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46" r:id="rId4"/>
  </p:sldMasterIdLst>
  <p:sldIdLst>
    <p:sldId id="257" r:id="rId5"/>
    <p:sldId id="334" r:id="rId6"/>
    <p:sldId id="314" r:id="rId7"/>
    <p:sldId id="315" r:id="rId8"/>
    <p:sldId id="335" r:id="rId9"/>
    <p:sldId id="320" r:id="rId10"/>
    <p:sldId id="348" r:id="rId11"/>
    <p:sldId id="349" r:id="rId12"/>
    <p:sldId id="326" r:id="rId13"/>
    <p:sldId id="346" r:id="rId14"/>
    <p:sldId id="337" r:id="rId15"/>
    <p:sldId id="347" r:id="rId16"/>
    <p:sldId id="339" r:id="rId17"/>
    <p:sldId id="340" r:id="rId18"/>
    <p:sldId id="341" r:id="rId19"/>
    <p:sldId id="342" r:id="rId20"/>
    <p:sldId id="343" r:id="rId21"/>
    <p:sldId id="344" r:id="rId22"/>
    <p:sldId id="34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7052"/>
    <a:srgbClr val="FF9933"/>
    <a:srgbClr val="9FE6FF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19" autoAdjust="0"/>
  </p:normalViewPr>
  <p:slideViewPr>
    <p:cSldViewPr snapToGrid="0">
      <p:cViewPr varScale="1">
        <p:scale>
          <a:sx n="68" d="100"/>
          <a:sy n="68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10T02:49:57.8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16243 11122 4 0,'0'0'30'16,"0"0"-4"-16,0 0 0 16,0 0 5-16,0 0-1 15,0 0-7-15,0 0-5 16,0 0-6-16,0 0 7 16,0-3-2-16,0 1-14 15,0 0 1-15,0 0 8 16,-6 2-11-16,-3 0 5 15,0 0-4-15,-4 0-2 16,-1 0-1-16,1 0 1 16,-6 6-5-16,4 2 5 15,-1 7 2-15,1-2 0 0,1 3-1 16,4 7-1-16,-1 9 0 16,3 5 0-16,6 7 14 15,2 3-5-15,0-3-8 16,2 0 1-16,14-4-2 15,5-11 9-15,2-6-7 16,4-11 6-16,2-10 3 16,3-2 26-16,-1-14 8 15,-4-18-9-15,-5-8-19 16,-7-4-6-16,-5-2-5 16,-10-3-6-16,0 1 16 15,-7 4-16-15,-15 4 13 0,-1 8 7 16,-4 6-1-1,5 6-5-15,5 6-6 0,1 5-8 16,0 9-7-16,0 0-41 16,1 6-121-16,-1 13 8 15,5 1-4-15</inkml:trace>
  <inkml:trace contextRef="#ctx0" brushRef="#br0" timeOffset="933.98">16629 11175 44 0,'0'0'71'0,"0"0"-41"16,0 0-19-16,0 0 6 16,0 0-3-16,0 0 2 15,0-14-8-15,-2 12-8 16,-4-4 0-16,-4 1 1 15,-1 2 1-15,-3-3 0 16,3 3 0-16,-4 2 8 16,-3 1-6-16,0 0 3 15,1 1-7-15,-4 14 3 0,6 2-4 16,-1 0 1-16,5 7-2 16,2 7 0-16,6 4 0 15,3 5 2-15,0 0-3 16,0-2 3-16,10-4-7 15,5-7 1-15,1-9 6 16,2-10 1-16,-2-8 7 16,-1 0 26-16,3-18 35 15,5-17-41-15,-4-6-13 16,-3-6-11-16,-3-3-2 16,-7-6-1-16,0 3-1 15,-4-2-4-15,-2 1 4 0,0 6 0 16,0 0 0-1,0 5-11-15,-10 5 7 0,-1 7 4 16,3 2 8-16,0 9-2 16,4 8-5-16,4 6-1 15,-2 3-1-15,0 3-6 16,0 0-20-16,-3 3 2 16,1 13 25-16,4 8 0 15,0 4 0-15,0 5 0 16,0 9 0-16,2 4 2 15,9 10-1-15,-1 2 0 16,2 2 1-16,-1-2-2 16,5-8 1-16,-3-6 0 0,6-9-1 15,-4-13-4 1,-1-9 4-16,3-11 25 0,3-2 4 16,5 0 28-16,4-14-52 15,-6 3-5-15,-8 3-171 16,-5-5-50-16</inkml:trace>
  <inkml:trace contextRef="#ctx0" brushRef="#br0" timeOffset="1654.67">17043 11203 28 0,'0'0'10'0,"0"0"21"15,0 0-8-15,0 0 7 16,0 0-11-16,0 0-4 15,-71-70 29-15,56 59-28 16,-5 8 3-16,-3 1-4 16,4 2-15-16,0 0-2 15,1 5 1-15,5 15-1 0,-3 6-4 16,5 9 6-16,1 5 0 16,5 4 2-16,5-1 15 15,0-5-13-15,0-2-4 16,0-6 0-16,13-10-5 15,6-9 5-15,2-4 17 16,8-7 0-16,7-8-3 16,-5-22-2-16,3-16-12 15,-3-5-4-15,-5-5-11 16,-1-2 13-16,-7 3 1 16,-3-3 2-16,-5 5 3 15,-6 4-4-15,-4 3-1 0,0 5-7 16,-6 5 8-16,-10 5 13 15,0 9-6-15,3 8 13 16,2 3 8-16,1 9-7 16,6-1-21-16,2 3 0 15,0 0-6-15,-5 0-5 16,1 3 9-16,-1 16 0 16,0 8 2-16,2 8 0 15,3 5 0-15,2 13 2 16,0 5-6-16,0 6 8 15,9 3-3-15,7-4 5 16,-3-5-6-16,3-1 0 16,-3-7 6-16,3-7-2 0,1-4 1 15,1-11-5 1,1-12-12-16,2-9 11 0,2-7-80 16,-3 0-40-16</inkml:trace>
  <inkml:trace contextRef="#ctx0" brushRef="#br0" timeOffset="2039.54">17407 11107 137 0,'0'0'144'16,"0"0"-72"-16,0 0-24 0,0 0 6 15,0 0 4 1,0 0-36-16,36-132-22 0,-41 132-26 15,-19 4 8-15,-5 16 18 16,0 4 1-16,0 4 0 16,4-4 0-16,7 2-1 15,5 0-1-15,11-2-1 16,2-2-28-16,0-2-35 16,17-2-11-16,12-3 23 15,10-1 21-15,1-1-12 16,-5-1 39-16,-4 2 5 15,-10-1 0-15,-13-1 0 16,-8-1 2-16,0-1 41 16,-22 0 57-16,-16 1-24 15,-4-3-42-15,-5-4-19 0,3-2-2 16,3-2-13-16,8 1-16 16,9 2-94-16,8-2-113 15</inkml:trace>
  <inkml:trace contextRef="#ctx0" brushRef="#br0" timeOffset="2550.65">17935 11215 119 0,'0'0'122'16,"0"0"-18"-16,0 0-2 16,0 0-36-16,0 0-30 15,0 0-20-15,76-15-8 16,-41 15-8-16,2 0-4 16,-2 0-34-16,1 0-80 0,-7 1 0 15,-5 5-64 1</inkml:trace>
  <inkml:trace contextRef="#ctx0" brushRef="#br0" timeOffset="2713.64">18038 11333 115 0,'0'0'192'15,"0"0"-117"-15,0 0-57 16,0 0 11-16,0 0-26 15,0 0-3-15,136-5-87 16,-103 2-48-16</inkml:trace>
  <inkml:trace contextRef="#ctx0" brushRef="#br0" timeOffset="3989.88">19177 10860 23 0,'0'0'70'16,"0"0"-10"-16,0 0-13 16,0 0-6-16,0 0-1 0,0 0-29 15,-6-9-11-15,6 9-15 16,0 20 6-16,0 11 9 16,0 11 0-16,0 11 6 15,0 1-6-15,0 0 1 16,8-2 10-16,-1-2-9 15,-1-4 2-15,-1-6-3 16,-3-5 2-16,1-12-3 16,-1-10-24-16,2-13-100 15</inkml:trace>
  <inkml:trace contextRef="#ctx0" brushRef="#br0" timeOffset="4292.32">19155 10962 1 0,'0'0'49'16,"0"0"32"-16,0 0 10 15,0 0-33-15,0 0-28 16,0 0-21-16,13-128-9 16,13 116-8-16,1 0 5 15,2 4 3-15,-2 2-12 16,-4 3 4-16,-1 3 6 15,-4 0-3-15,-5 0 3 16,-6 12 2-16,-7 5-17 16,0 1 11-16,-2-2 6 15,-27 5 6-15,-5-1 1 0,-2 0 10 16,5-1-9-16,2 2-6 16,12-3-2-16,6-4-110 15</inkml:trace>
  <inkml:trace contextRef="#ctx0" brushRef="#br0" timeOffset="4715.46">19937 10689 55 0,'0'0'55'0,"0"0"7"16,0 0 23-16,0 0-41 15,0 0-35-15,0 0-4 16,-47 3-3-16,28 17 0 16,-4 8-2-16,1 10 12 0,-5 8 8 15,0 8 12 1,3 11 1-16,1 5-2 0,5 6 1 16,10 0-9-16,8-6-4 15,0-5-9-15,15-11-10 16,19-12-6-16,8-19 0 15,10-10 2-15,-2-13-43 16,0 0-132-16</inkml:trace>
  <inkml:trace contextRef="#ctx0" brushRef="#br0" timeOffset="5565.61">19926 11139 18 0,'0'0'80'16,"0"0"-73"-16,0 0-1 16,0 0 3-16,0 0-9 15,0 0 5-15,91-22-1 16,-75 6-2-16,-1-2 1 16,1-1 4-16,-3 2-6 15,1-1-1-15,-5 4 1 16,-3 0-3-16,-4 3 2 15,-2 2-10-15,0 0-1 16,0 1-48-16,-6 2 58 16,-11 5 1-16,-2 1 8 15,-1 0 3-15,5 0 17 0,-1 0 2 16,5 0-19-16,0 5-2 16,2 9-3-16,-2 7-5 15,4 5 4-15,1 3 11 16,3 8 6-16,3 1 12 15,0-2 7-15,0 1 8 16,16-8-10-16,4-5 3 16,2-4-5-16,0-8-1 15,1-8-14-15,-1-4-1 16,4 0 22-16,3-16 7 16,2-10-28-16,-4-6-22 0,2-3-30 15,-8 0-94 1,-4 0-76-16,-5 1-89 0</inkml:trace>
  <inkml:trace contextRef="#ctx0" brushRef="#br0" timeOffset="5931.85">20249 10962 270 0,'0'0'87'0,"0"0"-46"15,0 0-13-15,0 0-28 16,0 0-6-16,0 0-14 16,-2-5 0-16,2 8 20 15,4 18 7-15,7 9-4 0,5 10 15 16,2 5 7-16,-3 1-16 16,2-3 1-16,-2-7-10 15,-5-6 3-15,-2-14-3 16,-2-8 3-16,-3-8-3 15,-1 0 148-15,4-14 30 16,2-18-100-16,0-10-72 16,-1-3-3-16,1-4 7 15,0 3-10-15,0 0-7 16,3 5-6-16,-1 7-36 16,-2 12-18-16,-1 8-5 15,-5 12-35-15,2 2-121 0,1 0-110 16</inkml:trace>
  <inkml:trace contextRef="#ctx0" brushRef="#br0" timeOffset="7183.54">20617 11064 92 0,'0'0'156'0,"0"0"-137"15,0 0-19-15,0 0-5 16,0 0 5-16,0 0 0 16,14 46 4-16,-8-43-4 0,1 1-11 15,1-4 11 1,2 0 12-16,1 0 72 0,-1-7-53 16,4-10-19-16,-3-1-12 15,-4-2-4-15,-5 0-3 16,-2-2-11-16,0 2-15 15,0-1 31-15,0 6 1 16,0 4-2-16,0 4-3 16,-11 4-15-16,0 3 18 15,-5 0 6-15,-1 0-2 16,-1 19-1-16,-1 2-4 16,4 6 4-16,2 5 3 15,2 2 32-15,4 4-3 16,7 0-14-16,0-3 10 0,0-8-10 15,4-3-14-15,15-8-4 16,0-6 5-16,4-7-5 16,4-3 8-16,2 0 23 15,2-20-14-15,-4-5-17 16,-3 1-24-16,-4-4-8 16,-4 1-35-16,-5-2 41 15,-5-2 18-15,2 4 8 16,-6 5 2-16,0 3 27 15,-2 12 21-15,2 0-1 16,-2 7-2-16,0 0-11 16,0 0-14-16,0 0-20 0,0 0 3 15,0 0 3 1,0 0-7-16,0 0 0 0,0 0-1 16,0 0 0-16,0 0 0 15,0 0-2-15,0 0-4 16,0 0-1-16,0 0-6 15,0 12 12-15,0 11 1 16,0 7 1-16,2 4 2 16,2 0-3-16,3 0-1 15,-1-4-2-15,0-2 2 16,0-8 1-16,-2-6 0 16,-1-7-2-16,-1-6-7 15,2-1 9-15,4 0 18 0,2-21 7 16,3-8-25-16,3-5-28 15,-3-4 6-15,3 0-11 16,-3 1 5-16,3 3 7 16,2 5 13-16,-2 7 3 15,-3 3 0-15,-2 9 5 16,-4 4-3-16,-5 5 1 16,0 1 1-16,0 0-18 15,3 7 15-15,-1 18 4 16,1 3 3-16,2 6 26 15,-1-4 2-15,1-1-8 16,-1-6 5-16,6-6 0 16,-6-2-19-16,3-7-7 0,3-6-2 15,-1-2-1 1,5 0 1-16,3-2 57 0,6-18-37 16,0-6-20-16,-1-11-19 15,-2-4-28-15,-2-5-9 16,-4-4-11-16,-7-1 43 15,-5 2 17-15,-4 3 7 16,0 7 4-16,0 9 19 16,-4 7 49-16,-3 14-45 15,2 3 8-15,3 4-17 16,2 0-14-16,0 2-7 16,-2 0 3-16,-2 0-15 0,-3 2 6 15,1 17 5 1,1 10 2-16,0 9-2 0,1 8 4 15,2 9 1-15,2 4 9 16,0 4 1-16,0-4-2 16,0-1 4-16,8-7-1 15,6-7-5-15,-1-9-7 16,1-8 0-16,-1-10 0 16,3-14-7-16,7-3 7 15,2-3 0-15,4-24-72 16,-4-9-260-16</inkml:trace>
  <inkml:trace contextRef="#ctx0" brushRef="#br0" timeOffset="7381.42">21206 10997 269 0,'0'0'212'0,"0"0"-144"15,0 0-2-15,0 0-8 16,0 0-46-16,0 0 1 16,196-33-13-16,-151 27-32 15,-5 3-62-15,-7-4-132 16</inkml:trace>
  <inkml:trace contextRef="#ctx0" brushRef="#br0" timeOffset="7694.33">21580 10548 217 0,'0'0'141'15,"0"0"66"-15,0 0-103 16,0 0-67-16,0 0-18 15,0 0-19-15,0-14-11 16,9 31-24-16,9 14 28 16,11 6 7-16,6 10 16 15,7 7 7-15,-1 8 0 0,-7 10-12 16,-15 10-7-16,-19 5 3 16,0 0-7-16,-38-4 1 15,-13-4 3-15,-2-8-4 16,4-10-36-16,7-17-196 15</inkml:trace>
  <inkml:trace contextRef="#ctx0" brushRef="#br0" timeOffset="9060.87">18903 11901 41 0,'0'0'77'0,"0"0"-67"16,0 0-9-16,0 0 1 16,0 0 6-16,0 0 17 15,0 0-9-15,-41 0-16 16,41 0 1-16,0 0-1 15,0 0 7-15,0 0 28 16,0 0 6-16,14 0-10 16,13 0-6-16,9 0-18 0,3-6-2 15,4 0-1 1,6 2 2-16,7 2-6 0,10-2 0 16,4 4 8-16,8-2-5 15,6 0-3-15,8-1 3 16,10 0-3-16,8-3 0 15,10-2 3-15,5-1-1 16,6-6 0-16,12-4 1 16,4 1-3-16,5-1 0 15,-3 0 15-15,3 2-2 16,-3 0 0-16,5 2-6 16,4-3 2-16,4-3-8 15,6 0 1-15,-1-5 6 0,0-1-8 16,-4 2 0-16,-9 2-4 15,-14 6 2-15,-15 2 2 16,-17 7 0-16,-17 8-2 16,-14 0 0-16,-12 0 2 15,-16 0 0-15,-13 0 0 16,-9 0 9-16,-12 0 5 16,-6 0 21-16,-6 0-11 15,-3 0-24-15,0 0-6 16,-5 0-255-16</inkml:trace>
  <inkml:trace contextRef="#ctx0" brushRef="#br0" timeOffset="9800.87">19549 12305 86 0,'0'0'56'16,"0"0"49"-16,0 0-16 16,0 0-35-16,0 0 19 15,0 0-25-15,0-81-19 0,0 79 3 16,0 2 17-16,0 0-33 15,0 0-16-15,0 13-28 16,0 25 18-16,0 15 10 16,-2 7 13-16,2 7-1 15,-2-2-9-15,2 1 0 16,0 1 0-16,0-3-3 16,0-4-27-16,0-10-103 15,13-11-44-15,18-22-74 16</inkml:trace>
  <inkml:trace contextRef="#ctx0" brushRef="#br0" timeOffset="10174.65">19960 12639 61 0,'0'0'100'16,"0"0"-56"-16,0 0 24 0,0 0 33 15,0 0-15-15,0 0-42 16,6-12-39-16,34 6 12 16,12-2-12-16,8 2-5 15,2 2 4-15,1 0 0 16,-3 1-4-16,-2 0-18 16,-4-1-73-16,-8-1-18 15,-1 2 30-15,-7-2 50 16</inkml:trace>
  <inkml:trace contextRef="#ctx0" brushRef="#br0" timeOffset="10611.4">20907 12218 68 0,'0'0'95'15,"0"0"21"-15,0 0-37 0,0 0-1 16,0 0-21-16,0 0-46 16,0-22-11-16,0 22-24 15,0 18 4-15,6 18 20 16,3 14 15-16,-2 13 15 16,-2 6-14-16,-5 3-11 15,0 0-2-15,0-1 3 16,0-9-3-16,0-10-1 15,0-8-2-15,0-10-47 16,0-11-52-16,0-13-2 0,0-10-48 16,0 0 5-16</inkml:trace>
  <inkml:trace contextRef="#ctx0" brushRef="#br0" timeOffset="10903.31">20953 12298 219 0,'0'0'138'16,"0"0"-28"-16,0 0-63 15,0 0-47-15,0 0-1 16,0 0-4-16,101-143 5 16,-63 129-7-16,2 2 1 15,-3 6 3-15,-5 6-5 0,-6 0-11 16,-3 3 17-16,-12 17 1 15,-2 6 0-15,-9 3-2 16,0 5-8-16,-22-5 11 16,-11 0-6-16,1-4 6 15,3-3 17-15,2-4-13 16,5-2-4-16,2-2-98 16,0-5-113-16</inkml:trace>
  <inkml:trace contextRef="#ctx0" brushRef="#br0" timeOffset="11262.63">21593 12104 107 0,'0'0'80'16,"0"0"-24"-16,0 0-32 16,0 0 17-16,0 0-24 15,0 0-17-15,-17-8-11 16,12 8 4-16,-6 8 7 16,-2 10 11-16,-6 3 4 15,-5 9 24-15,-5 13 19 0,-2 11 9 16,5 8-16-16,5 8-9 15,11-1-12 1,10-3-17-16,0-7-13 0,12-14-4 16,20-9 4-16,7-13 13 15,9-11-13-15,3-12-111 16,-4-15-197-16</inkml:trace>
  <inkml:trace contextRef="#ctx0" brushRef="#br0" timeOffset="13302.58">21655 12448 42 0,'0'0'64'15,"0"0"16"-15,0 0-12 16,0 0-24-16,0 0-17 16,0 0 12-16,0 0-13 15,43 0-8-15,-30 0 67 0,3-5-58 16,2-4-20-16,2 1 0 15,-2-2-3-15,-3 3-3 16,-1-4 2-16,-5 5-3 16,-3 2-5-16,-3 1-14 15,-3-2-5-15,0-1 4 16,0 0-27-16,0 1 22 16,-7-2 25-16,-7 2 4 15,1 2-3-15,2-1-1 16,0 4 0-16,0-2 1 15,0 2 25-15,1 0-25 16,0 0-1-16,-1 0-2 0,1 4-1 16,-1 10 0-16,5 6-3 15,-1 4 4-15,2 6 2 16,5 7 22-16,0-2-4 16,0 2-12-16,14-7-4 15,3-7 0-15,-1-10-2 16,7-5-7-16,1-8 7 15,7 0 45-15,2-12 13 16,-1-12-27-16,-4-2-21 16,-5-3-10-16,-5 0-26 15,-5-4-26-15,-1 3-10 16,-8 2 26-16,-2 2 22 16,-2 4 1-16,0 4 12 15,0 4 1-15,0 6 5 16,0 4 20-16,0 4 6 0,0 0-31 15,0 0 0-15,0 0-21 16,0 4 2-16,0 17 19 16,0 6 3-16,7 4 1 15,2 2-4-15,4 4 0 16,3-5 0-16,2-2 2 16,-1-4-1-16,-1-8-1 15,-7-8 0-15,-3-6 0 16,-3-4 8-16,-3 0 78 15,5-11 43-15,-1-17-116 16,0-7-12-16,1-3-2 16,-3-5 1-16,-2 3-21 15,0-1-3-15,0 6-22 16,0 9-14-16,0 9 43 0,0 10-34 16,-7 7-12-16,1 0-67 15,-6 0-2-15,3 0 38 16</inkml:trace>
  <inkml:trace contextRef="#ctx0" brushRef="#br0" timeOffset="14742.96">22231 12298 154 0,'0'0'21'0,"0"0"-21"16,0 0-8-16,0 0 3 16,0 0 7-16,0 0-2 15,26 53 0-15,-16-48 6 16,3-3 12-16,-2-2 38 16,5 0-39-16,-3 0 20 15,1 0-15-15,-4-2-3 16,4-8-12-16,-7-2-4 15,-1-2-3-15,-1-1-16 16,-5-2-5-16,0-1-16 0,0 6 22 16,0 1 15-16,0 6 4 15,0 5 9-15,0 0 2 16,0 0-15-16,-3 0-39 16,-9 0 31-16,-5 5 8 15,-3 14 9-15,1 1-7 16,0 2 4-16,0 4-2 15,5 6-2-15,8 4 25 16,6 5-15-16,0-4 21 16,0-2-31-16,22-9 14 15,4-6-16-15,5-10 7 16,-2-8 5-16,0-2 5 16,-4 0 21-16,-5-16-29 15,-2-8-9-15,-4-5-19 16,-4 0-16-16,2-5-4 0,-5-3-8 15,-3 1 26-15,2 2 21 16,-3 5 3-16,1 10 3 16,-1 3 0-16,-3 8 23 15,2 4 18-15,-2 2-33 16,0 2-14-16,0 0-11 16,0 0-10-16,0 11 18 15,0 10 3-15,2 5 3 16,0 4-1-16,1 6-2 15,-1 2 3-15,0 1 3 0,0-6-1 16,-2-2 0 0,2-11-3-16,0-6-2 0,-2-8 0 15,5-6 1-15,2 0 4 16,4-6 9-16,6-19-3 16,1-4-11-16,1-4-10 15,-6 1-5-15,-3-2-8 16,-2 0-3-16,-2 5 25 15,1 0 1-15,-3 3 6 16,4 8 15-16,-4 6 7 16,-2 5 7-16,0 7 5 15,-2-3-22-15,0 3-18 16,0 0-20-16,0 3 1 16,0 17 19-16,0 6 0 15,0 3 1-15,2 0 0 0,3 0-1 16,1-5 3-1,1-2 0-15,-2-4-2 0,-1-5 1 16,1-6-2-16,-3-3 0 16,0-4-9-16,2 0-6 15,3-1 9-15,4-20-3 16,2-4-49-16,3-10 16 16,0 0 4-16,-3-6 10 15,-2 1 20-15,-4 0-5 16,-3 1-18-16,-4 6-2 15,0 6 19-15,0 11 14 16,0 9 16-16,0 7-2 16,0 0-14-16,0 0-33 15,0 6 33-15,-2 3 3 0,-2 1-2 16,-1-3 1-16,3-1-2 16,-2-5-2-16,2 2-2 15,-1-2-6-15,1-1-19 16,0 0-1-16,2 0 16 15,0 0 8-15,0 0 6 16,0 0 0-16,0 0-5 16,0 0 5-16,0-1 9 15,-3-2 29-15,3 3-13 16,0-1-1-16,0 1 4 16,0 0-8-16,0-3-5 15,0 1-6-15,0 1-5 16,0-1-1-16,0 2 18 0,0 0 7 15,0 0-24-15,0 0-4 16,0 0-11-16,0 3-4 16,0 18 12-16,0 8 3 15,0 6 11-15,10 5 19 16,3 2 9-16,0-2-10 16,0 0-7-16,-2-2 1 15,1-6-8-15,-3-5-6 16,-1-8-1-16,2-8-8 15,3-10-2-15,1-1 2 16,3 0 28-16,6-5-28 16,-3-16-20-16,-3-1-128 15,-3-5-92-15</inkml:trace>
  <inkml:trace contextRef="#ctx0" brushRef="#br0" timeOffset="14970.07">22775 12270 61 0,'0'0'348'16,"0"0"-224"-16,0 0-106 16,0 0 23-16,0 0-28 15,0 0 2-15,196-16-12 0,-152 4 5 16,-6 2-8-1,-7 2-3-15,-13 2-87 0,-9 0-109 16,-9 0-83-16</inkml:trace>
  <inkml:trace contextRef="#ctx0" brushRef="#br0" timeOffset="15380.78">23051 11959 139 0,'0'0'89'0,"0"0"-3"15,0 0 14-15,0 0-21 0,0 0-25 16,0 0-41-16,-4-22-9 16,4 22-1-16,0 0 8 15,16 13-3-15,5 18 8 16,8 15 4-16,6 14-6 15,0 11 7-15,-2 9-13 16,-6 7-6-16,-10-2 1 16,-14 4-2-16,-3-9-1 15,-7-10 1-15,-18-14 4 16,4-14 25-16,-2-12-7 16,7-10-1-16,3-8-9 15,5-3-6-15,2-6-7 16,4-1 2-16,0-2-1 0,2 0 8 15,0 0 1-15,0 0 3 16,0 0-2-16,0 0-11 16,0-9-29-16,0-4-46 15,0 1-75-15,0-2-217 16</inkml:trace>
  <inkml:trace contextRef="#ctx0" brushRef="#br0" timeOffset="20257.89">23760 10990 22 0,'-2'0'42'0,"-2"-1"-8"16,-4 1-9-16,-2 0-17 16,-4 0-8-16,1 0 0 15,0 0 1-15,3 0 1 16,4 0-1-16,4 0 1 16,2 0 23-16,0 0 22 15,0 0 29-15,18-8-13 16,15-5-54-16,9 0-5 0,5 1-4 15,-2 1 4 1,-6 4-3-16,-4 3 1 0,-12 0-2 16,-7 1-22-16,-7 1-26 15,-7 2-28-15,-2 0-58 16</inkml:trace>
  <inkml:trace contextRef="#ctx0" brushRef="#br0" timeOffset="20811.02">23789 11129 26 0,'0'0'65'16,"0"0"-31"-16,0 0-20 16,0 0-14-16,0 0 0 15,0 0 0-15,-56 0-1 16,48 0 1-16,0 0 0 16,4 0 0-16,2 0 0 15,2 0 0-15,-2 0 3 16,2 0-2-16,-2 0-1 15,-1 2 2-15,1-2 8 16,2 0 11-16,0 0 27 16,0 0 20-16,0 0-14 15,27 0-4-15,11-9-50 0,4-3-4 16,-1 1 1-16,-8 2 6 16,-4 6 1-1,-10 1-4-15,-3 2-2 0,-5 0-15 16,-1 0-109-16</inkml:trace>
  <inkml:trace contextRef="#ctx0" brushRef="#br0" timeOffset="21841.61">25358 10510 17 0,'0'0'82'16,"0"0"-21"-16,0 0-18 15,0 0-7-15,0 0 5 16,0 0-19-16,0-49 29 16,-2 45-8-16,2 2-9 15,0 2 7-15,0-2-10 16,0 2-8-16,0 0-23 15,0 0-16-15,0 6-19 16,0 24 35-16,2 10 10 0,8 9-2 16,-2 2-1-16,1 0 0 15,-5-5-2-15,-2-4-5 16,-2-5 0-16,0-2 0 16,0-10 2-16,0-4 4 15,0-8-6-15,0-8 0 16,0-3-15-16,0-2-79 15,19 0-12-15,3 0 97 16,-2-14-187-16</inkml:trace>
  <inkml:trace contextRef="#ctx0" brushRef="#br0" timeOffset="22178.82">25374 10471 17 0,'0'0'126'16,"0"0"-43"-16,0 0 11 15,0 0-56-15,0 0-24 16,0 0-9-16,23-72-5 16,-4 72 0-16,4 0-5 15,-5 0 5-15,1 0 0 16,0 0 0-16,-4 4-2 15,-1 11 2-15,-6 4 0 0,-4 3-1 16,-4 2 1-16,0 3 2 16,-6-2-1-16,-19 4 14 15,-6-3 0-15,0-5-5 16,2-3-2-16,6-5-4 16,10-3-1-16,5-7-3 15,6-1-33-15,2-2-138 16</inkml:trace>
  <inkml:trace contextRef="#ctx0" brushRef="#br0" timeOffset="22566.46">25962 10345 14 0,'0'0'114'16,"0"0"-19"-16,0 0 24 15,0 0-48-15,0 0 3 16,0 0-20-16,-15-14-47 16,15 14-7-16,-2 0-9 15,-12 0-12-15,-5 8 21 16,-10 13 1-16,-3 4 7 0,-2 8 11 15,1 4 14 1,2 7 0-16,4 8-15 0,9 3 12 16,12-4-23-16,6-2-4 15,0-8-2-15,2-6-1 16,20-7 0-16,2-6-4 16,12-8 4-16,0-9 15 15,9-5-15-15,2 0-60 16,-1-17-130-16,-1-7-62 15</inkml:trace>
  <inkml:trace contextRef="#ctx0" brushRef="#br0" timeOffset="23341.24">26012 10660 117 0,'0'0'145'0,"0"0"-58"15,0 0-39-15,0 0-19 16,0 0-29-16,0 0-5 16,0-6-25-16,15 2 30 15,3-1 38-15,2 0-25 16,-2-2-5-16,2-2-2 16,0-1-3-16,-2-3-1 15,0 2 0-15,-5-4 0 16,-1 4-2-16,-4-2-13 15,-6 1-31-15,-2 2 19 0,0 3-14 16,0-2 14-16,0 6 25 16,-10-2 0-16,-4 5 10 15,-1 0-7-15,-1 0-2 16,-5 0-1-16,0 0 3 16,-2 12-2-16,0 5 1 15,1 0-1-15,9 3 1 16,0 5 18-16,11 1-12 15,2 2 18-15,0 4 5 16,11-4-11-16,9-3 19 16,2-6-10-16,0-5-15 15,-1-4-9-15,-2-8-1 0,4-2 27 16,-1 0 45-16,5-12-42 16,-6-9-25-16,2-8-9 15,-7 0 0-15,-5-3-3 16,-2 3 3-16,-5 2 4 15,1 6-2-15,-5 5 2 16,0 5 3-16,0 8-2 16,0 1-5-16,0 2-7 15,0 0-1-15,0 0-15 16,2 7 7-16,3 16 16 16,1 5 2-16,5 6-2 15,3 2 0-15,3 0 0 16,1-1 0-16,3-2 3 0,-6-8-2 15,-9-11 0 1,0-5 2-16,-4-9-3 0,2 0 3 16,7 0 34-16,3-21 57 15,-1-12-86-15,3-6-5 16,-5 0 8-16,-3-3-9 16,4 2-2-16,-3 4-1 15,-1 6 0-15,-1 9-1 16,-2 11-27-16,-3 6-4 15,-2 4-58-15,0 0-239 16,0 12 106-16</inkml:trace>
  <inkml:trace contextRef="#ctx0" brushRef="#br0" timeOffset="24546.57">26553 10619 122 0,'0'0'128'0,"0"0"22"16,0 0-91-16,0 0-59 16,0 0 0-16,0 0 1 15,69 0 5-15,-56 0-6 16,1 0 1-16,-1 0 8 16,1 0-1-16,1-8-4 15,-1-2-4-15,-5-4 0 16,-1-2-34-16,-6 2-27 15,-2-4 7-15,0 4-19 0,0 2 18 16,-12 2 11-16,-7 6 8 16,0 2 36-16,-2 2 4 15,-1 0-2-15,3 2 2 16,-2 12-4-16,1 4 10 16,2 1 3-16,5 2 3 15,2 4 13-15,4 3-7 16,7 2-5-16,0 2 11 15,0 0-12-15,0-3-1 16,13 0 4-16,8-7-11 16,-4-4 1-16,3-8-9 15,3-6 6-15,-1-4 1 0,6 0 7 16,7-18-4-16,-4-10-10 16,0-2-21-16,-4-6-18 15,-5 0-5-15,-6-1 13 16,-8 2 21-16,-1 0 10 15,-5 10 13-15,-2 4 28 16,0 7 18-16,0 9-7 16,0 2 11-16,2 3-32 15,-2 0-31-15,0 0-25 16,0 4 19-16,0 14 6 16,0 4 3-16,0 2 0 15,0 0-1-15,0 5-2 16,0-3 1-16,0 2-2 0,0-4-1 15,0-2 0-15,5-6 1 16,4-4 1-16,-3-7 0 16,1 1-5-16,5-6 5 15,-2 0 4-15,1-7 20 16,1-11-24-16,-3-6-20 16,-5 0-46-16,2-1-26 15,2-1 16-15,-2 2 34 16,5 1 29-16,1-4 12 15,1 6 1-15,0 2 20 16,-1 5 26-16,-6 9 23 16,-2 2 21-16,-4 1-19 0,0 2-71 15,0 0-10 1,2 0 10-16,1 8 4 0,4 10 19 16,-5 2 6-16,5 0-1 15,4 5-5-15,2-3-9 16,5 0 1-16,2-2 6 15,1-4-9-15,-4-8-4 16,1-3-6-16,-1-5 10 16,1 0-4-16,-2-5-8 15,2-19-6-15,-2-7-66 16,-3-4-23-16,-2-4 21 16,-2-3 29-16,-4 2 18 15,-3-3 19-15,0 6 8 16,-2 1 2-16,0 4 15 15,0 6 8-15,0 6 9 0,0 8 14 16,0 6-12-16,0 1 10 16,0 5-39-16,0 0-7 15,0 0-4-15,-9 0 0 16,0 9 4-16,4 5-6 16,1 4-4-16,2 8 4 15,2 6 6-15,0 8 16 16,0 4 18-16,0 2-11 15,0 3-4-15,0-1 0 16,0-4-9-16,0-4-3 16,4-10-6-16,5-6-1 15,-4-9 0-15,-1-6-2 16,-1-6-3-16,-1-1-44 0,2-2-12 16,5 0-7-16,0 0-64 15,0-11-141-15</inkml:trace>
  <inkml:trace contextRef="#ctx0" brushRef="#br0" timeOffset="24764.45">27117 10596 107 0,'0'0'173'15,"0"0"-124"-15,0 0-35 0,0 0 19 16,0 0-11-16,0 0-12 16,0 0-1-16,288-16-9 15,-253 16-17-15,-3 0-106 16,-10 0-145-16</inkml:trace>
  <inkml:trace contextRef="#ctx0" brushRef="#br0" timeOffset="25026.24">27428 10240 67 0,'0'0'200'0,"0"0"-90"0,0 0-57 15,0 0-53-15,0 0 0 16,0 0 5-16,68 88-4 15,-45-23 9-15,-6 1 7 16,-6 0 2-16,-11-6 10 16,0-3 7-16,-4-7-12 15,-18-2-14-15,-3-4-2 16,-4-4-8-16,-4-4-76 16,0-10-199-16</inkml:trace>
  <inkml:trace contextRef="#ctx0" brushRef="#br0" timeOffset="25843.26">25177 11165 13 0,'0'0'77'16,"0"0"-50"-16,0 0-5 16,0 0 48-16,0 0 93 0,0 0-93 15,8-36-70 1,50 29 0-16,13 7-1 0,12-3 1 16,12-1 6-16,16 4 28 15,15-2-6-15,9-1-18 16,13 3-1-16,14 0-8 15,16-7 9-15,19-3-9 16,17-8 3-16,2-6-1 16,-14-2-3-16,-21 2 6 15,-34 4-1-15,-28 7-5 16,-24 3-2-16,-21 7 2 16,-13 1-1-16,-19-1 2 15,-9 1 2-15,-11 2 10 16,-11 0-6-16,-3 0-7 15,-8 0-3-15,0 10-58 0,0 8-77 16,-19-1-116-16</inkml:trace>
  <inkml:trace contextRef="#ctx0" brushRef="#br0" timeOffset="26510.74">25327 11534 57 0,'0'0'107'0,"0"0"39"0,0 0-48 15,0 0-20-15,0 0-29 16,0 0-43-16,0-12-6 16,0 12-26-16,0 14-3 15,0 19 29-15,0 13 11 16,0 15 12-16,0 10-3 15,0-1-5-15,0-2-6 16,0-6-2-16,0-10-6 16,0-5 3-16,0-11-4 15,0-10-36-15,2-8-58 16,8-11-140-16</inkml:trace>
  <inkml:trace contextRef="#ctx0" brushRef="#br0" timeOffset="26872.05">25316 11569 135 0,'0'0'129'16,"0"0"2"-16,0 0 15 15,0 0-89-15,0 0-19 16,0 0-24-16,-2-109-14 15,24 100 0-15,5 4 1 16,-1 1-1-16,1 4-3 16,-2 0 0-16,-3 0 2 15,-2 12 1-15,-2 8 0 16,-7 0 0-16,-6 6-4 0,-5 2 0 16,0 0-4-16,-2 2 3 15,-21-3 5-15,-4-4 6 16,-2-3-6-16,0-2 8 15,3 0-8-15,5-5 0 16,6-3 3-16,9-6-3 16,6-4-112-16,0 0-42 15,15-9 11-15</inkml:trace>
  <inkml:trace contextRef="#ctx0" brushRef="#br0" timeOffset="27253.03">26009 11427 132 0,'0'0'94'15,"0"0"-37"-15,0 0 3 16,0 0-13-16,0 0-13 15,0 0-23-15,-4-11-10 16,4 11 5-16,0 0 0 16,0 0 17-16,0 0-22 0,-9 6 12 15,-7 11-4-15,-4 9 35 16,-7 6-23-16,-2 9-5 16,0 11-1-16,-2 10 21 15,4 8-4-15,8 6-11 16,7-2 9-16,12-3-9 15,0-9-13-15,22-13-6 16,30-16 9-16,13-12-8 16,6-15 20-16,3-6-23 15,-8-4-82-15,-10-24-312 16</inkml:trace>
  <inkml:trace contextRef="#ctx0" brushRef="#br0" timeOffset="28027.27">26018 11721 120 0,'0'0'121'0,"0"0"-19"16,0 0-10-16,0 0-23 16,0 0-14-16,0 0-18 15,0-27-4-15,0 27-17 16,0 0-16-16,0 0-9 16,0 0-15-16,2 4 24 15,5 16 11-15,-2 2-8 16,-1 5 7-16,-1 3-8 0,1-1 2 15,0 0-2-15,0-7 0 16,-4-2 1-16,3-6-3 16,-3-7-3-16,0 0 1 15,0-5 1-15,0-2-4 16,0 0 3-16,0 0 2 16,4-9 20-16,6-14-20 15,0-7-46-15,-1-2 16 16,1 4-8-16,-4-1 14 15,0 7 8-15,1 3 16 16,3 1-1-16,-2 4-2 16,5 4 3-16,-1 1 1 0,-1 5 19 15,-5 3-17 1,2 1-3-16,-2 0-5 0,-2 0 5 16,3 15 5-16,-1 8 14 15,0 4 16-15,0 5-13 16,-2-1-7-16,3-1-6 15,-1-2-5-15,2-10-1 16,-2-4-1-16,-1-4-2 16,-3-6 2-16,2-2-1 15,-4 0 2-15,0-2-3 16,4 0-30-16,3 0-56 16,7-11-142-16</inkml:trace>
  <inkml:trace contextRef="#ctx0" brushRef="#br0" timeOffset="29000.11">26404 11730 80 0,'0'0'151'0,"0"0"7"0,0 0-50 15,0 0-39-15,0 0-7 16,0 0-32-16,0-41-18 16,0 41-12-16,0 0-4 15,0 0-14-15,0 0 18 16,-6 0 2-16,-4 14-2 15,1 5-7-15,3 3 7 16,2 5 3-16,1 0 3 16,3 1-6-16,0 1 0 15,0-3 3-15,3-3 4 0,7-6-7 16,1-8-11-16,5-6-11 16,1-3-4-16,6 0 26 15,4-15 0-15,-2-14-30 16,-5 0-37-16,-7-6-9 15,-9 3 14-15,-4 0 5 16,0 1 46-16,-15 6 11 16,-5 4 12-16,1 8-3 15,4 4 46-15,-3 7-41 16,-1 2-7-16,1 0 24 16,-1 2-29-16,4 12 2 15,-1 3 4-15,5-2-8 16,5 3 0-16,6-1 10 15,0-4-9-15,0-1 1 16,8 0 2-16,13-1 6 0,4-5 7 16,6-2-8-16,0-4-2 15,2 0 2-15,-2 0-9 16,-6-10-37-16,-3-5-16 16,-6 0-6-16,-1-6 7 15,-3 2 46-15,-4-2 6 16,1 1 9-16,-5 4 41 15,-1 4 1-15,0 4-5 16,1 2 39-16,-4 4-24 16,2 1-38-16,-2 1-23 15,2 0-12-15,-2 0-15 16,2 7 26-16,-2 11 2 0,0 2-1 16,0 7 8-16,0 3-6 15,0 0 3-15,0 0-2 16,0-1-3-16,0-2 1 15,-2-5-1-15,2-4 1 16,0-7 1-16,0-6-2 16,0-3 2-16,0-2 3 15,0 0 7-15,0 0 9 16,0-14-21-16,0-8-23 16,0-4-14-16,4-6-23 15,15 0 14-15,0 1 39 16,2 3 7-16,-1 5 13 15,-1 2 7-15,-5 7 0 0,-1 6 3 16,-6 2-13-16,-5 6 0 16,1 0-10-16,-3 0-16 15,2 0-4-15,2 8 20 16,1 10 0-16,8-4 2 16,5 2 6-16,-1 0 31 15,4 1-13-15,-3-4-21 16,-7 2 5-16,-1-6-10 15,-2 0 4-15,-4-7-4 16,3-2 2-16,3 0 0 16,9 0 11-16,3-4-13 15,3-18-68-15,-6-8-146 0</inkml:trace>
  <inkml:trace contextRef="#ctx0" brushRef="#br0" timeOffset="30252.39">27322 11703 204 0,'0'0'117'15,"0"0"-42"-15,0 0-43 16,0 0-26-16,0 0 32 16,0 0-1-16,0 0 9 15,108 0-13-15,-93 0 5 16,-4 0-15-16,-2 0-8 15,-2-7-3-15,-3-5-12 16,2-4 1-16,-3-2-1 16,-3 1-24-16,0-6-27 15,0 3 15-15,0 2-1 0,0 4 19 16,0 6 11-16,-5 1-4 16,1 7 11-16,-3 0-2 15,1 0-4-15,-8 7 6 16,-3 12 8-16,-4 6-8 15,3 3 0-15,1 4 11 16,5-2-1-16,8 4 7 16,4 1-17-16,0-1 1 15,4 0-1-15,17-4 8 16,3-6-4-16,3-6 14 16,4-10-5-16,1-8 11 15,-6 0-15-15,-4-6 11 16,-4-17-12-16,-7-3-8 0,-1-8-1 15,-6 2-8-15,0 3-3 16,-2 0 8-16,3 5 4 16,-1 5 4-16,3 7 5 15,0 4 19-15,-3 1-12 16,3 7-16-16,1 0-18 16,4 4 12-16,-1 20 5 15,5 4 0-15,-3 4 1 16,1 3 3-16,-1 1 8 15,-2-1-6-15,-6-6-2 16,1 0 0-16,-4-6 0 16,-2-9-2-16,0-4 1 0,3-6-1 15,-1-4 4 1,6 0 33-16,2-18 74 0,1-12-101 16,0-5 0-16,-2-4 11 15,0 0-12-15,-5 3-7 16,0 4-2-16,-4 6 0 15,0 6-1-15,0 11-5 16,0 2-17-16,0 7-64 16,0 0-58-16,-4 9-106 15,0 14 115-15,0-2-93 16</inkml:trace>
  <inkml:trace contextRef="#ctx0" brushRef="#br0" timeOffset="30495.04">27933 11735 276 0,'0'0'156'0,"0"0"-46"15,0 0-77-15,0 0-33 16,0 0 0-16,0 0 5 16,78-13-9-16,-67 13 4 15,0 0-4-15,-4-1-8 16,0-6-2-16,-3 0-8 15,3-4 2-15,-3 1-16 16,-1 0-18-16,-3-2-18 16,0 0-29-16,0 0-28 15,-5-2 17-15</inkml:trace>
  <inkml:trace contextRef="#ctx0" brushRef="#br0" timeOffset="30688.54">27933 11735 4 0,'93'-134'68'0,"-93"134"-24"0,0 0-24 15,0 0-2-15,0 0-5 16,0 0 24-16,-68 59-4 15,61-33-14-15,3 2-6 16,2 1 16-16,2 1-9 16,0 2 10-16,0-3-3 15,2 0-6-15,13-5-13 16,1-6 2-16,3-8-9 16,4-7 4-16,2-3 7 15,-1 0-12-15,-2-20-22 16,0-3-74-16,-3-6-88 0</inkml:trace>
  <inkml:trace contextRef="#ctx0" brushRef="#br0" timeOffset="31460.77">28205 11647 47 0,'0'0'148'0,"0"0"-29"16,0 0-39-16,0 0-24 16,0 0-31-16,0 0-25 15,4-23-15-15,-4 25 2 16,0 12 13-16,0 5 8 15,0 1 8-15,0 1 0 16,0 4 5-16,0 1-5 16,0 2-6-16,0 0-4 15,0-1 0-15,0-1-3 16,0-9-1-16,0-7-2 0,0-6-5 16,0-4 5-16,0 0 8 15,0 0 21-15,4-19-3 16,6-6-19-16,-3-5-7 15,1 0-1-15,2-1-8 16,-2 5 5-16,3 3 4 16,-1 0 1-16,1 7 1 15,-1 2-2-15,0 7-4 16,-1 0 2-16,-3 7-7 16,1 0-7-16,-3 0 4 15,1 0 4-15,-3 12 8 16,-2 4 12-16,0 5 10 15,3 0-11-15,1-1-4 0,4-3-4 16,3-6 0 0,5-1-2-16,0-5 0 0,4-3 1 15,-2-2 13-15,-1 0-3 16,-1-2-2-16,-3-15-10 16,-1 0-8-16,-5-5-22 15,-1-5 15-15,-2-3 3 16,-1-2 0-16,-3-2 12 15,0 4 2-15,0 0 3 16,0 7 24-16,0 6-7 16,0 3 0-16,0 8 7 15,0 3 16-15,0 0-15 0,0 3-11 16,0 0-11-16,0 0-8 16,0 0-9-16,0 0 3 15,0 3-10-15,0 16 16 16,0 9 1-16,0 6 1 15,0 4-1-15,0 7 0 16,0-1-1-16,0 2 2 16,2 0-2-16,7-5 0 15,0 0 0-15,2-9 0 16,3-10-6-16,-1-6 5 16,5-9-2-16,4-7 3 15,7 0 32-15,-1 0-20 16,-1-12-12-16,0-1-29 0,-11-5-118 15,-7-2-90 1,-9-1-37-16</inkml:trace>
  <inkml:trace contextRef="#ctx0" brushRef="#br0" timeOffset="31635.67">28468 11737 13 0,'0'0'154'16,"0"0"59"-16,0 0-40 15,0 0-55-15,0 0-96 16,0 0-20-16,121-44 10 16,-82 33-4-16,-1 2-8 0,1 4-93 15,-8-3-115 1,-10-4-103-16</inkml:trace>
  <inkml:trace contextRef="#ctx0" brushRef="#br0" timeOffset="31941.49">28709 11318 154 0,'0'0'118'0,"0"0"-14"15,0 0 40-15,0 0-66 16,0 0-47-16,0 0-24 15,69-8-7-15,-29 41-1 0,-2 14 1 16,-2 11 15-16,-3 11 8 16,-4 3-5-16,-9 3-2 15,-13 5-3-15,-7 2-4 16,-14-3-1-16,-26-8 3 16,-5-8 8-16,-3-13-12 15,3-13-7-15,9-13-21 16,7-12-94-16,10-12-138 15</inkml:trace>
  <inkml:trace contextRef="#ctx0" brushRef="#br0" timeOffset="32791.58">27810 10994 31 0,'0'0'117'0,"0"0"-76"0,0 0-17 16,0 0-11-16,0 0-6 15,0 0 2-15,190-5 10 16,-112-13 2-16,11-9 3 16,0 1-3-16,-11 5 7 15,-20 4 1-15,-15 8-19 16,-14 3-9-16,-10 5 2 15,-3 0 1-15,-9-2 6 16,-5 1 31-16,-2 0-28 16,0 0-12-16,0 2-1 15,0 0-1-15,0 0 0 0,0 0-6 16,0 0 2-16,0 6-31 16,-9 2-106-16,-5-2-82 15</inkml:trace>
  <inkml:trace contextRef="#ctx0" brushRef="#br0" timeOffset="38982.14">11955 11801 3 0,'0'0'17'0,"0"0"27"15,0 0 30-15,0 0 29 16,0 0-7-16,0 0-12 16,0 0-42-16,-9-4-21 0,6-6-11 15,1-2-6 1,-3-2 6-16,-1 0-10 0,-5-4-2 16,-1 1 2-16,-3-1-7 15,1 4 6-15,-1 2-17 16,1 4 16-16,1 4 0 15,-1 2-5-15,-1 2 6 16,-3 0 0-16,3 0 0 16,-1 0 1-16,1 6-3 15,3 5 3-15,1 0-3 16,5 5-2-16,-1 7-5 16,3 4 7-16,1 5 3 15,3 0 19-15,0-1-2 16,0-5-13-16,14-10-4 15,-1-6 0-15,3-10 0 0,1 0 26 16,6-30 99-16,1-16-95 16,1-12-14-16,-2-9-16 15,-10-5 0-15,-5-2-1 16,-6-3 0-16,-2-2 1 16,0 6 3-16,0 9-3 15,-8 14-1-15,-1 18 1 16,3 16 10-16,2 7 5 15,2 8-5-15,2 1-10 16,-2 0-18-16,0 0-8 16,-2 1 20-16,-1 22 6 15,1 13 5-15,4 18 2 0,0 17-5 16,0 9-2-16,0 5 8 16,4-2-5-16,7-9-1 15,3-3-2-15,-3-9 0 16,3-15-2-16,-1-12-5 15,-2-13 7-15,0-12-22 16,0-6 20-16,3-4 2 16,5 0 38-16,4-7-23 15,4-14-15-15,0-5 0 16,-4-6-34-16,2-2-45 16,-7-7-26-16,-7 4-5 15,-4 2 60-15,-7 10 46 16,0 6 4-16,0 6-2 15,0 6 5-15,-9 7-1 16,-10 0-2-16,-4 0-6 0,-2 20 1 16,3 2 5-16,7 1 0 15,3 2-2-15,8-2 0 16,4 3 2-16,0 2 14 16,4 2 0-16,18-2 9 15,7-6-23-15,5-10 4 16,-1-12 20-16,3 0-13 15,0-7 23-15,-3-19-26 16,-1-7-8-16,-3-5-22 16,-2-3-37-16,-6-8 17 15,0 0 12-15,-6 0 13 16,-6-6 11-16,-2 6 5 0,-7-4 1 16,0 3 13-16,0 5 17 15,-5 11 12-15,-9 12-16 16,8 10-7-16,0 8 6 15,3 4 10-15,-1 0-35 16,-2 2-10-16,-2 18 4 16,-1 12 10-16,5 10-4 15,2 11 19-15,2 11 9 16,0 10-16-16,0 9 31 16,0 8-14-16,6 11 10 15,5 7-10-15,5 2 13 16,-3-2-15-16,1-8-4 15,1-11-5-15,-3-14-5 0,-1-14-6 16,-2-12 1 0,-2-15-4-16,-1-16 1 0,-1-11-5 15,6-8 1-15,9-1 41 16,5-27 48-16,-1-11-80 16,-6-2-10-16,-14-4-5 15,-4 0-34-15,-13-6-13 16,-25 3-15-16,-5-3 25 15,-5 7 33-15,1 7 7 16,5 6-1-16,5 12-1 16,8 4 4-16,12 6 2 15,6 4 2-15,11 1 3 0,0 2 11 16,0-3-3-16,4-5-3 16,16-7-12-16,7-3 6 15,2-1-6-15,0-2 4 16,-4 0-4-16,1-6-36 15,-3 1 2-15,-1-2-9 16,-2 0-9-16,-2 4-7 16,-3 4-14-16,-6 5 45 15,-2 5 11-15,-5 4 15 16,1 4 2-16,-3 3-1 16,0 1-10-16,0 0-23 15,0 0 21-15,0 11 13 16,-7 6 2-16,-2 1-1 0,2 4-1 15,3 1 0-15,-1 8 4 16,3-1-3-16,2 0 3 16,0-2-4-16,0-8-4 15,0-8 0-15,0-6 4 16,0-6-17-16,7 0 17 16,10-8 27-16,8-18-27 15,-3-6-10-15,-1-2-52 16,-8 3-24-16,-3-3-1 15,2 9 59-15,1 3 28 16,-1 6 3-16,-1 6 22 16,-1 4-1-16,2 6-18 15,-1 0-6-15,0 0 0 16,-2 18 2-16,-2 4 17 0,-3 5 11 16,-2 5 6-16,-2 1-4 15,0-1-12-15,0-2 1 16,0-4-6-16,0-8-7 15,0-6-2-15,0-6-6 16,0-4 3-16,0-2-1 16,0 0 12-16,0-2-14 15,0-16-57-15,3-8-102 16,8-3 93-16,0-3-10 16,5 1 50-16,-1 1 26 15,1 4 31-15,4 2 41 16,-2 4-3-16,-1 6-6 15,-5 5-2-15,-6 8-30 0,1 1-3 16,-1 0-22-16,2 0-5 16,-2 8 3-16,-4 8 11 15,-2 4 8-15,0 4 3 16,0 2-6-16,0 2-6 16,0-2-3-16,0-4 1 15,0-5 5-15,0-8 0 16,7-4-9-16,-1-5-7 15,8 0 13-15,4 0 69 16,2-17-40-16,-2-6-30 16,-3-2-13-16,-6-3-2 15,-2 2-25-15,-2-2-10 0,-1 4 37 16,-4-1 0-16,2 3 2 16,3 4-2-16,-3 4 1 15,0 6 6-15,-2 2-1 16,0 5 5-16,0 1-11 15,0 0-12-15,0 0-4 16,0 0 3-16,0 0 8 16,0 0 3-16,0 0 2 15,0 1 8-15,-2 12-8 16,2 6 0-16,0 6 20 16,0 3 11-16,2 1 11 15,16-4-14-15,2-7 12 0,-2-6-26 16,-2-6 2-16,-3-6-13 15,-5 0 6-15,4 0-9 16,-5-9-1-16,-5-16-137 16,-2-7-221-16</inkml:trace>
  <inkml:trace contextRef="#ctx0" brushRef="#br0" timeOffset="39129.08">13029 11497 42 0,'0'0'69'0,"0"0"-23"16,0 0-35-16,0 0 5 16,0 0 19-16,0 0-9 15,-23-5-26-15,2 5-122 16</inkml:trace>
  <inkml:trace contextRef="#ctx0" brushRef="#br0" timeOffset="39298.62">12621 11552 562 0,'0'0'138'16,"0"0"-85"-16,0 0-50 16,0 0-3-16,0 0-136 0,0 0-102 15,-6 10-31 1</inkml:trace>
  <inkml:trace contextRef="#ctx0" brushRef="#br0" timeOffset="39973">13209 11768 93 0,'0'0'77'16,"0"0"-11"-16,0 0-52 15,0 0-1-15,0 0-6 16,0 0 2-16,56-144-1 0,-51 112-3 15,-3-5-5 1,-2-7 0-16,0-3-1 0,0-1-3 16,0 4 3-16,0 9 1 15,0 9 2-15,0 11-2 16,-2 4 13-16,2 7 18 16,-3 2-10-16,3 2-15 15,0 0-6-15,0 0-22 16,-2 6 19-16,-2 14 3 15,0 5 10-15,-4 5 8 16,4 8 1-16,2 6 24 16,-3 8-14-16,3 4 7 15,2-2-3-15,0-2-7 16,0-3 5-16,0-10-7 0,0-7-11 16,11-6 7-16,5-5-6 15,1-10-7-15,4-2-6 16,1-9 8-16,5 0-2 15,2 0-7-15,-2-14-1 16,-8-13-125-16,-7-7-142 16</inkml:trace>
  <inkml:trace contextRef="#ctx0" brushRef="#br0" timeOffset="40172.89">13165 11580 398 0,'0'0'245'0,"0"0"-147"0,0 0-32 16,0 0-50-16,0 0-11 15,0 0 6-15,156-88-9 16,-123 74-2-16,-6 1-32 16,-7 2-93-16,-4 1-140 15,-12-2-84-15</inkml:trace>
  <inkml:trace contextRef="#ctx0" brushRef="#br0" timeOffset="41510.83">13390 11765 34 0,'0'0'19'16,"0"0"-12"-16,0 0 17 15,0 0 16-15,0 0-19 16,0 0-6-16,2 36 88 16,10-40 63-16,1-14-127 15,0-5-35-15,-1 0 9 16,-2-3-10-16,2 3-3 16,-5-1-6-16,-1 6-4 15,0 0-4-15,-1 4 8 16,-1 2 6-16,1 3 2 0,-2 6-1 15,-3 1-1 1,2 2-2-16,-2 0-10 0,0 0-14 16,0 17 26-16,0 4 1 15,0 1 20-15,0 5 5 16,2 0-2-16,-2 0-4 16,2 1 4-16,0-2-16 15,0-3-1-15,-2 0-1 16,2-8-4-16,1-6 0 15,-1-3 1-15,-2-6-1 16,2 0 11-16,8-8 20 16,0-18-17-16,3-4-16 15,-1 2-16-15,-1 2-1 0,-3-1-13 16,2 6 19-16,1 0 10 16,5 1-2-16,-3 5 3 15,1 3 0-15,-3 1 8 16,-5 7 5-16,-6 2-7 15,2 2-6-15,-2 0-14 16,0 9 0-16,0 14 14 16,0 1 18-16,0 5-6 15,0-4-6-15,0 0 14 16,0-3-11-16,5-7-1 16,4 0 5-16,0-5-7 15,-1-4-6-15,-3-6 6 16,2 0-4-16,4 0-2 0,2-2 19 15,3-16-5-15,-3-4-9 16,-1 0-5-16,-4 0-1 16,-3-3-56-16,-5 1-11 15,0-1-16-15,-3 2 47 16,-17 0 5-16,1 8 32 16,-2 4 14-16,4 5 23 15,3 6 4-15,3 0-16 16,0 6-18-16,0 8-3 15,0 7 16-15,1 4 0 16,2 4 12-16,3 1-25 16,5-2 4-16,0-2 5 15,0-1-12-15,0-7-1 0,9-4 2 16,5-2-3-16,1-6 18 16,-1-4-18-16,-3-2 1 15,2 0 13-15,3-6-16 16,4-16-12-16,0-10-51 15,0-3-53-15,3-1 42 16,-4 2 35-16,-1 7 26 16,-3 4 8-16,-1 7 5 15,-3 4 6-15,-2 6 18 16,2 5 2-16,-4 1-17 16,2 0-7-16,-2 14 8 15,-1 7 14-15,-1 5 39 0,-1 0-26 16,-2-4-16-16,0-1-4 15,1-4-2 1,-1-4 1-16,-2-1-7 0,2-5-1 16,-2 0-7-16,0-5 0 15,3-2 3-15,-1 0 4 16,0 0 21-16,5-16-29 16,-1-9 0-16,1-1-43 15,0-2 3-15,-2 2-21 16,3-1 7-16,3 2-3 15,1 3 5-15,-2 9 36 16,4 1 14-16,-5 5 2 16,-3 5 1-16,1 2 1 0,-1 0 2 15,2 4 5 1,-2 13 23-16,1 4 14 0,-1 1 5 16,6 2-9-16,-1-2-17 15,3-2 8-15,-3-2-1 16,-1-4-11-16,-2-3-15 15,-2-6 2-15,-1-3-6 16,-3-2 8-16,6 0 0 16,6-2 5-16,-1-17-15 15,-2-3-33-15,-8-5-117 16,-3-3-225-16</inkml:trace>
  <inkml:trace contextRef="#ctx0" brushRef="#br0" timeOffset="41799.51">13695 11383 103 0,'0'0'45'15,"0"0"-45"-15,0 0 0 16,0 0 57-16,0 0 8 15,0 0-31-15,58 24 11 16,-53-35-3-16,-5-4 6 16,0 2-44-16,0 3-4 15,0 7-30-15,-5 3-2 0,-5 0-19 16,-2 9-19-16,-1 13-16 16,-1 6 51-16,3-3-17 15,0 0-3-15</inkml:trace>
  <inkml:trace contextRef="#ctx0" brushRef="#br0" timeOffset="42391">14879 11325 136 0,'0'0'162'16,"0"0"-37"-16,0 0-37 15,0 0 4-15,0 0-50 16,0 0-29-16,0-21-13 15,0 21-13-15,0 3 9 16,-9 13 4-16,1 7 8 16,-2 0-1-16,6 4-7 15,2-4 0-15,2-5 0 16,0-5 0-16,0-7-10 16,0-6-5-16,0 0 15 15,6-2 28-15,8-20 1 16,-5-5-15-16,-5 5-8 0,-4 3-6 15,0 1-8-15,0 5-8 16,-7 5-4-16,-1 6-14 16,-4 2-13-16,1 0-48 15,-3 23 9-15,1 7 7 16,3 1-51-16</inkml:trace>
  <inkml:trace contextRef="#ctx0" brushRef="#br0" timeOffset="42778.77">14922 11667 144 0,'0'0'199'0,"0"0"-107"0,0 0-19 15,0 0-17-15,0 0-56 16,0 0-19-16,-5-5-4 15,5 5 23-15,0 10 6 16,0 0-6-16,0 2-2 16,0-3-10-16,0-4 3 15,5-1 2-15,1-4 7 16,3 0 19-16,2 0-3 16,-4-7-2-16,-5-14-14 15,-2 1-62-15,0 0-11 16,-2 4 46-16,-12 3 27 0,1 8 34 15,-1 5-4 1,2 0-19-16,1 3-11 0,3 12 0 16,4 5-2-16,4-1-2 15,0-4 4-15,0-3-8 16,16-8-63-16,8-4 4 16,0 0-102-16</inkml:trace>
  <inkml:trace contextRef="#ctx0" brushRef="#br0" timeOffset="43126.06">15157 11480 119 0,'0'0'80'15,"0"0"1"-15,0 0 27 16,0 0 9-16,0 0-28 16,0 0-28-16,-10-4 10 15,10 4-6-15,0-2-3 16,2-4-28-16,23-6 4 16,8-5-18-16,7 1-15 0,-2 3-4 15,-4 3-1 1,-5 0 0-16,-8 3-4 15,-3 0 4-15,-7 3 4 0,-6 1-4 16,-3 3 0-16,-2 0-10 16,0 0-122-16,0 14-88 15,0-4-144-15</inkml:trace>
  <inkml:trace contextRef="#ctx0" brushRef="#br0" timeOffset="67644.28">13247 14650 3 0,'0'-5'109'0,"0"-2"-14"15,0-3-39-15,0 2-6 16,5 2-4-16,-3 2 27 16,-2 1-34-16,0-3-1 0,0 3-5 15,0-1 10 1,0 2-9-16,3-3-23 0,-3 5 0 15,0-3-2-15,0 1 4 16,0 0 8-16,0 0 3 16,0 2-3-16,0-3-4 15,0 3-10-15,0 0-7 16,0 0-4-16,0 0-4 16,0 0 5-16,-8 0 6 15,-11 9-1-15,-4 17-2 16,1 9-2-16,4 11 0 15,4-5 1-15,8 10-4 16,6-1 4-16,0-2 0 16,2-2-6-16,21-14 1 15,10-12-2-15,11-14 0 0,10-6 8 16,4-10 14-16,-2-26 21 16,-14-6-24-16,-15-4-3 15,-16 2-8-15,-11-6-8 16,-7 1-32-16,-35 0-12 15,-10 10-15-15,-8 15 19 16,0 15 5-16,5 9 25 16,6 5-30-16,9 25 15 15,9 10-31-15,8 10-13 16,9-1-35-16,8 1-48 16</inkml:trace>
  <inkml:trace contextRef="#ctx0" brushRef="#br0" timeOffset="68397.56">13880 14726 25 0,'0'0'56'16,"0"0"26"-16,0 0-9 0,0 0-26 16,0 0 29-16,0 0-14 15,18-81 6-15,-18 69-32 16,0-1-34-16,-2 3 9 15,-12-4 5-15,-1 0-14 16,-3 7 0-16,1-6-1 16,-1 5-1-16,-5 6-4 15,1 2 3-15,0 0-5 16,-1 0-1-16,3 18 0 16,0 8-5-16,4 11 3 0,1 9 8 15,4 5 1 1,4-2 0-16,5-3 0 0,2-2 0 15,0-9-4-15,11-10 3 16,9-4-12-16,7-16 3 16,2-5 10-16,4-2 34 15,3-28 12-15,-5-10-12 16,-6-9-17-16,-7-9-15 16,-12-6-2-16,-6-3-21 15,0-3 3-15,0 7 6 16,-14 6 12-16,4 6 1 15,-1 6 0-15,1 7 2 16,4 8 0-16,2 14 5 16,1 4 20-16,1 7-16 15,0 5-12-15,0 0-26 0,0 0 5 16,-3 17 21-16,-2 5 3 16,3 9-3-16,1 5 2 15,3 9 3-15,0 10 18 16,0 7-5-16,21 10 5 15,-2 2-5-15,4 3-7 16,-3-10-7-16,0-8 1 16,0-11-3-16,3-12-2 15,1-10-89-15,5-18-66 16,7-8 10-16,-1 0-149 16</inkml:trace>
  <inkml:trace contextRef="#ctx0" brushRef="#br0" timeOffset="69294.22">14304 14722 149 0,'0'0'111'15,"0"0"1"-15,0 0-35 16,0 0 29-16,0 0-46 16,0 0-25-16,2-48-1 15,-2 42-25-15,0-8-9 16,-9 0-9-16,-4 0-4 15,-5 2 26-15,0-2-19 16,-2 6 6-16,-2 3-2 16,2 5 2-16,-2 0 0 0,-1 5 0 15,5 13-6 1,1 10 6-16,3 6-6 0,3 6-1 16,7 0 6-16,2 3-2 15,2-4 2-15,0-4 1 16,0-3 1-16,4-6 1 15,7-12 1-15,3-5-3 16,1-9 0-16,3 0 7 16,2-13 12-16,0-23-14 15,0-12-5-15,-7-10-10 16,-2-11-9-16,-6-1 5 16,-5 1 5-16,0 6 3 15,0 7 6-15,0 8 3 16,-5 5-2-16,1 9 4 0,2 7 14 15,2 12 0-15,0 5 6 16,0 6 0-16,0 4-8 16,0 0-17-16,0 0-14 15,0 17 3-15,0 11 8 16,0 7 2-16,0 7 1 16,9 8 1-16,4 7 2 15,0 2-1-15,-1 2 4 16,-6 1-3-16,1-2 4 15,-5-6 9-15,2-9-2 16,2-10 0-16,0-9-4 16,0-8-3-16,5-13-3 15,10-5 1-15,6-2 26 16,10-26 12-16,1-11-29 0,-4-4-13 16,-10-6 2-16,-10-1-3 15,-8 2-18-15,-6 4-1 16,0 4 17-16,0 8 2 15,0 7 2-15,0 6-1 16,0 9 2-16,0 6 1 16,0 4-4-16,0 0-16 15,-2 4-28-15,-11 13 44 16,-3 6 2-16,7 0 1 16,7-4-3-16,2 1-6 15,0-1 6-15,18-2 7 0,4 7 0 16,5-2-7-16,-2 0 1 15,-6 2 1-15,-3 0-2 16,-12-2-2-16,-4 1-4 16,-4-1-11-16,-25 3 17 15,-8-4-6-15,-4-5 3 16,-1-2 1-16,0-14-46 16,-1 0-53-16,7 0-217 15,12-10 16-15</inkml:trace>
  <inkml:trace contextRef="#ctx0" brushRef="#br0" timeOffset="70320.92">14999 14913 174 0,'0'0'184'0,"0"0"-153"15,0 0-25-15,0 0 33 16,0 0 52-16,0 0-4 15,0 0-11-15,0-4 16 16,0-10 23-16,0-4-81 16,0-8-29-16,-6-6-5 15,-1-8 1-15,0-7-2 16,3-5-11-16,4 5-8 16,0 1 5-16,0 11 14 15,0 9 1-15,0 12 3 0,0 6-3 16,0 4 4-1,0 4-4-15,0 0-16 0,0 0-23 16,0 20 22-16,-3 8 17 16,-1 6 2-16,0 2-1 15,0-4 0-15,4-3-1 16,0-10 1-16,0-5 0 16,0-9 0-16,0-4-1 15,17-1 10-15,5 0 4 16,3-14-3-16,0-10-11 15,4-6-12-15,-2-6-26 16,-1 2-6-16,3 6 22 16,-9 5 15-16,-4 10 6 15,-9 3 1-15,-5 8 0 0,-2 2-1 16,0 4-34-16,0 22 10 16,0 6 25-16,0 9 4 15,0 2 2-15,0 3 2 16,0 0 17-16,2-5-12 15,6 1 5-15,6-9-6 16,4-3 2-16,11-3 4 16,4-9-6-16,6-10 15 15,0-8-1-15,-1 0-6 16,-2-8 7-16,-5-21-10 16,-7-3-8-16,-5-3-9 15,-6-5 0-15,-9 1-31 16,-2-1-53-16,-2 4-33 0,0 4-266 15</inkml:trace>
  <inkml:trace contextRef="#ctx0" brushRef="#br0" timeOffset="71370.89">15691 14691 80 0,'0'0'190'0,"0"0"-153"16,0 0 19-16,0 0 68 16,0 0-35-16,0 0-58 15,10 0-30-15,-10 0 6 16,0 0 7-16,0 0 19 0,0 0-1 16,0 0-12-16,0 0-3 15,0 0-3-15,0 0 5 16,0 0 13-16,0 0-15 15,0 0 5-15,0-7 17 16,0-5-6-16,0-4-33 16,0 0-2-16,0 0 2 15,-4-4 1-15,-2 3 3 16,-3 0 0-16,2-5 0 16,0 8-3-16,-2-3-1 15,3 12-5-15,-1-3-3 0,2 6-1 16,-1 2-3-16,-5 0 3 15,-3 0 9-15,-3 14 0 16,-1 6 0-16,-1 2 1 16,4 7 1-16,-3 4-1 15,5 5-1-15,2 4 0 16,4 0 2-16,5-4-2 16,2-3-2-16,0-9 0 15,0-2 2-15,0-12 4 16,0-2 3-16,2-5-6 15,0-2-1-15,0-3-25 16,6 0 25-16,2-4 5 0,4-18-5 16,6-13-10-16,0-2-7 15,5-8 6 1,2 1-10-16,-1 4 11 0,0 5 10 16,-3 12 3-16,-7 9 1 15,-7 10 11-15,-5 4-15 16,2 0-15-16,1 18 7 15,0 12 8-15,0 6 1 16,1 5 7-16,1-4-4 16,3-3 2-16,3-7 3 15,-1-8 2-15,-3-7-2 16,-1-5-2-16,4-7 1 16,1 0 12-16,8-12 34 0,2-14-39 15,2-9-9 1,-3-5-4-16,-4-2-2 0,-4-2-30 15,-3 0-24-15,-4-2 32 16,-4 2 7-16,-5 0 14 16,0 0 1-16,0 2 0 15,0 2 14-15,0 6-1 16,0 5 3-16,0 7 11 16,0 6-7-16,0 8 11 15,0 6-17-15,0 2 3 16,0 0-17-16,0 0-17 15,-5 14-1-15,-4 17 18 16,-4 1 0-16,4 7 0 16,0-4 1-16,4 0-1 15,5 8 0-15,0 1 1 0,0 2 7 16,0 6 3 0,0-4-3-16,5-3 0 0,9-6-5 15,-2-11 2-15,2-10-4 16,1-8-1-16,6-8 0 15,4-2 11-15,0 0 1 16,4-12-12-16,-6-6-9 16,-5-8-75-16,-9-4-82 15,-9-2-160-15</inkml:trace>
  <inkml:trace contextRef="#ctx0" brushRef="#br0" timeOffset="71569.1">15909 14482 506 0,'0'0'243'16,"0"0"-195"-16,0 0 7 15,0 0 21-15,0 0-30 16,0 0-8-16,100-18-31 16,-61 4-2-16,-6 1-2 15,-6 1-3-15,-6 0-74 16,-2 0-88-16,-11 1-242 15</inkml:trace>
  <inkml:trace contextRef="#ctx0" brushRef="#br0" timeOffset="72398.55">16154 14752 7 0,'0'0'116'16,"0"0"-1"-16,0 0-16 15,0 0-8-15,0 0-21 16,0 0 19-16,-15 28 46 16,30-38-6-16,3-11-85 15,2-8 6-15,-2 0-27 16,0-12-21-16,-3 1 1 16,1 0-3-16,-3 4 0 15,-2 6-7-15,-3 4 2 16,-2 10 5-16,-2 4 0 0,-2 8 2 15,1 2 0-15,-3 2-2 16,0 0-12-16,0 0-24 16,0 10-9-16,0 14 45 15,0 10 0-15,0-5 5 16,-5 10-4-16,1 1 0 16,0 2 2-16,4-4-3 15,0-4 0-15,0-7 4 16,2-9-2-16,15-9 1 15,3-4-1-15,5-5 14 16,-2 0-7-16,-4-3-6 16,-1-15 7-16,0-5-10 15,-2-9-5-15,2-9-41 0,1-2-4 16,2 6-10 0,-2-1 19-16,-3 6 29 0,-3 6 6 15,-1 6 6-15,-6 4 5 16,-1 7 7-16,-3 4 12 15,0 3 8-15,-2 2-21 16,0 0-11-16,0 0-12 16,0 0-10-16,0 6 22 15,0 4 1-15,0 8 8 16,0 0 9-16,0 4 5 16,0 4 1-16,-4 1-1 15,4 5-9-15,0-1-6 0,0-1-1 16,0 0-6-16,2-8 3 15,12-3 1-15,1-9 2 16,1-7-1-16,-1-3 3 16,1 0 2-16,-3 0-1 15,1-22-3-15,-1-10-6 16,-2-4 3-16,-6 0-4 16,-5 2-2-16,0-3 1 15,0 8-9-15,0 0 10 16,0 8 0-16,-5 0 0 15,-4 5-4-15,-2 4 4 16,-5 8 10-16,1 4-10 16,-5 0-10-16,-1 0 3 0,2 13-4 15,-4 5-27-15,3 4-59 16,-1-8-87-16,-2-2-189 16</inkml:trace>
  <inkml:trace contextRef="#ctx0" brushRef="#br0" timeOffset="72602.62">16239 14270 833 0,'0'0'117'16,"0"0"-88"-16,0 0-22 0,0 0-7 15,0 0-3-15,0 0-63 16,9 0-130-16,9 0-253 16</inkml:trace>
  <inkml:trace contextRef="#ctx0" brushRef="#br0" timeOffset="73097">17155 14529 188 0,'0'0'326'16,"0"0"-159"-16,0 0-5 15,0 0-17-15,0 0-65 16,0 0-26-16,20-17-22 16,-7 9-26-16,8-1-6 15,1 2 0-15,5-3-3 16,-1 3-2-16,1-2-61 15,0 5-27-15,-5 1-96 16,-4 3-136-16,-11 0-105 16</inkml:trace>
  <inkml:trace contextRef="#ctx0" brushRef="#br0" timeOffset="73298.89">17213 14598 119 0,'0'0'201'0,"0"0"-14"15,0 0 12-15,0 0-75 16,0 0-52-16,0 0-32 16,29 0-10-16,-4-2-24 15,-1-2 24-15,0-4-26 16,-1 2 0-16,4 3-4 16,-5-6-24-16,1 1-63 15,-4 2-97-15,-3-10-269 16</inkml:trace>
  <inkml:trace contextRef="#ctx0" brushRef="#br0" timeOffset="74114.75">18442 14374 220 0,'0'0'200'16,"0"0"-59"-16,0 0-47 15,0 0-29-15,0 0 7 16,0 0-25-16,0-24-10 15,0 24-27-15,0 0-10 16,-8 0 0-16,-7 0 0 0,-5 0 9 16,-3 15-8-16,2 10 0 15,-2 3 8 1,3 8 1-16,5 0 0 0,3 3-2 16,12-2-4-16,0-5-2 15,0-2-2-15,16-8 5 16,7-8 1-16,0-6-6 15,4-8 20-15,-4 0 14 16,-1-22-11-16,-2-12-12 16,-4-7-11-16,-5-10 0 15,-7 3-38-15,-4 2 7 16,0 11 29-16,-4 9 2 16,-7 12 13-16,2 4 11 15,5 8-4-15,1 2-20 16,-4 0-2-16,-1 7-6 0,-3 17 5 15,-3-1-3-15,7 7-26 16,3 2-55-16,4 3-13 16,0-5-75-16,9-8-160 15</inkml:trace>
  <inkml:trace contextRef="#ctx0" brushRef="#br0" timeOffset="75600.69">18990 14404 189 0,'0'0'143'16,"0"0"-28"-16,0 0-33 16,0 0-22-16,0 0-8 0,0 0-5 15,-3-37-26-15,-6 27-1 16,-4-4-4-16,-7 3-2 15,-3-2-6-15,-3 1 7 16,-2 4 2-16,1 6-5 16,2 2-2-16,2 0 2 15,1 0-12-15,5 4 5 16,-4 14-2-16,4 5-2 16,-1 4 4-16,5 5-1 15,-1 3-1-15,12 0-1 0,2-4 5 16,0-4-5-1,0-2 6-15,20-9 5 0,7-6-10 16,1-10 22-16,4 0 10 16,1-10-13-16,-3-24-4 15,-1-7-12-15,-6-6-3 16,-2-4 1-16,-3-1-4 16,-7-2 3-16,-1-2 0 15,2 6-2-15,-3 6 2 16,-1 10-2-16,-3 6-1 15,0 10 1-15,-3 5 2 16,-2 8 1-16,0 5 2 16,0 0-6-16,0 0-27 0,-9 14 27 15,-6 9 1-15,-4 7 1 16,4 7 0-16,1 9-1 16,1 6 0-16,5 4-1 15,2-2-1-15,6 0 1 16,0-4-3-16,0-3 3 15,12-1 10-15,8-14 3 16,0-6-2-16,3-8 3 16,-1-10-1-16,0-8 8 15,0 0-9-15,1-10 0 16,-2-15-12-16,0-1-52 16,-7 3-35-16,-1-3-71 0,-3 6-31 15,4 2-20-15,-1 1 133 16,-1 0 48-16,3 0 28 15,-3 5 22-15,-1 2 53 16,-5 3 13-16,-2 0 47 16,-1 1-33-16,-3 2-18 15,0-1-18-15,0-2 13 16,0 2-54-16,0-5-6 16,-5 1-19-16,-5 4 0 15,-2-3 3-15,1 3-2 16,0 5 1-16,-1-4-2 15,2 4-6-15,-1 0 1 16,-3 4-3-16,1 10 5 16,-1 9 0-16,5 3 2 15,3 1 1-15,6 0-1 16,0-1-1-16,0-6 1 16,2-4-1-16,13-10 2 0,3-6 4 15,3 0 3-15,-2-10 10 16,0-20-9-16,-4-2-4 15,-1-5-3-15,-4-7-1 16,0-2-3-16,-6-7-17 16,-4 0-7-16,0 1 15 15,0 6 12-15,0 7 0 16,0 14 5-16,0 7-2 16,0 10 13-16,0 5 3 15,0 3-19-15,0 0-1 0,0 0-15 16,0 17 9-1,0 6 6-15,0 7-1 0,0 5 2 16,0 7 0-16,0 8 0 16,0 6 2-16,0-2 0 15,0 4-2-15,0-3 1 16,0-7-1-16,2-8 0 16,5-10-1-16,1-10 2 15,-1-10-4-15,5-10 3 16,5 0 0-16,6-10 28 15,1-16-18-15,1-6 0 16,0 0-10-16,-6-8 4 16,1 4-4-16,-2-3 1 15,2 3 2-15,1-2-3 16,3 3 0-16,-7 6 1 0,0 11 5 16,-11 12-4-16,-6 1 12 15,0 5-14-15,0 0-15 16,-11 13 5-16,-13 11 10 15,-1 2 2-15,2-2-2 16,8-4-1-16,11-2 0 16,4-5-2-16,0-1 1 15,2 0-3-15,17-4 5 16,4 1 1-16,-3 1-1 16,-7-2 2-16,-8 1-2 15,-5-2-8-15,0 4 1 16,0 1 7-16,-18-2 4 0,-4-2 2 15,-1-6-6-15,1-2-38 16,2 0-107-16,2-22-245 16</inkml:trace>
  <inkml:trace contextRef="#ctx0" brushRef="#br0" timeOffset="79484">20114 14200 29 0,'2'0'112'15,"0"-9"-24"-15,0 3 41 16,0 1-35-16,3 2-29 16,-1-1-30-16,-2-1 2 0,0 3 1 15,0-1-13 1,-2 1 2-16,0 0 0 0,0 2 3 16,0 0-10-16,0 0-20 15,0 0-22-15,0 0-17 16,0 0 39-16,-6 6 3 15,-5 12 9-15,5 6-1 16,-2 2-10-16,6 2 1 16,2 2-1-16,0-5 0 15,12 1-1-15,11-11 3 16,6-5-2-16,6-8 18 16,-2-2 19-16,-4 0-25 0,-7 0-5 15,-4-10-1-15,-9-4-7 16,-7-8-22-16,-2-4-37 15,0-6-47-15,-17-2 12 16,-10 3 25-16,0 2 37 16,4 12 18-16,4 4 14 15,5 9 28-15,5 0 34 16,5 4-2-16,2 0 15 16,2 0-46-16,0 0-29 15,0 1 5-15,0 14 15 16,13 1 2-16,7-4 3 15,7 0 35-15,4-8-17 16,3-2-18-16,1-2 0 0,1 0-12 16,-1-6-3-16,3-12-4 15,2-6-5-15,-2-4-1 16,0-7-21-16,-7-2-17 16,-6-2 10-16,-9 2 25 15,-8-2-10-15,-5 7 13 16,-3 6 0-16,0 3 2 15,0 6 19-15,0 8-2 16,0 4-9-16,-5 1 0 16,-1 4-2-16,-2-2-4 15,0 0-3-15,-3 0 2 16,-1 0 0-16,6-1 0 16,-3 3-2-16,5 0-1 15,4 0-2-15,0 0-9 0,-2 0 7 16,-1 0 0-16,0 0 2 15,1 7 2-15,2 11 1 16,-2 8 0-16,2 10-1 16,0 11 6-16,0 11 20 15,7 14 0-15,6 10 0 16,-4 16-6-16,1 8 0 16,-2 15 3-16,1-3 7 15,3-4-11-15,-2-22 2 16,5-23-5-16,4-23-5 15,-1-20-6-15,-5-14-5 16,-2-10 8-16,0-2-7 16,0 0 31-16,1-14 6 15,-1-11-31-15,-5-8-7 16,-4-7-5-16,-2-5 0 0,0-4 4 16,0-9-7-16,0 0 8 15,0 0-9-15,-8 5 8 16,-3 11 0-16,-9 8-7 15,-12 3-5-15,-7 6-3 16,-9 4 16-16,-1 9 0 16,-2 6-9-16,11 5 8 15,10 1-1-15,18 0-4 16,12 0 6-16,0 0 1 16,0-5-1-16,26-3 0 0,10-13 39 15,6 2-34-15,-3 1-1 16,-10-3-2-16,-6 8-2 15,-7 3-50-15,-7 6-46 16,-7 4-66-16,-2 0-58 16,0 0-362-16</inkml:trace>
  <inkml:trace contextRef="#ctx0" brushRef="#br0" timeOffset="80458.52">21352 14239 32 0,'0'0'37'15,"0"0"-21"-15,0 0-16 0,0 0-4 16,0 0 4 0,0 0 6-16,35-78 41 0,-31 64 50 15,0 1 6-15,0 6-29 16,-1 2-6-16,-3 2-5 16,0 3-34-16,2-4 6 15,0 2-7-15,0 2-3 16,-2 0 5-16,0 0-2 15,0 0-14-15,2 0-14 16,3 0-6-16,0 0 2 16,3 12 2-16,1 4 2 15,-2-3 0-15,0 4 0 16,-3-8 4-16,-2 0-3 16,1-5 1-16,-3-4 0 0,0 0 4 15,0 0 0-15,0 0 11 16,0 0 6-16,2-13-8 15,-2-6-15-15,0-1 0 16,0-6-3-16,0 2-11 16,0 2 7-16,0 3 4 15,0 6 3-15,0 2 3 16,-2 6-1-16,-1 5 7 16,1 0-9-16,0 0 0 15,-7 0-41-15,0 13 41 16,-4 10 5-16,-1 4-3 15,-1 4 0-15,3 1 3 16,4 4 5-16,3 4 7 0,5-2 15 16,0 0 22-16,7-4-18 15,15-8-9-15,5-8 0 16,6-9 2-16,5-9-25 16,2 0 45-16,3-21-20 15,-3-12-20-15,-7-8-9 16,-8-1-32-16,-7 5-77 15,-9-2-104-15,-9 7-226 16</inkml:trace>
  <inkml:trace contextRef="#ctx0" brushRef="#br0" timeOffset="81604.24">21890 14080 288 0,'0'0'118'16,"0"0"-118"-16,0 0-15 16,0 0 7-16,0 0 8 15,0 0 8-15,14 30-5 16,-14-27 0-16,0-1 30 16,0-2 17-16,0 0-3 15,0 0-2-15,0 0 0 16,0 0-9-16,0 0 10 15,0 0-5-15,0-7-27 0,0-5-12 16,-6-4 3 0,-2 0-2-16,-1 2 0 0,3 1 0 15,-4 2 14-15,6 6 23 16,2-1 10-16,-1 6-22 16,1 0-28-16,-6 0-7 15,-8 0-10-15,-5 14 17 16,-5 7 0-16,4 5 2 15,-1 5 0-15,3 3 0 16,2 2 1-16,5 4 6 16,6 1 11-16,5 0-11 15,2-3-5-15,0-8-4 0,14-7-6 16,3-8 4 0,3-7 2-16,0-6 1 0,0-2 19 15,3 0-2-15,-1-20-4 16,2-11-14-16,3-8-27 15,-2-2-22-15,-1-2-16 16,-3 2 24-16,-6 6 21 16,1 4 13-16,-7 10 7 15,-1 4 0-15,-3 8 0 16,-1 5 2-16,-4 4 5 16,0 0-7-16,0 0-14 15,0 18 6-15,0 3 8 16,0 4 32-16,0 1-3 15,0 1-11-15,0 2-5 16,0 0 3-16,0-3-7 0,0-6-4 16,3-8 0-16,3 0-4 15,-1-8 1-15,-1-4 4 16,-2 0-1-16,7 0 8 16,1 0-5-16,5-16 4 15,3-9-12-15,-1-1-32 16,1 0-26-16,1-4 23 15,-4 8 32-15,-1 1 3 16,-1 9 0-16,-5 3 2 16,0 5 5-16,-2 4 4 15,-2 0-11-15,1 0-13 16,1 18 0-16,-1 10 13 16,-3 2 14-16,1 6-2 15,-3-2 9-15,0-5-11 0,0-2-4 16,2-13-3-16,-2-6-2 15,2-4-1-15,0-4 2 16,0 0 6-16,1 0 15 16,3-7-1-16,5-18-12 15,3-7-10-15,4 2-50 16,-3-4-6-16,3 5-9 16,-3 2 7-16,4 7 29 15,-6 4 9-15,3 8 20 16,-3-2 14-16,-3 8 12 15,0 2-19-15,-3 0 23 0,-1 0-18 16,4 16-11 0,-6 5 17-16,2 4 37 0,3 1-2 15,0-4-15-15,2-3-23 16,0-2 12-16,1-8-2 16,-1-2 10-16,-3-1-17 15,-1-6 14-15,5 0-19 16,-2 0 15-16,6-6 15 15,2-10-43-15,0-1-8 16,-3-8-78-16,-3-1-117 16,-1-1-164-16</inkml:trace>
  <inkml:trace contextRef="#ctx0" brushRef="#br0" timeOffset="82789.07">22704 14087 111 0,'0'0'348'16,"0"0"-103"-16,0 0-101 16,0 0-77-16,0 0-26 15,0 0-23-15,18-30-18 16,-18 30-6-16,2 0 0 16,0 0-1-16,2 0 7 15,1 7-3-15,-5 2 0 16,2-2 3-16,-2 0 4 15,2-1-4-15,0-3-14 16,-2 2 9-16,0-5-19 0,0 0-3 16,0 0 27-16,0 0 26 15,0-17-26-15,0-3-19 16,-4 3 11-16,0-1 8 16,-3 0 5-16,5 4-2 15,-3 4-1-15,5 3 6 16,0 3 8-16,0 4 10 15,-3 0-9-15,1 0-17 16,0 0-11-16,-2 0-7 16,-3 4 16-16,1 10 1 15,-2 5 2-15,4 2-1 16,2 6 2-16,2 3 13 0,0 4-9 16,0 0 5-1,0-2-8-15,4-6 3 0,10-4-1 16,3-3-5-16,4-7 3 15,-1-3-2-15,4-9 11 16,1 0 4-16,4 0-7 16,2-4 7-16,2-18-11 15,1-5-3-15,-8 1 1 16,1-8-3-16,-6 1 2 16,-4 1-2-16,-1 4-4 15,-5 3 4-15,-4 6 1 16,0 3 2-16,-3 5-1 15,-2-2-2-15,-2 4-3 16,0 4-1-16,0-3 1 16,0 3 3-16,0-4 2 0,-4 4-2 15,-7 1-1-15,-3 1-6 16,-1 3 2-16,1 0 4 16,1 0-6-16,-1 5 4 15,6 13 1-15,1 2 1 16,5 7-4-16,0 5 5 15,0 0 1-15,2 1 2 16,0 0-3-16,0-8-7 16,4-2 6-16,9-9-6 15,1-5 1-15,3-9 6 16,6 0 0-16,1 0 46 16,3-17-27-16,-1-5-5 0,1-4-11 15,-4-2-3-15,-7-4 2 16,-3 2-2-16,-3-1 1 15,0 7 1-15,-1-2 2 16,-1 8 1-16,-1 1 7 16,0 10 10-16,-2 2 15 15,-5 5-1-15,0 0-16 16,0 0-20-16,0 0-22 16,0 15-9-16,-9 12 26 15,-5 1 4-15,5-2 1 16,5-6 0-16,4-4-29 15,0-2-8-15,2-5-23 16,13 0 23-16,1-1 19 0,4-1 18 16,0 4-3-1,3-3 3-15,1 2 1 0,-2-5 0 16,-2 2 0-16,-7 3-1 16,1-4 0-16,-7 8-1 15,-3 7-8-15,0-4 9 16,-1 7 33-16,0-2-3 15,1-4-10-15,5-8 1 16,-1-4-18-16,10-6 11 16,3 0 22-16,0 0 0 15,-4-10-28-15,2-14-8 16,-1 0-8-16,3-10-50 16,-4-3-175-16,-11 3 23 15,-6 3-359-15</inkml:trace>
  <inkml:trace contextRef="#ctx0" brushRef="#br0" timeOffset="84344.13">24114 14048 5 0,'0'0'75'0,"0"0"-12"16,0 0 4-16,0 0 16 15,0 0 22-15,0 0-10 16,0-5-44-16,0-1-41 15,0-1 25-15,0 3-1 16,0 3-9-16,0-3 5 16,0-4 6-16,0-1-25 15,0-1-7-15,-2 0-1 16,2-2 5-16,0 2-7 0,0-6 4 16,0 4 11-1,0 4-2-15,0 4 9 0,0 4-3 16,0 0 3-16,0 0-23 15,0 0-9-15,0 0-14 16,-4 19 7-16,-1 11 14 16,-3 5 2-16,-2 9 4 15,4 2 0-15,1 3-2 16,5-3-1-16,0-4-1 16,0-5 0-16,16-10-8 15,2-8 6-15,0-12-7 16,1-7 1-16,4 0 8 15,-1-4-2-15,1-16-16 0,-6 0-42 16,-1-6-83 0,-1-1-16-16,1 1 60 0,-5-1 22 15,-4 3 52-15,0 6 25 16,-5 7 7-16,3 6 26 16,-3 3 28-16,2 2-31 15,0 0-20-15,1 0-10 16,-1 14 59-16,1 6-19 15,0 1 18-15,1 0 10 16,3-1-7-16,0-3-15 16,4-2-27-16,2-3 2 15,-1-4-7-15,-1-4-4 0,-1-4-8 16,1 0 13 0,-1-4 0-16,-4-16 1 0,3-4-16 15,-6-4-2-15,-3 0-2 16,-2-2-22-16,0 0 21 15,0-5-11-15,0 2 15 16,0 4 1-16,0 7 10 16,0 11 27-16,0 2 17 15,0 9 19-15,0 0-32 16,0 0-41-16,-5 10-33 16,1 17 33-16,-2 0 2 15,3 8-1-15,3-9-1 16,0-5 0-16,0-2-7 15,16-5 6-15,2-8 1 16,6-2 7-16,3-4 2 0,2 0 6 16,0 0-8-16,-3-14-4 15,-1-4-3-15,-5-5-24 16,1-7-16-16,-8 7 24 16,-5-4 9-16,2 5 7 15,-6 7 5-15,-2 4-5 16,1 5 25-16,-3 6 16 15,0 0-38-15,0 0-3 16,0 10-29-16,0 17 29 16,0 7 25-16,0 2 3 15,0 0 0-15,0-4 2 16,2-3-7-16,9-8-14 0,2-8-7 16,0-8-1-1,3-5 7-15,2 0 4 0,4-10 31 16,-1-12-43-16,-4-6-32 15,-5-4-78-15,-6-5-100 16,-4-2-198-16</inkml:trace>
  <inkml:trace contextRef="#ctx0" brushRef="#br0" timeOffset="84599.12">24845 13770 116 0,'0'0'272'0,"0"0"-147"16,0 0-65-16,0 0-6 15,0 0-25-15,0 0-29 0,-79 32-3 16,79-26-4 0,0-6 7-16,0 0 107 0,6-8 106 15,7-13-135-15,1-6-65 16,-5 1-12-16,-9 0-2 16,0 6-5-16,0 8-20 15,0 7-9-15,0 5-188 16,-18 0 138-16,-2 12 39 15,2 14-103-15,7 11-14 16,11 4 19-16,0 5 13 16</inkml:trace>
  <inkml:trace contextRef="#ctx0" brushRef="#br0" timeOffset="85452.61">24895 14080 97 0,'0'0'226'16,"0"0"-7"-16,0 0-37 0,0 0-46 15,0 0-65-15,0 0-33 16,111 7-21-16,-93-19 1 16,0-6-6-16,-3-5-3 15,-3-5-9-15,-1-2-7 16,-5-5-3-16,-4 0 8 16,-2-3-26-16,0 2 7 15,0 6 3-15,0 7 18 16,0 10 1-16,0 6 12 15,0 6-13-15,0 1-13 16,0 0 5-16,0 0-7 0,0 0-7 16,0 0 0-16,0 0 22 15,0 8 4-15,-2 5 0 16,-2 10 4-16,-1 5-5 16,1 8 6-16,0 7 1 15,2 3 0-15,-1 1-3 16,3-6 3-16,0-8 2 15,0-6-12-15,5-8 0 16,6-7 0-16,2-5-12 16,3-7 12-16,4 0 28 15,5-8 22-15,2-18-30 16,-4-6-14-16,-4-5-6 16,-7-4-12-16,-2-3-27 0,-8-5 3 15,0-1 1-15,-2 4 35 16,0 5 0-16,0 9 8 15,3 13-2-15,1 8 9 16,-4 7 18-16,0 4-18 16,0 0-15-16,0 4-34 15,0 23 2-15,0 7 32 16,0 5 5-16,0 2 1 16,0-1 4-16,0 3 1 15,0-4-1-15,0-1-4 16,0-1 3-16,-4-5-6 15,1-2-2-15,1-6 2 16,0-8-3-16,2-7 0 16,0-9-6-16,0 0-13 0,0 0 19 15,13-20 0 1,5-1-2-16,-1-3-32 0,2-1-7 16,-2 8-31-16,-1 3 40 15,-5 6 32-15,-4 4-2 16,-5 4-3-16,3 0 2 15,-3 0 3-15,2 13 8 16,3 14 61-16,-1-1-11 16,2 6-13-16,0-2-14 15,1-2-13-15,1-10 3 16,-2-8-11-16,-4-3-9 16,1-7 4-16,-1 0 4 0,6 0 16 15,-2 0-9-15,3-12-16 16,-2-5-16-16,-4-5-111 15,-5-8-177-15</inkml:trace>
  <inkml:trace contextRef="#ctx0" brushRef="#br0" timeOffset="85672">24951 13964 88 0,'0'0'207'15,"0"0"49"-15,0 0-14 16,0 0-55-16,0 0-137 0,0 0-38 16,131-68 16-1,-88 50-11-15,-6 4-9 0,-6 4-8 16,-4 4-6-16,-4 4-4 16,-8 2-108-16,-1 0-102 15,-5-9-152-15</inkml:trace>
  <inkml:trace contextRef="#ctx0" brushRef="#br0" timeOffset="89592.33">25958 13883 136 0,'0'0'188'0,"0"0"-8"16,0 0-32-16,0 0-69 15,0 0-22-15,0 0-45 16,-17-29-7-16,-8 29 1 16,0 0-6-16,1 10-2 0,1 2 2 15,6 0 0-15,3 4-5 16,7 2 0-16,7-1-7 15,0 2-10-15,5 5 20 16,17-2 2-16,3-1 2 16,4 1 2-16,-2-5 2 15,-10-1-1-15,-7 0-5 16,-8-7-5-16,-2-1-14 16,0-2 0-16,-10 2 19 15,-15-1 10-15,0 0-3 16,-4-3-1-16,0 0-2 15,2-4 12-15,4 0 13 16,8 0 16-16,5-8 17 0,4-8 8 16,6 1-6-1,0 1-31-15,0 5 0 0,0 1-13 16,0 5 7-16,0 2-11 16,0 1-5-16,0 0-11 15,0 0-1-15,0 0-8 16,0 0 6-16,0 0-6 15,6 0 5-15,6 5 4 16,3 11 7-16,1-4-6 16,4 2 3-16,2-2 1 15,1-1-5-15,-1-5-1 16,0-6-33-16,3 0 18 16,-3 0 8-16,-1-22-2 0,-4-4-25 15,-3-2-6-15,-6 0-2 16,1 2-29-16,0 2 7 15,0 7 45-15,0 5 7 16,-3 6 11-16,-1 1-2 16,-3 5-10-16,3 0 12 15,2 0 2-15,-3 0 0 16,0 11 1-16,1 8 6 16,1 0 12-16,-1 5 1 15,0 3 15-15,1-1-8 16,1-1-11-16,-3-2-12 15,3-5-2-15,-2-2 5 16,-1-8-6-16,0-2 6 16,-1-5-3-16,-1-1-4 0,-2 0 1 15,2 0 9-15,2 0-1 16,8-9-9-16,-1-15-1 16,5-4-12-16,-1-2 11 15,1 2 2-15,-1 4 3 16,1 8 2-16,-1-1 16 15,-3 7 0-15,-6 6-1 16,1 4-3-16,-3 0-17 16,3 0-8-16,0 9 4 15,-5 13-6-15,3 4-7 0,-5 2 11 16,0 0 6 0,0-2 18-16,0-8-17 0,0-4 3 15,0-7-1-15,0-2-1 16,0-1 0-16,2-4 2 15,0 0 7-15,0 0-5 16,2 0-1-16,8-4-5 16,1-15-11-16,8-6-52 15,-4-1 29-15,1 2-19 16,-3 2 6-16,1 3 41 16,-1 6 6-16,-1 1-5 15,-1 3 5-15,1 7 7 16,-5-1 7-16,-3 3-8 15,-4 0-6-15,3 3-8 16,0 16 8-16,-1 3 29 0,3 1 5 16,1 2 9-16,2-6-11 15,3-4-19-15,-2-6 3 16,-2-2 1-16,0-6-7 16,-3-1 9-16,3 0-19 15,1 0 1-15,-2-5-1 16,3-13-86-16,1-5-87 15,3-2-73-15,1-1-124 16,-1 2 178-16,3-5 192 16,3 4 72-16,-2-1 182 15,-1 3 39-15,-5 9-107 16,-6 5-29-16,-4 6-59 16,-3 3-42-16,0 0-35 0,0 0-21 15,0 0-31-15,0 17-10 16,-10 8 41-16,2 3 21 15,1 0-9-15,-2-2-8 16,4 1-1-16,3-8 0 16,2-1-3-16,0-2-4 15,0-11 3-15,0-1-9 16,0-4-4-16,7 0 14 16,4 0 18-16,0 0-12 15,1 0-6-15,-6-9-20 16,-1-7-18-16,-5-3 6 15,0-12-34-15,0 0 46 0,0-4-5 16,-9 3 25 0,2 9 14-16,2 9-3 0,3 7 31 15,2 7-9-15,-2 0-33 16,0 0-12-16,2 2-19 16,0 14 31-16,0 2 0 15,0-1-6-15,6-1 6 16,13-6 14-16,5 2 13 15,2-7-14-15,6 0-5 16,0-5-6-16,-1 0 18 16,0 0-20-16,-7-14-9 15,-2-6-27-15,-4-3-18 16,-2-5-30-16,-5 2 33 16,-4-1 17-16,-1 1 25 0,-4-1 6 15,-2 8 3-15,0 2 34 16,0 9 25-16,0 6 9 15,0 2-46-15,0 0-22 16,0 2-32-16,0 20 20 16,0 10 12-16,-6 2 11 15,-3 4-1-15,0 0 4 16,-2-3 1-16,2-4-5 16,-3-4 8-16,4-4-10 15,1-2-5-15,1-5 3 16,1-4-4-16,2-4-1 15,-1-3 1-15,4-5 0 16,-2 0 3-16,2 0 3 0,0 0 4 16,0 0 15-16,0 0 16 15,0 0 3-15,0 0-2 16,0 0-18-16,0 0-2 16,0 0-4-16,0 0-15 15,0 0-5-15,0 0-9 16,-4 5-7-16,-1-1 7 15,1 4 4-15,0-2 3 16,4-6-7-16,0 0 2 16,0 0 7-16,0 0 5 15,0 0 4-15,0 0 8 16,0 0-7-16,0 0 0 0,0 0-5 16,0 0 6-1,0-4-6-15,0-15-5 0,0-4-22 16,11-2-6-16,6-2-31 15,7-2 7-15,3 4 9 16,5 2 34-16,-6 5-11 16,-3 6 5-16,-10 7 9 15,-3 2 3-15,-10 3-8 16,0 0 3-16,0 0-59 16,0 16 25-16,-14 3 27 15,-4 2 15-15,-4-7 13 16,1-1-12-16,4-3 2 15,3-5 3-15,6-3-2 16,3-2-1-16,5 0 9 16,0 0 51-16,0 0 28 0,0 0-87 15,0 0 11-15,0 0 22 16,5 0-37-16,1 0-11 16,7 0 11-16,5 0 3 15,5 16-3-15,-1 5-1 16,-2-3-1-16,0-4 0 15,1-5-29-15,-6 0-11 16,-2-6-24-16,1-3-6 16,-6 0 9-16,2 0 12 15,-2-3 2-15,1-14-4 16,0 2 21-16,0-9 15 16,0 0 17-16,-1 0 8 0,2-1 26 15,-1 2 24-15,2 4-10 16,-2 1 19-16,0 2-26 15,-5 11 3-15,-2 0-19 16,-2 5-6-16,0 0-19 16,0 0-9-16,0 0-15 15,0 8 1-15,0 10 23 16,0 2 1-16,0 2 8 16,0 3-9-16,0 1 4 15,0-2-3-15,0 0 0 16,0-5 0-16,0-4-1 15,0-7 0-15,0-4 0 16,0-4-22-16,5 0 22 0,6 0 32 16,4-15-23-16,-2 0-1 15,1-12-8-15,-1 1-12 16,-1-2-36-16,3 3 35 16,-1 2 5-16,-1 5 6 15,3 8 0-15,-5 6-1 16,0 4 0-16,-2 0-27 15,-2 0 28-15,1 22 0 16,-6 2 2-16,3 6 30 16,-3-2-6-16,-2 1-3 15,0-1-13-15,0-10-2 16,0-1 0-16,0-8-5 0,0-6 0 16,0-1 1-1,0-2 5-15,0 0 16 0,0 0-16 16,0-3-7-16,3-15-9 15,6-7-58-15,1 4 43 16,7-6 17-16,0 5-6 16,5 4 10-16,3 4 1 15,0 5 4-15,-4 2 9 16,-2 7 5-16,-9 0 4 16,0 0-15-16,-4 0-4 15,1 7 4-15,-1 8-5 16,2 9 14-16,1 0 13 15,-3 3-8-15,3-9-11 0,0-3-6 16,-2-2-1 0,-1-1-1-16,-2-10 0 0,-1 0-49 15,1-2-19-15,6 0-13 16,2 0 15-16,5 0-93 16,0-12-21-16,-1-6 68 15,1-5 55-15,-1 1 57 16,5-2 3-16,-2-3 47 15,4-6 64-15,1-1 61 16,-2 2-22-16,-2 3-85 16,-11 10 26-16,-4 5-27 15,-5 8-22-15,0 4-45 0,-2 2 11 16,-20 0-11 0,-5 0 1-16,-2 18-1 0,-3 5-3 15,6 4 1-15,3 4 1 16,8-4-3-16,1 4 4 15,8-6-4-15,3-1 4 16,3-7 1-16,0-5 1 16,0-9-2-16,0-3-21 15,0 0 21-15,13-1 19 16,6-21 2-16,-1-1-15 16,-1 0-1-16,-1 2-1 15,-1 7-1-15,-1 2 2 16,-5 6 0-16,2 4-5 15,-4 2-17-15,2 6 1 16,1 22 14-16,-3 11-7 0,0 9 5 16,-2 3 4-16,-3 7 2 15,-2 5 2-15,0-5 0 16,0 4 4-16,0-8 0 16,0-1-3-16,0-9-5 15,0-10 1-15,0-13-1 16,-2-6-6-16,0-11 4 15,2-4 2-15,-3 0 23 16,1 0 62-16,-7-4 6 16,-4-20-22-16,-1-8-57 15,-1-4-6-15,2 0-6 16,5-4 0-16,4-3-2 0,4 0 0 16,0-3-4-16,14-3-11 15,10 1-12-15,0 6 4 16,-3-1-41-16,-6 10 1 15,-13 3-37-15,-2 4-94 16,-4 1-173-16</inkml:trace>
  <inkml:trace contextRef="#ctx0" brushRef="#br0" timeOffset="89760.23">27405 13650 507 0,'0'0'139'0,"0"0"-116"16,0 0-14-16,0 0-9 15,0 0-185-15,0 0-190 16</inkml:trace>
  <inkml:trace contextRef="#ctx0" brushRef="#br0" timeOffset="91646.84">18162 14904 47 0,'0'0'73'0,"0"0"-48"15,0 0-17-15,0 0-7 16,0 0-1-16,0 0 0 15,-19-3 1-15,7 3 0 16,1 0-1-16,-5 0 3 0,-3 3-2 16,-4 2 2-1,-1-3-2-15,-1 2 1 0,1-3-1 16,4-1 0-16,2 0 9 16,9 0 18-16,5 0 38 15,4 0 33-15,0 0 5 16,0 0-55-16,0 0-32 15,0 0-7-15,10 0-9 16,9 0 7-16,1-5 8 16,6 3-4-16,5-6-5 15,6 2-4-15,5 2-1 16,5 0-1-16,6-2 4 16,7 0 6-16,4 3 5 0,2 0-4 15,0 3-12-15,3-4 5 16,-2 0-2-16,0 0 3 15,0 0-5-15,-7-3 2 16,-1 0-2-16,-2-3 0 16,-2 0-1-16,6-2 1 15,-1 2-1-15,4-3 0 16,6 5 0-16,-1 2 1 16,-4-3 1-16,-3 5-2 15,-2-1 1-15,-2-5-1 16,-2 5 0-16,-2-2 1 15,-4 3 1-15,0-2-2 0,1 3 0 16,0 0 0 0,3 3 1-16,-1-2-1 0,1 2-1 15,-3-4 1-15,-2-4 0 16,-3 2 0-16,0 3 4 16,-2-8-1-16,3 5 10 15,-1 0-3-15,4 2-3 16,-5 4-6-16,-3 0 2 15,-2 0-3-15,-3 0 0 16,2 0-4-16,-6 4 4 16,1-4 1-16,-3 0 5 15,0 0 17-15,4 0 7 0,1-12-9 16,7 1-5 0,1 6-2-16,1 1-9 0,-1 4-4 15,1 0-1-15,-3 0-2 16,-2 0 2-16,-1 2 0 15,-2 5 1-15,1-7 1 16,0 0 3-16,5 0-5 16,-4 0 1-16,3 0-1 15,3-9 1-15,0-1 0 16,0 2-1-16,-1 0 2 16,-1 2-2-16,-3 2 0 15,-3 2-2-15,-3 2 2 16,-1 0-6-16,-6 0-42 15,-5 0-30-15,-1 0-12 16,-6 0 1-16,1 0 14 0,-1 0 35 16,1 0 25-16,3 0 13 15,0 0 0-15,-1 0-1 16,1 2-40-16,-5 2-124 16</inkml:trace>
  <inkml:trace contextRef="#ctx0" brushRef="#br0" timeOffset="92039.78">21846 14674 0 0,'0'0'4'0,"0"0"-2"0,0 0 18 16,0 0 97-16,0 0-27 15,0 0-75-15,-23 0-14 16,23 0-1-16,0 5-2 16,-4-2-52-16,-3 1 30 15,0 1 22-15,5-2 2 16,2-3-10-16,0 0 7 16,0 0 3-16,6 0 77 15,15 0-51-15,1 0-17 16,-5 0-9-16,-3-3-3 15,-3 3-42-15,-5-5 2 16,-2 5 5-16,-4 0 5 16,0 0 17-16,0 0 16 0,2-2 3 15,2-3 1-15,3 0 4 16,-3 3-1-16,0 2-7 16,-4 0 0-16,0 0-42 15</inkml:trace>
  <inkml:trace contextRef="#ctx0" brushRef="#br0" timeOffset="92163.34">21846 14674 63 0</inkml:trace>
  <inkml:trace contextRef="#ctx0" brushRef="#br0" timeOffset="93477.59">21846 14674 63 0,'-128'-36'29'0,"128"36"-29"0,0 0-4 0,0 0 4 15,0 0 18-15,0 0 23 16,-22-5-40-16,22 5 0 16,0 0 59-16,9 0 26 15,9-7-56-15,1 5-21 16,4 0 6-16,2-2 2 16,2 2 0-16,4 0 0 15,2-2 10-15,5-5-12 16,4 4-1-16,3-4 12 15,1 2 19-15,6 2 2 16,1-6-6-16,3 1-10 0,4-1-1 16,-4 2 5-16,-1-1-2 15,-5 2-22-15,-6 0-3 16,3 0-4-16,-3 3-1 16,1 4-1-16,-1-3 1 15,-1 2-3-15,2-1 2 16,2 3-1-16,-1-2 0 15,3 1 0-15,5-1-1 16,-3 0 0-16,0 0 2 16,-1-3-1-16,0 0 0 15,0-2 0-15,-3 2-1 16,-1 1 0-16,-1-2 0 0,0 1 1 16,-6-2 0-16,-2 0 0 15,-2 2-1-15,-1-2 1 16,3 3-1-16,3-1 3 15,1-2 4-15,1 1 1 16,1-2 0-16,-1 2-3 16,0 3-2-16,-1-2-2 15,-8 3-1-15,-4 2-1 16,-4 0-1-16,-6 0 2 16,-1-2 0-16,2 2 0 15,2 0 3-15,3-1-2 16,4-4 1-16,4 3-2 15,3 0 0-15,-1-3 0 0,2 0 1 16,-6 2-1 0,-2-2 0-16,-3 5 2 0,-4-4-2 15,3 3 0-15,-4-2 2 16,0 2-2-16,8 1 0 16,2 0 0-16,6 0 0 15,3 0 0-15,4 0 0 16,1 0 0-16,-1 0 0 15,-1 0-2-15,-3 0 2 16,-3 0 0-16,-3 0 0 16,-3 0 2-16,0 0-1 15,0 0-1-15,0 0 0 16,6 0 1-16,1 0 0 16,1 0-1-16,4-3 0 0,-1-1 0 15,2-1-1-15,2 0 1 16,-5 1 1-16,0-2 0 15,-5 2-1-15,-3 0 0 16,-6 2-1-16,0 2 1 16,0 0-1-16,4-2 1 15,2 0 0-15,7-1 1 16,2 0 1-16,5 1-2 16,0-2 1-16,0-1-1 15,2 2 0-15,0-1 0 16,-2 2 0-16,1-1 0 15,-3 3-2-15,-3 0 2 16,4 0-1-16,-5 0 1 0,-1 0 0 16,5 0 0-1,0 0 1-15,4 0 0 0,5 0-1 16,-1 0 1-16,4 0 0 16,4 0 1-16,-1 0-1 15,8 0 3-15,3 0-2 16,4-5 1-16,5-1 2 15,-1 2-1-15,-4 2-3 16,-6 0 0-16,-3 2-1 16,-9 0 0-16,-6 0 1 15,-1-4-1-15,-4 4 2 16,5-2-2-16,3-2 5 0,4-2 1 16,2 0 4-16,5 1 4 15,-1 0 0-15,3 3-3 16,2-3-5-16,-4 5 16 15,-2-7-5-15,-1 1 5 16,3 2-7-16,1 0-9 16,3-2-3-16,-4 1-2 15,-12 3 1-15,-7-1-2 16,-15-1 7-16,-8 4-2 16,-9-5 6-16,-5 2 5 15,-7 1-1-15,0 2 7 16,-2 0-15-16,0-2-6 15,0 2-1-15,0 0-40 16,-2 0-101-16,-35 0-294 16,-19 0 35-16</inkml:trace>
  <inkml:trace contextRef="#ctx0" brushRef="#br0" timeOffset="94578.95">18089 15276 34 0,'0'0'61'16,"0"0"20"-16,0 0 30 15,0 0 15-15,0 0-24 16,0 0-16-16,0 0-23 16,13-18-28-16,-13 18-10 0,0 0-9 15,0 0-9-15,0 0-7 16,0 0 0-16,0 0 8 16,0 0-8-16,-6 0 0 15,-7 4 21-15,-6 10-11 16,1 8-5-16,5 5-4 15,3 5 1-15,5 1 5 16,5 1-1-16,0-4-6 16,7-2 2-16,12-3 1 15,6-6 3-15,2-5-3 16,0-2 0-16,2-7 6 16,2-5 6-16,-2 0-3 0,-5-5-3 15,-4-13-4-15,-6-8-5 16,-8-2-15-16,-6-11-55 15,0 0 7-15,0-1 46 16,-18 3 14-16,-8 3 1 16,-1 13 2-16,5 5 0 15,9 9 12-15,1 7 3 16,-1 0-9-16,1 11-6 16,2 15 1-16,-1 2-1 15,1 8 0-15,8-1-28 16,2-3-56-16,0-6-95 15,14-5-44-15,13-7 0 16</inkml:trace>
  <inkml:trace contextRef="#ctx0" brushRef="#br0" timeOffset="96155.29">18698 15386 67 0,'0'0'114'0,"0"0"-53"16,0 0 41-16,0 0-7 15,0 0-65-15,0 0-20 16,0-16-7-16,0 9-1 0,-2 4 5 16,-7-6 6-1,-5 4 4-15,-1 1 9 0,-5-1-19 16,-5 5-7-1,0 0-3-15,6 0 1 0,-4 0 0 16,5 20-3-16,1 1 5 16,3 1 7-16,7 2 12 15,5 0-2-15,2 4-8 16,0-4-8-16,9-2 0 16,13-4 8-16,1-6-5 15,4-7 14-15,2-5-14 16,-2 0 45-16,-2-19-21 15,0-7-14-15,-2-6-3 16,-8-7-10-16,-3 0-1 16,-6-3-18-16,-4-7-38 0,-2 0-2 15,0 5-27-15,-2-1 75 16,-7 13 10-16,3 4 12 16,1 10 3-16,5 6 63 15,0 7-30-15,0 0 0 16,-3 5-8-16,3 0-24 15,-2 0-16-15,0 0-9 16,-2 2-3-16,2 16 12 16,2 4 1-16,-5 8 2 15,5-2 6-15,0 4-2 0,0 7-1 16,0 1 3 0,0 6 10-16,13 2-6 0,8-2 7 15,6-2-3-15,6-5-5 16,2-12-10-16,3-9 7 15,-7-9-9-15,0-9 1 16,-2 0 11-16,0-9-24 16,-6-9-17-16,-3-8-62 15,-4 0-23-15,0 2-88 16,-3-2 81-16,-3 9 108 16,2-3 13-16,-1 8 4 15,1 3 25-15,-4 4 25 16,-1-1 25-16,-3 5 0 15,-4 1-13-15,0 0-1 16,0 0-3-16,0 0-34 0,0-2-16 16,0 2 30-1,-2-3 1-15,-9-4-17 0,-5 3-25 16,1 0 4-16,1-4-5 16,1 2 2-16,2 3-2 15,0 3-3-15,2 0-2 16,0 0 0-16,2 0-3 15,3 7 2-15,-1 11-6 16,1 6 4-16,4 8 4 16,0 3 4-16,0-3 1 15,0-3 2-15,11-5-3 16,3-7-3-16,1-8-2 0,-1-4 5 16,3-5 5-1,-1 0 61-15,1-23-24 0,-1-9-20 16,-5-6-11-16,1-4-11 15,-6-2 0-15,-1-4 0 16,-5 2 0-16,0-2-3 16,0 2-1-16,0 3 8 15,-9 9-10-15,3 8 14 16,0 5-2-16,2 4 1 16,2 11 8-16,2-3 0 15,0 9 8-15,0 0-12 16,0 0-11-16,-2 0-17 15,-3 13-7-15,1 15 7 16,0 10 13-16,-4 12 7 16,6 5-3-16,2 6 0 0,0 2 6 15,0-5-6-15,0-10 0 16,2-2 0-16,12-10-7 16,-1-9 2-16,3-9 3 15,-1-13 0-15,1-5 2 16,-1 0 10-16,6-1 8 15,-3-17-5-15,-1-9-11 16,4 1-2-16,-4-6-1 16,1-3-23-16,3 0-18 15,-6-1-4-15,-1 3 22 0,-6 7 24 16,-3 3 0 0,-1 5 1-16,-2 6 8 0,-2 6 6 15,0 1 11-15,0 5-2 16,0 0-24-16,0 0-32 15,0 11-22-15,-9 10 54 16,-1 2 8-16,-2-5 4 16,10-1-12-16,2-4-6 15,2 3-27-15,25 1 31 16,13 0 2-16,9-2-8 16,3-1-9-16,-6-2 14 15,-13-5 0-15,-15-1 3 16,-13-2 0-16,-5-4-14 15,0 4-22-15,-2-4 24 16,-25 4 12-16,-13-2 35 16,-10 3-19-16,4-5-10 15,3 0-3-15,12 0-3 0,14 0-54 16,12 0-57-16,5-15-155 16,9-2-118-16</inkml:trace>
  <inkml:trace contextRef="#ctx0" brushRef="#br0" timeOffset="97376.95">20168 15262 17 0,'0'0'95'16,"0"0"-32"-16,0 0-25 16,0 0 9-16,0 0 39 0,0 0-3 15,0-18 40-15,0 18-19 16,0 0-54-16,0 0-28 16,0 0-22-16,-6 8-18 15,2 16 18-15,4 4 14 16,0 2 1-16,0 2 6 15,0-6-1-15,16 0-18 16,3-14 5-16,4-1-1 16,1-11 3-16,-2 0 21 15,-4 0-11-15,-4-15-5 16,-5-3-10-16,-7-4-4 16,-2-4-41-16,0-6-9 0,0-2-2 15,-2-2 15-15,-12 4 34 16,1 10 3-16,4 4 13 15,2 14 32-15,-2 4-17 16,1 0-15-16,-4 0-13 16,-1 18-8-16,6 0 7 15,-1 4 0-15,5 0 1 16,3 0 0-16,0-2 0 16,0 1 1-16,7 0 0 15,10-5 20-15,4 0-13 16,1-11-3-16,7-5-3 15,5 0 19-15,1-5-6 16,-1-13-5-16,-8-10-6 16,-3 0-4-16,-6-4-9 15,-5-4-10-15,-1 0 1 0,-9-1 10 16,0 6 8-16,-2 0 2 16,0 3 22-16,0 9 13 15,0 2-5-15,0 9 13 16,0 6 1-16,0 0-23 15,0 2-23-15,0 0-13 16,0 9-10-16,0 23 15 16,0 3 4-16,-4 9 4 15,-3 11 1-15,3 3 2 16,1 9-2-16,1 3-1 0,2-1 2 16,0 1-1-16,0-1 0 15,0-3-1-15,7-4 1 16,10-12-1-16,2-10 6 15,-2-10-4-15,1-12-4 16,-7-8 4-16,1-10-2 16,-4 0 2-16,5 0 67 15,-1 0-36-15,1-10-15 16,-1-8-11-16,-1-4-1 16,-5-8-6-16,-2-6-9 15,-4 0-15-15,0-5-16 16,0-3 7-16,0 7-5 15,-8 11-1-15,-7 4 25 0,-6 8 2 16,-6 11 12 0,-4 3 0-16,-7 0-5 0,9 0 4 15,7 5 1-15,13-3 1 16,9-2-1-16,0 0 16 16,0 0 68-16,20-13-14 15,9-5-68-15,4 1 1 16,1-2 0-16,-2 3 0 15,-7 2-2-15,-4 5-2 16,-5-3-19-16,-10 5-23 16,1 3-28-16,-7 1-43 15,0 3-37-15,0 0-257 16</inkml:trace>
  <inkml:trace contextRef="#ctx0" brushRef="#br0" timeOffset="100693.22">21542 15159 94 0,'0'0'147'16,"0"0"-5"-16,0 0-56 15,0 0-4-15,0 0-43 16,0 0-10-16,0 0-11 16,0 0-11-16,0 0-7 15,0 6-11-15,0 15 11 16,0 5 0-16,0 2 2 16,0-2 3-16,0-6-2 0,3-4 11 15,1-13-14-15,-2 0-1 16,0-3 1-16,-2 0 113 15,0 0 16-15,0-6-59 16,0-12-70-16,0-4-7 16,-2 4-6-16,-7 0 3 15,-2-3 10-15,0 6 1 16,2-2-1-16,0 3 2 16,2 5 5-16,3 4-4 15,0 1 11-15,1 4 9 16,3 0-23-16,-6 0-21 15,-6 0 1-15,-1 18 20 16,-5 9 1-16,3-5 2 16,1 10-3-16,5-2 0 0,5 4-1 15,4-1-3-15,0 8 4 16,0-10 1-16,11 1-1 16,9-9-9-16,5-7-8 15,4-12 1-15,2-4 16 16,0 0 55-16,5-8-44 15,-3-18-11-15,0 0-12 16,1-3-26-16,-1-4-60 16,-6 1 12-16,-4 0 7 15,-8 1 51-15,-1 8 28 16,-6 0 3-16,-1 11 6 0,-1 7 9 16,-3 1 9-1,-1 4 2-15,-2 0-29 0,3 0-23 16,-1 13 23-16,2 6 16 15,3-1-1-15,-5-2-5 16,0-3-8-16,0-1 11 16,-2-1-6-16,0-8-7 15,0 3 0-15,0-5 0 16,0 3 13-16,0-4-7 16,0 0-5-16,0 0 2 15,0 0-2-15,0 0 8 16,0 0 13-16,0-14 0 15,-9-2-22-15,3 2-5 16,-1 0 5-16,2 1 0 16,1 4 6-16,-3 3-1 0,5 2 32 15,0 4-3-15,0 0-8 16,2 0-6-16,0 0-15 16,-2 0-5-16,-3 0-10 15,-6 0-7-15,2 6 15 16,-4 7 2-16,-1 4 3 15,3 5-3-15,2-1-3 16,0 11 3-16,5 0-3 16,-1-1 2-16,5-1-2 15,0-6-2-15,0-5-3 16,9-10 5-16,5-4 3 16,5-5 0-16,0 0 29 0,1-5 2 15,-1-13-23-15,2-5-8 16,-6 0-29-16,1-12-31 15,-5 3-16-15,-2 1 1 16,-4 1 47-16,-3 10 28 16,-2 8 0-16,0 4 12 15,2 8 10-15,-2 0-22 16,0 0 0-16,0 4-25 16,2 14 25-16,0 8 14 15,1-4 14-15,-1 2 12 16,0 2-15-16,2-6-5 15,0-2 3-15,2-4-13 16,-2-6-1-16,0-2-4 16,-1-6-7-16,-1 0 8 15,2 0-6-15,6 0 6 0,0-6 20 16,6-9-6-16,0-8-15 16,-3 1-5-16,3 0-1 15,-3-1 0-15,3 6-2 16,-1 0 3-16,1 5-2 15,-1 3 5-15,-1 1-3 16,-5 4 4-16,-3 4 3 16,-2 0-7-16,2 0 0 15,0 12-7-15,-2 9 7 16,-1 8 10-16,-3-1 6 0,2 2-16 16,-2-2 19-16,0-5-14 15,0-6-2-15,0-5 0 16,0-8 0-16,0-2-3 15,2-2 4-15,0 0 5 16,4 0-3-16,4 0 9 16,1-16 10-16,3-6-25 15,1-2-2-15,-1 0-20 16,1-6 6-16,1 7 10 16,-1 0-2-16,1 5 6 15,1 1-2-15,0 8 0 16,-9 3-10-16,-1 6-6 15,-3 0 19-15,-2 0-15 0,0 6 8 16,4 12-5 0,-2 4 13-16,2 0 6 0,3 0-5 15,1-1 5-15,-4-1-1 16,0-3 1-16,1-8 0 16,-3 0-2-16,2-5-3 15,-4-4 0-15,0 0 11 16,7 0 25-16,1 0 1 15,6-7-7-15,5-8-22 16,-4-2-5-16,1-3-4 16,0 1-5-16,-2 0-12 15,-1-1 12-15,-1 3 2 16,-4 1-1-16,-1 6 4 16,-1 0 0-16,-2 3-2 0,-4 6 2 15,-2 1-3-15,0 0-9 16,2 0-19-16,-2 8 9 15,2 6 12-15,-2-1 10 16,0-4 8-16,3-3-4 16,-3-2-4-16,0-4-18 15,0 0-5-15,0 0 6 16,0 0 14-16,0 0-8 16,0 0 11-16,-9 0-1 15,-3-4-39-15,4-11-9 16,-3-1 14-16,4-2 14 15,0 3 21-15,0 3 1 16,3-1 0-16,0 12 2 16,2-3 17-16,2 4 25 15,0 0-14-15,0 0-16 0,0 0-15 16,-5 4-29-16,1 13 27 16,-6 2-2-16,2-1 4 15,3 3-2-15,1 2-3 16,4 0 10-16,0-2 1 15,0-4 5-15,0-2-6 16,0-1 12-16,11-6-11 16,5-4 12-16,1-4-11 15,4 0 29-15,3 0 8 16,5-14-24-16,-1-2-10 0,1-8-8 16,-4-1 1-16,-2 4-3 15,-3-4-2-15,-5 4-1 16,-3 3-10-16,-1-1 10 15,-5 6 2-15,-1-1 1 16,-1 6 0-16,-2-6 0 16,1 1-3-16,-3 1-3 15,0 6 4-15,0-3 0 16,0 4 0-16,0 5 1 16,0 0-12-16,0 0-2 15,0 0-6-15,-9 0 21 16,-4 0 2-16,-3 5 5 15,3 8-7-15,-1 5-1 16,5 6-6-16,0 2-1 16,7 5 5-16,2 1 1 0,0 0 2 15,0-6-9-15,2 0 9 16,13-12 0-16,6-5 0 16,1-9 12-16,5 0 5 15,0 0 9-15,1-17 1 16,-1-7-21-16,-2-2 2 15,-3-6-8-15,-4 0-1 16,-4 1 0-16,-4 0-5 16,-2 0 5-16,-4 9 1 15,-2 4 7-15,3 4 0 16,-5 10 19-16,0 0 6 16,0 4-2-16,0 0-30 0,0 4-50 15,-7 19 45-15,-9 4 5 16,-1 4 6-16,7-8 3 15,6-2-9-15,4-7-2 16,0-7-9-16,0-2-21 16,11-5 32-16,9 0 15 15,5 0-15-15,4 0 0 16,-5 0-13-16,1-5-1 16,-5 2 1-16,-7 3-2 15,0 0 13-15,-6 0-10 16,-1 14 0-16,2 12 8 15,-4 2-1-15,0 2 5 16,1-6 2-16,1-7 0 0,4-8 11 16,-2-6 8-1,8-3 4-15,4 0 39 0,7 0 24 16,2-17-59-16,2-10-20 16,-4 1-9-16,-5-1-12 15,-6-4-65-15,-16 8-15 16,0-3-86-16,-5 8-119 15</inkml:trace>
  <inkml:trace contextRef="#ctx0" brushRef="#br0" timeOffset="102828.91">24032 15069 74 0,'0'0'83'16,"0"0"-37"-16,0 0 45 0,0 0-22 15,0 0-12-15,0 0 58 16,11-15-19-16,-11 8 14 15,2 0-54-15,-2 0 34 16,0 1-56-16,0-1-6 16,0 0-5-16,0 2-19 15,0-6 1-15,0 5-1 16,0 0-1-16,0 6-1 16,0 0-1-16,0 0-1 15,0 0-13-15,0 0-39 16,0 18 32-16,0 10 20 15,-6 7 1-15,-1 4 10 16,0 3-11-16,5 1 0 16,2-3 1-16,0-7 0 15,0-5-2-15,9-8 3 0,2-11-4 16,2-9 2-16,1 0 0 16,1 0 18-16,5-18-18 15,1-8 0-15,-4-6-34 16,1-3-4-16,-3 1 1 15,2 4 27-15,-7 0 9 16,0 10 1-16,-4 8 1 16,-3 4 0-16,-3 6-2 15,0 2 0-15,0 0-19 16,2 6-16-16,-2 12 20 0,0 4 1 16,0 0 15-1,2 0 7-15,4-3 10 0,4-1-1 16,-1-9-10-16,1 0 15 15,0-6-9-15,-1-3 5 16,-1 0 10-16,-1 0-13 16,2-3 1-16,0-15-15 15,-3 0-32-15,1-9-29 16,0 5 11-16,-2 1-27 16,-3-2 51-16,0 5 26 15,-2-2 9-15,0 6 18 16,0 4 35-16,0 3 5 15,0 7-4-15,0 0-63 0,0 0-34 16,0 11 34 0,0 7-2-16,0 2 4 0,0-2 5 15,0-4-7-15,2-3-5 16,7-4 5-16,5-2 6 16,-1-5-6-16,3 0 21 15,3 0-4-15,-3 0-17 16,4-12-28-16,-4 1-49 15,0-3 14-15,-3 0 14 16,-5 2 14-16,-1 0 32 16,-2 3 3-16,-3 3 20 15,-2 5 41-15,0 1 15 16,0 0-76-16,0 10-31 16,0 8 31-16,0 8 42 0,0-1-21 15,0 4 13-15,0-5-13 16,0 2-3-16,2 1-5 15,3-5-2-15,-1-8 1 16,3-5-6-16,-5-2-3 16,0-7-3-16,0 0 0 15,5 0 7-15,2 0 9 16,4-8 4-16,7-10-13 16,-1-8-7-16,-2-6-41 15,3-3-37-15,1-3 21 16,-2-2-6-16,-1 0-6 15,-3-5 34-15,-3 7 35 16,-1-1 5-16,-4 9 17 0,0 6 22 16,-3 10 20-1,-2 8-9-15,-2 2 7 0,0 4-8 16,0 0-30-16,0 0-19 16,0 0-5-16,0 0-8 15,0 0 1-15,0 0-9 16,0 0-2-16,0 13 18 15,-4 10 5-15,-3 7-4 16,2 8-1-16,1 1 3 16,2 5-2-16,2 2 2 15,0-7-3-15,0-3 0 16,0-7-4-16,6-8 4 0,4-8-10 16,1-8 10-16,2-5 8 15,1 0 11-15,1-9-1 16,3-14-18-16,-1-4-5 15,1-4-18-15,-1-1-15 16,-2-6-11-16,-1-3 15 16,-4 0 18-16,-1-3 16 15,-5-7-11-15,-4 4 7 16,0-8-2-16,0 7 5 16,0 6-1-16,-6 12 2 15,1 13 17-15,1 6-5 16,0 9-12-16,-4 2-40 15,0 0 40-15,-1 13 5 0,1 10-5 16,2 12-5 0,6 0 5-16,0 1 9 0,0 4 20 15,0 1-8-15,0-1-2 16,0 4-4-16,0-2-4 16,6-3-2-16,-2 0-1 15,2-8-5-15,-1-8-1 16,-1-5-1-16,-2-8-1 15,-2-6 6-15,0-4-6 16,2 0 12-16,-2 0 8 16,6-4 2-16,-2-13-22 15,4-8-41-15,3 4-24 16,3-2-13-16,1 0-34 16,-1 11 70-16,-1-3 34 0,-4 10-10 15,-2 2 18-15,0 3 0 16,-3 0 18-16,2 0-10 15,-1 18 13-15,0 8 33 16,2 6-4-16,-1 4 6 16,3-1-8-16,2-4-11 15,0-8-5-15,0-9-14 16,-1-9-2-16,-2-2 4 16,3-3-5-16,1 0 5 15,-1 0-8-15,-3-13-12 16,2-5-66-16,-8 0-105 15,-2 4-87-15,-31 2-241 0</inkml:trace>
  <inkml:trace contextRef="#ctx0" brushRef="#br0" timeOffset="103020.82">24643 15020 323 0,'0'0'255'0,"0"0"-90"16,0 0 24-16,0 0-77 15,0 0-81-15,0 0-29 16,104-67 19-16,-66 50-5 16,-2 4-2-16,-6-1-14 15,-13 6-10-15,-5 2-80 16,-12 3-99-16,0 3-145 0</inkml:trace>
  <inkml:trace contextRef="#ctx0" brushRef="#br0" timeOffset="103174.34">24394 14837 390 0,'0'0'296'0,"0"0"-290"16,0 0-6-16,0 0-49 15,0 0-103-15,0 0-7 16</inkml:trace>
  <inkml:trace contextRef="#ctx0" brushRef="#br0" timeOffset="104988.1">25209 14997 98 0,'0'0'144'0,"0"0"-31"16,0 0 8-16,0 0-45 16,0 0-68-16,0 0 63 15,3-12 27-15,-3 9 3 16,0 0-10-16,0 3-22 15,0 0-34-15,0 0-30 16,0 0-5-16,0 0-11 16,0 0-17-16,0 0 8 15,0 9 20-15,0 11 6 16,0 6-3-16,0 6 0 0,0 3-2 16,0-3-1-16,0-2 0 15,2-7 4-15,4-9-9 16,1-9 1-16,-5-5-8 15,7 0 12-15,0 0 5 16,4 0 40-16,-1-11-35 16,-1-6-10-16,-5-1-13 15,-4 0-32-15,0-8-26 16,-2 0-15-16,0 3 28 16,0-9 14-16,0 9 44 15,-4 0 0-15,0 2 5 16,0 4 25-16,1 12 41 15,1-1-6-15,2 4 12 16,0 2-24-16,-2 0-27 16,2 0-26-16,0 0 0 0,-2 0-9 15,2 0 2-15,-5 0-8 16,0 2 11-16,-1 9 4 16,-1 6 0-16,3 4-1 15,2-1-3-15,2 9 4 16,0 0 3-16,0 2-3 15,0-4 3-15,2-6-9 16,9-7 5-16,2-10-7 16,5-4 8-16,0 0 19 15,4 0 16-15,-2-4-24 16,1-14-9-16,-2 2-2 16,1-2-1-16,-3-2-10 0,-7-1-12 15,-3 2-3-15,-1 3 25 16,-1 0-1-16,-2 4 1 15,-1 2 2-15,2 5 1 16,-4 2-1-16,0 3-1 16,0 0 0-16,0 0 0 15,0 0-2-15,0 0-22 16,0 0-4-16,0 0 7 16,0 0 5-16,0 10 16 15,0 8 7-15,0 3-7 16,0 11 8-16,0-7-7 15,0 8 0-15,0-6-1 0,0-1 0 16,2-3-2-16,7-5-1 16,0-8-2-1,2-5 1-15,0-5 4 0,1 0 22 16,-1 0-10-16,-1-7 3 16,-3-6-15-16,-2 0-49 15,0-5-71-15,-5-5-24 16,0 1-31-16,0 4 35 15,0-4 69-15,2 3 70 16,2 2 1-16,2-1 98 16,3 4-12-16,1 5 10 15,-2-3 24-15,-3 12-32 16,-3 0-19-16,-2 0-37 16,0 0-31-16,2 0-1 0,0 0-10 15,3 0-4-15,2 17 14 16,-1 5 16-16,3 2 0 15,-2 6 3-15,4-2-2 16,-2 2-9-16,3-3 0 16,-2-9-6-16,1-4-1 15,-1-11 0-15,-4 2-2 16,3-5 10-16,2 0-6 16,0-5 36-16,5-16-16 15,-5-6-10-15,-2 1-12 16,0-2-1-16,-2-2-3 15,-3-2-13-15,3 0 7 0,-3-5-1 16,0-1-2 0,1 3-15-16,-5-1 5 0,0 3-13 15,0 8 20-15,0 6 15 16,0 7 6-16,0 6 5 16,0 6 16-16,0 0-27 15,0 0-3-15,-2 0-2 16,-5 0-17-16,-1 9 9 15,-4 10 13-15,3 6 4 16,3 3-1-16,1 8 28 16,5 2 0-16,0 8 0 15,0-4-21-15,0 2 3 16,0 0 6-16,5-4-9 16,1-5-1-16,3-12-9 0,0-8-3 15,0-7-6-15,0-8 9 16,7 0 7-16,3 0 20 15,6-4 6-15,2-10-33 16,-5-9-40-16,-4 1-94 16,-7-1-171-16,-4-3-170 15</inkml:trace>
  <inkml:trace contextRef="#ctx0" brushRef="#br0" timeOffset="105187.79">25793 15066 345 0,'0'0'336'0,"0"0"-220"0,0 0 37 16,0 0-26-16,0 0-64 15,0 0-56-15,107-33-2 16,-80 25 0-16,-5 0 0 16,-11 4-5-16,-4 4-84 15,-4 0-91-15,-3 0-123 16,0-2-97-16</inkml:trace>
  <inkml:trace contextRef="#ctx0" brushRef="#br0" timeOffset="106752.39">26411 14953 49 0,'0'0'102'0,"0"0"34"15,0 0-87-15,0 0-36 16,0 0 80-16,0 0 3 15,12-26 29-15,-12 22-11 16,0 4-33-16,0 0-23 16,0 0-25-16,0 0-27 15,0 0 0-15,0 0-5 16,0 0-1-16,-4 0-9 16,-11 0 9-16,-8 13 2 15,-1 6-2-15,4 1-3 16,2 0 3-16,7-4 0 15,9-2-1-15,2-6-13 16,0 2 1-16,0-4 5 16,7 2 7-16,12 1 2 0,6 4-1 15,2 1 6-15,-3 2-1 16,-3 0-4-16,-10 0-1 16,-5-7-12-16,-4-5-13 15,-2-3-14-15,0 3 7 16,0-4 32-16,-15 0 23 15,-5 0-3-15,-1 0 2 16,0 0 0-16,0 0 3 16,3 0-4-16,7-5-2 15,5 2 1-15,2 2 16 16,4 1-6-16,0 0-11 0,0 0-11 16,0 0-8-16,0 0-14 15,0 0 13-15,0 0-8 16,4 0-10-16,4 0 19 15,9 0 25-15,2 0-12 16,3 0-8-16,1-5 4 16,0-4-4-16,-4-2-2 15,-1-1-3-15,-1-4-6 16,-3 2-6-16,-1-3-3 16,-1-2 0-16,-3 3 9 15,-1 2 6-15,-1 5-1 16,0-4 2-16,-2 6-2 15,-1 7 1-15,-2-3-1 0,-2 3-6 16,0 0-2-16,0 0-6 16,0 0-6-16,2 3 6 15,3 17 14-15,-3-3-5 16,-2 5 6-16,4 0 5 16,-1 2-3-16,2-4-1 15,-1-4 0-15,-2-4-1 16,0-8 0-16,0-4 0 15,0 0 1-15,-2 0 13 16,3 0 2-16,1 0 0 16,3-9-7-16,2-8-9 15,4-5-14-15,3-2-23 16,1-2 0-16,4-1 16 16,1 2 12-16,-2 6 9 0,-2 10-1 15,-5-1 0-15,-4 8-10 16,-2 2 1-16,-1 0-40 15,1 2 50-15,2 14 1 16,-2 2 3-16,-3 2 18 16,-2 2 15-16,1 0-9 15,-1 2-8-15,0 2-15 16,0-7 4-16,1-2-8 16,-1-8 3-16,-2-8-3 15,2-1-1-15,-2 0-9 16,3 0 0-16,-1-10 8 15,4-12-95-15,-1-4 2 0,1 2 40 16,4 2 16-16,0 0 23 16,7 0 15-16,0 4 7 15,3 2-7-15,-3 6 9 16,-3 6 1-16,-3 4-9 16,-1 0 5-16,-4 0-12 15,3 4 9-15,-3 10-3 16,4 1 16-16,-4 5 13 15,1-8-11-15,-3 5-6 16,0 0-4-16,1-5-7 16,-2 0-1-16,1-3-16 15,1-5-125-15,-3-4-151 16</inkml:trace>
  <inkml:trace contextRef="#ctx0" brushRef="#br0" timeOffset="107577.26">27152 14967 172 0,'0'0'136'0,"0"0"-40"16,0 0-53-16,0 0 23 15,0 0-66-15,0 0-18 16,8-14-34-16,-8 14 31 16,-4 0 21-16,-4 0 118 15,-1 0-49-15,5 9-36 16,-2 4-5-16,-2 3 11 15,4 1-14-15,0 4 6 0,4 1-7 16,0-4-14-16,0 0-6 16,0-4 4-16,2-6 1 15,10-2 9-15,-2-2 5 16,3-4 1-16,1 0-8 16,1-4 7-16,1-10-15 15,-3 0-8-15,-1-7-4 16,-8 4-44-16,-4-1-20 15,0 0 36-15,0 0 5 16,-2 5 22-16,-7 0 5 16,-2 6 23-16,4 2-1 15,1 5-19-15,-2 0-2 16,4 0 14-16,2 0-10 16,2 0-5-16,0 0-6 0,0 0-3 15,0 0 4-15,0 0 5 16,0 0 42-16,12 0-29 15,5 0 35-15,3 0-27 16,5 0-8-16,2 0-6 16,-3-4-7-16,3-12-7 15,-1-3-26-15,-1-2-26 16,-8-4-1-16,-3 4 24 16,-9-1 23-16,-5 0 9 15,0 3 4-15,0-3 23 0,0 8 4 16,0 2-2-1,0 9 12-15,0 0-18 0,0 3-19 16,0 0-13 0,-3 5-10-16,1 18 10 0,-2 12 13 15,-3 5 19-15,0 4-4 16,3 2-2-16,-1-2 1 16,3 2 0-16,-2 3-10 15,2-14 2-15,-3-3-1 16,3-6-3-16,2-13 0 15,-3-3 1-15,3-10-3 16,0 0 8-16,0 0 57 16,0 0 11-16,0-19-5 15,12-8-66-15,7-4-5 16,2-3-7-16,3 0-30 0,5 0-43 16,5-2-9-16,-1 6-24 15,0 6 9-15,-1 6-4 16,-10 11-55-16,-9 7 16 15,-13 0-41-15</inkml:trace>
  <inkml:trace contextRef="#ctx0" brushRef="#br0" timeOffset="107753.16">27509 14967 139 0,'0'0'190'0,"0"0"-52"16,0 0-67-16,0 0-58 15,0 0 1-15,0 0 3 16,-27 60 68-16,30-44-42 0,8-5-25 15,0 1-7-15,3 0-1 16,-1-3-10-16,-2-5-16 16,5-2-109-16,2-2-102 15,-1 0-34-15</inkml:trace>
  <inkml:trace contextRef="#ctx0" brushRef="#br0" timeOffset="108438.62">27692 14997 66 0,'0'0'259'0,"0"0"-47"16,0 0-42-16,0 0-66 16,0 0-22-16,0 0-27 15,0-30-40-15,0 30-15 16,0 0-12-16,0 0-14 16,2 0 9-16,0 9 17 0,1 10 11 15,-3 1-3-15,0 5-3 16,5 1 0-16,-3-3-2 15,4-3-3-15,-1-2 6 16,-1-8-6-16,0-2 0 16,-1-8-24-16,4 0-25 15,4 0 49-15,2-16 22 16,5-6-22-16,-5-2-17 16,3 2 3-16,0-5 2 15,-5 8 12-15,-3 7 2 16,1-3 5-16,-1 9 10 15,-4-1 14-15,-2 5-19 0,0 2-3 16,-2 0-9-16,0 0-4 16,2 0-13-16,-2 6 5 15,0 12 12-15,0 5 5 16,0 4 3-16,0-1-1 16,0 2 1-16,0 0-4 15,0-3-3-15,0-7-1 16,0-4 4-16,0-10-2 15,0-3-2-15,0-1-8 16,0 0 8-16,0-16 11 16,11-14-11-16,3-2-44 15,-3 2 19-15,5 2-26 16,-5 7-8-16,3 7 43 0,1 2 11 16,-1 1-3-16,1 9 0 15,1 0 5-15,-5 2-14 16,-1 0 34-16,0 2-5 15,-6 11 16-15,3 4 17 16,-5 1 9-16,4 0-14 16,1 0-13-16,0-2 10 15,-2-2-11-15,1-4-23 16,1-5 1-16,-3-4 5 16,6 1-9-16,0-2-71 15,1 0-36-15,5 0-111 16,-3-3-78-16,3-12 39 0</inkml:trace>
  <inkml:trace contextRef="#ctx0" brushRef="#br0" timeOffset="109069.27">28240 15055 94 0,'0'0'128'0,"0"0"13"0,0 0-50 15,0 0-11-15,0 0-7 16,0 0-3-16,39-58-58 16,-39 49-9-16,0 0 3 15,-10 1 19-15,2 4 14 16,-1-1-13-16,-3 5-14 15,4 0-12-15,-1 0-7 16,-3 9-3-16,4 13 7 16,-3 2 6-16,1 2 3 15,4 0-6-15,4-4 0 16,2-1-1-16,0-8-1 16,0-6 1-16,0-6-5 0,0-1 6 15,14 0 33-15,3-21 7 16,8-4-33-16,-5-5 3 15,2 2-6-15,-2 7-4 16,-2 1 3-16,-5 7-1 16,-4 7-1-16,-5 4 27 15,-1 2-4-15,-1 0-24 16,3 0-17-16,1 18 10 16,3 8 7-16,-3 10 12 15,0 4-6-15,-2 6 3 0,0 3-5 16,0 1-1-1,-1 2-2-15,-1-4 2 0,2 3-1 16,4-8 0-16,-4-1 6 16,-2-6-5-16,0-6-1 15,-2-7 2-15,0-5 0 16,0-13-4-16,0-1 0 16,0-1-7-16,0-3 7 15,0 0 5-15,-2 0 21 16,-12 0 16-16,-5-12 20 15,-4-15-47-15,1-1-11 16,7-10 10-16,3-3-10 16,10 0 9-16,2-2-4 15,0 2 11-15,7-5-18 16,12 6-1-16,2-3-1 0,4 7 0 16,-4 4-11-16,-3 2-42 15,-11 7-26-15,-7 6-34 16,0 1-156-16,-29-4-357 15</inkml:trace>
  <inkml:trace contextRef="#ctx0" brushRef="#br0" timeOffset="109243.16">27710 14901 560 0,'0'0'235'15,"0"0"-149"-15,0 0-33 16,0 0-51-16,0 0-2 0,0 0-81 16,52 8-184-16,-31-8-219 15</inkml:trace>
  <inkml:trace contextRef="#ctx0" brushRef="#br0" timeOffset="110502.48">28533 13256 100 0,'0'0'136'16,"0"0"-32"-16,0 0 38 0,0 0-5 16,0 0-55-16,0 0-19 15,0 0 19-15,0 0-1 16,0 0-18-16,0-5-50 15,8-12-12-15,8 0-2 16,6 0-8-16,5-3 6 16,4 4 3-16,0 2 0 15,-4 4-11-15,-4 8 0 16,-3 2-22-16,-5 0 16 16,1 9 17-16,-3 15 0 15,-1 8-4-15,-1 5 4 16,-3 6 0-16,-5 3 0 0,-3 2-1 15,0 5-2-15,0 0 0 16,-7-2 5-16,-4 2-4 16,2-4 4-16,2-10 3 15,7-6-5-15,0-9-6 16,0-9 2-16,0-4 0 16,12-10-7-16,7-1 11 15,8 0 25-15,2-13-6 16,0-7-13-16,-4-1-6 15,-10 2-9-15,-5 3 8 16,-8 4-9-16,-2 1 7 16,0 4-8-16,0 3 11 15,0 1 21-15,0 3-14 16,0 0-7-16,0 0-6 16,0 0-4-16,0 0 4 0,0 0-1 15,0 0 5-15,-10 8 0 16,2 6 3-16,-1 6-4 15,3 6 3-15,-2 8 0 16,4 10 4-16,-1 9-2 16,3 7 9-16,0 6-10 15,2 6 1-15,0 8 10 16,0 5-2-16,0 4-2 16,0 6 1-16,0 6-4 15,0 3 0-15,2 3-3 16,5-8-1-16,1-8 1 15,0-19-1-15,-2-12-1 16,1-7 0-16,-3-18 4 16,-2-4-3-16,-2-8 0 0,0-8 0 15,0-3 1-15,0-7-1 16,0-1 3-16,0-4-3 16,0 0-1-16,0 0 3 15,0 0-2-15,0 0 2 16,0 0-1-16,0 0 9 15,0 0-3-15,0 0-5 16,0 0 2-16,0 0-3 16,-11-4-2-16,1-13-21 15,-9-12-172-15,1-3-400 16</inkml:trace>
  <inkml:trace contextRef="#ctx0" brushRef="#br0" timeOffset="112437.4">17739 14043 224 0,'0'0'122'15,"0"0"-81"-15,0 0-37 16,0 0 0-16,0 0-1 15,0 0-3-15,-5 0-1 0,-10 0 1 16,-9 0 7-16,-1 0 8 16,0 0 20-16,6 5 10 15,3 2 8-15,7-1-22 16,9 4-29-16,0 3-2 16,0 6-5-16,0 3 5 15,2 2 16-15,9 4-9 16,3-5-7-16,-1 3-1 15,1-1 1-15,-1-1 4 16,-2-2-2-16,-4 0 3 16,-5 2 1-16,-2-2-5 15,0 3 7-15,-4-2 5 16,-17 1-4-16,-3 1-7 16,-1-4 4-16,6 2-5 0,0-7 3 15,6-4-1-15,8-5 1 16,3-2 4-16,2-5 1 15,0 0 37-15,0 0 20 16,0 0 6-16,0 0-29 16,0 0-11-16,0 0-5 15,0 0-8-15,0 0-11 16,0 0-5-16,0 0-3 16,0 0 0-16,0 0-1 15,0 0 1-15,0 0-2 16,0 0-4-16,0 0 2 15,0 0-4-15,0 0-4 0,0 0 7 16,-2 0 5-16,2 0 4 16,0 0-2-16,0 0 0 15,0 0 3-15,0 0-1 16,0 0-2-16,0 0 6 16,0 0-8-16,0 0 0 15,0 0 0-15,0 0-1 16,0 0-17-16,0 0 16 15,4 0 2-15,-2 0 17 16,4 0-16-16,-2 0-2 16,5 0-1-16,1 0 2 15,4 0 0-15,-1 0-2 16,-1 0-2-16,1 12-3 0,-1 5 5 16,-4 0-7-1,1 9 7-15,0 6 0 0,-2 2 2 16,2 4 7-16,-3 1-6 15,3-2-1-15,0 6-1 16,-2-1-3-16,-1 2 8 16,3 0-4-16,-2 2 1 15,0 3-1-15,-1-2 0 16,-1 3 0-16,-1 8 7 16,-2-3 6-16,3-3-4 15,0 3-2-15,-3-9-1 16,2-2-5-16,0 3 8 0,1-5-7 15,1 7-1-15,2-6 2 16,-2 6 2-16,5 1 2 16,3-1-2-16,1 4-5 15,1-2 1-15,-1-3 8 16,-1-2-8-16,-5-2 2 16,-3-1 6-16,-6-2-3 15,0-1 2-15,0 0 0 16,0 1 1-16,-2-9-5 15,-2-11 3-15,4-7-2 16,0-10 1-16,0-4-6 16,0 0 3-16,0 0 19 15,0 0 2-15,4 0-5 16,5 0-2-16,0 0-11 16,-2 0-5-16,1 0-2 0,4-9-14 15,1-4-106-15,-4-13-114 16,-2-6-576-16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10T03:30:49.9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12237 16343 61 0,'3'-9'33'16,"1"4"2"-16,-2 1-1 16,3-1-8-16,-2 1 3 15,-3 0 3-15,0 4-9 16,0 0-16-16,0 0-5 0,0 0 2 15,0 0 1 1,0 0 3-16,0 0 0 0,0 0 4 16,0 0 1-16,0 0-1 15,0 0-5-15,0 0-7 16,0 0-7-16,0 0-3 16,0 0 5-16,0 0 3 15,-6 8 4-15,-2 1-2 16,1 1 2-16,1-1 3 15,-1 4 3-15,2 1-3 16,1 3 4-16,-1 6 7 16,3-2-5-16,2 5 2 15,0-3 3-15,0 0-14 16,0-2 8-16,2-1-3 0,12-3-7 16,1-4 10-16,1 1 6 15,-1-6-12-15,-1-4 14 16,-3-2-2-16,0-2-11 15,-1 0 1-15,-2 0 15 16,5 0 5-16,1-9-10 16,-3-6-11-16,-3-2-5 15,0-2-8-15,-6 7-19 16,-2-6 0-16,0 9-33 16,0-4 36-16,0-1 8 15,-4 0 16-15,-6 2 3 16,2 2-3-16,1-2 0 15,3 6 2-15,-4-2-2 0,6 4 0 16,-2-2 0-16,2 1 0 16,-1 5-7-16,-1-3-25 15,-2-1-12-15,-2-3 25 16,2 4 19-16,1 3 2 16,-1-4-1-16,2-1 4 15,-1 2-1-15,2 3 1 16,1-6 0-16,-2 6-5 15,-3-4-1-15,3 4 1 16,-2 0-2-16,0 0 0 0,2 0 2 16,0 0-1-1,-3 0-1-15,1 0 1 16,-1 0 0-16,-2 0-1 0,2 0 2 16,-2 0-1-16,3 10-1 15,-1-2 1-15,-2 1-1 16,0 3 2-16,2 3 21 15,0-5-13-15,5 6-5 16,2-2 3-16,0 4-1 16,0 4 13-16,0 4 19 15,12 6-26-15,3-6 9 16,-1 3-15-16,-1-12-2 16,0-1 2-16,1-2-2 15,-3-10-3-15,3-2 0 16,1-2 46-16,1 0-12 0,-1 0-14 15,-1 0 2-15,-1-9-8 16,1-6-7-16,-4 1-2 16,-1-1 1-16,0-4-6 15,-4-3 1-15,-3 5-2 16,-2-6-6-16,0 5-6 16,0 4 13-16,0 0 6 15,0-2-6-15,0 6-1 16,0 6-17-16,0-4 18 15,0 6 15-15,0-7-15 16,0 6-1-16,0-3 1 16,-7 2 1-16,0-4 0 15,1 4-1-15,-3 2 10 0,-1 2-9 16,2-5 0-16,-1 5-1 16,-3 0-3-16,2 0 3 15,-1 0 0-15,-3 0 2 16,3 0-2-16,0 0 1 15,2 0-3-15,0 0-2 16,3 0 1-16,-4 0 2 16,4 0-2-16,-1 11-3 15,1-3 4-15,-3 5 0 16,4-2 2-16,-2 4 2 16,-1 0-1-16,3 3-1 15,1-5 0-15,1 4 0 0,3 5-12 16,0-3 11-16,0 2 1 15,3 4 14-15,10-8-3 16,0 1-10-16,3-2 5 16,-1-6-1-16,1 0-5 15,-1-6 11-15,3 0 5 16,3-4 34-16,-2 0-15 16,4-9-18-16,-1-10-4 15,-4-7-4-15,-7-6 1 16,-2-2-10-16,-9-6-16 15,0 4 16-15,0 3 0 16,-11 7 0-16,-7 9-5 16,-1 7 5-16,-6 5-4 15,-4 5-58-15,0 0-36 16,-5 5-48-16,1 9-9 0,-1-1-36 16</inkml:trace>
  <inkml:trace contextRef="#ctx0" brushRef="#br0" timeOffset="4142.47">12628 13912 25 0,'0'0'79'16,"0"0"-27"-16,0 0-9 15,0 0 13-15,0 0-6 16,0 0-19-16,4-3 3 16,-4 3-6-16,0-3 23 15,0 3 9-15,0 0-20 16,0 0-23-16,0 0-15 16,0 0-4-16,0 0-15 15,-15 0 17-15,-8 10 3 0,-4 6-2 16,3-2 1-1,-3 2-1-15,0-6-1 0,1 0 3 16,1 0-2-16,1-3 0 16,-1-4 0-16,2-1-1 15,2-2 5-15,5 0 3 16,1 0 29-16,1 0-7 16,3-7-9-16,2-3-14 15,2-1 0-15,3-3-4 16,1 2-3-16,3-2 4 15,0 0-3-15,0 1-1 16,9-1-6-16,7-1 5 16,-1 1 1-16,6 2-4 15,-1 0 0-15,-1 4 4 16,-2 2 0-16,-2 3-11 0,-4 3 3 16,0 0 8-16,-2 0-10 15,3 0 7-15,1 0 3 16,0 9 4-16,5 3-2 15,-2 2 0-15,1 2-2 16,1 0 0-16,3 4 0 16,-4 0 0-16,1 1 3 15,-1-2-3-15,2-2 2 16,-3-4-3-16,-1 0 2 16,1-3-2-16,-3-6 1 15,0 0-2-15,3-4-1 16,2 0 6-16,-1 0 7 15,2 0-4-15,-2-8 1 16,-1-1-4-16,-1 1 0 0,-3 2-1 16,1-4-1-16,-2 2 1 15,-4 0 3-15,-1-1 0 16,1 0 1-16,-1 4-1 16,2-4 1-16,-4 4 0 15,1 0-4-15,-1 0 4 16,-2-2-5-16,-2 1 1 15,2-1-2-15,0-2 3 16,-2-3-4-16,0 2 5 16,0 0-4-16,0 0 8 15,0 0-3-15,0 2-4 16,-2 2-1-16,-2-3 0 0,-3 2 6 16,1 1-4-16,-4-1-2 15,2-2-2-15,1 3 2 16,-2 2 3-16,4 0-2 15,-1 1 0-15,1 3-1 16,1-3 0-16,0 1-2 16,-6 2 0-16,2 0 0 15,-1 0 2-15,3 0 0 16,-4 0 1-16,3 0-2 16,-1 0-2-16,-2 0 2 15,-1 0 1-15,1 0 0 0,-6 0 0 16,0 0 0-1,3 0 0-15,4 0 0 0,2 0 1 16,3 0-1-16,-1 2-1 16,3 1-1-16,-3-3 0 15,-1 3 2-15,-1 1-2 16,-1 0 0-16,-2 2 2 16,2 0 1-16,-1 0-1 15,-1 0 0-15,2 5 1 16,-3-6-1-16,1 2 0 15,-1 2-1-15,1 1 1 16,0 0 1-16,-1-2-1 16,5-2-1-16,-1 0 1 15,0-2 0-15,0 2 1 0,-3 2 1 16,0 0-2-16,-1 2 1 16,0-3 0-16,-2 0 0 15,-3 1 1-15,3-2-1 16,0 1 5-16,4-2-2 15,-1-3-1-15,6 2 0 16,0-1 1-16,-5-2 1 16,-1 2-4-16,0-2 0 15,-3 2 1-15,1 0-1 16,1-1-1-16,3-2 3 16,0 3-3-16,4-3 1 15,-1 0 2-15,3 0 0 16,-2 0 3-16,4 0 0 0,0 0 23 15,0 0 8 1,0 0-9-16,-2 0-5 0,2-3-12 16,0-6-8-16,0-2 0 15,0 2 2-15,0-5 6 16,0 3-11-16,0 3 1 16,0-5 0-16,0 4 2 15,0-1-3-15,0-2-9 16,0 2-2-16,4-2 6 15,9-2 4-15,5 0-2 16,3-2 3-16,0 2 2 16,2 0-1-16,-7 2 4 15,-3 6-5-15,-4-2-1 16,-5 6-2-16,1 0 2 16,-1 2-7-16,1-2 1 0,3 2 6 15,4 0-5-15,3 0 6 16,3 0 1-16,0 0 4 15,-2 0-5-15,-1 0-8 16,-3 0 8-16,-4 2-5 16,1 10 4-16,-3-4 1 15,0 4-4-15,-2 2 4 16,0 2 0-16,1 2 0 16,-1-1 0-16,0 0 1 15,4-2 1-15,0 0-2 0,1-1 0 16,0 0-1-1,-2-1 2-15,0 3 0 0,-1 0-1 16,-2 2 2-16,1-1 1 16,0-1-3-16,-1-1 0 15,3-4-3-15,-1 2 3 16,1-8-2-16,2 4 2 16,0-1 0-16,0-2-7 15,2 1 7-15,2-2 3 16,0-1-2-16,3 4-1 15,5-2 0-15,-4-3 2 16,1 0 4-16,2-3-4 16,-4 0 1-16,0 0 1 15,1 0-2-15,-1 0 1 0,1-10 3 16,-1-4-1-16,2-7 0 16,-4 2-2-16,-1-4-2 15,-2 0 2-15,-4-2-3 16,-3 3-1-16,-2 2 1 15,-2 2 0-15,2 0 0 16,-2 1 0-16,0-2-3 16,0 3 10-16,0 4-14 15,0-2-1-15,0 5 4 16,-4-2 0-16,-5 2 2 16,0 0 2-16,-4 1 1 15,2 2-1-15,-3 3-1 16,1-2 1-16,-1 1 0 0,-1 0 0 15,-1 0 1-15,-1 1-1 16,-1 2 0-16,-3-1 0 16,0 2-3-16,-6 0 2 15,2 0 0-15,3 0 1 16,2 0 0-16,4 0 1 16,5 0-1-16,2 0 0 15,2 0 0-15,-1 0-1 16,-4 2-4-16,-1 6 0 15,-2 2 1-15,-1 0 4 16,0 0 0-16,0-1 1 16,0 2-4-16,-1-2 6 15,3 0 0-15,1 3-3 16,0 0-1-16,2 2-4 0,-2 0 4 16,-3 4-2-16,3-6 2 15,-3 2 2-15,0-3 1 16,0-2 1-16,3-1-1 15,-1-4-2-15,-3 1 5 16,-3-4-5-16,-5 3 1 16,-2-1 0-16,1 1 0 15,0-1-1-15,1 2 1 16,4-2 1-16,8-1-2 16,7 0 1-16,3-2 0 15,3 0 4-15,0 0 4 0,0 0 13 16,0-7 3-1,0-12-23-15,5-1-2 0,8 1 2 16,3-6-2-16,1 4 1 16,8-2-6-16,0 0 4 15,2 2-2-15,2 1 3 16,0 3-2-16,-6 5 2 16,0 3 0-16,-3 3-4 15,-2 4-4-15,0-1-12 16,-3 2 7-16,1 1 12 15,-3 0-7-15,1 0 0 16,-1 0 2-16,3 1 5 16,-3 14 1-16,5 2-3 15,-1 0 5-15,2 3-3 0,-1-2 2 16,1 2-2-16,2-2-1 16,-1 2 2-16,0 2 2 15,-2 0-2-15,-1-3 0 16,-1 1-1-16,1-5 2 15,2-1-2-15,-3-2 2 16,-1-3-1-16,1-4 0 16,1-1-4-16,-1 0 4 15,1-4 2-15,0 5 0 16,-7-5-1-16,-1 0 4 16,-2 0-3-16,0 0 4 15,-1 0-1-15,1-5-4 16,5-3 3-16,1-1-1 0,0-6-3 15,0 1 0 1,3 1 2-16,-5-4-2 0,-2 3 3 16,1 0-3-16,-6 2-1 15,-4-1 0-15,0 0 0 16,0 0-2-16,0 1-12 16,0-3 15-16,-14-1 3 15,-6 1-1-15,-2-2-3 16,-1 5 2-16,-1 2-2 15,-1 3-3-15,-1 4 4 16,-5-1-3-16,2 4 2 16,-2 0 0-16,4 0 0 0,-2 0-6 15,-2 7-13-15,-3 10-69 16,-2 7 8-16,-4 7-62 16,2 6-63-16,-1 7-18 15</inkml:trace>
  <inkml:trace contextRef="#ctx0" brushRef="#br0" timeOffset="9989.32">26749 13048 60 0,'0'0'66'0,"0"0"20"15,0 0-7-15,0 0-2 16,0 0 20-16,0 0 0 16,0 0-56-16,14-36 14 15,-12 30-2-15,0 2-3 0,-2-1-29 16,0 2 5-16,3 1 2 15,-3 0 0-15,0 2-15 16,0 0-12-16,0 0-1 16,2 4-11-16,0 24-17 15,-2 16 28-15,0 11 8 16,0 3 1-16,0 2 2 16,0-2-9-16,0-9 2 15,0-6-1-15,0-11-3 16,0-6 1-16,0-11-1 15,-4-10 4-15,1-3-3 16,1-2 9-16,2 0 10 16,0-19-3-16,0-13-17 15,-2-5-57-15,-3-5 8 0,0 0 22 16,-3-4 7-16,-1 2 20 16,0 1 2-16,0 5 14 15,5 2 18-15,2 8-3 16,2 4 0-16,0 8-2 15,0 6 9-15,0 7-16 16,0 3-6-16,0 0-3 16,0 0-3-16,0 0-10 15,0 0-5-15,4 15 0 16,14 16-9-16,6 20 13 16,3 5 1-16,6 8 4 15,4-2-4-15,2-4 0 16,-3-7 3-16,-3-9-2 0,-8-14 1 15,-9-12-2-15,-10-10 1 16,-1-6 0-16,-3 0 5 16,0-22-6-1,0-15-94-15,-2-9-68 0,0 1-71 16,0-6-108-16</inkml:trace>
  <inkml:trace contextRef="#ctx0" brushRef="#br0" timeOffset="10267.79">26994 12951 25 0,'0'0'184'16,"0"0"-73"-16,0 0 38 16,0 0-58-16,0 0 8 0,0 0-18 15,2-68-26-15,1 68-31 16,-3 0-24-16,2 0-16 16,1 0-8-16,1 29 19 15,3 17 5-15,1 12 8 16,-1 8-2-16,0 2 3 15,2 0 5-15,-7-3-6 16,0-5-2-16,-2-6 2 16,0-8-5-16,0-8 4 15,0-14-5-15,-2-9 1 16,-2-12-3-16,4-3-74 16,0 0-12-16,0-20 5 15,8-14-315-15</inkml:trace>
  <inkml:trace contextRef="#ctx0" brushRef="#br0" timeOffset="10613.6">27227 13142 95 0,'0'0'161'16,"0"0"-51"-16,0 0 13 16,0 0-6-16,0 0-59 15,0 0-58-15,-9 6-19 16,-5 26 19-16,1 10 1 15,-1 4 5-15,5 7-2 16,7-3 6-16,2-3-10 16,0-8 1-16,0-13-2 15,15-12 2-15,6-12 5 0,-1-2 5 16,0-18 50-16,0-18-43 16,-4-12-4-16,-9-6-9 15,-7-1-4-15,0-1 3 16,-3 6 1-16,-13 10 12 15,1 14 1-15,3 11-10 16,2 15-8-16,-6 0-24 16,3 7 18-16,-8 18-65 15,8 6-69-15,7-1-84 16,6-3-139-16</inkml:trace>
  <inkml:trace contextRef="#ctx0" brushRef="#br0" timeOffset="10748.99">27447 13314 492 0,'0'0'195'16,"0"0"-135"-16,0 0-10 15,0 0-45-15,0 0-5 16,0 0-59-16,0 0-202 16</inkml:trace>
  <inkml:trace contextRef="#ctx0" brushRef="#br0" timeOffset="11258.15">27793 13164 257 0,'0'0'121'0,"0"0"-32"15,0 0-50-15,0 0-8 16,0 0 8-16,0 0-2 16,29-58-7-16,-29 56 14 15,0 2 7-15,0 0-7 16,0 0-44-16,0 2-7 16,-18 18 7-16,-3 13 1 15,4 6 5-15,-1 7-5 0,1 5 4 16,3 0-4-16,5-6 2 15,5-6-2-15,4-10-2 16,0-9 1-16,11-11 0 16,13-9 11-16,8-3 9 15,3-29-8-15,0-10-5 16,-5-9-7-16,-10-7-5 16,-11-7 4-16,-9-1-1 15,0-1 2-15,-9 13 7 16,-9 18 11-16,-2 18 16 15,0 18-1-15,-3 0-33 16,-4 21-5-16,1 22 4 16,2 5 1-16,1 3-2 0,15-5-8 15,5-7-61-15,3-4-37 16,22-14-46-16,16-9-34 16,11-12-5-16</inkml:trace>
  <inkml:trace contextRef="#ctx0" brushRef="#br0" timeOffset="11633.14">28227 12896 162 0,'0'0'137'0,"0"0"-24"16,0 0 10-16,0 0-24 16,0 0-18-16,0 0-26 0,-35-221-24 15,31 209-5 1,-2 6 0-16,2 3-6 0,4 3-8 15,-2 0-12-15,-5 0-9 16,1 0-5-16,-8 14 12 16,1 11-11-16,1 11 7 15,4 14 6-15,-1 17 0 16,3 19 2-16,-8 16 6 16,1 9 2-16,-3 5-2 15,1-2 5-15,-2-1 3 16,4-9 1-16,2-12-8 15,2-10 8-15,0-20-2 16,3-10-12-16,2-14 1 16,1-12 0-16,0-12-1 0,3-10-3 15,0-4-14-15,0 0-13 16,0-30-30-16,0-10-260 16,0-10-169-16</inkml:trace>
  <inkml:trace contextRef="#ctx0" brushRef="#br0" timeOffset="11808.04">27895 13450 286 0,'0'0'234'15,"0"0"-68"-15,0 0-20 16,0 0-32-16,0 0-44 16,0 0-61-16,89-39-9 15,-49 27 0-15,3 0-18 0,-1-3-49 16,2-2-65-1,1-1-155-15,-3-7-147 0</inkml:trace>
  <inkml:trace contextRef="#ctx0" brushRef="#br0" timeOffset="12526.29">28456 13172 292 0,'0'0'192'0,"0"0"-181"16,0 0-11-16,0 0 0 16,0 0 12-16,0 0 13 15,19 31 2-15,-3-29-7 16,-1-2-1-16,1 0-10 0,-1 0-3 16,1-9 2-16,-1-7-8 15,1-5 0-15,-1-5-48 16,-1-3-7-16,-5 0-15 15,-3 4 19-15,-6 4 51 16,0 4 5-16,0 5 43 16,0 6 21-16,-2 6-9 15,-6 0-36-15,-4 0-24 16,-3 14-3-16,-3 10 1 16,0 6 2-16,2 2 30 15,3 4 12-15,4 2 21 16,0 2-13-16,7 1-10 0,2-7-10 15,0-5-6-15,0-4-8 16,9-11-7-16,9-8 3 16,0-6 3-16,6 0 18 15,0-14-7-15,1-17-19 16,0-6-1-16,-6-4-6 16,-3 0 1-16,-1 0-1 15,2 3 2-15,-5 2-1 16,2 10 1-16,-3 10-1 15,-4 9 17-15,-4 7 14 16,-3 0-15-16,2 0-17 16,-2 14-17-16,4 18 14 0,1 7 2 15,1-1 2-15,1 1-1 16,6-9 4-16,0-7-3 16,-1-4-1-16,-3-10 3 15,-3-5-1-15,-4-4 4 16,1 0 6-16,6-4 66 15,2-19-2-15,4-9-70 16,1-6-4-16,-3-3-2 16,-3 1-4-16,-4 6-30 15,1 4-12-15,-7 8-7 16,0 7 15-16,0 12-32 16,0 3-60-16,0 0-76 15,0 8-105-15,-3 7 33 0</inkml:trace>
  <inkml:trace contextRef="#ctx0" brushRef="#br0" timeOffset="13259.93">28956 13080 97 0,'0'0'140'0,"0"0"-38"16,0 0 22-16,0 0-26 16,0 0-22-16,0 0-25 15,61 21-24-15,-51-18-19 16,2-3 2-16,1 0-2 15,-4 0 0-15,0-3-8 16,0-16-2-16,0-3-30 0,-3-4-27 16,1-4-5-16,-2 2-3 15,-3 2 36-15,-2 6 30 16,0 8 1-16,0 2 5 16,-2 10 8-16,-7 0-7 15,-3 0-2-15,2 12-4 16,-4 14 12-16,1 6 15 15,2 6 27-15,-1 1-3 16,4 2-5-16,1 1-4 16,5-1-1-16,0-2-17 15,2-3-10-15,0-6-7 16,0-7-1-16,11-7-1 16,4-8-5-16,1-8-2 15,1 0-2-15,6-20-5 16,-1-11-57-16,1-7-12 0,-2 1-14 15,2-6-53-15,-3-3 75 16,1-2 70-16,-4 4 16 16,-1 10 37-16,-3 15 68 15,-7 7 31-15,1 11-30 16,-4 1-53-16,-1 4-58 16,0 24-5-16,-2 8-1 15,0 4 17-15,0-2-2 16,0-2-8-16,0-4-5 15,0-4-4-15,0-6 2 16,0-5-4-16,0-9-1 16,0-4 3-16,0-4-3 0,0 0-31 15,7-11 13-15,8-19-60 16,3-9-133-16,2-6 5 16,0 1 146-16,-4 8 60 15,-1 6 22-15,-1 10 63 16,-3 12 38-16,3 8 22 15,-4 0-49-15,1 6-70 16,1 17-13-16,-3 10 6 16,-3 4 2-16,1-2-14 15,0-5-7-15,2-3-2 16,-1-13-39-16,-1-9-78 16,7-5-33-16,-1-2-159 15</inkml:trace>
  <inkml:trace contextRef="#ctx0" brushRef="#br0" timeOffset="13509.55">29681 12689 560 0,'0'0'170'16,"0"0"-61"-16,0 0-50 15,0 0-17-15,0 0-36 16,0 0-6-16,-7 0-4 15,7 25 4-15,0 10 5 16,0 7-3-16,3 14-2 16,-3 6 1-16,0 3-1 15,0-1 5-15,0-8-5 0,0-8-38 16,0-14-68-16,-3-10-84 16,-4-14-108-16</inkml:trace>
  <inkml:trace contextRef="#ctx0" brushRef="#br0" timeOffset="13689.97">29576 13017 422 0,'0'0'296'16,"0"0"-137"-16,0 0-60 16,0 0-3-16,0 0-85 0,0 0-9 15,85-17-2 1,-61 14-41-16,3 2-50 0,2-5-51 15,0-2-69-15,5-6-69 16</inkml:trace>
  <inkml:trace contextRef="#ctx0" brushRef="#br0" timeOffset="13965.18">29955 12859 179 0,'0'0'203'16,"0"0"-41"-16,0 0-106 15,0 0-49-15,0 0 3 16,0 0 10-16,-96 50 9 15,72-25-11-15,3 0-10 16,8 4-8-16,11-5-4 16,2 2 4-16,0-6 3 0,15 0 8 15,10-4-3-15,0 0 2 16,-6 2 7-16,-1-1-8 16,-5-3-1-16,-5 1-3 15,-8-3-4-15,0 0 0 16,0-2 24-16,-18 0 8 15,-3-2-15-15,2 0-9 16,3-2-9-16,5-4-58 16,4-2-175-16,7 0-312 15</inkml:trace>
  <inkml:trace contextRef="#ctx0" brushRef="#br0" timeOffset="16005.64">28950 13922 105 0,'0'0'95'16,"0"0"-25"-16,0 0-16 15,0 0-14-15,0 0-9 16,0 0-10-16,0 0 67 16,48 12-12-16,-3-12-33 15,0 0-7-15,0 0-22 16,-1 0-7-16,1-4-6 0,-3-4 6 15,-2 0 1-15,-4 0-6 16,-3-2-2-16,-4 2-21 16,-3 0-10-16,-7 2-17 15,-3 3-46-15,-10 0 5 16,-6 3 7-16,0 0-12 16,0 0-59-16</inkml:trace>
  <inkml:trace contextRef="#ctx0" brushRef="#br0" timeOffset="16288.77">28822 14133 138 0,'0'0'207'0,"0"0"-38"16,0 0 10-16,0 0-5 15,0 0-70-15,0 0-95 16,192-4-7-16,-121-5 2 16,-2-1 1-16,-3 5-4 15,-11 1 0-15,-15-6-1 16,-13 3-2-16,-14-1-11 16,-8-2-15-16,-5-1-41 15,0-1-73-15,-5-2-28 16,-15 0-75-16</inkml:trace>
  <inkml:trace contextRef="#ctx0" brushRef="#br0" timeOffset="16605.34">29266 13758 191 0,'0'0'205'16,"0"0"-77"-16,0 0-17 15,0 0-1-15,0 0-29 16,0 0-10-16,0-37-38 16,0 37-21-16,0 0-12 15,0 0-7-15,-4 21-21 0,-17 16 28 16,-8 12 0-16,-4 9 21 16,-7 9 6-16,-5 2 0 15,-3 10 2-15,-4-7 10 16,6-6-8-16,7-16-16 15,15-16-10-15,8-14-2 16,10-8-1-16,6-10 0 16,0-2-2-16,25-6-68 15,23-26-56-15,14-17-545 16</inkml:trace>
  <inkml:trace contextRef="#ctx0" brushRef="#br0" timeOffset="17146.11">30263 13756 505 0,'0'0'104'15,"0"0"-36"-15,0 0 0 16,0 0-18-16,0 0-6 16,0 0-12-16,24-9 8 0,-22 9 26 15,-2 0 2-15,0 0-3 16,0 0-5-16,0 0-24 16,0 0-15-16,0 0-10 15,0 0-10-15,0 0-1 16,-2 0 0-16,-18 19-1 15,-13 5 1-15,-13 4 5 16,-6 5-1-16,-8 2-1 16,-3 1-1-16,7-1 1 15,11-5 0-15,16-9-1 16,16-7-2-16,9-6 0 16,4-1 3-16,13 1-1 15,28-1 27-15,11 3 6 0,6 3-22 16,5-1-9-16,-3 6-4 15,0 4-1-15,-2 2 1 16,-8-4 0-16,-15-4 0 16,-12-3 0-16,-15-13-5 15,-8 0 1-15,0 0-3 16,0 0-7-16,0 0-23 16,0 0-29-16,2-5-36 15,9-19-185-15</inkml:trace>
  <inkml:trace contextRef="#ctx0" brushRef="#br0" timeOffset="17670.18">30757 13759 61 0,'0'0'113'16,"0"0"-83"-16,0 0 29 16,0 0-18-16,0 0 17 15,0 0-29-15,0-7-3 16,0 7 19-16,0 0 35 16,0 0 16-16,0 0-36 0,0 0-21 15,0 0-6 1,0 0-3-16,0 0-10 0,0 0-12 15,-2 0-8-15,-13 15 0 16,-5 14 4-16,-3 5 17 16,4 2 3-16,2 2-10 15,7-1 2-15,8 1 5 16,2-9 0-16,0-3-9 16,15-8-2-16,14-9-2 15,8-9 26-15,4 0 1 16,3-16-18-16,-6-14-9 15,-7-6-7-15,-8-7-1 16,-9-1-1-16,-14 0 1 16,0 1 13-16,-6 8 5 0,-17 3 3 15,-4 6 5-15,-5 8-17 16,6 4-6-16,-1 7-3 16,2 6-2-16,0 1-6 15,6 0-74-15,-4 15-42 16,5 6-113-16,5-8-235 15</inkml:trace>
  <inkml:trace contextRef="#ctx0" brushRef="#br0" timeOffset="18985.21">28825 13982 53 0,'0'0'122'0,"0"0"-15"16,0 0-27-16,0 0-20 15,0 0-22-15,0 0-23 16,15-15 19-16,-6 10-1 16,-2 1 30-16,2 4 26 15,4 0-36-15,9 0-40 16,10 0 4-16,7 0 5 16,11 0-2-16,1 0-7 15,5 0-12-15,-7 0 4 16,-6 0-2-16,-10-5-3 0,-14 0-3 15,-5-2 1-15,-7 7 2 16,-3-5 0-16,-4 3 2 16,0 0-2-16,0 0-66 15,-11 2-86-15,-18 0-175 16</inkml:trace>
  <inkml:trace contextRef="#ctx0" brushRef="#br0" timeOffset="19447.73">28861 14165 22 0,'0'0'37'16,"0"0"-3"-16,0 0 15 15,0 0 7-15,0 0 32 16,0 0 3-16,-32 0 18 16,28 0-12-16,-8 0-61 15,2 0-26-15,-4 0-5 16,-1 1 6-16,1 4 10 16,3 1 4-16,7-6 7 15,1 2-1-15,3-1-1 16,0-1 18-16,9 0 1 15,27 0 26-15,19 0-38 0,20-7-24 16,4-7-6 0,10-4-7-16,-2-1 1 0,-4 5-4 15,-14 7-23-15,-13-3 6 16,-21 3 5-16,-16 3 4 16,-13 3 9-16,-6 1-1 15,0 0-12-15,-16 0-30 16,-11 0 42-16,-6 0 0 15,0 0-64-15,1 0-38 16,5 0-123-16,1 0-66 0</inkml:trace>
  <inkml:trace contextRef="#ctx0" brushRef="#br0" timeOffset="19829.56">29212 13828 90 0,'0'0'123'16,"0"0"-19"-16,0 0-37 16,0 0-1-16,0 0 11 15,0 0-32-15,39-46 46 16,-39 46-33-16,0 0 12 0,0 0-18 15,0 0-28-15,0 0-24 16,0 8-12-16,-12 20 12 16,-15 18 7-16,-6 4 16 15,-7 11-1-15,-5 7-1 16,-1-1-3-16,1 3-9 16,-2-1-1-16,8-2-2 15,-2-6-4-15,10-2-1 16,4-12 0-16,9-13 0 15,7-11-1-15,9-20-47 16,2-3-45-16,9-31 9 16,17-23-348-16</inkml:trace>
  <inkml:trace contextRef="#ctx0" brushRef="#br0" timeOffset="20149.93">28878 13999 1 0,'0'0'166'16,"0"0"-12"-16,0 0 74 15,0 0-74-15,0 0-95 16,0 0-41-16,130-58 4 15,-66 43-6-15,7-2 8 0,-2 3-2 16,-6 2-7-16,-20 5-14 16,-17 3 0-16,-15 3 3 15,-9 1-8-15,-2 0-1 16,0 0-53-16,-10 0-94 16,-19 0 44-16,-7 7-67 15,-3 5-144-15</inkml:trace>
  <inkml:trace contextRef="#ctx0" brushRef="#br0" timeOffset="20396.2">28807 14183 41 0,'0'0'221'15,"0"0"-85"-15,0 0-32 16,0 0 24-16,0 0-1 15,0 0-17-15,58 8-61 16,2-12-15-16,9-15-13 16,2 0-10-16,-1 1-2 15,-16 7-8-15,-15 4-1 16,-16 4-12-16,-14 3-76 16,-9 0-39-16,0 0-138 15,-14 0-86-15</inkml:trace>
  <inkml:trace contextRef="#ctx0" brushRef="#br0" timeOffset="21689.64">26315 12837 55 0,'0'0'67'0,"0"0"6"16,0 0 23-16,0 0-21 15,0 0-2-15,0 0 5 16,31-23-7-16,-25 16-3 16,-1 1-32-16,1-4-18 15,2 3-2-15,-4-4-2 16,-2 5-2-16,-2 4 8 0,0 2 12 15,0 0-32-15,-2 0-11 16,-21 8 11-16,-1 15 10 16,0 4-10-16,4 1 0 15,6 4 0-15,5 1 4 16,3-1-1-16,3 2-3 16,3-7 0-16,0-2 1 15,0-4-1-15,13-8 0 16,10-1 9-16,4-2-2 15,2-4 3-15,-2 2-8 16,-3-2-2-16,-6 0 0 16,-8 2 0-16,0 1-3 0,-10 0-7 15,0 5-1-15,0 1-2 16,-10 0 8-16,-11 6 5 16,-6-6 2-16,2 2 2 15,5-3-3-15,5-4 0 16,8-7-1-16,5-1 0 15,2 1 2-15,0-3 4 16,0 0 9-16,0 0 2 16,0 0 2-16,0 0-2 15,9-5-13-15,2 0-4 16,0 2-2-16,2 1-4 16,0 2-1-16,-1 0 0 15,1 10-2-15,1 12 1 16,-5 6 4-16,-1 7-1 15,-6 6 3-15,-2 10 1 0,0 7 0 16,0 10 1-16,-17 4-5 16,-6 5 5-16,1-4-1 15,-2-6 4-15,6-13-3 16,7-11 3-16,9-14-3 16,2-7 5-16,0-6 10 15,22-4 11-15,11 1 7 16,8-5-18-16,1 1-13 15,0 2-2-15,-2-3-90 16,-2-7-278-16</inkml:trace>
  <inkml:trace contextRef="#ctx0" brushRef="#br0" timeOffset="23146.16">31465 13244 184 0,'0'0'114'16,"0"0"-53"-16,0 0-26 15,0 0-3-15,0 0-12 16,0 0 16-16,0 0-36 16,97-65-2-16,-88 65-3 15,-7 3-3-15,-2 18 4 16,0 2 4-16,0 5 4 0,-8 5-3 15,-9-1 3-15,0 0 2 16,3 4 21-16,1 0-13 16,2-4 5-16,6-6-2 15,5-6-14-15,0-8-1 16,0-2 4-16,8-8 15 16,11-2 51-16,6 0-31 15,2 0-16-15,-3 0-13 16,-2-14-12-16,-6 0 7 15,-5 2-2-15,-4-2-2 16,-5 2-1-16,-2 3 14 16,3 4 13-16,-3 3-5 0,0 0-2 15,0 2-14-15,0 0-8 16,0 0-29-16,0 0 2 16,-14 0 27-16,-1 9 3 15,1 6-3-15,3 3 0 16,0 4-1-16,1 7 1 15,2 6 0-15,4 3 0 16,-1 6 0-16,1 6 8 16,-4 3-3-16,0 1 0 15,-3 2-2-15,-1-2 1 16,4 3-3-16,1-2 9 16,1 2-6-16,0-2-1 15,0-2 0-15,4-7-1 16,-3-8 2-16,3-8-2 15,0-10 4-15,-2-6-1 0,2-6 4 16,0-2-8-16,-4-1 12 16,0 0-4-16,-3 2-3 15,-3-2 2-15,-3 2-8 16,-1-3-1-16,-1-3-22 16,1-1-17-16,1 0-69 15,3 0-179-15</inkml:trace>
  <inkml:trace contextRef="#ctx0" brushRef="#br0" timeOffset="26189.74">30871 13670 47 0,'0'0'51'0,"0"0"-7"16,0 0-10-16,0 0-26 16,0 0-6-16,0 0-2 15,13-24 5-15,-13 24 7 16,0 0 4-16,0 0-16 16,0 0-9-16,0 0 9 15,0 0 12-15,0 0-3 16,0 0 13-16,0 0 10 0,0 0 8 15,0 0 42-15,0 0 18 16,0 0-29-16,0 0-28 16,-2-3-14-16,0 1-23 15,-5 1-2-15,3-1 7 16,0 2-9-16,1 0-2 16,1 0 0-16,-5 0-1 15,-2 0 0-15,-4 0 2 16,-1 0 0-16,1 0-1 15,0 0 0-15,2 0-1 16,-2 0 1-16,1 0-10 16,1 8 4-16,3-3 6 0,0 3 0 15,4 1 0-15,0 0 0 16,-1 1 2-16,-1 4-2 16,-4-1 7-16,4 1 6 15,-1 2 7-15,1-2-9 16,0 4-6-16,4-1-5 15,0 2 3-15,2 1 3 16,0-1 0-16,0 1 1 16,0-1-6-16,0 0 1 15,4-4 4-15,4 0-3 16,-4-4 0-16,1 1 1 16,-1 1 0-16,0-4-2 15,0 1 2-15,0 0-4 16,2-1 3-16,-2 0-1 0,5 2 0 15,1-1 1-15,-2-3-1 16,3 4 13-16,-5-8-5 16,2 4-7-16,-2-5-1 15,-3 0-1-15,1-1 0 16,-2-1 1-16,5 0 4 16,6 0 15-16,3 0 14 15,4 0-23-15,0 0-4 16,0-7-1-16,-2-1-6 15,-3-1 0-15,-3 0 3 16,-4-4 1-16,1-2 3 0,-1-1 0 16,-2-3 12-16,-2 1 1 15,1-3-10-15,-1 2-1 16,0 1-2-16,-2 0-7 16,-2 4 5-16,0 0-5 15,0 2-1-15,0 0 0 16,0 3-2-16,0-6 2 15,0 5 3-15,-4-4-3 16,2 2 5-16,-4-4-3 16,1 0 0-16,1 0-1 15,-4-1 3-15,2 4 1 16,2 1 12-16,-1-2-8 16,1 3 3-16,2 3-4 15,-5 3-1-15,4 0 10 16,-1 0-17-16,2 2 6 0,-3 1-5 15,1-2 0-15,0 3-2 16,-3-3-4-16,0 1 4 16,-2 3-3-16,1 0 1 15,-4 0 1-15,-1 0 0 16,-5 0 0-16,3 0 2 16,-4 7-2-16,2-2 1 15,1 4-1-15,3 1 1 16,-3 2-5-16,3 1 5 15,-1 3-8-15,1 5 8 16,-1 0 1-16,1 2 1 16,3 0 1-16,-2 0-1 0,3 0-2 15,5-2-1 1,0 1-1-16,4 0 2 0,0 0 1 16,0 2 0-16,0 2 0 15,0-4 4-15,0 2-2 16,8-2-1-16,1-4 0 15,3-4 3-15,-2-3-3 16,-1-5 0-16,1-2 2 16,0-3 6-16,5-1 7 15,2 0 12-15,5 0-3 16,-3 0-7-16,6-9-9 16,-2-5 6-16,1-4-11 15,1 1 2-15,-1-1-4 16,1-1 0-16,-3 1-1 15,-1 0-1-15,-8-1 1 0,-5 7 0 16,0-4 0-16,-6 0 6 16,-2-2-6-16,0-3 4 15,0-2 5-15,0 0-4 16,0-3-5-16,-8 5 0 16,2 1-1-16,-1 3 0 15,-1 5-6-15,-4 3-4 16,-7 3-43-16,-13 3-55 15,-11 3-66-15,-10 0-73 16,-4 0-328-16</inkml:trace>
  <inkml:trace contextRef="#ctx0" brushRef="#br0" timeOffset="29333.19">28051 15250 14 0,'0'0'33'16,"0"0"-2"-16,0 0 11 15,0 0 11-15,0 0-29 16,0 0-23-16,-89-6-1 15,60 6-4-15,-2 0 1 16,0 0 1-16,1 0 2 16,6 0 3-16,7-8 12 0,3 4 20 15,5 0 28-15,5 2 8 16,-1 2 5-16,1-5-30 16,-6 2-39-16,0 3-7 15,-3-5-5-15,-6 5 4 16,-1 0 2-16,1-1-1 15,0-2 1-15,3 2 3 16,8-2-2-16,3 3 3 16,3 0 12-16,0 0 15 15,2 0-8-15,0 0-17 16,-2 0-7-16,-2 0-3 16,-6 0-1-16,-1 0-3 15,-4 0 4-15,-1 0-3 16,0 0 4-16,-1 0 2 15,-2 0 1-15,7 0-1 0,1 0 0 16,3 0 1-16,4-1 2 16,2 1-1-16,0 0-2 15,-5 0-1-15,-7 0-1 16,-5 0-2-16,-6 0 4 16,-4 0-2-16,2 0-7 15,0 0 5-15,7 0 4 16,3 0 0-16,-2 0 1 15,4 0-1-15,-1 0-1 16,3 0 1-16,5 0 0 16,0 0-1-16,4 0 1 15,4 0-2-15,0 0 2 0,0 0-4 16,0 0 1-16,0 0 1 16,0 0 0-16,-7 0-3 15,-1 0-29-15,-4 5 14 16,-1-1-9-16,1 4-57 15,2-3 9-15,3-3 0 16,1 2-11-16,1-3 15 16,2 2 24-16</inkml:trace>
  <inkml:trace contextRef="#ctx0" brushRef="#br0" timeOffset="30416">27137 15258 79 0,'0'0'43'16,"0"0"-39"-16,0 0 0 15,0 0 11-15,0 0 34 16,0 0-10-16,0 0-33 15,116 0 0-15,-76 0 4 16,0 0-7-16,-4 0-3 16,-2 0 10-16,-5 0-10 0,-2 0 1 15,-6 0 4-15,0-6-4 16,1 4-1-16,2-3 5 16,8 0-4-16,6-2 11 15,4 2 12-15,7-2 9 16,-3-1-5-16,2 4-24 15,-4-1-4-15,-3 1 0 16,-4 4 5-16,-1 0-3 16,-1-5-2-16,-1 5 1 15,-3-1 2-15,0 1 7 16,-2 0-5-16,0-4 4 16,2 0-2-16,6 0 3 15,0-5 5-15,7 1-2 0,2-2-1 16,4 2 9-1,4 2 2-15,-3-3-1 0,3 2-10 16,-3 1-9-16,-2 2 1 16,1 1-2-16,-4 0-1 15,1 1 3-15,2 0-4 16,0 2 1-16,3 0 3 16,0-4-3-16,2 4 3 15,4-4 6-15,2 2-4 16,5 0 0-16,4 0-4 15,0 2-1-15,0-2 0 16,-2 2-1-16,-3 0 0 0,-1-2 0 16,-5-2-6-16,2 4 16 15,2-5-1-15,5 0-1 16,3-2 10 0,-1 7-8-16,0-9 6 0,0 3-1 15,0 2-8-15,0 0-7 16,5-5 6-16,-1 6-3 15,-2-1 0-15,6 2-1 16,-2-3 1-16,3 2-3 16,3-1 4-16,-1 2 0 15,2-1 2-15,3 3-5 16,5-5 0-16,-1 1-1 16,2 0 1-16,-5 0-1 0,-1 1 0 15,-2 0 1 1,0 0 0-16,-2-3-1 0,-2 3 0 15,-4 1 0-15,-1 2 3 16,-1-2-2-16,-1 2-1 16,-1 0 0-16,-4 0 1 15,-2-2-1-15,-10 2 0 16,-9-5 0-16,-15 5 0 16,-14 0 2-16,-7 0-1 15,-8 0 0-15,-2 0 1 16,0 0 11-16,0 0 24 15,0 0-13-15,0 0-10 16,0 0-8-16,0 0-2 16,0 0-3-16,0 0-1 0,0 0-3 15,0 0-4 1,0 0-58-16,0 0-18 0,0 0 5 16,-12 0 61-16,-1 0-34 15,-3 0-60-15,1 0-29 16,1-5-95-16</inkml:trace>
  <inkml:trace contextRef="#ctx0" brushRef="#br0" timeOffset="31132.85">32373 14853 283 0,'0'0'110'0,"0"0"-34"0,0 0 58 15,0 0-6 1,0 0-49-16,0 0-38 0,-11-16-22 15,11 16-15-15,0 0 2 16,7 0-4-16,9 9 13 16,6 6-6-16,4 1-6 15,1-2 0-15,0-1 1 16,-2-4-2-16,-7 1 0 16,-7-6-2-16,-9-2 0 15,-2 2-4-15,0 8-4 16,-9 0-2-16,-18 7 8 15,-12 4 2-15,-4 3 6 16,-6 0-1-16,6 2-2 16,8-2-2-16,4-2-1 0,8-3 0 15,12-3 0-15,11 0-77 16,0-9-75-16,25 1-80 16,15-6-39-16</inkml:trace>
  <inkml:trace contextRef="#ctx0" brushRef="#br0" timeOffset="31695.88">32684 15127 327 0,'0'0'186'0,"0"0"-29"15,0 0-76-15,0 0-2 0,0 0-39 16,0 0-40-1,6-8-12-15,-6 16-13 0,-8 12 25 16,-6 5 5-16,-4-3-1 16,0 2 7-16,-4-6 6 15,-5 0 6-15,-7-2-6 16,-1-2-3-16,-7 0-2 16,1-8-9-16,8-2 8 15,8-1-11-15,14-3-1 16,7 0 1-16,4 0 9 15,0-17 2-15,4-7-11 16,19-1-17-16,4 6 17 0,2-3 9 16,-2 5-4-16,-8 3-3 15,-1 6 4-15,-7 6-2 16,1-2 0-16,-1 4-1 16,-3 0 2-16,4 0-5 15,1 0-2-15,0 9-6 16,1 9 0-16,-1 0 6 15,-4 4 0-15,0-4 0 16,2 0 2-16,1-8 0 16,0-3 3-16,9-2-1 15,-2-5 5-15,4 0 0 16,-1-8-1-16,-7-14-6 16,-5-4-7-16,-8-8-48 15,-2-1-24-15,-4 3 5 16,-23 6 46-16,-12 8-9 0,-9 10-7 15,-17 6 14-15,-15 2-101 16,-18 0-12-16</inkml:trace>
  <inkml:trace contextRef="#ctx0" brushRef="#br0" timeOffset="32737.91">27239 15168 75 0,'0'0'85'16,"0"0"-3"-16,0 0 66 15,0 0-44-15,0 0 0 16,0 0-42-16,58-67-14 16,-58 67-10-16,0 0-10 15,0 0-15-15,0 0-13 16,0 0 0-16,0 0-23 15,-4 0 23-15,-13 11 7 16,-6 2-1-16,1 3-4 16,-3 2 7-16,-4-4 10 0,0 4-5 15,2-1 24-15,6-4-24 16,7-4-6-16,9-6-6 16,5-3 0-16,0 0 5 15,0 3 10-15,5 5 9 16,22-2-4-16,8 2-3 15,6 4-2-15,-6-3-14 16,-6 0 1-16,-4 1-4 16,-8-6 0-16,-5 5-6 15,-8 5-68-15,-4-2-113 16,-7 1-85-16</inkml:trace>
  <inkml:trace contextRef="#ctx0" brushRef="#br0" timeOffset="33501.9">26687 15561 164 0,'0'0'131'0,"0"0"-44"15,0 0-60-15,0 0 1 16,0 0-28-16,0 0 6 15,-23 9 13-15,2 8-2 16,-2 1-9-16,-4 0 31 16,0-3 3-16,-2 1-9 15,3-1-10-15,4-4-10 16,-1-4-4-16,5-3 0 16,3 0-1-16,3-4 3 15,2 0 2-15,5-12 2 0,5-12 5 16,0-7-17-16,0-1-3 15,17 1 0-15,6 4 0 16,-3 1 6-16,1 8-6 16,-4 4 5-16,-3 7 8 15,-3-2-5-15,-5 9-8 16,-1 0 5-16,-1 0-5 16,1 0-3-16,2 0-3 15,-1 4 2-15,3 15 1 16,-2 1 3-16,2 7 3 15,-3 4 3-15,3 0 3 16,3 0-4-16,-2-4 1 16,9-4-5-16,2-9 0 15,4-5 4-15,6-9 1 0,2 0 10 16,-1-5 4-16,-5-13-7 16,-3 0-6-16,-13-4 0 15,-3 4 2-15,-8-5 2 16,0-3 11-16,-6 8 14 15,-15-4-26-15,-8 8-10 16,-3 10-17-16,-3 4 0 16,-2 0-19-16,2 8-21 15,4 12 2-15,6 5-17 16,10-2-76-16,6 4-66 16,7-5-92-16</inkml:trace>
  <inkml:trace contextRef="#ctx0" brushRef="#br0" timeOffset="33858.53">25954 15625 167 0,'0'0'198'0,"0"0"-100"15,0 0 8-15,0 0 7 16,0 0 23-16,0 0-122 16,0 0-11-16,187-10-3 15,-144 10-104-15,-6 0-272 16</inkml:trace>
  <inkml:trace contextRef="#ctx0" brushRef="#br0" timeOffset="35678.69">29704 14945 62 0,'0'0'61'0,"0"0"2"16,0 0 34-16,0 0-2 15,0 0-19-15,0 0-32 16,0 0 5-16,0 0-16 16,0-6 14-16,0 0 15 15,0 2-5-15,0 2-24 16,0-2 7-16,-4-3-7 15,4 6 20-15,-2-1-30 16,2 2-4-16,0 0 2 16,0 0-10-16,0 0-8 15,0 0-3-15,0 0-8 0,0 0-9 16,0 0-14-16,0 17 17 16,0 15 14-16,0 5 12 15,2 4-11-15,6 2 1 16,-2-2 1-16,-1-10-1 15,-1 0 4-15,-2-13-4 16,2-4-1-16,-4-6 0 16,3-8 5-16,-3 0-6 15,0 0 9-15,0 0 13 16,0 0 12-16,0 0 1 16,0 0 0-16,0 0-9 15,3 0-4-15,-1-18-14 0,0-4-8 16,0-5-4-16,-2-3 3 15,0-4-24-15,0 0 5 16,0 0 8-16,0 10 12 16,0 3 2-16,0 6-2 15,0 5 2-15,0 3-1 16,0 7-1-16,0 0 0 16,0 0 3-16,0 0-3 15,0 0-1-15,0-5 1 16,0 5-7-16,0 0-10 15,0 0 1-15,0 0 3 16,-2 17-1-16,-2 18 12 16,-2 11 1-16,6 0 1 15,0 6 1-15,0-11 1 0,0-2 2 16,3-15 1-16,4-3-2 16,-5-8-3-16,0-8 1 15,-2-3 1-15,0-2-2 16,0 0-30-16,0 0-116 15,0 0-199-15</inkml:trace>
  <inkml:trace contextRef="#ctx0" brushRef="#br0" timeOffset="37088.01">29857 14564 73 0,'0'0'122'0,"0"0"-53"16,0 0-14-16,0 0-10 16,0 0 17-16,0 0 1 15,0-26-18-15,0 24-8 16,2 2 4-16,-2 0 12 0,3 0 11 16,-3 0-22-16,0 0-1 15,0 0-3-15,0 0-15 16,0 0-23-16,0 0-5 15,-3 7-33-15,-15 20 38 16,-4 4 9-16,-2 1-9 16,4-3 2-16,-1-7 0 15,8-6 0-15,4-4 8 16,4-6-4-16,5-2 1 16,0-4 3-16,0 0 28 15,0 4-15-15,8-4-6 16,11 4 17-16,4 0-29 15,-1 4-5-15,0 7 0 16,0 0-63-16,1 1-49 16,4 3-101-16,-3-10-189 0</inkml:trace>
  <inkml:trace contextRef="#ctx0" brushRef="#br0" timeOffset="38851.19">29779 14704 9 0,'0'0'17'0,"0"0"21"15,0 0 24-15,0 0 24 16,0 0-19-16,0 0-13 15,0 0 9-15,0 0-19 16,0 0-21-16,0 0-11 16,0 0 0-16,0 0-1 15,0 0-3-15,0 0 4 16,0 0 1-16,0 0 2 16,0 0-1-16,0 0 8 15,0 0-1-15,0 0-4 0,0 0-6 16,0 0 2-16,0 0 1 15,2 0 5-15,9 0 12 16,3 0-1-16,3 0-25 16,3 0 0-16,1 0-1 15,6-1-3-15,4-2 1 16,4-1 2-16,1-1 1 16,-3 5-4-16,0-7 4 15,-4 3-3-15,0-2 0 16,1 4-1-16,-4-2 2 15,1 0 7-15,2 2 13 16,0-1-7-16,7 2 2 16,1-3-11-16,6 0 2 0,-1-1-3 15,0 2-2-15,-1-1-2 16,-3-1-1-16,-5 5 1 16,-2 0-2-16,0 0 0 15,-2 0 1-15,1 0-1 16,1 0 0-16,2 0 2 15,3 0-1-15,2 0 4 16,0 0-3-16,2-5 1 16,-1-1 0-16,2 0 1 15,-3 4-3-15,0-2 0 16,-5 1-1-16,-6 0 1 16,-5 3 0-16,1 0-1 0,4 0 0 15,-4 0-2 1,6-3 2-16,5 2 0 0,0-1 0 15,2-2 2-15,-1 2-2 16,1-3-1-16,-1 0 1 16,-4-2 0-16,-2 2 0 15,-2 1 2-15,-2 0-2 16,2 3 1-16,-3-5-1 16,3 3 0-16,-1-1 2 15,3-1-1-15,0 2-2 16,-4 1 2-16,2-2-4 15,-2-1 6-15,-3 5-3 16,-3-5 0-16,4 5 1 16,0-2-1-16,0-3 0 15,4 4 0-15,2-3 0 0,-4 4 0 16,0-6 0-16,-3 4 0 16,-2 2 0-16,-2-2 1 15,-3 2-1-15,1 0 0 16,-3 0-1-16,1 0 1 15,-3 0 0-15,0 0 0 16,0 0 0-16,-2 0 0 16,0 0 1-16,-2-2-1 15,4 2 1-15,-3-3 0 16,6 1-1-16,-1 2 1 16,1 0-1-16,1-1 0 15,1 1 1-15,-5 0 1 0,0 0-2 16,-4-4 0-16,-2 4 1 15,-1 0-1-15,-4-2 0 16,0 2 1-16,0 0-1 16,0 0 2-16,0 0-2 15,0 0-2-15,0 0-3 16,0 0 1-16,0-3 4 16,0 3 0-16,0 0 2 15,0 0 4-15,0 0-6 16,0-2-7-16,0 1-4 15,0-5-13-15,-13-2-16 16,-5-2 6-16,-7-7-48 16,0 1 58-16,-2-1-2 15,2 0 19-15,2 3-3 16,7 1 10-16,5 4 24 0,7 5-4 16,2 3-3-16,2-2 24 15,0 3-7-15,0 0-34 16,0 0-14-16,0 0-14 15,0 10 6-15,0 10 22 16,8 0 2-16,5 5 3 16,8-3-3-16,1 0 4 15,5-5 25-15,-4-3-23 16,-8-5 11-16,-4-3-15 16,-9-6 4-16,-2 0 0 0,0 0 9 15,0 0-2-15,0 0-15 16,0 4-21-16,-18 9 7 15,-13 13 14-15,-12 11 6 16,-7 7-5-16,-6 4-1 16,-2 0-41-16,4-5-181 15,14-7-314-15</inkml:trace>
  <inkml:trace contextRef="#ctx0" brushRef="#br0" timeOffset="39952.92">30011 14754 57 0,'0'0'99'16,"0"0"-29"-16,0 0-4 16,0 0-8-16,0 0 15 15,0 0 3-15,13-14-10 16,-13 14-12-16,0 0-15 15,0 0-10-15,0 0-9 16,0 0-17-16,0 0-3 0,0 0-1 16,0 0 1-1,0-1 12-15,0 1-2 0,0 0 2 16,2-2 2-16,0-1 12 16,-2 1-21-16,2 2-5 15,-2 0 0-15,0 0-2 16,0 0-21-16,0 0-32 15,-4 12 55-15,-9 16 1 16,-5 11 23-16,1-4-10 16,1-2-9-16,-1-1-2 15,-2 2 7-15,-3-4-6 16,-1 3-2-16,1-10 7 16,4-3-7-16,7-5 0 15,4-10-2-15,5-1 3 0,2-4-3 16,0 0-12-16,0 0-27 15,18-2 4-15,9-10-167 16,4-9-10-16,2 1-12 16</inkml:trace>
  <inkml:trace contextRef="#ctx0" brushRef="#br0" timeOffset="40282.21">30300 14758 17 0,'0'0'86'0,"0"0"-11"16,0 0 24-16,0 0-40 15,0 0-38-15,0 0-6 0,0-9 4 16,0 9 9-16,0 0-10 16,0 0-8-16,0 0-1 15,0 0-5-15,-11 0-4 16,-2 3-6-16,-7 17 4 15,-2 6 2-15,-1 6 39 16,-2 7-21-16,2-9 5 16,2 0-6-16,3-6-2 15,7-8-6-15,7-3-9 16,2-7 0-16,2-6-2 16,0 0-8-16,0 0-19 0,6 0-50 15,10-13-78-15,6-9-72 16</inkml:trace>
  <inkml:trace contextRef="#ctx0" brushRef="#br0" timeOffset="40579.19">30572 14672 10 0,'0'0'44'15,"0"0"-22"-15,0 0 66 16,0 0 10-16,0 0-49 15,0 0-40-15,0-8-9 16,0 12 0-16,-4 12 9 0,-12 8 47 16,-1 5-17-16,-6 4 0 15,-4 4-2-15,-2-3 12 16,2 2-27-16,1-4-1 16,4-8 0-16,4-2-17 15,3-8 1-15,3-7-1 16,5 2-3-16,5-9-1 15,2 0-15-15,0 0-77 16,2 0-86-16,23-6 33 16</inkml:trace>
  <inkml:trace contextRef="#ctx0" brushRef="#br0" timeOffset="40879.1">30875 14633 29 0,'0'0'116'0,"0"0"-98"16,0 0 54-16,0 0 0 15,0 0-47-15,0 0-17 16,-17 17 46-16,-3 7-22 16,-5 5 1-16,-2 0 19 15,-4 5-2-15,-2-5-8 16,-1 5-26-16,5-6-5 15,5-4-4-15,1-4-3 16,10-5-1-16,0-2-1 16,4-3-2-16,2 1-34 0,5-11-96 15,2 3-38 1,0-3 40-16,2 0 87 0,23-8-104 16</inkml:trace>
  <inkml:trace contextRef="#ctx0" brushRef="#br0" timeOffset="41158.94">31060 14636 42 0,'0'0'25'16,"0"0"-14"-16,0 0-3 0,0 0 36 15,0 0 30-15,0 0 1 16,-24 14-39-16,13 4 18 15,-2 5-6-15,-5 8 6 16,-5 5-11-16,-2 3-17 16,2-2-10-16,-6-1-10 15,0-2 3-15,4-9-6 16,7-4-1-16,9-14 0 16,7-5-2-16,2-2-31 15,0 0-32-15,13-14-103 16,16-8-91-16</inkml:trace>
  <inkml:trace contextRef="#ctx0" brushRef="#br0" timeOffset="41432.78">31245 14633 47 0,'0'0'17'15,"0"0"-5"-15,0 0 80 16,0 0-24-16,0 0-40 15,0 0 6-15,-69 47 8 16,49-24-14-16,-2 4 12 16,-4 1 4-16,-10 7 13 15,-3 2-12-15,0-2-23 16,5-5-22-16,10-2 26 16,11-14-26-16,8-1 0 15,5-13-17-15,0 0-15 0,9 0 6 16,18-14-16-16,8-11-176 15,3-3 17-15</inkml:trace>
  <inkml:trace contextRef="#ctx0" brushRef="#br0" timeOffset="41707.18">31428 14607 4 0,'0'0'38'0,"0"0"-31"15,0 0 17-15,0 0 15 16,0 0-22-16,0 0 23 16,0 9 35-16,-6 8-24 15,-10 4 23-15,-4 9-6 0,-7 4-21 16,-4 6-10-16,-2 0-11 16,-3 1-5-16,5-5 3 15,0-7-17-15,2-4 11 16,4-4-15-16,7-4 1 15,3-8-4-15,10 0-5 16,1-9-106-16,4 0-91 16,0 0 27-16</inkml:trace>
  <inkml:trace contextRef="#ctx0" brushRef="#br0" timeOffset="41980.87">31720 14534 3 0,'0'0'76'16,"0"0"-51"-16,0 0 9 15,0 0 67-15,0 0-58 16,0 0-13-16,-80 76-16 16,63-53 36-16,-4 12-10 15,1 0-10-15,-6 2 8 16,-1 2-24-16,-2-3-5 15,0-5-8-15,0 0 0 16,2-7 7-16,5-7-8 0,9-6-22 16,8-7-91-16,5-4-90 15,0 0 121-15</inkml:trace>
  <inkml:trace contextRef="#ctx0" brushRef="#br0" timeOffset="42251.17">31939 14488 48 0,'0'0'65'16,"0"0"-34"-16,0 0 5 15,0 0 6-15,0 0-13 0,0 0 1 16,-114 170-1-16,85-130 11 15,-9 2-10-15,-4 6-6 16,-1-7-7-16,6-5-9 16,5-9-3-16,10-8 1 15,11-7-6-15,9-8-21 16,2-4-118-16,6-4-42 16</inkml:trace>
  <inkml:trace contextRef="#ctx0" brushRef="#br0" timeOffset="42490.05">32190 14502 79 0,'0'0'85'0,"0"0"26"16,0 0-24-16,0 0 6 15,0 0-43-15,0 0-2 16,-220 210-28-16,189-170-10 15,0-4-5-15,-3 1 6 16,-1-5-2-16,1-2-1 16,5-8-8-16,7-8-41 15,13-8-74-15,9-6-97 16,0 0-7-16</inkml:trace>
  <inkml:trace contextRef="#ctx0" brushRef="#br0" timeOffset="42698.93">32327 14506 157 0,'0'0'347'0,"0"0"-347"16,0 0 31-16,0 0-21 16,0 0 60-16,0 0-25 15,-102 114-29-15,75-75-6 16,2 2-9-16,-4-1 4 15,-4 0-5-15,-8 9-34 16,-3-9-198-16,0-5-107 16</inkml:trace>
  <inkml:trace contextRef="#ctx0" brushRef="#br0" timeOffset="43928.67">30963 15150 170 0,'0'0'55'0,"0"0"12"16,0 0 15-16,0 0 58 15,0 0-40-15,0 0-58 16,-5-26 3-16,5 26 17 15,0 0 7-15,0-5-16 16,0 5-14-16,0 0-11 0,0 0-4 16,0 0-14-1,0 0-10-15,0 0-1 0,0 0-15 16,0 18-33-16,0 22 44 16,0 13 5-16,0 8 4 15,0 5 11-15,5 1-10 16,3-3 15-16,-4-4-5 15,0-7-11-15,-2-7 2 16,-2-10-4-16,0-7 2 16,0-10-3-16,0-12 0 15,0-1-1-15,0-6 0 16,0 0-12-16,0 0-8 0,0 0-22 16,0-6-21-1,0-1-15-15,0-7 48 0,-8 2 12 16,0-2 11-16,-3-4 7 15,1-1 6-15,4 2-1 16,1-5 9-16,3 3 21 16,2 3-5-16,0 6 19 15,0 1-5-15,0 5-8 16,0 4-6-16,0 0-17 16,0 0-13-16,0 0-8 15,0 0-18-15,11 8 26 16,10 11 7-16,8 12-4 15,-3-5 2-15,-1 2-3 16,-3-6 2-16,-8-1-4 16,-4-10 0-16,-3-3 0 15,-2-8 3-15,4 0 0 16,8 0 72-16,8-19-31 0,4-13-36 16,0 3-1-16,-7-3-7 15,-4 1-41-15,-9 13-29 16,-9 5-33-16,0 8-86 15,-20 5-293-15</inkml:trace>
  <inkml:trace contextRef="#ctx0" brushRef="#br0" timeOffset="45046.15">28279 16388 256 0,'0'0'122'16,"0"0"8"-16,0 0-24 15,0 0-4-15,0 0 9 16,0 0-20-16,11-37-30 15,-11 34-36-15,2 3 3 16,-2 0 14-16,0 0-18 16,0 0-23-16,0 0-1 15,0 0-13-15,0 8-8 16,0 19 16-16,0 5 5 16,0 0 4-16,0-2-3 0,0-4 2 15,0-4-3 1,0-12 0-16,0 2 0 0,0-12 1 15,0 0 2-15,0 0 0 16,6 0 11-16,1 0-7 16,5-12-7-16,-2-10-26 15,2-4 10-15,-1 1-1 16,0 4 0-16,-2 3 6 16,0-1 11-16,-3 12-3 15,1-2 1-15,0 9-5 16,2 0-7-16,0 0 2 15,1 4 1-15,2 15 9 16,-3 1 2-16,-1 4 1 0,2-2 10 16,-1 4 1-1,-1-2-2-15,2 3-5 0,-1-6 1 16,-3-7-5-16,1-2 3 16,0-8-1-16,2-4-3 15,1 0-30-15,4 0-49 16,-1-12-210-16,1-15-279 15</inkml:trace>
  <inkml:trace contextRef="#ctx0" brushRef="#br0" timeOffset="45379.43">28670 16409 302 0,'0'0'176'0,"0"0"-16"16,0 0-65-16,0 0 2 15,0 0-36-15,0 0-49 0,0-5-12 16,0 5-12-16,0 0-7 15,0 11 18-15,0 7 0 16,0 4 0-16,-4 0 1 16,2 4 2-16,0-4 5 15,2-4-6-15,0-4-2 16,0-10-5-16,2-4 6 16,16 0 18-16,7-7 2 15,2-22-2-15,-4-5-17 16,-6 2-1-16,-11-8-10 15,-6 4 10-15,0 4 0 16,-13 10 3-16,-7 5 15 16,-1 16-2-16,2 1-16 15,1 0-9-15,-1 14-57 16,11 12-39-16,6 1-102 0,2-4-148 16</inkml:trace>
  <inkml:trace contextRef="#ctx0" brushRef="#br0" timeOffset="45517.35">28990 16409 685 0,'0'0'295'0,"0"0"-207"15,0 0-2-15,0 0-54 16,0 0-31-16,0 0-1 16,-13-34-142-16,13 42-160 0,6 6-45 15</inkml:trace>
  <inkml:trace contextRef="#ctx0" brushRef="#br0" timeOffset="45949.2">29268 16320 375 0,'0'0'114'0,"0"0"-65"15,0 0 42-15,0 0-22 16,0 0-20-16,0 0-49 0,0-13-13 16,-6 13 10-16,-5 18 3 15,-3 5 37-15,3 7-22 16,5 1-6-16,6-4-9 16,0 4 0-16,0-3 4 15,6-10-4-15,14-2 9 16,0-5 4-16,0-11-13 15,-2 0 0-15,0-11-14 16,0-15 3-16,-7-10-4 16,-5-2-4-16,-6 1 3 15,0 10 16-15,-10 1 12 16,-6 12-11-16,-2 9 4 16,-2 5 3-16,-1 5-8 15,2 16-8-15,-1 8 6 0,9 0-2 16,9-4-49-16,2-5-73 15,0-7-66-15,23-8-36 16,11-5 75-16</inkml:trace>
  <inkml:trace contextRef="#ctx0" brushRef="#br0" timeOffset="46275.27">29605 16062 397 0,'0'0'134'0,"0"0"-99"16,0 0 107-16,0 0-83 15,0 0-41-15,0 0-18 0,-38-36-17 16,32 46 4-16,-1 16 9 16,0 4 4-16,0 11 8 15,7 12-3-15,0 1 19 16,0 4 0-16,0 5-1 15,0-5-5-15,0 0 0 16,2-4-2-16,-2-2-10 16,0-11 9-16,0-6-13 15,0-12 0-15,0-6 5 16,0-12-6-16,0-4-1 16,0-1-37-16,0 0-42 0,0 0-37 15,0-10-104-15</inkml:trace>
  <inkml:trace contextRef="#ctx0" brushRef="#br0" timeOffset="46457.21">29476 16447 565 0,'0'0'278'16,"0"0"-108"-16,0 0-21 16,0 0-59-16,0 0-51 15,0 0-6-15,49-20-33 16,-13 16-1-16,-1 0-23 15,3 0-38-15,-1 4-54 16,0-6-50-16,-6 1-136 0,-4-2-162 16</inkml:trace>
  <inkml:trace contextRef="#ctx0" brushRef="#br0" timeOffset="47177.87">29828 16375 217 0,'0'0'104'0,"0"0"-64"0,0 0-19 16,0 0 30-16,0 0 16 15,0 0-29-15,40 22-18 16,-25-18-14-16,-1-1-3 16,-3-3 1-16,1 0-3 15,-2 0 3-15,1 0 1 0,3-16 1 16,-5 3-6-16,-1-9-22 15,0 1-1-15,-6 5 6 16,-2-2 17-16,0 8 2 16,0 3 29-16,0 2-6 15,-4 5-13-15,-10 0-9 16,-5 0-3-16,2 5 0 16,-1 4 0-16,1 3 8 15,1 6 37-15,3 1-2 16,1 3-5-16,3 5 7 15,5 4-6-15,4-5-11 16,0 6-8-16,0-10-5 16,11-4-6-16,9-10 3 0,1-6 10 15,2-2 17 1,2 0-3-16,-2-10-22 0,-5-12-1 16,-5 0-13-16,-2-1-9 15,-4 2-3-15,-1 1 3 16,-3 1 9-16,-1 7 4 15,2-1-2-15,0 4 2 16,1 4 8-16,0 2-4 16,-5 3-8-16,2 0-6 15,2 0-15-15,1 17 7 16,1 5 14-16,3 2 3 16,1 1 7-16,2-6-2 0,0-1 2 15,-3-10-4-15,-5-2 2 16,-2-6-4-16,-2 0 9 15,0 0 38-15,7 0 23 16,0-6-7-16,4-20-59 16,-4-2-4-16,-3 2-4 15,-2-5-13-15,-2 9-20 16,0 6-7-16,0 9 16 16,0 2-1-16,0 5-61 15,0 0-34-15,-2 0-25 16,0 0-19-16,0 10-51 15,2 3-49-15</inkml:trace>
  <inkml:trace contextRef="#ctx0" brushRef="#br0" timeOffset="47927.91">30194 16369 125 0,'0'0'130'0,"0"0"25"16,0 0-9-16,0 0-60 15,0 0-41-15,0 0-16 16,71 0-6-16,-58 0-8 15,1 0-10-15,-4 0-1 16,0 0 2-16,-4 0-4 16,3 0 4-16,0-4 1 15,-2-8-7-15,0 2-1 16,-1-4-37-16,-4-4 3 16,-2 5 2-16,0-1-30 15,0 6 49-15,-2 2 10 0,-9 6-6 16,-3 0 6-16,1 0 4 15,4 0 4-15,0 0 5 16,1 6 34-16,-1 11-9 16,2 1-11-16,2 0 37 15,3 6-15-15,2-2-22 16,0 0 10-16,0 0-12 16,0-8-10-16,0-2-6 15,7-2 1-15,2-6 0 16,4-4-1-16,3 0 3 15,1-4 4-15,6-15-12 16,-5 2-3-16,-1-1-48 16,-3-5-13-16,2 6 22 0,-4-5 23 15,2 3 19-15,-3 10 9 16,-1 0 9-16,-6 5 19 16,-2 1 0-16,0 3-15 15,1 0-22-15,-1 3-4 16,4 19 4-16,-2-3 27 15,2 7-10-15,-2-8-7 16,0 0-4-16,-1-4 6 16,-3-2-5-16,2-3-4 15,-2-9 1-15,0 5-4 16,0-5-3-16,0 0-13 16,4 0 15-16,5-14-11 0,2-9-88 15,2 2 37-15,1-1 33 16,-1 4 23-16,-2 4 7 15,-1 1 10-15,-6 8 41 16,0 1 36-16,-2 4-43 16,3 0-24-16,2 0-15 15,0 13 7-15,1 6 9 16,-1 3-4-16,-1-5-11 16,2 2-1-16,-4-7-1 15,2-2-4-15,1-6-67 16,3-4-54-16,3 0-80 15,3-22-272-15</inkml:trace>
  <inkml:trace contextRef="#ctx0" brushRef="#br0" timeOffset="48496.58">30795 16087 465 0,'0'0'127'0,"0"0"-55"16,0 0 11-16,0 0-19 15,0 0-54-15,0 0-10 16,-17-12-19-16,14 12 11 16,1 17 8-16,0-3 10 15,2 13 27-15,0 0 0 16,0 7 2-16,0 7-25 16,0-4-7-16,4 2 0 15,-1-7-4-15,3 0-2 0,-2-10 2 16,1-4-2-16,0-10 2 15,-1-4-3-15,3-4-3 16,1 0 3-16,4 0 3 16,1-12-3-16,0-11-29 15,1 1-11-15,1-2-13 16,1-6 31-16,2 2 22 16,-3-6 1-16,-2 6 6 15,-1 6 17-15,-7 9 9 16,-1 8 9-16,-4 1 7 15,0 4-19-15,0 0-30 16,0 0-16-16,-15 0 10 16,1 12 2-16,1 2 3 0,3 1 1 15,8-1-5-15,2-1-1 16,0 7 3-16,0-2 3 16,0 1 4-16,10-6 2 15,-2 1-3-15,-1-2-2 16,-3-5 2-16,-4-4 0 15,0 2-3-15,0-5-1 16,0 0-3-16,0 4 4 16,-17-4-11-16,-4 0-12 15,-1 0-56-15,0 0-13 16,-2-9-116-16,3-13-154 16</inkml:trace>
  <inkml:trace contextRef="#ctx0" brushRef="#br0" timeOffset="48664.5">30767 16154 640 0,'0'0'255'16,"0"0"-116"-16,0 0 7 15,0 0-41-15,0 0-59 16,0 0-45-16,111-26-1 16,-71 26 0-16,0 0-31 15,2 0-63-15,3 0-111 16,-3 0-207-16</inkml:trace>
  <inkml:trace contextRef="#ctx0" brushRef="#br0" timeOffset="49019.9">31139 16016 169 0,'0'0'434'0,"0"0"-265"0,0 0-46 16,0 0-24-16,0 0-50 15,0 0-31-15,8 32-18 16,9 26 0-16,-2 8 3 16,-9 6-2-16,-6 0-1 15,0 0 2-15,-35-1-1 16,-21-10-1-16,-15 5-25 16,-16-7-77-16,-16-9-133 15,-10-5-327-15</inkml:trace>
  <inkml:trace contextRef="#ctx0" brushRef="#br0" timeOffset="49628.42">27941 16218 68 0,'0'0'201'15,"0"0"-76"-15,0 0-32 0,0 0 16 16,0 0-34-16,0 0-3 16,0-58-44-16,0 58-24 15,0 8-4-15,0 24 0 16,-2 17 84-16,-8 14-23 15,1 15-20-15,5 13 4 16,4-1-7-16,0-2-11 16,15-3-11-16,18-13-8 15,19-14-2-15,23-14-6 16,28-21-86-16,22-23-42 0,12 0-275 16</inkml:trace>
  <inkml:trace contextRef="#ctx0" brushRef="#br0" timeOffset="50197.65">28720 16834 325 0,'0'0'239'16,"0"0"-168"-16,0 0-69 15,0 0 21-15,0 0 197 16,0 0-72-16,-52-23-148 16,106 14-15-16,20 1 5 0,12-2 10 15,17-2 1-15,20-2 0 16,22-4-1-16,20-4-23 15,11-5 13 1,9-5 8-16,-5 6-2 0,-13 5 4 16,-17 2 0-16,-26 9 0 15,-25 6 2-15,-28-4-1 16,-26 8 1-16,-21-5 0 16,-14 5-2-16,-10 0-1 15,0 0-19-15,-21 0-45 16,-19 0 33-16,-16 9 24 15,-6 9-77-15,-8 4-40 16,-5 0-63-16,-8 0-108 16</inkml:trace>
  <inkml:trace contextRef="#ctx0" brushRef="#br0" timeOffset="50520.22">28919 16852 310 0,'0'0'87'16,"0"0"-82"-16,0 0 0 16,0 0 166-16,0 0-53 15,0 0-43-15,309 4-42 16,-169-16-18-16,19 2-10 16,10-8 1-16,3 6 0 15,-7 2 23-15,-18 10-3 0,-22 0-18 16,-22 0-6-16,-24 0-1 15,-18 0 0-15,-26 0 3 16,-17 0-1-16,-13 0 5 16,-5 0 67-16,0 0-15 15,0 0-11-15,0 0-23 16,0 0-26-16,0 0-27 16,0 0-70-16,0 0-138 15,0-4-254-15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15T03:17:11.1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14075 8935 17 0,'11'-3'20'0,"-1"3"-3"16,0-2-2-16,-1-1-5 16,-5 3 3-16,0 0 5 0,-4 0 21 15,0 0 11-15,0-2 8 16,0 2 11-16,0 0-4 16,0-2-30-16,0-2-1 15,0 3-5-15,0-4-18 16,0 1-9-16,0 1 0 15,-2 0-2-15,-4-1 16 16,-1-2-7-16,-3 4-6 16,2-3 0-16,-1 5 0 15,3 0-6-15,-2 0 3 16,2 0-1-16,-1 0 0 16,1 0 0-16,-1 0-3 15,-2 0 4-15,-2 5 1 0,0-1 3 16,-3 2-3-1,1 0-2-15,-3-2 3 0,1 3-2 16,-3 0 3-16,3 3-1 16,1-1-2-16,3 4-2 15,-1 3-1-15,4 3 1 16,-1 2-3-16,3 2 4 16,0-2-2-16,6 4 4 15,0-3-2-15,0 0 2 16,0-3-1-16,0 4 15 15,10-2 1-15,1-2 8 16,-5 1-4-16,1-4-15 0,0 1 4 16,-3-6-4-1,1 3 5-15,-1 0-3 0,3 2 3 16,0-2-1-16,4 2 6 16,2-2-12-16,3 0 13 15,-1-3-4-15,1-4-2 16,4 0-7-16,0-6 15 15,2-1-4-15,3 0 14 16,2 0-3-16,-6-10-4 16,4-10 1-16,-2-4 0 15,-3-8 1-15,-3-4-10 16,-1-4-8-16,-7-2-4 16,-5 2-1-16,-4-1-3 15,0 6 3-15,0 3-10 0,-13 3 2 16,-7 7-5-16,-7 8 13 15,-4 2 13-15,-7 8-13 16,-7 2-114-16,3 2-88 16,7-1-117-16</inkml:trace>
  <inkml:trace contextRef="#ctx0" brushRef="#br0" timeOffset="4605.07">13990 7267 35 0,'0'0'21'0,"0"0"-18"16,0 0-2-16,0 0 0 0,0 0 14 15,0 0 3-15,0 0 0 16,0-2-11-16,0 2 4 16,0 0 8-16,0 0 5 15,0 0-2-15,0-2-7 16,0 2 16-16,0 0-9 16,0 0-2-16,0 0-8 15,0 0-6-15,0 0-5 16,0 0 12-16,-7 0-10 15,2 0 3-15,-1 0-5 16,1 0 0-16,-1 0-1 16,-1 0 3-16,-4 7-3 0,-2 5 0 15,2 5 2-15,1-1 1 16,-1 0-1-16,3 4 7 16,-2 0-8-16,2 0 2 15,-1 2 10-15,-1 0-13 16,4 0 8-16,-1-1 12 15,5-2-7-15,0-1-2 16,2 3-5-16,0-4-6 16,0 2 0-16,0-1 20 15,0-2-15-15,9-2 3 16,-1-2-8-16,0-2 13 16,0 0-8-16,-1-5-5 15,-3 0 7-15,3-1-11 16,0 1 8-16,0 1-8 15,1-1 8-15,2-1-15 0,-2-1 24 16,-1-2-4-16,2-1-6 16,-2 1-3-16,-3-1 19 15,5 0-9-15,-3 0-2 16,1 0 3-16,3 0-6 16,-2 0-1-16,-1 0-2 15,2 0 3-15,0-1 3 16,-1-6-8-16,3 1 11 15,-1-3-1-15,-2 1 0 16,1 2 7-16,-1-3-5 0,-2 2-7 16,1 0-5-1,-1-2 2-15,0-2 3 0,0 2-5 16,0-6 15-16,-1 2-9 16,1-4-5-16,0 3 0 15,2 4 4-15,-2-3-4 16,-3 3 1-16,1-3 1 15,-2 4-3-15,0 0 0 16,-2 0 0-16,2 0 1 16,1 1 6-16,-1 0-1 15,1 2-6-15,-3-1 2 16,2-2-2-16,-2 1 0 16,0 2 3-16,2-3-3 15,0 6 0-15,-2-1 10 16,2 2-3-16,-2-3 1 0,3 5-7 15,-3-5 4-15,2 1-1 16,-2-2-4-16,0 2 5 16,0-2-1-16,2-2 0 15,-2 0-4-15,0-2-1 16,0-2-2-16,0-3-31 16,0 2 28-16,0-3 6 15,-11-2 24-15,-1 0-10 16,-1 2-2-16,-3 1-9 15,-1 7-3-15,-10 8-46 16,-8 0-285-16</inkml:trace>
  <inkml:trace contextRef="#ctx0" brushRef="#br0" timeOffset="13255.05">13245 7657 35 0,'0'0'39'0,"0"0"-7"16,0 0 9-16,0 0-6 15,0 0-13-15,0 0-12 16,0 0 1-16,0 0 12 16,0 0-4-16,0 0 20 15,0 0 8-15,0 0-5 16,0 0-4-16,0 0-19 15,0 0 0-15,0 0-19 16,7-1 5-16,2-5-5 16,2 1 4-16,3-4 0 15,-1 1-4-15,5-2 4 0,-1 0 1 16,1-2-5-16,-3 3 0 16,-1 1 6-16,-5 3-5 15,-5 3 3-15,-4 0-4 16,0 2-16-16,0 0-4 15,0 0-22-15,0 0 0 16,0 0 42-16,0 0 5 16,0 0-4-16,0 0 4 15,0 0 6-15,0 0-11 16,0 0-17-16,0 0-3 16,0 0 20-16,0 0 0 15,0 0 9-15,0 0-3 0,0 0-6 16,0 0-8-16,0 0 0 15,-2 0 6-15,2 0 1 16,0 0 1-16,-2 0 0 16,2 0-1-16,-4 0 0 15,-7 2 1-15,-1 8 8 16,-3 2-3-16,-1 2 2 16,3-4-3-16,1 0 4 15,6-5-8-15,1 0-10 16,5-3 6-16,0-2-12 15,0 0-1-15,5 0 13 16,15 0 4-16,7 0 0 16,0-9-19-16,-3 0 8 0,-6 1-7 15,-5 2 18 1,-4 2 0-16,-6 4 14 0,-3-2-14 16,0 2-36-16,0 0-19 15,-7 0 31-15,-11 0 24 16,0 0 22-16,2 4-22 15,3 1 2-15,8-2 15 16,3-2-17-16,2-1-4 16,0 0-40-16,0 0-44 15</inkml:trace>
  <inkml:trace contextRef="#ctx0" brushRef="#br0" timeOffset="14451.39">13317 9278 49 0,'0'0'27'15,"0"0"-6"-15,0 0 5 16,0 0-25-16,0 0-1 16,0 0-19-16,6 0 19 15,-1 0 11-15,-5 0 7 16,0 0-1-16,0 0-9 15,0 0 1-15,0 0-9 16,-3 0 14-16,-7 8-3 16,2-1 9-16,2 0-11 15,4-2-3-15,2-3 1 0,0-2-3 16,0 0-4-16,0 0-2 16,0 0 2-16,8 0 51 15,15 0-37-15,-1-2-1 16,-1-10-7-16,-4 5-6 15,-3 2 3-15,-3-2-3 16,-5 3 6-16,-4 2-6 16,-2 0 12-16,2 0-6 15,3-1-4-15,0-2 1 16,2 1-3-16,-3 1-2 0,0 3 1 16,-4 0 1-1,0 0-40-15,0 0-82 0,-11 7 53 16</inkml:trace>
  <inkml:trace contextRef="#ctx0" brushRef="#br0" timeOffset="15252.45">13163 10776 81 0,'0'0'62'0,"0"0"-37"15,0 0 36-15,0 0-7 16,0 0-30-16,0 0-2 16,-20 0-2-16,20 0 14 15,0 0 5-15,0 0 21 0,2 0 3 16,9 0-41-16,5-6-6 15,1-3-16-15,1-3-19 16,0 3-82-16,0-3-96 16,-9 4-69-16</inkml:trace>
  <inkml:trace contextRef="#ctx0" brushRef="#br0" timeOffset="16399.36">13201 12485 53 0,'0'0'219'0,"0"0"-82"16,0 0-103-16,0 0-16 16,0 0-13-16,0 0-5 15,82 0-60-15,-46-9-143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10T03:32:54.7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23056 6333 85 0,'2'0'110'15,"0"0"5"-15,5 0-12 0,-1 0-37 16,1-7-33-16,-3 5 7 16,1 0-4-16,-2 2 5 15,-3 0-25-15,0 0-8 16,0 0-3-16,0 0 6 15,0 0-1-15,0 0-5 16,0 0-2-16,0 0-3 16,0 0 1-16,0 0-2 15,0 0-2-15,0 0-2 16,0 0 5-16,0 0 16 16,0 0 11-16,0 0-6 15,-10 0 3-15,1-3 10 0,-4-4-17 16,2-3-3-16,4 0 5 15,3-4 13-15,4-3-13 16,0 2-6-16,0-2 2 16,18 0-13-16,-1 3-2 15,4 4 0-15,-4 8-3 16,1 0-12-16,-3 2 15 16,1 0-3-16,-3 10 3 15,-1 12-1-15,-5 2-1 16,-7 6-4-16,0 7 0 15,-3 1 2-15,-19 6 2 16,-5 4 1-16,-6 0-2 16,-3 4 3-16,-4-4 1 15,2-4-1-15,0-8-1 16,5-6 1-16,4-10 2 0,8-6 11 16,11-5-13-16,3-7 4 15,7-2 5-15,0 2 29 16,0-2 23-16,0 0 7 15,15 0-5-15,20 0-22 16,11-11-34-16,12 4-6 16,6 3-1-16,1 1 2 15,-5 3-2-15,-4 0-5 16,-11 0 5-16,-12 4 1 16,-13 0 1-16,-8-1-2 15,-8-3-4-15,-4 0-1 16,0 0 2-16,0 0-4 0,0 0-12 15,0 0-23 1,0 0-8-16,0 0-10 0,0 0-23 16,0 0-38-16,11-7-71 15,7-9-366-15</inkml:trace>
  <inkml:trace contextRef="#ctx0" brushRef="#br0" timeOffset="587.04">23943 6435 130 0,'0'0'99'16,"0"0"-17"-16,0 0 31 16,0 0 14-16,0 0-28 15,0 0-28-15,-14 0 8 16,14 0 14-16,0 0-33 15,10 0-15-15,9 0 4 16,12 0-29-16,1 0-14 16,3 0 3-16,-1 0-7 15,-5 0-2-15,-1 2-1 0,-7 0 0 16,-5-2 1-16,-7 0-13 16,-5 0-23-16,-4 0-17 15,0 0-22-15,0 0-59 16,0 3-43-16,-7 2-67 15,-9 2 92-15,-5 4-12 16</inkml:trace>
  <inkml:trace contextRef="#ctx0" brushRef="#br0" timeOffset="868.99">23863 6611 63 0,'0'0'98'0,"0"0"14"15,0 0 15-15,0 0 33 16,0 0-32-16,0 0-14 0,-7 0-14 16,24 0-66-16,8 0-22 15,2-4 17-15,4 1-17 16,2 0 7-16,6-1-10 16,3-1-3-16,-4 2 1 15,-7-1 0-15,-9 2-5 16,-11 0 1-16,-7 2-3 15,0 0-3-15,-4 0-2 16,0 0-58-16,2 0-28 16,4 0-108-16,5-6-62 15,7-8-136-15</inkml:trace>
  <inkml:trace contextRef="#ctx0" brushRef="#br0" timeOffset="1597.98">24712 6341 63 0,'0'0'87'0,"0"0"0"16,0 0 0-16,0 0-53 16,0 0 23-16,0 0-11 15,-36 29 22-15,36-29 34 16,-2 0-2-16,2 0 13 16,-2-16-47-16,2-4-52 15,0 0-1-15,0-2-8 16,4 2 9-16,15 2-1 15,-2 0-11-15,3 8 3 16,-2 1 3-16,0 6 5 16,-3 3-1-16,-1 0-1 15,-1 0-8-15,1 18-6 0,1 11 2 16,3 10 1-16,-1 6 4 16,1 2-2-16,-1 8 4 15,-7-2-3-15,-1 2-1 16,-3-3 0-16,0-10-1 15,-2-9-1-15,0-16 2 16,-1-8-1-16,-3-8-1 16,0-1 0-16,0 0 4 15,0 0 9-15,0-22 6 16,0-12-19-16,0-8-14 16,0-3-2-16,0 8-2 0,-7 5-11 15,3 9 12 1,-4 8 11-16,2 9-2 0,1 3-16 15,-3 3 16 1,-10 0 1-16,-7 11 6 0,-6 13 0 16,-7 2 2-16,-2 8 1 15,-1-1 1-15,2 4 9 16,1-3-4-16,5 1-3 16,4-10-4-16,8-1 10 15,8-8-10-15,4-8 4 16,7-4-5-16,2-4 1 15,0 0 8-15,0 0-9 16,9-7-30-16,15-18-251 16</inkml:trace>
  <inkml:trace contextRef="#ctx0" brushRef="#br0" timeOffset="3105">26386 6057 69 0,'0'0'334'0,"0"0"-209"16,0 0-2-16,0 0-25 0,0 0-56 15,0 0 19 1,18-28-18-16,-18 28 0 0,0 0 5 15,0 0-3-15,0 0-13 16,0 0-9-16,0 0-23 16,-6 9 0-16,-13 17 0 15,-5 16 10-15,-3 11 2 16,5 12 2-16,2 9 10 16,9 7 7-16,11 1-3 15,0-2-16-15,11-6-10 16,22-14 0-16,11-15-2 15,12-18 10-15,6-17-10 16,6-10-64-16,-3-15-113 16,-9-30-193-16</inkml:trace>
  <inkml:trace contextRef="#ctx0" brushRef="#br0" timeOffset="3792.52">26666 6481 139 0,'0'0'206'0,"0"0"-136"16,0 0 8-16,0 0 14 15,0 0-22-15,0 0-32 0,0 0 13 16,0 0 30-16,0 0 5 15,0 0 5-15,0-7 3 16,10-14-29-16,1-14-60 16,3-2-1-16,-3-6 2 15,-1-3-6-15,-2 0 0 16,-6 0 6-16,0 8-3 16,-2 8 11-16,0 9 23 15,0 14-11-15,0 4 7 16,0 3-20-16,0 0-13 15,0 0-17-15,0 12 6 16,-7 13 11-16,0 3 5 16,5 0-5-16,2-2-1 15,0 0 0-15,0-2 0 0,2-3 0 16,10-5-14-16,1-4-13 16,0-5-18-16,3-5-34 15,4-2 16-15,4 0 13 16,3-14-22-16,-7-4-48 15,-4 4 42-15,-9 7 78 16,-5 2 1-16,-2 5 26 16,2 0-7-16,0 2-9 15,3 18 33-15,-1 4 50 16,-2 2-37-16,2 4-1 16,0 2-2-16,-2 3-7 15,2 0-3-15,2 2-6 16,1-7-12-16,5-8-14 0,-1-4-6 15,7-12-4-15,3-6 17 16,10 0 0-16,8-30-1 16,1-12-6-16,-5-6-11 15,-1-3-33-15,-10 3-40 16,-5 4-54-16,-8 7-13 16,-9 8-45-16,-2 9-47 15,0 8-110-15</inkml:trace>
  <inkml:trace contextRef="#ctx0" brushRef="#br0" timeOffset="4994.22">27331 6288 136 0,'0'0'313'0,"0"0"-236"15,0 0-41-15,0 0-36 16,0 0 7-16,0 0-7 15,5 38 9-15,-3-30 8 16,3-1-6-16,-5-2 36 16,0 2-16-16,0-4 15 15,0 4 20-15,2-5-45 16,-2-2 0-16,0 2 2 16,0-2-6-16,0 0 10 15,0 0 16-15,0 0 7 0,0-14-9 16,0-3-37-1,0 3 3-15,-5-1-2 0,-2 0 7 16,1 1-2-16,-1 2 15 16,3 4-7-16,-1 4 5 15,3 2 4-15,2 2-22 16,-5 0-5-16,-2 0-11 16,1 4 4-16,-5 15 5 15,-1 1 1-15,4 1 1 16,-1 4-2-16,3 1 2 15,0-1 0-15,4 4-1 16,2-5 1-16,0 0 0 0,0-3 1 16,0-4 4-1,5-4-5-15,2-8-28 0,-5-3-1 16,3-2-19-16,1-7 19 16,5-20 19-16,5-12-40 15,2-1 18-15,-3 7 31 16,1 6 1-16,-7 7 2 15,-3 8 31-15,1 6 9 16,-3 4 16-16,1 2-28 16,2 0-30-16,2 5 0 15,1 10 0-15,4 5 7 16,-1 0 6-16,1-3-9 16,-1-5 6-16,1-4-8 15,-1-5 1-15,1-1 7 16,1-2-5-16,-1 0 10 0,1-13-3 15,3-11-3-15,-3-6-9 16,-1-5-39-16,-3-4-13 16,-4 0 23-16,-1 1 9 15,-4-3 20-15,1 8 2 16,-3 1 5-16,0 6 31 16,0 8 2-16,0 6 3 15,0 5 11-15,0 7-13 16,0 0-18-16,0 0-23 15,0 0-3-15,0 0-7 16,0 3-4-16,0 17 10 16,0 7 4-16,-3 7 0 0,-3 5 0 15,1 5 1-15,3 6 2 16,0 2-1-16,2 0 6 16,0-3-6-16,0-6 3 15,0-9-5-15,4-5 4 16,10-11-4-16,4-9-1 15,6-4 1-15,5-5 12 16,2-3 5-16,1-18-11 16,-5-7-6-16,-5-4-15 15,-7 2-10-15,-6 3-3 16,-4 5 19-16,-3 4 8 16,-2 3 2-16,0 2 2 15,0 4-3-15,0 0-2 0,0 3 1 16,0 2-4-16,0 2-3 15,0 2 7-15,-7 0-3 16,-2 0 1-16,3 0-3 16,-3 0 0-16,-3 0 4 15,4 18-9-15,1 4 4 16,5 7-4-16,2 3 11 16,0-3 3-16,7 0 5 15,12-3 4-15,3-6-4 16,5-6-3-16,-2-6 4 15,2-8-3-15,-5 0-3 16,0-14-3-16,-4-16-32 16,-7-6-81-16,-1-2-100 15,-10-4-265-15</inkml:trace>
  <inkml:trace contextRef="#ctx0" brushRef="#br0" timeOffset="5201.1">27543 6180 442 0,'0'0'256'16,"0"0"-107"-16,0 0 12 15,0 0-8-15,0 0-62 16,0 0-73-16,138-38 0 16,-94 24-12-16,-5 2-4 15,-10 0-2-15,-7 4-20 16,-6-1-41-16,-10 1-102 0,-4 1-148 15</inkml:trace>
  <inkml:trace contextRef="#ctx0" brushRef="#br0" timeOffset="6546.8">28394 6270 47 0,'0'0'311'15,"0"0"-191"-15,0 0 18 16,0 0-18-16,0 0-6 0,0 0-33 16,0-14-15-1,0 14-13-15,0 0-28 0,0 0-15 16,0 0-10-16,-2 0-12 16,-7 5 11-16,-4 14 1 15,-3 11 2-15,3 2 11 16,6 5-12-16,3-2 12 15,4 4-1-15,0-4-9 16,6-3-2-16,19-9-1 16,6-13 0-16,4-10 8 15,2-2-8-15,-4-29-23 16,-8-6-5-16,-12-7 8 16,-11 1 19-16,-2 1-7 15,0 4 16-15,-22 6 3 16,0 9 9-16,2 12 28 0,3 11-6 15,7 0-33-15,-1 8-9 16,3 18-12-16,8 6 12 16,0 5-3-16,10-1 3 15,17-4 0-15,4-6 6 16,7-8 7-16,2-11-11 16,0-7 6-16,-2 0-8 15,-2-18-1-15,-5-11-29 16,-7-7-10-16,-6-4 15 15,-4-2 11-15,-10 1 9 16,0 1 5-16,-4 2 3 16,0 4-3-16,0 4 10 0,0 7 10 15,0 9 7-15,0 6 8 16,0 7-4-16,0 1-29 16,0 0-2-16,-2 0-16 15,-4 6 12-15,-3 18 4 16,-1 13 0-16,4 6 0 15,2 9 0-15,1 8 0 16,3 8 5-16,0 9-4 16,0 9 10-16,7 4-9 15,1 0 5-15,2-3 2 16,-3-13-3-16,-1-6 6 16,3-8-9-16,-2-12 3 15,2-10-4-15,-3-14-1 0,1-12-1 16,-3-6 1-16,6-6-1 15,5 0 9-15,5-15 20 16,5-18-21-16,-4-5 1 16,-2-4-9-16,-9 0 0 15,-4-2-13-15,-6 4-1 16,0 3-12-16,-6 3 20 16,-17 5-11-16,-11 2 16 15,-4 5-1-15,-4 5 0 16,0 4 2-16,5 3 6 15,16 7 15-15,9 0-2 16,12 1 8-16,0 2 3 16,0-4-8-16,6-10-4 15,21-4 20-15,4-8-30 0,10-2-8 16,-1 2-11-16,2 2-30 16,3-5-44-16,4-3-113 15,-4-2-175-15</inkml:trace>
  <inkml:trace contextRef="#ctx0" brushRef="#br0" timeOffset="7033.52">29371 6184 711 0,'0'0'108'16,"0"0"-12"-16,0 0 0 0,0 0-25 15,0 0-33-15,0 0-34 16,-5-10-4-16,5 16-7 16,0 17 7-16,7 3 0 15,-2 3 1-15,-3 4 3 16,2-2 6-16,1 0-6 16,-3-7-2-16,0-2 0 15,0-10-2-15,0-7 3 16,0-3-2-16,-2-2 3 15,0 0 8-15,3-2 5 16,2-19 17-16,1-4-31 16,5-3-3-16,-1 2 1 0,-2 2-1 15,-1 2 1-15,-1 4-1 16,2 6 5-16,-4 6 14 16,0 1 8-16,-2 5-1 15,1 0-10-15,-1 0-16 16,4 0-4-16,4 0-4 15,-1 17 8-15,6 5 0 16,-6 2 5-16,2 4-5 16,3 1 2-16,-5-1-2 15,3-5 1-15,-2 0-2 16,-1-7-42-16,-3-6-57 16,5-10-99-16,3 0-197 15</inkml:trace>
  <inkml:trace contextRef="#ctx0" brushRef="#br0" timeOffset="7986.92">29721 6287 407 0,'0'0'376'0,"0"0"-199"15,0 0-55-15,0 0-23 16,0 0-56-16,0 0-38 16,29-12-4-16,-11 12 9 15,1 0-5-15,-5 0-3 16,-3 0 2-16,-2 0-3 15,-2 0-1-15,0-5-18 16,1-4-19-16,-3-6-5 16,-3 1-26-16,-2-1 6 15,0 6 28-15,0-3 13 0,0 4 9 16,0 2 5-16,0 2 7 16,-7 4 30-16,-1 0 0 15,-6 0-20-15,3 0-4 16,-2 8 0-16,3 9 14 15,2 6-1-15,4 1-5 16,-1 6 6-16,5-1 8 16,0 0-5-16,0 0 6 15,13-10-7-15,5-1-14 16,0-6-6-16,-2-5 9 16,-3-5-3-16,3-2-8 15,1 0-2-15,1-14 1 16,3-8-31-16,-2 0-1 0,-3 0 10 15,1-1 15-15,-1 3 4 16,-3 0 4-16,-1-1 0 16,-3 9 16-16,-3-1 25 15,-1 3-1-15,-3 4-12 16,1 3-9-16,-3 0-2 16,0 3-4-16,2-2-7 15,-2 0-5-15,0 0 5 16,2 2 1-16,-2-2-3 15,0 2-4-15,0 0 0 16,0 0-3-16,0 0-3 16,0 2-4-16,0 19 7 0,0 6 3 15,0 1 0 1,0-2 0-16,0 0 0 0,0-2 3 16,9-7-2-16,2-3-1 15,-4-9-6-15,0-5-2 16,-1 0-2-16,0 0 10 15,3-14-3-15,1-5-12 16,-6-3-21-16,2 3 12 16,-1 6 10-16,-1-1 1 15,1 1 5-15,0 6 7 16,-5 2 1-16,2 5 0 16,-2 0 0-16,2 0-4 15,0 0-12-15,3 18 12 0,3 1 3 16,2-4 1-16,3-1 1 15,3-4 5-15,1-2 12 16,1-4-4-16,-3-4 1 16,1 0-4-16,-3 0 1 15,-1 0 1-15,-1-13-2 16,-2-8 0-16,-5-1-8 16,-1-5-3-16,-3 1-3 15,0-6-14-15,-10 6-13 16,-5 3 4-16,-3 7-6 15,7 9-8-15,0 7-19 16,2 0-65-16,9 7-65 0,0 12-135 16,0 4-72-1</inkml:trace>
  <inkml:trace contextRef="#ctx0" brushRef="#br0" timeOffset="8882.01">30628 6191 120 0,'0'0'394'0,"0"0"-275"16,0 0-15-16,0 0-23 16,0 0-1-16,0 0-39 0,23-20-24 15,-19 20-12 1,0 0-3-16,-2 0-2 0,3 0-3 15,-1 0 3-15,-2 7 0 16,6 6 1-16,-4-4 3 16,3 1 0-16,-3 0-2 15,0-4-2-15,0-3 3 16,0-3 1-16,0 0 2 16,0 0 5-16,1-9 3 15,-1-11-7-15,-2 0-4 16,-2-1-3-16,0 7 0 15,0 1 0-15,0 1 0 16,-6 3 8-16,-3 4-4 16,-1 3 9-16,2 2-6 0,-5 0-6 15,-3 0-1-15,-2 6-4 16,0 9 3-16,5 8 1 16,1 3 11-16,6 6 12 15,4 6 11-15,2 5 7 16,0-2-2-16,8-2-9 15,13-7-16-15,4-4-7 16,-2-10 3-16,8-9-4 16,4-9-6-16,0 0 0 15,3-12-18-15,2-14-39 16,-7-6-15-16,4-3 2 16,-6-2-34-16,-4 0-11 15,-6 6 108-15,-7 4 7 0,-5 10 101 16,-5 5-8-16,-4 6-23 15,0 2-4-15,0 2-17 16,0 0-21-16,0 2-21 16,-13 0-7-16,-5 0-4 15,-3 4 2-15,6 9-4 16,-1 6 4-16,3 0 0 16,0 6-2-16,-1 1 3 15,4 3 1-15,0-5 2 16,8-7-2-16,0-4-37 15,2-9-1-15,0-4-6 16,2 0 31-16,16-13 13 0,0-11 5 16,0-4-5-1,-4 1 0-15,-4 8 2 0,-1 3-1 16,-3 8-1-16,-2 5 6 16,0 0 22-16,0 3 5 15,5 0-28-15,2 10 5 16,5 15-1-16,-1-2 15 15,-1 5-17-15,-3-6 1 16,-2-6-7-16,-2-3-1 16,1-8-61-16,-1-5-32 15,4 0-64-15,2-1-109 16</inkml:trace>
  <inkml:trace contextRef="#ctx0" brushRef="#br0" timeOffset="9757.82">31264 6092 585 0,'0'0'273'0,"0"0"-108"0,0 0-26 16,0 0-76-16,0 0-43 15,0 0-20-15,-46-39-1 16,23 58-1-16,-4 3 2 16,6 0-3-16,8 0-3 15,8-1 2-15,5 2-1 16,3-2-3-16,21 0 8 15,9-1 8-15,4 0-8 0,-2-2 1 16,-3 0-1 0,-6-4 0-16,-10-4-7 0,-7-1-1 15,-7-8 0-15,-2-1 1 16,0 0 7-16,0 4-2 16,-16 3 2-16,-4-2 4 15,0-1-2-15,9-2 2 16,4-2-3-16,5 0 1 15,2 0 2-15,0-7 15 16,20-20-19-16,12-3-13 16,3-1 12-16,1-1 0 15,-3 3 1-15,-6 3-11 16,-7 4 6-16,-5 6 2 16,-3 4 3-16,-8 1 0 15,-2 6 1-15,-2-2-1 0,0 5 3 16,0 0 7-16,0 1 4 15,0 1-12-15,0 0-2 16,0 0-1-16,0 0-5 16,-8 0-3-16,0 0 2 15,4 1 2-15,-2 15-1 16,1 3 4-16,-1 6 2 16,4 2-2-16,0-1-1 15,2-2 0-15,0-6 1 16,0-4-1-16,2-5-12 15,13-6 11-15,5-3 4 16,5 0 7-16,1-22-4 0,-2-5-3 16,-1-6-16-1,0-6-19-15,3 2-6 0,6-1 8 16,-1 2 27-16,-4 7 6 16,-10 11 24-16,-8 7 14 15,-6 8 11-15,-3 3-26 16,0 0-23-16,0 0-10 15,-16 19 4-15,-7 1 6 16,2 2 1-16,0-1-1 16,9-4 0-16,8 0-2 15,4-2 1-15,0 1-1 16,23-3 4-16,3-1-4 16,-1 2 2-16,0-1-1 15,-8-1 1-15,-3 0 0 16,-5-3 0-16,-9 3-3 0,0-5 2 15,0 3 1-15,-2 0 2 16,-17-2 4-16,-2-2-4 16,-4-6-2-16,-2 0-70 15,0 0-62-15,9-21-239 16</inkml:trace>
  <inkml:trace contextRef="#ctx0" brushRef="#br0" timeOffset="10029.62">31758 5825 521 0,'0'0'350'16,"0"0"-322"-16,0 0-28 16,0 0 67-16,0 0 3 15,0 0-38-15,208 230-28 16,-179-160 7-16,-11 1 5 15,-16-3 31-15,-2 1-3 16,-20-6-14-16,-22 0-9 16,-8-5-6-16,-6-6-5 15,5-10-9-15,7-12-1 16,8-12-73-16,16-18-166 16,13 0-365-16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10T03:34:33.0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9941 8617 31 0,'0'-2'29'0,"0"0"3"16,0-1 5-16,0 1-4 0,-2 2-20 15,-2-2 13 1,-3 0 11-16,-6 1-26 0,-1 1-6 16,-8 0-3-16,0 0 5 15,0 0 4-15,-1 0 15 16,8 0 20-16,3 0 9 15,4 0-8-15,3 0-13 16,3 0-9-16,2 0-12 16,0 0 7-16,0 0-11 15,0 0-9-15,13 0-3 16,26 0 3-16,13 0 23 16,20 0-16-16,10 0-5 15,7 0 9-15,12-7-8 16,6 1-3-16,-2-2-10 0,-7 2-8 15,-23 2 0-15,-21 1-8 16,-23-2-1-16,-17 3-3 16,-14 0 21-16,0 2-36 15,-7 0 13-15,-15 0 32 16,-5 0 11-16,3 0-2 16,1 0-4-16,6 0-4 15,-2 4 0-15,1 1-1 16,-3 2-48-16,-6 6-102 15,-7-1-32-15</inkml:trace>
  <inkml:trace contextRef="#ctx0" brushRef="#br0" timeOffset="307.62">9681 8747 34 0,'0'0'83'15,"0"0"-24"-15,0 0 8 16,0 0-61-16,0 0 13 16,0 0 12-16,143-18-4 15,-90 15-15-15,7 3-1 16,7-2-3-16,4 2 0 16,3 0-2-16,4 0 1 15,-7 0-3-15,-13 0-3 0,-13 0-1 16,-21 2 1-16,-12 3 2 15,-10-5-3-15,-2 0-5 16,0 0 4-16,0 0 1 16,0 0 0-16,0 0 0 15,0 4-49-15,4 0-126 16</inkml:trace>
  <inkml:trace contextRef="#ctx0" brushRef="#br0" timeOffset="1873.58">20399 10488 92 0,'0'0'46'0,"0"0"-11"16,0 0 47-16,0 0 13 16,0 0-12-16,0 0-30 15,-3 7-27-15,3-7-6 0,0 2 2 16,0-2 6-16,0 0 0 15,7 0-2-15,15 0-6 16,12 0-10 0,6 0-9-16,5 0 3 0,1-4-4 15,-3 0-6-15,-5 0-10 16,-9 0 2-16,-7 2-4 16,-9-1-4-16,-9 3 12 15,-1 0 8-15,-3-3-49 16,0 3-47-16,-7-2-70 15,-13 2 50-15</inkml:trace>
  <inkml:trace contextRef="#ctx0" brushRef="#br0" timeOffset="2520.63">20330 10557 55 0,'0'0'101'16,"0"0"-83"-16,0 0 30 16,0 0 62-16,0 0-28 0,0 0-38 15,56 16 13 1,-14-14-33-16,2 1 1 0,-1-3 5 15,-8 0-1-15,-6 0-9 16,-8 0 2-16,-11 0-1 16,-5 0-1-16,-5 0 5 15,0 0-2-15,0 0-7 16,0 0-2-16,0 0-3 16,0 0-10-16,0 0 2 15,0 0 1-15,0 0-3 16,0 0-1-16,0 0 3 15,0 0-3-15,0 0 8 16,0 0 5-16,0 0 9 16,0 0 0-16,0 0-4 15,0 0-2-15,0 0 4 0,0 0-8 16,0 0 0-16,0 0-1 16,2 0 0-16,-2 0 0 15,0 0-1-15,0 0 3 16,0 0 1-16,0 0-3 15,0 0 8-15,0 0 2 16,0 0-3-16,0 0 1 16,0 0 1-16,0 0 1 15,0 0 0-15,0 0-8 16,0 0-5-16,0 0-1 16,0 0 0-16,0 0-4 15,0 0 0-15,0 0-3 0,0 0 0 16,0 0 0-16,0 0-21 15,0 0-110-15,-13 0-145 16,-28 2-152-16</inkml:trace>
  <inkml:trace contextRef="#ctx0" brushRef="#br0" timeOffset="4147.41">20238 6860 0 0,'0'0'5'0,"0"0"-5"16,0 0-5-16,0 0 5 16</inkml:trace>
  <inkml:trace contextRef="#ctx0" brushRef="#br0" timeOffset="4371.35">20238 6860 0 0,'13'-24'43'0,"-13"24"-1"0,0 0 5 16,0 0-6-16,0 0-15 15,0 0-5-15,2-2 12 16,1 2 7-16,1 0 15 16,3 0-5-16,6 0 5 15,6-2-36-15,2-1-16 16,2 2-3-16,-1 1-1 16,-5 0 1-16,0 0 0 15,-9 0-12-15,-8 0-52 16,0 0-26-16,0 0-68 0,-15 0 8 15</inkml:trace>
  <inkml:trace contextRef="#ctx0" brushRef="#br0" timeOffset="4590.91">20137 6936 66 0,'0'0'49'0,"0"0"4"16,0 0-2-16,0 0-3 15,0 0-21-15,0 0-16 0,68 0-10 16,-62 0-1-16,1 0-4 16,-5 0-75-16,0 0-83 15</inkml:trace>
  <inkml:trace contextRef="#ctx0" brushRef="#br0" timeOffset="6005.06">18910 6178 24 0,'0'0'17'0,"0"0"-11"15,0 0 1-15,0 0-4 16,0 0 1-16,0 0-2 15,-166 180-1-15,151-152-1 16,8 4 0-16,7 3 5 16,0 2-1-16,0 7-3 15,0 5-1-15,9 1 0 16,2-1 0-16,-2-6 4 0,0-2-2 16,0-5 0-16,5-4-4 15,1-6 1-15,12-6-4 16,2-5 0-16,4-8 5 15,-2-3 18-15,-2-4-11 16,2 0 4-16,-2 0 3 16,0 0-9-16,-4-4 1 15,-8-8-1-15,-1 0 10 16,-5-3 4-16,1-2-7 16,-6-7 8-16,-1-5 1 0,-1-5 7 15,0-4 7 1,0-4-14-16,2-1-3 0,-2 2 4 15,1 1-18-15,-5 0 3 16,0-3-7-16,0 3 5 16,0 0-1-16,-5 1 2 15,-11-2-3-15,-3 4-3 16,-2 4 6-16,-3 5-4 16,-3 5-2-16,-4 8-2 15,-5 7-4-15,-8 8 3 16,-5 0-16-16,-1 0-68 15,4 16-23-15,10 3-22 16</inkml:trace>
  <inkml:trace contextRef="#ctx0" brushRef="#br0" timeOffset="36993.83">24511 11090 25 0,'-11'20'47'15,"5"-8"-9"-15,3 1-13 16,1-3 43-16,2-4-49 16,0-4-10-16,0-2 5 15,0 0 8-15,-2 0-10 16,0-8-12-16,-5-10-201 15</inkml:trace>
  <inkml:trace contextRef="#ctx0" brushRef="#br0" timeOffset="37689.41">24511 11090 62 0,'-44'-63'157'0,"44"63"-64"16,0 0-42-16,0 0 20 16,0 0 9-16,0 0-11 15,0-2-28-15,0 2-5 16,0 0-14-16,-2 4-6 15,-3 8 25-15,-4 4-18 16,4-4-11-16,-3 0-4 16,3-4-8-16,1-4-5 15,0-1 4-15,-2-3 1 16,6 0 2-16,0 0 9 16,0 0 10-16,0 0 48 15,0-9 3-15,0-11-62 16,0-3 0-16,0-3-7 15,6 1 2-15,9 0-5 16,1 3 0-16,1 4 0 0,-1 7 0 16,-3 4 5-16,1 6 2 15,-1 1-4-15,3 0 1 16,-1 9-4-16,4 16 6 16,-2 4 5-16,-1 10 2 15,-1 2 0-15,-5 8-8 16,-4 1 4-16,-6 2-9 15,0-4 0-15,0-2 8 16,0-8-6-16,0-5-1 16,-2-9-1-16,-2-11 0 15,0-6 1-15,4-7 0 16,0 0 4-16,0 0 8 0,0-12 11 16,0-19-24-16,0-3-25 15,0-5 7-15,-2 0 6 16,-9 3 1-16,3 8 1 15,-2 12 0-15,4 7 6 16,-1 9-3-16,-1 0-8 16,-4 17 12-16,-5 9 0 15,-4 10 6-15,-1-2 8 16,-2 3-4-16,-1-1-5 16,-2-4 7-16,-2-2-1 15,2-9 0-15,3-7-7 16,2-5 0-16,4-5 1 15,4-4 19-15,5 0-8 0,5 0-4 16,0 0 0 0,4 0-4-16,0-2-5 0,0-6-23 15,0 0-60-15,15-2-105 16,10-3-159-16</inkml:trace>
  <inkml:trace contextRef="#ctx0" brushRef="#br0" timeOffset="38043.16">25044 11099 585 0,'0'0'266'16,"0"0"-192"-16,0 0-26 15,0 0 11-15,0 0-18 16,0 0-18-16,71 0-8 15,-32-3-8-15,-2-4-7 16,3 1-51-16,-2 1-32 0,0 2-18 16,-9-1-81-16,-7 0-147 15</inkml:trace>
  <inkml:trace contextRef="#ctx0" brushRef="#br0" timeOffset="38238.86">25187 11231 231 0,'0'0'288'16,"0"0"-162"-16,0 0-62 15,0 0 11-15,0 0 23 16,0 0-38-16,42 4-19 0,-7-4-30 16,8-2 1-16,2-10-12 15,4 0-79-15,2-3-146 16,-4-2-293-16</inkml:trace>
  <inkml:trace contextRef="#ctx0" brushRef="#br0" timeOffset="38538.14">25735 10976 493 0,'0'0'173'0,"0"0"-74"0,0 0 45 16,0 0-93-16,0 0 6 16,0 0-36-16,0-28 12 15,0 28-6-15,0 0-3 16,0 0 5-16,0 0-20 16,0 5-9-16,0 21-6 15,0 8 6-15,-9 8 2 16,0 2 4-16,0 0-5 15,1-2-1-15,0-4-5 16,6-4-76-16,2-7-39 16,0-11-107-16,0-15-201 15</inkml:trace>
  <inkml:trace contextRef="#ctx0" brushRef="#br0" timeOffset="38927.29">25980 11023 634 0,'0'0'196'0,"0"0"-89"16,0 0-10-16,0 0-53 15,0 0-13-15,0 0-31 16,5-19-5-16,-5 19-10 16,0 7 1-16,0 12 14 15,-15 10 4-15,1 2 6 16,5 8 1-16,3 0 1 15,3 7 0-15,3-3-7 16,0-4 1-16,0-5-6 0,13-13 1 16,8-11 5-1,0-10 2-15,4-7 4 0,0-26-12 16,-10-4-35-16,-5-7 12 16,-10 5-4-16,0-1-14 15,0 1-7-15,-17 4-19 16,-2 7-1-16,-12 8-1 15,-6 13 21-15,-5 7 6 16,-7 5-3-16,-2 22-1 16,2 2-3-16,0 5-7 15,11-2-62-15,11-4-124 16</inkml:trace>
  <inkml:trace contextRef="#ctx0" brushRef="#br0" timeOffset="41032.69">26832 11203 160 0,'0'0'248'0,"0"0"-150"15,0 0-62-15,0 0-36 16,0 0 0-16,0 0 0 16,0 0-11-16,176-171 8 15,-169 136 3-15,-7 2 40 16,0 4 43-16,0 3-9 15,0 3-13-15,0 8-9 16,-5 0-16-16,-1 7-14 16,3 2-22-16,-2 4-5 15,3 1-7-15,0 1 2 0,-2 0-1 16,-3 0 11-16,-1 0 14 16,-2 5 4-16,2 11-2 15,-1 9-4-15,-3 11 5 16,3 11 8-16,3 15 3 15,2 13-9-15,-4 14 6 16,2 21-3-16,-3 12 2 16,-5 7-3-16,-1 5 9 15,-5-11-2-15,5-8-4 16,3-19 9-16,10-19-17 16,2-22-2-16,0-19-8 15,4-15-5-15,12-15 1 16,2-6-2-16,2-6 32 0,4-26-15 15,-1-10-8 1,-6-13-9-16,-1-6-10 0,-9-6-28 16,-7 1-12-16,0 2 35 15,-11 7 6-15,-18 7 2 16,-2 4 6-16,0 10 1 16,4 6 5-16,6 4-4 15,11 8 7-15,5 2-4 16,5 0-1-16,0 0-3 15,7-6 9-15,13-5-5 16,8-1 6-16,1-2 0 16,6-1-6-16,-2-2-4 15,-4 4 0-15,-5 0 4 16,-4 4-3-16,-6 4 0 0,-8 1 0 16,-1 4-1-16,-5 6 1 15,0 4-1-15,0 1-6 16,0 5-9-16,0 0-9 15,-9 5 21-15,-5 17-7 16,3 8 10-16,5 6 0 16,6 4 0-16,0 3 1 15,0-3 0-15,19-2 3 16,4-10 2-16,-1-10-2 16,0-8-2-16,1-10 0 15,-1 0 14-15,1-30-6 16,0-14 2-16,-2-6-9 15,-7-3-3-15,-6 1 0 0,-8 3-5 16,0 0-5-16,0 6 4 16,-8 6 6-16,-2 16 0 15,1 9 27-15,3 12-26 16,-6 0 0-16,-1 5-2 16,-5 21-1-16,3 6 2 15,1 1-2-15,8-1 1 16,3-5 1-16,3-5-5 15,0-11 8-15,0 0-8 16,11-11 10-16,12 0-3 16,8 0 18-16,4-22-9 15,2-10-4-15,-2-8-7 0,-1-4 0 16,-5-2-26-16,-7 4 9 16,-9 6 17-16,-11 11 2 15,-2 11 13 1,0 7 4-16,0 4-19 0,-6 3 0 15,-14 0-5-15,-5 15 5 16,3 6-1-16,4 0 0 16,7-3-2-16,7-4-4 15,4 0 3-15,0-2-18 16,17-3-2-16,14 0 16 16,5-1-2-16,-3 0-3 15,-6 4-15-15,-7 2 21 16,-4 6 4-16,-9 2-1 0,-1 1 1 15,-3-3-5-15,1-3-8 16,5-3-48-16,5-7-152 16,8-7-178-16</inkml:trace>
  <inkml:trace contextRef="#ctx0" brushRef="#br0" timeOffset="41843.67">27853 11247 702 0,'0'0'187'0,"0"0"-99"16,0 0-32-16,0 0-11 15,0 0-22-15,0 0-15 16,51-88-6-16,-42 60 0 0,-4-6-2 16,-1-2 2-16,-4 0-3 15,2-3 3-15,-2 3-2 16,0 7 1-16,0 5 0 15,0 7 3-15,0 9-4 16,0 4 0-16,0 1-3 16,0 3-11-16,0 0-9 15,-2 9 16-15,-12 14 7 16,3 1 0-16,1 3 2 16,0 6-2-16,6 1 2 15,2 3 5-15,2 7 1 16,0-4-6-16,0 1 1 15,2-7-2-15,9-5-1 0,2-8 0 16,0-10-3-16,3-10-8 16,5-1 0-16,-2-10 9 15,2-20 2-15,-3-9-21 16,-3-7-6-16,1-5-3 16,-5-5 9-16,-3 1 17 15,-1 4 4-15,0 6 9 16,-4 13 17-16,-1 14 19 15,0 12 8-15,-2 6-19 16,0 0-34-16,0 0-5 16,0 5-14-16,0 14 17 15,0 9 2-15,0 0 0 0,0 4 3 16,0 1 7-16,0 3 6 16,0 0-1-16,0 3-4 15,0-2-3-15,0-3-7 16,0-4 4-16,0-7-5 15,0-8 0-15,0-5 4 16,-2-6-3-16,2-1 1 16,0-3 3-16,0 0 5 15,0-6-10-15,0-13-12 16,15-11-54-16,5 0 42 16,3 2 16-16,-4 2 2 15,-3 9 6-15,-5 8-3 16,-1 3 3-16,-8 6 6 0,4 0-6 15,1 0 4-15,3 10 1 16,7 12 18-16,-7 6-9 16,2 0-4-16,-3 0-3 15,-5-2-6-15,-4-5-1 16,0-8-19-16,0-1-40 16,0-8-28-16,-17-4-98 15,-4 0-140-15</inkml:trace>
  <inkml:trace contextRef="#ctx0" brushRef="#br0" timeOffset="42025.11">27922 11057 868 0,'0'0'183'16,"0"0"-68"-16,0 0-46 15,0 0-66-15,0 0-1 16,0 0 2-16,150-63-4 15,-111 62-49-15,-1 1-82 16,-3 0-95-16,-2 0-185 16</inkml:trace>
  <inkml:trace contextRef="#ctx0" brushRef="#br0" timeOffset="42407.15">28470 11078 186 0,'0'0'570'0,"0"0"-450"0,0 0-86 16,0 0 16 0,0 0-13-16,0 0-27 0,25 0 11 15,-8 0-13-15,4 0-6 16,-1-2-2-16,0-13-9 16,2-5 1-16,-6-3-12 15,-3-1 8-15,-6 1 12 16,-5-2-1-16,-2 5 1 15,0 4-5-15,0 6 2 16,-15 2 2-16,-4 8-20 16,-3 0 21-16,-2 0 0 15,-1 10 0-15,3 10 2 0,4 4 8 16,7 6 22-16,4 7 0 16,7 2-1-16,0 5-3 15,0-7-2-15,21-2-9 16,0-6-6-16,6-9-2 15,2-8-3-15,5-12-6 16,6 0-61-16,2-20-85 16,5-16-194-16</inkml:trace>
  <inkml:trace contextRef="#ctx0" brushRef="#br0" timeOffset="42573.16">29010 10878 188 0,'0'0'354'16,"0"0"-269"-16,0 0-78 0,0 0 0 16,0 0-7-16,0 0-81 15,9-1-113-15,-7 1 98 16,0 0 18-16,-2 0-59 16</inkml:trace>
  <inkml:trace contextRef="#ctx0" brushRef="#br0" timeOffset="43073.05">29547 10840 452 0,'0'0'144'0,"0"0"-17"0,0 0 0 15,0 0-22-15,0 0-17 16,0 0 1-16,2-62-8 16,1 60-13-16,-3 0-26 15,0 2-11-15,0 0-23 16,0 0-8-16,0 12-13 15,0 20 4-15,-12 13 9 16,4 2 1-16,1 3 3 16,2 1-2-16,5-3-2 15,0-4-12-15,0-4-56 0,0-10-94 16,5-16-76-16,10-14-258 16</inkml:trace>
  <inkml:trace contextRef="#ctx0" brushRef="#br0" timeOffset="43434.4">29770 10865 402 0,'0'0'432'0,"0"0"-319"16,0 0-80-16,0 0-12 16,0 0-19-16,0 0 0 15,-22 53 1-15,9-23 5 16,-1-2-7-16,7 2 2 15,3-4 1-15,4-3-2 16,0-5-1-16,0-4 11 0,6-5-3 16,5-8-9-16,3-1-2 15,1-10 2-15,4-20 0 16,-7-9-6-16,-2-3 3 16,-10 5 3-16,0 2 10 15,0 5 9-15,-5 10 11 16,-8 8-2-16,-3 12-20 15,-4 0-8-15,-4 9-3 16,-3 18-1-16,2 5-7 16,10 1-37-16,6-8-90 15,9-3-26-15,0-8-137 16,15-10 4-16</inkml:trace>
  <inkml:trace contextRef="#ctx0" brushRef="#br0" timeOffset="43900.36">29943 10828 422 0,'0'0'337'16,"0"0"-136"-16,0 0-69 15,0 0-31-15,0 0-66 16,0 0-35-16,12-30-9 16,-12 30-9-16,0 7-6 15,0 16 24-15,0 9 5 16,0 5-2-16,0 2-2 15,-4 0 1-15,-4-3-1 0,2-6 0 16,4-10 0-16,0-6 0 16,2-8-1-16,0-4 4 15,0-2-2-15,6 0 8 16,21-14 12-16,6-12-17 16,3 0-5-16,-2-2-1 15,-3-1-26-15,-2 1-30 16,-5 5 9-16,-8 4 28 15,-9 9 20-15,-7 8 0 16,0 2-7-16,0 0-26 16,-23 8 18-16,-6 12 14 15,2 2 0-15,6 0 0 0,7-1 0 16,7-3 1-16,7 1 8 16,0 0 16-16,0-2 14 15,4 3-7-15,17-6 14 16,4 1-26-16,1-1-14 15,3-4-5-15,-5-2-2 16,-3-8-123-16,-9 0-274 16</inkml:trace>
  <inkml:trace contextRef="#ctx0" brushRef="#br0" timeOffset="44717.43">28961 11797 374 0,'0'0'312'0,"0"0"-128"0,0 0-45 15,0 0-53-15,0 0-14 16,0 0-63-16,-2-14-9 15,-1 40-15-15,3 16 15 16,-4 18 28-16,0 12-14 16,-6 6-12-16,-3 4 6 15,-1-3-7-15,1-8-1 16,5-10-3-16,0-13-90 16,4-14-79-16,4-15-112 15,0-19-189-15</inkml:trace>
  <inkml:trace contextRef="#ctx0" brushRef="#br0" timeOffset="44989.81">28905 11925 222 0,'0'0'327'16,"0"0"-152"-16,0 0-53 15,0 0-59-15,0 0-17 16,0 0-31-16,124-106-7 15,-110 106-8-15,-3 14-1 16,-6 10-8-16,-5 8 9 16,0 4 12-16,0 4 2 15,-16-2-8-15,-8-2-6 16,-3-4 2-16,-4-3-2 0,-1-10 14 16,8-5-14-16,7-11-30 15,7-3-80-15,10-7-66 16,0-21-335-16</inkml:trace>
  <inkml:trace contextRef="#ctx0" brushRef="#br0" timeOffset="45391.13">29251 11831 398 0,'0'0'226'0,"0"0"-73"15,0 0 2-15,0 0-58 16,0 0-97-16,0 0 0 15,-5 15-5-15,-8 16 10 0,2 7-5 16,1 4 5-16,6 2 2 16,4-2-1-16,0-5-5 15,2-9 6-15,14-8-2 16,-1-8 3-16,1-11-2 16,-3-1-3-16,-1-12-3 15,-1-21-47-15,-7-12-10 16,-4-1 12-16,0 3 41 15,-11 2 4-15,-9 11 29 16,5 11-6-16,-3 7 33 16,5 12-18-16,-1 0-38 15,1 12-4-15,3 11 2 0,4 3 2 16,6 3 5-16,0-3 3 16,0-1-7-16,18-4-1 15,5-8-41-15,5-5-25 16,10-8-7-16,4 0-8 15,3-4-45-15,-1-24-150 16,-4-7 4-16</inkml:trace>
  <inkml:trace contextRef="#ctx0" brushRef="#br0" timeOffset="45601.98">29567 11807 34 0,'0'0'216'16,"0"0"5"-16,0 0-32 16,0 0-58-16,0 0 12 15,0 0-34-15,23-139-81 16,-23 139-28-16,0 8-27 0,0 26 16 15,0 17 11 1,-12 17 21-16,3 12-3 0,3 12-5 16,-1 7 11-16,3-3-12 15,4-6-9-15,-5-12 0 16,2-12-3-16,-1-11 0 16,0-19-87-16,0-16-67 15,-3-16-134-15,2-4-182 16</inkml:trace>
  <inkml:trace contextRef="#ctx0" brushRef="#br0" timeOffset="45836.96">29532 11950 74 0,'0'0'809'0,"0"0"-652"16,0 0-36-16,0 0-64 15,0 0-42-15,0 0-15 16,95-117-2-16,-77 117-1 15,-7 10-2-15,-4 10-8 16,-5 2 10-16,-2 4-1 16,0 4 3-16,-2 2-7 15,-18 0-4-15,-4-2-10 16,-1-8-40-16,2-6-39 16,8-14-68-16,11-2-192 15</inkml:trace>
  <inkml:trace contextRef="#ctx0" brushRef="#br0" timeOffset="46208.75">29930 11610 715 0,'0'0'195'0,"0"0"-96"16,0 0-20-16,0 0-31 15,0 0-48-15,0 0 0 16,15-2-1-16,-7 24 1 15,-6 8 0-15,-2 8-3 16,0 4 3-16,-12 5 0 16,-9-5 4-16,3-8-1 15,5-10-2-15,3-13-2 0,10-8-4 16,0-3 5-16,5-20 10 16,19-18-10-16,5-7-18 15,-2 3 17-15,-5 3 2 16,-4 2 1-16,0 13 4 15,-7 6 13-15,-2 10 12 16,-4 8 1-16,3 0-28 16,1 18-4-16,5 23-6 15,-1 10 5-15,-4 3-1 16,-2 1-14-16,-5-6-107 16,-2-6-105-16,0-11-189 15</inkml:trace>
  <inkml:trace contextRef="#ctx0" brushRef="#br0" timeOffset="46959.32">30632 11416 410 0,'0'0'298'16,"0"0"-211"-16,0 0 34 15,0 0-86-15,0 0-28 16,0 0-5-16,117-51 1 16,-93 50-3-16,-11 1-2 15,-6 0-3-15,-7 0 4 0,0 19-13 16,0 12 14-1,-9 9 29-15,-14 3-9 0,-8 6 1 16,-2 1 0-16,-5 2-6 16,5-2-8-16,2 3-6 15,10-7 4-15,8-6 1 16,11-8-4-16,2-10-1 16,0-6 4-16,13-5 3 15,10-8-2-15,2-1 3 16,-2-2-1-16,2 0-5 15,-7 0 2-15,-9 0-5 16,-5 0 1-16,-4 0-1 16,0 0-2-16,0 0-6 15,0 0-2-15,-15 2-1 0,-10 16 11 16,-8 6 3-16,-3 6 1 16,7 8-4-16,5 9-2 15,11 2 2-15,13 9 0 16,0 3 6-16,24 1-1 15,11-2-4-15,-1-8 1 16,-10-4-2-16,-14-7 6 16,-10-9 13-16,-5-6-3 15,-29-6 22-15,-10-6-15 16,-8-9-23-16,-4-5-57 16,-1 0-143-16,-3-1-128 15</inkml:trace>
  <inkml:trace contextRef="#ctx0" brushRef="#br0" timeOffset="48076.7">23680 10724 34 0,'0'0'88'16,"0"0"26"-16,0 0 57 16,0 0 12-16,0 0-29 15,0 0-56-15,76-91-22 16,-65 84-13-16,-3 0-29 15,-3 6-21-15,-5 1-10 16,0 0-3-16,0 0-16 16,0 11-26-16,-13 17 37 15,-10 9 0-15,-8 7 10 16,-7 4 12-16,-1 2 0 16,-2-1 1-16,10-8-17 15,13-3-1-15,11-9 0 16,7-5-1-16,10-6 1 0,29-6 12 15,13-7 2 1,2 0-3-16,-6-1-5 0,-12-1-2 16,-10-3-3-16,-9 3-1 15,-11-3 1-15,-6 0-1 16,0 6-6-16,0 6-17 16,0 8 7-16,-16 10 9 15,-6 8 14-15,-11 6-8 16,-6 0 3-16,0-4 0 15,3-9-2-15,9-12 0 16,11-9 2-16,14-7 9 16,2-3-7-16,2 0 21 0,23-10 44 15,6-11-52-15,5 2-11 16,-2 6-6-16,-3 13-11 16,0 0 9-16,3 20-3 15,-5 20-6-15,0 17 6 16,-8 10 4-16,-7 14-5 15,-7 12 6-15,-7 16 32 16,-9 16-5-16,-20 4-4 16,0-8-14-16,11-20 0 15,11-27-9-15,7-21-1 16,7-22-31-16,26-12-102 16,6-19-160-16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15T03:28:53.5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11058 15534 1 0,'0'0'9'0,"0"0"-1"0,0 0 11 16,0 0-1-16,0 0-5 16,0 0-3-16,0 0-10 15,0 0-4-15,0 0-70 16</inkml:trace>
  <inkml:trace contextRef="#ctx0" brushRef="#br0" timeOffset="10625.19">13209 13990 28 0,'0'-1'20'16,"2"-1"5"-16,1-3-1 0,-1 3 11 16,0 1 8-16,-2-2 14 15,0 3-4-15,0 0 5 16,0-1-14-16,0 1-14 15,0 0-5-15,0 0-19 16,0 0-1-16,0 0 1 16,0 0-6-16,0 0 0 15,0 0 2-15,0 0 13 16,0 0-5-16,0 0 2 16,0 0 2-16,0 0-4 15,0 0 19-15,0 0 2 16,0-3 6-16,0-1-18 15,0 0 0-15,0-2-4 0,0 1 2 16,0 0-3-16,0-2 6 16,0 5 2-16,0-5 9 15,0 4-7-15,0-2-7 16,0 3 4-16,0 2-6 16,0 0 6-16,0 0-9 15,0-4-5-15,0 4-5 16,0 0 3-16,0 0-5 15,0 0 0-15,0 0 0 16,0 0-1-16,-2 0-9 16,-3 0 3-16,-1 4-13 15,-5 13 20-15,-3 6 6 0,1 4 3 16,2 0-8 0,0 0 7-16,0-1-4 0,-1 1-3 15,4-3 1-15,-1 5 0 16,-1 1-1-16,6 3 2 15,2-4 6-15,2-3 8 16,0-4-17-16,0-6-3 16,4-2 3-16,14-1 7 15,1-2-5-15,0-4 13 16,6-2-14-16,-3-5 31 16,0 0-9-16,-4 0 1 15,-5 0-3-15,-3 0-8 16,-2-5-6-16,-1-3-6 15,-1-2 8-15,4-6-8 16,-4 1-1-16,3-2-42 0,-2 0-16 16,-4-1-4-16,-3 4-46 15,0 4-24-15,0-3-110 16</inkml:trace>
  <inkml:trace contextRef="#ctx0" brushRef="#br0" timeOffset="10941.24">13138 14141 326 0,'0'0'162'0,"0"0"-55"0,0 0-15 16,0 0 5-16,0 0-45 15,0 0-49-15,20-19 14 16,2 16 1-16,3-6 4 15,2 4-17-15,0-4 3 16,0 4 10-16,-4-2-7 16,-7 3-1-16,-7 3-9 15,-1 1 11-15,-8 0-2 16,0 0-10-16,0 0 5 16,0 0-4-16,0 0 2 15,0-3-2-15,0 3-2 16,0 0-80-16,0 0-63 15,4 0-114-15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10T03:35:47.7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27168 7664 32 0,'221'-24'0'0</inkml:trace>
  <inkml:trace contextRef="#ctx0" brushRef="#br0" timeOffset="23087.08">22519 11851 3 0,'-3'6'89'0,"1"2"-34"15,2 2 43-15,-2 0-25 16,0 0-16-16,-1 4 13 15,-1-2-34-15,1-3-2 16,3 0-12-16,-4-1 13 16,0-4 17-16,2-2-7 15,-3 0 15-15,5 0-17 16,0-2 6-16,0 0 13 0,0 0-14 16,-2 0-13-16,0-2-5 15,2-18 16-15,0-8-33 16,0-7-11-16,9-3 1 15,13 2 0-15,4 6 8 16,1 6-4-16,0 9 0 16,-3 3-2-16,-3 7-5 15,-2 5 0-15,0 0-7 16,1 0 3-16,-1 18-1 16,0 8 1-16,1 11 3 15,-5 10-2-15,-2 17 1 16,-1 5 4-16,-4 6-2 15,-1-1 4-15,0-12 5 16,0-11-4-16,-1-14-2 0,-1-11 2 16,-1-10-1-16,-2-8-1 15,-2-5-3-15,2-3 13 16,1-3 10-16,2-26 1 16,-1-12-24-16,-2-5-9 15,-2-5-15-15,0 4 3 16,0 5 11-16,-6 3 8 15,-13 11 2-15,4 8 0 16,1 8 0-16,1 12 7 16,-5 0-7-16,-4 12 0 15,-7 20-5-15,0 11 5 0,-3 3 0 16,-1 5 2 0,-2-1 0-16,-3 3 2 0,-2-7 2 15,-1-6-1-15,2-4-1 16,1-6 9-16,-1-4 10 15,4-5-10-15,1-7-2 16,5-5-4-16,5-5 0 16,6-1-3-16,7-3 1 15,2 0-2-15,5 0-3 16,2 0-20-16,2 0-56 16,0-4-54-16,13-8-200 15,23-9-303-15</inkml:trace>
  <inkml:trace contextRef="#ctx0" brushRef="#br0" timeOffset="23873.19">23461 12078 189 0,'0'0'140'0,"0"0"-22"15,0 0-19-15,0 0-5 16,0 0-17-16,0 0-16 16,-49-7 14-16,40 7-16 15,3 0-10-15,4 0 14 16,2 0-14-16,0 0-4 15,0 0-18-15,0 0 8 0,31 0-8 16,25 0-7-16,17 0-14 16,12 0-4-16,6 7-2 15,-1 2 0-15,-1 0-22 16,-7 0-9-16,-10-2-22 16,-12-4 9-16,-18-3 7 15,-13 0 31-15,-13 0 6 16,-8 0 4-16,-5-10 5 15,-3-3 5-15,0-6 3 16,-3 1-6-16,-13-3-11 16,-3 0 0-16,1 4-2 15,-3 0 0-15,2 5 1 16,-4 0-2-16,-1 7 3 16,1-1 4-16,4 5 1 0,5 1-2 15,7 0 4-15,5 0 0 16,2 0-5-16,0 0-2 15,0 0 1-15,18 0-1 16,14 0 4-16,5 14-4 16,-3 5 0-16,-5 8 0 15,-11 5-7-15,-12 6 5 16,-6 1-5-16,0 0 7 16,-16 1 0-16,-11 4 4 15,1-3 2-15,2 1-5 16,5 3-1-16,15-10-88 15,4-9-189-15,9-20-341 16</inkml:trace>
  <inkml:trace contextRef="#ctx0" brushRef="#br0" timeOffset="25411.27">24689 12204 254 0,'0'0'168'16,"0"0"-53"-16,0 0 86 16,0 0 22-16,0 0-136 15,0 0-48-15,56-94-12 16,-47 48-11-16,-4-5-7 16,-5 0-6-16,0 0-1 0,0 0 1 15,0 12-1-15,0 7-1 16,-2 10 0-16,-3 9 5 15,0 10 22-15,1 3-8 16,-2 0-20-16,-3 3-11 16,1 19 10-16,0 7 1 15,6 3-2-15,2-4 4 16,0-4-2-16,2-6 0 16,14-4-3-16,3-5-3 15,4-6 6-15,4-3-2 16,4 0-16-16,2-8-16 15,-2-10-9-15,-8 2 4 16,-8 4 32-16,-11 8 6 16,0 4 0-16,-4 0-1 15,0 2-15-15,0 25 17 0,0 8 38 16,0 9 8-16,0 2-3 16,0 0-4-16,-4-6-17 15,4-8-13-15,0-6-2 16,0-8-5-16,6-8 1 15,11-3 3-15,10-7-6 16,6 0-29-16,5-17-46 16,7-11-33-16,-1-4-127 15,-1-3 8-15,-7-2 150 16,-5 0 77-16,-7 0 24 16,-9 3 106-16,-5 6 40 15,-6 6-41-15,-4 6-29 0,0 6-33 16,0 4-8-16,0 6-13 15,0 0-18-15,0 0-28 16,-9 0-2-16,-8 0 2 16,-4 16-2-16,-1 6 0 15,2 6-1-15,0 8 1 16,5 3 2-16,1-1-1 16,9 3 1-16,5-4 0 15,0-8 0-15,0-7 3 16,9-10 0-16,5-10-3 15,1-2 1-15,6-5-3 16,-1-23 2-16,-3-11-22 0,1 0-9 16,-5-2-2-16,3 3 28 15,0 1 4-15,0 3 0 16,1 11 1-16,-3 7 12 16,-6 10 16-16,-1 6 1 15,3 0-29-15,-2 16 11 16,3 16 4-16,3 6 14 15,-3 2-8-15,-1-3-9 16,2-3-10-16,-3-12 0 16,-3-9 1-16,-4-7 0 15,6-6-2-15,-2 0 7 16,7-15-8-16,6-20-3 16,0-13-27-16,1-8-21 0,-1-8-7 15,-6-2 31-15,-2 0 12 16,-4 0 12-16,-1 9 3 15,-1 13 2-15,-3 14 34 16,0 16 23-16,-2 10-8 16,0 4-17-16,0 0-34 15,0 14-3-15,0 15 3 16,0 14 8-16,0 7 2 16,0 12 3-16,0 7-3 15,2 4 1-15,0 0-8 16,6-5-2-16,-2-7 2 15,3-11-3-15,-3-13 0 16,-4-15-14-16,2-10-37 16,-4-12-69-16,0-9-38 15,0-30-319-15</inkml:trace>
  <inkml:trace contextRef="#ctx0" brushRef="#br0" timeOffset="25580.17">25550 11930 812 0,'0'0'243'16,"0"0"-88"-16,0 0-85 16,0 0-58-16,0 0-9 15,0 0-3-15,154-45 0 16,-114 45-65-16,0 0-70 0,1 0-65 16,-6 0-217-16</inkml:trace>
  <inkml:trace contextRef="#ctx0" brushRef="#br0" timeOffset="25973.42">26054 11964 424 0,'0'0'233'0,"0"0"-164"16,0 0-2-16,0 0 0 16,0 0-26-16,0 0-15 15,9 7-12-15,8-7 2 16,4-12-11-16,-4-6-4 15,1-2-1-15,-3-6-8 16,-3-2-5-16,-3-2 7 16,-3 4 5-16,-4 2 1 0,-2 4 1 15,0 7 16-15,0 3 3 16,-4 6 14-16,-15 4-32 16,-8 0-2-16,-4 11-6 15,2 9 6-15,0 10 6 16,2 6 18-16,4 6 33 15,10 2-15-15,5 0 1 16,8-3-6-16,0-8-10 16,17-5 15-16,12-5-11 15,9-14-10-15,7-9-8 16,5 0-5-16,6-21-8 16,7-22-24-16,4-13-44 0,0-7-111 15,0-6-151-15,-1-1-380 16</inkml:trace>
  <inkml:trace contextRef="#ctx0" brushRef="#br0" timeOffset="27022.24">27042 11794 98 0,'0'0'197'16,"0"0"-58"-16,0 0-13 16,0 0-14-16,0 0 1 15,0 0-5-15,-7-50-41 16,7 50-19-16,0 0-31 0,0 0-17 16,0 3-12-16,-2 18 7 15,2 12 5-15,0 3 12 16,0 4-1-16,15-4 2 15,8-8 0-15,6-7-2 16,6-16-2-16,1-5 15 16,-3-8 7-16,-6-24-19 15,-9-8-12-15,-11-7-30 16,-7 0-14-16,0-2 16 16,-19 5 28-16,-5 8 1 15,2 10 10-15,-1 12 21 16,7 8-1-16,1 6-17 15,2 0-13-15,-1 12-1 0,4 12-1 16,5 2 1 0,5 1 2-16,0-4-1 0,9 0 2 15,18-1 6-15,8-4 1 16,5-2-3-16,5-6-1 16,-3-8-4-16,-4-2-2 15,-7-9-3-15,-4-18-3 16,-7-10 6-16,-5-6-4 15,-5-6 4-15,-8-6 3 16,-2 2-3-16,0 2 0 16,0 8 6-16,0 15 12 15,0 16 1-15,0 5 11 16,0 7-10-16,0 0-20 16,0 16-13-16,0 23 5 0,0 13 8 15,0 12 6-15,-4 10 4 16,-4 11-2-16,-2 15 3 15,-3 7 7-15,-1 10-6 16,1 2-1-16,3-3 7 16,6-6-2-16,4-8-1 15,0-11 0-15,0-15 0 16,4-13-5-16,10-22-4 16,-1-13 2-16,7-16-3 15,12-12 1-15,5-1 11 16,8-36 1-16,2-11-13 15,-12-8-5-15,-8-2-10 16,-15 0-10-16,-12-2-1 16,-8-5 7-16,-29 1 4 15,-10-3 3-15,-4 12 6 0,1 9 0 16,11 12 2-16,7 10-2 16,12 7 2-16,9 10 1 15,5 2-2-15,6 3 1 16,0-1-2-16,0-5-7 15,8-3-36-15,24-7-76 16,5-3-95-16,6-4 17 16,-5-8-182-16</inkml:trace>
  <inkml:trace contextRef="#ctx0" brushRef="#br0" timeOffset="28419.16">27779 11821 416 0,'0'0'233'16,"0"0"-152"-16,0 0 7 15,0 0-81-15,0 0-6 16,0 0 3-16,134-14-2 16,-116-4-2-16,-2-6 0 15,-5-4 5-15,-7-2-3 16,-2-1 0-16,-2 2 1 15,0 0 11-15,0 5 9 0,0 6 5 16,-4 8 19 0,-1 4-17-16,3 4 2 0,-2 2-4 15,-6 0-28-15,0 6-1 16,-3 16-2-16,-1 6 3 16,5 2 5-16,0 5 3 15,4-2 2-15,3 6 3 16,2-1 4-16,0-2 6 15,0-4-1-15,0-6-10 16,7-5-7-16,4-7 1 16,0-7-2-16,1-5 0 15,5-2 7-15,8 0 4 16,2-20-7-16,2-10-8 16,0-1-20-16,-5-8-32 0,0 3-10 15,1 0 48-15,-7 4 14 16,-3 2 2-16,-1 7 2 15,-7 8 21-15,-3 4 30 16,-4 8-4-16,0 3-17 16,0 0-34-16,0 7-3 15,2 17 3-15,2 4 7 16,4 4 4-16,0-1-4 16,5-1 2-16,1-5 9 15,1-2-9-15,1-7 1 16,-3-6-8-16,-3-4 0 15,-1-4 1-15,-1-2 5 16,4 0-4-16,-1-9 5 0,0-16-9 16,0-7-7-1,-2-4-20-15,0 0-5 0,-5 3 14 16,0 3 17-16,4 6 2 16,-4 7-1-16,2 5 1 15,-1 3 26-15,-1 7-4 16,-2 2-2-16,1 0-21 15,2 11-9-15,3 14 9 16,1 8 7-16,3-2 2 16,-1 0-4-16,5-8 4 15,-1-4-3-15,1-6-3 16,-1-6 2-16,1-3-3 0,-1-4 4 16,5 0-4-16,2-2 2 15,1-16-4-15,1-2-13 16,-1-6-5-16,-4-2 5 15,-3-5-13-15,-5-1-1 16,-3 2 13-16,-6 4 5 16,-2 5 6-16,0 9 2 15,0 5 1-15,0 7 2 16,0 2 13-16,0 0-13 16,-12 11-2-16,-11 15 0 15,0 9 1-15,-2 5-1 16,5 1 6-16,7 2 9 15,6-3-3-15,7 0-2 0,0-3 3 16,0-5-9 0,13-2 1-16,5-5-3 0,0-10 0 15,2-5-1-15,3-10 4 16,0 0-5-16,4-22-3 16,4-14-9-16,1-6-18 15,-1-3-5-15,-4 3 0 16,-5 4 19-16,-1 9 14 15,-9 4 2-15,-3 11 9 16,-1 6 24-16,-4 6-1 16,-2 2-14-16,2 4-18 15,-2 20 0-15,1 11 10 16,-1 1 6-16,-2 4-5 16,0-5-1-16,0-3-5 0,0-9 0 15,2-9-2-15,-2-6-3 16,0-6 1-16,0-2 1 15,0 0 6-15,2-12-8 16,6-16-3-16,2-4-26 16,8-2 5-16,0 0 14 15,2 7 8-15,-3 6 2 16,0 6 1-16,-4 9 21 16,-2 6 1-16,4 0-3 15,-1 9-11-15,-1 16-3 16,0 10 0-16,-1-1-3 15,-1-2-1-15,-3-5-2 16,0-13-2-16,-4-7-26 16,-2-7-31-16,3 0-31 15,3-12-40-15,4-22-232 0</inkml:trace>
  <inkml:trace contextRef="#ctx0" brushRef="#br0" timeOffset="28763.99">29291 11472 542 0,'0'0'308'15,"0"0"-86"-15,0 0-91 16,0 0-58-16,0 0-37 16,0 0-36-16,4-42-1 15,-4 66-2-15,2 10 3 16,0 7 17-16,5 5-2 0,2 3 4 16,4 6-9-1,-1-4 2-15,1-1-4 0,-4-4-5 16,0-7-1-16,-4-11 2 15,-5-12-1-15,0-10-2 16,0-6 1-16,0-4 7 16,-8-22 1-16,-5-12-5 15,2-8-2-15,4 1-1 16,7-1 2-16,0 0 5 16,12 4-3-16,23-2-2 15,17 6-4-15,8 8 0 16,2 14-1-16,-1 16-4 15,-9 3-43-15,-7 34-56 16,-11 4-81-16,-7-2-383 16</inkml:trace>
  <inkml:trace contextRef="#ctx0" brushRef="#br0" timeOffset="29932.67">22556 13179 189 0,'0'0'226'15,"0"0"-47"-15,0 0-66 16,0 0 19-16,0 0 42 16,0 0-14-16,-27-27-113 15,27-7-39-15,0-4 6 16,7 4-7-16,2 5-7 15,2 9 5-15,-4 15-3 16,5 5-2-16,7 12 0 16,10 27-12-16,14 12 11 15,3 5 0-15,1-1 1 16,-2 1 0-16,-12-6 2 16,-8-6-2-16,-11-8 0 0,-8-14 3 15,-4-10-3-15,-2-7 0 16,0-5-1-16,-4 0-6 15,-17-15 6-15,-5-17-9 16,-3-5-34-16,4-4 3 16,5 2 3-16,7 10 18 15,4 10 20-15,5 13 3 16,-1 6 30-16,-1 14-33 16,-6 23 6-16,-8 11 19 15,-4 6 16-15,-7 2-24 16,-3-1 1-16,-6-4-1 15,0-7-9-15,2-10-3 16,7-10-4-16,8-12 3 0,13-6 0 16,6-6-4-1,4 0-18-15,0-9-38 0,23-22-125 16,20-12-340-16</inkml:trace>
  <inkml:trace contextRef="#ctx0" brushRef="#br0" timeOffset="30279.52">23142 13082 788 0,'0'0'158'16,"0"0"-90"-16,0 0 42 0,0 0-26 16,0 0-49-1,0 0-9-15,-13-20-13 0,13 20-13 16,0 0 0-16,0 0-5 15,-8 20-14-15,-6 16 18 16,-1 12 1-16,-4 4 8 16,6 5 1-16,2 2 2 15,2 6 0-15,7-2 7 16,2-5-4-16,0-9-5 16,6-14-5-16,15-10 2 15,1-7-6-15,2-10 2 16,1-5 5-16,-1-3-7 15,3 0-4-15,-2-17-18 0,-3-5-41 16,-4-4-101 0,-12-1-145-16,-6-5-343 0</inkml:trace>
  <inkml:trace contextRef="#ctx0" brushRef="#br0" timeOffset="30439.62">22951 13415 630 0,'0'0'268'15,"0"0"-127"-15,0 0 6 16,0 0-49-16,0 0-56 16,0 0-38-16,168-6-4 15,-95 1-19-15,9 5-52 16,5-7-117-16,-5-6-169 16</inkml:trace>
  <inkml:trace contextRef="#ctx0" brushRef="#br0" timeOffset="30908.71">23879 13291 408 0,'0'0'175'0,"0"0"-48"15,0 0 14-15,0 0 10 16,0 0-44-16,0 0-35 15,-35 2-13-15,60-2-12 16,10 0-32-16,21 0-12 0,14 0-2 16,10 2-1-1,7 1 2-15,0 1-2 0,-12-4-5 16,-17 0-40-16,-19 0 2 16,-22 0 2-16,-15-9 30 15,-2-9 0-15,-8-4-2 16,-21-5 13-16,-2 1 3 15,-1 2 4-15,1 7-1 16,9 5 14-16,7 3-9 16,5 4-6-16,10 5 8 15,0 0-8-15,0 0 0 16,12 3 0-16,7 20-4 0,4 9-1 16,-5 7 0-16,-5 10 4 15,-5 5 22-15,-8 4-8 16,0-4 1-16,-4-2-11 15,-9-8-8-15,2-10 0 16,4-12-6-16,5-12-69 16,2-10-145-16,4-7-267 15</inkml:trace>
  <inkml:trace contextRef="#ctx0" brushRef="#br0" timeOffset="32431.18">25318 13397 101 0,'0'0'550'0,"0"0"-454"16,0 0-23-16,0 0 49 15,0 0-93-15,0 0-16 16,36-66 10-16,-32 35-3 16,-4-3-7-16,0-3-3 15,0-6-3-15,0 5-4 16,-9 3 0-16,3 4-2 16,-1 9 1-16,2 8-1 15,1 8 20-15,2 6 30 16,0 0-19-16,-5 0-32 15,-2 10-17-15,-2 10 16 0,2 4 0 16,7-2 1-16,2-5-1 16,0-2-36-16,0-4-19 15,8-6 21-15,4-3-2 16,1 0 2-16,0 1 19 16,1-2-3-16,-1 3 11 15,-1 6 5-15,-6 4-5 16,-1 8 8-16,-1 5 4 15,-2 3 34-15,2 2 8 16,4-4-7-16,3-4-24 16,3-4-9-16,1-8 1 15,3-6-1-15,3-6 2 16,6 0-8-16,2-17-14 0,0-7-46 16,0-2-26-16,-6-3-61 15,-1 0-74-15,0 0 53 16,-4 0 129-16,0 4 39 15,0 4 110-15,-10 1 72 16,2 4-33-16,-4 2-48 16,-3 6-32-16,-1 2 20 15,-2 4-8-15,0 2-23 16,0 0-37-16,0 0-21 16,-13 10-1-16,-10 14 0 15,-1 8 2-15,1 4 2 16,6 3-2-16,5 1 2 15,6-4-1-15,6-2 1 0,0-8-3 16,0-5 2 0,0-10 1-16,0-5-3 0,0-6 0 15,6 0-1-15,8 0 1 16,3-17-2-16,1-10-11 16,3-4-14-16,-2-6-52 15,2 0 22-15,-6 5 43 16,-1 4 14-16,-4 9 9 15,0 6 20-15,-6 9 23 16,-1 4 4-16,-3 0-41 16,2 3-15-16,-2 21 0 15,0 5 7-15,2 7 9 16,2-2-7-16,0-2 2 16,8-3 5-16,5-9-9 0,6-6 5 15,2-7-6-15,2-7 11 16,-1 0 2-16,-2-12-8 15,-1-11-4-15,-1-9-6 16,-4-8-1-16,0-1-15 16,-3-1-17-16,-3 7-1 15,-4 4 25-15,-3 5 8 16,-3 10 0-16,0 8 3 16,-2 4-1-16,0 4-2 15,0 0-3-15,0 0-36 16,0 0-98-16,-2 4 65 15,-7 2-73-15,3-2-11 16,-1-2 6-16,7 1 80 0,-2-3 33 16,2 0 37-16,0 0 2 15,0 0 30-15,0-15-22 16,0-1 31-16,0 0 23 16,-5 0 23-16,0-2-8 15,1-2 30-15,-2 0-34 16,1 2-17-16,1 2-8 15,4 4 14-15,0 5-2 16,0 5-18-16,0 2-9 16,0 0-20-16,0 0-15 15,0 19-7-15,0 17 7 16,0 10 12-16,4 5 8 0,3 0-3 16,-1 5 0-16,1 1-8 15,0-3-2-15,0-4-5 16,-3-10-1-16,5-7 1 15,-3-13-1-15,4-5 0 16,0-11-1-16,7-4 0 16,-2 0-18-16,1-14-15 15,1-11-46-15,-3-1-115 16,-3-3-160-16</inkml:trace>
  <inkml:trace contextRef="#ctx0" brushRef="#br0" timeOffset="32622.07">26014 13271 320 0,'0'0'347'0,"0"0"-118"16,0 0-93-16,0 0 33 15,0 0-58-15,0 0-48 16,20-13-35-16,20-6-26 16,2 1-1-16,-1 2-2 15,-4 2-23-15,-1 5-31 16,-7 7-37-16,-4 2-139 15,-8 0-248-15</inkml:trace>
  <inkml:trace contextRef="#ctx0" brushRef="#br0" timeOffset="33023.08">26332 13321 369 0,'0'0'259'0,"0"0"-153"0,0 0-10 16,0 0 20-16,0 0-37 15,0 0-61-15,85 4-10 16,-56-13-4-16,-6-5-4 16,-5-4-5-16,-7 0-8 15,-7-1-1-15,-4-3-4 16,0 0-6-16,0-1 14 16,0 2 8-16,0 2 1 15,0 5 0-15,-9 6-3 16,-5 8 0-16,1 0-3 15,-3 0 2-15,-1 15-4 16,1 4 9-16,3 5 10 0,1 3 31 16,1 2 1-16,5 5 9 15,2 5 20-15,4-3-29 16,0 0 1-16,10-4 1 16,22-8-12-16,5-10-1 15,11-11-9-15,1-3-3 16,-1-13-7-16,2-20-12 15,-8-8-5-15,-9-8-37 16,-6 0-47-16,-9-2-140 16,-5 1-245-16</inkml:trace>
  <inkml:trace contextRef="#ctx0" brushRef="#br0" timeOffset="34163.42">27300 13179 29 0,'0'0'235'16,"0"0"-59"-16,0 0 3 15,0 0 3-15,0 0-69 16,0 0-12-16,0-39-20 16,0 39-38-16,0 0-40 0,-9 0-3 15,-4 19-6-15,-3 13 6 16,3 6 6-16,3 5-5 15,10 1 2-15,0-5-1 16,0-5 2-16,10-10-1 16,3-10 0-16,3-11 1 15,-3-3-3-15,5-7 10 16,-3-24-11-16,1-10-10 16,-5-8-55-16,-4 0-2 15,-5-1-10-15,-2 3 4 16,0 9 52-16,-4 10 21 15,-5 13 60-15,5 10 21 16,-1 5-33-16,0 0-44 16,3 22-1-16,0 7 1 0,2 4 5 15,0-1-2-15,7-6-3 16,13-1 5-16,4-8 12 16,3-5-10-16,2-7-2 15,-2-5-3-15,0 0 1 16,-3-27 0-16,-2-9-7 15,1-6-16-15,-8-6-15 16,-3-2 9-16,-6-4 7 16,-6-1 9-16,0 8 6 15,0 9 8-15,0 14 11 16,0 11 20-16,0 11 18 0,0 2-20 16,0 0-37-16,0 11-6 15,0 19-7-15,-6 14 13 16,-8 12 5-16,1 4-2 15,-1 10 3-15,1 6 1 16,2 3 8-16,-3 3-1 16,6 5-3-16,-1 3 3 15,7-5-1-15,2-3 5 16,0-11-7-16,4-17 0 16,18-12-4-16,4-13 1 15,13-8-2-15,5-16 2 16,3-5 4-16,0 0-2 15,-12-13-9-15,-6-12-1 0,-10-9-7 16,-13-1-1 0,-6-1-6-16,0-4-8 0,-16 0 10 15,-17 8 4-15,-7 2 1 16,-7 2 7-16,-2 1 1 16,7 1 0-16,8-2 1 15,17 2 3-15,12-1 7 16,5-2-3-16,11 0 0 15,22 0-7-15,12 7-2 16,4 0-6-16,2 5-28 16,1 3-69-16,1-3-148 15,1-8-398-15</inkml:trace>
  <inkml:trace contextRef="#ctx0" brushRef="#br0" timeOffset="35896.58">28190 13205 368 0,'0'0'314'0,"0"0"-239"16,0 0-21-16,0 0-53 15,0 0 3-15,0 0-2 16,100-58-1-16,-87 29-1 15,-4-2 0-15,-6-4 2 0,-3 3 18 16,0 2 17 0,0 4-9-16,0 8-9 15,0 6-2-15,0 5 7 0,-5 5 2 16,5 2-7-16,-5 0-19 16,-4 0-7-16,1 7 6 15,-6 12 0-15,-1 10 2 16,-1 7 1-16,3 10 14 15,0 2 9-15,7 1-2 16,6-1 1-16,0-6 0 16,10-4-1-16,14-9-6 15,3-6-5-15,2-9-5 16,-5-10 1-16,1-4-3 0,0 0-5 16,-4-24-2-16,2-11-33 15,-1-7-18-15,-1-6-8 16,-4-1-1-16,-1 4 21 15,-3 6 28-15,-1 4 12 16,-1 7 1-16,-1 10 4 16,-3 8 30-16,0 4 24 15,-2 6-9-15,-3 0-4 16,2 0-30-16,-2 22-13 16,3 12 37-16,-3 2-7 15,0 4-13-15,3-2-1 16,6-4-3-16,2-2-1 15,3-6 0-15,-3-3-2 16,-1-10-7-16,-4-5-3 16,-1-8-1-16,-1 0 9 0,6-4 0 15,3-22-10-15,1-10-5 16,-5-3-26-16,-2-7-14 16,-6 3-22-16,-3 1 43 15,0 6 24-15,0 12 0 16,0 10 21-16,0 8 42 15,2 6 0-15,-2 0-35 16,0 0-28-16,0 16-3 16,2 12 3-16,5 6 9 15,-3-2-4-15,2-2-2 16,6-5-2-16,-1-8 0 16,2-5 1-16,1-3 0 0,-1-8 3 15,3-1 0-15,1 0 0 16,3-4-5-16,5-16-2 15,0-12-12-15,-6-2-8 16,0 0-12-16,-4-2-2 16,-6 6 13-16,0 6 8 15,-5 3 11-15,-2 7 4 16,-2 7 1-16,0 4 1 16,0 3 9-16,0 0 0 15,0 0-11-15,0 0-3 16,-10 5 2-16,-4 11 1 15,1 0 0-15,0 5 3 16,3 5 1-16,-1 6 7 0,5 9-2 16,4-1-2-1,2 0 3-15,0-6-1 0,0-8-4 16,0-4-2-16,10-7-3 16,1-9 6-16,1-6 1 15,1 0 2-15,1-2-4 16,-1-17 1-16,1-3-6 15,-1-6-20-15,0 0-22 16,1 0 0-16,-4 8 17 16,-1 4 23-16,3 4 0 15,-4 6 2-15,-1 2 5 16,0 4 13-16,0 0-6 0,-3 16-7 16,0 13 4-1,3 0 14-15,0 1-4 0,-2-2-5 16,-1-2-10-16,-2-5 0 15,0-7-4-15,0-4 2 16,-2-9 0-16,0-1 1 16,5 0 6-16,1-16-4 15,8-14-5-15,-3-3-29 16,5-4-2-16,-1 2-9 16,1 1 9-16,4 2 27 15,-2 9 4-15,0 7 0 16,-3 8 27-16,-1 8 15 0,1 0-8 15,1 0-12 1,6 9-7-16,0 14 8 16,1 3-2-16,4-2-4 0,-8 0-4 15,2-10-8-15,-11-2-2 16,0-5-3-16,-6-6 1 16,1-1-1-16,-1 0-3 15,5-6-5-15,2-22-11 16,0-8-9-16,-4-6-1 15,2-4-5-15,-4 2 9 16,-3-2 14-16,2 0 9 16,-2 3 2-16,-2 5 0 15,0 4 0-15,0 9 1 16,0 6 0-16,0 9 9 16,0 5 8-16,0 5-4 0,0 0-1 15,0 0-13-15,0 0-3 16,0 15 0-16,0 5 3 15,-4 4 6-15,-5 7-1 16,2 3 7-16,2 5 4 16,3 4 2-16,2 3-7 15,0 2 1-15,0 1-1 16,14-3-4-16,1-7-2 16,4-8-4-16,-2-17 1 15,-1-2 2-15,1-12-1 16,-1 0 3-16,-3-12-6 15,1-14-20-15,-7-6-19 0,-5-7-48 16,-2 1-143-16,0-2-291 16</inkml:trace>
  <inkml:trace contextRef="#ctx0" brushRef="#br0" timeOffset="36056.36">29486 12908 462 0,'0'0'414'16,"0"0"-231"-16,0 0-47 15,0 0-37-15,0 0-23 16,0 0-43-16,87-12-31 16,-41-3-2-16,-7-1-1 15,-5 1-54-15,-1-3-67 16,-2-7-194-16</inkml:trace>
  <inkml:trace contextRef="#ctx0" brushRef="#br0" timeOffset="36931.22">30131 12916 206 0,'0'0'144'0,"0"0"35"16,0 0 31-16,0 0-37 15,0 0-59-15,0 0-18 0,3-51-61 16,-1 51-26 0,-2 0-9-16,2 18 0 0,-2 12 4 15,2 13 17-15,-2 3-6 16,0 4-7-16,0-1 3 15,0-8-4-15,0-9-3 16,0-13-4-16,0-7 4 16,0-9-4-16,0-3 3 15,0 0-2-15,0-1 7 16,11-22-8-16,7-9-2 16,7-6-22-16,-2-1-8 15,4 0-22-15,2 5 3 16,-2 8 40-16,-4 8 11 15,-6 8 2-15,-3 8 24 16,-3 2-1-16,1 0-19 0,-6 16-4 16,-4 14 2-16,-2 4 14 15,0 4-4-15,0-4 0 16,0-10-1-16,0-6-3 16,0-8-4-16,0-4-1 15,0-6-3-15,0 0 1 16,0 0 1-16,0 0 9 15,0-9 5-15,4-16-18 16,5-5-27-16,5-7-10 16,-1 4 10-16,3-4-20 15,1 6 23-15,2 2 24 16,-3 8 0-16,1 5 0 0,-1 6 13 16,-7 6 25-16,-1 4-4 15,-1 0-19-15,2 14-10 16,2 18 10-16,-2 4 10 15,-2 5-13-15,0 0-7 16,-3-9-1-16,2-10-1 16,-3-10-3-16,-3-10-42 15,0-2-75-15,0-10-58 16,0-26-257-16</inkml:trace>
  <inkml:trace contextRef="#ctx0" brushRef="#br0" timeOffset="37210.6">30659 12576 308 0,'0'0'542'0,"0"0"-345"0,0 0-92 15,0 0-62-15,0 0-18 16,0 0-21-16,32 3 0 16,-26 9 0-16,-4-7-2 15,2-5-2-15,4 0 13 16,1-5 29-16,-1-17-25 15,-4-9-14-15,-4 1-3 16,0 5-4-16,-23 4-19 16,-14 16-10-16,-5 5-6 15,-7 10 12-15,-2 24-3 16,-2 10-14-16,-3 10-1 16,-5 8-26-16,1 8-44 0,-2 0-203 15</inkml:trace>
  <inkml:trace contextRef="#ctx0" brushRef="#br0" timeOffset="38911.23">25490 14279 36 0,'0'0'151'0,"0"0"-6"15,0 0-22-15,0 0-9 16,0 0-13-16,0 0-11 15,11 18 2-15,-9-18-3 16,0 0 15-16,5-10-3 16,-2-10-86-16,2-8-7 15,-3-6-4-15,0-3 4 16,-4-2-6-16,0 1 1 16,0-3 0-16,0 4-2 0,-6 4 2 15,-1 8-1 1,0 6 1-16,5 12 9 0,2 4 6 15,0 3-14-15,0 0-4 16,-3 8-17-16,-1 20 8 16,0 12 9-16,-3 6 1 15,1 7 0-15,1 7 2 16,0 0 9-16,5 3-1 16,0 0 0-16,0-5-1 15,0-4-4-15,10-5-4 16,3-11 0-16,0-9 1 15,-1-20-1-15,-2-6 2 16,2-3 0-16,3-3 5 0,6-23-1 16,-4-6-7-16,1-4-1 15,-5-4-6-15,1-2-16 16,-3 3-8-16,-3 7-4 16,2 2 17-16,-4 10 12 15,1 8 5-15,-5 7 1 16,-2 0 3-16,2 5 6 15,-2 0-10-15,0 0-13 16,0 19 6-16,0 1 7 16,0 8 6-16,0 4-3 15,0 5-1-15,0 3 0 16,0 1-1-16,0-7 0 16,10-10 0-16,1-10 1 15,2-6-1-15,0-8 10 0,3 0 8 16,0-7-5-16,-3-10-4 15,1-5-10-15,-4 0-6 16,4-1-17-16,-1 2-9 16,0-4 7-16,3 5 13 15,-3 3 7-15,-1 6 4 16,-1 8 1-16,-7 3 9 16,6 0-9-16,-2 14 3 15,-1 16-3-15,-1 7 23 16,-1 3-10-16,0-1-6 0,-1-9-3 15,0-10 0 1,-1-10-2-16,-1-6 1 16,-2-2-1-16,0-2 1 0,0 0 6 15,0 0-1-15,0-8 7 16,4-18-15-16,3-4-16 16,6-4-7-16,3 3-2 15,0 1 15-15,-1 9 3 16,-1 5 6-16,-4 7 1 15,0 4 0-15,1 5 0 16,-5 0-1-16,1 14-3 16,0 14 4-16,-5 2 15 15,-2 2-4-15,0-4 2 16,0-2-4-16,0-8-4 16,0-4-1-16,0-2-2 0,0-12 1 15,0 2 0-15,0-2 2 16,0-2 6-16,0-20-11 15,0-12-29-15,11-5-29 16,2 0 13-16,3-1-25 16,-1 5-2-16,-1 7 42 15,-1 10 23-15,-5 4 7 16,-4 10 15-16,5 4 26 16,-3 0-6-16,4 18-22 15,-2 19 18-15,-1 11 27 16,-1 10-25-16,-1 3-13 15,0-4-15-15,-3-15-2 16,-2-10-3-16,0-13-26 0,0-16-77 16,0-3-34-16,-2-14-139 15</inkml:trace>
  <inkml:trace contextRef="#ctx0" brushRef="#br0" timeOffset="39077.33">26016 14239 855 0,'0'0'135'0,"0"0"-118"15,0 0-17-15,0 0-4 16,0 0-4-16,0 0-32 0,-20 19-158 16,0-19-233-16</inkml:trace>
  <inkml:trace contextRef="#ctx0" brushRef="#br0" timeOffset="39255.26">25530 14119 859 0,'0'0'136'16,"0"0"-37"-16,0 0-5 15,0 0-88-15,0 0-4 16,0 0-2-16,252-53-16 0,-188 49-86 15,-2-1-80-15,-8-4-188 16</inkml:trace>
  <inkml:trace contextRef="#ctx0" brushRef="#br0" timeOffset="39745.19">26502 14400 107 0,'0'0'71'15,"0"0"-14"-15,0 0 45 0,0 0 61 16,0 0-21 0,0 0-29-16,51 15-10 0,-31-15-29 15,5-2-24-15,-5-10-25 16,0 1-11-16,0-2-7 15,-4-9-3-15,-1 0-3 16,-1-4-1-16,-3-2-8 16,-5 2-12-16,-4 2 3 15,-2 12 12-15,0 2 5 16,0 3 5-16,0 7-5 16,-15 0-3-16,-5 5-3 15,3 13-1-15,-4 4 7 0,1 3 0 16,3 2 20-1,-2 5 21-15,1 4 21 0,7 7 6 16,7-1-16-16,4 2-9 16,4-4-13-1,27-10-5-15,9-2-3 0,5-19-5 16,-1-6-10-16,2-3 1 16,-4-12-8-16,-2-19-8 15,-2-13-27-15,0 3-49 16,-5-8-96-16,-6 10-85 15,-2 2-279-15</inkml:trace>
  <inkml:trace contextRef="#ctx0" brushRef="#br0" timeOffset="40048.66">27262 14328 587 0,'0'0'224'15,"0"0"-64"-15,0 0-7 16,0 0-94-16,0 0-35 15,0 0-8-15,65-58-16 0,-32 49 0 16,2 1-3-16,4 4-43 16,-1 4-84-16,-7 0-44 15,-6 0-181-15</inkml:trace>
  <inkml:trace contextRef="#ctx0" brushRef="#br0" timeOffset="40222.61">27374 14422 199 0,'0'0'400'16,"0"0"-153"-16,0 0-93 16,0 0 3-16,0 0-71 15,0 0-26-15,-7-4-24 16,41-14-36-16,3 0-2 16,7 1-24-16,4 3-47 0,5 2-76 15,5 2-89-15,3 2-238 16</inkml:trace>
  <inkml:trace contextRef="#ctx0" brushRef="#br0" timeOffset="40695.56">28038 14243 400 0,'0'0'104'15,"0"0"-56"-15,0 0-41 16,0 0 2-16,0 0 8 15,0 0 12-15,55-136 19 16,-55 105 10-16,0 0 27 0,0 1 15 16,0 2-20-16,0 5-25 15,0 3-23-15,0 6 13 16,-4 2-25-16,2 3-4 16,-3 4-2-16,3 5 0 15,0 0 0-15,0 0-11 16,-7 0-3-16,-3 0-5 15,0 10 5-15,-2 12 0 16,3 4 0-16,4 11 8 16,3 2 8-16,4 7 4 15,0 7 15-15,0 1-9 16,0 2-7-16,2-2 0 0,7-8-7 16,2-5 4-16,3-11-5 15,1-9 2-15,1-6 0 16,-3-7-4-16,1-4-5 15,-2-4 2-15,-1 0-1 16,8 0 0-16,-1-8-5 16,1-11-10-16,-1 2-16 15,-3-4-25-15,-5 2-45 16,-10 2-120-16,0-1-104 16,-12 0-297-16</inkml:trace>
  <inkml:trace contextRef="#ctx0" brushRef="#br0" timeOffset="40751.29">28038 14243 422 0</inkml:trace>
  <inkml:trace contextRef="#ctx0" brushRef="#br0" timeOffset="40845.24">28038 14243 422 0,'-33'36'378'0,"33"-36"-135"0,0 0-50 0,0 0-95 0,0 0-79 15,0 0-12-15,151-72 2 16,-100 60-4-16,1-3-4 16,-1 3-1-16,0 3-52 15,-6-3-102-15,-10-2-283 16</inkml:trace>
  <inkml:trace contextRef="#ctx0" brushRef="#br0" timeOffset="43515.26">23412 12761 103 0,'0'0'198'16,"0"0"-87"-16,0 0-52 15,0 0-18-15,0 0 18 0,0 0 7 16,0 0 1-16,0 0 7 16,0 0 15-16,0 0-7 15,0 0-19-15,0 0-14 16,0 0-11-16,-11 0-11 16,-11-10-25-16,-9-6-2 15,-7-2 0-15,-5 1 1 16,-1-3 4-16,-3 3-5 15,-2 1 2-15,0 2 1 16,2 3-3-16,2 2 8 16,6 1-2-16,1-1-6 15,-3 6 4-15,-3 1-3 16,-5 2-1-16,0 0 2 16,0 0-4-16,1 16 2 15,2 4-1-15,1 4 0 0,-1-2 2 16,-2 2-1-16,0 5 9 15,-1 0-8-15,0 7 6 16,4 5 2-16,7 5-7 16,5 8 3-16,6 8-1 15,5 2 3-15,4 2-3 16,7 1 1-16,6 3 3 16,1 2 2-16,4 4-3 15,0-2-2-15,0-6-3 16,0-5 1-16,0-9-1 15,0-8 0-15,7-2 2 16,9 0 3-16,5-2 0 0,8 2 5 16,7-2-2-16,2-4 0 15,4-2-1-15,3-2-3 16,-1-6-5-16,-2-3 3 16,1-3-3-16,-3-4 1 15,3-4 2-15,1 0-4 16,6-7 5-16,0 0-5 15,4-3 4-15,0-4-4 16,-6 0 3-16,2 0-2 16,-5 0 1-16,-5-16 3 15,-3-3-1-15,1-1-2 0,0-1 0 16,2-5-2 0,4-1 1-16,2 0 5 0,-7-2-5 15,-1 5 1-15,-7 2 0 16,-4 0-1-16,-4 2 0 15,-5-1 0-15,-3 2 3 16,-1-3-2-16,-3 0-2 16,-1-2 4-16,2 0-2 15,-5-2 0-15,-1 6 1 16,-2-5-3-16,1 10 8 16,-2-1-2-16,-1-3-4 15,-2 1 0-15,2-3 1 16,-2-4-2-16,2 2-1 15,-2-2 1-15,3 3 1 0,-3-4 0 16,0 0 7-16,2-4-4 16,0-1 0-16,2-1-3 15,-2 1 8-15,-2-5-10 16,0-6 2-16,0-13-2 16,-19-15 0-16,-12-16 0 15,-10-10 0-15,-1 2-2 16,-7 13-11-16,-5 21-12 15,-9 26-25-15,-12 30-53 16,-16 8-181-16,-9 40-370 16</inkml:trace>
  <inkml:trace contextRef="#ctx0" brushRef="#br0" timeOffset="46515.63">22332 14377 285 0,'0'0'145'16,"0"0"-30"-16,0 0 4 16,0 0-20-16,0 0 9 15,0 0-10-15,0 0-31 16,41-26-15-16,18 20-29 16,23 0-16-16,14 4-1 15,16 2-5-15,13 0 1 16,14 0 2-16,6 0-2 15,-2 0 1-15,-16 0-2 0,-18 0-1 16,-24 0-4-16,-23-12 2 16,-19 3 2-16,-18 2 0 15,-14 2 3-15,-5-2 2 16,-6 3 7-16,0 0 22 16,0-1-24-16,0 5 2 15,0 0-12-15,0 0-20 16,-17 0-53-16,-14 0-8 15,-17 17-41-15,-3 10-69 16,-7 0-126-16,-7 1-37 16</inkml:trace>
  <inkml:trace contextRef="#ctx0" brushRef="#br0" timeOffset="46882.79">22507 14570 223 0,'0'0'308'0,"0"0"-141"16,0 0-30-16,0 0-23 15,0 0-45-15,0 0-27 16,27-24 1-16,29 24-37 16,16 0-6-16,12 0 0 15,14 0 1-15,11 0 0 16,7 0-1-16,4 0-14 15,1-6-3-15,-7-17 5 16,-10 0-2-16,-23 0 14 0,-19 6 10 16,-20 0-10-16,-19 7 0 15,-10 5 5-15,-11 3 28 16,-2 2 17-16,0 0-9 16,0 0-19-16,0 0-13 15,0 0-9-15,0 0-5 16,0 0-8-16,3 3-91 15,3 18 11-15,1 3-144 16,6-9-263-16</inkml:trace>
  <inkml:trace contextRef="#ctx0" brushRef="#br0" timeOffset="47775.73">27958 14658 24 0,'0'0'202'0,"0"0"-88"15,0 0-17-15,0 0 24 16,0 0 5-16,0 0-19 16,-48 0-21-16,48 0-29 15,0 0 1-15,0 0-5 16,27-6 10-16,14-1-45 16,12 2-16-16,5 1-1 15,2 1-1-15,0 3-13 0,-4 0-22 16,-9 0-21-16,-13 0-13 15,-13 0-33-15,-9 0-34 16,-8 0-63-16,-4 0-25 16,-10 12-15-16</inkml:trace>
  <inkml:trace contextRef="#ctx0" brushRef="#br0" timeOffset="47964.61">27881 14795 95 0,'0'0'201'0,"0"0"14"16,0 0-20-16,0 0-39 16,0 0-108-16,0 0-41 15,141-5 7-15,-94 3-6 16,-7 2-8-16,-6 0-2 16,-12 0-93-16,-13 0-144 15,-9 0-186-15</inkml:trace>
  <inkml:trace contextRef="#ctx0" brushRef="#br0" timeOffset="50498.96">21237 15129 372 0,'0'0'104'16,"0"0"-38"-16,0 0 13 15,0 0-15-15,0 0-29 16,0 0-17-16,-5-10-16 0,5 10-2 16,0 0-3-1,0 0-10-15,0 10 12 0,0 8 1 16,0 3 8-16,9-2-2 15,2-2 1-15,-2-3-5 16,0-2 0-16,-2-2 5 16,-1-6-5-16,-3-3 4 15,1-1-4-15,8 0 21 16,17-19 96-16,13-25-61 16,18-14-39-16,6-11-17 15,11-1-2-15,0-2-29 16,4 10-42-16,-3 6-31 15,-7 13-113-15,-13 17-112 16</inkml:trace>
  <inkml:trace contextRef="#ctx0" brushRef="#br0" timeOffset="51909.06">22193 16150 31 0,'0'0'50'0,"0"0"25"15,0 0 24-15,0 0-10 0,0 0-12 16,0 0-19-1,-2-48 9-15,2 44-27 0,0 2-3 16,0-2 19-16,0 4 18 16,0-8-4-16,0 4-42 15,0-1 12-15,0 5-2 16,0 0 7-16,0 0-12 16,0 0-22-16,0 0-11 15,0 0-10-15,6 0 0 16,8 5 10-16,-1 11 2 15,1 4 0-15,-3 6-2 16,-3-3 0-16,-1-2 0 16,-4-3 0-16,-1-10 1 15,0-2 1-15,-2-1-2 16,2-5 4-16,3 0 8 0,-1 0 11 16,12 0 6-16,15-23 24 15,20-17-31-15,16-14-15 16,15-8 0-16,14-9-7 15,18-7-7-15,11-6-58 16,-1 8-41-16,-10 10-52 16,-24 16-153-16,-32 15-136 15</inkml:trace>
  <inkml:trace contextRef="#ctx0" brushRef="#br0" timeOffset="57950.52">21663 6090 169 0,'-12'-11'107'16,"12"-6"-107"-16,4 8-39 16,46 6-132-16</inkml:trace>
  <inkml:trace contextRef="#ctx0" brushRef="#br0" timeOffset="59959.02">26807 3217 150 0,'0'0'95'0,"0"0"-13"0,0 0 26 15,0 0-49-15,0 0-2 16,0 0 14-16,0 0-27 16,0-29-2-16,0 29-16 15,0 0-8-15,0 0-18 16,0 0-5-16,-4 4-10 16,-7 18 15-16,-5 6 15 15,-2 0 0-15,5 0-13 16,0-7 4-16,5-7-5 15,6-9 3-15,0-2-3 16,2-3 11-16,0 0 0 0,0 0-1 16,21 0 3-1,5-3 2-15,8-2-11 0,-1 5-5 16,-2 0 0-16,0 5-8 16,-2 20 2-16,-4 1 2 15,-10 3-3-15,-10 2-2 16,-5-4-2-16,0-1 11 15,-13-1 16-15,-14-6-6 16,-4-5 8-16,-1-1-11 16,1-6-3-16,4-4-2 15,5-3-2-15,2 0-14 16,4-8-19-16,3-12-31 16,2-8-84-16,6-8-94 15,1-6-25-15</inkml:trace>
  <inkml:trace contextRef="#ctx0" brushRef="#br0" timeOffset="60126.92">26643 3226 163 0,'0'0'245'15,"0"0"-50"-15,0 0-57 16,0 0-32-16,0 0-38 16,0 0-57-16,142-50-8 15,-82 40 6-15,0 0-9 16,5 2-4-16,0 2-119 15,0-6-160-15,-9-2-161 16</inkml:trace>
  <inkml:trace contextRef="#ctx0" brushRef="#br0" timeOffset="60866.51">27438 3180 185 0,'0'0'171'16,"0"0"-14"-16,0 0-28 15,0 0-25-15,0 0-14 16,0 0-30-16,-4-44-24 0,4 44-12 15,0 0-24-15,0 0-6 16,0 0-7-16,0 6-7 16,0 14 17-16,0 6 3 15,0 3 0-15,0 2 1 16,2 1 1-16,2-2-1 16,1 1 0-16,-1-3 2 15,-2-5-1-15,0-2-1 16,1-9 0-16,-3-7 0 15,3-5 1-15,3 0-2 16,5-7 17-16,12-21-1 16,3-8-11-16,-1-2 1 15,-3 5 0-15,-6 5-5 0,-5 8-1 16,-3 6 1 0,-3 8 1-16,0 3-2 0,-3 0 0 15,-2 3-1-15,0 0-11 16,0 0-7-16,4 15 4 15,1 2 15-15,-1 3 1 16,0 1 1-16,1-3 0 16,2-2-1-16,-3-4 2 15,1-4-2-15,-5-2-1 16,2-4 0-16,-2-2-10 16,2 0 10-16,4-11 9 15,2-11-9-15,3-3-44 0,-1-2 38 16,4 5 3-16,-1 2 3 15,3 3 0-15,-1 0 1 16,2 7 7-16,-7 3-3 16,2 4 7-16,-1 3-11 15,0 0-1-15,0 0-7 16,2 6 7-16,1 5 2 16,-1 6 2-16,-2-5 2 15,1 0-5-15,1-4-1 16,-5-2-44-16,4-6-108 15,1 0-128-15</inkml:trace>
  <inkml:trace contextRef="#ctx0" brushRef="#br0" timeOffset="61036.44">27991 2868 412 0,'0'0'200'16,"0"0"-101"-16,0 0-53 15,0 0-34-15,0 0-12 16,0 0-10-16,-38-61-243 16,38 81-17-16,0 7 129 15</inkml:trace>
  <inkml:trace contextRef="#ctx0" brushRef="#br0" timeOffset="61617.12">27974 3087 403 0,'0'0'143'0,"0"0"-32"0,0 0-29 15,0 0-30-15,0 0-52 16,0 0-6-16,15-6-32 16,-7 19 31-16,2 6 6 15,-1 4 1-15,-1 0 0 16,-1 3 0-16,0-1 0 15,0-5-3-15,-3-6-16 16,0-8-5-16,8-6-10 16,5 0 13-16,4-21 21 15,0-6 0-15,0-1-9 0,-7 4-5 16,-4-1-14 0,-3 8-8-16,-5 3 34 0,2 4 2 15,-4 4 6-15,2 4 1 16,4 2 10-16,2 0-17 15,3 0-15-15,3 16 15 16,-1 8 4-16,-1-1 14 16,-1 2-5-16,-3-1-9 15,-1-4 0-15,0-4-2 16,-3-8-1-16,-1-2 3 16,-1-6-3-16,0 0 6 15,0 0 12-15,7-12-12 0,5-12-7 16,1-7-40-16,1 2 3 15,-1 0 7-15,-1 4 9 16,-6 6 21-16,1 10 7 16,-1 4 32-16,-2 5 15 15,5 0-28-15,3 0-20 16,1 7 4-16,3 12 13 16,-3 1-8-16,-1 3-5 15,-3-8-6-15,-2 0-4 16,-2-7-32-16,-3-6-108 15,-4-2-213-15</inkml:trace>
  <inkml:trace contextRef="#ctx0" brushRef="#br0" timeOffset="62017.3">28784 2919 279 0,'0'0'210'0,"0"0"-121"16,0 0-68-16,0 0-8 16,0 0-13-16,0 0-6 15,-15-3 0-15,13 6 6 16,-8 9 0-16,6 3 0 16,-2-2 1-16,1 3-1 0,5-2 0 15,0-4-3 1,0 0-20-16,0-3-19 0,13-5 4 15,3-2 36-15,0 0 2 16,-3 0 5-16,-4-2 1 16,-5-2 21-16,-4 4 56 15,0 0-19-15,0 0-21 16,0 0-30-16,-17 6-11 16,-3 10-1-16,-1 2 1 15,6-4 0-15,9-2 1 16,0-3-3-16,6-6-21 15,0-3-90-15,0 0-35 16,8 0-44-16,9-6-5 16</inkml:trace>
  <inkml:trace contextRef="#ctx0" brushRef="#br0" timeOffset="62397.31">29237 2817 484 0,'0'0'215'0,"0"0"-122"15,0 0-4-15,0 0-65 16,0 0-24-16,0 0-6 15,131-65-51-15,-90 60-41 16,-10 3-23-16,-6 2-75 16,-12 0-44-16</inkml:trace>
  <inkml:trace contextRef="#ctx0" brushRef="#br0" timeOffset="62531.84">29402 2854 123 0,'0'0'156'16,"0"0"-18"-16,0 0-4 15,0 0 17-15,0 0-64 16,0 0-87-16,105-31-29 16,-54 11-81-16,0-4-168 15</inkml:trace>
  <inkml:trace contextRef="#ctx0" brushRef="#br0" timeOffset="62811.68">30247 2368 442 0,'0'0'126'16,"0"0"0"-16,0 0-16 15,0 0-3-15,0 0-30 16,0 0-34-16,-11-51-31 15,11 51-12-15,0 11-18 16,0 24-6-16,0 16 24 16,4 11 0-16,0 3 0 15,-1 0-6-15,-1-4-104 16,1-9-147-16,5-16-142 16</inkml:trace>
  <inkml:trace contextRef="#ctx0" brushRef="#br0" timeOffset="63620.29">30510 2472 4 0,'0'0'118'0,"0"0"-46"15,0 0 33-15,0 0-15 16,0 0 13-16,0 0-13 15,4-98-13-15,-2 87-8 16,-2 2 27-16,0 6-12 16,0 0-15-16,0 3-30 0,3 0-21 15,-3 0-18 1,0 0-5-16,2 15-18 0,-2 14 20 16,5 5 3-16,-1 2 2 15,1 3 1-15,-3-6-2 16,0-3 4-16,0-4-5 15,-2-7 0-15,0-7-13 16,0-4-19-16,0-6 12 16,0-2 6-16,-4 0 14 15,-3 0 2-15,1-22 7 16,3-9-7-16,3-6-2 16,0-2-19-16,14 4-1 15,3 3 11-15,3 11 9 16,1 5 1-16,-6 4 3 0,-3 8-3 15,-4 4-1-15,-1 0-11 16,-3 10 1-16,0 12 2 16,-4 4 0-16,0 1 4 15,0 4 0-15,-17 1-2 16,-3-2 2-16,-3-3-1 16,8-5 2-16,6-10-8 15,7-4-18-15,2-8-17 16,0 0 46-16,9 0 0 15,11-10 0-15,4-4 0 16,1-1 0-16,-5 1-2 16,-1 4-2-16,0 0 4 15,-5 5 1-15,-10 2 0 0,-2 3 2 16,-2 0-3-16,0 0-15 16,0 16 13-16,-14 5 2 15,3-4 0-15,3 0-6 16,2-9-64-16,6-4-105 15,0-4-121-15</inkml:trace>
  <inkml:trace contextRef="#ctx0" brushRef="#br0" timeOffset="64046.96">30842 2404 344 0,'0'0'125'16,"0"0"16"-16,0 0-33 15,0 0-44-15,0 0-64 16,0 0-20-16,0-6 3 16,2 22 17-16,0 5 3 15,1 0-3-15,-1-1 3 16,-2 0-2-16,4-3-1 16,-1-5-5-16,1-5-47 15,3-7-26-15,4 0-20 16,3-4 98-16,1-20-6 15,3-6-20-15,-5 0 17 16,-1 2 9-16,-4 1 1 0,1 8 2 16,3 3 14-16,3 6 3 15,-1 6-7-15,5 4-6 16,-3 0-5-16,-1 0 13 16,-1 8-3-16,-3 7 8 15,-2 2 18-15,2-1-6 16,0-3-18-16,0-1-5 15,-1-5 1-15,-6-3-3 16,0-1-7-16,-2-3-9 16,1 0-32-16,1 0-5 15,0-9-80-15,4-8-235 16</inkml:trace>
  <inkml:trace contextRef="#ctx0" brushRef="#br0" timeOffset="64189.88">31465 2235 376 0,'0'0'258'0,"0"0"-178"15,0 0-61-15,0 0-19 16,0 0-184-16,0 0-296 16</inkml:trace>
  <inkml:trace contextRef="#ctx0" brushRef="#br0" timeOffset="65338.23">26876 4041 124 0,'0'0'205'0,"0"0"-101"16,0 0-15-16,0 0-13 16,0 0-14-16,0 0-18 15,0-49-10-15,0 47 3 0,0 2 13 16,0 0-12-16,0 0-10 16,0 0-20-16,-2 3-8 15,-9 22-14-15,-3 12 14 16,1 4 7-16,7 5-1 15,1 3-5-15,5-2 7 16,0-1-4-16,0-2 1 16,9-13-3-16,12-9 2 15,0-10-4-15,8-12 7 16,0 0 4-16,0-7 2 16,-2-18-4-16,-9-1 3 15,-9 0-2-15,-7 4-4 0,-2 6 11 16,0 4 23-16,-4 6-2 15,-17 3-21-15,-3 3-17 16,-10 0-6-16,-6 23 2 16,3 5-2-16,1 1 3 15,12-2-15-15,8-3-33 16,11-5-14-16,5-3-63 16,5-9-119-16,26-5 7 15,4-2-66-15</inkml:trace>
  <inkml:trace contextRef="#ctx0" brushRef="#br0" timeOffset="65659.1">27146 4163 366 0,'0'0'202'0,"0"0"-71"16,0 0-48-16,0 0-50 15,0 0-33-15,0 0-4 16,-2 50 3-16,2-16 1 15,0-4 1-15,14-8 6 16,7-5-2-16,6-10-1 16,-2-7 3-16,0 0 2 15,-3-6-7-15,-3-20-2 16,-5-4-12-16,-7-5 2 16,-7 0-14-16,0 3 16 15,0 4 8-15,-11 10 36 16,-5 5 10-16,3 9-22 0,-1 4-19 15,-1 0-5-15,1 14-10 16,1 17 3-16,4 5-69 16,9 0-83-16,0-11-154 15</inkml:trace>
  <inkml:trace contextRef="#ctx0" brushRef="#br0" timeOffset="66266.32">27690 4042 561 0,'0'0'175'16,"0"0"-65"-16,0 0-40 16,0 0-13-16,0 0-42 15,0 0-15-15,4-19-17 16,6 24 3-16,1 13 10 15,-1 0 3-15,0 2 0 16,-1 1 0-16,-1-2 0 16,-1-4-1-16,-2-5-10 15,-3-5-7-15,-2-2 0 16,2-3-10-16,5 0 17 16,6-15 7-16,3-13 5 15,-3-2 0-15,-1 3 0 0,-6 2 2 16,-4 6 5-16,2 6 12 15,-1 5 5-15,-3 6-2 16,2 2-13-16,-2 0-9 16,4 0-15-16,4 10-4 15,-2 13 17-15,1-1 0 16,-1-3 1-16,-2 0-1 16,4-6 2-16,-4-3 0 15,-2-6 0-15,3-1 0 16,-3-3-7-16,0 0 4 15,2-7 3-15,1-15-16 16,0-7-34-16,1-1 11 16,1-2 0-16,1 9 39 0,2 3 1 15,-1 5 18 1,-3 8 48-16,1 5-17 0,2 2-7 16,4 0-35-16,1 0-8 15,3 18 13-15,-1 2-6 16,-3 4-3-16,1 2-4 15,-3-3-25-15,-5-5-78 16,1-11-117-16,-2-7-117 16</inkml:trace>
  <inkml:trace contextRef="#ctx0" brushRef="#br0" timeOffset="66441.7">28163 3842 306 0,'0'0'225'0,"0"0"-82"15,0 0-47-15,0 0-7 16,0 0-22-16,0 0-35 16,0-115-32-16,0 115-1 15,-2 0-83-15,-3 0-127 16,-2 19-69-16,1 1 52 16</inkml:trace>
  <inkml:trace contextRef="#ctx0" brushRef="#br0" timeOffset="67024.42">28163 3842 340 0,'44'79'169'0,"-44"-79"-43"16,0 0-17-16,0 0-26 15,0 0-38-15,0 0-43 16,20-32-2-16,-9 32-7 15,-1 3-2-15,1 14-2 16,-1 2 9-16,2-1-1 16,-1 3-4-16,-2-8-1 15,-2-3-9-15,-5-4-4 16,0-3-9-16,-2-3-3 16,0 0 33-16,3-7 7 15,-1-15-7-15,4-4-33 0,5 0 7 16,3 0 17-16,1 4 7 15,-1 6 2-15,-3 5 1 16,-3 6 16-16,2 5 4 16,-4 0-21-16,3 0-2 15,-3 10 2-15,6 5 23 16,-3 4-2-16,-3-3-8 16,2-5-3-16,-6 1-2 15,-2-9-5-15,0-1 4 16,0-2-6-16,0 0-1 15,0 0-7-15,0 0-4 16,0 0 8-16,0-17 2 0,9-10-47 16,3-5-9-16,5 4 57 15,3 2 7-15,-5 5 12 16,3 8 21-16,-7 5 12 16,-2 3-3-16,-2 5-7 15,0 0-42-15,1 18-4 16,3 13 4-16,-1-1 5 15,-4 2-5-15,5-4-36 16,-1-7-71-16,-2-2-104 16,1-13-150-16</inkml:trace>
  <inkml:trace contextRef="#ctx0" brushRef="#br0" timeOffset="67395.56">28829 3730 251 0,'0'0'209'16,"0"0"-62"-16,0 0-33 15,0 0-43-15,0 0-17 16,0 0-36-16,63-80-11 16,-61 80-7-16,-2 0-3 15,0 0-73-15,-4 9 10 16,-12 9 66-16,3-4 6 15,6 1-6-15,7-4 0 16,0-3-1-16,0 2 1 16,4-3 0-16,9-2 2 0,1 2-1 15,-1-2 1-15,-4 3-2 16,-5 3-2 0,-4-1 2-16,0 0 0 0,0 2 13 15,-11-5 9-15,-4 0 6 16,6-1-17-16,4-6-8 15,5 0 3-15,0 0-6 16,21-18-66-16,12-12-365 16</inkml:trace>
  <inkml:trace contextRef="#ctx0" brushRef="#br0" timeOffset="67770.46">29712 3321 304 0,'0'0'376'0,"0"0"-229"16,0 0-45-16,0 0 0 15,0 0-33-15,0 0-69 16,25-20 0-16,6 11-83 15,2 4-16-15,-6 2-76 16,-3 3-109-16,-8 0-37 16</inkml:trace>
  <inkml:trace contextRef="#ctx0" brushRef="#br0" timeOffset="67908.38">29781 3459 427 0,'0'0'224'0,"0"0"-82"15,0 0-11-15,0 0-17 16,0 0-114-16,0 0-13 16,170-78-109-16,-120 47-232 15</inkml:trace>
  <inkml:trace contextRef="#ctx0" brushRef="#br0" timeOffset="68880.03">30276 3127 468 0,'0'0'220'16,"0"0"-137"-16,0 0-11 0,0 0-23 15,0 0-4-15,0 0-42 16,-9-11-3-16,15 19-22 16,10 18 21-16,-5 6-1 15,1 10-6-15,-6 4-36 16,1-2-15-16,2-3-36 15,0-7-81-15,6-14-71 16</inkml:trace>
  <inkml:trace contextRef="#ctx0" brushRef="#br0" timeOffset="69258.34">30552 3064 450 0,'0'0'205'0,"0"0"-164"16,0 0 31-16,0 0-2 15,0 0-54-15,0 0-16 16,49-43-4-16,-28 43-4 16,-2 0 2-16,-5 0 2 15,-3 0-7-15,-7 14-1 16,-2 8-4-16,-2 2 7 15,0 1 5-15,0 1 4 16,-13 1 6-16,-5-4 7 16,1 3 11-16,-4-2-1 0,4 0 7 15,3-7 1-15,8-8-3 16,4-3-12-16,2-6 1 16,0 0 46-16,6 0 14 15,25-10-33-15,11-10-39 16,14-4-5-16,0-2-72 15,0 0-48-15,-7 0-69 16,-2-3-229-16</inkml:trace>
  <inkml:trace contextRef="#ctx0" brushRef="#br0" timeOffset="70420.67">31121 2975 223 0,'0'0'173'0,"0"0"-1"16,0 0-31-16,0 0-45 16,0 0-2-16,0 0-23 15,-3-10-26-15,3 10-15 16,0 0-14-16,0 0-16 15,0 0-1-15,0 0-19 16,0 5-7-16,0 14 12 16,0 6 15-16,0-1 3 15,0-5-3-15,3-2-3 16,1-4-3-16,3-8-18 16,-5-1-9-16,3-4 1 15,-1 0 32-15,3 0 3 16,1-12 6-16,2-12-9 0,-2-2-7 15,1 1 5-15,-1 5 2 16,0 5 0-16,-4 3 0 16,3 6 10-16,-3 1 0 15,-2 3 5-15,4 2-15 16,0 0-5-16,1 0-13 16,-1 16 12-16,4 4 6 15,-6 1 3-15,0-6 4 16,1-2-2-16,-1-4-3 15,-4-2-1-15,2-7 1 16,-2 2 4-16,0-2 2 16,0 0 2-16,0-2 1 15,7-20-11-15,0-9-22 0,4-1 3 16,2 1 18 0,3 2 0-16,-3 9 1 0,-1 8 13 15,-4 4 9-15,-3 5-3 16,-1 3 4-16,0 0-23 15,8 0-1-15,-1 0-4 16,5 9 2-16,-3 5 2 16,-1 1-62-16,-2 1-65 15,-1-6-138-15,-3-9-51 16</inkml:trace>
  <inkml:trace contextRef="#ctx0" brushRef="#br0" timeOffset="70637.32">31461 2759 141 0,'0'0'158'16,"0"0"-41"-16,0 0 5 16,0 0-14-16,0 0-40 15,0 0-56-15,-6-9-12 16,2 9-49-16,-5 5-126 15,-1 17 36-15,4 4-11 16,6 2-49-16</inkml:trace>
  <inkml:trace contextRef="#ctx0" brushRef="#br0" timeOffset="71148.61">31477 2948 74 0,'0'0'301'16,"0"0"-156"-16,0 0-8 15,0 0-35-15,0 0-13 16,0 0-27-16,0-55-40 16,0 55-22-16,0 0-1 15,0 0-5-15,5 0-2 16,1 0 6-16,2 0-2 16,-2 7 0-16,1 5 4 15,-3 2-2-15,2-1-8 16,2 1-5-16,-4-2-27 0,1-5 0 15,-1-4 1-15,0-3-4 16,3 0 34-16,2-3 11 16,2-18 3-16,-2 0-1 15,0-2 9-15,-4 5-11 16,-1 4 36-16,0 7 17 16,-2 2-21-16,3 4-14 15,1 1-10-15,4 0-8 16,1 0 0-16,2 0-9 15,0 0 8-15,-2 6-1 16,-1 1 0-16,-4-3 4 16,-1-2-1-16,-3-2 0 0,0 0 6 15,0 0-2-15,8 0 7 16,-4-8-12-16,7-10-38 16,1 0 9-16,-1 2 12 15,1 4 13-15,-6 6 4 16,1 4 20-16,0 2-5 15,0 0-15-15,0 0-6 16,2 8-1-16,-4 8-102 16,-2-4-188-16</inkml:trace>
  <inkml:trace contextRef="#ctx0" brushRef="#br0" timeOffset="71300.07">32133 2706 589 0,'0'0'191'0,"0"0"-191"16,0 0-26-16,0 0-87 15,0 0-106-15,0 0-150 16</inkml:trace>
  <inkml:trace contextRef="#ctx0" brushRef="#br0" timeOffset="72199.75">31094 2775 141 0,'0'0'208'0,"0"0"32"15,0 0-34-15,0 0-75 16,0 0-30-16,0 0-43 15,-24-46-13-15,24 46-23 16,0 0-22-16,0 0-7 16,0 9-18-16,0 22 8 15,0 9 17-15,6 10 8 16,7-2-6-16,-4 3 2 16,1-7 0-16,-4-4-4 15,-4-10-3-15,3-12-12 0,-5-8-19 16,2-6-2-16,-2-4 6 15,6 0 30-15,4-17 4 16,5-15-4-16,3-5-13 16,-1 3-8-16,4 3 17 15,1 5-2-15,-1 6-8 16,0 6-1-16,-2 6 0 16,-4 6 8-16,1 2-6 15,-1 0-5-15,-1 17 14 16,-1 9-1-16,-9-1 5 15,-4-1 7-15,0 3 6 16,-6-6 3-16,-17-1 1 16,-1 1-6-16,0-5-1 0,3-6-5 15,8-2-5-15,7-8-43 16,6 0-76-16,0-10-88 16,0-23-343-16</inkml:trace>
  <inkml:trace contextRef="#ctx0" brushRef="#br0" timeOffset="72970.71">31538 2779 300 0,'0'0'335'16,"0"0"-282"-16,0 0 28 16,0 0 3-16,0 0-36 15,0 0-41-15,0-10-7 16,0 10-7-16,0 0-7 0,0 18 3 15,-5 10 11-15,1 2 3 16,2 2-1-16,2-2 2 16,0-3-2-16,0-3-1 15,11-7 0-15,-3-7-1 16,4-6-3-16,-3-4-15 16,4-1 18-16,1-25 15 15,1-6-8-15,3-7-7 16,-5 2-10-16,1 0 1 15,-6 4 2-15,-1 8 4 0,-1 6 3 16,-3 10 1 0,0 4 8-16,-3 5 11 0,0 0-16 15,2 0-4-15,0 5-30 16,4 19 30-16,3 5 8 16,3 0 4-16,3 0-4 15,5-8 1-15,1-5 4 16,0-4-4-16,0-10 8 15,-1-2 5-15,-1 0-1 16,2-4-2-16,1-17-5 16,0-8-14-16,-2-3-2 15,-5 0-31-15,-3 0-19 16,-3 0-40-16,3 1 30 0,-6 4 39 16,3 5 23-1,-3 8 1-15,-4 6 39 0,1 4 16 16,-3 4-25-16,0 0-31 15,0 0-10-15,0 0-25 16,0 4 12-16,-5 6 20 16,-3 0 3-16,3 0 2 15,1-1-2-15,0 3-4 16,4-1 3-16,0-2-4 16,0 0 5-16,0-1 2 15,0-2 4-15,8-3 11 16,5 2-10-16,-1-1 1 15,-3 0-5-15,-3 0-3 16,-2 4 0-16,-4 6-1 0,0 2 1 16,0 2 6-16,0 2-3 15,-19-2 6-15,-1-2-7 16,-3-7-2-16,8 0-6 16,1-9-47-16,8 0-19 15,6-2-97-15,0-22-295 16</inkml:trace>
  <inkml:trace contextRef="#ctx0" brushRef="#br0" timeOffset="73103.32">32267 2655 610 0,'0'0'133'16,"0"0"-121"-16,0 0-12 15,0 0-30-15,0 0-94 16,0 0-200-16</inkml:trace>
  <inkml:trace contextRef="#ctx0" brushRef="#br0" timeOffset="73378.46">31335 3321 304 0,'0'0'72'0,"0"0"2"16,0 0 104-16,0 0-19 0,0 0-79 15,0 0-31-15,169-61-35 16,-115 31-10-16,1-2 1 16,-1 2-2-16,-1 0-3 15,-8 5-12-15,-11 6-28 16,-13 6-41-16,-14 10-2 15,-7 1-41-15,0 2-144 16</inkml:trace>
  <inkml:trace contextRef="#ctx0" brushRef="#br0" timeOffset="73887.06">30793 3716 1 0,'0'0'55'15,"0"0"13"-15,0 0-5 16,0 0-1-16,0 0 9 16,0 0 3-16,-158 68 13 15,147-63-12-15,4 2 34 16,5-7-17-16,2 0-5 15,0 0-19-15,0 0-8 16,9 0 13-16,28 0-17 0,17-22-32 16,19-10-12-16,23-11-2 15,18-11-3-15,25-11-1 16,10-16-3-16,9-1-2 16,0-2 1-16,-15 11-1 15,-18 18-1-15,-29 12 1 16,-36 19-1-16,-25 10 1 15,-21 8-1-15,-12 4 1 16,-2-1 2-16,0 3 47 16,0 0-9-16,0 0-10 15,0 0-12-15,0 0-8 16,0 0-3-16,0 0-2 16,0 0-3-16,0 0 1 15,0 0-2-15,0 0-2 16,0 0-7-16,0 0-19 0,0 0-38 15,-9 0-101-15,-20 0-156 16,-9-5-393-16</inkml:trace>
  <inkml:trace contextRef="#ctx0" brushRef="#br0" timeOffset="75619.09">26415 4042 29 0,'0'0'146'0,"0"0"-98"15,0 0-5-15,0 0 12 0,0 0 7 16,0 0 2-16,-2 3-27 15,2-3-17-15,0 0 1 16,0 0 7-16,0 0 21 16,0 0 12-16,0 0-14 15,0 0-3-15,0 0-6 16,8 0-2-16,17 0 12 16,18 0 2-16,15-7-24 15,15-11-13-15,14-3-7 16,15-11-6-16,17-5 2 15,17-7 2-15,20-11-3 16,17-9 3-16,22-12-4 0,12-6 3 16,3 4-3-16,-12 12 1 15,-22 19-2-15,-20 18-1 16,-25 7 1-16,-19 2 0 16,-21-1 1-16,-22 4-24 15,-15-1 18-15,-14 0 6 16,-9-1 1-16,-6-1 0 15,-3 0 3-15,-7 0 1 16,-3 4-5-16,-3 4 5 16,-7 5-2-16,0 2-3 15,-2 3 3-15,2 2 2 16,-2 0-5-16,0 0 0 16,0 0-2-16,0 0-4 15,0 0-1-15,0 0-5 16,0 0-10-16,0 0 3 0,0 0-3 15,0 0-3-15,-6 0 23 16,-7 0 2-16,-3 0 2 16,-2 0-2-16,0 0-5 15,-4 0 5-15,2-4 3 16,4 0-1-16,7-1 20 16,5 4 4-16,4-1-6 15,0 2 10-15,0 0 2 16,-2 0-14-16,2 0-18 15,0 0-8-15,0 0-12 0,0 28-15 16,0 18 34 0,13 28 1-16,7 19 2 0,9 11 0 15,0 2 2-15,0-5-2 16,-7-18-2-16,-2-11 1 16,-7-13 1-16,-7-13-2 15,-4-12 0-15,-2-10-13 16,-6-5-81-16,-25-7-111 15,-6-12-309-15</inkml:trace>
  <inkml:trace contextRef="#ctx0" brushRef="#br0" timeOffset="76158.96">26618 4092 91 0,'0'0'85'15,"0"0"-11"-15,0 0-3 16,0 0-33-16,0 0 17 15,0 0 13-15,-27-125 12 16,19 113-35-16,0 3 11 16,4 4-11-16,-1-1-12 15,3 5-7-15,2 1-8 16,-2 0-18-16,-2 7 0 16,-1 31-22-16,5 24 19 15,0 18-2-15,0 12 5 16,25 2 1-16,6-1 4 0,1-8-1 15,-3-6-2-15,0-11-2 16,-8-12-15-16,-3-15-121 16,-5-18-65-16,-1-12-108 15</inkml:trace>
  <inkml:trace contextRef="#ctx0" brushRef="#br0" timeOffset="76736.42">26709 4775 41 0,'0'0'115'0,"0"0"-60"15,0 0 44-15,0 0 14 16,0 0-17-16,0 0-10 16,-33 7-20-16,42-7 1 15,30-2-3-15,20-14-54 16,23-8-4-16,23-8 3 15,20-10-9-15,22-8 8 16,25-11-7-16,17-5-1 16,10 0 2-16,8 6-7 15,-13 6-8-15,-18 8-4 16,-31 9 1-16,-36 10 16 16,-26 8 0-16,-25 3 6 15,-16 6-4-15,-13 5 0 0,-5 1 13 16,-3 0 12-16,2-3-5 15,4 2 2-15,2-3-1 16,2 1-11-16,-2 2 3 16,-4-4-4-16,-4 1-6 15,-6 4 1-15,-6 0 4 16,-2 3 4-16,-3-4-2 16,0 0 19-16,5-2 10 15,3-2-11-15,1-2-11 16,1 3-14-16,-1 0 0 15,-7 3-1-15,2 3 1 16,-4-1-2-16,-4 3 1 0,0 0 4 16,0 0 7-16,0 0 3 15,0 0-6-15,0 0-6 16,0 0-1-16,0 0-5 16,0 0-1-16,0 0-7 15,0 0-27-15,0 0-62 16,0 0-83-16,-10 0-190 15</inkml:trace>
  <inkml:trace contextRef="#ctx0" brushRef="#br0" timeOffset="77718.78">30053 3030 204 0,'0'0'173'15,"0"0"-22"-15,0 0-37 16,0 0-24-16,0 0-26 16,0 0-35-16,4-10-16 15,-2 8 9-15,-2 2 8 0,0-2-1 16,0 2-8-16,0 0-4 15,5 0-17-15,4 9-17 16,6 32 2-16,10 17 15 16,4 18-1-16,2 12 3 15,7 5-2-15,0-3 0 16,0-12 5-16,-7-18-2 16,-4-16-3-16,-5-16-70 15,-2-20-177-15,-4-8-266 16</inkml:trace>
  <inkml:trace contextRef="#ctx0" brushRef="#br0" timeOffset="78484.7">30180 2935 250 0,'0'0'125'15,"0"0"-14"-15,0 0 53 16,0 0-58-16,0 0-16 16,0 0-59-16,35-62-27 0,15 40 1 15,16-4 23-15,28-8-11 16,24-5 4-16,23-4-20 15,21-7 6-15,19-3-4 16,8-2-3-16,1-2-2 16,-7 3-52-16,-20 0-5 15,-16 8-5-15,-22 4 36 16,-30 10 21-16,-24 10 7 16,-26 8 6-16,-16 4 8 15,-13 3 28-15,-7 2 17 16,-5 3-9-16,-1 2-10 15,-1-3-11-15,0 3-12 16,0 0-10-16,0-2-5 0,3 2 0 16,2-2 1-16,2-1-3 15,1 1 1-15,0-3-1 16,-1 5 0-16,-9-1 3 16,0 1-2-16,0 0 3 15,0 0 0-15,0 0 15 16,0-3 8-16,0 3-9 15,0 0-1-15,0 0-9 16,0 0-8-16,0 0 0 16,0 0-8-16,0 0 7 15,0 0 1-15,0 0 3 16,0 0-1-16,0 0-1 16,0 0 2-16,0 0 0 15,0-1 1-15,0 1-4 16,0 0 0-16,0 0-5 0,-12 0-7 15,3 12 0-15,-2 18-9 16,5 15 6-16,3 15 11 16,3 18 4-16,0 9-1 15,12-2 1-15,10-2-5 16,4-9 5-16,-1-11 5 16,-5-15-5-16,-7-12-9 15,-13-12-39-15,0-10-53 16,-17-7-120-16,-24-7-264 15</inkml:trace>
  <inkml:trace contextRef="#ctx0" brushRef="#br0" timeOffset="79519.14">30278 3713 68 0,'0'0'54'16,"0"0"2"-16,0 0 4 15,0 0 7-15,0 0-43 16,0 0 8-16,-9 17 31 15,38-17 46-15,18 0-23 16,20-14-39-16,20-13-31 16,15-5-7-16,17-8-8 15,12-10-2-15,10-8-54 16,8-4-2-16,-2 2 6 16,-5-1 45-16,-10 8 6 15,-21 6 5-15,-16 12 23 0,-22 8 62 16,-24 9-57-16,-13 6 28 15,-17 3-3-15,-3 4-1 16,-7 1-12-16,3 1-4 16,-2 0-1-16,3 1-16 15,3-2 5-15,0 1-7 16,2 2-4-16,-3-1-6 16,3 0-3-16,-2-2 0 15,-5 0-1-15,0 3 1 16,-2-2 3-16,-2-1 2 15,-1 2-7-15,1 0 4 16,-3 0-3-16,-2 2 0 16,-2-2-3-16,3 2 2 0,-3-3 7 15,0 3 5-15,0 0 2 16,0 0 6-16,0 0-6 16,0 0-11-16,0 0-3 15,0 0-7-15,0 0 0 16,3-3 0-16,7-1-1 15,9-3-12-15,0-5-15 16,8 1 8-16,-2 0-8 16,-3 4-31-16,-2-1-14 15,-4 1-11-15,-8 4 9 16,1-1-9-16,-2 0 31 16,-2 0 53-16,-5 1 1 15,2 2 0-15,-2-2 7 0,0 3 16 16,0 0-9-16,0 0-15 15,0 0-24-15,0 0-39 16,0 8-83-16,-14 6-81 16</inkml:trace>
  <inkml:trace contextRef="#ctx0" brushRef="#br0" timeOffset="104117.23">28649 4792 61 0,'0'0'49'15,"0"0"11"-15,0 0-1 16,0 0-5-16,0 0-41 16,0 0-8-16,0 0-1 15,13 0 5-15,-11 0 16 16,0 0 24-16,-2 0-3 15,0 0 7-15,0 0 1 0,0 0-24 16,0 0-3 0,0 0-11-16,0 0-10 0,0 0-4 15,0 0 0-15,0 0 2 16,0 0 3-16,0 0 11 16,0 0 24-16,0-8 10 15,0-8-16-15,0-3-35 16,0-1 6-16,0 1-4 15,0 7 4-15,0 2 2 16,0 6 27-16,0 2-15 16,0 2-14-16,0 0-7 15,0 0-9-15,0 0-10 16,0 9 8-16,4 12 9 16,2 7-8-16,-6 4 7 15,0 5 3-15,0 3 4 0,0 3-2 16,0 4 11-1,0-3 1-15,0-7-11 0,0-2 3 16,0-11 5-16,8-4 7 16,7-6 3-16,4-6-8 15,1-4 7-15,-1-4 7 16,4 0-15-16,-5 0-7 16,2 0-4-16,-6 0-1 15,-1-8-34-15,-7-2-79 16,-3 0-14-16,-3-2-168 15,0 2-45-15</inkml:trace>
  <inkml:trace contextRef="#ctx0" brushRef="#br0" timeOffset="104338.42">28557 5099 249 0,'0'0'229'16,"0"0"-72"-16,0 0-15 15,0 0-27-15,0 0-26 16,0 0-43-16,45-99-23 16,-10 82-9-16,6-4-13 15,1 6-1-15,5 0 0 16,2-1 0-16,0 4-49 16,-1-3-111-16,-5-2-40 0,-5 1-215 15</inkml:trace>
  <inkml:trace contextRef="#ctx0" brushRef="#br0" timeOffset="104938.22">29779 4566 709 0,'0'0'173'0,"0"0"-78"15,0 0-4-15,0 0-5 16,0 0-49-16,0 0-37 15,56-52 1-15,-19 40-2 16,1 2 1-16,-5 1-21 0,-4 4-75 16,-6 5-23-16,-5 0-45 15,-9 0-29-15,-7 3-117 16,-2 12 40-16</inkml:trace>
  <inkml:trace contextRef="#ctx0" brushRef="#br0" timeOffset="105090.13">29866 4616 29 0,'0'0'149'0,"0"0"18"16,0 0-5-16,0 0 34 16,0 0-48-16,0 0-53 15,4 8-56-15,25-8 12 16,9-6-37-16,9-12-7 16,7 0-7-16,8-2-84 15,1-8-205-15,5-9-253 16</inkml:trace>
  <inkml:trace contextRef="#ctx0" brushRef="#br0" timeOffset="105954.32">30815 4055 117 0,'0'0'165'0,"0"0"44"16,0 0-40-1,0 0-24-15,0 0-50 0,0 0-28 16,-4-55-27-16,4 43-7 16,0-2-9-16,0 2-10 15,0 3-4-15,2-2-5 16,2 7-4-16,1 0-1 16,2 2-8-16,0 0 3 15,1 2 5-15,3 0 4 16,1 0-4-16,3 11-3 15,1 10 0-15,1 5-5 16,1 4 8-16,1 2 3 0,-2-1-3 16,1-2 3-16,-5-2-2 15,1-5 0-15,-3-4 2 16,-5-4-3-16,-1-6 0 16,0-4 0-16,-3-2-1 15,-2-2 1-15,0 0 0 16,0 0 8-16,0-2-4 15,0-19-4-15,0-1-35 16,0 1 9-16,0 3 23 16,0 2 3-16,-2 6 0 15,-1 3 1-15,1 6-1 16,-3 1 0-16,-3 0-18 16,-8 13 0-16,-6 11 13 0,-3 9 5 15,-2-3 3 1,1 1-3-16,1 0 2 0,-2-3-1 15,3-2 5-15,2-6-3 16,1-4-1-16,2-4-1 16,1-6 0-16,5-2 2 15,3-4 1-15,6 0 1 16,4-2-5-16,0-20-78 16,2-6-121-16,23-10-340 15</inkml:trace>
  <inkml:trace contextRef="#ctx0" brushRef="#br0" timeOffset="106362.21">31270 3900 232 0,'0'0'214'0,"0"0"-39"16,0 0-59-16,0 0-3 15,0 0-2-15,0 0-61 16,0-70-8-16,0 68-5 16,0-1-9-16,0 3-2 15,0-1-3-15,0 1-19 16,0 0-4-16,0 0-11 16,0 4-3-16,0 18 10 15,0 10 4-15,0 7 2 16,0 0-1-16,0 3-1 15,0-3 0-15,0-7 1 0,0-5 1 16,0-5-1-16,0-5-1 16,0-3 2-16,4-7-4 15,3 0 0-15,5-3 2 16,0-2-1-16,13-2 1 16,2 0 16-16,2-2-16 15,-2-12-77-15,-10 2-49 16,-7-6-80-16,-10 1-102 15</inkml:trace>
  <inkml:trace contextRef="#ctx0" brushRef="#br0" timeOffset="106530.01">31168 4059 101 0,'0'0'296'16,"0"0"-33"-16,0 0-25 15,0 0-59-15,0 0-158 16,0 0-7-16,142-89-14 15,-86 67-4-15,-7 6-9 16,-7 5-85-16,-9 4-84 16,-10 2-185-16</inkml:trace>
  <inkml:trace contextRef="#ctx0" brushRef="#br0" timeOffset="107277.2">30171 4177 361 0,'0'0'231'15,"0"0"-109"-15,0 0-48 16,0 0 7-16,0 0-53 16,0 0 10-16,408-147-24 15,-251 81 4-15,11-12-17 16,2-3 2-16,-20 6 4 15,-33 15-7-15,-36 15-7 16,-32 12-43-16,-22 16 27 16,-14 8 12-16,-9 2 4 15,-4 5 5-15,0 2 2 16,0 0 0-16,0 0-6 16,0 0-4-16,0 0 0 15,0 0-4-15,0 0-3 0,0 0 12 16,0 0 5-1,-2 0 4-15,2 0 3 0,0 0 5 16,-2 0 3-16,-3 0 7 16,3-6-11-16,0 1-6 15,0 5 8-15,2-3 1 16,0 1-7-16,0 2-4 16,0 0-2-16,0 0 1 15,0 0 3-15,0 0 8 16,0 0 18-16,0 0-7 15,0 0-16-15,0 0-6 16,0 0 0-16,0 0-2 0,0 0-13 16,0 16-9-16,0 26 13 15,9 21 9-15,9 13 0 16,3 6 1-16,0 0 4 16,1 0-3-16,0-6 0 15,-2-12-2-15,-4-8 2 16,-7-19-2-16,-5-9 3 15,-1-12-3-15,-3-6-11 16,0-8-101-16,0-2-116 16,-9-2-214-16</inkml:trace>
  <inkml:trace contextRef="#ctx0" brushRef="#br0" timeOffset="108115.26">30167 4153 220 0,'0'0'106'0,"0"0"-9"16,0 0-52-16,0 0-7 0,0 0-20 15,0 0 9-15,17 27-26 16,8 8 34-16,4 9-3 16,2 8 6-16,-2 2-15 15,-4 2-9-15,-8 4 0 16,-5-3-6-16,-4-5-4 15,-5-6 2-15,-1-8 0 16,2-9-6-16,1-12 4 16,2-7-2-16,8-10-2 15,10 0 7-15,10-1-7 16,12-20 0-16,7-5-4 16,4-4-38-16,9-2-4 15,6-4-36-15,12-6 10 16,6-4 33-16,3 3 39 15,-1 6-6-15,-10 10 6 0,-20 12 5 16,-22 4 8-16,-14 9-13 16,-15 0 0-16,-8 2 0 15,1 0 2-15,-1-2 3 16,0 2-3-16,7-3 3 16,7-2 0-16,1-2-1 15,4-4 10-15,0 1-10 16,-5 2 0-16,-5 4-3 15,-6 0 0-15,-4 2 2 16,-3 0-3-16,0 2 0 0,0 0 27 16,0 0 18-16,0 0-1 15,0 0-15-15,0-2-7 16,0-1 7-16,2-4 39 16,9-1-21-16,2-3-33 15,3-2 6-15,4-1-1 16,4-3 1-16,5 2-7 15,4-4 10-15,4 2 3 16,-4 1-8-16,-8 3-16 16,-8 8 0-16,-11 3-1 15,-6 2-1-15,0 0-18 16,0 0-5-16,0 0 4 16,-10 2 19-16,-11 10 7 0,0-1-7 15,-4 5-101-15,2-4-48 16,-1 3-122-16,1-5-68 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15T03:51:24.1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29830 9090 0 0,'-2'-3'31'0,"2"3"31"15,0 0 1-15,0-2-22 16,-2 2-18-16,2 0 6 16,-3-2 8-16,-1 1 4 0,-5-3-6 15,-4-1-22 1,-5 1-11-16,0 0 1 0,0 3 6 15,0 1 3-15,7-3 10 16,5 3 2-16,4 0 3 16,2 0 1-16,0 0-1 15,0 0 10-15,0 0-2 16,2 0-9-16,31 0-22 16,21 0 15-16,17 7 9 15,8 0-21-15,9 0 17 16,-1-4-16-16,-7-3 1 15,-11 0-1-15,-15 0-3 16,-19 0-3-16,-16 0 0 16,-13 0 4-16,-6 0-12 15,0 0-13-15,0 0 19 0,-2 0 19 16,-7 0 6-16,-3 0-16 16,2 0-8-16,-2 0 3 15,-5 0-4-15,-8 0-5 16,-6 5-81-16,-7 4-40 15,-7 2 2-15,-1-3-88 16</inkml:trace>
  <inkml:trace contextRef="#ctx0" brushRef="#br0" timeOffset="426.75">29652 9215 1 0,'0'0'53'15,"0"0"-17"-15,0 0-15 16,0 0-13-16,0 0 4 16,0 0 29-16,-33 0 9 15,28 0-14-15,0 0-5 16,3 0 4-16,2 0 10 15,0 0-12-15,14 0-14 16,28 5-19-16,16 3 0 16,18-1 81-16,10-2-52 0,6-1-21 15,4-4 5-15,-2 0-7 16,-12 0-3-16,-15 0 4 16,-16-2-3-16,-18-5 4 15,-15 4-7-15,-13-1 27 16,-5 2 35-16,0 0-15 15,0 2-4-15,0 0-22 16,0 0-11-16,0 0-8 16,0 0-2-16,-11 0-1 15,-12 0-71-15,-6 0-130 16,-4 0-123-16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10T03:38:00.4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30271 8143 280 0,'-2'-7'60'0,"0"4"42"15,2 3-29-15,0-2-8 16,0 0 8-16,0-3-16 0,0 3-19 16,0-7-34-1,0 3 8-15,0 0-4 0,0-2-2 16,0-2 9-16,0 2 29 15,0-2-22-15,-4 2 2 16,-3 0-12-16,0-2-9 16,-2 2 34-16,0 2-25 15,-1-4-12-15,-4 2 2 16,-1-2-1-16,-1-1-1 16,-5 4-5-16,4 0 5 15,-4 0 0-15,1 3 0 16,-1 0-4-16,0 0 4 15,-1 1-1-15,2 0 0 16,2 1 2-16,-2 2-1 16,4-2 1-16,0 2-1 0,1 0 0 15,-1 0-1-15,3 0 1 16,-3 0 0-16,-1 0-1 16,-1 2-1-16,0 6 2 15,2-3 0-15,-1 4 0 16,3-4 0-16,-1 2 0 15,1-1 1-15,3-1 0 16,0 2-2-16,2-1 1 16,0-1 0-16,1 2 0 15,-2 3-1-15,-1-3-2 16,3 4 3-16,-2 1-4 16,4-2 4-16,-1 3-1 0,3-2 0 15,-1 1 1-15,-2 0-1 16,3 2 1-16,-1 0-1 15,3 1 1-15,-2 2-2 16,2 1 2-16,0-1 0 16,-3 3 0-16,0-5 1 15,1 5 0-15,-1-4 1 16,1 3-1-16,2-2 1 16,-2 0 1-16,1-2 0 15,-1 2 0-15,1-3 6 16,3 0-8-16,-2 0 1 15,2 0-1-15,-2-1-1 0,-1 4 5 16,3-2-4-16,0 6 2 16,0-1 0-16,0 0-1 15,0 0 3-15,0-2-1 16,0 0-3-16,0 1 1 16,0-2-1-16,0 1 4 15,0 3-2-15,0-2-1 16,5 5-1-16,-3 0 4 15,1 3-4-15,1-3 0 16,1 2 5-16,1-4-4 16,3 0-2-16,-2-4 1 15,0 0-3-15,-1-2 4 16,1-2 2-16,-1 0-4 16,4 0 0-16,-2 2 4 15,3 0-2-15,3 1 5 0,-5-3-4 16,-1-1 0-16,2-1 0 15,1 0 0-15,-3-1-2 16,4-4-2-16,1 4 4 16,-1-1-2-16,3-3 4 15,1 2 0-15,1-4 4 16,6 2-5-16,-1-3 0 16,2-3 10-16,-1 2-13 15,-5-3 9-15,3 0-4 16,4 0 0-16,0 0 7 0,2 0-6 15,2 0-2-15,-2-4 0 16,0-7-5-16,-1-1 8 16,-4 0-2-16,1 1-1 15,-5-3-1-15,-3 2 7 16,1-2-9-16,-3-3 13 16,3 2-14-16,-3 1 3 15,1-3 0-15,1 0 1 16,-2-4-3-16,3-1 3 15,-3 0-1-15,1-2-2 16,1 0 2-16,-1 2-3 16,-1 0-1-16,1 2 2 15,-3 0 0-15,-1-1-2 0,0 5-4 16,-4-1 4 0,1 2 0-16,-3 0 0 0,0-1-3 15,2 0 3-15,0-2 10 16,-4-1-10-16,3 1 2 15,-3 0 8-15,0 3-9 16,0 0 4-16,-2 1-1 16,2-1-3-16,-2 2 1 15,0 1 2-15,0-4-2 16,0-1-1-16,0 0 6 16,0-5-3-16,0-2-4 15,0 0 9-15,0-5 0 16,-4 0-3-16,-5-4-3 15,-1-1 1-15,-4 0-3 0,-1 7 0 16,-1-5 5-16,-3 6-6 16,0-3 0-16,-6 1 0 15,-4 2-4-15,-9 5-85 16,-9 0-134-16,-3 1-173 16</inkml:trace>
  <inkml:trace contextRef="#ctx0" brushRef="#br0" timeOffset="22877.98">25510 10553 80 0,'0'0'89'0,"0"0"-3"16,0 0-15-16,0 0-13 15,0 0-2-15,0 0 4 0,0 0 27 16,-5 46-51 0,5-44 22-16,-2-2 13 0,2 0-6 15,0 0 5-15,0 0-16 16,0 0-13-16,0 0-11 16,0 0-9-16,0 0-6 15,0 3-2-15,0-3-6 16,0 0-4-16,0 0 10 15,0 0 1-15,0 0 13 16,0 0 19-16,0 0-7 16,0 0-5-16,0-12-11 15,0-12-22-15,0-2 0 16,2-5-1-16,14 3-3 16,-1 2 3-16,4 6 13 15,-6 6-13-15,-2 6 10 0,-2 6-10 16,2 2 3-16,7 0-3 15,5 0 0-15,6 17 2 16,2 6-2-16,2 3 3 16,-4 6-3-16,-2 5 0 15,-5 5-2-15,-6 4 2 16,-3 2 1-16,1-6 2 16,-6-4 1-16,-3-12-4 15,1-11 0-15,-6-6-1 16,0-9-2-16,0 0 3 15,0-9 2-15,-9-20 2 16,-9-17-4-16,1-4-6 0,3-2 3 16,3 6-2-1,0 7 5-15,4 15 0 0,3 12 1 16,-1 8-2-16,3 4 1 16,-6 8-14-16,-9 27-5 15,-2 15 19-15,-4 8 5 16,1 2 5-16,-1 0-4 15,2-4-4-15,0-8 1 16,1-9-2-16,3-13 0 16,3-9 1-16,3-9-2 15,7-8 0-15,-1 0-19 16,5-6-57-16,0-21-170 16,0-14-196-16</inkml:trace>
  <inkml:trace contextRef="#ctx0" brushRef="#br0" timeOffset="23227.06">26099 10465 736 0,'0'0'261'0,"0"0"-159"16,0 0-12-16,0 0-21 15,0 0-30-15,0 0-35 16,48 2 8-16,-9-8-10 15,-2-4-4-15,-1 3-12 16,-1 2-58-16,-6 3-67 16,-4 2-24-16,-10 0-188 15,-7 0-170-15</inkml:trace>
  <inkml:trace contextRef="#ctx0" brushRef="#br0" timeOffset="23379.74">26188 10587 385 0,'0'0'299'0,"0"0"-165"0,0 0-26 16,0 0 20-16,0 0-33 16,0 0-38-16,56-4-42 15,-12-8-15-15,5 1-4 16,6-3-121-16,3-1-126 16,-2-5-160-16</inkml:trace>
  <inkml:trace contextRef="#ctx0" brushRef="#br0" timeOffset="23786.35">26825 10389 596 0,'0'0'149'0,"0"0"-93"15,0 0 51-15,0 0-11 16,0 0-62-16,0 0-31 15,22-92 2-15,-2 72-4 16,5 4 2-16,0 4-3 16,-4 3-7-16,2 9 3 15,0 0 7-15,-6 0-6 16,-1 14-5-16,-10 13-2 16,-6 6 8-16,0 2 2 0,-6 2 5 15,-21 7 23 1,-8 2 3-16,-5 0 18 0,-1 0 8 15,5-8-19-15,12-13-3 16,11-8-10-16,11-11-9 16,2-6-4-16,2 0 9 15,29 0-2-15,11 0 20 16,12-11-33-16,-1-3-5 16,1-1-1-16,-1-2-17 15,3 2-56-15,-3-6-121 16,-3-3-338-16</inkml:trace>
  <inkml:trace contextRef="#ctx0" brushRef="#br0" timeOffset="24291.83">27844 10385 665 0,'0'0'220'0,"0"0"-101"0,0 0-30 16,0 0-60-1,0 0-29-15,0 0-22 0,16 70 12 16,-16-28 10-16,0-4 8 16,-10-5-8-16,-9-9-61 15,-2-8-76-15,1-14-136 16,5-2-191-16</inkml:trace>
  <inkml:trace contextRef="#ctx0" brushRef="#br0" timeOffset="24686.77">28385 9985 658 0,'0'0'109'0,"0"0"4"16,0 0-9-16,0 0-27 16,0 0-6-16,0 0-23 15,19-46-2-15,-19 46-18 16,0 0-9-16,0 0-6 16,0 0-11-16,0 0-2 15,0 23-8-15,0 12 8 16,0 11 4-16,-2 3-2 15,-4 3 5-15,4 2-1 16,0 1 1-16,0 1 7 16,2-2-9-16,0-6 0 0,0-10-1 15,18-8-4-15,7-7 5 16,4-10-4-16,4-6 0 16,5-7 0-16,-1 0 9 15,-1-19-10-15,-5-8-21 16,-8 0-29-16,-7-4-88 15,-14 2-65-15,-2 0-162 16</inkml:trace>
  <inkml:trace contextRef="#ctx0" brushRef="#br0" timeOffset="24859.72">28301 10275 498 0,'0'0'228'15,"0"0"-45"-15,0 0-18 0,0 0-19 16,0 0-80-16,0 0-37 15,29 0-18-15,20-8 4 16,11-6-11-16,7 1-4 16,6 2-49-16,1-1-113 15,-5-2-109-15,-9-7-275 16</inkml:trace>
  <inkml:trace contextRef="#ctx0" brushRef="#br0" timeOffset="25108.35">29077 10124 586 0,'0'0'328'0,"0"0"-236"16,0 0 1-16,0 0 24 15,0 0-99-15,0 0-16 16,75-48-4-16,-44 36-12 16,0 4-67-16,-6 4-63 15,-4 4-97-15,-11 0-181 16</inkml:trace>
  <inkml:trace contextRef="#ctx0" brushRef="#br0" timeOffset="25263.26">29156 10176 197 0,'0'0'461'0,"0"0"-283"0,0 0-64 16,0 0-32-16,0 0-14 15,0 0-68-15,10 6 6 16,23-6-18-16,5-11-78 16,7-4-152-16,4-6-308 15</inkml:trace>
  <inkml:trace contextRef="#ctx0" brushRef="#br0" timeOffset="25721.72">29700 9951 783 0,'0'0'131'16,"0"0"-75"-16,0 0 22 15,0 0 1-15,0 0-79 16,0 0-1-16,27-93-15 15,-9 72-10-15,5 2-7 16,-4 4 26-16,6 3 0 16,-4 8-14-16,-2 4 21 15,-3 0 0-15,-5 9-7 16,-4 13-5-16,-7 7 11 16,0 5-1-16,-5-5 2 15,-22 5 4-15,-1-2-1 0,1-4 13 16,3-8-1-16,12-10-7 15,7-6 0-15,5-4 7 16,0 0 54-16,14-4 23 16,13-16-63-16,9 3-29 15,1 2 6-15,-5 5 4 16,-3 8 5-16,-11 2-14 16,-10 0-1-16,-5 0-1 15,-3 8-5-15,-7 18 6 16,-24 6 1-16,-21 10 4 15,-14 2 1-15,-19-2 0 16,0 2-6-16,3-8-14 0,14-5-77 16,22-15-186-16,19-13-565 15</inkml:trace>
  <inkml:trace contextRef="#ctx0" brushRef="#br0" timeOffset="26425.9">27945 11078 53 0,'0'0'126'0,"0"0"12"0,0 0 78 16,0 0 19 0,0 0-27-16,0 0-164 0,2-48-3 15,13 24 11-15,3-1-12 16,7-1-9-16,3 6-31 16,8 3 4-16,6 8-8 15,8 6 2-15,2 3 2 16,2 0-1-16,-4 15-18 15,-11 8-12-15,-7 8-3 16,-12 0 14-16,-7 6-5 16,-7-5 6-16,-6-4 1 15,0-9-1-15,0-10-18 16,0-5 18-16,-10-4 14 16,1 0 5-16,-3-22 0 15,1-10-4-15,7-5-26 0,2 1-1 16,0 7 12-16,2 5 19 15,0 13 28-15,-2 7 46 16,-3 4-8-16,-4 4-61 16,-4 28 2-16,-8 15 37 15,-3 5 15-15,-2 0-40 16,-6-2 3-16,0-4-11 16,7-8-7-16,4-10-2 15,5-10-2-15,10-11-57 16,4-7-96-16,2-14-35 15,6-25-493-15</inkml:trace>
  <inkml:trace contextRef="#ctx0" brushRef="#br0" timeOffset="26740.72">28691 10819 401 0,'0'0'399'16,"0"0"-275"-16,0 0-68 15,0 0 5-15,0 0-19 16,0 0-42-16,0-9-3 16,0 11 3-16,0 14 10 15,0 7 16-15,-7 3 5 16,-1 6 4-16,-2 3-15 16,1 6-6-16,1-3 2 0,1-2-9 15,4-2-4-15,3-5 1 16,0-6 0-16,6-7-3 15,15-6 0-15,4-8 1 16,4-2 3-16,4 0 24 16,-2-5-29-16,1-15-9 15,-3-1-72-15,-7 1-105 16,-9 0-168-16</inkml:trace>
  <inkml:trace contextRef="#ctx0" brushRef="#br0" timeOffset="26914.61">28535 11076 269 0,'0'0'483'0,"0"0"-216"0,0 0-114 15,0 0-56-15,0 0-69 16,0 0-25-16,122-44-3 16,-63 27 0-16,1-4-34 15,6 3-121-15,1 0-106 16,-2-5-344-16</inkml:trace>
  <inkml:trace contextRef="#ctx0" brushRef="#br0" timeOffset="27155.45">29357 10877 771 0,'0'0'175'0,"0"0"-123"15,0 0 61-15,0 0-98 16,0 0-15-16,0 0-29 16,190-55-74-16,-154 47-55 15,-10 6-75-15,-8 2-160 16</inkml:trace>
  <inkml:trace contextRef="#ctx0" brushRef="#br0" timeOffset="27309.07">29428 10967 201 0,'0'0'416'0,"0"0"-190"0,0 0-90 16,0 0 7-16,0 0-13 15,0 0-93-15,61-27-37 16,2 1-25-16,-1-2-107 15,1-2-149-15,-3 0-325 16</inkml:trace>
  <inkml:trace contextRef="#ctx0" brushRef="#br0" timeOffset="27691.39">30129 10604 689 0,'0'0'102'0,"0"0"-73"16,0 0 54-16,0 0 12 16,0 0-51-16,0 0-42 15,-14-3-2-15,4 17 0 16,-7 9 8-16,-2 8 29 16,-4 6-9-16,3 4-7 15,5 5 7-15,3 0-6 16,12-5-13-16,0-4-1 15,2-10-7-15,21-7 3 0,4-9-2 16,4-11 2 0,2 0-4-16,-1-20-7 0,-6-10-21 15,-11-3 4-15,-11 5 21 16,-4 8 3-16,-10 6 8 16,-19 12 16-16,-9 2-7 15,-1 2-5-15,-7 24 0 16,4 6-10-16,9 5-2 15,15-2 0-15,18-5-154 16,0-12-244-16</inkml:trace>
  <inkml:trace contextRef="#ctx0" brushRef="#br0" timeOffset="28526.36">30265 10144 498 0,'0'0'204'0,"0"0"-101"16,0 0-7-16,0 0-56 16,0 0-10-16,0 0-28 0,95-110 3 15,-72 107-5-15,-10 3 0 16,-3 0-7-16,-6 7 7 15,-4 17-3-15,0 8 3 16,0 5 10-16,-21 7 19 16,-3 5-13-16,-3 6 5 15,1 3 5-15,3-6-6 16,5-6-10-16,14-10-8 16,4-10-1-16,0-6-1 15,22-8-4-15,16-6 4 16,7-6 22-16,2 0-10 15,-8 0-2-15,-8-6-10 0,-10-1 2 16,-12 2 6 0,-9 5-7-16,0 0 1 0,0-2-2 15,-16 2 1-15,-6 0-3 16,-9 0 2-16,2 7-3 16,-3 13-1-16,8 6 1 15,9 3 1-15,10 7-5 16,5 5-2-16,15 5 9 15,31 2 1-15,8 0 13 16,10-1 40-16,-7-8-21 16,-12-5 2-16,-18-3-18 15,-25-5-15-15,-2-1-2 16,-35 1 0-16,-30 1 6 16,-20-2-6-16,-16-4-77 0,-10-2-213 15,-7 2-463-15</inkml:trace>
  <inkml:trace contextRef="#ctx0" brushRef="#br0" timeOffset="29688.41">25189 10314 175 0,'0'0'178'0,"0"0"-62"15,0 0-17-15,0 0-34 16,0 0-12-16,0 0 20 16,17-74-15-16,-17 74-58 0,-2 0-8 15,-17 21 8-15,-6 11 25 16,0 10 22-16,3 2-11 15,11-2-12-15,7-2 2 16,4-6-11-16,0-4 4 16,8-5-12-16,17-6-6 15,8-3 13-15,1-4-3 16,-1-1 1-16,-2-5-5 16,-8 2-2-16,-5-1-5 15,-9 2 0-15,-3 1-13 16,-6 2 1-16,0 5 3 15,0 6 8-15,-6 3 1 16,-19 4 0-16,-6 2-3 0,-5-1 6 16,1 1 1-16,4-5 1 15,8-8 1-15,12-7 0 16,6-9-5-16,5-3 5 16,0 0 23-16,25-10-5 15,6-12 1-15,2 0-24 16,-2 6-1-16,-4 8 0 15,-4 8-16-15,-5 0 13 16,-5 10-3-16,0 18-6 16,-3 12 2-16,-6 8 8 15,-2 7 2-15,-2 1 24 16,0 4 0-16,0 2-7 0,0-2-3 16,0-12-14-16,0-16 3 15,0-15-2-15,7-13 2 16,17-4-3-16,5-8-39 15,-4-15-147-15,-10-4-354 16</inkml:trace>
  <inkml:trace contextRef="#ctx0" brushRef="#br0" timeOffset="31196.87">21595 11996 334 0,'0'0'190'0,"0"0"-114"16,0 0-23-16,0 0 0 15,0 0 4-15,0 0-25 16,0 0-12-16,0 0 2 16,0 0 4-16,0 0-12 15,0 0-14-15,0 9-4 16,0 5-4-16,5 6 8 15,0-2 12-15,-3 0 10 16,0-4-7-16,-2-6-2 16,2-4-2-16,0-4 3 15,3 0 43-15,5-12 54 16,11-26-15-16,8-22-82 0,11-13-9 16,9-8-3-16,3 0-2 15,-4 7-1-15,-5 14-11 16,-10 13-35-16,-6 12-57 15,-5 13-90-15,-6 14-113 16,-7 8-260-16</inkml:trace>
  <inkml:trace contextRef="#ctx0" brushRef="#br0" timeOffset="32948.46">23520 12146 60 0,'0'0'44'0,"0"0"3"16,0 0-1-16,0 0-23 15,0 0-11-15,0 0-8 16,-3 0 3-16,3 0 10 16,0 0 43-16,0 0 33 15,0 0-2-15,0 0-35 16,0 0-14-16,0 0-10 0,0 0-16 16,0 0-16-16,0 1-17 15,3 7 17-15,5 0 12 16,-1 1-8-16,-3-4-1 15,-1-2 1-15,-3-1 3 16,4-2-3-16,1 0 11 16,8 0 14-16,9-2 16 15,7-20 69-15,9-8-86 16,3-5-25-16,1-1 2 16,0-2-1-16,-2 0-3 15,-2 7-1-15,-9 4 4 16,-4 8-2-16,-8 4 2 15,-7 9 12-15,-8 2 6 0,-2 4 4 16,0 0-23 0,0 0 1-16,0 0 7 0,0 0-5 15,0 0-2-15,0 0 2 16,0 0 4-16,0 0-6 16,0 0 13-16,0 0-7 15,0 0 1-15,0 0-7 16,0 0-4-16,0 0-3 15,0 0-31-15,0 0-123 16,0 6-144-16,0 6-2 16</inkml:trace>
  <inkml:trace contextRef="#ctx0" brushRef="#br0" timeOffset="33961.43">22864 13840 201 0,'0'0'200'16,"0"0"-171"-16,0 0 17 15,0 0 22-15,0 0 5 16,0 0-30-16,0-10-17 15,0 10-10-15,0 0 3 16,0 0 4-16,0 0 1 16,0 0-14-16,0 0-10 15,-2 0-4-15,-3 12 4 16,1 4 4-16,2 0-4 16,2 0 0-16,0-2 1 0,0-9-2 15,0-5 0-15,13 0 1 16,18 0 7-16,12-19 57 15,5-15-51-15,6-4-3 16,0-4-20-16,-4 4 1 16,-2 5 0-16,-13 8 7 15,-8 7-5-15,-7 6 7 16,-11 3 5-16,-5 8 6 16,-4 1 11-16,0 0-17 15,0 0-5-15,0 0-1 16,0 0-3-16,0 0 4 15,0 0 7-15,0 0-5 16,0 0-2-16,-2 0-48 0,-4 6-120 16,-8-6-268-16</inkml:trace>
  <inkml:trace contextRef="#ctx0" brushRef="#br0" timeOffset="42252.59">24507 13673 180 0,'0'0'214'15,"0"0"-119"-15,0 0-30 16,0 0 17-16,0 0 30 16,0 0-17-16,0 0-36 0,-36 0-19 15,34 0-14-15,2 0-1 16,0 0 5-16,0 0 1 15,0 0-3-15,0 0-4 16,0 0 3-16,4 0-12 16,32 0-9-16,22 0 25 15,22 9-14-15,12-2-7 16,6 0-9-16,-1-2 0 16,-7 2-1-16,-12-3 0 15,-18-2 10-15,-16 0-9 16,-15-2 2-16,-10 0 0 15,-11 0 5-15,-3 0 5 16,-5 0 4-16,0 0-1 0,0 0-15 16,0 0-1-16,0 0-16 15,0 5-45-15,-15 12-132 16,-10-1-39-16,-2-3-137 16</inkml:trace>
  <inkml:trace contextRef="#ctx0" brushRef="#br0" timeOffset="42873.69">26944 12950 34 0,'0'0'155'0,"0"0"14"16,0 0-15-16,0 0-23 0,0 0-15 15,0 0-8-15,-39-6-8 16,39 3-13-16,16-1-24 15,20-3-42-15,15-1 34 16,2 2-42-16,-4-1-9 16,-11 7-4-16,-11 0-2 15,-9 0-95-15,-3 0-72 16,-3 4-116-16,1-4-131 16</inkml:trace>
  <inkml:trace contextRef="#ctx0" brushRef="#br0" timeOffset="43435.98">27552 12593 371 0,'0'0'210'16,"0"0"-90"-16,0 0-24 16,0 0 13-16,0 0-33 15,0 0-11-15,-22-41-34 16,22 41-30-16,0 0-1 15,-5 0-12-15,-1 14-2 16,-8 19 14-16,-6 7 5 16,-2 6-3-16,-3 4 6 15,3-4 6-15,1 1-4 16,6-8 2-16,4 2-4 0,-2 1-5 16,0-4-2-16,-3-6 3 15,5-9-3-15,4-14 3 16,2-6-2-16,5-3-1 15,0 0 2-15,0-19 1 16,0-25-4-16,0-18-43 16,12-6-5-16,-6 3 48 15,1 7 2-15,-3 8-2 16,-4 6 5-16,3 6-5 16,-3 10 16-16,2 6 28 15,-2 10-21-15,2 5 0 16,-2 6 8-16,0 1-11 15,3 0-20-15,-1 0-1 0,4 0-13 16,5 6 1 0,7 17 13-16,7 12 6 0,0 6-6 15,-2 8 0-15,0 3 1 16,0 1 2-16,-6-3 0 16,-1-6-3-16,-5-7 3 15,-4-5-3-15,-5-3-43 16,-2-5-60-16,0-7-25 15,-7-8-130-15,-13-9-76 16</inkml:trace>
  <inkml:trace contextRef="#ctx0" brushRef="#br0" timeOffset="43944.98">27360 12939 508 0,'0'0'338'15,"0"0"-253"-15,0 0-42 16,0 0 36-16,0 0-17 15,0 0-23-15,91-9-38 16,-48 1 6-16,-7-1-7 16,-3-4-27-16,0-4-7 15,-6-2-35-15,0-6 30 16,-4 2-32-16,-6 3 32 16,-3 5 21-16,-8 4 18 15,1 4 7-15,-5 7 6 16,0 0 31-16,-2 0-33 15,7 0-11-15,0 12-6 16,2 10 6-16,-1 9 5 0,-6 0-4 16,1 3 7-16,-1-2-1 15,-2-3-4-15,0-9 2 16,0-9-3-16,0-2 1 16,0-6-3-16,0-3 0 15,0 0-13-15,0-13 6 16,7-21-12-16,4-8-76 15,5-2 49-15,-1 5 46 16,6 10 12-16,-4 5 32 16,-3 7 17-16,-1 5 7 15,-5 7 1-15,2 5-27 16,1 0-34-16,3 11-8 0,-1 17 2 16,-5 2-1-16,0 2 0 15,-2-2-1-15,-4-8-59 16,3-4-41-16,-3-9-55 15,-2-9-68-15,2 0-59 16,2-5 142-16</inkml:trace>
  <inkml:trace contextRef="#ctx0" brushRef="#br0" timeOffset="44246.51">28018 12777 43 0,'0'0'189'0,"0"0"-17"16,0 0-7-16,0 0-52 15,0 0 6-15,0 0 0 16,40-118-32-16,-40 118-81 15,-7 0 10-15,-11 9-16 16,-4 6 5-16,6 5-1 16,10-2-1-16,4-1-1 0,2-2 2 15,0 2 0-15,10 0-1 16,11 0-3-16,1 0-8 16,3 1 0-16,-6-2 8 15,0 1-1-15,-9-6-4 16,-7-3-1-16,-3 1-18 15,0 0 15-15,-11 2 0 16,-16 1 9-16,-6-3 6 16,-3 1-1-16,-2 3-5 15,-2 1-27-15,0 5-99 16,-3 8-168-16,5-3-126 16</inkml:trace>
  <inkml:trace contextRef="#ctx0" brushRef="#br0" timeOffset="44472.38">27273 13291 270 0,'0'0'329'0,"0"0"-206"15,0 0 28-15,0 0 23 16,0 0-107-16,0 0-63 16,296-59 20-16,-182 49 2 15,-2 6-8-15,-12 3-7 16,-17 1-7-16,-18 0-4 15,-24 0-2-15,-16 0-13 16,-18 0-47-16,-7 0-33 0,-7 12-109 16,-24 6 81-16,-11 3-137 15</inkml:trace>
  <inkml:trace contextRef="#ctx0" brushRef="#br0" timeOffset="44751.77">27559 13430 100 0,'0'0'506'15,"0"0"-279"-15,0 0-52 16,0 0-45-16,0 0-84 16,0 0-16-16,270-47-4 15,-206 41-17-15,-6 1-7 16,-14 4 2-16,-13-1 0 0,-12 2-4 16,-9 0-1-16,-7 0 0 15,-3 0 1-15,0 0 0 16,0 0 2-16,0 0-2 15,0 0-1-15,0 0-4 16,0 0-16-16,0 0-21 16,0 0-13-16,0 0-29 15,0 2-21-15,0 10-4 16,-7 0-59-16,-6-3-186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15T03:50:09.9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17967 16026 110 0,'0'0'44'16,"-5"-4"-29"-16,3 4-8 16,0 0 21-16,2 0 17 0,0 0-30 15,0 0-3 1,0 0-7-16,0 0-3 0,0 0 1 15,0-5 2-15,0 5-1 16,0 0 1-16,0 0 0 16,0 0 5-16,0 0 8 15,0 0 0-15,0 0-1 16,0 0-9-16,0 0 1 16,0 0 2-16,0 0-9 15,0 0-2-15,0 0-3 16,0 0 3-16,6 0 3 15,3 0 3-15,0 0-1 0,0 0 7 16,2 0-11 0,0 0 0-16,1 0-1 0,-4 0 1 15,1 0-3-15,1 0 12 16,0 0-10-16,-1 0 0 16,3 0-4-16,-1 0 4 15,-1 0 1-15,4 0 10 16,-3 0-22-16,1 0 15 15,-1 0-14-15,-1 0 17 16,0 0-7-16,3 0 0 16,-2 0-33-16,3 0 33 15,-4 0 0-15,2 0-3 16,1 0-1-16,-4 0 8 16,2 0-3-16,0 0 1 15,-2 0-4-15,3 0-4 0,1 0 6 16,-2 0 7-1,7 0-7-15,0 0-6 0,3 0 6 16,4 0 12-16,2 0-12 16,-2 0-9-16,-3 0 4 15,2 5 5-15,-4-1-6 16,1-4 6-16,-6 3 2 16,1 2-1-16,-5-3 3 15,1-2 3-15,-2 0-7 16,-3 0 4-16,1 0 0 0,2 0-4 15,-1 0 6-15,4 0-2 16,5 0 1-16,0 0-5 16,1 0 1-16,2 0 1 15,-3 0 0-15,2 0-2 16,-4 2-15-16,-3 0 14 16,0 2 2-16,-2-4 6 15,2 0-6-15,3 0-2 16,-1 0 2-16,1 0 9 15,3 0 0-15,0 0-6 16,-1 0 3-16,-3 0-7 16,4 0 0-16,-4 0 7 15,1 0-1-15,-1 4-4 16,1-4 0-16,-3 0 0 16,3 0-1-16,-1 0 2 15,1 0 1-15,-1 0-4 0,1 0 4 16,3 0 2-16,2 0-6 15,0 0 1-15,3 0-1 16,-4 0 3-16,2 0 1 16,1 0-5-16,-3 0 2 15,2 0 4-15,3 0-4 16,-1 0 0-16,1 0 0 16,0 0-1-16,-2 0 0 15,2 0 5-15,0 0-5 16,0-4 0-16,-1 4 1 15,0-4-1-15,5 2 4 0,2 0-4 16,6 0 1-16,0 2 0 16,1 0 0-16,-3 0 0 15,1 0-2-15,-5 0 4 16,-2 0-6-16,0 0 8 16,-4 0-12-16,-3 0 12 15,1 0-7-15,-4 0 4 16,2 0 3-16,-4-5-2 15,-1 5 5-15,-3 0-6 16,-5 0 1-16,-2 0-2 16,-6 0-1-16,0 0 0 15,0 0-6-15,0-3-18 16,-16-1-135-16</inkml:trace>
  <inkml:trace contextRef="#ctx0" brushRef="#br0" timeOffset="172741.66">26145 9087 31 0,'0'-4'56'0,"0"3"-6"16,0-3 5-16,0-3-8 0,2 1-1 15,0 1-5-15,4-2 13 16,-4 4 3-16,2 1 3 16,-4-3-23-16,2 3 7 15,-2 0-10-15,0 1-9 16,2 1 0-16,-2 0 5 15,0-2-1-15,3-2 6 16,-1-3-2-16,-2 1-10 16,2-2 13-16,-2 4 1 15,2-1-26-15,-2 0 11 16,2 1-11-16,-2 3 0 16,0-1 0-16,0 2-3 15,0 0-2-15,0 0-6 16,0 0-6-16,0 0-11 0,0 7-5 15,0 20 8-15,0 5 14 16,0 8 0-16,0 0 11 16,0 0-9-16,0 2 21 15,0-4-3-15,0-1-2 16,0-11-13-16,-2-3 5 16,0-7-10-16,2-6 9 15,0-6-6-15,0-2-2 16,0-2 3-16,0 0 1 15,0 0 9-15,0 0-3 16,0 0 4-16,0-2-15 16,0-16-13-16,0-6-132 15,0-4-113-15,0-2-120 0</inkml:trace>
  <inkml:trace contextRef="#ctx0" brushRef="#br0" timeOffset="173035.98">26180 8899 301 0,'0'0'118'16,"0"0"-5"-16,0 0-21 15,0 0-60-15,0 0-25 16,0 0 3-16,79-20-1 16,-59 30 0-16,0 7-9 15,-4-2-2-15,-8 3-7 0,-1 0 6 16,-7-2-7-16,0 1-8 15,0-1 18-15,-7-3 1 16,-15 2 6-16,-4-3-4 16,-1-2 19-16,5-2-11 15,3-3-6-15,9-1 0 16,3 1-4-16,5-5-1 16,2 0-49-16,0 0-33 15,13 0-109-15</inkml:trace>
  <inkml:trace contextRef="#ctx0" brushRef="#br0" timeOffset="173528.8">26585 8872 153 0,'0'0'107'16,"0"0"-50"-16,0 0 11 16,0 0-38-16,0 0-25 15,0 0 10-15,50-35 3 16,-40 31-3-16,-6 2 5 16,-2-1 23-16,-2 3 7 15,0 0 6-15,0 0 8 16,0 0 10-16,0 0-21 0,0 0-11 15,0 0-13-15,0 0-14 16,0 0 8-16,0 0-14 16,0 0-9-16,0 0 0 15,0 0-7-15,0 0-21 16,-8 0 22-16,-13 19 6 16,-1 8 6-16,-3 12 5 15,6 3 12-15,0 6-7 16,11 2 5-16,3-2 1 15,5-4-2-15,0-5-12 16,0-5-8-16,18-5 1 16,2-8 11-16,1-5-2 0,0-7-10 15,4-4 4-15,2-5-2 16,4 0-2 0,0 0-53-16,0-10-120 0,-6-10-107 15</inkml:trace>
  <inkml:trace contextRef="#ctx0" brushRef="#br0" timeOffset="173837.79">26878 8903 104 0,'0'0'294'0,"0"0"-177"0,0 0-2 15,0 0-39-15,0 0-23 16,0 0-28-16,6-46-22 16,0 46-3-16,5 0 0 15,3 12 37-15,3 12-23 16,1 4 17-16,2 4-14 16,0 3-2-16,3-1-9 15,-6-5 1-15,-1-2-3 16,-3-8-2-16,-4-5-2 15,0-3 0-15,-7-7-87 16,0-4-80-16,-2 0-178 0</inkml:trace>
  <inkml:trace contextRef="#ctx0" brushRef="#br0" timeOffset="174181.59">27150 8865 142 0,'0'0'93'16,"0"0"-36"-16,0 0 16 15,0 0-9-15,0 0-17 16,0 0-12-16,27-44 1 16,-25 39-4-16,0 4 16 15,-2 1 19-15,0 0-18 16,0 0-49-16,0 0-2 0,-17 20 2 15,-12 17 28-15,-11 6 26 16,0 3-9-16,-2 3-5 16,2-6-8-16,5-4-12 15,10-7 2-15,6-11-11 16,11-9-6-16,3-7 4 16,5-3-8-16,0-2 5 15,0 0-6-15,3-2-88 16,18-18-100-16,8-8-377 15</inkml:trace>
  <inkml:trace contextRef="#ctx0" brushRef="#br0" timeOffset="174727.71">27331 8901 180 0,'0'0'176'0,"0"0"-20"16,0 0-3-16,0 0-18 15,0 0-48-15,0 0-60 16,-2-18-14-16,2 18-13 16,0 0-26-16,7 10 26 15,10 10 24-15,8 2-13 16,2 2 0-16,4-2-6 16,-2-4 6-16,-4-4-9 15,-6-8 6-15,-5-3-7 16,-3-3-2-16,-5 0-6 15,-1 0-23-15,-5-11 4 16,0 3-10-16,0 0 36 16,0 8 0-16,0 0 0 15,0 0-26-15,0 0-5 0,-13 11 31 16,-8 10 15-16,2 3 7 16,-4 5 4-16,3-3-6 15,-1-1-2-15,-4 0-10 16,2-4 3-16,1 0-9 15,2-7 5-15,4-2-7 16,8-4-19-16,3-8-80 16,5 0-148-16,0 0-59 15</inkml:trace>
  <inkml:trace contextRef="#ctx0" brushRef="#br0" timeOffset="175037.76">27679 9097 217 0,'0'0'117'0,"0"0"-66"15,0 0 30-15,0 0 18 16,0 0-68-16,0 0-10 16,13 22-11-16,-13-22 13 15,0 3 15-15,0 1 0 16,0 3-34-16,-2 4 4 15,-18 5 33-15,-6 4 16 0,-1 3-10 16,-4 4-18 0,2 1-7-16,0-4-1 0,6-1-7 15,6-9-6 1,5-5-7-16,5-7-1 0,5-2-10 16,2 0-86-16,0-14-29 15,9-16-396-15</inkml:trace>
  <inkml:trace contextRef="#ctx0" brushRef="#br0" timeOffset="175403.66">27850 9006 263 0,'0'0'228'0,"0"0"-95"15,0 0-32-15,0 0-23 16,0 0-25-16,0 0-18 16,45-53-6-16,-40 51-7 15,-3 2 15-15,-2 0 2 16,0 0-17-16,0 0-20 16,0 0-2-16,2 4-15 15,-2 17 15-15,2 6 0 16,0 4 9-16,-2 0 1 15,0 1 19-15,0 2-4 16,0-8-10-16,0 1-2 16,0-5-11-16,0-6 0 0,0-8-2 15,0-6 4-15,0-2-4 16,0 0-52-16,12-2-9 16,7-20-134-16,6-10-291 15</inkml:trace>
  <inkml:trace contextRef="#ctx0" brushRef="#br0" timeOffset="175711.48">28093 8636 378 0,'0'0'210'16,"0"0"-82"-16,0 0 9 0,0 0-34 15,0 0-98-15,0 0 28 16,34 4-13-16,-2 24-19 16,1 12 9-16,-2 8-9 15,-2 7 0-15,-9 3 2 16,-11-2-3-16,-9-3-15 16,-2-6 9-16,-27-3 0 15,-2-7 6-15,0-5 12 16,-1-8 19-16,3-2-22 15,3-8 1-15,-3-2-10 16,2-4-126-16,0-8-261 16</inkml:trace>
  <inkml:trace contextRef="#ctx0" brushRef="#br0" timeOffset="176924.98">27850 8907 31 0,'0'0'42'0,"0"0"14"16,0 0-23-16,0 0 38 15,0 0 10-15,0 0 19 16,12-68-16-16,-10 57 7 16,0-1-18-16,0 3-4 15,-2 3-20-15,3-1-6 16,-3 6 12-16,2-1-7 15,-2 0-7-15,0 2-10 16,0 0-3-16,0 0-6 0,0 0-5 16,0 0-5-16,0 0-10 15,0 0-2-15,0 0-9 16,0 22-15-16,0 14 24 16,0 14 8-16,0 6-2 15,-11 10-6-15,-3 0-86 16,-1-1-247-16</inkml:trace>
  <inkml:trace contextRef="#ctx0" brushRef="#br0" timeOffset="177488.99">26337 9898 86 0,'0'0'189'0,"0"0"-15"16,0 0 17-16,0 0-28 16,0 0-44-16,0 0-18 15,-11 2-40-15,20-2-44 0,13 0 17 16,7 0 10-16,4 0-36 15,6-7 3-15,-4 4-11 16,-4 1-1-16,-4 2-64 16,-7 0-70-16,-11 0-116 15,-9 2-140-15</inkml:trace>
  <inkml:trace contextRef="#ctx0" brushRef="#br0" timeOffset="177660.78">26306 10066 254 0,'0'0'175'0,"0"0"25"0,0 0-10 16,0 0-48-1,0 0-65-15,0 0-25 0,156-2-37 16,-112-2-8-16,3 1-7 16,-7 2-95-16,-4-7-121 15,-5-2-267-15</inkml:trace>
  <inkml:trace contextRef="#ctx0" brushRef="#br0" timeOffset="177983.44">26901 9761 350 0,'0'0'190'0,"0"0"-92"15,0 0 0-15,0 0-22 16,0 0-7-16,0 0-39 16,62-70-6-16,-58 68-6 15,2 2 23-15,-6 0-2 16,0 0-19-16,0 0-20 16,0 22-19-16,0 16 19 15,0 14 39-15,0 11-28 16,0 3 1-16,-3 1-10 15,-4-7 11-15,3-9-12 16,2-10-1-16,2-14-48 16,0-10-78-16,0-14-74 0,8-3-289 15</inkml:trace>
  <inkml:trace contextRef="#ctx0" brushRef="#br0" timeOffset="178270.03">27302 9958 44 0,'0'0'497'16,"0"0"-308"-16,0 0-100 15,0 0 28-15,0 0-27 0,0 0-56 16,49-19 25-16,-2 7-42 15,11 4-4-15,2-1 10 16,-4 1-14-16,-5-1-4 16,-11 4 2-16,-11 3-4 15,-11 2 2-15,-11 0-5 16,-7 0-109-16,0 0-118 16,0 0-308-16</inkml:trace>
  <inkml:trace contextRef="#ctx0" brushRef="#br0" timeOffset="179102.75">28259 9617 17 0,'0'0'463'16,"0"0"-267"-16,0 0-68 16,0 0-34-16,0 0-32 15,0 0-29-15,-3 7-33 16,3 18 0-16,0 8 47 16,-4 11-18-16,0 5-11 15,-1 8-3-15,2-3-3 16,-1-4-10-16,0-8 0 15,4-9 7-15,0-10-9 16,0-9-50-16,0-7-75 0,0-7-101 16,0 0-71-16</inkml:trace>
  <inkml:trace contextRef="#ctx0" brushRef="#br0" timeOffset="179392.52">28217 9682 327 0,'0'0'155'16,"0"0"-48"-16,0 0-1 16,0 0-26-16,0 0-32 15,0 0-47-15,26-99 5 16,-8 94-9-16,4 2 3 16,-2 3-3-16,4 0 3 15,-3 3 15-15,-2 14-13 0,-5 5 0 16,-10 0-2-16,-4 2-4 15,0 2 4-15,-4-1 6 16,-18-4-4-16,-3 0 31 16,-4-2-31-16,1-5 9 15,1-2-9-15,4-6-2 16,5-3-7-16,12-3-158 16,6 0-119-16</inkml:trace>
  <inkml:trace contextRef="#ctx0" brushRef="#br0" timeOffset="179761.31">28699 9497 362 0,'0'0'96'0,"0"0"-33"16,0 0 23-16,0 0-9 15,0 0-29-15,0 0-2 16,4-7 26-16,-4 7 9 16,0 0-8-16,0 0-16 15,0 0-43-15,0 0-14 16,-14 7 0-16,-7 14 15 16,-2 10 12-16,-2 5 2 15,4 8 4-15,4 4-15 0,3 8 3 16,8 4-8-1,6 1 5-15,0-5-14 0,2-8-3 16,18-14 0-16,7-10 1 16,1-9-2-16,9-14-8 15,-2-1-42-15,3-8-105 16,-3-22-51-16,-1-4-274 16</inkml:trace>
  <inkml:trace contextRef="#ctx0" brushRef="#br0" timeOffset="180003.17">28990 9610 382 0,'0'0'162'0,"0"0"-26"0,0 0-19 16,0 0-31-16,0 0-19 16,0 0-14-16,-19-35 11 15,19 35 13-15,0 0-32 16,0 0-45-16,0 0-27 15,8 20 27-15,9 14 2 16,8 12 9-16,2 2-6 16,4-2-1-16,-4-4-4 15,-5-7-115-15,-2-13-121 16,-8-18-160-16</inkml:trace>
  <inkml:trace contextRef="#ctx0" brushRef="#br0" timeOffset="180300.62">29185 9571 315 0,'0'0'187'16,"0"0"-89"-16,0 0 17 16,0 0-35-16,0 0-59 15,0 0-11-15,0-7 8 16,0 7-9-16,0 0 5 15,0 0-14-15,-15 7 5 0,-7 19-5 16,-7 8 52 0,-7 3-24-16,1 9 13 0,-3-3 21 15,-1 3-23-15,8-7-15 16,2-5-14-16,12-10-3 16,5-10-2-16,10-9-5 15,2-5-128-15,8-7-76 16,21-24-207-16</inkml:trace>
  <inkml:trace contextRef="#ctx0" brushRef="#br0" timeOffset="180638.86">29413 9610 226 0,'0'0'235'16,"0"0"-130"-16,0 0-1 16,0 0-5-16,0 0-38 15,0 0-29-15,0 0 3 16,0 0 29-16,0 0-5 15,0 0-5-15,11 0-31 16,9 0-8-16,7 0 48 0,5-5-48 16,1-1 0-16,0 0-15 15,1 2-88-15,-10 2-83 16,-3 2-148-16,-8-2-91 16</inkml:trace>
  <inkml:trace contextRef="#ctx0" brushRef="#br0" timeOffset="180841.48">29440 9677 147 0,'0'0'231'0,"0"0"-91"16,0 0-2-16,0 0-14 16,0 0-13-16,0 0-52 0,-6 8-30 15,37-8 95 1,9 0-84-16,-3 0-32 0,1 0 9 15,3-5-17-15,-6-7-63 16,5 1-76-16,-1-1-225 16</inkml:trace>
  <inkml:trace contextRef="#ctx0" brushRef="#br0" timeOffset="181321.2">30013 9566 66 0,'0'0'217'0,"0"0"-131"0,0 0 11 16,0 0 5-16,0 0 2 16,0 0-16-16,0-14-12 15,0 14-17-15,0 0-2 16,0-1-17-16,0 1-8 15,0 0 1-15,0 0-8 16,0 0-22-16,0 0-3 16,-2 0-3-16,-12 8 3 15,-5 8 14-15,-2 4-10 16,-1 4 14-16,-1 6-11 16,8 1 8-16,6-2-2 15,9 0-13-15,0-6 0 0,5-5 7 16,24-8 15-1,4-10-16-15,5 0 14 0,-1-12 1 16,-3-13-10-16,-10-4-9 16,-3 0-2-16,-10 3-7 15,-7 3 7-15,-4 0 21 16,0 4 2-16,0 3-8 16,-17 2-15-16,-2 7-1 15,-3 7-4-15,-2 0 1 16,-3 0-79-16,-2 15-64 15,7-1-83-15,9-2-237 16</inkml:trace>
  <inkml:trace contextRef="#ctx0" brushRef="#br0" timeOffset="181658.07">30173 9249 445 0,'0'0'256'0,"0"0"-98"15,0 0-22-15,0 0-25 16,0 0-92-16,0 0-13 0,69 33 18 15,-30 9-24-15,-8 15 0 16,-3 8 0-16,-14 7-4 16,-14 7 0-16,0 4-21 15,-27-3 24-15,-17 4 1 16,-8-6 0-16,-1-10 13 16,-5-15-13-16,4-14-102 15,3-20-226-15</inkml:trace>
  <inkml:trace contextRef="#ctx0" brushRef="#br0" timeOffset="-183734.02">17032 10034 72 0,'0'0'13'16,"0"0"-3"-16,21 0 64 0,3 0-46 16,6 0-21-16,3 0 3 15,0-6-6-15,3 0-4 16,-5-2 11-16,-2 2-3 15,-9 0-7-15,-2 1 0 16,-8 5 9-16,-4 0 5 16,-4 0-5-16,-2 0-10 15,0-3-27-15,0 3-3 16,0 0-72-16,-10 0 57 16</inkml:trace>
  <inkml:trace contextRef="#ctx0" brushRef="#br0" timeOffset="-183316.25">17010 10164 23 0,'0'0'34'0,"0"0"-25"16,0 0-6-16,0 0-2 16,0 0 16-16,0 0 7 15,-4 4 3-15,4-4 61 0,0 0 17 16,0 0 0-16,0 0-12 16,13 0 2-16,11 0-25 15,10 0-47-15,2-9 5 16,-1-1-17-16,-1-1-5 15,-5 4 1-15,-4 0-6 16,-13 3 4-16,-5 2-4 16,-4 2 1-16,-3 0-2 15,0 0-14-15,0 0-2 16,0 0 15-16,0 0-1 16,0 0-3-16,0 0 5 15,0 0 12-15,0 0-12 0,0 0-151 16,-3 0-146-1</inkml:trace>
  <inkml:trace contextRef="#ctx0" brushRef="#br0" timeOffset="-178700.62">720 7904 113 0,'0'0'132'0,"0"0"-41"16,0 0-19-16,0 0 8 15,0 0-14-15,0 0-1 16,0 0 1-16,4-9 4 16,-4 4 13-16,0 1-25 15,0-4-29-15,0 0-1 16,0 1 4-16,0-3 1 15,0-1-18-15,0 1 3 16,0 2 9-16,-2-2 0 0,2 4-12 16,-4 2 3-16,4 2 1 15,-3 2 3-15,3 0-12 16,0 0-10-16,0 0-4 16,0 0-26-16,13 17-9 15,12 14 39-15,17 18 2 16,12 2 4-16,0 7-6 15,1-1 4-15,-13-5 2 16,-6-4 5-16,-9-10-5 16,-9-12-4-16,-9-12-1 15,-7-8 8-15,-2-3-5 16,0-3 6-16,0 0-4 0,0 0-6 16,0-12-37-1,-7-11-64-15,-11-9-172 0,3-4-95 16</inkml:trace>
  <inkml:trace contextRef="#ctx0" brushRef="#br0" timeOffset="-178371.44">969 7781 206 0,'0'0'241'0,"0"0"-149"16,0 0 10-16,0 0-18 15,0 0-39-15,0 0-15 16,-6-27-15-16,6 27-13 0,-2 0-2 16,2 0-2-16,-8 0-29 15,-7 18 4-15,-7 17 27 16,-8 12 3-16,-5 10 24 16,-3 4-5-16,3 2 21 15,2-3-24-15,8-2 7 16,7-8-18-16,2-8-1 15,5-12 3-15,2-9-5 16,5-10-5-16,4-7 11 16,0-4-4-16,0 0-7 15,0-4-75-15,11-24-74 16,9-9-448-16</inkml:trace>
  <inkml:trace contextRef="#ctx0" brushRef="#br0" timeOffset="-178098.59">1087 7954 105 0,'0'0'288'0,"0"0"-153"16,0 0-19-16,0 0 0 15,0 0-13-15,0 0-32 16,3 0-10-16,7 0-2 0,9 0 2 16,5-7-26-1,3-4-11-15,-1 6-24 0,-1-1-14 16,-3 4-89-16,-3 2-89 16,-9 0-197-16</inkml:trace>
  <inkml:trace contextRef="#ctx0" brushRef="#br0" timeOffset="-177921.67">1129 8089 343 0,'0'0'288'16,"0"0"-109"-16,0 0-31 0,0 0-17 16,0 0-41-1,0 0-60-15,96-38-23 0,-67 24-4 16,-2 0-3-16,0 2-102 15,-2-2-96-15,-3-4-201 16</inkml:trace>
  <inkml:trace contextRef="#ctx0" brushRef="#br0" timeOffset="-176977.15">1596 7749 107 0,'0'0'238'15,"0"0"-92"-15,0 0-22 16,0 0-23-16,0 0-22 16,0 0-28-16,6-13-1 15,-3 13-10-15,-3 0-5 16,0 0-18-16,4 0-17 15,0 0-3-15,5 13 3 16,3 4 26-16,-2 7-6 16,4 5-8-16,-5 1-12 15,-3-1 1-15,1 1 1 16,-7-3 2-16,2-5-4 16,-2-8 14-16,0-6-5 0,0-6 7 15,2-2-1-15,1 0 18 16,0 0 21-16,-1 0 7 15,0-9-19-15,4-9-18 16,1-4-18-16,2-3-5 16,0-1-1-16,2 1-5 15,3-3-6-15,1 4-8 16,3 2-19-16,-1 1 16 16,-1 6 18-16,-5 7 4 15,-4 2 0-15,-2 6-12 16,-5 0 12-16,0 0-13 15,0 0-7-15,2 12 11 16,0 8 4-16,0 2 5 0,1 4 3 16,-1-2 3-16,0 0-1 15,2 1-5-15,1-7 4 16,2-5-6-16,2-2 2 16,-3-6 0-16,1-5-3 15,2 0 3-15,2 0 11 16,6-9 26-16,6-15-23 15,-3-7-2-15,1-1-12 16,-4 0-21-16,-3 2-26 16,-3 5-5-16,-5 0 21 15,0 7 31-15,0 6 6 16,-4 7-2-16,-2 2 1 0,0 3 29 16,0 0-22-1,0 0-12-15,0 0-18 0,0 0-1 16,0 0-30-16,0 0 45 15,0 8 4-15,0 10 10 16,0 6-7-16,-2 6-1 16,2 4 6-16,0 2-8 15,0-2 2-15,0-5-6 16,11-10-9-16,7-10 13 16,3-9 5-16,8 0 9 15,-2-27 45-15,2-8-46 16,-8-8 7-16,-15 3-14 15,-6 0 22-15,0 1 0 0,-2 2-9 16,-12 9 0 0,1 8-16-16,2 10-3 0,-7 10-5 15,-2 0 3-15,-2 6-77 16,0 18-127-16,5-2-141 16,13-4-226-16</inkml:trace>
  <inkml:trace contextRef="#ctx0" brushRef="#br0" timeOffset="-176839.23">2460 7680 1106 0,'0'0'167'16,"0"0"-123"-16,0 0-26 16,0 0-18-16,0 0-173 0,0 0-509 15</inkml:trace>
  <inkml:trace contextRef="#ctx0" brushRef="#br0" timeOffset="-175777.1">2861 7475 321 0,'0'0'151'0,"0"0"-37"16,0 0-37-16,0 0-70 0,0 0 49 15,0 0-19-15,0-23 3 16,0 20 22-16,0 3 0 15,0 0 1-15,0 0-11 16,0 0-20-16,0 0-6 16,0 0-8-16,0 0-10 15,-2 0-4-15,0 0-4 16,-4 3-9-16,-5 16 8 16,1 9-5-16,4 6-2 15,4 3 7-15,2-3-1 16,0-2-7-16,4-8-1 15,14-4 10-15,-1-9-7 16,4-11 3-16,4 0 4 16,-1-9 42-16,-6-23-14 0,-5-3-8 15,-8 2-9-15,-5 3-11 16,0 7-12-16,-8 7 12 16,-5 5 45-16,-7 6-42 15,-4 5-1-15,-3 0 0 16,-4 0-2-16,6 20-7 15,3 2 6-15,7 4-123 16,10 1-52-16,5-5-4 16,0-5-129-16</inkml:trace>
  <inkml:trace contextRef="#ctx0" brushRef="#br0" timeOffset="-175221.37">3194 7250 461 0,'0'0'91'0,"0"0"-13"15,0 0-41-15,0 0-16 16,0 0 19-16,0 0-9 16,-5-72 2-16,1 62 18 15,-2 3 11-15,-2-1-14 16,4 1-3-16,-1 3-14 15,1 4-9-15,4-1-7 0,-2 1-4 16,0 0-9 0,0 0-2-16,-3 0 2 0,1 0 0 15,-3 0-2-15,0 0-5 16,-1 5-4-16,-1 13-2 16,4 10-4-16,0 11-1 15,3 9 2-15,2 15 14 16,0 12 14-16,0 11 2 15,9 3 13-15,3 1-28 16,-2-8 10-16,-1-10-3 16,-2-13 1-16,-4-11 12 15,-3-14-5-15,0-8-1 16,0-9 7-16,0-6-20 16,0-7 16-16,0-2-7 0,0-2 9 15,0 0 28-15,0 0-6 16,0 0-5-16,0 0-17 15,0 0 2-15,0 0-9 16,0 0-8-16,0 0 2 16,0 0-1-16,0-5-6 15,-3-4-6-15,-1-3-28 16,1-5-17-16,1-3-47 16,0-4-109-16,-3-8-183 15</inkml:trace>
  <inkml:trace contextRef="#ctx0" brushRef="#br0" timeOffset="-175029.72">2988 7618 445 0,'0'0'314'16,"0"0"-101"-16,0 0-58 16,0 0-107-16,0 0-2 15,0 0-26-15,95-85-9 16,-55 67 1-16,2-2 0 15,5 3-12-15,3-4-95 16,4-4-233-16,-4-7-456 16</inkml:trace>
  <inkml:trace contextRef="#ctx0" brushRef="#br0" timeOffset="-174540.09">3595 7219 613 0,'0'0'65'16,"0"0"-65"-16,0 0-14 16,0 0-20-16,0 0-42 15,0 0 76-15,0 10 5 16,0-10 0-16,0 2-3 16,0 2-2-16,0 1 0 15,0 4 3-15,3-2 0 16,-1-5 6-16,0 1-9 15,-2-3 5-15,2 0 1 16,-2 0 1-16,0 0 3 16,0 0 58-16,0 0 40 0,0-4-8 15,0-8-84-15,0-2 4 16,0 4-11-16,0 1 10 16,0 4 11-16,0 2-9 15,0 2-21-15,0 1-9 16,0 0-1-16,0 0 9 15,-9 0 1-15,-4 0-2 16,0 9 2-16,-3 6 0 16,5 1-4-16,-1 2 3 15,4 6-1-15,3 2-4 16,1 3 6-16,4 2 4 16,0-3 10-16,0-4-14 0,17-3-3 15,10-10 3-15,9-2 8 16,4-9 27-16,4 0-35 15,2-12-10-15,-4-19-161 16,-7-4-223-16</inkml:trace>
  <inkml:trace contextRef="#ctx0" brushRef="#br0" timeOffset="-173919.98">3918 7204 406 0,'0'0'163'16,"0"0"-88"-16,0 0-49 15,0 0-25-15,0 0 1 16,0 0-1-16,0 0 1 16,0 0 3-16,0 0 0 0,0 0 2 15,0 0 6-15,0 0 3 16,0 0-1-16,0 0-8 16,0 0 13-16,0 0-10 15,0 0 9-15,-2-1 7 16,-7-7-4-16,0 0 7 15,0-2-2-15,3 4 14 16,1 1 2-16,3 2 0 16,0 3 1-16,0-2-19 15,-1 2-19-15,3 0-4 16,-2 0-2-16,-5 0-5 0,-1 0 2 16,-3 3-5-16,-3 10-3 15,3-1 9-15,1 6-15 16,2 2 2-16,-1 3 2 15,5 4 10-15,2 1-4 16,2-5 4-16,0-2-7 16,0-5 1-16,0-6 9 15,2-6 0-15,7-2-9 16,1-2 9-16,4 0 14 16,1-20 2-16,1-10 8 15,0-2-22-15,-5-4-2 16,0 2 4-16,-4 2 0 15,-1 8 0-15,-1 10 9 0,-3 5 16 16,1 8 21 0,-3 1-11-16,2 0-10 0,0 0-29 15,0 0-16-15,9 8-12 16,3 12 28-16,1 7 13 16,5 0 3-16,-5-2-9 15,1-6-14-15,-3-3 6 16,-5-11-86-16,-2-5-87 15,1 0-69-15,-1-26-32 16</inkml:trace>
  <inkml:trace contextRef="#ctx0" brushRef="#br0" timeOffset="-173661.86">4119 6974 129 0,'0'0'373'0,"0"0"-247"0,0 0 55 15,0 0-87-15,0 0-34 16,0 0-27-16,-2-76-17 15,0 76-12-15,2-3 0 16,0 3 1-16,0 0-1 16,0 0-4-16,0 0-11 15,-3 17-23-15,3 12 13 16,0 12 16-16,0 1 0 16,0 4 4-16,0-3-2 15,9-6-21-15,2-9-40 16,-2-14-37-16,0-9 25 15,2-5-79-15,0-16 143 16,3-19-167-16,-3-8-158 0</inkml:trace>
  <inkml:trace contextRef="#ctx0" brushRef="#br0" timeOffset="-173451.92">4119 6974 112 0,'109'-122'260'16,"-109"122"-88"-16,0 0-16 15,0 0-11-15,0 0-27 16,0 0-40-16,4-95-49 15,-4 95-29-15,0 0-10 16,0 0-10-16,0 10-5 16,0 16 13-16,0 13 12 15,6 3 5-15,2 8 2 16,1-2 8-16,-1 0-8 0,4 1 1 16,-8-12-8-1,3-4-93-15,-3-19-151 0,-2-14-259 16</inkml:trace>
  <inkml:trace contextRef="#ctx0" brushRef="#br0" timeOffset="-173109.94">4413 6895 130 0,'0'0'364'15,"0"0"-272"-15,0 0-54 16,0 0 14-16,0 0-52 15,0 0-33-15,14-23-5 0,-32 43 38 16,-7 2 38 0,1 2-22-16,-3 3 16 0,5-2-15 15,9-4 3-15,11-4-20 16,2-7-14-16,4-3-8 16,23-6 22-16,4 1 38 15,2-2-4-15,-4 2-22 16,-7 2-10-16,-8 2 2 15,-8-2 8-15,-6-2 6 16,0 4-12-16,0 4 37 16,-16 7-25-16,-8 2 18 15,-7 4 2-15,0-1-38 16,0-4-199-16,2-7-250 16</inkml:trace>
  <inkml:trace contextRef="#ctx0" brushRef="#br0" timeOffset="-171770.76">347 9385 162 0,'0'0'161'15,"0"0"-88"-15,0 0-13 16,0 0 44-16,0 0-21 0,0 0-16 16,-2-22 10-16,2 22 8 15,0 0-17-15,0 0-12 16,0 0-14-16,0 0-9 15,0 0-17-15,0 0-16 16,0 0 0-16,0 0-17 16,0 4-19-16,0 17-7 15,0 16 43-15,0 7 16 16,11 4-8-16,0-1-2 16,0-1 0-16,-6-5-4 15,0-1-2-15,-5-5-20 16,0-5 18-16,0-9-1 15,0-7-35-15,0-7-50 16,0-7-31-16,0 0-45 16,-3-19 68-16,1-15-328 0</inkml:trace>
  <inkml:trace contextRef="#ctx0" brushRef="#br0" timeOffset="-171449.94">292 9413 174 0,'0'0'379'16,"0"0"-254"-16,0 0 6 16,0 0-28-16,0 0-19 15,0 0-47-15,2-46-32 16,11 37-5-16,5 4 3 16,4 3-6-16,5 2-8 0,0 0 11 15,-1 0 10-15,-3 0-10 16,-8 9-5-16,-5 5 0 15,-8 2-7-15,-2 3-33 16,0-2 27-16,0 1 18 16,-18 0 13-16,0-1 0 15,-2-2-5-15,2-1 11 16,0-4-9-16,5-1-10 16,8-7-24-16,5-2-60 15,0 0-38-15,11-6-89 16,16-16-201-16</inkml:trace>
  <inkml:trace contextRef="#ctx0" brushRef="#br0" timeOffset="-171074.15">789 9226 366 0,'0'0'172'15,"0"0"-69"-15,0 0-5 16,0 0-18-16,0 0-21 16,0 0-15-16,6-14 10 15,-6 14-19-15,0 0-1 16,0 0-26-16,0 0-8 0,-4 0-9 16,-3 0-9-16,-4 0 17 15,0 10 2-15,-4 10 14 16,-1 4-9-16,0 10-6 15,5 5 0-15,6 4 8 16,5 1 7-16,0 2 7 16,9-3-20-16,20-3 5 15,7-8 9-15,11-6-6 16,0-10-8-16,2-6 8 16,0-10-7-16,-5 0-3 15,5-20-101-15,-7-12-239 16,-6-3-161-16</inkml:trace>
  <inkml:trace contextRef="#ctx0" brushRef="#br0" timeOffset="-170797.32">1081 9252 176 0,'0'0'245'0,"0"0"-120"15,0 0 16-15,0 0-12 16,0 0-24-16,0 0-23 16,-27-32-14-16,27 32-10 15,0 0-58-15,2 0 0 16,13 0-14-16,12 4 14 16,9 16 18-16,9 6-3 0,-1 0-7 15,-1 0 3-15,-3-4-11 16,-3-1-28-16,-5-9-125 15,-10-8-154-15,-6-4-162 16</inkml:trace>
  <inkml:trace contextRef="#ctx0" brushRef="#br0" timeOffset="-170489.49">1326 9154 321 0,'0'0'161'16,"0"0"-83"-16,0 0-31 16,0 0 1-16,0 0-12 15,0 0-12-15,0-2 21 0,0 2 33 16,-2 0-1-16,2 0-32 16,-5 0-45-16,-4 0-21 15,-2 17 10-15,-7 17 11 16,-1 12 20-16,-6 1 11 15,2 5-1-15,3-3-9 16,5-7-5-16,8-12-9 16,5-14-3-16,2-7-8 15,0-9-119-15,0-4-61 16,11-21 102-16,9-15-432 0</inkml:trace>
  <inkml:trace contextRef="#ctx0" brushRef="#br0" timeOffset="-169978.79">1534 9111 11 0,'0'0'504'0,"0"0"-319"16,0 0-26-16,0 0-23 0,0 0-32 15,0 0-57-15,-10-1-47 16,10 1-4-16,2 0-29 16,19 0 23-16,10 1 10 15,11 10 23-15,5 0-2 16,-1-4-14-16,-5-3 7 15,-8-4-6-15,-8 0-5 16,-8 0-3-16,-5 0-20 16,-8-8 18-16,-1-2-2 15,-3 2-11-15,0 0 8 16,0 4-1-16,0 4 8 16,0-2 20-16,0 2-6 0,0 0-14 15,0 0-8-15,-9 0-26 16,-3 14 22-16,-3 10 8 15,-1 3 3-15,-1 4 1 16,1-1 0-16,3 1 8 16,-1-8-5-16,5-2-2 15,3-4 3-15,1-7-4 16,2-6-84-16,3-4-160 16,0-2-73-16</inkml:trace>
  <inkml:trace contextRef="#ctx0" brushRef="#br0" timeOffset="-169618.99">2012 9069 254 0,'0'0'33'16,"0"0"-27"-16,0 0-6 15,0 0 3-15,0 0 7 16,0 0 47-16,10 0 65 15,-10-1 45-15,0 1-16 16,0 0-30-16,0 0-43 16,0-3-15-16,0 3-10 15,0 0-15-15,0 0-12 16,0 0-26-16,0 0-15 0,0 0-8 16,0 0-21-16,-10 6 44 15,-3 15 15-15,-7 5-14 16,-3 8-1-16,0 3 9 15,-4 6-3-15,2-3-5 16,5-2 9-16,4-4-9 16,5-10 0-16,9-7-2 15,2-16-135-15,0-1-185 16,18-26-210-16</inkml:trace>
  <inkml:trace contextRef="#ctx0" brushRef="#br0" timeOffset="-169027.76">2224 8851 197 0,'0'0'118'0,"0"0"9"16,0 0-15-16,0 0-3 15,0 0-36-15,0 0-24 16,0-23-2-16,0 16-10 16,0 2 40-16,0 3 9 15,0-3-18-15,0 3 0 16,2 0-7-16,0 2-21 16,-2 0-11-16,2 0-5 15,-2 0-8-15,0 0-4 16,0 0-6-16,0 0-6 15,0 0-1-15,0 0-12 16,0 0 1-16,0 16-4 16,0 6 16-16,6 2 2 15,-2 2 3-15,0 0-1 0,1-1-1 16,-3 4 0-16,2-3-1 16,0 2 1-16,0-4-3 15,-2-2 0-15,0-3-7 16,0-7-26-16,0-6-9 15,-2-2-32-15,2-4-31 16,3 0-22-16,1-3-37 16,1-16-258-16</inkml:trace>
  <inkml:trace contextRef="#ctx0" brushRef="#br0" timeOffset="-168689.95">2215 8584 56 0,'0'0'339'0,"0"0"-223"16,0 0 36-16,0 0-59 16,0 0-55-16,0 0-27 15,0-14 34-15,15 14-2 16,8 0-2-16,8 4-23 15,5 18 0-15,2 13-15 0,4 10 3 16,-2 14-6 0,-7 7 0-16,-8 7-9 0,-11 2 7 15,-14 1 0-15,0 0 2 16,-10-1 0-16,-19-4 12 16,-2-11 16-16,3-9-19 15,-1-12-9-15,7-15-9 16,1-19-276-16,6-5-311 15</inkml:trace>
  <inkml:trace contextRef="#ctx0" brushRef="#br0" timeOffset="-157477.36">878 10596 75 0,'0'0'126'0,"0"0"-67"16,0 0-4-16,0 0 19 16,0 0 0-16,0 0-4 15,0 0-20-15,-4 3-9 16,4-3-19-16,0 0-4 0,0 0-2 16,0 0 4-1,0 0 0-15,0 0 5 0,-5 0 8 16,5 0 6-16,0 0 5 15,0 0-9-15,-2 0-16 16,-1 0-8-16,3 0 8 16,0 0-17-16,0 0 8 15,5 0-8-15,12 0 39 16,13-7-4-16,15-16 1 16,13-3-17-16,-1-2-19 15,-8 6 1-15,-16 2-3 16,-8 8-6-16,-12 6 0 15,-8 2 5-15,-5 4 1 16,0 0 0-16,0 0-1 0,0 0-12 16,0 0 8-16,0 0 5 15,0 0 0-15,0 0-17 16,0 0-85-16,0 0-88 16,0-2-120-16</inkml:trace>
  <inkml:trace contextRef="#ctx0" brushRef="#br0" timeOffset="-156763.74">953 10694 7 0,'0'0'62'0,"0"0"-1"16,0 0 8-16,0 0-1 15,0 0 2-15,0 0 10 16,-29 12-26-16,25-8-30 16,-3 1-17-16,1 0 2 15,-1-1-2-15,3 0 0 16,-1-4 0-16,5 0 21 15,-2 0 46-15,2 0 18 16,0 0-8-16,0 0 2 16,0 0-16-16,0 0-32 15,4 0-2-15,10 0-32 16,8 0 4-16,12-4 17 0,12-8-9 16,6 0 2-1,-6-2-9-15,-3 2-1 0,-12 2-7 16,-4-2 1-16,-8 2 2 15,-7 1-2-15,-3 5 0 16,-7 3 1-16,-2 1 4 16,0 0-5-16,0 0 1 15,0 0 19-15,0 0 6 16,0 0-2-16,0 0-2 16,0 0-16-16,0 0 11 15,0 0-9-15,0-2-3 16,2 2-3-16,-2 0-2 15,0 0-1-15,2 0-2 0,-2 0-15 16,2 0-65 0,8-8-119-16,3-6-103 0,5-15-316 15</inkml:trace>
  <inkml:trace contextRef="#ctx0" brushRef="#br0" timeOffset="-156082.12">1721 10208 24 0,'0'0'223'15,"0"0"-191"-15,0 0-7 16,0 0 13-16,0 0 50 0,0 0-40 16,-23-22-26-16,23 14-17 15,0-2 31-15,0 2 13 16,0 0 14-16,0 0-31 16,0 0 15-16,0-1-2 15,-2 0 6-15,0-1 0 16,2 3-4-16,0 2-6 15,0 3-2-15,0 0-7 16,0 0 9-16,0 2-34 16,0 0-7-16,0 0-21 15,0 0 4-15,0 4-23 16,11 20 40-16,7 14-3 0,1 6 3 16,2 7 0-16,-1 3 4 15,-5 1-4-15,1 3-2 16,-5-9 2-16,-2-3 0 15,-4-8-18-15,-1-6 13 16,-2-9 5-16,1-10 13 16,-1-6 1-16,0-5 1 15,0-2-4-15,2 0 2 16,-1 0-11-16,-1 0-2 16,9 0-37-16,7 0-111 15,6-17 33-15,8-9-255 16</inkml:trace>
  <inkml:trace contextRef="#ctx0" brushRef="#br0" timeOffset="-155572.12">2246 10175 22 0,'0'0'255'0,"0"0"-217"15,0 0-38-15,0 0-19 16,0 0 9-16,0 0 20 15,-47 25-4-15,34-17 22 16,2-4 51-16,7-1 26 16,1-3 38-16,3 0-21 15,0 0-36-15,0 0-11 16,0 0-14-16,0 0-31 16,5 0-16-16,13 0 30 15,8-10-15-15,8-5-16 16,9 0-6-16,-3-4 3 15,-3 3-10-15,-1 3-6 0,-9 1-33 16,-7-2 35-16,-3 5 0 16,-5 1-2-16,-3-2 6 15,-1 2 4-15,-2 2-1 16,-2 2-6-16,0 0 3 16,0 4-42-16,3 0-72 15,-1 0-114-15,4 0-112 16,-4 0-29-16</inkml:trace>
  <inkml:trace contextRef="#ctx0" brushRef="#br0" timeOffset="-155099.28">2842 9647 170 0,'0'0'129'0,"0"0"-31"15,0 0 4-15,0 0 9 0,0 0-26 16,0 0-29 0,-2-8-33-16,2 8-9 0,0 0 14 15,0 0-1-15,0 0-24 16,0 2-3-16,0 25-39 16,9 12 39-16,1 11 27 15,9 8-25-15,-2 3 12 16,1-1-10-16,0-2 12 15,-3-9-6-15,-2-6-1 16,-3-9 3-16,-4-10-5 16,-1-12-1-16,-1-6-3 15,-2-4 2-15,0-2-5 16,1 0-8-16,-3 0-63 16,0-17-79-16,3-13-461 15</inkml:trace>
  <inkml:trace contextRef="#ctx0" brushRef="#br0" timeOffset="-154762.09">2855 9551 538 0,'0'0'76'0,"0"0"3"15,0 0-25-15,0 0 17 0,0 0-71 16,0 0-1-1,31-79 1-15,-13 74 4 16,0 0-4-16,2 1 0 0,5 4 0 16,-1 0 4-1,2 0-3-15,-3 4 3 0,-5 10-4 16,-5 7-17-16,-9 2-11 16,-4 4 15-16,0-1 2 15,-8 4 22-15,-17-4 0 16,-6 1 9-16,0-3-4 15,4-10 3-15,7-1-10 16,4-9-9-16,8-4-19 16,3 0-34-16,5-4-115 15,0-18-401-15</inkml:trace>
  <inkml:trace contextRef="#ctx0" brushRef="#br0" timeOffset="-154339.78">3350 9258 357 0,'0'0'189'16,"0"0"-86"-16,0 0-59 15,0 0-9-15,0 0-17 16,0 0-18-16,0-2-7 0,0 2 7 16,0 5 1-16,0 4 31 15,-7 3-10-15,1 4 4 16,3 2 4-16,1 8-3 16,2 9 34-16,0 6-28 15,0 6-3-15,0 3 12 16,9-1-8-16,9 0-3 15,6-3-12-15,5-2-15 16,10-4 2-16,0-4-5 16,5-4 21-16,-1-8-20 15,-3-5 7-15,-4-9 3 16,2-10-12-16,-4 0-95 16,-3-8-44-16,-6-20-56 0,-6-7-166 15</inkml:trace>
  <inkml:trace contextRef="#ctx0" brushRef="#br0" timeOffset="-154084.58">3665 9307 402 0,'0'0'133'16,"0"0"13"-16,0 0-17 15,0 0-22-15,0 0-107 0,0 0 0 16,12-17-20-16,11 25 20 16,4 13 29-16,8 6-25 15,1 4 1-15,2 3 12 16,0-2-17-16,-5-1 0 16,-3-4-110-16,-9-8-118 15,-11-12-99-15</inkml:trace>
  <inkml:trace contextRef="#ctx0" brushRef="#br0" timeOffset="-153771.75">3885 9156 426 0,'0'0'101'0,"0"0"-36"0,0 0-28 16,0 0-7-16,0 0-10 15,0 0-17-15,-4-8-3 16,4 8-6-16,0 0-14 16,-5 0 1-16,-2 16 19 15,-2 11 19-15,-2 12 10 16,-2 5 6-16,0 4-9 16,-6 2 8-16,0 1-5 15,-1-3 3-15,1-8-12 16,6-8-11-16,5-11 1 0,6-12-5 15,2-7 7 1,0-2-12-16,0-2-47 0,15-22-11 16,7-10-291-16</inkml:trace>
  <inkml:trace contextRef="#ctx0" brushRef="#br0" timeOffset="-153515.9">4081 9191 301 0,'0'0'145'16,"0"0"-69"-16,0 0 17 15,0 0-22-15,0 0 22 16,0 0-70-16,34-34-8 0,-17 22-12 15,6-2 1-15,-1 2 4 16,2 4-8-16,-4 5-45 16,-1-1-128-16,-9 4-84 15</inkml:trace>
  <inkml:trace contextRef="#ctx0" brushRef="#br0" timeOffset="-153305">4066 9316 60 0,'0'0'125'0,"0"0"-36"0,0 0 51 15,0 0 70-15,0 0-9 16,0 0-155-16,66-32-29 16,-35 12-4-16,3 0-7 15,-1 0-4-15,0-1-2 16,-4 2-83-16,-4 1-123 15,-4 2-56-15</inkml:trace>
  <inkml:trace contextRef="#ctx0" brushRef="#br0" timeOffset="-152716.15">4533 8973 222 0,'0'0'152'16,"0"0"-8"-16,0 0-48 16,0 0 5-16,0 0-9 15,0 0-14-15,16-38-16 16,-16 35-20-16,0 3 10 15,0 0-24-15,0 0-23 0,0 0 6 16,0 0 7-16,0 0-11 16,0 0 0-16,0 0 0 15,0 0-6-15,0 0 2 16,0 0-3-16,0 5-15 16,-10 15 13-16,-2 8 2 15,1 4 0-15,1 4 3 16,6 3-3-16,4 0-3 15,0-2 3-15,4-2-2 16,12-8 2-16,1-8-1 16,-2-7-12-16,3-12 13 15,3 0 18-15,6-3 13 0,2-20-1 16,-4-9-9 0,-5-2-12-16,-9 3-3 0,-9-3-6 15,-2 3-3-15,0 1-19 16,0 6 22-16,-10 2 4 15,-9 4 10-15,-1 3 1 16,-6-2-10-16,-3 2-4 16,0 4 2-16,-2 1 3 15,6 2-5-15,7 4-2 16,3 2-9-16,3 0-112 16,3 2-69-16,9 0-123 15,0-2-175-15</inkml:trace>
  <inkml:trace contextRef="#ctx0" brushRef="#br0" timeOffset="-152279.8">4574 8592 161 0,'0'0'360'0,"0"0"-179"16,0 0-76-16,0 0 8 15,0 0-43-15,0 0-62 16,-2-3-8-16,15 3-7 0,12 0 7 16,6 19 37-16,6 11-27 15,1 10-10-15,-5 13 6 16,-4 9-6-16,-4 8-5 15,-9 4 5-15,-3 6 11 16,-9 2 10-16,-4 1 24 16,0-4-11-16,0-4-7 15,-4-9-7-15,-11-11-1 16,1-9-6-16,1-14 4 16,1-10 0-16,6-13 1 15,4-4-13-15,2-5 6 16,0 0 15-16,0 0 5 15,0 0-20-15,0 0-11 16,-9 0-35-16,-5 0-208 0,-5 0-207 16</inkml:trace>
  <inkml:trace contextRef="#ctx0" brushRef="#br0" timeOffset="-128459.33">1252 11624 24 0,'0'0'24'15,"0"0"13"-15,0 0-9 16,0 0-4-16,0 0 6 16,0 0-5-16,0 0 3 15,-2 0 0-15,0 0-7 16,-3 0-3-16,-1 0-5 15,-4 2 2-15,2 5-10 0,-3 0 2 16,1-3-3-16,2 2 5 16,1 0 8-16,3-2 13 15,0 0-5-15,-1 0-1 16,5-4 3-16,0 3 2 16,0-3-17-16,0 0 6 15,0 0 41-15,20-3-24 16,9-13 29-16,8-6-26 15,2-2-22-15,-1-2-5 16,-1 1 3-16,-6 2-10 16,-4 5-2-16,-4 4 0 15,-10 4 2-15,-1 5-3 16,-8 2-1-16,-4 3 0 16,0 0-58-16,0 0-56 0,0 0-141 15,-10 8 45-15</inkml:trace>
  <inkml:trace contextRef="#ctx0" brushRef="#br0" timeOffset="-127941.52">1268 11811 74 0,'0'0'52'0,"0"0"1"16,0 0 1-16,0 0-15 15,0 0-18-15,0 0-14 16,-18 0 4-16,18 0 35 16,0 0 21-16,0 0 1 15,0 0 16-15,0 0 3 0,0-2-42 16,12-13-44-16,7-4-2 16,10-5 2-16,7-2 13 15,4-3-3-15,4 1-11 16,4 2 5-16,-4-2 0 15,-6 8 0-15,-9 2-1 16,-11 6-2-16,-10 8-1 16,-8 2 4-16,0 2-4 15,0 0 13-15,0 0 43 16,0 0-20-16,0 0-19 16,0 0-9-16,0 0-9 15,0 0-86-15,12 0-75 16,5-6-213-16,6-8 233 15</inkml:trace>
  <inkml:trace contextRef="#ctx0" brushRef="#br0" timeOffset="-125098.99">1927 11187 42 0,'0'0'56'0,"0"0"-3"0,0 0 5 16,0 0-3-16,0 0-14 15,0 0-7-15,8-5 4 16,-8 5-9-16,0 0-3 16,0 0-10-16,0 0 3 15,0 0-19-15,4 0-7 16,0 3-23-16,5 21 14 15,3 13 12-15,1 2 4 16,-3 6 5-16,0-2-5 16,-4 0 11-16,-1-3-10 15,-3-6 0-15,0-4 7 16,0-7-8-16,0-6 0 16,6-9-26-16,1-8-156 0</inkml:trace>
  <inkml:trace contextRef="#ctx0" brushRef="#br0" timeOffset="-124850.14">2202 11332 509 0,'0'0'167'0,"0"0"-122"15,0 0-45-15,0 0 26 0,0 0-16 16,0 0 2-16,200-86-12 16,-166 75-15-16,-10 7-32 15,-7 2-27-15,-11 2-35 16,-6 0-92-16,0 0 3 16,0 0 73-16</inkml:trace>
  <inkml:trace contextRef="#ctx0" brushRef="#br0" timeOffset="-121484.9">1283 11465 79 0,'0'0'103'16,"0"0"-46"-16,0 0 0 15,0 0-15-15,0 0-29 16,0 0-13-16,-2-9-27 16,2 9 1-16,-2 6 26 15,-5 17 1-15,-3 12 27 16,-6 9 4-16,-5 10-8 0,0 1-12 15,-2-2 1-15,5-3-1 16,7-12-10-16,5-12 3 16,6-9-2-16,0-11-3 15,0-6-41-15,15-3-28 16,12-23 47-16,-3-10-208 16</inkml:trace>
  <inkml:trace contextRef="#ctx0" brushRef="#br0" timeOffset="-121256.86">1382 11454 199 0,'0'0'106'15,"0"0"-96"-15,0 0-10 16,0 0-19-16,0 0-77 0,0 0 96 16,15 78 12-16,-15-35 5 15,0 0-7-15,-2-2 1 16,-7-7 8-16,-2-2-6 15,0-10-7-15,2-6 1 16,0-6-4-16,2-7-3 16,5-3-55-16,2 0-69 15,0-15 5-15</inkml:trace>
  <inkml:trace contextRef="#ctx0" brushRef="#br0" timeOffset="-121087.95">1540 11474 153 0,'0'0'95'0,"0"0"-57"16,0 0-18-16,0 0-20 16,0 0 14-16,0 0 6 15,-93 193 4-15,74-148-18 16,4-4 1-16,3-14-7 16,10-9-26-16,2-7-100 15,0-11-56-15</inkml:trace>
  <inkml:trace contextRef="#ctx0" brushRef="#br0" timeOffset="-120493.2">2055 11209 256 0,'0'0'101'16,"0"0"-43"-16,0 0 28 0,0 0 15 15,0 0-52-15,0 0-8 16,-2-4-41-16,2 4-19 16,-12 0-3-16,-5 24-6 15,-10 10 28-15,-8 13 6 16,-4 3 9-16,6 0-7 15,-1-2-2-15,10-9-1 16,8-10-3-16,10-12-2 16,6-12-49-16,0-5-89 15,15-14-82-15,18-23 161 16,5-10-133-16</inkml:trace>
  <inkml:trace contextRef="#ctx0" brushRef="#br0" timeOffset="-120307.8">2055 11209 110 0,'31'10'267'0,"-31"-10"-155"0,0 0-73 16,0 0-12-16,0 0-23 15,0 0-4-15,5-2-92 16,-5 31 68-16,0 12 24 16,-5 11 24-16,-15 5-11 15,-3-2-13-15,6-4-2 16,1-10-94-16,3-12-95 15,3-17 0-15</inkml:trace>
  <inkml:trace contextRef="#ctx0" brushRef="#br0" timeOffset="-120101.21">2257 11207 207 0,'0'0'183'0,"0"0"-167"15,0 0-8-15,0 0-8 16,0 0 3-16,0 0-3 16,-115 148 0-16,90-103 11 15,3-6-11-15,7-7-33 16,3-15-74-16,8-13-44 16,4-4 14-16</inkml:trace>
  <inkml:trace contextRef="#ctx0" brushRef="#br0" timeOffset="-119926.18">2305 11205 189 0,'0'0'74'0,"0"0"-57"16,0 0-29-16,0 0 24 16,0 0 48-16,0 0-17 15,-69 130-22-15,40-89-4 16,4-5-17-16,5-6-44 15,4-12-96-15,12-10-58 16</inkml:trace>
  <inkml:trace contextRef="#ctx0" brushRef="#br0" timeOffset="-119773.18">2389 11197 207 0,'0'0'78'0,"0"0"-69"16,0 0-3-16,0 0-6 16,0 0-57-16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10T03:40:44.7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1310 11434 20 0,'-4'0'21'16,"2"0"-19"-16,-5 0-2 15,5 0-2-15,-2 5-1 16,-2 14 3-16,4-1 3 15,2 3 4-15,0 4 2 16,0-4 1-16,0 2-7 16,0-7 3-16,0-6-1 15,0-6 0-15,0-4 32 16,0 0 20-16,8 0 21 16,-4-6-41-16,2-9-18 15,-3-5-2-15,-1 8-17 16,-2 1 6-16,0 5 25 15,0 3-18-15,-5 3-13 0,-8 0-7 16,-3 6-2-16,-2 17 1 16,1 9 6-16,1 5-3 15,5-4 4-15,5-1 1 16,6-4 6-16,0-3-6 16,0-11 0-16,0-6 1 15,8-8 17-15,7 0 12 16,8-10 8-16,-1-16 2 15,1-6-37-15,-8 1-3 16,-8 4-22-16,-7 2-18 16,0 5-45-16,-3 6 78 15,-12 7 7-15,-1 7 0 0,-3 0-1 16,1 7-4 0,-1 18-5-16,2 12 6 0,1 1 4 15,5 4 10 1,3-6 9-16,5-5-6 0,3-9-5 15,0-10-8-15,0-8 1 16,11-4 50-16,12 0 3 16,4-18-21-16,2-11-14 15,-6-4-19-15,-4-3-13 16,-9 0-33-16,-5 0 29 16,-5 2-56-16,0 9 59 15,0 4 14-15,-13 9 18 16,0 12-16-16,-1 0-2 15,-1 7-10-15,-3 23 2 16,-1 11 5-16,6 6-3 0,5-1 6 16,8-2 1-1,0-9 0-15,0-11-2 0,11-10 4 16,11-11-3-16,5-3 17 16,4-5 2-16,0-17-8 15,-2-9-11-15,-4-1-3 16,-8-4-6-16,-6-4-7 15,-3 0 3-15,-8 1-3 16,0 2-19-16,0 8 35 16,-3 14 30-16,-6 9 19 15,2 6-49-15,1 0-6 16,2 21 5-16,4 8-2 0,0-1 3 16,0-4 0-16,2-6 1 15,13-4 5-15,3-6 18 16,5-8-10-16,-2 0 0 15,2 0 6-15,-1-4-20 16,-7-8-21-16,-3-3-29 16,-10 0-8-16,-2-1-65 15</inkml:trace>
  <inkml:trace contextRef="#ctx0" brushRef="#br0" timeOffset="385.24">2037 11355 1 0,'0'0'6'0,"0"0"-2"16,0 0-3-16,0 0-1 15,0 0-1-15,0 0-10 16,27 68 11-16,-21-68 0 16,-2-11 0-16,2-11 0 15,-6 0 0-15</inkml:trace>
  <inkml:trace contextRef="#ctx0" brushRef="#br0" timeOffset="1018.42">2037 11355 24 0,'29'-78'25'0,"-29"78"1"16,0 0-16-16,0 0-8 15,0 0 1-15,0 0 23 16,-110 96-8-16,102-59-3 0,5-8 4 16,3-3-11-16,0-6-5 15,0-8-1-15,0-12 20 16,17 0 19-16,0 0-8 16,5-15-16-16,-1-5-17 15,-6-3-36-15,-7 2-9 16,-5-4-29-16,-3 4 40 15,0 3 5-15,-3 1 29 16,-14 8 12-16,-1 0 11 16,-1 9-3-16,0 0-4 15,3 0 5-15,3 20-15 16,0 9 5-16,2 7 13 0,2 4-13 16,2 1 1-16,5-6-5 15,2-7-1-15,0-10-6 16,0-12 3-16,11-6 42 15,18-3 4-15,9-26 5 16,3-9-46-16,-4-4 1 16,-3-2-9-16,-8 4-26 15,-6 1-5-15,-8 6-6 16,-6 4-3-16,-6 7 40 16,0 7 19-16,0 3 1 15,-4 12-8-15,-8 0-11 16,1 0-1-16,0 3-8 15,2 21 4-15,5 7-5 0,4 0 9 16,0 0 0 0,0-8 4-16,9-6 1 0,11-10 19 15,2-7-2-15,5 0 2 16,0-5 30-16,-2-15-44 16,-4-5 3-16,-7 1-7 15,-10-2-6-15,-4 6 4 16,0 0 12-16,-6 6 13 15,-17 1-1-15,1 6-18 16,-3 3-7-16,3 4-3 16,0 0-9-16,2 4 4 15,4 12-2-15,3 2-23 16,4-2-150-16</inkml:trace>
  <inkml:trace contextRef="#ctx0" brushRef="#br0" timeOffset="22730.18">87 9555 19 0,'0'0'32'0,"-3"0"-8"15,3 0-6-15,0 0 0 16,-2 0-9-16,2 0-5 16,-2 0-3-16,-3 0-1 15,3 0-2-15,-3 0 2 16,3 0 1-16,0 0 0 16,2 0 2-16,0-3 4 15,0 2 20-15,0-1 14 16,0 0-6-16,0-2-25 15,0 2 22-15,0 0-1 16,0 2-21-16,0 0 3 0,0 0-2 16,0-2 1-1,0 2-1-15,0 0-3 0,0 0 1 16,-2 0 6-16,2 0 1 16,0 0-3-16,0 0-1 15,0 0 0-15,0 0-2 16,0 0-4-16,0 0-1 15,0 0-1-15,0 0-3 16,0 0 0-16,0 0 0 16,0 0 0-16,0 0 1 15,0 0-2-15,0 0-2 16,0 0-1-16,0 0-4 16,0 0 1-16,0 0 6 15,0 0 1-15,0 0 1 0,0 0 4 16,0 0-2-16,0 0-1 15,0 0 3-15,0 0 3 16,0 0 1-16,0 0 1 16,0 0-1-16,0 0 0 15,0 0-3-15,0 0 0 16,0 0-4-16,0 0 1 16,0 0-3-16,0 0 1 15,0 0 1-15,0 0-2 16,0 0 0-16,0 0-1 15,0 0-3-15,0 0-22 16,0 0-126-16,0 0-193 16</inkml:trace>
  <inkml:trace contextRef="#ctx0" brushRef="#br0" timeOffset="34826.65">17006 10069 91 0,'-7'0'141'16,"3"0"-66"-16,-1 0-45 16,3 0 7-16,2 0 25 15,0 0 11-15,0 0-4 16,0 0-25-16,0 0-13 0,0 0 2 16,0 0 6-1,0 0-21-15,0 0-1 0,0 0 9 16,0 0 1-16,0 0-8 15,22 0-12-15,11 0 24 16,14 0-19-16,7 0-4 16,6 5-2-16,11 3-5 15,10-1 7-15,13-2-8 16,8 2 0-16,3-7 0 16,-5 3 1-16,-11-1 2 15,-13 0-6-15,-16 3 6 16,-9-3-5-16,-9 1 2 15,-7-3 0-15,-4 0 2 16,-2 0 1-16,-5 0 0 16,-4 0-1-16,-2 0-1 0,-5 0-1 15,-4 0 1-15,-5 0 0 16,-4 0-1-16,0 0-1 16,0 0-9-16,0 0-13 15,0 0-44-15,0 0-45 16,-19 0-115-16,-13 0-8 15</inkml:trace>
  <inkml:trace contextRef="#ctx0" brushRef="#br0" timeOffset="35695.96">17155 10120 68 0,'0'0'104'0,"0"0"-21"16,0 0-46-16,0 0 15 15,0 0 21-15,0 0 47 16,31 0-81-16,12 0-26 16,10 0 3-16,14 0 5 15,15 0-6-15,14-2 9 16,7-8-8-16,1 0-9 15,-3-2 4-15,-9 2-9 16,-13 3 1-16,-18 0-3 16,-14 2 0-16,-16 4 0 15,-12 0 3-15,-9-2-2 0,-6 1 6 16,-4 0 16-16,0 0-5 16,0 2 0-16,0 0-7 15,0 0-2-15,0 0 0 16,0-3-4-16,0 3-4 15,0 0 3-15,0 0-4 16,0 0 3-16,0 0-2 16,0 0 1-16,0 0 3 15,0 0-2-15,0 0 4 16,0 0-2-16,0 0 0 0,0 0-3 16,0 0-2-1,0 0 1-15,0 0-1 0,0 0 0 16,0 0 0-16,0 0 0 15,0 0 0-15,0 0 4 16,0 0-4-16,0 0 1 16,0 0-1-16,0 0 1 15,0 0 2-15,0 0-3 16,0 0 2-16,0 0-2 16,0 0 1-16,0 0-1 15,0 0 0-15,0 0-3 16,0 0 3-16,0 0 2 15,0 0-2-15,0 0 1 16,0 0-1-16,0 0 2 16,0 0-1-16,0 0-1 0,0 0 3 15,0 0 1 1,0 0 0-16,0 0-1 0,0 0 0 16,0 0-1-16,0 0 2 15,0 0-3-15,0 0-1 16,0 0 2-16,0 0 6 15,0 0-4-15,0 0 4 16,0 0-1-16,0 0-5 16,0 0 2-16,0 0 2 15,0 0-6-15,0 0-1 16,0 0 1-16,0 0 0 16,0 0-2-16,0 0-25 0,0 0-63 15,0 0-76 1,0 0 23-16,0 0-42 0</inkml:trace>
  <inkml:trace contextRef="#ctx0" brushRef="#br0" timeOffset="59219.59">16074 13668 68 0,'3'-10'50'16,"1"2"-12"-16,2-2 10 15,3 1-3-15,1 2-3 16,-6 2 10-16,0 1-19 16,-2 3 8-16,-2-1-4 15,0 2-2-15,0 0-5 16,0 0-2-16,0 0-3 16,0 0-1-16,0 0-6 15,0 0 2-15,0 0 5 16,0 0-4-16,0 0-3 0,0 0-5 15,0 0-1 1,0 0-1-16,0 0 0 0,3 0-4 16,-3 0-2-1,0 0 2-15,0 0 9 0,2 0-2 16,-2 0-13-16,0 0-1 16,2 0-6-16,-2 0 0 15,2 3 3-15,4 9 3 16,2 4 11-16,1 0-1 15,-1-2-2-15,-4-1-5 16,4-5 0-16,-2-2 1 16,-1-1 0-16,-1-2-3 15,-4-2 3-15,0-1 5 16,0 0-2-16,0 0-1 16,0 0 3-16,0 0 1 0,0 0 3 15,0 0 2 1,0 0 3-16,0 0 7 0,11 0 15 15,16 0 16-15,22-20-26 16,18-10-30-16,11-5-2 16,0-7-3-16,-2-1-2 15,-7 3 3-15,-3 3 4 16,-7 5 2-16,-8 6 2 16,-13 6-3-16,-11 8 16 15,-11 9-2-15,-12-1 7 16,-2 2 12-16,-2 2-5 15,0 0-10-15,0 0-2 0,0 0-5 16,0 0-4-16,0 0-5 16,0 0-2-16,0 0 0 15,0 0-1-15,0 0 1 16,0 0 2-16,0 0-3 16,0 0 2-16,0 0 1 15,0 0 0-15,0 0-3 16,0 0-4-16,0 0-93 15,0 0-173-15,-9-5-449 16</inkml:trace>
  <inkml:trace contextRef="#ctx0" brushRef="#br0" timeOffset="75135.99">15813 17441 574 0,'-2'0'187'15,"0"0"-122"-15,0 0-65 16,2 0 0-16,0 0 1 16,0 0 33-16,0 0 25 0,0 0 0 15,0 0-13 1,0 0-5-16,0 0-3 0,0 0 7 15,0 0-6-15,0 0-8 16,-2 0-11-16,2 0-1 16,-3 0-5-16,3 0-4 15,0 0-2-15,0 0-4 16,0 0-1-16,0 0 1 16,0 0 0-16,0 0-1 15,0 0-1-15,0 0-2 16,0 0 1-16,0 0 0 15,0 0-1-15,0 0 0 16,0 0-1-16,0 0 0 16,0 0 1-16,16 0-22 0,13-4-78 15,6-24-292-15</inkml:trace>
  <inkml:trace contextRef="#ctx0" brushRef="#br0" timeOffset="-195156.9">16868 1578 73 0,'-43'40'51'15,"43"-40"-7"-15,0 0 1 16,0 0-20-16,0 0 0 16,0 0 3-16,-4 122 7 15,4-122-5-15,-3 0 8 16,3 0 42-16,-4 0 46 15,2-20-42-15,0-10-76 16,2-4-7-16,0-4 2 0,0 0-3 16,13 0 6-16,7 5 8 15,1 8-9-15,0 3 8 16,-3 8 4-16,-3 4-14 16,2 10-3-16,-2 0-3 15,1 0 1-15,1 22 1 16,3 12-9-16,-1 10 10 15,0 12 11-15,-1 14 7 16,-3 9-15-16,-1 1 6 16,-1-2 5-16,-3-10-11 15,-4-14 2-15,-1-14-1 16,-3-14-2-16,0-14-2 0,-2-6 2 16,0-6 1-16,4 0 21 15,1-32 16-15,0-16-40 16,-5-10-21-16,0-4-1 15,0 6 7-15,-2 6 15 16,-12 15-1-16,3 13 5 16,-1 18 11-16,-3 4 25 15,-7 30-40-15,-10 19-8 16,-3 9 8-16,-3 4 1 16,0-2 0-16,-2-2 0 15,4-4-1-15,-1-3 1 16,8-12-1-16,6-6-35 15,5-13-99-15,11-18-261 0</inkml:trace>
  <inkml:trace contextRef="#ctx0" brushRef="#br0" timeOffset="-194796.03">17400 1833 637 0,'0'0'207'0,"0"0"-99"15,0 0-31-15,0 0-19 16,0 0-39-16,0 0-19 16,58-41-24-16,-8 33-50 15,2 8-7-15,0 0-128 16,-5 0-15-16,-11 17-119 0</inkml:trace>
  <inkml:trace contextRef="#ctx0" brushRef="#br0" timeOffset="-194625.61">17503 2025 211 0,'0'0'179'0,"0"0"-56"15,0 0-29-15,0 0 1 16,0 0 11-16,0 0-63 15,102-28-43-15,-44 7-18 16,5 1-41-16,-3 1-58 16,0 0-66-16,-4-1-135 15</inkml:trace>
  <inkml:trace contextRef="#ctx0" brushRef="#br0" timeOffset="-194184.19">18167 1833 273 0,'0'0'316'16,"0"0"-195"-16,0 0-21 15,0 0-2-15,0 0-3 16,0 0-44-16,-36-56-45 16,36 27 0-16,0 0 8 15,16-2-14-15,1 5-17 16,4 6 11-16,-3 8 2 15,2 6-11-15,4 6 11 0,3 0-3 16,2 14 4 0,-2 14 2-16,-4 8-2 0,-8 5-2 15,-9 3 4-15,-6 2-2 16,0-2 1-16,-15 0 4 16,-20 2 0-16,-11-2 1 15,-5-4-1-15,5-6 1 16,8-10 12-16,13-10 12 15,13-6-8-15,8-8-9 16,4 0 6-16,0 0 30 16,27-1 21-16,16-18-19 15,12 0-39-15,8 2-6 0,-4 5-3 16,-5 6-24-16,-7 4-49 16,-11 2-40-16,-16 0-43 15,-20 20-138-15,-7 2-308 16</inkml:trace>
  <inkml:trace contextRef="#ctx0" brushRef="#br0" timeOffset="-192818.35">19023 1733 36 0,'0'0'333'0,"0"0"-107"15,0 0-148-15,0 0-37 16,0 0-19-16,0 0-21 15,0-4-1-15,5 11-5 0,-1 8 5 16,0-2 1-16,1 0 3 16,-3-6-2-16,5 0-2 15,-2-6-1-15,-1-1 1 16,-2 0 3-16,0 0 16 16,3 0 28-16,-1-10-7 15,-2-12-26-15,-2-2-14 16,0 2 0-16,0 4-3 15,0 7-21-15,-2 6 20 16,-9 5-8-16,-3 0-1 16,-1 5 3-16,-3 20 0 15,3 9 10-15,-1 13 15 0,5 4 9 16,7 5 8-16,4-1 0 16,0-9-23-16,2-6-9 15,15-12 2-15,6-10-6 16,1-8 12-16,7-10-6 15,5 0-1-15,9-20 3 16,3-16-4-16,4-6-77 16,-5-4-55-16,-5 0-61 15,-4 5-11-15,-7 8 91 16,-6 7 113-16,-5 10 22 16,-7 5 57-16,-6 8 7 15,-2 3 5-15,-5 0-49 16,2 0-42-16,0 0-5 15,0 0 5-15,-2 0 23 0,0 5 1 16,0 4 21-16,0-2-10 16,0-1-6-16,0-2 2 15,0-4-6-15,0 0 8 16,0 0 24-16,0 0 7 16,0 0-14-16,0 0 0 15,-6 0-19-15,-4-14-21 16,0-1-7-16,-2-2 0 15,1 3-2-15,2 4 0 16,5 7 1-16,0 1 4 16,-2 2-1-16,-4 0-5 15,-5 12-10-15,-4 13 1 16,-3 12-3-16,-1 9 9 0,4 4-4 16,3 0 6-16,9-4-3 15,5-9 2-15,2-4-4 16,0-11-3-16,0-5 9 15,4-10-3-15,7-5-58 16,1-2 7-16,3-11 47 16,8-26 2-16,-1-9-61 15,1-6 25-15,-8 1 25 16,-1 7 16-16,-6 8 4 16,-1 8 15-16,-1 9 5 15,-1 6 35-15,0 8 7 16,-1 5-36-16,1 0-30 15,3 21-27-15,1 13 27 0,3 7 31 16,-4-1-7-16,-1-7-9 16,2-6 0-16,0-8-12 15,-1-5 5-15,4-5-3 16,3-9-5-16,4 0-36 16,2 0-57-16,2-18-44 15,-1-12-189-15</inkml:trace>
  <inkml:trace contextRef="#ctx0" brushRef="#br0" timeOffset="-192308.08">19719 1594 391 0,'0'0'211'0,"0"0"-73"0,0 0-16 16,0 0-52 0,0 0-40-16,0 0 6 0,-2-39-26 15,2 39-10-15,-5 0-7 16,0 0-11-16,-1 23 5 15,-1 12 12-15,1 8-6 16,1 9 7-16,5 0 0 16,0-2-2-16,0-5-1 15,0-5-1-15,13-12 1 16,3-7-44-16,4-10-12 16,5-11-17-16,-1 0-4 15,3-28 48-15,-7-10-38 16,-6-6 16-16,-10-9 15 15,-4-1 39-15,0-2 16 16,0 1 13-16,0 8 12 0,0 5 6 16,0 6-8-1,0 10 17-15,0 10-25 0,0 7 13 16,0 7-5-16,0 2-22 16,0 0-17-16,0 0-15 15,0 11-4-15,0 14 13 16,0 13 6-16,0 11 12 15,2 9 6-15,5 6-2 16,1 2 2-16,4-5-6 16,-1-8-5-16,3-10-6 15,-4-11 4-15,1-10 0 16,-4-10-5-16,2-7-39 0,-2-5-51 16,4 0-31-16,2-23-3 15,-2-3-185-15,1-4 86 16</inkml:trace>
  <inkml:trace contextRef="#ctx0" brushRef="#br0" timeOffset="-192024.24">20073 1731 141 0,'0'0'202'16,"0"0"-28"-16,0 0-31 15,0 0-47-15,0 0-4 16,0 0-15-16,87-155-77 16,-104 163-11-16,-12 21 11 15,-8 8 2-15,2 3-2 16,8-1-1-16,7-8-3 15,13-2-6-15,7-8-40 0,0-3 12 16,25-4-13-16,6-1 34 16,2-1-5-16,-2 0-8 15,-6 4 6-15,-7-1 22 16,-11 5 2-16,-7-3 0 16,0 1 7-16,-13 2 104 15,-8-3-44-15,-5 2-34 16,-1-6-19-16,2-1-6 15,8-7-8-15,17-5-112 16,0-8-111-16</inkml:trace>
  <inkml:trace contextRef="#ctx0" brushRef="#br0" timeOffset="-191604.87">20780 1323 442 0,'0'0'188'0,"0"0"-86"16,0 0-51-16,0 0-46 15,0 0 7-15,0 0 12 16,-47 161 58-16,16-55-21 15,-5 21-15-15,-9 16-7 16,-3 10-12-16,-4 0-21 16,3-5-3-16,7-10-3 15,11-21-64-15,18-35-132 16,13-41-236-16</inkml:trace>
  <inkml:trace contextRef="#ctx0" brushRef="#br0" timeOffset="-191018.33">21011 1869 325 0,'0'0'196'0,"0"0"-151"15,0 0-23-15,0 0 47 16,0 0-49-16,0 0-16 15,63-75 0-15,-57 45 5 0,-1-10 0 16,-5-4-3-16,0-6 30 16,0-2-26-16,-2 2 10 15,-7 3-9-15,2 7 11 16,1 11 25-16,4 8-12 16,2 11 14-16,-3 9 2 15,3 1-36-15,0 0-15 16,-2 0-17-16,-3 20 0 15,3 15 16-15,-2 11-1 16,4 8 2-16,0 12 2 16,0 6 0-16,0 3 2 15,0 0 8-15,0-7-8 16,0-8 5-16,4-9-6 0,-2-12-3 16,-2-11 2-16,0-10-1 15,0-13-1-15,2-5-2 16,8 0 2-16,-2-29-5 15,11-15-5-15,-2-4-43 16,-1 0 33-16,-1 9 20 16,-3 11 2-16,-4 10 9 15,-1 8 32-15,-5 8 4 16,5 2-25-16,6 0-22 16,3 25-3-16,4 10 3 15,0 9 0-15,-7 2 2 16,-4-5-2-16,-4-3-32 15,-5-6-57-15,0-10-30 16,0-5-82-16,0-13-114 16</inkml:trace>
  <inkml:trace contextRef="#ctx0" brushRef="#br0" timeOffset="-189931.26">21449 1787 359 0,'0'0'268'15,"0"0"-181"-15,0 0-80 16,0 0-7-16,0 0 9 16,0 0 13-16,-14 104-2 0,10-65-13 15,4-4 3 1,0-3 2-16,0-4-4 0,0-4 0 16,2-6-1-1,9-4-3-15,0-8 1 0,-2-6 1 16,5 0 5-16,-1-4-8 15,-7-22-3-15,-4-8-68 16,-2-1-6-16,-2-2 40 16,-17 3 34-16,-4 6 23 15,3 6 31-15,5 7 20 16,5 12-12-16,2 3-18 16,3 0-39-16,-1 2-5 15,-2 19-5-15,6 5 5 16,2 6 5-16,0-3 1 15,0-3-4-15,21-6-2 0,5-6 0 16,6-6-13 0,1-6-20-16,0-2 15 0,1 0-9 15,-3 0-21-15,-2-18-11 16,-4-2 1-16,-3-4 2 16,-2-1 49-16,-4 1 7 15,-6 2 6-15,0 9 20 16,-6 2 16-16,-2 8 10 15,1 3-6-15,-3 0-22 16,0 0-24-16,0 0-9 16,0 0-11-16,0 8 4 15,0 10 16-15,0 4 30 16,-5 2-13-16,-1 2-5 0,3 0 5 16,1 2-9-16,2-3-3 15,0 0-3-15,0-4 4 16,0-7-4-16,0-5-2 15,0-5-48-15,9-4 18 16,2 0 30-16,7-20-3 16,6-8 1-16,-4-9-25 15,1 5 3-15,-6-3 11 16,-3 7 13-16,-2 7 2 16,-3 6 17-16,-3 7 17 15,-2 4 19-15,1 4-11 16,2 0-44-16,-1 2-7 0,3 18 7 15,1 8 19 1,2 4 2-16,-2 0 0 0,3 0-2 16,1-6-9-16,3-4 1 15,-1-3-2-15,1-12-5 16,1-5 8-16,-3-2 3 16,3 0-2-16,-1-21 4 15,-1-11-9-15,-3-3-7 16,-2-5 5-16,-3-4-5 15,-4-1 2-15,-2 1 17 16,0 5 28-16,0 6-2 16,0 11 6-16,0 10-24 0,0 10-5 15,-8 2-23 1,-10 0-6-16,-2 16 4 0,4 6 1 16,5-3-8-16,9 1-16 15,2-4-7-15,0-4 13 16,2-2-5-16,19-2-1 15,5 4 12-15,6 0-5 16,-1 6-16-16,-4 3 5 16,-8 2 10-16,-1 3 5 15,-9 2 6-15,-3-1 4 16,-1-1 2-16,-2-5-1 16,-3-1 3-16,0-8 0 15,0-4 0-15,0-8-182 16,0-3-378-16</inkml:trace>
  <inkml:trace contextRef="#ctx0" brushRef="#br0" timeOffset="-189791.88">22775 1939 967 0,'0'0'150'15,"0"0"-150"-15,0 0-32 16,0 0-236-16,0 0-449 15</inkml:trace>
  <inkml:trace contextRef="#ctx0" brushRef="#br0" timeOffset="-185251.06">21049 3192 148 0,'0'0'126'16,"0"0"-51"-16,0 0 11 15,0 0 35-15,0 0-29 16,0 0-38-16,0 0-4 15,-6 0 2-15,6 0 5 16,0-1-1-16,0-12 9 16,0-3-51-16,11-4-14 15,15 0-3-15,9-2-6 16,0 6 2-16,0 4-15 0,-1 7-8 16,-3 5-14-16,-6 0-25 15,-10 21 19-15,-6 9 18 16,-9 8 17-16,0 2 3 15,-9 4 4-15,-18 0 8 16,-6-2 15-16,-3-1 8 16,3-8-10-16,4-6-2 15,8-12-5-15,11-6-1 16,7-9-1-16,3 0 12 16,0-19 15-16,21-17-31 15,6-8-42-15,4-2 29 16,0 3 12-16,0 2-3 15,-4 10 8-15,-5 6-5 0,-4 7 2 16,-5 4 0-16,-6 4 2 16,-2 6-2-16,-5 2 8 15,0 2 6-15,0 0-15 16,0 6-12-16,0 18 12 16,-5 10 6-16,5 10 10 15,0 5-5-15,0 0 8 16,0-4-19-16,15-9 7 15,8-11-7-15,2-8 0 16,6-15-13-16,4-2-98 16,5-19-93-16,0-29-204 15</inkml:trace>
  <inkml:trace contextRef="#ctx0" brushRef="#br0" timeOffset="-183376.3">21745 3092 182 0,'0'0'224'16,"0"0"-103"-16,0 0-41 15,0 0-9-15,0 0-1 16,0 0 1-16,33-144-38 16,-33 115-15-16,0-1 0 15,0 3 5-15,0-2-5 16,-13 1-6-16,2 4-7 16,-3 4 2-16,6 8-5 15,1 3-1-15,5 7-1 16,0 2-14-16,-1 0 4 0,1 0-4 15,-3 11-6 1,3 17 8-16,2 12 12 0,0 11 0 16,0 4 0-16,0 7-1 15,0 3 1-15,12 1 0 16,-6 2 1-16,-4-4 0 16,-2-6 4-16,0-8-2 15,0-15-2-15,0-17 4 16,0-10-1-16,0-8-2 15,0 0 17-15,11-19-10 16,5-15-9-16,6-9-83 16,3-3 31-16,-3 1 5 0,1 7-22 15,-4 8 38 1,-3 10 27-16,-3 5 4 0,-3 8 6 16,-6 3 27-16,0 4-6 15,1 0-27-15,-1 8 3 16,0 16 19-16,2 4 15 15,-2 6-13-15,2 0-10 16,1-3-1-16,2-1-4 16,-2-9-5-16,-1-5 2 15,1-8-1-15,-1-3-1 16,1-5 7-16,5 0-1 16,3-13-10-16,3-15-4 15,5-6-39-15,-6-4-27 16,3 2-8-16,-7 4 27 15,-3 8 46-15,-4 6 5 0,-1 8 3 16,-3 6 25-16,-2 4 14 16,2 0-13-16,0 0-28 15,4 4 4-15,2 13 22 16,1 6-2-16,-1 6-9 16,4-3-9-16,-1 5 1 15,2-4-6-15,-2-6 3 16,-2-4-3-16,-2-6 2 15,0-4 0-15,-3-7 0 16,3 0 9-16,4-10-13 16,5-20-27-16,-6-11-52 15,-3-3-39-15,-5 0-46 16,-2 2 109-16,0 9 55 16,-9 6 80-16,-4 10 19 0,7 9 22 15,1 7 17-15,0 1-67 16,-3 0-53-16,-3 16-16 15,-3 12 1-15,5 7 10 16,1 2-1-16,5 4-10 16,3 0 0-16,0-3-1 15,0-3 5-15,11-9-4 16,5-7-2-16,4-6 0 16,2-7-9-16,3-6-9 15,-1 0 3-15,3-19-18 16,0-15-52-16,0-7-42 0,-5 0 26 15,-3 5 9 1,-2 2 62-16,-7 8 30 0,-3 8 7 16,-2 2 45-16,-1 8-18 15,-1 4 40-15,-3 4-15 16,2 0-45-16,-2 0-14 16,0 8 0-16,0 16 0 15,0 4 22-15,0 0-9 16,0 2-3-16,0-2-7 15,2-3-2-15,0-6 4 16,2-9-5-16,1-4-11 16,-3-6-41-16,1 0 6 0,1-10 20 15,3-18-89 1,4-2-64-16,-7 0 53 0,-2 6 10 16,1 4 116-16,-1 6 163 15,7 2-153-15,-3 2 57 16,1 6 77-16,-3 4-39 15,2 0-54-15,0 0-32 16,0 8 7-16,5 10 39 16,1 4-30-16,-1 2-23 15,3-4-5-15,-1-4-1 16,-3 0 0-16,4-4-3 16,-1-1 4-16,1 1 0 15,1-5-5-15,4 2-2 16,-4-6 0-16,-1-3-10 15,1 0 10-15,-4-19 4 0,0-10 0 16,0-7-3-16,1 0 0 16,-4-6-2-16,6-3 2 15,1-7 8-15,4 6 9 16,-6 8 9-16,-5 17 28 16,-2 10 26-16,-6 9-8 15,0 2-49-15,0 0-24 16,-8 18-32-16,-7 10 25 15,-1 5 6-15,3 1-1 16,7-2 1-16,3-6-4 16,3-6-20-16,0-6 3 15,7-9-6-15,14-2-2 0,6-3 8 16,2 0-6 0,-4 0-8-16,-9 6 7 0,-5 6 1 15,-7 2 11-15,-2 4 0 16,0-2 4-16,1 2 13 15,2-6 10-15,1-4-1 16,1-5 1-16,2-3 0 16,2 0 42-16,0 0-4 15,0-15-18-15,1-5-21 16,1-4-1-16,-2-2-5 16,2-1-3-16,-2-2-2 15,3-1 0-15,-3 2-1 16,1 4 3-16,-8 9 0 0,-2 5 3 15,-2 9 22 1,0 1-12-16,0 0-13 0,-4 0-23 16,-12 16 18-16,3 3 0 15,5 4 3-15,8 0 2 16,0 4 0-16,8 1-1 16,7 2 1-16,3 0-1 15,-7 0 1-15,-7 0-1 16,-4-4 2-16,0-2 8 15,-11-5 32-15,-13-6-9 16,-8-1-18-16,-3-5-14 16,-8-5-71-16,3-2-188 0</inkml:trace>
  <inkml:trace contextRef="#ctx0" brushRef="#br0" timeOffset="-183073.16">22166 3573 430 0,'0'0'250'16,"0"0"-186"-16,0 0-51 15,0 0 14-15,0 0 47 16,0 0-45-16,0 0-20 0,288 16-3 15,-167-16 0-15,1-9-6 16,-9-5 0-16,-18 1 8 16,-27 6-8-16,-26-2 5 15,-19 3-1-15,-14 2 1 16,-7 2 4-16,-2-2-9 16,0-3-28-16,0-7-322 15</inkml:trace>
  <inkml:trace contextRef="#ctx0" brushRef="#br0" timeOffset="-182535.15">24509 3164 414 0,'0'0'245'0,"0"0"-135"15,0 0-18-15,0 0-32 16,0 0 10-16,0 0-60 0,165-30-6 16,-98 26-4-16,-7-1 1 15,-8 2-1-15,-13-1-25 16,-5 2-44-16,-3-4-134 15,-2-3-296-15</inkml:trace>
  <inkml:trace contextRef="#ctx0" brushRef="#br0" timeOffset="-181927.31">25657 2750 363 0,'0'0'112'0,"0"0"-16"15,0 0-45-15,0 0-42 16,0 0 9-16,0 0-7 16,105-119-5-16,-76 109 12 15,-3-1-1-15,-1 10-11 0,-3 1 21 16,1 0-14 0,4 10 0-16,2 17 1 0,2 14 0 15,4 5 19-15,-1 8-17 16,-5 4-2-16,0-3-2 15,-10 1-4-15,0-13-2 16,-9-8 0-16,-8-12-6 16,-2-8-4-16,0-11-49 15,0-4 53-15,-4-9 2 16,-9-20 9-16,2-13-11 16,0-5-19-16,2-2 18 15,0 0-5-15,0 7 5 16,2 12 1-16,3 12 13 0,0 9 15 15,4 9 12 1,-7 0-30-16,-5 7-10 0,-7 21 0 16,-8 12 19-16,-2 2 8 15,-2 5-5-15,-6-1-2 16,4-2-9-16,2-4-5 16,4-8-6-16,12-6-11 15,11-10-104-15,4-14-199 16,0-2-216-16</inkml:trace>
  <inkml:trace contextRef="#ctx0" brushRef="#br0" timeOffset="-181328.01">26306 2731 377 0,'0'0'280'0,"0"0"-174"15,0 0-46-15,0 0-7 16,0 0-22-16,0 0-31 16,49-44-12-16,-20 37-13 15,-2-2 8-15,-3 5 5 16,-1 1 8-16,-4 3-16 16,-1 0 13-16,0 11 1 15,-2 15-2-15,-8 8 0 16,-3 4 7-16,-5 2 1 15,0 1 15-15,-18-6 0 0,-4-3-4 16,4-7 11-16,0-9-3 16,8-8 4-16,4-6-7 15,6-2-3-15,0 0 21 16,0-10 43-16,2-17-56 16,15-5-21-16,3-2-28 15,2-2 22-15,-2-1 6 16,-2 4-3-16,-3-4 4 15,4 8-1-15,-7 0 0 16,5 7 1-16,-9 7 6 16,-4 5-4-16,-1 3 8 15,-3 7 0-15,0 0-7 16,0 0-4-16,0 0 3 16,0 0-3-16,0 0-2 0,-11 8 1 15,-3 11 0-15,-1 7-1 16,-1 10-6-16,5 8 1 15,7 5 7-15,4 2 4 16,0-9 4-16,24-8-3 16,14-16 5-16,10-15 0 15,13-3 15-15,4-25-25 16,-5-17-8-16,-5-2-99 16,-12 0-79-16,-12 0-239 15</inkml:trace>
  <inkml:trace contextRef="#ctx0" brushRef="#br0" timeOffset="-180751.18">26041 3387 249 0,'0'0'83'0,"0"0"-75"15,0 0-3-15,0 0 0 16,0 0-4-16,0 0-1 15,-201 16-6-15,178-6-91 16,-3 0-13-16,-5-3 47 16,-5-5 24-16,-4-2 39 15,-4 0 5-15,-6 0 14 16,-4 0 36-16,4 0 31 16,7 0-6-16,12 0-16 15,14 0 69-15,13 0 27 16,4 0-26-16,8-2-15 0,32-5-25 15,22-2-81-15,29 2-11 16,25 3-2-16,25-4 4 16,15-3-4-16,7 6 0 15,-10 3-54-15,-14 2 6 16,-19 0 25-16,-28 0 18 16,-26 0-2-16,-26 0 7 15,-22 0 1-15,-11 0 1 16,-7 0-1-16,0 0 16 15,0 0 19-15,0 0-12 16,0 0-24-16,-11 0-70 16,-3 0-142-16,-3-3-275 15</inkml:trace>
  <inkml:trace contextRef="#ctx0" brushRef="#br0" timeOffset="-172026.97">19171 4299 48 0,'0'0'18'16,"0"4"16"-16,0-2 11 0,-3 4-11 15,0 2 10-15,-1 3 3 16,0-2 0-16,-3 1-9 16,3 0-4-16,0-4-8 15,2 0-6-15,-2-6 0 16,4 0 4-16,0 0 104 16,0-10 8-16,0-12-76 15,12-6-47-15,1 1-6 16,1 2-2-16,-1 4 1 15,-4 6-2-15,2 1-1 16,-6 8-1-16,-3 2 2 0,0 4 5 16,0 0-9-16,0 0-10 15,5 6-11-15,0 15 17 16,0 6 4-16,-5 4 5 16,-2 4-3-16,0 1 7 15,0 2-3-15,0 1-4 16,0-5 0-16,-2-1 2 15,-5-7-3-15,3-8-1 16,1-6 1-16,3-10 1 16,0-2 1-16,0 0 9 15,0-7 8-15,12-22-20 16,7-7-26-16,1-3-8 16,3-4 6-16,-1 3 6 15,4 5 7-15,-3 3 11 16,-3 13 4-16,-5 5 2 15,-7 8 12-15,-2 6-5 0,-1 0-9 16,1 6-12-16,1 20 6 16,-2 6 6-16,-1 2 1 15,-2 0 1-15,3-2-1 16,-5-4 2-16,2-3-1 16,-2-7-1-16,0-6 0 15,2-7 0-15,-2-3 2 16,2-2-1-16,2 0 9 15,6-9 13-15,3-18-24 16,5-7-3-16,2-7 2 16,4 4-2-16,-1 2 3 0,-1 6 0 15,-4 7 0-15,-2 6 0 16,-5 8 3-16,-3 4 16 16,-3 4 1-16,0 0-20 15,1 0 0-15,1 6-13 16,-1 14 8-16,1 4 5 15,-4 5 1-15,1 0 5 16,0 0 0-16,3 1 0 16,4-3 3-16,0-3-2 15,0-8 1-15,1-3-2 16,-5-10 3-16,1 0 16 16,3-3 34-16,3 0-13 15,6-9-25-15,-2-10-16 0,6-12-5 16,-1-3-25-1,0-4-77-15,4 0-97 0,-8 1-316 16</inkml:trace>
  <inkml:trace contextRef="#ctx0" brushRef="#br0" timeOffset="-170735.97">20474 4277 72 0,'0'0'69'0,"0"0"-32"16,0 0 13-16,0 0-21 15,0 0-5-15,0 0-9 16,-11 54-6-16,11-54 16 16,0 0 111-16,0-8 44 15,0-12-148-15,11-4-25 0,3 0-5 16,-1 4 6-16,1 3-7 15,-1 6-1-15,-2 4-8 16,2 6 7-16,-2 1-7 16,1 0 2-16,1 12-3 15,-1 10 1-15,-4 6-5 16,3 7 13-16,-5 0 5 16,2-3 2-16,-4 0-6 15,-4-6 2-15,0-4 1 16,0-6-2-16,0-8 0 15,0-5 1-15,0-3 0 16,2 0 12-16,1-7 49 16,1-13-41-16,2-7-22 0,4-1-1 15,1-3 0-15,2 4-4 16,3-2-8-16,-3 7 12 16,3 4 1-16,-1 2 0 15,-3 9 1-15,-2 2-1 16,-1 5 5-16,1 0-6 15,-2 2-6-15,-1 13 2 16,2 6 4-16,-4 4 0 16,-3-2 1-16,0 0 4 15,-2-4-1-15,0-3 0 16,0-2-1-16,0-5 3 16,0-2-2-16,0-2 0 15,0-5-1-15,0 0 3 16,0 0 16-16,4-21 9 15,7-7-27-15,3-4 1 16,1 2-5-16,-1 0 0 0,-1 8 0 16,-1 4 5-16,-4 5-1 15,-1 8 10-15,-1 3 8 16,-1 2-11-16,4 0-11 16,2 10-5-16,0 12 5 15,3 5 3-15,-1 2 6 16,-2 3-1-16,2-4-4 15,-1-1-4-15,-1-8 3 16,-2-4-2-16,-1-8-1 16,0-7-12-16,2 0-65 0,1-6-36 15,1-22-116-15</inkml:trace>
  <inkml:trace contextRef="#ctx0" brushRef="#br0" timeOffset="-169763.19">21183 4195 229 0,'0'0'286'15,"0"0"-135"-15,0 0-72 16,0 0-24-16,0 0-12 16,0 0-27-16,2-8-16 15,-2 8-22-15,0 0 4 16,0 13 16-16,0 8 4 16,0 1 5-16,-4 5 1 15,2-1-4-15,2 3 0 0,0-5-1 16,0-2 4-16,0-4-1 15,6-7 0-15,5-2-1 16,3-9 4-16,-1 0-8 16,1 0 13-16,-1-11-14 15,-2-8-30-15,-2-3 1 16,-2-4-2-16,2-2-3 16,-1 2 2-16,6-1 9 15,1 3 20-15,6 7-8 16,-3 3 11-16,-1 8 23 15,-1 6 1-15,-1 0-15 16,1 0-3-16,-1 16 0 0,-1 5 10 16,-3 6-8-16,-2 1 9 15,0 2-1-15,-4 1-13 16,-1-6 3-16,-4-3-2 16,0-6-1-16,0-8-2 15,0-1-1-15,0-7 3 16,2 0 6-16,-2 0 14 15,2-20-23-15,3-9-49 16,4-5 13-16,4-2 6 16,3 2-2-16,6 2 9 15,-2 6 9-15,3 8 9 16,-6 7 5-16,-5 6 16 16,-1 5 4-16,-5 0-5 0,4 0-11 15,-2 16-2 1,1 6 8-16,-3 3 4 15,2 1 8-15,-2 3-1 16,-1-5-14-16,-3 1 0 0,0-10 1 16,-2-4-4-16,0-2-3 15,0-5 6-15,2-4-3 16,0 0-1-16,5 0 18 16,4 0 17-16,2-16-5 15,6-4-28-15,-2-2-5 16,1-2-5-16,0-2-8 15,0-2 11-15,-2 0 2 16,1 0-3-16,1-2 3 16,-1 2 4-16,0 2-1 0,-1 5 3 15,-8 8 15-15,-3 6 4 16,-5 5 6-16,0 2-31 16,0 0-12-16,-3 6-15 15,-10 13 27-15,-5 4 0 16,6-2-1-16,8-2 1 15,4 2 0-15,0-1 4 16,0 0 1-16,12-2-3 16,5 0 2-16,-1-2-3 15,-3-2 1-15,-1-4-2 16,-8-4 0-16,-2-3-2 16,-2 0-6-16,0-1 2 15,-4 2 6-15,-18 0 12 0,-12-2 1 16,-3 0-1-1,-4-2-12-15,-3 0-3 0,3 0-69 16,1-17-158-16,5-9-442 16</inkml:trace>
  <inkml:trace contextRef="#ctx0" brushRef="#br0" timeOffset="-169594.24">21406 3928 916 0,'0'0'171'0,"0"0"-141"16,0 0-30-16,0 0-3 15,0 0-71-15,0 0-178 16,47 44 33-16</inkml:trace>
  <inkml:trace contextRef="#ctx0" brushRef="#br0" timeOffset="-168480.67">24618 4142 337 0,'0'0'236'0,"0"0"-143"16,0 0-20-16,0 0 27 15,0 0-63-15,0 0 12 16,158 4-34-16,-75 9-14 16,0-1-1-16,-6-3-59 0,2-4-125 15,-6-5-261-15</inkml:trace>
  <inkml:trace contextRef="#ctx0" brushRef="#br0" timeOffset="-167398.96">24710 4146 20 0,'0'0'102'16,"0"0"-12"-16,0 0 18 16,0 0 2-16,0 0 8 15,0 0-47-15,-58 8-26 16,58-8-8-16,0 0 21 16,2 0-18-16,27 0 2 15,14 0 19-15,12 0-36 0,7-8-22 16,4 3 3-1,-6-2 6-15,-10 4-12 0,-14 3 7 16,-11 0-6-16,-9 0 2 16,-10 0-2-16,-4 0 1 15,-2 0-1-15,0 0 16 16,0 0 3-16,0 0-13 16,0 0 1-16,0 0 4 15,0 0-1-15,0 0-6 16,0 0 4-16,2 0-4 15,7 0-5-15,7 0-151 16,7-4-264-16</inkml:trace>
  <inkml:trace contextRef="#ctx0" brushRef="#br0" timeOffset="-162196.86">19324 3967 13 0,'0'0'23'0,"0"0"-5"0,0 0-9 16,0 0-8-16,0 0 1 15,0 0-2-15,0 0-2 16,-174 51 2-16,150-37 0 16,-1 4 4-16,2 0 8 15,4 2 7-15,-1 1 5 16,0 1-15-16,2 1 4 15,2 3 3-15,3-3 1 16,4 5 3-16,2 2 2 16,7 2 25-16,0 3-35 15,0-2-2-15,5 4-10 16,6-1 7-16,2-3-3 0,3-1-3 16,-1 1 0-16,5-5 2 15,1 2 12-15,3-2 1 16,2-1-4-16,1-4 2 15,2 0-5-15,0-4 7 16,2-3-16-16,3 0 2 16,2-2 24-16,2-4-1 15,0-1-3-15,-1-2 0 16,-3-2-9-16,-3-1 1 16,-4-3-5-16,-3 2-5 15,-1-2 4-15,-3 1-8 16,2 0 1-16,3-2-1 15,1 0 4-15,3 0 3 0,3 0 7 16,-1 0-5 0,-2 0 11-16,0 0-17 0,-2-2 10 15,-3-5-7-15,-2-4 5 16,1-1-7-16,-1-2 6 16,3-4-7-16,-1-1 8 15,0-6-7-15,3 1 11 16,2-2-6-16,-2 2-4 15,-4 4 10-15,-6 2-9 16,-5 4 2-16,-4 3 0 16,-3-1-2-16,-1 3-4 15,-2-1 15-15,0-3-5 0,-2 1-7 16,0-4 0-16,0 0 0 16,0 0 0-16,0 0 7 15,0 1-3-15,-4 0 4 16,-5-1 6-16,1 2 5 15,-4 0-13-15,1 0-3 16,-3 0-6-16,3 2 1 16,3 0 0-16,-4-1-1 15,1 1 2-15,0 1-4 16,-3-3 0-16,1 0 2 16,0-2 0-16,0 2-2 15,-1-1 1-15,3 2-1 16,0 3 1-16,2 0 0 15,0 0 2-15,0 2 1 16,1 1 2-16,-4-1-4 0,1 3 6 16,-3-2-8-16,3-1 1 15,-2 0 0-15,2-2-1 16,0 2 2-16,-3-2-1 16,3 0 4-16,-5 1-3 15,3-2 3-15,0 4-3 16,-1-2 2-16,1 2 4 15,2 2-7-15,0-1-1 16,0 0 0-16,1 2 2 16,2 0-1-16,-1 0 0 15,3 0-1-15,-4 2 1 16,4-1-1-16,-3 0 0 0,-1-1 0 16,2 0 5-16,-3 0-5 15,-3-1 0-15,3 2 1 16,-2 1-1-16,2-2 1 15,0 2-1-15,-1 1 0 16,-5 1 0-16,-2-2-1 16,-7 2 0-16,-6 0-1 15,-7 0 2-15,-11 0 1 16,-19 0-1-16,-16 21-3 16,-23 25-59-16,-22 18-201 15,-6 12-253-15</inkml:trace>
  <inkml:trace contextRef="#ctx0" brushRef="#br0" timeOffset="-160504.55">26252 3880 131 0,'0'-6'137'16,"0"-2"23"-16,0 0-55 15,0-2 2-15,0 0 4 16,0 2-26-16,0 0-15 15,0 3-6-15,0 2-21 16,0 1-4-16,0 2-11 16,0 0-26-16,0 0-2 15,0 2-22-15,0 22-14 16,3 10 23-16,-1 8 11 16,0 4 2-16,0-2 10 15,0-2-6-15,-2-4-1 16,2-5 0-16,-2-11 0 0,3-8-2 15,-3-7-1-15,2-4 0 16,0-3 3-16,1 0 3 16,3-10 15-16,5-21-21 15,8-8-4-15,2-6-4 16,2 3 8-16,-1 6 3 16,-4 6-3-16,-5 9 3 15,-2 8-6-15,-3 5 6 16,-6 8 1-16,0 0-4 15,-2 0-11-15,4 8-12 16,3 17 0-16,-3 10 15 16,2 1 7-16,2-3 2 15,-2-1 4-15,-1-6-4 0,-3-9 1 16,-2-3 0-16,2-7-2 16,-2-6 1-16,0-1 4 15,6-5 14-15,2-25-19 16,3-15-11-16,-3-4-17 15,4 2 14-15,-5 3 6 16,-1 5 1-16,1 7 7 16,0 8 4-16,-1 9 1 15,1 5 15-15,-3 6 26 16,-2 4-27-16,5 0-19 16,3 6-24-16,2 22 20 15,7 14-5-15,-4 8 9 0,-1 4 7 16,1 1-2-16,-1-8-4 15,-1-7-2-15,-3-9-16 16,0-8-63-16,-8-10-112 16,-2-12-250-16</inkml:trace>
  <inkml:trace contextRef="#ctx0" brushRef="#br0" timeOffset="-160216.02">26155 4349 184 0,'0'0'134'16,"0"0"-40"-16,0 0 22 0,0 0 65 16,0 0-10-16,0 0-96 15,117-4-48-15,-28-11-20 16,10-2 23-16,1 0 5 15,-2 5-22-15,-7-1-10 16,-17 5-2-16,-21 2 0 16,-22 4-1-16,-15 2-33 15,-11 0-77-15,-5 6-120 16,-3 17-87-16,-26 0 3 16</inkml:trace>
  <inkml:trace contextRef="#ctx0" brushRef="#br0" timeOffset="-159790.52">26575 4492 280 0,'0'0'303'0,"0"0"-198"15,0 0-68-15,0 0-5 16,0 0-24-16,0 0-8 15,-40 15-4-15,29 10 4 16,2 5 4-16,0 6 17 16,5 4 4-16,0 0 16 15,4-1-11-15,0-7-24 0,0-6 2 16,20-3-7 0,6-7 3-16,1-9 11 0,4-7 4 15,-4 0-4-15,-5-11-2 16,-1-12-13-16,-13-6-18 15,-5 0 0-15,-3 5 12 16,0 3 6-16,-9 8 28 16,-7 8 25-16,-7 5-19 15,2 0-34-15,-6 5 0 16,2 16-9-16,3 7 3 16,4 1 6-16,9-6-5 15,7-3-58-15,2-7-88 0,2-8-106 16,20-5 29-16,3 0-51 15</inkml:trace>
  <inkml:trace contextRef="#ctx0" brushRef="#br0" timeOffset="-159446.86">26855 4590 274 0,'0'0'198'16,"0"0"-50"-16,0 0-61 15,0 0-87-15,0 0 27 16,0 0-27-16,-23 62 46 16,12-30-19-16,2 1-1 15,6 0-5-15,3-5 3 16,0-4-24-16,7-5 0 0,18-9 12 16,1-10 18-16,3 0-8 15,0-5-3-15,-6-21 1 16,-8-6-12-16,-8-2-8 15,-7-4-13-15,0 1-8 16,-20 2 21-16,-9 4 5 16,-2 10 7-16,-2 4 12 15,-1 5-24-15,3 7 11 16,6-1-11-16,5 6 0 16,14 0-46-16,6 0-113 15,0-4-209-15</inkml:trace>
  <inkml:trace contextRef="#ctx0" brushRef="#br0" timeOffset="-158116.33">27409 4025 70 0,'0'0'185'16,"0"0"-129"-16,0 0-10 16,0 0 29-16,0 0-20 15,0 0-14-15,0-127 0 16,0 99 7-16,0 1-20 16,-4 1 12-16,-6 5-1 15,2 3-16-15,-1 4-3 0,3 4-8 16,-2 3-11-16,4 6-1 15,2 1-6-15,-3 0-6 16,3 0 9-16,0 13 4 16,0 13-5-16,2 9-1 15,0 5 5-15,0 9 3 16,4 2-1-16,9 5 16 16,-1 1-7-16,-1-3-3 15,-5-8-1-15,-1-10 0 16,-2-7-1-16,-3-8 0 15,2-9-6-15,-2-8 0 16,0-2 0-16,2-2 6 16,2 0 11-16,3-6-17 15,5-16-33-15,3-9-42 16,3-2 19-16,1 1 42 0,-5 1 14 16,1 9 13-16,-3 9 2 15,-3 4 2-15,-1 7 2 16,-3 2-16-16,4 0-3 15,-2 0 5-15,3 11 3 16,2 8 12-16,-3 4 8 16,2 2-5-16,-5 1-4 15,4-1 11-15,1-4-12 16,-1-4-11-16,0-5 1 16,-1-8 0-16,-3-4 1 0,6 0-4 15,1 0 21 1,-2-9-13-16,2-10-4 0,-2-7-5 15,-1-4-4-15,-6-4-4 16,0-2-21-16,-4-1 1 16,3 3-5-16,-3 6 29 15,2 10 9-15,-2 9 34 16,0 6-8-16,0 1-4 16,0 2-31-16,0 0-13 15,0 8-10-15,-9 14 23 16,-3 2 3-16,6 0-1 15,6-2-2-15,0-1-27 16,0-3 0-16,14-4 5 16,10-4-8-16,2-1 11 15,-1 2-12-15,-2-4 14 0,-8 4 7 16,-3 1 5 0,-4-2 2-16,-6 2 0 0,-2 0-5 15,3-2 8-15,-3 0 4 16,4-2 6-16,0-4 4 15,4-2-8-15,-2-2 3 16,5 0 12-16,-2 0 13 16,4-6 15-16,-2-14-34 15,1-9-6-15,1-3-4 16,1-5 3-16,-1-2 0 16,-2 6-1-16,-4 6 4 15,-3 8 9-15,-4 8 22 0,0 8-25 16,0 0-5-1,0 3-12-15,0 0-10 0,0 0-14 16,0 0 19-16,0 6 3 16,0 6 2-16,0 2-8 15,0 6 7-15,0 5-4 16,7 1 3-16,8 2 2 16,5-2 1-16,1-2 8 15,-4-4-7-15,-5 0-1 16,-12-4-1-16,0 1-10 15,-19 0 10-15,-16 0 20 16,-9-5-20-16,-3-5-18 16,2-7-64-16,11 0-120 15,21-22-369-15</inkml:trace>
  <inkml:trace contextRef="#ctx0" brushRef="#br0" timeOffset="-154944.18">28760 3944 73 0,'0'0'84'0,"0"0"25"15,0 0 3-15,0 0-12 16,0 0-36-16,0 0 0 15,0 0-11-15,-57 0 49 16,80-3-58-16,16-4-5 16,7-1-21-16,8 3-7 15,2-4-7-15,-6 3-1 16,-2 4-3-16,-8 2-65 16,-11 0-59-16,-7 0-69 15,-11 0-56-15</inkml:trace>
  <inkml:trace contextRef="#ctx0" brushRef="#br0" timeOffset="-154720.3">28722 4114 293 0,'0'0'238'0,"0"0"-62"15,0 0-42-15,0 0-115 16,0 0-19-16,0 0-5 15,224-43 4-15,-170 43 1 16,-2 0 7-16,-12 0-3 16,-11 0-8-16,-7 0 1 15,-5 0-55-15,-7 0-36 0,-3 0-103 16,-7 0-123-16</inkml:trace>
  <inkml:trace contextRef="#ctx0" brushRef="#br0" timeOffset="-154384.34">28929 3816 281 0,'0'0'259'15,"0"0"-177"-15,0 0-67 16,0 0-3-16,0 0-12 16,0 0-3-16,85 42 3 15,-49-20 14-15,-5-7-12 0,0-6 1 16,-8-9 10-16,-2 0-12 15,-2 0 6-15,-5-15-2 16,-4-2 2-16,-3 1-3 16,-1 3 2-16,-4 4-3 15,2 5 7-15,-4 4-10 16,0 0 0-16,0 0-6 16,0 21-17-16,0 20 23 15,-6 15 38-15,-7 9-5 16,-3 3 0-16,-1 1-10 15,1-4-10-15,1-7-7 16,3-10-6-16,10-14-46 16,2-21-271-16</inkml:trace>
  <inkml:trace contextRef="#ctx0" brushRef="#br0" timeOffset="-153673.62">30022 3609 306 0,'0'0'198'0,"0"0"-58"15,0 0-32-15,0 0 1 16,0 0-34-16,0 0-41 16,18-158-15-16,-7 148-4 15,-3 4-2-15,2 1-7 0,3 5-6 16,2 0-11 0,10 11 11-16,6 13 0 0,2 8 2 15,6 8-4-15,-1 8-4 16,-1 10 6-16,-3 2-5 15,-5 7 2-15,-7 0 6 16,-4-9 1-16,-5-7-4 16,-6-15-4-16,-5-14-35 15,-2-10-16-15,0-12-10 16,0 0 62-16,-9-26-11 16,-9-16 14-16,1-6-51 15,-4-1 40-15,4 3 10 0,3 11 1 16,3 7 7-16,2 10-2 15,7 10 30-15,-3 4 36 16,1 4-45-16,-9 4-26 16,-12 26-17-16,-8 12 17 15,-8 7 25-15,-3 0-8 16,-7 3-8-16,-2-6 2 16,3-5-1-16,5-9-6 15,12-13-4-15,11-7-24 16,11-12-135-16,11 0-267 15</inkml:trace>
  <inkml:trace contextRef="#ctx0" brushRef="#br0" timeOffset="-152027.23">30637 3778 57 0,'0'0'81'0,"0"0"5"15,0 0 21-15,0 0 23 16,0 0 9-16,0 0-67 16,0 0-40-16,2-4-13 15,5-6-6-15,2 0-9 16,0-1 0-16,5-2-4 15,1-1 1-15,3-1 0 16,-5 5 1-16,-5 4-1 16,-2 5 3-16,-2 1-4 15,-2 1-12-15,0 23-8 0,1 9-12 16,-3 5 30-16,0 2 2 16,0-4 19-16,0-3-8 15,0-8-2-15,0-5 2 16,2-8 0-16,0-8-2 15,-2-1-4-15,0-3 11 16,2 0 6-16,-2-9 26 16,4-17-28-16,1-4-20 15,6-8 0-15,2 2-17 16,6-3 0-16,3 7 17 16,-5 6 10-16,2 7-4 15,-9 9-2-15,-5 6 18 0,-3 4-2 16,2 0-20-16,2 9-26 15,2 18 19-15,1 10 7 16,-3 2 20-16,4 2-1 16,-6-6-5-16,3-5-8 15,-5-11 0-15,0-6-4 16,-2-9 4-16,0-4-3 16,0 0 10-16,0 0-8 15,0-12 19-15,0-16-24 16,0-7-56-16,0-6 38 15,2 3 10-15,14 3 2 16,1 2 6-16,2 6 9 16,-1 5 20-16,-7 5 20 0,-1 6-16 15,-2 5-1 1,-4 6-24-16,3 0-8 16,4 10-13-16,0 23 13 0,4 7 2 15,-3 1 3-15,-1-2-1 16,-2-1-4-16,-5-4-23 15,0-4-151-15,-4-7-245 16</inkml:trace>
  <inkml:trace contextRef="#ctx0" brushRef="#br0" timeOffset="-151698.42">30276 4321 440 0,'0'0'218'16,"0"0"-116"-16,0 0-57 15,0 0-12-15,0 0 57 16,0 0-52-16,497-110 5 15,-332 67 26-15,-9 9 28 16,-24 6-44-16,-39 17-46 16,-37 3-5-16,-30 4-2 15,-16 2-1-15,-10 2 0 0,0 0-105 16,-14 0-43-16,-26 18 56 16,-16 7-9-16,-10 1-223 15</inkml:trace>
  <inkml:trace contextRef="#ctx0" brushRef="#br0" timeOffset="-151298.64">30780 4368 421 0,'0'0'251'0,"0"0"-198"0,0 0-26 16,0 0 63-16,0 0-36 15,0 0-54-15,-27 9 0 16,14 14-13-16,-5 11 13 16,-1 6 6-16,4 2 8 15,5 2 17-15,2-3-12 16,8-4-5-16,0-9-7 16,0-6-2-16,23-10-2 15,6-7 43-15,2-5-16 16,-4 0-14-16,-5-9-5 15,-7-7-7-15,-8-2 10 16,-4 2-14-16,-3 2 0 16,0 4 3-16,0 4 19 15,-5 3-6-15,-15 3-11 0,-7 0-3 16,-2 23-2-16,-2 5-4 16,4 2 2-16,9-2-73 15,12-4-24-15,6-2-121 16,0-15-178-16</inkml:trace>
  <inkml:trace contextRef="#ctx0" brushRef="#br0" timeOffset="-150949.15">31127 4502 331 0,'0'0'247'0,"0"0"-223"0,0 0-24 15,0 0 39-15,0 0 18 16,0 0-17-16,-67 73-27 16,61-47 7-16,4 1 3 15,2-3-2-15,0-5 3 16,0-4-18-16,0-5 3 16,18-8 38-16,6-2 54 15,11 0-29-15,2-22-37 16,-4-8-20-16,-10-3-6 15,-13 2-9-15,-10-1-24 16,0-1-12-16,-29 4 30 16,-10 2-7-16,-9 12 9 0,4 8 4 15,3 7-10-15,6 0 4 16,6 4 4-16,8 14-85 16,15 1-126-16,6-7-237 15</inkml:trace>
  <inkml:trace contextRef="#ctx0" brushRef="#br0" timeOffset="-149464.85">31538 3742 17 0,'0'0'177'16,"0"0"-176"-16,0 0 22 15,0 0 67-15,0 0-13 16,0 0-35-16,102-7 18 16,-80-8-50-16,-6-4-5 15,-5-1 8-15,-6-4-9 16,-5 0 38-16,0 3 6 0,0 1-7 16,-5 9 7-16,-3 3-2 15,-2 6-37-15,-1 2-9 16,-2 0 0-16,2 0 4 15,-2 18-4-15,-1 6-3 16,3 8-6-16,0 3 15 16,1 2-6-16,6 3 27 15,4 1-5-15,0 1-17 16,0-4 1-16,7-7 7 16,13-6-5-16,0-9 4 15,0-10-1-15,5-6-5 16,-5 0 4-16,-1-8-10 0,-3-14 0 15,-5-4-28-15,1 0-5 16,-1-2-22-16,3-2 38 16,-4 6 15-16,-1 2 2 15,0 6 2-15,0 8 15 16,-4 4-3-16,-1 4 21 16,-2 0-35-16,-2 0-4 15,4 10-20-15,1 9 24 16,4 3 26-16,2 2-15 15,7 1 9-15,0-1 3 16,0-4 1-16,-1-2-18 16,-3-4-1-16,-1-6 0 15,-7-6-2-15,4-2 5 0,-1 0 6 16,5-19-14 0,-4-15-19-16,1-3-41 0,-3-1-17 15,-6-3 10-15,-2 6 48 16,0 7 19-16,0 5 14 15,0 13 30-15,0 9 65 16,0 1-28-16,0 0-51 16,0 0-30-16,0 1-12 15,0 16 2-15,0 4 10 16,0 2 0-16,0-5 12 16,6-1-10-16,3-2-1 15,2-5 18-15,3-1-8 0,1-2-3 16,-1-5-2-16,1-2-6 15,1 0-21-15,4 0 19 16,4-14-17-16,1-8-7 16,-1-5-3-16,-3-3 8 15,-8 5 17-15,1 0 2 16,-14 5 2-16,0 5 0 16,0 4 7-16,0 5 5 15,0 6 8-15,-8 0-20 16,-5 0-10-16,-1 0 0 15,1 18-2-15,0 2 5 16,0 5 7-16,2 1 4 0,-1 3-1 16,8 2 3-1,4 1 10-15,0 2-4 0,0-5-7 16,0 0 1 0,4-9-2-16,10-6 0 15,-1-7 5-15,3-7-9 0,-3 0-25 16,3-12 25-16,1-11-16 15,-3-5-39-15,-3-2 0 16,-2 2 1-16,-2-1 28 16,-1 4 17-16,-1 3 9 15,1 7 21-15,-4 7 19 16,1 6 15-16,-1 2-5 16,3 0-50-16,1 13-15 0,1 9 15 15,-3 1 38 1,3 0-20-16,-5-3-8 0,1-4-5 15,-1-4 1-15,0-6-6 16,3-3 8-16,-5-3-5 16,0 0 15-16,4-12-12 15,2-13-6-15,3-9-84 16,7-1 26-16,-1 5 35 16,6 6 12-16,-5 6 10 15,-3 9 1-15,-3 2 25 16,-2 7 51-16,-2 0-34 15,3 0-42-15,1 20-4 16,3 2 4-16,2 2 7 16,-6-3-2-16,2-5-5 0,-2-6-26 15,-2-9-76-15,4-1-28 16,-2 0-111 0,0-23-174-16</inkml:trace>
  <inkml:trace contextRef="#ctx0" brushRef="#br0" timeOffset="-149082.09">32605 3405 17 0,'0'0'289'0,"0"0"-90"16,0 0-61-16,0 0 24 15,0 0-57-15,0 0-46 16,-6-82-40-16,4 82-19 16,-1 0-21-16,1 19-9 15,0 10 20-15,2 7 10 0,0 6 5 16,0 4-2-1,4 2 7-15,7-2-2 0,3-4-2 16,-5-2-3-16,2-10 4 16,-7-7-5-16,0-12 5 15,2-8-3-15,-2-3-4 16,4 0 7-16,9-7 4 16,0-11 3-16,3-4-9 15,3 1 3-15,-6 1-6 16,1 5-1-16,-3 4 3 15,-1 5 16-15,-3 6-20 16,-2 0-8-16,-4 20-4 16,-1 9 1-16,-4 5-9 15,0-4-24-15,-2-7-9 16,-18-10-40-16,-3-9-71 0,-2-4-51 16,0-5-116-1</inkml:trace>
  <inkml:trace contextRef="#ctx0" brushRef="#br0" timeOffset="-148944.17">32639 3507 378 0,'0'0'329'0,"0"0"-181"16,0 0-61-16,0 0-4 15,0 0-21-15,0 0-45 16,51-126-17-16,-34 126-19 16,2 0-63-16,-3 14-116 15,-5 5-224-15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10T02:56:11.8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12503 3900 39 0,'112'6'0'16,"206"36"3"-16,-26-34-6 0,-60-8 6 16,-106-21 52-16,-76 21-54 15,-19 21-2-15</inkml:trace>
  <inkml:trace contextRef="#ctx0" brushRef="#br0" timeOffset="2561.44">17238 11939 24 0,'122'0'52'0,"-24"0"-31"15,-27 0-11-15,-26-2 2 16,-24 0-6-16,-21 0-6 16,-3-1-62-16</inkml:trace>
  <inkml:trace contextRef="#ctx0" brushRef="#br0" timeOffset="2776.26">16145 12117 258 0,'0'0'82'16,"0"0"11"-16,0 0-35 0,0 0 78 15,0 0-25-15,0 0-41 16,391 16-30-16,-213-21-16 16,3-6-18-16,-10 6-3 15,-26-2-3-15,-41 7-10 16,-44 0-82-16,-37 0-200 15,-23 5-158-15</inkml:trace>
  <inkml:trace contextRef="#ctx0" brushRef="#br0" timeOffset="2967.31">16248 12204 596 0,'0'0'155'15,"0"0"-74"-15,0 0-53 16,0 0-14-16,0 0 8 16,0 0-3-16,795-124-10 15,-654 124-9-15,-41 0-13 16,-44 0-270-16</inkml:trace>
  <inkml:trace contextRef="#ctx0" brushRef="#br0" timeOffset="198575.79">17433 12147 48 0,'0'0'47'0,"0"-1"-5"16,3-2 9-16,2 1 5 0,-1-1-44 16,-2-2 19-16,3 1 3 15,-5 3-7-15,2 1-9 16,-2 0-9-16,2 0-9 15,-2 0 0-15,0 0-1 16,0 0-31-16,0 0-75 16,0 8 36-16,0 11 41 15,-9 3-57-15</inkml:trace>
  <inkml:trace contextRef="#ctx0" brushRef="#br0" timeOffset="198752.56">17416 12374 9 0,'0'0'26'0,"0"0"-8"0,0 0-7 16,0 0-6-16,0 0 0 16,0 0-5-16,11 60-2 15,-11-46-26-15,0-2-16 16</inkml:trace>
  <inkml:trace contextRef="#ctx0" brushRef="#br0" timeOffset="198927.46">17436 12642 16 0,'0'0'20'15,"0"0"-14"-15,0 0-5 16,0 0 1-16,0 0-2 15,0 0 3-15,22 84-3 16,-20-71-7-16,-2 1-27 16</inkml:trace>
  <inkml:trace contextRef="#ctx0" brushRef="#br0" timeOffset="199119.35">17476 12964 68 0,'0'0'45'0,"0"0"53"16,0 0-10-16,0 0-39 15,0 0-14-15,0 0-23 16,51 45-10-16,-44-30-2 16,0 1-21-16,-5 2-105 15,-2-1-50-15</inkml:trace>
  <inkml:trace contextRef="#ctx0" brushRef="#br0" timeOffset="199297.31">17534 13321 12 0,'0'0'64'0,"0"0"9"15,0 0-24-15,0 0-12 16,0 0-21-16,0 0-11 15,36 80-5-15,-36-63-2 16,0-10-127-16</inkml:trace>
  <inkml:trace contextRef="#ctx0" brushRef="#br0" timeOffset="200441.05">17628 13496 17 0,'0'0'89'0,"0"0"-39"16,0 0 18-16,0 0-7 16,0 0-15-16,0 0-15 15,15-25-31-15,-5 23 0 16,-2 0 13-16,5 2-13 15,3 0-12-15,2 0-7 16,2 0-65-16,5 0-14 16,2 0 21-16,4 4-8 15</inkml:trace>
  <inkml:trace contextRef="#ctx0" brushRef="#br0" timeOffset="200627.34">18116 13493 50 0,'0'0'50'16,"0"0"-3"-16,0 0-5 0,0 0-2 16,0 0 1-16,0 0-11 15,171 0 2-15,-140 0-8 16,4 0-24-16,-4 0 7 16,0 0-15-16,-2 0-56 15,2 0-52-15,-2 0 2 16</inkml:trace>
  <inkml:trace contextRef="#ctx0" brushRef="#br0" timeOffset="200810.22">18760 13479 51 0,'0'0'77'0,"0"0"-5"0,0 0-5 16,0 0-22-16,0 0-19 15,0 0-11-15,160-6-7 16,-146 6-8-16,-1 0-4 15,3 3-26-15,-3 4-35 16,5-2-13-16,2-4-1 16,0 1 3-16</inkml:trace>
  <inkml:trace contextRef="#ctx0" brushRef="#br0" timeOffset="200998.09">19366 13491 67 0,'0'0'83'16,"0"0"24"-16,0 0-6 0,0 0-25 16,0 0-18-16,0 0-29 15,161-24-9-15,-152 24-16 16,4 0-4-16,0 0-8 16,8 0-63-16,3 0-114 15,5 0-6-15</inkml:trace>
  <inkml:trace contextRef="#ctx0" brushRef="#br0" timeOffset="201177.33">20002 13445 25 0,'0'0'78'16,"0"0"-44"-16,0 0-23 15,0 0 8-15,0 0-10 16,0 0-5-16,160-18 0 15,-129 18-4-15,0-2-5 16,-2 2-39-16,-2-4-28 16</inkml:trace>
  <inkml:trace contextRef="#ctx0" brushRef="#br0" timeOffset="201348.23">20658 13379 74 0,'0'0'96'0,"0"0"-33"16,0 0-29-16,0 0-24 15,0 0 5-15,0 0-15 16,171-53-51-16,-126 43-111 16</inkml:trace>
  <inkml:trace contextRef="#ctx0" brushRef="#br0" timeOffset="202532.96">21241 13389 206 0,'0'0'123'16,"0"0"-62"-16,0 0 1 15,0 0-49-15,0 0-6 16,0 0-3-16,82-6 0 16,-55 4-4-16,0 0 0 15,-2 2-6-15,-1 0-34 16,1 0-26-16,-6 0-44 0,4 0 31 16,0 0 19-16,-1 0 25 15,6 0 27-15,9 0 5 16,0 0 3-16,7 0 0 15,-1 0 2-15,-1 0 4 16,-2 0 5-16,-9-7 15 16,-2 2 18-16,-8 1 14 15,-5-1-21-15,-8 4-13 16,-3-1-24-16,-3 2-1 16,-2 0-19-16,2 0-37 15,0 0 4-15,3 0 22 16,2 0 7-16,-1 0-2 15,5 0-12-15,1 0 12 16,3 0 21-16,1 0 5 0,4 0 9 16,0 0 7-16,0 0 12 15,-2 0 4-15,0-2-6 16,-1 0 4-16,-3 0-8 16,-1-1-7-16,1 3-5 15,1 0-6-15,1 0-4 16,1 0 0-16,2 0-7 15,1 0-46-15,2 0-44 16</inkml:trace>
  <inkml:trace contextRef="#ctx0" brushRef="#br0" timeOffset="202715.87">22569 13312 45 0,'0'0'58'15,"0"0"7"-15,0 0 5 16,0 0-34-16,0 0-19 16,0 0-17-16,130-24-22 15,-107 24-42-15,1 0-10 16,2 0-9-16</inkml:trace>
  <inkml:trace contextRef="#ctx0" brushRef="#br0" timeOffset="202940.74">23327 13254 184 0,'0'0'121'16,"0"0"-62"-16,0 0-6 15,0 0-42-15,0 0-11 16,0 0-7-16,147-40-32 16,-95 36-80-16,6-6-78 15</inkml:trace>
  <inkml:trace contextRef="#ctx0" brushRef="#br0" timeOffset="203615.82">24043 13210 11 0,'0'0'56'0,"0"0"-10"16,0 0-9-16,0 0-20 15,0 0 3-15,0 0-20 16,13-12-6-16,-13 12-59 16,0 0-12-16,0 0 38 15</inkml:trace>
  <inkml:trace contextRef="#ctx0" brushRef="#br0" timeOffset="203740.33">24043 13210 10 0,'118'-17'12'0,"-118"17"-12"0,0 0-22 15</inkml:trace>
  <inkml:trace contextRef="#ctx0" brushRef="#br0" timeOffset="204149.1">25233 13198 9 0,'0'0'0'0,"0"0"-3"15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10T02:54:53.6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26352 14564 189 0,'135'-21'17'0,"-22"21"-17"16,-22 39-13-16,-17 12-96 16</inkml:trace>
  <inkml:trace contextRef="#ctx0" brushRef="#br0" timeOffset="2326">27924 14633 59 0,'0'0'26'0,"0"0"-11"0,0 0 38 15,0 0 25-15,0 0-3 16,0 0-13-16,0 0-29 15,-8-15 27-15,8 15 16 16,0 0-38-16,0 0-17 16,0 0 2-16,0 0-23 15,0 0-23-15,13 18 23 16,7 4 26-16,7 4-26 16,2-2 0-16,-1-6-1 15,1-4 9-15,-7-2-8 0,-1-2 7 16,-10-2-10-1,-7-6 3-15,-4-2-48 0,0 0-71 16,0 0-104-16,0-6 52 16</inkml:trace>
  <inkml:trace contextRef="#ctx0" brushRef="#br0" timeOffset="2558.86">28060 14540 48 0,'0'0'164'0,"0"0"-49"16,0 0 6-16,0 0 11 15,0 0-32-15,0 0-48 16,0-58-16-16,0 58-36 16,0 0-1-16,0 8-10 15,0 19 3-15,0 10 8 16,-11 3-1-16,-7 4 5 0,-4 0-6 16,-3 0 2-16,3-4 0 15,-1-8 6-15,8-1-6 16,7-14-47-16,5-8-100 15,3-7-64-15,0-2-65 16</inkml:trace>
  <inkml:trace contextRef="#ctx0" brushRef="#br0" timeOffset="2777.74">28111 14737 134 0,'0'0'279'0,"0"0"-238"0,0 0-23 15,0 0 23-15,0 0 21 16,0 0-34-16,0-3-21 16,0 3-7-16,0 18 6 15,5 5 13-15,1 4-4 16,4 5-13-16,-2-1 1 16,3 1-3-16,1-2 0 15,-3-7-175-15,-1-11-208 16</inkml:trace>
  <inkml:trace contextRef="#ctx0" brushRef="#br0" timeOffset="3152.53">27492 15245 181 0,'0'0'234'0,"0"0"-157"0,0 0 29 16,0 0 19 0,0 0-46-16,0 0-62 0,36-15 17 15,-7 15-34-15,6 15 0 16,3 10 0-16,-5 3-5 16,-6-1-17-16,-5-4-66 15,-9-5-89-15,-3-6-84 16</inkml:trace>
  <inkml:trace contextRef="#ctx0" brushRef="#br0" timeOffset="3338.42">27725 15226 467 0,'0'0'132'0,"0"0"-132"15,0 0-4-15,0 0 4 16,0 0 21-16,0 0-8 15,-81 106-9-15,49-78-3 16,1-2-1-16,0-6-73 16,6-4-127-16,3-12-116 15</inkml:trace>
  <inkml:trace contextRef="#ctx0" brushRef="#br0" timeOffset="3698.22">27771 15357 481 0,'0'0'215'0,"0"0"-172"15,0 0-7-15,0 0 22 16,0 0-12-16,0 0-42 16,53 0-8-16,-27 0-19 15,-1 0 12-15,-7 0 2 16,-5 0-16-16,-3 0 19 15,-8 0 0-15,-2 6-8 16,0 5-19-16,0 3-11 16,-18 4 44-16,-9 2 8 0,-2 2 1 15,0 3 2-15,4-10-7 16,8 1-1-16,6 0 0 16,6-12 0-16,5 1-1 15,0 0-2-15,5-5 0 16,26 0 49-16,5 0-2 15,8 0-42-15,-4 0-5 16,-2 0-114-16,-11 0-229 16</inkml:trace>
  <inkml:trace contextRef="#ctx0" brushRef="#br0" timeOffset="4261.89">28051 15995 401 0,'0'0'167'16,"0"0"-84"-16,0 0 18 15,0 0 6-15,0 0-35 16,0 0-37-16,-2-9-35 0,8 9 1 15,13 0 10-15,3 9-4 16,6 12-4-16,4 7 0 16,0 3-3-16,-1-4 5 15,-5 4-5-15,-2-4-41 16,-5-10-82-16,-9-3-45 16,-5-14-48-16,-3 0-47 15</inkml:trace>
  <inkml:trace contextRef="#ctx0" brushRef="#br0" timeOffset="4471.22">28272 16003 5 0,'0'0'82'0,"0"0"-18"15,0 0 40-15,0 0 10 0,0 0 9 16,0 0-32-16,-3-46-39 16,-1 46-36-16,-2 0-11 15,-5 14 12-15,-5 9 30 16,-5 9-6-16,2 4-23 15,-1 4 0-15,-3 0-13 16,6-3 2-16,-2-5-7 16,4-6-75-16,4-9-81 15,2-9-171-15</inkml:trace>
  <inkml:trace contextRef="#ctx0" brushRef="#br0" timeOffset="4974.47">28361 16110 149 0,'0'0'130'16,"0"0"-102"-16,0 0 59 15,0 0 25-15,0 0-63 16,0 0-37-16,54-32-4 16,-34 24 7-16,1-6 4 15,4 10 5-15,-7 0 16 0,-5 4-34 16,-1 0 18-16,-8 0-24 16,-1 0 0-16,-3 18-18 15,0-4 17-15,-3 8 1 16,-17 0 5-16,-5-4 4 15,2 5-5-15,2-11 1 16,5-3-2-16,8-4-2 16,5-5-1-16,3 0 3 15,0 0 3-15,19 0 2 16,10 0 12-16,-1 0-14 16,-1-5-3-16,-9 5-1 15,-5 0-2-15,-6 8-10 16,-3 12-15-16,-4 6 21 15,0-4 4-15,-11-3 20 0,-11-2 3 16,4-4-10-16,3-8-13 16,-1-5-2-16,5 0-114 15,-1 0-305-15</inkml:trace>
  <inkml:trace contextRef="#ctx0" brushRef="#br0" timeOffset="6764.21">28888 14829 28 0,'0'0'102'15,"0"0"-69"-15,0 0-1 16,0 0 24-16,0 0-8 15,0 0-33-15,-10 0-12 16,8 0-1-16,0 0-2 0,-5 0 0 16,-2 0-1-1,-2 0-2-15,-9 0 2 0,-2 0 2 16,-3 1 1-16,0 6-2 16,6-3 1-16,1 1-1 15,7-5 25-15,9 5 7 16,2-5-16-16,0 0 39 15,0 0 23-15,17 0-29 16,18 0 16-16,17 0-59 16,13 0 27-16,11 0-30 15,1 0 17-15,4-10-20 16,-8 3-18-16,-5 2 18 16,-16 5 3-16,-13-4-3 15,-17 4-19-15,-11 0 18 16,-11 0 1-16,0 0-17 0,0 0-24 15,0 0 3-15,0 0 9 16,0 0 23-16,0 0 6 16,-5 0 12-16,1 0-10 15,0 0 3-15,4 0 0 16,0 0-4-16,0 0 0 16,0 0 0-16,0 0 2 15,-3 0 0-15,-3 0-2 16,-1-4 14-16,-4-6-9 15,-2-3-5-15,1 3 1 16,1-6 2-16,0 5-1 16,0-1-1-16,0-3-2 0,0 11 0 15,-1-4 2-15,2 6-2 16,1 0-3-16,1 2 2 16,6 0 1-16,2 0 0 15,0 0 0-15,0 0-3 16,0 0-10-16,8 2 13 15,11 8 11-15,6 0 30 16,0 2-28-16,-6-2 6 16,-9 4-19-16,-8 7-17 15,-2 7-5-15,-12 4 21 16,-24 3 2-16,-14 9 15 16,-8 2-16-16,0-3-117 15,6-11-341-15</inkml:trace>
  <inkml:trace contextRef="#ctx0" brushRef="#br0" timeOffset="7746.61">28684 15557 93 0,'0'0'30'0,"0"0"-24"16,0 0 18-16,0 0 9 15,0 0 9-15,0 0 9 16,-136 0 4-16,129 0 13 15,7 0 17-15,0 0 6 16,0 0-20-16,25 0-35 16,17 0 4-16,16 0-28 0,7 0-12 15,4 0-3 1,-2 0 2-16,-5 0-6 0,-8 0 4 16,-10 4-11-16,-8 1 8 15,-16-1 6-15,-4 1 3 16,-9-5-3-16,-5 0 4 15,-2 0 10-15,0 0 31 16,0 0 3-16,0 0-11 16,0 0 8-16,0 0-9 15,0 0-16-15,0 0-20 16,0 0-4-16,-2 0-9 16,-7-9-6-16,-3 4 11 15,-1-4-7-15,0 2 4 16,2 0 9-16,0-2-4 15,1 2-1-15,4 1 5 0,2 2 2 16,-1 0 0-16,3 3 0 16,0 1-12-16,0 0 6 15,-1 0-9-15,3 0 8 16,-3 0 6-16,3 0-5 16,0 0 4-16,0 0-7 15,0 0-9-15,21 0 12 16,6 0 6-16,4 5 13 15,-4 3-2-15,-14 1-11 16,-9 2-13-16,-4 11-9 16,-6 9 22-16,-26 9 2 15,-12 0 15-15,-3 4-9 0,1 0-8 16,5-3-65-16,12-10-289 16</inkml:trace>
  <inkml:trace contextRef="#ctx0" brushRef="#br0" timeOffset="8477.29">28876 16116 69 0,'0'0'67'0,"0"0"-33"0,0 0 49 15,0 0 4 1,0 0-14-16,0 0-31 0,-65-10-21 16,65 10 15-16,5 0-1 15,21 0 3-15,12 0 19 16,9 0-48-16,5 0 0 15,1 0-2-15,-2-4-2 16,-4 4 2-16,-11 0-6 16,-13 0-1-16,-13 0 0 15,-8 0 0-15,-2 0-38 16,0 0 26-16,0 0-1 16,0 0 12-16,-2 0 1 15,-6 0 14-15,-4-4 6 0,1-2-7 16,-3-2 2-1,-1-6-5-15,4-4-2 0,-3 2-3 16,6 2 3-16,1 0 3 16,2 0-6-16,5 10 0 15,-2 0-2-15,2 4 0 16,0 0 0-16,0 0-3 16,0 0 0-16,0 0 0 15,12 0 6-15,9 14 13 16,2 8-14-16,-1 4-3 15,-3 1-2-15,-9 4-1 16,-8-1-6-16,-2 2 0 16,-16 4-27-16,-17-5-64 15,-2-4-81-15,1-13-167 0</inkml:trace>
  <inkml:trace contextRef="#ctx0" brushRef="#br0" timeOffset="12786.22">29411 15191 11 0,'0'0'52'16,"0"0"-12"-16,0 0 27 15,0 0-12-15,0 0-7 16,0 0-22-16,-6 0-10 16,0 0-4-16,2 0-7 15,-2 0-1-15,1 0 0 16,3 0 31-16,2 0 30 15,0 0 6-15,0 0 17 16,0 0-6-16,9 0-39 16,9-1-24-16,7-3-19 0,2-5 0 15,4 4 12-15,0 3-11 16,-5 0 6-16,3 2-7 16,-2 0 0-1,0 0-3-15,2 0 3 0,-3 0 0 16,3 0 4-16,-2-3-1 15,0 1-3-15,-2-2 4 16,3-1-4-16,1-2 4 16,5 5 16-16,0-2-6 15,1-4-13-15,-2 7 16 16,-1-4-10-16,-1 2-2 16,-2-2-3-16,0-2 3 15,0 0-5-15,0-1 8 0,2 2-8 16,2 2 0-1,1-4 4-15,1 0-2 0,1 3 7 16,-3-6-8-16,-2 5-1 16,0 4-1-16,2-5-5 15,0 1 6-15,0 3 5 16,1-3-2-16,1 1-1 16,1 0-1-16,-1 1 4 15,4 1 4-15,-4 3-9 16,-1-5 2-16,-3-1 6 15,-4 4-8-15,-8 0 0 16,-3 0 2-16,-3 2-2 16,-5 0 0-16,-2 0 0 15,0 0 0-15,3 0-3 0,1 0 3 16,0 0 2-16,-5 0 0 16,-1 0 5-16,-4 0-7 15,2 0 0-15,-2 0 1 16,2 0-1-16,-2 0 1 15,0 0 1-15,0 0 0 16,0 0-1-16,0 0-1 16,0 0-9-16,0 0 9 15,0 0 4-15,0 0 1 16,0 0-5-16,0 0 0 16,0 0-3-16,0 0 3 15,0 0-2-15,0 0 1 16,0 0-1-16,0 0 2 15,4 4 0-15,2 9 0 0,-2 4-4 16,3 1 3-16,-3 5 1 16,-2 0 0-16,4 1 0 15,-2 4 0-15,-2-6-1 16,-2 2 0-16,0 7 1 16,0-5-1-16,0 2-1 15,0-2 4-15,0 1 1 16,0-4-3-16,0-1 1 15,2-2 1-15,3-2 1 16,-1-2-2-16,0 1 1 16,-2-4 1-16,0 1-3 0,4 2 1 15,-6 2-1-15,0 0 1 16,0-4 0-16,0 0-1 16,0-1 1-16,0-4-1 15,0 0 2-15,2-5-2 16,0-3 1-16,-2 2 0 15,2-3 2-15,-2 6-3 16,0-3 1-16,0 2-1 16,2 1 2-16,-2 2-1 15,0-3 0-15,0 2-1 16,0-6 1-16,3 4-1 16,-3-5-1-16,0 0 1 15,0 0 1-15,0 0-1 16,0 0-2-16,0 0 0 0,0 0 2 15,0 0 0-15,0 0 2 16,0 0 1-16,0 0 10 16,0 0-9-16,0 0-2 15,0 0-2-15,0 0-1 16,-3 0-1-16,-11 0 2 16,2 4 2-16,-5 0 0 15,5 0-1-15,-1-2-1 16,-4 2 0-16,-1-1 3 15,1 2-2-15,-3-5 0 16,-3 0 0-16,1 2-1 0,0 0 0 16,2 0 0-1,2-2 1-15,0 4-1 0,1-4 1 16,-4 0 0-16,3 0-1 16,-3 4 1-16,0-4-1 15,-4 4 0-15,-1-4 0 16,-1 2 0-16,-2-1 2 15,0 5-2-15,3-1 0 16,1-1-2-16,3 1 2 16,-1-5 0-16,6 5 0 15,-2-1 0-15,2-1 2 16,-1 2-2-16,-2-1 0 16,2 2 0-16,-2-6 1 15,0 4-1-15,2 0 0 16,-2-4 0-16,-1 3 0 15,0 0 1-15,-4 1-1 0,3 0 1 16,-3-4-1-16,1 4 0 16,0-4 0-16,-1 5 2 15,0-5-2-15,-2 0 0 16,3 5 0-16,-2-1 0 16,-1-1 0-16,2 2-1 15,-4-5 1-15,2 0 2 16,2 2-1-16,4-2-1 15,1 2 0-15,1-2 0 16,4 0 2-16,1 2 1 16,-1 0 5-16,-3-1-5 0,1 5-2 15,-4-3 1 1,3 1-2-16,1 3-1 0,-4-4 1 16,-1 1 3-16,2 1-3 15,0-2 1-15,5-1-1 16,1 2-1-16,8-4 1 15,-1 0 1-15,7 0 0 16,0 0 1-16,0 0 1 16,0 0 0-16,0 0 6 15,0 0 6-15,0 0-5 16,0 0-1-16,0 0-1 16,0 0-8-16,0 0-14 15,0-9-35-15,0-5-31 0,0-5-82 16,0-6-146-1</inkml:trace>
  <inkml:trace contextRef="#ctx0" brushRef="#br0" timeOffset="13575.06">29554 15409 0 0,'0'0'60'16,"0"0"6"-16,0 0-22 16,0 0 5-16,0 0-5 15,0 0 6-15,0 0 13 16,-20-61-5-16,15 55-14 15,3-4-2-15,0 3-7 16,0-2-1-16,-3 1-8 16,2-2-13-16,1 0-3 15,0 1-5-15,2 2 2 16,-2 2 10-16,0 4 2 16,2-3-7-16,0 4-4 15,0 0-6-15,-2-4 0 16,2 0-1-16,-5 0 2 15,3-2-3-15,-2-2 0 16,-4 0 0-16,4-2 2 0,0-3-1 16,-3 2-1-16,5-1 0 15,0 2 3-15,-2 3-3 16,2 5 1-16,-4-2-1 16,6 4 1-16,0 0 0 15,0 0 2-15,0 0-1 16,0 0-2-16,0 0-4 15,0 0 1-15,0 0-4 16,0 16 3-16,0 14 4 16,0 10 16-16,0 5-2 0,0 2-5 15,8 2-3-15,0 1 1 16,1-2-4-16,-3 2 9 16,2-1-4-16,-6-5-1 15,0-2-2-15,-2-6-2 16,0-3 4-16,0-1-1 15,0-5 1-15,0-3-1 16,-2-8 0-16,0-5 0 16,2-8-1-16,0 1 2 15,0-4 2-15,0 0 5 16,0 0 5-16,0 0-3 16,0 0-6-16,0 0-2 15,0 0-6-15,0 0 0 0,0 0 0 16,0 0 2-1,0 0 0-15,0 0 4 0,0-4-8 16,0-14-105-16,-2-8-212 16</inkml:trace>
  <inkml:trace contextRef="#ctx0" brushRef="#br0" timeOffset="16026.46">25318 15534 30 0,'0'0'4'0,"0"0"37"15,0 0 34-15,0 0-31 16,0 0-12-16,0 0 4 16,0-4 13-16,0 4-3 15,-2 0-14-15,2 0-7 16,0 0-11-16,0 0 14 15,0 0 45-15,9 0-8 16,20-4-63-16,14 2-4 16,9 0 6-16,6 2-4 0,3 0 25 15,1 0-21 1,-2 0-4-16,-8 4-10 0,-17 0 3 16,-8 0 6-16,-14-4-3 15,-5 0 7-15,-6 0-3 16,-2 0 0-16,0 0 5 15,0 0-5-15,0 0 47 16,0 0-29-16,0-10-17 16,0 2 1-16,2 4-1 15,0-4-1-15,-2 4 0 16,0 3 0-16,0 1 0 16,0-5-1-16,0 1-3 15,0 1 3-15,-6-4-2 16,-4 3 2-16,1 1 1 15,3-8 1-15,4 7-1 0,0-6 0 16,-1 3 0-16,1 2 0 16,0-1 0-16,-1 5 1 15,-4 1-1-15,3 0-7 16,-2 0 3-16,-1 0-4 16,3 0 5-16,1 0-1 15,3 0-1-15,0 0-2 16,0 0-2-16,0 0 2 15,0 0 7-15,7 0-6 16,2 0 23-16,-3 7-5 16,1 1-3-16,-5 6-9 15,-2 4 0-15,0 5 0 0,0 0 30 16,-11 0-18-16,-4-2-5 16,-1 0-7-16,1-3-25 15,-3-4-222-15,5-8-164 16</inkml:trace>
  <inkml:trace contextRef="#ctx0" brushRef="#br0" timeOffset="18196.45">24388 15464 0 0,'0'0'39'0,"0"0"15"16,0 0 3-16,0 0-9 16,0 0 2-16,0 0 2 15,0 0-7-15,0 0-14 16,0 0-16-16,0 0-3 15,0 0-12-15,0 0-9 16,0 0-10-16,0 0 7 16,0 0 12-16,0 0 8 0,0 0 1 15,0 0 0 1,0 0-4-16,0 0-3 0,0 0 8 16,-4 0-6-16,-3 0 5 15,1 0-6-15,-3 9-1 16,-2-6 0-16,0 3 2 15,2 6 1-15,0-2-1 16,2 6 10-16,1-6 1 16,4 5 14-16,2 1-2 15,0-2 11-15,0-1-24 16,2 2 2-16,8 1-10 16,4-8 9-16,-1-2 2 15,0-2-1-15,-1-3 7 0,1-1 12 16,-1 0 8-1,3 0-13-15,-1 0-7 0,-1-10-18 16,0 1-5-16,-4-3 0 16,-2 1 0-16,-5-5-6 15,0 2 4-15,-2 0-7 16,0 0 5-16,0 0 4 16,-4 2 12-16,-9 0-12 15,-5 2-7-15,1 4-2 16,2 2-22-16,1 4-18 15,1 0-28-15,3 0-55 16,5 0-40-16,2 2-56 16</inkml:trace>
  <inkml:trace contextRef="#ctx0" brushRef="#br0" timeOffset="18789.13">24625 15623 20 0,'0'0'16'0,"0"0"30"16,0 0 56-16,0 0 22 0,0 0-10 15,0 0-12-15,0 0-40 16,0-3-42-16,4 3 39 16,-4 0-30-16,0 0-12 15,0 0-8-15,0 0-9 16,0 0-4-16,0 0-6 15,2 7-4-15,4 11 14 16,-4-4 7-16,0 4-3 16,-2-8 0-16,0 3-4 15,0-4-1-15,0 1 1 16,0 2 1-16,-4-5-1 16,-13 0-5-16,2 1-33 15,-3-8-32-15,7 0-81 0,2 0-28 16,9 0 37-16</inkml:trace>
  <inkml:trace contextRef="#ctx0" brushRef="#br0" timeOffset="19416.91">24899 15520 25 0,'0'0'97'0,"0"0"-49"16,0 0-5-16,0 0-1 15,0 0-24-15,0 0-17 16,0-4 2-16,0 0 0 16,-2-1 4-16,0 0 2 15,-3 2 19-15,3-2 24 16,0-2 7-16,0 2-5 15,0-1-12-15,2 6-4 0,0-3 3 16,0 3-7-16,0 0-20 16,0-5 4-16,0 5-7 15,0 0-5-15,0 0-6 16,0 0 3-16,0 0 0 16,0 0-1-16,0 0 4 15,0 0-5-15,0 0-1 16,0 0-2-16,0 5-2 15,0 16 4-15,4 5 13 16,2 2-7-16,1-1-5 16,-3-6 2-16,-2-2 2 0,2-7-5 15,-4-2 0 1,0-6 3-16,2-3-3 0,-2-1 0 16,0 0-27-16,0 0-27 15,0 0-25-15,0 0-10 16,4 0-23-16,5-1-92 15</inkml:trace>
  <inkml:trace contextRef="#ctx0" brushRef="#br0" timeOffset="19712.75">24997 15395 167 0,'0'-5'86'0,"0"3"-47"16,0-3 27-16,0 5 0 15,0 0-49-15,9-5-17 16,2 5 0-16,-2 0 27 16,5 0-17-16,-6 10-10 15,4 11 2-15,-3 11 9 16,-5 3-8-16,-4 9 12 15,0-2-3-15,-6 1-7 16,-19-1-5-16,-8-3 0 16,-7-8-129-16,-10-3-80 15</inkml:trace>
  <inkml:trace contextRef="#ctx0" brushRef="#br0" timeOffset="20109.25">24295 15424 142 0,'0'0'43'0,"0"0"-42"16,0 0 5-16,0 0-4 15,0 0 7-15,0 0 20 16,-53 49 25-16,46-22 9 15,7 11 2-15,0 3 3 16,0 3-8-16,7 6-30 16,10 4-23-16,4-6 1 0,3-4-8 15,3-4-85-15,1-12-145 16</inkml:trace>
  <inkml:trace contextRef="#ctx0" brushRef="#br0" timeOffset="31686.46">25397 14834 30 0,'-2'0'14'0,"2"0"1"16,0 0 12-16,0 0 16 16,0 0 8-16,0 0 4 15,0 0-10-15,0 0 2 16,0 0 4-16,0 0-13 15,0 0-14-15,0 0-6 16,0 0 16-16,0 0-4 16,12 0-30-16,15 0-2 0,9 0-7 15,6 0 9-15,5 0-5 16,2 0-7-16,0 0 7 16,-2 0-19-16,-7 0 14 15,-11 0 5-15,-13 0 5 16,-9 0 0-16,-7 0 0 15,0 0-16-15,0-1-24 16,0 1-14-16,0 0 54 16,-3 0 5-16,-6 0 9 15,2 0-7-15,3 0 8 16,2 0 7-16,0 0-1 16,-5 0 5-16,-2-4-7 15,-7 0-16-15,-4-6-3 16,-2 2-7-16,-4 1 5 0,5 2 2 15,7 0 2-15,6 5-2 16,6-2 1-16,2 2 4 16,0 0-5-16,0 0-10 15,13 0-8-15,5 0 12 16,2 0 12-16,-5 0 0 16,-1 0 3-16,-5 0-9 15,-5 7-11-15,-2 5 1 16,-2-3-8-16,0 8 12 15,-4 5 6-15,-21 6 0 16,-10 2-210-16</inkml:trace>
  <inkml:trace contextRef="#ctx0" brushRef="#br0" timeOffset="33899.76">24328 14770 4 0,'0'0'26'16,"0"0"19"-16,0 0 28 16,0 0 2-16,0 0-38 15,0 0-27-15,0 0-6 16,0 0-4-16,0 0 1 0,0 0 1 15,0 0 14-15,0 0 30 16,0 0 15-16,0 0 5 16,0 0 17-16,0 0-16 15,0 0-33-15,0 0-22 16,0 0-5-16,0 0 10 16,0 0-2-16,0 0 6 15,0 0 1-15,0-4-7 16,0 0-2-16,0 3-10 15,0-2 1-15,0 3 2 16,0 0 1-16,0 0-5 16,0 0 3-16,0 0-3 0,0 0-2 15,0 0-6-15,0 0-4 16,0 0-3-16,-4 0-2 16,-7 3 15-16,-3 15 2 15,-1 1 1-15,4 4 0 16,4 2 0-16,2-2 0 15,5 0-3-15,0 0 0 16,0-1 0-16,7-4 0 16,9-2 3-16,-1-2 1 15,1-8-4-15,2-4 4 16,0-2 1-16,2 0 1 16,-5-8 10-16,-1-8-10 15,-7 0-4-15,-5-4-2 16,-2-4 0-16,0-2 8 15,-2-2-8-15,-15 2-2 0,0 8 0 16,1 4 1-16,3 5-2 16,2 5 3-16,6 0-1 15,1 3-3-15,2 1-26 16,2 0-49-16,-5 0-46 16,1 9 46-16,0 3-62 15,-1-1-33-15,5-7 4 16</inkml:trace>
  <inkml:trace contextRef="#ctx0" brushRef="#br0" timeOffset="34272.17">24556 14976 104 0,'0'0'46'16,"0"0"28"-16,0 0 39 16,0 0-8-16,0 0 12 15,0 0-52-15,0-1-22 16,0 1-26-16,0 0-17 0,0 0-17 15,0 0 17-15,0 7-4 16,0 10 10-16,0-1 1 16,-2 0-3-16,-10 0 1 15,-3-2-1-15,2-2-4 16,-1-2-22-16,8-6-46 16,1-4-84-16,5 0-59 15,0 0-25-15</inkml:trace>
  <inkml:trace contextRef="#ctx0" brushRef="#br0" timeOffset="36786">24781 14829 1 0,'0'0'16'15,"0"0"-3"-15,0 0-1 16,0 0 2-16,0 0 10 16,0 0 2-16,0 0-2 15,0 0-7-15,0 0-3 16,0 0 5-16,0 0 14 0,0 0 14 16,0-4 3-1,0 4-43-15,0-6 1 0,0 3-3 16,0 2-3-16,0-3 3 15,0 0-5-15,0-3 1 16,2 2-1-16,-2-2 0 16,2 3 10-16,1 0 12 15,-1 0 10-15,0 3-2 16,-2-2 0-16,3 3-21 16,-3 0-6-16,2-2 4 15,-2 2 5-15,0 0 0 16,0 0-4-16,0 0-4 15,0 0-3-15,0 0-1 16,0 0 0-16,0 0-4 16,0 0-2-16,0 0-5 0,2 5-15 15,2 13 26-15,3 5 8 16,2 7 0-16,0-1 0 16,-3 0 6-16,1 0-12 15,-5-3 1-15,-2-6-3 16,0-2 0-16,0-2 1 15,0-4 1-15,0-8-1 16,0-2 2-16,0-2 0 16,0 0 0-16,0 0 3 15,0 0 0-15,0 0 1 16,0 0 2-16,0 0 4 16,0 0-6-16,0 0-7 15,0 0-2-15,0 0-26 16,0 0-100-16,-2 0-107 0</inkml:trace>
  <inkml:trace contextRef="#ctx0" brushRef="#br0" timeOffset="37356.21">24975 14708 4 0,'0'0'64'0,"0"0"-12"0,0 0-4 16,0 0-17-16,0 0 14 15,0 0 7-15,-6-12-5 16,3 10-28-16,3 2-1 16,-3-3-11-16,3 3-7 15,0 0-7-15,0 0 7 16,0 0 0-16,0 7-5 16,6 15 5-16,11 10 54 15,3 9-31-15,0 0-15 16,-2 4 0-16,-11 3-4 15,-7-2-2-15,0 1 2 16,-20-1 2-16,-16 0 1 16,-6-8-7-16,-2-2 0 0,-4-10-72 15,6-5-68-15,-1-7-27 16</inkml:trace>
  <inkml:trace contextRef="#ctx0" brushRef="#br0" timeOffset="38046.69">24242 14708 64 0,'0'0'24'15,"0"0"-8"-15,0 0 10 16,0 0-7-16,0 0 23 16,0 0 22-16,0-17-6 15,0 17-13-15,0 0-10 16,0 0-19-16,0 0-10 16,0 0-6-16,0 0-11 15,-7 0 11-15,0 0 0 0,-2 0 5 16,1 3-2-16,-2 6-3 15,-3 2 1-15,-1 5 2 16,-1 3 10-16,-1 2 16 16,3 9-2-16,5 9 10 15,5 5 22-15,3 3-31 16,0 8 4-16,16-3-22 16,8 4-4-16,7-4 6 15,1-2-12-15,3-1-7 16,7-9-90-16,10-4-52 15,6-14-68-15</inkml:trace>
  <inkml:trace contextRef="#ctx0" brushRef="#br0" timeOffset="57130.73">25661 10459 266 0,'0'0'183'15,"2"0"-46"-15,12 0-80 16,1 0-19-16,6-2-10 16,6-6-4-16,-3-2-13 15,8-4 4-15,-6-4-10 16,1-4-5-16,-3-3 0 0,-4 0-2 15,-5-1 1 1,-7-2-15-16,-6 0-5 0,-2 6 19 16,0 3 1-16,-4 5-3 15,-12 6 4-15,-2 7 5 16,-2 1-1-16,-3 0 0 16,3 0 2-16,-1 18-5 15,4 4 1-15,5 10 3 16,0 4 14-16,5 7 18 15,7 6 15-15,0-1 16 16,0-4-10-16,12-3-29 16,7-12-8-16,4-7-12 15,0-8-9-15,3-9 5 16,6-5-5-16,1-5-11 16,5-27-151-16,-1-12-136 0</inkml:trace>
  <inkml:trace contextRef="#ctx0" brushRef="#br0" timeOffset="57723.01">26109 10254 139 0,'0'0'373'15,"0"0"-242"-15,0 0-31 16,0 0-6-16,0 0-24 16,0 0-40-16,-51 11-12 15,51-11-12-15,0 0 7 16,0 0 21-16,0 0-3 15,14-2-19-15,1-8 4 0,3 4-12 16,-3 3-4 0,1 3 0-16,-1 0-18 0,-1 12 10 15,-5 11 2-15,-3 5-3 16,-6 4-5-16,0 1 14 16,-8 4 3-16,-17-2 7 15,-4 0-6-15,0-4 3 16,5-7-6-16,6-10 1 15,7-5 0-15,7-5-2 16,4-4 2-16,0 0 11 16,0-19-13-16,19-13-2 15,8-7-33-15,2-2 19 16,5 0 13-16,-3 1-19 0,-6 2-2 16,-1 4 2-16,-6 4 15 15,-2 5 7-15,-8 8 3 16,-1 5 1-16,-5 4 9 15,-2 4 3-15,0 1 8 16,0 3-20-16,-7 0-4 16,-12 0 7-16,-6 12-7 15,5 13 0-15,-1 7-2 16,6 3 2-16,5 8 9 16,2-3 8-16,8 2 11 15,0-5-2-15,0-2 0 16,14-7-9-16,11-8-14 0,4-8 23 15,4-8-14 1,5-4 2-16,4-1-14 0,1-26-43 16,-3-9-65-16,-5-8-138 15,-4-5-278-15</inkml:trace>
  <inkml:trace contextRef="#ctx0" brushRef="#br0" timeOffset="59298.17">26575 10251 23 0,'0'0'84'15,"0"0"41"-15,0 0-33 16,0 0-14-16,0 0 35 16,0 0-36-16,0 0-13 15,0 75-17-15,0-64-28 16,0-1 11-16,0 0-14 0,0-2-6 16,0 1-1-16,0-2-5 15,0-5-2-15,0 1 0 16,0-3 0-16,0 0 6 15,0 0 5-15,0 0 2 16,0-3 38-16,0-15-31 16,-6-2-13-16,1-2 1 15,-1 0-9-15,4 3 3 16,-3 4 21-16,3 2 8 16,0 3 1-16,-1 5-12 15,1 2-5-15,2 3-2 0,-5 0-15 16,-1 0-11-16,-5 0-10 15,-5 8 21-15,-4 13 2 16,2 7-2-16,-2 4 0 16,3 6-1-16,1 4 1 15,3 0 4-15,3 0 2 16,4-6-3-16,6-4 0 16,0-7-3-16,0-10-8 15,6-2 7-15,10-12 2 16,5-1 3-16,2 0 5 15,6-21-9-15,0-12-27 16,-2-7-33-16,-4-4 8 16,-3-2 32-16,-5 5 20 15,-4 10 6-15,-3 7 14 0,-4 12 30 16,-2 7 7-16,-2 5-17 16,0 0-40-16,0 0-15 15,0 7-8-15,0 15 23 16,-6 4-1-1,-6 2 2-15,1 2 5 0,0 0 3 16,2 1 4-16,6-4-7 16,3 0-1-16,0-8 2 15,0 0-5-15,3-5 4 16,11-7-6-16,-4-2 0 16,3-5 0-16,3 0 20 15,0-9-7-15,4-15-13 16,-2-6-11-16,1-2 7 0,0-3 3 15,1 3-2-15,-3-1 3 16,-1 5 0-16,-5 5 4 16,-2 6-2-16,-4 9 8 15,-3 4 12-15,-2 4-21 16,0 0-1-16,0 2-26 16,0 18 18-16,-4 6 8 15,-6 2 5-15,2 4-3 16,1-2-1-16,-2 3 0 15,4-6 0-15,1-3 1 16,4-4-2-16,0-6 1 16,0-4-1-16,0-3 1 15,0-5-2-15,0-2-11 16,14 0 12-16,3-21-3 0,8-11-15 16,0-8-21-16,2-4 17 15,-1-2-5-15,0 4 7 16,1 4 20-16,-4 11 4 15,-5 8 19-15,-5 9 12 16,-7 10-9-16,-1 0-26 16,-3 0-6-16,1 22-14 15,-3 8 15-15,0 5 5 16,0 6 5-16,-12-1 4 16,-1-5-2-16,-1-6-4 15,6-5-2-15,1-7 0 16,3-9 0-16,2-5-1 15,2-3-1-15,0 0 1 0,0-6-14 16,0-22 3-16,13-6-50 16,7-2 24-16,2-1 24 15,-2-2-3-15,5 5 15 16,-3 3 1-16,-2 6 6 16,-2 6 14-16,-7 7 7 15,-5 7-3-15,-3 5 6 16,-3 0-30-16,0 5-12 15,0 19 4-15,0 7 8 16,0 4 3-16,0 0 4 16,0-3-3-16,7-4 4 15,4-7-7-15,-1-8 1 16,4-7-4-16,5-6 4 0,-2 0 21 16,3-19-20-16,-3-13-3 15,0-9-51-15,-5-2 14 16,-2-3-25-16,1 0 33 15,-3 0 29-15,4 0 0 16,-1 2 15-16,0 8 16 16,-4 6 25-16,0 10-5 15,-5 10 2-15,-2 5-13 16,2 5-3-16,-2 0-14 16,0 0-16-16,0 0-7 15,0 0-8-15,0 0-6 16,0 5-2-16,0 19 16 0,-9 12 0 15,-4 15 0-15,0 12 0 16,-1 12 0-16,3 9 4 16,-2 4-1-16,-3 1-2 15,-2-6 0-15,-2-2 0 16,2-9 0-16,1-14 1 16,3-18 1-16,5-16-3 15,7-11-3-15,0-12-39 16,-2-1-23-16,4-8-23 15,0-24-36-15</inkml:trace>
  <inkml:trace contextRef="#ctx0" brushRef="#br0" timeOffset="59561.52">27189 10430 413 0,'0'0'250'0,"0"0"-101"15,0 0-13-15,0 0-79 16,0 0-34-16,0 0-12 15,135-255-2-15,-110 239-9 16,-5 9 0-16,-2 5-5 16,-7 2 4-16,-2 2 1 15,-5 21 0-15,-4 7-2 16,0 4 2-16,0 2 3 16,-16-2 27-16,-1-4-22 15,-3-6-6-15,2-4 1 0,2-6-3 16,-1-6-54-16,3-8-43 15,3 0-84-15,7-6-166 16</inkml:trace>
  <inkml:trace contextRef="#ctx0" brushRef="#br0" timeOffset="60162.32">27601 10032 396 0,'0'0'239'0,"0"0"-105"15,0 0-12-15,0 0-75 16,0 0-9-16,0 0-23 16,0-96-8-16,0 79-4 15,0 2 11-15,0 1 12 16,0 5 12-16,0 6-7 0,0 3-7 16,0 0-11-16,0 0-13 15,0 3-14-15,0 26 0 16,-7 14 12-16,-8 10 4 15,1 5 0-15,3 0 3 16,0 2 1-16,0-2 7 16,2-1-4-16,0-5 4 15,2-8-8-15,1-7 5 16,1-12-7-16,5-9-3 16,0-8-5-16,0-8-3 15,13 0 8-15,23-10 39 16,2-15-24-16,0-4-10 0,-7-1-5 15,-8 5-2-15,-6 0-18 16,-1-3-5-16,-3 3 8 16,-3 4 16-16,-4 4-1 15,-2 6 0-15,1 4 2 16,-3 3 2-16,-2 4-2 16,0 0-17-16,0 0-4 15,0 2 7-15,-4 14 14 16,-12 5 5-16,3 3-5 15,6 5-1-15,1-3 0 16,6 6 1-16,0-5 0 16,0-1 6-16,0-2 19 15,4-4-8-15,5-4-8 16,-3-8-9-16,6-4-3 16,5-4 3-16,8 0 1 0,4-21-1 15,0-8-104-15,-2-3-112 16,-10-4-156-16</inkml:trace>
  <inkml:trace contextRef="#ctx0" brushRef="#br0" timeOffset="61030.22">27667 10349 166 0,'0'0'125'0,"0"0"-70"15,0 0 6-15,0 0 14 16,0 0-11-16,0 0-24 0,133-12-21 16,-118-11-5-16,1-2 7 15,-8-3-2-15,-3-2 14 16,-3-1 20-16,-2 6 23 15,0 2-2-15,0 3-12 16,-15 8-27-16,-4 5-29 16,-7 7-1-16,-1 0-10 15,-7 4 3-15,1 19 1 16,4 10-2-16,4 4 2 16,12 9-6-16,7 3-46 15,6-1-90-15,0-10-28 0,27-11-172 16</inkml:trace>
  <inkml:trace contextRef="#ctx0" brushRef="#br0" timeOffset="62148.48">28377 10226 254 0,'0'0'182'0,"0"0"4"16,0 0-79-16,0 0-10 15,0 0 16-15,0 0-51 16,4-30-27-16,-4 30-35 16,0 0-12-16,-2 9 0 0,-12 17 12 15,3 6 2 1,5 4-1-16,4 0 1 0,2-4 4 15,0-2-6-15,0-9 0 16,15-2 9-16,-1-7-9 16,-1-4-3-16,1-6 3 15,-1-2 0-15,5 0 0 16,-1-29-45-16,1-8-17 16,-1-9-16-16,0-4 53 15,-9 6 25-15,-8 10 1 16,0 9 43-16,0 12 12 15,-17 5-14-15,-3 8-19 16,1 0-23-16,2 0-3 16,3 12-7-16,8 8 10 15,1 1 0-15,5 2-1 16,0-4 0-16,7-2-7 16,13-5 8-16,9-2 10 0,0-8 0 15,5-2 0-15,-3 0 9 16,-2-10-14-16,0-16-5 15,-7-8-11-15,-2-7-21 16,0-1 20-16,-5 1 12 16,1-5-3-16,-5 5 6 15,-1 1 30-15,-4 8 0 16,-1 10-9-16,-3 7 13 16,-2 12 6-16,0 3-19 15,0 0-24-15,0 8-26 16,0 18 25-16,-16 9 1 15,-2 8 1-15,0 5 0 0,3 8-1 16,-3 8 10 0,5 8 5-16,1 5-8 0,3 3 4 15,1-2-3-15,4-3 1 16,4-8-3-16,0-11 4 16,0-10-8-16,0-17 4 15,10-7 4-15,3-13-7 16,-1-4 1-16,5-5-1 15,4-2 50-15,3-22-17 16,1-10-33-16,-6-4-2 16,-5-7-2-16,-9 0-14 15,-5-4-11-15,0 1 19 16,0 4 1-16,-13 8 4 0,-10 7 0 16,1 12-9-16,-5 7 3 15,2 8 2-15,6 2 6 16,3 0-3-16,7 0 3 15,9 0-1-15,0 0 1 16,0 0 1-16,20 0 33 16,8-8 24-16,9-10-38 15,-2 2-6-15,-1 0-13 16,-5-1-1-16,-5 5-1 16,-6-1-38-16,-4-6-48 15,-4 2-140-15,1-3-308 16</inkml:trace>
  <inkml:trace contextRef="#ctx0" brushRef="#br0" timeOffset="63619.08">29351 10190 307 0,'0'0'274'0,"0"0"-200"16,0 0 9-16,0 0 37 16,0 0-50-16,0 0-46 15,2-12 3-15,0 0 6 16,0-2-8-16,1-2-3 16,1 0-6-16,-2 0-5 15,0 4 2-15,1 6 3 0,-3 2 22 16,0 4-4-1,0 0-34-15,0 0-4 0,0 0-24 16,-5 19 19-16,-8 4 8 16,2 3 2-16,0 5 4 15,0 0-1-15,4 4-2 16,2-1 5-16,3 1-7 16,2-4 0-16,0-6 0 15,2-8 0-15,14-9-6 16,2-6 6-16,4-2 9 15,7-4 23-15,0-19-32 16,-2-6-11-16,2-3 0 16,-9 0 9-16,0 0-16 15,-4-3 7-15,-6 5 5 0,2 0 6 16,-3 6 3-16,-5 4-3 16,-2 8-4-16,0 5 4 15,-2 2 4-15,0 5-2 16,0 0-4-16,0 0-13 15,0 0-8-15,-6 14 23 16,-5 8 3-16,-1 2-3 16,2 8 0-16,1 7 0 15,2 0 3-15,0 1-2 16,5-3 0-16,0-8 0 16,2-8-1-16,0-11-6 15,0-10 0-15,4 0 6 16,12-12 33-16,4-16-23 0,-2-4-1 15,2-2-18-15,0 0-1 16,4 2-1-16,1 6 9 16,2 1 4-16,-4 9-2 15,-4 8 4-15,-7 4 5 16,-6 4-9-16,-2 4-2 16,-4 18-19-16,0 8 5 15,0 5 16-15,-10-3 15 16,-9-1-15-16,-3-4 0 15,2-5 6-15,2-8-5 16,2-6 10-16,5-8-10 16,3 0 31-16,1-2 27 15,2-21-40-15,5-3-10 0,0-1-6 16,0 3 16 0,0 5 11-16,2 6-6 0,6 3-3 15,-4 6-11-15,0 2-2 16,-2 2-6-16,-2 0-1 15,0 0-1-15,3 14-4 16,-1 8 2-16,0 2 4 16,0 3 0-16,0-1 2 15,1 1-4-15,-1-5 3 16,3-6 1-16,-1-6-4 16,5-6-6-16,7-4-2 15,5 0 8-15,8-2 19 0,5-18-10 16,0-5-9-16,-5-2-9 15,2-4-4-15,-2-3 1 16,-3 2 2 0,-1 1 5-16,-3 2 4 0,-3 7 1 15,-6 3 4-15,-3 1-4 16,0 2 4-16,-6 4-4 16,1 1-1-16,-5 2 0 15,2 4 1-15,-2 1-8 16,0 0 8-16,0 0 1 15,0 0-1-15,0-1 0 16,0 0-1-16,-7 1-3 0,-2 1 1 16,-4 3 0-16,0 0-7 15,-1 0 6-15,1 0 0 16,3 17-5-16,2 4 9 16,3 11-6-16,5 2 1 15,0-1 3-15,0 2 2 16,5-3-4-16,13-4 2 15,4-6 2-15,2-8 4 16,3-11-4-16,2-3 0 16,2-8 11-16,3-19-11 15,-3-11-49-15,-2-1-67 16,-7 1-104-16,-7 1-343 16</inkml:trace>
  <inkml:trace contextRef="#ctx0" brushRef="#br0" timeOffset="64712.26">30466 10062 24 0,'0'0'181'0,"0"0"-56"16,0 0 32-16,0 0-13 16,0 0-86-16,0 0 0 15,62-38-8-15,-60 36-19 16,-2 0 10-16,0 2-15 16,0-2 0-16,0 2 11 15,0 0-13-15,0 0-24 16,0 0-23-16,-9 6 23 15,0 13 9-15,-2 10-7 16,-1 3 1-16,6 2-2 16,4 3-1-16,2-5 0 15,0 0-1-15,0-6-1 16,18-6 0-16,2-11-19 0,2-9 21 16,3 0 23-16,-3-17-23 15,2-13-18-15,-1-7-77 16,-3 0 13-16,-7-5 42 15,-9 5 5-15,-4 5 35 16,0 8 19-16,0 12 76 16,0 6 17-16,0 6-35 15,-2 0-74-15,-13 11-3 16,-5 14 0-16,-3 3 0 16,10 1 4-16,7-2-4 15,6-5-16-15,0-2-8 16,31-8-16-16,11-3 40 0,9-9-12 15,1 0-1-15,-6-10-38 16,-8-17-7-16,-5-3-1 16,-4-5 22-16,-4-9 7 15,-2 1 16-15,-7-3 14 16,-6 0 1-16,-5 7 43 16,-5 5 5-16,0 13 1 15,0 11 25-15,0 7-27 16,-5 3-48-16,-5 0-7 15,-2 15 5-15,-5 6 2 16,0 9 0-16,2 3-4 16,-1 9 4-16,3 6 15 0,-3 5 25 15,3 8-25-15,-1 10 21 16,1 5 14 0,0 4-12-16,0 2-17 0,-1-2 4 15,1-4-13-15,0-9-4 16,1-11-7-16,3-15-1 15,1-14-1-15,6-11-40 16,2-16-50-16,0 0-22 16,0-16 20-16,6-23-390 15</inkml:trace>
  <inkml:trace contextRef="#ctx0" brushRef="#br0" timeOffset="64887.18">30791 10379 617 0,'0'0'343'16,"0"0"-179"-16,0 0-60 16,0 0-70-16,0 0-7 15,0 0-27-15,0 0 0 16,122-77-40-16,-117 77-91 16,2-3-47-16,-1-5-114 15</inkml:trace>
  <inkml:trace contextRef="#ctx0" brushRef="#br0" timeOffset="65645.94">31455 10084 162 0,'0'0'430'0,"0"0"-314"0,0 0 23 15,0 0-34 1,0 0-65-16,0 0-1 16,0-20-26-16,-4 20-13 0,-7 0-14 15,-7 5-1-15,0 16 15 16,-6 9 10-16,5 6 1 15,6 1-2-15,6 3-6 16,7-6 1-16,0-7-4 16,0-7 0-16,10-6-1 15,3-7 7-15,3-7 18 16,-3 0-8-16,5-7 16 16,-3-19-31-16,-1-6-1 15,-3-3-35-15,-7-4 5 0,-4 2 12 16,0 0 9-16,0 9 9 15,-2 8 16-15,-9 8 3 16,-3 10-19-16,1 2-6 16,-5 2 3-16,3 22-4 15,1 5 3-15,5 0-16 16,5 0-34-16,4-6-54 16,0 0-34-16,13-9-132 15,14-7-20-15</inkml:trace>
  <inkml:trace contextRef="#ctx0" brushRef="#br0" timeOffset="66182.47">31778 10136 541 0,'0'0'160'16,"0"0"-43"-16,0 0-25 16,0 0-17-16,0 0-29 15,0 0-27-15,38-50-6 16,-38 46-3-16,0-2 6 15,0 2-7-15,0-2-9 16,-6 2-10-16,-8-1 10 16,-4 5 5-16,-4 0 1 15,-3 0-5-15,-4 19 3 16,5 1-2-16,2 4-2 16,4 5-5-16,5-2 0 15,6 5 5-15,7 0-12 16,0-4-30-16,0-3-24 0,20-11-4 15,7-14 70-15,2 0 18 16,2-18-6-16,-4-17-12 16,-5-4-38-16,0-5 19 15,-4-5-44-15,-5-4 11 16,1 0 10-16,-6-1 20 16,2 2 22-16,-3 10 6 15,-3 11 31-15,2 15 25 16,-1 6 55-16,-5 10-37 15,0 0-46-15,0 0-34 16,0 4-36-16,0 21-3 16,-9 7 39-16,-4 0 19 15,6 3-19-15,0 4 15 0,3 3 5 16,4 2 9 0,0 0-18-16,0-3-2 0,0-4-6 15,0-4-3-15,13-5-3 16,1-10-73-16,3-10-74 15,6-8-59-15,1-3-166 16</inkml:trace>
  <inkml:trace contextRef="#ctx0" brushRef="#br0" timeOffset="66752.66">32153 10094 161 0,'0'0'359'0,"0"0"-194"15,0 0-42-15,0 0-34 0,0 0-52 16,0 0-37-1,8-14-10-15,-8 14-5 0,0 0 1 16,0 0 9-16,0 0-2 16,0 0-2-16,-8-4 9 15,-3 2 38-15,-3-3-19 16,3 5-13-16,0 0-5 16,4 0-1-16,0 0-7 15,-1 0 5-15,-1 0-3 16,-3 13-4-16,-3 9 8 15,-1 5 1-15,-1 1 16 16,3 3-11-16,3 1-5 0,5-1 0 16,4-7 7-1,2-7-7-15,0-9-25 16,8-8 25-16,15 0 14 0,6-23 27 16,-1-13-33-16,-1-11-8 15,-3-5-1-15,1-8-11 16,-2-2 12-16,-4-9 0 15,-3-2 7-15,-5 5 5 16,-1 11-3-16,-6 19 29 16,-4 17 10-16,0 12 4 15,0 6 11-15,0 3-63 16,0 0-10-16,0 17-21 16,-4 17 31-16,-15 17 8 15,3 7-3-15,1 6-5 16,1 4 5-16,8-6-5 0,4-4 1 15,2-10-1-15,0-8 7 16,0-7-7-16,0-12 0 16,0-4-9-16,4-14-3 15,25-3 12-15,10-9-26 16,5-23-16-16,-4-15-124 16,-4-6-186-16</inkml:trace>
  <inkml:trace contextRef="#ctx0" brushRef="#br0" timeOffset="68065.06">25669 11215 151 0,'0'0'138'0,"0"0"7"15,0 0 34-15,0 0-93 16,0 0 22-16,0 0-9 16,0-30-53-16,0 30-37 15,0 0-9-15,0 0-6 16,0 0 6-16,0 0 10 0,0 0-2 16,0 0 32-16,0-10 47 15,0-4-4-15,0-5-73 16,6-6-2-16,-4-5-8 15,0-6-8-15,-2-4-24 16,0-3 9-16,0 7 7 16,0 4 11-16,0 10 5 15,0 9 2-15,-2 8-1 16,-2 5-1-16,0 0-5 16,-4 8-31-16,0 18 36 15,-1 6 2-15,5 0-1 16,1-4-1-16,3-3 0 15,0-6 1-15,0-6-1 0,0-5-19 16,5-4-31-16,8-4 39 16,5 0-31-16,1 0 11 15,4-6-26-15,-1-11-28 16,-4 2 31-16,-4 2 16 16,-8 6 38-16,-4 4 8 15,-2 3 28-15,0 0-36 16,0 5-25-16,0 17 25 15,-4 4 63-15,-5 0-20 16,3-2-3-16,-2 1-6 0,6-2 1 16,2-3-4-1,0-3-7-15,0-2 0 0,0-5-5 16,10-3-17-16,7-7 9 16,6 0 40-16,10-7-25 15,0-18-11-15,3 0-15 16,-7-3-11-16,-7 0-43 15,-1 2-76-15,-2 3-120 16,-3 3-233-16</inkml:trace>
  <inkml:trace contextRef="#ctx0" brushRef="#br0" timeOffset="68934.71">26099 11035 48 0,'0'0'91'0,"0"0"-12"16,0 0 21-16,0 0 1 0,0 0 11 15,0 0-42-15,24 17-31 16,-24-17-3-16,0 0-9 16,0 0-1-16,0 0 15 15,0 0 8-15,0 0 5 16,3 0-19-16,-1 0-4 16,2-1-29-16,-2-9-2 15,-2-1-2-15,0-2-1 16,0 0-12-16,0 2 15 15,0-1 25-15,0 6-21 16,-6 3 4-16,1 2 3 16,-2 1-6-16,-2 0 2 0,-4 5-7 15,-1 13 0-15,2 9 0 16,0-1 1-16,1 3 0 16,5 0-2-16,-1-3 1 15,2-2-1-15,5-6-2 16,0-4 3-16,0-7 0 15,0-4-18-15,0-3-33 16,0 0 18-16,5 0 26 16,10-10 5-16,3-12-101 15,4-7-8-15,0 0-97 16,-1 0 89-16,-4 6 119 16,-3 5 56-16,-3 10 101 15,-3 4-51-15,0 4-42 0,-2 0-36 16,1 18-25-16,-1 8 9 15,0 2 15-15,-2-3 12 16,0-2-19-16,3-7 9 16,1-6-5-16,2-4 13 15,-4-3-9-15,5-3 13 16,1 0 9-16,5 0-24 16,4-9-11-16,3-9-15 15,2-6-2-15,1-6-32 16,0-5-23-16,-4-2-8 15,-3-5 22-15,-7 1 33 16,-5-1 10-16,2 3 8 16,-6 4 27-16,-1 7 4 15,1 8 7-15,-4 10-15 0,2 4-1 16,-2 6-6-16,0 0-24 16,0 0-16-16,0 0-3 15,0 3 19-15,-2 14 4 16,-9 4-4-16,-3 8 4 15,1 5-2-15,-3 4 12 16,1 6 3-16,3 5-3 16,6-4 8-16,4 1 2 15,2-5 1-15,0-9-11 16,4-6-3-16,16-8-9 16,1-6-1-16,2-10 10 15,4-2 1-15,0 0 8 16,2-14-20-16,0-11-60 0,-4-2-63 15,-8-3-143-15,-9-2-254 16</inkml:trace>
  <inkml:trace contextRef="#ctx0" brushRef="#br0" timeOffset="69134.14">26388 10994 422 0,'0'0'243'16,"0"0"-119"-16,0 0 27 15,0 0-6-15,0 0-47 16,0 0-41-16,81-44-43 16,-32 19-7-16,-5-3-5 0,-4 3-2 15,-9 4-5-15,-8 9-40 16,-5 5-83-16,-9 7-150 16,-5 0-262-16</inkml:trace>
  <inkml:trace contextRef="#ctx0" brushRef="#br0" timeOffset="69894.7">26560 11173 148 0,'0'0'176'15,"0"0"-9"-15,0 0-23 16,0 0-81-16,0 0 19 0,0 0-32 15,44-46 0-15,-32 29-2 16,-1 0-24-16,3-1-14 16,-4 0-1-16,3-4-9 15,-1 0 2-15,-3 2-2 16,1 2 1-16,2 5-2 16,-3 6-4-16,-3 0-3 15,-4 5 6-15,1 2-6 16,-3 0-6-16,0 0-13 15,0 21 4-15,0 1 10 16,0 4 13-16,-5 0 10 16,3-3-8-16,2-2 1 0,0-3 4 15,0-8 3-15,0-1-9 16,0-4 1-16,0-1 6 16,2-2-8-16,10-2 0 15,-1 0 2-15,2-2-2 16,5-14-35-16,-4-3-53 15,1-4-29-15,-4 1-79 16,-2 6 83-16,-2-1 113 16,-1 10 6-16,1-3 12 15,5 3 24-15,-4 2 50 16,1 2-6-16,-2 3-29 16,-2 0-31-16,-3 0-23 15,2 7 7-15,3 6-2 16,-1 6 19-16,-2-1-2 0,4 3 14 15,-2 0 1-15,1 1 1 16,-1 0-4-16,4 0-22 16,-1 0 13-16,3-8-23 15,5-1 5-15,0-10-8 16,3-3 14-16,-2 0 9 16,-2-21-8-16,-5-2-10 15,-4-5-7-15,-7 2-6 16,0-1 6-16,-2 1 15 15,-14 1-6-15,-2 2 16 16,-4 4-18-16,-3 9-7 16,0 6-1-16,-2 4-6 0,4 0 3 15,-2 5 2 1,2 9-2-16,5-1-62 0,5 1-16 16,0-4-84-16,4-7-140 15,4-3-157-15</inkml:trace>
  <inkml:trace contextRef="#ctx0" brushRef="#br0" timeOffset="70053.6">26874 10816 484 0,'0'0'430'0,"0"0"-365"15,0 0-65-15,0 0-26 16,0 0-11-16,0 0-17 15,18 23-136-15,-18-23-262 0</inkml:trace>
  <inkml:trace contextRef="#ctx0" brushRef="#br0" timeOffset="71155.3">27715 11039 126 0,'0'0'118'0,"0"0"-26"15,0 0 27-15,0 0-3 16,0 0-49-16,0 0 9 16,0-103-16-16,0 97 4 0,0 4 24 15,0 0-46-15,0 2-42 16,0 0-6-16,0 4-25 16,0 14 31-16,-3 10 5 15,-3 2-5-15,2 1 4 16,-2 1 1-16,6-4-5 15,0-6 4-15,0-2-3 16,0-6 0-16,0-2-1 16,0-6-2-16,0-4-5 15,6-2-9-15,7 0 16 16,9 0 6-16,7-20-6 16,-2-6-60-16,4-2 7 15,-7 0-25-15,1 0 10 0,-5 6 57 16,-7 9 11-1,-6 8 16-15,-2 5 31 0,-1 0-47 16,-2 10-7-16,0 12 7 16,-2 4 4-16,0 2 23 15,0-2-7-15,0-2 7 16,-2-2 12-16,-4-6-27 16,1-4 4-16,2-7-12 15,1 1 0-15,2-6 1 16,0 0 25-16,0-3 56 15,0-14-72-15,0-2-14 16,5-3-29-16,6-2-23 0,2-2-26 16,3 4 25-1,2-1 11-15,-5 8 42 0,0 4 1 16,1 6 1-16,-5 0 13 16,0 5 19-16,-2 0-31 15,0 0 0-15,1 13 25 16,1 5 13-16,0 2 7 15,-4-1-12-15,1 2-3 16,-2-3 5-16,1 0-1 16,-3-5-13-16,0-2-11 15,3-5-7-15,-2-3-1 16,1-3-3-16,7 0 9 16,0-11-11-16,7-15-24 15,-2-8-113-15,-3-8-143 16,-5-5-411-16</inkml:trace>
  <inkml:trace contextRef="#ctx0" brushRef="#br0" timeOffset="71419.42">28159 10701 456 0,'0'0'90'16,"0"0"-61"-16,0 0 23 15,0 0 0-15,0 0-30 16,0 0-22-16,-72 104-9 15,72-99 9-15,4-5 67 16,8 0 59-16,-2-3-54 16,-3-11-32-16,-3-3-33 0,-1 2-7 15,-3 3-7-15,0 5-48 16,0 5 12-16,0 2 41 16,-5 0-40-16,-1 0-20 15,-5 4-16-15,-1 16-11 16,1 2-115-16,1 2-145 15</inkml:trace>
  <inkml:trace contextRef="#ctx0" brushRef="#br0" timeOffset="72340.53">29148 10752 31 0,'0'0'309'0,"0"0"-121"16,0 0-51-16,0 0 48 16,0 0-121-16,0 0-6 15,0-56-11-15,2 52-6 16,2 1 18-16,-4 3 1 16,0 0-15-16,0 0-39 15,0 0-6-15,0 14-25 16,0 18 25-16,-6 13 8 15,-3 1 3-15,-2 6-1 16,2 0-7-16,0-1-2 16,3-5-1-16,1-9 2 0,0-12-1 15,3-9-1-15,0-8 0 16,0-6 1-16,-1-2 3 16,1 0 1-16,-2-10 2 15,2-20-7-15,2-13-16 16,0-4-10-16,0-8 4 15,2-1-3-15,9 1 22 16,3 8 1-16,-4 10 0 16,1 12 4-16,1 13 6 15,-6 10 1-15,5 2-9 16,1 5-8-16,1 24 8 16,3 8-10-16,-3 1 10 15,-3 3-6-15,0-5 6 0,1-4-24 16,-1-3-32-1,1-12-31-15,-3-9-44 0,4-8-33 16,-3 0-38-16,1-6 74 16,-1-13-45-16,3-10 54 15</inkml:trace>
  <inkml:trace contextRef="#ctx0" brushRef="#br0" timeOffset="72760.34">29434 10756 80 0,'0'0'165'15,"0"0"-16"-15,0 0 40 16,0 0-43-16,0 0-68 15,0 0-78-15,44-28-10 16,-61 56 10-16,-6 2 39 16,-2 0-29-16,3 0-4 15,-1-2-3-15,2 0 4 0,-4-2-7 16,2-1 0-16,4-6 5 16,5-2-4-16,3-5-1 15,9-9 0-15,2-3 3 16,0 0 9-16,0-7 8 15,7-18-20-15,8-3-29 16,1-4 14-16,1 2 7 16,1-1 8-16,3 2-1 15,3 0 1-15,4 3 0 16,1-1 3-16,-2 5-3 16,-9 5 9-16,-7 10 17 15,-3 2 21-15,-8 5-12 16,0 0-33-16,2 5-2 0,-2 21 0 15,0 8 45-15,0 5-17 16,0 7 0-16,-5 1 4 16,-11 2-12-16,4-1-17 15,-2-4 1-15,1-7-4 16,3-12-69-16,1-7-83 16,7-12-51-16,2-6-232 15</inkml:trace>
  <inkml:trace contextRef="#ctx0" brushRef="#br0" timeOffset="73106.16">29652 10782 484 0,'0'0'238'0,"0"0"-59"0,0 0-43 16,0 0-20-16,0 0-57 16,0 0-16-16,0 0-17 15,52-127-9-15,-52 127-17 16,0 0 0-16,0 0-10 15,0 9-11-15,0 19 14 16,0 6 6-16,0 7 2 16,0-3-1-16,0 1 0 15,0 2-4-15,0-1-1 16,-10-5 5-16,1-1 14 16,5-10 5-16,4-10-8 15,0-7-10-15,0-7 1 0,23 0 15 16,8 0 54-16,2 0-47 15,3-10-19-15,-1-2-5 16,-2-1 0-16,1 3-36 16,-7 1-34-16,-7 0-94 15,-7 5-70-15,-11-1-148 16</inkml:trace>
  <inkml:trace contextRef="#ctx0" brushRef="#br0" timeOffset="74381.09">25310 9833 106 0,'0'0'88'0,"0"0"-15"0,0 0-7 15,0 0 2-15,0 0 24 16,0 0 5-16,64-68-27 16,-62 66 3-16,-2 0 1 15,0 2 1-15,0 0-26 16,0 0-20-16,0 0-29 16,0 0-12-16,0 2-22 15,-13 22 34-15,-9 14 16 16,-7 15 11-16,-5 13-12 15,5 22 9-15,5 18 5 16,11 10-3-16,7 2-8 16,6-9-8-16,10-21-10 0,28-14-2 15,20-14-4-15,29-14-71 16,24-15-38-16,29-18-121 16,16-13-321-1</inkml:trace>
  <inkml:trace contextRef="#ctx0" brushRef="#br0" timeOffset="75167.64">30180 10430 260 0,'0'0'89'16,"0"0"29"-16,0 0 53 16,0 0-52-16,0 0 7 0,0 0-126 15,-20-5 10-15,54 82-10 16,6 31 53-16,-3 20-1 16,-21 8-21-1,-16-2-31-15,-47 1-5 0,-40-3 4 16,-22-14-159-16,-13-23-399 15</inkml:trace>
  <inkml:trace contextRef="#ctx0" brushRef="#br0" timeOffset="103315.4">15427 3250 36 0,'0'0'0'16,"0"20"-2"-16,0-2-1 15,5 3 1-15,4-2 2 16,2-2 1-16,-2-3 1 15,-2-9-2-15,-3 0-3 16,1-5-26-16</inkml:trace>
  <inkml:trace contextRef="#ctx0" brushRef="#br0" timeOffset="104392.97">15390 3491 6 0,'0'0'84'16,"0"0"-10"-16,0 0 6 15,0 0-30-15,0 0-5 16,0 0 12-16,0-16 51 15,0 9-34-15,0 1-16 16,0 3 9-16,0 0-1 16,0 3-18-16,0-1-26 15,0-1-5-15,0 2-11 0,0-4-3 16,0-3 10-16,0 4-9 16,0-6 2-16,0 6 3 15,0 3 6-15,0 0 14 16,0 0-29-16,-5 0-13 15,-3 0-3-15,-6 18 14 16,-3 12 2-16,-2 4 4 16,8 6-4-16,4 3-6 15,7 0 3-15,0 2-4 16,4-5 2-16,17-8 2 16,1-10-15-16,1-12-15 15,1-10 10-15,0 0 23 16,1-25 38-16,-2-14-24 15,-8-8-4-15,-9-1 1 0,-6 4-5 16,0 9-5-16,0 6-1 16,-15 9 0-16,-1 11 15 15,-1 9-15-15,-2 0-1 16,0 12-20-16,-4 15-35 16,5 5-67-16,7 1-80 15,11-7-42-15</inkml:trace>
  <inkml:trace contextRef="#ctx0" brushRef="#br0" timeOffset="105142.2">15896 3529 62 0,'0'0'75'0,"0"0"-7"15,0 0-9-15,0 0-30 16,0 0-11-16,0 0 7 0,0-30 5 15,0 19-6-15,0-1 2 16,-10-2-5-16,2 1-8 16,-1-1 15-16,-3 2-12 15,2 3-3-15,-3 4 8 16,-3 3-4-16,0 2-17 16,-4 0-6-16,-3 16-2 15,1 14 8-15,0 2 1 16,2 6-1-16,5 2-1 15,5 1-4-15,10-4 4 16,0-1-9-16,0-5-1 16,21-12 9-16,1-8 0 15,2-11-4-15,3 0 6 0,0-26 84 16,0-13-45 0,-3-7-20-16,-1-10-7 0,-6-2 0 15,-3-6-8-15,-3-1-4 16,-7 4 0-16,0 4 7 15,-4 5-7-15,0 6 0 16,0 12 6-16,0 6 2 16,0 12-4-16,0 7 3 15,0 8-7-15,0 1-10 16,0 0-26-16,0 4-13 16,0 13 46-16,0 7 3 15,-2 10 4-15,-4 3-3 16,-1 11 2-16,1 10 3 15,0 12-6-15,2 9 0 0,4-3 1 16,0-6 5-16,0-12 10 16,12-17 9-16,10-12-14 15,9-11-6-15,5-9-4 16,4-9 18-16,2 0 3 16,-1-5-22-16,-4-15-37 15,-5-9-220-15</inkml:trace>
  <inkml:trace contextRef="#ctx0" brushRef="#br0" timeOffset="106095">16303 3592 4 0,'0'0'30'15,"0"0"2"-15,0 0-23 0,0 0 22 16,0 0 31-16,0 0 9 15,0 9 19-15,3-9-18 16,-3-2-37-16,2-10-8 16,-2 0-1-16,0-4-22 15,0 0 5-15,0-2 2 16,0 0 11-16,-9 4-16 16,-2 2 29-16,0 4-17 15,0 3 7-15,-1 4-15 16,-1 1-10-16,-5 0 0 0,-2 12-6 15,0 20 4-15,-3 3-2 16,8 11 3-16,5-3-1 16,6-1-4-16,4-2 6 15,0-8 1-15,17-3-1 16,5-11-21-16,-2-9 15 16,4-9 6-16,1-7 10 15,4-25 36-15,0-18-28 16,-2-11-7-16,-6-9 0 15,-4-10-8-15,-5 0 2 16,-6 0 1-16,-6 8-6 16,0 7 6-16,0 11 30 15,0 13-3-15,0 4 4 0,0 13 29 16,0 7-36 0,0 10 6-16,0 4-19 0,0 3-13 15,0 0-4-15,0 0-19 16,0 7-30-16,-6 21 21 15,-2 12 25-15,-3 8 3 16,-1 9 21-16,1 4-19 16,3 10 0-16,4 6-2 15,4 8 0-15,0-1 2 16,0-8-2-16,4-10 1 16,11-16-1-16,3-18-6 15,-1-14 6-15,6-18-20 16,2 0 20-16,-3-13 27 15,3-17-11-15,-6-6-9 0,-5-7 9 16,-1 2-16-16,-2-8 2 16,1-4-3-16,-4 4 1 15,1 5 0-15,-4 7 2 16,0 14 0-16,-5 11 7 16,0 4 4-16,0 8-13 15,0 0-16-15,0 0-11 16,0 2 27-16,-14 18 4 15,1 6-3-15,-1 2-1 16,3 2 0-16,5-2 0 16,6 0 0-16,0-2-16 15,0 3-31-15,4 0 13 16,13 0 4-16,4-7 24 16,-5-7-11-16,-3-5 9 0,-9-6 5 15,-4-4 3-15,0 3 0 16,0-3 2-16,-4 0 60 15,-17 0-6-15,-2 4-53 16,-7 1-2-16,1 4-2 16,3 3-59-16,3-4-62 15,8-8-188-15</inkml:trace>
  <inkml:trace contextRef="#ctx0" brushRef="#br0" timeOffset="107332.75">17003 3673 4 0,'0'0'71'16,"0"0"16"-16,0 0-13 16,0 0-8-16,0 0-2 15,0 0-8-15,0 3-17 16,0-3-13-16,0 0 6 16,0 0-2-16,0 0-3 15,0 0 12-15,0 0 19 16,0-5 49-16,5-23 4 0,4-10-111 15,4-14 8-15,-2-2-6 16,-4 0 4-16,-2 4-3 16,-5 7 4-16,0 12-2 15,0 11 5-15,0 11 7 16,0 5 6-16,0 4-23 16,-2 0-1-16,-3 14-32 15,-4 17 33-15,2 7-1 16,3 0 1-16,4-2-5 15,0-6-28-15,0-6-13 16,4-6 16-16,7-6-10 16,3-4-33-16,-1-4-3 15,1-2 45-15,-1-2-43 0,3 0 25 16,-1 0-7 0,1-9 3-16,-1-8 39 0,-1 2 14 15,-5 6 4-15,-5 4 28 16,-2 5 22-16,0 0-46 15,0 3 3-15,1 17-1 16,-3 6 32-16,0 4 14 16,0 4-16-16,0 0-13 15,0 1-6-15,0-6-6 16,0-4 3-16,0-10-10 16,0-5-3-16,9-3 4 15,8-7 6-15,6 0 44 16,6-13 38-16,2-13-71 15,-4-2-14-15,-2-4-12 0,-8 2-23 16,-5 4-78-16,-4 0-111 16,-3 4-194-16</inkml:trace>
  <inkml:trace contextRef="#ctx0" brushRef="#br0" timeOffset="108314.89">17574 3493 224 0,'0'0'38'16,"0"0"-38"-16,0 0-8 0,0 0 8 16,0 0 4-1,0 0-1-15,29 38-1 0,-29-32 2 16,2-2 3-16,-2-2 14 15,0 1 4-15,0-3-2 16,0 0 21-16,0 0 23 16,0 0-1-16,0 0-12 15,0 0 6-15,-2-12-53 16,-6-5 7-16,-2-3-6 16,1-2-5-16,-1-2 1 15,0 3 0-15,-1 4 1 16,3 4-5-16,3 8 8 0,0 1 1 15,1 4-9-15,-1 0-7 16,-5 7-10-16,-7 18 15 16,2 7 1-16,-3 4-2 15,3 2 2-15,-1 0 1 16,7 2-2-16,3-2 1 16,4 1-6-16,2-6-2 15,0-3 9-15,0-6 0 16,4-3-8-16,2-8-20 15,1-6-48-15,-3-5 24 16,3-2-23-16,2-7 59 16,2-20 16-16,3-10-49 15,-3-3 49-15,0 4 0 0,-2 4 16 16,2 4 14 0,-2 8 2-16,0 6-10 0,0 4 3 15,-3 6 9-15,1 4-29 16,-3 0-2-16,4 4-6 15,-4 18 3-15,0 6 0 16,1 0 12-16,1 1 4 16,4-3-15-16,0-9-1 15,5-5 0-15,-1-6 0 16,2-6 4-16,2 0 17 16,0 0 6-16,1-15-2 15,4-12-3-15,-3-9-18 16,-2-5-4-16,0-12-5 15,-5-6-1-15,-4-4 6 0,-2-5 6 16,-1 1 5-16,-3 7 11 16,-1 6 0-16,0 12 26 15,-2 9-14-15,2 16 22 16,-2 8-4-16,0 3-23 16,0 6-29-16,0 0-2 15,0 3-33-15,0 17 18 16,0 3 1-16,-2 9 16 15,-9 3 10-15,-3 9-7 16,1 6 2-16,2 11-4 16,0-1 4-16,4 2-4 15,5-2-1-15,2-8 0 16,0-8 2-16,0-8 1 0,15-11-3 16,3-7 0-16,5-11-3 15,2-7 6-15,4 0 19 16,2-12-5-16,0-12-17 15,-7-8-94-15,-4-4-94 16,-9-4-176-16</inkml:trace>
  <inkml:trace contextRef="#ctx0" brushRef="#br0" timeOffset="108504.78">17695 3445 306 0,'0'0'275'0,"0"0"-138"15,0 0-122-15,0 0-15 16,0 0-25-16,0 0 21 16,39 0 4-16,-1-10 47 15,1-8-13-15,-4 1-34 16,-6 4-28-16,-2 3-94 16,-10 2-168-16</inkml:trace>
  <inkml:trace contextRef="#ctx0" brushRef="#br0" timeOffset="109252.81">17904 3780 24 0,'0'0'82'0,"0"0"-59"15,0 0-1-15,0 0 78 16,0 0 8-16,0 0-83 15,36-53-18-15,-25 27 6 16,2 1-7-16,0-1 0 16,1 1-6-16,-1-1 0 15,-2 0-2-15,1 4 2 16,-6 5 0-16,1 4 3 16,-5 9 6-16,-2 4 32 15,0 0-41-15,0 0-5 0,0 17-22 16,0 15 27-1,0 3 23-15,-9 5-9 0,3 3 3 16,4-6-4-16,2-4 3 16,0-7-14-16,0-8 5 15,0-9-6-15,13-4-2 16,5-5 2-16,-1 0 18 16,6-7-1-16,1-13-5 15,3-6-13-15,-2-6-14 16,-1 1-29-16,-4-2-29 15,-4 3 8-15,-5 2 49 16,-2 6 15-16,-5 5 0 16,3 0 5-16,-2 5 11 0,-1 4 7 15,-2 4 50 1,-2 4-20-16,0 0-53 0,0 0-1 16,0 6-23-16,0 14 24 15,0 4 39-15,0 2-10 16,0 2 4-16,-2 0-16 15,2-1-1-15,0-5-1 16,0-4-5-16,0-4 0 16,0-3-5-16,9-4-2 15,2-6 3-15,2-1-6 16,3 0 49-16,-1 0-28 16,2-18-9-16,-7-9-3 15,-3-5 10-15,-5-5-18 16,-2-1-1-16,0 2-5 0,-6 4 5 15,-13 6 43 1,0 12-19-16,1 5-8 0,-2 4 2 16,0 3-18-16,-5 2-3 15,-2 0-8-15,0 0-93 16,0 0-45-16,2 0-118 16,2-5-66-16</inkml:trace>
  <inkml:trace contextRef="#ctx0" brushRef="#br0" timeOffset="109404.72">18031 3229 462 0,'0'0'155'0,"0"0"-73"16,0 0-82-16,0 0-48 0,0 0 34 15,0 0-139-15,69 25-271 16</inkml:trace>
  <inkml:trace contextRef="#ctx0" brushRef="#br0" timeOffset="110026.37">18983 3541 143 0,'0'0'110'0,"0"0"22"0,0 0-4 15,0 0-19-15,0 0-25 16,0 0-6-16,-18 0-7 16,18 0-37-16,0 0-34 15,15 0 0-15,8-4 37 16,4 1-33-16,0 0-4 16,2 1-32-16,2 2-66 15,-4 0-116-15,-6 0-73 16</inkml:trace>
  <inkml:trace contextRef="#ctx0" brushRef="#br0" timeOffset="110204.28">19001 3673 173 0,'0'0'201'16,"0"0"-29"-16,0 0 2 0,0 0-117 15,0 0-57-15,0 0 0 16,38 0 30-16,-9-2-11 15,2-6-19-15,2-2-2 16,3 5-100-16,-2-2-132 16,-1-1-94-16</inkml:trace>
  <inkml:trace contextRef="#ctx0" brushRef="#br0" timeOffset="110993.01">20269 3205 75 0,'0'0'84'16,"0"0"-39"-16,0 0-2 16,0 0-17-16,0 0-7 15,0 0 1-15,-51 32 0 16,38-11 7-16,-1 12 4 15,3 7 6-15,3 8 15 16,2 3-16-16,6-5-6 16,0-1-30-16,0-9 0 15,16-10-4-15,9-8-11 0,4-14 15 16,2-4 18-16,1-6 39 16,-1-26-16-16,-8-12-25 15,-2-11-4-15,-9-4-6 16,-12-3 3-16,0 2 0 15,0 7 0-15,-19 11 12 16,1 12 9-16,3 16-8 16,-5 14-13-16,0 0-9 15,-2 18-25-15,-3 21-51 16,5 6-73-16,7 3-97 16</inkml:trace>
  <inkml:trace contextRef="#ctx0" brushRef="#br0" timeOffset="111668.41">20797 3309 104 0,'0'0'96'16,"0"0"-39"-16,0 0-18 0,0 0 48 15,0 0-53 1,0 0-1-16,-37-22 4 0,23 10 14 16,1 5-10-16,-3-1 4 15,1 2-13-15,-1 2-22 16,1 4 4-16,-2 0-9 15,0 0-5-15,1 6-1 16,-3 16 1-16,0 9 0 16,1 9-2-16,5 3 2 15,5 4 0-15,8-5 3 16,0-6-6-16,0-7 3 16,19-8-16-16,4-13 9 15,6-8 7-15,0 0 34 16,0-26 17-16,0-23-26 0,-2-6-24 15,-5-9-1-15,-7-4-16 16,-8 1-6-16,-7-1 11 16,0 3 11-16,0 9 3 15,-5 11 21-15,-1 14 30 16,2 15 16-16,1 10-26 16,3 6-42-16,0 0-2 15,-2 0-17-15,0 0-22 16,-3 15 39-16,-2 5 0 15,1 2 1-15,-1 8 0 16,1 4 2-16,3 8-3 16,1 7 6-16,2 6 2 15,0 10 1-15,0 3-4 0,0 0-1 16,16-7-4 0,2-15 1-16,4-20-1 0,2-13-30 15,7-13-49-15,7 0-13 16,3-30-82-16,-1-11-166 15</inkml:trace>
  <inkml:trace contextRef="#ctx0" brushRef="#br0" timeOffset="112552.28">21094 3331 93 0,'0'0'193'16,"0"0"-66"-16,0 0-65 16,0 0-20-16,0 0-31 15,0 0-7-15,4-7-3 0,-4 7 17 16,0 0 68-1,0 0-19-15,0-3-7 0,-4-5-12 16,-10 0-35-16,-1-3-8 16,-1 5-5-16,-1 0-3 15,1 4-3-15,-2 2 6 16,2 0-12-16,1 0 12 16,1 11-6-16,1 11 5 15,5 6-4-15,2 8 0 16,6 4 2-16,0 2-1 15,0-2 4-15,8-8 1 16,11-10-1-16,0-9 0 16,3-13 3-16,2 0 7 0,1-32 33 15,-3-11-26 1,-2-9-12-16,-9-6 5 0,-4 0-8 16,-5-2 4-16,-2-3-6 15,0-1 0-15,0 2 0 16,-4 6 0-16,-3 12 7 15,3 18 0-15,2 13 15 16,2 9-1-16,0 4-21 16,0 0-2-16,-3 3-32 15,-2 19 20-15,3 7 11 16,2 6 5-16,0 2-2 16,0 10 1-16,0 3-1 15,0 8 0-15,0 5-1 16,0 9 2-16,10-5-3 0,0-2 3 15,3-10-1 1,3-18 0-16,-3-11 0 0,1-14 0 16,1-12-1-16,1 0 2 15,5-12 7-15,3-16 3 16,0-7-7-16,-1-4-1 16,-1-7-3-16,-4 2-4 15,-2-2 0-15,1-3 4 16,1 3 0-16,-3 2 3 15,1 6 0-15,-7 10 4 16,-5 12 9-16,-4 10 14 16,0 6-30-16,0 0-6 15,0 0-47-15,-4 14 50 0,-11 8 3 16,-3 2 3 0,3 4-3-16,1 4 2 0,5-2-2 15,9 2-32-15,0-5-27 16,17-5 11-16,18-4 33 15,-2-8 14-15,0-5-3 16,-4 2-5-16,-9-3-2 16,-8-1-15-16,-10 5-13 15,-2 1-31-15,-7 1 20 16,-22 2 26-16,-9 1 24 16,-2-2 33-16,0-1-4 15,9 0-8-15,10-4-2 0,13-5-17 16,8-1-2-1,0 0-59-15,22-5-126 0</inkml:trace>
  <inkml:trace contextRef="#ctx0" brushRef="#br0" timeOffset="113490.77">21959 3288 60 0,'0'0'127'0,"0"0"9"16,0 0 30-16,0 0 0 15,0 0-57-15,0 0-28 16,0-25-81-16,0 25 0 16,-11 3-4-16,-2 11-3 15,3 0 1-15,4 6 4 16,1 3 2-16,3 4-7 0,2 4 7 15,0-1-3-15,0 1-5 16,9-6-12-16,9-6-3 16,7-10-42-16,-4-9 43 15,6 0 22-15,-4-24-11 16,-1-12 11-16,-9-6-41 16,-6-6 3-16,-7-1 24 15,0 3 14-15,-22 2 12 16,-5 8 15-16,3 11 33 15,1 10 14-15,3 15-29 16,0 0-40-16,0 12-5 16,3 17-11-16,1 8 8 15,11 1 0-15,5-2 0 0,0-8-4 16,25-10-38-16,8-11 22 16,9-7 23-16,10 0 1 15,4-18-1-15,4-7-40 16,-7-3-75-16,-4-2 0 15,-7-1 7-15,-5-4 59 16,-6-5 40-16,-8-2 9 16,0-3 102-16,-9-1 13 15,-8 4 50-15,-6 6-43 16,0 10-45-16,0 4-53 16,-8 10-9-16,-2 4-6 15,4 4-18-15,-3 4 13 16,7 0-5-16,-8 0 1 15,2 0-7-15,1 0-3 0,-1 12 7 16,-4 12-2-16,1 11-2 16,2 10 3-16,4 10 4 15,3 5-1-15,2 9 2 16,0 12 5-16,0 13 6 16,0 7 7-16,0 7-13 15,0-3 5-15,7-10-5 16,2-4 0-16,-3-21-6 15,3-16 2-15,-4-20 0 16,2-18-2-16,-3-11-3 16,5-5 3-16,3-9-3 15,-4-23 3-15,-3-8-121 16,-5-10-130-16,0-2-185 0</inkml:trace>
  <inkml:trace contextRef="#ctx0" brushRef="#br0" timeOffset="113650.68">22280 3546 307 0,'0'0'248'0,"0"0"-50"16,0 0-93-16,0 0-38 15,0 0-55-15,0 0 4 16,78-90-12-16,-50 76-4 16,-1 4-22-16,-2-1-59 15,-5-1-120-15,-4-6-127 16</inkml:trace>
  <inkml:trace contextRef="#ctx0" brushRef="#br0" timeOffset="114742.19">22786 3248 12 0,'0'0'179'15,"0"0"65"-15,0 0-93 16,0 0-33-16,0 0-52 15,0 0-56-15,-9-10-10 16,9 10-17-16,2 0 17 16,10-4 22-16,1 0-3 0,5-6 12 15,-3-4-11 1,-1 0-5-16,-3-4-11 0,-5 0 2 16,-4 0-6-16,-2 4-36 15,0 3 8-15,0 6-6 16,0 3 14-16,0 2 3 15,0 0-19-15,-8 0 12 16,-3 7 23-16,-5 14 1 16,1 9 0-16,1 8 0 15,5 8 1-15,3 4-9 16,6 1 15-16,0-5-7 16,0-11 0-16,15-9 0 15,7-11-13-15,3-13 13 16,-2-2 8-16,-4 0 36 0,3-18-20 15,-6-7-1-15,0-2-13 16,-6-2 1-16,-2 2-8 16,-2 1-1-16,-1-1 7 15,1 6-5-15,3 2-4 16,0 7 0-16,0 4 0 16,-2 6-5-16,-1 2-3 15,4 0-8-15,-2 8 7 16,3 16-1-16,3 8 5 15,-1 6 5-15,3 2 1 16,1-1 6-16,-3-7-3 16,-1-10-4-16,-3-10 2 15,-6-3 0-15,-4-9 0 0,2 0 6 16,2 0 17-16,3-20 76 16,5-16-64-16,3-12-33 15,1-5-2-15,-3 0 6 16,-2 5-8-16,-4 9 1 15,-3 10 6-15,-4 13 5 16,0 9 13-16,0 7-10 16,0 0-15-16,0 3-110 15,0 19-15-15,0 8 43 16,0-7-172-16,0-6-169 16</inkml:trace>
  <inkml:trace contextRef="#ctx0" brushRef="#br0" timeOffset="115814.57">23330 3278 219 0,'0'0'269'0,"0"0"-226"15,0 0-43-15,0 0-40 16,0 0 40-16,0 0 9 16,96 43-1-16,-77-41-7 15,0-2 5-15,-4 0 7 16,-3 0 13-16,-4-9 27 15,-4-3 0-15,1-3-2 16,-5-2-22-16,0-1-26 16,0 3-3-16,0 0-6 0,-7 5-33 15,-1 3 4 1,-3 0 28-16,-1 5 2 0,-3 2 5 16,1 0 0-16,-1 0-1 15,-3 9 1-15,3 10-4 16,-4 7-4-16,6 6 8 15,0 2-1-15,2 6 1 16,4 0-2-16,7-4 1 16,0-1 0-16,0-7 2 15,20-6 6-15,2-5 15 16,5-8-8-16,2-6-7 16,4-3 7-16,-1-3-5 15,-1-19 4-15,-4-6-11 16,-3-9-2-16,-2-2 0 0,-4-4 0 15,-3 3 1-15,1 7 1 16,-3 7 3-16,-3 5 1 16,-1 11 6-16,-7 6 5 15,2 4-17-15,0 0-3 16,2 0-12-16,0 20 14 16,-4 7-6-16,0 2 7 15,-2 5 4-15,0 5 9 16,0-1-1-16,0-2-2 15,0-2-5-15,0-6-4 16,0-10 3-16,0-8-3 16,0-6 3-16,0-4 4 15,3 0 15-15,7-14 3 16,6-15-26-16,2-6-31 16,2-3-8-16,-2 2 12 0,-5 0 19 15,3 8 6-15,-5 3 2 16,-2 10 0-16,-3 5 0 15,0 3-4-15,-2 5 3 16,-2 2-7-16,2 0-12 16,1 0 12-16,-1 14 7 15,-2 3 1-15,0 3 5 16,1 3 9-16,0 3-3 16,-1-1-9-16,2-5-1 15,0-6 1-15,3-2-1 16,1-10 3-16,6-2 0 15,7 0 11-15,3-20-10 0,0-12-5 16,-1-4-20-16,-3-7 7 16,-5 1 11-16,-8-2 2 15,-3 0 6-15,-4 0 40 16,0 0-12-16,-4 7-4 16,-3 7-11-16,5 11 7 15,2 11 11-15,0 3-6 16,-2 4-27-16,2 1-4 15,0 0-10-15,0 0-9 16,-2 12 14-16,2 9 4 16,-2 7-1-16,0 5 2 15,2 1 0-15,0 3 0 16,0 0 0-16,10-1 1 0,6-5-1 16,-3 0 1-16,1-6-1 15,-5-7 1-15,-3-7-1 16,5-7-47-16,3-4-36 15,5 0 33-15,6-17-70 16,2-11-184-16</inkml:trace>
  <inkml:trace contextRef="#ctx0" brushRef="#br0" timeOffset="115991.47">24001 3142 214 0,'0'0'202'0,"0"0"-116"15,0 0-63-15,0 0 6 16,0 0 47-16,0 0-2 16,127-8-45-16,-79-6-16 15,-2 2-13-15,-4 0-105 16,-11-3-190-16</inkml:trace>
  <inkml:trace contextRef="#ctx0" brushRef="#br0" timeOffset="117248.04">19865 3792 22 0,'0'0'78'0,"0"0"4"16,0 0-27-16,0 0-4 15,0 0 17-15,0 0-2 16,0 0-2-16,-42 6-10 0,42-6-5 15,0 0-19-15,0 0-27 16,0 4-3-16,16-1 0 16,10 4 5-16,9-2 26 15,9 2-15-15,7-1-10 16,7-5 2-16,3-1-2 16,5 0 8-16,3 0-14 15,4 0 6-15,8 0-5 16,-1 0 0-16,2 0-1 15,-3 0 1-15,-6 0 0 16,3 0 1-16,3 0-2 16,2-3 1-16,9-3-1 15,3-4 2-15,-4 3-1 0,-4-2-1 16,-14 5 0-16,-5 4 0 16,-14 0 0-16,-2 0 0 15,-2 0 0-15,6 0 0 16,2 0 1-16,6 0 3 15,3-8-3-15,1-2 0 16,6 0-1-16,-3 2 0 16,-4-1 1-16,-1 4-1 15,-1 2 0-15,-3-1 0 16,0 3-1-16,0-2 1 16,3-1 0-16,-1 1 1 15,4 0-1-15,5-2 0 0,7-2 4 16,6 4 3-1,1-2-4-15,0 3-2 0,-5 2 0 16,0-1 0-16,-2 1 2 16,0-5-2-16,0 3 0 15,3-1 2-15,1-4 2 16,0-1 2-16,3-2-1 16,11 0 8-16,8-5-3 15,17-8 4-15,7-3 9 16,-4 3 5-16,-9 3-15 15,-11 8 2-15,-13 5-11 16,-16 7 0-16,-17 0-2 16,-15 0-2-16,-19 0-2 0,-8 0 0 15,-9 0 0 1,-7 4-73-16,0 8-154 0,-16 0-105 16</inkml:trace>
  <inkml:trace contextRef="#ctx0" brushRef="#br0" timeOffset="117998.6">20334 4330 135 0,'0'0'173'15,"0"0"-44"-15,0 0 15 16,0 0-44-16,0 0-74 16,0 0 30-16,-31-29-33 15,19 29-12-15,-5 0-11 16,-8 22-9-16,-2 10 4 0,-2 8 2 15,8 8 2-15,2 5-1 16,11-1 2-16,6-4-1 16,2-8-12-16,4-8 10 15,23-16-6-15,6-12 7 16,5-4 4-16,-1-8 24 16,-5-20-3-16,-10-8-6 15,-7-5-6-15,-9 0 5 16,-6 0-6-16,0-1-6 15,-14 7-8-15,-9 7-6 16,-1 11 3-16,-3 17 3 16,5 0-6-16,-1 27-50 15,2 14 8-15,5 9-2 16,5 3-72-16,7-8-59 0,4-10-104 16</inkml:trace>
  <inkml:trace contextRef="#ctx0" brushRef="#br0" timeOffset="118620.03">20746 4536 86 0,'0'0'131'16,"0"0"-62"-16,0 0-36 15,0 0-3-15,0 0 23 16,0 0-14-16,12-19 20 0,-12 16 0 15,-3-4-59-15,-13 2 1 16,-3-5 22-16,-1 1-4 16,1 1 0-16,4 0 4 15,3 2-4-15,2 1 16 16,1 0-2-16,3 3-17 16,0 2-11-16,0 0-5 15,-3 2-6-15,-5 18-10 16,1 8 7-16,3 9 5 15,0 1 8-15,8 1-8 16,2-6 4-16,0-8-28 16,6-8 15-16,12-9-3 15,3-8 5-15,0 0 11 0,6-14 14 16,-2-14-14-16,0-8-18 16,-3-7-18-16,-4 0 5 15,-5-6-30-15,-6 0 39 16,-5 1 21-16,-2 1 1 15,0 9 0-15,0 10 25 16,0 8 27-16,0 10-8 16,-4 5-10-16,2 5-28 15,-3 0-6-15,1 0-26 16,-1 7 26-16,0 9 0 16,-1 0 1-16,-1 3-1 15,1 8 0-15,-2 1 5 16,6 9 8-16,2 5 6 15,0 3-7-15,0 4 1 0,0-1-6 16,5-7-2 0,9-8-5-16,3-11 2 0,3-8-4 15,11-12-82-15,3-2-62 16,7-4-62-16,-4-17-33 16</inkml:trace>
  <inkml:trace contextRef="#ctx0" brushRef="#br0" timeOffset="119437.83">21027 4557 18 0,'0'0'166'15,"0"0"-39"-15,0 0-14 16,0 0-45-16,0 0-16 16,0 0-11-16,29-43 54 0,-29 38-32 15,0 0-34 1,0-2-29-16,-13 6 0 0,-5-2 10 16,-4 3-7-16,3 0-2 15,2 0-2-15,3 0-8 16,4 4 9-16,1 10 0 15,-1 4-8-15,6 8 7 16,0 3-1-16,4 0 2 16,0 0 10-16,2-5-10 15,9-8-3-15,5-7 3 16,-3-9 4-16,7 0 8 16,3-20 18-16,-1-11-27 15,-2-8-3-15,-7-5-9 16,-4-2-4-16,-5-4 2 0,1 1 6 15,-3-2-4-15,-2 3 7 16,0 6 2-16,0 9 7 16,0 6 11-16,0 11 31 15,0 8-4-15,0 6-9 16,0 2-33-16,0 0-3 16,0 0-22-16,0 12 12 15,0 12 9-15,0 5 0 16,0 8 1-16,0 4 2 15,0-1 0-15,0 8 1 16,0-8 3-16,0 0-5 16,12 0 1-16,-2-4 0 15,3-4-2-15,1-6 3 0,-3-10-3 16,-3-8 1 0,0-3 0-16,1-5 2 0,2 0 6 15,9-5 9-15,3-13-7 16,1-2-8-16,5-3 1 15,0-3-3-15,0-3-2 16,-3-5-9-16,-8 0-5 16,-5 1 10-16,-5 8 5 15,-8 6 1-15,0 5 1 16,0 9 19-16,0 5-14 16,0 0-7-16,0 0-13 15,-2 0 11-15,-8 1 0 0,-1 12 0 16,3-1 1-16,0 1 1 15,4 1 0 1,4-2-14-16,0 7-3 0,9 1 2 16,15 1 12-16,3 1-1 15,-7-1 0-15,-9-3-7 16,-11-4-7-16,0-2-6 16,-29 0 24-16,-6-4 0 15,-1-1 18-15,3-4 2 16,8-3-9-16,12 0-11 15,6 0-13-15,7-23-105 16,9-8-251-16</inkml:trace>
  <inkml:trace contextRef="#ctx0" brushRef="#br0" timeOffset="120338.31">21972 4432 88 0,'0'0'162'0,"0"0"16"15,0 0-23-15,0 0-10 16,0 0-32-16,0 0-47 16,0-11-25-16,0 11-19 15,0 0-12-15,0 0-10 16,-4 0-8-16,-3 0-15 16,-2 6 15-16,-2 15 6 15,0 6 2-15,4 5-2 16,5 0 1-16,2 3-11 15,0-8 0-15,6-3-14 16,13-7 1-16,1-9-2 16,-3-8 16-16,1 0 11 15,0-12 9-15,-6-13-9 0,-6-10 0 16,-4-5-7 0,-2-1 7-16,0 0-9 0,0 1 9 15,-11 3 2-15,0 13 3 16,2 11-2-16,2 8 4 15,1 5-7-15,-1 0-34 16,0 18 32-16,5 10-1 16,2 2 0-16,0 0 3 15,0-3-5-15,6-8 3 16,13-2 2-16,1-9 0 16,2-5 8-16,0-3 1 15,5 0-1-15,-2-1 0 16,-4-16-7-16,4-4-1 15,-5-6-3-15,-2-3 3 0,-4-2 1 16,-4-2 0 0,-5-2 3-16,-3-2 2 0,-2 4 4 15,0 4 16-15,0 8-8 16,0 9 8-16,0 8-2 16,0 5-7-16,0 0-17 15,0 0-19-15,-2 0-3 16,-7 14 14-16,0 12 8 15,-4 6-1-15,0 8 3 16,2 6-2-16,-5 12 0 16,3 8-1-16,1 7 1 15,3 1 4-15,9 2 9 16,0-4-1-16,0-3-1 0,0-10-8 16,5-11 3-16,3-16-5 15,-2-9 1-15,-4-13 3 16,-2-6-3-16,0-4-1 15,0 0 8-15,6-11-9 16,9-18-3-16,1-12-157 16,5-5-123-16,-4 0-47 15</inkml:trace>
  <inkml:trace contextRef="#ctx0" brushRef="#br0" timeOffset="120544.74">22060 4712 44 0,'0'0'154'16,"0"0"-39"-16,0 0-34 16,0 0 22-16,0 0 6 15,0 0 33-15,15-7-47 16,28-16-58-16,3 0 5 16,5-2-27-16,-4 4-15 15,-4 4-1-15,-10 1-61 16,-13-4-160-16,-7-4-379 15</inkml:trace>
  <inkml:trace contextRef="#ctx0" brushRef="#br0" timeOffset="121463.1">22905 4386 55 0,'0'0'77'15,"0"0"5"-15,0 0 19 16,0 0 21-16,0 0 12 16,0 0-25-16,-12 0-13 15,12 0-26-15,0-3-23 16,0-1-1-16,0 2-16 16,0 2-28-16,0 0-4 0,0 0 1 15,0 0-16 1,0 4-4-16,0 18 12 0,0 9 9 15,0 2 1-15,0 6 2 16,0-2-2-16,-2 0 0 16,-1-7 0-16,1-6 0 15,2-8-1-15,-2-7-1 16,2-9-10-16,0 0 9 16,0-5 1-16,4-21 1 15,17-10 0-15,0-1 3 16,2-1 1-16,2 6-4 15,-3 5-25-15,-2 4-26 16,-2 9 6-16,-3 5 39 16,-3 2-5-16,-1 5 6 15,-5 2-21-15,1 0 26 16,0 2 2-16,-5 23 0 0,-2 3 3 16,2 6 6-16,-2 2 1 15,2-4-5-15,7-5-2 16,3-6-1-16,1-7-3 15,3-6 2-15,1-8-3 16,3 0-25-16,1 0-61 16,-2-14-190-16,-3-6-2 15</inkml:trace>
  <inkml:trace contextRef="#ctx0" brushRef="#br0" timeOffset="122312.51">23308 4488 75 0,'0'0'257'15,"0"0"-10"-15,0 0-74 0,0 0-51 16,0 0-44-1,0 0-26-15,17-47-47 0,-17 47-5 16,0 0-17-16,0 0-14 16,0 12 31-16,0 5 5 15,-2 1-3-15,2 1-1 16,0 3-1-16,0 4 0 16,0-1-1-16,7-4 3 15,8-4-4-15,1-5 1 16,4-10-10-16,2-2 5 15,1 0 6-15,-1-16 2 16,-4-7-2-16,-10 0-16 16,-5-1 2-16,-3-5-9 0,0 1-5 15,-9 0 15 1,-8 1 13-16,-2 5 32 0,3 8-6 16,6 5 13-16,1 9-18 15,3 0-21-15,-6 6-6 16,1 20-6-16,4 6 4 15,2 0 8-15,5-1 2 16,0-8 1-16,0-2 0 16,0-7-1-16,5-6-2 15,4-6-9-15,4-2 5 16,3 0 4-16,4 0-7 16,4-14 6-16,3-4-23 0,4-2-44 15,-2-3-19 1,0 2 11-16,-4-1 5 0,-2 2 37 15,-6 6 33-15,-5 7 1 16,-4 5 23-16,-1 2-23 16,-1 0-11-16,2 9 11 15,-2 15 29-15,3 3 21 16,-5 6-16-16,0 3 3 16,-1 2 5-16,-3-4-23 15,0-4-5-15,3-8-11 16,-3-10-1-16,0-4 5 15,2-6-1-15,-2-2 2 16,4 0 14-16,3 0 8 16,-1-16-21-16,8-10-9 15,-1-6-25-15,1-5-26 16,1 2 17-16,1 0 20 16,-5 6 14-16,2 4 2 0,1 8 17 15,-1 3 10-15,-5 7-18 16,0 5-7-16,-4 2-4 15,-2 0-10-15,0 0-12 16,1 18 11-16,-1 2 11 16,0 2 2-16,0 4 1 15,2 1 11-15,4 1 3 16,-2-5-3-16,3-4-2 16,-1-9 2-16,2-4-7 15,3-6 0-15,10 0 9 0,-1-6-2 16,5-18-14-1,-3-4-104-15,-4-8-100 0,1-3-386 16</inkml:trace>
  <inkml:trace contextRef="#ctx0" brushRef="#br0" timeOffset="123479.84">24353 4427 318 0,'0'0'249'0,"0"0"-143"16,0 0-98-16,0 0-8 15,0 0-9-15,0 0 9 16,37 7 29-16,-20-7 8 15,-5 0-3-15,2 0 11 16,-1-11-24-16,-1-3-11 16,1-6-4-16,-1-1-4 15,-1-5-2-15,-3 3-17 16,-3 0-43-16,-5 8 24 16,0 4 15-16,0 4 8 15,0 5-9-15,-3 2 6 0,-5 0 15 16,-5 0 1-16,-1 12 1 15,-1 8 0-15,-1 4-1 16,5 4 12-16,3 2-1 16,4 2 0-16,4 2 9 15,0-1-13-15,0-5 0 16,2-2 2-16,10-11-1 16,-3-3-8-16,-1-7 3 15,2-5 4-15,1 0 17 16,2 0 2-16,1-10-15 15,-4-8-1-15,2-5-9 16,-3 2-1-16,2-4-4 16,-5 5-3-16,4 4 0 0,-2 5 7 15,-1 0 0 1,-3 6 3-16,1 5 12 0,-2 0-15 16,1 0-9-16,4 13 0 15,1 9 9-15,3 6 13 16,-1 1-8-16,-1 3 1 15,2-6 2-15,-1-2-6 16,3-8 1-16,-8-6 0 16,1-6 3-16,-5-4-1 15,0 0 4-15,0 0 8 16,4-8 52-16,-2-16-55 16,2-6-10-16,1-5-4 0,-3-1-3 15,0 0-12 1,2 1 15-16,0 3 0 0,-1 9 0 15,1 8 2-15,-2 4-1 16,-4 9-1-16,5 2-14 16,-5 0-115-16,2 16-57 15,1 6 38-15,-3-3-134 16</inkml:trace>
  <inkml:trace contextRef="#ctx0" brushRef="#br0" timeOffset="124613.89">24834 4417 250 0,'0'0'262'0,"0"0"-182"15,0 0-46-15,0 0-7 16,0 0-25-16,0 0-1 16,104 0 7-16,-87 0-8 0,-3 0 7 15,-3 0 2-15,-1-10 14 16,-3-2 5-16,0-2-16 15,0-2-3-15,-1 2-5 16,-2 0-4-16,-1 0-2 16,-3 4-11-16,0 0-5 15,0 3-16-15,0 4-3 16,-11 3 25-16,-7 0-4 16,-2 0 16-16,0 8 6 15,-1 10-3-15,2 2-3 0,5 6 9 16,3 0 1-1,7 3 0-15,4-3 5 0,0-2-7 16,0-2-8-16,15-5 0 16,8-2 10-16,4-5-2 15,-1-6 9-15,3-4-8 16,3 0-2-16,-8-6-7 16,0-12-5-16,-4-4-16 15,-3-3 9-15,0-5 3 16,-1 0 6-16,-1 0 2 15,-1 2 2-15,-1 9 0 16,-2 5 3-16,-4 5 3 16,-3 7 9-16,1 2-16 0,-1 0-7 15,2 4-2 1,2 15 9-16,-4 0 2 0,-2 5 21 16,1 0-7-16,-1 1 2 15,-2-4 0-15,0 1-10 16,0-2 4-16,0-4-3 15,0-1-4-15,0-5-2 16,0-5-2-16,0-2 3 16,0-3-4-16,4 0 4 15,7-15-4-15,5-13-4 16,2-2-21-16,-3 3 17 16,1 0-7-16,-3 8 2 15,-2 1 12-15,3 7 1 16,-5 3-3-16,-1 4 3 0,4 1 0 15,-3 3 3-15,-1 0 3 16,0 0-2-16,-2 0-1 16,1 0 5-16,-1 13-5 15,1 3 23-15,2 2-5 16,0 0 1-16,2-2-8 16,3-2-3-16,-4-3 1 15,4-8-8-15,-1-3 7 16,1 0-4-16,-1 0 4 15,0-16-5-15,-1-3 1 16,1-6-3-16,-4-1-4 16,-2-2-1-16,-3-4-3 15,-4 0 4-15,0 0 0 16,0 2 7-16,0 6-6 16,0 5 11-16,0 5 7 0,0 5-6 15,0 3 10-15,0 4-5 16,0-1-7-16,0 3-7 15,0 0-4-15,0 0-7 16,0 0-3-16,0 0-3 16,0 19 8-16,0 8 5 15,-6 8 3-15,6 7 6 16,0 4 6-16,0 2 0 16,0 1 9-16,15-1-16 15,5-4-1-15,1-7-3 0,-4-9 1 16,-3-7-3-16,-6-13-1 15,-1-7 2-15,-3-1-1 16,5 0 13-16,5-13-15 16,-1-11-11-16,1-5-53 15,-6 1-68-15,-8-2-131 16,0 2-204-16</inkml:trace>
  <inkml:trace contextRef="#ctx0" brushRef="#br0" timeOffset="124764.8">25690 4357 110 0,'0'0'207'15,"0"0"-23"-15,0 0-11 16,0 0-64-16,0 0-84 16,0 0-7-16,2-8 8 0,25 1 33 15,9-2-34 1,5-1-11-16,3 6-14 0,1 1-80 16,-5-2-138-16,-11-1-193 15</inkml:trace>
  <inkml:trace contextRef="#ctx0" brushRef="#br0" timeOffset="125504.61">24666 3543 68 0,'0'0'86'0,"0"0"-21"16,0 0-17-16,0 0 17 16,0 0 3-16,0 0-3 15,10 0-13-15,15 0-9 16,15 0 18-16,20 0-5 15,15 0-25-15,12 3-1 16,3-3-23-16,-5 0 0 16,-11 0-5-16,-10 0-2 15,-17 0-47-15,-16 0-16 0,-11 0-2 16,-11-3 6-16,-7-3-45 16,-2-2-115-16</inkml:trace>
  <inkml:trace contextRef="#ctx0" brushRef="#br0" timeOffset="127650.87">14683 2883 91 0,'0'0'70'15,"0"0"-2"-15,0 0-27 16,0 0 8-16,0 0 0 16,0 0 0-16,0 0 21 15,-4-6 23-15,4 4-31 16,0-2-16-16,-3 2 5 16,3 2-16-16,0-1-15 15,0 1-4-15,0 0-5 16,0 0-11-16,0 0-2 0,0 0-5 15,0 0-4-15,0 0-5 16,0 7 15-16,0 9 0 16,0 9 1-16,0 0 0 15,0 8 0-15,0 5 1 16,0 2 0-16,0 4-1 16,0 2 2-16,-2 4-2 15,2 0-1-15,0 2-2 16,0 3-2-16,0 1 5 15,0-2 1-15,0-2 4 16,0-3-5-16,2 0 4 16,1-5-1-16,-3 1-1 15,0-4 5-15,0 2 0 16,0-1-5-16,0 0 4 16,2 4-6-16,-2 2 2 0,0 0-2 15,0 3 0-15,0-4 4 16,0 0 0-16,0-5-3 15,2-4-1-15,0-7 2 16,1 1-2-16,-3 0 2 16,0-3-4-16,0 3 4 15,0 0-2-15,0 3 0 16,0-2 2-16,0 3-1 16,0-1-1-16,0-2-1 15,0-2-1-15,2-3-1 0,2-6 0 16,0-4 0-1,1 0 3-15,-3-2 3 0,1-2-3 16,-1 4 2-16,-2-1 0 16,0-1 2-16,0 0-4 15,2-9 0-15,-2-2 2 16,2-5-2-16,3 0-19 16,8 0-24-16,1-17-22 15,3-15-214-15,-1-9-149 16</inkml:trace>
  <inkml:trace contextRef="#ctx0" brushRef="#br0" timeOffset="129900.76">14710 2833 11 0,'0'0'17'0,"0"0"-1"16,0 0 1 0,0 0 1-16,0 0-6 0,0 0 22 15,-43-32-11-15,37 27-10 16,-3 5 1-16,5-3-1 15,1 1 16-15,0 2 12 16,3-2 14-16,0 2 47 16,0 0-36-16,0 0-22 15,0 0-20-15,0 0-6 16,0 0-7-16,0 0-8 16,0 0-3-16,0 0 0 15,0 0-8-15,0 0 8 16,0 0 0-16,14 0 3 15,1-2 19-15,4 2-10 0,3 0-1 16,0 0-5-16,3 0-4 16,4 0 2-16,0 0 0 15,6 0-3-15,1 0-1 16,7 0 4-16,1 0 3 16,9 0-6-16,5 0-1 15,5 0-4-15,-3 0 4 16,-4 2-3-16,-5 5 2 15,-9 0 1-15,0 0 2 16,-3 2-2-16,-1-1 0 16,4-2 2-16,5 0-2 15,7-3 4-15,3 0-3 16,5-3-1-16,-2 0 4 0,-2 0 1 16,-4 0 4-16,-5-3 1 15,-4-2 12-15,-2 1-14 16,-4 2 3-16,1 2-3 15,1 0 0-15,-1 0-7 16,4 0 1-16,5 0-1 16,7-1-1-16,7-4 9 15,-1 1-5-15,5-2 0 16,-3-2 1-16,1 2-3 16,-5-2 5-16,-4 4 1 15,-7 4-7-15,-3 0 1 16,2 0-1-16,1 0-1 0,2 0 0 15,2 0 1-15,3-2-6 16,5-1 11-16,-1-2-5 16,6 3-1-16,3 0-1 15,1 2 1-15,1 0 0 16,-4 0 3-16,-5 0-7 16,-2 0 4-16,3-2 0 15,-1-2 1-15,5-1 1 16,0 0-1-16,-2-2 4 15,-1 2-5-15,-1-2 0 16,-3 5 0-16,0-3 4 16,-6 3-8-16,-4 2 7 0,-2 0-3 15,-4 0 0 1,1 0 0-16,-1 0 0 16,3 0 1-16,3 0 1 0,3 0-2 15,0-2 2-15,5-1-2 16,-4 2 1-16,-3-1 1 15,-2 0-2-15,-9 2 1 16,1 0 2-16,-2-2 2 16,6 2-5-16,2-4 0 15,9 0 5-15,4-2 2 16,2-2 3-16,3 2-4 16,-1-3 5-16,1 7-2 15,-5-3 0-15,-2 1-8 0,-6 1-1 16,-6-1 1-1,3 4 1-15,-1-4-2 0,-4 3 2 16,5-3 1-16,-5 0-1 16,4 1-2-16,0 0 1 15,4 3-1-15,3-2 0 16,1 2 1-16,5 0-1 16,-1 0 0-16,0 0 3 15,-3 0-3-15,-1 0-1 16,-7 0 1-16,-2 0 1 15,-4 0-1-15,-1 0 1 16,3 0-1-16,-1 0 1 0,5 0-1 16,5-2-3-1,6 2 3-15,-3-2 2 0,3-1-2 16,-2 1 0-16,-2 0 0 16,0 1 3-16,0-1-3 15,-2 0 1-15,1-3-2 16,-4 4 2-16,1-3 1 15,2 0-2-15,-2 1 0 16,6-2 3-16,5-1-6 16,-3 2 7-16,2-3-2 15,-4 6 1-15,-2-1-3 16,2 2 0-16,0 0-2 16,3 0 2-16,3 0 5 15,3 0-3-15,-3-2-2 16,-1 0-1-16,-3-3 1 0,0 3 0 15,2 1 1-15,4 1 3 16,1 0 4-16,1 0-6 16,3 0 8-16,-3 0-4 15,-3 0-2-15,-3 0 5 16,0-2-8-16,-1 0 4 16,3-1 0-16,3 1-5 15,5 2 4-15,5-1-3 16,4 1 1-16,-4 0 1 15,-3 0 2-15,-5 0-4 16,-6 0 1-16,-5 0 1 16,-3-3-1-16,-1 3 0 15,1-4 0-15,1 3 1 16,0-3-3-16,-2-1 3 16,-3 3-1-16,-2 2-1 0,-2 0-1 15,6 0 1-15,3 0-1 16,10 0 0-16,8 0 0 15,4 0 4-15,2 0-4 16,-3 0 3-16,-4 0-6 16,3 0 5-16,-5 0-2 15,0 0 0-15,1 0 4 16,-5 0-5-16,-5 0 1 16,-6 0 0-16,-14 0 1 15,-11 0 0-15,-6 0 2 0,-5 0-1 16,4 0-1-16,3-3 4 15,6-1 2-15,8-1-3 16,3 1-1-16,8 1 0 16,-1 1 2-16,2-1-5 15,-6 3 3-15,-11 0-3 16,-18 0-5-16,-16 0 5 16,-2 0-62-16,-20 3-177 15,-22 6 59-15,-5-7-201 16</inkml:trace>
  <inkml:trace contextRef="#ctx0" brushRef="#br0" timeOffset="130953.16">25935 2523 12 0,'0'0'42'0,"0"0"-10"16,0 0-21-16,0 0-8 15,0 0-2-15,0 0-1 16,0 0 2-16,6-21-1 0,0 20-1 15,-2-4-7-15,3 3 5 16,2-2-19-16,0 4-42 16</inkml:trace>
  <inkml:trace contextRef="#ctx0" brushRef="#br0" timeOffset="132157.47">25935 2523 28 0,'50'-35'40'16,"-50"35"16"-16,0 0 8 0,0 0 17 15,0 0-23 1,0 0 22-16,0-9-13 0,0 6 10 16,0 3-20-16,0 0-7 15,0 0-21-15,0 0-15 16,0 0-1-16,0 0-11 15,0 0-2-15,0 0-2 16,0 0-5-16,0 0-2 16,2 0 4-16,-2 6-3 15,0 10 8-15,0 2 2 16,2 3 0-16,0 2 2 16,3 2-4-16,-3 4 2 15,1 2-1-15,-1 1 2 0,2 0-2 16,-4-3 0-16,2 2 2 15,-2-4-3-15,0 2 6 16,0-3 2-16,0-2 0 16,0 1 3-16,0 1-4 15,3-1 1-15,-1 1-4 16,0 1-1-16,0-1 1 16,0-1-3-16,0-6 0 15,-2 1 1-15,0 2-2 16,0-2 2-16,0 3 3 15,0 0-5-15,0 1 3 16,0 0 3-16,0 0 4 16,0 0 0-16,0 3 4 15,0-1-8-15,0-2 1 0,0 2 4 16,5-2-7-16,-5-2-2 16,2-2 1-16,-2-4-1 15,0 2 0-15,3 0 3 16,-3 3-2-16,2-2-1 15,-2 1 2-15,2 2 0 16,3-2-3-16,-3 3 0 16,2-2-1-16,-2 0 0 15,0-3 4-15,1-3-2 16,-3 2 0-16,2-2 1 16,-2 1-1-16,2 1-1 15,1 1 0-15,-1 0-2 16,0-1 3-16,1 6-2 0,-1 0 0 15,-2 0 1-15,0 0 4 16,0 0-4-16,0 0-1 16,0-6 1-16,0 3 1 15,0 1-1-15,0 0 3 16,0 2-4-16,0-2 3 16,0 4 0-16,0-1-3 15,0-1 1-15,0 2 2 16,0-1-2-16,0 0 1 15,0 0-1-15,0 0-1 16,0-2 0-16,0 1 2 16,0-2-2-16,0 3 1 0,0 1 1 15,0 1-2-15,0-1 0 16,0 4 1-16,0 1 0 16,0-2-1-16,0-2 0 15,0-4 1-15,0-2-1 16,0-4 0-16,0 1 3 15,0 0 1-15,0-3 1 16,0 1-5-16,0-2 6 16,0 1-4-16,0-2 0 15,0 0 1-15,0-2-2 16,0 0 1-16,0-2 1 16,0-2-2-16,0-1 2 15,0-3 1-15,0-2-3 0,2 0 0 16,-2 1 2-1,2-1-3-15,-2 2 0 0,0 4 0 16,0 0 1-16,2 0-1 16,0 1 0-16,0-3 0 15,1-3 0-15,-3-1-6 16,0 0 6-16,0 0 1 16,0 0-1-16,0 0-59 15,0 0-77-15,0 0-48 16,0 0-66-16</inkml:trace>
  <inkml:trace contextRef="#ctx0" brushRef="#br0" timeOffset="133268.79">14875 4590 26 0,'0'0'16'15,"0"0"-13"-15,0 0-1 16,0 0-2-16,0 0-3 16,0 0 2-16,-44-3 1 15,38 3 0-15,4 0 0 16,0 0 2-16,0 0 0 16,0 0-2-16,-5 0-2 15,-4 3-43-15</inkml:trace>
  <inkml:trace contextRef="#ctx0" brushRef="#br0" timeOffset="133874">14634 4628 63 0,'0'0'88'0,"0"0"-35"16,0 0-21-16,0 0 28 16,0 0-29-16,0 0 20 15,29-38 1-15,-27 38-19 16,-2 0-24-16,0 0-6 15,0 0-3-15,2 0-3 16,-2 0 3-16,2 6-1 0,0 11 4 16,-2 2-1-1,0 8 14-15,0 5-2 0,3 7 9 16,-1 6-10-16,3 6 7 16,-1 2-2-16,3-2 2 15,-3-6-5-15,0-7-4 16,-1-8 1-16,-1-4-5 15,-2-8-3-15,0-4 5 16,0-6-3-16,0-4-5 16,0 0-1-16,0 0 0 15,0 4 4-15,0 4-4 16,0 6-16-16,0 2-140 16,-7 0-175-16</inkml:trace>
  <inkml:trace contextRef="#ctx0" brushRef="#br0" timeOffset="135774.2">14743 5182 63 0,'0'0'67'0,"0"0"14"16,0 0-20-16,0 0-28 16,0 0-17-16,0 0-16 15,-2 0-2-15,2 0-2 16,-2 0 4-16,2 0 2 15,-5 0 14-15,-2 0 10 16,5 0-16-16,-4 0-5 0,6 0-2 16,0 0 10-1,0 0-8-15,0 0-5 0,0 0-1 16,0 0 0-16,0 0 1 16,-2 0 0-16,-1 0 2 15,3 0 3-15,0 0 2 16,0 0 32-16,0 0 20 15,0 0-8-15,0 0-21 16,0 0-21-16,0 0-5 16,0 0 3-16,0 0-7 15,11 0 0-15,7 0 13 16,6 0 14-16,5-3-13 16,2 1-1-16,6 0 2 15,1 0-7-15,-1 0 0 16,1 2-3-16,-2 0 4 0,2-1 1 15,-5-2-2-15,5 3 13 16,0-1 0-16,2 1-3 16,2-3 2-16,3 2-3 15,0 1-9-15,0-3-4 16,-1 3-2-16,3 0-1 16,-5 0 1-16,0 0-2 15,1 0 1-15,-3 0 0 16,-3 0-1-16,-1 0 0 15,0 0 1-15,0 0 0 16,4 0 1-16,3 0 1 16,1 0 1-16,5 0-3 0,0 3 0 15,2-3-1-15,5 0 0 16,0 0 3-16,-3 0-2 16,-2 0 0-1,-3 0-1-15,-4 0 1 0,-2 0 0 16,1 0-1-16,-6 0 0 15,1-3 1-15,-2-1-1 16,0 2 1-16,-1-1-1 16,3-2 2-16,7 3-2 15,4-2 1-15,2 3 0 16,3-4-1-16,-1 1 0 16,-2 2 0-16,-1-1 2 15,-6 0-2-15,-3 1 0 0,-6 0 0 16,3 2 0-16,-3 0 0 15,1 0 0-15,2 0 1 16,0 0 1-16,4 0 2 16,1 0-2-16,1 4 2 15,1 2-2-15,-3-4-2 16,2 2 1-16,1-4 0 16,-1 0-1-16,4 0 1 15,-2 0 0-15,-1 0 2 16,-1 0-2-16,-1 0 3 15,-5 0-3-15,-3 0-1 16,1 0 0-16,-3 0 1 0,6-2 0 16,1-2 0-1,-1 1 0-15,4-2 1 0,-1 1-1 16,-2 2-1-16,-1 0 0 16,-2-2 1-16,1 1-1 15,-3 3 0-15,2-5 0 16,3 1 1-16,-3 1-2 15,3 0 1-15,3 1 0 16,-1 0 0-16,3 0 0 16,-1-2 0-16,4 3 1 15,-6-4 0-15,-5 3-1 16,2 2-2-16,-1 0 2 16,-1 0 0-16,1 0-1 15,3 0 1-15,3 0 0 16,3 0 1-16,1 0-1 0,2 0 1 15,-1 0-1-15,0 0-1 16,-4 0 1-16,1 0 1 16,-1 0-1-16,-3 0 0 15,-2 0 0-15,3 0 0 16,1 0 0-16,3 0 1 16,4 0-1-16,5 0 0 15,0 0 0-15,4 0 0 16,2-4 2-16,-2 0-2 15,-6 2 0-15,-8 0 0 16,0 0 1-16,-7 0-1 16,2 0 1-16,1 0-2 0,2-3 2 15,4 0 1 1,-2-2-2-16,1 2 1 0,-7 1 1 16,-4-1-4-16,-8 0 4 15,-1 1-2-15,-2 1 0 16,-2 0 0-16,-3 1 0 15,-7 2 0-15,-2 0 0 16,-2-3 1-16,-2 3-1 16,-1 0-1-16,-1 0 0 15,1 0-1-15,4 0-14 16,3 0-18-16,3 0-17 16,5 3-16-16,8 7-13 15,0 2-45-15,0 2-78 0</inkml:trace>
  <inkml:trace contextRef="#ctx0" brushRef="#br0" timeOffset="137016.43">20521 5017 37 0,'0'0'70'0,"0"0"-53"0,0 0-7 16,0 0 7-16,0 0 11 16,0 0-21-16,96-44-5 15,-90 42-2-15,2 0 5 16,-2 2 3-16,7-2 20 16,3 2-8-16,9 0-2 15,4 0 16-15,2 0-20 16,7 0-8-16,4 4 0 15,1 4 1-15,5 1-2 16,-1-4 0-16,2-1-4 0,0-2 3 16,-5-1-3-16,4 2 7 15,-4-1 5-15,3-2 11 16,2 2 0-16,2-2 2 16,3 0-10-16,2 0-1 15,-5 0-5-15,-4 0-1 16,-5 0 5-16,-6 0-4 15,-7 0-7-15,-7 0 2 16,-4 0-5-16,-7 0 0 16,-2 0 0-16,-5 0 0 15,-1 0 4-15,-3 0 10 16,0 0 22-16,0 0 5 16,2 0-19-16,0 0-10 15,0 0-3-15,0 0-7 16,5 0 2-16,2 0-3 0,2 0 0 15,5 0-1-15,1 0 1 16,0 0 1-16,-2 0-2 16,-1 0 1-16,-4 0-1 15,-1 0 0-15,-7 0-1 16,0 0-3-16,-2 0-87 16,0 6-61-16,0 1-15 15,0 2-27-15</inkml:trace>
  <inkml:trace contextRef="#ctx0" brushRef="#br0" timeOffset="137544.95">21700 5023 28 0,'0'0'75'16,"0"0"-18"-16,0 0-19 15,0 0 9-15,0 0-35 16,0 0-12-16,21-3 0 0,10 3 30 16,7 0 13-16,6 0-22 15,1 0-8-15,-1 0-8 16,-3 0-2-16,-1 0-3 16,-7 0 6-16,-6 0-6 15,-2 0-3-15,-8 0-17 16,-1 0-46-16,-5 9-79 15</inkml:trace>
  <inkml:trace contextRef="#ctx0" brushRef="#br0" timeOffset="139566.48">21912 5007 26 0,'0'0'34'15,"0"0"3"-15,0 0-9 16,0 0-10-16,0 0-11 16,0 0-7-16,-4 0 0 15,2 0 0-15,-6 0 0 16,2 0 0-16,2 0 1 16,-1 0 2-16,1-2 0 15,2 0 1-15,0 2-2 16,-1 0-2-16,0 0-2 0,1 0 0 15,0 0 0-15,2 0 2 16,0 0 0-16,0 0 4 16,0 0 68-16,0 0 9 15,0 0-34-15,10 0-1 16,7-3-4-16,5 2-26 16,3-1 0-16,4 0 5 15,4 0-15-15,3 2 5 16,2 0-1-16,2 0 6 15,2-2 3-15,3-1-10 16,4-2 0-16,0 3-6 16,0 0 1-16,0 2-4 0,-5 0 7 15,-3-3-13-15,-1 3 14 16,-5 0-4-16,1 0-4 16,3 0-2-16,-4 0 2 15,5 0 1-15,5-1 6 16,-3-1-6-16,2-2 0 15,3-3-1-15,-3 2 4 16,4-3-3-16,-4 4 0 16,1 0 0-16,-3 4-1 15,-3 0-3-15,-2-2 3 16,-1 0 0-16,-3 0-1 16,0-3 1-16,-1 0 2 15,3-2 3-15,-4 2-5 0,0-1 3 16,-4-1-3-1,2-1 0-15,-2 2 0 0,2 1 0 16,2-2 4-16,3 4-4 16,-1-1-1-16,4 0 1 15,-2-3 0-15,-2 1 2 16,3 1-2-16,-1-2 0 16,1 2 0-16,-1 0 0 15,0 1 1-15,0-1-1 16,1 0 0-16,-1 1 1 15,3 1-2-15,3 1 2 16,1-1-2-16,-1 3 0 16,0-2 1-16,1 2-1 15,1 0 1-15,-1 0 0 0,-2 0 0 16,1 0 1-16,-4 0-1 16,3 0 1-16,0 0-1 15,1 0 1-15,-1 5 0 16,-3-1 3-16,2 1-2 15,1 0-1-15,-3-3 2 16,4 0-3-16,-1-1 2 16,0-1-2-16,1 0 3 15,-2 0 4-15,1 0-5 16,-2 0 0-16,3 0-1 16,-4 0 8-16,-1 0 0 15,-1-1-7-15,-1 1 0 16,0-2 0-16,-3 0 4 0,5-1-5 15,1 1 3-15,-1 0-1 16,1 0 1-16,-3 1-4 16,0 1 0-16,-3-2 3 15,0 0-3-15,1-1 7 16,1-1-2-16,0 2 2 16,1 1 0-16,1-2 1 15,1 2-6-15,-5 1-2 16,-2 0 0-16,0 0 4 15,-2 0-3-15,0 0 0 0,-3-3-1 16,1 3 1 0,-6-1 0-16,0-2 1 0,-6 3 0 15,-4 0-1-15,-2 0 1 16,-5 0-2-16,0-2 0 16,0 2 0-16,0 0 1 15,5-2 1-15,0 2 1 16,0 0-3-16,-1 0 1 15,-2 0 1-15,3 0-2 16,-2 0 2-16,-3 0-2 16,1 0 2-16,-3 0-1 15,0 0 1-15,0 0-1 16,0 0 6-16,0 0 7 16,0 0 3-16,0 0 6 15,0 0-10-15,0 0-4 0,0 0-8 16,0 0-1-1,0 0 0-15,0 0-47 0,-17 8-158 16,-18 9 16-16</inkml:trace>
  <inkml:trace contextRef="#ctx0" brushRef="#br0" timeOffset="145544.91">26192 1171 23 0,'0'-4'120'16,"0"4"-53"-16,0-3 38 16,0 3-33-16,0 0-38 15,0-1-2-15,0-2 20 16,2 2 18-16,-2 1-39 15,0 0 16-15,0 0 2 16,0 0-29-16,0 0-18 16,0 0 7-16,0 0 1 15,0 0 10-15,0 0-5 16,0 0 6-16,0 0 13 16,0 0 0-16,0 0-13 0,0-6-1 15,0-2 6-15,0-6-26 16,9-2 0-16,7 0-8 15,1-2 7-15,6 0-6 16,2 1-9-16,2 3 3 16,-6 9 11-16,-1 1-2 15,-1 4-2-15,-4 0-6 16,-1 7 0-16,-6 14 9 16,-3 4-19-16,-5 1 3 15,0 5 19-15,-9 3 11 16,-16-2 10-16,-2 0-6 15,3-6-3-15,0-4-4 16,8-10-3-16,7-4-4 16,5-4 3-16,4-4 3 0,0 0 16 15,0-7-23-15,9-18-9 16,8-3-30-16,3 2 22 16,-1-2-9-16,0 2 6 15,-1-1 3-15,0 1 4 16,0 3 10-16,0 0 2 15,1 5-1-15,-5 2 1 16,-1 4 0-16,-3 4 1 16,-6 4 0-16,0 3 0 15,-4 1 1-15,0-3 0 16,0 3 5-16,0 0 8 0,0 0 8 16,0 0-5-1,0 0-1-15,0 0-2 16,0 0-2-16,0 0-10 15,0 0-2-15,0 0-1 0,0 0 1 16,0 0 11-16,0 0 13 16,0 0-1-16,0 0-2 15,0 0-1-15,0 0-5 16,0 0-6-16,0 0-3 16,0 0-3-16,0-1 5 15,0-4-3-15,3-1 11 16,-1 0-16-16,-2 5 4 15,0-3-3-15,0 4-1 16,0 0 0-16,0 0-1 0,0 0-5 16,0 0 6-16,0 0 0 15,0 0 2-15,0 0 0 16,0 0 3-16,0 0-1 16,0 0-1-16,0 0 1 15,0 0-4-15,0 0-7 16,0 0-7-16,0 0-4 15,0 7 13-15,-9 13 2 16,2 4 3-16,4 2-6 16,3 5 6-16,0-1-2 15,0-1-7-15,6-2 8 16,13-6 0-16,4-2-6 16,1-9 7-16,1-7 8 0,1-3-8 15,-1 0-5-15,-1-7-111 16,-3-15-138-16,-4-2-175 15</inkml:trace>
  <inkml:trace contextRef="#ctx0" brushRef="#br0" timeOffset="145882.2">26794 1102 87 0,'0'0'87'0,"0"0"-12"16,0 0 22-16,0 0 38 15,0 0 6-15,0 0-47 0,0 3-13 16,0-3 0 0,0 0-8-16,0 0-23 0,0 0-39 15,-2 0-6-15,0-3 3 16,2 2 5-16,-3-1 2 16,1-2-3-16,0-1-9 15,-1 3 1-15,1 1 2 16,2 1 6-16,0 0-7 15,0 0-1-15,0 0-4 16,0 0-6-16,0 3-14 16,0 22 1-16,0 11 16 15,0 10-6-15,0 6 8 16,0 4-9-16,0-2-60 0,0-8-135 16,5-13-322-16</inkml:trace>
  <inkml:trace contextRef="#ctx0" brushRef="#br0" timeOffset="147773.04">27574 819 80 0,'0'0'62'0,"0"0"28"15,0 0-8-15,0 0-20 16,0 0 1-16,0 0 6 0,0-11-15 15,0 9 12 1,0 1 4-16,0-4-4 0,0 1-25 16,0 1 2-16,0 2-9 15,0 1-21-15,0 0-6 16,0 0-7-16,0 0-4 16,0 0-13-16,0 4-11 15,5 22 23-15,2 15 3 16,1 5 1-16,1 7-3 15,-2 5 4-15,-2 0 3 16,-3-3-1-16,-2-8 2 16,0-6-4-16,0-10 0 15,0-10 3-15,0-9-2 16,0-6-1-16,0-4-6 16,0-2-51-16,0 0 3 0,8-14-56 15,1-13-244-15</inkml:trace>
  <inkml:trace contextRef="#ctx0" brushRef="#br0" timeOffset="148308.06">27554 834 45 0,'0'0'160'0,"0"0"-7"0,0 0-4 15,0 0-94-15,0 0 10 16,0 0-35-16,-2-18-15 16,2 18-1-16,0 0 8 15,0 0-6-15,0 0-9 16,-2 0-7-16,-5 18-1 15,-2 6 1-15,-2 2 35 16,2 2-28-16,-2-2 4 16,2-4-1-16,0-3-7 15,0-10 3-15,2-1 0 16,3-6-4-16,4-2 6 0,0 0 9 16,0-10 18-1,0-13-34-15,2-10-1 0,11 1-46 16,1 0 30-16,-1 2-9 15,1 4-12-15,1 4 20 16,1 2-9-16,-3 2 26 16,1 4 0-16,-7 6 43 15,-3 4 15-15,0 4 7 16,-4 0-50-16,2 0-15 16,3 0-16-16,4 16 1 15,2 15 3-15,4 12 11 16,3 4-10-16,5-1-34 0,2-7-131 15,1-11-242 1</inkml:trace>
  <inkml:trace contextRef="#ctx0" brushRef="#br0" timeOffset="149805.01">28460 1146 20 0,'0'0'27'16,"0"0"31"-16,0 0 60 15,0 0 2-15,0 0-43 16,0 0-47-16,-14-5-6 0,7 5-12 16,-1 0-4-1,-2 0-2-15,-1 0 23 0,-3 0 20 16,3 0 13-16,3 2-16 15,-2 0-23-15,6-1 9 16,0 1-12-16,4-2 3 16,-3 0 3-16,3 3 17 15,0-3-3-15,0 0-5 16,0 0-3-16,0 2 4 16,0-2-16-16,0 0 0 15,0 0-5-15,0 0 0 16,0 0 7-16,3 0 4 0,-1 2-12 15,2 0-6 1,-2 0-4-16,-2-1-4 0,0-1-1 16,0 3-4-16,0-3 0 15,0 0-3-15,0 0 3 16,0 0 5-16,0 0 12 16,0 0-4-16,0 0-1 15,0 0-4-15,0 0 0 16,0 0-1-16,0 0 0 15,0 0 0-15,0 0 1 16,0 0 1-16,0 0 0 16,0 0-2-16,0 0 1 15,0 0-3-15,0 0-2 16,14 0 2-16,11 0 1 16,10 0 31-16,15 0-25 0,5-8-7 15,7 1 1 1,6 0-1-16,1 2-19 0,-3 5-15 15,-8 0-8-15,-16 0 11 16,-13 0 4-16,-10 0 24 16,-13 0 3-16,-4 0 3 15,0 0 6-15,-2 0 18 16,0 0 8-16,0 0 0 16,0 0-7-16,0 0-7 15,0 0-5-15,0 0-12 16,0 0-4-16,0 0 0 15,0 0 7-15,0 0-4 16,0 0-3-16,0 0-2 0,0 0-26 16,0-1-20-16,0 1-4 15,0-4 3-15,-4 0-2 16,-2-4-46-16,-7-2-43 16,-4 0 82-16,-3-2 17 15,1-1 24-15,-2-1 17 16,6 0 5-16,3-2 2 15,4 2 42-15,-1 4 5 16,4 0 24-16,3 7 26 16,0 0-55-16,2 3-11 15,0 0-12-15,0 0-13 16,0 0-13-16,0 0-9 0,0 0-17 16,2 0 25-16,12 3-7 15,1 2 16-15,7 2 16 16,1-2-9-16,-4-2-6 15,-1 0-4-15,-9-1-5 16,-5 0-11-16,0-2 2 16,-4 5-23-16,0 4-7 15,0 3 26-15,-4 8 13 16,-4 4 6-16,-3 5-5 16,-3 7 0-16,1 0-1 15,-5 2 0-15,1-3 0 16,-6-1-9-16,-2-7-96 15,3-7-74-15,7-7-143 16</inkml:trace>
  <inkml:trace contextRef="#ctx0" brushRef="#br0" timeOffset="150780.85">29503 1092 170 0,'0'0'91'0,"0"0"-47"0,0 0 10 15,0 0-16 1,0 0-12-16,0 0 3 0,-30 54 3 16,28-37 1-16,2 0-21 15,0 0 3-15,0-1-15 16,0-3 3-16,18-8 3 16,6-5 0-16,3 0 1 15,0 0-1-15,-2-16-6 16,-8-5 0-16,-5 0 4 15,-10-1 8-15,-2 0 35 16,0 6 42-16,-4 2-13 16,-12 3-16-16,-4 6-24 15,-5 3-33-15,-4 2-3 16,-2 0-6-16,0 6-2 16,6 9-36-16,9 0-49 0,12 3-39 15,4-7-108-15,0-2-75 16</inkml:trace>
  <inkml:trace contextRef="#ctx0" brushRef="#br0" timeOffset="151348.53">29864 1110 149 0,'0'0'68'16,"0"0"20"-16,0 0-11 0,0 0-43 15,0 0 34-15,0 0-37 16,-21-20 9-16,11 18-16 16,-4 2-13-16,-1 0 11 15,-6 0-6-15,-1 0-2 16,-2 0-4-16,3 4 12 15,3 3 4-15,5 0 6 16,2 6-3-16,4 1-29 16,7 6-10-16,0-2 10 15,0 2 26-15,14-5-12 16,5 0-14-16,2-7-3 16,3-8 3-16,3 0 13 15,2-14 4-15,3-16 2 0,-8-4-14 16,-2-4-1-16,-10 1-4 15,-6 2 5-15,-4 2 11 16,-2 6 26-16,0 1 6 16,0 3-11-16,0 7 17 15,-6 6-23-15,1 6-4 16,3 2-14-16,-1 2-13 16,3 0-3-16,-6 0-10 15,-1 3 0-15,1 17 12 16,-4-1-8-16,4 4 4 15,3 2 0-15,3 5 3 16,0 1-2-16,0-4-65 0,5 4-18 16,9-5-38-16,3-6-49 15,1-7-133-15</inkml:trace>
  <inkml:trace contextRef="#ctx0" brushRef="#br0" timeOffset="151850.24">30049 1124 37 0,'0'0'185'15,"0"0"-61"-15,0 0 39 16,0 0-72-16,0 0-35 16,0 0-2-16,22-53-15 15,-22 48 17-15,0 2-11 16,0-1 15-16,-2 1-31 16,-10 3-29-16,-1 0-4 0,-1 0-2 15,-3 0 1-15,-1 0 1 16,3 10 1-16,1 5 2 15,3 1-8-15,7 4-8 16,4 4 13-16,0 2 4 16,0-4-5-16,15 0 5 15,10-7-11-15,4-6-9 16,-3-9-22-16,-1 0 35 16,-3 0-7-16,-8-20-11 15,-1-6-16-15,-4-4-34 16,-2-7 32-16,-3 0 43 15,0-2 3-15,-4-1 31 16,0 4-8-16,0 6 17 16,0 11 9-16,0 7 10 0,0 6-20 15,0 5-1-15,0 1-39 16,0 0-2-16,0 0-12 16,0 0-11-16,0 4 11 15,0 11 10-15,0 4 2 16,-2 3 0-16,0 4 6 15,0 2 0-15,2 2-6 16,0 2 1-16,0-1-3 16,0-1-44-16,0-6-68 15,11-7-116-15,5-10-100 16</inkml:trace>
  <inkml:trace contextRef="#ctx0" brushRef="#br0" timeOffset="152188.04">30345 1056 342 0,'0'0'225'0,"0"0"-113"16,0 0-5-16,0 0 19 15,0 0-72-15,0 0-54 16,20-50-24-16,-40 50 24 16,-7 14 20-16,-2 3-17 15,3-3-2-15,7-2 5 16,9-2-6-16,10 0-9 0,0-3-25 15,8 4-19 1,17-3 37-16,6 0-16 0,0-1 28 16,-2 2-15-16,-4-3 3 15,-10 1 7-15,-3-2 8 16,-10-1-1-16,-2 0-11 16,0 0 13-16,-14 1 45 15,-7 7 22-15,-4-5-40 16,2 0-22-16,6-4-5 15,3-3-92-15,10 0-24 16,4 0-161-16</inkml:trace>
  <inkml:trace contextRef="#ctx0" brushRef="#br0" timeOffset="153623.31">29264 1722 48 0,'0'0'94'15,"0"0"2"-15,0 0-32 16,0 0 51-16,0 0 54 15,0 0-62-15,-18-16-30 16,18 16-26-16,0 0-18 16,0 0-16-16,0 0-15 15,0 0-2-15,0 0-3 16,0 0 3-16,0 0 25 0,3 0-17 16,5-1 34-1,5-8-1-15,3-2-19 0,-1-1-11 16,2-2-11-16,-4-3-6 15,-2-1-34-15,-9-2-13 16,-2 2 20-16,0 1-4 16,0 5-14-16,-2 5 44 15,-12 3 7-15,1 4-1 16,-3 0 1-16,1 0-12 16,-1 9 7-16,1 10-6 15,1 8 8-15,3 2-1 16,5 3 4-16,2 0 8 15,4-2 12-15,0 1-3 16,0-8 1-16,13 1-16 0,5-5 29 16,3-3-19-16,2-6-12 15,-1-10-47-15,3 0-19 16,-3-2-112-16,0-22-221 16</inkml:trace>
  <inkml:trace contextRef="#ctx0" brushRef="#br0" timeOffset="153951.28">29482 1668 41 0,'0'0'371'0,"0"0"-181"15,0 0-78-15,0 0 20 16,0 0-42-16,0 0-50 16,10-14-12-16,-6 14-19 0,5 0-9 15,4 10 0-15,3 16 2 16,4 6 0-16,-1 6-2 15,-5 0 1-15,-1-8 2 16,-4-7 0-16,-4-11-1 16,2-8 2-16,-3-4 3 15,0-4 37-15,5-24 55 16,1-13-72-16,-4-2-27 16,1-2 10-16,-5 1-10 15,-2 4 2-15,0 12-2 16,0 8 0-16,0 8-43 15,0 10-16-15,0 2-25 0,0 0-72 16,0 4-98 0,6 13-88-16</inkml:trace>
  <inkml:trace contextRef="#ctx0" brushRef="#br0" timeOffset="154356.64">29801 1671 402 0,'0'0'179'16,"0"0"-83"-16,0 0-12 16,0 0-49-16,0 0-35 15,0 0-33-15,36 0 33 16,-28 0 4-16,-1 0-3 16,3 0 0-16,0 0 5 15,1-12-2-15,1 3 1 0,-1-3-2 16,-5 1-2-16,2-3 0 15,-6 5-1-15,-2 1-29 16,0 2 29-16,0 0 12 16,-10 2-10-16,-3 2-2 15,-3 2-4-15,1 0 2 16,-1 0-4-16,1 3 1 16,1 10 1-16,5 3-4 15,3 4 3-15,4 4-1 16,2 0 6-16,0 3 37 15,0 1-3-15,0-1 6 0,8 2-13 16,1-4-18-16,3-4-3 16,1-7-6-16,5-8-9 15,4-6-121-15,2-6-139 16</inkml:trace>
  <inkml:trace contextRef="#ctx0" brushRef="#br0" timeOffset="154874.39">30028 1664 342 0,'0'0'209'16,"0"0"-89"-16,0 0-9 16,0 0-24-16,0 0-47 15,0 0-14-15,5-5 11 16,-3 5 17-16,-2 0-6 16,0 0-17-16,0 0-16 0,0 0-15 15,3 0-5-15,1 0-6 16,-2 19-3-16,0 9 10 15,1 4 4-15,-1 3 7 16,2 1-4-16,-2-7-2 16,3-4-1-16,-3-9-2 15,0-9 0-15,-2-4-11 16,0-3-10-16,0 0-7 16,0 0 23-16,3-10 3 15,1-14-11-15,3-3-17 16,1 1 25-16,-3 4 5 15,4 5 2-15,-2 0-5 0,4 5-5 16,-2 2 5 0,0 3-7-16,-3 4 12 0,1 1 17 15,-3 2-13-15,-2 0-4 16,4 0-13-16,0 8 7 16,-2 10 6-16,3 2 22 15,-1 6-4-15,4 3-3 16,-1-4-5-16,-3 1-3 15,-2-9-6-15,2-7 4 16,-2-3-5-16,-2-7-7 16,2 0-29-16,3 0-3 15,4-12-19-15,3-18-49 0,1-10-125 16,-1-3-29 0,-1 1 31-16</inkml:trace>
  <inkml:trace contextRef="#ctx0" brushRef="#br0" timeOffset="155078.35">30318 1546 233 0,'0'0'228'0,"0"0"-31"16,0 0-44-16,0 0-47 16,0 0-64-16,0 0-42 15,0-14-7-15,0 14-13 16,0 2 16-16,0 14 3 16,0 10-6-16,0 6-15 15,0 6 22-15,3 1 7 16,5 0-4-16,-1-5 6 0,0-3-9 15,-2-7-29 1,-5-11-108-16,0-13-134 0,0 0-136 16</inkml:trace>
  <inkml:trace contextRef="#ctx0" brushRef="#br0" timeOffset="155239.76">30278 1680 612 0,'0'0'247'15,"0"0"-172"-15,0 0 23 16,0 0-9-16,0 0-75 16,0 0-9-16,149-4-5 15,-106 4-30-15,-3 0-66 16,0-8-117-16,0-8-277 16</inkml:trace>
  <inkml:trace contextRef="#ctx0" brushRef="#br0" timeOffset="155744.93">31076 703 76 0,'0'0'72'0,"0"0"44"16,0 0-31-16,0 0 35 15,0 0-24-15,0 0-13 16,-2-9-22-16,2 9-8 16,0 0-6-16,0-3 16 15,0 3-5-15,0 0-7 16,0 0-14-16,0 0-11 0,0 0-13 16,0 0-13-16,0 24-26 15,0 22 25-15,5 21 1 16,5 11 8-1,2 6-6-15,-1 2 11 0,0 5 2 16,-2-6-4-16,-4-4-9 16,-1-11 2-16,-4-13-4 15,0-18-14-15,2-15-44 16,-2-15-81-16,0-9-220 16</inkml:trace>
  <inkml:trace contextRef="#ctx0" brushRef="#br0" timeOffset="156379.96">30969 713 55 0,'0'0'108'0,"0"0"46"0,0 0-12 15,0 0-41-15,0 0-45 16,0 0-23-16,0-1-16 16,0 1 5-16,0 0-7 15,0 0-15-15,0 3 5 16,0 16-5-16,0 8 33 16,0 8-4-16,-11 5-23 15,-3 4 26-15,3-1-20 16,-1-11 0-16,2-8-6 15,6-10-6-15,1-11-23 0,3-3-14 16,0 0 33-16,0-17-8 16,7-15-90-16,7-5 55 15,-1 1 47-15,1 2 6 16,-1 6-1-16,1 4 42 16,-1 6-4-16,-1 1 28 15,0 6 12-15,-5 4-25 16,-3 3 9-16,-2 4-28 15,-2 0-31-15,7 0-8 16,4 0-12-16,5 13 12 16,4 13 0-16,2 9-4 15,2 0 4-15,1 2 0 16,4-2-17-16,0-5-69 0,-2-5-106 16,2-9-348-1</inkml:trace>
  <inkml:trace contextRef="#ctx0" brushRef="#br0" timeOffset="158332.88">25972 712 25 0,'0'0'119'16,"0"0"25"-16,0 0 28 16,0 0-33-16,0 0-50 0,0 0-8 15,0 0 5 1,-14 0-14-16,14 0-11 16,0 0-17-16,0 0-13 0,9 0-1 15,9 0 14-15,2 0-34 16,4-2-7-16,-2-2-3 15,1 0-34-15,-5 1-29 16,-5 3-55-16,-6 0-114 16,-7 0-154-16</inkml:trace>
  <inkml:trace contextRef="#ctx0" brushRef="#br0" timeOffset="158810.35">25972 712 185 0,'8'15'211'0,"-8"-15"-40"0,0 0-82 16,0 0-11-16,0 0-8 16,0 0-11-16,0 0-23 15,0 0-9 1,0 0-14-16,0 0-13 0,-2 7-7 16,2 12-8-16,-4 13 15 15,2 11 4-15,2 9-4 16,0 10 7-16,0 6-6 15,0 5 6-15,0 4-3 16,0 2-4-16,0 1 12 16,0-4 3-16,0-6 8 15,0-5 1-15,0-11-5 16,0-11-8-16,2-8-5 16,-2-9-1-16,2-9-2 0,-2-8-2 15,0-4 5-15,0-2-4 16,0-1 0-16,0-2-1 15,0 0 1-15,2 0 0 16,-2 0 2-16,0 0 1 16,0 0 4-16,0 0 0 15,0 2 11-15,0-2-2 16,0 0-3-16,2 0-3 16,5 3-11-16,4-1 4 15,7 1 3-15,9-3 9 16,8 0-3-16,5 0-14 15,10 0-43-15,3-10-166 16,7-20-418-16</inkml:trace>
  <inkml:trace contextRef="#ctx0" brushRef="#br0" timeOffset="160303.07">31611 641 119 0,'0'0'257'16,"0"0"-194"-16,0 0-21 16,0 0-6-16,0 0 15 0,0 0-27 15,0 0 7-15,7 8 45 16,17-8-35-16,-1 0-14 15,-3 0-16-15,-3 0-4 16,-3 0-1-16,-3 0 3 16,-5 0 0-16,-3-4 2 15,0 0-3-15,-3 1-8 16,0 0 2-16,0 1 13 16,0 2 14-16,0 0-1 15,0 0 4-15,0-2-15 16,0 2-6-16,0 0 1 15,0-1 8-15,0 1 0 0,0 0-2 16,0 0 3 0,0 0-8-16,0 0-10 0,0 0-3 15,0 0-8-15,0 0-2 16,0 0-4-16,0 13 0 16,0 11 12-16,0 8 2 15,0 7 5-15,0 7 0 16,6 8-4-16,3 4 1 15,-1 8 0-15,0 2 0 16,-2 3-2-16,-4-4 0 16,1-4 0-16,-3-5 0 15,2-8 0-15,-2-6-1 0,0-8 0 16,0-7 1 0,0-7 4-16,0-8-3 0,0-6 5 15,0-6 2-15,0 0-2 16,0-2 0-16,0 0-5 15,0 0-1-15,0 1 0 16,0 1 0-16,0-2 0 16,0 3 1-16,0-3 2 15,0 0 14-15,0 0 15 16,0 0 8-16,0 0-9 16,0 0-18-16,0 0-10 15,0 0-3-15,-11 4-3 16,-12-2-5-16,-6 1-22 15,-6-3-87-15,-3 0-172 16</inkml:trace>
  <inkml:trace contextRef="#ctx0" brushRef="#br0" timeOffset="161584.79">26440 2180 7 0,'0'-9'0'16,"0"2"-3"-16,0-4-1 16,0 3 4-16,0 4 0 15,0 1 36-15,0 0 53 16,0 3-51-16,0 0-32 15,0 0-5-15,0 0-1 16,0 0 3-16,0 0-3 16,0 0 11-16,0 0 79 0,0 0 26 15,0 0 0 1,0 0-16-16,0-2-22 16,0 2-16-16,0-2-23 0,4 2-16 15,12-1 13-15,1-2-34 16,4 3 2-16,-1 0-4 15,-5 0-9-15,-4 0-53 16,-4 0-36-16,-5 0-74 16,-2 0-101-16</inkml:trace>
  <inkml:trace contextRef="#ctx0" brushRef="#br0" timeOffset="161662.93">26440 2180 1 0</inkml:trace>
  <inkml:trace contextRef="#ctx0" brushRef="#br0" timeOffset="162508.26">26440 2180 1 0,'37'-61'128'0,"-37"61"-85"0,0 0-10 0,0 0 19 0,0 0-2 16,0 0-20-16,-2 0-3 15,2-1 25-15,0 1 38 16,0 0-6-16,0-3-31 16,0 1-11-16,-4-2-20 15,-1-1-20-15,1 0-2 16,0 1 0-16,-2 1 0 15,4 3 1-15,0 0 0 16,2 0 2-16,0 0-1 16,0 0 0-16,0 0-2 0,0 0 0 15,0 0-3-15,0 0-6 16,0 0-5-16,-2 0 6 16,0 0 8-16,-2 3 1 15,1 3 3-15,1-1 2 16,0-4 0-16,2 1-4 15,0-2 4-15,0 0 2 16,-2 0 15-16,2 0 22 16,0 0 21-16,0 0-9 15,0 0-15-15,0 0-8 16,0 0 3-16,0 0-13 16,0 0-3-16,0 0-3 15,0 0-7-15,0 0-6 0,0 0-5 16,0 2-7-16,0 6-14 15,0 11-3-15,0 9 24 16,6 14 9-16,7 11-9 16,1 12 1-16,-1 3 0 15,1 0 0-15,-1-2 3 16,-4-4-2-16,-2-6-2 16,0-3 0-16,-5-7 2 15,0-4-2-15,2-4 1 16,-2-4-1-16,1-4 1 15,-1-5-1-15,0-4 0 16,3-7 0-16,-5-5 1 0,2-5-2 16,0-4 0-1,-2 0 1-15,0 1 5 0,0-1 2 16,0 0 1 0,0 0 1-16,0 0-3 0,0 0-1 15,0 0-5-15,0 0-4 16,3 0-13-16,-1 0-1 15,-2 0 0-15,2 0 14 16,-2 0 4-16,0 0 0 16,0 0-4-16,0 0-6 15,0 0-4-15,-4 0 8 16,-8 0 5-16,1 0 2 16,7 0 0-16,4 0 0 15,0 0 10-15,0 0 6 0,2 0-8 16,16 0 13-16,4-4-2 15,5-2-16-15,2 2-3 16,2 1 2-16,-2 1-2 16,-2-3 1-16,-5 1-2 15,-7 3-16-15,-5-2-8 16,-8 2-26-16,-2 1-32 16,0 0-76-16,0-4-189 15</inkml:trace>
  <inkml:trace contextRef="#ctx0" brushRef="#br0" timeOffset="163321.87">26878 2363 19 0,'0'0'323'15,"0"0"-180"-15,0 0-67 0,0 0 4 16,0 0-44-16,0 0-36 15,-4-12 0-15,14 9 25 16,0-1-13-16,5 0 2 16,-1 4-1-16,5 0-13 15,0 2 0-15,4 19-3 16,1 5 3-16,-2 6 0 16,-2-5 1-16,-6-1-1 15,-5-4 0-15,-5-5 0 16,-2-4 0-16,-2-2-22 15,0-6-83-15,0-1-72 16,0-2-14-16,-2-2 0 16</inkml:trace>
  <inkml:trace contextRef="#ctx0" brushRef="#br0" timeOffset="164182.67">26867 2368 60 0,'0'0'68'0,"0"0"-17"16,0 0-18-16,0 0 30 15,0 0 6-15,0 0 8 16,9-8-27-16,3-1-3 16,-1 2 23-16,3 1-38 0,-2-1-4 15,7 7-14-15,-2 0-12 16,3 0-2-16,0 3 0 16,0 17 0-16,-2 8-4 15,0 2 0-15,-7 4 4 16,-6 2-5-16,-5 0 5 15,0-2 28-15,0-3 17 16,-14-4-15-16,-3-5-1 16,-2-6-12-16,4-4-9 15,6-4-6-15,2-3 3 16,3-5 1-16,4 0 25 16,0 0-10-16,0-16-5 15,0-9-10-15,8-2-4 0,15-5 1 16,2 0-6-16,-3 1 3 15,0 2-4-15,-4 4-3 16,-3 4 7-16,-1 2-1 16,-3 1-6-16,-1 4 6 15,-6 4 1-15,0 2 0 16,-4 5 5-16,0-2 19 16,0 3-3-16,0 0 5 15,0 2-17-15,0 0-9 16,0 0-10-16,0 0-6 15,-12 0 16-15,-3 0 0 16,-3 9-4-16,5 2 3 16,-3 3 1-16,7 2-4 0,1 1 4 15,6 8 5-15,2 3 20 16,0 0-16-16,0-2 3 16,6 1 0-16,9-6-7 15,8-2-4-15,4-8-1 16,2-4-66-16,0-7-65 15,0 0-86-15,-5 0-104 16</inkml:trace>
  <inkml:trace contextRef="#ctx0" brushRef="#br0" timeOffset="164512">27302 2581 211 0,'0'0'165'0,"0"0"10"15,0 0-39-15,0 0-27 16,0 0-29-16,0 0-59 0,2-18 3 15,12 11-23-15,-1 6-1 16,1-2 0-16,-1 3-5 16,-2 0-7-16,-2 0 4 15,-5 0 1-15,1 3-3 16,-5 11-15-16,0 0 4 16,0 4 7-16,-11-2 14 15,-5 3 0-15,1 2 1 16,-1-1 1-16,3 0-1 15,4-2 19-15,2-4-3 16,7-5-4-16,0 0 0 0,0-6-12 16,16-3 19-16,11 0 21 15,6 0-11-15,5 0-30 16,1-5-17-16,7-2-62 16,-2-2-89-16,3-1-252 15</inkml:trace>
  <inkml:trace contextRef="#ctx0" brushRef="#br0" timeOffset="165478.47">28049 2081 51 0,'0'0'97'0,"0"0"16"0,0 0-8 15,0 0 20-15,0 0 27 16,0 0-59-16,-4-40-11 16,2 36-7-16,2-2-10 15,0 0-34-15,0 0 17 16,0-2-12-16,0 4-13 15,0-1 6-15,0 2 10 16,0 1-7-16,0 2-17 16,0 0-15-16,0 0-4 15,0 0-7-15,0 5-5 16,0 20 9-16,0 11 7 16,2 10 3-16,2 2-3 15,5 3 0-15,0-2 1 16,0-1-1-16,-1-9 3 0,-3-6-3 15,2-8-1-15,-5-11 1 16,1-4 2-16,-3-4-1 16,2-3 0-16,0-3-1 15,-2 0 0-15,0 3-3 16,0-3-14-16,0 0 7 16,0 0 1-16,0 0 9 15,0 0 0-15,0 0 1 16,0 0-1-16,0 0-12 15,0 0 11-15,-2 0 1 16,-10 0 12-16,1-6-10 0,3-5 0 16,-4 2 1-1,1-3 1-15,2 0 12 0,0 0 1 16,4 4 2-16,1 0-3 16,4 2-6-16,0 0 11 15,0 2-12-15,0 2 5 16,0 0-12-16,0 2-2 15,0 0-2-15,0 0-7 16,0 0-7-16,0 0 2 16,7 11-17-16,13 12 31 15,3-1 3-15,1-2 1 16,-2-1-4-16,-6-10 2 16,-5-5-2-16,-7-4 1 15,-2 0 1-15,3 0 9 0,-2 0 6 16,-1-13-5-16,0-6-9 15,-2-1-2-15,2-2-2 16,2-1-5-16,3 2-24 16,1 1-43-16,4 6-49 15,-3 2-73-15,-3-1-212 16</inkml:trace>
  <inkml:trace contextRef="#ctx0" brushRef="#br0" timeOffset="166657.14">28747 2476 51 0,'0'0'182'16,"0"0"-148"-16,0 0-20 15,0 0 32-15,0 0 22 16,0 0-9-16,0 0-7 16,-48 17 32-16,48-17 30 15,0 0 0-15,0 0-12 0,0 0-29 16,0 0-18-16,4 0-5 15,24 0-3-15,17 0-29 16,19 0-11-16,13-5-2 16,2-1-5-16,2 3 4 15,-2 3-3-15,-4 0 2 16,-11 0-3-16,-15 0-2 16,-17 0 1-16,-15 0-4 15,-11 0 4-15,0 0 1 16,-6 0 1-16,2 0 3 15,-2 0 2-15,0 0-2 16,0 0-1-16,0 0 1 16,0 0-1-16,0 0 4 0,0 0-3 15,0 0 2-15,0 0 4 16,0 0-4-16,0 0-1 16,0 0-5-16,0-5-3 15,0-2 3-15,0 2-16 16,-10-5 13-16,2 2 3 15,-3-1-5-15,-1 0 3 16,1 1 1-16,0 2-1 16,2 0 0-16,0 0 0 15,3 2 2-15,1 2 0 16,3 0 0-16,0 2 3 16,2 0 1-16,0 0-4 0,0 0 3 15,0 0-3 1,0 0-12-16,0 0 3 0,2 0-23 15,11 0-10-15,8 4 42 16,0 6 2-16,4 2 1 16,-3 2-3-16,-5 2-1 15,-13 3-14-15,-4 8-53 16,0 4 12-16,-27 0 32 16,0-2-2-16,0-8 3 15,14-3-37-15,13-10-55 16,0-8-303-16</inkml:trace>
  <inkml:trace contextRef="#ctx0" brushRef="#br0" timeOffset="167446.24">30100 2305 42 0,'0'0'156'16,"0"0"-125"-16,0 0 2 16,0 0 4-16,0 0 8 15,0 0-4-15,-62 37 4 16,50-19 19-16,3 2-13 16,1 4-6-16,3 0-6 0,5 3 10 15,0-3-43 1,0-2 8-16,13-3 8 0,10-7-3 15,3-5-6-15,3-7 61 16,-2 0-27-16,-2-14-27 16,-5-9-12-16,-9-3 2 15,-9 0-9-15,-2 2 4 16,0 2 36-16,-11 4-36 16,-9 6 5-16,0 4 12 15,-9 5-21-15,0 3-1 16,-2 0-1-16,2 9-21 15,6 8-70-15,10 3-46 16,13-3-92-16,0-8-171 0</inkml:trace>
  <inkml:trace contextRef="#ctx0" brushRef="#br0" timeOffset="167983.8">30423 2416 174 0,'0'0'298'16,"0"0"-178"-16,0 0-28 15,0 0-11-15,0 0-30 16,0 0-8-16,0-40-30 0,-2 34-5 16,-9 2 7-1,-1 1-2-15,-3 3 1 0,-3 0-6 16,1 0-8-16,-6 0-1 15,3 13 1-15,2 7-2 16,2 5 1-16,8 0 1 16,3-1 0-16,5 0-1 15,0-5 4-15,5-7 3 16,17-5 7-16,5-7 13 16,4 0 3-16,3-6-14 15,-1-16-7-15,-4-8 3 16,-8-4-11-16,-4-6-11 15,-7 0 9-15,-4-1 0 16,-6 4 2-16,0 1 15 16,0 5-4-16,0 5-1 0,0 8 7 15,0 9 2-15,-6 4-6 16,6 5 0-16,0 0-13 16,-2 0-9-16,0 7-7 15,-2 14 9-15,-3 7 7 16,3 6 0-16,0 3 2 15,4-4-1-15,0 4-1 16,0-5 5-16,0-2-5 16,10-2-81-16,5-5-50 15,8-6-72-15,4-8-141 16,2-9 8-16</inkml:trace>
  <inkml:trace contextRef="#ctx0" brushRef="#br0" timeOffset="168456.91">30722 2402 420 0,'0'0'174'0,"0"0"-72"16,0 0 6-16,0 0-21 15,0 0-42-15,0 0-29 16,-5-44-2-16,1 42-8 16,-2 2-6-16,-4 0 0 15,-3 0-7-15,1 0 3 16,-1 4 1-16,0 6-3 15,2 4-6-15,2 4-2 16,7 4-2-16,2 0 11 0,0 2 5 16,0-4 10-1,6-2-1-15,13-3-9 0,2-10-9 16,2-5 9-16,1 0 2 16,1-5 3-16,-3-22-5 15,0-5-6-15,-4-8-9 16,-2-7-15-16,-7 0-8 15,-5-1 28-15,-1 5 10 16,-3 3 3-16,0 12 24 16,0 9 11-16,0 6-3 15,0 9-8-15,0 2-3 16,0 2-24-16,0 0-11 0,0 12-13 16,-9 14 20-16,2 11-4 15,2 2-1-15,5 6 9 16,0-1 1-16,0 0 3 15,0-3 0-15,0 2-4 16,5-6-123-16,-5-8-162 16,0-7-217-16</inkml:trace>
  <inkml:trace contextRef="#ctx0" brushRef="#br0" timeOffset="169716.54">29941 2930 3 0,'0'0'23'15,"0"0"19"-15,0 0 39 16,0 0 18-16,0 0 33 16,0 0 6-16,0-4-14 15,2 4-48-15,0-3-27 0,4-1 2 16,2 1 22-16,1-4-57 15,3-2-11-15,-4 4-1 16,1-2-4-16,-2-4-14 16,-2-1-24-16,-3-2-8 15,-2 0-2-15,0 2 23 16,0 2 25-16,0 4 0 16,0 0 20-16,-2 4 2 15,-6 2-14-15,-2 0-8 16,-3 0-7-16,-3 4-2 15,-1 10 5-15,2 4-1 16,5 7 5-16,-4-2 0 16,5 4 18-16,7-1-4 0,2-2-7 15,0-1 1-15,0-2 5 16,0-4-5-16,9-5 5 16,1-4-8-16,2-5-3 15,1-3-2-15,1 0 6 16,1-11 2-16,-1-6-8 15,-3-2-4-15,-3 1 0 16,0 0 1-16,-4 1 3 16,-2 2 0-16,0 5 11 15,3 5 15-15,-3 3-5 16,-2 2-9-16,2 0-12 16,2 0-19-16,6 0-1 15,-1 9 15-15,6 7 4 16,-1 3 1-16,-1-2 3 0,3 0 4 15,-3-3 2-15,-2-4-6 16,-4-5-1-16,-3-1-2 16,1-4 7-16,-3 0 4 15,4 0 42-15,2-7 31 16,2-14-55-16,1-4-19 16,3-3-9-16,-3 0-1 15,-5 1-13-15,0 3-43 16,-6 1 8-16,0 11 32 15,0 1 14-15,0 7-6 16,0 2-38-16,0 2-51 16,0 0-38-16,0 0-178 15,0 6 45-15</inkml:trace>
  <inkml:trace contextRef="#ctx0" brushRef="#br0" timeOffset="170452.22">30260 2869 144 0,'0'0'113'15,"0"0"15"-15,0 0-16 16,0 0-20-16,0 0-29 16,0 0-27-16,94 26-6 15,-71-26-23-15,-4 0 0 16,-5 0-1-16,-5 0 1 16,-3 0 0-16,-6 0-7 15,0-10-1-15,0-4 1 0,0-2-6 16,-4 3 2-16,-9 1 4 15,1 3 0-15,-1 7 2 16,2 2-4-16,-3 0-3 16,4 0 1-16,-4 0-2 15,3 12 0-15,2 4-3 16,4 2 9-16,1 5 0 16,4-2 17-16,0 5-4 15,0 1 1-15,0-4-5 16,4-1 2-16,8-8-7 15,1-1 5-15,1-9 13 16,-2-4 23-16,2 0-9 16,-3-3-10-16,2-11-21 0,-1-5-5 15,1-2-41-15,1-1-13 16,-1 1 20-16,1 4 25 16,-4 3 9-16,1 2 0 15,-1 6 7-15,-2 2 9 16,-1 4-4-16,-1 0-12 15,-1 0-2-15,0 3 0 16,-3 14 2-16,0 5 26 16,0 0-4-16,-2 3-8 15,0-5-4-15,0-5-2 16,0-3-5-16,3-5 1 16,-3-3-1-16,0-4 0 15,0 0 7-15,0 0 10 16,4 0-20-16,0-18-3 0,5-7-59 15,3-1 31-15,-2 1-2 16,-1 3 11-16,1 6 22 16,-4 5 10-16,-2 3 34 15,-1 6 8-15,-1 2-5 16,2 0-47-16,4 0 9 16,2 19-9-16,3 6 30 15,-1 3-7-15,1 5-12 16,-1-1-7-16,-1-6 4 15,-5-6-8-15,0-8-39 16,0-6-69-16,0-6-100 0,1 0-236 16</inkml:trace>
  <inkml:trace contextRef="#ctx0" brushRef="#br0" timeOffset="170844.34">30824 2764 743 0,'0'0'177'0,"0"0"-63"16,0 0 3-16,0 0-60 16,0 0-57-16,0 0 0 15,3-9-24-15,-3 18 0 16,0 11 24-16,2 6 6 0,-2 9-2 16,4 3 1-1,1 2-5-15,-1 0 4 0,0-4-1 16,1-5-2-16,-3-6-1 15,0-6-25-15,-2-9-50 16,0-7-11-16,0-3 14 16,-4 0-20-16,-14-13 51 15,-2-11 19-15,5-3 22 16,3 3 16-16,8 0 72 16,4 5 7-16,0-2 7 15,2 3-29-15,16 1-16 16,2 6-47-16,2 3-7 15,3 2-3-15,0 0-3 16,2 2-31-16,-2 2-53 16,2 1-50-16,0 1-91 0,-2-3-300 15</inkml:trace>
  <inkml:trace contextRef="#ctx0" brushRef="#br0" timeOffset="171323.2">31513 2046 228 0,'0'0'135'0,"0"0"23"15,0 0-5-15,0 0-1 16,0 0-46-16,0 0-15 15,0-33-9-15,0 31-18 16,0 2-18-16,0 0-19 0,0 0-22 16,0 0-5-1,0 10-16-15,0 29-23 0,0 24 39 16,2 20 5-16,7 7 1 16,-2 6-2-16,2-4-4 15,-3-7 5-15,1-13 0 16,-7-14-5-16,0-17-31 15,0-14-82-15,0-15-57 16,0-12-124-16,0-2-104 16</inkml:trace>
  <inkml:trace contextRef="#ctx0" brushRef="#br0" timeOffset="171868.45">31473 2073 235 0,'0'0'108'0,"0"0"69"16,0 0-12-16,0 0-42 15,0 0-59-15,0 0-8 16,0-13-12-16,0 13-9 16,0 0-13-16,0 0-17 0,0 0-5 15,-4 0-11-15,-6 5-12 16,-5 11 19-16,-5 4 4 16,0 2 7-16,2-2-7 15,4 1 0-15,3-5 0 16,7-7-1-16,2-2 1 15,0-5 0-15,2-2 3 16,0 0 6-16,0 0 3 16,0 0-6-16,0 0-6 15,0-2-1-15,0-13-25 16,4-2 11-16,9-2 15 16,3 1 3-16,4 0 37 0,-2 4 1 15,0 0 17-15,-1 2-21 16,-1 3-25-16,-5 6-12 15,1 3-1-15,1 0-4 16,0 3-8-16,5 22 7 16,5 5 6-16,-1-2-5 15,4 0-61-15,1-8-53 16,-2-5-65-16,-3-9-245 16</inkml:trace>
  <inkml:trace contextRef="#ctx0" brushRef="#br0" timeOffset="172717.74">31883 1851 76 0,'0'0'448'0,"0"0"-268"16,0 0-67-16,0 0 8 15,0 0-33-15,0 0-64 16,0 0-13-16,-15-14-1 0,28 10 15 16,3-5-6-1,5-1-15-15,2-2 3 0,-5 2-5 16,-5 2-1-16,-3 2 2 15,-6 3-1-15,0 3 1 16,-4-2 2-16,0 2 15 16,2 0 1-16,-2 0-7 15,0 0-4-15,0 0-2 16,0 0-2-16,0 0 0 16,0 0-6-16,0 0-1 15,0 0 0-15,0 0-4 16,0 0 5-16,0 0-1 15,0 0 1-15,0 0 0 16,0 0 0-16,0 0-6 16,0 0-1-16,0 0 0 0,0 0 2 15,0 0 1-15,0 0 3 16,-4 0 0-16,4 4 0 16,-2-1-2-16,2-1 3 15,-2 3-2-15,2 2-1 16,-2 5-3-16,-4 10 4 15,4 9 1-15,0 8 0 16,0 12 0-16,2 5 0 16,0 8-4-16,0 5 5 15,2 6 2-15,10 5-2 16,-1 1 0-16,-5 0 0 16,-2-6 0-16,-4-4 2 15,0-8-2-15,0-4 0 0,0-9 2 16,0-6-2-16,0-6 2 15,0-2-1-15,0-4-1 16,0-6 2-16,0-1-1 16,0-7-1-16,0-6 1 15,0-4-1-15,0-6 0 16,0 0 2-16,0-2-2 16,0 0 2-16,0 0-1 15,0 0 0-15,0 0 0 16,0 0 0-16,0 0 1 15,0 0-1-15,-6 0-1 16,-9 0 1-16,-6 0-1 0,-8 0-60 16,-2-2-73-16,-4-10-283 15</inkml:trace>
  <inkml:trace contextRef="#ctx0" brushRef="#br0" timeOffset="175978.94">26622 4016 90 0,'-2'0'72'16,"0"0"13"-16,-2 0 8 16,-1 0 2-16,-4-3-58 15,0 0-14-15,-2 1 20 0,4 0-7 16,3 0 31-16,1 2-5 16,3-2 2-16,0 2-4 15,0 0-7-15,0-2-14 16,5-2-7-16,15-4 17 15,7 0-49-15,4 0-9 16,-2 3-6-16,-4 2 6 16,-6 3-59-16,-5 0-79 15,-7 0-93-15,-7 0-67 16</inkml:trace>
  <inkml:trace contextRef="#ctx0" brushRef="#br0" timeOffset="176600.69">26622 4016 156 0,'-18'-23'161'0,"18"23"-44"15,0 0 21-15,0 0-61 16,0 0-22-16,0 0-6 16,0-9-14-16,0 9 35 15,0 0-13-15,0-2-21 16,0 2-15-16,0 0-10 15,0 0-11-15,0 0-1 16,-2 0-5-16,0 0-9 16,-3 17-4-16,1 18 17 0,4 18 1 15,0 10-11 1,0 12 9-16,0 3 3 0,0 2 2 16,0-4 0-16,0-3-1 15,0-7 1-15,0-10 1 16,0-10 3-16,-6-8-4 15,4-12 5-15,-1-10-4 16,3-5-2-16,0-10-1 16,0 2-21-16,0 0 13 15,0-3 6-15,0 2 2 16,0-2 5-16,0 0-4 16,0 0 0-16,0 0 0 15,0 0 3-15,0 0 0 16,0 0-3-16,0 2-1 0,0-2 0 15,0 0-1-15,0 3 1 16,0-3 4-16,0 0-4 16,0 0-2-16,0 2-6 15,0 0-4-15,0 1 12 16,0-1 2-16,0 0 0 16,0-2-4-16,18 3 4 15,13-1 10-15,12 0 11 16,3 3-20-16,-1 0 3 15,-9-2-6-15,-12-1-8 16,-11 1-23-16,-8-2 2 16,-5-1-12-16,0 0-14 15,0-4-10-15,0-18-297 0</inkml:trace>
  <inkml:trace contextRef="#ctx0" brushRef="#br0" timeOffset="177710.8">26881 4250 126 0,'0'0'102'0,"0"0"-20"16,0 0 9-16,0 0-6 0,0 0-10 15,0 0 2-15,0 0 3 16,-3 0 7-16,3 0-9 16,0-3-55-16,12-6-12 15,1 0-8-15,7-3-3 16,3 2-3-16,1-2-5 16,2 2 8-16,3 2-23 15,-2 8 0-15,-2 0 5 16,-5 0 6-16,-4 12 11 15,-5 12-14-15,-11 1 1 16,0 8 0-16,0-1 14 16,-18 0-10-16,-7-2 10 15,-8 0 8-15,0-5 9 0,2-6 0 16,6-5-12-16,12-6-1 16,3-3 4-16,10-5 8 15,0 0 15-15,6-18-31 16,15-10-13-16,6-6-29 15,4-1 4-15,3 0 8 16,-3-2-33-16,2 1 28 16,0 2-10-16,-4 2 41 15,0 4 4-15,-6 6 6 16,-7 4 2-16,-7 5 11 16,-5 5 28-16,-2 7-8 15,-2 1-6-15,0 0-17 0,0 0-8 16,0 0 13-1,0 0 2-15,0 0-12 0,-8 0-1 16,-6 0-3-16,-1 8 1 16,-4 3 12-16,-2 5-5 15,-4 4-2-15,2 2 3 16,3 6 5-16,5 3-6 16,8 3 0-16,5 2 0 15,2 2 14-15,5-2-14 16,19 0 6-16,14-2-14 15,0-8 1-15,1-8-8 16,-2-7-11-16,-9-11-102 16,-3 0-92-16,-9-11-245 0</inkml:trace>
  <inkml:trace contextRef="#ctx0" brushRef="#br0" timeOffset="178070.55">27380 4367 73 0,'0'0'309'16,"0"0"-129"-16,0 0-49 15,0 0-29-15,0 0-7 16,0 0-53-16,2-8-12 16,-2 4 17-16,0-4 5 15,5 0-29-15,-5 0-4 16,2 2-1-16,0 2 8 16,-2 2-4-16,0 2-3 0,0 0-13 15,0 0-6 1,0 0 0-16,0 0-8 0,0 0-8 15,0 4 2-15,0 15 8 16,0 6 6-16,0 6 3 16,0 5-1-16,0 1 9 15,0-1-6-15,0-1-1 16,0-11-3-16,7-8 2 16,0-8 1-16,6-8-4 15,7 0 16-15,3-4-16 16,1-16-51-16,0-8-29 15,-3-1-36-15,-4-5-90 16,-1-2-138-16,-3-3-55 16</inkml:trace>
  <inkml:trace contextRef="#ctx0" brushRef="#br0" timeOffset="178327.4">27590 4149 272 0,'0'0'208'0,"0"0"-64"15,0 0-47-15,0 0-27 16,0 0-46-16,0 0-24 15,-67-28-8-15,67 36-3 16,0-3 0-16,0-2 11 16,5-3 26-16,5 0 52 15,-1 0-25-15,5 0 0 16,-8-8-33-16,-1-4-9 16,-5 0-11-16,0-1-2 15,0 2-6-15,-7 1-8 0,-6 3 9 16,-3 5 3-1,5 2-27-15,0 0-47 0,8 0-61 16,3 6-98-16,3 4-135 16</inkml:trace>
  <inkml:trace contextRef="#ctx0" brushRef="#br0" timeOffset="178530.06">27980 4253 67 0,'0'0'50'0,"0"0"-50"16,0 0-60-16</inkml:trace>
  <inkml:trace contextRef="#ctx0" brushRef="#br0" timeOffset="179202.84">28011 4060 57 0,'0'0'116'16,"0"0"-33"-16,0 0 36 15,0 0 37-15,0 0-52 16,0 0-57-16,-2-18-8 16,2 17 3-16,0-3-23 15,0-1 44-15,0 3-22 0,0 0-21 16,0 2 23-16,0 0 4 15,0 0-13-15,0 0-4 16,0 0-30-16,0 0-3 16,0 17-17-16,0 19 20 15,2 15 10-15,5 12-2 16,-1 5 10-16,1 2-6 16,-2-3-2-16,2-6-9 15,-3-11 5-15,0-9-6 16,0-15-2-16,-1-12-58 15,-3-8-27-15,0-6-28 16,0 0 15-16,0-8-112 16,0-16-233-16</inkml:trace>
  <inkml:trace contextRef="#ctx0" brushRef="#br0" timeOffset="179824.71">27971 4048 37 0,'0'0'83'0,"0"0"38"0,0 0-13 16,0 0-49-16,0 0 52 15,0 0-10-15,0-32-43 16,0 32 18-16,0 0 8 16,0 0-36-16,0 0-25 15,0 0-14-15,0 0-9 16,0 7 0-16,0 11 14 15,0 3 4-15,0 4 0 16,0 1-7-16,0 0 8 16,-3-2-11-16,-7 0-8 15,3-8 11-15,3-8-2 0,2-4-7 16,2-4 1-16,0 0 11 16,0 0 21-16,0-10 56 15,6-10-85-15,5-2 3 16,1-2-6-16,-4-1 0 15,1 2-3-15,-3 0-1 16,2 1 0-16,-2 1 1 16,1 4 0-16,1-1 4 15,-1 4 6-15,0 5-5 16,-2 4-1-16,-5 3 10 16,0 2-14-16,0 0 0 15,2 0-15-15,2 19-2 0,5 8 17 16,5 4 1-1,1 0-1-15,5 0-4 0,3-6-77 16,-2-4-65-16,2-9-116 16</inkml:trace>
  <inkml:trace contextRef="#ctx0" brushRef="#br0" timeOffset="181513.98">28747 4412 91 0,'0'-3'54'16,"0"1"51"-16,0 2-31 16,0-2-35-16,-5 2-7 15,-3-2 16-15,-4 2 11 16,-3-3 24-16,-3 3-15 0,-3 0-22 16,2 0-7-16,-4 0 7 15,5 0-12-15,1 0 15 16,3 0-9-16,7 0 2 15,5 0 1-15,2 0 9 16,0 0 1-16,0 0-11 16,7 0-14-16,20 0-2 15,18 0-4-15,15 0-9 16,13 0-3-16,18 0-10 16,9 0 0-16,6 0 0 15,-4 0 11-15,-4 0-11 16,-18 0-14-16,-15-2 13 0,-20-1-6 15,-20 1 7 1,-17 2-1-16,-5 0-2 0,-3 0 0 16,0 0 0-16,0 0 1 15,0 0 2-15,0 0 12 16,0 0-5-16,0 0-3 16,0 0-2-16,0 0-2 15,0 0-11-15,0-2 7 16,0-1 4-16,-3-6 7 15,-8-3 7-15,-9-4-8 16,-2-2-4-16,-5-4 2 16,0 0-4-16,2 3 1 15,6 2 2-15,3 7-3 0,9 5 0 16,7 5 3-16,0 0-1 16,0 0-2-16,0 0-18 15,9 0-4-15,7 0 22 16,6 0 7-16,-2 0-1 15,-4 5-6-15,-5 7-1 16,-3 4-1-16,-4 9-10 16,-4 9 2-16,0 3 2 15,-14 5 8-15,-5 0-5 16,6-5-3-16,7-5-72 16,6-6-41-16,0-8-78 15,22-10-205-15</inkml:trace>
  <inkml:trace contextRef="#ctx0" brushRef="#br0" timeOffset="182070.33">29995 4066 201 0,'0'0'195'0,"0"0"-45"15,0 0-1-15,0 0-27 16,0 0-17-16,0 0-46 16,-13-34-33-16,13 34-15 15,-2 0-11-15,-3 0-10 16,-6 16-19 0,-8 17 22-16,2 4-2 0,6 8 2 0,6-1 7 15,5-2 0 1,0-7 9-16,21-2-9 0,10-13 0 15,4-12 9 1,8-8 31-16,-3 0-18 0,-5-22-22 16,-10-10-11-16,-7-6-18 15,-13-6 15-15,-5 2 5 16,0-1 9-16,-14 11 24 16,-6 6 17-16,-6 10-10 15,-1 11-30-15,-7 5-1 16,-1 0-13-16,-2 23-7 15,4 5-36-15,6 3-45 16,16-5-65-16,11-8-145 16</inkml:trace>
  <inkml:trace contextRef="#ctx0" brushRef="#br0" timeOffset="182632.01">30437 4203 242 0,'0'0'129'16,"0"0"-11"-16,0 0-12 16,0 0-9-16,0 0-35 15,0 0 20-15,15-28-41 16,-15 20-31-16,0 0 8 16,-7-1 4-16,-3 1-17 15,-2 5 1-15,1-2 1 0,-1 5-3 16,1 0-8-1,1 0 1-15,-2 0-3 0,3 8 0 16,-1 10 3-16,0 2-4 16,1 3 7-16,5 0-1 15,2-2 2-15,2-4 0 16,0 0 8-16,0-7-9 16,0-5-3-16,8-5 3 15,6 0 21-15,-1 0-3 16,1-12 0-16,-1-8-18 15,-2-9-4-15,-1-6-4 16,-2-8-15-16,-1-5 22 16,1-4 1-16,0-1 5 15,-6 11 36-15,0 10 29 16,-2 11-14-16,0 12-3 0,0 7-21 16,0 2-26-16,0 0-6 15,0 0-17-15,0 0-3 16,0 4 17-16,-4 10 3 15,-4 8-3-15,8 7-1 16,0 8-4-16,0 9 8 16,0 3 8-16,10 1-5 15,3-2-3-15,1-7-73 16,3-8-26-16,6-11-52 16,1-12-120-16,7-10-138 15</inkml:trace>
  <inkml:trace contextRef="#ctx0" brushRef="#br0" timeOffset="183134.73">30730 4229 255 0,'0'0'206'16,"0"0"-84"-16,0 0-31 15,0 0-16-15,0 0 1 16,0 0-22-16,29-83-40 16,-29 71-4-16,0 0-2 15,-10 7 12-15,-7 1-12 16,2 1 3-16,-3 3-11 15,1 0-3-15,-4 0-3 16,6 14-4-16,-3 4 4 16,7 4 6-16,2 3 1 15,7-1 2-15,2-2 0 0,0-7 3 16,0-1-6-16,0-5 3 16,6-7 5-16,10-2 2 15,5-2-2-15,0-21 3 16,6-6-11-16,-4-3-1 15,-3-3-30-15,-7-1-10 16,-7-4-1-16,-4 0 17 16,-2-5 23-16,0 5 2 15,0 3 37-15,-2 10 9 16,-2 13 4-16,2 11 0 16,2 3-5-16,0 0-45 15,0 0-6-15,0 0-26 0,0 17 29 16,0 8 3-1,0 5 8-15,0 2 2 0,0 6-6 16,0 5 2 0,2 0-5-16,0 2 2 0,-2-8 0 15,4-2-3-15,4-7-24 16,1-9-44-16,6-6-86 16,1-11-102-16,2-2-175 15</inkml:trace>
  <inkml:trace contextRef="#ctx0" brushRef="#br0" timeOffset="183457.87">30969 4095 533 0,'0'0'198'0,"0"0"-36"16,0 0-66-16,0 0-1 0,0 0-46 16,0 0-49-16,31-58-13 15,-31 58-18-15,-13 8 31 16,-9 9 5-16,1 2-2 15,4 0-1-15,3-1-1 16,12 1-2-16,2-3-11 16,0 2-8-16,20-2 20 15,7 0 6-15,2-1-2 16,0-2-2-16,-9-3-1 16,-6-2 1-16,-10-4-2 0,-4 0-8 15,0 3 8 1,-7 4 4-16,-11 3 28 0,-4-2-18 15,-4-2-14-15,-3-4-24 16,-5 0-73-16,-6-4-121 16,-7-2-266-16</inkml:trace>
  <inkml:trace contextRef="#ctx0" brushRef="#br0" timeOffset="184020.92">29806 4886 168 0,'0'0'419'15,"0"0"-305"-15,0 0-50 16,0 0 56-16,0 0-32 16,0 0-71-16,75-9-5 15,-50-1-7-15,-1-2 1 0,-1-5-1 16,-6 2-3-16,-5-3 3 15,-1-3-5-15,-7 0-11 16,-4 0-32 0,0-1-16-16,0 5 3 0,-15 0 28 15,-1 7-12-15,-1 8 35 16,-2 2 1-16,1 0 1 16,1 0 3-16,-1 17 6 15,3 4 13-15,1 7-5 16,3 4 4-16,4 5-1 15,7 3 6-15,0-3-1 16,0 0-19-16,0-7 14 16,7-7-12-16,4-6 5 15,5-7 5-15,-1-8-7 16,3-2 2-16,2 0-10 0,0-14-24 16,2-8-77-16,-3-8-116 15,-4 0-216-15</inkml:trace>
  <inkml:trace contextRef="#ctx0" brushRef="#br0" timeOffset="184298.9">30015 4791 175 0,'0'0'297'0,"0"0"-77"16,0 0-71-16,0 0-72 15,0 0-77-15,0 0-2 16,7-11 2-16,-5 27 5 16,2 7 33-16,3 3 3 0,7 3 4 15,1 0-17 1,1-2-12-16,1-4-6 0,1-5 4 15,-7-10-1-15,1-6-5 16,-6-2 19-16,3 0 28 16,1-12-11-16,3-16-14 15,-3-9-18-15,2-2-10 16,-3-2-2-16,-5 4-1 16,-2 6-35-16,-2 7 19 15,0 9-18-15,0 6-51 16,0 7-50-16,0 2-90 15,0 0-186-15</inkml:trace>
  <inkml:trace contextRef="#ctx0" brushRef="#br0" timeOffset="185080.5">30307 4826 576 0,'0'0'279'15,"0"0"-178"-15,0 0-3 16,0 0-21-16,0 0-42 15,0 0-25-15,16 2 10 16,-8-2-13-16,4 0-3 16,-1 0 1-16,2 0 1 15,1-4 0-15,-3-6-6 16,-3-4-20-16,-2 1-7 16,-6-2-5-16,0 4 4 15,0 2 4-15,0 3 13 0,0 3 2 16,0 2 8-16,-6 1-4 15,2 0 3-15,-5 0-8 16,-1 0 6 0,0 12-1-16,1 2 3 0,3 0 0 15,2 9-4-15,-1 3 2 16,2 1 4-16,3 6 4 16,0-3 7-16,0-4-4 15,0-4-3-15,0-8-4 16,10-4 2-16,-2-8 7 15,3-2 9-15,5 0 0 16,-1-14-18-16,1-8-1 16,-3-5-32-16,1-2-1 15,-3-2 20-15,1 4 14 0,-4 3 0 16,-1 8 15-16,-3 3 12 16,-2 9 9-16,-2 3-5 15,2 1-31-15,2 0-6 16,-2 5-8-16,0 15 11 15,0 6 3-15,0 1-1 16,-2 0-2-16,2-1 3 16,-2 1 0-16,0-3 0 15,0-2 3-15,0-6-3 16,0-3 3-16,0-6-2 16,0-5-2-16,0-2-23 15,0 0 24-15,5-9 0 16,1-14-10-16,4-3-14 0,1 2 18 15,-1 0 3-15,2 4 2 16,-1 1 0-16,0 7 1 16,-2 5 0-16,0 2 13 15,0 5 3-15,2 0-7 16,0 0-7-16,-2 17-1 16,0 6 4-16,0 9 5 15,-3 3-5-15,1-2 0 16,-5-4-2-16,0-9-3 15,-2-8-40-15,2-7-39 16,2-5-96-16,-2-7-7 16,2-18-363-16</inkml:trace>
  <inkml:trace contextRef="#ctx0" brushRef="#br0" timeOffset="185414.03">30764 4729 518 0,'0'0'299'16,"0"0"-112"-16,0 0-55 15,0 0-48-15,0 0-50 16,0 0-34-16,9-37 0 16,-7 37-20-16,-2 0 2 15,0 13 18-15,0 8 3 16,0 9-1-16,0 10-2 16,0 6 0-16,0 7-1 15,0-6 5-15,0-6-4 0,0-11 0 16,0-14 2-1,0-6-2-15,0-6 3 0,0-4 4 16,0 0 13-16,0-2 40 16,0-22-9-16,0-5-48 15,0-6-2-15,7 3 1 16,4 0-2-16,-2 8-2 16,-2 5 2-16,-1 11-26 15,-1 8-38-15,6 0-98 16,4 3-169-16,6 11-33 15</inkml:trace>
  <inkml:trace contextRef="#ctx0" brushRef="#br0" timeOffset="187252.45">29875 535 390 0,'0'0'222'0,"0"0"-109"0,0 0 10 16,0 0-26-16,0 0-44 16,0 0-28-16,0 0-6 15,-5-14-19-15,7 14-10 16,7 0-2-16,5 0-1 15,-1 13 10-15,1 2-1 16,-3 1 4-16,-3 0 0 16,0-5-2-16,-6-2 2 15,-2-4-10-15,0-2-30 16,0 1 0-16,0-2 23 16,-2 1 17-16,-4-3 25 15,2 0 15-15,2 0 17 16,2-5 2-16,0-13-35 0,0-4-14 15,0-3 5-15,4-2-6 16,12 3 8-16,-1 4-13 16,4 4-4-16,-1 2-11 15,-1 6-48-15,6 4-63 16,-1 4-83-16,2 0-102 16,-2 0-42-16</inkml:trace>
  <inkml:trace contextRef="#ctx0" brushRef="#br0" timeOffset="187711.24">30223 502 141 0,'0'0'150'15,"0"0"-4"-15,0 0-10 16,0 0-59-16,0 0-28 16,0 0-17-16,0 0 13 0,0 0 11 15,0 0-30-15,0-5 2 16,0-2-23-16,0 0 0 15,0 3 0-15,0 1 9 16,-6 0-12-16,2 0-2 16,-2 3-7-16,-1 0-5 15,-1 0 2-15,-2 0-1 16,4 18 2-16,1-1 1 16,3 6 2-16,0 2 6 15,2-1 1-15,0-6 2 16,0-4 1-16,0-5-4 15,0-6 0-15,0-3-34 0,0 0 5 16,0 0 29-16,4-13 0 16,5-5-23-16,3 0 14 15,-2 1 9-15,1 1 5 16,3 4 11-16,1 2 54 16,3 6-26-16,0 4-18 15,0 0 3-15,0 0-24 16,2 10 4-16,-2 8-9 15,-1 1 0-15,-3 1-31 16,-1-6-54-16,-3-7-61 0,-4-7-130 16,-2 0-122-1</inkml:trace>
  <inkml:trace contextRef="#ctx0" brushRef="#br0" timeOffset="187963.09">30454 359 562 0,'0'0'167'0,"0"0"-7"16,0 0-46-16,0 0-20 16,0 0-44-16,0 0-42 15,0-17-8-15,0 17-11 16,2 0-8-16,6 14 5 16,-2 13 14-16,3 7 7 15,-1 5-5-15,2 4 0 16,-4-3 3-16,1-2 1 0,-3-6-6 15,1-8-55-15,-5-8-31 16,0-3-36-16,0-11-86 16,-9-2-135-16</inkml:trace>
  <inkml:trace contextRef="#ctx0" brushRef="#br0" timeOffset="188331.52">30374 537 338 0,'0'0'320'16,"0"0"-117"-16,0 0-67 15,0 0-91-15,0 0-30 16,0 0-1-16,107-28-8 16,-76 28-1-16,-2 0-5 15,-2 0 0-15,-5 0 0 16,-6-2-1-16,-2-3-29 16,-6 2 10-16,-1-1 15 0,-3 0 2 15,-4 4-3-15,0 0 4 16,0 0 2-16,0 0-3 15,0 0 0-15,0 0-1 16,0 0 0-16,0 0-2 16,0 0-3-16,0 0-7 15,0 0-1-15,4 6 11 16,2 10 6-16,-2-1 4 16,0 0-4-16,0-1 1 15,1-2-1-15,-3-4 0 0,2-4 0 16,-2 0 4-1,2-2-4-15,-2-2-18 0,0 0-49 16,2 0-44-16,5 0-51 16,-1-13-118-16</inkml:trace>
  <inkml:trace contextRef="#ctx0" brushRef="#br0" timeOffset="188634.09">30807 444 86 0,'0'0'273'16,"0"0"-86"-16,0 0-70 15,0 0-20-15,0 0-21 16,0 0-45-16,2-7-30 16,-2 7-1-16,0 0-13 15,0 2 11-15,0 14 2 16,0 2 15-16,0 4-6 0,0 0-5 16,2 0 2-16,11-1-1 15,-1-12-2-15,-2-4 1 16,-3-5 3-16,2 0 23 15,-2 0 35-15,-1-9-13 16,5-10-30-16,-3-2-1 16,-2 1-4-16,-2 3-9 15,-4-2-8-15,0 1-27 16,-2 0-23-16,-22-2-83 16,-14-4-128-16,-7-6-320 15</inkml:trace>
  <inkml:trace contextRef="#ctx0" brushRef="#br0" timeOffset="188798">30643 219 527 0,'0'0'491'16,"0"0"-432"-16,0 0-47 15,0 0-12-15,0 0-47 16,0 0-187-16,0 36-116 15,0-11-58-15</inkml:trace>
  <inkml:trace contextRef="#ctx0" brushRef="#br0" timeOffset="190418.7">30510 2037 104 0,'0'0'189'0,"0"0"-92"16,0 0 14-16,0 0-7 16,0 0 11-16,0 0-41 15,-2-12-59-15,2 10 3 16,0 2 35-16,0 0-6 16,0-2-4-16,0 2-19 15,0-2-6-15,2 2-3 0,12-2-9 16,-1-2-6-16,5 2-3 15,-5 2 3-15,0 0-1 16,-4 0 1-16,-2 0-3 16,-1 0-3-16,1 14-1 15,-2 2 0-15,-3-2 5 16,1-2 0-16,-3-6 1 16,0-4 1-16,0-2 1 15,0 0 3-15,0 0 8 16,0 0 47-16,0 0 12 15,0-4-4-15,4-12-48 16,0-5-17-16,5 0 0 16,5 1-1-16,-1 0-1 0,5 2-24 15,-1 2-37 1,4 4-36-16,-1 3-19 0,-1 5-55 16,2 4-64-16,-1 0 18 15,-5 0 72-15,3 7 50 16,-7 2 49-16,0 0 25 15,-1-1 21-15,-6-2 0 16,0 0 2-16,-2-6 32 16,-2 0 89-16,0 0 33 15,0 0-32-15,0 0-15 16,0 0 4-16,0 0-17 16,0 0-9-16,0 0-16 15,0 0-19-15,0 0-37 16,0-6-2-16,0 4 9 0,-2 0-16 15,-4 2-6-15,-3 0 0 16,0 0-6-16,0 0-2 16,-2 14-1-16,2 4-1 15,2 0 6-15,3-4 4 16,4-2 0-16,0-3 3 16,0-6-8-16,0-1-13 15,0-2-6-15,0 0-1 16,0 0 18-16,0 0 7 15,0-2 0-15,6-10-3 16,8-4-13-16,-1 2 14 16,0 2 2-16,3 2 0 0,-3 4 2 15,1 4 14 1,-1 2-3-16,1 0-12 16,-1 0-1-16,1 8-2 0,-6 4 1 15,1-2 1-15,1-3-44 16,-4-4-131-16,1-3-140 15</inkml:trace>
  <inkml:trace contextRef="#ctx0" brushRef="#br0" timeOffset="190653.56">31007 1758 229 0,'0'0'303'15,"0"0"-110"-15,0 0-42 16,0 0-39-16,0 0-35 15,0 0-72-15,0-41-5 0,0 41-24 16,3 9 6-16,-3 16 17 16,2 1 2-16,0 3-1 15,2 3 2-15,1-3-1 16,-1-1 4-16,2-5-5 16,-1-4-51-16,-2-7-64 15,-1-5-129-15,-2-7-61 16</inkml:trace>
  <inkml:trace contextRef="#ctx0" brushRef="#br0" timeOffset="190944.26">30998 1883 695 0,'0'0'169'0,"0"0"-73"0,0 0-37 15,0 0-48-15,0 0 5 16,0 0-10-16,141-31-4 15,-114 30 2-15,-8-1 1 16,-5-2-1-16,-8 1 0 16,-1 1-4-16,-5 2-20 15,0 0-26-15,0 0-17 16,0 0-5-16,0 5-13 16,4 17 63-16,4 6 17 15,-2 4 1-15,1-4 2 16,-1 0 11-16,0-4-5 0,0-6 0 15,-6-6-8-15,0-8-52 16,0-4-285-16</inkml:trace>
  <inkml:trace contextRef="#ctx0" brushRef="#br0" timeOffset="191101.94">31214 1710 718 0,'0'0'108'16,"0"0"-76"-16,0 0-29 16,0 0-3-16,0 0-48 0,0 0-160 15,0 7-129 1</inkml:trace>
  <inkml:trace contextRef="#ctx0" brushRef="#br0" timeOffset="191443.88">31364 1863 419 0,'0'0'184'0,"0"0"-120"16,0 0 28-16,0 0-19 16,0 0-40-16,0 0-33 15,0 0-2-15,0 1-14 0,0 18-10 16,-7 7 23-16,1 0 3 15,1 0 1-15,5-6 0 16,0-4 2-16,0-6 4 16,2-6 6-16,14-4 4 15,2 0-4-15,1-6 3 16,-1-18-16-16,-1-8-9 16,-7 0 0-16,-8 1 9 15,-2 5 12-15,0 6 22 16,0 6-25-16,-6 11-9 15,-10 3-7-15,-1 3-59 16,-6 30-47-16,3 3-125 16</inkml:trace>
  <inkml:trace contextRef="#ctx0" brushRef="#br0" timeOffset="192553.88">31152 4103 507 0,'0'0'100'16,"0"0"-34"-16,0 0-9 15,0 0-38-15,0 0-19 16,0 0-4-16,109 42-4 16,-84-20 5-16,-6 0 3 15,-5 2-5-15,-9 1 5 16,-5 0 3-16,0 1 4 0,0-4 3 15,-5-3 6-15,-1-7 5 16,-2-7 9-16,6-3 13 16,-2-2 9-16,2 0 42 15,0 0-11-15,0-7 9 16,-1-12-48-16,3-8-39 16,0-5-5-16,3-3-1 15,19-2-36-15,7 4-29 16,-1 3-25-16,4 6-67 15,-4 10-41-15,1 4-246 16</inkml:trace>
  <inkml:trace contextRef="#ctx0" brushRef="#br0" timeOffset="193083.09">31708 4182 130 0,'0'0'267'16,"0"0"-201"-16,0 0 23 16,0 0-22-16,0 0-19 15,0 0-34-15,0 0-4 16,0 0 17-16,0-2 3 16,0 2 6-16,0-3 15 15,-4-1-6-15,2-2-37 0,-2-1 3 16,-3 1-4-16,-1 1 1 15,-2 1 0-15,2 1 4 16,-3 2 0-16,1 1-12 16,2 0 0-16,-3 0-11 15,-1 12 3-15,1 6 7 16,3 6-3-16,-2-1 3 16,6 6 1-16,-1-5 7 15,5 1-5-15,-2-8-2 16,2-2-1-16,0-8-33 15,0-7-16-15,0 0 26 16,7-7 24-16,9-18 14 16,1-1-10-16,-3 4 1 15,-3 2-4-15,-2 6 13 0,-2 4 52 16,-3 6-39-16,-2 4 18 16,0 0-40-16,1 0-5 15,-1 0-18-15,4 11 12 16,6 9 6-16,-1-3 0 15,5-1-10-15,1-3-40 16,3-10-53-16,3-3-112 16,-4 0-367-16</inkml:trace>
  <inkml:trace contextRef="#ctx0" brushRef="#br0" timeOffset="193324.47">31856 4030 298 0,'0'-20'364'15,"0"6"-191"-15,0 8-76 16,0 4-1-16,0 2-22 16,0 0-63-16,0 0-11 15,0 0-18-15,0 0-2 16,0 16 9-16,0 5 11 16,0 6 4-16,0 5 0 15,0 1-1-15,3 0 0 16,-1 2-3-16,-2-5-24 15,0-2-79-15,0-7-55 16,0-8-127-16,0-13-141 16</inkml:trace>
  <inkml:trace contextRef="#ctx0" brushRef="#br0" timeOffset="193604.39">31791 4159 595 0,'0'0'240'15,"0"0"-115"-15,0 0-28 16,0 0-79-16,0 0 4 16,0 0-13-16,154-22-9 15,-123 22 5-15,-6-5-2 16,-9 2-3-16,-5-4-6 16,-5 3-34-16,-1 3 2 15,-5 1 11-15,3 0-2 0,-1 10-25 16,0 16 20-1,2 8 30-15,1 0 1 0,-1-2 3 16,0-4 3-16,1-6-3 16,0-6-4-16,-3-7-95 15,0-9-169-15,-2 0-206 16</inkml:trace>
  <inkml:trace contextRef="#ctx0" brushRef="#br0" timeOffset="193757.45">32019 3926 323 0,'0'0'144'0,"0"0"-110"0,0 0-34 16,0 0-29-16,0 0-201 16,0 0 2-16</inkml:trace>
  <inkml:trace contextRef="#ctx0" brushRef="#br0" timeOffset="194122.41">32219 4129 461 0,'0'0'173'15,"0"0"-143"-15,0 0 14 16,0 0 11-16,0 0-34 0,0 0-21 15,2 12-7-15,-2 0 5 16,0 6 2-16,-2 2 5 16,-2 2 6-16,4 0 1 15,0 0-5-15,0-2 20 16,6-4-9-16,11-6-6 16,-1-6-5-16,1-4 8 15,3 0 1-15,-2-14-9 16,-2-9-3-16,-6-6-2 15,-7-3 6-15,-3 0 6 16,0 4 23-16,-5 6 0 16,-10 8-26-16,-1 6-11 15,-4 8-2-15,-4 0-40 0,-1 0-72 16,-4 12-96 0,5 0-285-16</inkml:trace>
  <inkml:trace contextRef="#ctx0" brushRef="#br0" timeOffset="195079.56">31818 4636 144 0,'0'0'168'0,"0"0"-148"16,0 0 71-16,0 0 51 16,0 0-13-16,0 0-7 15,-8 0-22-15,8 0-14 16,0 0 9-16,0 0-32 16,0 0-35-16,2 0-27 15,13 0 4-15,5 0-5 0,7 0-6 16,2 0-45-16,0-2-55 15,2 2-30-15,-4 0-68 16,-6 0-73-16,-11 0-14 16</inkml:trace>
  <inkml:trace contextRef="#ctx0" brushRef="#br0" timeOffset="195276.15">31861 4764 244 0,'0'0'271'16,"0"0"-62"-16,0 0-21 0,0 0-99 16,0 0-69-1,0 0-20-15,-2 2 0 16,13 2 0-16,11-4 38 0,10 0-38 16,3 0-79-16,9 0-29 15,6-6-127-15,1-9-197 16</inkml:trace>
  <inkml:trace contextRef="#ctx0" brushRef="#br0" timeOffset="195793.86">32528 4586 204 0,'0'0'123'0,"0"0"-41"15,0 0 40-15,0 0-17 16,0 0-52-16,0 0-21 15,0-4-7-15,0 0 18 16,0-2-2-16,0-2 2 16,0-1-4-16,2-4-17 0,-2 3-17 15,0-1 24-15,0 4-15 16,0 0 6-16,0 2 3 16,0 0 17-16,0 5-24 15,0-1 5-15,0 1-1 16,0 0 0-16,0 0-8 15,0 0-3-15,0 0-9 16,0 0-11-16,0 1-6 16,4 26 6-16,-2 6 11 15,3 10 2-15,1 5 2 16,-1-2-1-16,2-4-3 16,-3-3 0-16,1-7 3 15,-1-11-3-15,0-7-12 0,1-7-122 16,2-7-155-16,2 0-144 15</inkml:trace>
  <inkml:trace contextRef="#ctx0" brushRef="#br0" timeOffset="196565.73">32643 3546 142 0,'0'0'508'0,"0"0"-424"16,0 0-59-16,0 0 20 15,0 0 12-15,0 0-49 16,97-17 3-16,-66 9-3 16,-5 0-3-16,-10-5 4 15,-1 4 7-15,-3-3 40 16,-4 0-22-16,-3 0 15 0,-3 4-27 15,-2 3-19-15,0 4 5 16,0-1-6-16,0 2 1 16,0 0 1-16,0 0-1 15,0 0-2-15,0 0-1 16,0 0 0-16,0 0-4 16,0 0-7-16,0 26 0 15,0 8 9-15,0 13 1 16,0 8 2-16,0 10-2 15,0 11 1-15,0 12 0 16,9 8 0-16,4 3 1 16,3 7-1-16,2 1-1 0,2-3 1 15,-3 3 7 1,8-4 0-16,-7-3 6 0,-5-6 2 16,1-4 1-16,-5-3 8 15,-5-11 3-15,-2-8-17 16,-2-6 2-16,0-6-1 15,0-1-1-15,0-7-8 16,-6 0 3-16,-3-6 0 16,-1-6 3-16,4-8-1 15,2-10-3-15,4-6 0 16,0-5-1-16,0-2 3 16,-7-1 16-16,-1 0 3 15,-13-2-8-15,-10 0 0 0,-2-2-12 16,-10 0 0-16,9 0-5 15,5 0-42-15,5-6-111 16,15-2-237-16</inkml:trace>
  <inkml:trace contextRef="#ctx0" brushRef="#br0" timeOffset="197512.86">31351 6097 241 0,'0'0'101'0,"0"0"-43"16,0 0 56-16,0 0 17 16,0 0-54-16,0 0-7 15,-70 7-28-15,70-7 2 0,0 0-3 16,0 0 7-16,9 0-6 15,25 0 6-15,17 0 12 16,16-10-48-16,8-2-9 16,12-3 4-16,9 3-6 15,9 0-2 1,0 5 2-16,-12-1 3 0,-19 4-4 16,-27 1 3-16,-25 2-3 15,-13 1 6-15,-9-3-2 16,0 3 45-16,0-1 4 15,0 1-10-15,0 0-25 16,0 0-10-16,0 0-2 0,0 0 0 16,0 0-5-16,0 0-1 15,0 0-8-15,0 0-35 16,0 0-55-16,0 0-102 16,2 0-236-16,8 0-110 15</inkml:trace>
  <inkml:trace contextRef="#ctx0" brushRef="#br0" timeOffset="197850.87">32387 5845 268 0,'0'0'190'15,"0"0"10"-15,0 0-46 16,0 0-30-16,0 0-1 16,0 0-24-16,-2-38-59 15,2 38-29-15,0 0-11 16,0 0-13-16,15 10 13 16,14 15 2-16,12 10 2 15,7 5 3-15,-1 4-6 16,2 1 2-16,-4-5-2 15,-5-4 1-15,-9-5-2 16,-8-6-19-16,-11-9-63 16,-9-2-37-16,-3-8-80 0,0-4-60 15,-15-2-217-15</inkml:trace>
  <inkml:trace contextRef="#ctx0" brushRef="#br0" timeOffset="198119.54">32732 5765 380 0,'0'0'172'16,"0"0"-115"-16,0 0 6 16,0 0 9-16,0 0-24 15,0 0-31-15,-42-10-16 16,26 20 30-16,-5 12 20 0,-6 10-5 15,-9 8 6-15,-5 6-13 16,-1 2-23-16,-3 1 0 16,3-3-10-16,3-4-5 15,7-8-1-15,12-4-30 16,7-8-111-16,10-12-176 16</inkml:trace>
  <inkml:trace contextRef="#ctx0" brushRef="#br0" timeOffset="198535.43">31500 6702 390 0,'0'0'209'0,"0"0"-36"16,0 0-10-16,0 0-35 0,0 0-52 15,0 0-34-15,-2-29-26 16,2 29-16-16,0 0-4 16,0 14-15-16,0 20 15 15,0 4 4-15,0 3 5 16,0-5-5-16,-2-7-11 16,2-6-63-16,0-5-33 15,0-12-83-15,0-6-134 16,8 0-97-16</inkml:trace>
  <inkml:trace contextRef="#ctx0" brushRef="#br0" timeOffset="198982.2">31531 6607 482 0,'0'0'124'0,"0"0"-31"16,0 0-6-16,0 0-28 15,0 0-23-15,0 0-10 16,25-54-1-16,-14 46 5 16,-1 2 9-16,-3 1-12 15,3 5-25-15,-2 0-2 16,1 0-9-16,3 11-4 16,-4 9 6-16,-3 4-1 15,-5 0 4-15,0-1-1 0,0 0-10 16,-21 2 15-1,0-6 7-15,-2 2-7 0,5-7 0 16,9-5-2-16,3-2-9 16,6-7-11-16,0 0 9 15,8-2 12-15,17-15-2 16,2 6 6-16,-2-2-3 16,-1 13 34-16,-2 0-30 15,-2 0-2-15,-5 14-2 16,-5-1 4-16,-8 1 14 15,-2 1-9-15,0 2 8 16,-8 2 10-16,-13 2-25 0,-4-3 17 16,3-4-19-1,9-9-83-15,9-5-80 0,4 0-152 16</inkml:trace>
  <inkml:trace contextRef="#ctx0" brushRef="#br0" timeOffset="199506.77">31928 6731 301 0,'0'0'111'15,"0"0"-71"-15,0 0 30 16,0 0 4-16,0 0-27 16,0 0-2-16,15-2 7 15,-15 2 18-15,0-4 10 16,0-1-29-16,0-6-20 0,0-1-26 15,0 0-3-15,0-2 2 16,0 2-1-16,0 3 0 16,0 4 1-16,0 5 27 15,0 0-31-15,-2 0 0 16,-9 0-16-16,-3 8 15 16,-1 10-2-16,-1 2 5 15,3 4-4-15,0 4-1 16,1 3 3-16,4-2 3 15,1-3-2-15,7-8 0 16,0-5-1-16,0-5-3 16,0-6 3-16,0-2 3 0,7 0-2 15,6 0 13-15,3-12-9 16,-3-6-5-16,1 0-20 16,1-6-15-16,1 0-6 15,1-5 13-15,-1 4 27 16,-1 2 1-16,-3 10 34 15,-3 4 5-15,-3 7 8 16,-4 2-5-16,3 0-42 16,0 6-23-16,6 18 17 15,2 6 6-15,3-2-21 16,1-3-60-16,1-11-30 16,-2-4-87-16,-5-10-130 15</inkml:trace>
  <inkml:trace contextRef="#ctx0" brushRef="#br0" timeOffset="199964.08">32211 6735 130 0,'0'0'241'15,"0"0"4"-15,0 0-112 16,0 0-4-16,0 0-39 16,0 0-55-16,8-15-18 15,-8 15-8-15,-13-3-1 16,-3 3-7-16,-1 0-1 15,-1 0-9-15,3 8 1 16,1 7 2-16,3 1 0 0,5 6 0 16,1-2 0-1,5 2 6-15,0-5 0 0,0-2 3 16,0-7-3-16,9-8 1 16,11 0-1-16,0-4 15 15,-2-15-2-15,-1-3-3 16,-1-7-8-16,-5-3-2 15,1-7-8-15,-1-3-12 16,-7-2 4-16,-2-2 12 16,-2 2 4-16,0 2 8 15,0 7 6-15,-9 15-6 16,3 10 16-16,2 10 7 16,-2 0-31-16,0 3-25 15,-1 19 20-15,1 11-5 16,4 6 10-16,2 5 6 0,0 2 4 15,0 2-3-15,8-2-2 16,3-3-5-16,-1-6-1 16,-6-6-146-16,-4-11-291 15</inkml:trace>
  <inkml:trace contextRef="#ctx0" brushRef="#br0" timeOffset="200466.54">31359 7420 180 0,'0'0'109'0,"0"0"-66"16,0 0-9-16,0 0 48 16,0 0 14-16,0 0-19 15,56-133-9-15,-49 103 19 16,-3 4-30-16,-2 2-38 16,-2 2-7-16,0 1-8 15,0 6-4-15,-2 2-22 16,-9 5 6-16,-3 8-13 0,1 0 11 15,-3 0 12-15,1 8 1 16,-1 15 5-16,5 5 0 16,-2 9 13-16,1 9 11 15,2 9 4-15,-1 3-12 16,1 3 0-16,4-6 4 16,2-1 0-16,-5-8 6 15,-1-3 5-15,0-7-18 16,-9-4 1-16,-2-6-1 15,-4-10-4-15,-2-7-1 16,0-4-8-16,5-5-16 16,2 0-34-16,2-5-86 15,5-18-131-15</inkml:trace>
  <inkml:trace contextRef="#ctx0" brushRef="#br0" timeOffset="201485.24">30975 7506 679 0,'0'0'301'16,"0"0"-221"-16,0 0-9 16,0 0 17-16,0 0-50 15,0 0-31-15,117-16-7 16,-80 16 1-16,0-5 3 16,0 3 0-16,-1-3-1 0,-3-2-2 15,3-3-1 1,-5 1-12-16,0-4-28 0,-6-1-17 15,-7 0 33-15,-7 3 22 16,-7 0 2-16,-4 3 0 16,0 2 2-16,0 2 12 15,0 2-8-15,0 2-3 16,0 0-3-16,0 0-12 16,0 0 5-16,-6 0 5 15,-7 0-4-15,1 0 4 16,3 0-3-16,3 6-1 15,4 5 1-15,2 0 3 16,0 3 2-16,0 0 2 16,0-2 5-16,10 0-1 0,6-3 12 15,6 0-9-15,1-6-2 16,1-2-7-16,1-1-27 16,-1 0-12-16,-2-14-23 15,-1-8-13-15,-6 2-10 16,-3-2 67-16,-6 3 18 15,-2-1 58-15,-1 6 26 16,-3 5-31-16,0 1-16 16,0 6-5-16,2 0-17 15,-2 2-6-15,0 0-9 16,0 0-1-16,0 0-5 16,-7 6 2-16,-6 9 3 15,-1 6 1-15,6 1-2 0,1 2 1 16,5-4 1-16,2-3 1 15,0-4-1-15,0-5 0 16,0-3-2-16,0-4-17 16,0-1 6-16,11 0 3 15,0 0 10-15,3-7 0 16,-6-5-5-16,1-1-4 16,-5 3-3-16,4 2 12 15,2 0-2-15,-1 4 2 16,5 1-2-16,1 0 2 15,-1 3 2-15,1 0-2 16,-1 0 0-16,-1 3-2 0,1 0 2 16,-3-1-2-16,2-2-2 15,-2 0-26-15,-2 0-23 16,0-11-31-16,-2-3-10 16,0-7-9-16,-3 1-49 15,-2 0 7-15,-2 0 63 16,0-3 75-16,0 2 7 15,0-4 29-15,0 6 56 16,0 2 110-16,0 9-85 16,0 3-26-16,0 5 41 15,0 0-92-15,0 0-31 16,0 0-2-16,0 0-1 16,0 0 1-16,0 8 2 0,0 12 55 15,0 5-11 1,2 8-22-16,2 1-8 0,1 1-12 15,0-2 2-15,2-5-4 16,-5-6 1-16,-2-3-3 16,0-8-57-16,0-2-48 15,0-9-111-15,0 0-135 16,-2-3-49-16</inkml:trace>
  <inkml:trace contextRef="#ctx0" brushRef="#br0" timeOffset="202266.27">31810 7374 76 0,'0'0'462'15,"0"0"-164"-15,0 0-153 16,0 0-33-16,0 0-48 16,0 0-33-16,24-5 1 0,1 1-23 15,1 0-1-15,1 0 0 16,-2-2-7-16,-5-3 5 16,-3 4-3-16,1-4 0 15,-5-3 0-15,-3 3-3 16,-1-2-14-16,-7 8-6 15,0 1-4-15,-2 2 16 16,0 0-10-16,0 0-15 16,0 0 1-16,0 0 12 15,0 0 0-15,2 4 12 16,-2 6 8-16,2 1 0 16,3 4 1-16,2-1-1 15,-3 2 1-15,3 0 0 0,-3-4 2 16,0-2-3-16,-1-3 1 15,1-7-1-15,3 0 0 16,0 0 0-16,6-13 6 16,1-5-6-16,-6 0-4 15,3 1 1-15,-1 2-22 16,-4 1 9-16,3 2 14 16,-5 2 1-16,1 2 1 15,0 6 4-15,-1 2 5 16,-2 0-9-16,5 0 3 15,-1 0-3-15,4 2 24 16,1 6 3-16,-3-1 0 0,2 0-5 16,-6-2-14-16,-2 0-7 15,0 1 0-15,1 3 0 16,-1-2-1-16,0 0 0 16,2 0-5-16,4-3-23 15,-6-4-23-15,4 0 6 16,3 0 33-16,-3-6 12 15,-1-8 5-15,-2-3 76 16,-3 6-6-16,0-1-10 16,0 6-22-16,0 4-14 15,0 2-9-15,0 0-17 16,0 0-3-16,0 0-1 16,0 0-1-16,0 0 2 0,0 0-2 15,2 0 1 1,-2 0-4-16,2 0 2 0,0 0 3 15,0-3 0-15,5 2 15 16,-3-1-7-16,3-2-3 16,0-1-2-16,0 2-3 15,1-1-30-15,4-2-4 16,3 2-28-16,-4 1-83 16,5 3-87-16,-5 0-149 15,1 0-24-15</inkml:trace>
  <inkml:trace contextRef="#ctx0" brushRef="#br0" timeOffset="202406.58">32427 7313 6 0,'0'0'99'0,"0"0"-20"0,0 0 13 15,0 0-18-15,0 0-5 16,0 0-20-16,-7 3-32 16,3-3-17-16,0 0-117 15,-1 0-23-15,-2 0-46 16</inkml:trace>
  <inkml:trace contextRef="#ctx0" brushRef="#br0" timeOffset="202814.34">32427 7313 270 0,'-118'2'89'0,"118"-2"-85"16,0 0 35-16,0 0 100 16,0 0-27-16,0 0-37 15,29-13 31-15,-13 7-8 16,-6 5-29-16,2 1-38 16,-1 0-20-16,2 0-11 15,-1 1-2-15,1 14-3 16,-7 2 3-16,-1-3 0 15,-2-2 1-15,-3-3-1 16,0-5-26-16,0-2 10 0,0-2 18 16,0 0 13-1,0 0 14-15,-8 0 23 0,2 0 7 16,1-2-1-16,3-16-33 16,2-3-7-16,0-5-16 15,7-1-11-15,4 2-7 16,2 8-42-16,0 3-26 15,-1 7-22-15,-1 7-134 16,1 0-164-16</inkml:trace>
  <inkml:trace contextRef="#ctx0" brushRef="#br0" timeOffset="203191.82">32552 7282 154 0,'0'0'229'16,"0"0"-163"-16,0 0-13 0,0 0 47 15,0 0-36-15,0 0-27 16,36 11 0-16,-25-11 35 16,0 0-16-16,0 0-21 15,-2 0-11-15,0 0 8 16,-5-6-12-16,0 0-4 16,-4 0-7-16,0 1-7 15,0 2-2-15,0 1-22 16,0 2 5-16,0 0-1 15,0 0 5-15,0 0 13 16,0 0 5-16,-6 0-4 16,-5 5 2-16,7 7 1 0,-6 2 9 15,4 3-7-15,3 1 15 16,3 2 2-16,0-2 2 16,0-1-3-16,21-6 12 15,1-2 3-15,4-6-10 16,1-3-15-16,2 0-12 15,0-6-104-15,-2-14-102 16,0-6-262-16</inkml:trace>
  <inkml:trace contextRef="#ctx0" brushRef="#br0" timeOffset="203433.41">32848 7153 436 0,'0'0'181'0,"0"0"-12"16,0 0-37-16,0 0-66 15,0 0-48-15,0 0-18 16,11-3-17-16,1 43 13 16,3 15 4-16,1 8 9 15,-3 3-8-15,-1-5 4 16,-12-3-5-16,-10-10-7 15,-32-6-126-15,-27-10-186 16</inkml:trace>
  <inkml:trace contextRef="#ctx0" brushRef="#br0" timeOffset="203974.57">31218 6302 366 0,'0'0'276'0,"0"0"-209"16,0 0-30-16,0 0 60 16,0 0-11-16,0 0-58 15,-113 137-2-15,104-71-20 16,9 14 16-16,0 6 8 15,27 4-10-15,22-4-16 16,14-13-1-16,10-14-3 16,3-16-138-16,-9-20-142 15,-16-22-144-15</inkml:trace>
  <inkml:trace contextRef="#ctx0" brushRef="#br0" timeOffset="-177664.59">24240 9425 12 0,'0'0'14'0,"0"0"-2"15,0 0 4-15,0 0 2 16,0 0-14-16,0 0-4 16,0 0-63-16</inkml:trace>
  <inkml:trace contextRef="#ctx0" brushRef="#br0" timeOffset="-177384.63">24116 9590 74 0,'0'0'39'16,"0"0"-14"-16,0 0-24 15,0 0-1-15,0 0 0 16,0 0 0-16,10 0-46 16,-10 0-47-16</inkml:trace>
  <inkml:trace contextRef="#ctx0" brushRef="#br0" timeOffset="-177220.72">24116 9590 82 0,'-8'73'66'0,"8"-73"-26"16,0 0-37-16,0 0-2 16,0 0-1-16,0 0-10 15,0 19-37-15,0-4-16 0</inkml:trace>
  <inkml:trace contextRef="#ctx0" brushRef="#br0" timeOffset="-176902.58">24135 10060 39 0,'0'0'78'0,"0"0"-57"16,0 0-14-16,0 0-7 15,0 0-42-15</inkml:trace>
  <inkml:trace contextRef="#ctx0" brushRef="#br0" timeOffset="-176718.69">24135 10060 99 0,'29'89'87'16,"-29"-89"-68"-16,0 0-14 16,0 0 1-16,0 0-6 15,0 0-54-15,16 0-94 16</inkml:trace>
  <inkml:trace contextRef="#ctx0" brushRef="#br0" timeOffset="-176556.71">24259 10254 103 0,'0'0'19'0,"0"0"-19"15,0 0-40-15,0 0 37 16,0 0-73-16</inkml:trace>
  <inkml:trace contextRef="#ctx0" brushRef="#br0" timeOffset="-176390.76">24259 10254 175 0,'131'74'68'16,"-131"-74"-60"-16,0 0-8 15,0 0-20-15,0 0-116 16</inkml:trace>
  <inkml:trace contextRef="#ctx0" brushRef="#br0" timeOffset="-176226.54">24514 10377 126 0,'0'0'96'0,"0"0"-27"16,0 0-27-16,0 0 9 0,0 0-37 16,0 0-14-16,15 0-80 15,-4 0-125-15</inkml:trace>
  <inkml:trace contextRef="#ctx0" brushRef="#br0" timeOffset="-176060.64">24514 10377 218 0,'135'48'94'0,"-135"-48"-41"16,0 0-27-16,0 0-9 0,0 0-17 15,0 0-122-15,30 0-111 16</inkml:trace>
  <inkml:trace contextRef="#ctx0" brushRef="#br0" timeOffset="-175912.66">24763 10425 55 0,'0'0'57'0,"0"0"-57"16,0 0-21-16,0 0-63 15</inkml:trace>
  <inkml:trace contextRef="#ctx0" brushRef="#br0" timeOffset="-175773.74">24763 10425 84 0,'96'2'47'16,"-96"-2"-47"-16,0 0-12 15,0 0-63-15</inkml:trace>
  <inkml:trace contextRef="#ctx0" brushRef="#br0" timeOffset="-175300.36">24851 10331 11 0,'0'0'59'15,"0"0"-1"-15,0 0-16 16,0 0-13-16,0 0-2 16,0 0 20-16,-12-29-9 15,12 29-11-15,0 0 3 16,0 0 5-16,0 0 5 16,0 0-8-16,0 0-16 15,0 0-8-15,0 0-8 16,0 0-23-16,0 12-45 0,12 7 67 15,5 5-43-15,1 2-62 16,5-2-32-16</inkml:trace>
  <inkml:trace contextRef="#ctx0" brushRef="#br0" timeOffset="-175161.44">24851 10331 25 0,'141'122'6'16,"-141"-122"4"-16,0 0 4 16,0 0-14-16,0 0-35 15</inkml:trace>
  <inkml:trace contextRef="#ctx0" brushRef="#br0" timeOffset="-174980.22">24921 10529 135 0,'0'0'58'0,"0"0"-47"16,0 0-11-16,0 0-31 15,0 0-62-15</inkml:trace>
  <inkml:trace contextRef="#ctx0" brushRef="#br0" timeOffset="-174706.02">24921 10529 24 0</inkml:trace>
  <inkml:trace contextRef="#ctx0" brushRef="#br0" timeOffset="-174619.6">24921 10529 24 0,'3'-24'32'0,"-3"24"15"0,0 0-18 0,0 0-13 16,0 0-3-16,0 0-11 15,-29 50 1-15,22-41-2 16,3-4-1-16,0-1-24 16,-4 1-59-16</inkml:trace>
  <inkml:trace contextRef="#ctx0" brushRef="#br0" timeOffset="-174470.9">24819 10638 72 0,'0'0'15'0,"0"0"-15"15,0 0-6-15,0 0-75 16</inkml:trace>
  <inkml:trace contextRef="#ctx0" brushRef="#br0" timeOffset="-172182.32">24114 9876 23 0,'0'0'15'16,"0"0"-6"-16,0 0-3 15,0 0-3-15,0 0-3 16,0 0-40-16</inkml:trace>
  <inkml:trace contextRef="#ctx0" brushRef="#br0" timeOffset="-136245.96">11047 10064 29 0,'0'0'53'15,"0"0"0"-15,0 0-16 0,2 0-2 16,-2 0 7-16,0 0-6 15,0 0 2-15,0 0 16 16,0 0 1-16,0 0-1 16,0 0-6-16,0 0-10 15,0 0-4-15,0 0-7 16,0 0-12-16,0 0-1 16,0 0-4-16,0 0 2 15,0 0-1-15,0-4-6 16,0 0-4-16,-2 3 8 15,2 1 14-15,0 0 5 0,0 0-4 16,0 0-5 0,0 0-19-16,0 0-4 0,21 19 4 15,8 11 5-15,6 4-2 16,1 3 0-16,-3-2 1 16,-2-5-3-16,-8-3 0 15,-6-7-1-15,-5-8 1 16,-8-2-1-16,-2-5 0 15,-2-3 1-15,0 3 1 16,0-3 3-16,0-2 2 16,2 0 1-16,5 0 4 15,-1 0-12-15,2-9-20 16,-4-4-45-16,-4-1-109 16,0 2-96-16</inkml:trace>
  <inkml:trace contextRef="#ctx0" brushRef="#br0" timeOffset="-135929.45">11245 10069 80 0,'0'0'101'15,"0"0"-29"-15,0 0-34 16,0 0 9-16,0 0 18 15,0 0-1-15,-4-31-51 16,2 31-13-16,-5 0-17 0,-4 0 17 16,-7 12 5-16,-4 4 2 15,-2 4 3-15,-1-2-1 16,3 0 8-16,3-4-4 16,6-1 3-16,3-3-12 15,0-3 0-15,4 2-1 16,1-3 0-16,1-1-1 15,0 5-2-15,-2 1-63 16,4-1-138-16</inkml:trace>
  <inkml:trace contextRef="#ctx0" brushRef="#br0" timeOffset="-135671.02">11255 10128 250 0,'0'0'88'0,"0"0"-36"16,0 0-15-16,0 0 3 15,0 0 7-15,0 0-21 16,15-10-26-16,-15 14-8 16,2 18 8-16,-2 9 0 15,0 4 13-15,0 4 4 16,0 1-11-16,0-4 0 15,0-4-5-15,0-6 0 0,0-2-1 16,0-6-89 0,0-6-134-16</inkml:trace>
  <inkml:trace contextRef="#ctx0" brushRef="#br0" timeOffset="-135218.3">11612 10293 195 0,'0'0'67'0,"0"0"8"16,0 0-11-16,0 0-6 15,0 0-13-15,0 0 24 16,119-76-21-16,-103 76-20 0,-5 0-17 16,-4 0-11-1,-7 26 2-15,0 12 2 0,-14 9 4 16,-17 6 0-16,-2-4 3 16,4-12-11-16,4-9-20 15,12-13-122-15,9-15-123 16</inkml:trace>
  <inkml:trace contextRef="#ctx0" brushRef="#br0" timeOffset="-134934.96">12003 10034 369 0,'0'0'77'16,"0"0"49"-16,0 0-12 16,0 0-18-16,0 0-20 15,0 0-52-15,27 9-3 16,4 17-18-16,2 6-1 16,-1 9 0-16,-1-1-2 15,-2 4 4-15,-4-2-3 16,-3-3-1-16,-7-6-55 15,-3-1-94-15,-6-15-125 0,-3-13-91 16</inkml:trace>
  <inkml:trace contextRef="#ctx0" brushRef="#br0" timeOffset="-134679.02">12287 9965 345 0,'0'0'157'0,"0"0"-85"16,0 0-4-16,0 0-4 16,0 0-26-16,0 0-38 15,-4-5-11-15,-6 30 11 16,-7 8 1-16,-4 9 8 16,-8 6 0-16,-4 4 3 15,-5-2 2-15,1 1-5 16,2-10-4-16,14-4-5 0,7-16-5 15,12-9-97-15,2-12-105 16,6 0-57-16</inkml:trace>
  <inkml:trace contextRef="#ctx0" brushRef="#br0" timeOffset="-134304.08">12273 10254 244 0,'0'0'284'15,"0"0"-119"-15,0 0-104 16,0 0-20-16,0 0-13 0,0 0-4 16,58-23-12-16,-42 21-12 15,-1-1-1-15,1 3-3 16,-1 0 6-16,-1 0-2 16,-3 0 0-16,0 9-1 15,-4 3-3-15,-2 4-4 16,-5 6 3-16,0 0 5 15,0 4 4-15,-14-2 13 16,-1-2-5-16,-6 0 5 16,6-5 3-16,3-5 8 15,4-5 3-15,6-3-10 16,2-4 7-16,0 0 22 0,0 0-2 16,12 0-15-16,15-6-6 15,5-6-22-15,3-2-5 16,-3 4-44-16,-4 0-63 15,1 2-28-15,-2-1-114 16,-2 0-140-16</inkml:trace>
  <inkml:trace contextRef="#ctx0" brushRef="#br0" timeOffset="-134127.17">12708 10267 294 0,'0'0'204'15,"0"0"-50"-15,0 0-28 16,0 0-22-16,0 0-76 15,0 0-28-15,20 14 0 0,-20 26 1 16,0 2 5 0,0 0-6-16,0-3-1 0,-9-7-32 15,3-9-94-15,3-5-120 16,3-11-120-16</inkml:trace>
  <inkml:trace contextRef="#ctx0" brushRef="#br0" timeOffset="-133859.7">13216 9988 463 0,'0'0'163'16,"0"0"-53"-16,0 0-71 0,0 0-22 15,0 0 47-15,0 0-5 16,145 104-21-16,-96-61-30 16,-5 0-3-16,-3 1-3 15,-7-1-2-15,-8-3-3 16,-6-2-75-16,-4-9-54 16,-7-10-64-16,-5-15-110 15</inkml:trace>
  <inkml:trace contextRef="#ctx0" brushRef="#br0" timeOffset="-133652.58">13600 10056 143 0,'0'0'129'0,"0"0"27"15,0 0-29-15,0 0 3 16,0 0-33-16,0 0-46 16,-21-88-43-16,15 88-8 15,-5 20 0-15,-3 12 14 16,-8 10 16-16,-2 6-12 15,-10 6-18-15,-1 3 8 16,-2 1-8-16,0 0-16 16,3-4-114-16,8-13-117 15,7-14-185-15</inkml:trace>
  <inkml:trace contextRef="#ctx0" brushRef="#br0" timeOffset="-133180.23">13678 10275 489 0,'0'0'174'0,"0"0"-112"16,0 0-20-16,0 0 27 15,0 0-19-15,0 0-38 16,55-7-3-16,-35 7-6 15,-6 0-3-15,-7 0 0 16,-3 0-3-16,-4 2-14 16,0 17 9-16,0 6 7 0,0-2-1 15,0 3 2-15,0 0 0 16,-2 3 0-16,-12-3-2 16,1-3 2-16,-1-5-1 15,3-4-22-15,7-3-15 16,4-8-7-16,0 1-16 15,0-2-48-15,23 1 109 16,8 4 9-16,0 1-3 16,0 5-2-16,-8-2 36 15,-13 1 4-15,-10 2-1 0,0 0-36 16,-18 4 74 0,-17 1-30-16,-5-5-5 15,-3-4-18-15,7-4-17 16,7-5-3-16,5-1-3 0,6 0-5 15,8-12-26-15,10-16-137 16,0-7-349-16</inkml:trace>
  <inkml:trace contextRef="#ctx0" brushRef="#br0" timeOffset="-132818.45">14328 10389 771 0,'0'0'202'0,"0"0"-92"16,0 0-48-1,0 0-44-15,0 0-18 0,0 0-5 16,67 4-89-16,-46 6-116 15,3-8-263-15</inkml:trace>
  <inkml:trace contextRef="#ctx0" brushRef="#br0" timeOffset="-132677.52">14837 10413 703 0,'0'0'100'0,"0"0"-99"15,0 0-1-15,0 0-8 16,0 0-118-16,0 0-275 16</inkml:trace>
  <inkml:trace contextRef="#ctx0" brushRef="#br0" timeOffset="-132526.05">15160 10439 658 0,'0'0'125'16,"0"0"-125"-16,0 0 1 16,0 0-2-16,0 0-172 15,0 0-355-15</inkml:trace>
  <inkml:trace contextRef="#ctx0" brushRef="#br0" timeOffset="-132397.12">15641 10493 211 0,'0'0'0'0,"0"0"-12"15,0 0-30-15</inkml:trace>
  <inkml:trace contextRef="#ctx0" brushRef="#br0" timeOffset="-132234.2">15851 10515 462 0,'0'0'211'16,"0"0"-202"-16,0 0-3 15,0 0-1-15,0 0 13 0,0 0-5 16,-121 205-13 0,88-167-69-16,6-12-136 0,10-14-191 15</inkml:trace>
  <inkml:trace contextRef="#ctx0" brushRef="#br0" timeOffset="-131971">16183 10164 717 0,'0'0'170'0,"0"0"-60"16,0 0-47-16,0 0-7 15,0 0-25-15,0 0-28 16,47 14 10-16,-27 13-8 16,7 4-2-16,-1-2 0 15,-1 0 2-15,0 2-3 16,-6-3-2-16,-3-2 0 16,-5-2-37-16,-4-2-80 15,-4-8-84-15,-3-9-137 16</inkml:trace>
  <inkml:trace contextRef="#ctx0" brushRef="#br0" timeOffset="-131731.98">16366 10069 460 0,'0'0'184'0,"0"0"-64"15,0 0-67-15,0 0-26 16,0 0-16-16,0 0 4 15,-56 23 3-15,37 3 6 16,-8 8-2-16,-5 8-7 16,-3 4 9-16,-10 7-12 15,1 1-9-15,1 0 2 0,9-8-5 16,12-8-32 0,15-10-99-16,7-17-139 0,14-11-180 15</inkml:trace>
  <inkml:trace contextRef="#ctx0" brushRef="#br0" timeOffset="-131305.18">16513 10221 356 0,'0'0'232'16,"0"0"-71"-16,0 0-103 15,0 0-58-15,0 0 0 16,0 0 0-16,4 56 4 15,-4-28 2-15,5-5-5 16,1 4 1-16,0-5-1 0,-2 0 4 16,-4 2 4-16,0 0-7 15,0-2 0-15,0-2 2 16,0-6-4-16,0-4-6 16,0-6-36-16,0-4 0 15,0 0 42-15,8-24-1 16,9-8-20-16,2-8 14 15,3 0 7-15,-1 2 8 16,-2 6 13-16,-3 6 18 16,-3 9 5-16,-1 10-1 15,-5 4 10-15,-3 3-17 16,0 0-36-16,5 24 3 0,0 8 6 16,2-1 9-1,3-2 11-15,-3 0-19 0,0-5-3 16,-2-4-4-16,-4-6-3 15,-5-4-87-15,0-10-199 16,0 0-337-16</inkml:trace>
  <inkml:trace contextRef="#ctx0" brushRef="#br0" timeOffset="-130691.02">16993 9833 415 0,'0'0'106'0,"0"0"-10"16,0 0-9-16,0 0-71 15,0 0 1-15,0 0-6 16,155-124-5-16,-130 124 19 15,-3 0 28-15,-4 5-14 16,-2 16-30-16,-7 9 3 16,-3 5 6-16,-6 0 1 15,0 2-11-15,0 3 4 16,-2 1-3-16,-11 0-1 16,-3-1-6-16,-2-2-2 0,-2-4 4 15,2-2-2-15,3-10-2 16,3-6-4-16,6-6-26 15,4-6-11-15,-1-1 29 16,3-2 12-16,0-1 5 16,0 2 3-16,0 0-8 15,3 0-11-15,7 3 11 16,2-2 7-16,-5 1-5 16,-5-4 3-16,-2 5-5 15,0-1-10-15,0 1-2 16,0 5 12-16,-13 3 1 15,-5-1 12-15,3 0 4 16,3 2-12-16,10 0-1 0,2 4 2 16,0 6-5-1,6 2 7-15,17 6 8 0,1 4 3 16,1 3 3-16,-3 0 14 16,-8-1-12-16,-6-1-8 15,-8-3-8-15,0-1-8 16,-37-1-7-16,-30-6-19 15,-25-6-89-15,-21-13-260 16</inkml:trace>
  <inkml:trace contextRef="#ctx0" brushRef="#br0" timeOffset="-129669.95">10864 9661 13 0,'0'0'21'0,"0"0"-14"0,0 0-7 15,0 0 1 1,0 0 0-16,0 0 6 0,25-4 17 15,-25 4 24-15,0 0 41 16,0 0 23-16,0-1 37 16,2-4-4-16,-2 3-38 15,0 0-39-15,0 2-26 16,0 0-42-16,-11 0 0 16,-13 6 14-16,-7 16-14 15,0 2 2-15,4 3-1 16,2-4-1-16,5 3 1 15,2-3-1-15,7-3 0 16,8 2-2-16,3-4-1 0,0 0 3 16,12-1 4-16,14 4 3 15,10-3 3-15,2 0-4 16,-2 0 1 0,-10-1-7-16,-5 4 0 0,-12 1-3 15,-9 2 2-15,0 0-2 16,-3 4-7-16,-24 3 10 15,-8 0 10-15,-10 1-4 16,3-1-3-16,2-7 3 16,9-7-4-16,13-5 0 15,9-3 1-15,9-7-3 16,0-2 13-16,2 0 10 0,23 0 8 16,6-8-26-16,-5-2-2 15,-1 5-3-15,-9 5 0 16,-3 0 0-16,-1 0-3 15,-4 11 1-15,-4 13-3 16,-1 2 2-16,-3 6 0 16,0 0 1-16,-7 3 2 15,-11-1-4-15,3-1 2 16,-1-3 4-16,5-2-1 16,4-3-1-16,7-1 0 15,0 0 0-15,0 3 2 16,0 7-2-16,0-1-1 15,0 3-21-15,-9-1-12 16,2 0-35-16,5-5-88 16,2-10-108-16</inkml:trace>
  <inkml:trace contextRef="#ctx0" brushRef="#br0" timeOffset="-128424.18">17919 10285 88 0,'0'0'47'0,"0"0"-23"16,0 0 5-16,0 0 43 16,0 0-6-16,0 0-17 0,-95 2-1 15,90-2 8-15,1 0 7 16,4 2-7-16,0-2-1 16,0 0-5-16,0 2-4 15,0-2-9-15,0 0-3 16,33 0-13-16,21 0 16 15,24 2-30-15,23-1-2 16,12 2 1-16,7-1-2 16,-2-2-2-16,-8 0 1 15,-14 0-6-15,-21 0-2 16,-21-5-20-16,-21 2 7 16,-17 1 8-16,-12 0 9 15,-4 0-7-15,0 2 0 0,0 0 8 16,-6 0 14-16,-8-3 1 15,-1 3-4-15,6-1 1 16,0-1-4-16,2-2-2 16,-4-4-2-16,0-3 5 15,-2-2-5-15,-4-6-2 16,0 0 1-16,-3-4-2 16,2 1 0-16,0-2 3 15,0 5-1-15,3-2-3 16,1 9 1-16,5 2 1 15,5 5 7-15,2 5-9 16,2 0 0-16,0 0-4 0,0 0-6 16,0 0 9-1,0 5-5-15,13 3 6 0,16 0 21 16,4-4-18-16,4 0 10 16,-9 2-8-16,-10 5-5 15,-9 9-5-15,-9 16-2 16,0 12-6-16,-18 12 13 15,-15 6-2-15,2 0-16 16,6-12-185-16,19-17-278 16</inkml:trace>
  <inkml:trace contextRef="#ctx0" brushRef="#br0" timeOffset="-127104.3">20311 9895 345 0,'0'0'103'16,"0"0"-37"-16,0 0-22 0,0 0 13 15,0 0 6-15,0 0-11 16,0 0-11-16,9-60-7 15,-9 60-16-15,0 0-5 16,0 0-13-16,2 23 0 16,4 14 0-16,-2 9 24 15,2 5-4-15,3 0-19 16,-3-2-1-16,2-1-10 16,-2-3-73-16,1-8-82 15,-1-10-128-15</inkml:trace>
  <inkml:trace contextRef="#ctx0" brushRef="#br0" timeOffset="-126886.43">20610 10150 541 0,'0'0'197'15,"0"0"-117"-15,0 0-12 16,0 0-27-16,0 0-5 15,0 0-36-15,65 55-1 16,-65-16-6-16,0 6 4 16,-33-1-10-16,-9-3-35 15,-8-6-54-15,8-12-87 16,11-14-103-16</inkml:trace>
  <inkml:trace contextRef="#ctx0" brushRef="#br0" timeOffset="-126431.55">21001 9985 363 0,'0'0'240'15,"0"0"-98"-15,0 0-71 16,0 0-8-16,0 0-17 15,0 0-31-15,0-9-15 16,0 21-18-16,-17 8 18 16,-2 4 5-16,-1 0 14 0,4 0 1 15,3 2-5-15,4 0 1 16,3 4 2-16,0 6-1 16,6 2 1-16,0 1-9 15,0 0 0-15,8-6-6 16,18-8-3-16,8-14 10 15,6-9 2-15,4-2 9 16,-3-18-3-16,-6-14-6 16,-6-6-4-16,-14-1-5 15,-13 2-3-15,-2-3-3 16,-17-1 3-16,-20 2-7 16,-11 10 5-16,-1 5 1 0,3 8-3 15,3 10 0-15,9 6 4 16,11 0-2-16,6 0-55 15,13 8-61-15,4 1-84 16,0 0-150-16</inkml:trace>
  <inkml:trace contextRef="#ctx0" brushRef="#br0" timeOffset="-126199.29">21281 9881 419 0,'0'0'261'0,"0"0"-82"16,0 0-48-16,0 0-68 0,0 0-33 15,0 0-28-15,158 93 2 16,-133-12-4-16,-23 4 0 16,-4 8-8-16,-50-1-62 15,-21-8-38-15,-18-10-110 16,-13-18-96-16,-6-20-41 15</inkml:trace>
  <inkml:trace contextRef="#ctx0" brushRef="#br0" timeOffset="-125874.47">19964 9781 257 0,'0'0'83'15,"0"0"-10"-15,0 0 26 16,0 0 60-16,0 0-35 16,0 0-22-16,15-82-53 15,-15 82-34-15,0 8-15 16,-22 25 0-16,-14 16 32 15,-8 16 8-15,-3 11 0 16,1 5-17-16,12 6-9 16,16 1-3-16,18-1-6 15,6-5-5-15,42-7-5 0,16-12-101 16,14-14-79-16,9-20-236 16</inkml:trace>
  <inkml:trace contextRef="#ctx0" brushRef="#br0" timeOffset="-123901.54">16123 10135 68 0,'0'0'50'0,"0"0"0"16,0 0-6-16,0 0 19 15,0 0-13-15,0 0-1 16,-4-29 10-16,1 27 7 0,-1-1-3 16,0-2 5-16,-2-2 9 15,-2-4-21-15,-1 2-16 16,-2 0-13-16,0 1-9 16,4 2 5-16,3 3-4 15,4 3-1-15,0 0-4 16,0 0-7-16,0 0-7 15,0 3-4-15,6 20 4 16,17 9 7-16,8 14-7 16,5 5-49-16,3 4-157 15,2-3-314-15</inkml:trace>
  <inkml:trace contextRef="#ctx0" brushRef="#br0" timeOffset="-122672.27">13346 10043 79 0,'0'0'90'0,"0"0"-33"16,0 0-23-16,0 0-3 15,0 0 21-15,0 0 3 16,-2-12-25-16,0 7-18 16,-4 3-9-16,-2 0-3 0,-1 0-6 15,-3 0 4-15,4 2 0 16,-1 0 2-16,5-2 2 16,-2 0-1-16,4-1 3 15,2 0 3-15,-2-1 21 16,2-1 14-16,-2 3 8 15,2-1 24-15,0 3-20 16,0 0-12-16,0 0-42 16,0 8-4-16,14 22 4 15,13 14 7-15,10 8 7 16,5 6-7-16,8 0-6 16,-4-3 1-16,-5-5-1 0,-6-6 1 15,-8-7-2 1,-12-12 0-16,-5-9-2 0,-8-6-15 15,-2-3-44-15,0-7-67 16,0 0 1-16,0-9-96 16</inkml:trace>
  <inkml:trace contextRef="#ctx0" brushRef="#br0" timeOffset="-122298.55">13548 10118 30 0,'0'0'192'0,"0"0"-147"0,0 0 0 16,0 0-26-16,0 0 5 16,0 0 19-16,4-61 1 15,2 56 16-15,-4-1-3 16,0 3 44-16,-2-2-21 15,0 1-13-15,0 4-1 16,0 0-24-16,0 0-42 16,0 0-10-16,-10 28 10 15,-11 14 0-15,-6 10 12 16,0 9 2-16,2 1-3 0,-2-1-3 16,-2 0-2-1,3-7-3-15,2-10-1 0,3-8 0 16,8-11-2-16,4-12-2 15,5-8-42-15,4-5-63 16,0-10 19-16,18-24-197 16</inkml:trace>
  <inkml:trace contextRef="#ctx0" brushRef="#br0" timeOffset="-121338.72">13642 10301 19 0,'0'0'92'15,"0"0"-28"-15,0 0 5 16,0 0-9-16,0 0 0 15,0 0-3-15,2 0 17 16,-2 0 3-16,0 0-5 16,0 0-14-16,0 0-23 15,0 1-20-15,0 2-15 16,0 6 0-16,-7-2 3 16,-1 3 4-16,-1-2-6 15,2-4-1-15,4-2 2 16,3-2 9-16,0 0 14 15,0 0 21-15,0 0 24 16,0-6-21-16,10-10-47 0,5 0 3 16,-1 0-1-16,1 4-4 15,1 0-6-15,1 3-6 16,6 4 11-16,-3 5-4 16,-2 0 4-16,0 0 1 15,-5 5-2-15,-4 16-1 16,-4 5-8-16,-5 2 2 15,0 4 8-15,-10 2 1 16,-11-3 0-16,-6 3 2 16,0-9-1-16,2-3 0 15,5-8 5-15,7-8-5 16,8-3 0-16,3-3 6 0,2 0 8 16,0 0 31-16,2-9-25 15,14-5-14-15,4 5-9 16,0 2 2-16,-2 5 0 15,-2 2-2-15,1 0 1 16,5 10-3-16,-1 11-4 16,4 5 5-16,-8-1 3 15,-5 4-3-15,-8-4-5 16,-4 1 0-16,0-1 5 16,-25-2 3-16,-4-4 0 15,-4-1 6-15,-3-9-2 16,3-4-3-16,2-5 2 15,6 0 2-15,5 0 1 0,9-12 17 16,7-8 20 0,4-1-1-16,0 4-18 0,0 5 0 15,2 4-15-15,6 4-5 16,-1 4 0-16,2 0-4 16,-2 0-2-16,-1 2-50 15,-1 10-48-15,1 0-68 16,4-9-211-16</inkml:trace>
  <inkml:trace contextRef="#ctx0" brushRef="#br0" timeOffset="-120490.02">14237 10476 174 0,'0'0'196'16,"0"0"-49"-16,0 0-38 15,0 0-53-15,0 0-17 16,0 0-34-16,23-11-5 15,-23 11-11-15,0 14 4 16,0 2 7-16,-2 0 12 16,-10-3-2-16,-1-2-1 15,1 0-2-15,6-6-6 16,-1-1 3-16,7-4 2 0,0 0 9 16,0-2 22-16,0-16-20 15,13 0-16-15,3 3 0 16,0 1 8-16,-3 2 8 15,-2 7 15-15,-4 1-2 16,-2 4-12-16,-1 0-18 16,0 0-3-16,-2 2 1 15,-2 12-2-15,0 0 0 16,0 2 1-16,0 0 6 16,-12-2 1-16,-2-2 2 15,1-3-6-15,3-5-1 16,4-4-5-16,-1 0 0 15,5 0 6-15,0-11-1 16,2-4 1-16,0-2-5 16,0 3 5-16,0 5 6 0,2-3 1 15,13 3 7-15,3 1 2 16,-2 2-10-16,-1 3 4 16,-6 3-5-16,-1 0-5 15,-4 0 0-15,0 0-6 16,0 0 6-16,3 3 4 15,3 9 6-15,3 2 0 16,-1 10-6-16,-2 2-1 16,-8 9-3-16,-2-2-3 15,-8 4 3-15,-25-5 4 16,0-4-4-16,2-10-32 16,9-14-94-16,13-4-209 0</inkml:trace>
  <inkml:trace contextRef="#ctx0" brushRef="#br0" timeOffset="-119888.86">14685 10495 48 0,'0'0'225'0,"0"0"-37"16,0 0-34-16,0 0-29 15,0 0-46-15,0 0-38 16,5-19-41-16,-5 19 0 15,4 9 0-15,-2 5 2 16,0 0 8-16,0 0-8 16,1-6 3-16,-3-1-4 15,0-3 1-15,2-4 1 16,-2 0 1-16,0 0 9 16,0 0 4-16,0-9-17 15,0-6-4-15,0 0 4 16,0 7 0-16,0 4 0 15,0 4-6-15,-7 0-7 16,-3 0 13-16,-2 4-4 16,1 8 0-16,2 4-33 0,5-1-76 15,4-6-98-15,0-5-181 16</inkml:trace>
  <inkml:trace contextRef="#ctx0" brushRef="#br0" timeOffset="-119530.55">14977 10493 362 0,'0'0'200'16,"0"0"-129"-16,0 0-15 0,0 0-28 15,0 0-28-15,0 0-8 16,0 18 8-16,0-2 7 15,0-1-6-15,0-4 2 16,0 0-2-16,0-6 1 16,0-3 0-16,0 0-1 15,0-2 3-15,0 0 9 16,0 0 41-16,0-2 23 16,2-9-36-16,1-3-4 15,-3 2-17-15,0 3-2 16,0 6-13-16,0 3-5 15,0 0-14-15,-12 0-1 0,-3 5-22 16,-3 14-29-16,9-1-63 16,7-2-73-1,2-4-235-15</inkml:trace>
  <inkml:trace contextRef="#ctx0" brushRef="#br0" timeOffset="-119197.7">15296 10476 526 0,'0'0'241'15,"0"0"-160"-15,0 0-37 16,0 0-22-16,0 0-22 0,0 0-3 16,0 7 3-1,0 3 7-15,0 0-3 0,0-2-1 16,0 3-2-16,0-4-1 15,0 1 3-15,0-6-3 16,0 1-2-16,0-3 2 16,0 0 4-16,2 0 18 15,0-7 21-15,1-6-20 16,-1-2 22-16,-2 7 3 16,0 4-16-16,0 4-32 15,0 0-12-15,-2 0-31 16,-14 10-49-16,-4 12-50 15,9-3-257-15</inkml:trace>
  <inkml:trace contextRef="#ctx0" brushRef="#br0" timeOffset="-118150.64">15753 10505 294 0,'0'0'230'0,"0"0"-127"15,0 0-16-15,0 0-38 16,0 0-34-16,0 0-15 0,2 17-13 16,-2-12 9-1,0 2-1-15,0-6-7 0,0 1-8 16,0 0 2-16,0 1 11 16,-4-3 3-16,4 1-7 15,0-1 11-15,0 0 4 16,0 0 15-16,0 0-5 15,8-1-2-15,6-7 30 16,-1 1 16-16,-2 5 1 16,-3 2-25-16,-6 0-12 15,-2 0-22-15,0 0-3 16,0 12-10-16,0 4 13 0,-23 2 6 16,-2-2-4-16,1-4-2 15,4-3-15-15,11-6-7 16,4-3 1-16,5 0 21 15,0-7 4-15,0-15-4 16,19 0 1-16,0-1 15 16,1 5 22-16,-3 6-2 15,-2 4 6-15,-7 4-11 16,2 4-10-16,-4 0-17 16,-3 0-4-16,-1 0-2 15,-2 0-4-15,0 0-4 16,0 12-8-16,-2 0 18 0,-17 0 1 15,-2 0 5 1,-2-4-6-16,5-2 2 16,5-2-2-16,7-4-5 0,3 0 5 15,3 0 5-15,0-8 0 16,0-6-5-16,3 2-2 16,7 0 2-16,1 4 22 15,1 0-3-15,-4 4-2 16,4 2 2-16,-7-1-10 15,-1 3-9-15,-2 0 0 16,-2 0-4-16,0 0-8 16,0 0-3-16,0 0 8 15,-2 9 7-15,-7-1 2 0,2-4 8 16,2-2-7 0,5 0-2-16,0 2-1 0,0 2-4 15,0 8 2-15,0 4 2 16,0 7 3-16,0 1-1 15,5-1-2-15,-5 2 2 16,0-1-2-16,0-2-22 16,-25 1-45-16,-10-6-40 15,-5-3-179-15</inkml:trace>
  <inkml:trace contextRef="#ctx0" brushRef="#br0" timeOffset="-116299.09">12075 10060 94 0,'0'0'82'15,"0"0"-30"-15,0 0-5 16,0 0 4-16,0 0 11 16,0 0-10-16,0 0-1 15,0 0-10-15,-2 0-1 16,-2 0-4-16,-6 0 5 15,-3 0-12-15,-5-3-19 16,1-4-3-16,-4 0-2 0,3 2-4 16,3 3 1-16,6-2 1 15,7 4-2-15,2-1 16 16,0 1 15-16,0-3 37 16,0 1 5-16,0-2-11 15,0 0-17-15,4 2-45 16,3 2 2-16,-3 0-3 15,3 0 2-15,2 0-2 16,0 2-1-16,2 18-3 16,3 11 2-16,3 18-1 15,3 15 3-15,7 12 0 16,4 9 0-16,3-10 2 0,3-5-1 16,-1-16 0-16,-3-18 4 15,-8-15-1-15,-13-10-2 16,-10-10 0-16,-2-1-2 15,0-12-1-15,-12-19-155 16,-7-6-186-16,0-4-114 16</inkml:trace>
  <inkml:trace contextRef="#ctx0" brushRef="#br0" timeOffset="-115879.03">12269 10040 163 0,'0'0'163'15,"0"0"-54"-15,0 0 8 16,0 0-9-16,0 0-34 15,0 0-13-15,4-52-21 16,-2 49-6-16,-2 3 13 16,0 0-14-16,0 0-33 15,0 0-12-15,-4 17 4 0,-19 17 8 16,-8 10 19 0,-7 8 7-16,-4 5-5 0,-5 5 13 15,3 1-13-15,3-3-3 16,6-4-7-1,8-15-10-15,10-13 0 0,8-10 1 16,4-11-2-16,5-7-20 16,0 0-16-16,0 0 5 15,0 0-34-15,16-13-158 16,-1-1-69-16,3 0-85 16</inkml:trace>
  <inkml:trace contextRef="#ctx0" brushRef="#br0" timeOffset="-115337.49">11972 10028 137 0,'0'0'119'0,"0"0"-26"15,0 0 43-15,0 0-52 16,0 0 9-16,0 0-27 16,-36-60-37-16,32 56-22 15,0 4-1-15,-1-2 0 16,3 2 22-16,2 0 21 0,0 0 3 15,0 0-8-15,0 3-44 16,15 29 0-16,10 14 14 16,4 9 4-1,2 9-5-15,3 0-2 0,3-3-5 16,4-9-4-16,-8-8 0 16,-8-14-2-16,-8-13-39 15,-12-6-103-15,-5-11-111 16,0 0-227-16</inkml:trace>
  <inkml:trace contextRef="#ctx0" brushRef="#br0" timeOffset="-114161.14">12312 10222 280 0,'0'0'114'0,"0"0"-43"0,0 0 26 15,0 0-3-15,0 0-72 16,0 0-22-16,0 13-4 16,0-4 4-16,-12 5 0 15,-11 7 0-15,2-3 0 16,0-4 6-16,8-6-5 15,8-2 3-15,3-6-4 16,2 0 1-16,0 0 5 16,7-11-6-16,11-6 0 15,0-1 4-15,-1 4 29 16,-1 2-5-16,-1 3 12 16,-3 4-2-16,-3 2-2 0,-1 3-17 15,0 0-18-15,-4 0-1 16,-4 4-3-16,0 12 3 15,0 1 0-15,0 3 2 16,-16-2 9-16,1-4-10 16,-1-4-1-16,5-6-11 15,2-4-8-15,4 0 16 16,3 0 3-16,2-11 9 16,0-8-9-16,0-1-9 15,14 1 9-15,3 5 9 16,-3 5 2-16,-3 2 5 15,-5 6-2-15,-4 1-4 0,2 0-10 16,-4 0 0 0,0 0 0-16,0 0 1 15,0 0-1-15,0 0-1 16,0 8 1-16,0 1 1 0,-8 2 1 16,-3-3 3-16,1-1-2 15,2-2 2-15,2-1-5 16,3-4 1-16,3 0 1 15,0 0 6-15,0 0 5 16,0-2 10-16,0-17-15 16,11-2-7-16,10-2-1 15,6 4 4-15,2-2 0 16,0 6-4-16,0 3 6 16,-10 5 2-16,-5 7-7 0,-5 0-1 15,-5 4-7-15,-2 13 1 16,-2 4-3-16,0 7 8 15,0 3 1-15,-11 1 5 16,-9-3-3-16,3 0 1 16,-4-3-3-16,4 0 0 15,1-6 3-15,1-3-3 16,5-5 0-16,4-5 0 16,1-3 0-16,5-2 2 15,0-2 0-15,0 0 9 16,0 0 21-16,0 0 6 15,0 2-3-15,0-2-19 16,-2 2-9-16,2 1-3 0,0-3-4 16,0 0-4-16,0 1 4 15,0-1 0-15,0 0 4 16,0 0 9-16,9 0-2 16,20 0 18-16,13 0-11 15,9-4-8-15,10-10-5 16,-3-3-3-16,-11 5 0 15,-14 1-2-15,-20 7-15 16,-13 2-31-16,0 2-96 16,-35 0-76-16,-15 2-98 15</inkml:trace>
  <inkml:trace contextRef="#ctx0" brushRef="#br0" timeOffset="-113193.06">11039 9888 97 0,'0'0'34'16,"0"0"17"-16,0 0 31 16,0 0 22-16,0 0-14 15,0 0 4-15,-27-56 24 16,27 52-11-16,0 4-16 16,0 0-28-16,0 0-29 0,0 0-19 15,0 0-15-15,0 23-10 16,19 18 10-16,12 13 27 15,10 11 18-15,3 4 15 16,4 0-20-16,-6-3-26 16,-11-11-7-16,-11-9-3 15,-7-9-2-15,-9-16-2 16,-2-9 0-16,-2-5 0 16,0-5 0-16,0-2 2 15,0 0-2-15,-2-2-14 16,-6-17-95-16,-1-2-18 15,0-4-144-15,4-4-338 0</inkml:trace>
  <inkml:trace contextRef="#ctx0" brushRef="#br0" timeOffset="-112676.5">11139 9950 66 0,'0'0'64'0,"0"0"26"16,0 0 8-16,0 0-6 16,0 0 17-16,0 0-4 15,0 0-4-15,-56-86-2 16,54 80-14-16,2 6-16 15,0 0-14-15,0 0-17 0,0 2-38 16,22 28 8-16,14 19-7 16,3 4 9-1,2 5-1-15,-5-7-2 0,-7-5-1 16,-8-8-3-16,-7-8-1 16,-7-10-2-16,-3-4-1 15,-4-11 1-15,0 0-4 16,0-5-23-16,0 0-27 15,0 0-6-15,0 0-42 16,0 0-133-16,0-12-225 16</inkml:trace>
  <inkml:trace contextRef="#ctx0" brushRef="#br0" timeOffset="-112262.47">11290 9883 199 0,'0'0'115'0,"0"0"-36"16,0 0 25-16,0 0-35 15,0 0 44-15,0 0-18 16,2-50-9-16,-2 49 0 16,0 1-15-16,0 0-25 15,0 0-46-15,0 5-2 16,0 27-1-16,-18 15 3 0,1 7 24 15,-3 2-4 1,0 0 3-16,-2-2 3 16,-1-1-7-16,0-9 2 0,0-2-5 15,0-10-8 1,5-4-2-16,3-6-1 0,3-7-3 16,6-6 0-16,1-5-2 15,5-3 1-15,0 2 1 16,0-3 1-16,0 0 8 15,0 0-4-15,0 0-2 16,0 0-5-16,0 0-20 16,2-8-39-16,7-4-50 15,-1 3-36-15,0-4-99 16,1 1-132-16</inkml:trace>
  <inkml:trace contextRef="#ctx0" brushRef="#br0" timeOffset="-111055.46">11511 10427 36 0,'0'0'111'0,"0"0"18"16,0 0-25-16,0 0 22 15,0 0-2-15,0 0-30 16,-13-30-14-16,13 22-8 15,0 4-20-15,0-2-21 16,-2-1-8-16,2 0-5 16,-3-1 0-16,1-2 4 15,-1 0 4-15,1-4-4 16,0 5 1-16,0-3 0 16,-1 7-1-16,1 1 9 0,2 2-13 15,0 2-2-15,0 0-8 16,0 0-8-16,0 0-2 15,0 3-14-15,0 17 16 16,0 3 2-16,7 5 0 16,-3 2 3-16,4 2-4 15,-6 0 2-15,-2-2-3 16,0-4 1-16,0-4 0 16,0-6 0-16,0-4-1 15,0-6 1-15,0-2 2 16,0-4 0-16,0 0 4 15,0 0 3-15,0 0-1 16,0-7 3-16,0-13-8 0,0-4-2 16,0-5-4-1,0 1 2-15,0-4-8 0,0 0 4 16,0 1 4-16,0 2 0 16,0 7 0-16,0 3 0 15,0 10 1-15,0 5 3 16,0 2 5-16,0 2-4 15,0 0-5-15,0 0-5 16,0 0-4-16,4 27-3 16,3 6 11-16,3 9 1 15,2 4 0-15,-3-5 0 16,-5 2 0-16,-4-2 0 16,0-9 1-16,0-9-1 15,0-7 0-15,0-5-3 0,0-8-6 16,0 0-24-16,0-3-16 15,0 0-15-15,-2 0-63 16,-5-8-278-16</inkml:trace>
  <inkml:trace contextRef="#ctx0" brushRef="#br0" timeOffset="-103794.14">10615 11376 195 0,'-16'0'58'16,"3"0"-50"0,7 0-3-16,0 0-3 0,6 0 24 15,0 0 55-15,0 0-17 16,0 0-21-16,0 0-23 15,0 0-10-15,0 0-8 16,0 0 1-16,0 0 5 16,0 0 9-16,0 0 24 15,0 0 18-15,0 0-14 16,0 0-4-16,18 0 8 16,12 0-6-16,1 0 1 15,2 0-28-15,3 0-3 16,4 0-8-16,0 0-2 15,4 0 6-15,4 0-5 16,-4 0-2-16,3 0-1 0,4 0 0 16,2 0 0-16,5 0 1 15,7 0 2-15,5 0 3 16,3 0-3-16,7 0-1 16,4 0-1-16,1 0-1 15,-2-3 2-15,-2 3-3 16,-8 0 0-16,-4 0-3 15,-2 0 3-15,2 3 3 16,4 0-3-16,3-3 1 16,0 0 1-16,4 0 0 0,1 0 3 15,3-1 0 1,5-9-5-16,0 0 2 0,3 2 2 16,-5 0-4-16,-7 1 0 15,-4 4 0-15,-2 1 0 16,-1 0 1-16,5 2 0 15,6 0-1-15,3-7 4 16,5 4-2-16,1-5 2 16,4 2-3-16,3 2 0 15,2 1-1-15,1 3 2 16,0 0-1-16,-6 0 1 16,1 0 1-16,1 3-2 15,1-2 2-15,8-1 1 16,5 0 2-16,5 0-3 15,6 0-2-15,9-8 1 0,0 0 2 16,-2 0-3-16,1 4-1 16,-7 0 0-16,0 0 0 15,-5 0 1-15,1 3-1 16,-5-4 0-16,2-1 2 16,-1 3-2-16,4-5 1 15,-3 1 0-15,2-1-1 16,-1 2 1-16,1 0-1 15,-2 2 0-15,-4 4 1 16,-7 0-2-16,-2 0 1 16,4 0 0-16,5 0 1 15,6 0-1-15,7 0 0 0,2 0 1 16,5 0-1 0,2 0 2-16,0-2-1 0,-2-2 0 15,2 0-1-15,0 0 2 16,-2 0 0-16,1 0-2 15,-1-1 0-15,4 2-1 16,8 3 1-16,3 0 2 16,-2 0-2-16,-3 0 1 15,-1 0-1-15,-6 0 1 16,0 0-1-16,6 0 0 16,3 0 1-16,0 0-1 15,-1 0 0-15,-9 0 0 16,-4 0 0-16,-3 0 3 0,-7 0 11 15,-1 0 11 1,-7-2-8-16,0 2 3 0,-8-2-5 16,-3 0-5-16,-7-1 5 15,-9-2 9-15,-10-1 2 16,-5 0 1-16,-7 0 1 16,-17 0-8-16,-12 2-6 15,-14 0-1-15,-10 2-8 16,-10 2 2-16,-2-2-7 15,0 0-8-15,-16 2-24 16,-44 0-69-16,-36-3-129 16,-26-9-227-16</inkml:trace>
  <inkml:trace contextRef="#ctx0" brushRef="#br0" timeOffset="-101177.03">10256 9517 4 0,'0'0'43'0,"0"0"23"15,0 0 16-15,0 0-3 16,0 0-8-16,0 0-9 16,-16 1-22-16,18-1-13 15,14-1 1-15,5-3-2 16,2-1 6-16,4 3 23 15,4 2-17-15,8 0-5 16,3 0-2-16,4-5-1 16,8 3-14-16,6-3-11 15,12 0-1-15,6 1 0 16,2-2-3-16,3-1 2 0,-1 4-1 16,0-1-1-16,-3 1 1 15,-6 3-2-15,0 0 1 16,6 0 0-16,3 0 0 15,5-2 0-15,2 0 2 16,0-1-3-16,-4 1 0 16,-5 2 0-16,-6 0 0 15,-2 0 1-15,-4 0-1 16,1 0 0-16,-2 4 0 16,3-3-1-16,-4 3 1 15,1-1 0-15,-2-3 0 16,1 2 0-16,4 0 0 15,-1-2 0-15,2 0 2 0,1 0-1 16,-1 0-1-16,0 0 1 16,1 0-1-16,1 0 0 15,5-4 0-15,2-1 0 16,3 3 1-16,2-1 1 16,0 1-4-16,-6 2 1 15,-2-3 1-15,0 3 0 16,4-2 0-16,3 2 1 15,4-2-1-15,1 0 2 16,-1 1 1-16,3-3 2 16,6 1-3-16,1-1 0 15,2 3 0-15,1-5 0 0,-5 2 1 16,-1-3 0-16,1 2 2 16,4-2 3-1,1 4 10-15,-1-2-7 0,0 3-5 16,0 0-3-16,1 2-3 15,1 0 0-15,1 0 0 16,-3 0 0-16,-2 0 0 16,-2 0 2-16,-2 0 0 15,1-2-2-15,4 0 0 16,-1 1 0-16,-2 1 2 16,-3 0-2-16,1 0 1 15,1 0 0-15,4 0-1 16,1-3 1-16,-2-1-1 0,-2 3-2 15,-7-2 2 1,2-1 1-16,3 4 0 0,-1-2 0 16,2 1 0-16,-1 1 1 15,-5-2-2-15,2 2 2 16,3-2-1-16,1 2 2 16,3-3-2-16,-2-1 5 15,2 4-1-15,-1-2 1 16,0 1 0-16,6 1-3 15,0 0 1-15,-3 0 0 16,-2 0-4-16,-3 0 0 16,1 0 0-16,1 3 0 0,1 8 0 15,2-4-1 1,-3 1 1-16,7 0 0 0,-2-1 1 16,3-4 0-16,1 1 0 15,0 1-1-15,-2-3 0 16,-6 0 1-16,0-1-1 15,-4 1 2-15,-2-2-2 16,-1 2 1-16,-7-2-1 16,1 3 0-16,6 1-2 15,3-1 2-15,7 1 0 16,3 3 0-16,-6-3-2 16,-7-1 2-16,-8 1 0 15,-10 1 1-15,-7-3-1 16,-6-1 0-16,-7-1 0 15,3 0 1-15,0 0-1 0,-1 0 4 16,4 0-4-16,-7 2 0 16,0 0-2-16,-5 1 4 15,-9-3-2-15,-5 0 0 16,-8 0 1-16,-8 0 0 16,1 0 1-16,-2 0 0 15,-3 0 4-15,0 0 14 16,1-5-6-16,-3 2-2 15,-1-1-2-15,-2 1-4 16,-3-1-3-16,-1 2-2 16,-2 1 5-16,0-3-5 15,5 0 4-15,-2 0-4 0,1-2 1 16,-1 2-1 0,-1 1 1-16,-2 1-2 0,-2 0 4 15,0 2-1-15,0-1-2 16,0 1 0-16,0 0-1 15,0 0 0-15,0 0-2 16,0-2 2-16,-4-3 1 16,-9 3 0-16,1-2 1 15,1 3-1-15,3-1 0 16,-2 2-1-16,6 0 0 16,0 0-2-16,4 0 2 15,0 0-7-15,-3 0 4 16,3 0-5-16,-2 0 8 0,0 2 1 15,-2 5 0 1,-2 3-1-16,2 0 1 0,2 3 1 16,0 1-3-16,0 2 2 15,2 5-1-15,-3 9 3 16,1 5-3 0,0 5 0-16,0 4 0 0,2 2 1 15,0 2 1-15,0 5 0 16,0-2-1-16,0 5 0 15,0 1-1-15,0-1 1 16,0 0-1-16,0-3 0 16,0-6 0-16,0 3 3 0,0-1-1 15,0 1 1 1,0-1 0-16,0 4-1 0,0-2-1 16,0-4 0-16,-4-1 0 15,-1-4 2-15,2-3-3 16,1-3 2-16,2-2-2 15,0 0 3-15,0 0 0 16,0 0 1-16,0 0 0 16,0-1 2-16,0-6-5 15,0-1 0-15,0-6 0 16,0 1 1-16,0-6-2 16,0 3 0-16,0-1 0 15,0-1 3-15,0 2-2 16,-4-4-1-16,2 2 0 15,-1-4 1-15,3-2 3 0,-2 0-4 16,0 0 1-16,0-2 0 16,2-1 0-16,0-2 1 15,0-1 1-15,0 2-2 16,0-4 2-16,0 2-3 16,0-2 3-16,0-2-3 15,0 0 1-15,0 0 3 16,0 0-2-16,0 0 0 15,-9 0-2-15,-20 0-36 16,-24-4-89-16,-34-18-256 16</inkml:trace>
  <inkml:trace contextRef="#ctx0" brushRef="#br0" timeOffset="-99466.18">10216 9525 30 0,'0'0'49'16,"0"0"17"-16,0 0-24 16,0 0 18-16,0 0-9 15,0 0-11-15,15-19 19 16,-10 14 15-16,-3 1 2 16,-2 0 7-16,2 0-32 15,0 0 4-15,-2 0-7 16,0 2-11-16,0-1-7 0,0 3-3 15,0 0-9-15,0 0-11 16,2 0-5-16,-2 0-2 16,3 0-4-16,0 0 0 15,-1 10-1-15,2 15 5 16,0 7 3-16,1 12 3 16,-3 10-1-16,0 12-1 15,0 8 10-15,-2 5-7 16,2-3 7-16,1 2-4 15,0 2 2-15,-1 1-6 16,-2-3 5-16,0-3-5 16,0-2 4-16,0-5-4 0,4-2-1 15,2-4 5-15,1-2-6 16,3-2 4-16,-4-1-2 16,5 1 1-16,-3-2-5 15,2 1 1-15,1-1 0 16,-3-6-3-16,4-2 1 15,-3-3 1-15,2-7-1 16,-2-4 0-16,0-1 3 16,-3-5-1-16,-1 2 0 15,0-5-3-15,-3 0 2 16,2-1-2-16,-4-2 0 16,0 3 0-16,3-3 1 15,-1-2 0-15,2 0 1 16,0-4-2-16,3-3 4 15,0-4-1-15,-2-5-3 0,-1 0 0 16,-4-2-7-16,0-2-14 16,0 0-12-16,0 0 12 15,0 0 3-15,0 0 4 16,0 0 9-16,0 0 5 16,0 0 5-16,2 0-5 15,-2-6 0-15,2-4 0 16,-2 0 0-16,0 0 0 15,0-2-8-15,0 0-7 16,-8 1-3-16,-4 2-1 16,3 1 8-16,1-1-8 15,3 6 14-15,1 1 5 0,4 0 3 16,0 0-1 0,-3 2 2-16,3 0 2 0,0 0 5 15,-2 0 5-15,2 0-3 16,-2 0 5-16,2 0-3 15,-3-3 0-15,3 2-5 16,0 1 4-16,0 0-6 16,0 0 2-16,0 0-3 15,0 0 5-15,0 0 4 16,0 0-5-16,19 0-10 16,12-7 20-16,13 2-21 15,7-4-19-15,1 0-181 16,-6 1-513-16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10T03:00:47.92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3686 6441 62 0,'0'-6'86'0,"0"-1"-24"15,0 2 28-15,0-2 7 16,0 4 7-16,0-3-32 16,0 2-19-16,0 1 12 15,0 3 14-15,0-1-28 16,0 1-19-16,0 0-26 15,0 0-6-15,0 1-17 16,0 24 8-16,0 12 9 16,0 24 14-16,0 11 7 15,0 8-3-15,0 2-6 16,0-7-2-16,0-7-4 16,0-10-5-16,0-8 1 15,0-10-1-15,0-10-1 0,0-13-2 16,0-12-73-1,5-5-55-15,4-10 13 0,0-26-131 16</inkml:trace>
  <inkml:trace contextRef="#ctx0" brushRef="#br0" timeOffset="268.83">3667 6500 117 0,'0'0'392'15,"0"0"-214"-15,0 0-79 16,0 0 1-16,0 0-46 0,0 0-54 16,0-116-16-1,35 113 16-15,5 3 15 0,-1 0-15 16,-6 3-3-16,-6 13-4 16,-12 2-2-16,-6 3-1 15,-9 2 10-15,0 5 5 16,-11 7 0-16,-16-3 4 15,-4 0-9-15,2-2-18 16,4-2-113-16,10-5-80 16,5-11-284-16</inkml:trace>
  <inkml:trace contextRef="#ctx0" brushRef="#br0" timeOffset="1266.17">4045 6836 103 0,'0'0'20'0,"0"0"19"15,0 0 18-15,0 0 37 16,0 0-26-16,0 0 4 15,27-16 13-15,-27 13-13 16,0 0-31-16,0-4 11 16,0 2-26-16,0-6 12 0,0-1-18 15,-2 3-15-15,-5-4 6 16,-1 1-2-16,-2 2-3 16,2 3-1-16,-1 3-1 15,-1 1 5-15,2 2 1 16,-3 1-10-16,-3 0 1 15,1 0-2-15,1 8 1 16,1 9-3-16,1 4 2 16,0 4 1-16,1 4 5 15,3-2 3-15,2 4 1 16,-1 0 0-16,5 1 0 16,0-1-4-16,0-4 4 15,0-6 0-15,0-4 1 0,0-9-6 16,5-5-4-16,-1-3 3 15,5 0 3-15,0 0 36 16,4-8 8-16,0-10-27 16,1 0-5-16,1-2-11 15,3-2-5-15,1-4 0 16,0-4-2-16,-1 2-2 16,-5 2 2-16,-3 2 1 15,-4 10 0-15,-4 3 5 16,-2 10-6-16,0 1-1 15,0 0-6-15,0 0-10 16,0 13 3-16,0 16 11 0,0 5 3 16,3 4 6-16,1-1-4 15,2-6-2-15,6-4 1 16,-3-4 0-16,2-7-1 16,-5-9 0-16,4-7-6 15,3 0 6-15,0-11 6 16,5-19-6-16,0-12-1 15,-1-5 0-15,-3-8-3 16,-3-5-4-16,-5-7 8 16,2-7 1-16,-6 0-1 15,2 6 0-15,-2 8 3 16,-2 19-2-16,0 16 9 16,0 11 6-16,0 7 3 0,0 7-3 15,0 0-16 1,0 0-8-16,0 0-10 0,0 17 1 15,0 16 17-15,0 9 2 16,-2 13-1-16,-2 5 1 16,-2 8-1-16,2 3-1 15,4-6 0-15,0 0 2 16,0-7-2-16,0-7 1 16,0-7-1-16,6-13 0 15,4-9 0-15,-1-14-1 16,9-8-7-16,5 0 8 15,3-20 9-15,6-8-9 0,-6-4-59 16,-6-2-137 0,-11 0-141-16</inkml:trace>
  <inkml:trace contextRef="#ctx0" brushRef="#br0" timeOffset="1448.07">4179 6784 491 0,'0'0'232'0,"0"0"-109"16,0 0 24-16,0 0-71 16,0 0-58-16,0 0 10 15,113-79-16-15,-70 56-10 16,-1 3-2-16,1 1-42 16,-5 9-211-16,-9 4-289 15</inkml:trace>
  <inkml:trace contextRef="#ctx0" brushRef="#br0" timeOffset="2795.6">4520 6870 51 0,'0'0'215'0,"0"0"-49"16,0 0-34-1,0 0-47-15,0 0-5 0,0 0-12 16,0-67-15 0,0 67-53-16,0 0-9 0,0 0-17 15,0 19 21-15,0 5 5 16,0 4 6-16,0 4-3 15,0 3 6-15,-4 0 0 16,0 0-3-16,4-6-2 16,0-3-1-16,0-4-1 15,0-10 4-15,0-6-5 16,15-6 1-16,9 0 6 16,6-26 0-16,1-14-8 0,2-4-22 15,-2-2-6 1,-6 3 17-16,-8 10 2 0,-5 6 9 15,-6 5-5-15,-3 9 7 16,-1 4-2-16,-2 6 5 16,0 3 3-16,0 0 5 15,0 0-13-15,0 0-3 16,-5 0 3-16,-8 5 0 16,0 10-6-16,0 1 4 15,1 4-2-15,1 2 1 16,5 0 1-16,1 5 2 15,3-1 2-15,-1 0-1 16,3 6 4-16,0-3-5 16,0 1-2-16,0-5 1 0,3-3-7 15,10-8 4-15,2-6-3 16,3-8 7-16,1 0 22 16,0-3 1-16,1-18-12 15,1-8-7-15,-4-7-4 16,-1 2-1-16,-3 2-16 15,-1 4 17-15,1 6 0 16,-2 2 0-16,0 6 0 16,0 4 0-16,-2 8 12 15,-2 2-12-15,-2 0-12 16,-1 10-10-16,0 13-6 16,0 9 28-16,-4-1 3 15,0 3 2-15,0 0 0 0,0-6 6 16,0-8-6-1,0-5-1-15,0-12-1 0,0-1-3 16,0-2 19-16,0 0 8 16,5 0-1-16,-1-14-26 15,4-10-59-15,0-4-16 16,1-4 35-16,5-2-12 16,-3 2 37-16,2 6 15 15,-2 3 41-15,-2 6 24 16,1 5-5-16,-2 4-14 15,-1 1-18-15,1 5-26 16,0 2-2-16,-2 0-2 0,3 0-4 16,-1 0 2-16,2 4 1 15,1 13-1-15,-3 5-14 16,4 6 14-16,-1 2 4 16,5 2 7-16,-3-4-5 15,0-5 3-15,1-8 1 16,-3-6-3-16,-2-9-1 15,-2 0 18-15,-1-9 24 16,1-17-7-16,-3-6-25 16,0-6-11-16,-1-6 2 15,0-4 1-15,-3-7-4 16,0-5 0-16,0-2 0 16,0 3 1-16,0 4 3 0,0 15 8 15,0 14 26 1,0 14 0-16,0 8-6 0,0 2-15 15,0 2-17-15,0 0-14 16,0 0-7-16,0 23-2 16,0 8 21-16,-3 10 2 15,-2 10 4-15,3 3-3 16,2 3 2-16,0 1-2 16,0-2-1-16,0 0 3 15,2-2 3-15,14-10-2 16,1-7 3-16,2-14-7 15,-1-10 4-15,-1-12-3 0,-1-1 5 16,2-12 9 0,2-18-15-16,0-6-61 0,-2-4-55 15,-2-2-105-15,-10 1-260 16</inkml:trace>
  <inkml:trace contextRef="#ctx0" brushRef="#br0" timeOffset="2977.49">5175 6805 300 0,'0'0'206'16,"0"0"-50"-16,0 0 21 15,0 0-99-15,0 0-75 16,0 0 54-16,60-2-43 16,-39-5-12-16,-7 0-2 15,-1 2-73-15,-5-4-79 16,-4-2-70-16,-4-8-225 0</inkml:trace>
  <inkml:trace contextRef="#ctx0" brushRef="#br0" timeOffset="3149.21">4759 6592 805 0,'0'0'180'0,"0"0"-119"15,0 0-41-15,0 0-20 16,0 0-16-16,0 0-105 16,15-7-155-16,-3 19-265 0</inkml:trace>
  <inkml:trace contextRef="#ctx0" brushRef="#br0" timeOffset="4775.92">5864 6670 131 0,'0'0'136'15,"0"0"11"-15,0 0-6 16,0 0-36-16,0 0-18 0,0 0 4 16,0-89-8-16,0 86-9 15,0 3-26-15,0 0-33 16,0 0-15-16,0 0-19 16,0 23 0-16,0 12 18 15,0 6 1-15,0 6-1 16,0 0 1-16,0 4 0 15,0-5 0-15,0-2 0 16,-6-6-4-16,1-9-104 16,3-9-74-16,2-17-166 15</inkml:trace>
  <inkml:trace contextRef="#ctx0" brushRef="#br0" timeOffset="5073.72">6005 6653 566 0,'0'0'196'16,"0"0"-69"-16,0 0-55 15,0 0-26-15,0 0-24 16,0 0-19-16,11-8-3 16,-9 8-5-16,0 22-8 15,6 8 11-15,-2 8 2 16,1 1 4-16,-1-1-3 15,-2-1 1-15,-2-3-2 16,-2-1-2-16,0-8 0 16,0-2-6-16,0-11 2 0,0-4-18 15,0-8-57-15,0 0 19 16,6-10 38-16,-2-16-166 16,-2-10-233-16</inkml:trace>
  <inkml:trace contextRef="#ctx0" brushRef="#br0" timeOffset="5331.58">6051 6665 35 0,'0'0'229'16,"0"0"29"-16,0 0-85 16,0 0-47-16,0 0-35 15,0 0-30-15,-35-64-28 16,35 64-21-16,0 0-12 16,0 0-3-16,0 0-14 15,20 0 0-15,9 14 17 16,9 7 19-16,4 8-15 0,-4 5 3 15,-8-4-7-15,-18 5 0 16,-12-3-7-16,0 0 7 16,-10 1 2-16,-22-2 20 15,-3-5-5-15,-2-6-9 16,6-8 3-16,12-6-11 16,7-6-11-16,8 0-85 15,4-3-179-15</inkml:trace>
  <inkml:trace contextRef="#ctx0" brushRef="#br0" timeOffset="7011.2">4170 7865 68 0,'0'0'68'0,"0"0"32"15,0 0-15-15,0 0 4 16,0 0-10-16,0 0 6 16,-4-15-19-16,4 5-7 15,0-2-14-15,0 3 8 16,-3-2-9-16,3 1-4 15,0 5-4-15,0-2 4 16,0 2-9-16,-2 2-11 0,2 3 1 16,0 0-8-16,0 0-13 15,0 0-5-15,0 0-16 16,0 10-5-16,0 21 12 16,0 13 14-16,0 9 2 15,0 12-1-15,0 5-1 16,0 8 0-16,0-6-1 15,0-8-27-15,0-18-111 16,0-17-49-16,0-23-168 16</inkml:trace>
  <inkml:trace contextRef="#ctx0" brushRef="#br0" timeOffset="7544.2">4335 7914 283 0,'0'0'169'0,"0"0"-124"16,0 0-25-16,0 0 21 16,0 0 52-16,0 0 23 15,-26-10 0-15,26 1-7 16,0-8-77-16,0-1-12 15,8-2 5-15,8 0-25 0,1 8-5 16,4 6-1-16,4 6 0 16,1 0-8-16,3 17 6 15,1 8-2-15,-13 3 4 16,-3 0 1-16,-10 3-7 16,-4-4-3-16,0 1 14 15,-23 9 1-15,-12-2 11 16,-10 8-8-16,5 1 5 15,2-7-7-15,14-12-1 16,13-9 4-16,3-11-1 16,8-5 1-16,0 0 42 15,0 0 27-15,17-21 20 16,9-3-55-16,10-2-27 16,4 5-8-16,5 4 5 15,-1 8-8-15,1 3-3 16,-5 6 2-16,-7 0 1 0,-10 0-1 15,-10 0-4-15,-9 0-14 16,-1 3-36-16,-3 0-35 16,0-3-7-16,0 0-34 15,0 0-63-15,2-3-240 16</inkml:trace>
  <inkml:trace contextRef="#ctx0" brushRef="#br0" timeOffset="8083.6">4828 7878 275 0,'0'0'158'16,"0"0"-29"-16,0 0-11 15,0 0-20-15,0 0-7 16,0 0-29-16,-23-110-32 15,28 91-3-15,11 6-9 16,4 1-18-16,2 6-14 16,4 6 12-16,-1 0 2 15,2 0 0-15,-7 22 0 16,-2 6-11-16,-12 2 8 16,-6 2-6-16,0 1-2 0,-4-4 11 15,-21 2 5 1,-4-4 3-16,-4-3-3 0,7-4 0 15,8-8-4-15,9-11-1 16,9-1 0-16,0 0 35 16,0-14-35-16,9-5-18 15,11-1 1-15,4 6 5 16,3 2 3-16,2 5 5 16,-2 4-2-16,-3 3 5 15,1 0 0-15,-6 3 0 16,0 12-4-16,-11 10-4 15,-8 3-2-15,0 3-5 16,-6 6 16-16,-21-4 47 16,-4 4-17-16,0-3-6 0,-1-8-5 15,5-8-8-15,8-9-9 16,-1-9 6-16,6-6 3 16,3-17-11-16,7-9-137 15,4-4-209-15</inkml:trace>
  <inkml:trace contextRef="#ctx0" brushRef="#br0" timeOffset="8713.2">5597 7758 385 0,'0'0'169'0,"0"0"-99"16,0 0-35-16,0 0-15 15,0 0-20-15,0 0-14 16,-16 10 14-16,8 17 5 15,-6 2 13-15,1 7-2 16,-5 7 8-16,-1 1 9 0,0 2-10 16,1 0-11-16,3-4-3 15,3-8-4-15,5-13-5 16,3-10 8-16,4-9-2 16,0-2 17-16,0 0 85 15,0-8-22-15,0-16-76 16,0-6-2-16,0-6-7 15,0-8-1-15,4-5-8 16,5 2-16-16,3-4 9 16,1 1 13-16,3 4-2 15,-1 6 4-15,-1 6 0 16,-3 12 44-16,-7 8-5 16,-2 8 5-16,-2 3 7 0,0 3-49 15,0 0-2 1,0 0-19-16,8 19 3 0,2 11 14 15,5 8 4-15,8 8-2 16,4 3 3-16,2 2-3 16,0 6 0-16,-2-2 1 15,-5 4-2-15,-4-4-1 16,-4-3-32-16,-4-13-28 16,-7-8-38-16,-3-15-94 15,0-15-17-15,-5-1-159 16</inkml:trace>
  <inkml:trace contextRef="#ctx0" brushRef="#br0" timeOffset="8882.16">5414 8064 28 0,'0'0'587'16,"0"0"-365"-16,0 0-59 16,0 0-70-16,0 0-55 15,0 0-29-15,56-23 1 16,-17 23-5-16,7 0-5 15,1 0-100-15,-7 0-117 16,-7 0-260-16</inkml:trace>
  <inkml:trace contextRef="#ctx0" brushRef="#br0" timeOffset="9763.45">4228 8853 61 0,'0'0'192'0,"0"0"-52"16,0 0 20-16,0 0-44 15,0 0-37-15,0 0-2 16,2-42-23-16,-2 40 2 16,0 2-5-16,0 0-6 15,0 0-10-15,0 0-18 16,0 0-17-16,0 5-12 16,0 20-17-16,0 19 24 15,0 14 5-15,0 7 1 0,0 2 0 16,0 0-2-1,-6-4-1-15,1-5-85 0,-1-12-80 16,4-11-91-16,2-23-243 16</inkml:trace>
  <inkml:trace contextRef="#ctx0" brushRef="#br0" timeOffset="10325.77">4402 8973 275 0,'0'0'173'0,"0"0"-31"15,0 0-18-15,0 0-52 16,0 0-34-16,0 0-18 15,69-116-14-15,-44 104-1 16,-5 7-5-16,-1 5-23 16,0 0 23-16,-6 9-9 15,-4 14 4-15,-4 2-3 16,-5-1-14-16,0 2 22 16,-9 3 0-16,-18 1 13 0,-6 0-6 15,-1-1 2-15,7-4-3 16,7-7-5-16,11-11 1 15,9-7 2-15,0 0 8 16,9-5 16-16,22-15-28 16,5-2-15-16,-3 4 15 15,3 4-2-15,-7 5-8 16,-3 7-3-16,3 2 13 16,-6 0 0-16,-3 18-10 15,-4 7 5-15,-12 1-7 16,-4 2 12-16,0 0 17 15,-22 2 37-15,-7-4-6 16,-9-4-12-16,2-6 2 16,1-6-15-16,3-6-3 0,8-4-1 15,4 0-2-15,0 0-2 16,8-6-15-16,6-2-30 16,6-1-134-16,0-11-232 15</inkml:trace>
  <inkml:trace contextRef="#ctx0" brushRef="#br0" timeOffset="10865.46">4984 8944 80 0,'0'0'203'0,"0"0"-82"15,0 0 15-15,0 0-33 16,0 0-26-16,0 0 5 16,-11 0-6-16,7 0-20 15,-1-9-25-15,2-1 17 16,3-4-9-16,0-4-16 15,3-1-23-15,15-2-2 16,6 3-8-16,5 2 2 0,2 6 4 16,1 6-5-16,1 4-6 15,-4 0 12-15,-2 14-9 16,-5 7 11-16,-9 4-7 16,-8 1 0-16,-5 1-2 15,0-1-6-15,-27 3 16 16,-11 1 13-16,-11 5 8 15,-4-2 4-15,1 2-14 16,13-5 0-16,7-6 3 16,18-10-9-16,10-8-2 15,4-6 0-15,0 0 23 16,31 0 43-16,11 0-7 16,10-8-54-16,-1 5-5 0,1 3-3 15,-6 0-4 1,-1 0-56-16,-9 11-108 0,-15-5-107 15,-9-6-299-15</inkml:trace>
  <inkml:trace contextRef="#ctx0" brushRef="#br0" timeOffset="11242.32">5588 8867 406 0,'0'0'249'16,"0"0"-68"-16,0 0-82 15,0 0-27-15,0 0-10 16,0 0-31-16,0-20-30 16,0 20-1-16,0 0-8 15,0 8-22-15,0 16 30 16,0 10-3-16,0 8 3 16,0 9 0-16,0 3 4 15,-7 5-2-15,-3-2-2 0,-4-5-66 16,1-10-72-1,3-19-74-15,8-18-229 0</inkml:trace>
  <inkml:trace contextRef="#ctx0" brushRef="#br0" timeOffset="11721.99">5563 8923 437 0,'0'0'216'15,"0"0"-93"-15,0 0-3 16,0 0-20-16,0 0-62 0,0 0-26 16,4-66-12-16,21 48 0 15,0 0 4-15,0 4 18 16,-3 6 1-16,0 6-23 16,0 2-9-16,1 0 1 15,2 18 7-15,-10 6-5 16,-9 4-5-16,-6 2-3 15,0 0 2-15,-24 0 7 16,-12 3 5-16,-4-6 17 16,0-1-12-16,13-9 1 15,11-8-6-15,14-7 0 16,2-2-5-16,5 0 4 16,24-10-2-16,4-8-6 0,8 4 8 15,-6 7 2-15,-4 4-2 16,1 3-7-16,-10 0 7 15,-3 13-5-15,-5 6 3 16,-11 3 1-16,-3 4 2 16,-5 6 14-16,-26 1 24 15,-4-3-3-15,-6-4-11 16,7-11-11-16,8-3-10 16,1-12-3-16,5 0-20 15,-2-9-72-15,-3-14-166 16,-2-1-312-16</inkml:trace>
  <inkml:trace contextRef="#ctx0" brushRef="#br0" timeOffset="12503.21">4292 10038 92 0,'0'0'207'0,"0"0"43"0,0 0-111 16,0 0 1-1,0 0-34-15,0 0-25 0,0-122-15 16,0 120-16-16,0 2-6 16,0 0-38-16,0 0-6 15,0 10-25-15,0 17 5 16,0 14 16-16,0 5 4 15,0 2 3-15,4-3-3 16,9-5-3-16,2-4 3 16,3-7-7-16,0-7-7 15,4-5-27-15,-2-15-17 16,7-2 27-16,-2-9 28 16,-4-15-22-16,-5-5 1 0,-5-5 16 15,-1 2 8 1,-6-4 6-16,-4 3-4 0,0 3 34 15,0 6-4-15,0 6 11 16,0 7 3-16,0 8-5 16,0 3 7-16,0 0-48 15,0 5-24-15,0 24 2 16,0 9 19-16,0 13-1 16,0 7 4-16,0 6 2 15,-4 6 2-15,2-2-4 16,-2-1 0-16,4-1-32 15,-4-15-107-15,4-15-131 16,0-25-275-16</inkml:trace>
  <inkml:trace contextRef="#ctx0" brushRef="#br0" timeOffset="12891.72">4676 10117 547 0,'0'0'173'16,"0"0"-56"-16,0 0-36 15,0 0-64-15,0 0-13 16,0 0-1-16,42-65-3 16,-28 65 0-16,1 0-3 15,1 0-7-15,-1 8 5 0,-1 10 5 16,-7 5-8-1,-5 0 6-15,-2 3-15 0,0 2 2 16,-11 2 15-16,-14 2 5 16,-4 3 15-16,-2-1 13 15,2 0 3-15,7-8-9 16,11-6-5-16,7-8-3 16,4-6-18-16,0-6 0 15,4 0 30-15,21 0 40 16,8-2-22-16,5-8-39 15,-1 1-10-15,6 6-24 16,3-1-108-16,0 2-91 0,-4-3-147 16</inkml:trace>
  <inkml:trace contextRef="#ctx0" brushRef="#br0" timeOffset="13206.54">5154 10096 132 0,'0'0'272'0,"0"0"-81"16,0 0-54-16,0 0-33 16,0 0-20-16,0 0-28 15,17-124-15-15,-17 122-7 16,0 2-13-16,0 0-20 0,0 0-1 15,0 6-29-15,0 15 17 16,0 14 12-16,-5 7 9 16,-3 4 7-16,-1 9 8 15,0 1-15-15,2 6-5 16,3-2-1-16,4-6-3 16,0-14-128-16,13-18-212 15,20-22-259-15</inkml:trace>
  <inkml:trace contextRef="#ctx0" brushRef="#br0" timeOffset="13836.15">5851 10032 494 0,'0'0'199'0,"0"0"-68"16,0 0-45-16,0 0-31 16,0 0-23-16,0 0-23 15,13-26-9-15,-13 26-11 16,2 0-1-16,1 2 10 0,1 10 2 15,1 4 0-15,2-2 1 16,-1 0-1-16,-2-2 1 16,1-6-1-16,2 1 1 15,-7-6-1-15,2-1 5 16,3 0-4-16,-1 0 15 16,0-10-3-16,3-8-8 15,-3-6 7-15,-4-3-4 16,0-2 9-16,0-2 0 15,0 4-9-15,0 5 7 16,0 3-3-16,0 10-8 0,-4 3-4 16,-1 3-6-16,-1 3-4 15,-3 0 3-15,-7 0 5 16,-6 16 2-16,-2 7 0 16,-1 5-4-16,-2 5 4 15,3 8 8-15,3 3 0 16,4 7-1-16,8-3-6 15,9-3 0-15,0-3 0 16,9-10-1-16,24-7 1 16,9-16 28-16,10-9 6 15,4 0 3-15,0-20-18 16,-10-9-13-16,-5-7-7 16,-10 0-11-16,-12 2-92 0,-12 5-82 15,-7 9-186-15</inkml:trace>
  <inkml:trace contextRef="#ctx0" brushRef="#br0" timeOffset="14424.11">4273 11372 14 0,'0'0'18'0,"0"0"-18"0,0 0-28 16</inkml:trace>
  <inkml:trace contextRef="#ctx0" brushRef="#br0" timeOffset="14854.93">4273 11372 24 0,'11'-17'77'16,"-11"17"-25"-16,0 0 36 15,0 0 1-15,0 0 50 16,0 0 15-16,-5-82-38 16,5 69-4-16,0-4-8 15,0 3-31-15,0 4-22 16,0 5-10-16,0 0-15 16,0 3 0-16,0 2-12 15,-2 0-14-15,0 0-13 16,-4 0-10-16,-6 19 19 0,1 6 4 15,-7 8 0-15,5-2-1 16,1 1 0-16,1-1 1 16,9-4 0-16,2-9-2 15,0-5-12-15,0-10-4 16,5-3 18-16,19 0 15 16,10 0 6-16,11 0-13 15,3 0-8-15,4 0-27 16,-4 0-8-16,-11 9 10 15,-16 3 21-15,-13-1-7 16,-8 0-12-16,0 4 2 16,-8 2 13-16,-21 7 8 0,-6 2 12 15,-5 0 0-15,2-1-5 16,7-4 0-16,4-5-5 16,9-6 0-16,5-8-2 15,3-2-24-15,6 0-64 16,2-16-121-16,-2-11-363 15</inkml:trace>
  <inkml:trace contextRef="#ctx0" brushRef="#br0" timeOffset="15031.86">4153 11273 739 0,'0'0'223'0,"0"0"-110"0,0 0-86 16,0 0-10-1,0 0 2-15,0 0-19 0,238-58 0 16,-187 58-25-16,-4 6-95 16,-3 2-135-16,-5-6-209 15</inkml:trace>
  <inkml:trace contextRef="#ctx0" brushRef="#br0" timeOffset="15585.55">4788 11180 605 0,'0'0'162'0,"0"0"-71"16,0 0-28-1,0 0-46-15,0 0 2 0,0 0-4 16,4-29-10-16,-2 29 8 16,-2 0-9-16,0 0 9 15,0 0 14-15,0 0 0 16,0 0 1-16,0 0-14 15,0 0-14-15,0 0-10 16,0 6-13-16,3 17 16 16,3 6 7-16,1 1 2 15,-2-2-2-15,3 2 1 16,1-4-1-16,0-2 1 16,5-3 1-16,-4-6 0 15,7 0-1-15,-2-9-1 16,3-6-25-16,-1 0-3 0,1-8-1 15,-2-20 6-15,0-3 8 16,-6-2 15-16,-2 2-3 16,-6 5 6-16,-2 5 10 15,0 2 8-15,0 3 11 16,0 5-17-16,0 2-1 16,0 6-3-16,0 3 9 15,0 0-11-15,0 0-9 16,0 0-2-16,0 0-5 15,-2 0-2-15,-6 5 9 16,0 15 0-16,1 10 3 16,3 19 6-16,0 12 8 0,4 13-4 15,0 7-7-15,0-1-6 16,0-10 0-16,0-10-78 16,4-18-100-16,9-19-135 15,1-23-235-15</inkml:trace>
  <inkml:trace contextRef="#ctx0" brushRef="#br0" timeOffset="16199.3">5162 11381 592 0,'0'0'110'0,"0"0"-104"16,0 0-6-16,0 0-8 15,0 0 0-15,0 0-41 16,-4-5 49-16,4 5 8 16,0 0 14-16,0 0 25 15,0 0-8-15,0 0 1 16,0 0-12-16,0 0-9 16,0 0-11-16,0 0-2 15,-4 0-3-15,1 0 16 16,1 0 18-16,2 0 4 15,-2 0-5-15,2 0 11 16,0 0 0-16,-3-4 6 0,3-3 3 16,-2-3-22-16,2-8-27 15,0 0-7-15,0-4 0 16,2 0-7-16,16 2 3 16,3 3 3-16,-2 5-12 15,-1 3 2-15,0 7-4 16,2 2 3-16,-4 0 8 15,-1 4 2-15,-5 16-8 16,-6 2 3-16,-4 6-2 16,0 1 3-16,0 4 4 15,-18 4 2-15,-7-2 0 16,-2 4 1-16,1-7 0 16,4-3 7-16,1-2-6 0,6-2 1 15,6-10-3 1,4-4 3-16,5-8-1 0,0-3-2 15,0 0 39-15,21-3 20 16,6-9-37-16,4-5-18 16,-2 5-2-16,2 2-2 15,2 6-5-15,5 1-18 16,4 3-39-16,7 0-54 16,1 0-52-16,0 0-192 15</inkml:trace>
  <inkml:trace contextRef="#ctx0" brushRef="#br0" timeOffset="16921.65">5891 11153 143 0,'0'0'302'0,"0"0"-99"15,0 0-76-15,0 0-4 0,0 0-47 16,0 0-2-16,-18-84-37 15,18 79 9-15,0 5 26 16,0 0-24-16,0 0-22 16,0 0-23-16,0 0-3 15,0 5-26-15,0 22 19 16,0 6 7-16,0 9 3 16,0 8-3-16,3 4 3 15,1 3-2-15,3-6 0 16,-3-7 0-16,0-7 0 15,1-16-1-15,-5-9-4 16,2-7-34-16,1-5-24 0,1-5 40 16,1-27-32-1,-1-10-112-15,-4-8 0 0,0-2 50 16,0-4 4-16,-13 2 5 16,-7 6 107-16,1 2 31 15,4 10 114-15,1 10-2 16,6 10-22-16,1 7-5 15,5 9-42-15,2 0-41 16,0 0-33-16,0 0-1 16,0 0-18-16,17 0 3 15,17 2 16-15,13 15 16 16,5 3-4-16,6 8-11 16,-4 8-1-16,-2 11 0 15,-12 4-2-15,-20 3 2 16,-20 3-3-16,-2-1-7 0,-42-4 10 15,-10-5 33-15,1-10 7 16,5-9-19-16,13-12-18 16,6-8-3-16,5-8-56 15,8 0-102-15,3-6-209 16</inkml:trace>
  <inkml:trace contextRef="#ctx0" brushRef="#br0" timeOffset="20205.53">8352 6328 131 0,'0'-6'156'16,"0"3"12"-16,0 0-11 16,0 1-39-16,0 2-6 15,0-2-42-15,0-1-12 16,2-2-15-16,0-1-23 15,-2 0 11-15,0 1 0 16,0 0 1-16,0 3-5 0,0 2 1 16,0 0-12-16,-8 0-16 15,-15 0-2-15,-6 0-1 16,-2 8 1-16,2 11 2 16,5-2-3-16,6 4 3 15,7-3-3-15,6 1-3 16,5 3 3-16,0 2 3 15,20 5-16-15,11-1-9 16,9-2 9-16,1 2 8 16,-5-4-5-16,-7-2 5 15,-14-3 0-15,-10-4 5 16,-5-1-7-16,0 0 8 16,-16 1 2-16,-13-4 15 0,-7-5-2 15,-3-3 8-15,-4-3 8 16,7 0 6-16,3-23 8 15,8 3-11-15,8 0-5 16,3 5 5-16,5 6-10 16,5 4-12-16,4 4-10 15,0 1-4-15,0 0-13 16,0 0-51-16,2 3-99 16,20 12-24-16,9-3-65 15,3-6-199-15</inkml:trace>
  <inkml:trace contextRef="#ctx0" brushRef="#br0" timeOffset="20882.57">8499 6539 37 0,'0'0'487'0,"0"0"-342"16,0 0-61-16,0 0 2 15,0 0-13-15,0 0-22 16,0-63-21-16,0 63-9 16,0 0-18-16,0 0-3 15,0 0-9-15,2 14-9 16,1 16 17-16,3 5 1 16,-2 0 2-16,4 2-2 15,-6-5 2-15,0-4-2 0,-2-4 1 16,0-4 1-16,0-8-2 15,0-6 1-15,0-3 0 16,0-1 7 0,0-2 4-16,0 0 6 0,2-7-10 15,7-16-8-15,5-12 1 16,5-4 1-16,8 2-1 16,0-1-1-16,0 9 0 15,-2 10-1-15,-8 5 0 16,-3 9 1-16,-6 5-1 15,1 0-10-15,-4 12 2 16,0 14 5-16,-5 6 4 0,0 3 2 16,0-1 3-1,0-4-3-15,0-5 0 0,0-10-1 16,-3-4 0-16,3-6 1 16,0-5 0-16,0 0 5 15,0 0 12-15,0-13-8 16,5-16-9-16,8-5-2 15,3-2 0-15,3-4-11 16,4 4-4-16,-1 4 9 16,1 4 3-16,-6 10 2 15,-3 8 1-15,1 10-2 16,-1 0-1-16,1 15-3 16,1 13 6-16,-3 4 8 15,-2-3-2-15,-1 0-4 16,-6-2 0-16,-2-3-2 0,-2-3-47 15,0-6-100-15,0-5-72 16,0-3-191-16</inkml:trace>
  <inkml:trace contextRef="#ctx0" brushRef="#br0" timeOffset="21256.35">9112 6563 292 0,'0'0'274'0,"0"0"-101"16,0 0-23-16,0 0-57 15,0 0-23-15,0 0-32 16,14-46-17-16,-14 46-21 16,0 0-2-16,0 6-5 0,-2 12 5 15,-6 6 1-15,6 3 0 16,2 6 2-16,0-3-1 16,0-3 1-16,14-7-1 15,6-9 0-15,4-11-17 16,5 0-3-16,-2-11 5 15,-4-20 10-15,-6-4 2 16,-10 0 3-16,-7-1 2 16,0 2 1-16,-5 2 7 15,-14 5 4-15,-2 8 2 16,-6 11 9-16,3 8-15 16,-7 4-10-16,-1 26-3 15,6 8 1-15,2 2 2 0,12 0 0 16,10-6-3-16,2-8-92 15,12-8-48-15,17-6-24 16,2-12-107-16</inkml:trace>
  <inkml:trace contextRef="#ctx0" brushRef="#br0" timeOffset="21735.46">9411 6409 231 0,'0'0'371'0,"0"0"-127"15,0 0-139-15,0 0-25 16,0 0 4-16,0 0-47 0,0-64-29 16,0 64-8-16,0 0-11 15,0 0-2-15,2 15-3 16,0 17 16-16,3 8 2 16,-3 4 0-16,0 5 0 15,-2-5-1-15,0-4-1 16,0-6 2-16,0-10-2 15,0-9 1-15,0-12 1 16,0-3-1-16,0 0 11 16,0-15 16-16,7-14-19 15,11-8-9-15,4-1 0 16,5 3 1-16,0 3-1 16,-2 4-3-16,-6 6 0 0,-3 5-12 15,-3 8-16 1,-4 4-10-16,-4 5-4 0,-3 0 2 15,-2 0-2-15,0 0-14 16,0 17 33-16,-9-2 14 16,-2 4 12-16,4 0 1 15,3 1-1-15,4 4 1 16,0 3 0-16,2-1 6 16,18 2 1-16,2-2 1 15,1-3-5-15,-3-6-4 16,-1-2-4-16,0-10-116 15,-6-5-197-15</inkml:trace>
  <inkml:trace contextRef="#ctx0" brushRef="#br0" timeOffset="22472.02">9761 6583 292 0,'0'0'274'16,"0"0"-126"-16,0 0-29 15,0 0-60-15,0 0-51 16,0 0-7-16,109-22 3 15,-86 18-3-15,-1 0 0 16,-5 0 1-16,-1-4-1 16,0-2 1-16,-2-4 1 15,-4-3 0-15,-3 0 1 16,-1-1-4-16,-3-2 0 16,-3 0-5-16,0 2-2 0,0 2 4 15,0 2 3-15,0 2 0 16,-3 5 3-16,-8 5 2 15,-1 2-4-15,-7 0-1 16,-1 14-6-16,0 12 3 16,4 13-1-16,8 0 3 15,1 4 1-15,7 3 1 16,0-5-1-16,0-4 2 16,0-5 0-16,11-8-2 15,5-6 2-15,-3-8 0 16,7-10-1-16,5 0 7 15,3-10-1-15,3-20 0 16,2-10-4-16,-8-4-1 0,-6 0-2 16,-6-2 6-16,-8 2 2 15,-5 5 39-15,0 11 13 16,0 10 6-16,0 13-6 16,0 5-25-16,-5 0-28 15,-8 0-7-15,-2 23-2 16,-6 5 2-16,1 1 0 15,7-3 0-15,-1-6 1 16,10-3-1-16,4-6 0 16,0 1-8-16,2-6-17 15,18 0-5-15,1-6-6 16,2 2 9-16,-2-2-2 0,-1 6 0 16,-3 2 7-16,-5 2-2 15,-3 1 8-15,-3 4 8 16,-4 2 4-16,-2-2 4 15,0 3 0-15,0 2 7 16,0-2 6-16,0-4-9 16,7-3-1-16,2-10 4 15,9-1 10-15,2-1 41 16,5-20-35-16,2-3-16 16,-6-2-7-16,-2 1 0 15,-9-2-60-15,-8 1-62 16,-2-2-270-16</inkml:trace>
  <inkml:trace contextRef="#ctx0" brushRef="#br0" timeOffset="23505.71">10588 6629 78 0,'0'0'129'0,"0"0"-51"16,0 0-29-16,0 0-15 16,0 0 20-16,0 0 12 15,-60-2 11-15,48 2 28 16,8 2-23-16,2-2 18 15,2 0-3-15,0 0-12 16,0 0-21-16,18 0-11 16,13 0-38-16,5 0-13 15,3-4-1-15,0 4-1 16,-1 0 0-16,-5 0 0 16,-10 0 0-16,-10 0 0 0,-9 0 1 15,-4 0 1-15,0 0 0 16,0 0-2-16,0 0-17 15,0-1-65-15,0-8-61 16,2-2-290-16</inkml:trace>
  <inkml:trace contextRef="#ctx0" brushRef="#br0" timeOffset="23944.86">11007 6409 92 0,'0'0'185'16,"0"0"-23"-16,0 0 1 16,0 0-35-16,0 0-25 0,0 0-14 15,0-42-17 1,0 42-24-16,0 0-35 0,5 12-13 15,-3 20-13-15,2 11 13 16,-2 3 6-16,-2-3 1 16,3-5-2-16,-3-8 0 15,0-8-5-15,0-6-31 16,0-10-93-16,0-6-138 16,0 0-218-16</inkml:trace>
  <inkml:trace contextRef="#ctx0" brushRef="#br0" timeOffset="24274.24">10991 6078 333 0,'0'0'196'16,"0"0"-22"-16,0 0-65 15,0 0-59-15,0 0-50 16,0 0-14-16,-22 50 14 15,22-26 7-15,0-5 0 16,0-8-2-16,0-7-1 16,0-2-2-16,0-2-1 15,2 0 12-15,-2 0 17 16,5 0 11-16,0-8-30 16,-1-8-11-16,-4 0-6 0,0 1-19 15,0 4-4-15,0 7 8 16,-7 4 3-16,2 0-16 15,3 2-7-15,2 18-2 16,0 11-44-16,10 1-44 16,7-1-112-16</inkml:trace>
  <inkml:trace contextRef="#ctx0" brushRef="#br0" timeOffset="24789.18">11174 6454 387 0,'0'0'148'0,"0"0"-25"0,0 0-42 16,0 0-11-16,0 0-8 16,0 0-14-16,27-41 2 15,-25 41 1-15,0 0-14 16,0 0-21-16,5 0-16 15,0 14-3-15,2 13 2 16,-2 4 2-16,-5 4 1 16,-2-4 0-16,0-4-1 15,0-1 1-15,0-9-2 16,0-5 0-16,0-6-2 16,0-4 2-16,0-2-9 0,0 0 9 15,2-2 9 1,5-20-9-16,0-12-31 0,4-4 13 15,2-4 16-15,-2 0 2 16,4 2 0-16,-1 5 2 16,1 9 3-16,1 7 23 15,-3 4-4-15,-1 9-15 16,-3 5-4-16,-5 1-5 16,3 0-7-16,-2 7 1 15,1 16 6-15,3 7 0 16,-3 4 9-16,1 2-4 15,0 0-1-15,-2-4-4 0,-1-4 0 16,0-4-13 0,3-3-73-16,2-10-75 15,6-11-156-15,4 0-208 16</inkml:trace>
  <inkml:trace contextRef="#ctx0" brushRef="#br0" timeOffset="25365.97">11745 6395 286 0,'0'0'159'16,"0"0"-60"-16,0 0-5 15,0 0-12-15,0 0-30 0,0 0-17 16,15-14 19 0,-15 12 15-16,0-5-6 15,0 3-9-15,0-1-22 0,0-2-21 16,-2 1-4-16,-11 2-5 15,-3 3-2-15,-1 1-2 16,-4 0 1-16,4 1 0 16,-3 21-1-16,1 9-2 15,2 9 4-15,3 6 1 16,8-2 3-16,6-2-4 16,0-9 2-16,4-4-2 15,14-9 2-15,7-10-2 16,-6-10-9-16,2 0 1 15,-1-8-1-15,0-23-3 16,0-10 2-16,3-10 4 0,-8-7 3 16,1-3 1-16,-5-3 0 15,-5 2 1-15,-2 9-1 16,-4 13 2-16,0 14 2 16,0 12 2-16,0 10 15 15,0 4-5-15,0 0-4 16,0 0-10-16,-4 0-2 15,-5 6 1-15,1 6-2 16,-2 6 1-16,4 4 0 16,-1 8 1-16,5 10 0 15,2 10 1-15,0 11 0 16,0 7 1-16,4-5 0 16,7-5 1-16,5-15-2 0,-1-15 0 15,4-12-2-15,1-14-47 16,2-2-50-16,-2-12-89 15,0-22-323-15</inkml:trace>
  <inkml:trace contextRef="#ctx0" brushRef="#br0" timeOffset="26191.52">9999 7315 37 0,'0'0'102'0,"0"0"1"15,0 0 23-15,0 0 17 16,0 0 9-16,0 0-30 16,10-45-20-16,-10 38-13 15,0 1-40-15,0 2 3 16,0 1 4-16,0 2-17 16,0 1-16-16,0 0-12 15,0 0-11-15,2 0-5 16,0 21-15-16,2 14 13 0,1 9 7 15,-3 6 3-15,2 0-1 16,-4-4-2-16,2-5 3 16,-2-10-3-16,0-4 0 15,0-11-1-15,0-4-22 16,0-3-76-16,0-7-55 16,0-2-187-16</inkml:trace>
  <inkml:trace contextRef="#ctx0" brushRef="#br0" timeOffset="27212.03">10144 8450 141 0,'0'0'190'0,"0"0"-78"16,0 0-27-16,0 0 13 16,0 0-37-16,0 0-15 15,0 0-1-15,0 0-7 16,0 0 4-16,0 0-22 16,0 0-1-16,-8 0-4 15,-6 3-1-15,-4 4-4 16,-2 7-1-16,1 2 4 15,-8 10 7-15,4 4-5 16,1 6-6-16,7 6-4 16,3 0 14-16,12 0-11 0,0-1 2 15,2-5-4-15,25-6-2 16,8-6 3-16,6-8 2 16,-3-6-2-16,-1-10-3 15,-1 0-3-15,0-16-1 16,-4-17 0-16,-11-4-8 15,-5-7 1-15,-16-1 4 16,0 0 3-16,-4 4 1 16,-19 9 4-16,-4 6 7 15,1 12-8-15,-3 6-4 16,0 8-3-16,-1 0 2 16,-3 8-9-16,0 20-74 0,-1 6-74 15,5 4-178-15</inkml:trace>
  <inkml:trace contextRef="#ctx0" brushRef="#br0" timeOffset="28051.37">10151 9531 45 0,'0'0'104'0,"0"0"3"15,0 0-8-15,0 0-5 0,0 0 35 16,0 0-27 0,34-38-14-16,-34 38-20 15,0 0-24-15,0 0-14 0,0 0-16 16,0 0-13-16,-16 6 6 16,-9 12 0-16,0 2 1 15,0 7-2-15,2 2 7 16,3 2 3-16,5 8-1 15,3 3 0-15,12 2 2 16,0-2 6-16,0-5-15 16,22-9 0-16,5-10 1 15,4-9 8-15,-2-6 4 0,0-3-7 16,-4 0-4 0,-3-21-2-16,0-11-4 0,-9-10-4 15,-5-4-2-15,-8-5-5 16,0 4 1-1,-2 5 6-15,-15 6 0 0,4 10-1 16,0 8-6-16,-3 10-11 16,-2 8-47-16,-2 0-45 15,-6 18-76-15,-3 11-105 16,0 4-148-16</inkml:trace>
  <inkml:trace contextRef="#ctx0" brushRef="#br0" timeOffset="28665.13">10223 10767 36 0,'0'0'178'0,"0"0"-21"15,0 0-33-15,0 0-2 16,0 0-23-16,0 0-4 15,-3-90-23-15,3 79-13 0,0 2 14 16,0 2-8 0,0-1 0-16,0 2-28 0,0-1-7 15,0 4 1 1,0 1-4-16,0 0-20 0,0 2-3 16,0 0-4-16,0 9-16 15,5 22 1-15,-3 15 15 16,-2 7 0-16,0 4 0 15,0 2 0-15,4-8 1 16,-2-4 1-16,3-9-2 16,-3-12-59-16,0-10-90 15,0-16-112-15,4-3-354 0</inkml:trace>
  <inkml:trace contextRef="#ctx0" brushRef="#br0" timeOffset="32214.36">13976 5963 314 0,'0'-2'175'0,"0"-4"-81"16,0 4-40-16,0 0 11 16,2 2 12-16,1 0-46 15,2 0-22-15,-1 0-2 16,0 0 11-16,3 15 3 0,2 7 2 15,0 4 11-15,-3 1-7 16,1 2-7-16,-1-7-3 16,0-6-14-16,-4-8 1 15,0-6 1-15,-2-2-5 16,0 0 11-16,0 0 11 16,0 0 31-16,0-10-3 15,0-11-44-15,0 0-3 16,0-4-3-16,0 5 0 15,-7 1 2-15,2 5-1 16,1 4 0-16,2 6-1 16,-1 1-1-16,1 3 0 15,0 0-9-15,-6 0-7 0,-6 10 13 16,-6 16 4 0,-2 8 2-16,-1 12-2 0,6 9 4 15,7 3 7-15,10 0 12 16,0-2 0-16,5-7-2 15,19-5 1-15,3-12-10 16,0-10 2-16,-4-12 1 16,6-10-15-16,0 0 16 15,4-22-2-15,5-11-14 16,-3-2-4-16,-4-1-76 16,0 1-41-16,1 5-101 15,-3 4-73-15,0 6-142 0</inkml:trace>
  <inkml:trace contextRef="#ctx0" brushRef="#br0" timeOffset="33193.31">14433 6254 154 0,'0'0'185'0,"0"0"-50"16,0 0-4-16,0 0-33 16,0 0-38-16,0 0-12 15,5 14-14-15,-5-14-11 16,0 0 7-16,0 0 21 15,0 0-4-15,0 0-1 16,0-7-20-16,0-10-24 16,0-1-1-16,-7 2-2 0,0 2 2 15,-1 6 0 1,3 4 13-16,1 0 11 0,2 4 0 16,-1 0-7-16,-4 0-18 15,-1 0-1-15,-9 6 0 16,-2 16 1-16,-1 4-1 15,-1 6-1-15,4 4 4 16,1 4-1-16,5 0-1 16,7 1-1-16,4-2 1 15,0-6-4-15,8-8 3 16,11-13-7-16,0-7 4 16,1-5 4-16,3 0 35 15,2-26-35-15,-4-6-11 16,2-5-9-16,-3-2 1 0,0-1 9 15,-2-1-3-15,-3 7 12 16,-1 4 1-16,-5 10 6 16,-1 11 3-16,-2 2 9 15,-4 7-3-15,2 0-15 16,2 0-10-16,1 14-2 16,-1 11 9-16,0 5-2 15,-2 3 5-15,-2 1 2 16,2 0-2-16,1-1 0 15,-1-5 2-15,4-7-2 16,-4-7 0-16,0-5 0 0,0-9 0 16,1 0 2-1,3 0 7-15,6-23 13 0,1-4-17 16,4-7-5 0,-4 0-2-16,-1 4-26 0,1 3 23 15,-3 9 5-15,-4 6 2 16,-1 7 1-16,-3 2 3 15,-1 3-6-15,4 0-1 16,-1 4-7-16,3 17 2 16,0 3 2-16,-4 1 4 15,-1 3 3-15,-2 0-2 16,0-3-1-16,-2-3 1 16,0-9-1-16,0-2 0 15,0-8-2-15,0-3 1 0,0 0-3 16,5 0 4-16,6-17 0 15,4-13-37-15,2-7-30 16,-2 1 1-16,-1 4 55 16,1 6 11-16,-5 4 5 15,2 6 8-15,-3 5 33 16,-5 6-1-16,0 3-11 16,-1 2-26-16,-1 0-8 15,3 0-13-15,-1 2 5 16,1 17 8-16,1-2 4 15,-2 3 7-15,4 2-2 16,-2 0 1-16,-1 3-1 16,1-6-8-16,1-1 0 0,-3-4 0 15,3-5-1 1,2-8-80-16,4-1-136 0,3 0-10 16,2-19-251-16</inkml:trace>
  <inkml:trace contextRef="#ctx0" brushRef="#br0" timeOffset="34232.33">15186 6250 508 0,'0'0'236'0,"0"0"-78"16,0 0-77-16,0 0-35 16,0 0-14-16,0 0-26 15,8-21-6-15,-8 21-4 16,0 0-15-16,2 0 0 0,0 0-6 15,0 0 7-15,1 0 18 16,1 0 3-16,-2 0 8 16,-2 0-10-16,2 0 10 15,-2 0-4-15,0 0 3 16,0 0 2-16,0-3-1 16,0-7 7-16,0-6-18 15,0 0 5-15,0 3-2 16,0 6 7-16,0 0 12 15,0 6 11-15,0 1 10 16,0 0-33-16,0 0-10 16,-2 0-7-16,0 0-6 15,-5 0-4-15,-4 15 17 0,-2 10 0 16,-1 1 3-16,5 4-1 16,5 5-2-16,4-2 3 15,0 5-2-15,0-1 6 16,2-2-6-16,16 0 0 15,7-5 2-15,3-10 0 16,1-8 0-16,5-12-2 16,2 0 4-16,-3-16-5 15,-2-12-9-15,-4-5-2 16,-5 1 9-16,-4 3-7 16,-2 0 6-16,-3 5 3 15,-2 2-1-15,-2 4 2 0,-2 6 2 16,-3 3-2-16,-4 6-1 15,0 3 0-15,0 0-12 16,0 0 3-16,0 0-6 16,0 0 15-16,0 0 2 15,-11 0-2-15,-5 0-4 16,-1 0 1-16,3 3 0 16,3 13 3-16,5 0-8 15,3 5 0-15,3 5-12 16,0 4 20-16,7 4 6 15,10 1-3-15,6-7-1 16,0-6-4-16,1-12 0 16,0-10 2-16,3 0 0 0,-2-14 17 15,-1-18-8 1,3-7-6-16,-7 0 1 0,0 0-2 16,-4-1 2-16,-5 5-1 15,-5 2 5-15,-1 7 41 16,-5 10 0-16,0 7-13 15,0 9-3-15,0 0-10 16,0 0-18-16,0 0-5 16,0 0-6-16,-3 5 3 15,-12 11 1-15,-1 1 3 16,3 3-2-16,4-1 0 16,0 4-8-16,5 2-9 15,4 1-8-15,0 2-7 16,2-6 7-16,20-3 10 0,5-7 9 15,5-5 7-15,-3 0 11 16,-6-3-8-16,-2-3 7 16,-5-1 34-16,-8 0 3 15,-3 0-11-15,-3 0-13 16,-2 0-11-16,0 0-11 16,0 0-1-16,0 0-3 15,0 0-19-15,0 0-28 16,12-7-74-16,5-17-244 15</inkml:trace>
  <inkml:trace contextRef="#ctx0" brushRef="#br0" timeOffset="35271.56">16067 6346 79 0,'0'0'91'16,"0"0"3"-16,0 0-12 15,0 0-7-15,0 0-11 16,0 0-2-16,-17 0 15 15,12 0 15-15,2 0 8 16,3 0-6-16,0 0-14 16,0 0 5-16,10 0-38 15,21 0-36-15,9 0 29 16,9 0-14-16,0 0-23 16,-4 0-2-16,-8 0-1 15,-5 0-2-15,-12 0 0 0,-11 0-2 16,-9 0 1-16,0 0 2 15,0 0-7-15,0 0-27 16,-11-5-42-16,1-12-190 16,10-7-442-16</inkml:trace>
  <inkml:trace contextRef="#ctx0" brushRef="#br0" timeOffset="35721.83">16673 6025 353 0,'0'0'151'15,"0"0"-82"1,0 0-29-16,0 0-4 0,0 0 13 16,0 0 4-16,36-125-12 15,-36 106 32-15,0 3-4 16,0 2-13-16,0 0-7 15,0 5-23-15,0 4-12 16,0 1-8-16,-2 2-1 16,2 2-5-16,-3 0-3 15,1 0-5-15,0 0-5 16,-6 16 10-16,-4 10 1 16,-1 8 4-16,4 8-2 15,3 8 7-15,6 6 5 16,0 11 3-16,0 1-3 0,0 2-8 15,2 0 5-15,-2-5-7 16,0-9-1-16,0-12 1 16,0-12-1-16,0-14 0 15,-2-12 0-15,-1-6 2 16,3 0 2-16,-5 0-5 16,1-14-16-16,-2-10-63 15,-3-6-104-15,-3-2-29 16,1-5-212-16</inkml:trace>
  <inkml:trace contextRef="#ctx0" brushRef="#br0" timeOffset="36539.92">16511 6176 624 0,'0'0'359'15,"0"0"-253"-15,0 0-43 16,0 0-36-16,0 0-13 15,0 0-4-15,198-20-9 16,-155 14-1-16,-3-2-3 16,-7-4-37-16,-6-2-24 15,-3-6-15-15,-8-2 8 16,-2-2 1-16,-10-5 27 16,-4 1 19-16,0 2 19 15,0 3 5-15,-2 6 10 0,-5 6 16 16,1 4 11-16,3 3-6 15,0 4-10-15,1 0 7 16,2 0-15-16,-2 0-12 16,-2 0-1-16,-3 0-4 15,1 2 4-15,-4 12-2 16,2 9 2-16,-1 7 24 16,3 5 11-16,0 8 0 15,6-1-3-15,0 2-5 16,0-2-1-16,0-5-14 15,8-2 0-15,7-12-5 16,1-3-7-16,3-8 1 16,8-10-5-16,2-2-7 0,4 0-49 15,1-18-66-15,-3-7-50 16,-6-3 18-16,-3 0 49 16,-9 2 109-16,-3 1 49 15,-6 6 83-15,-4 1 25 16,0 4-44-16,0 5-36 15,0 4-20-15,0 3-29 16,0 2-1-16,0 0-23 16,-2 0-4-16,-12 0-8 15,-3 9 6-15,-4 10 1 16,1 3-1-16,5 7 1 16,-1 0-7-16,3 0 7 15,6 3 1-15,0-5 0 16,3-3-4-16,1-8-38 0,3-6 3 15,0-6-27-15,0-4-18 16,0 0 74-16,3-23 2 16,13-5-30-16,4-2 29 15,-3 5 9-15,4 3 46 16,-6 4 3-16,1 6 14 16,-3 4-7-16,-3 6-8 15,-2 2-35-15,1 0-13 16,-1 14-2-16,6 8-1 15,1 4 3-15,4-1-2 16,-1-4-15-16,-1-5-52 16,1-5-42-16,-3-6-65 15,-1-5-46-15,2 0-101 0</inkml:trace>
  <inkml:trace contextRef="#ctx0" brushRef="#br0" timeOffset="37123.24">17346 6191 131 0,'0'0'376'15,"0"0"-248"-15,0 0 70 16,0 0-83-16,0 0-26 16,0 0-56-16,-17-69-25 15,-1 69-8-15,1 0-5 16,-2 6 5-16,2 6 0 16,1 4-6-16,5 2 5 15,4 2-1-15,5 0-4 0,2-2-4 16,0-1 10-16,0-8-40 15,11-3-17-15,4-6 30 16,2 0 27-16,0-15 0 16,1-14-17-16,-1-5 6 15,-1 0 7-15,-3 2 8 16,-1 6 8-16,-5 7 45 16,-1 8 16-16,-2 4-2 15,-1 3-7-15,0 4-27 16,-1 0-37-16,4 4-24 15,1 21 23-15,1 11 1 16,2 10 2-16,-6 7 1 16,1 5-3-16,-1 8 3 15,0-3-1-15,-2 5-2 16,1-3 1-16,-1-1-1 0,3-6 1 16,-3-12 1-16,0-9 1 15,-2-13-3-15,0-11-10 16,0-4 0-16,0-8-14 15,-2-1 24-15,-12 0 31 16,-1-10 21-16,-3-15-12 16,1-9-23-16,3-7 3 15,1-5-14-15,8-4-5 16,2 1 1-16,3 3-2 16,0 5-2-16,10 5 0 15,7 2 2-15,1 6-13 16,-2 3-16-16,0 5-40 0,-6 3-76 15,4 0-75-15,-1-3-310 16</inkml:trace>
  <inkml:trace contextRef="#ctx0" brushRef="#br0" timeOffset="37830.11">18413 5717 47 0,'0'0'178'0,"0"0"55"16,0 0-29-16,0 0-54 0,0 0-55 15,0 0-41 1,0 2-34-16,0 1-20 0,-8 8-4 16,-5 5 4-16,-7 12 15 15,-7 8 9-15,-4 14 1 16,2 10 15-16,2 9 7 15,10 6-12-15,12 0 0 16,5-7-16-16,11-6-19 16,27-15 3-16,5-12-3 15,5-10 9-15,0-15-1 16,1-10-8-16,-1 0-3 16,2-17-114-16,-6-14-157 0,-6-12-161 15</inkml:trace>
  <inkml:trace contextRef="#ctx0" brushRef="#br0" timeOffset="38070.97">18617 5920 293 0,'0'0'331'16,"0"0"-195"-16,0 0-43 16,0 0 19-16,0 0-36 15,0 0-63-15,23-3 26 16,12 3 49-16,15-1-41 15,3-6-33-15,2 1-7 16,-5-2-6-16,-11-1-1 0,-5 0-3 16,-12 3-55-1,-8 0-27-15,-7 0-25 0,-7 1-56 16,0-2-35-16,0 2-108 16,-14 0 71-16</inkml:trace>
  <inkml:trace contextRef="#ctx0" brushRef="#br0" timeOffset="38271.33">18885 5835 53 0,'0'0'122'0,"0"0"16"16,0 0-28-16,0 0 11 16,0 0-24-16,0 0-22 15,-54 24-22-15,48-8 33 16,1 6-29-16,3 10-19 0,2 9-10 16,0 5 14-1,0 5-3-15,4 2-18 0,3-2-14 16,-1-6-4-16,0-5-3 15,-4-8 0-15,2-10-44 16,0-8-107-16,5-12-180 16,5-2-210-16</inkml:trace>
  <inkml:trace contextRef="#ctx0" brushRef="#br0" timeOffset="39853">19165 6140 402 0,'0'0'127'0,"0"0"-119"15,0 0 28-15,0 0 10 0,0 0-17 16,0 0-13-16,21 19 30 16,-21-19 59-16,0 0 18 15,0 0-82-15,0-7-27 16,0-5 7-16,0 2-14 15,-4-2-2-15,-1-2-2 16,-1 4 2-16,-2 0 7 16,2 4 15-16,-1 3 8 15,1 2-10-15,2 1-12 16,-4 0-1-16,-1 0-12 16,-1 1-7-16,-4 14 6 0,3 5-1 15,-3 2 2-15,3 3 0 16,3 6 0-16,-2-3 2 15,6-4-2-15,4 0-5 16,0-8 5-16,0-4-1 16,0-4 1-16,0-4 0 15,0-4-8-15,2 0 8 16,5 0 12-16,6 0 10 16,2-17-22-16,6-4-7 15,-1-5 0-15,3-4-16 16,-4 2 7-16,-1 2-14 15,0 6 21-15,-4 6 9 16,-8 5 1-16,0 6 2 16,-3 3 5-16,-3 0-1 15,2 0-7-15,1 8-13 0,1 12-4 16,1 4 17-16,-1 2 3 16,4 2 1-16,4-2 1 15,-1-2-3-15,2-3 2 16,1-4-3-16,-1-7-1 15,3-5 0-15,-3-5 13 16,5 0 1-16,3-9-2 16,-2-14-10-16,-1-3-2 15,-1-6-7-15,-3-1-25 16,-5-1 17-16,-5-3 8 16,-2 6 2-16,-2 3 5 15,0 10 16-15,0 9 24 0,0 6 28 16,0 3-27-16,0 0-35 15,0 0-6-15,-8 5-4 16,-3 14 3-16,4-4-6 16,4 4 5-16,3-5-4 15,0-2 5-15,0-4-9 16,0-3-23-16,5 0-18 16,2-1 18-16,2-4 0 15,4 0-2-15,1 0-4 16,6 0-32-16,4 0-32 15,5 0 23-15,-4 0 56 16,-3 0 24-16,-7 3 9 16,-1 14 53-16,-3 3 54 0,1 1-29 15,1 0-2 1,-3-1-28-16,2-3-33 0,-5-3-16 16,-1-7 0-16,-2-2-5 15,1-4-3-15,0-1 0 16,6 0-18-16,4 0-7 15,5-8-51-15,3-6-24 16,-1-3-74-16,0-3-106 16,-2-1-38-16,1-3 157 15,-4-1 161-15,-3 2 111 16,-1-2 149-16,-9 4 67 16,1-2-113-16,-5 8-88 15,0 2-42-15,0 6-14 16,0 0-52-16,0 6 2 15,-7 1-20-15,-8 0 0 0,-3 0-2 16,-1 0 0-16,2 4 1 16,3 14-1-16,1 6-1 15,7 2-11-15,2 3 14 16,4 0 0-16,0-7-9 16,0-4-33-16,0-9 18 15,0-4-2-15,8-5 26 16,5 0 4-16,1-14 21 15,1-12-12-15,3-2-5 16,-7-1-6-16,3 4 8 16,-5 3 22-16,-3 6 7 15,-1 6-13-15,0 1 4 0,-3 9-12 16,-2 0-12-16,0 0-6 16,0 0-10-16,2 9-3 15,0 17 13-15,3 6 1 16,1 10 0-16,1 8 0 15,-2 2-1-15,-1 8 0 16,-2 3-1-16,0 2 1 16,-2 4 0-16,0-5-4 15,0-4 1-15,0-11 3 16,-8-11-1-16,-4-11-3 16,1-6 3-16,0-10-6 15,0-3-4-15,4-5 11 0,-5-3 16 16,2 0 10-16,-9-7 11 15,2-19-6-15,-5-6-11 16,2-10-5-16,2-4-2 16,4-8 8-16,10 0-11 15,4 2-1-15,0 1-9 16,14 9-1-16,13 3-2 16,2 4-7-16,0 3-32 15,0 4-33-15,-1 6-69 16,-4 6-93-16,1 2-247 15</inkml:trace>
  <inkml:trace contextRef="#ctx0" brushRef="#br0" timeOffset="40537.31">20108 6116 519 0,'0'0'237'0,"0"0"-107"15,0 0-44-15,0 0-30 16,0 0-36-16,0 0 16 15,54 0-18-15,-36 0-6 16,-3-3-7-16,1 1 1 16,-3-1-2-16,-3-1 0 15,1-3 1-15,-3 2 5 16,1-5-3-16,-2 2-2 16,-2-2-5-16,-5-2-4 15,0-1-6-15,0-2-10 16,-2 2 10-16,-10 1 7 0,-3 5 3 15,-3 5-5-15,-2 2-5 16,-2 0 2-16,-5 7 2 16,6 12 4-16,4 6 2 15,3 4 11-15,8 0 6 16,6 8-3-16,0-5-2 16,2 3-4-16,18-6 3 15,5-3-3-15,4-9 0 16,0-4 4-16,2-13-5 15,2 0 5-15,1-8 0 16,-1-22-12-16,3-6-8 16,-5-7-3-16,-2 0 1 15,-4-3-1-15,-5 0-3 0,-9 0 1 16,-3 0 2-16,-8 2 3 16,0 9 2-16,0 9 6 15,0 12 8-15,0 8 4 16,0 6 22-16,0 0-34 15,-4 0-14-15,-5 0 7 16,-2 14 6-16,0 4-1 16,2 5 2-16,0 3 2 15,0 6 0-15,7 3 11 16,2 4 1-16,0 1-1 16,0-2-4-16,0 0-4 15,8-6 0-15,9-2-4 0,-2-8 9 16,-4-6-5-1,2-6 0-15,-6-6-5 0,2-4-22 16,2 0 5-16,-2-7-16 16,7-12-60-16,-7-3-52 15,-3-4-221-15</inkml:trace>
  <inkml:trace contextRef="#ctx0" brushRef="#br0" timeOffset="40698.22">20382 6055 237 0,'0'0'267'0,"0"0"-87"16,0 0-37-16,0 0-54 16,0 0-31-16,0 0 41 0,66 9-20 15,-22-7-51-15,1-2-28 16,1 0-35-16,0 0-134 16,-4-4-215-16</inkml:trace>
  <inkml:trace contextRef="#ctx0" brushRef="#br0" timeOffset="41040.01">21094 5851 546 0,'0'0'238'0,"0"0"-56"16,0 0-58-16,0 0-21 15,0 0-33-15,0 0-39 16,4-28-24-16,-4 28-7 16,0 0-11-16,0 19-11 15,0 18 22-15,-10 13 2 16,-11 11 10-16,-3 11-7 15,-10 8 6-15,1 7-6 16,-7 3-4-16,1 0 1 16,8-2-2-16,5-10-103 15,15-17-161-15,11-26-269 0</inkml:trace>
  <inkml:trace contextRef="#ctx0" brushRef="#br0" timeOffset="41789.58">21299 6203 44 0,'0'0'165'0,"0"0"-100"15,0 0-16-15,0 0 18 0,0 0-10 16,0 0-9-16,24-5-24 15,-24 1-17-15,0 1-7 16,0 3-25-16,0-5 25 16,0 1 59-16,0-2 10 15,0 1 34-15,0-2 13 16,0-3-13-16,0 1-23 16,0 2-22-16,-2-1-20 15,2 2 6-15,-2 2-3 16,2 0-9-16,0 4-3 15,-2 0-4-15,2 0-6 16,0 0-7-16,0 0-6 16,0 0-6-16,0 0-8 15,0 2-15-15,-2 20-1 16,-1 9 24-16,3 8 1 0,0 1 4 16,0-6-5-16,0-8 4 15,0-8 10-15,0-10-9 16,0-6-1-16,0-2-3 15,0-5 4-15,0-24-5 16,0-14-13-16,3-4 0 16,-1-3 2-16,-2-3-33 15,0 4-1-15,0 3 27 16,0 4 15-16,0 7 3 16,-5 9 3-16,-1 10 26 15,4 8-4-15,0 5 5 16,-1 3-23-16,3 0-7 0,0 0-8 15,0 0 3-15,0 7-10 16,0 9 0-16,5 2-2 16,19 8 17-16,10 4 10 15,3 4-1-15,3 2 2 16,-4 1-11-16,-7-2-2 16,-9-3-17-16,-13-5-5 15,-7-5 13-15,0-6-12 16,-22 0 4-16,-12 2 19 15,-8-2 16-15,-2 0-14 16,1 0 11-16,3-4-13 16,7-4-40-16,12-8-116 15,15 0-151-15,6-17-336 0</inkml:trace>
  <inkml:trace contextRef="#ctx0" brushRef="#br0" timeOffset="42404.24">21603 6124 280 0,'0'0'103'0,"0"0"-73"15,0 0 29-15,0 0-33 16,0 0-13-16,0 0 10 16,146-62 25-16,-130 50 19 15,-7-2-13-15,-2-1-6 0,-5 1-14 16,-2 0 24-16,0 0-21 15,0 1-11-15,0 2 18 16,-12 3-25-16,-3 5-19 16,1 3 16-16,1 0-12 15,0 0-3-15,2 0 5 16,2 5 7-16,3 12-1 16,0 2-6-16,6 5 0 15,0 6 1-15,0 3 7 16,3-1-8-16,15-3-3 15,4-5-3-15,5-5 9 16,0-15-20-16,4-4 11 16,0-6-3-16,3-23-3 0,-3-10-7 15,-2-3 7 1,-10 2 6-16,-3-3 6 0,-5 8 2 16,-4-2 2-16,-2 7 21 15,-3 2 7-15,-2 5 15 16,0 8-12-16,0 3-20 15,0 7-2-15,0 5-7 16,0 0-12-16,0 0-2 16,0 0-13-16,0 21-2 15,0 11 12-15,-5 14 4 16,1 8 1-16,1 11 4 16,3 5-3-16,0 8-1 0,0 6 5 15,-2 3-4 1,-4 1 1-16,-1 4 2 15,1-4-4-15,-4-10-10 0,6-14-56 16,-3-21-49-16,7-22-53 16,0-18-95-16,0-3-145 15</inkml:trace>
  <inkml:trace contextRef="#ctx0" brushRef="#br0" timeOffset="42706.14">21888 6145 645 0,'0'0'232'15,"0"0"-95"-15,0 0-67 0,0 0-55 16,0 0 0-16,0 0-15 16,143-113-3-16,-117 113 0 15,-4 2-7-15,-4 14 10 16,-5 1 0-16,-3 2 1 15,-8 1-1-15,-2-2 7 16,0 0-7-16,-2-1-4 16,-21 2 2-16,-6-3 2 15,0-7 0-15,7 0-32 16,6-9-29-16,10 0-1 16,6 0-88-16,0-16-19 15,11-9-457-15</inkml:trace>
  <inkml:trace contextRef="#ctx0" brushRef="#br0" timeOffset="43478.77">22338 6016 571 0,'0'0'153'0,"0"0"-93"16,0 0-18-16,0 0-27 15,0 0-11-15,0 0 1 16,106-2-1-16,-96 2 3 15,-6-5 39-15,1 0 29 16,-3-2-16-16,0 0-28 16,0-2-16-16,-2 2 0 0,2 0-11 15,-2-1-4-15,0 4-5 16,0 0-11-16,0 0 5 16,0 4 1-16,-8 0 10 15,-11 0 0-15,0 0-3 16,1 4 3-16,-3 11 0 15,0 2 0-15,3 9 0 16,-3 4 10-16,8 9-10 16,5 3 15-16,3-3-15 15,5 0 0-15,0-8 0 16,0-10 2-16,18-10 5 16,4-8-5-16,5-3 10 0,0 0-12 15,-2-18-5 1,-2-11-11-16,0-4-36 15,-3-3 24-15,0-2 13 0,2 6 15 16,-1 4 8-16,-2 6 16 16,-1 5 2-16,-2 10 13 15,-3 2-21-15,-4 5-12 16,-3 0-6-16,0 3-12 16,-4 16 7-16,-2 8 1 15,0 4 4-15,0 0 8 16,0-1-3-16,0-4 5 15,0-1-6-15,0-8 3 16,0-3-5-16,0-4-2 16,0-6 1-16,0-2-5 15,0-2-6-15,0-2 10 0,0-18-6 16,4-10-11-16,9-4-1 16,1 0 18-16,1 2 2 15,3 3-2-15,0 10 8 16,-2 5 18-16,-3 7 16 15,-2 4 15-15,2 3-33 16,-1 0-15-16,1 7-7 16,3 13-2-16,-7 9 4 15,-3-2 0-15,-1 6-3 16,-3-6 3-16,0-2-4 16,2-7 0-16,6-8-16 15,3-6-71-15,11-4-25 0,8 0-85 16,1-4-328-16</inkml:trace>
  <inkml:trace contextRef="#ctx0" brushRef="#br0" timeOffset="44031.65">23154 6074 462 0,'0'0'233'16,"0"0"-80"-16,0 0-41 16,0 0-40-16,0 0-35 15,0 0-24-15,15-36-1 16,-15 32-6-16,0 2 11 15,0-5-3-15,-6 3 1 16,-7 3-4-16,-1 1 1 16,1 0-8-16,-3 0-4 0,1 0-3 15,-1 8 1 1,0 10 1-16,3 3-2 0,0 8 2 16,3 0 1-16,4 5 5 15,1 1-4-15,5-7 2 16,0-4-3-16,0-12-4 15,18-9 4-15,9-3 14 16,-1-12-2-16,1-17-8 16,-4-5 0-16,-5-4-5 15,-5-4 4-15,-5-2 3 16,0-4 14-16,-4-5 6 16,-2-1-2-16,-2 1-12 15,2 4-8-15,-2 11 0 16,0 16-1-16,0 10 9 0,0 8-8 15,0 4-4-15,0 0-3 16,0 0-10-16,0 14 1 16,-8 10 10-16,-2 10-3 15,4 7 3-15,4 3 1 16,2 9 1-16,0 1 0 16,2-4 1-16,12-3 2 15,-4-9-3-15,3-9 1 16,1-6-1-16,-1-7 3 15,3-9-3-15,4-7-4 16,2 0-23-16,1-9-48 16,-3-11-64-16,-2-4-102 15,-5-1-161-15</inkml:trace>
  <inkml:trace contextRef="#ctx0" brushRef="#br0" timeOffset="45142.11">23401 6046 104 0,'0'0'227'0,"0"0"-21"15,0 0-47-15,0 0-58 16,0 0-6-16,0 0-36 15,29-80-5-15,-29 75-23 16,0 3-6-16,0 2-3 16,0 0-2-16,0 0-10 15,0 0-9-15,0 0-1 16,0 11 0-16,0 0 13 16,7 5 0-16,4-6 4 15,0 0-7-15,0-3 5 0,1-3-14 16,-1-3 9-16,2-1-4 15,1 0 0-15,-2 0 2 16,5 0-1-16,-5-8-1 16,2-6-6-16,-5-1 0 15,-5 1-14-15,-1-3-4 16,-3 3 4-16,0 2 5 16,0 0 4-16,-7 6-6 15,-9 2 8-15,-1 4 0 16,-2 0 0-16,0 0-1 15,3 8-1-15,3 12-4 16,1 6 9-16,4 2 15 16,3 5-6-16,3 3-8 0,2 1 7 15,0 0 1 1,0-4-7-16,4-4 1 0,7-9 1 16,1-8-1-16,1-10 0 15,5-2-2-15,2-2 3 16,4-22 3-16,3-4-7 15,0-4 0-15,-2 2 0 16,0-1 4-16,-6 1-4 16,1 5 0-16,-5 7 3 15,-1 3 7-15,-5 9 2 16,-3 6-11-16,-1 0-1 16,-2 0-19-16,-1 13 10 15,-2 9 1-15,0 3 7 16,0 4 1-16,0-1 6 15,0-2-3-15,0-3 2 0,0-2-3 16,0-7-1-16,0-5 0 16,0-9-1-16,0 0-6 15,0 0-2-15,0 0 6 16,0-15 2-16,0-2-38 16,0-2 4-16,0-1 23 15,7 1 11-15,3 2 0 16,6 3 13-16,-1 2 48 15,2 6-26-15,-7 4 8 16,-1 2 2-16,5 0-17 16,-1 0-8-16,7 0 5 15,5 10-7-15,-3 2 4 0,2 0 0 16,-6-2-9-16,-2-3-7 16,-3-2-4-16,-2-1-2 15,1-4 4-15,1 0-4 16,-2 0-19-16,1 0-11 15,3-9-9-15,-1-7 2 16,-2-6-13-16,2-1 15 16,-3-5 16-16,0-3 14 15,-5-3 5-15,-6-5-1 16,0-7 1-16,0 0 7 16,-4 2-7-16,-4 15 3 15,1 12 3-15,5 8 6 0,0 6 14 16,2 3-11-1,0 0-15-15,0 0-2 0,0 17-13 16,0 13 15-16,0 13 0 16,0 4 6-16,0 7 4 15,11 4 6-15,5 3-11 16,-6-3 0-16,1-4-4 16,-9-8 0-16,-2-8 3 15,0-9-4-15,0-15-15 16,0-5-16-16,0-9-33 15,-4 0 6-15,-2 0-8 16,-1-20-37-16,-5-8-155 16,-1-5-264-16</inkml:trace>
  <inkml:trace contextRef="#ctx0" brushRef="#br0" timeOffset="45295.01">24070 6055 343 0,'0'0'390'0,"0"0"-126"15,0 0-69-15,0 0-85 16,0 0-58-16,0 0-20 15,89-14-23-15,-40 9-5 16,-4-2-4-16,-10 2 0 16,-4 1-30-16,-2 1-39 15,0 0-70-15,3-5-212 16</inkml:trace>
  <inkml:trace contextRef="#ctx0" brushRef="#br0" timeOffset="45553.12">24462 5677 395 0,'0'0'208'16,"0"0"-120"-16,0 0-35 15,0 0-8-15,0 0 8 16,0 0-47-16,54 136 17 15,-41-68 35-15,-9 6 14 16,-4 0-18-16,-10 1-15 16,-28-8-25-16,-16 2-6 15,-12-5-8-15,-17-3-32 0,-11-15-130 16,-4-15-321-16</inkml:trace>
  <inkml:trace contextRef="#ctx0" brushRef="#br0" timeOffset="47031.98">15358 7082 44 0,'0'0'47'15,"0"0"-6"-15,0 0-11 16,0 0 21-16,0 0 27 15,0 0-7-15,0 0 43 16,0 0 23-16,0 0-25 16,0 0-32-16,0 0-35 0,0 0-31 15,0 0-9-15,0 0 6 16,0 0-4-16,0 0 1 16,0 0 4-16,0 0 6 15,0 0 34-15,0 0 8 16,0 0 0-16,0-8 10 15,0-6-26-15,3-4-35 16,5 0-1-16,0 2 5 16,-2 0-3-16,1 2 1 15,-1 1-1-15,-2 4-2 16,1 6-3-16,-2 0 9 16,-1 3-7-16,-2 0 2 0,0 0-9 15,0 0-2-15,2 0-6 16,2 12-11-16,3 18 19 15,-1 12 1-15,4 6 0 16,-3 6 2-16,1 7-3 16,-1 3-1-16,-3-2 1 15,1-4 0-15,0-6 1 16,-1-10-1-16,0-10 1 16,-2-14-1-16,0-7 0 15,1-8 1-15,-3-3 2 16,0 0 5-16,0 0 4 15,0 0-3-15,0 0-5 16,0 0-4-16,0 0-10 0,0-11-112 16,0 0-134-1,0 4-233-15</inkml:trace>
  <inkml:trace contextRef="#ctx0" brushRef="#br0" timeOffset="48757.65">15487 8122 10 0,'0'0'96'16,"0"0"-1"-16,0 0 14 15,0 0-15-15,0 0-9 16,0 0-21-16,0-49 2 15,0 40-18-15,0 0-1 16,-2 1 2-16,2 0 18 0,-2 1-19 16,0 0-19-1,2 2 4-15,0 0 6 0,-2 3-2 16,2 0 1-16,0 2-15 16,0 0-15-16,0 0-1 15,0 0-7-15,0 0-5 16,0 0-5-16,0 0-4 15,0 9-7-15,-2 12 20 16,2 13 2-16,0 13 1 16,0 13 1-16,0 7 5 15,2 4 0-15,4-3 10 16,1-8-12-16,0-14-3 16,0-12 3-16,-3-12-6 15,0-12 0-15,-2-6 2 0,-2-2 3 16,0-2-5-16,0 0-18 15,0 0-108-15,0 0-163 16,0 0-369-16</inkml:trace>
  <inkml:trace contextRef="#ctx0" brushRef="#br0" timeOffset="49672.68">15539 9256 75 0,'0'0'55'15,"0"0"-10"-15,0 0 13 0,0 0-11 16,0 0 21-16,0 0-18 16,9-21-16-16,-9 21 60 15,0-3-17-15,0 3-6 16,0 0-15-16,0 0-11 15,0 0-9-15,0 0-11 16,0 0-10-16,0 0-5 16,0 0 5-16,0 0 5 15,0 0-6-15,0 0 3 16,0 0-7-16,0 0-10 0,0 0-10 16,-9 0 10-1,-9 17 10-15,-2 10 10 0,2 4 3 16,0 10 1-16,5 3 6 15,7 3 0-15,6-1-14 16,0-2-9-16,4-7-2 16,21-6-1-16,8-11-3 15,7-10 5-15,3-10 10 16,3 0 23-16,-3-30-39 16,-8-15-7-16,-13-10-28 15,-12-7-28-15,-10-3 56 16,0 9 7-16,-17 10 18 15,-7 13 2-15,0 8 14 16,4 13-2-16,-5 8-11 16,-2 4-21-16,-4 9-19 15,-2 23-118-15,3 7-134 16,15-8-358-16</inkml:trace>
  <inkml:trace contextRef="#ctx0" brushRef="#br0" timeOffset="50879.91">15548 10367 112 0,'0'0'171'15,"0"0"-12"-15,0 0-42 0,0 0 10 16,0 0-69-16,0 0 13 15,0 0-27-15,22-74-18 16,-20 62-1-16,-2 4 12 16,0 2-7-16,0 2-3 15,0 4 1-15,0 0-7 16,0 0-21-16,0 0-15 16,-4 4 6-16,-12 20 8 15,1 11 2-15,1 11-1 16,5 7 0-16,5 7 0 15,4-2 0-15,0-5 2 16,13-6 4-16,14-10-4 16,8-11-4-16,6-14 2 15,5-12 0-15,4-8 27 0,-4-33-27 16,-3-17-11-16,-7-16-9 16,-16-14-8-16,-11-6 20 15,-9 6 1-15,0 14 7 16,-29 16 0-16,-7 19-22 15,-9 21-59-15,-1 18-124 16,1 0-358-16</inkml:trace>
  <inkml:trace contextRef="#ctx0" brushRef="#br0" timeOffset="52710.95">15581 10326 55 0,'0'0'104'0,"0"0"-68"15,0 0 1-15,0 0-2 16,0 0 8-16,0 0 13 0,0 0 10 16,-19-15 7-16,19 11 5 15,0-1-37-15,0 0 27 16,0-1-39-16,2-4-16 15,6 2 22-15,-1 0-9 16,-3-1 11-16,-2 6 14 16,0-1-20-16,-2 4 3 15,0 0-5-15,0 0-18 16,0 0-11-16,0 0-2 16,0 0-5-16,0 0 5 15,0 0-5-15,0 0 7 16,0 0-3-16,0 0-4 0,0 0-4 15,0 0 9 1,0 0 2-16,-6 0 1 16,0 0 1-16,-1 0-2 0,3 0 2 15,2 0-2-15,-4 0 1 16,6 0-2-16,0 0 2 16,0 0 3-16,0 0 0 15,0 0 8-15,0 0-1 16,0-6 6-16,0-6-16 15,0-2 1-15,0 2 0 16,0 0-2-16,6 0-6 16,0 2 6-16,5-1-2 15,-3 1 4-15,4 2-2 16,-3 2 0-16,-3 2 0 16,2 0-2-16,-4 3 0 0,0-2 2 15,1-1-1-15,-1 2 2 16,0 1-1-16,-1-1 2 15,2 0-2-15,-3 2 3 16,2-3-2-16,-2 3-1 16,-2 0 0-16,0 0-2 15,3-2 3-15,-1 2-1 16,0-2 4-16,0 0-3 16,0 2 0-16,0-3 0 15,1 3 0-15,-1-3-2 0,3 1 2 16,-1 2 2-1,-2-2-3-15,1 0 1 0,1 0-1 16,2 1 7 0,1-2-7-16,0-1 0 15,0 2 4-15,-1 0 2 0,3 2-4 16,3 0-2-16,-4 2-5 16,1 28-5-16,-7 19-16 15,-2 0-203-15</inkml:trace>
  <inkml:trace contextRef="#ctx0" brushRef="#br0" timeOffset="53303.44">15597 10144 107 0,'0'0'195'15,"0"0"-78"-15,0 0-88 16,0 0-27-16,0 0 22 16,0 0 6-16,-74 158-22 15,59-91-8-15,3-1-44 16,8-11-214-16</inkml:trace>
  <inkml:trace contextRef="#ctx0" brushRef="#br0" timeOffset="55693.17">4240 12758 32 0,'0'0'85'15,"0"0"41"-15,0 0 11 16,0 0 29-16,0 0-36 16,0 0-19-16,-2-19 16 15,2 13-21-15,4-1-32 16,21-5-53-16,6-2-21 16,6 3-1-16,5 7 1 0,3 4-4 15,-3 0 4-15,-2 0-41 16,-11 0-20-16,-13 6 14 15,-9-6-9-15,-7 0 24 16,0 0 29-16,0 0 3 16,0-4 20-16,-9-10-8 15,-5 0-4-15,3 0-1 16,1 2-5-16,4 4 7 16,4 2 2-16,0 6 16 15,2 0 2-15,0 0-6 16,0 0-23-16,0 2-10 15,0 28 10-15,8 14 11 16,4 14 11-16,1 5-13 0,-5 2-6 16,0 5-1-1,-8-5-4-15,0-6 1 0,0-13-99 16,0-17-56-16,0-13-93 16,0-16-139-16</inkml:trace>
  <inkml:trace contextRef="#ctx0" brushRef="#br0" timeOffset="55891.09">4402 12936 427 0,'0'0'252'16,"0"0"-164"-16,0 0-40 0,0 0 22 16,0 0 14-16,0 0-33 15,-9-4-44-15,43 4-4 16,10-2 28-16,10-5-31 15,2 0-23-15,4-5-85 16,-2-2-141-16,-8-2-297 16</inkml:trace>
  <inkml:trace contextRef="#ctx0" brushRef="#br0" timeOffset="56397.23">4890 12823 266 0,'0'0'262'16,"0"0"-177"-16,0 0-34 0,0 0 61 16,0 0-38-16,0 0-73 15,21-48-2-15,5 32-19 16,6 3-27-16,1-2-4 16,-6 7 19-16,0 2 16 15,-10 6-2-15,-6 0 9 16,-2 0 2-16,-9 9-5 15,0 8-4-15,0 3 13 16,-20 4 3-16,-9 0 48 16,-2 4-16-16,0-2-13 15,2 0-6-15,4-1-7 16,10-5 1-16,6-10-4 16,6-2-2-16,3-6-1 0,0-2-2 15,10 0 2-15,16 0 65 16,8 0-41-16,1 0-24 15,-6 0-11-15,0 0-27 16,-4 6 24-16,-3 12-26 16,-8 4 24-16,-10-4 7 15,-4 0 9-15,-2-1 22 16,-27-2 81-16,-7 2-19 16,-7-3-33-16,1-1-29 15,0 1 5-15,8-4-22 16,6-1 4-16,8 0-8 15,3-3 0-15,4 0-1 16,7 0-47-16,4-1-70 0,2-4-59 16,0 1-249-16</inkml:trace>
  <inkml:trace contextRef="#ctx0" brushRef="#br0" timeOffset="57079.18">5345 12697 306 0,'0'0'77'16,"0"0"-43"-16,0 0 43 15,0 0 28-15,0 0-41 16,0 0-10-16,-9-10 11 15,9 6 46-15,0 1-15 0,0 3-57 16,0-5 17 0,0 5-7-16,0 0-19 0,0 0-12 15,0 0-13-15,0 0-5 16,0 0 0-16,0 0-1 16,0 0 1-16,0 0 0 15,0 0 0-15,0 0 1 16,0 0 1-16,0 0-2 15,0 0 0-15,0 0-1 16,0 0 2-16,0 0-3 16,0 0-2-16,0 0-3 15,0 0-1-15,0 12-10 16,0 15 18-16,-4 10 0 16,2 8 0-16,0-4 0 0,2 1 1 15,0-1-1-15,0-10 0 16,0-2 0-16,0-9-2 15,0-6 2-15,4-8 0 16,5-2-14-16,4-2 14 16,9-2 26-16,5 0-15 15,4 0-11-15,2-2-11 16,1-5-30-16,-7-1-41 16,-7 7-60-16,-9-3-68 15,-9 2-94-15</inkml:trace>
  <inkml:trace contextRef="#ctx0" brushRef="#br0" timeOffset="57263.09">5289 12959 241 0,'0'0'357'0,"0"0"-199"16,0 0-3-16,0 0-124 15,0 0-25-15,0 0 3 16,185-5 1-16,-150 5-10 15,-8 0-14-15,-8 0-75 16,-15 0-84-16,-4-10-200 16</inkml:trace>
  <inkml:trace contextRef="#ctx0" brushRef="#br0" timeOffset="57425.99">5278 12773 696 0,'0'0'245'0,"0"0"-171"0,0 0-46 16,0 0-10-16,0 0-12 16,0 0-5-16,225-14-2 15,-180 13-61-15,-7-2-148 16,-9-3-152-16</inkml:trace>
  <inkml:trace contextRef="#ctx0" brushRef="#br0" timeOffset="59174.28">5806 12703 61 0,'0'0'95'16,"0"0"23"-16,0 0-16 15,0 0 36-15,0 0-31 16,0 0-17-16,8-61-27 15,-6 56 21-15,-2 2-34 16,2 2-8-16,-2 1-2 16,0 0-12-16,2 0-28 15,2 16-12-15,5 15 12 16,3 10 11-16,-1 3 5 16,-3-2-2-16,1 1-10 0,-4-5-2 15,-1-8 0-15,-1-9 0 16,-1-9-2-16,0-5-3 15,-2-7-17-15,2 0 18 16,-2-14-3-16,0-14-5 16,0-9-65-16,0 1 13 15,0 0 26-15,0 1 16 16,0 2 7-16,0 3 7 16,-6 6 6-16,-1 7 7 15,0 4 34-15,5 7-3 0,-3 2-2 16,5 4-13-1,0 0-21-15,0-3-2 0,-2 3-4 16,0 0-5-16,2 0 9 16,0 0 1-16,0 0 0 15,0 0-1-15,0 0 0 16,0 0 0-16,-2 0 0 16,-5 0 1-16,5 3-1 15,-2 1 0-15,1-2 0 16,0-2-1-16,3 0-21 15,0 0 2-15,0 0 10 16,0 0 4-16,0 0-3 16,0 0-23-16,0 0-34 15,-2 0-21-15,0 3-53 16,-2-2 104-16,-3-1 32 0,3 2 4 16,0-2 5-1,-2 0 36-15,4 0 33 0,2 0-5 16,0 0-19-16,0 0 7 15,0 0 2-15,-2 0 2 16,2 0-23-16,0-2-27 16,0-2 0-16,0 2 0 15,0 0-4-15,0 2-7 16,0 0-1-16,0 0 0 16,0 0 1-16,0 0 12 15,0 0-6-15,0 0-6 16,-2 0-11-16,2 0-9 0,0 0 17 15,0 0-6 1,0 0 1-16,0 0 6 0,-2 0 1 16,2 0 1-16,0 0 2 15,0 0 0-15,0 0 2 16,0 0 3-16,0 0-4 16,0 0-3-16,0 0 3 15,0 0-3-15,0 0 4 16,0 0-4-16,0 0 0 15,0 0-2-15,0 0-10 16,0 0 10-16,0 0-13 16,0 0-18-16,0 0-26 15,0 0-55-15,0 0-110 0,0 0-199 16</inkml:trace>
  <inkml:trace contextRef="#ctx0" brushRef="#br0" timeOffset="59550.48">5873 12689 122 0,'0'0'33'0,"0"0"-26"16,0 0-7-16,0 0-7 15,0 0-20-15,0 0-4 16,0 0 16-16,0 0 15 15,0 0 2-15,0 0 1 16,0 0-3-16,0 0 0 16,0 0-1-16,0 0-3 15,0 0-3-15,0 0-6 16,0 0-33-16</inkml:trace>
  <inkml:trace contextRef="#ctx0" brushRef="#br0" timeOffset="59794.08">5873 12689 42 0</inkml:trace>
  <inkml:trace contextRef="#ctx0" brushRef="#br0" timeOffset="59999.96">5873 12689 42 0,'76'-21'61'0,"-76"21"-52"0,0 0-9 0,0 0 3 0,0 0-1 0,0 0-2 16,13-9 3-16,-13 9 9 15,0 0 50-15,0 0 18 16,0 0-10-16,0 0-42 16,0 0-25-16,0 0-3 15,0 0-3-15,2 0-5 16,-2 0 8-16,3 0 10 16,-3 0 17-16,0 0 21 0,0-2 15 15,0 2-28-15,0 0-35 16,0 0-12-16,0 0-73 15,0 0-128-15,0 0 50 16</inkml:trace>
  <inkml:trace contextRef="#ctx0" brushRef="#br0" timeOffset="60597.71">5880 12700 195 0,'0'0'143'0,"0"0"-58"0,0 0-14 16,0 0-18-16,0 0-21 15,0 0-13-15,0 0 13 16,0 0 15-16,0-17-39 15,0-1-4-15,0-2 22 16,0-3-7-16,-4 4 4 16,-3 0-1-16,-2 4 3 15,-2 5 15-15,1 1-12 16,2 6-1-16,-5-1-23 16,1 4-4-16,-3 0-1 15,1 0-1-15,-1 0-1 16,-3 4 2-16,1 10-3 0,-4 1 4 15,3 5-1 1,5-1 2-16,2 5-2 0,4 0 1 16,7 0-3-16,0-2 3 15,0-5 9-15,20-2 11 16,11-7-8-16,7-4 32 16,3-4-25-16,-6 0-5 15,-4 0-14-15,-15-12-153 16,-14-8-375-16</inkml:trace>
  <inkml:trace contextRef="#ctx0" brushRef="#br0" timeOffset="61302.92">5882 12847 20 0,'0'0'96'16,"0"0"14"-16,0 0 23 15,0 0 2-15,0 0 1 16,0 0-51-16,0-14-35 16,0 14-19-16,0 0-31 15,0 21 0-15,0 15 3 16,0 13 48-16,0 8-18 0,0-1-9 15,0-7 6-15,3-5-12 16,1-13-10-16,-4-7-4 16,0-3-2-16,0-5-2 15,0-4-30-15,-13-7-176 16,-7-5-364-16</inkml:trace>
  <inkml:trace contextRef="#ctx0" brushRef="#br0" timeOffset="62378.26">4396 14062 92 0,'0'0'33'0,"0"0"-29"15,0 0-4-15,0 0-31 0,0 0-43 16</inkml:trace>
  <inkml:trace contextRef="#ctx0" brushRef="#br0" timeOffset="62863.9">4396 14062 97 0,'0'-63'156'0,"0"63"-6"16,0 0 1-16,0 0-49 15,0 0-26-15,0 0 11 16,0-37 5-16,0 30-47 15,0 0 1-15,0 0-5 16,0 0-17-16,0 2-1 16,0-2-5-16,0 3 4 15,0 4 1-15,0 0-5 16,0 0-18-16,0 0-3 0,0 0-11 16,0 16-6-16,0 14 20 15,0 8 0-15,0 7 1 16,0-3 1-16,0-4-1 15,2-2 1-15,15-8 1 16,6-7-2-16,3-4 2 16,1-7 4-16,7-10-3 15,-5 0-2-15,-2 0-2 16,-5-4-15-16,-5-10 5 16,-5 0-1-16,-5-4 3 15,-5 0-8-15,-2-2 15 16,0 0 1-16,0 4 0 0,0 4 1 15,-2 5 21-15,-1 2-1 16,1 3-4-16,0 2-10 16,2 0-7-16,-2 0-11 15,-1 0-1-15,-2 18-5 16,1 16 17-16,0 5 0 16,2 12 0-16,0 2 4 15,2 0-4-15,0-4-3 16,0 1-100-16,0-10-99 15,0-10-139-15</inkml:trace>
  <inkml:trace contextRef="#ctx0" brushRef="#br0" timeOffset="63259.6">4745 14185 517 0,'0'0'114'16,"0"0"-81"-16,0 0-13 16,0 0-13-16,0 0-7 15,0 0-7-15,114-56-8 16,-98 56-17-16,-5 0 29 16,0 5 0-16,-4 12-4 15,0 0 7-15,-7 2 12 16,0 1 12-16,0-1-4 15,-5 4 24-15,-13 3 4 0,-2-4 5 16,-2 2-5-16,-1-2 5 16,5-3 7-16,5-4-4 15,9-4-11-15,4-4-5 16,0-7-12-16,0 0 19 16,13 0-12-16,18 0 14 15,7-12-31-15,7-2-11 16,-3 0-7-16,1-2-11 15,-1 2-63-15,-2 5-73 16,-2-10-109-16,-2 6-197 16</inkml:trace>
  <inkml:trace contextRef="#ctx0" brushRef="#br0" timeOffset="63539.31">5214 14048 244 0,'0'0'372'16,"0"0"-302"-16,0 0-18 15,0 0 55-15,0 0-25 16,0 0-9-16,-10-59-23 16,10 59-37-16,0 0-13 15,0 1-11-15,3 25 11 16,4 15 2-16,-1 10 16 0,1 7-3 15,-3 1-12 1,3 0 1-16,0-1-4 0,-1-10-22 16,3-8-108-16,5-12-176 15,-1-15-252-15</inkml:trace>
  <inkml:trace contextRef="#ctx0" brushRef="#br0" timeOffset="64175.41">5724 14055 362 0,'0'0'265'16,"0"0"-154"-16,0 0 10 15,0 0-39-15,0 0-18 16,0 0-39-16,-3-34-25 15,3 34-14-15,0 16 7 0,0 13 7 16,-6 15 6-16,-9 11 0 16,-10 9 3-16,-2 4 15 15,-4-6-7-15,4-8-6 16,10-13-7-16,7-19-1 16,10-15 0-16,0-7-2 15,4-3 24-15,19-23 51 16,4-13-69-16,0-2-4 15,-5-1-3-15,-2-6-34 16,-2 3 17-16,-3-1-9 16,-1 4 23-16,-1 1-6 15,1 7 9-15,-5 10 5 16,-3 9 2-16,-2 8 21 0,-4 7 11 16,2 0-32-16,-2 0-7 15,4 7-13-15,0 18 2 16,2 14 6-16,3 7 5 15,3 7 2-15,1 0-1 16,3 1-2-16,-1-4 2 16,-2-6-4-16,1-8-39 15,-6-7-36-15,-3-13-95 16,-5-13-114-16</inkml:trace>
  <inkml:trace contextRef="#ctx0" brushRef="#br0" timeOffset="64350.11">5552 14325 502 0,'0'0'471'15,"0"0"-352"-15,0 0-76 16,0 0 29-16,0 0-15 16,0 0-57-16,190-16-26 15,-134 14-118-15,-17 2-133 16,-16 0-297-16</inkml:trace>
  <inkml:trace contextRef="#ctx0" brushRef="#br0" timeOffset="65247.76">4510 15290 319 0,'0'0'216'16,"0"0"-89"-16,0 0-42 15,0 0 5-15,0 0-15 16,0 0-18-16,0-20-8 0,0 20-20 15,0 0-2-15,-6 0-17 16,-2 0-8-16,-5 9-2 16,-6 10 3-16,4 3 3 15,6 0 2-15,4-7 2 16,5 2-8-16,0-8-2 16,0 0 0-16,19 1 10 15,5 3-1-15,4-6 0 16,1 7-8-16,3 0-1 15,-1 9-19-15,-4-2 7 16,-5 1-1-16,-8 0 5 16,-7 1-3-16,-7-5-10 15,0-4 21-15,-3 0 10 0,-17-1 22 16,-7 0-9 0,-8-5-1-16,-3 2-12 0,-7-10 0 15,1 0-10-15,3 0-11 16,8 0-39-16,6-13-52 15,10-6-151-15,12-4-285 16</inkml:trace>
  <inkml:trace contextRef="#ctx0" brushRef="#br0" timeOffset="65459.64">4404 15325 621 0,'0'0'235'0,"0"0"-111"0,0 0-41 16,0 0-21-16,0 0-35 16,0 0-24-16,123-35-1 15,-78 33-2-15,1 2-1 16,1 0-39-16,2 0-80 16,-2 0-65-16,-3 10-92 15,-3-3-203-15</inkml:trace>
  <inkml:trace contextRef="#ctx0" brushRef="#br0" timeOffset="65739.5">4948 15383 51 0,'0'0'55'15,"0"0"-20"-15,0 0-26 16,0 0-9-16,0 0-19 0,0 0-65 15</inkml:trace>
  <inkml:trace contextRef="#ctx0" brushRef="#br0" timeOffset="66305.58">4948 15383 24 0,'11'0'115'0,"-11"0"4"0,0 0-2 16,0 0 16-16,0 0-35 16,0 0-31-16,2-5-1 15,-2 5-2-15,0 0 0 16,0 0-21-16,0 0-7 15,3 0-10-15,-1 0 5 16,3 0 10-16,3-4-20 16,8-4-4-16,0-1-1 15,4-4-12-15,-1-3-2 0,0 0-2 16,-1-5-9 0,-7 6-2-16,-7-3 7 0,-4 4-10 15,0-4 12-15,0-3-5 16,-9 6-2-16,-11 2 8 15,0 6-3-15,-4 5 2 16,-3 2-11-16,-2 0 8 16,-2 18-3-16,0 8 5 15,6 7-2-15,4 6 5 16,6 2 0-16,6 3 0 16,7-5 0-16,2-3-1 15,0-7-12-15,2-8 11 0,16-8-27 16,2-8 6-1,5-5 18-15,1 0-1 0,3-10 6 16,0-10-51-16,0-4-10 16,-2-5 24-16,-2 0 13 15,-10 7 22-15,-4 1 2 16,-4 1 3-16,-3 8 24 16,-2 7 41-16,-2 1-8 15,0 4-16-15,0 0-33 16,0 0-11-16,0 4-19 15,3 18 19-15,-1 10 5 16,3 0 10-16,2 6 0 16,-1 2-6-16,3 2-6 15,0-2-3-15,0-5-42 16,6-9-131-16,5-12-184 0</inkml:trace>
  <inkml:trace contextRef="#ctx0" brushRef="#br0" timeOffset="66845.53">5567 15378 172 0,'0'0'225'0,"0"0"-186"15,0 0-9-15,0 0 4 16,0 0-20-16,0 0-13 0,-2-66-1 15,-13 56 0 1,-1-4 14-16,-3 5 63 0,1 2 2 16,-3 2-11-16,4 1-4 15,1 4-8-15,-1 0-30 16,-2 0-11-16,4 23-9 16,-3 7 4-16,3 0 12 15,3 2-3-15,6-2-14 16,3-6 1-16,3-6-6 15,0-6-6-15,0-10 6 16,11-2 3-16,3 0 65 16,6 0-40-16,0-20-28 15,5-2-33-15,-3-5-23 16,0-2-11-16,-4 0-4 16,-3 3 58-16,-1 3 13 15,-5 5 18-15,-1 6 44 0,0 4 4 16,-4 3-6-16,-2 4 7 15,-2 1-35-15,0 0-32 16,0 8-9-16,2 19 9 16,-2 5 19-16,0 7 7 15,0 6-4-15,0 1-13 16,0-5-5-16,3 1-1 16,-1-5-3-16,2-5-75 15,2-10-85-15,0-12-112 16,2-8-262-16</inkml:trace>
  <inkml:trace contextRef="#ctx0" brushRef="#br0" timeOffset="67257.13">5849 15316 47 0,'0'0'341'0,"0"0"-218"16,0 0-31-16,0 0 33 15,0 0-37-15,0 0-15 16,0-49-10-16,0 45 24 15,0 3-23-15,0-3 9 16,0 4-8-16,0 0-26 16,0 0-15-16,0 0-19 15,0 5-5-15,2 23-15 16,3 13 15-16,1 5 3 16,1 2 2-16,0-1-5 15,-1-8 1-15,-1-6-3 16,-3-3 0-16,-2-9-48 0,0-10-43 15,0-3-67-15,0-8-107 16,0 0-119-16</inkml:trace>
  <inkml:trace contextRef="#ctx0" brushRef="#br0" timeOffset="67724.03">5831 15316 300 0,'0'0'352'16,"0"0"-225"-16,0 0 9 15,0 0-61-15,0 0-72 16,0 0-3-16,62-83-4 16,-41 76 3-16,-8-1-1 15,-4 8-4-15,-2 0-7 16,-1 0-2-16,1 0 3 0,-1 18 8 15,-1 4 4-15,-2-1-6 16,-3 2 2-16,0 0 2 16,-10-2 0-16,-7-1 2 15,1-3 0-15,3-5 4 16,6-5-3-16,5-5-1 16,2-2-1-16,0 0-48 15,2 0-5-15,13 0 32 16,8 0 6-16,-1 0 14 15,2 0-3-15,3 2-5 0,-2 21 7 16,-5 2 3 0,-7 1 21-16,-11 1 11 0,-2 0 21 15,0 0-2-15,-21-9 10 16,-2 1-23-16,3-6-25 16,7-4-13-16,1-4-13 15,1-5-82-15,5 0-132 16,1-6-244-16</inkml:trace>
  <inkml:trace contextRef="#ctx0" brushRef="#br0" timeOffset="69409.58">10252 12273 81 0,'0'0'132'0,"0"0"-30"15,0 0-40-15,0 0 13 16,0 0-3-16,0 0-4 16,19-1-7-16,-19 1-10 15,0 0-2-15,0 0 5 16,0 0-5-16,0 0-9 16,0 0-18-16,0 0-6 15,0 0-9-15,0 0 1 16,0 0-8-16,0 0 3 15,0 0 4-15,0 0-7 0,0 0-1 16,0 0 0-16,0 0 0 16,0 0-7-16,-9 7 8 15,-3 7 10-15,-5 7 13 16,4 5-12-16,4 6 1 16,5 6 1-16,4 5 3 15,0 1 3-15,0-3-5 16,24-4-12-16,7-7 2 15,9-8-4-15,5-10 13 16,-3-12 0-16,3 0 7 16,-5-12-9-16,-4-16-5 15,-7-7-6-15,-9-4-18 16,-16-7-10-16,-4-7 8 0,-2 1 12 16,-20 6 1-1,-5 8 6-15,0 10 1 0,1 10 20 16,1 9-1-16,1 6-12 15,1 3-7-15,1 0-3 16,0 12 0-16,2 14-18 16,5 6-73-16,-2 5-115 15,9-4-171-15</inkml:trace>
  <inkml:trace contextRef="#ctx0" brushRef="#br0" timeOffset="70123.63">10439 13387 111 0,'0'0'155'0,"0"0"-66"16,0 0-16-16,0 0 51 15,0 0 20-15,0 0-15 16,-14-20-16-16,14 18-31 16,0 2-16-16,0 0 2 15,-2 0-17-15,2 0-21 16,-2 0-26-16,-3 6-4 0,1 20-5 16,2 16 5-16,2 12 1 15,0 8-1-15,0 10-24 16,0 6-66-16,4 3-52 15,7-3-88-15,1-3-195 16</inkml:trace>
  <inkml:trace contextRef="#ctx0" brushRef="#br0" timeOffset="70999.85">10387 14712 173 0,'0'0'178'0,"0"0"-32"15,0 0-40-15,0 0-42 16,0 0 2-16,0 0-23 15,0-30 0-15,0 30 1 16,0 0-9-16,-4 0-17 16,-14 4-9-16,-8 18-5 15,1 4 1-15,0 12 3 16,5 5 17-16,5 7 8 0,5-6-2 16,8 2-7-16,2-4-2 15,0-6-12-15,25-3-9 16,8-12 10-16,10-11-8 15,5-10 16-15,0 0-9 16,-2-10 7-16,-3-22-8 16,-12-8-9-16,-8-8-17 15,-15-4-10-15,-8-2 23 16,0 0 1-16,-27-1 3 16,-6 7 7-16,0 12 17 15,-3 10-15-15,3 12-5 16,1 12-4-16,6 2-6 15,3 0-98-15,13 14-83 16,10 5-211-16</inkml:trace>
  <inkml:trace contextRef="#ctx0" brushRef="#br0" timeOffset="72065.69">15577 11710 247 0,'0'0'244'0,"0"0"-129"0,0 0-32 16,0 0-19-16,0 0-5 15,0 0-17-15,0 0-15 16,0 0-6-16,0 0 2 16,0 0 2-16,0 0-14 15,0 11-5-15,-15 11 18 16,-4 10 14-16,4 10-15 15,1 6-9-15,6 8 2 16,6 2 11-16,2 0 0 16,0-3-10-16,6-4-8 15,21-5-2-15,8-5-2 16,10-13-4-16,6-14 12 16,1-13 1-16,-4-1-9 15,-1-23 11-15,-9-19-16 16,-7-15-7-16,-10-11-20 0,-17-5 11 15,-4-4 6-15,-4 16 10 16,-17 15 1-16,2 21 20 16,-6 15 0-16,-2 10-15 15,-4 0-6-15,-4 10-45 16,-1 22-50-16,0 10-81 16,2 1-162-16</inkml:trace>
  <inkml:trace contextRef="#ctx0" brushRef="#br0" timeOffset="73058">15550 11776 47 0,'0'0'127'0,"0"0"37"15,0 0-50-15,0 0-35 16,0 0-7-16,0 0-30 15,43-73-13-15,-35 73 17 16,8 0-45-16,4 32 0 16,11 18-2-16,9 14 2 15,3 5-1-15,5-2 0 16,2-5-48-16,-13-12-225 0</inkml:trace>
  <inkml:trace contextRef="#ctx0" brushRef="#br0" timeOffset="73879.42">15791 13098 28 0,'0'0'42'16,"0"0"13"-16,0 0 25 15,0 0 16-15,0 0 24 0,0 0 3 16,-5-6-24-1,3 6-33-15,0 0-29 0,-2 0-21 16,-8 0-16-16,-3 0 5 16,-3 4-4-16,-2 13 1 15,0 3 2-15,-1 6 17 16,2 9 14-16,3 5 0 16,9 2-1-16,5 5-11 15,2-5 1-15,11 0-11 16,20-6-1-16,7-8-4 15,5-10 2-15,-3-10-5 16,-5-8 1-16,-4 0 9 16,-8-24 3-16,-7-10-12 15,-3-8-6-15,-9-9-2 16,-4-2-4-16,0-10 2 0,-19-1-2 16,-16-1 4-16,0 10-8 15,-1 15-8-15,3 18-5 16,4 20-14-16,2 2-31 15,5 15-52-15,9 24-122 16,6 7-100-16</inkml:trace>
  <inkml:trace contextRef="#ctx0" brushRef="#br0" timeOffset="74488.98">15876 14205 159 0,'0'0'239'16,"0"0"-78"-16,0 0-60 15,0 0 7-15,0 0 13 16,0 0-33-16,-11-64-19 15,11 60 6-15,0 1-25 0,0 2-14 16,0 1-4-16,0 0-17 16,0 0-8-16,0 0-7 15,0 9-10-15,0 26 3 16,0 13 7-16,0 11 2 16,0 4-1-16,2-1 4 15,2 5-5-15,3-3-54 16,-3-6-86-16,2-11-81 15,2-16-214-15</inkml:trace>
  <inkml:trace contextRef="#ctx0" brushRef="#br0" timeOffset="82284.61">3804 4686 22 0,'0'0'46'16,"0"0"-4"-16,0 0-11 16,0 0 14-16,0 0 33 0,0 0 9 15,0 0 27-15,0-124-3 16,0 105-24-16,0-3 10 15,-2 0 1-15,-2 3-32 16,4-3-16-16,0 3-12 16,0 3-8-16,0 6-3 15,0 2 3-15,0 3-8 16,0 5 2-16,0 0-12 16,0 0-12-16,0 0-10 15,0 9-4-15,0 16 13 16,0 11 0-16,0 5-1 0,0 12 2 15,0 3 3 1,0 0-1-16,-9-2 0 0,3-4 1 16,-4-7 0-16,4-11-1 15,4-13 0-15,2-9-1 16,0-5 4-16,0-2 9 16,20 4-3-16,13-3 32 15,9 2-32-15,3-2-5 16,-1-3-2-16,-4 1-4 15,-3-2-5-15,-8 0-44 16,-10 0-28-16,-3 0-35 16,-11-12-30-16,-5 0-45 15,0 1-321-15</inkml:trace>
  <inkml:trace contextRef="#ctx0" brushRef="#br0" timeOffset="82495.49">3841 4775 612 0,'0'0'293'16,"0"0"-170"-16,0 0-39 15,0 0-50-15,0 0-33 16,0 0 9-16,140-55-10 16,-111 52-40-16,-7 0-14 15,-11 1-3-15,-7 0 1 16,-4-2-48-16,0-2-8 15,0-6-88-15,-15-5-303 16</inkml:trace>
  <inkml:trace contextRef="#ctx0" brushRef="#br0" timeOffset="82688.05">3723 4483 134 0,'0'0'278'0,"0"0"-33"15,0 0-25-15,0 0-50 16,0 0-44-16,0 0-70 15,21-40-54-15,18 29 0 16,5 2 7-16,1 6-7 16,1 0-2-16,-4 3-2 15,-1 0-36-15,-10 0-74 16,-6 0-79-16,-8 0-96 16,-7 0-305-16</inkml:trace>
  <inkml:trace contextRef="#ctx0" brushRef="#br0" timeOffset="83317.07">4209 4628 398 0,'0'0'308'15,"0"0"-246"-15,0 0-25 16,0 0 34-16,0 0-19 15,0 0 11-15,12 0 13 16,11-15-66-16,0 2-5 0,-2-1 1 16,0 6 4-1,-3 4-5-15,-1 4-5 0,3 0-4 16,0 12-1-16,0 15-3 16,-4 8 4-16,-5 9 3 15,-11 4-9-15,0 3 5 16,0-1 5-16,-13-2 0 15,-9-2 4-15,3-10 1 16,0-10-5-16,7-10 3 16,6-9 1-16,6-4-3 15,0-3 4-15,0-6 15 16,13-23 24-16,5-6-41 0,4-7-3 16,0-2-11-16,-4 0-9 15,-2-1-5-15,-3 3-1 16,-2 6 21-16,-1 7 4 15,-4 8 1-15,1 3 6 16,-7 6 19-16,2 5-10 16,0 2-6-16,-2 5-4 15,0 0-5-15,0 0-7 16,0 0 0-16,0 0-6 16,-15 5 12-16,-6 14 0 15,1 1 1-15,3 4-3 16,1 6 3-16,5 4 2 15,7 8 18-15,4-1-2 0,0-1-7 16,8-3-4-16,17-5 3 16,8-2 0-16,7-4 3 15,1-15-9-15,-1-7-8 16,2-4-70-16,-6-20-112 16,0-22-207-16</inkml:trace>
  <inkml:trace contextRef="#ctx0" brushRef="#br0" timeOffset="84959.17">4886 4705 18 0,'0'0'591'15,"0"0"-420"-15,0 0-83 16,0 0-88-16,0 0 18 0,0 0-15 16,27 31 6-16,-21-17-5 15,-2-1 1-15,-1-4-2 16,-3-3-1-16,0-2-2 15,0-2 0-15,0-2 4 16,0 0 5-16,0 0-4 16,0 0 1-16,0 0 7 15,0 0-1-15,0-6 6 16,0-11-18-16,0-8-7 16,0-1 7-16,-5 4 0 15,5 0 2-15,-2 4 13 16,0 4 13-16,0 4 33 15,0 4-44-15,0 4-3 16,-3 2-14-16,-2 0-5 0,-2 0-15 16,-2 0 10-16,-5 9 5 15,6 2 5-15,-7 1 0 16,4-1 0-16,-5 1 2 16,3 3 1-16,-3 2 18 15,3 0-11-15,-1 3-2 16,3 4-8-16,3 0 0 15,4 4-1-15,6 1-8 16,0 3 6-16,0 0-1 16,6 1 4-16,15-2 9 15,-1-5-9-15,-1-10-32 16,0-8-12-16,-1-8 20 0,-3 0 2 16,1-8 22-16,1-19 7 15,4-11-7-15,-6-1-11 16,-1-1-13-16,-4 2 10 15,-3 3 10-15,0 7 4 16,0 4 14-16,-1 2 8 16,1 6-3-16,0 4-7 15,0 7 14-15,-3 2-18 16,-2 3 6-16,0 0-11 16,-2 0-3-16,0 6-25 15,5 17 13-15,-5 9 12 16,2-1 12-16,0 5-4 15,0-2-2-15,6-2-2 0,-4 0 5 16,2-5-5 0,1-7 2-16,-1-8-6 0,2-9 3 15,3-3-3-15,5 0 20 16,5-26 6-16,4-10-18 16,-2-4-5-16,-6-1-3 15,-1 0-2-15,-5 10 2 16,-2 4 9-16,-2 10 0 15,-1 10 32-15,-4 3-9 16,0 3-19-16,-2 1-13 16,3 0-10-16,1 0 2 15,1 12-4-15,-3 9 5 16,-2 7-6-16,0 2 13 16,0 2 4-16,0-2-3 0,0-2 2 15,0-3 0-15,0-4-1 16,0-6-1-16,0-5 2 15,0-5-2-15,0 0-1 16,0-5-7-16,0 0 0 16,3 0 7-16,10-25 22 15,5-8-22-15,3-5-14 16,0 0 2-16,-1 3 0 16,-3 7 12-16,-1 8 1 15,-3 8 2-15,-1 4 3 16,-1 4-6-16,-5 4-2 15,4 0-17-15,-3 0 18 0,-1 8-7 16,-4 16-15-16,0 6 16 16,-2 5 7-16,0 0 7 15,0-2-5-15,0-3-1 16,0-9 0-16,0-6 0 16,0-7-1-16,0-6 1 15,0-2 2-15,0 0 12 16,0-18-15-16,11-13-3 15,-1-3-33-15,-2 3 13 16,-1 2-4-16,-3 7 19 16,1 4 7-16,2 6 1 15,-1 3 30-15,3 2-11 16,3 3 1-16,-4 4-13 0,3 0-7 16,-1 0-2-16,-2 4-1 15,1 15-13-15,-3 4 12 16,2 2 4-16,-2-2 2 15,5 2 1-15,1-5-1 16,-1-4 2-16,2-5-4 16,1-6-4-16,3-5-15 15,1 0-6-15,0-19-16 16,-3-13-23-16,-3-4 2 16,-1-4-2-16,-5-2 40 15,-1 0 24-15,-5-2 8 16,0 1 47-16,0 5 20 15,0 8-8-15,0 9 0 0,0 6-17 16,0 8 9 0,0 2-23-16,0 5-10 0,0 0-11 15,0 0-1-15,0 0-12 16,0 0-2-16,0 0-15 16,0 12-8-16,0 17 23 15,0 17 2-15,4 10 7 16,1 9-8-16,-2 10 0 15,-1 10 4-15,0 7 6 16,0 2 1-16,-2-2-8 16,0-7 0-16,0-11-3 15,0-10 3-15,0-12-4 0,0-10-13 16,0-10-56 0,0-11-79-16,0-9-12 0,0-11-105 15,-2-1-248-15</inkml:trace>
  <inkml:trace contextRef="#ctx0" brushRef="#br0" timeOffset="85248">5550 4833 643 0,'0'0'250'15,"0"0"-97"-15,0 0-43 16,0 0-60-16,0 0-31 15,0 0-19-15,158-193-4 0,-124 189 2 16,-5 4 2-16,-7 0-4 16,-5 0 3-16,-3 20-5 15,-5 6 0-15,-5 4 2 16,-4 7 2-16,0-4-1 16,0-1 3-16,0-5 3 15,-6-8-1-15,-1-8-2 16,3-5-106-16,2-6-48 15,-2 0-20-15,4-27-134 16</inkml:trace>
  <inkml:trace contextRef="#ctx0" brushRef="#br0" timeOffset="85561.82">5993 4456 612 0,'0'0'155'0,"0"0"4"0,0 0-55 16,0 0-25-16,0 0-4 16,0 0-32-16,0-75-18 15,0 71 7-15,0 2-1 16,0 2-10-16,0 0-21 16,0 0-6-16,14 11-7 15,7 23 13-15,0 12 1 16,2 13 0-16,-10 3-1 15,-4 5 1-15,-2-4 2 0,-5-5-3 16,0-10 0 0,0-11-1-16,0-11-10 15,0-13-39-15,1-9-43 0,2-4-81 16,1-7-13-16,3-18-409 16</inkml:trace>
  <inkml:trace contextRef="#ctx0" brushRef="#br0" timeOffset="85975.58">6275 4720 684 0,'0'0'248'0,"0"0"-148"15,0 0-55-15,0 0-29 16,0 0 2-16,0 0-1 0,67 38-15 16,-52-35 11-16,1-3 1 15,-6 0 4-15,2 0 18 16,-3 0-13-16,-3-11-5 15,-1-1-8-15,-3 0-10 16,0-4 0-16,-2 2-5 16,0 0-25-16,0 0-6 15,0 2-5-15,0 2 19 16,0 4 6-16,-9 2 10 16,-6 2 6-16,-5 2 0 15,-7 0-3-15,-2 0-1 0,-2 16 4 16,2 2 0-1,0 5 3-15,12 0 1 16,7 5-1-16,10-4-2 0,0 1 18 16,25-4 21-16,10 0 8 15,12-8-2-15,5-4-15 16,-1-8-19-16,-4-1-6 16,-10 0-6-16,-5-14-21 15,-14-5-43-15,-12-8-110 16,-6-1-150-16</inkml:trace>
  <inkml:trace contextRef="#ctx0" brushRef="#br0" timeOffset="86736.68">3509 4223 122 0,'0'0'192'0,"0"0"20"16,0 0-43-16,0 0-69 15,0 0-3-15,0 0-38 16,10-23-30-16,-10 23-29 0,0 0-4 15,0 11-30 1,0 13 34-16,-6 14 21 0,-12 17 37 16,-5 17-13-16,2 24-3 15,2 14 8-15,13 10-27 16,6 0-17-16,11-9-5 16,29-15-1-16,15-18 0 15,22-18-2-15,12-13-17 16,11-19-112-16,0-20-122 15,-11-8-457-15</inkml:trace>
  <inkml:trace contextRef="#ctx0" brushRef="#br0" timeOffset="87669.1">6321 4217 124 0,'0'0'131'0,"0"0"-50"16,0 0 50-16,0 0 30 15,0 0-50-15,0 0 8 16,2 0-17-16,-2 0-18 15,0-4-23-15,0 0 19 16,0 4-19-16,0 0-25 16,2 0-14-16,-2 0-7 15,6 0-11-15,2 0-4 16,15 0-7-16,15 0 7 0,15 4 2 16,10 28-2-1,1 19 0-15,3 21-2 0,-11 23-11 16,-10 17 4-16,-21 16-1 15,-23 2 7-15,-2-10 3 16,-25-12-15-16,-8-24-32 16,-3-20-45-16,3-16-50 15,2-14-110-15,0-9-256 16</inkml:trace>
  <inkml:trace contextRef="#ctx0" brushRef="#br0" timeOffset="113655.81">19273 8392 5 0,'0'3'63'0,"9"-3"-36"15,-1 0 0-15,2 0-10 16,-4 0-11-16,1-9 2 0,-3 4 33 16,-2-4 15-1,1 2 12-15,-3 3 5 0,0-1-23 16,0 0 17-16,0 0 8 15,0-1 0-15,0 2 1 16,0 0 22-16,0 0-34 16,0 1-10-16,0 3-16 15,0 0-9-15,0 0-9 16,0 0-12-16,0 0-2 16,0 0-4-16,0 0-2 15,0 0-1-15,0 0 1 16,0 0-2-16,0 0-1 15,0 0 1-15,0 0-1 0,0 0-1 16,0 0 4-16,0 0 0 16,0 0 0-16,0 0 2 15,0 0 1-15,0 0 5 16,0 0-1-16,0 0 0 16,0 0-1-16,0-3-2 15,0-4 0-15,0-2-4 16,0-1 0-16,0 2-1 15,0-1 1-15,0 4 0 16,0 1 2-16,0-5-1 16,0 0 0-16,0 2 1 15,0 0 6-15,0 2 5 0,0 1 13 16,0 1 7 0,0 0-12-16,0 3-4 0,0 0-4 15,0-2 1-15,0 2-5 16,0-4 0-16,0 2-3 15,0 2-2-15,0-1-1 16,0 1-3-16,0 0-1 16,0 7-5-16,0 32-9 15,5 19 15-15,-3 16 0 16,2 19 1-16,3 4-1 16,-3 3-1-16,2-3 1 15,2-16 0-15,-6-14 1 16,0-18-2-16,-2-15-1 0,0-15-16 15,0-7-32 1,0-10-34-16,0-2-7 16,0-18 44-16,2-22-254 15,7-15-285-15</inkml:trace>
  <inkml:trace contextRef="#ctx0" brushRef="#br0" timeOffset="113943.23">19346 8223 446 0,'0'0'127'0,"0"0"-5"16,0 0-21-16,0 0 12 15,0 0-14-15,0 0-73 16,-9-72-26-16,49 72 8 0,3 0-8 16,1 14 2-16,-6 10-2 15,-7 4-1-15,-13 2-4 16,-9 0-3-16,-9 0 4 15,0 3 3-15,-31 1 1 16,-11-1 8-16,-5 0-3 16,2-5-4-16,10-10 1 15,12-5-2-15,13-13-61 16,10 0-67-16,6-9 31 16,27-21-271-16</inkml:trace>
  <inkml:trace contextRef="#ctx0" brushRef="#br0" timeOffset="114276.64">19973 8115 489 0,'0'0'151'0,"0"0"-59"16,0 0-19-16,0 0-20 15,0 0-13-15,0 0-8 16,-2-51-6-16,-1 51-15 16,1 0-7-16,-2 0-4 15,-10 2 0-15,-3 21 13 16,-8 12 10-16,-4 16 13 16,-4 14 0-16,-3 13-12 0,4 10-1 15,11 3-11-15,11 2 3 16,10-5-11-16,3-5-4 15,28-13 1-15,9-15-1 16,8-16-1-16,2-17-101 16,-1-22-116-16,0-3-121 15</inkml:trace>
  <inkml:trace contextRef="#ctx0" brushRef="#br0" timeOffset="114773.35">20287 8439 499 0,'0'0'201'16,"0"0"-64"-16,0 0-64 16,0 0-5-16,0 0-52 0,0 0-16 15,22-19-13-15,-20 21 10 16,1 8 3-16,-1-1-5 16,0 3 5-16,0 0 3 15,-2-3-3-15,2 2 1 16,-2-8-1-16,0-1 5 15,0-2-4-15,0 0 6 16,0 0 10-16,0-5 1 16,3-16-17-16,2-4-1 15,-3-2-7-15,-2 1 6 16,0 0-2-16,0 2 3 0,0 3-6 16,0 9 2-16,0 2 0 15,-4 6-6-15,-4 4 4 16,-1 0-2-16,-3 0 8 15,-5 14 1-15,-3 16 3 16,1 9-4-16,-4 11 7 16,1 8 0-16,6 8 14 15,6 5 13-15,6-6-13 16,4-4 11-16,0-17-4 16,19-12-6-16,10-12-4 15,6-12 2-15,8-8 21 16,1 0-29-16,6-16 2 15,-2-13-14-15,-1-6-8 0,-5-6-109 16,-6 1-66-16,-5-1-133 16,-4 2-315-16</inkml:trace>
  <inkml:trace contextRef="#ctx0" brushRef="#br0" timeOffset="115763.54">20726 8550 79 0,'0'0'124'16,"0"0"31"-16,0 0-38 15,0 0-26-15,0 0-34 16,0 0-14-16,0 51-7 16,0-44-8-16,0 0-11 15,0-5-9-15,0-1 0 16,0-1-6-16,0 0 0 16,0 0 2-16,0 0 17 0,0-1 51 15,0-15-34-15,0-7-25 16,-6 0-3-16,-2-1-5 15,2-1-3-15,2 5 1 16,-3 2 21-16,3 6 9 16,2 6 15-16,-4 2-17 15,0 4-30-15,-5 0-1 16,-7 2-6-16,-5 18 6 16,2 6 1-16,-6 6-1 15,7 2 0-15,2 7 0 0,2 0 2 16,5 2-1-1,7 1-1-15,4-6 0 16,0-4 0-16,0-7 1 0,7-8 3 16,10-6-4-16,3-10-1 15,3-3 1-15,-1-6 28 16,2-23-28-16,1-12-17 16,-5-6 4-16,3-4 9 15,-6 2-10-15,-3 7 7 16,-3 10 7-16,-3 11 1 15,-3 8 2-15,-3 7-2 16,1 6 6-16,-3 0-7 16,0 6-22-16,0 17-2 15,0 6 20-15,0 7 4 16,0-2 8-16,0 2 1 0,0-2-2 16,0-2-2-16,2-7-5 15,0-4 4-15,3-4-3 16,-1-8 3-16,-2-9-1 15,2 0 7-15,8 0 4 16,-1-5 5-16,4-19-19 16,5-5-18-16,-1-1 1 15,0-2-40-15,1 0 3 16,1 5 29-16,-6 6 25 16,1 8 17-16,-3 6 29 15,-2 3-6-15,1 4-14 16,-4 0-13-16,1 4-13 15,-6 15-1-15,-3 6-4 0,0 5 5 16,0 5 13-16,0 1-1 16,-5-2 5-16,-2-2-4 15,1-8-9-15,4-7-2 16,2-5 4-16,0-5-2 16,0-7-1-16,0 0 7 15,0 0 6-15,8-12-13 16,13-16-3-16,3-9-43 15,-2-2 8-15,3-3-7 16,-3 3 19-16,-1 6 16 16,-6 6 7-16,-1 11 0 15,-8 11 28-15,-4 5 23 16,2 0-33-16,3 5-18 0,2 24 0 16,0 11 22-16,0 4-12 15,-1 2-3-15,-3-2-6 16,0-6-1-16,-1-11-23 15,1-6-64-15,3-10-75 16,2-11-131-16,3 0-186 16</inkml:trace>
  <inkml:trace contextRef="#ctx0" brushRef="#br0" timeOffset="116753.23">21518 8545 453 0,'0'0'217'16,"0"0"-163"-16,0 0-54 16,0 0-1-16,0 0 1 15,0 0 5-15,-7 33-2 0,5-22 0 16,-1-4-3-16,1-2 2 16,2-3 0-16,0-1-1 15,0-1 0-15,0 0 0 16,0 0 9-16,0 0 4 15,0 0 5-15,0-1-17 16,-2-16-2-16,-3 0-1 16,-1-4 1-16,4 4 0 15,-3 0 0-15,5 5 3 16,0 7 41-16,0 0 19 0,0 5-2 16,0 0-24-16,0 0-37 15,-2 0-13-15,-5 16 7 16,-2 10 6-16,-2 4 6 15,3 4-3-15,-4 3 4 16,8 3 9-16,-1 0 6 16,5 1-8-16,0-8 7 15,0-3-11-15,2-6 1 16,17-7-3-16,4-3-2 16,4-9 5-16,4-5-4 15,1 0-7-15,3-12-5 16,-2-18-18-16,0-10 18 15,-7-1 1-15,-4-7 4 0,-2 8 2 16,-7 4 0 0,-1 8-2-16,-3 8 0 0,-5 5 3 15,0 6-3-15,-1 4 0 16,-3 2 0-16,0 3-5 16,0-2 3-16,0 2-5 15,-9 0 6-15,-9 0-3 16,-2 0-6-16,-2 12 8 15,-1 12 2-15,8 5 0 16,1 6 2-16,8 4-1 16,4 1 1-16,2-4-1 15,2-4-1-15,22-10 2 16,8-10 3-16,3-10 6 16,1-2 4-16,-1-8-5 0,4-20-2 15,-4-8-5-15,1-10 0 16,-3-3-3-16,-2-7 1 15,-2 1 5-15,-8 2-2 16,-11 11 14-16,-5 15 43 16,-5 14-6-16,0 9-19 15,0 4-36-15,-9 0-1 16,-16 14 0-16,-4 12 0 16,-2 4 2-16,2 0 1 15,10-3-2-15,7-8-4 16,12 1-4-16,0-1-28 15,4-5-19-15,17-1 7 16,-1-3 4-16,0-1 33 0,-4 3 11 16,-3 2 0-1,-2 3-5-15,-2 1 5 0,-3 3 5 16,4-1 27-16,-1-4 0 16,6-4-1-16,9-8-20 15,6-4 16-15,1 0-16 16,-2-8-11-16,-7-12-76 15,-2 0-56-15,-4-5-165 16,-3 2-319-16</inkml:trace>
  <inkml:trace contextRef="#ctx0" brushRef="#br0" timeOffset="117048.26">22184 8045 592 0,'0'0'209'0,"0"0"-110"16,0 0-52-16,0 0-23 16,0 0-17-16,0 0 31 15,67 188-17-15,-34-98-4 16,1 9 23-16,-8-3 5 0,-9 4 0 15,-15-1-27-15,-2-9-7 16,-10-6-6 0,-17-14 3-16,-4-18-8 0,0-15-87 15,0-22-74-15,9-15-191 16</inkml:trace>
  <inkml:trace contextRef="#ctx0" brushRef="#br0" timeOffset="117746.05">22833 8476 286 0,'0'0'248'16,"0"0"-102"-16,0 0-73 16,0 0 15-16,0 0-21 15,0 0-48-15,62 14 75 16,-10-12-47-16,3 0-21 16,6 1-20-16,-5-1 2 15,-8-2-8-15,-7 0-3 16,-13 0-22-16,-10 0-83 15,-9 0-165-15,-9 0-223 0</inkml:trace>
  <inkml:trace contextRef="#ctx0" brushRef="#br0" timeOffset="117948.48">22924 8604 342 0,'0'0'270'16,"0"0"-148"-16,0 0-3 15,0 0-57-15,0 0-9 16,0 0-2-16,98 32-13 16,-55-32-18-16,1 0-4 15,-5-1-9-15,-6-10-2 16,-6 4-5-16,-6-2-59 16,-5 2-226-16,-1-4-386 0</inkml:trace>
  <inkml:trace contextRef="#ctx0" brushRef="#br0" timeOffset="119018.21">24637 8179 356 0,'0'0'191'16,"0"0"-102"-16,0 0-65 15,0 0-11-15,0 0-8 16,0 0-4-16,75-104 5 16,-69 74-5-16,4 0 6 0,-6 0 32 15,3 6 29-15,-5-1-17 16,-2 5-11-16,0 3-13 15,0 3-3-15,0-1-13 16,0 8 8-16,0 0-3 16,-11 4-14-16,-1 3 9 15,2 0-11-15,-3 0-3 16,1 7-3-16,1 15 6 16,1 4 1-16,6 13 6 15,4 8 2-15,0 20 3 16,0 13 6-16,12 12 1 15,7 7 13-15,2-7-4 0,-11-8-8 16,-10-3-6-16,0-13 7 16,-8-10-10-1,-15-12-6-15,0-13-1 0,0-11 0 16,3-7 14-16,5-7-3 16,3-2-6-16,7-6-2 15,1 0 6-15,0 0 2 16,0-6-5-16,-6-10-10 15,6-2-24-15,-1-5-45 16,3 2-78-16,0-5-88 16,2-4-263-16</inkml:trace>
  <inkml:trace contextRef="#ctx0" brushRef="#br0" timeOffset="119216.15">24498 8344 716 0,'0'0'210'0,"0"0"-97"16,0 0-62-16,0 0-15 15,0 0 17-15,0 0-35 16,270-51-18-16,-224 41 8 16,-3 1-16-16,-3-4-53 15,-3-5-166-15,0-6-185 16</inkml:trace>
  <inkml:trace contextRef="#ctx0" brushRef="#br0" timeOffset="119587.03">25189 7974 295 0,'0'0'98'15,"0"0"-23"-15,0 0 16 16,0 0-21-16,0 0 8 15,0 0-8-15,0-51 12 16,0 42 17-16,0 6-17 16,0-4-20-16,0 6-9 15,0-2-11-15,0 2-25 16,-6 1-12-16,-4-2-5 16,-3 2 0-16,-5 0-2 0,-1 2 1 15,-8 17 1-15,-2 16 3 16,0 9 5-16,2 16 12 15,6 14-1-15,6 2-11 16,11 6 5-16,4-6-8 16,0-2-2-16,17-9-2 15,24-9 0-15,5-8 0 16,8-14-2-16,0-12-8 16,1-20-61-16,-2-2-61 15,3-21-47-15,-8-20-183 16</inkml:trace>
  <inkml:trace contextRef="#ctx0" brushRef="#br0" timeOffset="121477.73">25815 8183 264 0,'0'0'201'0,"0"0"-31"16,0 0-102-16,0 0 3 0,0 0 6 16,0 0-20-16,20-36 0 15,-20 36-4-15,0 0-4 16,0 0-11-16,0-2 1 16,0 0-6-16,0 0-15 15,0 2-18-15,0 0-5 16,0 0-16-16,-18 0 9 15,-6 4 12-15,-7 12 0 16,2 6 1-16,4 0 2 16,5-1-3-16,5-4 0 15,9 0-1-15,6-7 1 16,0-1-4-16,0 1 4 0,23 2 7 16,11 2 11-16,2 3-11 15,6 2-5-15,0 4-1 16,-3 1-1-16,-10-6-6 15,-14-4-7-15,-13-3-21 16,-2-2 13-16,-9-1 0 16,-20-1 21-16,-4 0 7 15,-10-5-1-15,3-2-6 16,2 0 4-16,5 0 1 16,6-14 32-16,7 0 1 15,7 4-4-15,9 1-4 16,1 8 8-16,3-1-2 0,0 2-12 15,0 0-9-15,0 0-2 16,0 0-11-16,0 0-2 16,0 0-6-16,0 0 0 15,0 6 4-15,7 5 2 16,2 4 0-16,7-1 0 16,-1-2 0-16,1-2 0 15,-1-3 0-15,3-7-4 16,2 0 1-16,4 0 3 15,3-17-2-15,4-12-11 16,-4-8-4-16,0-7 13 16,-8 0-5-16,0-1 3 15,-5 5-1-15,-1 11 7 16,0 2 0-16,-4 13 2 16,2 6-2-16,-7 6-2 0,-2 2 1 15,1 0-2-15,-1 0-1 16,1 14-9-16,1 16 7 15,-2 8 6-15,-2 3 2 16,0-2-2-16,0 0 2 16,0-8-1-16,0 1-1 15,0-6 0-15,0-5 1 16,0-7-1-16,0-8 0 16,0-1 0-16,0-5 3 15,0 0 2-15,0 0 5 0,13-19-10 16,6-11-14-1,5-8-25-15,-2-2 8 16,0 0-12-16,1 1 35 16,-8 6 7-16,-3 6 2 0,-6 11 2 15,-1 10 14-15,-5 6 3 16,2 0-20-16,0 15-10 16,0 12-2-16,0 9 9 15,-2 3 3-15,0-3 0 16,0-5 0-16,0-6 1 15,0-6-1-15,2-8 0 16,-2-5 0-16,2-6 1 16,2 0 2-16,2 0 8 15,3 0-11-15,1-15 7 16,4-8-7-16,2-5-22 0,0-2-16 16,1-2-13-16,1 0 24 15,0 3 26-15,0 7 1 16,-2 5 3-16,-3 8 11 15,-5 9 18-15,4 0-6 16,-3 7-26-16,-1 19 2 16,0 10 5-16,-4 5 9 15,-2 2-6-15,-2-3-7 16,0-6-2-16,0-10-1 16,0-8 0-16,0-5-43 15,2-11-49-15,11 0-30 16,6-5-54-16,7-19-252 0</inkml:trace>
  <inkml:trace contextRef="#ctx0" brushRef="#br0" timeOffset="122325.38">26664 8252 365 0,'0'0'284'16,"0"0"-148"-16,0 0-10 16,0 0-64-16,0 0-62 15,0 0-34-15,2 4 34 16,-17 22 7-16,-1 2 17 15,1 2-5-15,4 2-1 16,6-2-5-16,5-5-8 16,0 1 3-16,5-9-3 15,15-5-2-15,0-4 13 16,3-8-7-16,-2 0 8 16,0-8-10-16,-3-18-7 0,-5-8-12 15,-7-2-1-15,-1-8-4 16,-5-2 7-16,0-1 8 15,-5 6 4-15,-8 15 8 16,2 12 5-16,4 9 25 16,1 5-16-16,-3 0-14 15,3 16 13-15,-4 12 3 16,8 3-18-16,2-4-5 16,0-1-3-16,0-6 2 15,18-8-2-15,4-7-3 16,0-5 3-16,1 0 0 15,1-5-7-15,-2-17-18 16,-2-7-13-16,3-10 11 16,-3-5-19-16,-2 0 26 0,0 0 2 15,-7 1 12-15,-5 5 6 16,-2 7 0-16,-4 9 15 16,0 8 16-16,0 10 17 15,0 4-13-15,0 0-35 16,0 0-11-16,0 23 6 15,0 8 5-15,-4 7 2 16,-2 2 2-16,-1 3 1 16,1 6-1-16,-2-3 1 15,0-2-2-15,-1-6-1 16,3-6 3-16,-2-7-4 0,2-9-1 16,6-8 0-16,0-4 1 15,0-4-1-15,0 0 16 16,20-8 33-16,7-14-18 15,6-11-27-15,3-7-3 16,3-3-1-16,4-3-13 16,-5 1-11-16,-2 9 7 15,-12 10 10-15,-13 12 7 16,-7 7-4-16,-4 7-15 16,0 0-33-16,-19 12 44 15,-6 11 8-15,-4 7 6 16,-2 2-5-16,2 2 3 0,6 4 5 15,6 1 20-15,10-2 7 16,7 1-25-16,0-5-2 16,12-5-7-16,19-11-1 15,9-4 5-15,5-12-6 16,-1-1-68-16,-4-2-47 16,-2-25-110-16,-9-11-237 15</inkml:trace>
  <inkml:trace contextRef="#ctx0" brushRef="#br0" timeOffset="122985.22">27351 8211 467 0,'0'0'179'16,"0"0"-148"-16,0 0 3 16,0 0 30-16,0 0-20 0,0 0-30 15,38 61-13-15,-24-61 25 16,1 0-19-16,1 0 13 15,1-16-12-15,-1-7 6 16,-1-2-14-16,-3 0-24 16,-3 1-24-16,-5 1 16 15,-4 2 15-15,0 1-3 16,0 6 3-16,0 6 13 16,0 1 1-16,-6 7 3 15,-10 0 9-15,-2 0-3 16,-4 19 22-16,1 7 23 15,0 2-6-15,3 8-18 0,2 0-1 16,7 5-5-16,5 3 7 16,4-3-1-16,0-2-12 15,16-5-9-15,10-8 1 16,4-9-6-16,3-14-1 16,2-3 27-16,1-8-8 15,4-24-10-15,-5-6-4 16,2-8-3-16,-4-7-1 15,-8 2 0-15,-2-2 2 16,-4 7 2-16,-6 12 7 16,-2 14 24-16,-4 9 19 15,-5 8-10-15,-2 3-39 16,0 0-6-16,-9 22-11 0,-18 6 11 16,-6 2 3-16,2-3-3 15,4-6 1-15,11-2-1 16,12 2 0-16,4-3-13 15,0-2-18-15,2 0 6 16,16-4 20-16,-3 4 5 16,3 6 3-16,1 5-2 15,-9 3-1-15,9 0 1 16,-4-2 10-16,3-4-5 16,1-7-4-16,0-8 1 15,1-9-3-15,-1 0-39 16,2-20-92-16,1-14-138 0,0-4-373 15</inkml:trace>
  <inkml:trace contextRef="#ctx0" brushRef="#br0" timeOffset="123250.21">28120 8337 24 0,'0'0'635'15,"0"0"-549"-15,0 0-64 16,0 0 22-16,0 0 67 16,0 0-50-16,81 24-33 15,-48-24 3-15,0-12 14 16,-2-8 4-16,-4-2 4 16,-4 3-13-16,-8 1-18 0,-5 4-11 15,-4 1-11-15,-2 5-12 16,-2 1-82-16,1-2-44 15,1 1-121-15,8 0-418 16</inkml:trace>
  <inkml:trace contextRef="#ctx0" brushRef="#br0" timeOffset="123907.36">28716 8083 569 0,'0'0'196'0,"0"0"-54"0,0 0-60 16,0 0-11-16,0 0-31 15,0 0 7-15,44-56 1 16,-41 56-10-16,-3 0-14 16,2 0-15-16,-2 0-9 15,2 14-11-15,-2 11 11 16,0 8-5-16,0 4 5 15,0 2 8-15,-2 0-6 16,2-4 1-16,0-7-3 16,0-4 2-16,0-10-2 15,0-6-1-15,0-8-1 16,11 0-17-16,7 0 17 0,6-23-19 16,-2-7-17-16,-1 0 11 15,-6 1 4-15,-1 5 10 16,-6 7 12-16,1 0 2 15,1 5-1-15,0 4 0 16,-1 4 13-16,3 4 11 16,-4 0-24-16,3 4 1 15,-1 19-1-15,-2 6 9 16,1 5-4-16,-3-4 5 16,2-5-5-16,-4-10-2 15,1-6 1-15,-3-6-2 16,-2-3 4-16,2 0-1 0,2 0 5 15,5 0 4-15,0-8-14 16,-2-13-7-16,4-8-23 16,-2 0 7-16,4-3-15 15,1 3 11-15,-3 9 27 16,-5 9 8-16,-1 4 30 16,-1 5 23-16,3 2-15 15,4 0-35-15,2 11-2 16,1 18-1-16,1 5-5 15,-3 2-3-15,-3-3 0 16,-5-6-3-16,-2-10-67 16,-2-10-62-16,0-7-148 15,0-4-245-15</inkml:trace>
  <inkml:trace contextRef="#ctx0" brushRef="#br0" timeOffset="124082.26">28925 7836 871 0,'0'0'76'0,"0"0"-56"16,0 0-10-16,0 0-10 16,0 0-3-16,0 0-201 15,-35 72-233-15</inkml:trace>
  <inkml:trace contextRef="#ctx0" brushRef="#br0" timeOffset="124679.16">29585 8113 66 0,'0'0'305'16,"0"0"-223"-16,0 0-20 15,0 0 43-15,0 0-31 16,0 0-19-16,11 0 8 16,-11 0 13-16,0 0-15 15,0 0-15-15,0-9 10 16,-4 0-26-16,-10-5-15 0,1 2-3 16,-8-2 4-16,0 2-10 15,-2 6-4-15,-1 4-2 16,-1 2 0-16,6 0-4 15,-4 4 3-15,9 12 1 16,-1 7 0-16,-1 0 0 16,7 7 6-16,3 0-6 15,6 0-6-15,0-4 6 16,0-8 6-16,13-8-4 16,11-10-2-16,3 0 32 15,4-24-24-15,-2-14-8 16,-2-6-28-16,-4-5 7 0,-6 0 12 15,-5-2 4-15,-8-3 5 16,-4-1 3-16,0 1-2 16,0 9 2-16,0 12-1 15,-2 19 1-15,-3 7 34 16,5 7-24-16,-2 0-13 16,-3 4-10-16,1 16 1 15,0 2 9-15,-1 6 17 16,5 6 5-16,0 4 5 15,0 9-8-15,3 1-13 16,7 3-6-16,2 0-3 16,1 0-3-16,-2-5-38 15,-2-11-61-15,4-10-42 16,6-24-102-16,2-1-185 16</inkml:trace>
  <inkml:trace contextRef="#ctx0" brushRef="#br0" timeOffset="124957.25">29864 7515 471 0,'0'0'275'15,"0"0"-116"-15,0 0-83 0,0 0-7 16,0 0-32-1,0 0-28-15,22 72 45 0,6-21-23 16,1 11-14-16,-4 10-16 16,-9 9 5-16,-12 1-6 15,-4 0-4-15,-6 2 0 16,-27 2 0-16,-10 1 1 16,-6-7-86-16,-9-14-88 15,-6-21-222-15</inkml:trace>
  <inkml:trace contextRef="#ctx0" brushRef="#br0" timeOffset="126029.02">28072 8252 112 0,'0'0'60'16,"0"0"-21"-16,0 0 69 15,0 0 33-15,0 0 15 16,0 0-52-16,41-31 6 15,-41 31-35-15,-6 0-48 16,-17 0-2-16,-3 0 32 16,4 0-19-16,6 5-15 15,12-3 15-15,4-1-7 16,0-1 12-16,17 0-5 16,22 0-7-16,11-8-15 0,6-2-12 15,0 0-1-15,-5 6-3 16,-2 2-3-16,-6 2-18 15,-8 0-18-15,-8 0-9 16,-14 0-9-16,-9 4 30 16,-4-2-11-16,0 2-24 15,-21-1 52-15,-12 0 10 16,-4-3 0-16,-1 0 4 16,1 0 0-16,1 0 3 15,3 3 10-15,4 0 3 16,4 1-1-16,3 3 3 15,1-2-15-15,6 4-3 0,2 1 0 16,6-2-3-16,0-3-1 16,5 0 1-16,0-1 0 15,0-3 2-15,2-1-3 16,0 0 4-16,0 0 5 16,0 0 8-16,0 0-1 15,2 0 5-15,7 0-21 16,0 0 0-16,-2 0-33 15,-5 0-22-15,0 0-19 16,-2 0 21-16,0-1 25 16,0-1 9-16,0-3 19 15,-6-1 29-15,-2 2-16 16,4 3 15-16,2 1 3 0,-1-3-12 16,3 3 10-16,0 0 7 15,0-1 5-15,21-2 2 16,14-4-14-16,9-4-17 15,6-1-6-15,1 1-3 16,-2 2-1-16,-4 4-2 16,-5 0 0-16,-7 3-1 15,-8 0-2-15,-7 0-1 16,-9 1 0-16,-7-2-8 16,-2 1 3-16,0 2-16 15,-4 0-25-15,-23 0 50 16,-7 0 3-16,1 2-2 0,2 6-1 15,6 0-14-15,3 0-27 16,7 3-33-16,1-6-44 16,5 4-94-16,0-8-182 15</inkml:trace>
  <inkml:trace contextRef="#ctx0" brushRef="#br0" timeOffset="136647.51">17919 10411 325 0,'3'0'160'0,"2"0"-55"15,-1 0-53-15,-2 0 1 16,0 0-10-16,1 0 28 16,-3 0 1-16,0 0-11 15,0 0-10-15,0 0-25 16,0 0-26-16,0 0-1 16,0 10-11-16,-16 6 12 15,-4 4 6-15,-2 4-6 0,3 5 3 16,0-4 3-1,3 5 6-15,3 4-1 0,1 0 2 16,6 2 7-16,1-5-7 16,5-5-6-16,0-8 0 15,0-8-1-15,16-4-2 16,4-6 14-16,0 0 17 16,1-11-6-16,-2-10-13 15,-1-9-16-15,-5-2 0 16,-3-5 0-16,-4 0 4 15,-4-2-3-15,1 3 0 16,-3 4-1-16,0 6 0 16,0 8-2-16,0 7-4 15,-9 4 6-15,-5 5-4 0,-3 2 4 16,-4 0-5-16,-1 0 3 16,-1 4-4-16,2 10 6 15,0 4 1-15,3 1-1 16,9-2-3-16,5 5 1 15,4-2-3-15,0 6 3 16,16 3 2-16,12 3 5 16,11-2-2-16,3 2-2 15,1-4 5-15,-6-2-4 16,-14-4-2-16,-12-2 0 16,-11-2-10-16,0 2 8 0,-9 1 2 15,-13-2 14-15,-5 0-4 16,4-6-8-16,4-3-2 15,3-8-3-15,5-2-73 16,3 0-33-16,8-20-145 16,0-8-398-16</inkml:trace>
  <inkml:trace contextRef="#ctx0" brushRef="#br0" timeOffset="136926.07">18205 10638 253 0,'0'0'456'0,"0"0"-315"16,0 0-137-16,0 0-4 15,0 0 0-15,0 0 14 0,20 63 8 16,-2-46-10-16,2-7-11 16,-2-6 22-16,-4-4-14 15,-6 0 27-15,-4 0-3 16,-4-14-16-16,0-6-17 15,0-2 19-15,-10 1-14 16,-4 8 9-16,1 2-14 16,4 6-4-16,4 5-37 15,3 0-72-15,2 0-176 16,0 0-323-16</inkml:trace>
  <inkml:trace contextRef="#ctx0" brushRef="#br0" timeOffset="137839.21">19032 10349 105 0,'0'0'170'0,"0"0"1"16,0 0-7-16,0 0-51 15,0 0-2-15,0 0-9 16,-2-60-18-16,2 58-1 16,0-3-6-16,0 4-10 15,0 1-19-15,0 0-18 16,0 0-10-16,0 0-10 16,0 0-9-16,0 0-1 15,0 0-9-15,0 18-3 0,0 11 12 16,0 15 0-1,0 2 1-15,0 12 1 0,0 0-2 16,-2 2 4-16,-3-6-4 16,3-6 0-16,2-9 1 15,-2-10-1-15,2-9-15 16,0-6-22-16,0-7-39 16,0-5-67-16,0-2-13 15,0 0-34-15,0-5-65 16</inkml:trace>
  <inkml:trace contextRef="#ctx0" brushRef="#br0" timeOffset="138258.91">18985 10652 619 0,'0'0'242'0,"0"0"-88"0,0 0-41 16,0 0-53-16,0 0-45 15,0 0-15-15,65-37 0 16,-41 32 4-16,3-4-4 15,0 4 0-15,-3-8-9 16,-1 1-7-16,-4-2-17 16,-5-4 1-16,-5-2 9 15,-7-2-12-15,-2-4 0 16,0-1-3-16,0-2 25 16,-8-1 7-16,3 2 6 0,3 4 4 15,0 5 2 1,2 2 24-16,0 7 20 0,0 2-4 15,0 6 13-15,0 2-5 16,0 0-24-16,0 0-20 16,0 0-10-16,0 0-6 15,-3 14-6-15,3 16 12 16,0 9 6-16,-2 10 0 16,-1 1-2-16,1 6-4 15,-2-2 1-15,-5-1-1 16,3-7-1-16,-2-13-44 15,6-8-58-15,2-16-24 16,0-9-96-16,10 0-244 16</inkml:trace>
  <inkml:trace contextRef="#ctx0" brushRef="#br0" timeOffset="139241.9">19360 10548 475 0,'0'0'189'15,"0"0"-84"-15,0 0-53 16,0 0-21-16,0 0-18 16,0 0-13-16,0-5-15 15,0 8 15-15,0 12 27 16,0 6 25-16,0 5 0 0,0-1-25 16,0 6-9-1,0-3-8-15,4-2-6 16,9-6-2-16,5-9-2 0,1-2 0 15,-2-7 1-15,1-2 20 16,-7 0-16-16,0-6-5 16,-2-13-2-16,0-6-18 15,-3-8-6-15,1-2 18 16,-4-3-1-16,-3-1 5 16,0 5 8-16,0 6 11 15,0 13 20-15,0 3-3 16,-7 9 14-16,-2 3-15 15,-4 0-27-15,-1 10-4 16,-3 12 0-16,3 2 0 16,5 2 0-16,5-1 0 0,4-1-4 15,0-4-2-15,6-2 6 16,17-5 4-16,4 0 9 16,1-9-6-16,3-4 8 15,6 0-15-15,-4-8-24 16,2-16-5-16,-1-6-2 15,-3 0 3-15,-9 1 24 16,-4 5 4-16,-6 4 3 16,-4 6 9-16,-4 4 5 15,-1 6 20-15,-3 4 4 16,0 0-24-16,0 0-17 16,0 0-14-16,0 0 5 0,0 6 9 15,0 12 7-15,-3 4-2 16,-3 3 0-16,2 5-4 15,-3 0 2-15,2 2-3 16,3-2 1-16,2-6-1 16,0-5 1-16,0-4-1 15,0-10-1-15,0-2-4 16,12-3 5-16,-2 0 19 16,4-12-19-16,-1-13-14 15,-2-2-17-15,3-4-4 16,-3 3 17-16,3 3 13 15,-4 6 5-15,1 8 19 16,-1 4 16-16,-2 4 8 16,-1 3-28-16,-1 0-15 15,0 0 0-15,0 3-5 0,-2 12-2 16,1 2 3-16,-1 4 4 16,8 1 2-16,3 0 0 15,10-6-1-15,4 0 5 16,0-4 0-16,-2-6-5 15,-6-6 2-15,-3 0 1 16,-9 0 4-16,-3-20-8 16,-6-8 7-16,0-9-4 15,0-9-3-15,0-1-3 16,-10-2-3-16,-11 6-9 0,-2 12-9 16,0 6 14-1,5 16-12-15,0 4-22 16,5 5-22-16,6 0-58 15,7 7-57-15,0 3-284 0</inkml:trace>
  <inkml:trace contextRef="#ctx0" brushRef="#br0" timeOffset="141419.29">20608 10515 224 0,'0'0'200'16,"0"0"14"-16,0 0-75 15,0 0 16-15,0 0-45 16,0 0-42-16,0-30-15 15,2 28 0-15,-2 0-18 16,0 2-18-16,0 0-17 16,0 0-6-16,0 7-17 15,0 16 14-15,0 9 9 0,0 3 2 16,0 1 0-16,0-2-2 16,0-2 0-16,0-6-1 15,0-10 1-15,0-3 1 16,0-10-1-16,0-3 0 15,0 0-3-15,0 0 3 16,5-12 0-16,5-14-10 16,4-6-14-16,1-3 10 15,-1-1 2-15,4 4-2 16,2 2 14-16,-2 8 5 0,0 6 6 16,0 4 6-1,-3 10-17-15,3 2 7 0,-3 0-3 16,-1 14-4-1,-5 13-14-15,-3 2 7 0,-6 5 4 16,0 3 3-16,0-1 6 16,0-7-3-16,0-4-3 15,-2-7 2-15,0-8-1 16,0-5-1-16,2-5-27 16,0 0-4-16,0-9 27 15,0-19-15-15,9-6-39 16,6 1 28-16,2 5 10 15,0 5 10-15,1 0-6 16,1 5 13-16,0 4-2 16,-4 4 5-16,-3 7 13 0,-4 3-9 15,1 0-4-15,-4 0 0 16,-3 10-6-16,-2 11 6 16,0 7 14-16,0 4 0 15,0-2 4-15,0-3-10 16,-2-5-8-16,2-8 5 15,0-7-4-15,0-4 3 16,0-3 0-16,9 0 12 16,8-10 27-16,6-14-34 15,-1-6-9-15,-2-5-13 16,0 3 3-16,-2 2-19 16,-3 7 28-16,-3 6 1 15,-3 10 28-15,-5 2 3 16,-2 5 7-16,-2 0-38 0,4 10-12 15,-1 17 12-15,4 4 10 16,-1 6 11-16,3-4-8 16,0 1-6-16,0-5-6 15,-2-11 3-15,-1-7-1 16,1-6-3-16,5-5-35 16,-2 0-13-16,2-10 19 15,1-17-73-15,0-4-72 16,-1-3-70-16,-4 4-79 15,1 0 240-15,-4 5 83 16,2 6 205-16,-3 0 34 16,0 9-40-16,1 4-22 15,-5 4-73-15,0 2-44 0,0 0-42 16,0 0-18-16,0 0-1 16,0 0 1-16,-9 0 6 15,-7 14 6-15,-1 0-6 16,1 4 0-16,3 4-2 15,4 7 0-15,2 1 0 16,7 1-1-16,0 3-3 16,0-5-3-16,14-7 2 15,5-4 1-15,4-9 1 16,1-6 13-16,1-3 10 0,0 0-11 16,1-14-3-1,-2-12-10-15,-1-3-15 16,-3 0 10-16,0-1-3 0,-6 2 8 15,1-1 0-15,1 4 3 16,-3 0-3-16,-2 7 5 16,-2 4-1-16,-2 6-1 15,-7 3 19-15,0 5-22 16,0 0-14-16,0 0 12 16,0 0-15-16,0 3 5 15,-7 15 12-15,-7 5 2 16,6 0-1-16,3 2 0 15,5-1-1-15,0-1 4 16,0-2-4-16,21-7-2 16,-2-4 2-16,6-8 2 0,-3-2 16 15,1 0-18-15,-2-12-29 16,2-10-50-16,-3-5 36 16,-2 4-9-16,2-1-17 15,-2 2 32-15,-1 1 35 16,-3 7 2-16,-3 5 11 15,-6 2 25-15,-3 5 7 16,-2 2-1-16,0 0-31 16,0 0-11-16,0 0-14 15,0 0 14-15,0 0 7 16,0 4 24-16,0 2-23 16,0 2-3-16,0-2-4 15,0 1-1-15,0 0 1 16,0-1 3-16,0 0-4 0,0-1 4 15,0-3 0-15,0-2-2 16,0 0-2-16,0 0 0 16,0 0-14-16,-7-7 14 15,1-7 2-15,1 0 1 16,3 2-1-16,-1-1 3 16,-1 2 10-16,-1 1 20 15,-1 0-16-15,0 2-5 16,-6 1-3-16,3 4 2 15,-2 1-13-15,-5 2-3 16,-1 0-1-16,-6 5 2 16,1 18 0-16,2 9 2 15,2 6-1-15,6 8 0 0,12 2-2 16,0 1 6-16,8-7-2 16,19-12-1-16,8-10-11 15,5-16 11-15,7-4 24 16,2-20-24-16,2-21-30 15,-1-6-40-15,-4-7 20 16,-6-5-4-16,-9 3-22 16,-4 1-57-16,-9 0 26 15,-5 5-124-15,1 5-115 16</inkml:trace>
  <inkml:trace contextRef="#ctx0" brushRef="#br0" timeOffset="141880.92">22147 10200 56 0,'0'0'192'0,"0"0"-4"16,0 0-60-16,0 0-30 15,0 0-26-15,0 0 19 16,-32-2-17-16,23 2-28 16,2 0-15-16,1 0-7 15,-1 5-17-15,0 13-7 16,0 10 8-16,3 8-7 16,-2 4 30-16,4 4-11 15,2 0 10-15,0 0-10 16,0-2-9-16,0-4-5 15,0-7-4-15,-3-7 0 16,3-10-1-16,0-6 2 16,-2-8 0-16,2 0 4 0,0 0 18 15,0-13 18-15,9-6-40 16,6-3-3-16,1 1-10 16,-1 1-13-16,-1 3-19 15,-1 4 25-15,1 5 8 16,-1 6 1-16,-1 2 4 15,-4 0 4-15,3 0 23 16,1 18-12-16,-1 7-9 16,-1 3 41-16,4 0-8 15,-1-2-3-15,1-2 13 16,-1-4-28-16,-2-4-9 16,3-4 1-16,-3-4-6 0,5-6 2 15,1-2-5-15,5 0 0 16,3-24-21-16,4-12-48 15,-2-5-68-15,-5-5-140 16,-4-4-363-16</inkml:trace>
  <inkml:trace contextRef="#ctx0" brushRef="#br0" timeOffset="142685.32">22830 10531 123 0,'0'0'226'15,"0"0"-13"-15,0 0-64 0,0 0-2 16,0 0-14-16,0 0-8 16,21-76-47-16,-21 74-18 15,0 2-21-15,0 0-18 16,0 0-21-16,0 0-11 16,0 0-5-16,0 20 13 15,0 9 3-15,0 3 1 16,2 2 1-16,4 2-1 15,1-4 0-15,-1-4-1 16,4-8-2-16,1-8-1 16,-3-7-7-16,8-5-6 0,3 0 16 15,2-17 1 1,6-15-1-16,2-5-40 0,-2-3 17 16,0 2 2-16,0 0 8 15,-6 3 0-15,0 3 3 16,-7 11 10-16,-6 5 0 15,-3 7 7-15,-5 6 20 16,0 1-27-16,0 2-3 16,0 0-19-16,-3 0 10 15,-9 14 12-15,-2 2 2 16,5 0-2-16,5 1-1 16,4 3-1-16,0 4 2 0,23 1 0 15,6 5 5-15,3-2 18 16,-10-3-4-16,-6-7-5 15,-9-6-14-15,-7-5-16 16,0 0 16-16,-27-5 19 16,-9-2-13-16,-7 0-6 15,-1-11-71-15,4-16-74 16,2-9-150-16,9-8-237 16</inkml:trace>
  <inkml:trace contextRef="#ctx0" brushRef="#br0" timeOffset="142953.95">23042 10098 662 0,'0'0'198'15,"0"0"-155"-15,0 0-26 0,0 0-17 16,0 0 15-16,0 0-12 16,50 44 1-16,-40-44 0 15,1 0 17-15,1-10 51 16,1-18-33-16,-7-4-36 15,-6-2-3-15,0 7 0 16,0 10 6-16,-10 8-6 16,-15 9-26-16,-4 7 17 15,-2 21-2-15,2 12 10 16,5 8-10-16,6 6-38 0,9 5-76 16,9-1-56-1,0-6-240-15</inkml:trace>
  <inkml:trace contextRef="#ctx0" brushRef="#br0" timeOffset="143803.15">23746 10488 101 0,'0'0'433'16,"0"0"-337"-16,0 0-73 16,0 0 13-16,0 0 29 0,0 0-11 15,52-103-23-15,-46 67-11 16,-1-2 2-16,4-3-8 16,-2 0 10-16,1 2-5 15,3 1 3-15,1 6 12 16,-5 6 39-16,-1 8-30 15,-4 11 9-15,0 2-9 16,-2 3-24-16,0 2-19 16,0 0-8-16,0 0-17 15,0 2 19-15,-2 16 6 16,-11 8 2-16,2 8 0 16,-3 6 1-16,6 4 17 0,1 9-8 15,7-1-4 1,0-2-7-16,0-1 2 0,5-12-3 15,8-11 1-15,3-8-2 16,-3-12 2-16,3-6-1 16,1-6 21-16,8-29-21 15,-1-11-8-15,1-10-2 16,0-4 0-16,-8-7 7 16,1-2-20-16,-5 4 12 15,-2 4 9-15,1 17 2 16,-4 18 20-16,1 14 25 15,-6 10-12-15,-1 2-9 16,1 0-24-16,-3 24-22 16,0 10 22-16,0 12 2 0,0 4 0 15,-12 4-2-15,1 5 1 16,0 3-1-16,-3 1-1 16,6-5 1-16,1-9 1 15,2-9-1-15,5-16 0 16,0-9 1-16,0-11-1 15,0-4-6-15,0 0 6 16,12-23 0-16,1-9-1 16,5-8-13-16,-1-2 5 15,6 1-33-15,-3 6-22 16,-3 9 40-16,2 8 22 16,-7 7-2-16,0 8 1 15,-1 3 3-15,-2 0 17 0,2 18-16 16,0 10 28-16,1 7 11 15,-6-2-11-15,3-1-9 16,-7-2-17-16,-2-4-2 16,0-5-2-16,0-10-38 15,0-2-95-15,5-9-142 16,-1 0-298-16</inkml:trace>
  <inkml:trace contextRef="#ctx0" brushRef="#br0" timeOffset="144209">24371 10367 415 0,'0'0'522'16,"0"0"-353"-16,0 0-82 0,0 0-53 15,0 0-26-15,0 0-4 16,133-4-4-16,-112 4 3 16,-4 0-3-16,-3 0-11 15,-3-8-5-15,1-2-1 16,-6-7-12-16,-2 3 9 15,-2-1-11-15,-2 1 10 16,0 2-23-16,0 0 37 16,0 5 0-16,0 4-6 15,0 1-10-15,-8 2 10 16,-10 0 13-16,-2 0 0 16,-7 4 1-16,0 10 24 0,1 6 5 15,3 4 12 1,8 4-10-16,7 2-20 0,8 6 23 15,0 0-5-15,10-1 0 16,17-4-7-16,8-9-7 16,12-8 6-16,4-9-10 15,-1-5-12-15,-8-2 0 16,-18-20-42-16,-17-7-80 16,-7-1-58-16,0-5-42 15,-15 2-200-15</inkml:trace>
  <inkml:trace contextRef="#ctx0" brushRef="#br0" timeOffset="144435.04">23586 10297 394 0,'0'0'493'0,"0"0"-282"15,0 0-84-15,0 0-88 16,0 0-11-16,0 0-18 16,268-111 0-16,-218 96-10 15,-7 3-2-15,-7 0-50 16,-9 0-145-16,-9-3-338 16</inkml:trace>
  <inkml:trace contextRef="#ctx0" brushRef="#br0" timeOffset="145931.48">25314 10268 281 0,'0'0'230'16,"0"0"-54"-16,0 0-51 16,0 0 8-16,0 0-63 15,0 0-22-15,-2-35 2 16,2 28-20-16,0 0-17 16,0 0 30-16,0 3 4 15,0 1-20-15,0 3-3 0,0 0-3 16,0 0-10-1,0 0-11-15,0 0-4 0,0 0 0 16,0 5-17-16,-7 20 19 16,0 10 2-16,5 4 4 15,2 1-2-15,0-4-2 16,0-8-1-16,4-4-2 16,6-10 0-16,-4-6 3 15,-2-3-2-15,3-5 1 16,5 0 1-16,3-17 22 15,5-12-22-15,1-3-5 16,-6-3-6-16,-1 3 4 0,-2 6 6 16,1 1 2-16,-1 10-2 15,-3 5 2-15,-1 3 0 16,-3 6 1-16,-2 1-2 16,1 0-6-16,1 0-3 15,-1 19 2-15,0 8 1 16,0 6 6-16,1 2 6 15,-2-3 1-15,1-4-6 16,-2-7 3-16,3-2 1 16,-1-7-3-16,-2-6-2 15,2-6 2-15,1 0 3 16,0 0 3-16,6-2 7 16,0-19-5-16,7-5-10 0,-1-6-6 15,4 1-9 1,-5 1 5-16,-1 4 4 0,-1 8 6 15,-6 5 1-15,1 8 0 16,-7 3 1-16,0 2-4 16,0 0 1-16,1 7-15 15,0 16 3-15,-3 5 13 16,0 0 12-16,0-1-11 16,0-2 3-16,0-6-1 15,0-7-1-15,0-7 1 16,0-3-3-16,0-2 4 15,0 0 9-15,0-7 4 16,0-16-9-16,10-10-8 16,1-1-17-16,-1 3 3 15,1 1-10-15,-3 5 11 0,2 6 12 16,1 5-1-16,-1 3 2 16,2 8 15-16,-1 3-5 15,2 0-7-15,1 5-6 16,-1 19 6-16,-1 5 2 15,1-1-4-15,-3-2 4 16,-2-6-3-16,-2-8 1 16,-4-6-3-16,3-6-51 15,1 0-55-15,4-4-19 16,1-21-109-16,5-9-459 16</inkml:trace>
  <inkml:trace contextRef="#ctx0" brushRef="#br0" timeOffset="146246.46">26051 9970 754 0,'0'0'224'0,"0"0"-107"16,0 0-18-16,0 0-39 15,0 0-18-15,0 0-23 16,3-60-17-16,-3 60 3 16,0 0-5-16,0 0-4 15,0 0-2-15,0 26-8 16,0 12 14-16,-3 12 7 15,-1 12 1-15,0 11 1 16,2 7-4-16,0 7 2 16,-1 5-3-16,1 5-4 0,0-4 4 15,2-3-3-15,-3-6 1 16,1-8-2-16,-5-12 3 16,1-18-3-16,-1-13-1 15,5-17-8-15,2-12-40 16,0-4-74-16,0-8 10 15,0-24-158-15,4-13-374 16</inkml:trace>
  <inkml:trace contextRef="#ctx0" brushRef="#br0" timeOffset="146523.29">26036 10221 738 0,'0'0'187'0,"0"0"-75"0,0 0-46 15,0 0-25-15,0 0-29 16,0 0-1-16,129-86-5 16,-106 98-6-16,-4 14 0 15,-5 6-2-15,-7 2-1 16,-7-3-4-16,0 0 4 16,0-6 3-16,-21 0 21 15,-2-7-10-15,-4-8-7 16,0-6 6-16,2-4-10 15,7-2-53-15,5-19-21 16,9-8-76-16,4 0-67 16,2 0-206-16</inkml:trace>
  <inkml:trace contextRef="#ctx0" brushRef="#br0" timeOffset="147146.25">26575 10162 387 0,'0'0'226'16,"0"0"-152"-16,0 0 16 16,0 0 26-16,0 0-51 15,0 0-43-15,8 6-13 16,-8-6 5-16,0 0 2 16,0 0-6-16,0 0 9 15,0 0 12-15,0 0-27 0,0 0 22 16,0 0 20-16,0 0-5 15,0 0-10-15,0-8-29 16,0-2 2-16,0 4 3 16,0-2 4-16,-5 3-7 15,-2-2 0-15,0 3 1 16,1 1-3-16,-1 1 1 16,0 2 5-16,-2 0-7 15,-2 0-1-15,-5 0 0 16,-3 17-6-16,-4 10 4 15,1 3-1-15,1 5 2 16,9 2 0-16,1-4 1 16,1 6 0-16,6-5 1 0,4-4 0 15,0-6-1-15,0-8-2 16,0-9 0-16,0-7-2 16,2 0-13-16,16-7 17 15,5-23 0-15,4-10-6 16,-2-1-17-16,-2 2 14 15,-5 5-4-15,-5 5 13 16,-1 8 1-16,-6 4 11 16,1 9 16-16,-3 5 3 15,-2 3-4-15,1 0-27 16,-1 19-14-16,2 16 14 16,4 3 13-16,-2 0-9 0,0-4-3 15,5-8 2-15,-1-8-2 16,-2-8-2-16,3-10-40 15,3 0-28-15,-3-4-29 16,3-16-74-16,1-6-102 16,1-3-249-16</inkml:trace>
  <inkml:trace contextRef="#ctx0" brushRef="#br0" timeOffset="147807.66">26838 10159 268 0,'0'0'245'15,"0"0"-85"-15,0 0-41 16,0 0-8-16,0 0-75 15,0 0-36-15,79-49 8 16,-75 56-7-16,-2 7 14 0,0 4 5 16,1-3-6-1,-1-1 3-15,-2-3-13 0,0-6 2 16,0-1-6-16,0-2-13 16,0-2 9-16,0 0-11 15,0 0-49-15,-2 0 64 16,-7-11 0-16,-3-10-30 15,4-3-15-15,-1 2 20 16,0 1 25-16,2 4 2 16,0 7 14-16,5 5 34 15,-2 5 22-15,-2 0-62 16,-6 7-5-16,-1 18 26 0,-5 2 2 16,5 7 7-1,-1 7 7-15,7-1-28 0,7-2-10 16,0 0-2-16,7-6 1 15,15-6 5-15,5-10 11 16,4-8-20-16,3-8 9 16,1 0 3-16,1-24-16 15,0-10-12-15,-3-4-38 16,-4-4-2-16,-2-2 4 16,-5-4-1-16,-4-3 13 15,-7 0-1-15,-7-2 20 16,-4 1 7-16,0 7 10 15,0 14 15-15,0 11 28 16,0 12 9-16,0 6-18 16,0 2-20-16,0 0-14 0,0 0-9 15,0 10 9 1,-2 14 28-16,-2 8 14 0,-1 6-12 16,1 8-3-16,-2 6-8 15,-2 3-5-15,4 3-2 16,4-5 1-16,0 0-13 15,0-9-2-15,12-7 2 16,3-14 4-16,3-9-4 16,-1-8-12-16,-1-6-34 15,-5 0-55-15,-1-22-38 16,-6-10-143-16,-4-3-280 16</inkml:trace>
  <inkml:trace contextRef="#ctx0" brushRef="#br0" timeOffset="147967.56">27039 10101 233 0,'0'0'404'16,"0"0"-190"-16,0 0-56 16,0 0-31-16,0 0-40 15,0 0-72-15,217-75 2 16,-164 55-12-16,-11 4-5 16,-13 6-29-16,-11 4-89 15,-18 2-116-15,0-1-359 16</inkml:trace>
  <inkml:trace contextRef="#ctx0" brushRef="#br0" timeOffset="148286.96">25305 9844 797 0,'0'0'315'15,"0"0"-217"-15,0 0-80 16,0 0-18-16,0 0-7 16,0 0-19-16,7-7-150 15,4 12-139-15</inkml:trace>
  <inkml:trace contextRef="#ctx0" brushRef="#br0" timeOffset="149635.54">28009 10048 305 0,'0'0'97'0,"0"0"-28"16,0 0 13-16,0 0 13 16,0 0-43-16,0 0-29 15,-14-8 24-15,8 8-1 0,-3 0 23 16,3 3-2-16,-2 10-34 15,0 3 10-15,-1 8-5 16,-1 2-12-16,2 2-15 16,3 0 10-16,3 1-21 15,2-7 3-15,0 0 2 16,0-6-5-16,0-4-1 16,13-6 1-16,5-6 8 15,1 0 28-15,0-12-27 16,-1-17-9-16,-3-8-38 15,-8-6 9-15,-4-3 4 16,-3 2 16-16,0 2 1 16,-7 7 7-16,-9 6 2 0,3 11-1 15,0 7 21-15,4 8 22 16,2 3-7-16,0 0-12 16,3 10-19-16,-3 14-1 15,1 8 4-15,4-2 3 16,2 0-10-16,0-3 7 15,0-6-8-15,0-7 1 16,0-3-1-16,0-8 0 16,6-3 5-16,7 0 8 15,3 0 24-15,1-10-26 16,4-8-11-16,-1 0-3 16,0-5-29-16,-2 6-6 15,-5 1 24-15,-4 6 14 16,0 4 0-16,-5 4 7 0,3 2 6 15,-1 0-6-15,6 6-4 16,-1 13-2-16,-2 7 6 16,-2 1 4-16,-3-5-3 15,-2-4-4-15,1-4 3 16,-1-8-1-16,-2-2-5 16,0-4 2-16,2 0 11 15,2 0 1-15,6-20 0 16,-2-5-15-16,5-8-14 15,1-3-32-15,1-2-26 16,4 0-2-16,-1 7 56 16,-3 6 18-16,-2 9 4 0,-1 8 23 15,-4 8 18-15,1 0-25 16,1 12-18-16,-2 16 6 16,1 2 5-16,-3 4 14 15,2-4-8-15,-4 2-5 16,-2-4-9-16,0-6-10 15,0-1-5-15,3-10-105 16,7-9-117-16,5-2-434 16</inkml:trace>
  <inkml:trace contextRef="#ctx0" brushRef="#br0" timeOffset="150350.85">28981 9890 193 0,'0'0'200'0,"0"0"13"16,0 0-89-16,0 0 13 0,0 0-30 15,0 0-36-15,4-16-28 16,-4 16-4-16,0 0-12 15,0 0-27-15,-2 16-4 16,-12 16 4-16,1 6 10 16,3 1-6-16,2 5-1 15,8-7-3-15,0-4 0 16,0-8 1-16,16-7 0 16,7-10-1-16,0-8 1 15,4 0-1-15,0-24-4 16,0-12-23-16,-9-4-12 15,-7-4 22-15,-9-2-9 16,-2-1 5-16,0 3 15 0,-15 10 2 16,-5 10 4-16,-7 18 18 15,-2 6-17-15,-4 11-1 16,4 19-5-16,2 5 3 16,14 9 4-16,7-5-8 15,6-1-76-15,10-8-153 16,19-10-161-16</inkml:trace>
  <inkml:trace contextRef="#ctx0" brushRef="#br0" timeOffset="150867.35">29640 9900 336 0,'0'0'277'16,"0"0"-179"-16,0 0-40 15,0 0 14-15,0 0-36 16,0 0-36-16,-46-42-1 16,23 38 1-16,1-3 0 15,-2 7 7-15,-5 0 15 16,0 0 2-16,0 7 5 16,0 15-5-16,4 8 3 15,3 5-10-15,9 0-17 16,8-3-2-16,5-6-4 15,0-5 6-15,7-12 7 16,8-4-1-16,3-5 28 0,0 0-12 16,4-17 5-1,1-15-27-15,-1-8-22 0,-2-10 8 16,-4-2 3-16,-6-5-2 16,0-1 3-16,-3 2 10 15,-5 8 14-15,2 8-9 16,-2 11 21-16,0 14 16 15,0 6 12-15,-2 9-11 16,0 0-27-16,0 0-16 16,0 12-21-16,0 13 13 15,0 11 8-15,0 7 11 16,0 8-2-16,0 12 2 16,12 1-7-16,1 2-3 0,3-7-2 15,-1-12-34-15,4-10-92 16,5-12-24-16,2-15-135 15,1-10-365-15</inkml:trace>
  <inkml:trace contextRef="#ctx0" brushRef="#br0" timeOffset="151653.76">29953 9902 180 0,'0'0'535'0,"0"0"-398"16,0 0-53-16,0 0-36 15,0 0-40-15,0 0-8 0,-33-37 0 16,12 37-2 0,3 0 1-16,1 0 1 0,-2 0 3 15,4 11 10-15,-1 5 1 16,3 6-7-16,2 3-7 16,6 0-2-16,5-4 2 15,0 0-1-15,0-5 1 16,5-7-5-16,9-8 2 15,3-1 1-15,-1-6-3 16,1-23-7-16,4-8-7 16,-3-7 16-16,-3-7 3 15,-1 0 4-15,-8-3 6 16,-4-1 7-16,-2 1-7 16,0 8-7-16,0 10 25 15,0 14 8-15,-4 12-7 0,4 5-5 16,0 5-15-16,0 0-9 15,0 0-14-15,-2 11-5 16,0 10 19-16,0 14 2 16,2 2 2-16,0 4 3 15,0 5 16-15,2 0-3 16,9 6-7-16,1 1-2 16,2-5-6-16,2-2-2 15,2-10-3-15,-2-9 0 16,1-12 0-16,3-13 0 15,3-2 3-15,-1-5-3 16,0-22-3-16,-4-4-4 16,0-4 5-16,-2-5 2 0,-3-2 0 15,1-3 6-15,-4 3-6 16,1 8 0-16,-1 8 21 16,-4 8 17-16,-6 12-3 15,0 3-12-15,0 3-23 16,0 0-15-16,0 0-2 15,-12 20 17-15,-7 1 7 16,1 4-6-16,3 1-1 16,7-1-1-16,8 4-6 15,0-1 2-15,16-3 5 16,7-6 6-16,-8-5-2 16,-5-6 0-16,-6-6-4 0,-4 1-1 15,0 6-11-15,-4 1-1 16,-17 6 13-16,-1-2 14 15,-3 0-14-15,6-5-20 16,2-4-48-16,9-5-51 16,8 0-38-16,0-12-55 15</inkml:trace>
  <inkml:trace contextRef="#ctx0" brushRef="#br0" timeOffset="152621.69">30882 9786 522 0,'0'0'72'0,"0"0"-72"16,0 0-4-16,0 0 4 15,0 0 0-15,0 0 8 16,-11-2 15-16,5 2 57 15,-4 0 39-15,-3 0-29 16,-5 7-40-16,1 13-20 16,-2 6-18-16,6 5-5 15,7-1 2-15,4-2 2 16,2-1 4-16,0-2 8 0,4-4-20 16,13-4-1-1,6-11-1-15,2-6 21 0,-1 0-3 16,0-25-19-16,-1-7-11 15,-7-3-13-15,-8-7 13 16,-8-4 3-16,0 0 8 16,0 3 6-16,-10 7 22 15,-7 13-3-15,5 11 20 16,2 7-14-16,-1 5-15 16,5 0-16-16,1 5-1 15,5 12 1-15,0 5 7 16,0-1-6-16,9 0 5 15,14-5 7-15,-2-2 0 16,4-6-6-16,-3-6-7 0,3-2-1 16,0 0-13-16,-2-14-2 15,-2-10-9-15,-3-3 16 16,-1-4 9-16,-3-3 0 16,-3 0 3-16,-4-2-6 15,-5-3 9-15,0 0 9 16,0 7 14-16,-2 10-13 15,2 11 6-15,-2 9 0 16,3 2-1-16,-3 0-21 16,0 0-8-16,0 9-6 15,0 14 11-15,2 7 2 16,1 7 2-16,-1 3 1 16,0 12-2-16,-2 13 1 0,0 10-1 15,0 12 3-15,0 5-3 16,0-3 0-16,0-4 0 15,0-1 0-15,0-9 0 16,0-13-1-16,0-14 1 16,9-18 0-16,2-12-2 15,4-10-8-15,6-8 10 16,4 0 27-16,3-6-23 16,1-20-1-16,-5-4-3 15,-8-6-14-15,-11 0-3 16,-5-4-15-16,-11-2 6 15,-21-1 22-15,-6 6 4 16,-4 4 7-16,-1 10-1 16,8 6 4-16,8 8-8 0,16 2 4 15,11 5 4-15,0-4 12 16,7-4-1-16,24-6 12 16,7-6-23-16,2 0-7 15,-2-4-6-15,-9 1-1 16,-11 6-25-16,-14-3-32 15,-4 2-152-15,-14 0-490 16</inkml:trace>
  <inkml:trace contextRef="#ctx0" brushRef="#br0" timeOffset="154120.96">18067 11679 217 0,'0'0'258'15,"0"0"-74"-15,0 0-49 16,0 0 34-16,0 0-37 15,0 0-53-15,35-37-68 16,-19 9-11-16,-1-8 5 0,-3-4-2 16,-5-4-3-16,-3-2-2 15,-4 2-3-15,0 1 10 16,0 5-8-16,0 8 3 16,-4 9-15-16,-3 9 10 15,3 7 1-15,2 5-8 16,-2 0-3-16,2 0-6 15,-2 0 4-15,-2 8 12 16,-3 16 5-16,1 8-2 16,2 10 2-16,4 11-2 15,-2 7 5-15,1 6-4 16,-1 4 2-16,-5 9 0 16,0 0 16-16,2 0-2 15,1-5-5-15,4-12-1 16,2-11-6-16,0-16 6 0,0-11-8 15,0-7 3-15,2-10-8 16,0-5 10-16,7-2 5 16,-1 0 26-16,8-18-15 15,3-10-22-15,2-4-6 16,4-6-7-16,2 2-14 16,6 4-4-16,-2 2 16 15,-2 8 6-15,-4 6-2 16,-5 6 9-16,-9 6-1 15,-4 4 2-15,-3 0 1 16,-2 0-2-16,0 7 2 16,4 16 8-16,-2 5 14 0,-2 5-4 15,0 2 8-15,3-1 9 16,-3-4-13-16,4-5-4 16,4-8-2-16,1-5-13 15,-1-5-1-15,2-3 1 16,1-4-6-16,1 0-60 15,1 0-110-15,3-23-146 16</inkml:trace>
  <inkml:trace contextRef="#ctx0" brushRef="#br0" timeOffset="155741.44">18646 11947 499 0,'0'0'266'0,"0"0"-186"16,0 0-58-1,0 0 9-15,0 0-4 0,0 0-23 16,0 0 13-16,0 0 14 16,0 0 16-16,0-4 13 15,0-2 4-15,0-1-40 16,0-2-24-16,-8-1 1 16,-1 0-1-16,-3-2 1 15,6 0 2-15,-1 2-1 16,3 0 2-16,2 4 19 15,-4 2 8-15,4 4-1 16,2 0-12-16,0 0-15 0,-4 0-3 16,-5 0-2-16,-4 0-2 15,-5 16-1-15,2 6 1 16,1 2 0-16,-3 6 2 16,7 2-1-16,0 2 2 15,4 0 1-15,5-4-1 16,2-2 1-16,0-8 3 15,0-6-2-15,0-5-1 16,0-9-5-16,0 0 0 16,0 0 3-16,9-4 2 15,8-20 24-15,8-6-24 16,0-6 0-16,0 0-14 16,-8-1-8-16,-1 5 11 15,-3 6 8-15,-1 6 1 16,-6 8 2-16,-2 4 0 0,-4 5 1 15,0 3-1-15,0 0-7 16,0 0-23-16,0 19 11 16,0 5 17-16,0 5 2 15,0 3 2-15,5-3 0 16,5 0 1-16,2-6-3 16,-1-2 6-16,1-10-5 15,-4-3-1-15,-3-4 0 16,-1-4-2-16,5 0 2 15,7 0 8-15,4-8 4 0,2-12-12 16,-4-5-19 0,-1-1-37-16,-1-3 34 0,-7 1-8 15,-3 0 11-15,0 4 19 16,-2 6 8-16,-2 6 18 16,0 8 5-16,3 2 26 15,-5 2-21-15,2 0-32 16,0 0-4-16,2 0-10 15,4 14 10-15,0 10 0 16,-1 8 3-16,4 4-3 16,3 0 2-16,1-1 5 15,3-7-6-15,2-9 7 16,-3-3-4-16,2-7 1 0,-6-7 0 16,1-2 0-1,-4 0 3-15,-1-14-8 0,1-11-14 16,-4-3-23-16,-4-10-27 15,-2-2 33-15,0-2-15 16,0 2 23-16,0 11 23 16,-6 8 7-16,4 13 29 15,-1 5-9-15,3 3 11 16,0 0-33-16,0 6-5 16,0 13 0-16,0 9 16 15,0-3-1-15,0 1-8 16,0-1-6-16,5-6-1 15,8-6 0-15,3-4 1 16,-1-6 7-16,3-3 1 0,-1 0-1 16,4 0-8-16,-3-17-39 15,1-8-11-15,2-3-21 16,-5 0-10-16,-3 0-17 16,-2 6 46-16,-4 6 16 15,-3 6 36-15,-1 4 43 16,-3 4 6-16,0 2 26 15,0 0-75-15,0 18 3 16,-3 5 1-16,-4 9 13 16,0-1-4-16,3 5 12 15,4 1 22-15,0-4-19 16,0-3 3-16,0-4-17 16,2-6 1-16,5-6-4 15,-2-7-5-15,-3-5-6 16,3-2 7-16,1 0-1 0,3 0 13 15,5-17-19-15,-4-1-22 16,6-4-23-16,0-6-2 16,2-2 7-16,3-2-57 15,0 3-6-15,-3 2 99 16,-5 11 4-16,-4 4 28 16,-4 8 32-16,-1 4 6 15,-2 0-34-15,-2 0-32 16,3 0 0-16,-3 13 5 15,2 6 25-15,0-5-13 16,0 2 25-16,2 0-10 16,-2-2-10-16,3 2-1 0,0 2-13 15,4-2-2 1,-1 1 3-16,6-3-3 0,-1-7 0 16,0-5 1-16,1-2 3 15,-1 0 2-15,1-14-3 16,-3-11-2-16,0-1-7 15,-4-3 0-15,2 1-11 16,1 6 4-16,-2 9 7 16,0 4-1-16,1 9-2 15,3 0-12-15,1 9 7 16,3 12 8-16,-1 4 11 16,-1 0-3-16,-6-7-4 15,-1-8-3-15,-3-4-1 0,-4-6-17 16,0 0-86-16,0-18-37 15,-15-16-208-15</inkml:trace>
  <inkml:trace contextRef="#ctx0" brushRef="#br0" timeOffset="155908.34">19429 11584 924 0,'0'0'105'0,"0"0"-105"16,0 0 0-16,0 0-5 0,0 0-34 16,0 0-186-16,40 12-356 15</inkml:trace>
  <inkml:trace contextRef="#ctx0" brushRef="#br0" timeOffset="157105.89">19946 11829 47 0,'0'0'139'0,"0"0"-12"16,0 0-23-16,0 0-10 16,0 0-46-16,0 0-22 15,54 0-12-15,-54 0 0 16,0 0 54-16,0 0 18 15,0 0 0-15,0 0-41 16,0 0-18-16,2 0-12 16,-2 0-6-16,2 0-7 15,0 0 3-15,-2 2-1 16,0 0-2-16,0-2-2 0,0 0 0 16,0 0-6-1,0 0 6-15,0 0 37 0,0 0 2 16,-6-16-37-16,1-3 5 15,-2 0-5-15,3 3 7 16,-1 4-7-16,3 1 5 16,0 8 17-16,0 3 4 15,-5 0-13-15,-2 0-15 16,-2 0-4-16,-7 14 0 16,-2 8 4-16,2 3 6 15,-1 8-6-15,-2 5 1 16,3 2 14-16,5 1-15 15,7-6-6-15,6-9 6 16,0-8-6-16,0-8 6 0,13-10 0 16,13 0 16-16,6-10 17 15,3-18-19-15,-4-4-11 16,-4-4-3-16,-4-2-5 16,-6 3 5-16,-5 4 3 15,-4 7 5-15,-1 6 29 16,-3 4-11-16,1 8-5 15,-2 2 1-15,1 4-19 16,-2 0-3-16,0 0-3 16,5 0-8-16,-1 10 7 15,2 14 2-15,-2 10 1 16,-2 10 1-16,1 11 2 16,-3 12 3-16,-2 5-2 15,0 5 3-15,0-1-6 0,0-5 3 16,0 0 0-16,0-11-2 15,0-8-1-15,0-12 1 16,0-8-2-16,0-9 1 16,0-11-1-16,0-4-7 15,0-6 8-15,-2 1-9 16,0-3 6-16,-3 0 3 16,-3 0 27-16,-6-7 3 15,-1-16-14-15,-6-5-13 16,5-4-1-16,-1-7 2 15,-1-6-2-15,2-3-2 0,5 2 0 16,2-2 7-16,7 0-7 16,2 3-4-16,0 4-14 15,20 0 9-15,14 5-3 16,5 4 2-16,1 3-5 16,1 2-3-16,-8 3-36 15,-10 6-33-15,-8 4-10 16,-6 2-41-16,-6 3-228 15</inkml:trace>
  <inkml:trace contextRef="#ctx0" brushRef="#br0" timeOffset="158934.74">20864 11601 349 0,'0'0'271'16,"0"0"-81"-16,0 0-84 15,0 0-34-15,0 0-37 16,0 0-35-16,14-11-7 16,-14 11 0-16,0 2 6 15,2 12 1-15,-2 1 25 0,0-1-7 16,2 1-1-16,3-1-11 15,-3 1 4-15,0-8-7 16,0-3-2-16,-2-1 3 16,2-3 0-16,-2 0 8 15,0 0 4-15,0 0 0 16,2-11 4-16,2-11-20 16,0-2-4-16,-4-2-12 15,0 5-5-15,0-2-2 16,0 9 17-16,0 8 3 15,0 3 6-15,0 3 19 16,0 0-9-16,-2 0-13 16,-12 7-7-16,-7 18 7 0,2 6 0 15,-1 11 0-15,-1 4 19 16,4 7-1-16,3 1 9 16,8 2-13-16,3 2 19 15,3-8-21-15,0-7 11 16,19-12-3-16,5-11-9 15,8-11 16-15,-1-9 0 16,4 0-2-16,3-11-14 16,-1-19-11-16,4-8 0 15,-3-4-31-15,-5-1-23 16,-2-1-71-16,-4 10-66 16,-6 10-101-16,-6 7-106 15,-7 8 288-15,-3 6 110 0,-2 1 40 16,-1 2 50-16,-2 0 46 15,0 0 0-15,0 0-55 16,0 0-26-16,0 0-16 16,2 8 43-16,0 4-15 15,1-2-31-15,1 1 0 16,-2-2-6-16,0-5-12 16,-2-3-8-16,0-1-5 15,0 0 30-15,0 0 1 16,0 0-8-16,0 0 1 15,0 0 2-15,0 0-4 16,0-1 1-16,0-13-19 0,0-4-9 16,0-2-5-16,0 0-5 15,-6 6 10-15,-1 0 13 16,0 7-12-16,2 3 15 16,3 4-1-16,0 0-11 15,-4 0-4-15,-3 0-10 16,-5 11 7-16,-3 7 0 15,1 4 0-15,-1 4 3 16,-2 4-1-16,1 6 0 16,3 4 1-16,6 0-9 15,4-4 7-15,5-6 0 16,0-8-3-16,0-10-3 16,14-8 8-16,6-4 7 15,0 0 22-15,-2-12-17 16,1-9-3-16,2-6-9 0,1-4-14 15,3-8-6-15,-1 0 0 16,0 1-6-16,-1 6 19 16,-3 9 7-16,-7 7 3 15,-6 7 10-15,-3 8 7 16,-1 1-20-16,-1 0-3 16,1 22-11-16,-1 8 14 15,-2 4 10-15,0-1 4 16,0-4-4-16,0 0-1 15,0-9 3-15,2-8-3 0,2-5-7 16,-2-3 1-16,1-4-1 16,-1 0-1-16,0 0 3 15,4 0-3 1,4 0 0-16,1-9-1 0,1-5-8 16,-4-6 3-16,3 3-1 15,-2-1 1-15,4 2 4 16,0 2-1-16,-1 6 1 15,-5 4-2-15,-3 4 2 16,2 0-12-16,-1 0-8 16,4 16 18-16,-2 8 3 15,1 1 4-15,-1 0-1 16,0-1 2-16,-2-3 0 0,-3-8-3 16,-2-4-2-1,0-6 0-15,0-3 5 0,2 0-2 16,-2 0-1-16,4 0 0 15,3-17-4-15,2-12-34 16,9-8-30-16,0 0 23 16,1-1-24-16,2 8 18 15,-5 6 49-15,-3 10 10 16,-2 6 26-16,0 5 39 16,-2 3-25-16,0 0-29 15,2 0-11-15,-2 17 6 16,0 4 7-16,0 5 3 0,-2 3-9 15,-1-3-7 1,1-3-2-16,0-11-8 0,-3-3 0 16,1-9 0-16,5 0-43 15,2 0-1-15,5-16-110 16,2-9-133-16,-2-1-445 16</inkml:trace>
  <inkml:trace contextRef="#ctx0" brushRef="#br0" timeOffset="159971.72">21997 11710 609 0,'0'0'216'0,"0"0"-68"15,0 0-66-15,0 0-40 16,0 0-42-16,0 0-13 16,11-5 12-16,-11 5 1 15,2 0 1-15,0 2 1 16,-2-1-2-16,2 3 1 0,1 1 0 15,-1 0 3-15,3 3-3 16,-3-3-1-16,0-1 2 16,-2-4 1-16,0 0-1 15,0 0 9-15,0 0-2 16,0 0 2-16,0-4-11 16,0-10-1-16,0-2-4 15,0 1 5-15,0 4 3 16,0 0 25-16,0 5 28 15,0 4 0-15,0 1-26 0,0 1-19 16,0 0-11 0,0 0-5-16,-7 0-5 0,-2 5-1 15,-2 11 11-15,-5 7 1 16,3 0-1-16,-3 5 1 16,3 3 5-16,5 3-5 15,0 0 2-15,8-2 0 16,0-2 2-16,0-4-4 15,14-5 1-15,13-12 0 16,2-7 2-16,5-2 4 16,-1-2 5-16,2-18-11 15,-3-8-2-15,-3-4-12 16,-3 1 5-16,-1-3 5 0,-3 5-3 16,-2-1 2-1,-2-2 6-15,-3 5-2 0,-1 3-1 16,-5 7 0-16,-3 4 0 15,-3 7 0-15,-3 2 0 16,0 2-4 0,0 0-2-16,0 2-9 0,-9 0 15 15,-11 0 0-15,-2 0 0 16,-3 8-3-16,5 11 2 16,0 0-4-16,7 9-2 15,2 6 4-15,5 1-1 16,6 1 4-16,0-4 6 15,17-4-6-15,9-9 1 16,8-8 7-16,1-11-4 0,3 0 7 16,-2-11-1-16,-4-12 5 15,-9-9-15-15,0 0 6 16,-5 0-5-16,-1 0-1 16,-5-1 3-16,-1 8-1 15,-7 3 0-15,-4 5 6 16,0 9 5-16,0 6 0 15,0 2-10-15,0 0-3 16,0 0-4-16,-11 4 1 16,-7 12 4-16,-1 0-1 15,-4 2 1-15,9-2 1 16,4 0-2-16,5-2-5 16,5-3-12-16,0-1-12 15,21 0-7-15,4-5 12 16,0 2 11-16,0 1 12 0,4 6 0 15,-2 2 1-15,-2 3 8 16,-6 4 3-16,-5-1-3 16,-6-3 4-16,-5-5-3 15,-1-2-4-15,-2-7-4 16,0-3 0-16,0-2 3 16,0 0 4-16,0-12-8 15,0-16-49-15,6-9-139 16,15 0-137-16</inkml:trace>
  <inkml:trace contextRef="#ctx0" brushRef="#br0" timeOffset="161201.03">23216 11802 241 0,'0'0'191'0,"0"0"-85"15,0 0-58-15,0 0 3 16,0 0-6-16,0 0-10 16,-6 3-5-16,6-3 32 15,0 0 43-15,0-7-14 16,0-12-91-16,6-4 6 15,7-3-11-15,1 1 5 16,-5-7-15-16,-1 6 8 16,-1 1 7-16,-4 7 1 15,-1 8 0-15,-2 6 6 16,0 3 5-16,0 1-12 16,0 0-11-16,0 1-18 0,0 17 26 15,-7 9 2 1,2 0 1-16,5 5 11 0,0-1 5 15,0-3-2-15,0-2-1 16,17-4-13-16,0-6 13 16,1-2-13-16,2-8 6 15,2-6 1-15,5 0 15 16,6-12-22-16,1-19-21 16,2-7-32-16,-5-6 10 15,-4-4 35-15,-8-1 8 16,-7-2 7-16,-3 1 22 15,-7-4 0-15,-2 4 1 0,0 4-8 16,0 7-2 0,0 11-9-16,0 10 22 0,0 12 9 15,0 5 8-15,0 1-24 16,0 0-12-16,0 0-7 16,0 0-1-16,0 0-6 15,-4 13-4-15,-8 17 4 16,1 19 10-16,-2 10-6 15,-3 15 5-15,-2 9-8 16,-1 1 1-16,0 6 2 16,4 3-2-16,3 3-2 15,6-4 1-15,4-4 5 16,2-10 1-16,0-12 0 0,4-11 2 16,12-11-3-1,-1-13-2-15,1-10-3 0,-5-10-2 16,-4-8 1-16,-3-3 0 15,1 0 15-15,4-2 2 16,4-22-7-16,1-8-4 16,-1-5-6-16,-9-7-4 15,-2-2-9-15,-2-5-10 16,-2-2 4-16,-17 6 3 16,-2 8 10-16,3 16 6 15,9 8 1-15,5 11 22 16,4 2 10-16,0 2-6 15,6-5-5-15,21-4-2 16,9-5-10-16,9-2-3 0,3-2 3 16,2 0-4-16,-8-2-4 15,-8 0-2-15,-12-1-14 16,-13-2-23-16,-9 0-44 16,0-5-155-16,-31-2-240 15</inkml:trace>
  <inkml:trace contextRef="#ctx0" brushRef="#br0" timeOffset="161362.48">23303 11378 1133 0,'0'0'141'0,"0"0"-122"15,0 0-19-15,0 0-12 16,0 0-52-16,0 0-105 0,55 38-221 15</inkml:trace>
  <inkml:trace contextRef="#ctx0" brushRef="#br0" timeOffset="162693.59">24355 11744 147 0,'0'0'184'0,"0"0"-86"0,0 0-22 16,0 0 27-16,0 0-12 15,0 0-35-15,60-77-9 16,-52 45-2-16,0-5-6 16,-6-6 1-16,1-2-18 15,-3-3 2-15,0 4-4 16,0 2 13-16,2 9 2 16,-2 9-3-16,2 10 11 15,-2 9-4-15,0 2-8 16,0 3-29-16,0 0-2 15,0 0-25-15,0 14 7 16,-7 10 18-16,-3 5 3 0,2 5-3 16,2 10 1-16,1 6-1 15,5 6-1-15,0 0 1 16,0-4 4-16,11-10-4 16,5-7-1-16,4-14 1 15,0-8 3-15,3-12 0 16,1-1-4-16,0-5 1 15,1-21-22-15,-1-11-16 16,-3-7 15-16,-6-4 8 16,-1-10 7-16,-6 0-2 15,1 0 8-15,-5 2-2 16,-4 10 6-16,0 11-2 16,0 13 2-16,0 14 7 0,0 8 30 15,0 0-39 1,0 0-16-16,0 14 16 0,-10 12 3 15,1 6 15-15,-3 7 0 16,6 5-3-16,1 6 5 16,-1 4-4-16,0 4-6 15,-2 0-2-15,4-6 1 16,2-6-8-16,-1-10-1 16,3-10 0-16,0-11-4 15,0-11 4-15,0-4 0 16,0 0 14-16,9-4-14 15,7-19-5-15,7-6-21 0,0-3-18 16,6-7 1-16,3 1-26 16,-3 4 23-16,-5 6 20 15,-5 6 26-15,-6 8 3 16,-4 8 5-16,-5 4-6 16,-1 2 4-16,-1 0-6 15,-2 10 1-15,0 12 16 16,0 6 18-16,0 4-1 15,0-2-6-15,0 3-3 16,6-8-23-16,5-4 7 16,3-5-2-16,3-8-7 15,1-4 8-15,3-4 5 16,0 0-1-16,4-8-12 16,-2-16-43-16,-1-6-30 15,0-3 33-15,-6-1 11 0,-1 2 7 16,-3-4-7-16,-4 0 0 15,-1 4 9-15,2 0 6 16,-4 4-5-16,-1 10 17 16,-2 4 2-16,-2 6-3 15,0 4-1-15,0 1 4 16,0 3 30-16,-13 0-28 16,-3 0 6-16,-2 16 21 15,1 5 18-15,3 9-22 16,5 7 23-16,7 7 5 15,2 5-23-15,0-9 6 16,23-4-18-16,6-11-4 0,4-12-5 16,2-10 3-16,1-3 12 15,-5-4-24-15,-2-20-19 16,-11-9-101-16,-9-3-95 16,-9-8-93-16</inkml:trace>
  <inkml:trace contextRef="#ctx0" brushRef="#br0" timeOffset="162883.48">24375 11480 691 0,'0'0'109'15,"0"0"-100"-15,0 0-8 16,0 0 91-16,0 0-25 0,0 0-56 15,125-6-11-15,-78-26-102 16,2-5-150-16</inkml:trace>
  <inkml:trace contextRef="#ctx0" brushRef="#br0" timeOffset="163481.5">26168 11159 99 0,'0'0'281'16,"0"0"-103"-16,0 0-15 16,0 0-29-16,0 0-6 15,0 0-53-15,16-40-36 16,-16 40-14-16,0 0-8 15,0 0-11-15,2 12-4 16,0 22 6-16,0 20 40 0,-2 19-17 16,2 23-7-16,-2 16-3 15,2 9-8-15,-2 2-7 16,0-7-4-16,0-7-2 16,0-10 0-16,3-17-5 15,-3-16-51-15,0-20-91 16,0-20-90-16,0-18-181 15</inkml:trace>
  <inkml:trace contextRef="#ctx0" brushRef="#br0" timeOffset="163805.59">26120 11388 547 0,'0'0'191'15,"0"0"-125"-15,0 0 50 16,0 0-63-16,0 0-18 16,0 0-35-16,97-113-4 15,-57 119-6-15,-7 14 10 16,-2 4 0-16,-8 2 12 16,-15 1-1-16,-8 0 23 15,0 4 32-15,-6-3-15 16,-17-2-13-16,-3-5-15 15,-3-2-7-15,2-6-8 16,7-1-8-16,2-9 0 16,7-3-38-16,7 0-41 0,4 0-19 15,0-20 11-15,21-8-274 16,14-6-194-16</inkml:trace>
  <inkml:trace contextRef="#ctx0" brushRef="#br0" timeOffset="164665.04">26701 11346 210 0,'0'0'355'0,"0"0"-291"16,0 0-40-16,0 0-3 16,0 0-6-16,0 0 6 15,11 1 15-15,-11-1-22 0,0 0 31 16,0 0 53-16,0 0-39 15,0 0-12-15,0 0-10 16,0 0-8-16,0 0-17 16,0-10-6-16,0-2 15 15,0 1-13-15,0-2-5 16,0 1 5-16,0 0 12 16,-3 2 7-16,-3 3-3 15,-2 0 3-15,2 5 2 16,-5 0-29-16,-3 2 5 15,-5 0-9-15,-4 4 4 16,-4 18-6-16,3 7 6 0,2 6-2 16,2 5 1-16,4 4 0 15,5 1 0-15,4-5-3 16,7-5-3-16,0-9 7 16,0-9 1-16,0-11-1 15,11-6 3-15,1 0-1 16,5-3-2-16,6-18-1 15,-3-7-38-15,2-2-20 16,-2-2-1-16,3 0-6 16,-4 0 30-16,2 8 26 15,-5 6 10-15,-6 7 3 16,-1 11 8-16,-3 0-2 16,4 0-6-16,-1 8 12 15,1 9 24-15,2 2-4 16,3 2 13-16,-1-3-22 0,1-4 0 15,-1-7-17-15,-5 0 4 16,0-5-6-16,2-2-4 16,0 0 11-16,2-9 0 15,-1-10-11-15,-1-8-3 16,-3 0-32-16,-2-5-4 16,-2 0-10-16,-2-7 29 15,-2-1-17-15,0-2 20 16,0-6 14-16,0-4 2 15,-12 6 27-15,1 10 5 16,5 12 39-16,4 13-22 0,2 6-11 16,0 5-17-16,0 0-23 15,0 0-21-15,2 26 21 16,11 7 2-16,5 6 14 16,-1 0-6-16,-3 2-1 15,-3-4-3-15,-4-2-4 16,-2 2 0-16,-5-2-1 15,0-3-2-15,0 1-3 16,0-5-24-16,0-9-9 16,0-4-29-16,0-10-72 15,0-2-33-15,0-3-204 16</inkml:trace>
  <inkml:trace contextRef="#ctx0" brushRef="#br0" timeOffset="164847.92">26794 11285 617 0,'0'0'288'16,"0"0"-136"-16,0 0 3 16,0 0-68-16,0 0-56 15,0 0-11-15,80-50-17 16,-47 38 2-16,-2 0-5 16,1 1-26-16,-3 0-41 15,2 4-109-15,-2 2-113 16,-4 1-341-16</inkml:trace>
  <inkml:trace contextRef="#ctx0" brushRef="#br0" timeOffset="165199.16">26923 11354 168 0,'0'0'262'0,"0"0"-40"16,0 0-38-16,0 0-27 15,0 0-64-15,0 0-39 16,0-8-30-16,0 8-8 0,5 15 2 15,13 12 21-15,-1 3-16 16,1 3-9-16,0 8-6 16,-4-4-7-16,-6-2 2 15,-4-7-3-15,-4-6-26 16,0-10-28-16,0-8-104 16,0-4-72-16,0-8-180 15</inkml:trace>
  <inkml:trace contextRef="#ctx0" brushRef="#br0" timeOffset="165485.99">27224 11275 684 0,'0'0'281'0,"0"0"-199"16,0 0-28-16,0 0-36 16,0 0-15-16,0 0 44 15,23 101-22-15,-17-70-16 16,1-1 1-16,-5-9-5 16,0-7-5-16,-2-6 0 15,0-8-13-15,0 0-102 0,-4-12-14 16,-9-20-43-16,1-12-334 15</inkml:trace>
  <inkml:trace contextRef="#ctx0" brushRef="#br0" timeOffset="165619.43">27224 11021 619 0,'0'0'289'16,"0"0"-177"-16,0 0-77 15,0 0-35-15,0 0-19 16,0 0-58-16,5 2 13 15,-1 16-97-15,-2-2-217 16</inkml:trace>
  <inkml:trace contextRef="#ctx0" brushRef="#br0" timeOffset="166683.73">27428 11354 598 0,'0'0'172'15,"0"0"-89"-15,0 0-29 16,0 0-21-16,0 0-2 16,0 0-21-16,119 0-3 15,-105-11 0-15,-3-2 2 16,-4-2-1-16,0 0-8 16,-5-1-1-16,-2-1-7 0,0 3-4 15,0 0 5 1,0 1-20-16,0 8-5 0,-9-1 19 15,-3 5-4-15,-1 1 4 16,-7 0 12-16,2 0 1 16,-2 0 0-16,0 0 43 15,7 9-6-15,1 7-6 16,6 5-4-16,4 4 7 16,2 5 8-16,0 1-10 15,0 2 7-15,13 0-21 16,3-3-8-16,0-8-3 15,1-8-6-15,1-10 0 0,6-4 7 16,3-4-8 0,4-26-20-16,0-2-32 0,3-3-7 15,-2 4 24-15,-6 0 7 16,-4 5 20-16,-4 2 8 16,-5 6 29-16,-4 6 12 15,1 6 5-15,-4 6 27 16,-6 0-39-16,4 0-34 15,-2 2-5-15,3 16 5 16,2 8 0-16,-2 0 16 16,-1 4-4-16,0 3 3 15,-2-3-2-15,3-2-5 16,-3-4-4-16,0-6 0 0,0-8-4 16,-2-3 3-1,0-7-3-15,0 0-6 0,0 0-6 16,5 0 6-16,0-20-27 15,3-3-57-15,5-5 43 16,3 0 4-16,0 2-17 16,2 3 52-16,0 5 8 15,-3 4 22-15,-3 6 42 16,-1 4 13-16,-5 4-39 16,6 0-25-16,-1 3-5 15,2 12 2-15,1 9 5 16,-2 5-2-16,2 0-8 15,-1 0-3-15,3-5 0 16,-1-5 1-16,2-10 2 0,-2-9 0 16,1 0-5-16,-3-20-27 15,1-12-69-15,-4-9-41 16,3-3-87-16,-1-1-32 16,-5-4 41-16,-3-3 91 15,-4-3 124-15,0 2 96 16,0 0 129-16,0 12-38 15,-2 10-13-15,-3 12-49 16,5 8-15-16,-2 8-28 16,2 0-41-16,0 3-31 15,0 0-10-15,-2 0-11 16,0 10 11-16,-2 13 3 16,0 3 10-16,0 8-2 0,0 6 3 15,0 10 1 1,-3 4-5-16,1 2-1 0,2-2-5 15,4-2 1-15,0-8 1 16,0-8-6-16,0-14 2 16,0-8-2-16,0-12-27 15,0-2-36-15,0-2 4 16,6-21-87-16,0-10-230 16</inkml:trace>
  <inkml:trace contextRef="#ctx0" brushRef="#br0" timeOffset="166866.63">28111 11201 612 0,'0'0'209'0,"0"0"-90"0,0 0-27 15,0 0-4-15,0 0-22 16,0 0 18-16,87 0-46 16,-45-8-21-1,1-3-11-15,-7-3-5 0,-3-1-1 16,-8 1-47-16,-10-3-74 15,-1-2-201-15</inkml:trace>
  <inkml:trace contextRef="#ctx0" brushRef="#br0" timeOffset="168235.6">29262 11189 365 0,'0'0'187'0,"0"0"-79"16,0 0-5-16,0 0-29 0,0 0-43 15,0 0 10 1,-16-50 2-16,-2 46-28 0,-6 0 7 15,-1 4 19-15,-4 0-4 16,2 0 10-16,1 12-6 16,1 4-27-16,7 5-7 15,7-1-7-15,7 1-12 16,4 1 5-16,0 0 7 16,7 0 6-16,12 2-1 15,6 0-10-15,4-4 2 16,-2 1 3-16,-9-7 12 15,-7-6 0-15,-9-5-11 0,-2-3-1 16,0 0-9-16,0 0-5 16,-5 0 14-16,-7 0 23 15,-7 0-22-15,3-1 4 16,3-6-1-16,5 0 2 16,1 2 1-16,7 2-4 15,0 1-1-15,0-2 6 16,0-7 17-16,9 1-20 15,13-2-3-15,6-4 6 16,7 3 0-16,0-4 1 16,-1-1-6-16,-3 3 0 15,-4-2 0-15,-5 5-1 16,-5 0 0-16,-1 2 0 0,-3 2-1 16,-2 1 9-1,-3 4 11-15,-4 3-4 0,-2-2-2 16,-2 2-13-16,2 0-2 15,3 0-10-15,-1 20-1 16,2 9 11-16,0 5 3 16,-4 1-1-16,-2 1 3 15,0-3-4-15,0-9-1 16,0-8 3-16,0-9-2 16,0-4 0-16,0-3 3 15,0 0 6-15,8-4 5 16,9-17-6-16,2-4-9 15,4-4-1-15,-3 1-4 16,-1 2-11-16,-3 0 13 0,2 5 1 16,-4 4 2-16,-4 5 0 15,-3 6 0-15,-3 4 3 16,-1 2-3-16,-1 0-5 16,3 0-9-16,-1 17 14 15,3 4 1-15,-1 1 1 16,-4 2 0-16,3-2-1 15,0-4-1-15,-3-1 2 16,0-7-1-16,-2-6-1 16,2-4 2-16,0 0 2 15,3 0 6-15,3-18-10 16,4-9-14-16,1-3-15 16,3-4 0-16,-1 0-19 15,3 4-35-15,-2 4 32 16,2 8 51-16,-5 6 12 0,-4 6 30 15,0 6 19-15,0 0-17 16,0 0-31-16,2 10 9 16,2 10-4-16,-1 6-5 15,-4 3-4-15,1-3-7 16,-2 6 2-16,-2-7-4 16,-1-4-5-16,-2-6-45 15,0-5-39-15,1-6-90 16,1-4-42-16,0 0-82 15,6-1-22-15</inkml:trace>
  <inkml:trace contextRef="#ctx0" brushRef="#br0" timeOffset="169129.6">30082 11168 605 0,'0'0'259'0,"0"0"-89"15,0 0-31-15,0 0-69 16,0 0-54-16,0 0-16 15,0-9-16-15,0 25 11 16,0 6 5-16,0 0 0 16,0 2 7-16,0-2-5 15,0 2 8-15,0-6 0 16,13-4 6-16,1-3-10 16,-3-10-5-16,0-1-1 15,5 0-20-15,0-5-4 0,-1-18-27 16,1-1-47-16,-12-2 40 15,-4 0-1-15,0 2 59 16,-6 4 8-16,-15 6 40 16,3 4 40-16,1 6-11 15,1 4-35-15,-2 0-17 16,2 0 2-16,6 6-23 16,3 8-4-16,7 0 2 15,0 2 2-15,0-2 0 16,19-2-1-16,10 1 8 15,5-8-8-15,3-5 13 16,2 0-16-16,-6 0-1 0,-1-18-14 16,-8-10-24-16,0-4-5 15,-4-5-15-15,-3 0 14 16,-5-1 12-16,-3 2 33 16,-1 0 4-16,-4 7-1 15,-2 9 52-15,-2 8 5 16,0 9-28-16,0 3 8 15,0 0-27-15,0 0-13 16,0 3-18-16,0 17 9 16,-4 8 8-16,-6 2 1 15,4 7 5-15,-1 5 4 16,3 2-3-16,2 2 2 16,0 2 1-16,-1-6-3 0,1 0-4 15,-3-7 0-15,3-5-2 16,-3-12 1-16,1-7-1 15,2-7 1-15,2-4 5 16,0 0 6-16,0-5 5 16,0-22 0-16,9-4-14 15,11-6-3-15,5 1-3 16,2 0-3-16,4 3-11 16,0-2-4-16,-4 5 1 15,-3 10 2-15,-6 6 8 16,-10 9-14-16,-1 2 21 15,-7 3 2-15,0 0-1 0,0 0-15 16,-7 0 7-16,-10 0 10 16,1 8 27-16,3 4-6 15,9 2-9-15,4 6-5 16,0 1 7-16,0 2-3 16,11 0-9-16,4-6 17 15,3-2-17-15,-3-4 1 16,3-5-3-16,3-4-54 15,-2-2-34-15,6 0-131 16,-3-14-185-16</inkml:trace>
  <inkml:trace contextRef="#ctx0" brushRef="#br0" timeOffset="169789.18">30740 11187 605 0,'0'0'231'0,"0"0"-129"15,0 0 0-15,0 0-10 0,0 0-32 16,0 0-35-16,71 0 5 15,-55 0-3-15,-1 0-10 16,1 0-12-16,-3 0 3 16,0-10-2-16,-1 1-3 15,-1-2-3-15,-5-1-18 16,-1-2-4-16,-5 0-11 16,0 2-10-16,0 0 8 15,0 2 15-15,-9 3 12 16,-6 4 2-16,-4 3 3 15,4 0-4-15,-3 0 5 16,5 3 0-16,-3 11-9 0,3 6 11 16,4 1 12-16,2 1 9 15,5 0-4-15,2 3 9 16,0-4-3-16,0 1-9 16,2-4-3-16,14-2-2 15,-1-6-3-15,6-4 5 16,1-6 9-16,6 0-1 15,7-4-6-15,-4-16-7 16,0-6-2-16,-7-2-4 16,-4 2 0-16,-4-2-1 15,-5 0 1-15,-2 5 0 16,-2 2 1-16,-5 5-1 16,0 7 0-16,-2 6 0 0,0 1-1 15,0 2-2-15,0 0-10 16,0 0-3-16,-9 0 7 15,-11 2 8-15,2 10 2 16,7 4-2-16,9 2-8 16,2 6 9-16,9 0 1 15,20-2 3-15,0-2-3 16,0-3 10-16,-5-5-8 16,-8-5 14-16,-10-2 2 15,-4-4 2-15,-2-1 1 16,0 0-2-16,0 1-16 15,-6 5 1-15,-12-1-5 0,-2 1 1 16,2-3-1 0,3-3-22-16,1 0-27 0,7-14-85 15,7-18-268-15</inkml:trace>
  <inkml:trace contextRef="#ctx0" brushRef="#br0" timeOffset="170119.15">31415 10921 672 0,'0'0'201'15,"0"0"-94"-15,0 0 18 16,0 0-57-16,0 0-35 16,0 0-26-16,54-67-1 15,-37 55-6-15,1 0 1 0,-3 0 2 16,2 1-3-16,-2 6-4 15,-1 3 4-15,-4 2 10 16,2 0-9-16,-5 19 2 16,-1 13-1-16,-6 2-2 15,0-1 0-15,0 2 4 16,-20-2 4-16,-4-1 5 16,-3 1-1-16,-4-6-10 15,2 5 4-15,0-3-6 16,4 0-10-16,3 4-112 15,6-5-143-15,7-2-279 16</inkml:trace>
  <inkml:trace contextRef="#ctx0" brushRef="#br0" timeOffset="170383.54">31422 11514 224 0,'0'0'478'16,"0"0"-328"-16,0 0-63 15,0 0-33-15,0 0-49 16,0 0 79-16,16 116 7 16,-1-87-53-16,7-9-4 15,1-6 8-15,-6-7-13 16,-1-7-10-16,-7 0-6 16,-5-10 3-16,-4-18 0 0,0-4-14 15,0-4 0 1,-22 4-4-16,-4 8-1 0,-5 9-16 15,-2 15-39-15,0 0-116 16,-2 9-182-16</inkml:trace>
  <inkml:trace contextRef="#ctx0" brushRef="#br0" timeOffset="176563.74">28971 12476 100 0,'-21'7'6'16,"5"-1"-6"-16,7-3-20 15,9-3-15-15,0 0 16 0,7 0 16 16,17-13 3-16,5-9-29 16</inkml:trace>
  <inkml:trace contextRef="#ctx0" brushRef="#br0" timeOffset="181283.19">18218 13445 44 0,'5'0'307'16,"-1"-4"-166"-16,1-4-58 16,2 2-29-16,-5 2 26 15,2-1 19-15,-4 5-7 16,0 0-10-16,0 0-18 0,0 0-4 15,0 0-8-15,0 0-21 16,0 0-23-16,0 0-8 16,0 0-10-16,-18 0 7 15,-6 12 3-15,-5 11 7 16,0 12-5-16,2 8 1 16,9 8 5-16,7 5-2 15,9 0 1-15,2-6-3 16,0-6 1-16,25-12-4 15,4-10-1-15,4-13 6 16,0-9-3-16,-1 0 19 16,-1-14-2-16,-2-25-14 15,-4-13-4-15,-6-10-1 16,-9-5-1-16,-10 4-3 0,0 6-1 16,-10 15 4-16,-15 17-1 15,-6 20 1-15,-7 5-10 16,-4 14 9-16,-3 26 1 15,8 8-1-15,6 7-7 16,6-4-55-16,12-2-66 16,11-10-30-16,2-6-80 15,8-15-221-15</inkml:trace>
  <inkml:trace contextRef="#ctx0" brushRef="#br0" timeOffset="181831.29">18856 13704 394 0,'0'0'300'16,"0"0"-164"-16,0 0-60 16,0 0-20-16,0 0-15 15,0 0-27-15,0-29-14 16,0 16-4-16,0-3 4 15,-15-1 0-15,-4 2 5 16,-1 1 4-16,1 1-2 16,-6 6 5-16,2 2 5 15,1 5-15-15,0 0-2 0,2 0 6 16,-1 21-6-16,0 9-2 16,5 6 2-16,5 6 0 15,9-4 0-15,2-1-1 16,0-11-8-16,15-6 9 15,12-17 0-15,8-3 10 16,4-10-2-16,-1-24-8 16,-7-12-32-16,-9-8 1 15,-11-6 9-15,-7-5 20 16,-4 3 1-16,0 0-2 16,-2 10 6-16,-9 15-1 15,2 12 10-15,5 13 26 16,4 10 2-16,0 2-25 0,0 0-15 15,0 16-16-15,0 16 16 16,-5 10 18-16,-1 8-5 16,-3 11-9-16,-5 4-3 15,6 3 0-15,1-4 1 16,7-10-2-16,0-11-68 16,13-11-53-16,14-15-58 15,4-12-166-15</inkml:trace>
  <inkml:trace contextRef="#ctx0" brushRef="#br0" timeOffset="182302.79">19094 13696 494 0,'0'0'169'0,"0"0"-63"16,0 0-23-16,0 0-23 16,0 0-27-16,0 0-10 15,19-84-22-15,-19 77 10 16,-8 6-5-16,-5 1 0 15,-1 0-5-15,-1 0-1 16,2 13-5-16,-1 8 2 16,4 0 3-16,3 6 4 15,7 1-4-15,0-4-1 16,0-3 1-16,9-4 0 16,6-5 0-16,1-10-12 15,1-2 12-15,1-8 5 0,5-24-5 16,0-9-1-1,-6-5-1-15,1-3-3 0,-5-4-8 16,-4 0 13-16,-7-5 0 16,-2-3-5-16,0 5 5 15,-7 11 5-15,1 18 16 16,2 17 11-16,1 10 13 16,-3 0-45-16,-2 21-32 15,-2 18 32-15,1 7 14 16,5 4 11-16,2 5-12 15,2-2-5-15,-4 1 0 16,4 1-7-16,0-7-2 0,0-4 0 16,0-4-54-1,0-10-46-15,6-6-75 0,13-14-138 16,8-10-133-16</inkml:trace>
  <inkml:trace contextRef="#ctx0" brushRef="#br0" timeOffset="182633.64">19447 13604 277 0,'0'0'336'0,"0"0"-164"16,0 0 0-16,0 0-70 15,0 0-3-15,0 0-84 16,33-89-15-16,-49 96-11 16,-13 17 11-16,-8 3 4 15,-1 5-3-15,2 1 0 0,10-1-1 16,12-4-1-16,14 0-5 15,6-7-28-15,31-1 13 16,9-1 16-16,5-7 2 16,-6-5-23-16,-12-2 25 15,-13-3 2-15,-13-2 19 16,-7 0 33-16,0 0-16 16,0 2-18-16,-13 4-19 15,-12-1 22-15,-4 4-17 16,0-3-5-16,7-4-12 15,9-2-60-15,6 0-43 16,7 0 10-16,0-17-185 16</inkml:trace>
  <inkml:trace contextRef="#ctx0" brushRef="#br0" timeOffset="183324.51">19910 13675 236 0,'0'0'338'0,"0"0"-213"16,0 0-52-16,0 0-15 16,0 0-8-16,0 0-31 15,0-12-19-15,0 12-8 16,0 0-10-16,0 0 18 16,0 12 3-16,-2 9 26 0,2 1-9 15,0 2-10 1,0 0 1-16,11-2 6 15,14 0 0-15,-1-7-15 16,1-3-2-16,-5-12-6 0,-2 0-12 16,-3-9 9-16,-1-23-21 15,-3-8-12-15,-7-7 26 16,-4 1 16-16,0 2 16 16,-4 8 10-16,-14 10 36 15,0 15 1-15,0 11-23 16,5 0-27-16,-3 11-9 15,3 19 6-15,4 7 3 16,9-2-8-16,0 0-3 0,7-8-2 16,26-6 0-16,9-7 27 15,8-8-20-15,1-6 7 16,-7 0-14-16,-6-6-17 16,-7-18-18-16,-8-7 6 15,-5-7-39-15,-3-3-6 16,-5-3 43-16,-6 0 14 15,0 3 10-15,-4 3 7 16,0 6 68-16,0 8 7 16,0 8-30-16,0 8 16 15,0 5-2-15,0 3-59 16,0 5-5-16,0 22-12 16,0 10 17-16,0 13 5 15,-6 8-1-15,-4 8-3 16,-1 8 3-16,1 9-3 0,-7 5 6 15,4 2-2 1,4 3-5-16,0-7 1 0,7-6 2 16,2-10-1-16,0-21-4 15,0-20-57-15,0-12-32 16,7-17-21-16,-5 0 2 16,0-15-241-16,0-19 228 15</inkml:trace>
  <inkml:trace contextRef="#ctx0" brushRef="#br0" timeOffset="183509.63">20120 13989 646 0,'0'0'263'0,"0"0"-115"0,0 0 2 16,0 0-73-16,0 0-37 15,0 0-36-15,165-53 2 16,-107 33-6-16,-5-4-21 15,-1-2-35-15,-12-3-132 16,-5-6-201-16</inkml:trace>
  <inkml:trace contextRef="#ctx0" brushRef="#br0" timeOffset="184936.9">21003 13462 192 0,'0'0'180'16,"0"0"-12"-16,0 0-21 15,0 0-39-15,0 0-21 16,0 0-51-16,6-12-17 15,-4 12 3-15,1 0-7 16,3 5-15-16,1 13 31 16,2-3-17-16,0-2-9 15,2-1 1-15,-2-5-2 16,0-7 4-16,2 0-2 16,0 0 11-16,4-12-9 15,1-11-8-15,-5-7-1 0,-3-2-20 16,-8 0-3-16,0 1-6 15,0 8 26-15,0 5 2 16,0 8 2-16,-2 3 34 16,-8 7-9-16,-3 0-25 15,-7 10 1-15,-7 24 2 16,-4 7 21-16,-3 11 4 16,3 14 14-16,6 11-2 15,12-1 8-15,11-2-15 16,2-13-3-16,15-10-24 15,21-12-2-15,7-16 3 16,5-11-5-16,4-12 11 16,1 0-13-16,1-23 0 0,-5-14-43 15,-2-5-22 1,-7-2-40-16,-7 0 19 0,-8 5 45 16,-7 5 29-16,-7 6 12 15,-5 8 17-15,-4 10 28 16,-2 5 9-16,0 5-9 15,0 0-38-15,0 0-7 16,-6 0-4-16,-14 1 4 16,-6 15 4-16,-3 4-4 15,2 5 1-15,0 7 1 16,2 8 0-16,1 0-1 16,4 2 0-16,6 1 1 0,8-8-2 15,6-7 0 1,0-8-1-16,0-10-24 0,8-10 3 15,15 0 22-15,2-8 21 16,1-19-20-16,0-6-1 16,-1-6-5-16,-2-2-27 15,-3-1 7-15,-1 2 25 16,2 3 10-16,-3 11-2 16,-9 11 22-16,-3 8 17 15,-6 7-3-15,0 0-44 16,0 18-22-16,0 12 22 15,0 9 4-15,0-1 6 16,0-4-4-16,0-2-1 0,0-6-2 16,0-6 2-1,0-10 0-15,4-6-5 0,-1-4 6 16,1 0 1-16,6 0 13 16,0-12-20-16,9-14-30 15,-2-8-50-15,3 0 8 16,1 0-31-16,-2 3 27 15,4 6 64-15,-1 4 12 16,-7 9 52-16,-1 7 38 16,-7 5-7-16,-3 0-53 15,-2 9-30-15,0 18 0 16,0 7 20-16,-2-3 1 16,0 1-11-16,0-1-4 15,0-7-3-15,0-4 0 0,0-6 0 16,0-8-3-16,0-4 1 15,3-2 6-15,4-4 17 16,4-22-24-16,2-10-23 16,5-4-56-16,0-4 18 15,2 2-56-15,0 5 30 16,-3 7 87-16,2 6 10 16,-6 11 48-16,-2 4 38 15,-4 7 5-15,-3 2-16 16,2 0-74-16,0 24-7 15,-2 14 14-15,-2 4-18 16,0-1 9-16,1-5-2 16,1-10-7-16,0-11-7 0,1-4-51 15,2-11-75 1,4 0-26-16,2-4-1 0,7-24-311 16</inkml:trace>
  <inkml:trace contextRef="#ctx0" brushRef="#br0" timeOffset="185799.08">22168 13564 226 0,'0'0'359'0,"0"0"-142"16,0 0-72-16,0 0-81 15,0 0-39-15,0 0-25 16,58-18-2-16,-56 21-7 16,-2-3 8-16,0 0 1 0,0 0 2 15,0 0 4 1,0 0 0-16,0 0 7 0,0 0-4 15,0 0-9-15,0-3-1 16,0-9-13-16,0 0-18 16,-4-2 31-16,-2 5 1 15,1 6 2-15,3 0 7 16,2 3 29-16,0 0-17 16,-2 0 15-16,0 0-20 15,-3 0-16-15,-2 15 0 16,-4 14 27-16,-1 3 13 15,0 6-26-15,1 2-1 16,3 4-4-16,6 0-5 16,2-5-2-16,0-3-4 15,8-9 5-15,13-8 4 0,6-7 3 16,9-8 7-16,4-4-8 16,4 0 4-16,4-16-13 15,-6-12-20-15,-5-4-16 16,-5-5 2-16,-6 4 19 15,-5-4 14-15,-6 6-1 16,-6-1-4-16,-4 6 6 16,-5-1-6-16,0 8-3 15,0-1 6-15,0 6 6 16,-7 2 10-16,-2 7-12 16,2 5-1-16,-1 0 0 15,-4 0-4-15,3 19 4 0,3 6 1 16,-1 10 2-16,7 2-1 15,0 12 0-15,0-5 6 16,0 2-2-16,11-8-6 16,9-6-10-16,0-9 10 15,2-10 10-15,3-13-3 16,0 0 17-16,0-13-14 16,-6-18-1-16,-1-3-9 15,-5 0-9-15,-1-2 5 16,-3 2-18-16,-1-1 22 15,-1 3 3-15,0 2 1 16,0 11 12-16,-3 4 13 16,-2 11 6-16,0 4-14 0,-2 0-21 15,0 0-4 1,0 4-5-16,0 16-7 0,2 9 16 16,5 0 0-16,2 10 0 15,2-3-1-15,3 4 2 16,-1 0 0-16,-4 1 0 15,-2-10 0-15,-3-4-1 16,1-6 0-16,3-16 0 16,9-2-7-16,4-3 4 15,12-14-34-15,6-20-176 16,3-12-224-16</inkml:trace>
  <inkml:trace contextRef="#ctx0" brushRef="#br0" timeOffset="186093.88">23470 13534 757 0,'0'0'405'16,"0"0"-245"-16,0 0-87 0,0 0-63 16,0 0-7-1,0 0 0-15,114-38-3 0,-87 38-13 16,0 0-23-16,-10 0-26 16,-3 0-59-16,-8 0-121 15,-6 1-130-15,0 10-157 16</inkml:trace>
  <inkml:trace contextRef="#ctx0" brushRef="#br0" timeOffset="186219.81">23497 13662 24 0,'0'0'358'0,"0"0"-70"15,0 0-120-15,0 0-58 16,0 0 2-16,0 0-6 16,25 52-65-16,31-58-41 15,-6-18-109-15,0-5-196 0,-11-4-441 16</inkml:trace>
  <inkml:trace contextRef="#ctx0" brushRef="#br0" timeOffset="187036.81">24913 13075 551 0,'0'0'178'0,"0"0"-25"15,0 0-26-15,0 0-41 16,0 0-15-16,0 0-7 16,0-25-28-16,0 25-9 15,0 0-7-15,6 0-10 16,5 28-8-16,3 20 12 16,1 15-10-16,-1 13 1 15,-5 5-1-15,4-4-3 0,-4-3 0 16,0-7-1-16,-1-12 0 15,-3-11-15-15,-2-16-29 16,-1-11-18-16,-2-13-91 16,0-4-59-16,0-8-14 15,0-24-169-15</inkml:trace>
  <inkml:trace contextRef="#ctx0" brushRef="#br0" timeOffset="187315.89">24971 13104 387 0,'0'0'254'0,"0"0"-112"16,0 0-24-16,0 0-18 0,0 0-14 15,0 0-58 1,-10-88-16-16,31 81-6 0,-1 7-12 16,4 0 9-16,3 3-4 15,2 28 2-15,-5 8 4 16,-5 5-3-16,-11-2 5 15,-8-3-6-15,0-9-1 16,-4-2-9-16,-21-6 9 16,-2-7 14-16,1-5-14 15,6-6-1-15,6-4-80 16,10 0-40-16,4-14-51 16,0-13-182-16</inkml:trace>
  <inkml:trace contextRef="#ctx0" brushRef="#br0" timeOffset="187757.08">25688 13004 226 0,'0'0'200'0,"0"0"-50"16,0 0-24-16,0 0 23 15,0 0-40-15,0 0-27 16,-9-72-38-16,-3 72-28 16,-9 5-13-16,-8 29 55 15,-6 17 2-15,1 19-7 16,7 12-18-16,7 2-7 16,11-3 0-16,9-11-22 15,0-10-6-15,7-9-2 0,15-12 0 16,3-13 2-16,6-14-60 15,7-12-50-15,4-15-126 16,7-28-350-16</inkml:trace>
  <inkml:trace contextRef="#ctx0" brushRef="#br0" timeOffset="188193.21">25974 13242 630 0,'0'0'133'0,"0"0"-43"15,0 0-14-15,0 0-12 16,0 0-49-16,0 0-15 16,2-3-10-16,-2 3 6 0,0 0 1 15,0 0 2-15,0 1 1 16,0-1 1-16,0 2 0 16,4-2 4-16,5 0-2 15,3 0 38-15,1 0-24 16,-2-5-3-16,-2-15-11 15,-2-4-3-15,-5-10-33 16,-2 1 0-16,0 1-2 16,0 0 34-16,-2 4 2 15,-10 10 5-15,1 6 18 16,0 10 16-16,-5 2-23 16,-1 2-7-16,-6 23 9 0,-3 14 17 15,1 9 4 1,0 8 12-16,10 2-10 0,11 0-15 15,4 0-19-15,0-13 3 16,11-9-9-16,13-10 0 16,5-12-1-16,7-8-2 15,4-6-28-15,3-6-55 16,1-20-99-16,-4-8-39 16,-2-2-182-16</inkml:trace>
  <inkml:trace contextRef="#ctx0" brushRef="#br0" timeOffset="188993.84">26263 13244 243 0,'0'0'325'0,"0"0"-48"16,0 0-126-16,0 0-87 16,0 0-54-16,0 0-10 15,12-7-6-15,-12 7-7 0,0 0 13 16,0 0 12-16,-7 0 35 16,-6 0-17-16,-1 0-22 15,1 0 2-15,-2 5 4 16,-4 14-4-16,1 7-7 15,-1 3 3-15,3 6-6 16,5-3-1-16,4-4 1 16,7-4-2-16,0-6 5 15,0-9-10-15,0-2 12 16,3-7-5-16,10 0 17 16,-3 0 2-16,6-16-19 15,-1-7-16-15,-1-3-17 0,-1-3-23 16,-1 0 18-16,-1 4 38 15,0 4 0-15,-2 9 11 16,-2 4 1-16,-1 7 28 16,-4 1-16-16,1 0-24 15,-1 9-14-15,-2 19 14 16,0 5 13-16,0 2-4 16,0 2 8-16,0-5-3 15,0-6-8-15,0-6-2 16,0-8 1-16,5-8-5 15,6-4 0-15,2 0 20 16,5 0 1-16,0-22-21 16,-1-2-8-16,2-4-22 0,-2 2-15 15,6-2-18 1,-1-1 11-16,1 8 26 0,-4 3 25 16,-3 11 1-16,-5 6 0 15,-5 1-1-15,1 5 11 16,-2 18-10-16,-3 7 42 15,-2 5-7-15,0-2-3 16,0-1-1-16,0-5-14 16,0-8-7-16,0-5 0 15,0-9-6-15,0-2 0 16,0-3-1-16,0 0 13 16,7-3-1-16,8-20-15 15,5-5-33-15,5-8-30 16,0 0-26-16,-1 2 15 0,0 3 32 15,-6 4 42-15,-5 10 5 16,-3 8 41-16,-6 7 56 16,1 2-25-16,1 6-76 15,3 22 9-15,2 10 29 16,0 3-19-16,-2 2-8 16,0-2-10-16,-2-9 0 15,-5-13-2-15,2-9-46 16,1-10-61-16,2 0-49 15,4-10-34-15,4-16-413 16</inkml:trace>
  <inkml:trace contextRef="#ctx0" brushRef="#br0" timeOffset="189902.04">27015 13261 199 0,'0'0'307'0,"0"0"-115"16,0 0-75-16,0 0-36 15,0 0-76-15,0 0-3 16,15-3 10-16,-12 8-1 16,-1-2-10-16,0-1 7 15,0-2 5-15,-2 0 1 16,0 0 6-16,0 0 5 0,0 0 7 16,0-7-14-1,0-12-18-15,0-1-18 0,0 1 0 16,-2 0 11-16,-5 6 2 15,0 4 5-15,3 6 27 16,0 3 1-16,-3 0-12 16,-5 0-16-16,-3 12 16 15,-3 10 22-15,3 6-1 16,-1 2 0-16,3 6-4 16,3 0-17-16,8 4-1 15,2 1-10-15,0-4 9 16,18-2-5-16,12-6 1 15,5-7-6-15,3-8 9 16,0-9-4-16,2-5 2 16,-2 0-2-16,-1-12-9 0,2-14-3 15,-1-6-8 1,-5-5-1-16,0-1 6 0,-4 0 4 16,-6 0-5-16,-4 8 7 15,-7 6-6-15,-5 2 5 16,-7 7-1-16,0 6 0 15,0 2-7-15,0 6 5 16,0 1-1-16,-9 0 0 16,-5 0 5-16,-1 5-5 15,1 15-3-15,8 9 0 16,1 0 5-16,5 5-3 16,0 3 6-16,0-1 7 0,5-2-4 15,13-4-1-15,1-8 1 16,6-10 4-16,4-9 1 15,-2-3 2-15,2-7 9 16,-2-18-6-16,-3-12-9 16,-4-3-1-16,0 1-3 15,-7-2 4-15,-3 2-3 16,-4 6-1-16,-1 4-1 16,-5 11 1-16,0 9 9 15,0 2 7-15,0 7 0 16,0 0-16-16,0 0-9 15,-3 0 6-15,-3 14 1 16,2 0-7-16,4 0 5 0,0 2 2 16,0-2-8-1,0 2 3-15,2 3-2 0,11 1 8 16,1 3 1-16,1 1 0 16,1 2 0-16,1 1 1 15,3-3-1-15,3 0 0 16,4-7 0-16,-3-8 3 15,2-9 4-15,1 0-7 16,-4-6-30-16,-6-18-83 16,-5-8-101-16,-6-7-314 15</inkml:trace>
  <inkml:trace contextRef="#ctx0" brushRef="#br0" timeOffset="190135.87">27976 12897 743 0,'0'0'332'16,"0"0"-178"-16,0 0-80 16,0 0-71-16,0 0 3 15,0 0-5-15,100 83 1 16,-87-11-2-16,-4 9 0 16,-6 4 7-16,-3-5 4 15,0-9 1-15,-5-19-2 16,-11-11-8-16,-2-10-2 15,-4-9-19-15,-5-6-67 16,-6-4-146-16,-12-6-276 16</inkml:trace>
  <inkml:trace contextRef="#ctx0" brushRef="#br0" timeOffset="190826.13">24863 14011 87 0,'0'0'76'0,"0"0"6"0,0 0 56 16,0 0 41-16,0 0-43 16,0 0-31-16,-303-49 13 15,292 45-13-15,11 4-14 16,0 0 9-16,30 0-39 15,45 0-46-15,41 0-4 16,44 0-9-16,45 0 1 16,41 0 10-16,46 0-13 15,28 4 7-15,17-4-7 16,16 0-6-16,-8 0-9 16,-4-16 3-16,-33-1 12 15,-48-6 4-15,-50 0 5 0,-54-4 17 16,-38-1 12-16,-29-2 6 15,-22-1 8-15,-11 8-18 16,-11 5-12-16,-7 4-10 16,-14 7-9-16,-11 6-3 15,-6 1-5-15,-7 0-36 16,0 22-71-16,-29 10-20 16,-18 3-207-16,-13-3-572 15</inkml:trace>
  <inkml:trace contextRef="#ctx0" brushRef="#br0" timeOffset="191416.86">24745 14471 449 0,'0'0'271'0,"0"0"-88"0,0 0-65 16,0 0-39-1,0 0 19-15,0 0-34 0,21-76-20 16,-19 76-9-16,-2 0-12 16,0 0-23-16,0 14-8 15,0 27 2-15,0 17 6 16,0 16 2-16,-7 8-1 15,-7-4 2-15,1-5-3 16,2-13-27-16,2-12-36 16,3-21-67-16,1-10-66 15,5-17-130-15,0 0-208 16</inkml:trace>
  <inkml:trace contextRef="#ctx0" brushRef="#br0" timeOffset="191727.88">24752 14420 671 0,'0'0'199'16,"0"0"-69"-16,0 0-3 15,0 0-64-15,0 0-47 16,0 0-14-16,38-56-4 16,-14 56-5-16,-1 0 7 15,-1 5 7-15,-5 12-7 16,-3 2-1-16,-5 3-3 15,-9 5 4-15,0-5-8 16,-7 4-5-16,-19-2 13 16,-3-2 3-16,2-6 1 0,7-5 1 15,9-6-5-15,11-5-30 16,0 0-8-16,11-10 10 16,23-8-147-16,12-8-53 15,10 4 28-15,4-2 25 16,2-1-59-16</inkml:trace>
  <inkml:trace contextRef="#ctx0" brushRef="#br0" timeOffset="191962.74">25310 14329 62 0,'0'0'269'0,"0"0"19"15,0 0-115-15,0 0-6 16,0 0-34-16,0 0-45 16,60-90-33-16,-60 90-55 0,-10 0-8 15,-16 10 7-15,-12 22 2 16,0 8 9-16,5 8 10 15,8 8 16-15,10 2-16 16,11 7-5-16,4 1-4 16,0-8 6-16,0 0-17 15,17-18 0-15,3-10-5 16,5-11-9-16,4-13-51 16,9-6-3-16,6-6-78 15,3-25-104-15,-1-13-138 16</inkml:trace>
  <inkml:trace contextRef="#ctx0" brushRef="#br0" timeOffset="192399.68">25632 14494 426 0,'0'0'246'0,"0"0"-36"0,0 0-46 16,0 0-24-16,0 0-58 16,0 0-47-16,14-28-27 15,-14 28-6-15,2 0-2 16,0 0-8-16,-2 10 8 15,3 9 8-15,-3 8-8 16,0 3 3-16,0-2-1 16,0 6-1-16,0-6 1 15,0-2-2-15,0-8 1 16,0-4 1-16,0-6-2 16,0-8-2-16,4 0 2 15,8-4 8-15,1-21-8 0,9-9-5 16,0-1-10-16,2 0 5 15,3-4-5-15,0 9 0 16,0 6 14-16,-4 8 0 16,-6 5 1-16,-5 10 19 15,-4 1-19-15,-1 0-7 16,-1 17-1-16,4 12 8 16,-2 7 6-16,-1 3 9 15,-3-4-9-15,1-3 0 16,0-6-3-16,-5-8-1 15,2-6-2-15,-2-6 0 16,0-2-28-16,0-4-77 16,0 0-134-16,0-17-25 0</inkml:trace>
  <inkml:trace contextRef="#ctx0" brushRef="#br0" timeOffset="193126.84">26174 14483 255 0,'0'0'541'0,"0"0"-282"15,0 0-116-15,0 0-74 16,0 0-47-16,0 0-22 16,10 7-5-16,-16 19 5 15,-4-4 2-15,1 4 1 16,1 2-2-16,6-4-1 16,2 5-4-16,0-6 4 15,0 0 4-15,21-6-4 0,3-13-1 16,3-4-10-16,0 0-17 15,-3-18-51-15,-6-12-20 16,-9-6-41-16,-7 2-10 16,-2 1 75-16,0 6 75 15,-13 5 37-15,-5 10 89 16,3 7-29-16,-4 5-18 16,2 0-32-16,-1 21-5 15,3 6-5-15,5 8-15 16,6 1-5-16,4-5-17 15,0-4-2-15,18-8 2 16,9-14 17-16,0-5 3 16,1 0-10-16,4-16-10 15,-4-10-18-15,3 0-30 16,4 2-37-16,-6 2-12 0,0 4 9 16,-6 8 70-16,-7 4 18 15,0 6 5-15,-7 0 7 16,-2 6 8-16,-5 18-13 15,0 8 28-15,-2 0 13 16,0 2-17-16,0 2 27 16,0-8-16-16,0-2-21 15,0-8-5-15,0-5-8 16,0-10-4-16,0-1-1 16,0-2 0-16,0 0 3 15,6 0-4-15,13-22-2 0,10-14-81 16,8-10 0-16,7-7 3 15,4 6-20-15,-6 4 55 16,-4 10 43-16,-11 8 11 16,-10 8 47-16,-6 8 45 15,-3 9-5-15,-6 0-19 16,0 5-79-16,2 16 3 16,3 16 26-16,2 4-5 15,2-2-11-15,2 5-8 16,3-4-4-16,1-8-1 15,6-8-68-15,8-12-132 16,5-12-179-16</inkml:trace>
  <inkml:trace contextRef="#ctx0" brushRef="#br0" timeOffset="194349.52">27521 14329 113 0,'0'0'612'0,"0"0"-485"16,0 0-88-16,0 0-15 15,0 0-21-15,0 0 10 16,4 16 13-16,-4-6-18 16,0 0-5-16,0-1 1 0,0 0-2 15,0 3 0-15,0-2-2 16,-2 0 1-16,2-2 2 15,-2-4-2-15,2-4-2 16,0 0 2-16,0-9-8 16,0-14-20-16,0-3-9 15,0 4 24-15,0 3 12 16,0 7 3-16,0 3 20 16,0 3 9-16,0 4 12 15,0 2 8-15,0 0-21 16,0 0-31-16,-12 8 3 15,-7 18 50-15,-8 8 3 16,0 8-5-16,2 8-2 0,5 3-19 16,14 5-10-1,6-6-11-15,0-6-1 0,20-6-3 16,15-18 0-16,10-12 10 16,2-10-9-16,0 0-6 15,-5-18-37-15,-4-13-25 16,-7-4-26-16,0-1-65 15,-6 3 10-15,-5 0 84 16,-7 3 59-16,-4 8 40 16,0 3 26-16,-4 12-9 15,1-1 29-15,-4 8-2 16,-2 0-33-16,0 0-31 0,0 0-20 16,-2 0-7-1,-16 0 5-15,-1 12 2 0,-4 2 0 16,-4 4 9-16,0 4 4 15,0-2-8-15,8 6 3 16,5 1-6-16,8-1 1 16,6-9-3-16,0-3 1 15,0-6 3-15,0-8-3 16,0 0 4-16,10 0 13 16,15-20-12-16,4-4-6 15,2-4-14-15,3-2-4 16,-5 1 1-16,2 5 11 15,-7 9 5-15,-3 3 1 16,-8 7 6-16,-7 5 12 16,0 0-12-16,-6 0-6 0,0 23-8 15,0 9 8-15,0 3 6 16,0-6 4-16,0 0 3 16,2-8-3-1,0-7 1-15,0-8-3 0,-2-4-8 16,2-2 1-16,-2 0 4 15,5 0 0-15,1 0 4 16,8-8-3-16,1-15-6 16,1-2-17-16,-1-1-3 15,-1 2-12-15,-1-3 7 16,-1 13 23-16,-4 2 2 16,-1 7 0-16,-5 5 5 0,0 0 4 15,-2 0-9 1,2 17 0-16,1 6 13 0,-1 0 3 15,-2-4-11-15,2-3 2 16,1-2-6-16,-1-5 2 16,0-4 1-16,1-3-3 15,-3-2 4-15,6 0 3 16,3 0 2-16,2-12-10 16,4-2-20-16,-1-8-18 15,1 0-17-15,4 0-56 16,-6 3 91-16,1 6 20 15,-4 9 24-15,-1-2 52 16,1 6-6-16,3 0-44 16,-1 6-12-16,5 16 0 15,3 5-1-15,-3 4-8 0,1-3-1 16,-5-6-3-16,-1-8-1 16,-5-8-40-16,-3-6-34 15,7 0-94-15,1-17-71 16,5-10-600-16</inkml:trace>
  <inkml:trace contextRef="#ctx0" brushRef="#br0" timeOffset="195069.78">28515 14439 454 0,'0'0'305'16,"0"0"-139"-16,0 0-82 15,0 0-29-15,0 0-31 0,0 0-24 16,5-3-9-16,-5 3 9 15,0 0 5-15,0 0 9 16,0 0 17-16,0 0 6 16,0 0-14-16,-8 0-17 15,-5 0 1-15,-1 10-2 16,-1 3-5-16,-1 10 3 16,10 1 0-16,2 4 14 15,4 0-3-15,0-3-5 16,6-2-3-16,12-11 4 15,2-8 6-15,0-4 1 16,-2 0-9-16,0 0-3 16,-2-16-5-16,3-7-10 15,1-6-1-15,-3 0-3 0,0-5-2 16,-3 5-8-16,-4 0 12 16,-1 10 12-16,-5 5 0 15,0 5 1-15,-2 9 19 16,-2 0 1-16,0 0-11 15,0 0-10-15,0 0-8 16,0 5-4-16,0 15 12 16,-6 1 6-16,4 6-2 15,2-1 6-15,0-4-1 16,0-2-4-16,0-4-1 16,10-7 0-16,3-4 4 0,5-5 3 15,7 0 11-15,-2-2-12 16,4-19-6-16,2-2-4 15,-4-3-3-15,-2-9-20 16,-8 8 2-16,-6 0-2 16,-4 8 20-16,-5 7 3 15,0 3 1-15,0 8 11 16,0 1-12-16,-10 0-1 16,-1 0 0-16,3 3 1 15,3 12 4-15,5 0 8 16,0 6 9-16,5-2 12 15,8 2-4-15,1-1-20 16,-6-3-9-16,-1 4 0 0,-1-11 2 16,-4 0-2-1,4-5-2-15,0-3-29 0,5-2-21 16,7 0-16-16,1-2-121 16,2-13-178-16</inkml:trace>
  <inkml:trace contextRef="#ctx0" brushRef="#br0" timeOffset="195347.13">29088 14163 327 0,'0'0'425'0,"0"0"-203"15,0 0-47-15,0 0-107 16,0 0-40-16,0 0-24 0,84 20-4 15,-71 40-11-15,-7 20 11 16,-6 10 24-16,0 9 7 16,-16 3 0-16,-16-4-9 15,-7-8-10-15,-6-9-5 16,-2-19-4-16,4-22 0 16,10-17-3-16,14-6-47 15,9-17-61-15,6 0-137 16,4-34-38-16</inkml:trace>
  <inkml:trace contextRef="#ctx0" brushRef="#br0" timeOffset="195835.81">29677 13505 107 0,'0'0'339'15,"0"0"-118"-15,0 0-7 16,0 0-40-16,0 0-32 15,0 0-61-15,0-6-33 16,0 4-16-16,10 1-6 16,11-2-25-16,6 1-1 15,-4 2 0-15,2 0-7 0,-2 0-30 16,-8 0-18-16,-6 0-26 16,-4 10-100-16,-5 0-115 15,0 2-187-15</inkml:trace>
  <inkml:trace contextRef="#ctx0" brushRef="#br0" timeOffset="195977.32">29648 13680 559 0,'0'0'209'0,"0"0"-60"16,0 0-3-16,0 0-23 16,0 0-53-16,0 0-41 15,144 6-29-15,-101-8-5 16,-6-14-139-16,-1-12-352 0</inkml:trace>
  <inkml:trace contextRef="#ctx0" brushRef="#br0" timeOffset="202279.33">31266 12733 126 0,'0'0'188'16,"0"0"-49"-16,0 0-23 15,0 0-58-15,0 0 2 16,0 0-18-16,0 0 5 16,15-10 16-16,-15 10-1 15,0 0-17-15,0 0-5 16,0 0-13-16,0 0-8 16,0 0-17-16,0 0-2 15,0 0-2-15,-5 0 2 16,-3 0 16-16,-3 8 18 15,-5-1-11-15,5-4-7 0,5 2 7 16,0-5-4-16,6 0-1 16,0 0-6-16,0 0 14 15,0 0 0-15,0 0-8 16,0 0 0-16,6 0-13 16,7-7-5-16,3-1-3 15,-1 3-7-15,-2 2-6 16,-1 3 12-16,-2 0-16 15,2 3 17-15,-5 14 1 16,-1 1-1-16,-6 0-1 16,0 0-2-16,0-1-2 0,-18 1 2 15,-8 0 4 1,-8-1 2-16,-2-1 11 0,3-6-11 16,8-3-22-16,14-6-11 15,11-1 9-15,0 0 24 16,9-1-6-16,22-11-14 15,12 0-22-15,5 5 10 16,4 7 26-16,2 0 1 16,-6 9-1-16,-5 14 0 15,-14 1-5-15,-18 2 11 16,-11 1 14-16,0-3-10 16,-31 0 40-16,-9-4 30 15,-5-2-32-15,-1-4-20 16,-4-3-9-16,8-8-6 0,7-1 3 15,4-2-10 1,10 0-16-16,5-14-50 0,10-8-28 16,6-4-127-16,0-4-196 15</inkml:trace>
  <inkml:trace contextRef="#ctx0" brushRef="#br0" timeOffset="202603.81">31731 12571 466 0,'0'0'207'16,"0"0"16"-16,0 0-74 0,0 0-61 15,0 0-30-15,0 0-25 16,-2-7-31-16,2 7-2 15,0 25-22-15,0 23 22 16,0 22 41-16,0 20-10 16,-2 21-3-16,-27 13-8 15,-7 3-7-15,1-6-11 16,2-18 5-16,6-27-7 16,11-22-24-16,9-21-31 15,7-18-26-15,0-15-104 0,23-6-41 16,12-29-215-16</inkml:trace>
  <inkml:trace contextRef="#ctx0" brushRef="#br0" timeOffset="203038.2">31966 12807 897 0,'0'0'216'0,"0"0"-169"15,0 0 3-15,0 0 0 16,0 0-50-16,0 0 9 16,26-8-10-16,8 20 2 15,-3-5 23-15,-2-7-16 16,-4 0 6-16,2 0-4 0,-4-4-2 16,2-14-5-16,-2-5-3 15,-5 1-13-15,-7 0-1 16,-3 5 14-16,0 5-5 15,-8 1 5-15,2 5 9 16,-2 3 7-16,0 3 2 16,0 0-8-16,0 0-10 15,0 0-4-15,0 20-14 16,-2 19 11-16,-10 11 7 16,-1 8 3-16,1 3 7 15,1 2-1-15,1 2-4 16,0-9-5-16,1-8 1 0,1-9-1 15,-2-13-19 1,6-13-25-16,2-5-40 0,2-8-78 16,0 0-30-16,0-12 1 15,0-13-423-15</inkml:trace>
  <inkml:trace contextRef="#ctx0" brushRef="#br0" timeOffset="203212.09">32032 12990 580 0,'0'0'262'0,"0"0"-169"16,0 0-2-16,0 0 17 15,0 0-55-15,0 0-38 0,41-6 20 16,28 6-20 0,14 0-15-16,1-8-79 0,-4-4-121 15,-15-2-275-15</inkml:trace>
  <inkml:trace contextRef="#ctx0" brushRef="#br0" timeOffset="203817.09">30530 13619 287 0,'0'0'298'16,"0"0"-263"-16,0 0-29 15,0 0 23-15,0 0 30 16,0 0 18-16,-14 7 8 15,43-4-4-15,25 1 60 16,31-1-26-16,31-3-60 16,38 0-35-16,39 0-8 15,37-5-1-15,24-2-11 16,7-2-1-16,0 6-1 16,-33-4-9-16,-39 2 7 15,-44-2 4-15,-54 3 3 16,-38 2 3-16,-30 0 8 0,-17 2 20 15,-6-3 10 1,0 1-2-16,0 2-8 0,0 0-12 16,0 0-11-16,0 0-11 15,0 0-7-15,0 0-33 16,0 0-23-16,-6 0-75 16,-21 0-314-16</inkml:trace>
  <inkml:trace contextRef="#ctx0" brushRef="#br0" timeOffset="206069.29">31047 13958 238 0,'0'0'284'16,"0"0"-184"-16,0 0-29 16,0 0 59-16,0 0-18 15,0 0-64-15,7-34-15 16,-1 28-7-16,-1 2 10 0,2 2-5 15,-5-1-16-15,-2 3 14 16,0 0-12-16,0 0-10 16,0 0-7-16,0 0-6 15,0 0-11-15,-16 17 17 16,-11 10 3-16,-4 7 19 16,-4 0-14-16,-1-7-4 15,3 1 14-15,2-3-12 16,8-7 11-16,8-12-12 15,8-2 1-15,4-2-2 16,3-2 4-16,0 0 2 16,0 0-10-16,7 0 2 15,15 0 7-15,10 0-9 16,3 0-11-16,-2-2-15 0,0-5-41 16,-10 4 17-16,-2-6-8 15,-11 2 7-15,-2-3 12 16,-8 0-17-16,0-4-51 15,0 0 19-15,-10-3 31 16,-3 1 29-16,-1-2 25 16,4 1 3-16,-1-2 24 15,3 1 26-15,4 2 24 16,0 4 26-16,2-1-38 16,2 4 5-16,0 5-8 15,0 3-5-15,0 1 11 16,0 0-20-16,0 0-21 15,0 0-17-15,0 1-7 0,0 29-8 16,6 11 8-16,4 13 1 16,-8 1 1-16,-2 10 1 15,0-3-3-15,0 2-23 16,0-3-84-16,0-12-74 16,0-21-187-16</inkml:trace>
  <inkml:trace contextRef="#ctx0" brushRef="#br0" timeOffset="206407.1">31596 13758 666 0,'0'0'93'15,"0"0"31"-15,0 0 12 16,0 0-10-16,0 0-46 16,0 0-52-16,0-14-18 15,0 14 1-15,0 2-11 16,-9 31-9-16,-5 25 9 16,-8 29 50-16,-2 19-26 15,-5 18-6-15,-2 6-2 0,0 6-9 16,1-4-5-1,6-12 1-15,6-16-3 0,11-25-33 16,7-25-41-16,4-27-184 16,25-26-126-16,7-1-252 15</inkml:trace>
  <inkml:trace contextRef="#ctx0" brushRef="#br0" timeOffset="206825.95">31818 14057 991 0,'0'0'111'15,"0"0"-61"-15,0 0-5 16,0 0-15-16,0 0-21 0,0 0 17 16,98 5-26-16,-57 4-3 15,-8-5-10-15,-4-4 3 16,-6 0 10-16,-6 0 0 15,-3-13 5-15,-1-4-5 16,-4-7-7-16,0 2 1 16,-4-1 6-16,-1 5 0 15,-2 6 6-15,-2 7 10 16,0 5 6-16,0 0-6 16,0 0-16-16,0 0-3 15,0 0-10-15,0 31-3 16,-2 12 16-16,-12 15 2 0,3 10 0 15,-2 0 5-15,-1 7 4 16,3-4-6-16,3-1-4 16,-2-5 1-16,6-9-2 15,0-10-9-15,1-16-32 16,1-12-48-16,-2-13-85 16,-3-5-149-16,2-19-266 15</inkml:trace>
  <inkml:trace contextRef="#ctx0" brushRef="#br0" timeOffset="207008.84">31812 14297 871 0,'0'0'229'0,"0"0"-162"0,0 0 2 15,0 0-7-15,0 0-15 16,0 0-33-16,205-13-14 15,-120 13-37-15,-10 0-86 16,-12 0-259-16</inkml:trace>
  <inkml:trace contextRef="#ctx0" brushRef="#br0" timeOffset="207741.65">29576 15409 338 0,'0'0'278'15,"0"0"-122"-15,0 0-10 16,0 0-7-16,0 0-24 16,0 0-48-16,0 0-3 15,-15 0-19-15,15 0-19 16,8 0-4-16,13 0-10 16,0-1-12-16,6-7-3 0,0 0-26 15,-2 4-7-15,-5 2-27 16,-3 2-108-16,-7 0-140 15,-8 0-268-15</inkml:trace>
  <inkml:trace contextRef="#ctx0" brushRef="#br0" timeOffset="207897.69">29576 15409 446 0,'-96'139'308'0,"96"-139"-130"15,0 0-46-15,0 0 21 16,0 0-80-16,0 0-34 15,100 9-33-15,-22-9-6 0,7-9-17 16,13 1-56-16,12-3-130 16,5-6-280-16</inkml:trace>
  <inkml:trace contextRef="#ctx0" brushRef="#br0" timeOffset="208467.86">30535 15272 408 0,'0'0'187'0,"0"0"-43"16,0 0 9-16,0 0-29 16,0 0-24-16,0 0-29 15,15-54-15-15,-15 49-7 16,2 5-15-16,-2 0-11 0,0 0-18 15,0 5-5-15,-15 22-11 16,-14 14 11-16,-2 10 10 16,4 4-9-16,8 3 2 15,15-1 2-15,4-7-4 16,12-6-1-16,19-12 0 16,5-11 7-16,1-16-7 15,8-5-7-15,-1-14-4 16,-4-24-6-16,-11-8-3 15,-10-15 9-15,-15 2 6 16,-4-4 5-16,0 10 11 16,-21 12 3-16,4 15 4 15,-3 12-4-15,-5 14-14 16,-4 0-4-16,-2 18-3 0,5 18-24 16,6 8-45-16,13 2-129 15,7-2-122-15,9-10-220 16</inkml:trace>
  <inkml:trace contextRef="#ctx0" brushRef="#br0" timeOffset="208777.68">31081 15369 823 0,'0'0'211'15,"0"0"-99"-15,0 0-35 16,0 0-61-16,0 0-16 0,0 0-19 15,0 31 19-15,-2-7 1 16,2-7-1-16,0-10-1 16,0-5 1-16,0-2 0 15,0 0 20-15,0 0 26 16,0-14-7-16,0-4-35 16,0 0-3-16,0 1 2 15,0 8-3-15,0 4-5 16,-3 2 2-16,3 3-9 15,0 0-13-15,0 0-38 16,0 0-74-16,0 0-26 16,0 3-119-16,7-3-97 15</inkml:trace>
  <inkml:trace contextRef="#ctx0" brushRef="#br0" timeOffset="209157.38">31419 15163 984 0,'0'0'233'0,"0"0"-162"16,0 0-47-16,0 0 0 15,0 0-10-15,0 0-13 16,161 37 2-16,-121-32-3 16,-4-5-2-16,-5 0-14 15,-10 0 7-15,-6-11 7 16,-9-8 2-16,-2-2 1 15,-1-1 0-15,-3 2 1 16,0 3 3-16,0 9 7 0,3 0-7 16,-3 7 6-16,0 1-6 15,2 0-5-15,-2 0-3 16,0 0-11-16,0 27-4 16,0 13 17-16,-5 15 1 15,-4 3 2-15,5 0-1 16,-3 0-2-16,3-3 3 15,-6-4-4-15,4-5-3 16,-1-11-42-16,1-9-37 16,-2-10-101-16,6-12-52 0,0-4-227 15</inkml:trace>
  <inkml:trace contextRef="#ctx0" brushRef="#br0" timeOffset="209353.48">31533 15383 971 0,'0'0'189'0,"0"0"-107"15,0 0-1-15,0 0-41 16,0 0-9-16,0 0-31 16,114 0-18-16,-70 0-20 15,1 0-26-15,0 0-110 0,-3-17-132 16,1-5-384-1</inkml:trace>
  <inkml:trace contextRef="#ctx0" brushRef="#br0" timeOffset="209690">32077 15190 243 0,'0'0'504'0,"0"0"-335"16,0 0-22-16,0 0-42 15,0 0-57-15,0 0-40 16,-2-15-8-16,-18 22 0 15,-9 5 1-15,0 3 5 16,4 2-3-16,8 1 2 16,5 0-5-16,10-1 0 15,2 6 0-15,2 3 3 16,27 6 4-16,12 3 3 0,7 0 0 16,4 1-3-16,-10-3-3 15,-11-10-1-15,-13-7-2 16,-13-7-1-16,-5-4-5 15,-9 0 5-15,-27-1 23 16,-11-4 5-16,-4 0-10 16,-2 0-15-16,6-13-3 15,11-9-6-15,7-4-42 16,13-6-109-16,12-6-133 16,4 0-454-16</inkml:trace>
  <inkml:trace contextRef="#ctx0" brushRef="#br0" timeOffset="209857.9">31963 15240 280 0,'0'0'711'0,"0"0"-526"15,0 0-63-15,0 0-29 16,0 0-33-16,0 0-29 16,127-40-31-16,-50 34 0 15,-2 2 0-15,-1 1-60 16,-3 3-51-16,-4-1-252 15</inkml:trace>
  <inkml:trace contextRef="#ctx0" brushRef="#br0" timeOffset="212771.41">18328 14377 69 0,'0'0'85'0,"0"0"12"16,0 0-30-16,0 0-10 15,0 0-9-15,0 0-11 16,0-10-3-16,0 10 0 16,0 0-2-16,0 0-18 15,0 0 20-15,-7 0 6 16,0 0-3-16,0 0-18 0,3 0 0 15,-2 0-2 1,-4 0 0-16,-3 0 12 0,-5 2 22 16,1 3-27-16,-6-5-4 15,3 0 10-15,2 0 14 16,4 0 8-16,6 0-9 16,4 3 1-16,1-3-8 15,3 0-11-15,0 0-8 16,0 0-4-16,0 0 6 15,0 0 2-15,0 0 7 16,0 0-2-16,0 0-6 16,0 0-5-16,0 0-5 0,0 0 0 15,0 0-5-15,0 0-2 16,0 0 5-16,3 0 0 16,15 0-6-16,13 0 9 15,11-3 7-15,10-6-17 16,-2 1-1-16,6 1 0 15,2 2 1-15,4 2-2 16,1-2 1-16,1 5 0 16,-1 0 4-16,-1-4-4 15,0 0 2-15,2-2-1 16,-4-1-1-16,2-4 1 16,7 3-2-16,6-5 1 15,8 8 0-15,2 1 0 0,-4-1 0 16,-4 5-1-1,-1 0-1-15,-2 0 2 0,2 0 1 16,-1 0-1-16,8-3 2 16,4-6-2-16,4 2 2 15,3-3 0-15,4-2 0 16,2 0-2-16,5 0 2 16,-5 2-2-16,-2 4 0 15,-7 4-1-15,-6 2 0 16,0 0 0-16,4 0-2 15,3 0 2-15,1 0 1 16,3 0 0-16,2 0 0 16,5 0 0-16,-1 0 4 15,3-2-4-15,0-6 0 16,-3-1 0-16,3 4 2 0,-2 1-2 16,-1 4 2-16,1-5-1 15,-3 5-1-15,-2 0-1 16,-2 0-3-16,0 0 3 15,0 0 1-15,-1 0 0 16,-1 0 0-16,-7 0 2 16,-6 0-2-16,-12-3-1 15,-14 1 1-15,-15 0 5 16,-13 0-5-16,-14 2 1 16,-9-3 10-16,-1 3 1 15,-3 0 3-15,0-1-2 16,0 1-6-16,0 0-5 0,0 0-2 15,0 0-3-15,0 0-22 16,-16 0-54-16,-30 6-236 16,-26 1-330-16</inkml:trace>
  <inkml:trace contextRef="#ctx0" brushRef="#br0" timeOffset="214661.61">17917 13072 69 0,'0'0'69'16,"0"0"22"-16,0 0-20 0,0 0-34 15,0 0-11-15,0 0 11 16,7 3 43-16,15 4 22 16,12 1 41-16,13 0-38 15,11 0-42-15,9-1 9 16,8-4-28-16,8-1-22 16,10-2-12-16,12 0 0 15,18 0-4-15,13-2-3 16,9-6 1-16,11 4-3 15,2 4-1-15,1 0 1 16,-1 0 0-16,-7-3 1 16,1-6 1-16,-5-3 5 0,5-4 15 15,8-2 0 1,9-2-5-16,3 2 4 0,11 0-11 16,-1 2 0-16,-1 6-11 15,-9 0 3-15,-18 4-3 16,-23-3 1-16,-17 4 1 15,-10-4-2-15,-5 4 1 16,1-3-1-16,4 1 3 16,6 2-3-16,2 2 0 15,-10 2-1-15,-15 1-3 16,-18 0-1-16,-20 0 4 16,-22 0-3-16,-16 0 2 15,-7 0-6-15,-4 0-25 0,0 0 27 16,0 1 6-1,0-1 4-15,0 0 6 0,0 3 12 16,0-3-6-16,0 1-1 16,2-1-10-16,1 3-2 15,-3-3-1-15,0 1 2 16,0-1-3-16,0 0 0 16,0 0-1-16,0 0 1 15,0 0 1-15,0 0-2 16,0 0 0-16,2 0 0 15,0 3-11-15,1-3 0 16,3 0 11-16,3 0 6 0,-2 0 0 16,-1 0-6-1,-3 0 2-15,-3 0-2 0,0 0 1 16,4 0 2-16,7 0 4 16,7 0-6-16,12 0 1 15,5 0 1-15,0 0-2 16,-1 0-1-16,-5 0 0 15,-7 0 2-15,-9 0-1 16,-6 0-1-16,-2 0 1 16,-5 0 1-16,0 0-1 15,0 0 5-15,0 0 3 16,0 0 3-16,0 0 0 16,0 0-7-16,0 0-4 15,0 0-1-15,0 0 0 16,0 0-2-16,0 0 0 0,0 0-3 15,0 0 0-15,0 0 0 16,0 0-1-16,0 4 3 16,0 4-4-16,0 8 5 15,2 4 2-15,3 9 1 16,1 8-1-16,1 11 4 16,-1 8-4-16,4 4 0 15,0 5 3-15,-1-2-2 16,3 0 2-16,-1-5 2 15,3-2-4-15,-4-6 3 16,-1-4 3-16,1 0-4 16,-4-2-1-16,0 0 3 0,1-6-3 15,-3 1-1 1,-2-3 2-16,-2-2-2 16,3-2 1-16,-3-3-2 0,0-3 2 15,0-5-1-15,3 2-1 16,1-6 2-16,-2 0-2 15,2-3 0-15,-1 0 0 16,1-6 1-16,-2-1 0 16,-2 1-1-16,0-3 0 15,2-1 1-15,-2-1-1 16,0 2 1-16,2-3-1 16,-2 2 0-16,3 2 2 15,-3 0 0-15,0-6 2 0,0 0-4 16,0 1 1-16,0 4-1 15,-16 7-13-15,-39 5 12 16,-39 8-2-16,-41 1-25 16,-37 2-91-16,-47-3-177 15,-40-13-479-15</inkml:trace>
  <inkml:trace contextRef="#ctx0" brushRef="#br0" timeOffset="-213477.08">17892 13052 120 0,'0'0'78'16,"0"0"-64"-16,0 0 12 16,0 0 28-16,0 0 5 15,0 0 9-15,0 0 32 16,-4 0-5-16,4 0 0 16,0 0-13-16,0 0-20 15,0 0-27-15,0 0-15 0,0 0-10 16,0 3-7-1,0-3-2-15,0 0-1 0,0 3-4 16,0 7-6-16,0 4 1 16,0 8 9-16,0 4 19 15,0 3 2-15,0 8 9 16,0 1-4-16,4 4-1 16,10 3-4-16,-1 3 3 15,3 4-5-15,-3 0-3 16,1 2-2-16,-3 2-4 15,-2 1-2-15,0 1 6 16,-4 2-6-16,1 2 11 16,-2-4-3-16,3 3-7 15,0-6-3-15,0 1 4 0,-1-1-6 16,3-6 4-16,1 0 1 16,-2-3 1-16,-1-6 1 15,-1-4-1-15,2-4-2 16,-4-3-5-16,-2-2 1 15,0-4-2-15,0-4 0 16,1 2 0-16,-1-9-2 16,0 4 0-16,0-4 2 15,2 6-2-15,4 0 1 16,-4 5-1-16,3 2 0 16,-3 1 3-16,2-2-2 15,-4-2-1-15,-2-12 0 16,4-1 0-16,-4-6 0 0,0-1 0 15,0-2 3 1,0 0 0-16,0 0 2 0,0 0 2 16,0 0 0-1,0 0-3-15,0 0-4 0,0-12-20 16,-4-14-19-16,-8-6-56 16,1 2 18-16,-1 4 25 15,3 2-22-15,3 4-6 16,-1 6 38-16,2-1 23 15,3 8 12-15,-2-1 2 16,1 4 1-16,1 4 0 16,0-2 8-16,2 2 5 15,0 0 26-15,-2 0 9 0,2 0-6 16,-4 0 8-16,-1 0-6 16,0 0 8-16,3 0 0 15,2 0 2-15,0 0-8 16,4 0-21-16,41 0-20 15,34-5 44-15,21-2-45 16,18 5-11-16,9 2-125 16,4 0-201-16</inkml:trace>
  <inkml:trace contextRef="#ctx0" brushRef="#br0" timeOffset="-211969.99">30030 14985 200 0,'0'0'60'0,"0"0"-43"16,0 0 71-16,0 0 61 15,0 0-27-15,0 0-43 16,-15-16-39-16,15 16-1 16,0 0 19-16,0 0-9 0,0 0-24 15,0 0-15-15,0 0-10 16,0 4-10-16,0 31 0 16,0 18 10-16,7 22 45 15,6 17-21-15,1 10 6 16,1 0-18-16,1-5-5 15,1-7-2-15,3-18-5 16,1-10 0-16,1-18-63 16,2-16-85-16,-3-20-179 15</inkml:trace>
  <inkml:trace contextRef="#ctx0" brushRef="#br0" timeOffset="-210936.01">29968 14879 578 0,'0'0'77'16,"0"0"-59"-16,0 0 16 16,0 0 43-16,0 0 6 0,0 0-43 15,-4-4-28-15,4 4-6 16,0 0 10-16,6 0 3 15,17 0 9-15,17 0-11 16,13 6 7-16,18 0-6 16,12 4-5-16,15 2-5 15,14-5-6-15,10 4 3 16,7-2 0-16,3-4-4 16,0 4 1-16,4-9 0 15,-5 0 0-15,-2 0-2 16,-2 0 0-16,-8 0-1 0,1 0-1 15,-2 3 3-15,5 3-1 16,-1 2 1-16,3-2 1 16,0 0-1-1,-7-3 2-15,-8 0-2 0,-8-3 2 16,-13 0-2-16,-11 0-1 16,-9 0 1-16,-11 0-1 15,-6 0 1-15,-8 0-2 16,-2 0 2-16,1 0-2 15,-5 0 1-15,-3 0 0 16,-4-9 0-16,-4 8 0 16,-2-3 0-16,-5 0 0 0,0-1 0 15,-4 2 0-15,-3-1-2 16,-2-1-4-16,-6 5 6 16,-3-5-3-16,-2 5-10 15,0 0-10-15,0-8-14 16,-9 1 36-16,-15 0-15 15,-14-3-33-15,-9 1 9 16,-7-3 6-16,10-1 6 16,8 3 24-16,7-4 4 15,11 5 1-15,3 4 1 16,1-3 0-16,3 4-1 16,-3-9 1-16,1 8 1 15,-1-6-3-15,4 8 0 0,-3-1 3 16,1 1 11-16,5 3 12 15,3 0-6-15,4 0 2 16,0 0-4-16,0 0-18 16,0 3-5-16,0 20 5 15,0 18 29-15,0 11-3 16,0 14-4-16,0 10-11 16,0 10-8-16,0 5 1 15,0 6 2-15,0-4 0 16,0 1-3-16,0-3 7 15,2-7-2-15,5-4 6 16,-3-10-7-16,4-12 2 16,-2-17-5-16,-4-14-1 15,0-10-3-15,-2-7 0 16,0-10-28-16,-6 0-130 0,-23 0-186 16</inkml:trace>
  <inkml:trace contextRef="#ctx0" brushRef="#br0" timeOffset="-210258.83">30102 15603 29 0,'0'0'190'0,"0"0"-120"15,0 0 41-15,0 0 41 0,0 0-45 16,0 0-55-16,0 0-25 15,-2-2-14-15,2 2 13 16,0 0 9-16,0 0-15 16,0 0-20-16,-3 26 10 15,3 20-1-15,0 8 48 16,0 3-18-16,8 2-24 16,4-5-11-16,5-6 1 15,-2-3-5-15,-1-9-12 16,1-10-94-16,1-12-65 15,-1-5-163-15</inkml:trace>
  <inkml:trace contextRef="#ctx0" brushRef="#br0" timeOffset="-209606.85">30157 15980 145 0,'0'0'68'15,"0"0"31"-15,0 0 26 16,0 0-11-16,0 0-32 16,0 0-23-16,-21 0 8 15,21 0 6-15,0 0 16 16,2-4-15-16,17-1-19 0,18 2-39 15,5-2-16-15,9 5 2 16,5 0 0-16,4 0 1 16,7 0-1-1,4 0 1-15,8 0 0 0,4 0-3 16,5 0 1-16,-1 0-1 16,4 0 0-16,-2 0 0 15,0 0 1-15,-1 0 5 16,-4 0-5-16,-2 0 14 15,-6 0 2-15,3 0-9 16,-4-8-2-16,6 3-5 16,1-5-1-16,0 2 3 0,1-1-1 15,-3 4-2 1,-4 0 0-16,-5 1 0 0,-3 4 3 16,0 0 8-16,-3 0 0 15,-5 0 2-15,-4 0-10 16,-5 0 5-16,-4 0-2 15,2 0 2-15,0 0-5 16,0-3 2-16,0 3-3 16,-2-5 3-16,-7 3-1 15,-9 0 1-15,-11 0-4 16,-11 2-1-16,-5-4 10 16,-4 4 3-16,0 0-1 15,0 0-10-15,0 0 13 0,0 0-8 16,0 0-7-16,0 0-28 15,0 0-72-15,0 0-61 16,12 0-117-16,3-4-197 16</inkml:trace>
  <inkml:trace contextRef="#ctx0" brushRef="#br0" timeOffset="-186811.43">8475 7464 0 0,'0'0'18'0,"0"0"-1"15,0 0-7 1,0 0 2-16,0 0 13 0,0 0 0 15,0 0 5-15,0 0-4 16,0 0 2-16,0 0-2 16,0 0-4-16,0 0-10 15,0 0-12-15,0 0-3 16,0 1-75-16,0 4-45 16</inkml:trace>
  <inkml:trace contextRef="#ctx0" brushRef="#br0" timeOffset="-185920.55">8475 7464 60 0,'8'65'19'0,"-8"-65"-6"15,0 0-10-15,0 0 1 16,0 0 14-16,0 0 16 15,3 27 10-15,-3-23-11 16,0-3-3-16,0-1 4 16,0 3 10-16,0 0-11 15,0 4-6-15,-3 1 3 16,-5 0-17-16,1 4-4 16,1 0-1-16,1-2-1 0,0-1 5 15,3-2-1-15,0-2 5 16,2-5 4-16,0 0-5 15,0 0 10-15,0 0 29 16,0 0 28-16,11-12-42 16,5-7-30-16,2-1-9 15,-5-2 1-15,-5 0-2 16,0 0-14-16,-6-3-2 16,2 1 1-16,-2 2 15 15,1 0 1-15,-3 7 0 16,2 4-1-16,-2 5 2 15,2 3 13-15,-2 2-9 16,2 1-1-16,-2 0-5 0,0 0-5 16,2 0-5-1,4 8 4-15,0 12 6 0,3 0 7 16,4 4 8-16,1 0 2 16,1 1-3-16,1-4 0 15,-6 2-3-15,-2-8-7 16,-6-2 3-16,-2-3-3 15,0-4-3-15,0 1-1 16,-14 0 0-16,-5-5-8 16,-4-2 4-16,-4 0-7 15,3 0 1-15,-3 0 5 16,0-13 5-16,3-1 1 16,2 0 1-16,1 1 1 15,6 0-3-15,3 4 7 0,6 2 13 16,2 5 2-16,4 1 0 15,0 1-7-15,0-2-14 16,0-1 17-16,17-1-18 16,8-1 0-16,6-4-2 15,7 0-2-15,2-2-8 16,-4 4-2-16,-7 2 7 16,-9 5 1-16,-7 0-5 15,-4 0 4-15,-4 0-7 16,-3 0 3-16,-2 7 1 15,0-2-3-15,0 3 3 0,0 2 5 16,-16 5 5 0,-11 0 6-16,-8 6-4 0,-1-2 1 15,5 2 0-15,6-3-3 16,7-4-25-16,9-5-40 16,9 0-133-16,0-9-102 15</inkml:trace>
  <inkml:trace contextRef="#ctx0" brushRef="#br0" timeOffset="-184044.82">8659 11023 48 0,'0'0'81'16,"0"0"-78"-16,0 0 2 15,0 0 15-15,0 0 42 16,0 0-17-16,-6 0-21 16,6 0-10-16,0 0 13 0,0 0 10 15,-2 0 4 1,0 4 34-16,-5 6-31 16,0 2-16-16,-2 0-7 0,3 2 19 15,1-6-22-15,1-2-3 16,4-5-10-16,0 2-1 15,0-3 6-15,0 0 33 16,4-6 56-16,16-17-78 16,2-6-13-16,1-2-3 15,-3-1-1-15,-5 3-3 16,-4 0 4-16,-3 3-5 16,-6 6 7-16,2 0-7 15,-2 8 1-15,0 4 1 16,3-1 0-16,-3 8-2 15,0-1 6-15,-2 2-3 16,0 0-3-16,0 0-1 16,0 0 1-16,2 0-8 0,0 0-6 15,1 8 9-15,2 12 5 16,-3 0 1-16,0 4 2 16,0-2-2-16,0 0 1 15,-2-4-2-15,3-6 1 16,-3-6 1-16,0-2 1 15,0-4-3-15,0 0-5 16,0 0 5-16,0 0 15 16,-13 0 2-16,-8 0-8 15,-3-10-9-15,-1-2-4 16,-2 1-7-16,1-2-6 16,1 1 9-16,7 2 8 15,3 5 0-15,5 0 0 0,8 5 0 16,2-2 0-16,0 2 0 15,0 0-16-15,8 0 1 16,11 0 15-16,12 0 12 16,5 0-1-16,11 5-7 15,5-2-3-15,-4-1-1 16,-1 0 0-16,-9-2-1 16,-9 2-7-16,-9-2-14 15,-13 0 2-15,-5 0 16 16,-2 0-17-16,0 4 1 15,-11 0 20-15,-11 7 11 16,-7 4-6-16,-2 3 0 16,-3 3-3-16,5 1 11 0,4-2-1 15,9 0-3-15,1-2-6 16,7-1-3-16,-2 3-6 16,4-9-145-16,1-5-488 15</inkml:trace>
  <inkml:trace contextRef="#ctx0" brushRef="#br0" timeOffset="-182118.96">8807 13962 47 0,'0'0'53'0,"0"0"-30"15,0 0 20-15,0 0 16 16,0 0 9-16,0 0-17 15,0 0 0-15,0 0 3 16,0 0-11-16,0 0-9 16,0 0-9-16,0 0 0 15,0 0 25-15,0-4 2 16,6-13-48-16,8-2-1 16,-1-5-3-16,1-2 2 15,-1 0-1-15,-2 0-1 16,1 2 0-16,-6 0 5 0,-2 4-3 15,1 1 4 1,-3 4 16-16,3 2-11 0,-1 6-1 16,-1 0 1-1,1 3 1-15,-4 3-5 0,2-1 6 16,-2 2 0-16,4 0-13 16,-2 0-13-16,5 17 13 15,3 10 5-15,-2 7 16 16,3 0 0-16,1 2-13 15,-1-4-8-15,-3-4 5 16,0-4 0-16,-4-8-4 16,-2-7 5-16,-2-4-4 0,0-3 1 15,0-2-2 1,0 0 20-16,-9 0 8 0,-11-7-29 16,-9-5-8-16,-2-8-10 15,0 3 8-15,-3 1 7 16,1-2 1-16,4 6 2 15,4 3 0-15,3 0 0 16,7 6 0-16,3 3 0 16,5 0 0-16,7 0-1 15,0 0-5-15,0 0-7 16,5 0 13-16,19 0 7 16,12 0 6-16,3 0-2 15,5 0-9-15,-2 0 0 16,1 0 0-16,-6 0-2 15,-8 0-1-15,-6-7-18 0,-10 3 1 16,-5 2 7-16,-2 0 11 16,-6 2 0-16,0 0 2 15,0 0 7-15,-10 0-9 16,-12 15 1-16,-2 6-1 16,-3 11 4-16,2 2 0 15,0-2 4-15,8 0-6 16,1-6 2-16,3 1-4 15,-1-6-49-15,-1 0-180 16,-3-8-326-16</inkml:trace>
  <inkml:trace contextRef="#ctx0" brushRef="#br0" timeOffset="-166975.83">12208 15836 36 0,'0'-3'119'0,"0"3"5"0,0-4 19 16,0-4-5-16,0 3-12 16,0 5-15-16,0-5-18 15,0 5-26-15,0 0-17 16,0 0-17-16,0 0-2 16,0 0-4-16,0 0-10 15,-2 0-4-15,0 0-6 16,2 0 5-16,-4 0-9 15,-5 0-3-15,-5 10-3 16,-3 12 3-16,-3 4 0 0,3 4 0 16,11 3-8-16,4-6 5 15,2 4 2-15,0-8 1 16,25-2 3 0,4-3 9-16,4-8-2 0,0-6 1 15,-2-4-1-15,-2 0-1 16,-2-14-9-16,-6-12-14 15,-6-6-13-15,-9 1-11 16,-6 0-5-16,0-2 26 16,-13 8 17-16,-14 6 2 15,-2 7 12-15,-4 8-13 16,0 4 3-16,4 0-1 16,2 16 1-16,9 8 10 0,3 6-7 15,8-2-7-15,5 3 0 16,2-5-1-16,0-4-1 15,17-4 4-15,10-4 3 16,4-14 7-16,3 0 1 16,3 0-4-16,0-26-9 15,-4-6-2-15,-4-3-17 16,-4 7 1-16,-8 0 18 16,-6 8 0-16,-2 10 3 15,-6 3 10-15,-1 7 9 16,-2 0-15-16,0 0-7 15,2 0-16-15,2 21 16 0,-2 5 4 16,3 5 9-16,-5 0-5 16,0-4-4-16,0 1 0 15,0-6 2-15,0-4-5 16,0-9 1-16,0-4-1 16,0-5 3-16,0 0-4 15,0-10 0-15,7-20-1 16,8-7-94-16,6-3 54 15,-2 4 33-15,4 0 8 16,-3 10 7-16,-3 2 3 16,-3 8 18-16,-1 7 6 15,-3 9-3-15,1 0-31 16,-1 3-1-16,4 19 1 16,1 6 24-16,-1-2 2 15,-5 2-9-15,0-6-7 16,-3-8-8-16,1-2 4 15,-2-3-6-15,-1 1-32 0,3-10-71 16,4 0-100-16,7 0-89 16,2-10-199-16</inkml:trace>
  <inkml:trace contextRef="#ctx0" brushRef="#br0" timeOffset="-166121.67">12964 15719 189 0,'0'0'225'0,"0"0"-72"15,0 0-11-15,0 0-51 16,0 0-10-16,0 0-33 0,-73-190-15 16,66 177 3-16,2 4-2 15,5 2 16-15,0 7-23 16,-2 0-1-16,2 0-21 16,0 0-5-16,-4 0-11 15,-5 12-9-15,-5 14 15 16,1 15 4-16,-1 5 1 15,4 9 5-15,3 3 7 16,3 1 3-16,4-5 1 16,0-6-7-16,0-6-3 15,0-10-3-15,0-7 3 16,15-11-6-16,1-4-1 16,1-10-2-16,4 0 1 0,1 0-1 15,3-14 1-15,-4-13-16 16,0 0-14-16,-6 0 8 15,-5 1 13-15,-8 12 4 16,-2 6 7-16,0 6 8 16,0 2 2-16,2 0-10 15,2 0-9-15,3 10-24 16,-1 16 23-16,4 6 10 16,-2 1 8-16,3 1-1 15,1-6-7-15,-1-6 6 16,3-9-1-16,1-10-2 15,1-3-3-15,-1 0-20 16,1-20 3-16,-3-9-13 16,-2-6-43-16,1-4 2 0,-6 2 57 15,-2 2 14-15,1 7 40 16,-1 9 37-16,-1 8 7 16,-1 2-17-16,3 9-10 15,-5 0-32-15,2 0-25 16,0 0-17-16,2 23-1 15,3 12 18-15,0 4 10 16,-3 7-8-16,3 8 8 16,-1 8-3-16,3 8 5 15,1 11 9-15,-4 0-4 16,-2-5-3-16,-4-9-1 16,0-4-2-16,0-10-3 15,0-12-5-15,0-7 0 16,0-12-1-16,0-12-1 0,-6-1 2 15,2-8-1-15,-4-1 6 16,-3 0 5-16,-6 0 4 16,-8-18 0-16,1-14-11 15,1-8 0-15,6-6 3 16,3-2-1-16,10-10 0 16,4 0-7-16,0-9-2 15,24 1-2-15,12 2-11 16,8 2-20-16,8 8-24 15,3 0-93-15,3 9-94 16,-4 6-315-16</inkml:trace>
  <inkml:trace contextRef="#ctx0" brushRef="#br0" timeOffset="-164987.46">13784 15753 257 0,'0'0'203'16,"0"0"-53"-16,0 0 23 16,0 0-60-16,0 0-44 15,0 0-17-15,0-36 4 16,0 31 2-16,0 5-7 16,-12 0-8-16,-11 0-39 0,-6 7-4 15,-4 15-9-15,1 7 9 16,3 0 1-16,9 1 2 15,11-8 0-15,9 1 0 16,0-6-1-16,16-2 0 16,18-6 0-16,3-1-1 15,3 1-2-15,-4-5 1 16,-9-3-3-16,-9-1 0 16,-14 0-3-16,-2 0 6 15,-2 3 1-15,0-2-1 16,-4 3 6-16,-21 5-6 15,-2 0 5-15,3-1-5 0,7-1 0 16,10-4 0 0,4-3 1-16,3 0-1 0,0 0 13 15,22-5 25-15,12-14-38 16,7-1 0-16,-2 1 0 16,-5 7 0-16,-5-3-6 15,-5 3-2-15,-8 7 2 16,-3-4 6-16,-4 6 0 15,-5 3-2-15,1 0 1 16,-3 0-6-16,0 0-6 16,-2 12 0-16,0 5 10 15,0 5 3-15,0 1 5 16,0-2-2-16,0 2-1 16,0-8 0-16,0-7-2 15,0 1 1-15,3-9 1 0,2 0 4 16,5 0 4-1,9-17-10-15,7-7-6 0,2-2 1 16,7-4 0-16,-4 2-5 16,0 6 2-16,-4 0 7 15,-5 12 1-15,-4 2 0 16,-5 8 6-16,-1 0-6 16,-2 4-1-16,-1 15 1 15,-5 7 2-15,2 1 7 16,-6-1-5-16,0-8 1 15,0 0-2-15,0-13-2 16,0-2 0-16,0-3 0 0,0 0 4 16,2 0 7-16,6-3 0 15,3-20-12-15,5-4-27 16,1 0 5-16,0 1-5 16,1 4 1-16,-3 4 14 15,1 4 12-15,-3 5 12 16,-2 6 10-16,-2 3-12 15,2 0-10-15,-2 17-2 16,0 8 2-16,-4 3 12 16,-1-2-3-16,0-3-3 15,-4-5-3-15,2-4-1 16,-2-9-1-16,0-3 2 16,3-2 0-16,-1 0 1 0,7-2-4 15,0-17-11 1,8-8-65-16,6-3 22 0,1 2 18 15,5-2 12-15,-2 8 21 16,0 6 3-16,-2 8 37 16,-6 8 6-16,2 0-25 15,-6 9-2-15,-1 18-2 16,-3 1 5-16,-3 2-6 16,0-2-4-16,-2-5-7 15,1-7-2-15,4-7-8 16,2-4-30-16,2-5-31 15,1 0-13-15,-3-10-43 16,3-7-99-16,-3 0-195 16</inkml:trace>
  <inkml:trace contextRef="#ctx0" brushRef="#br0" timeOffset="-164163.98">14948 15793 300 0,'0'0'362'16,"0"0"-152"-16,0 0-63 15,0 0-78-15,0 0-40 16,0 0-16-16,0 0-7 15,-107 4 15-15,85 15-1 16,5-2-3-16,7-2-17 16,6-6-2-16,4-1 2 15,0 1 11-15,22-8-8 16,9-1 4-16,3 0-7 0,-1 0-4 16,-4-1-19-1,-6-18-18-15,-6-3-8 16,-3-4 22-16,-6-6 5 15,1 1 12-15,-2-4 10 0,0-1 5 16,-3 0 12-16,-2 6 18 16,1 6 8-16,-3 6-4 15,0 10-2-15,0 3 7 16,0 5-18-16,2 0-26 16,0 0-4-16,-2 5-20 15,2 17 9-15,0 10 15 16,1 8 6-16,-3 0-3 15,2 6-1-15,-2 0 1 16,0 0 0-16,0-6 0 0,-7-12 0 16,3-7-2-16,-1-7 0 15,5-14 0-15,0 0 2 16,3 0 14-16,19-12 25 16,9-13-35-16,0-5-5 15,5-6-2-15,-5 4-17 16,-2-4-5-16,-2 6 11 15,-9 8 10-15,-5 4 0 16,-2 7 1-16,-9 8 4 16,-2 3 3-16,0 0-7 15,0 0-11-15,0 14-1 16,-6 4 12-16,-5 8 0 16,4-3 0-16,7-6 0 0,0 5-3 15,0-3 2-15,0-6 1 16,16-1 4-16,2-2-4 15,-3-6 0-15,3-4 0 16,-1 0-3-16,2 0-1 16,1-12-6-16,-3-6-9 15,6-10-19-15,-3 1-23 16,0 1 19-16,-2 1 6 16,-5 6 30-16,-6 10 6 15,-2 1 15-15,-5 8 43 16,2 0-19-16,-2 0-38 15,0 0-1-15,0 12 0 16,0 5 3-16,0 2 12 16,0-1-7-16,4 0 4 0,7-4-10 15,3 2 7-15,3-2-2 16,1-4-7-16,-3-2-7 16,1-4-67-16,0-4-126 15,-3 0-262-15</inkml:trace>
  <inkml:trace contextRef="#ctx0" brushRef="#br0" timeOffset="-163642.72">15677 15731 596 0,'0'0'140'0,"0"0"-74"16,0 0-23-1,0 0-9-15,0 0-15 0,0 0 18 16,-2 22-3-16,20-22 0 15,-3 0 0-15,-1 0-8 16,-3 0-15-16,-5-12 4 16,-1-2-4-16,0-1-11 15,-5-2-14-15,2-1-13 16,-2 4 8-16,0 5-7 16,2 6 26-16,-2 3 0 15,0 0-1-15,0 0 0 16,0 0-23-16,0 22 24 0,-4 5 32 15,-3 0 1 1,0 7 2-16,5-2 5 0,2-4-16 16,0-6-7-16,2-3-10 15,16-7 8-15,2-11 4 16,0-1-9-16,2 0-5 16,-3 0-1-16,-4-18-4 15,-1-6-16-15,-6-2-13 16,3-6-20-16,-1 1 20 15,0-1 0-15,-3 11 26 16,-1 3 3-16,-3 8 36 16,-3 10 41-16,0 0-44 15,0 0-33-15,-9 16 1 16,-8 5 7-16,-4 2-3 16,5-2-4-16,5-2 0 0,7-3-1 15,4 2-41-15,0-8-143 16,15-10-182-16</inkml:trace>
  <inkml:trace contextRef="#ctx0" brushRef="#br0" timeOffset="-163500.5">16393 15735 743 0,'0'0'330'0,"0"0"-228"15,0 0-62-15,0 0-13 16,0 0-27-16,0 0-35 15,-2 48-109-15,-38-20-151 0</inkml:trace>
  <inkml:trace contextRef="#ctx0" brushRef="#br0" timeOffset="-163298.61">13147 16637 232 0,'0'0'48'0,"0"0"-42"15,0 0-6-15,0 0 0 16,0 0 7-16,0 0-4 16,-399-18-3-16,430 4-147 15</inkml:trace>
  <inkml:trace contextRef="#ctx0" brushRef="#br0" timeOffset="-162857.87">12300 16427 78 0,'0'0'78'0,"0"0"-65"16,0 0-6-16,0 0 137 15,0 0 24-15,0 0 52 16,-495-18-73-16,479 18-54 0,16-5 12 16,8-2 10-16,52-2-22 15,40-4-89-15,54-6-3 16,51-3-1-16,55-5 6 16,48 1-2-16,36-3 20 15,25 12 7-15,28 8-13 16,14 6-14-16,1 3 0 15,-22 0-1-15,-38 0-3 16,-42 0-1-16,-40 0 1 16,-47-15 0-16,-54-2 1 15,-56 3 1-15,-48 5-1 16,-29 1 5-16,-21 0 24 16,-8 6 11-16,-5-6-4 0,-2 8-16 15,0-4-8-15,0 4-13 16,0 0 0-16,0 0-18 15,-17 0-52-15,-37 0-56 16,-29 0-140-16,-32-5-400 16</inkml:trace>
  <inkml:trace contextRef="#ctx0" brushRef="#br0" timeOffset="-161986.33">11446 15520 456 0,'0'0'250'16,"0"0"-113"-16,0 0-130 0,0 0-5 16,0 0 4-1,0 0 13-15,-71-58 24 0,71 58-26 16,0-4-12-1,0 4 33-15,0 0 33 0,20-4 11 16,45-6-25-16,44-4-54 16,51-8 1-16,59-3 10 15,60-7 14-15,59 1-3 16,50 2 7-16,22 8-15 16,3 5-11-16,-3 6-6 15,-27-4-1-15,-24-3-12 16,-43 4 4-16,-41 0 2 0,-39 1-1 15,-42 2-14 1,-37 4-6-16,-42-3-8 0,-37 0 25 16,-26 1 10-16,-23 0 1 15,-14 7 29-15,-9-4 8 16,-1 5-1-16,-5 0-12 16,5-6-10-16,4 5-8 15,-1-4-3-15,6 3-3 16,-1-2-1-16,3 4-10 15,-3-4-8-15,0 2 3 16,-3 2 1-16,-8-2 14 16,0 2 1-16,-2 0 4 15,0-2-4-15,0 2 14 16,0 0 2-16,0-4-3 16,-4 0-9-16,-12-6-4 0,-2 3-1 15,0-2-2-15,5 7 1 16,1-2 2-16,6 4-1 15,-1-2-1-15,7 2 1 16,-2 0-3-16,-4 12-13 16,-4 24 7-16,-1 26 10 15,3 23 1-15,0 17 2 16,2 16-3-16,-1 5 0 16,1-1 0-16,-2-12 0 15,0-6 0-15,-1-19 0 16,1-18-1-16,-6-14 1 15,-4-13-1-15,-13-17-79 16,-14-23-185-16,-17-5-435 16</inkml:trace>
  <inkml:trace contextRef="#ctx0" brushRef="#br0" timeOffset="-161372.95">11450 15663 6 0,'0'0'50'0,"0"0"-28"16,0 0 15-16,0 0 36 16,0 0 35-16,0 0 0 15,36-102 9-15,-31 81-58 16,2 1 26-16,-1 2-25 15,5 3 23-15,-4 1-17 16,0 3-29-16,-1 7-13 16,-6 0-3-16,0 4-6 15,0 0-8-15,0 0-7 16,0 30-26-16,0 29 26 16,0 26 5-16,0 22 11 15,-6 13 1-15,2 3-7 0,1-3-4 16,3-10-6-16,3-20-68 15,30-32-172-15,18-27-378 16</inkml:trace>
  <inkml:trace contextRef="#ctx0" brushRef="#br0" timeOffset="-158965.23">16860 15673 79 0,'0'0'89'0,"0"0"-10"16,0 0-15-16,0 0 5 16,0 0 20-16,0 0-26 15,0 0-29-15,-64-14 0 16,57 14-4-16,-1 0-8 0,-2 0-5 15,4-5 17 1,-1 5 19-16,3 0 14 0,0 0 2 16,4 0-12-16,0 0-9 15,0 0-17-15,0 0-21 16,13 0-7-16,24 0 17 16,23 0-8-16,15 0-4 15,5 5-6-15,-2-5-2 16,-10 0-36-16,-12 0-6 15,-15 0-3-15,-15-5 3 16,-12 2 23-16,-10-10 16 16,-4 3 3-16,0 1 7 15,-4-9 5-15,-14 4-11 16,-4-3 0-16,0 4 1 16,-3-6-1-16,2 1 1 0,4 5-2 15,5 5 5-15,5 3 19 16,5 1 8-16,4 2-3 15,0 2-20-15,0 0-9 16,0 0-6-16,0 0-6 16,0 0-3-16,0 2 15 15,4 8-6-15,7 2 12 16,5-4-6-16,-1 2 6 16,1 5-4-16,2 1-1 15,-4 3-1-15,-6 6-1 16,-6 3 1-16,-2 4 2 15,0 3-2-15,-20-4 3 16,-2 1-6-16,0-2-22 16,15-12-57-16,7-10-146 0,18-8-247 15</inkml:trace>
  <inkml:trace contextRef="#ctx0" brushRef="#br0" timeOffset="-158425.4">18038 15540 26 0,'0'0'212'16,"0"0"15"-16,0 0-34 16,0 0-86-16,0 0-13 15,0 0-28-15,2-32-14 16,-2 28-22-16,0 4-5 16,-2 0-5-16,-5 0-20 15,-4 0-1-15,-5 4 0 16,-6 14-2-16,0 4-1 15,4 9 4-15,3 1-2 0,7-1-2 16,8 0 3-16,0-4 2 16,10-10 4-16,21-11 4 15,9-6 5-15,2 0 0 16,-1-14 0-16,-8-15-11 16,-14 0 7-16,-9-2-1 15,-10-2-7-15,0-2-1 16,-14 5 0-16,-11 7-1 15,2 6 3-15,-4 15-3 16,2 2-3-16,-2 0-5 16,5 19-5-16,4 6-33 15,12-1-27-15,6-2-63 16,2-5-50-16,29-8 13 16,13-2 29-16,6-5-15 0</inkml:trace>
  <inkml:trace contextRef="#ctx0" brushRef="#br0" timeOffset="-157953.08">18392 15607 0 0,'0'0'88'0,"0"0"12"16,0 0 0-16,0 0-30 15,0 0 28-15,0 0 1 16,78-28 2-16,-78 19-17 16,0 4-6-16,0 1-31 15,0-5 2-15,-7 4-14 16,-8-4-32-16,-3 5-2 15,-2 0 1-15,0 3-2 0,2 1 0 16,3 0 3 0,1 0-3-16,1 14-8 0,4 9-1 15,0 7 7-15,7 1 2 16,2-4 7-16,0-2-6 16,6-4 0-16,17-16 2 15,1-5 7-15,3 0 12 16,2-14 0-16,-2-14-3 15,-7-8-14-15,-2-4-5 16,-10-4-4-16,-3-5-31 16,-5-4 12-16,0 2 3 15,-7 3 20-15,-8 8 3 16,1 14 16-16,10 12 24 16,2 10 4-16,2 4-26 15,0 5-21-15,0 30-25 0,0 11 25 16,0 10 13-16,0 2-8 15,0-4-4-15,4 0 2 16,0-1-3-16,6-13-49 16,1-8-67-16,2-14-88 15,5-15-100-15,2-3-58 16</inkml:trace>
  <inkml:trace contextRef="#ctx0" brushRef="#br0" timeOffset="-157487.35">18769 15601 16 0,'0'0'356'16,"0"0"-211"-16,0 0-84 0,0 0-27 16,0 0 20-16,0 0-19 15,38-22-20-15,-38 18-11 16,-16-1-4-16,-6 0-2 16,-5 1-1-16,1 4 3 15,3 0 2-15,5 0 4 16,5 0 15-16,7 0 0 15,0 1-14-15,6 16 6 16,0 5 18-16,0 2-8 16,6 2-9-16,9-8-11 15,-1-4-1-15,-1-6-2 16,2-8 0-16,5 0 3 0,1-22 18 16,-2-14-8-16,-5-9-7 15,-3 0-2-15,-9-8-3 16,0 4-1-16,-2-6-15 15,0 11 7-15,0 6 8 16,-6 13 6-16,1 12 12 16,5 9 9-16,-2 4 7 15,0 0-34-15,-2 17-31 16,-1 16 31-16,0 12 10 16,1 0 9-16,4 7-4 15,0-6-11-15,0 2 2 16,0-3-6-16,0-10-20 15,0-4-65-15,2-11-100 16,14-8-109-16,1-12-113 16</inkml:trace>
  <inkml:trace contextRef="#ctx0" brushRef="#br0" timeOffset="-157160.15">19065 15520 488 0,'0'0'201'0,"0"0"-39"16,0 0-29-16,0 0-13 15,0 0-38-15,0 0-35 16,23-74-46-16,-35 74-1 16,-9 4-4-16,-2 12 2 15,3-2 0-15,5 5-4 0,3 2-3 16,5-1-14-16,5 5-4 16,2-2 6-16,0 4-8 15,21-5 6-15,3-5 21 16,2-2-2-16,-3-7 4 15,-7-2 0-15,-8-3 4 16,-5-3 8-16,-3 0 5 16,0 0 2-16,0 0 15 15,-13 0-30-15,-12 1-4 16,-2-1-61-16,7 0-58 16,13 0-36-16,7 0-133 15,7 0-211-15</inkml:trace>
  <inkml:trace contextRef="#ctx0" brushRef="#br0" timeOffset="-156512.1">19533 15490 468 0,'0'0'234'15,"0"0"-98"-15,0 0-67 16,0 0-2-16,0 0-33 15,0 0-34-15,-24-17-5 16,15 26-6-16,0 13 11 16,3 0 2-16,-1 4 15 15,5 1 4-15,2-5-11 16,0-3 0-16,0-2-3 16,2-9-7-16,7-6-1 0,4-2-11 15,3 0 12-15,-1-20 2 16,3-6-2-16,-9-5-23 15,-5-1-1-15,-4 2-5 16,0 4 15-16,-15 6 14 16,-3 8 20-16,3 12 38 15,1 0-49-15,3 0-1 16,2 16 4-16,3 6-4 16,6 2 20-16,0-2-16 15,2 1 9-15,22-5-7 16,9-9-1-16,6 0-7 15,1-9 2-15,-7 0-8 16,0 0-3-16,-4-18-6 16,-4-5-17-16,-9-5-10 0,-5 3 8 15,-5-6 13-15,-6 4 5 16,0 1 10-16,0 1 0 16,0 9 16-16,0 4 6 15,0 10 9-15,0 2 10 16,0 0-29-16,0 0-12 15,0 18-25-15,0 19 25 16,0 10 7-16,0 11-5 16,0 2 8-16,0 7 1 15,0 3-5-15,0-4-4 16,0-1-1-16,0-7 2 16,-6-9-3-16,2-10-13 0,-1-11-44 15,0-16-45-15,3-12-27 16,0 0-100-16,-3-21-34 15</inkml:trace>
  <inkml:trace contextRef="#ctx0" brushRef="#br0" timeOffset="-156344.2">19688 15804 242 0,'0'0'277'16,"0"0"29"-16,0 0-101 16,0 0-50-16,0 0-87 15,0 0-45-15,71-63-2 16,-34 57-10-16,1-2-8 0,3-2-3 15,-1-2-12 1,7-2-51-16,6-4-86 0,0-13-134 16,6-8-317-16</inkml:trace>
  <inkml:trace contextRef="#ctx0" brushRef="#br0" timeOffset="-155125.12">20378 15418 295 0,'0'0'280'16,"0"0"-156"-16,0 0-13 16,0 0-47-16,0 0-33 15,0 0-10-15,8-44-10 16,-8 40 12-16,0 4 17 0,0 0-10 16,0 0-13-16,0 0-10 15,0 0-7-15,0 0 0 16,0 0-4-16,0 0 0 15,0 0 4-15,0 0 5 16,0 0 5-16,0 0-7 16,0 0 3-16,0 0 4 15,0-4 7-15,0-5-1 16,0-11-13-16,0 8-2 16,0-2 3-16,0 7 4 15,-4 5 20-15,-6 2-9 16,-5 0-15-16,-6 6-4 15,1 16-7-15,0 8 7 0,2 5 4 16,7 2 15 0,4 4 8-16,5 2-6 0,2 2-7 15,0-3-2-15,0-4-6 16,14-6-1-16,10-5-2 16,0-15-3-16,7-7-14 15,4-5-25-15,2 0-31 16,3-26-79-16,-4-4-33 15,-5-3-48-15,-9 3 37 16,-6 2 193-16,-3 3 12 16,-2 0 118-16,1 4 24 15,-4 4-27-15,-1 8-15 0,-5 4-21 16,-2 3-12 0,0 2-38-16,0 0-27 15,0 0-13-15,-13 0 6 0,-3 10 1 16,1-4-3-1,-1 2-2-15,3 2 1 0,-3 2 3 16,3 6-7-16,0 9-1 16,1-1 1-16,6 6 0 15,-1-2 3-15,5 2 1 16,0-4-4-16,2-6-7 16,0-5-15-16,0-12-31 15,17-5-6-15,8 0 36 16,6-22 19-16,0-10-5 15,-6-4-2-15,-8-3-7 16,-5 7 0-16,-8 5 6 0,1 4 12 16,-3 7 7-16,2 10 15 15,0 6 4-15,0 0 11 16,-2 0-37-16,-2 6 3 16,0 17-3-16,0 7 38 15,0 6-14-15,0-5-14 16,0 4 0-16,0-3-3 15,2-6-6-15,4-3 5 16,-1-14-5-16,1-9-1 16,-2 0-9-16,4 0 8 15,-2-18-8-15,1-4-47 16,-1-5-19-16,1-4-48 0,2 0-1 16,2 4 79-16,1 0 45 15,1 5 29-15,-2 12 27 16,0 1 40-16,-2 9 19 15,0 0-40-15,-3 5-53 16,2 22-4-16,-2-1 24 16,1 6-15-16,-3-4-9 15,0-3-6-15,2-8-9 16,-4-8-1-16,0-2-1 16,-2-7 3-16,0 0 0 15,0 0 8-15,0-10-12 16,4-20-12-16,5-7-54 15,3 2-28-15,3-2 0 16,-1 5 33-16,1 6 61 16,-2 13 31-16,-2 2 39 0,2 11 26 15,1 0-31-15,-1 6-49 16,3 24-10-16,-1 8 21 16,1 5-17-16,-5-3-5 15,0-5-5-15,-4-3-16 16,-2-13-42-16,-3-12-92 15,0-7-105-15,-2 0-273 16</inkml:trace>
  <inkml:trace contextRef="#ctx0" brushRef="#br0" timeOffset="-154339.83">21248 15499 667 0,'0'0'213'0,"0"0"-207"15,0 0 0-15,0 0 17 16,0 0-11-16,0 0-8 16,0 35 0-16,0-35-1 15,0 0 11-15,0 0 3 16,0-4-1-16,0-10-12 16,-7 5-3-16,3-4 2 15,2-1-3-15,-1 7 0 16,3-2 2-16,-2 3 3 15,2 6 12-15,-3 0 29 16,3 0-22-16,-6 0-24 0,-5 10 10 16,-3 12 3-16,1 8 22 15,2-3-1-15,2 5-2 16,7-6-8-16,2 2-3 16,0-2-11-16,0-5 0 15,18-1-5-15,1-11 2 16,4-6-1-16,0-3-3 15,1 0-3-15,-4-3-3 16,7-19-8-16,-3-4-4 16,3-2-2-16,-2-2 9 15,-6 2 1-15,-1-7 2 16,-2 3 4-16,-5 4 1 0,-4 2 2 16,-3 8 1-16,-4 4-2 15,0 7 5 1,0 7 11-16,0 0-8 0,0 0-9 15,0 7-10-15,-13 12 7 16,1 2 3-16,4 5 0 16,3 2 0-16,5-6 2 15,0 1 1-15,0-5 0 16,0-4-1-16,7-6 1 16,7-4 2-16,3-4 7 15,4 0-2-15,1-9-6 16,-3-12-4-16,0-7 0 15,-2-3-9-15,1-1-1 0,3-4 8 16,0-3 2 0,4 8 2-16,-7 3 22 0,-5 15 10 15,-9 6-4-15,-4 7-4 16,0 0-26-16,0 2-8 16,-2 23-6-16,-13 6 14 15,1 3 1-15,8-2-1 16,6 1 3-16,0-4-3 15,8-5 0-15,11-3 2 16,-3-12-4-16,-6 1 2 16,-1-3-33-16,-2-6-55 15,-7-1-211-15</inkml:trace>
  <inkml:trace contextRef="#ctx0" brushRef="#br0" timeOffset="-153421.17">22110 15857 403 0,'0'0'320'0,"0"0"-145"16,0 0-50-16,0 0 6 15,0 0-38-15,0 0-41 16,0 0-45-16,83 0-7 16,-50 0 3-16,-2 0-3 15,1 0-36-15,-6 0-24 16,-5 0-45-16,-10 0-52 16,-9 5-145-16,-2 2-150 15</inkml:trace>
  <inkml:trace contextRef="#ctx0" brushRef="#br0" timeOffset="-153279.74">22093 15998 192 0,'0'0'393'0,"0"0"-117"15,0 0-77-15,0 0-84 16,0 0-97-16,0 0-5 16,227-22-6-16,-165 17-7 15,-6 2-91-15,-11-8-219 16</inkml:trace>
  <inkml:trace contextRef="#ctx0" brushRef="#br0" timeOffset="-149845.11">23196 15552 151 0,'0'0'128'16,"0"0"-78"-16,0 0 36 15,0 0 31-15,0 0-20 0,0 0-27 16,0 0-22-16,-2-18-4 16,2 18 4-16,0 0-7 15,0 0-22 1,0 0-12-16,0 0-7 0,0 13-19 16,0 20 19-16,0 10 25 15,0 11-10-15,0 0-5 16,0-2-9-16,2-2 0 15,4-9 5-15,0-9-6 16,-4-6-19-16,4-17-73 16,3-9-80-16,5 0-140 15</inkml:trace>
  <inkml:trace contextRef="#ctx0" brushRef="#br0" timeOffset="-149566.27">23158 15565 540 0,'0'0'189'16,"0"0"-149"-16,0 0 6 15,0 0 29-15,0 0-12 16,0 0-63-16,69-41-21 16,-38 41 19-16,-2 0-13 15,-2 0 3-15,-4 10 5 16,-6 4 1-16,-7 3 3 0,-8 1 1 15,-2 0 2 1,0 0-5-16,-18 0-13 0,-11-4-41 16,-11 0 8-16,-3 0-44 15,3-2-88-15,11-8-5 16,12-4-8-16</inkml:trace>
  <inkml:trace contextRef="#ctx0" brushRef="#br0" timeOffset="-133955.75">23312 15566 49 0,'0'-1'79'16,"0"1"-79"-16,0 0 0 15,0 0 0-15,-9 0 32 16,-7 14 0-16,-1 0-1 16,-1-4 3-16,0 6 9 15,3-2-14-15,-2-2-9 16,4 2-8-16,5-8-7 16,-2 2-3-16,8-4 1 15,2-4-3-15,0 0 10 16,0 0 29-16,12 0-23 15,7-14-16-15,4 2 0 16,-5-2 1-16,-7 5 4 16,-5 6-5-16,-4 3 3 0,-2 0-3 15,0 0 0-15,-4 0 4 16,-13 16 0-16,-8 2 1 16,5 2 0-16,-1 1-3 15,2-4 4-15,5-3-1 16,3-8-1-16,7 1 0 15,4-6-3-15,0-1 3 16,0 0 22-16,4-4 51 16,17-14-69-16,2-5-8 15,6 0 1-15,-4 0 0 16,-7 6 0-16,-5 7-1 16,-11 3 0-16,-2 7 0 0,0 0 0 15,-2 0-24 1,-13 13 24-16,-5 5 2 0,-1-6 2 15,6 2-4-15,-3-4 0 16,5-2 4-16,5-3 3 16,2-5 2-16,4 0 2 15,2 0 17-15,0-5-2 16,12-13-26-16,5-5-32 16,6 2 23-16,-3-1 3 15,-3-1-27-15,-5 10 29 16,-10 4 4-16,-2 9 31 15,0 0-31-15,-4 0-10 16,-14 9 8-16,-1 4 0 0,2 6 2 16,1-1 0-1,1-2-41-15,3-3-176 0</inkml:trace>
  <inkml:trace contextRef="#ctx0" brushRef="#br0" timeOffset="-123025.66">23374 15641 86 0,'3'-3'68'0,"-1"2"14"16,2-3-10-16,-4-1-14 16,2 2 23-16,0-2-36 15,2 0-2-15,-2 1 1 16,-2-2-7-16,2 2-11 0,-2 1-5 16,0 1-5-16,0 2-16 15,0 0 0-15,0 0-16 16,-12 0-2-16,-3 0 13 15,-3 0-4-15,3 2 4 16,1 7-4-16,3-1 7 16,2-4-1-16,2 4-4 15,3 2 0-15,1-6-2 16,3 0 0-16,0-2-22 16,0-2 31-16,0 0 5 15,3 0 46-15,8-6-32 16,-2-2-13-16,-5-5 2 15,-4 12 5-15,0-3 0 16,0 4-13-16,-2 0-5 16,-18 0-5-16,-5 0-2 15,-3 10 11-15,-3 12-4 0,4 8-4 16,2-4 6-16,7 2 1 16,7-6 4-16,7-5-1 15,4-6-1-15,0-2-3 16,0-9 3-16,15 0 2 15,3 0 8-15,-1 0-5 16,-3-9 6-16,-3 3-7 16,-9-2-1-16,-2 8-3 15,0-4-8-15,0 4-20 16,0 0-32-16,-13 0 21 16,-3 4 31-16,-1 8 3 0,5 2 0 15,6 0-3-15,4-5 5 16,2 0 2-16,0-5 0 15,10 0 1-15,11-4 5 16,3 0 1-16,-3 0-1 16,-2-8 1-16,-7-1 1 15,-5 0-1-15,-7 6 10 16,0-2 25-16,0 3-5 16,0 2-36-16,-5 0-28 15,-9 0-43-15,-1 0-48 16,1 14-60-16</inkml:trace>
  <inkml:trace contextRef="#ctx0" brushRef="#br0" timeOffset="-121795.06">24032 15458 4 0,'0'0'12'16,"0"0"25"-16,0 0 44 16,0 0 16-16,0 0 2 15,0 0 1-15,0 0-3 16,0 0 4-16,0 0-42 0,0 0-22 16,0 0-8-16,0 0-15 15,0 0-9-15,0 0-1 16,0 0 2-16,0 0 4 15,0 0 2-15,0 0 10 16,0 0 11-16,0 0 5 16,0-10 4-16,0-2-26 15,0 0-11-15,0 3 5 16,0-6 2-16,0 10 7 16,0-2 12-16,0 5-6 15,0 2-7-15,0 0-13 16,0 0-5-16,0 0-14 0,0 20-6 15,0 15 20 1,0 6 19-16,0 6-7 0,0 3 3 16,0-1-9-1,0-4-4-15,0-6 2 0,5-10-2 16,5-7-2-16,7-15-46 16,4-7-104-16,6 0-192 15</inkml:trace>
  <inkml:trace contextRef="#ctx0" brushRef="#br0" timeOffset="-121413.65">24440 15383 118 0,'0'0'87'15,"0"0"-49"-15,0 0 49 16,0 0-1-16,0 0 7 16,0 0-30-16,0-81-20 15,0 70 24-15,0 6-12 16,0 3 38-16,0-3-30 16,0 5-7-16,0 0-12 15,0 0-23-15,0 0-19 16,0 11-2-16,-2 24 0 15,-13 14 15-15,-4 18 14 0,1 8-12 16,1 7 0 0,-1 3-6-16,3-1-6 0,-6-3 0 15,1-11-5-15,2-8-6 16,5-13-56-16,8-12-45 16,5-16-78-16,0-16-109 15,25-5-117-15</inkml:trace>
  <inkml:trace contextRef="#ctx0" brushRef="#br0" timeOffset="-120933.59">24610 15570 481 0,'0'0'159'0,"0"0"-103"16,0 0 33-16,0 0 40 15,0 0-38-15,0 0-58 16,-2-71-24-16,31 52-8 16,4-3-1-16,0 5 4 15,-4 6-4-15,-9 7 16 16,-6 4 19-16,-8 0-32 16,-2 15-1-16,-4 17-2 15,0-1 13-15,0 3 0 16,-19 3-9-16,-8-9 3 0,-6 2-5 15,-4-4-2 1,4-8-1-16,11-4-9 0,6-5-23 16,12-9 1-1,4 0 28-15,4-5-9 0,27-11 5 16,11-2-9-16,4 8 17 16,-7 0 12-16,-3 10 18 15,-9 0-24-15,-9 10-4 16,-14 12-2-16,-4 5 17 15,-6-4 8-15,-35 3 1 16,-10-5 1-16,-2 2-10 16,-1-9-7-16,12-5-6 15,11-9-4-15,8 3-43 16,10-3-82-16,13 0-111 0,0 0-361 16</inkml:trace>
  <inkml:trace contextRef="#ctx0" brushRef="#br0" timeOffset="-120520.1">23461 16165 520 0,'0'0'214'16,"0"0"-146"-16,0 0 3 0,0 0 45 15,0 0 39-15,0 0-71 16,9-37-59-16,91 22-23 16,41 0-2-16,40-3 1 15,30 0 3-15,30-6-3 16,15 8-1-16,-8-3-1 15,-23 10 1-15,-40 5 4 16,-46 4 2-16,-46 0-4 16,-35 0-4-16,-27 0-1 15,-20 0 2-15,-11 0 1 16,0 0 0-16,0 0 3 16,-18 0 5-16,-18 0-8 0,-12 0-24 15,-14 5-80-15,-12 12-120 16,-9-3-285-16</inkml:trace>
  <inkml:trace contextRef="#ctx0" brushRef="#br0" timeOffset="-119988.43">23896 16467 312 0,'0'0'262'0,"0"0"-186"15,0 0 18-15,0 0 67 16,0 0-73-16,0 0-48 16,41-70-26-16,-18 48 8 0,2 8-7 15,2 1 9 1,-2 4-6-16,2 9-16 0,-3 0-2 16,-2 0-1-16,-6 4-7 15,-7 18-1-15,-9 10-5 16,0 2-8-16,-25 8 6 15,-17-2-4-15,-5-6 9 16,-2-2 5-16,6-6 3 16,8-7 3-16,12-6 5 15,8-5 5-15,11-6 12 16,4-2 4-16,0 0 23 16,4 0 5-16,25 0-13 15,11 0-33-15,9 0-4 16,5-2-4-16,6-2-10 15,3 4-56-15,-1 0-79 0,-2 0-108 16,-7-8-217 0</inkml:trace>
  <inkml:trace contextRef="#ctx0" brushRef="#br0" timeOffset="-119681.6">24475 16409 559 0,'0'0'205'0,"0"0"-111"16,0 0 16-16,0 0-30 16,0 0 15-16,0 0-45 15,-8-125-16-15,8 125-5 16,0-3-4-16,0 3-7 16,0 0-5-16,0 0-10 0,0 0-3 15,-2 26-11-15,-9 15 11 16,-7 22 8-16,-3 11 2 15,-6 12-2-15,-4 6-3 16,0 7-1-16,0-1-4 16,7-8 0-16,6-9-23 15,9-14-35-15,9-14-64 16,0-18-99-16,2-21-152 16,18-14-143-16</inkml:trace>
  <inkml:trace contextRef="#ctx0" brushRef="#br0" timeOffset="-119193.89">24608 16598 369 0,'0'0'264'16,"0"0"-135"-16,0 0-23 15,0 0-15-15,0 0-21 16,0 0-41-16,50-139-19 16,-13 116-8-16,-2 10 0 15,-8 5-2-15,-5 8 0 16,-6 0-7-16,-8 4 7 0,-6 22-8 16,-2 2 2-16,-4 7 6 15,-25-3 1-15,-6-1 0 16,-1-4 0-16,1-10-2 15,6-3-2-15,10-6 0 16,13-4-7-16,6-4-21 16,0 0 31-16,17-4-8 15,20-9-22-15,5 1 22 16,0 1 8-16,-2 11 17 16,-4 0-9-16,-9 4-8 15,-8 15 0-15,-9-2 3 16,-10 5 6-16,0 2 9 15,-31-2 9-15,-10 0-2 0,-1-4-8 16,2-5-7-16,7-3-3 16,10-10-7-16,11 0-27 15,12 0-46-15,0-28-26 16,23-12-407-16</inkml:trace>
  <inkml:trace contextRef="#ctx0" brushRef="#br0" timeOffset="-118786.08">25902 15619 663 0,'0'0'297'0,"0"0"-164"16,0 0-60-1,0 0-12-15,0 0-59 0,0 0-2 16,0 0-24-16,145-4-53 16,-114 8-57-16,-6 0-68 15,-8 1-119-15</inkml:trace>
  <inkml:trace contextRef="#ctx0" brushRef="#br0" timeOffset="-118638.34">25825 15790 318 0,'0'0'288'16,"0"0"-112"-16,0 0-26 0,0 0 51 16,0 0-140-1,0 0-58-15,243-32-3 0,-166 27-66 16,1-4-169-16,-7-4-501 15</inkml:trace>
  <inkml:trace contextRef="#ctx0" brushRef="#br0" timeOffset="-117835.45">27129 15611 82 0,'0'0'98'16,"0"0"24"-16,0 0 77 0,0 0-18 16,0 0-47-1,0 0-35-15,-16-28-22 0,13 24 9 16,-1 4-35-16,0 0-26 16,-8 0-10-16,-7 0-14 15,-6 24-1-15,-4 10 3 16,4 6 0-16,8 6 1 15,7 1 0-15,10-1 4 16,0 3-3-16,12-15 2 16,15-6-3-16,2-5-2 15,4-19 0-15,3-4 0 16,-1-13 3-16,1-22 0 0,-7-16 0 16,-13-2-3-1,-10 0-2-15,-6-1 2 0,-6 6-4 16,-25 12 1-16,-6 5-13 15,2 17 0-15,1 14-32 16,5 4-30-16,7 31-20 16,7 11-53-16,10-2-85 15,5-1-185-15</inkml:trace>
  <inkml:trace contextRef="#ctx0" brushRef="#br0" timeOffset="-117542">27420 15741 417 0,'0'0'277'16,"0"0"-188"-16,0 0-28 15,0 0-28-15,0 0-30 16,0 0-3-16,-15 42 8 16,15-18-3-16,0-6-3 15,0-10 2-15,0-4 14 16,11-4 23-16,5 0 2 15,-3 0-6-15,-2-12-9 16,-8-6-9-16,-3 4-10 16,0 0-6-16,-8 5-3 15,-9 6-10-15,-3 3-18 16,-5 0-10-16,3 0-12 16,6 16-62-16,8-2-106 0,8-7-219 15</inkml:trace>
  <inkml:trace contextRef="#ctx0" brushRef="#br0" timeOffset="-117169.75">27810 15547 861 0,'0'0'115'16,"0"0"-50"-16,0 0 34 15,0 0-36-15,0 0-23 16,0 0-36-16,0-40-4 0,-4 40-9 15,-2 0 4 1,-6 13 5-16,3 1 1 0,-2 9 2 16,5-1 2-16,1 10 4 15,5-1-2-15,0 7 0 16,14-1 0-16,17-1-1 16,6-8 1-16,5 2-2 15,1-8-2-15,-5-4 0 16,-9-4-2-16,-11-4 0 15,-9-4 0-15,-9 4-1 16,0 0 0-16,-13 2 2 16,-21 2 19-16,-6-5-12 15,-7-4-4-15,2-5-5 16,6 0-22-16,5-1-36 0,9-21-79 16,5-9-111-16,9-5-355 15</inkml:trace>
  <inkml:trace contextRef="#ctx0" brushRef="#br0" timeOffset="-117008.84">27721 15552 839 0,'0'0'128'16,"0"0"-45"-16,0 0 44 16,0 0-94-16,0 0-28 15,0 0-1-15,270-68-4 16,-208 66-53-16,-14 0-171 15,-13-2-291-15</inkml:trace>
  <inkml:trace contextRef="#ctx0" brushRef="#br0" timeOffset="-114401.3">26471 15252 44 0,'0'0'131'16,"0"0"-71"-16,0 0-57 15,0 0 3-15,0 0 42 16,0 0-7-16,-50-19 9 15,42 19 10-15,1 0-2 16,3 0 31-16,4 0-14 16,0 0 19-16,0-1 6 0,33-3-21 15,34-3-45 1,33 4-29-16,30-6-4 0,19 4-1 16,18-5 3-16,9-2-2 15,5-7-2-15,-3 1-8 16,-15-3-6-16,-16-2-5 15,-20 1 12-15,-17 4-2 16,-19 0 9-16,-20 8 1 16,-24 2 0-16,-21 3 1 15,-16 5-1-15,-8-3 1 16,-2 3 7-16,0 0 12 16,0 0 0-16,0 0 4 15,0 0-11-15,0 0-3 16,0 0-5-16,0 0-1 15,2 0 0-15,0 0-3 0,2 0 0 16,3 0-1 0,-3 0 1-16,4 0 0 0,-6 0 0 15,-2 0 2-15,0 0-2 16,0 0 1-16,0 0 0 16,0 0 14-16,0 0 7 15,0 0-6-15,0-2-2 16,0 2-5-16,0 0-1 15,0 0-2-15,0 0 7 16,0 0 1-16,0 0 4 16,0 0-9-16,0 0-1 15,0 0-3-15,0 0-5 16,0 0-1-16,0 0-6 16,0 28-14-16,2 24 18 0,5 25 2 15,1 17 0-15,6 14 0 16,-1 12-1-16,1 5 0 15,-3-7 2-15,-3-4 0 16,-3-15 1-16,-2-20-2 16,-3-16 1-16,0-19 0 15,0-15-1-15,0-15 0 16,0-11 0-16,0-3 1 16,0 0 6-16,0 0-7 15,2-10-21-15,-2-17-202 16,-12-2-290-16</inkml:trace>
  <inkml:trace contextRef="#ctx0" brushRef="#br0" timeOffset="-113749.58">26524 15357 100 0,'0'0'75'15,"0"0"7"-15,0 0-9 0,0 0-6 16,0 0-50-16,0 0-8 16,-45-46 22-16,43 40-3 15,2 6 18-15,-2-1-2 16,2 1 3-16,0 0 7 16,0 0-1-16,0 0-11 15,0 0-3-15,0 0-16 16,0 0-14-16,0 0-9 15,0 0-1-15,0 0-14 16,-4 38-30-16,-1 22 44 16,5 32 1-16,0 25 32 15,0 10 2-15,5 10 6 0,13 0-16 16,1-7-4 0,0-14-9-16,-4-18 4 0,-1-25-12 15,-4-17-3-15,-3-16-7 16,0-18-62-16,0-8-116 15,1-9-94-15,1-5-108 16</inkml:trace>
  <inkml:trace contextRef="#ctx0" brushRef="#br0" timeOffset="-113216.06">26466 16469 139 0,'0'0'161'0,"0"0"-79"16,0 0 30-16,0 0 40 15,0 0-21-15,0 0-13 16,-116 0-25-16,116-2-31 16,36-6-13-16,26-4-47 15,30-2 0-15,26 0-1 16,29-8-1-16,21 3 1 15,17 2-1-15,10 4-1 16,4 4-5-16,-18 2 1 16,-25 4-10-16,-40 3 6 15,-39 0 5-15,-29 0 2 16,-17 0 0-16,-10 0 4 0,-2 0 9 16,1 0 35-16,7 0 3 15,6 0-16-15,7 0-14 16,12-9-3-16,0 1-7 15,2 7-1-15,-5-3-7 16,-2 4-1-16,-6 0 1 16,-6 0-1-16,-8 0 1 15,-10 0 0-15,-7 0-1 16,-10 0 2-16,0 0-3 16,0 0 3-16,0 0 9 15,0 0 4-15,0 0-4 16,0 0-6-16,0 0 0 15,0 0-5-15,0 0-5 0,0 0-31 16,-6 0-39 0,-4 0-54-16,1 0-51 0,5 0-241 15</inkml:trace>
  <inkml:trace contextRef="#ctx0" brushRef="#br0" timeOffset="-106195.58">8468 2938 59 0,'0'0'229'0,"0"0"-103"16,0 0 14-16,0 0-53 16,0 0-3-16,0 0-12 15,0 0 1-15,-18-139-15 16,18 127-13-16,0 4 9 15,0 0 4-15,0 4-31 16,0 1 7-16,0 2-10 16,0 1-2-16,-2 0-4 15,0 0-8-15,-3 0-10 0,-1 33-4 16,-3 18-5 0,-3 21 4-16,6 15 4 15,-1 5 1-15,5 2 3 0,2-2-1 16,0-5 5-16,0-11-3 15,0-9-2-15,0-10 2 16,-2-16-4-16,2-18-15 16,0-19-37-16,0-4-63 15,0-44 58-15,0-26-86 16,0-18-341-16</inkml:trace>
  <inkml:trace contextRef="#ctx0" brushRef="#br0" timeOffset="-105941.64">8236 2721 201 0,'0'0'208'0,"0"0"-62"16,0 0-22-16,0 0-7 15,0 0-50-15,0 0-30 16,78-134-18-16,-28 121-2 16,-2 12-16-16,4 1 9 15,-4 10 2-15,-5 26 0 16,-7 12 2-16,-14 10 4 15,-9 4 0-15,-13 2-7 16,0 1-3-16,-17-6-4 16,-20-2-3-16,0-8-2 15,-3-5-34-15,7-10-55 16,4-9-105-16,8-11-187 0</inkml:trace>
  <inkml:trace contextRef="#ctx0" brushRef="#br0" timeOffset="-104141.95">8580 3367 212 0,'0'0'373'0,"0"0"-282"16,0 0-29-16,0 0-31 15,0 0 13-15,0 0-14 16,77-101-18-16,-65 79 7 15,-3-2 6-15,-1 0 13 0,-1-1-7 16,0 4-6-16,-2 3-11 16,-3 4-2-16,2 6 9 15,-2 4-9-15,0 4-7 16,1 0-5-16,-3 0 0 16,0 0-9-16,2 4 9 15,0 13 0-15,0 2 12 16,0 6 0-16,-2-2-3 15,0 7-3-15,0 2 1 16,0-1 3-16,0-2-1 16,0-3-5-16,0-4-1 15,0-4-1-15,0-5 0 0,3-10 1 16,6-1 2 0,0-2-1-16,7 0 5 0,1 0-9 15,5-5-12 1,1-13-13-16,4-7-10 0,-3-3 12 15,0-2 4-15,-1-4-4 16,-3 0 12-16,-5 2 11 16,-4 9 0-16,-6 4 5 15,0 9 1-15,-5 4 6 16,0 4-1-16,2 2-5 16,-2 0-6-16,2 0-8 15,0 0 0-15,3 16 8 16,-1 2 2-16,2 5-1 15,2 3 6-15,0 7-6 16,3-1 3-16,1 0 0 0,1-1-4 16,1-4 3-16,-1-7-2 15,3-7 3-15,-1-8-2 16,1-5 7-16,-1 0 4 16,1-18-2-16,-1-7-8 15,-3-5 0-15,-5-6-3 16,-3-5-8-16,0 1 1 15,-4 5 2-15,0 9 5 16,0 6 5-16,0 8 13 16,0 9 9-16,0 1 6 15,0 2 6-15,0 0-35 16,0 0-4-16,0 16-12 0,-8 8 11 16,-2 5 2-16,8-6-2 15,2-3 0-15,0 0-5 16,0-6-14-16,18-2-6 15,0-4-3-15,0-4-3 16,0-2 11-16,-1-2-13 16,6 0 7-16,-5 0-6 15,-5 0 19-15,-5 0 13 16,0 0 1-16,-4 0 2 16,3 7 16-16,-3 6 3 15,2 6 5-15,-3 0 0 16,4 1-9-16,-3-1-11 15,3-3 0-15,-1-5-1 0,6-4 2 16,-3-5 0 0,1-2 0-16,4 0 0 0,-1 0-2 15,6 0-5-15,-4-10-2 16,1-4-5-16,-3-5-1 16,1-2-7-16,-1-1-6 15,-3-3 10-15,0 1 5 16,-6 2 6-16,-4 2 1 15,0 2 0-15,0 3 5 16,0 3 3-16,0 3-4 16,0 5 2-16,0 3 0 15,-2 1-1-15,0 0-6 0,-2 0-3 16,0 0 0 0,0 17-6-16,0 5 8 0,2 4 1 15,2 5 12 1,0 1-7-16,0-2-1 0,8-5-1 15,21-4 2-15,8-11 4 16,3-10 2-16,-1 0-3 16,-3-23-2-16,-7-10-6 15,-6-6-1-15,-7-3-7 16,-6-2 0-16,-5-4-10 16,-5-3 6-16,0-2 8 15,0 1 3-15,-5 7 0 16,-5 9 2-16,2 14 11 15,2 10 5-15,4 10 4 16,2 2-5-16,-3 0-16 0,1 0 0 16,0 4-9-16,0 15 7 15,-2 3 2-15,4 10 0 16,-6 6 7 0,4 11 10-16,0 9 11 0,0 8-3 15,2 1 5-15,0-2-18 16,0-7-7-16,0-7 0 15,6-10-4-15,8-12 3 16,-3-10-2-16,3-11-2 16,-5-8-3-16,1 0-8 15,2-15 8-15,-1-11-1 16,7-7-12-16,-3 1-11 0,1 5 11 16,-3 8 11-16,1 9 4 15,-1 3-1-15,-2 7 0 16,5 0-4-16,-3 0 0 15,1 14 6-15,1 3 0 16,-1-1 0-16,-3-5 2 16,-1 1-1-16,0-10 2 15,-1-2-1-15,1 0 2 16,2 0 0-16,3-18 1 16,1-7-5-16,-3-1-14 15,1-3-19-15,-5 4-1 16,-3 4 24-16,-1 8 10 15,-3 6 2-15,-2 7 31 0,0 0-16 16,0 26-15-16,0 22 2 16,-2 19 31-16,-5 19 5 15,5 11-2-15,2 0-5 16,0-2-8-16,0-16-16 16,0-16-3-16,0-17-6 15,18-18-18-15,9-18-62 16,11-10-105-16,4-23-165 15</inkml:trace>
  <inkml:trace contextRef="#ctx0" brushRef="#br0" timeOffset="-103782.14">10856 2930 192 0,'0'0'242'16,"0"0"-60"-16,0 0-5 16,0 0-35-16,0 0-25 15,0 0-23-15,0 0-33 16,0-32-39-16,0 32-22 15,0 21-10-15,0 23 10 16,11 23 5-16,7 11 7 0,-1 5-3 16,1 1-4-16,-3-4 0 15,-3-3-4-15,-5-4-1 16,-7-11-16 0,0-16-34-16,0-20-70 0,-19-22-39 15,0-4-80-15,-3-38-166 16</inkml:trace>
  <inkml:trace contextRef="#ctx0" brushRef="#br0" timeOffset="-103023.61">10773 3347 446 0,'0'0'336'0,"0"0"-123"15,0 0-72 1,0 0-98-16,0 0-29 0,0 0-10 16,203-59 2-16,-140 59-6 15,-13-1-5-15,-11-6-27 16,-13-3-8-16,-10-6 8 15,-10-8 11-15,-6-8 7 16,0-7 5-16,0 2 4 16,0-4 5-16,-13 6 0 15,-1 5 3-15,4 3 1 16,3 12 3-16,5 4 16 16,2 7 7-16,0 4 9 15,0 0-21-15,0 0-18 16,0 4-14-16,0 22 14 15,0 8 3-15,0 15 25 0,0 4 3 16,6 10-5-16,5 1 0 16,3 5-2-16,-1-3-8 15,3-4-5-15,1-4-11 16,2-12 4-16,-2-12 0 16,-1-16-4-16,-3-11-1 15,1-7-3-15,-1-3 0 16,-1-25 2-16,1-10-2 15,-5-10-8-15,2 0-3 16,-2 4 3-16,1 5 2 16,1 13 9-16,-4 11 1 15,-4 8 10-15,3 7-6 0,1 0-4 16,3 15-14-16,7 10 14 16,-1 8 1-16,1-1 2 15,0-4-2 1,-1-2-1-16,1-13 0 0,-5-2-3 15,0-11 0-15,7 0-3 16,-1-14 6-16,6-18 0 16,2-7-16-16,-5-1-33 15,-5 3-27-15,-6 1 15 16,-6 3 61-16,-3 9 12 16,0 6 42-16,0 9 11 15,0 4-14-15,0 5-10 16,0 0-26-16,0 0-15 15,0 10-14-15,0 18 5 16,0 13 9-16,0 9 9 0,0 14 9 16,0 12-10-16,8 14-2 15,3 6 0-15,5 3-3 16,-1-2 1-16,6-4-4 16,-4-4-1-16,-5-12-31 15,-8-8-57-15,-4-29-149 16,0-28-286-16</inkml:trace>
  <inkml:trace contextRef="#ctx0" brushRef="#br0" timeOffset="-102739.25">11943 3248 119 0,'0'0'646'16,"0"0"-526"-16,0 0-79 15,0 0 10-15,0 0-11 16,0 0-28-16,0 0-10 16,-13 2 24-16,13 30 53 15,0 14-3-15,0 17-26 16,0 14-16-16,0 15-13 16,0 5-12-16,0 2-2 15,0-12-5-15,2-6-2 16,5-15 0-16,0-15-33 15,-1-18-37-15,-3-16-101 0,-3-17-99 16,0-17-236-16</inkml:trace>
  <inkml:trace contextRef="#ctx0" brushRef="#br0" timeOffset="-102123.31">11901 3403 685 0,'0'0'319'15,"0"0"-156"-15,0 0-77 16,0 0-38-16,0 0-17 16,0 0-17-16,38-97-14 15,-9 89 0-15,2 2-3 0,2 5 2 16,-4 1-2 0,-2 0 3-16,-4 0-2 0,-5 14-6 15,-5 9 1-15,-5 8 7 16,-5 2 0-16,-3 5 5 15,0-1-2-15,-9 5-2 16,-20 4 2-16,-9-4-1 16,3-6-1-16,4-10-1 15,10-12-5-15,15-14-8 16,6-3 3-16,15-40 3 16,28-17-38-16,7-7 3 15,4 6 35-15,-7 11 7 16,-9 8 0-16,-11 9 1 0,-8 10 3 15,-7 7 11 1,-6 9 13-16,-3 7-2 0,-3 0-10 16,0 0-16-16,0 7-5 15,0 16 1-15,0 13 3 16,0 4 1-16,0 0 0 16,0-1-1-16,8-7-1 15,13-6 2-15,6-8-2 16,-1-10 2-16,1-8-11 15,-5 0-6-15,-8-16 13 16,-12-14 4-16,-2-5 0 16,-4 2-1-16,-25 2 1 0,-11 8 11 15,-3 4 4 1,-3 14 14-16,-4 5-16 0,1 0-7 16,7 27-6-16,8 1 0 15,18 4 0-15,16-5-11 16,2-5-87-16,41-8-88 15,15-14-4-15,9 0-356 16</inkml:trace>
  <inkml:trace contextRef="#ctx0" brushRef="#br0" timeOffset="-101832.17">12641 2958 709 0,'0'0'305'0,"0"0"-149"16,0 0-62 0,0 0-27-16,0 0-27 0,0 0-15 15,0 0-24-15,0-58-1 16,14 85-4-16,1 18 4 16,-1 11 18-16,-4 16-1 15,-3 6-4-15,-2 8-2 16,-1 2-10-16,-1-5 5 15,-3-5-6-15,0-11-13 16,0-18-21-16,0-16-22 16,0-19-19-16,0-14-78 15,-7-17-61-15,-2-27-195 0</inkml:trace>
  <inkml:trace contextRef="#ctx0" brushRef="#br0" timeOffset="-100793.77">12592 3334 608 0,'0'0'255'15,"0"0"-130"-15,0 0-13 16,0 0-58-16,0 0-5 16,0 0-31-16,83-1-11 15,-43 1-7-15,-5 0 0 16,-4 0-14-16,-4-10-11 16,-6-7 2-16,-8-7 6 15,-3-4-1-15,0-6 2 16,-8-2-3-16,0 0 1 0,-2 4-5 15,0 3 13-15,0 6 10 16,-2 5 2-16,-4 7 5 16,3 6 11-16,0 3 4 15,3 2 4-15,0 0-12 16,0 0-14-16,-4 11-5 16,2 14 5-16,-2 7 17 15,1 8-3-15,1 6 10 16,2 9-3-16,0 2-1 15,0 4-9-15,0 2-6 16,-4 2-1-16,2-5-2 16,0-11 5-16,2-17-3 0,0-17-4 15,0-11-1 1,0-4 1-16,0 0 3 0,0-14-3 16,6-18-1-16,9-10-2 15,6-6 2-15,-1-3-2 16,2 9 3-16,-2 10 1 15,-2 10 0-15,-5 11 0 16,-6 4 2-16,2 7-3 16,0 0-7-16,0 8 2 15,2 14 5-15,-2 9 4 16,0 1 0-16,4 1 4 16,-2 4 2-16,4-5-5 15,-1-3 0-15,-1-6-2 16,1-7 0-16,-3-6-1 15,1-7 1-15,-6-3-1 16,1 0-2-16,3-5-1 0,2-21 0 16,-1-10-5-16,2-4-2 15,-1-3-2-15,-2 5 7 16,0 3 1-16,-3 7 2 16,-5 10 1-16,-2 3 1 15,0 7 0-15,0 3-2 16,0 0-4-16,-2 5 3 15,-12 0-7-15,1 0 3 16,-3 0-2-16,5 10 7 16,0 9 0-16,4 3 12 15,2 7-1-15,5 7 0 0,0 8-2 16,10 0-1 0,16-7-3-16,5-11-1 15,8-14-4-15,0-12-16 0,3-3-42 16,-1-34-90-16,-10-11-142 15,-6-8-56-15,-10 1 158 16,-4 1 80-16,-4 3 108 16,0-2 17-16,-3 3 60 15,0 6 37-15,3 8 46 16,0 12 17-16,0 9 4 16,-3 12-27-16,-4 3-37 15,0 0-75-15,0 0-25 16,0 0-8-16,0 22 1 15,0 10 12-15,0 10 4 16,0 6-11-16,0 8-2 0,0 6-4 16,7 6-4-16,-1 4-4 15,2 1-1-15,-6-10-17 16,-2-12-41-16,0-17-81 16,0-22-100-16,0-12-214 15</inkml:trace>
  <inkml:trace contextRef="#ctx0" brushRef="#br0" timeOffset="-100465.74">13415 3435 397 0,'0'0'575'0,"0"0"-390"16,0 0-95-16,0 0-38 0,0 0-9 16,0 0-43-16,71-25-1 15,-40 20-11-15,-2-5 1 16,-4-3-6-16,-3 0 0 15,-2-1 15-15,0-4-2 16,-4 2 3-16,-7 4 1 16,-3 1 0-16,-2 7 0 15,-4 4 3-15,0 0-3 16,3 0-2-16,-1 4-7 16,1 17 9-16,5 7 10 15,1 6 1-15,5 2 4 16,-3 2 10-16,0-2-10 15,-2-6-8-15,-7-5-6 16,-2-11-1-16,0-7-37 0,0-7-72 16,0-4-152-16,0-32-107 15</inkml:trace>
  <inkml:trace contextRef="#ctx0" brushRef="#br0" timeOffset="-100191.75">13745 3039 614 0,'0'0'371'0,"0"0"-302"16,0 0-68-16,0 0 4 16,0 0 10-16,0 0 6 15,13 65-17-15,-7-56 1 0,-1-6 3 16,0-3 24-16,1 0 33 16,-4 0-23-16,-2 0-16 15,0-8-2-15,0 1 1 16,-2 0-22-16,-16 3-3 15,-1 4-5-15,-4 0-2 16,5 0-16-16,3 16-36 16,4 5-33-16,3 11-38 15,8 11-42-15,0 3-39 16,3 0-69-16</inkml:trace>
  <inkml:trace contextRef="#ctx0" brushRef="#br0" timeOffset="-99191.86">13961 3468 738 0,'0'0'234'0,"0"0"-114"15,0 0-23-15,0 0-51 16,0 0-28-16,0 0-11 16,0-45-5-16,0 45-2 15,0 0-3-15,0 0-3 16,0 0-1-16,0 12 5 15,0 4 2-15,2 0 1 16,2-4-1-16,1-8 1 16,1-4 0-16,2 0 1 15,-2 0 2-15,3-10 1 16,-5-12 2-16,1-4-7 0,-3-1-16 16,-2 1-19-16,0 6 8 15,0 2 15-15,0 5 10 16,-9 2 2-16,2 6 7 15,1 2 11-15,-1 3-2 16,-2 0-11-16,-6 12-5 16,-4 12 0-16,6 9 12 15,2 3 7-15,9-1-2 16,2 4-11-16,0-3 4 16,9-4-4-16,13-6-5 15,5-6-2-15,6-11-12 16,3-9-48-16,0-5-65 15,2-28-58-15,-1-10-70 16,-3-4 117-16,-3 6 137 16,-4 1 8-16,-3 1 87 0,-1 4 45 15,-8 6-23-15,-3 10-46 16,-8 9-12-16,-4 5-15 16,0 5-19-16,0 0-25 15,-6 0-15-15,-15 8 7 16,-4 13 2-16,-1 6 6 15,1 4 0-15,3 3 14 16,4 1 9-16,7 0-10 16,0-1-9-16,6-6-1 15,3-10-3-15,2-8-37 0,0-10-39 16,2 0 26-16,19-25 48 16,1-6 2-16,-2 1 0 15,-2 7 2-15,-3 6 18 16,-1 7 0-16,-6 5 2 15,1 5-1-15,3 0-5 16,-1 25-14-16,7 5 43 16,1 5-5-16,2-6-14 15,-1-12-14-15,-1-8-4 16,0-9-3-16,-4 0-5 16,1-22-5-16,-3-11-55 15,1-6-50-15,-8-3 17 16,-4 2-22-16,-2-1-24 0,0 6 44 15,0-2 95 1,0 0 13-16,-2-2 43 0,0 0 57 16,2 8 5-16,0 4-57 15,0 12 32-15,0 6 16 16,0 9-27-16,0 0-40 16,0 0-38-16,0 0-4 15,0 19 0-15,0 5 4 16,2 12 32-16,14 4-3 15,2 8-12-15,0 3-8 16,-1-2-9-16,-3-1-2 16,-5-2-2-16,-7-1-21 15,-2-9-28-15,0-6-69 16,-7-13-124-16,-7-17-199 0</inkml:trace>
  <inkml:trace contextRef="#ctx0" brushRef="#br0" timeOffset="-98524.04">10281 4261 28 0,'0'0'2'15,"0"0"-2"-15,0 0-21 16,0 0 21-16,0 0 53 16,0 0 129-16,-498-64-2 15,438 47-21-15,0 5-33 0,2 3-32 16,3 3-24-16,7 3-28 16,13 2 2-16,12 1 5 15,17-3 15-15,6 3-8 16,6 0-35-16,48 0 0 15,48-1-2-15,50-5-13 16,51-9 17-16,53-4 2 16,47-8 1-16,37 6-7 15,34 6-2-15,20 14-5 16,14 1-12-16,7 5 0 16,-12 11-6-16,-23-2-15 15,-48-2 7-15,-47-5 12 16,-42-6-2-16,-34-1 4 0,-32 0 6 15,-32 0 7 1,-34-5 6-16,-29-5 12 0,-17 0 22 16,-20-1 5-16,-10 3-19 15,-8 2-14-15,-3 1-14 16,-4 2-11-16,-4 2 0 16,-7 1-31-16,-5 0-36 15,-4 0-37-15,0 0-118 16,-15 1-274-16</inkml:trace>
  <inkml:trace contextRef="#ctx0" brushRef="#br0" timeOffset="-98363.14">15793 4046 765 0,'0'0'608'0,"0"0"-549"0,0 0-55 16,0 0-3-16,0 0-1 15,0 0 0-15,-34-4-59 16,22 12-218-16</inkml:trace>
  <inkml:trace contextRef="#ctx0" brushRef="#br0" timeOffset="-90927.47">9400 7219 19 0,'0'0'0'0,"0"0"-10"0,0 0 1 15,0 0 9-15,0 0 5 16,0 0 14-16,0 0-12 15,-33 0-3-15,28 0-4 16,2 0 0-16,3 0-1 16,0 0 1-16,-2 0-6 15,0 0-4-15,0 0 4 16,-2 0 4-16,-1 0 2 16,-1 0-4-16</inkml:trace>
  <inkml:trace contextRef="#ctx0" brushRef="#br1" timeOffset="-74234.22">9388 7192 57 0,'0'0'81'0,"0"0"5"16,0 0-25-16,0 0-3 15,0 0-17-15,0 0-13 16,0 0-12-16,21-29-7 16,-21 29-9-16,0 0-3 15,0 0-12-15,0 0 2 16,0 0 11-16,0 0 2 15,0 0 3-15,0 0-2 16,0 0 4-16,0 0-1 16,0 0 11-16,0 0 27 15,0 0-14-15,0 0-8 16,0 0-10-16,0 0-10 0,0 0 3 16,0 0 4-1,0 3 3-15,0-3-3 0,0 0 8 16,0 0 32-16,0 0 2 15,0 0-8-15,0 0-8 16,0 0-10-16,0 0-12 16,0 0-4-16,0 0-6 15,-2 0-1-15,2 0-2 16,0 0 2-16,0 0 1 16,0 0-1-16,0 0 9 15,0 0 22-15,0 0 8 16,0 0-11-16,0 0-15 15,0 0-7-15,0 0-5 0,-3 0 2 16,3 0-3-16,0 0 0 16,0 0 1-16,0 0 0 15,0 0 0-15,0 0-1 16,0 0 2-16,0 0 0 16,0 0 1-16,0 0-1 15,0 0-2-15,0 0 0 16,0 0 5-16,0 0-2 15,0 0 2-15,0 0 0 16,0 0-3-16,0 0-2 16,0 0-8-16,0 7 3 15,0-2-8-15,-4 6 13 0,2 0 1 16,-3 1-1-16,3 0 2 16,-1 0-1-16,1 1 1 15,0 3-2-15,2 0 1 16,-2 5-1-16,0-2 0 15,2-1 0-15,-2 3 2 16,2-2-2-16,0-1 4 16,0-2-1-16,0 0-1 15,0-1 5-15,0-2-5 16,0 1 0-16,0-2 0 16,0 4-2-16,0-4 0 15,0 2 0-15,0 0 3 16,0-1-3-16,0-1 0 0,0 2 3 15,0-2-2 1,0 2 1-16,0-3-2 0,0 2 1 16,0-5 0-16,0 1-1 15,0 0 2-15,0-1-2 16,0 0 0-16,0 0-3 16,0 3 3-16,0-4 3 15,0 0-3-15,0 0 1 16,0-2-1-16,0 2 1 15,0-1 0-15,0 1-1 16,0 0 1-16,0 0-1 16,0 5 0-16,0-3 0 15,0 3 0-15,0 1 1 16,0 0-1-16,0-1 1 0,0 0-1 16,0-2 1-1,0-3-1-15,2-2 1 0,-2 4 0 16,2-4 1-16,-2-1-1 15,0 2-1-15,0 1 1 16,0 0-1-16,0 1 0 16,0 3 0-16,0-1 1 15,0-3-1-15,0 1 1 16,0-1 0-16,0-1 0 16,0-1-1-16,0-1 0 15,0 0 3-15,0 1-3 16,0 0 0-16,0 2 3 15,0 0-3-15,0 4 0 0,0-1 0 16,0 0 2-16,0-4-2 16,0-4 0-16,0 0 0 15,0-2 0-15,0 0 0 16,0 0 0-16,0 0 6 16,0 0 11-16,0 0 3 15,0 0-6-15,0 0-6 16,0 0-6-16,0 0-2 15,0 0-2-15,0 0 2 16,0 0 0-16,0 0 0 16,0 2-18-16,4 0 18 15,6-2 21-15,-2 0-16 0,-1 1-5 16,2-1 11-16,0 0-8 16,-2 0 2-16,3 0-2 15,2 0 0-15,3 0-1 16,1 0 1-16,2 0-1 15,-2 0-2-15,1 0 6 16,-1 0-6-16,-5 0-1 16,1 0-2-16,-6 0 3 15,3 0 0-15,-3 0 1 16,1 0-1-16,2 0 0 16,2 0 2-16,3 0-1 15,1 0-1-15,8 0 1 16,-4 0-1-16,6 0 0 15,-3 0 0-15,-3 0-1 16,0 0 0-16,-5 0-1 0,-1 0 2 16,-5 3 0-16,2-1 0 15,-3-2 0-15,3 0 2 16,0 0-1-16,3 0 1 16,3 0 0-16,3 0-2 15,0 0 0-15,-2 0-2 16,1 0 0-16,0 4 2 15,0 0 0-15,-2-2-1 16,-1 0 1-16,3 2 0 16,1-4 2-16,4 4-2 15,2-4 3-15,-1 1-2 16,3 2-1-16,-2 0 0 0,1-2 0 16,-1 0-2-1,-3-1 4-15,-1 3-2 0,0-3 0 16,0 2 0-16,-1-2 2 15,1 0 0-15,4 0-1 16,2 0-1-16,4 0 0 16,3 0-1-16,1 0 1 15,-2 0 1-15,-6 0-1 16,-2 0-3-16,-2 0 3 16,-6 2 1-16,1 0 0 15,0 1-2-15,2-3 3 16,2 0-2-16,3 0 0 15,2 0 1-15,2 0-1 0,0 0 0 16,0 0 0-16,2 0 0 16,-2 0 0-16,-3 0-2 15,3 0 2-15,0 0 1 16,0 0-1-16,2 0 0 16,0 0 2-16,1 0-2 15,-1 0 0-15,-2 0 0 16,2 0 1-16,-2-5-1 15,0 1 0-15,2 1 0 16,-2 1 2-16,5-4-2 16,-3 3 0-16,3-3 1 15,-3 2 0-15,-5 2-1 0,-1 0 0 16,0 0 0-16,-3 2 0 16,3 0-2-16,-4-2 2 15,6 2 0-15,4-2 1 16,1-1-1-16,1 0 0 15,3 1-2-15,-2-2 3 16,-1 1-3-16,-2 3 2 16,-2 0 0-16,-2 0 0 15,-5 0 0-15,-4 0-1 16,-3 0 1-16,3 0 0 16,3 5 0-16,3-3 1 15,4 2-1-15,5-3 0 16,2 2 0-16,3-1 0 0,-1 2 10 15,3-2-8 1,-1 0-2-16,1 0-1 0,2 0 1 16,-2 0 0-16,-2 0 1 15,-5-2 2-15,-1 0-4 16,-3 0 2-16,-3 0 1 16,1 0 0-16,2 0-2 15,-2 0 3-15,4-6-3 16,1 2 1-16,3 0 0 15,3 0-1-15,3 0 1 16,0 0 2-16,1 0-3 16,-1 1 1-16,-3 0-5 15,-5-1 5-15,-2-1-2 16,1 4 1-16,-3 0 0 16,-3-2 0-16,4 3 0 15,-4-3 1-15,3 2 2 0,0-1-3 16,0-2-3-16,3 1 3 15,-3-1-2-15,-3 3 6 16,3-1-6-16,0 0 4 16,-3 0-1-16,3 0-1 15,-2-3-1-15,2 2 1 16,0 1-5-16,3 0 8 16,-1-1-6-16,0 3 2 15,2 0 1-15,1 0 0 16,-3 0 1-16,2 0-2 15,-2 0 1-15,4 0 0 0,-4 0 0 16,0 0 2-16,2 3-2 16,1-1-1-16,-3 2 1 15,2-3 0 1,3-1-1-16,3 2 1 0,2-2 1 16,1 0 0-16,1 3 0 15,-1-3-1-15,2 0 1 16,-3 0-2-16,-3 0 1 15,-3 0 0-15,-1 0 0 16,-1 0 1-16,0 0-3 16,2 0 2-16,-2 0 0 15,0 0-2-15,3 0 2 0,4-5 0 16,0 2 1 0,0-1-1-16,0 0 1 0,1 0-1 15,-6 1 1-15,1 2-2 16,-5 1 1-16,-2-3-1 15,2 3 0-15,0 0 2 16,3-1-2-16,-1-1 1 16,2-2-1-16,1 0-1 15,-2-3-2-15,0 3 2 16,1 1-4-16,-2 1 6 16,-1 0-1-16,-1-1 1 15,-2 3-1-15,-2-2-1 16,2 2-1-16,-2 0 3 15,4 0-10-15,-2-2 9 16,2 1-1-16,-2-1-6 0,-2-1 4 16,-1 2-1-16,-2 1 4 15,3 0-8-15,2 0 8 16,0 0 0-16,0 0 1 16,5 0 0-16,-3 0-1 15,2 0-1-15,-4 0 2 16,0-3 2-16,-2 2-1 15,-6-3-1-15,-4 2-3 16,-3 0 0-16,-6-1 0 16,-3 1 3-16,-1 0 0 0,-4 0 1 15,2 2 0 1,-2-1 4-16,2-3-5 0,-2 0-2 16,2 1 2-16,2 1 7 15,-2-2-3-15,0 3 3 16,0-6-6-16,2 0 0 15,1-6 1-15,-3 0 1 16,0-6 2-16,-2-5 5 16,0-6-9-16,0-2-1 15,0-1-1-15,0-2 1 16,-6 3-2-16,-1 0 1 16,3-1 1-16,-4 4 0 15,2-4 0-15,-1-4 0 16,-1 2 1-16,-4-2 2 15,3-2-2-15,3 3 1 0,-4 2-2 16,4 4 1-16,1 4 0 16,-1 2-1-16,2 2 0 15,2-3 0-15,-3 3 0 16,2-2 2-16,-1 0 0 16,2 3-2-16,-3-4 0 15,3 5 3-15,-2 5-3 16,0 0 0-16,-1 5 0 15,0 3 0-15,3 2 0 16,0-1 1-16,-1 0-1 16,-1 0 0-16,0-4 2 15,2 0-2-15,-3-2 2 0,1-2-2 16,1-1 0-16,1 0 0 16,0 1 2-16,-1 0-1 15,-1 2 1-15,2-4-2 16,0 2-2-16,-3-5 2 15,3 1-1-15,-2 0 2 16,2 3-1-16,-1 0 0 16,3 4 1-16,-2 3 0 15,2 1 0-15,0 4-1 16,0-2 1-16,-3 5-3 16,3-2 2-16,-2-2 0 15,-2 2-1-15,2-2-3 16,-3 0 2-16,-1 0-3 15,2 0 3-15,-4-1 0 16,2 2 1-16,-3-1 0 0,3 2-1 16,-2 0-1-16,0 2 0 15,-3 0 3-15,-1 0-1 16,-3 0 0-16,-1 0 0 16,-1 0 0-16,-2 0 1 15,4 0 0-15,-1 0 0 16,1 0 0-16,1 0 0 15,-1 0 0-15,-3 0 0 16,3 0 0-16,-4 0 1 16,1 4-1-16,-3-2 0 15,-2 0 1-15,-4 0-1 16,0-2 0-16,0 1 0 0,1-1 1 16,2 0-1-1,-1 0 0-15,0 0 0 0,-1 0 1 16,1 0-1-16,2 0 0 15,2 0 0-15,3 0 0 16,-3 0 0-16,2 0-1 16,3 0 1-16,-2 0-1 15,0 0 1-15,1 0-2 16,-6 0 2-16,3 0 0 16,1 0 0-16,-4 0 0 15,0 0 0-15,-1 0 0 16,1 0 2-16,2 0-2 15,2 0 0-15,4 0 0 0,1 0 0 16,1 0 0-16,2 0 0 16,-2 0-1-16,-3 0 1 15,-2 0-1-15,-2 0 1 16,-3 0-1-16,-2 0 1 16,0 0 0-16,0 0 0 15,-2 0 0-15,5 0 1 16,-5 0-1-16,1 0 0 15,-3 0 0-15,-2 0 1 16,-4 0-1-16,2-3 0 16,0-1 1-16,-1 2-1 15,5-3 0-15,-2 2 0 0,2 1 0 16,2 0 1-16,4 0-1 16,0 2 0-16,5 0 0 15,1 0 0-15,0 0 0 16,2 0 0-16,-1 0 0 15,-1 0-1-15,-1 0 1 16,2 0 0-16,-2 0 0 16,2 0 0-16,1 2 0 15,3 0-1-15,2 3 1 16,1-2 0-16,3-1 0 16,-4 2 0-16,1-2 0 15,-1 0 1-15,-4 2-3 16,-1 0 4-16,-8 2-4 15,-2-4 3-15,-2 0-1 16,-2 4 0-16,5-4 3 0,2 0-3 16,2 3 0-16,5-3-1 15,1 1 0-15,3-1 1 16,1 0 0-16,2 1 0 16,-3-2 0-16,2 3 1 15,-3-1-1-15,0-2-1 16,-7 1 1-16,-1 1 0 15,-2 0 2-15,0-1-2 16,-3 0 0-16,0-2 0 16,-2 2 0-16,4-2 0 0,-2 0 0 15,2 3 0 1,-1-3 0-16,2 1 0 0,-2-1 0 16,-1 3 0-1,0-2-1-15,0 2 1 0,6-2 1 16,-1 1-1-16,-1 0-1 15,0 0 1-15,-4-2 0 16,0 3 0-16,0-3-1 16,-4 0 1-16,0 0 0 15,0 0 0-15,-2 2-1 16,2 0 1-16,-2-2 0 16,2 0 0-16,0 0 1 15,0 0 0-15,1 0-1 16,-1 0 0-16,0 0 0 15,4 0 0-15,-2 0 1 0,3 0-1 16,-1 1-1 0,-2 1 1-16,5-2 0 0,0 2 0 15,-1 0 0-15,2 3 0 16,-4-2 0-16,0 1 0 16,3 1 0-16,-5 0 0 15,2-1 0-15,1 3-1 16,-2-3 1-16,1-1-1 15,0 1 1-15,-2 1 2 16,3 0-1-16,2 2-1 16,-3-3 0-16,1-1-1 15,-3 4 1-15,0-3 0 0,0 2 0 16,-1 0 0 0,1 0 0-16,-4-3 2 0,4 4-2 15,0-3 0-15,2-3-1 16,1 3 1-16,-1-1 1 15,4-1-1-15,-4 2 0 16,0 0 0-16,-2 1 0 16,-2 0 2-16,0 2-2 15,-4-2 0-15,-1-3 0 16,1 3 1-16,0-3-1 16,-1 3 0-16,-1-1-3 15,2-1 3-15,-2 3-1 16,0-3 1-16,2 3 0 15,1-1 0-15,1 2-2 16,0-2 2-16,2-5 2 0,0 5-2 16,0-5 1-16,0 2-1 15,0 0 0-15,0-2 0 16,0 2 0-16,-2-1-1 16,-1-1 2-16,-1 2-1 15,-2-2 0-15,1 0 0 16,-1 0 0-16,1 0 0 15,5 0 2-15,3 0-4 16,1 0 4-16,2 0-2 16,-1 0 0-16,0 0 1 15,-1 0-2-15,0 0 1 16,-1 0 0-16,-1 0 0 16,2 3 1-16,1-1-1 0,0 2 0 15,1-1 0-15,3 0 0 16,0-1 0-16,4 0-1 15,1 0 1-15,1 0 1 16,-1 2 0-16,-3-2-1 16,0 1 0-16,0-2 0 15,-6 3 0-15,2 0 0 16,-3-1-1-16,1 2 1 16,1-1 0-16,4 0 0 15,-2-3 0-15,5 5 0 16,1-5 0-16,-1 1 0 15,3 1 2-15,-3 0-2 0,1-1 0 16,-6 1 0-16,-1 0-1 16,-2-1 1-16,-5 0-1 15,2-2 1-15,-2 2 0 16,2-2 3-16,3 0-3 16,-1 0 0-16,1 0 0 15,-1 0 0-15,1 3 0 16,1-3 0-16,1 0 0 15,0 0-1-15,2 0 1 16,-1 2 0-16,2-1-1 16,1 3 1-16,0-2-1 15,0 1-2-15,0-2 3 0,5 1 0 16,2-2 3 0,-1 0-2-16,4 0-1 0,-1 0 0 15,-3 0 0-15,2 0 0 16,-1 0-1-16,1 0 1 15,2 0 0-15,-1 0 1 16,2 0-1-16,-2 0 0 16,2 0 1-16,-3 0-1 15,0-2 0-15,-3-2 0 16,-1 0 1-16,1 1 0 16,2-2-1-16,4 1 1 15,1 2-1-15,-1-1 2 16,1 0-2-16,-2-1 0 15,-1 3-1-15,1 1-1 16,-1-3 2-16,2 1-1 0,5 1 2 16,-1-2 1-16,1 3-2 15,2 0 1-15,0 0 1 16,0 0 0-16,0 0-2 16,-2 0-2-16,-4 0-8 15,-6 20-1-15,-3 16 11 16,-6 7 1-16,0 7-1 15,-4 4-3-15,-2 4-38 16,-2 4-66-16,-2-10-169 16</inkml:trace>
  <inkml:trace contextRef="#ctx0" brushRef="#br1" timeOffset="-69345.77">9411 10418 43 0,'0'0'74'0,"0"0"-24"15,0 0 14-15,0 0-4 16,0 0-13-16,0 0-2 16,0 0-12-16,13-5-19 0,-13 5 2 15,0-2 6 1,0 2 5-16,0 0-5 0,0 0-14 16,0 0-4-16,0 0 11 15,0 0 15-15,3 0 12 16,1 0-16-16,3 0-3 15,6-2-12-15,5 2 8 16,2-2-13-16,4 2 0 16,1 0-2-16,0 0-1 15,1 0-1-15,6-2-1 16,1-2-1-16,2 0 4 16,-1-2-2-16,-1 0-2 15,-2 4 1-15,0-4-1 16,-2 3 0-16,-2 1 1 15,0-3 0-15,-2 3-1 0,4-3 5 16,-2 5-4 0,2-5 3-16,4 5 0 0,1 0-4 15,1 0 1-15,1 0 1 16,-3 0-1-16,1 0 0 16,0 0-1-16,-3 0 2 15,2 0 0-15,0 0-2 16,3 0 0-16,-1-4 6 15,3 0 9-15,1-3-5 16,-2 6-1-16,5-3-5 16,3 0-1-16,-3 1 0 15,3 0-3-15,-3-1 0 0,0 2 1 16,3-1 0-16,-3 1 1 16,4-3 0-16,-2-2 1 15,5 4 5-15,1-2 2 16,4 4 3-16,0-1-7 15,-2 0 1-15,1 0-4 16,-6 2 1-16,2-2-4 16,0-1 2-16,2-2 0 15,3 1 3-15,2-4-3 16,-1 1-2-16,1 2-2 16,-5-1 2-16,-1-1 1 15,-4 6-1-15,1-3 0 16,-1 4 2-16,4 0 18 15,-2 0-8-15,4 0-10 16,6 0 1-16,0 1 0 0,2 3-3 16,5-1 1-16,-1-2-2 15,1 2 2-15,-3-3 1 16,-4 0-1-16,-4 0 0 16,-3 0-1-16,-2 0 3 15,0 0-3-15,3-8 2 16,1 2 1-16,2-1 0 15,4 3-2-15,-1-1-1 16,-3 3 0-16,4-3 2 16,1 3-2-16,0 1 1 15,0-3 2-15,5-1-2 16,-3 1-1-16,0-1 0 0,-1-2-1 16,-3 3-1-16,0 1 0 15,-2-1 1-15,-2 4 1 16,7-3 3-16,2 3-3 15,2 0 0-15,-1 0-1 16,1 0 1-16,-1-2 3 16,-2 0-2-16,5-2 0 15,1 0 1-15,-2-2-2 16,1 0-1-16,-2 0 1 16,-1 3-3-16,-1-4 6 15,-3 3-2-15,0-2-1 16,-4 1 1-16,-2 0-1 15,-1 1-1-15,0-2 1 0,1 2 0 16,2-1 0-16,-3 0 0 16,-2-1-1-16,-4 0 1 15,-3 0 1-15,-3-3-1 16,-3 4 0-16,2-1 0 16,-2 0-3-16,4-2 3 15,2 2 0-15,1 0-1 16,2 0 3-16,2 3-1 15,3-2-1-15,-4 3-1 16,-1 0 0-16,0-3 1 16,-2 5 1-16,-1-5 0 15,-1-2-1-15,-1 2 0 0,-2-1 2 16,0 0-1 0,0 0-1-16,0 2 0 0,-1-1 1 15,-4 5-1-15,1-2 0 16,-5 1-2-16,-2-1 2 15,-2 0 1-15,-3 0-1 16,-6-1 5-16,0 1-4 16,-7 2 3-16,1-3 8 15,-4 3 2-15,-1 0-7 16,-1 0-2-16,2 0-5 16,-4 0-5-16,0 0 2 15,3 0 1-15,-5 3-3 16,2 8 0-16,-2 1-11 15,-2 0 2-15,0 8 14 16,0 2 0-16,0 5 2 0,0 4 5 16,0-1-7-16,0 4 0 15,0 1 0-15,0-1 2 16,0-1 0-16,0 2-2 16,0-3 0-16,0 1 1 15,0 4-1-15,-2 4 1 16,0 0-1-16,0 5 0 15,0 0 0-15,-1-1 0 16,1-3 3-16,2-3-2 16,-2-4 0-16,0-3-1 15,0-4 0-15,0-4 0 16,0-6 0-16,2-6 0 0,-4-4-1 16,2-2 1-16,0-4-5 15,0-2 1-15,0 0-3 16,2 0 5-16,-2 0 2 15,-3 2 17-15,-5 0-10 16,-7 3 4-16,-3-2-7 16,-2 3-2-16,-2-2 0 15,1 0-1-15,-6 2 1 16,0-2-1-16,0 0 1 16,0-1-2-16,2 0 0 15,1 3 1-15,0-1 0 16,-4 0-1-16,1 0 0 15,-4-2 0-15,-2 3 1 0,-4-2-1 16,-1 2 1-16,-2 1-1 16,-1-3 1-16,1 1 0 15,1 1-1-15,4-1 1 16,-5 0-2-16,-1-1 2 16,-1 0-1-16,-3 3 2 15,2-3-2-15,-2-2 0 16,3 2-2-16,-5-4 4 15,0 0-2-15,0 0 3 16,-5 0-3-16,3 0 0 16,-4 0 0-16,1 0 1 15,-2 0-1-15,-2 0-1 0,0 1-1 16,-5-1 2-16,-1 0-1 16,-1 0 0-16,-3 0-2 15,-2 0 2-15,-3 0 0 16,2 0 1-16,-1 0-1 15,3 0 1-15,2 0 0 16,3 0 0-16,3 0 0 16,6 0 0-16,1 4 1 15,0 0-1-15,1 1 1 16,2-1-1-16,-3-1 0 16,2 2 0-16,2-1 1 15,-6-1 0-15,0 2-1 16,-4-1-1-16,-2-2 1 15,-3-1 2-15,0 1-2 16,5 1 0-16,4-1-2 0,5-2 2 16,2 0-1-16,0 0 1 15,0 0 0-15,-2 2 0 16,-3 0-1-16,-2-2 1 16,-4 2 1-16,0-1-1 15,-5 2-1-15,3 1 1 16,0-4 1-16,-1 1-1 15,1 4 0-15,2-3 0 16,2 3 1-16,0 0-1 16,4 1 0-16,1-3 0 15,2 4 0-15,1 1 2 16,4-2-2-16,1 2-1 0,1-2 1 16,-1 0 1-16,-2 2-1 15,0-2-1-15,1 0 1 16,-6 0 0-16,1 0 2 15,-5-2-2-15,3 2 0 16,-1 1-1-16,3-4 2 16,0 1-2-16,2 1 0 15,1-5 1-15,0 5 1 16,-6-1-1-16,3 0-2 16,-4 0 2-16,1-1 2 15,2-2-2-15,3-1-1 16,3 2 1-16,3-2 0 15,3 2 0-15,2-2 1 0,3 0 0 16,1 0-1-16,-2 0 0 16,0 0 0-16,1 2 0 15,2 0 0-15,-1 3 0 16,-1-2 0-16,4 1 0 16,-1 1 0-16,-1-2 1 15,-3 3 2-15,0-2-3 16,-4 0 0-16,1 0 0 15,2-2 0-15,4 2 0 16,-1-2 0-16,5 3 2 16,2-5-2-16,6 0 0 15,3 0 0-15,7 0 0 0,1 0 1 16,2 0 0-16,-1 0-1 16,-3 0 0-16,-1 0-1 15,-3 0 1-15,-5 3-1 16,-4 1 1-16,-4 1 0 15,-4-2 1-15,-1 1-1 16,-1-2 0-16,6 1-2 16,6-3 2-16,7 0 2 15,10 0-2-15,-1 0 1 16,5 0 0-16,0 0 0 16,0 0-1-16,0 0 5 15,2 0-3-15,-3 0 5 16,1 0 1-16,-1-7-4 15,1-3 25-15,2 4-17 16,0-2-4-16,-2 2-7 0,0-1 2 16,2 0-1-16,-3 0-4 15,3-4 3-15,0-3-1 16,0-2 4-16,0-1-2 16,0-6-2-16,0 0 1 15,0-3-1-15,0-1 0 16,0 2 0-16,0 4 0 15,0-5 0-15,-2 0 0 16,-2-1-3-16,0 1 3 16,-1-2 0-16,3 3 2 15,-3 2 0-15,-2-1-2 16,3 6 0-16,-2-2 0 0,1 4-2 16,-2 1 0-16,-2 4 2 15,3 1-3-15,-1 0 3 16,1 2 0-16,1 1 0 15,0 0 2-15,1 0-1 16,2-2 1-16,2-2-1 16,-2 2 1-16,2-1 0 15,0 0-2-15,-3-1 0 16,3 1 0-16,0 2 1 16,0 3-1-16,0-4-1 15,0 4 1-15,0-4 0 16,0-1-2-16,0 1 2 15,0-4 1-15,0 1-1 0,0 0 2 16,0-2-2 0,0 3 0-16,0-2 2 0,0 0-1 15,0 4-1-15,0-1 1 16,0 0 2-16,0 0-3 16,0 0 0-16,0 1 0 15,3 0 0-15,-3 5 3 16,0 0-3-16,0 2-3 15,0 2-1-15,0 0-2 16,0 0-50-16,-7 22-55 16,-9 10-85-16,-3 3-141 15</inkml:trace>
  <inkml:trace contextRef="#ctx0" brushRef="#br1" timeOffset="-64718.27">9855 13339 45 0,'0'0'61'0,"0"0"-4"16,0 0 5-16,0 0-13 16,0 0-16-16,0 0-4 15,0 0-1-15,0 0 22 16,0 0-34-16,0 0-5 15,0 0 7-15,2 0 15 16,11 0-4-16,7 0-5 16,5 0 2-16,4 0-22 0,9 0 3 15,4 0-3 1,5 0-1-16,1-2 4 0,4-2-5 16,-3 0-1-16,-2 1-1 15,0 2 0-15,-7 1-1 16,-3-2 1-16,0 0 0 15,-4 2 0-15,1-2 2 16,1-1-2-16,5-1 3 16,5-1-3-16,8-2 2 15,9 0-2-15,2 1 3 16,4-1-3-16,-3-1 4 16,-3 4-4-16,-4-3 2 15,-6 0-2-15,-8 2 0 16,-2-4 1-16,-6 3-2 15,2-2 2-15,2 0 3 0,5 0 6 16,6-2 12-16,4 3-3 16,-1-2-16-16,0 5-3 15,0-2 1-15,-6 3 2 16,2-2-2-16,-6 1-1 16,-1 1-1-16,-6 3 1 15,1 0 0-15,2-3 3 16,0 1-2-16,2 0 9 15,10 0 9-15,2 0 1 16,1 1-17-16,3 1 3 16,0 0 6-16,-2 0-12 15,-3-2 3-15,-4-1-3 0,0 3-1 16,-4 0 1 0,-1 0 0-16,1-2 4 0,0-2-2 15,1-2 0-15,8-2 6 16,6 0-2-16,4 0 2 15,4 3-4-15,-8 0-3 16,-5 1 0-16,-5 2 4 16,-6 1-4-16,-1-1-1 15,1-1 2-15,5-1 0 16,5-1-1-16,4 0-1 16,2-1-1-16,0-3 1 15,-3 4-3-15,-3 1 4 16,-2 1-1-16,-8 3 0 15,1 0 4-15,-1 0-4 16,-1 0 0-16,1 0 0 0,3 0 3 16,2 0-2-16,5-3-1 15,4 1 0-15,4-2 0 16,3-1-1-16,-3 0 1 16,-2 1 0-16,0-2 0 15,-6 0 0-15,0 0 0 16,2-2 0-16,-1-1 3 15,8 4-3-15,1-4 2 16,-1 0-4-16,4 3 2 16,-3-2 0-16,1 6 0 0,-3-3 1 15,0 1-2 1,3 3-1-16,-3-1 2 0,2-2 2 16,-10 1-1-16,-2 1-2 15,-3 0-6-15,-2 1 6 16,-2-1-2-16,-5 0 0 15,-1 0 1-15,0 2 2 16,-3-3-2-16,1 3 2 16,3-1 0-16,1-2 0 15,1 2-2-15,-7-2 2 16,-1 3 0-16,-8 0-2 16,-5 0 1-16,-2 0 1 15,-3 0-1-15,3 0-3 16,-2 0 3-16,3 0 1 15,3 0 0-15,-2-1 0 0,2 1 0 16,-3-3 0-16,0 3 0 16,-2-1 1-16,2 1 0 15,-2 0-1-15,0 0 0 16,1 0 0-16,4 0 0 16,-1 0 0-16,1 0-1 15,-6 0 0-15,-3 0 1 16,-3-3-9-16,-5 3 8 15,-1 0 0-15,-3 0-1 16,1 0 1-16,-3 0-2 16,0 0-2-16,2 0 2 15,-2 0-16-15,0 0 3 16,0 7 5-16,0 1 11 0,0 3 7 16,0 3-4-16,0 5-4 15,0 5 3-15,0 5 0 16,2 5-1-16,0 7 1 15,1 1 0-15,-1 0-2 16,0 0-3-16,-2-3 3 16,2-4 0-16,-2-3 0 15,0 1-1-15,0-5-3 16,0-1 5-16,0-4-2 16,0 0 2-16,0-4 2 15,0 1-3-15,0-1 0 16,0-2 0-16,0 1 1 15,0-2-1-15,0-4 1 16,0-1-1-16,0-4-2 0,0 0-4 16,0-2 6-16,0-1 0 15,0 3-5-15,0 0 5 16,0 3 0-16,0 2 0 16,0-2 0-16,0 1 1 15,0-5 2-15,-4-1-3 16,2-1-7-16,-3 1 6 15,1-3-7-15,-4 1 8 16,0 4-2-16,-3-1 2 16,-3-1 4-16,-3 4 14 15,-1-2-6-15,-5-2-5 16,-4-1 1-16,-2-1 0 0,-4-1-1 16,-5 3 0-16,-6-1-5 15,-1-1 0-15,1 2-2 16,1-3 3-16,3 2-2 15,2-3 2-15,3 6-3 16,-2-7 0-16,0 4 0 16,-1 0 1-16,-4 1 2 15,-3-5-2-15,1 5-2 16,-1-3 2-16,-1-2 0 16,-4 4-1-16,-1-1 1 15,-5 2-1-15,-1-3 1 16,1 3-1-16,-2-5 0 15,4 5 0-15,5 1 0 0,4-2 0 16,10 1-1-16,4 0 1 16,0-1 0-16,-1-1 0 15,-1 2 0-15,-6 1 0 16,-3-3-2-16,-7 2 3 16,-2-1-2-16,-2 0-2 15,-1-4-17-15,0 0 17 16,6 0 3-16,1 0 0 15,2 0-1-15,2 0 1 16,4 0 3-16,-1 2-3 16,-5 4 0-16,-1 2-2 15,-2 0 2-15,0-1 2 0,3 2-2 16,1-4 0-16,5 2 2 16,1 1-2-16,5-2 1 15,2-2-1-15,0 1 0 16,2-3 0-16,-3 3 1 15,3-1-1-15,-4 3 0 16,-5 0 0-16,0 0 0 16,-2 1 0-16,-2 0 1 15,-1-1 0-15,-1 1-1 16,-6-4 0-16,4 1-1 16,1-1 2-16,1 2-1 15,1-6 0-15,1 1 2 16,0 2-1-16,-1-2 2 15,1 2-2-15,-1-2-1 16,-3 2 0-16,-8-2 2 0,-2 2-2 16,-4-2 1-16,-2-1-2 15,-5 0 2-15,3 0-1 16,1 0 0-16,1 0 1 16,4 0-1-16,0 5 1 15,0-3-1-15,4 3 0 16,6 2 2-16,-2 0 1 15,8 2 0-15,-3-2-2 16,1 2 0-16,1-2 0 16,3 0 2-16,3-2-3 0,1 0 0 15,-3 1 3 1,2-5-2-16,-1 4 0 0,-5 3-1 16,-1 0 0-16,-5-2-1 15,0 1 1-15,-2 0 2 16,6-2-2-16,0 2 0 15,1-1-1-15,3-2 1 16,4 0 0-16,-1 0 0 16,5 0 0-16,-6 1 0 15,2-5 0-15,-3 0 0 16,-3 0 1-16,1 0 1 16,-2 0-2-16,-1 0 0 0,5 0 0 15,4 0 0 1,3-5 0-16,4 1 1 15,0 4 1-15,0-2-2 0,2 2 1 16,0 0 0 0,-2 0-1-16,-4 0 0 0,-1 0 0 15,-1 0 0-15,-2 0 1 16,2 0-1-16,-1 0 2 16,3 0-1-16,2 0 0 15,0 0-1-15,2 0 0 16,0 0 0-16,0 0 2 15,-2 0-4-15,1 0 2 16,-1 0 0-16,0 0 1 16,2 0-1-16,0 0 0 15,2 0 3-15,-2 0-1 0,2 0-2 16,0 0 0 0,2 0 0-16,2 0 1 0,-2 0-1 15,3 0-3-15,0 0 3 16,0 0 0-16,-1 0 0 15,6 0 0-15,1 0 0 16,7 2 3-16,3-2-1 16,0 0 0-16,2 0 13 15,-2 0-8-15,-3 0-7 16,-1 4-1-16,-5 1-2 16,-3 2-1-16,5 3 4 15,-3-4-1-15,9-3 1 0,3 2 0 16,2-5 0-1,2 0 0-15,0 0 2 0,0 0 17 16,0 0 33-16,0 0-10 16,0 0-9-16,0-2 6 15,0-15-34-15,2-4-5 16,7-5 0-16,3-5 12 16,-4 0-12-16,-1-3 0 15,-1-2-1-15,-4 2-12 16,0-1 1-16,-2 7 10 15,0 1-2-15,0 6 4 16,0 4 0-16,0-3-1 16,0 6 0-16,0 2 0 15,0-3 0-15,0 3 1 16,0 0 0-16,0 0 0 0,0 0 1 16,0 0-1-16,0 2-1 15,0 0 1-15,0-2-1 16,0 2-1-16,0-2 2 15,0 2 0-15,0-1 0 16,0 4 2-16,0-2-1 16,0 1-1-16,0 3 0 15,0-3 0-15,0-1 0 16,0-1 0-16,0-2 0 16,0-2-1-16,0-1 1 15,0-2 0-15,0 2 0 16,0 0-3-16,0 1 2 15,0 0-11-15,4 0 12 0,0 1 0 16,-2 4 1-16,-2-1 3 16,0 0-4-16,0 4-5 15,0-5 3-15,0 4 2 16,0-1-2-16,-6 2 1 16,-2 1-1-16,2 0 1 15,4 3 1-15,2-3 2 16,-3 4-2-16,1-3 2 15,0-2 1-15,0 2 0 16,2-4 1-16,-4 2-3 16,1 0 1-16,3 2 0 15,0 2 3-15,0 2-1 0,0 0 9 16,0 0-1-16,0 0-12 16,0 0-6-16,0 0-3 15,0 0 6-15,0 0 3 16,0 0-4-16,3-2 4 15,16-1 2-15,20-4 9 16,18 1-11-16,10 2-36 16,11 1-140-16,-4 3-100 15</inkml:trace>
  <inkml:trace contextRef="#ctx0" brushRef="#br1" timeOffset="-42539.45">16634 1748 34 0,'2'-10'54'0,"0"-2"2"15,-2 3 3-15,2-3-25 16,-2 1 20-16,0 2-11 16,0-2 17-16,0 3 0 15,0-2 12-15,0 4-20 16,0-2-2-16,0 0-16 15,0 1 11-15,0 0 1 16,0 3-11-16,0 1 30 16,0 0-32-16,0 1-27 15,0 2 0-15,0 0 1 16,0 0-4-16,0 0-3 16,0 0-9-16,0 0-7 0,0 24-4 15,0 17 20-15,-4 19 9 16,-1 16-1-16,3 8-3 15,2 4 9-15,-2-6-14 16,2-7 9-16,-2-7-7 16,2-10-1-16,0-10 0 15,0-12 6-15,0-12-7 16,0-10-28-16,0-11-53 16,0-3-30-16,0 0-41 15,0-13-14-15</inkml:trace>
  <inkml:trace contextRef="#ctx0" brushRef="#br1" timeOffset="-42090.28">16563 2138 369 0,'0'0'258'0,"0"0"-133"16,0 0-32-16,0 0-42 15,0 0-51-15,0 0 7 16,29-8-7-16,2 4 17 15,2-4-11-15,0-1 0 16,1-5 0-16,-5-4-5 16,-2 1-1-16,-6-6-39 15,-3-1-3-15,-7-4-23 16,-1-4-3-16,-8-3 2 16,-2 3 19-16,0 2 18 15,0 5 5-15,-4 3 13 0,-6 4 11 16,1 2 12-16,3 1 14 15,2 3 8-15,-4 2 5 16,6 3 2-16,0 2-12 16,0 5 9-16,2 0-11 15,0 0-19-15,0 0-8 16,0 0-6-16,-2 3-8 16,2 23 6-16,-3 11 8 15,3 11 0-15,0 8 2 16,0 7 15-16,0 1-2 15,0 0 5-15,0-6-10 16,0-4-10-16,0-7-2 16,5-9-69-16,4-17-145 0,6-14-127 15</inkml:trace>
  <inkml:trace contextRef="#ctx0" brushRef="#br1" timeOffset="-41002.86">17072 2071 148 0,'0'0'141'0,"0"0"-74"16,0 0 6-16,0 0 37 16,0 0-23-16,0 0-24 0,0-6-1 15,0 6-6-15,0 0 2 16,0 0-4-16,0 0-8 15,0 0-20-15,0 0-20 16,0 0-6-16,0 0-20 16,-2 2 20-16,-9 18 2 15,0 6-1-15,2 4 0 16,5-4-2-16,1 1-2 16,3-6 3-16,0 1 0 15,0-2-6-15,9-3 5 16,3-8-1-16,-1-2 2 15,2-6 3-15,-2-1 2 16,4 0 0-16,-1-22-3 0,1-7 4 16,-1-5-9-16,-9-1 3 15,-5 1-2-15,0 2 0 16,-3 5 1-16,-13 4-9 16,1 9 10-16,1 5-1 15,6 9 4-15,-1 0-5 16,0 5 2-16,0 16-8 15,2 6 2-15,5 4-1 16,2-1 6-16,0-5-1 16,5 1-4-16,15-5 6 15,3-3-3-15,2-7-10 16,2-6-9-16,2-5-23 0,-2 0 43 16,0-7 2-1,-2-10-3-15,-6-3-7 16,2 1 1-16,-5 1-25 0,-3 0 22 15,-5 4 12-15,-3 3 4 16,-2 2 0-16,-3 6 9 16,0 0 33-16,0 3-6 15,0 0-21-15,0 0-8 16,0 0-11-16,0 0-1 16,0 0-12-16,0 0 5 15,0 0 1-15,0 0 7 16,0 0 9-16,0 8-3 15,-3 4-6-15,-2 5 1 16,3 2 2-16,2 4-3 16,0 5 2-16,0-1-2 0,0 4 2 15,10-6-1-15,3-4-1 16,3-9-10-16,-1-6 5 16,5-6-2-16,0 0 7 15,0-8 7-15,0-12-7 16,-2-7-5-16,-2-1-13 15,-3-2 13-15,3-2 4 16,-1 2 2-16,-1 9 0 16,-3 3 3-16,-5 7 9 15,-2 10-3-15,2 1-10 16,-4 0-5-16,2 0-12 16,0 20 12-16,3 4 5 0,-1-1 17 15,4 4 3-15,3-1-10 16,5-5 1-16,7-2-9 15,1-8-2-15,1-8 0 16,2-3 1-16,-5 0 34 16,-1-22-19-16,-8-10-5 15,-11-7 0-15,-4-5 0 16,0 2 48-16,-19 6-13 16,-8 8 1-16,2 8-14 15,3 8-33-15,5 6 2 16,0 6-5-16,9 0-101 15,8 14-72-15,0 4-199 16</inkml:trace>
  <inkml:trace contextRef="#ctx0" brushRef="#br1" timeOffset="-38614.88">11041 5136 836 0,'0'0'159'15,"0"0"-159"-15,0 0-195 16,0 0-322-16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10T03:10:40.2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18711 1796 0 0,'14'-50'161'16,"-8"12"4"-16,1 12 47 0,-5 8-84 16,-2 13-23-16,0 2-22 15,0 3-46-15,0 0-37 16,0 0-29-16,0 12 17 16,0 14 12-16,-5 11 4 15,-5 10-2-15,-4 8 0 16,3 7 10-16,0 4 17 15,-1-2-19-15,6-2-8 16,4-1 8-16,2-8-10 16,0-5 0-16,0-9 4 15,10-11-4-15,9-10 0 16,3-12-29-16,0-6-8 0,3-2 11 16,1-26 14-16,1-11-29 15,0-2 14-15,0-1 27 16,-5 4 2-16,-4 6 44 15,-2 6-12-15,-7 15 9 16,-7 5-5-16,0 6-9 16,-2 0-29-16,0 0-17 15,0 0-19-15,0 20 36 16,-4 11 6-16,-7 2 2 16,-1 9-6-16,3 4-1 15,7 0-1-15,2-1 0 16,0-7 0-16,2-12-3 15,13-12 3-15,2-12-5 16,0-2 5-16,1-22 46 16,0-20-19-16,-3-10-20 0,-3-4-2 15,-8-1 10-15,-4 9 10 16,0 8-25-16,0 10 21 16,-16 14 9-16,-4 7-14 15,-2 9-16-15,-4 0-30 16,-3 0-40-16,2 19-65 15,0-3-80-15,-2-5-205 16</inkml:trace>
  <inkml:trace contextRef="#ctx0" brushRef="#br0" timeOffset="221.22">18540 1963 458 0,'0'0'447'15,"0"0"-313"-15,0 0-27 16,0 0-58-16,0 0-25 16,0 0-14-16,227-128-2 15,-161 119-6-15,-12 6-1 16,-9-4-1-16,-9 4-23 16,-14-4-70-16,-2 2-40 15,-9-4-45-15,-4 4-176 16</inkml:trace>
  <inkml:trace contextRef="#ctx0" brushRef="#br0" timeOffset="1169.33">19502 2131 389 0,'0'0'182'0,"0"0"-97"0,0 0-38 15,0 0-18-15,0 0-24 16,0 0-1-16,14-4-1 15,-14 4 4-15,4 0 28 16,3-4 55-16,4-6-5 16,7-6-61-16,-2-6-8 15,1-4-15-15,-1-6 1 16,1 0 6-16,-1 0-8 16,-3 2 4-16,-3 8 0 15,-4 7 15-15,-3 10 28 16,-3 3-14-16,0 2-20 15,0 0-13-15,0 0-33 0,0 24 27 16,0 5 6-16,-11 10 4 16,-1 1 0-16,1 4-1 15,-1 0 1-15,6-4-4 16,2-2 5-16,4-7-3 16,0-4-1-16,0-6 2 15,8-9-2-15,11-4 8 16,1-8-6-16,9 0 10 15,2-22-10-15,7-10-3 16,-1-6-23-16,1-1 13 16,-5 1 6-16,-4 4 4 15,-8 7 0-15,-3 6 6 0,-7 10 7 16,-7 10 6-16,1 1-19 16,-5 1-9-16,2 24-11 15,-2 7 16-15,0 4 4 16,0 0 10-16,0 1-3 15,0-4 2-15,0-2-5 16,0-7-2-16,0-7 0 16,0-4 3-16,0-9-4 15,0-4 0-15,0 0 12 16,0-9 9-16,14-14-9 16,1-5-13-16,1-1-34 15,-1 1 0-15,1-2 10 16,4 2 10-16,0 2 5 15,2 5 6-15,-3 8 6 16,-6 9 0-16,-7 4 2 0,0 0-5 16,2 8 0-16,-4 18 13 15,-2 7 22-15,1 1-6 16,-1 1-12-16,0 0-7 16,0-3 8-16,2-6 1 15,6-4 1-15,-1-6-6 16,-1-8 0-16,10-6-7 15,2-2 5-15,5 0 1 16,1-23-4-16,-1-9-9 16,-7-4-26-16,-7-1-118 0,-11-2-147 15,0 4-478 1</inkml:trace>
  <inkml:trace contextRef="#ctx0" brushRef="#br0" timeOffset="6572.29">11575 16320 6 0,'0'0'78'0,"0"0"-21"16,0 0 1-16,0 0 16 16,0 0-7-16,0 0-13 15,0 0 4-15,0-13-4 16,0 13-20-16,0-5-7 0,0 5 14 16,0 0-8-16,0 0-17 15,0 0-7-15,0 0-3 16,0 0 0-16,0 0-5 15,0 0-1-15,0 0-2 16,0 0-6-16,0 0-15 16,10 0-1-16,3 0 24 15,11 0 26-15,5 0-22 16,3-4-8-16,-5-6-117 16,-15 3-386-16</inkml:trace>
  <inkml:trace contextRef="#ctx0" brushRef="#br0" timeOffset="7065.85">11569 16445 254 0,'0'0'148'0,"0"0"-121"16,0 0-27-16,0 0-26 0,0 0 26 16,0 0 9-16,82 5 5 15,-50 4-11-15,-5-6-3 16,-3 2-61-16,-7-3-144 16</inkml:trace>
  <inkml:trace contextRef="#ctx0" brushRef="#br0" timeOffset="7415.88">11660 16459 343 0,'0'0'199'0,"0"0"-167"15,0 0-12-15,0 0-1 0,0 0-16 16,0 0-2 0,105-12-1-16,-87 10-32 0,-7 2-171 15,-4 0-9-15</inkml:trace>
  <inkml:trace contextRef="#ctx0" brushRef="#br0" timeOffset="7606.61">11660 16459 76 0,'-125'3'312'0,"125"-3"-85"15,0 0-125-15,0 0-2 0,0 0-17 16,0 0-63-16,21-26-12 16,16 26-16-16,8 0-16 15,6 0-70-15,1 0-93 16,-10 0-230-16</inkml:trace>
  <inkml:trace contextRef="#ctx0" brushRef="#br0" timeOffset="8257.48">11564 16356 143 0,'0'0'146'0,"0"0"-52"16,0 0-63-16,0 0 0 16,0 0 11-16,0 0-5 15,-4-3-37-15,4 3-9 16,0 0-40-16,0 0 46 16,0 0-15-16,0 0-81 15,0 0 19-15,0 0 38 16,-6 3-27-16,-2-3-2 15,-3 0 44-15,3 0 27 0,0 0 5 16,0 0 23 0,1 0 45-16,3-8 60 0,0 6-22 15,-1-1 14-15,2 3-47 16,3 0-43-16,0 0-20 16,0 0-15-16,0 0-11 15,0 22-4-15,0 3 1 16,0 4 11-16,16-3 1 15,18-9-69-15,7-10-19 16,9-7-109-16</inkml:trace>
  <inkml:trace contextRef="#ctx0" brushRef="#br0" timeOffset="10059.01">19596 1652 41 0,'0'0'286'0,"0"0"-60"16,0 0-87-16,0 0-42 15,0 0-3-15,0 0-10 16,0 0-44-16,5-80-9 15,-5 77 13-15,0 0-18 16,0 3 13-16,0 0-18 16,0 0-21-16,-5 3-4 15,-4 20 3-15,2 5-8 16,5 6 5-16,2 0 4 16,0-5-7-16,15-8-4 15,6-13-15-15,1-8 14 16,-1-2 12-16,-2-28 10 0,-7-11 5 15,-6-5-6 1,-6 5-6-16,0 7 17 0,0 12-5 16,-6 10-15-16,-8 12-19 15,5 0-81-15,5 16-139 16,4 12-254-16</inkml:trace>
  <inkml:trace contextRef="#ctx0" brushRef="#br0" timeOffset="10641.31">20330 1698 41 0,'0'0'112'15,"0"0"-9"-15,0 0-11 16,0 0-13-16,0 0 7 15,0 0 21-15,35-66 5 16,-35 66 0-16,0 0-10 0,0 0-28 16,0 0-19-1,0 6-41-15,0 24-3 0,0 21 2 16,-6 19 31-16,4 8-7 16,2 4-7-16,0-8-19 15,0-8-7-15,0-7 2 16,8-9-6-16,1-13-27 15,-5-11-73-15,-4-14-72 16,0-12-157-16,0 0-221 16</inkml:trace>
  <inkml:trace contextRef="#ctx0" brushRef="#br0" timeOffset="11181.4">20318 2063 231 0,'0'0'689'16,"0"0"-513"-16,0 0-96 15,0 0-47-15,0 0-16 0,0 0 10 16,78-6-18-16,-38 6-6 16,-2 0 1-16,-4 0-4 15,-3 0-1-15,-9-8-7 16,-2-10-7-16,-4-4 6 16,-5-6-23-16,-2-2-20 15,-7-3 13-15,0 8 22 16,-2 4 16-16,0 9 2 15,0 4 0-15,0 7 11 16,0 1-12-16,0 0-17 16,0 20 3-16,0 12 11 15,-11 7 3-15,1 7 15 0,0 0 10 16,6 1 3-16,4-5-18 16,0-8 4-16,20-3-14 15,5-11 9-15,2-6-2 16,6-10 7-16,-2-4-3 15,0-2-10-15,0-23-1 16,-4-5-7-16,-3-8-2 16,-4-4 3-16,-3-1 6 15,-7 4 1-15,-3 5 9 16,-5 10 28-16,-2 7 8 16,0 15-20-16,0 2-22 15,0 0-4-15,0 12-27 16,-17 17 22-16,-8 7 4 15,0 0-8-15,7-4-8 0,12-3-4 16,6-7-20 0,6-5-53-16,31-5-46 0,7-5-23 15,3-7-55-15,-1 0-116 16,-10 0 92-16</inkml:trace>
  <inkml:trace contextRef="#ctx0" brushRef="#br0" timeOffset="11534.01">21065 2157 206 0,'0'0'230'16,"0"0"-121"-16,0 0-58 15,0 0 37-15,0 0-61 16,0 0-12-16,65 65-15 16,-41-65 19-16,-1 0-1 15,-2-12-17-15,-2-13-1 0,-4-7-32 16,-1-3 21-16,-4-6 6 16,0-5 5-16,-1-2 7 15,-3-3 14-15,1 0 13 16,-1 3 36-16,-1 11 0 15,0 11 2-15,-3 12 26 16,-2 9-19-16,0 5-37 16,0 0-42-16,0 9-3 15,0 27-13-15,0 17 16 16,-2 15 16-16,-8 10-3 16,6 10 2-16,2 9 5 15,0 5-11-15,2 4-6 16,0-1 3-16,0-10-1 0,0-12-4 15,0-19-1 1,0-20-65-16,0-18-81 0,0-22-44 16,6-4-122-16,6-36-68 15</inkml:trace>
  <inkml:trace contextRef="#ctx0" brushRef="#br0" timeOffset="11765">21297 2077 700 0,'0'0'258'0,"0"0"-151"16,0 0-16-16,0 0-59 15,0 0-13-15,0 0-19 16,113-114-1-16,-82 114-8 0,-6 4-7 16,-9 17-2-16,-9 8-5 15,-7 0-19-15,0 8-15 16,-19-5 9-16,-2-2-8 15,0-2-31-15,3-10-97 16,10-8-218-16</inkml:trace>
  <inkml:trace contextRef="#ctx0" brushRef="#br0" timeOffset="12629.56">21591 2169 509 0,'0'0'287'15,"0"0"-142"-15,0 0-84 0,0 0-39 16,0 0-14-16,0 0-7 16,96-188 0-16,-80 149 1 15,-8 6 4-15,-1 1-3 16,-4 10 6-16,-3 9 38 16,0 8 15-16,0 5-24 15,0 0-38-15,-5 12-21 16,-13 20 18-16,-4 5 6 15,1 0-1-15,6-4-2 16,11-8-10-16,4-4-37 16,0-4-14-16,11-5-29 15,11-2 26-15,3-3-11 0,-1-4 15 16,-4-3-5-16,-2 0 11 16,-3 0 35-16,-1 0 19 15,-1 0 0-15,1 0 0 16,-5 2 26-16,-3 5-12 15,1 2-7-15,-3 5 19 16,1 1 32-16,0-2-7 16,3-1-26-16,3-1-16 15,3-8 15-15,3 1-10 16,-1-4-5-16,-3 0-2 16,1 0 4-16,-3-11-1 15,1-6 0-15,-1-2-2 16,-3-6-7-16,1 1 4 0,-2-4-5 15,0 0-2 1,-3 0-8-16,-4 6 0 0,0 4 10 16,0 7 17-16,0 6 5 15,0 5 5-15,0 0-17 16,0 0-10-16,-2 18-13 16,-5 6 12-16,5 2 1 15,0 3 0-15,2-3 0 16,0 1 2-16,0-1 2 15,7-4-2-15,8-7 1 16,1-6 5-16,4-6 4 16,2-3 2-16,-2 0 3 0,3-27-4 15,-4-7-13 1,2-7-12-16,-1-8-12 0,-7-1 2 16,-2 2-5-16,-4-1 24 15,-3 8 3-15,-1 10 9 16,1 7 16-16,-2 12 10 15,-2 11 10-15,0 1-5 16,0 0-40-16,0 9-1 16,0 23-12-16,0 14 13 15,-4 10 2-15,-1 2 1 16,3 5 1-16,0-2 0 16,2-6-2-16,0-2 0 15,0-7 0-15,0-7 4 16,0-10-6-16,0-14-32 15,0-8-83-15,4-7-103 0,5-17-113 16</inkml:trace>
  <inkml:trace contextRef="#ctx0" brushRef="#br0" timeOffset="12797.05">22193 2077 733 0,'0'0'219'0,"0"0"-124"15,0 0 25-15,0 0-104 16,0 0-15-16,0 0-1 16,205-75-49-16,-178 61-36 15,-10 2-107-15,-12-5-200 0</inkml:trace>
  <inkml:trace contextRef="#ctx0" brushRef="#br0" timeOffset="13506.16">23765 1951 331 0,'0'0'196'0,"0"0"-106"16,0 0 0-16,0 0 4 15,0 0-33-15,0 0-16 16,-14-10-26-16,1 10 3 16,2 6 10-16,-1 12-10 15,4 8-6-15,3 4-9 16,3 4-3-16,2 3 11 16,0-8-14-16,7-5 13 15,11-7-6-15,1-12 2 16,2-5-5-16,-4-5 30 15,-1-26-7-15,-7-8-13 0,-7-4 27 16,-2-4-14-16,0 1-19 16,-2 7 4-16,-13 6 13 15,-4 9-7-15,2 16-19 16,-6 8-3-16,-1 17 1 16,-3 24-5-16,4 12 5 15,8 3-66-15,11-6-41 16,4-10-25-16,0-8-54 15,27-9-63-15,6-10-44 16,9-2 57-16</inkml:trace>
  <inkml:trace contextRef="#ctx0" brushRef="#br0" timeOffset="13950.42">24128 2135 82 0,'0'0'255'0,"0"0"-93"15,0 0-8-15,0 0-39 16,0 0 19-16,0 0-64 15,29-147-24-15,-29 140-12 16,0 2-6-16,-10 0-27 16,-5 5 5-16,-1 0-6 15,-5 0-4-15,-2 5 0 16,5 14 0-16,3-1-2 16,6 3 0-16,2 2 4 15,5-3 4-15,2-5-6 16,0-1 4-16,7-11-11 0,15-3 2 15,0 0 9 1,-1-17 8-16,-4-15 3 0,-5-9-3 16,-4-9-8-16,1-9-2 15,-5-6 1-15,0-3 1 16,-4 3 0-16,0 15 1 16,0 15 19-16,0 18 9 15,4 13 14-15,-4 4-10 16,0 0-33-16,0 30-23 15,0 14 20-15,-12 19 3 16,1 4 6-16,5 7-6 16,6-3 4-16,0-9-1 0,0-4 2 15,17-12-5 1,10-5-48-16,4-15-79 0,4-13-112 16,1-13-126-16</inkml:trace>
  <inkml:trace contextRef="#ctx0" brushRef="#br0" timeOffset="14370.06">24467 2027 255 0,'0'0'415'16,"0"0"-274"-16,0 0-34 15,0 0-28-15,0 0-15 16,0 0-24-16,-2-110-22 16,-7 110-15-16,-7 0-3 15,-5 8-8-15,4 9 8 16,1 8-5-16,3-1 4 15,5 2-1-15,2-2 2 0,6-2 0 16,0-2-1 0,0-6-24-16,0-7-25 0,8-7 1 15,5 0 8-15,1-12 29 16,1-20-9-16,-1-9-27 16,-1-5-23-16,-3-9 35 15,2-4 27-15,-5-4 9 16,-1 0 16-16,-4 4 42 15,-2 17 31-15,0 14-21 16,0 14 4-16,0 10 7 16,0 4-44-16,0 2-35 15,0 26-17-15,-8 20 16 0,1 12-4 16,3 7 5-16,4 5 7 16,0-5-3-16,0-9 1 15,0-5 0-15,2-9-5 16,9-10-46-16,5-12-95 15,5-13-129-15</inkml:trace>
  <inkml:trace contextRef="#ctx0" brushRef="#br0" timeOffset="15120.15">25062 1923 329 0,'0'0'164'0,"0"0"-42"0,0 0-50 16,0 0-23-16,0 0-26 16,0 0-19-16,147-39-4 15,-123 60-4-15,-1 11-2 16,2 7-1-16,-6 6 7 16,-3 1 5-16,-5-4 5 15,-9-8 11-15,-2-8 20 16,0-11 41-16,0-8-5 15,0-4 5-15,0-3 0 16,0 0 19-16,-2-9-12 16,0-17-39-16,2-10-39 15,0-4-5-15,0 3-5 0,11-4-1 16,7 5-11-16,9 4-19 16,2 8-21-16,4 6-24 15,5 9-52-15,0 9-41 16,0 0-64-16,0 5-107 15,-3 11 28-15</inkml:trace>
  <inkml:trace contextRef="#ctx0" brushRef="#br0" timeOffset="15515.68">25713 1961 86 0,'0'0'253'0,"0"0"6"16,0 0-65-16,0 0-38 16,0 0-57-16,0 0-33 15,2 0-32-15,-2 0-18 16,0 0-9-16,0 0-2 15,0 0-5-15,-2 0-26 16,-13 0 12-16,-1 0-6 0,1 0 15 16,5 4 3-16,1 4-3 15,5 2 0-15,-3 6-5 16,2 4 7-16,3 2-13 16,2 0-8-16,0-4-17 15,0-7-21-15,0-4-11 16,0-7-35-16,4 0 11 15,8 0 23-15,-1-16-1 16,-1-7-27-16,2 2 90 16,-3 1 12-16,1 3 73 15,0 3 25-15,1 2 10 16,5 7-23-16,-1 5-32 0,2 0 1 16,0 5-37-16,3 16-15 15,3 5 6-15,-1 2-4 16,-2-4 2-16,2-7-6 15,-5-8-88-15,2-9-57 16,-5 0-81-16,-8-21-104 16</inkml:trace>
  <inkml:trace contextRef="#ctx0" brushRef="#br0" timeOffset="15722">25947 1676 247 0,'0'0'332'16,"0"0"-66"-16,0 0-99 15,0 0-82-15,0 0-85 0,0 0-17 16,0 18 17-16,0 31 12 16,0 4 0-16,0 6-3 15,2-4-7-15,3 0 1 16,-5-3 4-16,0-9-7 16,0-4-52-16,0-8-110 15,-3-16-126-15,-7-15-196 16</inkml:trace>
  <inkml:trace contextRef="#ctx0" brushRef="#br0" timeOffset="15886.01">25889 1901 890 0,'0'0'231'16,"0"0"-124"0,0 0-58-16,0 0-27 0,0 0-22 15,0 0-3-15,160-77-54 16,-131 77-61-16,0 9-57 15,0 3-49-15,-4 3-111 16,-6-3-52-16</inkml:trace>
  <inkml:trace contextRef="#ctx0" brushRef="#br0" timeOffset="16019.93">26221 1893 35 0,'0'0'350'0,"0"0"-133"16,0 0-119-16,0 0-42 15,0 0 15-15,0 0 13 16,0 160-22-16,7-124-45 15,-3-7-6-15,0-9-11 16,-1-13-64-16,-3-7-165 0,0-6-297 16</inkml:trace>
  <inkml:trace contextRef="#ctx0" brushRef="#br0" timeOffset="16163.86">26239 1598 789 0,'0'0'203'0,"0"0"-151"16,0 0-48-16,0 0-4 16,0 0-143-16,0 0-271 15,0 38-57-15</inkml:trace>
  <inkml:trace contextRef="#ctx0" brushRef="#br0" timeOffset="16521.65">26413 1967 280 0,'0'0'383'0,"0"0"-295"16,0 0-26-16,0 0 36 15,0 0-50-15,0 0-24 16,2 0-4-16,-2 0-18 16,0 2-2-16,0 2 0 15,0 6-4-15,0 4 1 16,0 6-1-16,0 2 4 15,0-1 2-15,0 0 0 0,12-7-2 16,5-8-31-16,5-6 24 16,1 0 7-16,-4-9 1 15,-3-16 9-15,-7-8 2 16,-7 1-6-16,-2-1 11 16,0 3 4-16,-20 5-6 15,-2 9-2-15,2 9-9 16,-3 7-4-16,2 0-9 15,-2 7 1-15,5 16-20 16,7 0-59-16,11-2-114 16,0-10-121-16</inkml:trace>
  <inkml:trace contextRef="#ctx0" brushRef="#br0" timeOffset="16748.03">26712 1673 858 0,'0'0'281'16,"0"0"-178"-16,0 0-43 15,0 0-42-15,0 0-18 16,0 0-21-16,87 91 2 16,-63-3 16-16,-6 7-11 15,-14-3 4-15,-4 0-3 16,-17-1-23-16,-41-3-62 0,-32-6-98 15,-37-18-280-15</inkml:trace>
  <inkml:trace contextRef="#ctx0" brushRef="#br0" timeOffset="17670">16471 1724 101 0,'0'0'124'0,"0"0"16"15,0 0-37-15,0 0 8 16,0 0-69-16,0 0 0 0,2-134-4 16,-2 124-11-16,0 6-6 15,0 2 19-15,0 2-13 16,0 0-7-16,0 0-20 16,-14 16 0-16,-8 26 7 15,-6 20 28-15,-1 21-5 16,4 19 7-16,9 12-24 15,14 12 2-15,2 7-15 16,29-8 0-16,29-9 0 16,13-28-2-16,16-28-105 15,9-30-72-15,9-28-157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10T03:11:15.7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3401 3974 153 0,'-2'0'97'15,"0"0"-46"-15,2 0 30 16,-2 0-3-16,0 0-4 16,2 0-9-16,0 0-13 0,0 0-17 15,0 0-3 1,0 0-12-16,0 0 4 0,0 0 3 16,-3 0 18-16,3 0 0 15,-2 0 1-15,0 0 0 16,-1 0-6-16,3 0-10 15,0 0-4-15,0 0 0 16,0 0-7-16,0 0 2 16,0 0 9-16,0 0 4 15,0 0 4-15,0 0-3 16,0 0-8-16,0 0-14 16,25 0-9-16,20-4-4 15,17-2 28-15,16 0-25 16,6-2-2-16,-1 2 1 15,-12 3-2-15,-17 0 1 0,-21 0-1 16,-14 3 0-16,-13 0 0 16,-4 0 0-16,-2 0-1 15,0 0 0-15,0 0-3 16,0-1-1-16,0-1-1 16,-2-2-7-16,-12-3-30 15,-1 2-71-15,-10 3-103 16,1 2-139-16,2 0-233 15</inkml:trace>
  <inkml:trace contextRef="#ctx0" brushRef="#br0" timeOffset="316.32">3665 4025 54 0,'0'0'232'0,"0"0"-124"16,0 0-18-16,0 0 6 15,0 0 5-15,0 0-5 16,-3-32-25-16,3 27 10 16,0 1 1-16,0 4 7 15,0-2-21-15,0 2-32 16,0 0-23-16,0 0-13 16,0 5-10-16,0 22-16 15,3 16 24-15,3 9 0 16,0 6 2-16,-3 6 0 15,-1 1 0-15,-2-2 0 0,0-1 2 16,0-3 4-16,0-10-6 16,0-6-70-16,0-15-80 15,0-15-120-15,0-13-297 16</inkml:trace>
  <inkml:trace contextRef="#ctx0" brushRef="#br0" timeOffset="1109.58">3912 4413 384 0,'0'0'91'0,"0"0"-69"15,0 0 30-15,0 0 45 16,0 0-18-16,0 0-24 15,35 28 45-15,-10-28-29 16,4 0-4-16,0-4-18 16,0-8-22-16,-4-1-8 15,-6-1-18-15,-1 2 10 16,-5-3-11-16,-1 1-19 16,-5-1-15-16,-5 3-21 15,-2-5 12-15,0 3 22 16,0 2 9-16,-2 2 3 15,-12 6-11-15,-6 2 10 0,-4 2-2 16,-1 0 11-16,-4 4-1 16,2 12 4-16,2 4-2 15,6 4 7-15,-2 4-4 16,9 7 7-16,0 2 11 16,5 3 15-16,5 6 3 15,2-1-8-15,0 2-1 16,0-6-14-16,11-7-3 15,9-8-9-15,7-14-1 16,6-12-2-16,9-9 24 16,8-30 10-16,-1-15-35 15,0-4-7-15,-6 1 7 0,-6 6-2 16,-8 2 4-16,-11 11-10 16,-7 6 14-16,-6 12-6 15,-3 8 1-15,-2 8 2 16,0 4-3-16,0 0-24 15,-9 0-11-15,-13 13 35 16,1 8 1-16,-2 3 1 16,4 3-2-16,5-3 3 15,4-2-3-15,5 0 0 16,5-3 0-16,0 2 0 16,13-1-1-16,16 3 1 15,2 0 10-15,4-1-9 16,-9-5 4-16,-12-5-4 0,-8-3-1 15,-6-7-12-15,0-1 0 16,-18 4 12-16,-22-1 27 16,-6 4 22-16,-8 2-36 15,9 0-10-15,9-1 1 16,12-2-3-16,11-5-1 16,13-2-22-16,0-9-80 15,20-20-100-15,22-13-551 16</inkml:trace>
  <inkml:trace contextRef="#ctx0" brushRef="#br0" timeOffset="1455.83">4645 4142 645 0,'0'0'171'16,"0"0"-84"-16,0 0-10 15,0 0 11-15,0 0-26 16,0 0-39-16,-18-25-15 16,18 25-1-16,0 0-7 15,0 7-2-15,-7 19-8 16,-1 16 10-16,-3 9 14 16,-3 9-9-16,3 5 4 15,2 4-4-15,4-2 5 16,5-7-2-16,0-8 0 15,0-9-8-15,14-11 0 0,8-13-2 16,5-9 1-16,6-10 1 16,3 0 0-16,-4-15-18 15,-5-12-70-15,-8-3-60 16,-9-5-139-16,-10-3-324 16</inkml:trace>
  <inkml:trace contextRef="#ctx0" brushRef="#br0" timeOffset="1621.68">4539 4493 188 0,'0'0'268'0,"0"0"-62"15,0 0 19-15,0 0-42 0,0 0-85 16,0 0-39-16,119-15-55 16,-65-2-2-16,-5 2-2 15,-7-1-85-15,-9-2-69 16,-10-3-291-16</inkml:trace>
  <inkml:trace contextRef="#ctx0" brushRef="#br0" timeOffset="2415.81">5746 4048 416 0,'0'0'227'0,"0"0"-60"16,0 0-47-16,0 0-30 16,0 0 1-16,0 0-29 15,-11-60-32-15,11 59-9 16,0 1 1-16,2 0-18 16,3 0-4-16,3 13-11 15,6 24 1-15,7 18 6 16,-4 16 0-16,1 11 4 15,-3 1 3-15,-3-6 0 16,-3-12-3-16,-3-18 2 16,1-18 0-16,-3-15-1 15,1-14 5-15,4 0 49 0,4-22 26 16,5-19-30 0,2-8-40-16,2-8-3 0,-2-1-2 15,1 2-5-15,-4 5-1 16,-3 7-11-16,-5 15-25 15,-7 10-8-15,0 14-27 16,-2 5-102-16,0 8-241 16,2 14-146-16</inkml:trace>
  <inkml:trace contextRef="#ctx0" brushRef="#br0" timeOffset="2777.61">6239 4293 574 0,'0'0'271'15,"0"0"-151"-15,0 0-42 16,0 0-43-16,0 0-15 16,0 0-16-16,0-9-4 15,0 9-19-15,-11 0-26 16,-12 0 45-16,-3 0 0 16,1 15 3-16,3 3-3 15,1 4 0-15,9 0-1 16,7 0-1-16,5-5-5 15,0 3 2-15,11-8-15 16,20-3-15-16,9 1 26 16,5-5-8-16,-7-2 1 0,-14-1 11 15,-11-2 5-15,-9 2 3 16,-4-2 20-16,0 0 10 16,-4 3-33-16,-17 2-12 15,-10 4 12-15,2 0 31 16,0-2-18-16,10-4-13 15,13-3-7-15,6 0-93 16,0-21-167-16</inkml:trace>
  <inkml:trace contextRef="#ctx0" brushRef="#br0" timeOffset="4320.64">7189 3851 233 0,'0'0'152'15,"0"0"-100"-15,0 0-44 16,0 0 10-16,0 0 24 0,0 0-14 15,19 58-5 1,-14-51 31-16,0-5 5 0,-3 1-17 16,-2-3 11-16,0 0 4 15,0 0 29-15,0 0-8 16,0-5-5-16,0-11-34 16,0-4-39-16,0 0-1 15,0 6 1-15,0 5 2 16,-2 3-2-16,-3 6 0 15,-2 0-4-15,-4 0-22 16,-7 15 22-16,-6 17 4 16,-5 11 4-16,2 16 5 0,5 6-1 15,7 7 17 1,5 6-2-16,8-2-3 0,2-5-5 16,0-6-10-16,2-13 2 15,14-12-7-15,7-14-4 16,0-12-3-16,4-10-5 15,2-4-31-15,2-14 26 16,3-19-36-16,-1-10-10 16,-2 2-50-16,-4-3 31 15,-4 9 67-15,-5 7 14 16,-3 4 0-16,-4 10 1 16,-4 8 8-16,-7 6 16 15,0 0-18-15,0 0-6 16,0 3-46-16,-2 17 46 15,-12 3 14-15,1 1 6 0,-1 6 3 16,-1 2-6-16,1 5 3 16,1-1-5-16,7 2 0 15,4-8-8-15,2-4 2 16,0-8 1-16,11-10-7 16,13-8 2-16,3 0 14 15,2-11 1-15,0-16-15 16,-7-4-5-16,-6-3-31 15,-5 0 29-15,-9 1-13 16,-2 0 6-16,0 5 5 16,0 8 4-16,0 4 28 15,-9 8 10-15,5 6-8 0,-3 2 14 16,0 0-41 0,-4 2 15-16,-2 22-18 0,-3 8 6 15,8 1 5-15,5 2-2 16,3-4-3-16,0-5-6 15,15-9 0-15,12-6-15 16,2-7 12-16,5-4 3 16,1 0 0-16,-2-18-18 15,-1-8-36-15,-8-3 2 16,-3-1 21-16,-8 2 20 16,-1 3 11-16,-4 6 17 15,-4 7 22-15,1 5 15 16,-3 5 17-16,0 2-16 0,-2 0-55 15,3 2-8-15,-1 17-21 16,3 9 29-16,-1 4 14 16,-2 0-7-16,0 2 7 15,0 0-1-15,-2-4-13 16,0-3 4-16,0-7 0 16,0-8-3-16,0-4 1 15,0-8 3-15,0 0 0 16,0 0 4-16,0 0 11 15,5-20-2-15,7-11-18 16,0-4-2-16,9-4 1 16,0 4-12-16,0-2 0 0,1 14 12 15,-4 2-2-15,-4 11 0 16,-1 6-4-16,-2 4 7 16,2 0 1-16,1 10-1 15,-1 15 4-15,3 2 5 16,-3 6 6-16,-2-4-2 15,-1 0 0-15,-4-9-12 16,-2-5 6-16,1-6-7 16,1-7-1-16,6-2-69 15,-1 0-99-15,5-12-75 16,-1-19-394-16</inkml:trace>
  <inkml:trace contextRef="#ctx0" brushRef="#br0" timeOffset="4553.87">8171 4131 676 0,'0'0'171'0,"0"0"-50"16,0 0-39-16,0 0 1 15,0 0-46-15,0 0-36 16,0-26-1-16,0 30-20 16,0 18 20-16,0 10 2 15,0 10 31-15,0 8-22 16,0 2-2-16,3 4-3 15,3-2-4-15,4-1-1 16,-2-7-1-16,-6-7-61 16,1-10-86-16,-3-15-105 15,0-14-349-15</inkml:trace>
  <inkml:trace contextRef="#ctx0" brushRef="#br0" timeOffset="5159.68">8098 4388 671 0,'0'0'317'0,"0"0"-204"16,0 0-27-16,0 0-63 15,0 0-18-15,0 0-3 16,131-34 4-16,-85 34-6 16,-2 0-20-16,-2 9-15 15,-6 9-2-15,-5 1 15 16,-7 8-1-16,-8-3 3 0,-9 3-1 15,-7-3 6-15,0-2-4 16,-11-4 6-16,-10-8 13 16,1-5 29-16,5-5 14 15,4 0 9-15,1-2-2 16,8-19 5-16,2-11-14 16,0-9-14-16,12-4-26 15,14-4 0-15,10 1-1 16,4 10-46-16,-2 6-30 15,-5 9-40-15,-4 14-25 16,-4 7-67-16,-9 2-78 16,-3 0 24-16,-7 11 198 0,-3 10 64 15,-3 2 39 1,0 0 24-16,0 3 4 0,0-3-7 16,0 3 11-16,0-1 6 15,0-1-25-15,0-2-17 16,2-2-1-16,16-5-13 15,5-8-9-15,-2-5 5 16,2-2 2-16,-3-5 2 16,-5-24-1-16,-1-3-9 15,-5-4 1-15,-9 4 64 16,0 2 0-16,-2 7 19 16,-19 6-46-16,-6 11 13 15,-4 6-62-15,-2 0-2 16,-3 20 1-16,3 10 0 15,6 1 1-15,14-4-55 0,13-5-76 16,0-8-101-16,15-10-139 16</inkml:trace>
  <inkml:trace contextRef="#ctx0" brushRef="#br0" timeOffset="5437.87">8981 4149 862 0,'0'0'139'0,"0"0"-44"16,0 0-35-16,0 0-18 15,0 0-21-15,0 0-20 16,0-22 3-16,0 22-3 0,0 0-1 16,0 2-7-16,0 19-5 15,0 11 8-15,2 15 4 16,0 8 1-16,3 0 3 15,-3 4-4-15,4-8 0 16,2-11 4-16,-2-12-4 16,3-11-21-16,2-17-102 15,0 0-97-15,-2-27-310 16</inkml:trace>
  <inkml:trace contextRef="#ctx0" brushRef="#br0" timeOffset="5776.71">9139 3953 657 0,'0'0'315'0,"0"0"-159"0,0 0-68 15,0 0-70 1,0 0 3-16,0 0-15 0,118 138-6 16,-76-58-2-16,-11 10 1 15,-17 4-31-15,-14 2-10 16,-31 3-22-16,-36-3-17 15,-24-2-60-15,-19-3-152 16,-21-9-250-16</inkml:trace>
  <inkml:trace contextRef="#ctx0" brushRef="#br0" timeOffset="6589.03">3216 4168 272 0,'0'0'256'15,"0"0"-77"-15,0 0-56 16,0 0-24-16,0 0-11 0,0 0-22 16,-22-15-46-16,22 15-20 15,-5 0-1-15,-3 22-3 16,-6 18 4-16,-6 18 46 15,2 14-10-15,7 10-18 16,11 11 2-16,0 3-1 16,15 0-6-16,23-6-6 15,12-8-4-15,14-17-3 16,17-23-15-16,14-36-117 16,15-20-228-16</inkml:trace>
  <inkml:trace contextRef="#ctx0" brushRef="#br0" timeOffset="7589.56">11166 3935 592 0,'0'0'147'0,"0"0"2"15,0 0-64-15,0 0 7 16,0 0-15-16,0 0-21 16,0-49-23-16,0 49-14 15,0 0-7-15,0 0-12 16,0 28-16-16,0 25 12 15,0 18 4-15,0 18 16 16,0 7-13-16,0 2 1 16,2-2-2-16,6-7-2 15,1-13 0-15,-2-12-38 0,0-18-51 16,-3-18-66 0,-2-22-96-16,-2-6-219 0</inkml:trace>
  <inkml:trace contextRef="#ctx0" brushRef="#br0" timeOffset="7795.26">11027 4020 853 0,'0'0'138'0,"0"0"-17"15,0 0-59-15,0 0-44 16,0 0-11-16,0 0 2 0,226-189-9 15,-172 186-6-15,-4 3-78 16,-10 6-89-16,-11 18-101 16,-15 2-297-16</inkml:trace>
  <inkml:trace contextRef="#ctx0" brushRef="#br0" timeOffset="7945.8">11130 4349 211 0,'0'0'260'15,"0"0"-86"-15,0 0-82 16,0 0-25-16,0 0 18 16,0 0-25-16,115 14-60 0,-65-28-20 15,-5 0-186 1,-6 0-278-16</inkml:trace>
  <inkml:trace contextRef="#ctx0" brushRef="#br0" timeOffset="8417.91">11575 4580 439 0,'0'0'183'0,"0"0"-101"16,0 0 81-16,0 0-65 15,0 0-59-15,0 0-28 16,94-129-5-16,-74 81-2 15,-6-1 10-15,-5 4 15 0,-5 7 32 16,-4 5-8-16,0 13-7 16,0 9-7-16,0 7-13 15,0 4-8-15,0 0-18 16,0 6-12-16,-6 20 5 16,-13 10 6-16,2 2 0 15,1-2 1-15,9-6-4 16,7-5-25-16,0-5-30 15,5-6-29-15,15-7 3 16,2-5 6-16,2-2-16 16,-5 0 1-16,-2 0 45 15,-5 0 42-15,-8 0 7 16,0 0 16-16,3 13 27 16,-1 2 52-16,6 10-3 0,1 0-1 15,-1 2-47-15,-1-5-25 16,-1-5-3-16,4-4-13 15,1-9-3-15,8-4-21 16,2 0-44-16,4-17-135 16,0-8-315-16</inkml:trace>
  <inkml:trace contextRef="#ctx0" brushRef="#br0" timeOffset="9526.43">12198 4400 342 0,'0'0'437'0,"0"0"-334"15,0 0-76 1,0 0-19-16,0 0-8 0,0 0-3 16,0-2 3-16,0 2 1 15,0 2-1-15,0-2 3 16,0 3-2-16,0-3 0 16,0 2 0-16,0-2 2 15,0 0 5-15,0 0 17 16,0-2 62-16,-3-13-35 15,-1-2-37-15,-1 1 13 16,-2 3-11-16,-1 4-3 16,-1 6-2-16,2 1-1 0,-2 2-2 15,-2 0-9 1,-5 0-3-16,-1 5-3 0,-3 16 2 16,-1 2 3-16,6 5-6 15,1 1 7-15,5 3-1 16,5-2 1-16,4-5-4 15,0 0 3-15,0-7-3 16,0-7 1-16,0-2-1 16,9-7 1-16,3-2 3 15,-2 0 14-15,1-6 6 16,1-17-18-16,-1-2-2 16,3-5-7-16,1-2 4 15,1 1 2-15,1 4 1 16,1 4 0-16,-7 9 0 15,0 6 3-15,-6 6-2 0,-5 2-1 16,2 0-1-16,0 9-25 16,1 15-2-16,-1 8 28 15,-2 4 7-15,0 0-3 16,0-2-4-16,4-6 1 16,0-10 1-16,3-4-1 15,-5-9 4-15,3-2-5 16,0-3 9-16,5 0 7 15,7-24 7-15,2-8-20 16,1-9-3-16,3 0-27 16,-4 2-9-16,2 7 6 15,1 5 23-15,-5 13 6 16,0 2 2-16,-7 7 2 16,0 5-3-16,-4 0-4 0,-1 5-8 15,-1 21-17-15,-2 6 29 16,-2 2 2-16,0 2 3 15,0-4-2-15,0-2 1 16,0-7 0-16,0-4-2 16,0-9 0-16,0-4 0 15,0-6 4-15,0 0 8 16,0 0 20-16,0-20 16 16,5-11-45-16,8-4-1 15,5-2-1-15,4 4-3 16,1-1-7-16,-2 11 7 0,-2 5 4 15,-9 10-3-15,-2 4 10 16,-6 4-1-16,0 0-10 16,0 12-21-16,3 15 17 15,1 7 4-15,-4 2 7 16,0 0-4-16,1-7 0 16,-3 0-1-16,0-12 0 15,0-6-2-15,0-5 1 16,0-6 1-16,0 0 8 15,5-4 3-15,1-21-13 16,5-6-12-16,7-5-8 16,2-1-19-16,0 6 14 0,3 2 8 15,-3 9 10 1,-3 8 6-16,2 7 1 0,-6 5 18 16,1 0-17-16,-2 14-1 15,1 21-3-15,-3 5 3 16,1 5 0-16,-7-4-28 15,-2-6-100-15,-2-9-108 16,0-12-271-16</inkml:trace>
  <inkml:trace contextRef="#ctx0" brushRef="#br0" timeOffset="10719.53">12875 4459 294 0,'0'0'484'0,"0"0"-336"15,0 0-83-15,0 0-33 0,0 0-3 16,0 0 4-16,160-13-22 16,-139 13-3-16,-5 0 0 15,-6 0 5-15,-3 0 22 16,-1-11-8-16,0-1-21 16,-4-2-4-16,0 3-4 15,-2-1-23-15,0 1-4 16,0 3-6-16,-2 0-2 15,-12 3 2-15,-1 0 18 16,-1 5 8-16,-2 0-4 0,2 0 12 16,1 5 1-1,-1 15 13-15,3 1 26 0,4 7 7 16,2 5 3 0,7 0-2-16,0 2-21 0,0-4 2 15,21-2-16-15,3-9-6 16,7-6 20-16,1-8-8 15,1-6-9-15,0 0-2 16,-1-24-7-16,-1-6-8 16,-2-6-23-16,-5 1 7 15,-2 2-14-15,-6 4 36 16,-7 5 2-16,-5 6 8 16,-2 4 27-16,-2 4-8 15,0 6-1-15,0 2-7 16,0 2-16-16,0 0-3 15,0 0-19-15,0 2 13 16,0 17 6-16,0 2 0 0,0 6 1 16,0 0 0-16,0 1 0 15,0 0 0-15,5 1-1 16,6-8 0-16,-2-4 3 16,1-9-3-16,2-8-3 15,4 0-9-15,4-2 7 16,5-16 0-16,-7-6-8 15,-1-4-10-15,-3-3-14 16,-1 3 6-16,-2 2 22 16,-2 7 9-16,0 3 2 15,-5 9 9-15,1 7 20 16,-1 0-13-16,3 0-18 0,0 20-13 16,4 10 13-16,3 2 2 15,-1 2 5-15,5-4-1 16,-3-5-1-16,-1-7 0 15,-3-8-3-15,-5-6 2 16,-2-4-3-16,1 0-1 16,0 0-5-16,-5-22-2 15,0-9-38-15,0-3-40 16,0-1 19-16,-12-2 36 16,-5 5 23-16,-1 6 7 15,5 8 18-15,3 6 37 0,6 10 30 16,4 2-20-1,0 0-14-15,0 0-19 0,0 0-22 16,16 0-1-16,9 0 3 16,3 2-11-16,4 4-1 15,-1-2-26-15,2-2-13 16,1-2-28-16,-5 0-16 16,-8 0 6-16,-7 0 41 15,-7 0 36-15,-7 0-2 16,0 0-14-16,0 18-19 15,0 3 35-15,0 6 16 16,6-1 12-16,4 1 3 16,-2 0 8-16,5 0-26 15,1-6-9-15,4-9 1 0,0-7 4 16,6-5 16 0,1-8 4-16,-1-20-11 0,-2-11-16 15,-8-2 0-15,-7-2 1 16,-7 5 4-16,0 2-7 15,-21 8 30-15,-5 10-12 16,-6 9 0-16,-3 9-16 16,-5 3-2-16,-1 27-2 15,6 7 2-15,10 0-1 16,16 2-46-16,9-10-129 16,0-8-65-16,25-16-343 15</inkml:trace>
  <inkml:trace contextRef="#ctx0" brushRef="#br0" timeOffset="11019.43">14069 4347 527 0,'0'0'384'15,"0"0"-262"-15,0 0-45 16,0 0-73-16,0 0-4 16,0 0-8-16,93 60 5 15,-76-26-1-15,-1-4 1 16,-7-4 0-16,-5-7-5 15,-4-7-7-15,0-6 15 16,0-6 46-16,0 0 7 16,0 0 28-16,0-2-3 0,0-19-11 15,0-7-52-15,0-4-6 16,0-6-6-16,2-4-3 16,19 1-1-16,3 0-19 15,5 5-33-15,3 8-57 16,3 6-130-16,5 8-36 15,0 5-91-15,-4 6 24 16</inkml:trace>
  <inkml:trace contextRef="#ctx0" brushRef="#br0" timeOffset="11430.19">14536 4171 192 0,'0'0'268'0,"0"0"-62"16,0 0-31-16,0 0-27 16,0 0-6-16,0 0-43 15,0-12-44-15,0 10-29 16,0 2-8-16,0 0-7 15,0 0-11-15,0 0-4 0,0 6-4 16,0 22 0-16,-6 10 8 16,-6 10 1-16,1 5 2 15,0-6-3-15,-1-3 1 16,2-9-3-16,0-11 2 16,1-12-7-16,7-8 5 15,2-4 2-15,0-4 12 16,5-25-4-16,17-7-8 15,9-5-13-15,5-3 9 16,-1-2-15-16,4 7-1 16,-6 7 0-16,-8 10 16 15,-10 10 2-15,-11 8 0 0,-4 4-3 16,0 0-30-16,0 13-46 16,-17 13 53-16,-12 7 22 15,-4-1 5-15,4-2 0 16,8-4-3-16,11-6 4 15,10-4 5-15,0-6 1 16,15-3-3-16,18-2-6 16,8-1-8-16,1-4-206 15,-5 0-422-15</inkml:trace>
  <inkml:trace contextRef="#ctx0" brushRef="#br0" timeOffset="11569.11">15093 4303 1252 0,'0'0'80'0,"0"0"-71"0,0 0-5 16,0 0-4-16,0 0-31 15,0 0-277-15,-69 10-381 16</inkml:trace>
  <inkml:trace contextRef="#ctx0" brushRef="#br0" timeOffset="12524.55">11123 4877 283 0,'0'0'203'0,"0"0"-155"15,0 0-31-15,0 0-3 16,0 0 63-16,0 0 38 0,-194 2 7 15,192-2-31-15,2 2-30 16,0 1-10-16,18 2 0 16,37-2-28-16,34 1 24 15,46-4-14-15,45 0-18 16,38 0-15-16,52 0 3 16,51 0-1-16,38-1-1 15,25-8-1-15,-12 5 1 16,-16 4-3-16,-25 0 7 15,-40 0-8-15,-38 2 6 16,-56 13-1-16,-58 0 14 16,-52-2 18-16,-38-5 10 0,-27-4 10 15,-13-4 6-15,-7 0 16 16,-2 0-1-16,4 0-15 16,4 0-9-16,0 0-32 15,1-4-11-15,-7 1-8 16,0 3-7-16,-2 0-88 15,-13 17-68-15,-34 22-3 16,-18-2-218-16</inkml:trace>
  <inkml:trace contextRef="#ctx0" brushRef="#br0" timeOffset="20301.27">3490 6224 7 0,'0'0'3'16,"0"0"11"-16,0 0 6 0,0 0-13 16,0 0 5-16,0 0 20 15,0 0 16-15,0 0 21 16,0 0 20-16,0 0 3 16,0 0-5-16,0 0 4 15,0 0-19-15,0 0-13 16,0 0-6-16,0-2-17 15,-4 2-14-15,-10 0-15 16,-1 0-6-16,-3 0-1 0,-2 0 0 16,4 0 7-1,-1 0 19-15,1 0 11 0,3 0 8 16,6 0-9-16,2 0-4 16,5 0 5-16,0 0-11 15,0 0-6-15,5 0-20 16,21 0 1-16,20 0 4 15,12 0 13-15,10 0 1 16,6 0-10-16,-5 0-6 16,-4 0 3-16,-15 0-6 15,-11 0 3-15,-12-2 3 16,-12-2-2-16,-8-2-1 16,-5 4 2-16,-2 0-1 15,0 2-2-15,0 0 0 16,0 0 3-16,0 0-5 0,0 0-9 15,0 0-64-15,0 0-77 16,-13 0-30-16,-8 0-31 16,0 0-37-16,-4 0-63 15</inkml:trace>
  <inkml:trace contextRef="#ctx0" brushRef="#br0" timeOffset="20682.54">3686 6258 49 0,'0'0'149'16,"0"0"-68"-16,0 0-16 16,0 0 6-16,0 0 15 15,0 0 28-15,0 0-1 16,-2 0-38-16,0 0-7 16,0 0-17-16,-3 0-22 0,3-4 2 15,0 0-6-15,2 0 5 16,0 2 0-16,0 2-5 15,0 0-22-15,-2 0-3 16,2 0-14-16,0 10-12 16,0 23 16-16,0 14 8 15,0 19 3-15,2 20-1 16,9 9 3-16,3-1 3 16,-1-12-5-16,1-14 2 15,-2-18-3-15,-3-13 2 16,-1-11 2-16,-4-11-1 15,-4-6-1-15,2-7-1 0,-2-2 3 16,2 0 8-16,3 0-12 16,3-11-66-16,8-15-153 15,4-13-382-15</inkml:trace>
  <inkml:trace contextRef="#ctx0" brushRef="#br0" timeOffset="21912.33">4055 6817 255 0,'0'0'178'16,"0"0"-43"-16,0 0-5 15,0 0-17-15,0 0-18 0,0 0-30 16,-6-2-16-16,6 2-15 16,-2 0-17-16,2 0-17 15,0 0-7-15,-2 0-4 16,2 0 11-16,0 0 7 15,0 0 6-15,0-1 24 16,0-11 27-16,0-11 4 16,-4-13-53-16,0-10-10 15,1-8-2-15,1-6-3 16,0 4 3-16,2 3-2 16,-2 16-1-16,2 9 3 15,0 14-2-15,-2 8 0 16,2 6-1-16,-2 0 0 15,2 7-19-15,0 22 1 0,0 7 16 16,2 3 2-16,9 2 2 16,-1-4-1-16,4-6-2 15,-1-9 0-15,1-6-7 16,-5-6 0-16,-3-5-6 16,3-5-29-16,7 0 36 15,4-26 4-15,2-6 3 16,0-9-7-16,-5 7-11 15,-7 10 15-15,-8 12-1 16,1 7 4-16,-3 5-5 16,0 0-22-16,0 5-20 15,0 22 39-15,0 14 8 0,-9 7 4 16,3 6-3 0,-2 3 5-16,8-6 12 15,0-5-6-15,0-9 0 0,5-13-3 16,10-7-2-16,6-12-1 15,-4-5 9-15,3 0-1 16,3-2 4-16,-1-18-5 16,2-9-13-16,-3-5-33 15,-1-3 13-15,-3-6-18 16,-3-1 14-16,-5-2 4 16,-3 5 13-16,-3 3 1 15,-3 13 4-15,0 11 0 16,0 7-6-16,0 2 4 0,-3 5-15 15,-10 0-8 1,0 0 23-16,-5 0-11 0,0 14 15 16,3 8-5-16,-1 5 1 15,9 8 4-15,3 7 17 16,4 5 27-16,0-2-3 16,15-3-1-16,10-3-20 15,4-11-7-15,4-9-3 16,3-8-2-16,5-11 0 15,-6 0-8-15,-2-18-47 16,1-14-68-16,-10-6-133 16,-2-3-212-16</inkml:trace>
  <inkml:trace contextRef="#ctx0" brushRef="#br0" timeOffset="22789.46">4739 6611 63 0,'0'0'260'0,"0"0"-91"0,0 0-73 15,0 0-84-15,0 0-2 16,0 0-10-16,22 14 59 15,-20 4 5-15,3-4 0 16,-1 2-31-16,0-5-8 16,-2-4-7-16,2-3-6 15,-4-2-7-15,0-2 3 16,0 0 2-16,0 0 9 16,0 0 21-16,0 0 9 15,0-2-17-15,0-14-21 16,0-4-11-16,0-3-5 15,-6 2-3-15,-5-2-6 0,1 9 7 16,0-3 7-16,1 7 1 16,5 4 2-16,2 2-3 15,-2 4-6-15,-4 0-25 16,-3 14-5-16,-2 16 36 16,0 9 5-16,2 0 2 15,2 0-2-15,4-3 1 16,5-4-2-16,0-4 3 15,0-6-7-15,0-6 0 16,0-10 0-16,5-2 4 16,2-4-4-16,1 0 0 15,5-10-12-15,3-16 12 0,0-6-43 16,-3-4-27 0,-2 2 21-16,1 3 39 0,-6 9 10 15,-1 8 0-15,-3 9 11 16,0 5 20-16,-2 0 2 15,4 3-33-15,-2 21 0 16,6 10 1-16,3 7 40 16,2-4-12-16,5-2-2 15,0-13 3-15,-1-8 4 16,2-6-9-16,-4-6-23 16,1-2 19-16,-1 0-2 15,-1-10-5-15,1-14-3 16,-1-7-3-16,-3-4-8 0,-3-10-23 15,0-1-26 1,-4-2 26-16,-4 2 18 0,0 4-2 16,0 6 7-16,0 5 6 15,0 10 3-15,0 7 10 16,0 8 9-16,0 6-10 16,0 0-18-16,-2 0-5 15,0 0-11-15,-4 0-8 16,-2 4 22-16,-1 12 0 15,-2 10 4-15,2 6-2 16,0 14 2-16,5 6 3 16,2 1 8-16,2 5 2 0,0-7 14 15,0-7-6-15,4-5 0 16,13-13 4-16,4-12-14 16,3-10-6-16,3-4 10 15,6 0 17-15,-1-16-20 16,-1-12-3-16,-2-2-11 15,-9-3-13-15,-7-1-55 16,-4 2-120-16,-9 1-77 16,0 2-227-16</inkml:trace>
  <inkml:trace contextRef="#ctx0" brushRef="#br0" timeOffset="22950.65">4923 6677 81 0,'0'0'407'0,"0"0"-179"15,0 0-71-15,0 0 3 0,0 0-46 16,0 0-63-16,75-58-47 16,-40 29-4-16,3 8-57 15,-3 5-84-15,-1 2-149 16,-8 4-261-16</inkml:trace>
  <inkml:trace contextRef="#ctx0" brushRef="#br0" timeOffset="23616.34">5231 6679 144 0,'0'0'305'0,"0"0"-180"16,0 0-28-16,0 0 27 16,0 0-72-16,0 0 16 15,-6-4 3-15,6 4-13 16,0 0-4-16,0 0-18 15,0 0-36-15,0 0 0 16,0 19-28-16,0 11 28 16,0 3 0-16,6 1 2 15,4-1-1-15,-4-8 2 16,1-6-2-16,-5-7-1 16,2-9 0-16,-4 0 1 15,2-3 3-15,0 0 10 16,4-14 8-16,2-11-22 0,1-2-21 15,3-4-6-15,-2 1 0 16,-1 2-9-16,1 2 22 16,-2 8 13-16,-3 4 1 15,-1 11 0-15,-4 3 13 16,0 0-13-16,2 7-14 16,0 21-1-16,5 7 15 15,-2 0 0-15,4-3 0 16,-3-3 0-16,1-7 0 15,0-8 5-15,-3-4 1 16,-4-6-1-16,3-2-1 16,-3-2 2-16,2 0 8 0,2-5 6 15,2-17-20-15,6-7-6 16,3-10-33-16,6 0-8 16,-4-4-3-16,1 5 17 15,-3 6 32-15,-3 8 1 16,-3 11 22-16,-5 10 17 15,-4 3 2-15,4 3-41 16,2 20 0-16,4 7 23 16,1 8 30-16,5-2 7 15,-1 4 2-15,-1-4-41 16,1-1-14-16,-3-7-4 16,1-3-3-16,1-11-6 15,-3-5-98-15,2-9-94 0,-1 0-227 16</inkml:trace>
  <inkml:trace contextRef="#ctx0" brushRef="#br0" timeOffset="24703.71">5798 6709 747 0,'0'0'266'16,"0"0"-161"-16,0 0-61 15,0 0-17-15,0 0-20 16,0 0 4-16,73-4-8 15,-53 4-1-15,-4 0-2 16,-3 0-5-16,-2 0-7 16,1-3 6-16,-4-8-2 15,1-5-6-15,-2 0-15 0,-4-2 9 16,-3-2-16-16,0 3-8 16,0 0 8-16,0 3-4 15,-3 4 3-15,-8 4 37 16,-4 4 2-16,-4 2-1 15,-1 0-1-15,0 14 0 16,0 12 4-16,3 3 2 16,1 4 16-16,3 5 18 15,3 2-7-15,8-1-3 16,2-1 0-16,0-6-12 16,12-6-4-16,11-6-9 15,7-6-2-15,3-11 11 16,-2-3 18-16,0 0-30 0,-2-1 16 15,-4-19-18 1,-2-8-7-16,-1-5-37 0,0-4 31 16,0-4-9-16,-1 5-1 15,-6 4 21-15,-4 6 4 16,-2 9 2-16,-5 10 22 16,-1 5-1-16,-3 2-23 15,0 0-2-15,0 12-37 16,0 16 17-16,2 8 20 15,-2 3 4-15,0 1 6 16,0-5 7-16,0-3-1 16,0-6 3-16,0-6-12 0,0-8-3 15,0-5 1 1,0-5-3-16,0-2 5 0,0 0 9 16,4-12 17-16,8-14-19 15,-1-8-14-15,5 0-3 16,-3-1-2-16,1 5 1 15,-2 5 2-15,5 4 1 16,-7 6-7-16,1 6 6 16,-3 9-8-16,-6 0 6 15,2 0-5-15,-2 12-6 16,5 12 0-16,-3 7 15 16,0 1 7-16,4-1 1 15,-2 0 0-15,3-9 1 16,4-6-4-16,1-8 1 15,-1-4 2-15,5-4-1 16,0 0 1-16,2-3-5 0,2-20-3 16,-4-12-53-16,-5-4 5 15,-6-9-20-15,-3-6 3 16,-2-3 17-16,-2-1 35 16,0 4 13-16,0 8 8 15,0 7 25-15,0 9 13 16,0 11 6-16,0 5 2 15,0 7-6-15,-2 5-20 16,2 2-11-16,-2 0-17 16,-2 0-5-16,-1 7-7 15,-1 17 7-15,2 5 2 0,-2 14 1 16,6 4 2-16,0 11 17 16,0 3-5-16,0-3 2 15,8-1 3-15,5-10-8 16,3-7 3-16,-3-11-9 15,1-15-2-15,-4-8 1 16,3-6-1-16,3 0 3 16,2-15 15-16,2-11-19 15,0-6-51-15,-5-2-81 16,-8-2-98-16,-7 0-212 16</inkml:trace>
  <inkml:trace contextRef="#ctx0" brushRef="#br0" timeOffset="24862.62">6526 6627 233 0,'0'0'300'0,"0"0"-118"0,0 0-42 16,0 0 49-16,0 0-50 15,0 0-97-15,25-10-32 16,4-3-5-16,-2-2 2 16,2 4-7-16,0-1-117 15,2-3-150-15,-2-4-382 16</inkml:trace>
  <inkml:trace contextRef="#ctx0" brushRef="#br0" timeOffset="28857.63">9239 6011 23 0,'0'0'43'15,"0"0"41"-15,0 0 23 16,0 0 27-16,0 0-14 15,0 0-12-15,0 0-31 16,20-48-14-16,-20 44-12 16,0-2-10-16,0 4-7 15,3-2-10-15,-3 3-4 0,0-1-1 16,0 2 5-16,0 0 4 16,0 0-28-16,-5 0-23 15,-13 0 23-15,-6 3 4 16,-5 11 9-16,2 4-11 15,7 0 0-15,2 1 2 16,7-1-3-16,4 0 0 16,5 0 0-16,0-1 3 15,2 0-2-15,0-5 2 16,0-6-4-16,0-3-4 16,0 0-5-16,9-1 9 15,4 0 4-15,1 4 10 16,-1 1-14-16,-4 2 0 0,-2-1-5 15,-5 1 1-15,-2 2-3 16,0 1-1-16,0 0-2 16,-9-1 2-16,-9 1 8 15,-2 1 10-15,-2-1 2 16,4-5-10-16,7-2 1 16,5-1 1-16,6-4 2 15,0 0 0-15,0 0 21 16,0 0 10-16,0 0-26 15,12 0-11-15,7-9 0 16,-2 2 12-16,-1 2-12 16,-3 5-3-16,1 0 1 15,1 0-1-15,-2 1-8 16,3 17 6-16,-3 6-2 0,-1 6 3 16,-1 4-1-16,-7 10 1 15,-2 13 0-15,-2 9 4 16,0 10-1-16,0 9 0 15,0-2 1-15,-9 2 6 16,1-3-5-16,3-5 6 16,5-8 6-16,0-8 10 15,0-12-9-15,5-8-5 16,6-11-4-16,-3-9-5 16,2-7-9-16,5-11-97 15,10-3-198-15,6-32-413 16</inkml:trace>
  <inkml:trace contextRef="#ctx0" brushRef="#br0" timeOffset="29570.49">9739 6244 154 0,'0'0'263'0,"0"0"-131"16,0 0-1-16,0 0-22 16,0 0-19-16,0 0-23 15,-16-28-20-15,16 28-27 16,0 0-13-16,0 0-7 0,0 8-7 15,0 22 7-15,0 12 37 16,0 12-1-16,0 9-17 16,0 9-5-16,0 2-5 15,0-6-4-15,0-10-1 16,4-15-3-16,-4-17 3 16,0-13-4-16,3-9 0 15,-3-4 3-15,0-10 18 16,0-30-8-16,0-18-13 15,-7-10-11-15,-2-7 7 16,1 8 2-16,-2 6-3 16,3 10 2-16,5 8 3 15,2 9 0-15,0 10 0 16,0 8 0-16,0 9-1 0,7 7 0 16,9 3-17-16,4 23 13 15,4 6 2-15,-1 4 3 16,-3 4 0-16,-1 1 3 15,2-6-3-15,-7-4-10 16,3-9-43-16,-3-10-11 16,-3-7-52-16,-1-5-9 15,0 0-14-15,-1-21-36 16,-1-17-203-16</inkml:trace>
  <inkml:trace contextRef="#ctx0" brushRef="#br0" timeOffset="30006.31">10030 6217 54 0,'0'0'227'0,"0"0"-86"0,0 0-62 16,0 0-49 0,0 0-15-16,0 0 69 0,12 55-5 15,-12-23-26-15,-10 5-20 16,-5 1-12-16,2-1-7 16,-3 1-8-16,-2-2-1 15,1-3-5-15,3-10 0 16,3-4 2-16,5-9 1 15,3-7 1-15,3-3 0 16,0 0 1-16,0-12 17 0,3-15-22 16,12-7-28-1,3-2 19-15,-3 6 4 0,-3 4 2 16,-1 2-6-16,0 2 6 16,0 1 2-16,0 3-5 15,3 4 5-15,-5 4-2 16,1 2 3-16,-2 4 6 15,-6 3 5-15,0 1 5 16,-2 0-16-16,0 5 1 16,0 21-1-16,0 15 27 15,0 7-3-15,2 10-11 16,3 5-5-16,-1 0-3 16,4-3-4-16,0-10 0 15,1-12 1-15,-1-10-2 16,2-11-74-16,5-12-82 0,1-5-158 15</inkml:trace>
  <inkml:trace contextRef="#ctx0" brushRef="#br0" timeOffset="31348.62">10385 6589 167 0,'0'0'328'0,"0"0"-250"16,0 0-63-16,0 0-8 15,0 0 15-15,0 0-1 16,31 42-21-16,-31-37 4 16,0-2-1-16,0-3 19 15,0 0 67-15,0 0 24 16,0 0-37-16,0-14-48 0,0-4-27 16,0-2 3-16,-4-4-3 15,-7 0-1-15,-1 0 0 16,-1 4 1-16,2 4 0 15,2 6 3-15,0 2 15 16,1 4 6-16,-2 4-8 16,-1 0-17-16,-7 0 1 15,1 15-2-15,-1 13 0 16,3 3 0-16,5 7 1 16,3 0 2-16,3 0 2 15,4-4-2-15,0-5 3 16,0-8-3-16,0-5 2 15,0-5-4-15,2-8-2 0,3-3-4 16,1 0 6-16,6 0 4 16,3-24-4-16,5-6-8 15,-1-4-18-15,-4 2 1 16,-1 4 3-16,-1 7-6 16,-7 9 25-16,-2 9 3 15,1 3 6-15,2 0-6 16,0 14-1-16,1 12 1 15,1 4 25-15,0 0-7 16,2-3 0-16,-2-9-14 16,0-7 5-16,-2-7 9 15,-3-4 2-15,3 0 13 0,2 0-3 16,2-7 5-16,2-18-18 16,-1-3-17-16,-1-8-5 15,-5-2-36-15,2 0-5 16,-2 2 14-16,-6 4 23 15,0 8 5-15,0 7 4 16,0 10 8-16,0 5 24 16,0 2-12-16,0 0-20 15,-4 0 0-15,-4 4 1 16,4 8-1-16,2-1 1 16,2-2 0-16,0-4-1 15,6-3-44-15,15-2 36 16,-1 0 2-16,3 0-17 0,-4 0-24 15,-1 0 1-15,-1 0 0 16,0 9 28-16,-2 14 9 16,1 12 5-16,-5 5 4 15,2 4 0-15,-2-4 42 16,0-4 1-16,-1-8-5 16,-2-10-9-16,1-5-11 15,-2-9 0-15,4-4-3 16,0 0 26-16,5-7 8 15,-1-15-30-15,3-6-19 16,-5-6 0-16,1-4-8 16,-3-7-2-16,-2 2-13 15,-2-3 10-15,-7-2 6 16,0 2 7-16,0 4 3 0,0 9 15 16,0 11 13-16,0 12-7 15,-2 6-7-15,2 3 4 16,0 1-21-16,0 0-3 15,-3 0-15-15,1 11 15 16,-1 11 3-16,1 4 1 16,-2 9-1-16,0 4 0 15,-1 9-1-15,-1 5 1 16,1-1 0-16,-2-2-1 16,5-10 0-16,2-14 0 15,0-9 2-15,0-10 7 16,0-7 1-16,14 0 15 15,10-10 14-15,10-16-29 0,-1-6-2 16,1-2-7 0,-3 0-5-16,-7 1-28 0,0 4 2 15,-8 5-21-15,-5 8-15 16,-7 7 36-16,-4 7 13 16,0 2-6-16,0 0-29 15,-17 2 27-15,-3 13 25 16,-1 2-1-16,6 0-4 15,7 7 6-15,5 4 8 16,3 4 8-16,0 0 13 16,13-3-7-16,8-6-7 15,0 0-4-15,4-6-7 0,-2-5-4 16,-5-3-39-16,-1-9-128 16,-3 0-120-16,-3-23-255 15</inkml:trace>
  <inkml:trace contextRef="#ctx0" brushRef="#br0" timeOffset="32000.44">11272 6573 193 0,'0'0'276'0,"0"0"-157"15,0 0-56-15,0 0-5 16,0 0-2-16,0 0-34 16,74-4-7-16,-67 8-8 15,-5-4 0-15,0 0 3 16,0 0 2-16,-2 0 39 0,2 0-26 15,-2 0-23-15,0-4-2 16,0-4-8-16,0-2-17 16,0 0 5-16,-8 1 15 15,-3 2 5-15,1 2 0 16,2 2 12-16,-1 3-5 16,-1 0-5-16,-3 8 4 15,3 16 1-15,-2 8 22 16,5 2 12-16,5 4-10 15,2-2 1-15,0-1 3 16,15-5-8-16,10-9-10 16,4-3-3-16,2-9-13 15,0-8 15-15,3-1 5 16,-3-1-8-16,0-22-7 0,-4-7-6 16,2-6-14-16,-4-6-2 15,-3-5-7-15,-4-4 5 16,-5 1 2-16,-8 1 6 15,-3 5 9-15,-2 9-2 16,0 7 3-16,0 7 5 16,-2 9 12-16,0 6 6 15,-3 4 2-15,3 2-24 16,2 0-1-16,0 0-6 16,-2 0-7-16,-5 2 3 15,-4 16 10-15,0 10 2 0,-1 12 5 16,4 13 5-1,3 9 14-15,5 1 9 0,0 2-6 16,0-9-2 0,21-10-7-16,5-9-11 0,5-13 1 15,-2-10-4-15,0-11-2 16,-2-3 1-16,-1-3-2 16,-3-21-3-16,-3-8-45 15,-7-4-39-15,-8-4-62 16,-5-3-79-16,0-1-240 15</inkml:trace>
  <inkml:trace contextRef="#ctx0" brushRef="#br0" timeOffset="32162.33">11529 6517 494 0,'0'0'206'0,"0"0"-94"0,0 0 4 15,0 0-12-15,0 0-44 16,0 0-40-16,133-29-20 15,-92 10-1-15,-3-1-65 16,-14 6-117-16,-9 0-164 16</inkml:trace>
  <inkml:trace contextRef="#ctx0" brushRef="#br0" timeOffset="33559.53">11762 6779 67 0,'0'0'43'0,"0"0"-43"16,0 0 0-16,0 0 16 15,0 0 31-15,0 0 9 16,45-51-8-16,-38 44 56 15,-1-1 2-15,0 3 16 16,-4-4-5-16,2-3-65 16,0 2 16-16,1-4-31 15,-1-2 2-15,-4 5 1 16,0-1-12-16,2 5-5 16,-2 5-3-16,0 0-10 15,0 2 4-15,0 0-6 0,0 0-8 16,0 0-14-1,0 0-9-15,0 20 8 0,0 9 15 16,0 4 13 0,0 1 0-16,0 1 1 0,2-8 4 15,12-3-4-15,-3-7-1 16,1-7-5-16,-4-5-3 16,-3-5-1-16,3 0 8 15,2 0 11-15,3-13-7 16,3-9-15-16,-1-4-2 15,-2-3-16-15,-1 3 0 16,-4 4 1-16,-1 8 9 16,0 4 7-16,-4 9 2 15,-1 1-2-15,-2 0 0 0,0 0-24 16,0 18-15-16,0 8 38 16,0 5 1-16,0-1 17 15,0-4-6-15,4-5 4 16,0-8-6-16,1-4 0 15,-3-7-2-15,-2-2 0 16,0 0 13-16,2 0 1 16,5 0-4-16,6-20-17 15,2-8-1-15,2-6-33 16,-1 1-16-16,-3 1 8 16,-3 8 32-16,0 6 10 15,-6 10 8-15,-2 7 31 16,-2 1 18-16,5 0-41 15,3 9-15-15,6 15 1 0,4 5 42 16,0-1-21-16,2-2-13 16,-3-4-7-16,0-7 0 15,-5-5-3-15,-1-3-25 16,-1-5-66-16,-4-2-33 16,3 0 68-16,1 0-10 15,-2 0-6-15,3-10-3 16,3-9 65-16,-1 2 9 15,5-7 2-15,-3-2 37 16,1-3-19-16,-5 2 27 16,-2-2 11-16,-9 7-18 15,0 2 18-15,0 6 2 0,-5 6-38 16,-14 4-21-16,-6 4 11 16,-6 0-13-16,0 14 4 15,4 8-1-15,7 2 4 16,9-2 6-16,4-2-7 15,7-4 1-15,0-6-5 16,0-3-13-16,13-7 6 16,0 0 7-16,3 0 0 15,-5-12-1-15,1-5-3 16,-1 8 0-16,-3 0 3 16,2 7-3-16,1 2-13 15,5 0-21-15,3 13 31 16,2 18 7-16,-1 13-10 15,-1 7 9-15,-5 7-9 0,-5 2 8 16,-3 2-2 0,-3-4 4-16,-3-6 2 0,0-10-1 15,0-13 17-15,-7-13-15 16,-4-11 21-16,-5-5-9 16,-1 0 59-16,-6-14 6 15,1-19-48-15,1-9-11 16,11-11-7-16,5-5-6 15,5-6-3-15,0-6-5 16,27-4-20-16,7-5-29 16,5 5-7-16,-5 9-64 15,-7 14-85-15,-13 12-142 0</inkml:trace>
  <inkml:trace contextRef="#ctx0" brushRef="#br0" timeOffset="33713.44">12073 6381 744 0,'0'0'162'16,"0"0"-162"-16,0 0-17 16,0 0-263-16</inkml:trace>
  <inkml:trace contextRef="#ctx0" brushRef="#br0" timeOffset="34421.26">13138 6136 66 0,'0'0'148'16,"0"0"-41"-16,0 0-18 15,0 0-37-15,0 0 68 16,0 0-8-16,15-54 15 0,-15 54-20 16,0 0-43-1,0 0-33-15,-2 0 4 0,-19 19-23 16,-6 25 7-16,-2 14 27 16,4 19-13-16,11 15 2 15,10 7-11-15,4-1-8 16,9-2-9-16,23-12-2 15,7-13-3-15,8-17-2 16,9-21-52-16,4-16-60 16,2-17-46-16,-2-12-226 15</inkml:trace>
  <inkml:trace contextRef="#ctx0" brushRef="#br0" timeOffset="35591.26">13647 6573 371 0,'0'0'191'0,"0"0"-174"16,0 0-17-16,0 0 27 15,0 0-12-15,0 0-9 16,-3 82-6-16,-2-80 2 16,-1-2 0-16,-3 0 56 15,-2 0 35-15,-2-10-60 16,0-10-14-16,-1-3-10 15,1 2 6-15,-3 1-8 16,1 3-2-16,3 3 4 16,-1 7 37-16,-1 2-4 15,3 2-11-15,0 3-13 16,2 0-5-16,-2 0-10 0,-2 14-2 16,-1 14 4-16,3 8 1 15,5 5 2-15,1 2-1 16,2-1-2-16,3-6 0 15,0-4 0-15,12-7-5 16,13-11 0-16,-1-6-2 16,5-8-5-16,0-2-15 15,-2-29 19-15,-3-11-28 16,-3-8-43-16,-2-11 29 16,-5-2 22-16,-3-1 11 15,-5 2 12-15,-4 5 0 16,1 7 4-16,-3 8-3 15,2 8 10-15,-2 10 16 0,0 12 40 16,3 6-5 0,-3 6-23-16,0 0-39 0,0 0-6 15,0 8-10-15,0 12 16 16,0 4 3-16,0 7 4 16,0 3 2-16,0 9-8 15,0 6 5-15,-3 3-3 16,1 2 1-16,-1-1-1 15,3-4 0-15,0-3-3 16,0-7 2-16,3-10-2 16,10 0 2-16,0-11-2 15,3-7 0-15,-3-4-2 0,4-7-23 16,-2 0 20-16,1 0-14 16,-1-15-9-16,1-2 28 15,-1-5-16-15,3-2-10 16,-3-5-13-16,1 1 28 15,-1 1 9-15,2-2 2 16,1 1 2-16,-5 4-2 16,0 4 0-16,-2 6 4 15,-4 5 0-15,-5 8 12 16,-2 1 20-16,0 0-23 16,0 0-13-16,0 10-8 15,0 16 8-15,0 10 10 16,0 4 0-16,0 2 1 0,0 1 0 15,4-6-5-15,10-6-1 16,-1-12 8-16,1-6-3 16,1-11-4-16,6-2 25 15,-2 0 12-15,4-22-26 16,-1-4-4-16,1-6-13 16,-8-7-21-16,-1-1-13 15,-6-6 15-15,-3 2 4 16,-5 2 5-16,0 9 8 15,0 10 2-15,0 9 2 16,0 7 2-16,0 5 18 16,0 2-12-16,0 0-10 15,0 0-5-15,0 0-8 16,-11 14 11-16,-3 9 2 0,3-2 0 16,7 6 0-16,4 3-2 15,0 2 2-15,27 6 2 16,10 0 10-16,3-6 0 15,3-4 2-15,-9-6-2 16,-15-5-7-16,-7-10 0 16,-10 0-5-16,-2-5 0 15,-10 0-2-15,-19-2-7 16,-11 0-38-16,-4-2-49 16,-3-26-142-16,7-11-163 15</inkml:trace>
  <inkml:trace contextRef="#ctx0" brushRef="#br0" timeOffset="35899.58">13998 6220 476 0,'0'0'257'16,"0"0"-231"-16,0 0-21 15,0 0 14-15,0 0 42 16,0 0-31-16,40 113-19 15,-15-105-3-15,-2-8-6 16,-1 0 56-16,-5-8-16 16,-7-15-20-16,-10-5-11 15,0-2-7-15,0-2-4 0,-10 6-4 16,-7 6-3-16,-5 12-11 16,-3 8-15-16,2 5-12 15,2 27-1-15,2 9 20 16,9 11-9-16,8 6-39 15,2 4-60-15,4 1-118 16,25-8-53-16</inkml:trace>
  <inkml:trace contextRef="#ctx0" brushRef="#br0" timeOffset="37871.89">14498 6657 299 0,'0'0'247'0,"0"0"-107"16,0 0-49-16,0 0-21 16,0 0-5-16,0 0-27 15,18-98-19-15,-18 98-8 16,0 0-11-16,0 0 0 16,0 0-11-16,0 7-5 15,0 14 16-15,0-1 5 16,0 2-2-16,2-2-1 15,0-4 0-15,0-6 1 16,0-1-3-16,-2-8 2 16,0-1-1-16,0 0-1 0,3 0 0 15,0-3 0-15,-1-22 0 16,0-5-55-16,0-2 21 16,-2 2 17-16,0 6 3 15,0 3 6-15,0 8 8 16,0 5 0-16,0 4 8 15,0 4 18-15,0 0-26 16,-4 0-15-16,-10 16 15 16,-1 14 1-16,-6 7 29 15,6 9 4-15,3 0 7 16,10-1-18-16,2-1 4 16,5-5-8-16,21-5-1 15,10-8 5-15,3-9-21 16,-2-4 2-16,1-11 12 15,-7-2-16-15,-4 0-35 0,0-16-23 16,-5-14-3-16,2-7-29 16,1-6-5-16,-5-4 37 15,-5 3 51-15,-5 10 7 16,-8 10 11-16,-2 13 68 16,0 8 8-16,0 3-64 15,0 0-23-15,0 6-10 16,0 14 10-16,-2 6 13 15,-2 3 7-15,0 2-10 16,4-1 19-16,0 1-14 16,0-5 2-16,0-6 4 15,10-3-12-15,1-5 10 0,3-5-14 16,-1-5 3-16,3-2-2 16,-3-2-6-16,-3-20-16 15,0-7-44-15,-6-5 7 16,-1-6-7-16,-3-2-15 15,0 0-1-15,0 2 35 16,-12 8 41-16,-3 8 46 16,2 10 20-16,-3 6-5 15,-3 8-39-15,2 0-9 16,-1 10 1-16,5 12 26 16,4 4 24-16,6 2 5 15,3 4-14-15,0 3-12 16,0 0-10-16,18 0-16 15,5-3 1-15,4-6-10 16,2-8-7-16,6-10 4 0,5-8-5 16,0 0-24-16,-1-26-40 15,-6-13-41-15,-8-4 7 16,-4-3-59-16,-5 0-26 16,-9 2 168-16,-3 11 15 15,-4 5 135-15,0 10-9 16,0 8 7-16,0 6-31 15,0 4-46-15,0 0-31 16,0 0-25-16,0 0-6 16,0 0-18-16,-2 4 24 15,-5 10 1-15,-1 1 2 16,0 8 1-16,6 7 2 0,2 6-2 16,0 5 5-16,0-6-5 15,8-3-3-15,2-7 1 16,1-9 3-16,-1-7-5 15,-1-6-5-15,3-3-3 16,0 0 8-16,3-18 0 16,-1-8-4-16,-1-9-34 15,0-3-5-15,3-6-21 16,-3 1 27-16,-1 6 18 16,-6 11 19-16,-3 10 6 15,-1 7 27-15,-2 9 36 16,0 0-57-16,0 0-12 15,0 23-10-15,0 9 10 0,0 8 28 16,0 2-16-16,0 1-4 16,0-4-1-16,0-6 2 15,2-8 0-15,10-4-9 16,-4-11 1-16,1-6-1 16,1-4 5-16,0 0 11 15,1-4-16-15,1-19-24 16,-4-5-43-16,5-6-15 15,1-2-51-15,-1 0-64 16,-1 4 77-16,-1 8 120 16,-5 5 11-16,-4 10 64 15,1 5 26-15,-3 4 3 0,0 0-71 16,0 16-28-16,0 12 32 16,0 6 22-16,2 2-26 15,3-1-3-15,-3-6-10 16,3-3 1-16,-3-4-10 15,0-8-7-15,0-5-1 16,-2-8-3-16,2-1-7 16,2 0-17-16,1-3 16 15,4-22-32-15,2-8-63 16,2-6-32-16,3-2-5 16,-5 4 28-16,1 7 112 15,-6 10 5-15,1 8 99 16,-3 6 48-16,-2 6-21 0,2 0-51 15,6 16-52-15,-1 18 24 16,5 8 25-16,-1 3-30 16,3-1-17-16,-1-11-18 15,-2-4-5-15,1-12-3 16,-4-6-3-16,7-7 1 16,0-4 5-16,3 0-7 15,-2-12-37-15,-3-15-20 16,-1-7-63-16,-3-10-10 15,-4-6-23-15,-1-4 10 16,-6 4 59-16,0 4 70 16,0 5 14-16,0 8 57 15,0 6 27-15,0 8 22 16,0 6-12-16,0 8-44 0,0 2-5 16,0 3-15-16,0 0-30 15,0 0 0-15,0 0-3 16,0 0 3-16,-4 7 4 15,2 7 5-15,0 5 11 16,2 14 30-16,0 8-5 16,0 12-4-16,10 5-7 15,6-2-14-15,3-6-13 16,-4-12-3-16,-1-10-2 16,-8-10-2-16,-4-9-33 15,-2-7-101-15,0-2 15 16,0 0-90-16,-14-18 22 15</inkml:trace>
  <inkml:trace contextRef="#ctx0" brushRef="#br0" timeOffset="38031.79">15766 6589 93 0,'0'0'451'0,"0"0"-297"16,0 0-35-16,0 0 49 15,0 0-69-15,0 0-56 16,0 0-20-16,118-46-23 15,-106 44-4-15,-6 2-79 16,-1 0-178-16,1-4-229 16</inkml:trace>
  <inkml:trace contextRef="#ctx0" brushRef="#br0" timeOffset="38817.93">16306 6543 206 0,'0'0'174'16,"0"0"-39"-16,0 0-27 15,0 0-33-15,0 0-13 16,0 0 23-16,4-58-38 16,-4 58-46-16,0 0-1 15,0 14 0-15,-13 16 24 16,4 10-4-16,4 6-5 16,5-2-5-16,0-4 0 15,20-8-4-15,9-9 1 16,3-7-1-16,-5-12-6 15,-3-4-40-15,-7-7 19 0,-7-22-8 16,-6-12-14-16,-4-6 8 16,-4 1 6-16,-25 1 15 15,-10 9-5-15,0 8 5 16,1 12 11-16,7 8 3 16,10 8 10-16,11 0 3 15,5 5-1-15,5 22 44 16,0 4 0-16,7 8-29 15,24-3-11-15,9-6-1 16,7-7-13-16,7-12-2 16,-1-7-56-16,0-4-65 15,-8-7-5-15,-7-27-158 0,-7-12 1 16</inkml:trace>
  <inkml:trace contextRef="#ctx0" brushRef="#br0" timeOffset="39080.28">16704 6236 166 0,'0'0'154'0,"0"0"-11"16,0 0 3-16,0 0-48 16,0 0-44-16,0 0-54 15,0-60-28-15,0 70 28 16,-6 14 22-16,2 6 26 16,4 8 12-16,0 14 6 15,0 14-6-15,0 12-1 16,4 11-8-16,2-2-4 0,2 1-17 15,-8-11-11 1,2-4-8-16,2-5-10 0,-1-13 2 16,1-9-3-16,-4-17-41 15,0-12-116-15,0-17-39 16,0-4-55-16,0-31-186 16</inkml:trace>
  <inkml:trace contextRef="#ctx0" brushRef="#br0" timeOffset="39248.5">16625 6729 598 0,'0'0'318'0,"0"0"-194"15,0 0-50-15,0 0-54 16,0 0-11-16,0 0-9 0,231-86-10 16,-184 67-44-16,-7-8-48 15,-4-5 32-15,-3-4-90 16,-6 0-126-16</inkml:trace>
  <inkml:trace contextRef="#ctx0" brushRef="#br0" timeOffset="39488.37">16924 6224 315 0,'0'0'184'0,"0"0"-70"15,0 0-40-15,0 0 30 0,0 0-8 16,0 0-41-1,-35 134-4-15,35-74-7 0,10 10 5 16,5 7 12-16,8 1-21 16,1-4-17-16,-4-9-18 15,-2-10 0-15,-7-9-4 16,-4-9-1-16,-7-13-35 16,2-12-68-16,-2-12-48 15,0 0-75-15,0-20-102 16</inkml:trace>
  <inkml:trace contextRef="#ctx0" brushRef="#br0" timeOffset="40130.51">16899 6629 526 0,'0'0'342'16,"0"0"-190"-16,0 0-42 16,0 0-66-16,0 0-43 15,0 0 0-15,212-64 6 16,-166 52-7-16,-8-2-56 15,-7-5 24-15,-9 2-26 16,-1-5 12-16,-10 0 12 16,-7 0-16-16,-4 1-18 15,0 1 4-15,-4 3-31 16,-14-2 13-16,-2 4 24 16,2 3 46-16,1 1-1 15,3 5 4-15,1 4 9 16,2 2 23-16,1 0 15 0,4 0 31 15,1 14 15-15,5 4-11 16,0 6-20-16,0 5-18 16,0 9-13-16,3 4-4 15,13 2-1-15,-1 2 8 16,5-6 2-16,0-13-15 16,0-6 5-16,3-13-12 15,-2-8-5-15,2 0 39 16,1-18-39-16,-1-14-12 15,-4-5-49-15,0-2 11 16,-9-1-2-16,-4 0 27 16,-6 4 12-16,0 5 13 15,0 9 28-15,0 12 40 16,0 6-14-16,-8 4-10 0,0 0-34 16,-3 0-9-16,-1 14 2 15,1 2 4-15,7 2 10 16,0-1-3-16,4-1-1 15,0-3-11-15,8 4-1 16,13-3 17-16,2 0-18 16,0 2 13-16,2 2-13 15,-8 2-1-15,1 2 1 16,-2-1 0-16,-1 2-2 16,1-2-7-16,-3-8-27 15,-2-3-34-15,-1-6-34 0,-2-4-63 16,-1 0-42-1,-1-18-237-15</inkml:trace>
  <inkml:trace contextRef="#ctx0" brushRef="#br0" timeOffset="40416.58">17681 6046 527 0,'0'0'251'16,"0"0"-81"-16,0 0-60 16,0 0-73-16,0 0-35 15,0 0-2-15,67 90 1 0,-38-20 17 16,-3 8 6-16,-5 8 30 16,-5 9-19-16,-12 3-10 15,-4 1-9-15,-2-5-2 16,-23-10-9-16,-2-12 7 15,-2-10-12-15,7-12-11 16,5-17-116-16,12-21-136 16,5-12-380-16</inkml:trace>
  <inkml:trace contextRef="#ctx0" brushRef="#br0" timeOffset="42297.34">18687 6569 67 0,'0'0'106'16,"0"0"29"-16,0 0-6 16,0 0-19-16,0 0-5 15,0 0-11-15,0 0-23 16,0 0-9-16,0 0-1 0,0 0-7 15,0 0-9-15,0 0-15 16,0 0-3-16,0 0-11 16,0 0-14-16,0 0-2 15,0 0-4-15,0 0-2 16,0 4 0-16,0 6-4 16,0-1-1-16,0 3 7 15,0-1 1-15,0-2 2 16,-8-4 1-16,6-1 1 15,-2-1 3-15,2-3-1 16,2 0 5-16,0 0 6 16,0 0 2-16,0 0 4 0,0-3-1 15,2-5-18-15,10-2-1 16,-4 6-15-16,3 4 12 16,5 0 3-16,-1 0 0 15,4 2-5-15,-4 18-1 16,-6 2-8-16,-4 7 10 15,-5 0-7-15,0 1 6 16,-21 1-24-16,-3-5-65 16,2-6-84-16,4-11-212 15</inkml:trace>
  <inkml:trace contextRef="#ctx0" brushRef="#br0" timeOffset="42950.43">19353 6234 35 0,'0'0'100'0,"0"0"59"0,0 0 19 16,0 0-34-16,0 0-7 16,0 0-21-16,0-46-32 15,0 42-23-15,0 2-10 16,0 2-4-16,0 0-21 16,0 0-12-16,0 0-14 15,0 0-9-15,0 14-8 16,0 14 17-16,7 6 1 15,-3 6 8-15,3 4-6 16,-5 0 5-16,-2 2-7 16,0-2 0-16,0-3-1 0,0-12-92 15,0-9-51 1,-2-15-130-16,-9-5-215 0</inkml:trace>
  <inkml:trace contextRef="#ctx0" brushRef="#br0" timeOffset="43287.79">19342 6270 423 0,'0'0'165'16,"0"0"4"-16,0 0-36 15,0 0-34-15,0 0-45 16,0 0-36-16,-2-21-18 16,2 21-11-16,16 17 11 15,7 13 0-15,9 7 4 0,4 7-1 16,10 4-3-1,6-2 6-15,-4-6-5 0,0-8 1 16,-13-12 2-16,-15-8-2 16,-11-12 3-16,-7 0 10 15,-2-29 29-15,0-18-10 16,0-13-18-16,0-2-5 16,0-3-7-16,0 3-3 15,-6 10-1-15,-3 8 0 16,0 15-16-16,2 14-32 15,5 11-18-15,2 4-22 16,0 0-80-16,0 18-203 16,14 3 36-16</inkml:trace>
  <inkml:trace contextRef="#ctx0" brushRef="#br0" timeOffset="44149.44">19871 6333 159 0,'0'0'290'0,"0"0"-215"16,0 0-47-16,0 0-5 16,0 0 23-16,0 0-5 15,113 0-18-15,-100 0-6 16,-2-7 51-16,-4-3-4 16,-3-2-5-16,-1 3-32 15,-3-4-23-15,0 6-3 16,0 0-1-16,0 0-35 0,-3 2-13 15,-10 1 8-15,-2 2 13 16,-3 2 9-16,-7 0 1 16,0 4 17-16,2 14 12 15,-4 6 27-15,4 6 9 16,3 7-14-16,7 0-4 16,6 4 5-16,7 1-1 15,0-5-2-15,7-2-18 16,15-9-4-16,6-12 1 15,1-10 3-15,3-4 1 16,2-4-3-16,-1-25-7 16,1-6-5-16,-5-6-12 15,-8 4 5-15,-2 2 7 0,-9 6-6 16,0 7 6-16,-6 5 1 16,1 5 4-16,-3 4-2 15,-2 6 1-15,2 2 3 16,-2 0-7-16,0 0-3 15,0 0-10-15,0 2-14 16,0 13 17-16,0 3 4 16,0 5 6-16,0 5 5 15,0 7-4-15,4 2 1 16,0 2-1-16,2-3-1 16,2-7 0-16,1-10 3 15,3-7 3-15,-1-8-4 0,-1-4 11 16,4 0-1-1,1-18 6-15,4-14-18 0,-4-11-10 16,3-1 4-16,-3 1-21 16,-3 7 17-16,-4 8 10 15,-3 12 11-15,-3 9 14 16,0 5 4-16,0 2-29 16,4 0 0-16,2 7-21 15,3 16 19-15,5 7 0 16,7 4 2-16,2-3 4 15,4-4 5-15,1-8 6 16,-4-9-3-16,-3-8-6 16,-3-2 7-16,-5-8 0 15,4-18-5-15,-9-12 2 0,-3-4-5 16,-7 1-5-16,0 6-8 16,0 2 6-16,-17 12-1 15,-4 1 3-15,1 11-3 16,-2 4-5-16,0 5-40 15,-3 0-53-15,2 0-83 16,6 0-229-16</inkml:trace>
  <inkml:trace contextRef="#ctx0" brushRef="#br0" timeOffset="46588.75">21161 6312 185 0,'0'0'185'0,"0"0"-121"0,0 0-27 15,0 0-2-15,0 0-1 16,0 0 14-16,0 0 31 16,0 0 28-16,0 0 9 15,0 0-20-15,0 0-16 16,-11-5-65-16,-5-6-14 15,3 3 6-15,-5 2-2 16,5-1-5-16,-5 7-1 16,2 0-14-16,-2 0 11 15,-2 0-2-15,0 9 6 0,-2 14 5 16,4 3 3-16,5 4 8 16,6 3 3-16,5 3-8 15,2-1-7-15,0-5 1 16,9-7-2-16,9-6 0 15,1-13 6-15,4-4-6 16,-1-7 20-16,5-24-10 16,-3-10-4-16,3-8-7 15,-2-4-2-15,-3-3-7 16,1 1-6-16,-8 0 5 16,-4 3-5-16,-6 0 0 15,-5 5 9-15,0 3 4 16,0 4 0-16,-12 10 2 0,1 6 10 15,3 12-1-15,2 5 5 16,2 7-12-16,2 0-4 16,-2 0-3-16,-5 0-7 15,-3 7 9-15,1 12 2 16,-1 4 3-16,0 8-4 16,3 2 4-16,3 9-1 15,3 4 2-15,3 3 2 16,0 3 0-16,0-2-5 15,9-1 1-15,4-3 4 16,1-2-6-16,1-10-1 16,-1-10 5-16,-3-10-5 15,0-10 0-15,-2-4 2 16,2 0 5-16,5 0 18 0,1-14 0 16,4-11-18-16,-1-3-4 15,0 0-2-15,-2 0 0 16,-5 0 2-16,-2 1-2 15,-4 4 0-15,-5 3 3 16,0 5 10-16,-2 8-2 16,0 3 1-16,0 4-4 15,0 0-9-15,0 0-17 16,0 0 0-16,-8 11 17 16,-8 10 3-16,0 2-3 15,5-6 2-15,4 0 1 16,5-3-3-16,2-4-4 15,0 1-30-15,0 0-16 0,15-3 6 16,3-3-7-16,3-1 22 16,0-2 24-16,4-2-10 15,-5 3 12-15,-4 1 2 16,-5-1 0-16,-2 6-5 16,-3-2 1-16,2 3 3 15,-2 3 2-15,1 1 0 16,-3 0 0-16,0-2 2 15,-1-4 4-15,-1-3-6 16,-2-5 1-16,0 0 1 16,5 0 10-16,4 0 28 15,4-1-5-15,7-15-14 0,5-4-20 16,-3-5-2-16,-4 2-6 16,-2 0-19-16,-6 2 19 15,-1 2 7-15,-3 1-1 16,0 4 4-16,-4 7-3 15,-2 2 5-15,0 5 7 16,0 0-12-16,0 0-1 16,0 0-18-16,0 2-13 15,0 14 30-15,0 8 2 16,-8 2 3-16,4 4 1 16,4 2 6-16,0 0 3 15,0-3-2-15,4-7-1 16,13-5-4-16,1-4 1 0,-1-6 0 15,1-7-1-15,2 0 6 16,-2 0 0-16,2-23-6 16,-2-5-6-16,-4-4-16 15,-6-1-6-15,-4 1 4 16,-1 2-14-16,-1 2-17 16,-2 2 37-16,0 6 10 15,0 6 2-15,0 6 3 16,0 2 14-16,0 4 28 15,0 2-6-15,0 0-19 16,0 0-7-16,0 0-13 16,0 0-1-16,0 2-13 0,0 14 14 15,0 10 0-15,0 6 20 16,9 3-2-16,4-2-1 16,6-2-4-16,-2-7-5 15,1-11 0-15,-1-2-7 16,2-10 1-16,-1-1-2 15,-1 0-24-15,6-15-12 16,1-5-37-16,3-7-6 16,-3 4 10-16,1-1 37 15,-5 1 22-15,-7 2 10 16,-3 0 1-16,-6 3 19 16,-2 2 37-16,0 4-10 15,-2 2-1-15,0 7-11 0,0 0-23 16,0 3-12-16,0 0-4 15,-18 0-3-15,-4 6 5 16,0 16 0-16,-1 4 0 16,6 6 2-16,5 5 1 15,8-5 2-15,4-2-3 16,0-6 0-16,0-10 0 16,13-10-54-16,5-4 54 15,-2-4 4-15,1-20 8 16,0-6-8-16,-4-5-2 15,-3 3-4-15,0 4 4 16,-1 3-1-16,-1 11 1 16,0 5-1-16,-4 3 18 15,-2 6 0-15,-2 0-19 0,4 0-16 16,1 20-6-16,-1 9 22 16,0 6 10-16,-4 14 4 15,0 7 1-15,0 9-5 16,0 8-5-16,0 1 10 15,0-1-7-15,0-9-3 16,0-8 0-16,0-6-4 16,0-8 3-16,0-10-4 15,0-10-3-15,0-8 0 16,0-6 3-16,0-5 6 16,-4 0 7-16,-2-3 3 15,-7 0 13-15,-6-3 4 16,-3-18-17-16,2-11 1 0,4-10 10 15,8-11 0-15,6-8-10 16,2-8-7-16,4-1-7 16,18 2-3-16,4 0-2 15,5 12-10-15,4 8-30 16,-4 11-30-16,0 14-98 16,-4 2-193-16</inkml:trace>
  <inkml:trace contextRef="#ctx0" brushRef="#br0" timeOffset="47042.91">22612 6328 539 0,'0'0'324'16,"0"0"-206"-16,0 0-35 16,0 0-29-16,0 0-46 15,0 0-8-15,0 0-15 16,4 5 4-16,-4 12 4 16,0 1 7-16,-2-2 2 0,-6 0 7 15,-4-3 5 1,3-3-6-16,3-5-2 15,2-1-3-15,1-1 1 0,3-3-1 16,0 0 3-16,0 0 13 16,0-10-12-16,0-11-7 15,7 6 0-15,4 3 1 16,-5 3 9-16,-1 6 4 16,0 3 0-16,-3 0-14 15,2 0-11-15,3 9 3 16,-3 16 2-16,2 6 6 15,-2 0 0-15,-2-2 0 16,-2 1-38-16,0-7-131 16,0-13-268-16</inkml:trace>
  <inkml:trace contextRef="#ctx0" brushRef="#br0" timeOffset="49476.15">23588 5917 7 0,'0'0'65'0,"0"0"4"16,0 0 18-16,0 0-23 15,0 0 5-15,0 0-9 16,16-14 3-16,-16 11-1 16,0-2 4-16,0-4-48 15,0 2 43-15,0-3 8 16,0 2-9-16,0 1 11 16,0 7-1-16,0-3 1 15,0 3-26-15,-3 0-35 0,3 0-10 16,-2 0-15-1,-6 14-6-15,-3 18 21 0,-5 10 0 16,-6 7 2-16,-3 4 3 16,-4 5-5-16,2 5 0 15,3-3 0-15,3-7 0 16,8-14 1-16,5-7-1 16,6-13 4-16,2-14-4 15,0-5-11-15,0 0 11 16,19-25 20-16,4-13-20 15,3-11-35-15,-3-6 1 16,-1-6-10-16,-4 1 22 0,0 6 11 16,-5 5 10-1,-4 9 1-15,-3 10 14 0,-6 10 20 16,3 8-3-16,-3 6 3 16,0 4 9-16,2 2-34 15,-2 0-9-15,3 0-16 16,-1 12-1-16,4 14 17 15,3 13 1-15,3 7 9 16,1 8-4-16,3 4 4 16,-3 0-9-16,3 0 2 15,-6-6-3-15,-1-10 0 16,-2-7-2-16,0-12-63 16,-3-9-49-16,-2-9-111 15,-2-5-139-15</inkml:trace>
  <inkml:trace contextRef="#ctx0" brushRef="#br0" timeOffset="50021.77">23517 6275 213 0,'0'0'301'16,"0"0"-166"-16,0 0-53 16,0 0-21-16,0 0-10 15,0 0-29-15,44 27 5 16,-8-27-19-16,0 0 54 15,-4-10-53-15,-3-7-9 16,-6-4 0-16,2-1-32 16,-2-2-19-16,-3 4 22 0,-1 3 6 15,-2 8 11-15,-5 3-1 16,-1 4-6-16,-1 2 14 16,-4 0-3-16,1 10-9 15,-1 10 17-15,-3 6 13 16,0 2 19-16,-3 0-4 15,0 2 2-15,0-6-4 16,0-2-2-16,0-6-12 16,0-7-9-16,0-8 6 15,0-1 1-15,4 0 27 16,5-1 18-16,7-20-19 16,3-6-36-16,1-4-2 15,1 1-6-15,0 1-20 16,0-2 7-16,-1 4 18 0,-5 4 3 15,1 7 1-15,-9 8-1 16,-3 4 31-16,-2 4 2 16,3 0-33-16,4 8 4 15,0 14-4-15,6 8 19 16,-5 4-6-16,0 1-1 16,-1-2-4-16,3-6-5 15,-4-6 2-15,1-9-2 16,1-8-3-16,3-4-50 15,2 0-70-15,3-5-18 16,-2-17-183-16</inkml:trace>
  <inkml:trace contextRef="#ctx0" brushRef="#br0" timeOffset="50629.89">24336 6145 359 0,'0'0'296'0,"0"0"-126"15,0 0-63-15,0 0-36 16,0 0-59-16,0 0-7 15,0 17-5-15,0 7 16 16,0 2-6-16,8-2 9 16,5-4-1-16,3-1-4 15,5-7-9-15,-4-4 17 16,3-7-16-16,-3-1-4 16,0 0 10-16,3-5-10 15,-3-16-2-15,1-3-29 0,0-5-31 16,-4-2 19-1,-6 2 21-15,-1 4 12 0,-7 4 8 16,0 7 30-16,0 7 9 16,0 3 19-16,0 4-27 15,0 0-15-15,0 0-16 16,0 0-8-16,0 10 8 16,0 10 0-16,0 4 6 15,0 7 2-15,0 10-1 16,0 5 0-16,7 8-4 15,-2 6 8-15,-1 7-4 16,0 7-4-16,-2 2 0 16,3 2-3-16,-1-5 1 0,0-10-1 15,-1-6 0 1,-3-11 3-16,0-8-2 0,0-12-1 16,0-8-2-1,-3-6-4-15,-1-6-7 0,-3-6 5 16,-5 0 8-16,-7 0 38 15,-5-14-7-15,-3-11-6 16,3-8-5-16,4-6-3 16,1-10 1-16,11-8 1 15,6-4-6-15,2-12-3 16,0 1-4-16,15 0-6 16,14 3-4-16,7 11 1 0,6 8-27 15,2 8-16 1,3 6-58-16,1 2-132 15,-4-2-358-15</inkml:trace>
  <inkml:trace contextRef="#ctx0" brushRef="#br0" timeOffset="52159.3">25303 6152 238 0,'0'0'191'15,"0"0"-111"-15,0 0-4 16,0 0 12-16,0 0-13 0,0 0-20 15,-5-19-37-15,5 19-14 16,0 0 1-16,0 0-1 16,0 0 1-16,0 3 10 15,0 3-4-15,0 2-6 16,0-2-4-16,2-3-1 16,1 0 2-16,-3-3-1 15,0 0 2-15,0 0 3 16,0 0 7-16,0 0 12 15,0-5 14-15,0-10-20 16,0-3-19-16,0 0-2 16,0 2 2-16,0 4-3 15,-3 6 2-15,-4 0 1 0,-1 2 0 16,-3 4-7-16,-3 0 15 16,-1 0-5-16,-5 10 0 15,1 8 9-15,4 8 4 16,5 6 9-16,2 6 7 15,8 5-17-15,0-4-5 16,10 0-5-16,13-10 0 16,6-7-2-16,3-10-2 15,-1-12 12-15,-2 0 1 16,2-12 4-16,-4-20-15 16,2-7-3-16,-4-8-3 15,-5-2-12-15,-5-4 1 16,-8 2 7-16,0 5 0 15,-5 4 5-15,-2 6-2 16,0 8 4-16,0 9 5 0,0 3 3 16,0 9 4-16,0 5 5 15,0 2-7-15,0 0-10 16,0 0-6-16,0 0-9 16,0 9 12-16,-2 20 3 15,0 8 1-15,2 4 5 16,0 9-3-16,0 3 1 15,0-1 0-15,0-2 1 16,0-6-3-16,0-5 1 16,0-10-1-16,4-8 7 0,-2-8-8 15,1-6 2-15,-1-7 5 16,2 0 6-16,0 0-2 16,3-20 17-16,2-5-25 15,0-3-4-15,0-3 0 16,0 2-5-16,0 3 0 15,2 8 2-15,-2 4 3 16,-2 6-13-16,1 6-5 16,-3 2 4-16,1 0 14 15,4 7-6-15,-4 13-1 16,1 5 7-16,1 3 8 16,2 0 3-16,1-2 2 15,1-5-7-15,-2-7-4 0,-1-9 1 16,3-5-3-16,1 0-22 15,7-2-27-15,7-20-62 16,-3-5-141-16,2-6-274 16</inkml:trace>
  <inkml:trace contextRef="#ctx0" brushRef="#br0" timeOffset="53119.95">25978 6138 275 0,'0'0'131'0,"0"0"-102"15,0 0 38-15,0 0 45 16,0 0-45-16,0 0-31 16,31 30-6-16,-28-27-14 15,-3-3-4-15,0 0-5 0,2 0 3 16,-2 0 1-16,0 0 9 16,0 0 37-16,0-3-19 15,0-11-37-15,0-2 2 16,0 2 4-16,0 0-6 15,0 0 6-15,-2 5 6 16,-3 4 21-16,-1 1 1 16,3 1-9-16,-4 3-26 15,-1 0-4-15,-5 0 3 16,-3 15 1-16,0 5 0 16,-2 6 2-16,4 6 9 15,1 3-4-15,7 2-3 0,6-5-1 16,0-4-2-16,0-6 9 15,6-6-8-15,7-4-1 16,1-8-1-16,-1-4-4 16,1 0 4-16,-1-5 7 15,3-18-7-15,-3-3-34 16,1-6-7-16,-1 0 0 16,0-1 25-16,-1 6 13 15,-2 5 3-15,0 6 2 16,-6 8 9-16,1 2-3 15,-5 6-1-15,0 0-7 16,0 6-29-16,0 16 18 16,0 6 11-16,0 4 9 0,0 2 4 15,0-2 6 1,2-1 0-16,6-7-5 0,4-7 11 16,-1-4-17-16,0-8-4 15,-2-3 6-15,2-2-3 16,-4 0 15-16,1-14-10 15,2-6-12-15,-1-6-16 16,-1 3-33-16,4-3 15 16,-1 1 6-16,-1 5 9 15,2 4 8-15,-3 7 10 16,-5 4 1-16,1 5 4 16,-3 0-4-16,3 8-13 0,-1 14 13 15,1 2 39-15,-3 0-21 16,2 0-10-16,-2-3-2 15,0-6 2-15,1-5 5 16,-1-3-5-16,-2-7-4 16,0 0 5-16,5 0 7 15,-1 0 6-15,7-8 0 16,3-13-22-16,1 0-27 16,1-6-48-16,-1-1 21 15,1 2 13-15,-1 0 13 16,-1 1 25-16,-1 8 3 15,-2 0 20-15,-7 10 14 16,2 2 25-16,-6 3 14 16,2 2-55-16,2 2-18 15,1 21 0-15,1 5 9 0,0 4-3 16,2 1 3-16,-4-1-9 16,1-6-2-16,1-9-88 15,0-2-64-15,6-12-152 16,-1-3-149-16</inkml:trace>
  <inkml:trace contextRef="#ctx0" brushRef="#br0" timeOffset="53775.98">26683 6168 175 0,'0'0'155'0,"0"0"-17"15,0 0-47-15,0 0 35 0,0 0-22 16,0 0-68-16,22-58-11 15,-22 56-3-15,-10 2-21 16,-5 0-1-16,-5 0-2 16,3 17 1-16,1 6 1 15,5 3-1-15,7 0 1 16,4 0 1-16,0-6 3 16,0-2-4-16,8-7 0 15,7-11 6-15,1 0 11 16,-3 0-4-16,1-17-13 15,-3-7-3-15,1-7-6 16,-6 2-9-16,1 0 11 16,-3 4 7-16,0 2 4 15,1 8 16-15,0 3 19 16,-1 8-5-16,-2 2-2 0,1 2-16 16,1 0-16-16,0 8-13 15,3 14 13-15,0 8 6 16,-3 8 8-16,-1 6 0 15,1 6 12-15,2 4-11 16,1 6 0-16,0 9-11 16,0 9 1-16,1 4 0 15,1-4-1-15,-2-3-4 16,0-15 0-16,-7-9 1 16,0-7-1-16,0-11 0 15,0-9-5-15,0-9 5 16,-2-4 7-16,-10-5 6 0,-3-3 35 15,-8-3 0-15,-1 0-5 16,0 0-6-16,1-20-1 16,3-6-1-16,5-11 0 15,3-9-20-15,6-10 0 16,6-6-6-16,0-5-7 16,2-1 1-16,20 0-3 15,10 4-4-15,1 7-12 16,5 8-23-16,2 3-30 15,-2 5-61-15,0-1-169 16,-5 4-438-16</inkml:trace>
  <inkml:trace contextRef="#ctx0" brushRef="#br0" timeOffset="54199.96">27023 6142 167 0,'0'0'468'16,"0"0"-357"-16,0 0-92 15,0 0-17-15,0 0 18 16,0 0-5-16,21 24-7 16,-13-19-6-16,-1-5 6 15,-5 0 20-15,1 0 16 16,-1 0-5-16,0 0-9 16,3 0-7-16,3 0 4 15,3 0-15-15,3-15-12 0,-1-1-22 16,-1-4-45-1,-8-1 5-15,-2 1 35 0,-2 5 2 16,0 4 25-16,0 6 18 16,-6 5 3-16,-10 0-12 15,-2 0-6-15,-4 14 2 16,2 10 7-16,0 3 21 16,4 5 12-16,7-1 8 15,7-1 11-15,2-4 4 16,0-6-15-16,15-4-19 15,8-6 4-15,4-4-19 16,2-6-4-16,2 0-5 16,2-4-6-16,1-15-4 0,-5-8-40 15,-2-4-76 1,-7 2-80-16,-1 0-82 0</inkml:trace>
  <inkml:trace contextRef="#ctx0" brushRef="#br0" timeOffset="54934.33">27650 6096 110 0,'0'0'185'0,"0"0"-70"15,0 0 29-15,0 0 0 16,0 0-47-16,0 0-41 16,-6-12-25-16,3 12-11 15,-2 0-15-15,-1 8 4 16,1 11 16-16,-1 8 4 16,2-1-1-16,-1 6-9 15,2 1-4-15,1-1-8 16,2-1-2-16,0-7-2 15,0-7-2-15,0-9 4 16,0-8-4-16,0 0 8 16,12 0 11-16,1-17 7 15,5-7-27-15,1-1-21 0,2-1 9 16,-1-6-12-16,3 6 24 16,-4 6 1-16,2-1-1 15,-4 7 6-15,-1 3-3 16,-1 8-2-16,-3 1-1 15,-4 2 0-15,-3 0-19 16,-1 20 4-16,-2 8 15 16,-2 4 23-16,0 2-4 15,0-4-8-15,0-6 0 16,0-8-3-16,0-6 2 16,0-5-10-16,0-4 3 15,0-1 4-15,0 0 10 0,8 0 10 16,-2-18-27-1,1-9-29-15,3 1-20 0,2-6-24 16,-1 1 16-16,3 2 40 16,-1 5 17-16,1 9 1 15,-4 3 5-15,1 7 2 16,-3 5 5-16,-2 0-12 16,1 5 5-16,-1 19 4 15,-4 5 34-15,3 6 22 16,0 0-17-16,-1-6-19 15,0-3-21-15,5-10-5 16,-5-7 0-16,3-6-4 16,-4-3-22-16,1 0-44 0,1-16-29 15,1-14-212-15</inkml:trace>
  <inkml:trace contextRef="#ctx0" brushRef="#br0" timeOffset="55200.91">27926 5813 302 0,'0'0'324'0,"0"0"-262"15,0 0-20-15,0 0 47 16,0 0 1-16,0 0-63 16,5 157-27-16,19-149 0 0,-1-8 13 15,-1 0 32 1,-4-19-24-16,-5-8-20 0,-1 0-1 15,-10 1-18-15,-2 8-30 16,0 6 0-16,0 5 6 16,-23 7-41-16,-4 0 14 15,-4 0 2-15,-4 19-102 16,1-1-210-16</inkml:trace>
  <inkml:trace contextRef="#ctx0" brushRef="#br0" timeOffset="60058.5">28604 6152 274 0,'0'0'200'0,"0"0"-127"16,0 0 31-16,0 0-17 15,0 0-43-15,0 0-35 16,0 0 51-16,43 0-41 16,-24 0-6-16,2 0 7 15,-5-7-14-15,1-5-6 0,1-3 0 16,-5-4-17-16,1-1-22 16,-3-2-22-16,-5 1 22 15,-6 1 6-15,0 3 33 16,0 6 9-16,0 1-4 15,-11 7 20-15,0 3-12 16,-4 0-6-16,-4 0-4 16,2 13 27-16,-1 5-4 15,3 5 7-15,1 5-2 16,7 5 9-16,3 7 0 16,4 1 6-16,0 4-21 15,0-5 23-15,13-5-11 0,14-12-9 16,6-11-21-1,12-12 3-15,4 0 23 0,7-24-22 16,-7-12-11-16,-5-10-96 16,-5 0-53-16,-11-4-110 15,-3 5-90-15</inkml:trace>
  <inkml:trace contextRef="#ctx0" brushRef="#br0" timeOffset="61729.54">29150 6021 254 0,'0'0'199'16,"0"0"-88"-16,0 0 2 15,0 0-51-15,0 0-4 16,0 0-34-16,-2-17-17 15,2 12 16-15,0 3 27 16,0 2 12-16,0 0-21 16,0 0-15-16,0 0-22 15,0 0-4-15,0 0-8 16,0 0-3-16,0 7 8 16,0 0 3-16,0-1 1 0,0-2 2 15,0-1-3-15,0-3 3 16,0 0 7-16,0 0 9 15,0-7-12-15,0-8-7 16,4-4-23-16,-2-1-1 16,-2 1-8-16,0 0 12 15,0 1 15-15,0 4 3 16,0 4 2-16,0 4 8 16,0 4 15-16,0 2 1 15,0 0-13-15,-4 0-11 16,-3 0-15-16,-1 11 15 15,1 10 21-15,-2 4-1 16,4 4 8-16,1 5 6 16,2 7-7-16,0 7-6 15,2 1-1-15,0 0-8 0,0-2-4 16,0-6-4-16,13-7 2 16,7-12 2-16,7-10 0 15,2-9-5-15,2-3-3 16,0-7-19-16,3-18-37 15,-3-9-17-15,2-3-10 16,-6-1 30-16,-7 6 14 16,-7 6 39-16,-4 8 3 15,-7 7 11-15,0 8 14 16,2 3 1-16,-4 0-29 16,0 0-18-16,0 12 17 15,0 6 1-15,0 1 7 0,0 4 11 16,-4-2 5-16,4 5-4 15,0-5 0-15,0 1 9 16,8-2-1-16,3-3-15 16,-1-7-5-16,4-3-7 15,-1-7 5-15,1 0 13 16,1 0-10-16,-1-14-8 16,-5-11-15-16,-5-8-12 15,-4-5-14-15,0 0 15 16,0 2 23-16,-6 5 3 15,-5 14 37-15,-3 7 1 16,1 10-5-16,-3 0-22 16,-3 8-8-16,0 13 6 0,5 6 2 15,8 1-1 1,6 0-3-16,0-4-3 0,0-2-3 16,18-8 8-1,5-4-9-15,-4-8-13 0,6-2-14 16,2 0-57-16,0-2-50 15,-3-15-78-15,-4-3-122 16,0-1 50-16,-5 1 284 16,-3 3 2-16,-3 0 223 15,-1 1 65-15,-3 0-102 16,2 4-31-16,-3 3-21 16,-2 4-63-16,1 5-40 0,-3 0-16 15,2 0-14 1,-2 0-3-16,0 0-8 0,0 5-7 15,2 16 15-15,-2 5-3 16,2-3 3-16,2 2 3 16,0-4-3-16,0 0 1 15,2-5 2-15,-1-2-3 16,-3-4 3-16,0-4-2 16,0-3 0-16,2-3-1 15,4 0 0-15,5-7-5 16,3-12 5-16,1-6-15 15,1-5 6-15,-3 2-1 16,-1 4 9-16,-5 3 1 16,-5 8 7-16,1 6 8 15,-3 4 0-15,0 3-7 0,-2 0-8 16,5 0-7-16,0 12-6 16,-1 11 8-16,2 3 5 15,1 1 10-15,0 4-5 16,0-4 7-16,-1-1-7 15,-1-6-1-15,-1-8-3 16,-2-6-1-16,2-2 1 16,-1-4 7-16,2 0-8 15,1-4 0-15,3-18-26 16,3-4-14-16,-2-4 6 16,3-2 0-16,1 0 27 15,-1 6 6-15,-1 6 1 0,-3 4 20 16,-5 8 13-16,-2 6-2 15,0 2 3-15,3 0-25 16,0 0-9 0,-3 14-4-16,2 6 4 0,-2 2 2 15,-2 0 7-15,3-3 6 16,-3 0-9-16,0-7-3 16,0-6-2-16,0-2 3 15,0-4-3-15,2 0-1 16,2 0-24-16,3 0-14 15,7-18-65-15,1-5-89 16,3-2-69-16,-3 3 146 16,1 4 106-16,-5 5 9 0,-5 4 23 15,2 4 41-15,0 5-26 16,1 0-38-16,3 0-6 16,-1 7-10-16,-5 5-68 15,0 0-131-15</inkml:trace>
  <inkml:trace contextRef="#ctx0" brushRef="#br0" timeOffset="63049.78">30207 6062 70 0,'0'0'114'16,"0"0"-26"-16,0 0 67 15,0 0 30-15,0 0-40 16,0 0-11-16,-2-5-24 15,2 5-18-15,0 0-12 16,0 0-38-16,0 0-27 16,0 0-13-16,0 0-2 15,0 3-11-15,0 16 3 0,0 6 5 16,2 3 3-16,0 2 0 16,0-1 1-16,-2-6-1 15,2-8 3-15,-2-4-2 16,4-9-1-16,2-2-6 15,5 0 6-15,2-10-10 16,0-12-3-16,0-2-16 16,1-5 2-16,-5 4-16 15,-3-1 25-15,-1 4 14 16,0 8 4-16,-3 4 35 0,0 5 14 16,0 5-7-1,1 0-23-15,1 0-19 0,2 7-15 16,1 10 15-16,0 8 9 15,-4 1 0-15,-1 0-2 16,2-2 2-16,-2-1-6 16,0-6 0-16,0-5-1 15,1-6-1-15,-1-4 0 16,-2-2 6-16,4 0 3 16,1 0-10-16,4-20 0 15,2-2-57-15,1-2 7 16,3 0 20-16,1-2 4 15,-1 1 16-15,1 4 10 16,-3 3 10-16,-1 6 27 16,-4 3 10-16,-1 6-5 15,-5 3-7-15,2 0-17 16,1 0-11-16,4 0-7 0,0 16-5 16,-1 4 5-16,2 4 11 15,-6 0-8-15,1-2 0 16,-1-5-1-16,0-2-2 15,-2-9 1-15,5-6-1 16,2 0 0-16,4 0 0 16,4 0-10-16,-2-2-18 15,1-10-20-15,-3-4-8 16,-3-1 18-16,0 2 37 16,-3-4 1-16,-3-1 23 15,-4 3 16-15,0 1-17 16,0 4-9-16,0 3-3 0,0 5-4 15,0 3 3-15,-2-2-3 16,-5 3-6-16,-1 0-1 16,-2 0-2-16,1 0 0 15,-1 0-2-15,-2 11 3 16,3 2 1-16,3 6 0 16,1 3-3-16,5 4 4 15,0 6 2-15,3-1 0 16,18-2 1-16,4-7 2 15,4-6 0-15,-2-8-3 16,-3-8 4-16,-3 0 7 16,-2-4 1-16,-1-16-14 15,0-6-1-15,-4-2-6 0,-4-2 0 16,-3 2 6-16,-7 2 1 16,0 4 0-16,0 6 11 15,0 6 14-15,0 3 0 16,0 7-18-16,-4 0-4 15,-7 0-3-15,0 0-2 16,-1 7 0-16,6 0 0 16,4 0-1-16,2 0-3 15,0 2-18-15,2 4 12 16,11 2 1-16,5 1-2 16,2 2 1-16,0-1 10 15,0 6 2-15,-2-3-1 0,-5 0 0 16,-2-4 1-1,-1-6-3-15,-2-6-18 0,3-4-77 16,1 0 13-16,3-9-18 16,1-14-57-16,1-5-125 15</inkml:trace>
  <inkml:trace contextRef="#ctx0" brushRef="#br0" timeOffset="63740.39">31096 6050 59 0,'0'0'336'0,"0"0"-124"16,0 0-63-16,0 0-18 15,0 0-55-15,0 0-47 16,9-14-29-16,-9 14 1 16,0 0 13-16,0 10 12 0,0-1 8 15,0 0-22 1,0-1 1-16,0-1-5 0,0-4-5 16,0-1-1-16,0-2-2 15,3 0-31-15,3 0 9 16,-2-10-21-16,1-9-61 15,-3 0 6-15,-2 0 65 16,0-1 29-16,0 4 4 16,0 2 71-16,0 2 15 15,0 8-24-15,-4 0-7 16,-1 4-25-16,-1 0-30 16,-6 0 3-16,1 11 3 0,-4 6 12 15,-1 7 10 1,3 2-3-16,1 2 0 0,8 3-10 15,4-2 6-15,0 3-5 16,0-6-6-16,6-1-4 16,13-7-6-16,5-6 6 15,8-6 0-15,3-6 8 16,9 0-14-16,-1-16-20 16,-1-9-15-16,-4-4-21 15,-7-1 24-15,-8 2 17 16,-3 2 15-16,-5 1 1 15,-1 4 13-15,-1 0 4 16,-7 2 11-16,2 2-20 16,-6 3-3-16,-2 4-4 15,0 3-1-15,0 2-1 0,0 0 0 16,-12 3-15-16,-1-1 8 16,-3 3 4-16,-1 0-4 15,3 0 7-15,3 8-1 16,3 10-3-16,3 8 4 15,5 9 4-15,0 1 1 16,0 2 5-16,5-3 15 16,12-4-6-16,8-7-7 15,4-6-7-15,2-13 7 16,4-5 2-16,-4 0 1 16,1-27-15-16,-6-7-42 15,-3-9-59-15,-8-3-105 0,-5 0-262 16</inkml:trace>
  <inkml:trace contextRef="#ctx0" brushRef="#br0" timeOffset="65405.78">9851 7819 214 0,'0'0'142'0,"0"0"-30"15,0 0-28 1,0 0 4-16,0 0-4 0,0 0-5 15,23-21-23-15,-20 21-10 16,-1 0-24-16,-2 0-15 16,3 0-7-16,1 0-5 15,0 0-5-15,5 9 2 16,-2 3 8-16,0-1 0 16,-3-2 3-16,1-6-1 15,-5-1 1-15,0-2 0 16,2 0 6-16,-2 0 7 15,0 0 5-15,0-11 5 16,-5-6-25-16,-6 1 2 16,0 0 3-16,-2-2-2 15,1 4-3-15,4-2-1 0,-5 4 6 16,1 3 2-16,1 6 13 16,-3 3-18-16,1 0-3 15,-3 0 0-15,-1 20 6 16,1 9-1-16,3 3-3 15,-1 5 3-15,7 1 2 16,3-2 1-16,4 0-1 16,0-5 5-16,0-5-9 15,2-6-1-15,9-6-1 16,-1-8 4-16,0-4-5 16,1-2 2-16,5 0 2 15,5-22-4-15,2-10-27 0,4-8-31 16,-2-8-35-16,-5 0-9 15,-7 6 35-15,-6 13 49 16,-2 12 18-16,-3 10 34 16,-2 7 2-16,2 0-24 15,3 2-12-15,3 16 0 16,4 8 44-16,-1 4-11 16,4 5-11-16,-1-1-4 15,1-5-8-15,-1-4-3 16,-1-7-3-16,1-6-4 15,-1-9-40-15,1-3-64 16,-1 0-86-16,-3-17-372 16</inkml:trace>
  <inkml:trace contextRef="#ctx0" brushRef="#br0" timeOffset="65712.61">10182 7804 35 0,'0'0'356'16,"0"0"-254"-16,0 0 53 15,0 0-41-15,0 0-28 16,0 0 0-16,-26-121-23 16,23 115 22-16,1-1-32 15,-3 3-8-15,5 2 3 16,0 2-8-16,0 0-27 16,0 0-13-16,0 14-15 0,0 22 3 15,0 20 12 1,0 14 11-16,0 15-2 0,0 10-3 15,0 7-4-15,0 5 0 16,0-4-2-16,0-13 3 16,0-20-3-16,0-19-21 15,0-24-50-15,0-17-71 16,0-10-58-16,0-11-27 16,0-27-374-16</inkml:trace>
  <inkml:trace contextRef="#ctx0" brushRef="#br0" timeOffset="65971.46">10065 7928 472 0,'0'0'271'0,"0"0"-142"16,0 0-48-16,0 0-57 0,0 0-4 16,0 0 4-16,115-101-13 15,-93 101 0-15,-1 0 18 16,-8 0-9-16,-7 0-20 15,2 5-5-15,-6 12 0 16,-2-1-2-16,0 0 4 16,-10 2 6-16,-12-3 17 15,-4-4-18-15,-1-5-2 16,4-6-10-16,8 0-88 16,13-3-63-16,2-21-250 15</inkml:trace>
  <inkml:trace contextRef="#ctx0" brushRef="#br0" timeOffset="66254.28">10461 7660 401 0,'0'0'230'0,"0"0"-113"16,0 0-11-16,0 0-15 15,0 0-12-15,0 0-21 16,0-18-30-16,0 18-5 15,0 0-8-15,0 15-11 16,0 22 23-16,0 13 5 16,0 13-16-16,0 11-3 0,0 6-8 15,0 6 0 1,0 3-3-16,0 1 2 0,0-15-4 16,0-12-18-16,0-20-43 15,0-14-76-15,-2-15-52 16,-5-14-131-16,0 0-106 15</inkml:trace>
  <inkml:trace contextRef="#ctx0" brushRef="#br0" timeOffset="66516.14">10350 7846 301 0,'0'0'332'0,"0"0"-123"16,0 0-101-16,0 0-55 0,0 0-13 15,0 0-10-15,118-106-18 16,-85 106-12-16,-4 0 2 16,-4 6 4-16,-6 12-6 15,-5 4-3-15,-5 2 3 16,-7-1-2-16,-2 2 4 16,0-1 0-16,-9-3 1 15,-13-3 4-15,-3-7-7 16,4-4-22-16,0-7-102 15,12 0-56-15,9-7-143 16</inkml:trace>
  <inkml:trace contextRef="#ctx0" brushRef="#br0" timeOffset="66897.92">10764 7749 87 0,'0'0'330'0,"0"0"-140"16,0 0-59-16,0 0-56 15,0 0 21-15,0 0-39 16,24-59-9-16,-24 59-1 16,0 0-18-16,-6 0-24 15,-12 0-5-15,0 0-2 16,0 6 2-16,1 10 0 16,3 1 0-16,5 3 2 15,7-1-2-15,2 1 0 0,0-1-8 16,9 1-18-16,18-7 8 15,8 1 18-15,8 0 9 16,3-4-6-16,-1 0 1 16,-11-1 0-16,-14-3 15 15,-16-2 11-15,-4-4 7 16,0 1-9-16,-7 5-21 16,-19 1 10-16,-8 0 12 15,-4 1-19-15,-2-1-10 16,7-5-5-16,8-2-40 15,5 0-80-15,13 0-101 16,7-2-267-16</inkml:trace>
  <inkml:trace contextRef="#ctx0" brushRef="#br0" timeOffset="67761.42">11450 7804 319 0,'0'0'198'0,"0"0"-72"16,0 0-47-16,0 0-67 15,0 0-1-15,0 0 0 16,12-6-6-16,-12 18 8 16,0 5 8-16,0-2 14 15,-5 1-2-15,-8-2-10 16,-3-1-12-16,3-6-2 16,4 0-7-16,3-3 1 15,3-4 4-15,1 0-1 16,2 0 18-16,0-3 6 15,0-15-30-15,0-4 4 16,16 2-5-16,4 2 1 16,9 4 0-16,4 8-4 0,5 6 4 15,-5 0-3-15,-4 8 1 16,-10 21-3-16,-11 2-6 16,-8 3 11-16,0 5 1 15,-18-3 0-15,-15 0 1 16,-5 0-2-16,-2-9-167 15,11-15-330-15</inkml:trace>
  <inkml:trace contextRef="#ctx0" brushRef="#br0" timeOffset="68583.97">12565 7520 251 0,'0'0'158'16,"0"0"-83"-16,0 0 15 16,0 0-36-16,0 0-54 15,0 0-13-15,5 18 13 0,-5 18 56 16,-11 5 20-16,-7 8-4 15,-5 5-26-15,-1 0-23 16,2 1 0-16,1-8-8 16,4-8-11-16,5-12 5 15,8-10-3-15,2-12-2 16,2-5 2-16,0 0 15 16,0 0 10-16,0-22 0 15,0-10-31-15,6-6-5 16,6-4-12-16,1-8-14 15,3 0 11-15,-3 2-6 16,0 1-15-16,-1 8 30 16,-1 6 11-16,-3 5 1 0,4 6 1 15,-3 8 1 1,-3 7 19-16,-4 5 21 0,0 2-7 16,4 0-17-1,0 2-19-15,5 25 27 0,5 16 41 16,1 8-23-16,6 9-15 15,-1 4-8-15,1-6-17 16,1-5-3-16,-4-7 2 16,-2-7-3-16,0-12-1 15,-7-6-13-15,-2-11-45 16,-3-9-69-16,-1-1-45 16,-5-4-148-16</inkml:trace>
  <inkml:trace contextRef="#ctx0" brushRef="#br0" timeOffset="69723.94">12541 7856 371 0,'0'0'340'15,"0"0"-210"-15,0 0-86 16,0 0-3-16,0 0-5 16,0 0-17-16,22 44 7 15,3-44-25-15,4-3 22 16,0-17 7-16,0-7-26 15,-1-3-1-15,1 5-6 16,-2-2-22-16,0 8-11 16,-5 6 20-16,-1 6 10 15,-6 6-4-15,1 1-5 16,-8 0 8-16,1 14-5 0,-2 12 1 16,-4 6 11-16,-1 4 40 15,2 0-13-15,-2-1-14 16,1-3-7-16,-3-6 1 15,2-10-6-15,-2-7 1 16,0-5-1-16,0-4 1 16,2 0 11-16,0 0 19 15,2-8-9-15,6-11-23 16,-1-8-9-16,3 0-11 16,2-4-17-16,2 2 27 15,0 0 10-15,-6 7 1 0,1 4 0 16,-3 6 7-16,-2 6 14 15,-2 4-2-15,1 2-17 16,1 0-3-16,6 4 0 16,-3 12 2-16,1 2 7 15,2 2-3-15,-3 0 5 16,-3-2-8-16,2-4 2 16,-4-3-4-16,-4-8 0 15,2-3 2-15,-2 0 2 16,4 0 5-16,3 0-10 15,2-18-4-15,0-6-47 16,0-3 3-16,2-4-11 16,-4 1 4-16,-5 8 39 0,0 6 16 15,1 8 50 1,-3 4 7-16,0 4 7 0,0 0-53 16,4 0-11-16,2 14 0 15,6 10 15-15,1 2 14 16,5 0-7-16,2-2-10 15,0-4 0-15,0-4-4 16,-2-6 0-16,-2-6-6 16,-1-4-1-16,1 0-1 15,1-5-8-15,1-18-32 16,0-5-34-16,-4-4-8 16,-1-3-6-16,-4 1-2 15,-4 8 62-15,-3 3 28 16,-2 9 90-16,2 4-20 0,-2 6 9 15,0 2-12-15,0 2-25 16,0 0-40-16,2 0-2 16,0 4-12-16,0 12 12 15,0 8 16-15,1 2-1 16,1 10 2-16,1 10 3 16,2 10-9-16,-1 8-8 15,1 9 1-15,-3 4 1 16,3 12-3-16,0 2-1 15,-5-4 1-15,0-6-1 16,-2-13 0-16,0-14 3 16,-2-12-2-16,-9-11 4 15,2-14 2-15,4-7-4 16,-3-7-2-16,-1-3 6 16,-5 0 36-16,-8-11-17 0,0-15-13 15,-5-8 2-15,2-12-2 16,1-8-5-16,6-11 3 15,5-7-5-15,10-6-4 16,3 4-3-16,0 7-1 16,7 12-13-16,11 9-8 15,3 8-4-15,4 5-21 16,2 5-29-16,4 6-36 16,1 3-44-16,-6 5-133 15,-1 1-289-15</inkml:trace>
  <inkml:trace contextRef="#ctx0" brushRef="#br0" timeOffset="71944.05">14241 7689 69 0,'0'0'150'0,"0"0"9"0,0 0-43 15,0 0-20-15,0 0 15 16,0 0-55-16,0-15-13 15,0 15-34-15,0 0-9 16,0 0-5-16,0 8 5 16,5 8 5-16,2-2 5 15,0 0-2-15,-3-2-3 16,0-4-3-16,1-5 5 16,-3-3-3-16,-2 0 6 15,2 0 9-15,-2 0 18 0,4 0 0 16,-1-9-29-16,0-7-8 15,-3 2-4-15,0-2-38 16,0 2 27-16,0 0 9 16,0 4 6-16,0 2 3 15,0 5 19-15,-3 0 17 16,-4 3-14-16,0 0-18 16,-3 0-4-16,-2 12 1 15,-1 5-3-15,2 6 0 16,2 3 2-16,4 3 2 15,5 6 5-15,0 0 3 16,0-1-6-16,9-6-3 16,11-5 6-16,5-9 1 15,4-4-7-15,-2-10 3 0,4 0 4 16,-2-7 2-16,4-22-9 16,-4-9-4-16,0-8-49 15,-7-1 21-15,-6-8 25 16,-9 5 0-16,-5 0 3 15,-2 1-1-15,0 7 1 16,0 8 12-16,0 10 17 16,-5 11 3-16,3 8 10 15,0 3-25-15,2 2-17 16,-2 0-10-16,-2 0-21 16,-1 12 28-16,0 10 3 0,-1 6 9 15,6 9-1 1,0 6 3-16,0 10 21 0,0 5-10 15,4 1-6-15,5 4-7 16,-2-5-1-16,-3-5-5 16,-2-7 5-16,1-12-5 15,-1-10-3-15,-2-12 6 16,0-10-5-16,0-2 7 16,2-4 12-16,0-20 8 15,0-8-22-15,6-4-6 16,-2-2 2-16,3-1-2 15,5 3-11-15,-4 8-1 16,1 8 12-16,1 6-8 16,-3 5 5-16,-3 6 2 15,4 3-1-15,1 0-5 0,-1 3 6 16,6 20 1 0,-1 5 6-16,2 9 3 0,-2 0 9 15,3 0-1-15,-3-6 1 16,-1-8-7-16,-3-7-6 15,-5-9-1-15,2-7 1 16,0 0-2-16,5-1-3 16,5-21-16-16,5-6-37 15,0-7-56-15,0 3-109 16,-2 0-259-16</inkml:trace>
  <inkml:trace contextRef="#ctx0" brushRef="#br0" timeOffset="72958.06">15013 7772 211 0,'0'0'59'16,"0"0"35"-16,0 0 39 16,0 0-43-16,0 0-28 15,0 0-18-15,15 61-8 16,-15-55-5-16,0-3-2 16,0-3-7-16,0 0 14 15,0 0 31-15,0 0 7 16,0 0-11-16,0 0-12 15,0-10-31-15,0-6-14 16,0-2-6-16,0 1-2 16,-2-3-10-16,-9 5 11 0,0-2 1 15,0 6 0 1,2 3 0-16,-3 4 25 0,4 4 3 16,-3 0-28-16,-5 0-4 15,3 4-1-15,-1 14 5 16,1 3 0-16,1 5-1 15,4 3 1-15,-1 0 4 16,5 1-2-16,0-5 2 16,4-2-2-16,0-6 0 15,0-5 0-15,0-3-2 16,0-8-5-16,0-1-6 16,10 0 11-16,8-1 27 0,0-13-27 15,-2-5-17 1,-3-2-12-16,-2-4 0 0,-2 1 2 15,0 0 24-15,-5 0 3 16,3 4 2-16,-3 3 11 16,1 5-1-16,0 9 10 15,-5 1-9-15,0 2-13 16,0 0-6-16,0 5-33 16,0 20 39-16,0 3 15 15,2 3 4-15,2 3-3 16,0-6-9-16,3-5 2 15,0-5-3-15,-2-9-1 16,-3-5-1-16,0-3 3 16,-2-1 3-16,2 0 6 15,2-5 1-15,3-15-17 16,2-6-6-16,2-3 0 16,2 1-17-16,1 2-5 0,1 6 23 15,1 5 2-15,2 4 0 16,0 2 2-16,-2 9-6 15,-3 0 7-15,-2 0 0 16,-2 0-9-16,0 17 6 16,-5 5 3-16,0 5 11 15,1 0 4-15,0-3-1 16,-3-2-2-16,0-4-3 16,-2-5-4-16,0-5 2 15,0-4-5-15,0-4 0 0,0 0 0 16,3 0 8-16,-3 0 2 15,2 0 7-15,2-4-7 16,2-12-12-16,6-4-13 16,-1-5 0-16,4 0-2 15,-1 0 3-15,-3 4 12 16,1 2 1-16,-2 1 0 16,-1 6 0-16,1 3 3 15,-4 6 5-15,1 3-9 16,-1 0 2-16,6 6 3 15,-1 12-3-15,-3 5 6 16,-1-2-3-16,0 1-1 16,-3-5-2-16,-1-5-2 15,-1-3-28-15,-2-2-65 16,2-3-82-16,7-4-134 0,2 0-240 16</inkml:trace>
  <inkml:trace contextRef="#ctx0" brushRef="#br0" timeOffset="73631.33">15657 7793 410 0,'0'0'210'15,"0"0"-104"-15,0 0-14 16,0 0-22-16,0 0-33 16,0 0-22-16,5-39 5 15,-5 29-7-15,0-2 9 0,0 2 3 16,-9 2 6-16,-3 4-25 15,-1 4 1-15,-3 0-1 16,1 0 1-16,-1 12-7 16,5 6 0-16,3 3 1 15,2 0 3-15,4-1-2 16,2-2-2-16,0-5 0 16,0-2 0-16,12-5 5 15,-1-6-4-15,3 0 17 16,1 0-18-16,1-17-19 15,-1-2-19-15,1-2 6 16,-3-2 8-16,-2-1 24 16,-4 4 3-16,2-3 31 15,-5 6 27-15,0 8-8 0,-1 0-9 16,1 7-11 0,-1 2-13-16,1 0-20 0,1 0-5 15,-1 12-5-15,0 8 10 16,3 8 5-16,-3 7 11 15,1 6-9-15,0 7-1 16,-5 9-4-16,2 3 2 16,-2 8-4-16,0 8 11 15,0 2 0-15,0 0-7 16,0-3-3-16,0-13 2 16,0-13 0-16,0-5-3 15,-9-15-10-15,-3-9 10 0,2-8 1 16,-4-6 24-16,5-4-1 15,-4-2 9-15,-5 0 3 16,1-20-14-16,-4-15-9 16,3-11-2-16,3-9-3 15,3-15 1-15,6-7-4 16,4-3-1-16,2 0-4 16,0 9-2-16,10 6-20 15,15 9-25-15,8 5-23 16,6 10-60-16,1 4-113 15,2 4-213-15</inkml:trace>
  <inkml:trace contextRef="#ctx0" brushRef="#br0" timeOffset="74083.08">15925 7654 522 0,'0'0'186'0,"0"0"-93"16,0 0-23-16,0 0-29 15,0 0-24-15,0 0 2 16,9 0 15-16,-5 2-9 15,2 4 9-15,4 0-3 16,1 0-7-16,4 2-7 16,3-1-11-16,3-2 1 15,-2-3-1-15,-1-2-4 16,0 0 1-16,-5 0 11 16,-4-14-12-16,1-2 0 15,-4 0 4-15,-4 2-3 16,-2 0-1-16,0 2-2 0,0 4-5 15,0 3 1-15,0 4-13 16,-4 1 1-16,-14 0 0 16,0 0 10-16,-6 8 4 15,1 10 1-15,1 2 0 16,2 0 1-16,4 1 8 16,7 2 14-16,7 3 7 15,2 0-3-15,0 4-4 16,22-4-2-16,9-4 0 15,6-4-16-15,5-7 26 16,-3-11-20-16,0 0-1 16,-6-7-6-16,-8-19-3 15,-6-8-49-15,-12-3-51 0,-7-4-70 16,0 1-112-16,-2 2-286 16</inkml:trace>
  <inkml:trace contextRef="#ctx0" brushRef="#br0" timeOffset="75763.53">16868 7594 24 0,'0'0'262'15,"0"0"-111"1,0 0-64-16,0 0 39 0,0 0-32 15,0 0-41-15,29 51-30 16,-23-46-9-16,-3-1-5 16,1-4-6-16,-4 0 4 15,0 0 4-15,2 0 11 16,0 0 43-16,0-6-21 16,0-10-42-16,4-1-2 15,-4 4-3-15,0-3 3 16,-2 2 1-16,0 2 2 15,0 2 0-15,0 3 15 16,0 5 27-16,0 2-17 16,0 0-28-16,-7 0-15 15,-2 0 15-15,3 12 1 16,-5 7 0-16,-1 3-1 0,1 2 3 16,-1 6 10-16,4 0 11 15,3 4-3-15,3 0-1 16,2-2-4-16,0-3 0 15,5-6-5-15,11-7-9 16,3-8-1-16,6-8 4 16,6 0 7-16,0-4 3 15,7-18-15-15,-7-8-14 16,-2-2-8-16,-6 2-23 16,-3 0 22-16,-3 4-10 15,-3 2 26-15,-1 1 6 0,-1 5 1 16,-6 5 0-16,-3 5 1 15,-1 4 15-15,-2 4 6 16,0 0-3-16,0 0-19 16,0 0-3-16,0 0-14 15,0 14 8-15,0 13 9 16,2 4 10-16,6 7-8 16,6 2 4-16,1 1 6 15,2-3-1-15,-5-7-8 16,0-4-2-16,-1-12 2 15,-4-4 0-15,-1-10 5 16,-1-1-7-16,0 0 5 0,-1-19-6 16,0-12-19-16,1-3-15 15,-1-4 2-15,0 0 0 16,4 2-5-16,0 5 24 16,1 4 13-16,0 9 2 15,0 4 17-15,-2 4 19 16,-1 8 16-16,-4 0-17 15,-2 2-10-15,2 0-27 16,-2 0-7-16,3 7 7 16,2 14 5-16,-1-1 2 15,-2 5 3-15,3 1-5 16,1 3-2-16,1 0 6 16,2-2 1-16,2-3 3 15,0-4-7-15,3-6 0 16,-1-7-1-16,3-6 11 0,-3-1-6 15,3 0 6-15,-1-18-5 16,1-4-5-16,-3-6-4 16,-1-2 0-16,-2-4-2 15,-3 1-3-15,-3 0 0 16,1 2-2-16,-2 5 4 16,-3 5-2-16,0 3 2 15,0 6 1-15,0 5-1 16,0 4-1-16,0 3 0 15,0 0-2-15,0 0-14 16,0 0 2-16,-16 8 16 16,-3 10 3-16,0 1-3 15,5 4 0-15,7-1 0 0,7 0 1 16,0-1-1 0,25-1 1-16,13-3 1 0,5-5 4 15,3-3-2-15,-6-3-3 16,-8-3 5-16,-10-1-5 15,-13 0 2-15,-9 0-3 16,0 3-10-16,0 4-6 16,-27 5 0-16,-9 4 16 15,-6 0 9-15,4 1 1 16,5-7-5-16,13-5 0 16,11-4-4-16,9-3 1 15,0 0-1-15,2-9-1 0,15-9-92 16,10-6-95-16,0 0-6 15,4-1-143-15</inkml:trace>
  <inkml:trace contextRef="#ctx0" brushRef="#br0" timeOffset="76024.32">17848 7449 279 0,'0'0'260'15,"0"0"-77"-15,0 0-47 16,0 0-5-16,0 0-32 15,0 0-53-15,0-49-26 16,0 49-12-16,0 0-8 16,0 17 0-16,0 13 49 0,0 8-5 15,0 5-21-15,3 3-4 16,3 2-7-16,-2-4-7 16,-2-4-5-16,2-6 1 15,-4-8-1-15,0-10-16 16,0-5-36-16,0-9-31 15,0-2-72-15,0 0 2 16,-10-11-95-16</inkml:trace>
  <inkml:trace contextRef="#ctx0" brushRef="#br0" timeOffset="76446.08">17766 7678 387 0,'0'0'273'0,"0"0"-138"16,0 0-71-16,0 0 1 0,0 0-11 15,0 0-38-15,163-18-13 16,-139 12 3-16,-6-3-6 16,-7 2-3-16,-2 1-4 15,-4 2 2-15,-3 0 5 16,-2 4 0-16,0 0-10 16,0 0-10-16,0 1-16 15,0 16 36-15,4 3 25 16,0 0 1-16,5 1-4 15,1-4 7-15,3 3-8 0,1-6-11 16,-2-4 0-16,-1-6 7 16,3-4-7-1,-3 0 20-15,3-19-7 16,-1-8-12-16,-1-9-11 16,-6-2-26-16,-6 0-10 0,0 3 24 15,0 8 12-15,-12 4 16 16,-7 11 2-16,-1 9 14 15,-1 3-18-15,2 0-6 16,-4 14-2-16,1 5-5 16,4 3 7-16,-2 0-8 15,2 1-18-15,9-8-141 16,9-8-259-16</inkml:trace>
  <inkml:trace contextRef="#ctx0" brushRef="#br0" timeOffset="77433.78">18330 7565 218 0,'0'0'260'15,"0"0"-57"-15,0 0-91 16,0 0 5-16,0 0-56 16,0 0-12-16,13-17-36 15,-9 17-13-15,2 13-6 16,-2 12 6-16,-2 7 13 15,-2 2 19-15,2 4-19 16,0-4-4-16,1-4-3 16,-1-9-4-16,-2-6-1 0,2-10 2 15,0-4 1 1,-2-1 4-16,6 0 17 0,4-12 14 16,1-11-23-16,3-3-16 15,-3-3-7-15,-1 6-1 16,2 2-2-16,-3 4-5 15,-1 5 10-15,2 7-1 16,1 2-4-16,0 3-7 16,-2 0 9-16,0 6-4 15,-3 15 0-15,-6 5 5 16,0 2-2-16,0 2 9 16,0-2 1-16,0-6 3 15,0-6 3-15,0-6-2 0,0-8-4 16,0-2 6-16,0 0 6 15,0 0 11-15,0-16-8 16,0-10-16-16,5-6-47 16,8-5-13-16,5 2 17 15,2-1 16-15,3 3 27 16,-4 6 0-16,-1 7 0 16,-5 9 6-16,-3 6 33 15,-1 2-10-15,3 3-24 16,2 0-4-16,1 17 10 15,-1 7 3-15,-3 1 0 16,-4 4-7-16,0-1-6 0,-5-2-1 16,0-5-70-16,1-6-99 15,-3-7-191-15</inkml:trace>
  <inkml:trace contextRef="#ctx0" brushRef="#br0" timeOffset="78110.75">18849 7638 504 0,'0'0'252'0,"0"0"-161"15,0 0-74-15,0 0 22 16,0 0-13-16,0 0-16 16,98-6-1-16,-86 6-7 15,-6 0 5-15,3 0 2 16,-3 0 6-16,-1-4-7 0,2-9-8 15,-2 4-6-15,-1-3-19 16,-4 0-18-16,0 0 18 16,0 2 4-16,0 0 20 15,0 3-5-15,-9 7 5 16,0 0 1-16,-2 0 4 16,-2 9-2-16,1 9 2 15,4 4 7-15,3 1 9 16,5 2 12-16,0 3-8 15,0-2-1-15,0 0-3 16,0-2 0-16,2-4 2 16,7-6 0-16,0-4-12 15,0-8-5-15,0-2 14 16,4 0-10-16,3-2 14 0,2-14-17 16,-1-7-6-16,2-2-8 15,-2-3-2-15,1-2 4 16,-1 6 6-16,4 2 3 15,1 8 1-15,1 5-4 16,-2 8-2-16,2 1-2 16,0 1-5-16,3 22 5 15,1 5-5-15,-3 4 9 16,-6 0 6-16,-5-4 2 16,-8-4-8-16,-5-6 2 15,0-4-1-15,0-6 1 0,-11-4 2 16,-7-2 9-16,0-2 2 15,5 0-6-15,2-12 12 16,6-14 0-16,5-8 4 16,0-4-4-16,0 0-8 15,21 4-10-15,3 2-3 16,4 8-5-16,1 5-14 16,0 7-40-16,0 10-42 15,-6 2-80-15,-7 0-185 16</inkml:trace>
  <inkml:trace contextRef="#ctx0" brushRef="#br0" timeOffset="78859.99">20122 7377 141 0,'0'0'295'16,"0"0"-141"-16,0 0-36 15,0 0-47-15,0 0 12 0,0 0-35 16,17-104-26-16,-17 84 6 16,0 0-3-16,-2 2 7 15,-8 3 3-15,1 5 0 16,-1 7-7-16,4 1-23 15,2 2-3-15,-3 0-2 16,-2 5 0-16,-2 17 2 16,0 13-2-16,2 9 6 15,2 10-1-15,5 10 6 16,2 12 6-16,0 6 2 16,18 5 0-16,7-1 5 15,-4-4 3-15,0-9-13 0,-13-14 4 16,-6-10-10-16,-2-13 2 15,0-11-10-15,-4-11 6 16,-13-7 6-16,-4-7-5 16,-3 0 1-16,-1-7-2 15,1-14-1-15,4-7-5 16,2-2-17-16,5-4-19 16,2 0-29-16,3 0-99 15,2 0-145-15,-1-1-323 16</inkml:trace>
  <inkml:trace contextRef="#ctx0" brushRef="#br0" timeOffset="79505.55">19933 7654 308 0,'0'0'500'16,"0"0"-369"-16,0 0-104 15,0 0-20-15,0 0-6 16,0 0-1-16,235-60 2 15,-194 52 1-15,-10-4-1 16,-6-1 1-16,-5 0 2 16,0-2-4-16,-3-1-1 15,-1 1-14-15,-1-2-25 16,-3 3 16-16,-7 1-9 16,-3 7 17-16,-2-1 3 15,0 3 7-15,0 2 3 16,-9 2 2-16,-7 0-7 0,1 0 7 15,-1 0 5-15,-1 2 4 16,0 9-1-16,7 2 11 16,-2 5 2-16,3 5 11 15,5 4 0-15,2 4-7 16,2 1 13-16,0-3-13 16,13 0 3-16,9-5-12 15,1-8-12-15,-1-7-2 16,2-9 9-16,1 0 2 15,0-3-2-15,4-20-11 0,0-6-18 16,2-4-30 0,2 0 6-16,-6 1-5 0,-7-1 3 15,-9 6-25 1,-7 2 24-16,-4 7 29 16,0 6 15-16,0 4 1 0,0 6 11 15,0 2 5-15,-10 0-14 16,-6 2 2-16,-2 15 3 15,0 0 8-15,0 7 15 16,3 2 13-16,1 2 12 16,7 3-17-16,7-4 14 15,0-2-15-15,0-5-13 16,7-2-12-16,15-7-5 16,5-4 2-16,2-7-9 15,5 0-3-15,1-12-63 0,2-14-105 16,-4-3-44-16,0 0-252 15</inkml:trace>
  <inkml:trace contextRef="#ctx0" brushRef="#br0" timeOffset="79984.71">20831 7493 66 0,'0'0'195'15,"0"0"-58"-15,0 0-27 16,0 0-15-16,0 0-21 16,0 0-11-16,20-12-34 15,-20 10 13-15,-2-2 7 16,-10 3-7-16,1-3-35 15,1 1 2-15,-4 3 14 16,1 0-9-16,-1 0-11 16,-1 8 4-16,4 12 13 0,-3 2 0 15,8 0 3 1,1 3-10-16,3-3-6 0,2-2 2 16,0-4-6-16,0-5-2 15,9-4 5-15,4-7-3 16,3 0 0-16,1-8 22 15,6-18-25-15,-1-10-34 16,-1-5-4-16,-4 0-20 16,-5-8-1-16,-8 3 31 15,-4-2 27-15,0-2 2 16,-4 5 17-16,-13 7 20 16,5 13-1-16,2 11 9 15,6 12-7-15,4 2-29 16,0 0-10-16,0 19-9 0,0 12 9 15,0 4 22-15,0 0 4 16,0 2 0-16,8 0-7 16,2 1-2-16,3 0-13 15,-1-1-4-15,-2-2 9 16,1 0-9-16,-3-5-25 16,0-4-76-16,-1-6-31 15,3-12-137-15,2-8-227 16</inkml:trace>
  <inkml:trace contextRef="#ctx0" brushRef="#br0" timeOffset="80444.64">21043 7337 497 0,'0'0'224'0,"0"0"-56"0,0 0-89 15,0 0-19-15,0 0-44 16,0 0-15-16,29 12 15 15,-21 13 9-15,0 0 3 16,-4 8-6-16,-2 0 0 16,-2 5-12-16,0 0-2 15,0 3 0-15,0-5 3 16,0-6-2-16,0-8-6 16,0-9-2-16,0-5-1 15,0-5 1-15,0-3 6 0,0 0 10 16,0-3 4-16,0-18 11 15,0-4-30-15,7-6-2 16,7 4-12-16,-2 1-20 16,9 4 0-16,-2 8 5 15,4 6 3-15,-1 8 19 16,1 0 3-16,-6 0-4 16,-6 7 2-16,-8 7 4 15,-3 0 0-15,0 1 12 16,-10 1 4-16,-14 0 1 15,-5-4 3-15,-2 1-14 16,-1-5 4-16,7-4-10 16,2-4-36-16,5 0-60 0,5 0-51 15,8-18-117-15,5-3-215 16</inkml:trace>
  <inkml:trace contextRef="#ctx0" brushRef="#br0" timeOffset="81020.21">21603 7529 185 0,'0'0'200'0,"0"0"-123"15,0 0-1-15,0 0 8 16,0 0-12-16,0 0-15 0,0 0-29 15,-3 0-10-15,-4 0 37 16,1-5-17-16,-3-2 14 16,2 0 1-16,-4-1-28 15,0-1-16-15,0 1-6 16,-3 4 6-16,1 1 3 16,-1 3 3-16,1 0-6 15,-1 0 9-15,4 3-12 16,1 15 10-16,2 3 1 15,2 2 2-15,1 4-6 0,4-3-11 16,0 0 0-16,0-6 4 16,0-6-6-1,0-6 0-15,0-4-4 0,0-2-21 16,0 0 13-16,4-11 5 16,6-14 1-16,-2-3-17 15,3-3-5-15,1 3 15 16,1 5 3-16,-2 6 10 15,-2 7 10-15,0 8 16 16,-3 2-6-16,4 0-20 16,-1 14 4-16,4 11 38 15,3 3 10-15,1-2-9 16,-1-4-5-16,-1-3-15 0,-5-9-15 16,-2-2-5-1,-3-5-1-15,3-3-2 0,6 0-22 16,4 0-26-16,4-12-73 15,1-6-140-15,-1-2-230 16</inkml:trace>
  <inkml:trace contextRef="#ctx0" brushRef="#br0" timeOffset="81851.73">21836 7517 69 0,'0'0'385'16,"0"0"-173"-16,0 0-42 16,0 0-36-16,0 0-57 15,0 0 0-15,41-46-66 16,-41 46-11-16,0 0-22 15,0 0 5-15,2 7 17 16,2 0 2-16,1 3 1 16,-1-3 4-16,2-3-2 0,0 0-5 15,-2-4 0-15,0 0 0 16,-4 0-4-16,2-4 4 16,-2-10-31-16,0 0-8 15,0 0-6-15,0-1 21 16,-10 3 6-16,-2 2 12 15,1 4 6-15,2 5 16 16,-2 1 5-16,0 0-6 16,-5 1 15-16,1 15 17 15,1 5-18-15,1 4 14 16,2 2-13-16,6 1 6 16,5-1-12-16,0 2-5 15,14-8-9-15,10-3-3 16,5-6 5-16,0-12-6 0,-3 0 0 15,-1-3-6-15,0-19-7 16,-3-6-17-16,-2-3-9 16,-4-5 11-16,-1 1 3 15,1-6 15-15,-3 3 3 16,-1 2 1-16,-2 3 18 16,-3 10 3-16,0 7 3 15,-2 6 2-15,-3 8-9 16,0 2-9-16,-2 0-8 15,0 0-18-15,0 16-1 16,0 5 19-16,0 8 8 16,0 0-3-16,0 5 0 0,0-1-1 15,0-1 1-15,-4-2-4 16,-1-4 1-16,0-7-4 16,-1-5 2-16,3-6 0 15,3-4 4-15,0-4-2 16,0 0 3-16,0 0 8 15,0 0-2-15,0-16 1 16,7-6-12-16,9-5-17 16,1 1 3-16,2 2-18 15,-3 5-9-15,-6 4 27 16,-3 7 11-16,-3 6 2 16,-4 2-3-16,0 0 0 15,0 0-10-15,0 0-11 0,0 14 3 16,-6 3 21-16,-5 4 1 15,3-3 10-15,8 2 2 16,0-1 11-16,0-3 2 16,27-1-8-16,7-4-6 15,9-3-10-15,3-7 9 16,-1-1-10-16,-3 0-19 16,-11-8-93-16,-13-15-105 15,-11-5-169-15</inkml:trace>
  <inkml:trace contextRef="#ctx0" brushRef="#br0" timeOffset="82384.42">22645 7407 223 0,'0'0'312'15,"0"0"-70"-15,0 0-81 16,0 0-9-16,0 0-54 15,0 0-36-15,27-46-24 0,-24 46-29 16,1 0-9 0,2 25-7-16,-1 16 7 15,2 20 10-15,-5 15 0 0,-2 10-3 16,0 8 7-16,0 1-7 16,0-6-2-16,0-4-5 15,-2-13 0-15,0-8-28 16,0-16-66-16,-1-17-132 15,3-21-249-15</inkml:trace>
  <inkml:trace contextRef="#ctx0" brushRef="#br0" timeOffset="82671.25">22614 7432 818 0,'0'0'156'16,"0"0"-96"-16,0 0 18 16,0 0-55-16,0 0-19 15,0 0 6-15,100-25-7 16,-61 47-6-16,-4 2 2 16,-3 6 1-16,-5 0 2 15,-12 0-2-15,-9 2 0 16,-4-3-3-16,-2-2-1 15,0-8 1-15,-4-3 3 16,-13-5-3-16,-4-8-61 16,1-3-79-16,7 0-154 0</inkml:trace>
  <inkml:trace contextRef="#ctx0" brushRef="#br0" timeOffset="83015.06">22915 7475 56 0,'0'0'609'0,"0"0"-481"16,0 0-102-16,0 0-1 16,0 0 4-16,0 0-17 15,165-28-12-15,-145 39-5 16,-1 10-1-16,-2 6-6 16,-1-1 11-16,-5-1 2 15,-3-3 6-15,-6-4-7 16,-2-4-2-16,0-5 2 0,0-1 7 15,0-4 37-15,-10-3 7 16,1-1 17-16,5 0-5 16,-2 0-25-16,6-2 17 15,0-19-23-15,0-3-23 16,8-6-9-16,11-2-17 16,6 1-12-16,-2 5-3 15,1 6-26-15,-2 6-57 16,3 6-55-16,1 8-99 15,1 0-11-15,-2 0 94 16</inkml:trace>
  <inkml:trace contextRef="#ctx0" brushRef="#br0" timeOffset="83281.91">23401 7464 76 0,'0'0'148'0,"0"0"-10"0,0 0-14 16,0 0 7-16,0 0-41 16,0 0-53-16,-24 103 7 15,24-83 9-15,16-5-13 16,1-6 4-16,1-5-22 15,-1-4 20-15,-3 0 13 16,-1-9-12-16,-1-15-12 16,-5-5-3-16,-3-4-18 15,-4 1-8-15,0 1 0 16,0 6 2-16,-21 8 9 16,0 8-10-16,-4 3-3 15,-2 6-10-15,3 0 10 0,-1 20 0 16,3 4-10-16,11 2-82 15,8 1-55-15,3-7-109 16,9-5-256-16</inkml:trace>
  <inkml:trace contextRef="#ctx0" brushRef="#br0" timeOffset="84544.26">23700 7445 589 0,'0'0'151'16,"0"0"-97"-16,0 0-37 0,0 0-17 16,0 0-3-16,0 0 3 15,15-4 4-15,-13 4-4 16,-2 0 0-16,0 0 20 16,0 3 2-16,0 0 1 15,5 2-8-15,2-4-2 16,2-1 0-16,-1 0-2 15,0 0 1-15,-4-4-12 16,1-10-14-16,-5 0 2 16,0 4 12-16,0-1 3 15,0 6 27-15,0 3 3 16,0 2 6-16,0 0-16 16,0 0-23-16,0 0-22 0,0 10 22 15,-9 12 38 1,-1 5-5-16,4 0 3 0,1 5 0 15,1 0-18-15,4-1-5 16,0-6-5-16,0-4 0 16,0-8-8-16,15-6 6 15,6-7 3-15,6 0 4 16,8-2-7-16,3-22-6 16,5-4-17-16,-1-2-16 15,-3-2 20-15,-7 0 4 16,-6 1 8-16,-3 5-2 15,-8 2 3-15,1 4 1 0,-7 6-1 16,-7 6-2 0,-2 4-13-16,0 4-11 0,0 0-23 15,-2 0-10-15,-15 0 41 16,-6 0 18-16,-2 14 0 16,5 2 2-16,5 2 33 15,2 6-3-15,5 4-8 16,8 4-5-16,0 4 4 15,0 1-6-15,14-5-17 16,11-6 8-16,3-9 0 16,4-8-6-16,-1-9 9 15,1 0 2-15,-1-16 6 16,-2-12-19-16,-3-4-21 16,-6-5 5-16,3-1-12 15,-8 2 5-15,-1 2 1 0,-4 7 4 16,-3 7 18-16,-2 8 1 15,-3 5 0-15,1 5 4 16,-3 2-5-16,0 0-4 16,0 0-15-16,0 0-11 15,-8 4 30-15,-7 10 1 16,-5 0 0-16,4 2 2 16,0 3 7-16,6 1 13 15,10-1-1-15,0 3-4 16,2 2-5-16,22 0-10 15,6 0 23-15,-1-2-22 16,-6-1 2-16,-5-7-4 0,-9-3 7 16,-7-6-3-16,-2-3-3 15,0 3-1-15,-2-5 12 16,-13 3-5-16,-5-1 2 16,2-2-9-16,7 0 3 15,4 0-5-15,7-5 8 16,0-9-5-16,0-9-3 15,0-3-19-15,11-3-12 16,7 0 3-16,3 2-1 16,-2 4 14-16,-1-2 15 15,3 5 0-15,-6 2 3 16,-2 2-1-16,3 4-2 16,-5 3 0-16,-2 0-1 15,-2 5 0-15,-3 3 1 0,-4 1 0 16,0 0-1-16,0 0-8 15,0 0-33-15,0 11 14 16,-13 4 25-16,1 2 3 16,4 0 1-16,8-2 0 15,0-1-1-15,0 2 10 16,24 2-5-16,7 1 5 16,3-4-2-16,-7 1-8 15,-10-1 0-15,-7 1-2 16,-8-5-1-16,-2 1-5 15,0 0 8-15,-5-3 3 16,-13-2-3-16,-7-4-30 0,-10-3-82 16,-5 0-177-16</inkml:trace>
  <inkml:trace contextRef="#ctx0" brushRef="#br0" timeOffset="85355.47">25274 7128 185 0,'0'0'306'16,"0"0"-112"-16,0 0-45 15,0 0-37-15,0 0-12 16,0 0-11-16,9-69-36 16,-9 67-24-16,0 2-20 15,0 0-9-15,-7 2-18 16,-17 27 18-16,-8 17 15 15,-1 17 15-15,2 10 0 0,8 8-14 16,10-3 2 0,8-5-9-16,5-14-4 0,8-6-2 15,21-13-3-15,6-14 0 16,7-12-15-16,3-14-23 16,1 0-59-16,4-24-92 15,-2-13-170-15</inkml:trace>
  <inkml:trace contextRef="#ctx0" brushRef="#br0" timeOffset="86031.17">25597 7406 485 0,'0'0'223'0,"0"0"-199"16,0 0-22-16,0 0 10 16,0 0-6-16,0 0-5 15,0 0 10-15,0 0 37 0,0 0 46 16,0 0 29-16,0 0-22 15,0-6-39-15,0 5-34 16,0-3-16-16,0 2-9 16,0 2 3-16,0 0-6 15,0 0-2-15,0 0-2 16,0 0-7-16,0 18 6 16,0 6 5-16,0 6 0 15,0-2 1-15,0 0-1 16,0-8 5-16,4-4-5 15,3-3-7-15,0-9 5 16,-1-3-3-16,3-1 5 0,3 0 21 16,3-11-10-16,-1-10-11 15,-1-1-22-15,-2 0 6 16,-4 2 6-16,-1 6 10 16,1 2 1-16,-1 4 0 15,-1 7-1-15,2 1 0 16,-3 0-20-16,1 3 1 15,-1 17 14-15,-2 8 5 16,-2 2 10-16,0 1 15 16,0-4-16-16,0-6 0 15,0-7-3-15,0-7-5 16,0-4-1-16,0 0 1 16,0-3 3-16,0 0 11 0,0-6 2 15,7-13-17 1,7-5-37-16,-1-2-13 0,5-5-15 15,-1 3-39-15,1 1 8 16,1 2 54-16,-4 9 40 16,-4 8 2-16,-4 4 16 15,-1 4 33-15,1 0-43 16,5 10 4-16,1 12 34 16,-3 7 23-16,2-4 0 15,-3 1-30-15,-5-3-24 16,-2-8-7-16,-2-3-6 15,0-4 0-15,0-3-95 0,0-5-112 16,0 0-168 0</inkml:trace>
  <inkml:trace contextRef="#ctx0" brushRef="#br0" timeOffset="86307.96">25791 7231 772 0,'0'0'152'16,"0"0"-152"-16,0 0-2 16,0 0 2-16,0 0 14 15,0 0-12-15,40 48 26 16,-38-46 2-16,-2-2 43 16,0 0 19-16,0-4-6 15,0-17-65-15,0-4-20 0,0-2 9 16,0 8-10-16,0 7-34 15,0 5 5-15,-2 7-38 16,-7 0-69-16,2 24 9 16,5 7 43-16,2 1-128 15,0-4-240-15</inkml:trace>
  <inkml:trace contextRef="#ctx0" brushRef="#br0" timeOffset="86553.9">26180 7222 688 0,'0'0'324'0,"0"0"-198"15,0 0-40-15,0 0-24 16,0 0-48-16,0 0-9 16,39-10-5-16,-28 41 0 15,-5 11-2-15,-1 8 2 16,-5 8 6-16,0 4 2 15,0 0-3-15,0-5-4 16,0-9-1-16,0-13-61 16,0-9-44-16,0-11-123 15,-2-15-195-15</inkml:trace>
  <inkml:trace contextRef="#ctx0" brushRef="#br0" timeOffset="87132.8">26136 7467 670 0,'0'0'240'0,"0"0"-111"16,0 0-55-16,0 0-45 15,0 0-18-15,0 0-8 16,110-35-3-16,-88 36-2 16,-2 13 1-16,3 4 0 15,-6 5-6-15,1-1 2 16,-3 1 4-16,-5-3-5 15,-4-1-17-15,-4-5 10 0,-2-4-3 16,0 0 8 0,0-5 8-16,-8-1 9 0,-2 1-3 15,4-5 3-15,1 0 10 16,3 0 5-16,2 0 15 16,0-5 7-16,0-16-19 15,4-8-27-15,15 3-8 16,5 2 8-16,-2 6 0 15,-2 4-3-15,-1 9-1 16,-4 5 4-16,-2 0-11 16,-2 0 0-16,0 7 5 15,-4 11-1-15,0 4 1 16,-3-1 2-16,1 0 4 16,1-6 2-16,1-3-1 15,0-7 3-15,4-5-2 0,2 0 10 16,5 0 10-16,3-5-8 15,0-15-14-15,-5-6-3 16,-7-2-45-16,-9 0 24 16,0 0 21-16,-5 3 3 15,-17 7 16-15,3 6 14 16,-6 9-14-16,2 3-15 16,-4 0-1-16,3 19-2 15,4 8-20-15,6 0-106 16,12 0-33-16,2-8-82 15,4-3-221-15</inkml:trace>
  <inkml:trace contextRef="#ctx0" brushRef="#br0" timeOffset="88106.04">26921 7515 506 0,'0'0'233'16,"0"0"-146"-16,0 0 8 15,0 0-45-15,0 0-6 16,0 0-28-16,11-63-10 16,-11 50 16-16,0 6-3 15,-15 0 7-15,-3 3-6 16,-3 4-9-16,6 0 8 16,-1 0-7-16,7 2-3 0,3 12 1 15,-1 4-1 1,5 2-1-16,2 0-4 0,0-4-2 15,0-3-4-15,0-5 2 16,15-7 0-16,2-1 19 16,2 0-6-16,3-5 0 15,1-20-13-15,2-4-12 16,-6-6-11-16,2-1 6 16,-9-6 2-16,0 0 2 15,-3 0 11-15,-7 0 1 16,0 2 0-16,-2 6 2 15,0 7 18-15,0 11 2 0,0 8 0 16,0 8 6 0,0 0-16-16,0 0-11 0,0 0-12 15,0 12 12-15,0 11 5 16,0 5 9-16,-4 3-5 16,0 5 4-16,4 5-3 15,0-1 4-15,0 2-8 16,0 1 1-16,0-8-2 15,6-2-1-15,3-10-3 16,2-9 1-16,0-4 0 16,3-7 0-16,-1-3 1 15,2 0 8-15,-1 0-11 16,1-7-2-16,1-11-17 0,-3-7-6 16,1-4-23-1,-5-5 19-15,-3 2 18 0,2 4 9 16,-4 5 2-16,2 8 1 15,-1 7 16-15,-3 6 3 16,0 2 1-16,-2 0-21 16,2 0-13-16,0 18 5 15,6 3 8-15,-4 8 9 16,1-3-7-16,1 4 0 16,0 0 1-16,4-2-3 15,-1-2 6-15,-3-8-6 16,-2-8 0-16,1-6 0 15,0-4-2-15,-1 0-7 16,3 0 9-16,1-14-24 0,4-5-8 16,-3-6-8-16,2-3-30 15,-2-2 12-15,0 2 38 16,0-2 20-16,-3 6 5 16,4 4 46-16,-6 6 15 15,-2 8 11-15,0 6-28 16,-2 0-17-16,0 0-27 15,0 8-2-15,0 16-3 16,5 8 29-16,-1-1-7 16,2 4-5-16,6-3-8 15,-1-6-5-15,5-6-4 16,-1-8-13-16,3-8-20 16,5-4-35-16,-2 0-57 15,6-18-146-15,-2-14-350 16</inkml:trace>
  <inkml:trace contextRef="#ctx0" brushRef="#br0" timeOffset="88783.65">27699 7351 531 0,'0'0'316'15,"0"0"-198"-15,0 0-50 16,0 0-3-16,0 0-52 16,0 0-13-16,18 10 0 15,-18-6 1-15,0 5-1 16,2-2-4-16,-2 3 4 15,4 2 3-15,4-2 2 16,-4-2 1-16,0-2-6 16,1-4-3-16,-5-2-24 0,0 0-14 15,0 0 8-15,0 0 12 16,0-9-4-16,0-11-29 16,0 6 41-16,-9-5 13 15,-1 5 16-15,4 1 22 16,2 8 16-16,-1 3-6 15,3 2-8-15,-2 0-35 16,-4 0 1-16,0 7-6 16,-3 6 31-16,-1-1 0 15,4 2-8-15,1 2-6 16,7 2 14-16,0 2-20 16,0 4-2-16,17 0-9 15,10 1 12-15,4-6-3 0,3-3-8 16,-3-5 5-16,3-7-3 15,-8-4-3-15,1 0-4 16,2-4-5-16,-2-15-5 16,2-7-17-16,0-6 6 15,-4-2-5-15,-1-1-27 16,-9-2 24-16,-1 7 29 16,-7 4 4-16,-1 4 1 15,-1 10 3-15,-3 3 3 16,0 6 4-16,-2 3 3 15,0-2-14-15,0 2 0 16,0 0 0-16,-13 0 1 0,-5 0 0 16,3 5-2-16,-4 7 2 15,2 11 2-15,3 5 30 16,3 8 9-16,7 6 2 16,4-4-17-16,0-4-13 15,0-7-9-15,17-9-4 16,10-13 4-16,9-5-5 15,5 0-44-15,5-16-88 16,3-9-82-16,-2-6-171 16</inkml:trace>
  <inkml:trace contextRef="#ctx0" brushRef="#br0" timeOffset="89284.49">28394 7353 313 0,'0'0'216'16,"0"0"-20"-16,0 0-76 0,0 0-33 15,0 0-23 1,0 0-33-16,27-45-24 0,-27 44-5 15,-9-3 16-15,-13-3-17 16,-3 2 4-16,-1 1-4 16,2-1 1-16,-1 4 32 15,4 1-3-15,4 0-11 16,1 0-4-16,3 0-10 16,3 12-3-16,2 3 3 15,6 5 0-15,2-1-6 16,0-1-5-16,0-6 4 15,16-3 1-15,1-9 7 0,3 0 5 16,1 0-12 0,-2-25-11-16,2-8-8 0,-4-4-29 15,1-5 25-15,0-4-14 16,-5-3 13-16,-4-1 17 16,-5 5-4-16,-4 0 11 15,0 9 2-15,0 14 4 16,0 12 18-16,0 8 31 15,0 2-42-15,0 0-13 16,0 12 0-16,0 11 28 16,-4 9 10-16,2 3-11 15,0 14 1-15,-1 10-2 16,3 11-2-16,0 5-3 16,0-5-6-16,0-7-12 15,3-16 2-15,8-13-1 0,2-15-3 16,6-15-1-16,0-4-16 15,-3-19-1-15,-3-20-86 16,-9-14-160-16,-4-7-438 16</inkml:trace>
  <inkml:trace contextRef="#ctx0" brushRef="#br0" timeOffset="90289.92">29193 7399 440 0,'0'0'132'15,"0"0"-44"-15,0 0 14 16,0 0-17-16,0 0-40 15,0 0-36-15,6-8-9 0,-6 8 0 16,0 8 14 0,0 2 34-16,0 1-21 0,0 1 2 15,0-5-14-15,2-1-3 16,1-4 1-16,-1-2-4 16,-2 0 0-16,0 0 6 15,0 0 9-15,0 0 28 16,0-6-11-16,2-8-41 15,-2 2-1-15,0 0 1 16,0-2 4-16,0 2 0 16,0 2 7-16,0 0-7 15,0 2 3-15,0 1 7 16,-4 4 0-16,-3 1 0 16,3 2-7-16,-8-2-7 15,1 2-2-15,-5 0 0 0,1 0 1 16,1 0 1-16,6 0 0 15,-3 4 0-15,-1 6 0 16,-1 6 0-16,2 2 0 16,2 2 3-16,2 4-3 15,3-2-1-15,4 0 0 16,0-5 0-16,0-3 1 16,4-9 0-16,10-5 1 15,3 0 5-15,2-1 8 16,0-22-14-16,1-3-1 15,-3-2-12-15,-2-1-3 16,1 6-1-16,-6 3 3 0,-1 8 12 16,-5 4 2-16,0 8 2 15,-2 0 1-15,2 0-3 16,5 0 0-16,-1 5 12 16,4 16 17-16,3 5-9 15,1 0 2-15,-1 0-13 16,6-6-8-16,1-6 3 15,4-6-4-15,8-8-13 16,4 0-50-16,2-25-177 16,-7-12-225-16</inkml:trace>
  <inkml:trace contextRef="#ctx0" brushRef="#br0" timeOffset="90805.63">29901 7018 145 0,'0'0'544'16,"0"0"-354"-16,0 0-76 16,0 0 4-16,0 0-28 15,0 0-29-15,-24-74-28 16,24 74-28-16,0 0-5 16,0 4 0-16,0 24 1 15,2 12 19-15,2 16-6 0,-1 13-3 16,-1 2-7-16,3 4-2 15,-1-5 1-15,0-10-3 16,-1-10-26-16,-1-6-52 16,-2-14-118-16,0-14-133 15,0-13-272-15</inkml:trace>
  <inkml:trace contextRef="#ctx0" brushRef="#br0" timeOffset="91323.85">29866 7128 610 0,'0'0'158'16,"0"0"-41"-16,0 0 5 16,0 0-17-16,0 0-46 15,0 0-24-15,-25-24-7 16,25 16-27-16,11-4-1 15,7 0 0-15,0 2-8 16,4 5 6-16,5 5-13 16,2 0-7-16,0 12 20 15,-2 18-1-15,-5 7-5 16,-9 4 6-16,-8-6-2 16,-5-4 4-16,0-4 2 15,-20-2 2-15,-7-5 7 0,-2 2-4 16,-2-6 5-16,6-2-11 15,7-4 1-15,10-6-2 16,8-2-6-16,0-2-21 16,4 0 4-16,21 0-39 15,1-4-30-15,3 0 92 16,-2 4 3-16,0 0 13 16,-5 0 10-16,-4 14-3 15,-9 3 14-15,-7 2-11 16,-2 0 6-16,0-5 9 15,-15 3 4-15,-8-2-16 16,1-2-16-16,0-5-8 16,2 1-5-16,4-8-5 0,9-1-54 15,7 0-85-15,0-4 11 16,12-14-319-16</inkml:trace>
  <inkml:trace contextRef="#ctx0" brushRef="#br0" timeOffset="92000.14">30298 7305 504 0,'0'0'292'0,"0"0"-173"15,0 0-46-15,0 0-36 16,0 0-17-16,0 0 19 16,-31 28-18-16,22-8-4 15,7 2-2-15,2 0 5 0,0-2-13 16,0-4-1-16,7-4-2 15,3-4 5-15,4-6-9 16,-5-2 2-16,0-2-2 16,0-19-18-16,-5-5-65 15,-4-6 31-15,0 0 21 16,0 1 31-16,-11 2 16 16,-4 8 35-16,4 5 19 15,1 7-2-15,8 8-22 16,2 1-29-16,0 0-13 15,0 0-4-15,0 14 0 16,2 7 14-16,16-2-9 16,2-1-5-16,7-4 3 0,4-4-3 15,5-8 14-15,2-2-14 16,-2 0-4-16,-3-17-12 16,-4-4 9-16,-2-9-12 15,-5-2-2-15,-2-4-6 16,-6 0 23-16,-6-3 4 15,1 3 3-15,-5 4-1 16,-1 3 3-16,0 10 9 16,-3 5 12-16,0 10-6 15,0 2 11-15,0 2-31 16,0 0 0-16,0 0-17 16,0 4 9-16,0 17 8 0,-8 6 8 15,-1 5 0 1,3 8 3-16,0 7-2 0,-2 0 2 15,4 6 2-15,2-3-7 16,2 0-1-16,0-8-1 16,0-6 0-16,6-10-2 15,6-9-1-15,-4-7-1 16,3-10 0-16,1 0 0 16,-1 0 0-16,5-17-19 15,-1-9-26-15,-3 1-56 16,-4-4-100-16,-3 1-114 15</inkml:trace>
  <inkml:trace contextRef="#ctx0" brushRef="#br0" timeOffset="92168.04">30524 7243 552 0,'0'0'241'16,"0"0"-107"-16,0 0-3 15,0 0-28-15,0 0-55 16,0 0-39-16,64-7 17 15,-13-5-26-15,7 0-12 16,0 0-98-16,-2 1-131 16,-5-3-149-16</inkml:trace>
  <inkml:trace contextRef="#ctx0" brushRef="#br0" timeOffset="92485.86">30867 6759 504 0,'0'0'350'0,"0"0"-239"15,0 0-39-15,0 0 30 16,0 0-87-16,0 0-6 15,64 113-6-15,-32-32-3 16,1 18 0-16,-2 8 0 16,-6-9 1-16,-14-6-1 15,-11-14-3-15,-9-13 2 0,-31-14 1 16,-14-11 10-16,3-12-10 16,7-14-20-16,15-11-107 15,17-3-104-15,12-22-218 16</inkml:trace>
  <inkml:trace contextRef="#ctx0" brushRef="#br0" timeOffset="93258.67">31187 6679 646 0,'0'0'140'0,"0"0"-5"16,0 0-39-16,0 0-56 0,0 0-30 15,0 0-10-15,139-64 0 16,-110 64 0-16,-9 2 1 16,-7 12-1-16,-6 0-14 15,-7 8 2-15,0 8 12 16,-5 4 5-16,-13 6 12 15,-3 1-1-15,0-1 8 16,1 0-4-16,5-2-14 16,4-4-4-16,1-4-1 15,10-10 1-15,0-3-2 16,0-8 0-16,0-3-2 16,0-4 2-16,12 0 10 15,1-2-9-15,3 0 18 0,-1 0-8 16,1-5-1-16,-5-6-4 15,0 1 2-15,-4 2-3 16,0 3 20-16,-3 0 0 16,-4 5 7-16,0 0-17 15,0 0-15-15,0 0-4 16,0 0-7-16,0 18 4 16,-2 8 7-16,-12 12 2 15,1 10 0-15,2 8-2 16,9 13 0-16,2 3 0 15,0 6 0-15,13 4 0 16,7-1 0-16,-7-3 1 0,-4-6-1 16,-9-8 1-16,0-8-1 15,-17-10-2-15,-14-9 2 16,-3-11 18-16,3-5-4 16,-2-6-11-16,2-5 2 15,-6-3-5-15,-1-6-42 16,1-1-87-16,-3 0-112 15,3 0-365-15</inkml:trace>
  <inkml:trace contextRef="#ctx0" brushRef="#br0" timeOffset="97662.08">3388 5639 43 0,'0'0'219'0,"0"0"-81"0,0 0-14 16,0 0-29-1,0 0-3-15,0 0 0 0,0 0-9 16,38-117-19-16,-34 113-7 15,-4 2 4-15,2 2-8 16,0 0-13-16,-2 0-24 16,0 0-16-16,0 4-1 15,0 24-21-15,0 15 21 16,0 8 1-16,0 4 9 16,0-3-4-16,-2-5-3 15,0-4 1-15,0-8 0 16,2-12-3-16,0-7-25 15,0-8-106-15,0-8-33 16,0 0-46-16,0-14 43 16,0-16-167-16</inkml:trace>
  <inkml:trace contextRef="#ctx0" brushRef="#br0" timeOffset="98155.8">3448 5663 176 0,'0'0'174'15,"0"0"-2"-15,0 0-56 16,0 0-2-16,0 0-41 15,0 0 10-15,-2-71-21 16,4 53-26-16,20-4-26 16,5 0-7-16,4 3 1 15,2 4-4-15,-1 7 0 16,-3 8-8-16,-5 0 0 16,-3 6-1-16,-8 14 4 15,-7 4-10-15,-6 2-8 16,0-2 5-16,0 1 8 0,-21-4 5 15,-4-1 5-15,-2-1 0 16,4-5 5-16,6-6-3 16,10-4-2-16,7-4-4 15,0 0-6-15,3 0-10 16,26 0-3-16,8 0 14 16,5 0 8-16,4 1 1 15,-4 16-4-15,-9 1-4 16,-11 0-3-16,-13-4 2 15,-9-2-4-15,0-2-10 16,-6-3 23-16,-21 0 2 16,-4-1 37-16,-5-2-16 0,1 0-4 15,-2-2 4-15,6-2 13 16,7 0-6-16,8 0-4 16,10 0 8-16,3 0 14 15,3 0-7-15,0 0-21 16,0 0-7-16,0 0-13 15,0 0-77-15,7 0-103 16,11-2-136-16,6-4-140 16</inkml:trace>
  <inkml:trace contextRef="#ctx0" brushRef="#br0" timeOffset="99711.38">3966 5646 441 0,'0'0'275'0,"0"0"-199"16,0 0-20-16,0 0 4 15,0 0-16-15,0 0-23 16,0-33-11-16,0 33-5 16,0 0 3-16,0 0 3 15,0 0-11-15,0 4-4 16,0 15 3-16,0 9 1 15,0 7 7-15,0-1 2 16,2 0-2-16,6-5-2 0,3-6 1 16,-1-7-3-1,-2-4 0-15,-3-5 2 0,1-7 0 16,4 0 3-16,5 0 6 16,5-12-6-16,5-17-3 15,4-5-5-15,-3-4-7 16,-1 0-23-16,-3 1 12 15,-7 5 10-15,-3 6 8 16,-8 10 0-16,1 7 5 16,-3 2 0-16,-2 7 27 15,0 0-18-15,0 0-14 16,0 0-14-16,0 7-6 16,0 14 18-16,0 7 2 0,0 4 0 15,0 7 7-15,0-1-6 16,0 0 5-16,0 0-4 15,0-4-1-15,0-4 1 16,0-4-1-16,0-6 0 16,0-10 2-16,0-3-2 15,4-7 3-15,10 0 8 16,3-9 6-16,8-17-8 16,0-6-10-16,-1-3-3 15,-1-4-12-15,-4 6 8 16,0 1 1-16,-4 9 6 15,1 5 2-15,1 8-1 16,1 5-1-16,3 5-5 16,-2 0-8-16,4 7 5 0,-3 13 2 15,-7 6 3-15,-4 0-7 16,-9 0 6-16,0-2-11 16,-5-2 14-16,-16-1 1 15,-4-4 7-15,-2-2 11 16,0-8 8-16,0-5-15 15,7-2 12-15,3 0 11 16,1 0-6-16,5-6-1 16,0-6-5-16,4 0-3 15,0 4 3-15,5 2 4 16,2 2-3-16,0 4-3 16,0 0-7-16,0 0-4 15,0 0-9-15,0 0-1 0,0 0-7 16,0 0-2-16,0 0 10 15,0 12 1-15,4 4 1 16,6 2-1-16,1 1-2 16,7-4-4-16,-1-1 1 15,10-2 4-15,2-4 9 16,4-3-4-16,1-5 1 16,-1 0-4-16,0-8-2 15,-1-15-9-15,-3-5-7 16,-2-5-9-16,-5-4 13 15,-4 1-10-15,-3 0 14 16,-2 9 5-16,-3 1 3 16,-4 11 3-16,-3 9-1 15,-3 2 7-15,2 4 3 0,-2 0-12 16,0 0-6-16,0 0-10 16,0 13 6-16,0 9 10 15,0 3 0-15,0 3 2 16,0 2-1-16,0 2 5 15,0-4-5-15,0-2 3 16,0-4 0-16,0-1-2 16,6-6-1-16,2-5-1 15,0-3 1-15,1-6-1 16,7-1 2-16,1 0 2 16,6-16-3-16,2-3-1 0,-3-6-12 15,-3 1-4-15,2 0-2 16,-1 2 10-16,-5 4 3 15,1 4 0-15,-3 5 1 16,-4 6-3-16,-1 3-5 16,-6 0-2-16,2 0 4 15,0 16-1-15,-2 8 11 16,1 2 4-16,-3 1 12 16,0-1-7-16,0-4-4 15,0-7-1-15,2-1 0 16,-2-7-4-16,0-3 0 15,0-4 2-15,0 0-1 0,0 0 11 16,0-15-9 0,0-10-3-16,6-6-42 0,6-3-9 15,5 2-15-15,-1 2 45 16,4 5 21-16,-2 6 0 16,0 6 36-16,-3 6 1 15,-4 5-1-15,1 2-20 16,-6 0-16-16,1 6-1 15,-3 17-7-15,1 6 8 16,-5 3 17-16,3-4-6 16,-3-4-2-16,0-7-5 15,0-10-4-15,0-2-46 16,0-5-96-16,0 0-71 16,0-17-275-16</inkml:trace>
  <inkml:trace contextRef="#ctx0" brushRef="#br0" timeOffset="99868.28">5035 5504 222 0,'0'0'763'15,"0"0"-619"-15,0 0-96 16,0 0-30-16,0 0-18 16,0 0-7-16,-14-32-195 15,33 59 0-15,1 6-27 16,-3 1-133-16</inkml:trace>
  <inkml:trace contextRef="#ctx0" brushRef="#br0" timeOffset="100879.7">5295 5784 157 0,'0'0'288'0,"0"0"-141"15,0 0-45-15,0 0-11 16,0 0-7-16,0 0-18 15,77 17-20-15,-59-17-11 16,1 0 14-16,0 0-5 16,-2 0-15-16,1-10-7 15,0-4-16-15,0 0-6 16,-4 0-11-16,-4 0-44 16,-3-2 6-16,-5 1 6 15,-2 3-6-15,0 2 18 16,0 5 9-16,0 3 4 0,-9 2 10 15,-5 0 0-15,2 0 8 16,-7 0 2-16,4 14 9 16,-3 4-3-16,-1 4 4 15,0 4 21-15,2 3 3 16,5 6-15-16,8 0 7 16,4 0 1-16,0-1 3 15,0-8-20-15,16-5-4 16,6-12-2-16,7-7 23 15,4-2 1-15,2-2-3 16,4-19-15-16,1-8-6 16,-5-3-2-16,-1-2-4 0,-7-1-8 15,-7-2 6-15,-7 4-3 16,-3 8-9-16,-8 7 12 16,-2 10-2-16,0 4 3 15,0 4-13-15,0 0-19 16,0 0 11-16,-5 8 22 15,-4 10 2-15,2 0-2 16,3 2 1-16,4 2-1 16,0-4 3-16,0 3-3 15,0-2 1-15,0-3-1 16,0 0 4-16,0-4-3 16,-4-3 0-16,-1-6-1 15,-2-1-11-15,-4-2-15 0,-2 0 26 16,-1 0 23-16,1 0 4 15,2 0 2-15,6 0-1 16,3 0-3-16,2 0-3 16,0 0-6-16,0 0-3 15,0 0-13-15,0 0-3 16,0 0-5-16,7 0-11 16,6 0 17-16,10 0 2 15,3 0 4-15,13-14 14 16,0-2-17-16,5-5-1 15,2-5-20-15,-9 3-16 16,-8 0-20-16,-8 2 11 0,-11 1 31 16,-5 5 14-16,-5 4 2 15,0 3 17-15,0 4 2 16,0 4-18-16,0 0-3 16,0 0-15-16,0 0-13 15,-2 4 26-15,-11 13-1 16,3 4 3-16,4 1 0 15,6 2-2-15,0-2-1 16,0 0 3-16,16-3 6 16,-3-2 0-16,-2-7-5 15,-6-2 7-15,-5-4 2 16,0-2-10-16,0 0 0 16,-19 1 0-16,-3 4 24 0,-7 2-6 15,-7 0-18 1,1 5-1-16,-5 2-143 0,2 0-217 15</inkml:trace>
  <inkml:trace contextRef="#ctx0" brushRef="#br0" timeOffset="102012.05">2978 5484 104 0,'0'0'84'0,"0"0"-21"16,0 0 13-16,0 0 13 15,0 0 19-15,0 0 24 16,18-66-37-16,-14 57-13 16,-2 0-6-16,0 4-20 15,-2 0-15-15,0 5-14 16,0 0-14-16,0 0-13 16,0 0-3-16,0 0-3 0,0 0-2 15,0 0 0-15,0 0 8 16,0 0 6-16,0 0 9 15,0 0-7-15,0 0-5 16,0 0 1-16,0 0-3 16,0 0-1-16,0 0 0 15,0 0 0-15,0 0 1 16,0 0 1-16,0 0 4 16,0 0 1-16,0 0 3 15,0 0 1-15,0 0-9 16,0 0 1-16,3 0-3 15,-1 0 1-15,2-2 10 0,-2 0-3 16,0-2 3-16,2 0 8 16,0-2 13-16,0 0-7 15,0-2-3-15,-1 4-6 16,-3-1 1-16,0 4 0 16,0 1-10-16,0 0-7 15,0 0 0-15,0 0-6 16,0 0-10-16,-3 0 4 15,-9 15 12-15,-11 10 1 16,3 13 4-16,-3 15-3 16,8 9-1-16,6 10 2 15,9 2 0-15,0-8-2 16,5-8 1-16,14-12-2 16,1-10 6-16,-4-12-4 15,0-9-2-15,-8-8-9 0,2-5-40 16,-4-2-83-16,-1 0-157 15,1 0-386-15</inkml:trace>
  <inkml:trace contextRef="#ctx0" brushRef="#br0" timeOffset="102847.56">6874 6242 187 0,'0'0'208'16,"0"0"-56"-16,0 0-3 15,0 0-3-15,0 0-36 16,0 0-25-16,-26-51-21 16,26 51-40-16,0 0-24 15,9 0-9-15,15 31 8 0,12 25 2 16,4 24 4-16,-7 21 8 15,-11 11 0-15,-17 4 1 16,-5-3-2-16,-11-6-1 16,-25-6-8-16,-7-10 7 15,-1-9-1-15,7-16-9 16,10-18-94-16,13-15-61 16,14-21-129-16,2-12-364 15</inkml:trace>
  <inkml:trace contextRef="#ctx0" brushRef="#br0" timeOffset="103863.98">7478 6842 182 0,'0'0'202'0,"0"0"-74"15,0 0 26-15,0 0-11 16,0 0-40-16,0 0-31 15,-87-13-4-15,80 13-5 0,5 0-3 16,0 0-11-16,2 0-8 16,0 0-5-16,0 0-5 15,2 0-14-15,32 0-16 16,17 0-1-16,22 0 13 16,22 0-3-16,9 7-7 15,14 4-3-15,7 0-1 16,-9-1-9-16,-16 0-3 15,-29-5 1-15,-28 0 3 16,-18-1 9-16,-12-4 4 16,-7 0 1-16,-1 0 5 15,2 0 7-15,-3 0-4 16,1-2-2-16,-1-2-7 16,-2 4 0-16,-2 0-4 15,2 0-2-15,-2 0 2 0,0 0 1 16,0 0-1-16,0 0-1 15,0 0 0-15,0 0-1 16,0 0 1-16,0 0-4 16,0 0-3-16,0 0-1 15,0 0 4-15,0 0-3 16,0-6 1-16,0-6 1 16,-2-7 1-16,-13-5-4 15,-5-5 9-15,-5-10 3 16,0 2-3-16,4 1 2 15,0 5-2-15,5 7 2 16,5 8-2-16,5 7-4 0,-1 4-4 16,7 3 8-1,0 2 3-15,0 0-3 0,0 0-4 16,16 7-6-16,8 10 10 16,10 5 0-16,-3 0 0 15,-2 0-6-15,-9-4-8 16,-11 1 9-16,-7-1 0 15,-2-1-7-15,0 6 0 16,-6 0 5-16,-17 6 7 16,0 0 14-16,-2 3 5 15,2 1-8-15,3-5-6 16,7 0-3-16,5-6-1 16,8-4-1-16,0 3-30 15,0-4-79-15,8 1-106 16,11-8-141-16</inkml:trace>
  <inkml:trace contextRef="#ctx0" brushRef="#br0" timeOffset="106435.85">12694 5615 225 0,'0'0'156'0,"0"0"-37"15,0 0 22-15,0 0-29 16,0 0-7-16,0 0-62 16,0-27-13-16,0 27 6 15,0 0-2-15,0 0-5 16,0 0-15-16,0 0-10 15,0 0-4-15,0 0-8 0,0 7-4 16,0 15 12 0,0 3 30-16,0 4-13 0,0 0 2 15,-4 4-3-15,-2-3 3 16,-1 0-5-16,5-4-5 16,-1-3 0-16,3-8 3 15,0-1 11-15,22-4 6 16,14-2 2-16,5-6-1 15,3-2-16-15,-4 0-4 16,-4 0-8-16,-3 0-2 16,-1 0-54-16,-6-5-109 15,-8-7-88-15,-12-5-213 16</inkml:trace>
  <inkml:trace contextRef="#ctx0" brushRef="#br0" timeOffset="106633.73">12761 5787 495 0,'0'0'275'16,"0"0"-131"-16,0 0-30 15,0 0-12-15,0 0-63 16,0 0-20-16,56 0-5 16,-29-8-14-16,-5-1-3 15,-4 0-66-15,-7 1-52 16,-2-4-70-16,-7 0-99 15,-2-2-71-15</inkml:trace>
  <inkml:trace contextRef="#ctx0" brushRef="#br0" timeOffset="106790.63">12706 5618 260 0,'0'0'284'0,"0"0"-57"16,0 0-67-16,0 0-20 15,0 0-38-15,0 0-91 16,26-49-11-16,5 37-12 15,4 5-39-15,4 7-53 16,1 0-37-16,3 0-79 16,-5 9-86-16</inkml:trace>
  <inkml:trace contextRef="#ctx0" brushRef="#br0" timeOffset="107375.08">13070 5629 406 0,'0'0'168'0,"0"0"-14"0,0 0-22 16,0 0-27-16,0 0-29 15,0 0 0-15,-6-23-12 16,6 23-24-16,0 0-21 16,0 0-19-16,8 0-2 15,9 0 2-15,5 11 0 16,-1 8-3-16,0 8-4 15,-4-1-14-15,-5 4 3 0,-2 1 9 16,-8 0-4-16,-2-5 8 16,0-5 1-16,-2-4-6 15,-14-3 10-15,3-6 0 16,-1-1 5-16,3-4-5 16,7-3 0-16,2 0 0 15,2 0 0-15,0-18-1 16,0-6-47-16,2-2 26 15,15-4 11-15,4-2 6 16,6 2-13-16,-3 2 6 16,0 3-6-16,-4 6 14 15,-4 3-26-15,-5 7 27 16,-4 4 2-16,-7 3 2 16,0 2 0-16,0 0 11 15,0 0-1-15,0 0-11 0,0 0-5 16,-9 0-3-16,-5 0 8 15,-1 7 1-15,4 5 4 16,2 2 9-16,4 4 6 16,5 5 2-16,0-1-1 15,0 0-9-15,7-3 1 16,9-2-13-16,3-9 3 16,10-6 3-16,8-2-6 15,3-2-19-15,7-20-88 16,-5-5-98-16,-5-2-236 15</inkml:trace>
  <inkml:trace contextRef="#ctx0" brushRef="#br0" timeOffset="108575.37">13608 5583 270 0,'0'0'188'0,"0"0"-73"16,0 0-8-16,0 0-40 15,0 0-36-15,0 0-17 16,0-2-10-16,0 2-3 15,0 0 1-15,0 0 11 16,0 0 7-16,0 0-8 16,0 2-5-16,0-1 3 15,0 1 1-15,0-2-3 16,0 0-1-16,0 0 8 0,0 0 23 16,0 0 17-16,0 0-12 15,0 0-18 1,0-5-24-16,0-3 4 0,0 1 5 15,0 1-2-15,-2 3 8 16,-4 3-15-16,1 0 11 16,-1 0-12-16,-4 0-10 15,2 0 4-15,-3 12 6 16,-1 5 2-16,6 5 4 16,-3 6-1-16,2 2 7 15,0 3-4-15,3-1-1 16,4-5-1-16,0-3-5 15,0-7-1-15,0-9 0 16,0-4 0-16,8-4 1 16,6 0 20-16,1 0-8 0,4-15-4 15,-1-4-4-15,-3-8-5 16,-1-2-17-16,-1-1-1 16,-5 2 10-16,0 6 8 15,-2 3 4-15,-1 10-3 16,-3 4 5-16,-2 5 9 15,0 0-15-15,2 7-24 16,-2 17 12-16,2 8 12 16,2 1 6-16,-1 1 5 15,4-2-9-15,-1-1-2 16,3-4 1-16,0-6 5 16,-2-5-5-16,0-7 0 0,1-8-1 15,1-1 1 1,1 0 11-16,2-21-12 0,0-5-13 15,-3-3-20-15,-3 0 10 16,1 2-15-16,-3 3 29 16,4 2 9-16,0 3 5 15,1 7 6-15,-3 7 18 16,2 1-8-16,-4 4-17 16,0 0-4-16,3 2-12 15,1 17 12-15,-2 3 9 16,-4 4 2-16,0 1-7 15,-2-1 2-15,0-2-4 16,0 1 1-16,0-8-2 0,0-1-1 16,0-8 0-16,0-2 0 15,0-4 4-15,0-2 3 16,2 0 5-16,9-6 9 16,5-14-12-16,-1-6-6 15,-1 0-3-15,-1-3-5 16,1 6-1-16,-8 5-6 15,-1 6 12-15,-1 6 0 16,-2 6 0-16,0 0-1 16,3 0-16-16,2 0-7 15,2 8 20-15,-3 11 2 16,-1 0 2-16,-1 1 3 16,-2-1 0-16,3-2 6 0,-2-5-5 15,1-6-2-15,-2-4 0 16,0-2 2-16,-2 0-2 15,4 0 7-15,1 0 4 16,1-14-7-16,6-9-6 16,-1 0-21-16,1-3 0 15,-4 1 6-15,3 2 14 16,-1 1 1-16,0 4 5 16,1 4 1-16,-1 5 10 15,-4 7 7-15,3 2-7 16,2 0-16-16,3 0 0 15,1 12 2-15,1 10-2 0,-1 9 0 16,-3 3-1-16,-2 3 0 16,-1-6-10-16,1-4-39 15,-2-6-61-15,3-9-60 16,-3-12-179-16</inkml:trace>
  <inkml:trace contextRef="#ctx0" brushRef="#br0" timeOffset="108889.2">14393 5479 511 0,'0'0'296'0,"0"0"-172"16,0 0-23-16,0 0 2 15,0 0-63-15,0 0-20 0,0-15 1 16,0 15 4-16,0 0 12 15,0 0-9-15,0 0-25 16,0 24-3-16,0 22 0 16,0 20 1-16,6 14 7 15,6 5-5-15,1 1 0 16,-4-3-2-16,0-10 0 16,-4-8-1-16,-5-15 0 15,2-18-12-15,-2-15-33 16,0-12-29-16,0-5-56 15,0-5 3-15,0-26-192 16</inkml:trace>
  <inkml:trace contextRef="#ctx0" brushRef="#br0" timeOffset="109154.04">14382 5697 662 0,'0'0'241'0,"0"0"-117"16,0 0-52-16,0 0-45 15,0 0-16-15,0 0-6 16,107-80-3-16,-83 78-2 16,-7 2-1-16,-7 0 1 15,-3 3-5-15,-3 15 5 16,-4 5 13-16,0 3 2 16,-15 0-2-16,-14-2-9 15,-2-4 9-15,0-5 0 0,4-10-13 16,6-5-33-16,11 0-79 15,10-8-14-15,0-14-92 16,6-6-225-16</inkml:trace>
  <inkml:trace contextRef="#ctx0" brushRef="#br0" timeOffset="109392.91">14600 5412 100 0,'0'0'502'15,"0"0"-281"-15,0 0-70 16,0 0-27-16,0 0-41 16,0 0-58-16,0-37-25 0,0 66-8 15,0 13 8-15,0 12 18 16,0 6-9-16,5-5 0 16,-3-4-4-16,0-6-4 15,-2-9-1-15,2-8 0 16,4-7-44-16,-4-12-143 15,0-9-111-15,2 0-157 16</inkml:trace>
  <inkml:trace contextRef="#ctx0" brushRef="#br0" timeOffset="110051.63">14698 5675 294 0,'0'0'377'0,"0"0"-198"15,0 0-108-15,0 0-29 0,0 0-15 16,0 0-13-16,143-16-11 15,-122 16-2-15,-6 0 4 16,-7 0 0-16,-2 0 4 16,-2 0 21-16,0-6 25 15,1-2-20-15,-3 2-19 16,0-4-16-16,-2-1-17 16,0-1-31-16,0 2-16 15,0-2 21-15,0 2 18 16,-2 5 20-16,-7-2 5 15,5 5 5-15,-1 2 5 16,-2 0-10-16,3 0-4 0,-1 11 4 16,-1 6 7-16,0 5 12 15,0 2 1-15,2 1-8 16,4 1 19-16,0 0 5 16,0-2-12-16,6-4-13 15,10-5-6-15,3-3 25 16,-6-3-22-16,2-9-1 15,1 0-2-15,2 0 7 16,1-14-12-16,2-10-7 16,-4-3-10-16,1-2 17 15,1-5 0-15,-4 2 1 16,1 1-1-16,-3 4-7 0,-7 8 7 16,2 10 0-16,-6 2 0 15,-2 7 0-15,0 0-2 16,0 0-22-16,0 0-6 15,-2 8 6-15,-10 8 24 16,3 3 14-16,7-4-6 16,2 2-4-16,0 1 1 15,9 4 7-15,15 0-11 16,5 0 19-16,-4-2-13 16,-5-2 1-16,-9-6 7 15,-6-2-7-15,-5-2-4 16,0 0-4-16,0-2 1 15,-16-3-1-15,-6-1 6 0,-3-2-6 16,-2 0-18 0,3-9-67-16,1-13-95 0,8-9-235 15</inkml:trace>
  <inkml:trace contextRef="#ctx0" brushRef="#br0" timeOffset="110299.49">15205 5279 658 0,'0'0'187'0,"0"0"-112"16,0 0-13-16,0 0-15 15,0 0-24-15,0 0 3 0,164 200 8 16,-130-125 4-16,-12 0-33 15,-13-4-3-15,-9-4-4 16,-26-6-5-16,-34-6-88 16,-25-11-72-16,-16-12-220 15</inkml:trace>
  <inkml:trace contextRef="#ctx0" brushRef="#br0" timeOffset="110966.04">12586 5363 225 0,'0'0'290'0,"0"0"-111"0,0 0-41 15,0 0-31-15,0 0-37 16,0 0-14-16,-2-17-7 16,-2 17-26-16,-2 0-20 15,-7 3 2-15,-5 26-5 16,-7 17 23-16,1 16-3 15,2 11 0-15,4 9 0 16,5 1-5-16,13 2-7 16,0-5-5-16,17-3-2 15,28-15 3-15,17-12-4 16,17-15-22-16,12-10-59 16,7-15-80-16,-4-10-232 15</inkml:trace>
  <inkml:trace contextRef="#ctx0" brushRef="#br0" timeOffset="147208.01">2996 9436 34 0,'0'0'47'15,"0"0"16"-15,0 0-1 16,0 0-12-16,0 0-23 15,0 0-12-15,0 0-2 16,0 0 3-16,0 0 0 16,0 0 7-16,0 0 14 15,0 0 18-15,0-5-28 16,0-3-24-16,0 1 10 16,0 0-1-16,0-2 12 15,0 1-15-15,0 1 11 0,0 0-1 16,0 1 1-16,0 2 4 15,0 1 14-15,0-2-10 16,0 3 1-16,0 0-4 16,0 2 9-16,0 0-2 15,0 0-15-15,0 0-17 16,0 0-8-16,0 0-19 16,0 21 13-16,0 11 13 15,0 5 1-15,0 7 1 16,-2 5-1-16,-4 2-1 15,2 2 1-15,2-2 0 16,-5-3 6-16,3-13-6 16,0-11 0-16,2-10-1 0,2-8-2 15,0-6-45 1,0 0-29-16,0-7 14 0,0-18-209 16</inkml:trace>
  <inkml:trace contextRef="#ctx0" brushRef="#br0" timeOffset="147516.07">2919 9450 50 0,'0'0'134'15,"0"0"-11"-15,0 0 28 16,0 0-54-16,0 0 7 16,0 0-48-16,-17-78-12 0,17 78-44 15,0 0-4-15,13 0-34 16,16 0 38-16,11 16 19 15,7 10-10-15,5 8-8 16,-6 4 4-16,-8 3-5 16,-16-2-10-16,-15 0-9 15,-7 1 8-15,-13-3 11 16,-25 0 15-16,-5-3-7 16,-3-1-2-16,-1-8-2 15,7-3 0-15,7-6 2 16,8-7-6-16,7-9-55 15,9 0-95-15,9-21-81 16</inkml:trace>
  <inkml:trace contextRef="#ctx0" brushRef="#br0" timeOffset="148633.28">3401 9605 6 0,'0'0'16'0,"0"0"-9"0,0 0 6 16,0 0 14-16,0 0 29 15,0 0-18-15,4 5-16 16,-4-5-7-16,0 3-11 16,0-3-4-16,0 2 0 15,0-2 8-15,0 0-1 16,0 0 3-16,0 0 10 16,0 0 49-16,0 0 11 15,0 0 6-15,0 0-19 16,0-5-51-16,0-4-2 15,0-2-6-15,0 2 3 16,0-1 9-16,0 0-10 16,0 0-3-16,-2 0 0 0,0 1 0 15,-2 4 9-15,0-2 11 16,1 4-3-16,-1-1 1 16,-1 2-6-16,0-1-16 15,-1 3-3-15,-3 0-3 16,0 0-5-16,-2 0 3 15,-2 10 0-15,1 9 1 16,1 3 1-16,1 2 0 16,0 3 3-16,4 4 2 15,-1-4-2-15,3 4 0 16,4-4 0-16,0-4-6 16,0-7 5-16,0-6-6 0,6-6-4 15,9-4 11 1,4 0 19-16,3-2 4 0,-2-19-15 15,2-9-8-15,-1 3-17 16,-6-4 6-16,-1 4 10 16,-6 3 0-16,-4 6 1 15,1 4 2-15,-3 7 1 16,-2 4 1-16,2 3-3 16,-2 0-1-16,0 0-4 15,3 0-13-15,-1 3-16 16,3 14 26-16,1 7 7 15,3 2 20-15,3 2 0 16,1 0-8-16,3-6 8 16,1-2-12-16,-3-7-7 15,1-8 1-15,-4-5 5 0,3 0 2 16,-1-5 11-16,5-25-7 16,-3-7-13-16,-1-5-4 15,1-2 0-15,-3-4 1 16,-2-1 2-16,-3-2 2 15,-5-2-1-15,-2 5 2 16,0 6 55-16,0 8-35 16,0 5 18-16,0 12-17 15,-2 9 2-15,0 4-9 16,2 4-16-16,-2 0-3 16,-3 0-34-16,-1 4 29 15,-6 14 8-15,1 1 2 0,3 8-2 16,-1 4 0-16,4 6-5 15,3 7 5-15,2 6 0 16,0 6 4-16,0-3-4 16,0-2 0-16,13 0 1 15,0-5-6-15,4-6 11 16,-5-6-6-16,2-8 1 16,-3-10-1-16,0-9-5 15,-1-7-20-15,0 0-18 16,5-15 1-16,2-14-84 15,-7-8-191-15</inkml:trace>
  <inkml:trace contextRef="#ctx0" brushRef="#br0" timeOffset="148814.4">3561 9585 239 0,'0'0'142'16,"0"0"-69"-16,0 0 37 15,0 0-8-15,0 0-27 16,0 0-17-16,68-12-39 16,-26-2-19-16,2 2-19 15,3 0-168-15,-5-3-197 16</inkml:trace>
  <inkml:trace contextRef="#ctx0" brushRef="#br0" timeOffset="149509.64">4016 9668 1 0,'0'0'41'0,"0"0"-29"16,0 0-12-16,0 0-4 15,0 0-1-15,0 0 5 16,-2 7 19-16,2-7 77 15,0 0 26-15,0-2-74 16,0-6-3-16,0-4-23 0,0 0 1 16,0-5 15-1,0 3-10-15,0 1-9 0,-2-1-7 16,-3 4 2-16,-1 1 0 16,2 2 9-16,-4 1 21 15,2 2-28-15,-3 1-14 16,-2 3 9-16,-5 0-11 15,1 0-1-15,-3 0 1 16,4 13 4-16,1-1 4 16,4 4-4-16,3 2 6 15,1 6-7-15,3 2 5 16,2 3 0-16,0-2 1 16,0 2-8-16,0-6 0 15,0-3-1-15,0-10-2 0,4-5-5 16,5-5 7-16,2 0 31 15,0-10-4-15,3-13-15 16,-3-2-12-16,1 2-12 16,-6-1-35-16,3 1-61 15,-3 0-28-15,2 2 78 16,-2 0 45-16,-2 5 13 16,-2 4 4-16,1 6 31 15,-1 3 60-15,-2 1-3 16,0 2-60-16,0 0-32 15,0 0-12-15,0 2 2 16,0 10 10-16,0 3 3 16,0 2-3-16,0 0 7 0,0 3 8 15,8 4 14-15,8-1-10 16,5 4-10-16,0-5 14 16,0-4-4-16,-1-5-7 15,2-10-3-15,-2-3-9 16,5-5-5-16,-3-24-128 15,-2-9-219-15</inkml:trace>
  <inkml:trace contextRef="#ctx0" brushRef="#br0" timeOffset="150381.48">4749 9551 68 0,'0'0'58'0,"0"0"-3"16,0 0 49-16,0 0-20 15,0 0-6-15,0 0-13 16,0-16-65-16,-6 16 14 15,-7 0-5-15,-5 0 5 16,-2 12-2-16,0 5 2 16,-3 4 1-16,4 1-4 0,3 2 1 15,5 1-12-15,6-6-8 16,5 0-1-16,0-2 5 16,12-5 4-16,12 0 9 15,5-4 9-15,-3 1-11 16,-5-1 0-16,-8-5-4 15,-8-1-3-15,-5 0 0 16,0 0-6-16,0 4-16 16,-2 3 21-16,-12-2 1 15,-9 5 60-15,2-1-31 16,-2-7-18-16,0 1 22 16,6-5-12-16,-1 0-11 0,5 0 2 15,6-5-12 1,2-12-23-16,5-3-110 0,0 0-225 15</inkml:trace>
  <inkml:trace contextRef="#ctx0" brushRef="#br0" timeOffset="151174.07">4919 9636 204 0,'0'0'157'0,"0"0"-73"0,0 0-58 16,0 0-22-1,0 0 7-15,0 0 9 0,9-21 6 16,-9 21 31-16,0 0 3 16,0 0-35-16,2 0-17 15,-2 0-6-15,0 0-2 16,0 0-5-16,0 0-2 15,0 0 1-15,0 0 3 16,0 0 3-16,0 0 1 16,0 0 4-16,0 0 4 15,2-5 2-15,3-2 7 16,0-3-11-16,-1-2-7 16,-4 0 2-16,0 4 2 15,0-1 5-15,0 6 5 0,0 1 4 16,0-1-1-16,0 3-17 15,0 0-1-15,0 0-7 16,-2 0-1-16,-5 13 9 16,0 8 0-16,0 0-3 15,1 7 1-15,2 2 4 16,2 0 4-16,2 2-5 16,0-4 4-16,2-1-3 15,11-8 1-15,3-2-3 16,1-12 0-16,6-5 18 15,-1 0-2-15,1-5-6 16,-2-16-2-16,0-3-8 16,1-6-3-16,0-4-26 0,0-2 11 15,-1 0 10-15,-4 0 3 16,-3 7 4-16,-3 2 1 16,-9 10 6-16,0 8 27 15,-2 4 9-15,0 5-12 16,0 0-30-16,0 0-13 15,0 0-23-15,0 0 19 16,0 7 17-16,-2 5 0 16,-7 2 4-16,1 2 1 15,-2 2-5-15,3 6 2 16,3 6 0-16,4 0 1 16,0 2 0-16,0-2 7 15,2-6-3-15,12-7 0 0,3-5-2 16,2-9 4-16,2-3 7 15,4 0-7-15,0-19-9 16,-1-16-1-16,-3-1-87 16,-10-6-85-16,-7-2-199 15</inkml:trace>
  <inkml:trace contextRef="#ctx0" brushRef="#br0" timeOffset="151440.07">5295 9332 141 0,'0'0'296'15,"0"0"-128"-15,0 0-168 16,0 0-10-16,0 0 0 16,0 0 6-16,-12 54 1 0,12-41 3 15,0-8-6-15,0-3 6 16,0-2 7-16,0 0 113 16,0-4 7-16,2-17-86 15,-2-6-35-15,0 1-6 16,0 5-1-16,0 2-8 15,-9 9 0-15,3 6-19 16,-4 4-38-16,4 2-42 16,6 27 12-16,0 6 8 15,0 6-75-15,0 1-99 16</inkml:trace>
  <inkml:trace contextRef="#ctx0" brushRef="#br0" timeOffset="152569.31">5361 9631 236 0,'0'0'193'0,"0"0"-146"16,0 0-45-16,0 0 25 16,0 0-10-16,0 0 5 15,123-26-17-15,-106 18 2 16,-3 1 4-16,-8 0 2 15,1-1 1-15,-7-3-2 16,0-2-12-16,0-3-3 16,0 1 2-16,0 1-32 0,-9 7-5 15,3 1 16 1,-4 6-6-16,1 0 13 0,-1 0 11 16,-4 1 4-16,3 13-1 15,-1 3 1-15,-1 5 30 16,5 2 10-16,-2 6-10 15,3 5 1-15,5-3 4 16,2 1-14-16,0-1-11 16,0-4 13-16,11-2-19 15,5-7 14-15,2-10-18 16,0-9 18-16,0 0-16 16,-3-8 32-16,3-18-26 0,-3-6-8 15,-1-2-1 1,-1 1-9-16,1 4 9 0,1 3 1 15,-1 0 1-15,-1 8 5 16,1 1-4-16,-5 10 5 16,-1 3-1-16,1 4-6 15,-2 0-14-15,0 0 4 16,-3 9 5-16,3 10 5 16,-3 1 6-16,-2 1 6 15,-2 2 0-15,0-2-4 16,0 0-5-16,0-3-1 15,0-2-2-15,0-6 2 16,0-1 2-16,0-8-4 0,0-1 4 16,3 0 16-1,6-14 4-15,2-10-24 0,0-1-8 16,-2 1-4-16,2-1-4 16,3 4-21-16,1 4 23 15,1 2 14-15,1 1 4 16,-3 5 36-16,-5 3-2 15,-1 4 11-15,-3 2-31 16,2 0-16-16,2 0-2 16,-3 10 0-16,1 11 0 15,2 6 10-15,-2 1-3 16,1 0-2-16,-1-2-3 16,0-4-1-16,0-5 1 15,-1-8-1-15,-4-4 0 0,5-5 1 16,0 0 9-16,2-9 6 15,6-17-17-15,3-6-20 16,-2-5-8-16,-1-2-4 16,4 1 18-16,-8-3 11 15,-3 4 3-15,-4-4 0 16,-4 3 11-16,0 6 11 16,0 8 1-16,0 6-2 15,0 9 1-15,0 2-5 16,0 7-5-16,0 0-12 15,0 0 0-15,0 0-4 16,0 0-11-16,-2 0-4 16,-8 20 16-16,-3 8 3 0,-1 9-1 15,1 5 1-15,1 2 0 16,3 4 1-16,7 2-1 16,2 2 4-16,0-3 8 15,0 0-7-15,0-6-1 16,9-10 3-16,5-8-7 15,3-11 3-15,3-13 0 16,1-1 17-16,2 0-5 16,0-26-15-16,0-4-16 15,-3-4-80-15,-9 3-76 16,-5 2-225-16</inkml:trace>
  <inkml:trace contextRef="#ctx0" brushRef="#br0" timeOffset="152776.19">5933 9552 287 0,'0'0'384'15,"0"0"-240"-15,0 0-78 16,0 0 12-16,0 0-52 16,0 0-18-16,132-59 4 15,-88 38-6-15,-1 4-3 16,-7 1-3-16,-9 5-29 15,-10 6-97-15,-10 5-186 16,-7 0-209-16</inkml:trace>
  <inkml:trace contextRef="#ctx0" brushRef="#br0" timeOffset="153941.59">6186 9622 44 0,'0'0'213'16,"0"0"-75"-16,0 0-11 15,0 0 2-15,0 0-47 0,0 0-31 16,15-33-33-16,-15 33-18 15,2 0-14-15,2 4-3 16,-1 16 15-16,0 3 2 16,-3 9 6-16,0 1-3 15,0 4 3-15,0-3-2 16,0-5 5-16,0-5-5 16,4-7-1-16,0-8 4 15,3-9 2-15,1 0-4 16,8-2 30-16,5-19 10 15,2-7-24-15,0-7-18 16,2-1 2-16,-5 1-5 16,2-2-16-16,-6 2 3 0,-3 8 5 15,-4 1 8-15,-4 6 2 16,-3 3 0-16,-2 8 4 16,0 3 13-16,0 4-13 15,0 2-6-15,0 0-21 16,-14 2 20-16,1 13 1 15,2 4-1-15,4-1-6 16,7 2 4-16,0 1 1 16,0-2 2-16,9 3 5 15,13 0 1-15,0 2-5 16,-1-2 0-16,-8-1 1 16,-4-5 0-16,-6-5-4 0,-3 1 0 15,0-2 2-15,0-3 17 16,-10-2 6-16,-3-5-4 15,4 0 9-15,0 0 3 16,2 0-5-16,7 0 1 16,-2 0 8-16,2 0-4 15,0 0-16-15,0 0-14 16,0 0 3-16,0 0-4 16,9 0 0-16,7 0 7 15,6 0-4-15,-2-3 1 16,0-6-4-16,1-1 0 15,-2-4-12-15,-1-8-6 16,-3-4-13-16,-1-4-2 0,-5-6 11 16,-3 0 7-1,-1-4 15-15,-5 0 0 0,0-1 0 16,0 4 0-16,0 1 1 16,0 5 0-16,0 8 2 15,0 9 3-15,0 7 4 16,0 5-3-16,0 0-4 15,0 2-3-15,0 0-10 16,0 0-11-16,0 11 14 16,0 10 6-16,-3 5 0 15,-1 5 1-15,2 3-1 16,0 7 1-16,2-3 1 16,0 8 1-16,0 0-2 15,0 0 0-15,0-2 0 0,0-5 2 16,0-4-1-16,8-14 1 15,2-7 0-15,-1-7 1 16,1-5 1-16,4-2 8 16,-1 0 1-16,8-12-5 15,-2-10-2-15,-1-4-6 16,3-6 0-16,-6 1-14 16,-1 1-1-16,-8 4 8 15,-4 6 7-15,-2 8-1 16,0 3 1-16,0 7-9 15,0 2-10-15,0 0-41 16,0 0-77-16,-2 0 20 16,-2 2-47-16,0 7-2 15,2-6 60-15,-4 0 14 0,2-3-37 16</inkml:trace>
  <inkml:trace contextRef="#ctx0" brushRef="#br0" timeOffset="154313.6">6805 9571 62 0,'0'0'108'0,"0"0"-42"16,0 0-7-16,0 0-6 15,0 0-21-15,0 0-18 16,-38 19 4-16,38-6 5 16,0 3-9-16,0 1 3 15,7 6 26-15,11 3 2 16,7 4 1-16,4 2-8 16,-1 2-11-16,-1-5 38 15,-7-6-24-15,-9-7 8 16,-9-4-10-16,-2-4-8 15,0-1-6-15,-13-5 9 16,-14-2-7-16,-8 0-19 0,-5-17-8 16,-3-12-123-1,1-10-135-15,2-7-245 0</inkml:trace>
  <inkml:trace contextRef="#ctx0" brushRef="#br0" timeOffset="154482.59">6658 9489 767 0,'0'0'178'16,"0"0"-140"-16,0 0-13 15,0 0-8-15,0 0-10 16,0 0-5-16,209-22-2 16,-209 22-56-16,0-2-99 15,-8-3-110-15,-19-7-165 0</inkml:trace>
  <inkml:trace contextRef="#ctx0" brushRef="#br0" timeOffset="154635.1">6431 9290 614 0,'0'0'412'0,"0"0"-304"15,0 0-92-15,0 0-16 16,0 0-34-16,0 0-241 15,-18 15-258-15</inkml:trace>
  <inkml:trace contextRef="#ctx0" brushRef="#br0" timeOffset="157421.49">7619 9552 24 0,'0'0'81'16,"0"0"14"-16,0 0 0 0,0 0 8 15,0 0 8-15,0 0-10 16,0 0-29-16,0 0-24 15,0 0-1-15,0 0 9 16,0 0 1-16,0 0 6 16,0 0 3-16,0-5-52 15,0-5-8-15,0 2 0 16,0-1-3-16,0 6 0 16,0-1 4-16,0 4 16 15,2-2-7-15,-2 2-10 16,0 0-6-16,0 0-8 15,2 2-10-15,0 16 11 16,0 3 5-16,3 8 1 16,0 3 2-16,-3 0-1 15,2 5 1-15,-1-2 2 0,-1-3-2 16,2-4 0-16,-2-7-1 16,0-12 1-16,3-5-2 15,0-4 0-15,2 0 1 16,3-15 14-16,4-18-14 15,1-11-13-15,4-2-18 16,-7 4 5-16,2 6-3 16,-3 10 25-16,-4 8 4 15,-5 10 2-15,0 2 1 16,-2 6-6-16,2 0 1 16,0 0-17-16,0 0-17 15,4 7 36-15,0 10 5 0,1 3-2 16,1 2 2-16,4 2 0 15,-3 2-4-15,1-6 7 16,0-4-6-16,-1-4-1 16,-3-8 0-16,4-4 6 15,-2 0-4-15,3-18 10 16,-4-6-13-16,0-3-27 16,-7-2-38-16,0 0-26 15,0 0-2-15,0 5 65 16,-5 5 28-16,1 2 17 15,-1 9 42-15,3 3 32 16,2 5-8-16,0 0-51 16,0 0-32-16,0 0-26 15,0 14 18-15,0 4 6 0,0 1-5 16,4-3 4-16,12 0 3 16,2-6 7-16,2-4 2 15,3-3-3-15,1-3-6 16,2 0-21-16,-1-12-28 15,0-7-67-15,-1-3-46 16,-1 0 52-16,-8 5 87 16,-1 5 23-16,-8 5 0 15,-3 5 16-15,-1 2 17 16,-2 0-27-16,0 2 1 16,0 16 83-16,0 5-25 0,0 8-15 15,0 1-14 1,-2 4 1-16,-3 0-9 0,1 3 0 15,4-4-8-15,0-5-5 16,0-5-5-16,0-10-6 16,0-6 0-16,0-5-2 15,2-4 7-15,11 0 10 16,5-11 3-16,0-17-22 16,-2-4-7-16,-1-6-16 15,-3-2 11-15,-6 2-4 16,-4-2 7-16,-2 6 2 15,0 1 5-15,0 6 2 16,-2 8 21-16,-7 5 19 0,0 11-5 16,0 3-20-1,0 0-15-15,-4 0-3 0,-3 3-5 16,3 16 3-16,0 2-1 16,1 4 6-16,5 3 1 15,3 2 1-15,4 4 11 16,0-1-2-16,0-1-2 15,20-3 3-15,2-7-3 16,1-8-6-16,1-9 4 16,1-5 8-16,-2 0 3 15,0-9-9-15,0-13-2 16,-3-3-7-16,-5-6-8 16,1-3-18-16,-5 2 18 15,-2 2-7-15,0 2 10 0,-2 7 5 16,-3 5 0-16,1 7 0 15,-3 4 3-15,0 5 0 16,-2 0-3-16,0 0-13 16,0 3-13-16,0 12 21 15,0 6 5-15,0 1 2 16,-2 5-1-16,0-1 0 16,2 3-1-16,0-3 1 15,0-3-1-15,0-6 1 16,0-5-1-16,4-8 2 15,3-4 2-15,2 0 6 16,2 0 2-16,0-16 0 16,2-10-12-16,3-4-12 0,0-4-12 15,-6 0-9 1,2 0 9-16,-3 4 19 0,-3 5 5 16,4 10 1-16,-6 6 9 15,0 7 3-15,-1 2 17 16,-1 0-30-16,2 0-2 15,6 11 2-15,-2 11 18 16,1 5-1-16,0 2-1 16,-2 2-1-16,0 0-9 15,-1-6-3-15,0-8-1 16,2-7 1-16,1-3 1 16,-1-6 1-16,6-1 4 0,-1 0 1 15,3-10-10 1,4-10-11-16,-2-6-35 0,-1-2-8 15,1-2 28-15,-3-5 11 16,1 1 4-16,-7-1 1 16,1-2 9-16,-8 5 1 15,-2 2 0-15,0 9 7 16,0 4 14-16,0 8-2 16,0 2 7-16,-2 5-10 15,-8 2-16-15,-1 0-4 16,1 0-1-16,-4 0 0 15,5 6 0-15,-1 9-1 16,4 4-1-16,2 10-1 16,4 3 8-16,0 8 3 15,0 4 3-15,0 2 8 0,0 5 9 16,2 2 4-16,2 1-9 16,3-4-5-16,-2-12-1 15,3-12-1-15,1-12-8 16,5-14-2-16,5 0 11 15,8-8 11-15,4-20-23 16,3-6-53-16,-5 2-60 16,0 1-116-16,-2 2-398 15</inkml:trace>
  <inkml:trace contextRef="#ctx0" brushRef="#br0" timeOffset="158030.62">9095 9566 280 0,'0'0'211'16,"0"0"-89"-16,0 0-50 15,0 0-23-15,0 0-38 16,0 0-10-16,4-2-1 16,-4 2 6-16,0 0-1 15,0 0 8-15,0-5 24 16,0-2 19-16,0-4-41 16,0-3-14-16,-14 0-1 15,-1 0 1-15,-1 4 0 16,1 4 19-16,3 6 9 15,-1 0 2-15,2 0-23 16,0 0-8-16,2 16 0 16,0 3 0-16,0 12 11 15,2 3 1-15,5 5-4 0,2 4-4 16,0-3 6-16,0-3-6 16,13-14 2-16,3-9-3 15,5-9 2-15,0-5 23 16,0-7 1-16,3-21-13 15,-1-10-9-15,-6-5-7 16,3-3-23-16,-2-5-16 16,-4-3-10-16,-1-3 15 15,-4-3 16-15,-4 2 18 16,-3 6 7-16,-2 11 5 16,0 14 12-16,0 8 8 0,0 10 5 15,0 4-15 1,0 5-3-16,-9 0-19 0,-5 0-7 15,-1 5 4-15,-3 13 0 16,2 5 1-16,3 8 1 16,2 10 1-16,7 8-2 15,4 9 2-15,0 4-1 16,0 5 2-16,4-3 1 16,13-6-2-16,4-8 1 15,3-13-1-15,1-15 5 16,1-15-5-16,-1-7-21 15,-5-7-23-15,-3-24-65 16,-5-5-111-16,-5-6-310 16</inkml:trace>
  <inkml:trace contextRef="#ctx0" brushRef="#br0" timeOffset="159183.29">9895 9791 192 0,'0'0'158'0,"0"0"-98"15,0 0 16-15,0 0 64 16,0 0-45-16,0 0-71 0,18-76 0 16,-7 41 2-16,-5-6-20 15,3-3-3-15,-4 0-3 16,-1-1 0-16,1-3-5 15,-5 4-12-15,0 4 14 16,0 8-2-16,0 9 5 16,0 11 0-16,0 7 9 15,0 5 34-15,0 0-43 16,0 0-1-16,0 5-21 16,0 14 22-16,-5 9 2 0,-4 3 1 15,5 5 6-15,1 3 16 16,3 7 1-16,0-1-2 15,0 5-5-15,0 0-10 16,0-2-7-16,3-2 5 16,6-5-6-16,2-12-1 15,0-2 4-15,3-9 4 16,1-9-3-16,1-4 3 16,3-5-2-16,4 0 0 15,-3-16-6-15,-3-10-20 16,-3-3-26-16,-3 0-13 15,1-5 10-15,-3 3 25 16,-3 7 16-16,1 7 8 16,-5 5 0-16,-2 5 2 15,0 3 5-15,0 4 8 0,0 0 3 16,0 0-12-16,0 0-6 16,0 0-10-16,0 12 10 15,0 8 3-15,0 4 8 16,0 4 9-16,5-1-3 15,12-6-7-15,4-2 2 16,-4-9-3-16,1-5-5 16,0-5-1-16,-3 0 10 15,4-20-2-15,-6-10-3 16,3-5-8-16,-3-2-2 16,-3-3-28-16,2 1 5 15,-5-5 6-15,-3 5 18 0,-4 2 1 16,0 2 10-16,0 5 7 15,0 7 37-15,0 9 1 16,0 7 2-16,0 7 3 16,0 0-23-16,0 0-37 15,2 0-5-15,2 9-9 16,-1 17 14-16,-3 8 1 16,3 10 0-16,-3 3 3 15,0 5-2-15,0 2 1 16,0 4 0-16,0-3-2 15,0-8 1-15,0-7 0 16,0-9-2-16,0-14-46 16,0-8-36-16,0-9-126 15,-3 0-77-15,-4-14-45 0</inkml:trace>
  <inkml:trace contextRef="#ctx0" brushRef="#br0" timeOffset="159574.07">10341 9590 277 0,'0'0'289'15,"0"0"-137"-15,0 0-78 16,0 0-45-16,0 0-12 16,0 0-17-16,183-93-1 15,-164 93 0-15,-5 0 0 16,-5 6-16-16,-5 8-14 16,-2 0 3-16,-2-1-3 0,0 0-4 15,0-1 15 1,-15 2 9-16,-10 2 2 0,-4 0 9 15,-2-2 2-15,4-2-1 16,10-6-1-16,7-2 0 16,10-4 10-16,0 0 112 15,0 0-58-15,5-8-52 16,11 1 3-16,1 7 18 16,1 0-33-16,0 0-2 15,-2 23-1-15,2 5 3 16,-5 2 0-16,1-2 4 15,-1 1-3-15,-3-7 3 16,0-8-2-16,-1-6 0 16,-1-5-2-16,4-3-4 15,1 0-32-15,5-10-76 0,-3-12-152 16,4-4-240-16</inkml:trace>
  <inkml:trace contextRef="#ctx0" brushRef="#br0" timeOffset="160017.81">10815 9581 276 0,'0'0'160'0,"0"0"-70"15,0 0 35-15,0 0-22 16,0 0-36-16,0 0-9 16,31 16-6-16,-17-6-14 15,1-4-10-15,1 0-10 0,-1-3-9 16,2-3-6-16,-5 0 2 15,2 0-5-15,-1 0-9 16,-2-9-8-16,3-7-19 16,-3 0-17-16,-4-1-19 15,-2 4-10-15,-5 5 6 16,0 0 62-16,0 2 14 16,-14 4 1-16,-4 0 2 15,-4 2 18-15,-1 0-5 16,-4 0-5-16,1 18 7 15,-3 5-6-15,3 4 16 16,3 4-2-16,7 4 9 16,5 0-8-16,11 9 4 15,0-1 12-15,9-3-3 16,24-5-5-16,12-10 0 0,9-14 2 16,-1-8-15-16,1-3-8 15,-11-7-10-15,-12-21-4 16,-8-9-53-16,-11-7-52 15,-12-2-76-15,0 0-200 16</inkml:trace>
  <inkml:trace contextRef="#ctx0" brushRef="#br0" timeOffset="160274.35">10158 9515 708 0,'0'0'133'15,"0"0"-133"-15,0 0-93 16,0 0-271-16</inkml:trace>
  <inkml:trace contextRef="#ctx0" brushRef="#br0" timeOffset="161698.19">11828 9810 366 0,'0'0'158'0,"0"0"-76"16,0 0-42-16,0 0 5 15,0 0 3-15,0 0-11 16,29-142-6-16,-23 105-15 15,-4-4 16-15,-2 0-9 16,0 0 16-16,0 2-30 16,0 1 6-16,0 6-9 15,-6 5-3-15,-2 9 3 16,4 8 0-16,2 8 9 16,0 0 3-16,2 2-18 15,-2 0-4-15,-5 2-19 0,1 21 14 16,-4 9 9-16,-1 3 1 15,7 5 0-15,0 3 4 16,4 6 7-16,0 0 0 16,0 3-6-16,0 0-1 15,6-2-2-15,5-10-1 16,3-12 0-16,-5-9-1 16,-3-12 5-16,-2-3-5 15,6-4 1-15,-1 0 4 16,6-16 17-16,7-12-18 15,1-7 1-15,-1-6-6 16,0 1-1-16,-6 0-14 16,-3 11 2-16,-3 3 12 0,-6 9 2 15,-2 9 1 1,-2 4 0-16,0 4-2 0,0 0-4 16,0 0-7-16,0 0-5 15,0 0-3-15,0 9 19 16,0 18 0-16,-6 1 6 15,0 9 2-15,6 4-5 16,0-3 5-16,0-1-1 16,10-10-7-16,5-6 1 15,-1-9 7-15,-6-9-4 16,-1-3-4-16,-1 0 13 16,6-10 6-16,1-20-13 0,1-7 0 15,-5-2-4-15,-7 3-2 16,-2 2-1-16,0 6 0 15,-11 3-6-15,-9 4 7 16,-5 9 0-16,3 8-7 16,0 4 1-16,-1 0 2 15,1 10-83-15,2 8-70 16,0-2-121-16</inkml:trace>
  <inkml:trace contextRef="#ctx0" brushRef="#br0" timeOffset="161912.25">11749 9552 696 0,'0'0'122'0,"0"0"-122"16,0 0 15-16,0 0-4 16,0 0-7-16,0 0 1 15,288-58-5-15,-250 50 5 16,-9-2 5-16,-2-1-10 15,-8 1 0-15,-3-2-65 16,-5 1-107-16,-4 2-314 16</inkml:trace>
  <inkml:trace contextRef="#ctx0" brushRef="#br0" timeOffset="162671.28">12594 9603 267 0,'0'0'307'0,"0"0"-156"16,0 0-41-16,0 0-50 16,0 0-23-16,0 0-37 15,21-10 0-15,-15 14-1 16,1 18 2-16,-3 6 1 0,0 7 0 16,-2 6 1-16,-2-1-3 15,3-3 0-15,-3-7 6 16,0-11-6-16,3-7 3 15,-3-5-3-15,2-7 0 16,-2 0 8-16,6 0 17 16,3-14 2-16,2-10-27 15,3-8-1-15,-1 1 1 16,1 2 0-16,1 0-2 16,1 2-2-16,1 10 3 0,-5 3-3 15,-1 8 3-15,-5 6-10 16,2 0 1-16,-2 0-1 15,-2 6 6 1,3 16 0-16,-3 4 4 0,-2 4 1 16,0 1 9-16,2-4 2 15,-4-4-7-15,2-3-1 16,-2-8-2-16,0-5 3 16,0-2 1-16,2-5-4 15,-2 0 4-15,2 0 7 16,2-7 12-16,1-17-15 15,1-6-9-15,6-6-26 16,-1 2 5-16,-1 0 2 16,4 4 11-16,-1 7 2 15,-1 6 5-15,-1 8 0 0,-5 4-2 16,3 5 0-16,-2 0-4 16,2 0 7-16,0 14 13 15,-2 8 20-15,0 10-20 16,-1 4-3-16,-2 0-1 15,-1-2-6-15,-1-2-3 16,0-6-38-16,-2-5-65 16,0-5-101-16,0-12-240 15</inkml:trace>
  <inkml:trace contextRef="#ctx0" brushRef="#br0" timeOffset="163121.98">13105 9703 374 0,'0'0'363'15,"0"0"-230"-15,0 0-67 16,0 0 2-16,0 0-35 16,0 0-18-16,162-54-7 15,-139 54-4-15,-8 0-4 16,-3 0 0-16,-8 0 4 16,-2-4 1-16,3-5-5 15,-3-3-7-15,-2 1-23 16,0-3-25-16,0 2-20 15,0 3 15-15,-2-3 25 16,-7 3 35-16,-3 3 2 16,1-1 33-16,3 7 22 15,-6 0-48-15,-1 0-9 16,-4 0-2-16,0 13 2 0,1 5 0 16,0 0 2-16,5 4 12 15,6-1 6-15,5 2 1 16,2 0 1-16,0 0 3 15,0 1 0-15,15 0 17 16,6 0 5-16,3-1-10 16,2-8-2-16,5 2-17 15,4-9-4-15,-4-6-8 16,-2-2 1-16,-8 0-7 16,0-7-1-16,-5-17-41 15,-1-6-41-15,1-4-59 16,3-2-89-16,2 5-217 0</inkml:trace>
  <inkml:trace contextRef="#ctx0" brushRef="#br0" timeOffset="165191.7">13600 9599 85 0,'0'0'227'0,"0"0"-32"15,0 0-53-15,0 0-59 16,0 0-29-16,0 0-10 16,37-6-27-16,-35 6-11 15,1 0 5-15,-1 2-5 16,-2-2 2-16,0 2 0 15,0-2-2-15,0 0 1 16,0 0 2-16,0 0 1 16,0 0-3-16,0 0 6 15,0 0-13-15,-2 0-9 0,-9-10-8 16,2 1 17-16,3 2 0 16,-2 0 2-16,4 4 4 15,2-1 10-15,-3 4 5 16,-1 0-7-16,-4 0-14 15,0 0-2-15,-3 4-4 16,-1 13 3-16,1 0-1 16,-1 7 4-16,-1 2 0 15,5 2 1-15,1 0 3 16,5 0 2-16,4-4 1 16,0-2-1-16,0-6-5 15,0-6 3-15,0-4 1 0,4-6 1 16,15 0 6-16,0 0 0 15,4-9-8-15,1-17-4 16,1-4-15-16,0-7-13 16,-4 0 2-16,0 5 1 15,-8 6 12-15,-4 11 13 16,-4 9 0-16,-5 4 18 16,0 2 4-16,0 0-19 15,0 0-3-15,0 2-12 16,0 19 12-16,0 5 7 15,0 6 8-15,2-1-4 16,2 3 2-16,-2-2-2 16,3-10 2-16,2-6-8 15,0-5 0-15,-1-11-1 16,3 0 10-16,0 0 43 0,2-3-33 16,2-12-15-16,1-9-6 15,3-5-3-15,6-3-37 16,1 1 3-16,1-4 2 15,2 7 1-15,2 8 19 16,-5 4 12-16,-2 10-2 16,-6 6 1-16,-3 0 1 15,-2 0-9-15,-3 15-1 16,-6 8 8-16,-2 0 2 16,0 4 9-16,0-1-5 0,-10-4 0 15,-5 0 1-15,-5-3 2 16,-2-8-1-16,2-5-1 15,-3-3 6-15,6-3 1 16,-1-3 6-16,7-17 1 16,1-3 9-16,8 6 1 15,2 2 11-15,0 3 2 16,0 3-14-16,0 4-5 16,0 2-3-16,0 3-11 15,4 0-8-15,6 0-2 16,1 3-2-16,5 14 0 15,-1 5-1-15,1 4 4 16,-3 2 1-16,3-3 0 0,-5-5-1 16,2-5 0-1,1-8 1-15,1-3 0 0,1-4 3 16,3 0 5-16,4-11-9 16,-1-12-5-16,3-8-18 15,-3-1-11-15,-4-2-15 16,-2 4 2-16,-5 0 23 15,-3 4 14-15,-1 1 10 16,-2 8 3-16,2 1 1 16,-3 6-1-16,0 2 5 15,-2 1-1-15,-2 6-2 16,3 1 6-16,-3 0 7 16,0 0-12-16,0 0 3 15,0 0-9-15,0 8 0 0,0 12 2 16,0 8 5-16,0 0 1 15,4 2-5-15,3 2 1 16,0-6-3-16,-1-6-1 16,1-5 3-16,-3-10-1 15,-1-3-2-15,-3-2 3 16,2 0 0-16,3 0 7 16,1-3-5-16,7-16-5 15,1-1-7-15,1-6-5 16,3-2-11-16,1 1 0 15,-4 2 21-15,1 6 2 16,-5 5 0-16,-5 5 8 16,-2 5 13-16,-2 4-3 0,1 0-10 15,2 0-8 1,-1 0-12-16,3 13 12 0,3 6 14 16,-2 3-8-16,1 2 1 15,1-2-3-15,-1 0 0 16,3-4-3-16,-1-4 0 15,-2-5 4-15,2-8-5 16,0-1 6-16,3 0 3 16,-4-8-2-16,3-14 3 15,-1-6-10-15,-3-5-2 16,-1 2-10-16,-2-5 3 16,0 2 5-16,1-3 3 0,3 4 1 15,2 1 3 1,-3 10 16-16,-1 5 12 15,-5 13 9-15,-3 4-11 0,0 0-29 16,0 0-7-16,0 16-4 16,-11 6 11-16,-2 2 0 15,5-6-3-15,8-2-9 16,0-4-12-16,0-1 5 16,14-2 7-16,1-4 2 15,8 2-1-15,-3 4-13 16,0 1-2-16,0 2-11 15,-2 4-29-15,-7-1 19 16,-4 6 17-16,-7 0 22 16,0 6 8-16,0-3 0 15,0-3 21-15,-7-4 5 0,5-9-6 16,2-4-11-16,0-3 0 16,0-3 3-16,9 0 22 15,7 0-8-15,3-19-19 16,4-3 0-16,1-4-7 15,1 0 0-15,-2 0-13 16,-6 0 7-16,1 2 1 16,-3 0 4-16,-1 0-1 15,1 2-6-15,-1 2-1 16,-3-1-6-16,-4 6-7 16,-3 1 4-16,-2 3 11 15,-2 4 7-15,0 0 0 0,0 3 5 16,0 3-4-16,0 1-1 15,-13 0-4-15,-5 0-15 16,1 0 6-16,0 1 7 16,2 10 2-16,4 0 1 15,2 6 0-15,7 4 3 16,2 6 14-16,0 4 14 16,0 3 12-16,16-1-15 15,5-3 0-15,4-6-4 16,0-9-4-16,4-8 0 15,0-7 2-15,4-7-3 16,1-22-3-16,-5-11-13 16,-5-4-11-16,-11 0-43 15,-6 4-80-15,-7 4-56 16,0 5-200-16</inkml:trace>
  <inkml:trace contextRef="#ctx0" brushRef="#br0" timeOffset="165541.31">16756 9290 715 0,'0'0'0'16,"0"0"-291"-16,0 0-10 0,0 0 195 16</inkml:trace>
  <inkml:trace contextRef="#ctx0" brushRef="#br0" timeOffset="168260.86">15684 9551 138 0,'0'0'187'16,"0"0"-75"-16,0 0-12 15,0 0-25-15,0 0-16 16,0 0-14-16,15 0-14 16,8 0 29-16,6 0-3 0,4 0-3 15,-2-12-33 1,1-4-9-16,-6-1-4 0,-3-4 1 15,-8 1-7-15,-6-1-2 16,-2 0-5-16,-7 2-5 16,0 5-6-16,0 5 4 15,0 0 2-15,0 5 4 16,0 3-4-16,-7 1-6 16,-2 0 16-16,-4 0 5 15,-1 0-5-15,1 7-13 16,-1 7 12-16,4 7 1 15,3 1-6-15,3 4 6 16,4 2 10-16,0 4 0 16,0-2 1-16,19-2 8 15,4-4-10-15,4-6-3 0,4-11-6 16,0-7 7-16,4 0 18 16,-1-19-9-16,-1-15-8 15,-2-6 1-15,-6-1-6 16,-5-3-3-16,-7 2 2 15,-3 3-1-15,-4-2 1 16,-3 7 1-16,-3 5 0 16,0 8-3-16,0 7 5 15,0 3-1-15,0 8 10 16,0 3 4-16,0 0 0 16,0 0-18-16,0 0-13 15,0 0-8-15,0 23 14 0,0 10 7 16,-5 9 1-16,-4 8 3 15,2 6-1-15,-1 11 8 16,1 9 9-16,1 14-5 16,2 8 16-16,4 2-13 15,0-1-2-15,0-13-6 16,0-10-4-16,6-9-2 16,0-11-1-16,1-12-1 15,-3-10 1-15,-2-15-2 16,0-12-1-16,10-7 0 15,3-7 22-15,6-27 18 16,-1-11-28-16,-7-4-8 16,-9-2-4-16,-4-2-1 15,0 0-4-15,-15-2-4 16,-12-1 4-16,-4 10 5 0,4 7-1 16,5 13 1-16,7 15 0 15,3 7 2-15,1 4 6 16,2 0-8-16,6 0-1 15,3 0-4-15,0 0 2 16,0-3-8-16,14-7 11 16,13-6 7-16,9-9 3 15,1-8-10-15,1-4-1 16,-2-2-18-16,-2-3-21 16,-5-2 0-16,-6-2 22 0,-4 0 3 15,-3-1 8-15,-10-1 5 16,-6 4 0-16,0 6 2 15,0 11 1-15,0 10 0 16,0 8 0-16,0 9 13 16,0 0-13-16,0 0-1 15,0 0-14-15,0 3-6 16,-2 23 16-16,0 8 4 16,-2 8 1-16,-4 8 8 15,4 4 1-15,-3 8-4 16,3 10 4-16,-2 7 1 15,0 7-3-15,2 1 3 16,4-5 0-16,0-14 11 0,0-10-3 16,0-14-9-1,10-13-3-15,0-9-7 0,5-13 1 16,2-9 9-16,1 0 0 16,1-2 6-16,2-23-6 15,-6-6-3-15,-4-7-6 16,-6-4-1-16,-5-4-10 15,0-4-6-15,-7-4 5 16,-15 1 5-16,-3 3 6 16,-2 8-1-16,0 13 0 15,6 8-1-15,2 11-6 16,4 10 0-16,6 0 2 16,7 0 3-16,2 0-3 15,0 0-1-15,0 0-11 0,2 0 18 16,16 0 8-1,7 0 7-15,8-4-4 0,0-7 1 16,3-6-7-16,4-3-5 16,-2-1-1-16,-2 0-26 15,-5-4-21-15,-4 4 3 16,-10 0 21-16,-3 0 8 16,-7 2 13-16,-5 4-1 15,-2 3 1-15,0 3 0 16,0 6-1-16,0-2-8 15,0 5-8-15,-7 0 16 16,-7 0 4-16,1 0-2 16,-1 0 1-16,1 10-2 0,3 5 2 15,0 0 1 1,4 6-3-16,3 5 3 0,3 1 6 16,0 4 12-16,0-4-5 15,5 0-10-15,11-8 3 16,-1-2-4-16,1-11-1 15,1-6 15-15,2 0-3 16,3-11 1-16,0-12-4 16,-2-7-9-16,3-1-1 15,-6-1-11-15,1 2-10 16,-5 2 2-16,3 2 11 16,-3 6 4-16,1 3 4 15,-1 8-2-15,-3 5 2 16,-4 3-3-16,3 1-7 0,-1 0 8 15,2 0 2-15,3 15 16 16,-2 3 17-16,-2 3-9 16,2-5-9-16,-7-2-9 15,1-7-3-15,-3 0 0 16,-2-5 1-16,0-1-4 16,0-1 4-16,0 0 2 15,0 0 5-15,0 0-2 16,0-7-9-16,-7-14-35 15,-1 2 4-15,3-2 13 16,-1 3 14-16,1 4 4 16,-2 5 1-16,3 2 1 0,0 5 2 15,4 2 18-15,-3 0-22 16,-3 0-4-16,-4 2-6 16,-3 18 10-16,-3 4 3 15,1 5 2-15,1 7 9 16,6 0 3-16,8 4-5 15,0-2-1-15,0-4 3 16,20-5-7-16,9-10-4 16,0-12 2-16,2-7-1 15,3 0 18-15,-3-21-8 16,0-11-9-16,-2-4-1 16,-4-5 2-16,-2 4-4 15,-2-4-2-15,-3 2-1 0,-3-2-5 16,-3 1-7-16,-8 2-3 15,-2 6 3-15,-2 6 6 16,0 10 6-16,0 6 1 16,0 6 0-16,0 2 7 15,0 2-7-15,0 0-8 16,-2 0-6-16,-10 2 14 16,-3 10 1-16,-1 6-1 15,1 5-1-15,3 3-2 16,2 11 0-16,3 7 3 15,5 3 4-15,2 1 10 16,0 0 0-16,0-4 0 16,17-4 2-16,6-8-6 0,4-11-7 15,-3-9-2 1,-1-10 6-16,1-2 4 0,0-7 3 16,-1-17-9-16,-1-5-5 15,-6 0-18-15,-8 0-24 16,0-4-64-16,-8 3-72 15,0-2-134-15</inkml:trace>
  <inkml:trace contextRef="#ctx0" brushRef="#br0" timeOffset="168443.75">17107 9400 176 0,'0'0'332'0,"0"0"-170"15,0 0-109 1,0 0 29-16,0 0 10 0,0 0 2 15,71-18-67-15,-34 1-6 16,-6-4-19-16,-4 3 3 16,-4 2-5-16,-8 2-73 15,-3 6-75-15,-6 2-192 16</inkml:trace>
  <inkml:trace contextRef="#ctx0" brushRef="#br0" timeOffset="170840.21">17265 9633 80 0,'0'0'88'0,"0"0"-32"0,0 0-48 15,0 0 4-15,0 0 38 16,0 0-13-16,33-52 20 15,-24 40 14-15,-1-2-19 16,6-2 8-16,-3 2-22 16,3-3-16-16,-3 3-1 15,2 3-17-15,-2 2 0 16,-4 2-1-16,-3 2 0 16,-2 3 3-16,-2 2 16 15,0 0-9-15,2 0-13 0,1 0-9 16,0 0-4-16,1 16 13 15,2 2 21-15,1 5-6 16,-3 3 4-16,1-3-12 16,-3-2-3-16,1-5-2 15,-1-4 0-15,0-8 2 16,-2-1-4-16,2-3 2 16,3 0 13-16,-1 0 8 15,5-5 11-15,2-11-25 16,-2-4-6-16,0 0-2 15,5-2 4-15,-4 0-5 16,4 4 0-16,-3 4 0 16,0 1 5-16,1 8 18 0,-2 0-7 15,3 5-16 1,1 0-2-16,1 0 2 0,1 14 6 16,0 3 6-16,0 1 7 15,-3 0 7-15,-2-3-6 16,-2-2-6-16,-3-4-6 15,1-2-4-15,-4-2 0 16,-1-5-3-16,-2 0 3 16,0 0 4-16,5 0 11 15,-1-9-19-15,0-13-11 16,5-2-24-16,-4-5 6 16,-3 0 3-16,-2 3 18 0,0 1 8 15,0 8 17 1,0 6 14-16,0 6 12 0,0 5-3 15,0 0-3-15,0 0-17 16,0 0-20-16,0 0-11 16,0 4 4-16,0 13 7 15,5-1 5-15,3 1 3 16,5-4-4-16,3-1-1 16,-1-5 3-16,4-2 2 15,-1-5-1-15,-1 0-7 16,1 0-1-16,-1 0-5 15,4-7-15-15,-3-10 7 16,2 1-1-16,0-2-8 0,-4-2 1 16,-5 3 8-1,-3 3 5-15,-3 2 3 0,-3 3 5 16,-2 3 0-16,0 4 1 16,0 0 0-16,0 2 0 15,-9 0-15-15,-8 0 11 16,1 2 2-16,-2 10 2 15,3 2-5-15,4 3 5 16,-1 3 9-16,3 1 7 16,7 4 3-16,2 3-6 15,0-5-5-15,0 3-2 16,0 1 0-16,11-5 1 16,3-1-3-16,-3-1 0 15,-3-8 0-15,4-5-3 0,-1-7 6 16,5 0 0-16,1 0 3 15,2-16 6-15,-4-7-10 16,1 2-4-16,-3-1 1 16,1 0-3-16,-1 0-11 15,-1 2 3-15,5-1 6 16,-5 5 0-16,2 5 2 16,-3 7-2-16,-4 1 1 15,0 3 0-15,-3 0-5 16,1 3-6-16,-3 12 12 15,2 10 8-15,-2-2 6 16,-2 1 1-16,3 2-5 16,-3-1-2-16,0-4 2 15,0-1-3-15,2-6-1 0,-2-5-1 16,3-6-3-16,-3-3 2 16,2 0 10-16,4 0 3 15,5-12-2-15,5-11-14 16,4-7-1-16,-2 0-2 15,2-3-22-15,0 4-3 16,-2 3 8-16,-1 4 11 16,-3 4 7-16,-5 7 1 15,-3 8 0-15,2 1 0 16,-4 2 0-16,0 0-7 16,1 3-1-16,1 15 8 0,1 3 16 15,-2 2-1-15,-1 1-2 16,-2-2-6-16,3-1 0 15,-1-3-4-15,2-1-2 16,2-3 1-16,1-5-1 16,-1-1 1-16,1-4 1 15,3-4 2-15,1 0 4 16,5 0 0-16,4-12-1 16,-2-6-8-16,0-2-2 15,-3-2-15-15,-1 1-3 16,-3 0 0-16,-3 1 10 15,-8 3-1-15,0 4 9 16,-2 4 1-16,0 1 1 16,0 3 11-16,0 3 4 15,0-3-14-15,0 5-1 0,0 0-1 16,-10 0-13-16,-4 0 10 16,-5 0 1-16,2 8 2 15,-1 4 0-15,1 1-1 16,3 1-2-16,7 2 0 15,5 1 1-15,2 5 3 16,0 5 0-16,2 2 2 16,19-3 1-16,0 3 0 15,4-7 0-15,0-6-3 16,-7-5 1-16,-3-11 0 16,1 0 2-16,-1-5 10 15,1-19-2-15,4-5-8 0,-2-6-1 16,2 3 0-16,0 0-2 15,-4 2-6-15,3 6 6 16,-3 6-1-16,-1 7 0 16,1 8 0-16,-3 3-5 15,-1 0-4-15,-5 0 4 16,-3 10-5-16,0 5 4 16,-4 4 1-16,0 1 6 15,0-3 0-15,-6 0-2 16,-9-3 2-16,1-7 4 0,3 0-1 15,5-6 2 1,0-1 0-16,2 0 6 0,2 0 13 16,-3 0 5-16,3-1-23 15,2-6 18-15,0 6-5 16,0 1-2-16,0 0 1 16,0 0-18-16,0 0-3 15,0 0-7-15,5 12 10 16,11 4 0-16,-1 0 0 15,1-4 0-15,1-1 3 16,1-4-3-16,0-7 6 16,0 0-1-16,2-2 2 15,-3-16-1-15,2-1-6 16,1-7-5-16,-5 3-9 16,1-3-4-16,-1 2 4 0,-2-2-4 15,1 1-8-15,-5 3 8 16,1 4 17-16,-6 4 1 15,-2 8 1-15,-2 5 15 16,0 1 1-16,0 0-10 16,0 0-7-16,0 3-13 15,-6 12 11-15,-8 2 2 16,3 2 0-16,6 0-1 16,5 3-6-16,0 2 7 15,18 5 1-15,13-3 5 16,2-3-1-16,3 0 1 15,-9-5 2-15,-9-6-6 16,-12-7-2-16,-6 0 0 0,0-1-1 16,-29 1 1-16,-15-2 10 15,-14-3-10-15,-6 0-13 16,-1 0-71-16,-5-12-57 16,-1-8-177-16</inkml:trace>
  <inkml:trace contextRef="#ctx0" brushRef="#br0" timeOffset="171471.3">17589 9226 305 0,'0'0'123'0,"0"0"-90"16,0 0-25-16,0 0-6 15,0 0 19-15,0 0 20 16,-6 67-22-16,15-58-13 16,-4-4 22-16,1-5 10 0,1 0 5 15,3 0 44 1,7-9-16-16,-1-11-48 0,-6-4-19 15,-5 5 2-15,-5-1-5 16,0 8 1-16,-7 3 23 16,-13 9-3-16,-5 0-14 15,4 12-8-15,-4 14-2 16,7 6 0-16,9 4-3 16,7-4-157-16,2-10-209 15</inkml:trace>
  <inkml:trace contextRef="#ctx0" brushRef="#br0" timeOffset="173143.23">19750 9394 79 0,'0'0'112'0,"0"0"-21"16,0 0-49-16,0 0-7 15,0 0 14-15,0 0-7 0,17-29 10 16,-17 29 40 0,0 0-13-16,0-2-15 0,0 2-5 15,0 0-3-15,0 0-28 16,0 0-18-16,-4 0-9 16,-7 11-1-16,2 12 0 15,2 3 0-15,7 1 5 16,0 2 4-16,0-2-4 15,0-4 0-15,9-5 0 16,5-6-5-16,-1-10 4 16,5-2 0-16,2-4 17 15,4-22-17-15,-3-6-4 16,-5-2-24-16,-6-3 0 16,-10-1-12-16,0 2-15 15,0 8 20-15,-8 7 31 0,-8 9 0 16,-2 9 46-16,2 3-12 15,-2 0-14-15,3 8 2 16,1 13-7-16,3 6-8 16,9-1 7-16,2 1-9 15,0-3-3-15,21-4 5 16,8-6-4-16,4-6-2 16,2-6 12-16,-1-2-8 15,-1 0 9-15,-6-10-5 16,0-15-1-16,-5-3-8 15,-2-2-7-15,-4-4-10 16,-5 1 17-16,-5 2 0 16,-1 4 1-16,-2-2 1 0,-3 7-1 15,0 1 14-15,0 8 10 16,0 6 14-16,0 4-20 16,0 3-1-16,0 0-18 15,0 0-5-15,0 0-11 16,0 23-1-16,0 12 17 15,-10 9 2-15,1 7-2 16,1 10 3-16,-2 7 2 16,4 9 0-16,3 11 4 15,3 10-1-15,0 3 7 16,0-3-5-16,0-11 3 16,12-12-4-16,5-13-6 15,2-9 3-15,-2-11-6 0,-3-12 6 16,-3-12-6-16,-5-8 2 15,2-8-1-15,-2-2 6 16,5 0 8-16,3-7-1 16,1-12-4-16,-1-3-6 15,-1-4 2-15,-7-4-6 16,1-5-4-16,-5-2-19 16,-2-4-11-16,0-1 7 15,-7 0 10-15,-14 0 9 16,-8 0-3-16,-2-4 9 15,-4 3 2-15,2 5 9 16,0 6 7-16,8 14-1 0,8 8 5 16,10 4 0-1,7 6 9-15,0-5-9 0,2-7-8 16,25 1 9-16,7-9-20 16,3-2 0-16,-6 3-1 15,-4-1-7-15,-6 3-16 16,-11 3-36-16,-3-1-82 15,-7-2-146-15,0-2-427 16</inkml:trace>
  <inkml:trace contextRef="#ctx0" brushRef="#br0" timeOffset="174701.93">20639 9444 41 0,'0'0'172'16,"0"0"-78"-16,0 0-16 0,0 0 26 15,0 0 19-15,0 0-72 16,27-19-36-16,-18 7 1 16,-1-7 8-16,0 2 5 15,-2-4-5-15,-3-3-7 16,-1-1-9-16,0-4-3 16,-2 0-1-16,2 2 0 15,0 3-1-15,-2 0-2 16,0 6 12-16,0 6 19 15,0 4 12-15,0 5 1 16,0 3-14-16,0 0-19 16,0 0-9-16,0 0-3 15,0 0-4-15,0 0-5 0,0 0-2 16,0 0 5-16,0 17 6 16,-4 9 4-16,-3 8 6 15,5 5-4-15,2 10 2 16,0-1-6-16,0 0 0 15,0-6 8-15,7-9-9 16,8-8 5-16,-1-8-5 16,4-10 4-16,1-7-2 15,4 0 9-15,2-1-3 16,-1-26-9-16,-4-5-10 16,-4-3-9-16,-5-7 1 15,-7 1 6-15,-2-1 5 0,-2-2 7 16,0 4-2-1,0-2 4-15,0 6-2 0,0 6 2 16,-4 7-2-16,2 13 1 16,2 6 8-16,0 4-1 15,0 0-8-15,0 0-10 16,-3 9-14-16,3 14 24 16,0 9 8-16,0 7 3 15,0 3 9-15,0 5-4 16,0 6 0-16,0 1-7 15,0-1-3-15,0-5-3 16,0-6-1-16,0-9-1 0,0-6-1 16,0-11 3-16,0-8-2 15,3-6 0-15,-1-2 6 16,2 0 6-16,8-8 4 16,-1-12-16-16,7-5-1 15,-3-4-18-15,5-3-15 16,-2-3-21-16,-2 5 22 15,1 4 14-15,-5 8 15 16,-1 7 1-16,-3 4 0 16,0 4 2-16,-4 3 1 15,-2 0-1-15,2 0-11 16,1 7 11-16,-1 14 9 16,-2 2 23-16,3 5-16 15,-2-2-2-15,3-1-4 0,1-5-7 16,-1-3 4-16,2-5-5 15,0-3 0-15,3-6 2 16,5-3 2-16,3 0 4 16,6 0-3-16,4-12-7 15,-2-5-39-15,-2-4 0 16,2 1-4-16,-6-1 8 16,0-4-13-16,-5 1 15 15,-6 2 23-15,-3 0 7 16,-5 4 3-16,-2 0 2 15,0 1 10-15,0 6-4 16,0 1 23-16,-9 0-18 16,-4 4-6-16,-3 4 8 15,-4 2-15-15,3 0 0 0,-4 0-8 16,6 8 3-16,3 9 5 16,6 4 8-16,6 4 2 15,0 8 11-15,0 4 8 16,23-2 7-16,1 0-5 15,2-8-7-15,1-8-11 16,2-7-3-16,-2-12 4 16,2 0-5-16,0-8-9 15,-4-22-35-15,-5-9-80 16,-9-5-94-16,-11-2-350 16</inkml:trace>
  <inkml:trace contextRef="#ctx0" brushRef="#br0" timeOffset="174966.78">20517 9332 449 0,'0'0'348'0,"0"0"-167"0,0 0-129 16,0 0-40-16,0 0-3 15,0 0-9-15,247-92-21 16,-207 84-90-16,-9-2-109 16,-8-4-300-16</inkml:trace>
  <inkml:trace contextRef="#ctx0" brushRef="#br0" timeOffset="176383.27">22139 9425 47 0,'0'0'335'0,"0"0"-205"0,0 0-113 16,0 0-7-16,0 0 12 15,0 0 20-15,0 0 25 16,2 0 40-16,4-9 15 16,-2-13-113-16,5-4 0 15,-1-3 22-15,2-8-11 16,1-1-15-16,-1-6-4 15,4-4-1-15,-3 0 4 16,0 2-3-16,-4 2 1 16,-2 3-1-16,-1 9 0 15,-2 8-1-15,0 10 5 16,-2 6-4-16,0 6 1 16,0 2 0-16,0 0-2 0,0 0-4 15,0 0-6 1,0 0-3-16,0 0-6 0,-8 14 19 15,-1 8 2-15,-3 8-1 16,6 6-1-16,1 9 5 16,1 5-5-16,2 4 3 15,2 0-2-15,0 0 5 16,0-4 1-16,0-4 2 16,0-5-9-16,9-10 2 15,-3-6 6-15,5-9-1 16,1-8-3-16,1-8-3 15,7 0 15-15,3 0 6 0,3-18-11 16,-4-5-4-16,-6-4-5 16,-3-6-2-16,-7 1 0 15,-2 0-11-15,-4 4 0 16,0 6 8-16,0 6 0 16,0 7 3-16,0 7-1 15,0 2 1-15,0 0-1 16,0 0-18-16,-6 0 9 15,-2 11 9-15,3 5 1 16,1 3-3-16,4-2 3 16,0-1-1-16,0 2-4 15,2 1-42-15,11-5-51 16,3-3-29-16,-1-5 9 0,-3-1 58 16,-3-4 33-1,-3 1 14-15,-2 5 5 0,4 0 8 16,1 8 14-16,-1 0 7 15,-1 8 8-15,2 1 11 16,-2 0 4-16,-3-4 5 16,3-5-3-16,0-3 3 15,2-12 2-15,6 0 11 16,5 0 28-16,5-17-47 16,0-5-29-16,-2-2-14 15,-2-5-6-15,-5 1-87 16,-8-2-51-16,-5-3-71 15,-3-2-360-15</inkml:trace>
  <inkml:trace contextRef="#ctx0" brushRef="#br0" timeOffset="176596.16">22149 9214 439 0,'0'0'234'15,"0"0"-167"-15,0 0-7 16,0 0 54-16,0 0-97 16,0 0-14-16,158-83 0 15,-112 56-2-15,-3 6-1 16,-10 6-3-16,-6 3-71 16,-7 6-213-16,-2 2-287 0</inkml:trace>
  <inkml:trace contextRef="#ctx0" brushRef="#br0" timeOffset="177124.26">22672 9363 355 0,'0'0'322'0,"0"0"-192"15,0 0-84-15,0 0-14 16,0 0-27-16,0 0-2 16,114 0 1-16,-94 0-1 15,-4-9 4-15,-5-3 0 16,-3-4-5-16,-2 0-2 15,-6-1-11-15,0-2-8 16,0 3-20-16,0 2 20 16,0 5-4-16,-6 0 9 15,-2 3-1-15,-1 4 3 16,0 2-6-16,-2 0 1 16,-2 0 12-16,-1 6 4 15,-1 10 0-15,-1 5-1 0,0 0 2 16,0 7 10-16,6 4 20 15,3 4 11-15,5 2 5 16,2 1 2-16,0-4-7 16,13-2 4-16,14-5-6 15,4-8-12-15,4-8-3 16,1-8-13-16,-1-4-1 16,-2 0-3-16,-8-23-5 15,-4-4-2-15,-5-4-64 16,-5-6-48-16,-3 0-167 15</inkml:trace>
  <inkml:trace contextRef="#ctx0" brushRef="#br0" timeOffset="178114.18">23113 9390 178 0,'0'0'220'0,"0"0"-184"15,0 0-24-15,0 0-4 16,0 0-6-16,0 0 1 16,8 9-3-16,-8-8 0 15,0 3 9-15,0-2 12 16,0 3 10-16,2-2-26 16,-2-1-2-16,0-2 14 0,0 0 4 15,0 0 27-15,0 0 24 16,0 0 10-16,0 0-11 15,0-14-68-15,0 0-3 16,0 0-3-16,0 3-9 16,-4-1 8-16,0 1 4 15,0 5 5-15,0 0 5 16,-3 4 7-16,3 0 4 16,-3 2-15-16,-2 0 3 15,-2 0-9-15,-2 0-1 16,1 10-2-16,-1 7 1 15,2 4 2-15,2 4 10 16,0 4 4-16,3 2 11 0,3-2-8 16,1-2-6-16,2-8-8 15,0-2 1-15,0-7 3 16,0-5-6-16,0-5 2 16,0 0 2-16,2 0 4 15,10-7 1-15,-2-11-10 16,6-3-13-16,-3 0 2 15,3-4 2-15,0 1 4 16,0 2 2-16,-3 5 3 16,1 5 2-16,-6 3 12 15,1 9-3-15,-3 0-11 16,4 0-11-16,-2 9 11 16,5 8 3-16,-1 4 9 0,3 1-3 15,4-7-5-15,-4-1 8 16,3-7-8-16,0-3 4 15,-3-4 1-15,6 0 8 16,-4-11-9-16,1-10 4 16,-3-8-10-16,1-1-2 15,3-4-7-15,-7 1-21 16,4-6 13-16,-3 0 1 16,-4-4 8-16,-2-3 5 15,-7-2-1-15,0 2 1 16,0 7 2-16,0 10 10 15,0 11 8-15,0 7 6 16,-3 8-11-16,1 1-5 0,2 2-9 16,-2 0-3-16,2 0-5 15,-4 0 1-15,-1 2-8 16,-3 15 12-16,-2 5 2 16,4 9 0-16,-1 3-1 15,3 6 2-15,0 4 1 16,-2 2 0-16,4 0 8 15,2-2 4-15,0-2-4 16,0-5-2-16,8-7 5 16,5-9-9-16,3-9 2 15,1-6-1-15,5-6 9 16,1 0 8-16,1-14-9 16,-2-9-12-16,-3-5-49 0,-7-4-50 15,-9-2-63 1,-3-1-313-16</inkml:trace>
  <inkml:trace contextRef="#ctx0" brushRef="#br0" timeOffset="178304.09">23310 9145 288 0,'0'0'329'16,"0"0"-206"-16,0 0-48 15,0 0 9-15,0 0-21 16,0 0 6-16,60-3-52 15,-24-13 8-15,-5 0-6 16,-7 0-17-16,-6 4-2 0,-6 1-44 16,-4 0-106-16,-4 2-243 15</inkml:trace>
  <inkml:trace contextRef="#ctx0" brushRef="#br0" timeOffset="180618.85">23611 9307 144 0,'0'0'183'15,"0"0"12"-15,0 0-54 16,0 0-61-16,0 0-52 16,0 0 20-16,9-25-5 15,-7 21-13-15,-2-2-2 16,0 4-6-16,0 0 8 15,0 0 0-15,0 2-1 16,0 0-15-16,0 0-6 0,0 0-7 16,0 0-1-16,0 0-13 15,0 12-5-15,0 12 14 16,0 6 8-16,2 6-4 16,0 0 4-16,2 0-4 15,-1-4 1-15,0-5 0 16,-1-8 0-16,-2-6 0 15,0-7-1-15,2-6 2 16,4 0 13-16,3-5 12 16,3-16-14-16,3-11-12 15,-1-1 4-15,-1 0-5 16,0 2-1-16,-2 3-6 16,0 6 6-16,3 6 1 15,-5 5 0-15,2 2-1 0,-2 6-3 16,-2 3-16-1,-1 0 17-15,1 0-6 0,-1 0 0 16,-1 17 2-16,2 5 7 16,-3 6 1-16,-2 2 9 15,0 1 0-15,1-4 5 16,-3-3-11-16,0-6 1 16,0-7-4-16,0-6 2 15,2-5-2-15,-2 0 9 16,0 0 11-16,4-7 2 15,1-18-23-15,2-1-24 16,2-1 4-16,-1-2-3 0,4 4 5 16,-1 0 5-16,-1 7 12 15,4 4-3-15,-1 2 3 16,-1 7 1-16,1-2 6 16,-4 5-1-16,0 2 3 15,0 0 1-15,-3 0-9 16,6 0 4-16,-3 6-4 15,-1 11 2-15,4 2 3 16,-7 6 2-16,-1 2 4 16,0 1 4-16,-2-3-6 15,3-1-2-15,-1-8-7 16,3-4 5-16,0-6-3 16,4-6 1-16,7 0 1 0,1 0 17 15,6-17-10-15,2-2-10 16,-2-6-2-16,-1-1-16 15,-4-2-5-15,-4 5 9 16,-8-2 4-16,-1 6 9 16,-4 2-3-16,-3 3 7 15,0 4 1-15,0 2 8 16,0 2-12-16,0 3 2 16,0-4-1-16,-10 3-2 15,-5 1-10-15,-1 3 0 16,5 0 1-16,3 0 6 15,0 0-6-15,4 0 2 0,0 17-6 16,2 9 10 0,2 8 1-16,0 5 2 0,0 0 0 15,0 2 0-15,0-10 0 16,0-4-1-16,6-10 1 16,1-8-2-16,0-6 2 15,2-3 0-15,-1 0 23 16,4-3-2-16,1-18-9 15,0-1-12-15,3-6-12 16,-1-2-26-16,3-2 4 16,3 3-5-16,-4 2 13 15,1 6 23-15,-3 6 3 16,1 6 4-16,-5 6 9 0,-3 3 5 16,-2 0-18-1,1 0 6-15,-1 15-6 0,-2 8 17 16,-2 0 6-1,1 1-1-15,-3-5-7 0,0-1-1 16,0-5-2-16,0-3-7 16,0-7 0-16,0-1-4 15,0-2 1-15,0 0 2 16,0 0 4-16,3 0 3 16,5 0 0-16,3-3-10 15,7-13-1-15,0-7-11 16,4 0-35-16,5-4 13 15,-4 1 5-15,-2 4 23 16,-5 4 5-16,-5 4 0 0,-3 7 4 16,-6 5 23-16,0 2-3 15,-2 0-24-15,2 0-3 16,0 9-4-16,2 11 7 16,1 4 11-16,1 2-2 15,2 1-5-15,3-3 2 16,1-4-1-16,2-6-4 15,4-7 4-15,4-4 0 16,1-3 5-16,1-3-3 16,1-16 3-16,-3-6-4 15,2-5-6-15,-3-2-7 16,0-2 1-16,-5 0 4 16,-3 0 2-16,-5 1 4 0,-2 0-2 15,-3-1 3 1,-1 4 3-16,0 1-3 0,-2 10 2 15,2 6 1-15,-2 5 1 16,0 7 9-16,0 1-9 16,0 0-3-16,0 0-6 15,0 0-4-15,0 0-3 16,0 0-9-16,0 12 13 16,-11 12 3-16,-3 8 0 15,3 5-3-15,5 8 1 16,2 1 2-16,4-3 13 15,0 1-7-15,0-7 3 16,6-2-2-16,5-10-6 16,3-4-1-16,-3-9 2 0,-1-7-1 15,2-5 6-15,-1 0-3 16,3 0 8-16,1-3-6 16,-1-13-6-16,-1-5-1 15,0 0-56-15,-6-4-110 16,-5 2-147-16</inkml:trace>
  <inkml:trace contextRef="#ctx0" brushRef="#br0" timeOffset="180832.32">24805 9266 358 0,'0'0'379'0,"0"0"-235"16,0 0-13-1,0 0-116-15,0 0-8 0,0 0 0 16,0 0-7-16,172-110 0 16,-143 90 1-16,-9 2-1 15,-2 6-22-15,-9 2-63 16,-7 1-164-16,-2 7-425 16</inkml:trace>
  <inkml:trace contextRef="#ctx0" brushRef="#br0" timeOffset="181369.2">25073 9436 88 0,'0'0'123'0,"0"0"49"15,0 0 14-15,0 0-8 16,0 0-54-16,0 0-54 16,91-59-21-16,-74 35-26 15,0-3-15-15,1-1-3 16,-1-2-3-16,-3 0-1 16,-3 2-2-16,-5 2-15 0,-3 6 16 15,-3 6 0-15,0 6 17 16,0 6 8-16,0 0-2 15,0 2-6-15,-9 0-17 16,-6 0-1-16,-5 6 0 16,1 7-1-16,4-1-1 15,3 5 1-15,6 0-1 16,6 0 3-16,0 1-1 16,6 0-13-16,19-2 2 15,6-2 12-15,3-2 2 16,-5-3-2-16,-9-4 3 15,-11-3-3-15,-7-2 0 16,-2 0 0-16,0 5 10 16,0-2 13-16,-11 5-10 0,-12 2-4 15,2 3-8-15,1-3 0 16,-1-5-1-16,8-1-16 16,-3-4-47-16,3 0 1 15,5 0-81-15,-2 0-130 16,8-14-242-16</inkml:trace>
  <inkml:trace contextRef="#ctx0" brushRef="#br0" timeOffset="190276.31">25777 9365 17 0,'0'0'0'15,"0"0"-17"-15,5 0 17 16,4-9 0-16,-4 1 4 16,-3 2 89-16,-2 0 60 0,0 4 47 15,0 0-48-15,0 2-59 16,0 0-37-16,0 0-31 16,0 0-23-16,0 0-2 15,0 0-4-15,0 0-2 16,0 0-3-16,0 0-24 15,0 7 18-15,-2 2-72 16,-5-3-160-16</inkml:trace>
  <inkml:trace contextRef="#ctx0" brushRef="#br0" timeOffset="191829.61">25715 9360 117 0,'0'0'33'0,"0"0"-33"16,0 0-11-16,0 0 11 16,0 0 0-16,0 0 2 15,2 0 2-15,0 0 35 16,-2 0 77-16,0 0-18 16,0 0-60-16,5 0-34 15,0 0 1-15,-1 0-3 16,-2 0-2-16,-2 0-8 15,0 0-7-15,0 0-7 16,0 0 16-16,0 0 6 16,0 0 117-16,0 0 5 15,0 0-32-15,0 0-16 0,0 0-14 16,0 0-29-16,0 0-20 16,0 0-11-16,0 3-6 15,0 2-11-15,2 8-3 16,-2 0 18-16,5 4 1 15,1-3 1-15,-1-7-5 16,2 1 0-16,-3-5 5 16,1-3 16-16,-3 0-15 15,0 0 22-15,2 0 2 16,1 0 24-16,-1-7-41 0,-1-4-1 16,-3 0-7-1,0-1-8-15,0 4 5 0,0 4-4 16,0 2 7-16,0 2 3 15,0 0 5-15,0 0-8 16,0 0-6-16,0 0-5 16,0 0 1-16,0 9 10 15,0 0 2-15,0-1 2 16,0-4-4-16,0-4-5 16,0 0-2-16,0 0 7 15,0 0 1-15,0 0 9 16,0 0-8-16,0 0 17 15,0-2-19-15,0-12-5 16,0 2-5-16,0 3-7 16,0 0 8-16,0 5-5 0,-3 3 14 15,3 1 0 1,0 0 6-16,0 0-6 0,0 0-6 16,0 0-13-16,0 0-4 15,0 0 23-15,0 0 2 16,0 0 3-16,0 0-1 15,0 0-4-15,0 0-4 16,0 0-5-16,-7 0 9 16,3 0-6-16,0 0 6 15,4 0-61-15,0 0-6 16,0 0-140-16,2 0-282 16</inkml:trace>
  <inkml:trace contextRef="#ctx0" brushRef="#br0" timeOffset="-141916">26676 9145 50 0,'0'-3'63'0,"0"-1"18"16,0-1 14-16,0 5-15 16,0-2-19-16,0-1-7 15,0 3-17-15,0-2-4 16,0 0-5-16,0 2-25 15,-2 0-3-15,-6 0-6 0,2 0 0 16,-1 0 6-16,-1 0 2 16,-2 0-2-16,-1 7 0 15,1 0 4-15,-6 3-2 16,-2-2 2-16,-2 2-3 16,-5 0-1-16,3-4 3 15,2 1 2-15,4-7-1 16,5 0-2-16,3 0 13 15,-2-12-13-15,8-11-2 16,2-3-2-16,0-3 2 0,6-5 0 16,19-2-2-16,2 0-17 15,-2 2 8-15,-1 2 3 16,-4 6 0-16,-4-1 1 16,-5 6 7-16,-2 7 1 15,-4 3 2-15,-3 4-3 16,0 5 5-16,-2-1 9 15,0 3 5-15,0 0-4 16,0 0-3-16,0 0 0 16,0 0-8-16,0 0 1 15,0 0 1-15,0 0 2 16,0 0 4-16,0-1-9 16,0 1-3-16,0-1 2 15,0-2-2-15,0 3 6 16,0-2 1-16,0 2-7 0,0 0 0 15,0 0-2-15,0 6-14 16,0 24 10-16,0 16 6 16,0 14 17-16,0 6 19 15,0 4-19-15,0 0-6 16,-6-1-1-16,-6-5-3 16,-5-10 3-16,-4-8-5 15,3-13-4-15,-2-10 3 16,4-9 3-16,3-9-6 15,-1-3 0-15,2-2 21 16,-5 0 10-16,2-17-9 16,1-8-9-16,6-3-1 0,1-2-7 15,5 3 16 1,2 6 6-16,0 12-1 0,0 4 8 16,0 5-9-16,0 0-26 15,0 0-7-15,0 0-17 16,5 19 24-16,7 10 0 15,0-1 1-15,-3-5 2 16,5-2-2-16,-1-6 1 16,7-7-2-16,11-8 3 15,9 0 4-15,4-13 1 16,1-20-4-16,-7-6-4 16,-9-10 0-16,-6-4-6 15,-8 0 0-15,-6-3 2 16,-2-2 1-16,-3 5-2 15,-2 7 5-15,0 10 0 0,1 9-1 16,-3 13 1-16,0 5 1 16,0 7-1-16,0 2-2 15,0 0-6-15,0 0-3 16,0 0-3-16,0 4 0 16,0 17 13-16,0 11 0 15,0 6 1-15,0 10 1 16,0 6-1-16,0 10 0 15,0 10 0-15,0 3 0 16,-7 1 3-16,1-1 6 16,-1 1 1-16,5-1 10 15,2-5-13-15,0-8 5 0,0-10 0 16,2-13-8-16,13-11 1 16,3-13-3-16,2-5 10 15,2-7 3-15,3-5 15 16,2 0-4-16,-4-18 6 15,-4-12-10-15,-5-9-5 16,-10-9-9-16,-4-6-6 16,0 1 0-16,0 4-2 15,-12 6 2-15,-7 10-6 16,-8 1-2-16,2 8 6 16,1 4-8-16,4 8-14 15,4 3 11-15,5 6-11 16,9 3 22-16,2-4 0 0,0-3 12 15,0-4-3-15,20-8-9 16,9 2-3-16,4-5 3 16,4 1 0-16,-4-1-2 15,-4 2-7-15,0-1-77 16,-3-4-69-16,-6-5-230 16</inkml:trace>
  <inkml:trace contextRef="#ctx0" brushRef="#br0" timeOffset="-140970.55">27499 9386 100 0,'0'0'123'16,"0"0"-35"-16,0 0-62 16,0 0 21-16,0 0 18 15,0 0 0-15,24-168-17 16,-19 126-2-16,-1-3 1 16,0 1-8-16,0 3 8 15,1 1-8-15,2-1-6 16,0 6 6-16,-3 4-2 0,0 9-15 15,-2 10 12-15,-2 7-12 16,0 5-12-16,3 0-10 16,-3 0-8-16,0 0-11 15,0 17 5-15,0 9 14 16,0 8 1-16,0 5-1 16,0 7 1-16,-5 1 0 15,-3 6 1-15,3-1 5 16,3 0 4-16,2-4-7 15,0-3 7-15,0-10-2 16,11-8-7-16,5-9 1 16,-3-11-1-16,5-4 0 15,2-3 24-15,7 0 16 16,2-7-24-16,2-10-10 0,-4-5-1 16,-5-5-7-16,-5 1-8 15,-7-2-34-15,-6 0 12 16,-1 0-25-16,-3 5-52 15,0 0-5-15,0 9-89 16,-12 5-139-16</inkml:trace>
  <inkml:trace contextRef="#ctx0" brushRef="#br0" timeOffset="-140796.67">27401 9162 163 0,'0'0'167'16,"0"0"18"-16,0 0 34 0,0 0-86 15,0 0-118-15,0 0-7 16,133-89 16-16,-81 67-4 16,0 0-12-16,0 4-8 15,-7 6-10-15,-7 3-130 16,-11-3-284-16</inkml:trace>
  <inkml:trace contextRef="#ctx0" brushRef="#br0" timeOffset="-139950.18">27750 9421 139 0,'0'0'179'0,"0"0"-3"16,0 0-44-16,0 0 5 16,0 0-42-16,0 0-53 15,0-33-5-15,7 12-25 16,7-6 2-16,1-6-7 16,1 0-5-16,-6-6-1 0,-3 2 3 15,-4-1-2 1,-1 6 2-16,-2 10-4 0,0 8 3 15,0 5 11 1,0 9-3-16,0 0-11 0,-7 0-23 16,-6 13 20-16,-1 9 3 15,3 4-2-15,7-2 2 16,2-3-2-16,2 2 1 16,0-7-26-16,0-4-23 15,8-3-51-15,8-4 44 16,6-5 6-16,-2 0 0 15,3 0-7-15,-6 0 37 16,-1 0 19-16,-5 0 2 16,-7 0 57-16,2 0 5 15,-2 7-34-15,0 8-8 16,-2 5 29-16,3 3 0 0,-3 2-9 16,2-4-20-16,4-4-15 15,-2-5 4-15,3-4-4 16,7-8 3-16,3 0 5 15,8 0 6-15,4-12-13 16,0-11 3-16,1-2-3 16,-1-5-6-16,-2-1-31 15,0-1 14-15,-2-3-12 16,-5-2 19-16,-4 5 10 16,-7 2 0-16,-9 2 3 15,1 9-3-15,-3 1 4 16,0 6 5-16,0 6-9 15,-5-1-6-15,-11 7 1 0,-3 0 3 16,-4 0 2-16,1 0-4 16,-1 14 4-16,4 4-1 15,1 5-4-15,7 5 5 16,3 6 18-16,8 1 23 16,0 0 4-16,14-3-19 15,17-4-2-15,7-4 8 16,3-8-14-16,1-9 5 15,2-7-17-15,-1 0-6 16,-3-12-32-16,-1-14-73 16,-2-11-120-16,-6-1-182 15</inkml:trace>
  <inkml:trace contextRef="#ctx0" brushRef="#br0" timeOffset="-139066.58">28633 9083 90 0,'0'0'17'16,"0"0"-7"-16,0 0 87 15,0 0 6-15,0 0-48 16,0 0-3-16,16 48 2 16,-16-34 8-16,0-2-21 15,0 0-13-15,0-1-18 16,0-2-1-16,0-4-7 16,0-1 2-16,0-2-3 15,0-2 5-15,0 0 2 0,0 0 6 16,0 0 5-16,0 0 25 15,0-4 4-15,0-15-45 16,0 2-2-16,0-3-1 16,0-1 0-16,0 3 4 15,-2 4-3-15,0 7 13 16,2 2 33-16,0 5-17 16,-3 0-27-16,0 0-3 15,-3 0-29-15,-7 15 20 16,-3 9 9-16,1 2 0 15,-1 6 2-15,0-1-1 16,3 1 0-16,4-3 1 16,5 0 5-16,1-3-6 0,3-6-1 15,0-6 2 1,0-9 1-16,0-3-3 0,0-2-3 16,9-4 2-16,9-20 0 15,6-8-29-15,1-4 16 16,2 0 14-16,-1 2 0 15,1 8 7-15,-6 6 28 16,-4 5-1-16,-5 10 7 16,-4 5-6-16,1 0-35 15,-3 10-5-15,6 16-1 16,-3 6 6-16,-5 2 15 16,3-3-10-16,0-6 1 0,2-4-2 15,-1-6-1 1,1-7 2-16,5-8-4 15,4 0 7-15,6 0 7 16,7-23-6-16,0-3-2 0,0-8-3 16,-2-5-4-16,-2-3-7 15,-4-2-28-15,-8-3 25 16,-1-1 9-16,-5 4 1 16,-3 5 1-16,-3 6 2 15,-3 13 9-15,0 8 11 16,0 10-3-16,0 2-13 15,0 0-7-15,0 0-25 16,-5 16 23-16,-6 6 2 16,2 4-1-16,0 4 1 15,-2 9 1-15,-2 2 1 0,1 5-1 16,2 2 2-16,1 5 5 16,7-4 2-16,2-8-9 15,0-5 4-15,4-7-2 16,18-14-2-16,7-5 8 15,9-10-1-15,2 0 1 16,2-4-9-16,-3-19-28 16,-8-6-56-16,-10 0-94 15,-13-3-238-15</inkml:trace>
  <inkml:trace contextRef="#ctx0" brushRef="#br0" timeOffset="-138906.66">29003 9164 268 0,'0'0'277'0,"0"0"-134"16,0 0-28-16,0 0 20 16,0 0-48-16,0 0-70 15,101-19-17-15,-57 10-19 16,1-1-69-16,-3-1-114 16,0 2-169-16</inkml:trace>
  <inkml:trace contextRef="#ctx0" brushRef="#br0" timeOffset="-137138.98">29386 9238 270 0,'0'0'214'0,"0"0"-79"0,0 0-91 16,0 0 1-16,0 0 19 15,0 0-6-15,7-18-3 16,-7 18-13-16,0 0-42 16,4 0-6-16,4 10-8 15,-4 16 14-15,0 2 0 16,-2 0 0-16,-2 2 3 16,0-4-2-16,5-4 2 15,-3-8 1-15,2-7-2 16,-2-5 0-16,-2-2 2 15,10 0 17-15,1-7 5 0,7-14-18 16,7-8-6-16,-4-3-3 16,4 1 1-16,-2-1-8 15,-6 6 8-15,1 5 0 16,-7 7 0-16,1 8 6 16,-6 6 0-16,1 0-6 15,-3 4-18-15,-2 20 12 16,-2 6 6-16,0 4 14 15,0-1-2-15,0-4-3 16,0-3-9-16,-2-8 4 0,0-8-2 16,0-6-1-1,2-4 0-15,0 0 7 0,0 0 16 16,0-4 11-16,8-16-18 16,10-4-17-16,1-2-12 15,2-1-5-15,0-6 5 16,-1 5-5-16,-1 2 17 15,-5 4 0-15,-3 10 0 16,-7 4 8-16,-1 8 6 16,2 0-13-16,1 1-1 15,1 22 0-15,4 5 16 16,-2 2 4-16,2 5-7 16,0-4 5-16,3-2-13 15,1-8 3-15,-1-5-8 16,-3-6 3-16,5-8 5 0,-1-2 7 15,5 0-5-15,5-14-10 16,-4-9-1-16,2-2-37 16,-7-1 28-16,-1-2 4 15,-4 3 4-15,1-6 0 16,-4 7 2-16,-3 2 0 16,-1 6 0-16,-4 5 0 15,0 4-2-15,0 5-4 16,0 2 4-16,-17 0-2 15,-6 0-4-15,3 12 1 16,0 8 2-16,6 3-2 16,6 2 7-16,6 3-4 15,2 2 2-15,0 3 2 16,0-1 0-16,4-5 0 0,14-3 3 16,-1-8-1-16,2-6-2 15,-4-7-3-15,3-3-4 16,0-6 3-16,2-22-3 15,0-6-36-15,3-5-9 16,-2 3 6-16,0 9 28 16,3 6 5-16,-4 7 11 15,-2 6-2-15,0 5 4 16,-7 3 3-16,0 0-3 16,-2 17 0-16,0 5 1 15,-7 5 18-15,0-3-9 0,0 1-1 16,-2-2-5-16,0-4 1 15,0-5-1-15,0-8-4 16,3-1 1-16,-3-5 7 16,2 0 4-16,7-7 10 15,2-16-22-15,10-10-68 16,0-3 19-16,2 4 36 16,1 1 13-16,-1 6 10 15,-6 9 29-15,-1 6 16 16,-7 6-4-16,0 4-10 15,2 2-39-15,2 22-2 16,1 8 25-16,-1 2 8 0,-2 1-21 16,3-3-7-16,-1-11-2 15,-4-4 0-15,0-13 0 16,2-4 5-16,5 0 8 16,1-23-16-16,1-11-5 15,1-6-28-15,-4-4-26 16,-5-7-9-16,-2-2-25 15,-6-1 12-15,-2-4 69 16,0 5 12-16,0 5 14 16,0 11 51-16,0 11 2 15,0 15-3-15,0 5 1 16,0 6-13-16,0 0-52 16,0 0-5-16,0 20-15 15,0 10 20-15,0 7 0 16,0 4 1-16,0 3-1 0,0 6 0 15,0 0 0 1,0 1-1-16,0-3 1 0,11-4 6 16,5-4-6-16,-1-6 4 15,3-10-4-15,-3-12 5 16,4-12-1-16,0 0 6 16,4-3-3-16,3-22-5 15,-1-5-2-15,0-2-8 16,0-4 0-16,-4 0 5 15,2 4 1-15,-1 6 2 16,-7 6 2-16,-5 7 1 16,-6 9 4-16,-4 4 0 15,0 0-7-15,0 0-27 16,0 8 10-16,-2 11 16 0,-3-1 1 16,5 3 2-16,0 2-1 15,0 3 2-15,12 0-2 16,5 0-1-16,3-2 1 15,-4-2 0-15,-5-2 0 16,-7-6-1-16,-4-4 0 16,0-4 0-16,0-2-1 15,-10-4 1-15,-15 0 10 16,-8 0-10-16,-3 0 0 16,0-8-46-16,0-9-58 0,5-8-112 15,2-5-267 1</inkml:trace>
  <inkml:trace contextRef="#ctx0" brushRef="#br0" timeOffset="-136972.08">30842 9027 433 0,'0'0'284'16,"0"0"-38"-16,0 0-136 16,0 0-44-16,0 0-41 15,0 0-20-15,0 0-5 16,223-48 0-16,-192 57-27 15,-11-2-83-15,-11-7-159 16,-7 0-406-16</inkml:trace>
  <inkml:trace contextRef="#ctx0" brushRef="#br0" timeOffset="-134610.71">3234 10610 12 0,'0'0'207'0,"0"0"-69"16,0 0-20-16,0 0-22 15,0 0-36-15,0 0-31 16,0 0-29-16,0 0-1 16,0 1-9-16,0 10 1 15,5 5 9-15,-1 0 1 16,-2 2 3-16,0-4-3 16,-2-2 3-16,0-7-2 15,3 0 1-15,-3-5 0 0,0 0 9 16,0 0 43-1,0-14 19-15,0-11-64 0,0-2-3 16,-9-4-6-16,-1 7 0 16,2 2 1-16,-1 8-1 15,3 6 5-15,-2 4 9 16,2 4-15-16,-5 0-8 16,-5 12 1-16,-4 15 4 15,0 5 0-15,2 3 3 16,3 4 0-16,4-1 2 15,-1 4-2-15,6-1 0 16,-1 0 1-16,3-2-1 16,4-10 0-16,0-7 0 15,0-10 0-15,2-7-3 0,13-5-3 16,8 0 6-16,6-31 3 16,6-9-3-16,-2-6-17 15,-1 0 15-15,-5 3 2 16,-7 6 2-16,-7 7-1 15,-1 5 1-15,-6 10-2 16,-2 6 0-16,-1 9 0 16,-3 0-5-16,0 0-27 15,0 12 16-15,0 11 11 16,0 7 2-16,0 2 3 16,4 0 12-16,5 1-4 15,4 0-2-15,3-8 1 16,2-4 0-16,-3-11-2 0,-1-6 1 15,1-4 3-15,3-6 11 16,3-23-6-16,0-6-4 16,-3-9-7-16,-5 0-2 15,-1-2 3-15,-8 6-4 16,-4 2 7-16,0 12 31 16,0 8 24-16,0 9-18 15,0 8 13-15,0 1-57 16,0 1-8-16,-8 23-8 15,-4 7 16-15,1-1 0 16,7-2 0-16,4-3-5 16,0-6-17-16,2-7-24 15,15-4-15-15,4-6-9 16,3-2 17-16,1 0 18 0,2-6-33 16,-3-6 2-16,-2 1 34 15,-1 8 24-15,-11 3-4 16,-1 0 10-16,-1 2 2 15,-4 16 51-15,-2 8 5 16,-2 4-2-16,0 1-15 16,0 3-12-16,0-5 6 15,0-3-20-15,0-8-3 16,0-4-2-16,2-8-4 16,11-3 4-16,5-3 16 0,3 0-12 15,6-10-2-15,-2-11-2 16,5-5-8-16,-4-6-17 15,-3 0-18-15,-5-2 9 16,-3 1 18-16,-4 1 8 16,1 3 2-16,-6 5-1 15,-1 2 13-15,-5 8-3 16,0 3-5-16,0 4-1 16,0 5-5-16,0 2-10 15,-13 0-30-15,-3 0 33 16,-2 13-1-16,4 10 8 15,4 1-3-15,5 4 2 16,5 4 1-16,0 3 0 0,11 4 3 16,14 0 17-16,4-7 0 15,2-9 0-15,-2-8-9 16,0-14 1-16,0-1 8 16,2-22 35-16,0-20-35 15,-2-6-17-15,-4-1-3 16,-5 3-67-16,-4 7-76 15,-1 3-215-15</inkml:trace>
  <inkml:trace contextRef="#ctx0" brushRef="#br0" timeOffset="-133169.68">4734 10814 91 0,'0'0'47'15,"0"0"-36"1,0 0 15-16,0 0 28 0,0 0-28 16,0 0 8-16,0 0-4 15,-2 32 33-15,2-32 4 16,0-4 135-16,9-19-132 15,7-3-60-15,-1-7-7 16,1 3 6-16,-3 0-6 16,-1 7 12-16,-4 6 15 15,-1 7 13-15,-1 2-32 16,1 6-11-16,0 2 0 16,0 0-12-16,1 12-1 0,-1 12 0 15,-2 6 13-15,-3 2 4 16,0 2 13-16,-2-4-2 15,0-2-3-15,0-7-4 16,0-7-6-16,0-5 5 16,0-6-3-16,0-3 2 15,0 0 18-15,3-3 20 16,3-17 18-16,3-8-62 16,5 0 1-16,1-2-1 15,5 0-1-15,0 6 1 16,0 4-1-16,0 3 1 15,-5 8-3-15,-1 5-2 16,-3 4-5-16,-4 0-6 0,2 4-4 16,0 20 4-1,-3 4 14-15,-1 4 2 0,0 4 0 16,-3-5 0-16,0 1 1 16,2-6 1-16,1-11-2 15,-1-5 4-15,-2-8-3 16,8-2 1-16,3-2 10 15,9-23-5-15,10-8-7 16,-1-1-12-16,-2-2-5 16,-6 4 7-16,-2 2 5 15,-3 4 5-15,-5 6 0 16,-1 6 2-16,-6 7-2 16,-1 5 1-16,-3 2-1 15,0 0-10-15,0 9-6 0,0 13 13 16,0 4 3-16,-2 0 7 15,3 2 2-15,-1 0-5 16,5-3-2-16,2 2 0 16,4-3 0-16,1-2 0 15,-4-3-1-15,4-9 1 16,-3-2-1-16,2-8 1 16,7 0-2-16,1-18 0 15,-4-13-6-15,-3-3-4 16,-12-4 0-16,-2 2-3 15,0-2 10-15,-20 0 3 16,-3 6 2-16,0 6 6 16,2 8 6-16,5 7-1 15,1 11 6-15,4 0-15 0,-3 0-4 16,6 17-5-16,1 5-6 16,5 2 11-16,2 2 0 15,0-2 1-15,0 1 0 16,9-4 1-16,13-1-2 15,7-8 1-15,5-4-1 16,-3-8-2-16,-4 0-5 16,-2-6 3-16,-2-20-2 15,-3-10-9-15,-4-6-17 16,-5-6 15-16,-4-3 11 16,-3 1 2-16,0 2 4 0,1 6 14 15,2 8 21-15,-3 10 5 16,3 9-14-1,-5 10 2-15,-2 5-16 0,0 0-12 16,0 0-18-16,0 14 9 16,0 10 7-16,0 6 2 15,-2 9 1-15,-5 0 4 16,3 7 0-16,2 3 1 16,2-2 3-16,0 6-2 15,0-5 0-15,0-6-5 16,13-6 0-16,3-9-1 15,1-13 1-15,-1-9 7 16,-1-5 0-16,4 0 5 0,-4-17-14 16,-1-6-15-16,-1-3-33 15,-5-2-61-15,-6-2-136 16,-2-2-250-16</inkml:trace>
  <inkml:trace contextRef="#ctx0" brushRef="#br0" timeOffset="-133012.75">5648 10655 169 0,'0'0'229'0,"0"0"-110"15,0 0 67-15,0 0-119 16,0 0-32-16,0 0-12 16,152-45-18-16,-119 34-5 15,-8-1-99-15,-10 0-305 16</inkml:trace>
  <inkml:trace contextRef="#ctx0" brushRef="#br0" timeOffset="-130876.6">6321 10596 19 0,'0'0'274'0,"0"0"-113"16,0 0-10-16,0 0-27 15,0 0-26-15,0 0-42 16,23 0-12-16,-1-4-5 16,5-6 6-16,2-3-20 15,2-5-14-15,-7-2-8 16,-1-4 0-16,-3-2 3 16,-7-4-4-16,-3-3-2 15,-4-2-13-15,-6-1 5 16,0 3 2-16,0 1 6 15,0 6 0-15,-6 9 0 16,-4 7 7-16,6 3-6 0,-1 6-1 16,3 1-1-1,-2 0-13-15,-4 0 4 0,0 18 7 16,1 6 0-16,-3 10 3 16,0 6-3-16,1 12 3 15,-2 8 0-15,0 8 4 16,2 11 15-16,5 2-4 15,-1 6-6-15,5-3 7 16,0-4-1-16,0-11-2 16,0-14-3-16,0-8-5 15,7-15-2-15,-1-15 1 16,-1-6-1-16,1-11-1 16,8 0 11-16,7-6 61 0,0-16-41 15,2-6-19-15,-3-2-11 16,-7-4-1-16,-9-2-2 15,-4 0-4-15,0-1-16 16,-19-1-13-16,-8 4-11 16,-2 2 31-16,2 6 6 15,2 8 3-15,10 6 1 16,4 6-1-16,6 3 3 16,5 3 1-16,0 0-3 15,0-3-13-15,14-6-4 16,12-2 15-16,11-9 3 15,-2 0 2-15,-4-1 0 16,-4 1-4-16,-5 3-9 16,-8-1-3-16,-2 4 14 0,-2 0 2 15,-3 3-1 1,-3 6 1-16,-2 2 1 0,-2 3-1 16,0 0-12-16,0 0-38 15,0 8-18-15,0 8 50 16,-4 3 13-16,-1 1 3 15,1 4 2-15,4-2 0 16,0 0 1-16,0-2-1 16,13-4 8-16,7-4-6 15,-2-5 3-15,-2-4 1 16,-5-3 0-16,0 0 5 16,-2-10 0-16,0-14-6 0,-1-5-5 15,2-3-25 1,-4-4-3-16,-4 2 2 0,-2 3 23 15,0 2 3-15,0 9 12 16,0 6 19-16,0 2 2 16,-4 8 13-16,-2 4-9 15,-8 0-33-15,-4 1-4 16,-4 19-3-16,-1 4 2 16,6 2 1-16,5 1-4 15,4 1 4-15,8 2-4 16,0-3 4-16,0-3 6 15,4-2-4-15,14-5 0 16,4-5 1-16,0-5 3 16,3-5-2-16,2-2 4 15,2 0-5-15,0-14-3 0,-2-6-11 16,-3-6-2-16,-2-4 7 16,-1-5 0-16,-6 1 6 15,-1 5 0-15,-4 3 0 16,-1 8 3-16,-2 5 4 15,-4 7 8-15,-3 6-6 16,0 0-9-16,0 0-5 16,0 2-9-16,0 16 12 15,0 5 2-15,0 2 1 16,0-1 3-16,-3 5-1 16,3 0-3-16,0 0 4 15,0-1 0-15,0-5-1 0,13-11 1 16,-2-1-4-16,3-9 5 15,1-2 1-15,1 0 3 16,5-20-2-16,0-6-7 16,0-8-9-16,-1-1-5 15,-7 1 2-15,0 3 8 16,-1 4 1-16,-6 5 3 16,1 8 5-16,-3 8 6 15,-4 2 4-15,3 4-15 16,-1 0-3-16,-2 12-10 15,2 11 9-15,-2 6 4 16,0 1 2-16,0 0 4 16,0 1-1-16,0-4 0 0,0-4-3 15,0-3 2 1,0-5-4-16,0-6 3 0,0-5 0 16,5-4-2-16,5 0 2 15,2-4 6-15,3-10-9 16,4-6-5-16,-2-2-11 15,-1-4-3-15,1-3 8 16,1 2 1-16,-2 3 7 16,-3 8 2-16,-4 6 1 15,0 7 1-15,-2 3-1 16,0 0-8-16,-1 10-8 16,-2 12 2-16,-1 3 14 0,-3-2 4 15,0 0-3-15,0-2 1 16,0-4 3-16,0-5-1 15,0-4 4-15,0-4-8 16,0-2 5-16,0-2-2 16,0 0 6-16,0 0 9 15,0-6-2-15,11-14-16 16,2-4 0-16,6-3-11 16,2 0 8-16,2 0-5 15,-1 4 5-15,-4 5 2 16,-5 8 1-16,-6 3 0 15,-3 7 1-15,0 0-1 16,0 0 0-16,2 5-5 0,3 15 5 16,-1 8 15-1,2 2 5-15,-1 1-4 0,-3 1-10 16,3-7-3-16,2-7 1 16,-2-6-4-16,0-7-22 15,7-5-49-15,2 0-101 16,1-14-249-16</inkml:trace>
  <inkml:trace contextRef="#ctx0" brushRef="#br0" timeOffset="-130308.03">7915 10569 269 0,'0'0'251'0,"0"0"-164"15,0 0-50-15,0 0-28 0,0 0-7 16,0 0-1-16,0 0 2 15,0-1 8-15,0 1 56 16,0 0 8-16,-11 0-36 16,0 0-20-16,2-3-3 15,0-1-7-15,0 0-3 16,0 2 1-16,1 2 4 16,0 0-9-16,0 0-2 15,-1 6-4-15,-1 11 2 16,2 6 2-16,1 5 1 15,3 3 9-15,4-2-7 16,0-4 0-16,4-7 1 16,15-6-1-16,2-9 10 0,2-3 1 15,-3-5 5 1,0-23-3-16,-2-9-11 0,-5-4-3 16,-2-5 1-16,-4-2-3 15,-1-4 2-15,-3 1-2 16,1 5 0-16,-2 6 0 15,-2 8 1-15,0 10 0 16,0 8 4-16,0 8 9 16,0 6-3-16,0 0-11 15,0 20-13-15,-11 9 12 16,3 8-1-16,-2 1 2 16,10 3 1-16,0-2-1 0,0 2 3 15,5-1 4 1,13-3 3-16,4 0 3 0,5-7-2 15,0-9-4-15,-6-9-3 16,4-12 3-16,-4 0-7 16,-9-15-20-16,-6-21-46 15,-6-6-144-15,0-2-105 16</inkml:trace>
  <inkml:trace contextRef="#ctx0" brushRef="#br0" timeOffset="-129317.09">8624 10585 51 0,'0'0'135'0,"0"0"-35"16,0 0-11-16,0 0 12 16,0 0-2-16,0 0-33 15,6 0 3-15,-6 0 34 16,5-3 5-16,0-8-14 15,4-7-79-15,-1-6-11 16,1-8 2-16,1-6-4 16,-4-6-2-16,1-2-1 0,-1 2-6 15,1 4 2 1,0 6 3-16,-5 9 2 16,0 9 0-16,-2 9 2 0,0 7-2 15,0 0-1-15,-2 0-42 16,-11 16 27-16,-5 5 16 15,2 7-3-15,3 1 2 16,2 5 1-16,1 2 0 16,4 4 5-16,6 4 1 15,0 0 2-15,0 3-2 16,0-4 1-16,14-2-3 16,3-7-4-16,-1-8 2 0,-1-12 1 15,1-6 3 1,0-8-1-16,2 0 7 0,1-5 13 15,4-12-10-15,-1-1-10 16,-1-2-4-16,-4-2-1 16,-1 2 3-16,-3-3-1 15,3 1-1-15,-3 4-1 16,-2 4-1-16,-4 7 1 16,-5 4 0-16,1 3 0 15,-3 0-2-15,0 0-9 16,0 10-5-16,-7 16 15 15,-5 4 1-15,2 4 4 16,5 1 5-16,5-3-6 16,0-8 0-16,0-8-2 15,5-10 3-15,10-6 3 0,3 0 9 16,0-10 14-16,2-14-14 16,-7-5-11-16,-2 0-5 15,-4 0 0-15,-7 3-14 16,0 2-5-16,0 5 7 15,-7 1-18-15,-6 5 4 16,-3 5-5-16,1 8-2 16,-3 0-35-16,0 0-109 15,-4 7-215-15</inkml:trace>
  <inkml:trace contextRef="#ctx0" brushRef="#br0" timeOffset="-129134.2">8747 10365 756 0,'0'0'227'0,"0"0"-169"15,0 0-39-15,0 0-16 16,0 0-3-16,0 0 0 16,267-39-8-16,-233 39-58 15,-12 0-100-15,-7-3-214 16</inkml:trace>
  <inkml:trace contextRef="#ctx0" brushRef="#br0" timeOffset="-127826.35">9475 10409 137 0,'0'0'171'0,"0"0"-75"0,0 0-39 16,0 0 47-16,0 0 24 16,0 0-10-16,50-102-29 15,-46 92-10-15,-2 4-10 16,1 4-21-16,-3 2-30 15,0 0-18-15,0 18-26 16,0 15 23-16,0 10 0 16,0 4 3-16,0 4 1 15,0 2 1-15,0-5-1 16,-7-6 0-16,3-9-1 0,2-10 5 16,-1-14-4-1,3-6-1-15,0-3 6 0,0-3 28 16,3-22-20-1,12-6-13-15,5-1-1 0,3 6-3 16,-4 2-4-16,-1 10-7 16,0 2 4-16,0 11-8 15,2 1 2-15,-3 0-3 16,0 3 4-16,-7 16-1 16,-10 0-8-16,0 3-2 15,-6 1 16-15,-21-5 0 16,-2-1 10-16,2-2 3 15,-2-6-1-15,4-2 2 16,6-6-1-16,3-1 4 16,9 0 25-16,1-13 5 0,4-8 12 15,2 2-15-15,0 3 3 16,0 2-1-16,0 5-11 16,0 6-9-16,0 1-5 15,0 2-10-15,0 0-1 16,0 0-5-16,0 0-5 15,0 0 2-15,2 16 5 16,7 3 2-16,-1 4 0 16,4-1 2-16,1 0-1 15,5-4 3-15,2-4-3 16,0-6 2-16,2-4 0 16,5-4 3-16,5 0 0 0,3-11 1 15,3-12-6-15,-3-3-8 16,2-4-3-16,-9 0-5 15,1 2-4-15,-5 0-4 16,-1 3 3-16,-3 3 8 16,-2 2 4-16,-4 4 3 15,-6 4-2-15,-1 1 8 16,-7 2 0-16,0 4-7 16,0 2-5-16,0 1-11 15,-7 2 1-15,-9 0 7 16,-1 0 9-16,-4 0 3 15,4 0 3-15,-1 10-4 16,2 2 2-16,5 2-2 16,2 1 0-16,7 8-6 15,2 0 1-15,0 3 7 0,7-1 2 16,15 1 7-16,2-3 21 16,3-5 6-16,2-6-3 15,-2-9-4-15,2-3-4 16,0 0-3-16,-2-22-7 15,-5-3-13-15,-4-10-10 16,-9 1-44-16,-2 0-53 16,-5-2-66-16,-2 4-200 15</inkml:trace>
  <inkml:trace contextRef="#ctx0" brushRef="#br0" timeOffset="-125213.99">10403 10622 291 0,'0'0'222'15,"0"0"-73"-15,0 0-49 16,0 0-37-16,0 0-35 16,0 0-28-16,0 0 0 15,100-3 6-15,-69-2-6 16,5-3 2-16,-7-4-2 16,-2 0-5-16,-5-5-30 15,-7-2-4-15,-3-3-19 16,-3-3 12-16,-7-1-22 15,-2 4-9-15,0 1 29 16,0 4 48-16,0 5 0 16,-2 4 20-16,-7 6 31 15,-5 2 6-15,1 0-57 0,-3 6-4 16,3 15 4-16,-1 5 7 16,4 1 25-16,7-1 8 15,3 2-6-15,0 0-19 16,9 1 15-16,14-3-2 15,1-5-10-15,5-5-10 16,0-7 5-16,5-8-8 16,3-1 9-16,3-7-4 15,1-23-2-15,-3-6-8 16,-7-9-15-16,-6-2 7 16,-6-2-1-16,-5-3 2 15,-5 2 1-15,-3 0 6 0,-1 5 4 16,-3 11 2-16,1 9 20 15,-3 13 11-15,2 5 6 16,-2 7-9-16,0 0-34 16,0 2-18-16,0 23 8 15,0 6 10-15,0 12 1 16,-10 9 0-16,-1 3 0 16,-2 10-1-16,0 6 4 15,-3 2 1-15,2 4 0 16,6-2 2-16,4 2 10 15,4-3-3-15,0-5 6 16,0-9-11-16,2-11 2 16,6-17-3-16,1-13-6 0,-2-9 4 15,4-10 2-15,5 0 5 16,2-15 38-16,4-19-38 16,-7-1-7-16,-5-9-4 15,-8 2-2-15,-2-4-24 16,0-3 7-16,-20 5 14 15,-7 0-1-15,-2 7 4 16,2 10 1-16,7 8 11 16,6 12 3-16,8 2 1 15,6 5-7-15,0 0-9 16,0 0-7-16,0 0-5 16,0 0 3-16,16 0 5 0,13-3 4 15,11-5 6-15,6-8-1 16,4-3-5-16,1-2-12 15,-7-7-15-15,-6-3-5 16,-4-3-6-16,-8-4 9 16,-5 0 9-16,-9-2 15 15,-4 4 2-15,-4-1 3 16,-2 6 0-16,-2 7 3 16,0 7 6-16,0 10 9 15,0 7 6-15,0 0-24 16,0 0 0-16,0 12-12 15,-10 16 12-15,-4 6 3 16,7 8 2-16,3 11-2 0,0 5 5 16,4 3 4-1,0 3 0-15,0 3 5 0,0-5 3 16,0-2-8-16,0-4 1 16,0-5-2-16,0-9 0 15,0-10-7-15,2-13-3 16,2-8 1-16,3-11-1 15,9 0 7-15,5-15 32 16,8-13-30-16,-2-4-5 16,0-2-5-16,-7-2-13 15,-9-4-2-15,-4 0 5 16,-7-1 0-16,0 2 2 16,0 3 8-16,0 5-2 15,-7 6 5-15,-4 4-4 0,-5 6 2 16,-3 2 0-16,1 1 1 15,-3 6-4-15,4 3 3 16,7 0-2-16,4 3-4 16,6 0 1-16,0 0 3 15,0 0-3-15,0 0 1 16,18-2 0-16,7-2 3 16,10-2 2-16,-1 0-2 15,-1-2-13-15,0-2-17 16,-1-2-4-16,-3-4 14 15,-5 0 3-15,1 0-1 16,-8 4 7-16,-5 2-2 16,-3 0 0-16,-5 4-10 0,-4 0-16 15,0 0 12 1,0 2 6-16,0 0-5 0,0 1 14 16,0 1 9-16,-4 2 3 15,-10 0 0-15,1 0-1 16,-5 13 1-16,5 5 10 15,0 2 13-15,3 1-3 16,10 8-9-16,0-3 8 16,0 2 2-16,10-2-13 15,13-1 4-15,6-7-4 16,3-10 2-16,1-8 0 16,-4 0 1-16,-2-7-11 0,-3-17-1 15,-3-1-29 1,-4-6-16-16,-3 3 12 0,-5 0 25 15,-1 2 9-15,2 6 4 16,-1 2 11-16,-3 7 17 16,3 8-21-16,-2 3 2 15,0 0-13-15,1 2-1 16,-3 16 1-16,2 0 21 16,-1 5-4-16,1-3 0 15,-1-3-6-15,-1-3-5 16,-3-6-4-16,1-4 1 15,-3-1 2-15,2-3-1 16,0 0 4-16,0 0 8 0,1-3-16 16,-1-11-6-1,0-6-18-15,-2 0-1 0,0-1 5 16,0 2 18-16,0 3 2 16,0 5 2-16,0 6 13 15,0 3 6-15,-2 2 1 16,-5 0-22-16,-2 4-19 15,-4 16 18-15,-3 2 2 16,5 4 0-16,0-1 5 16,4 4-1-16,5 0 7 15,2-2-11-15,0-3 5 16,11-5-5-16,14-5 3 16,4-6 3-16,2-6 1 15,3-2 1-15,-1 0-2 0,0-24-7 16,-2-9-7-1,-2-4-8-15,-6-8 4 0,-8 0 9 16,-1-2 1-16,-5 1 2 16,-5 2 5-16,0 5 1 15,-2 7 1-15,1 8-2 16,-3 5 2-16,2 8-3 16,-2 5-4-16,0 5 2 15,0 1-3-15,0 0 0 16,0 0-10-16,0 0 7 15,0 18 3-15,-7 4 1 16,-1 10 0-16,-1 6 0 16,4 5 2-16,-2 1 7 15,7 2 4-15,0-3 2 16,0-2-2-16,16-8 1 0,6-7-7 16,3-7 0-16,-1-12 0 15,5-7 1-15,-2 0 0 16,0-4-9-16,-5-15-17 15,-6-3-48-15,-6-7-48 16,-7-3-126-16,-3-2-408 16</inkml:trace>
  <inkml:trace contextRef="#ctx0" brushRef="#br0" timeOffset="-125040.08">12173 10337 587 0,'0'0'255'15,"0"0"-100"-15,0 0-42 16,0 0-112-16,0 0-1 16,0 0-1-16,185-55-31 15,-148 48-51-15,-3-3-73 16,-12-1-125-16,-8-4-277 16</inkml:trace>
  <inkml:trace contextRef="#ctx0" brushRef="#br0" timeOffset="-123608.75">12202 10580 0 0,'0'0'130'0,"0"0"-82"16,0 0-48-16,0 0-14 16,0 0 14-16,0 0 36 0,11 14 69 15,5-11 57 1,1-1-31-16,1 0-44 0,3-2-28 16,2 0-20-16,4 0-18 15,2-14-12-15,5-4-4 16,-5-3-5-16,-2-8-9 15,-3 0-45-15,-6 0 3 16,-5 3 31-16,-4 2 14 16,-1 2 6-16,-4 5 1 15,0 2 0-15,-2 7-1 16,0 4 13-16,-2 4 25 16,0 0-7-16,0 0-26 0,0 0-5 15,0 6 0-15,0 12 12 16,0 4 9-16,0 5 0 15,0 2 2-15,0 3-4 16,0-1-4-16,0-2-5 16,7-3-2-16,3-8-2 15,-2-5-6-15,-1-5 3 16,-5-6 0-16,2-2-2 16,6 0 8-16,5 0 11 15,7-19 9-15,3-4-27 16,2-6-1-16,-3-1-1 15,-2 1-23-15,1 2 13 16,-4 3 10-16,-3 8 0 0,-7 6 0 16,-3 6 1-1,-2 4 0-15,-4 0-1 0,0 2-22 16,0 19 22-16,0 8 1 16,0 0 8-16,0 6-2 15,0-4 4-15,0-2-8 16,12-4 4-16,9-7-4 15,0-6 0-15,-2-5 3 16,-3-7-1-16,-5 0 3 16,-1 0-8-16,2-22-12 15,-1-4-26-15,0-6-4 16,-2-2-7-16,-4-4-8 16,-5-2 24-16,0 2 33 15,0 0 0-15,0 8 11 0,0 9 25 16,0 6 30-1,0 9 11-15,0 4-2 0,0 2-24 16,0 0-51-16,4 16-15 16,2 10 15-16,1 1 4 15,0-1 6-15,2 1-7 16,0-5 0-16,4-4 0 16,3-4 2-16,2-5 2 15,3-2-3-15,4-7 3 16,2 0-1-16,4 0-6 15,0-12-19-15,0-8-17 16,-2-1-5-16,-8-6-5 16,-10 3 22-16,-7 2 7 15,-4 0 7-15,0 1 9 0,0 8 1 16,0 1 7-16,0 2-1 16,-6 6-2-16,-3 2-4 15,0 2 0-15,-5 0-9 16,-1 0 5-16,1 12 0 15,-3 4 4-15,1 6 0 16,1 6 6-16,3 2 7 16,6 7 7-16,6 0-2 15,0 1 2-15,2-6 11 16,23-7 1-16,6-11-10 16,4-9 1-16,5-5 9 0,-1-1-32 15,-2-24 0-15,-8-3-54 16,-2-2-55-16,-10-2-91 15,-3 0-436-15</inkml:trace>
  <inkml:trace contextRef="#ctx0" brushRef="#br0" timeOffset="-123246.77">12966 10064 614 0,'0'0'269'0,"0"0"-141"16,0 0-103-16,0 0-25 15,0 0-54-15,0 0-35 0,40 18-149 16,-40-14-392-16</inkml:trace>
  <inkml:trace contextRef="#ctx0" brushRef="#br0" timeOffset="-122147.04">14181 10476 38 0,'0'0'52'0,"0"0"-20"16,0 0 20-16,0 0-2 16,0 0-19-16,0 0 31 15,-112 0 19-15,84 0 16 16,-3 0 7-16,-1 0-32 16,-1 0-14-16,9 0-4 15,8 0 0-15,7 0-6 16,7 0-5-16,2 0-6 15,0 0-23-15,0 0-14 16,20 0 0-16,18 0 37 16,22 0-22-16,22 0-8 0,21 0-1 15,24 0-3 1,9 0 0-16,4 0-2 0,-15 0-1 16,-19 9 0-16,-27-1 1 15,-23-2 0-15,-20-6 0 16,-16 0 2-16,-9 0 3 15,-5 0 4-15,-3 0 80 16,-1-6-39-16,1 2-21 16,1 0-11-16,-4 2-8 15,0 2-11-15,0 0 0 16,0 0-2-16,2 0-45 16,0 0-66-16,0 0-80 0,5 0-232 15</inkml:trace>
  <inkml:trace contextRef="#ctx0" brushRef="#br0" timeOffset="-120887.58">16660 10455 61 0,'0'0'144'0,"0"0"-5"15,0 0-68-15,0 0 9 16,0 0-35-16,0 0-31 16,23-92-10-16,-17 60 2 0,1-2 4 15,-1-2 1-15,1 1 4 16,0 3-9-16,-2 6 31 16,-3 7-3-16,0 6 9 15,-2 8 8-15,0 1-4 16,0 4-23-16,0 0-24 15,0 0-5-15,0 0-13 16,0 0 11-16,0 11 7 16,-9 7 3-16,-3 7 0 15,0 6 5-15,0 10-2 16,5 7-2-16,3 2-2 16,4 2-2-16,0-6 0 0,2-6 3 15,19-7-1-15,1-9 0 16,0-9 6-16,2-8-5 15,-1-7 3-15,2 0-6 16,-2-22-2-16,0-14-22 16,-5-9-21-16,-5-7 11 15,-1-6 10-15,-3-3 22 16,-3 0 2-16,0 4 0 16,2 9 0-16,1 16 10 15,-3 12 16-15,-2 10 18 16,1 10 3-16,-3 0-47 15,1 3-12-15,1 22 3 16,-4 8 9-16,0 6 5 16,0 7 18-16,0 3-6 15,0 4 3-15,0-2-1 0,0-1-6 16,0 0-1-16,0-10-11 16,0-10 3-16,0-12-4 15,0-7 0-15,0-10 2 16,0-1 10-16,2 0 3 15,7-14 8-15,7-12-23 16,1-6-11-16,6 0 7 16,-3 1 1-16,-2 2-9 15,-2 2 5-15,-6 10 6 16,-1 5 1-16,-5 6 0 0,0 6 0 16,-2 0-4-1,-2 0-17-15,2 21 16 0,0 8 5 16,-2 0 27-1,0 4-4-15,4-3-5 0,1-4-5 16,-1-2-2-16,2-4-9 16,2-6 1-16,-2-6 2 15,7-8-1-15,3 0 9 16,4 0 2-16,4-8-14 16,-1-11-1-16,-5-8-59 15,-3-3-91-15,-8-4-271 16</inkml:trace>
  <inkml:trace contextRef="#ctx0" brushRef="#br0" timeOffset="-120674.71">16698 10339 150 0,'0'0'237'0,"0"0"-5"15,0 0-56-15,0 0-174 16,0 0 28-16,0 0-12 16,257-108-12-16,-200 92-6 15,-3 4-40-15,-5 2-223 16,-3-1-267-16</inkml:trace>
  <inkml:trace contextRef="#ctx0" brushRef="#br0" timeOffset="-119785.25">17420 10444 18 0,'0'0'48'0,"0"0"-17"15,0 0 13-15,0 0 40 16,0 0 46-16,0 0-14 15,16 13-81-15,-16-15 0 16,2-4-29-16,1 1-1 16,-3-2-3-16,0-3 4 15,0-2 9-15,0-2-4 0,0-4-3 16,0 2 5-16,-10-2-10 16,2 4 6-16,-1 4 16 15,2 4 30-15,-2 6-28 16,-4 0-16-16,-1 0-11 15,-5 12-1-15,3 10 1 16,0 4-3-16,0 2 2 16,8 2 1-16,-2 2 2 15,4 2 0-15,6-3 0 16,0-4-2-16,0-5 2 0,0-9-2 16,6-8-3-1,6-5-14-15,3 0 13 0,1-18-8 16,-1-8-62-16,8-6-64 15,-1 0-53-15,3 0 25 16,2 1 141-16,-8 8 25 16,-3 7 104-16,-7 6 8 15,-3 6 9-15,1 4-41 16,-2 0-46-16,2 9-23 16,-5 18 37-16,2 4 6 15,-2 1-32-15,5-5-12 16,5-5-8-16,1-5 5 15,5-9 0-15,-1-8 1 16,3 0 3-16,-1-4-4 16,0-18-7-16,1-9-12 0,1-3-14 15,-4-7-27-15,1-3-10 16,-5-2 20-16,-6-3 43 16,0 1 13-16,-5 2 42 15,3 5 19-15,-1 10-28 16,2 4 6-16,-1 10-1 15,-1 4 28-15,-1 5-11 16,-1 6 0-16,1 2-9 16,-3 0-11-16,0 0-43 15,0 0-5-15,0 20-17 16,0 15 17-16,-8 4 8 16,4 10-5-16,2 1 1 0,-1 2-3 15,3-3 0-15,0 0 3 16,0-8-4-16,5-4 6 15,11-9 4-15,1-6-9 16,1-5 4-16,1-12 2 16,0-5-5-16,4 0 7 15,-1-2-9-15,3-22-18 16,-6-4-58-16,-5-4-87 16,-5-6-201-16</inkml:trace>
  <inkml:trace contextRef="#ctx0" brushRef="#br0" timeOffset="-119616.34">17772 10314 168 0,'0'0'369'15,"0"0"-198"-15,0 0-104 0,0 0 56 16,0 0-63-16,0 0-48 16,116-3-6-16,-73-9-3 15,-5 0-3-15,-3 0-64 16,-8-7-104-16,-6-1-269 15</inkml:trace>
  <inkml:trace contextRef="#ctx0" brushRef="#br0" timeOffset="-118636.61">18598 10505 200 0,'0'0'268'16,"0"0"-119"-16,0 0-78 16,0 0-14-16,0 0-34 15,0 0-3-15,66-87-12 16,-59 55-1-16,-5-1 6 16,2-6-3-16,-2-2-3 0,1-3-5 15,2 1-2-15,1 4 0 16,-3 0-7-16,-3 9-4 15,0 7 6-15,0 2 5 16,0 9 0-16,-5 4 9 16,-1 5 12-16,-2 3-8 15,0 0-6-15,-1 0-6 16,-5 0 5-16,3 11-2 16,1 5 8-16,-2 1 4 15,5 4-3-15,1 7-1 16,4 4-4-16,-4 7 3 15,6 5 1-15,0 4-1 16,0 4-2-16,0-2-3 16,6-1 3-16,7-8-4 15,5-7-1-15,-1-8 2 0,1-10 0 16,0-3-1-16,0-8 2 16,2-3-7-16,2-2-2 15,7 0-18-15,7-20-15 16,2-13-31-16,2-8-28 15,-7-5 10-15,-6-2 34 16,-11 2 42-16,-5 7 8 16,-9 8 8-16,-2 9 14 15,0 8-4-15,0 6-3 16,0 4-15-16,-6 1-5 0,-11 3-19 16,0 0 16-1,-1 0 4-15,1 0 4 0,-2 5-4 16,7 9 2-16,2 3 0 15,3 10 2-15,1 3 14 16,6 5 9-16,0 6 4 16,0-1 11-16,6-2 10 15,17-9-9-15,6-3-12 16,7-15 2-16,1-7-5 16,3-4-24-16,-4-2-12 15,0-20-134-15,-7-7-100 16</inkml:trace>
  <inkml:trace contextRef="#ctx0" brushRef="#br0" timeOffset="-118104.37">19317 10267 283 0,'0'0'125'0,"0"0"-121"16,0 0 3-16,0 0 20 15,0 0-2-15,0 0 2 16,0 26-8-16,0-25-5 15,-2-1 3-15,-2 3 10 16,-3-3 27-16,-2 0-26 16,0 0-19-16,-2 0-6 15,0 0 2-15,2 0-5 16,-2 0 0-16,4 0 0 16,3-6 4-16,2 0-1 0,2 0 0 15,0 4 9-15,0 2 24 16,-5 0 7-16,-2 0-43 15,-1 14 0-15,-6 11 0 16,3 6 7-16,0 3-3 16,-1 0-1-16,6-5 1 15,-1-2-3-15,5-9 2 16,2-8-1-16,0-6-2 16,0-4 1-16,0 0 7 15,0-6 63-15,13-15-71 16,8-4-5-16,1-5-34 15,0 0-31-15,-2 2-16 16,-2 5 42-16,-5 6 44 0,-4 8 17 16,-2 2 19-1,0 7 35-15,1 0-22 0,-1 14-49 16,7 14 39-16,-1 2-7 16,3 0-21-16,1-4-6 15,3-4-5-15,-1-6-9 16,0-8-86-16,-1-8-51 15,0 0-149-15,2-2-55 16</inkml:trace>
  <inkml:trace contextRef="#ctx0" brushRef="#br0" timeOffset="-117332.39">19705 10258 159 0,'0'0'235'15,"0"0"-60"-15,0 0-51 0,0 0-30 16,0 0-21-1,0 0-47-15,-9-80-26 0,-13 80 0 16,-3 0-4-16,0 15 4 16,4 2 6-16,-2 4 22 15,5 2-7-15,5 2-3 16,7 3-11-16,1-2-4 16,5 1-1-16,0-4 0 15,0-5 1-15,16-8 2 16,4-10-5-16,2 0 2 15,0 0-2-15,1-25-2 16,-3-4-12-16,-1-12-1 16,-3 0-15-16,-3-5-7 0,-8-5 11 15,-5 1-2 1,0-4 26-16,0-2 0 0,0 10 2 16,-7 13 7-16,5 18 33 15,-2 13 11-15,2 2-51 16,-3 4 0-16,3 20-9 15,0 11 9-15,0-2 0 16,2 9 2-16,0 2 3 16,0 4 11-16,0 7 2 15,0 1-3-15,0 2-1 16,0-5 1-16,0 0-1 16,2-9-6-16,9-10 0 0,0-12-3 15,2-10 0 1,0-9-3-16,6-3 14 0,0-3 12 15,-1-14-17-15,3-8-11 16,-6-5-4-16,1-2-12 16,-3-4-18-16,1 2-1 15,-3 0-5-15,-1 5-5 16,-2 6 31-16,-2 7 8 16,-4 7 6-16,-2 6 10 15,0 3 9-15,0 0-11 16,0 0-8-16,-2 0-7 15,-6 7 7-15,2 3 4 16,6 1-4-16,0 3 0 0,0 4 2 16,14 4 14-1,13 2-9-15,6-2-1 0,1 0-4 16,-5-5 1-16,-12-3-3 16,-7-2 0-16,-10-3 0 15,0 2-1-15,-12-2 1 16,-15-1 14-16,-4-1-6 15,0-7-8-15,5 0 0 16,-1 0-41-16,4-7-97 16,7-13-155-16</inkml:trace>
  <inkml:trace contextRef="#ctx0" brushRef="#br0" timeOffset="-116407.77">20615 10465 63 0,'0'0'88'16,"0"0"-58"-16,0 0-12 15,0 0-13-15,0 0 17 16,0 0 26-16,111-158 16 16,-106 114 18-16,-1 2-2 15,-4-1-29-15,0 3 19 16,0 3-6-16,0 2-40 16,0 7-1-16,2 12 0 0,-2 5-17 15,2 8 4-15,-2 3-10 16,0 0 0-16,0 0-17 15,0 0-14-15,0 16 31 16,0 3 0-16,0 4 22 16,0 3-2-16,0 9 10 15,-4 4-12-15,0 10-10 16,2 4-2-16,2 5 1 16,0 1 0-16,0-5-2 15,0-5 1-15,0-10-2 16,6-6-1-16,5-15 1 15,1-9-2-15,-2-6-2 16,6-3 0-16,-3 0 0 16,1-12-30-16,-3-9-21 15,-2-5-2-15,-5 0-6 0,4-3 18 16,-2-3 20-16,5 6 21 16,1 3 14-16,0 5 18 15,-1 6-3-15,-3 7 2 16,-4 2-7-16,-4 3-21 15,0 0-3-15,0 3 0 16,0 16 5-16,0 1 27 16,0 2-9-16,0-2-6 15,0 3-4-15,0-6-3 16,6-1 5-16,10-3 5 16,2-10 5-16,-2-3 1 15,-1 0-5-15,-1 0-3 16,-1-20-8-16,-2-2 2 0,-4-2-6 15,-3-2-6-15,-4 6 1 16,0 2 2-16,0 2-3 16,-16 6 0-16,-3 0-7 15,-4 6-14-15,1 4-29 16,1 0-53-16,4 0-34 16,1 0-154-16</inkml:trace>
  <inkml:trace contextRef="#ctx0" brushRef="#br0" timeOffset="-116221.89">20853 10162 583 0,'0'0'288'16,"0"0"-95"-16,0 0-117 0,0 0-30 16,0 0-29-16,0 0-12 15,254-64-5-15,-221 62 2 16,-14 2-2-16,-11 0-44 15,-6 0-70-15,-2 0-101 16,0 0-181-16</inkml:trace>
  <inkml:trace contextRef="#ctx0" brushRef="#br0" timeOffset="-115057.27">21781 10222 48 0,'0'0'24'0,"0"0"-9"16,0 0-5-16,0 0 16 15,0 0 10-15,0 0 6 16,4 65 40-16,-4-47-32 16,0 5 27-16,0 9-12 0,0-6-35 15,0 3-16-15,0-7-12 16,0-6 2-16,0-8-3 16,0-5-1-16,0-3 3 15,0 0 39-15,0-7 59 16,0-11-92-16,0 0 1 15,0-4-10-15,0 2-15 16,0-2-5-16,0 2-3 16,0-1 19-16,-4 4 2 15,-6 3 2-15,2 6 24 16,-1 4 13-16,-7 4-18 16,1 0-12-16,-8 4-7 0,-1 16 0 15,1 6 0 1,2 6 2-16,-2 2 3 0,7 0 5 15,5-4-8-15,3-2-2 16,8-4 0-16,0-2 1 16,0-3-1-16,0-8-6 15,0-4 4-15,2-7-18 16,11 0 18-16,7-11-7 16,7-15 5-16,0-4-64 15,-3-2-41-15,-4-1 56 16,-4 8 31-16,-7 3 22 15,-5 6 36-15,-2 7 53 16,-2 6-12-16,0 3-22 16,0 0-55-16,2 0-1 15,-2 0-14-15,0 0-1 0,2 3 15 16,3 4 1-16,0 5 29 16,6 4 3-16,2 0 1 15,1-2-8-15,1 0-10 16,1-6-4-16,-3-2-4 15,3-2-5-15,-3-4 6 16,7 0 6-16,-3-2-5 16,2-14-9-16,-1-2-7 15,-7-2-114-15,0-4-139 16</inkml:trace>
  <inkml:trace contextRef="#ctx0" brushRef="#br0" timeOffset="-114144.99">22601 10297 286 0,'0'0'209'16,"0"0"-4"-16,0 0-96 15,0 0-15-15,0 0-31 16,0 0-25-16,15-62-13 16,-15 62-22-16,0 0-3 15,3 8-21-15,-3 19 7 0,2 12 14 16,-2 7 5-16,0 0-2 16,0-3 3-16,0-4-3 15,0-12-3-15,0-8 3 16,0-9-2-16,0-6-1 15,0-4 5-15,2 0 8 16,2-1 15-16,8-19-26 16,1-3-2-16,5-5-2 15,2-4-32-15,0-2-18 16,0-2-6-16,-2 4 39 16,-4 6 14-16,-4 6 4 15,-1 10 2-15,-4 4 6 0,-3 4 7 16,3 2-14-16,1 0-8 15,3 9 8-15,3 14 9 16,-4 5 31-16,-1 2-1 16,-3 4-9-16,-2-1-16 15,-2-2-8-15,0-7-3 16,0-4-3-16,0-8-46 16,0-7-62-16,8-5-148 15,2 0-112-15</inkml:trace>
  <inkml:trace contextRef="#ctx0" brushRef="#br0" timeOffset="-113199.39">23002 10365 552 0,'0'0'250'16,"0"0"-197"-16,0 0-34 16,0 0-7-16,0 0-6 15,0 0-3-15,58 9-2 16,-47-6 3-16,2-3-2 15,-1 0 5-15,-1 0-1 16,1 0-3-16,-4-5-3 16,1-7-16-16,-5-3-49 15,-2-2-46-15,-2 3-12 16,0-6-57-16,0 5 49 16,0-1 92-16,-4 4 39 0,-5 1 51 15,1 6 46-15,-4 3 6 16,-1 2-35-16,-5 0-48 15,0 3 0-15,0 17 16 16,0 1 5-16,5 4-12 16,0 6 14-16,6-1 7 15,4 2 8-15,3-2-11 16,0-6-6-16,8-2 4 16,9-5-13-16,1-8-1 15,4-4-11-15,3-5 1 16,4 0 12-16,0-5-22 15,2-13-6-15,-2-4-5 16,-2-3-10-16,0-2-18 16,-5-1-3-16,-4 0 9 15,-5 2 15-15,-6 2 7 0,2 4 0 16,-5 4 1-16,0 2 5 16,-1 8 9-16,-1 2 12 15,-2 4 13-15,0 0-9 16,0 0-11-16,0 0-12 15,0 0-8-15,0 0-3 16,0 1-7-16,0 20 10 16,-2 3 0-16,-7 2 2 15,4 3-2-15,3 3 2 16,2-5-2-16,0-1 0 16,0-7 1-16,0-6-1 15,7-5 0-15,-3-2 0 0,1-6-2 16,2 0 1-16,4 0-2 15,2-14 0-15,3-8-21 16,-2-4-23-16,-4 2 11 16,-3-1 13-16,-1 8 8 15,-1 0 15-15,0 7-1 16,-1 8 2-16,-4-1 0 16,0 3-1-16,0 0-2 15,0 5-16-15,0 14 18 16,2 1 9-16,7-1 2 15,3 2 0-15,5-3-2 16,1-4-2-16,-3-6-3 16,4-4 3-16,-7-4-1 0,2 0 2 15,-1-7 6-15,-2-12-10 16,1-9-1-16,-6-4-3 16,1-5-13-16,-1-2-14 15,-6-2-4-15,0 5 5 16,0 7 9-16,-19 7 4 15,1 11 0-15,-2 9-12 16,0 2-26-16,4 6-30 16,1 14-35-16,6-4-199 15</inkml:trace>
  <inkml:trace contextRef="#ctx0" brushRef="#br0" timeOffset="-112125.41">24259 10072 81 0,'0'0'162'15,"0"0"5"-15,0 0 11 16,0 0-32-16,0 0-9 16,0 0-29-16,0-29-21 0,0 29 15 15,0 0-45-15,0 0-31 16,0 0-26-16,0 17-18 16,0 19 12-16,0 12 6 15,0 6 15-15,0 1-5 16,5-3 1-16,4-8 3 15,0-10-3-15,-3-12-5 16,-4-9-4-16,1-8-1 16,-3-3 3-16,0-2-2 15,0 0-1-15,0 0 1 16,0 0-2-16,0 0 0 16,0 0-1-16,0 0-3 0,0 0 0 15,2 0 3-15,-2 0 1 16,2 0-2-16,-2-14-9 15,0-11-33-15,0-1-5 16,0-3-59-16,-4-3-16 16,-7-2-34-16,0 0 10 15,1-1-18-15,2 5 61 16,3 2 105-16,1 5 8 16,0 0 53-16,1 3 68 15,3 8-6-15,0 2 2 16,0 6-27-16,0 1-25 15,0 3-7-15,0 0-27 16,0 0-28-16,9 0-11 16,16 12-8-16,3 11 2 15,1 5 4-15,0 4 2 0,-4 3 0 16,-3-8-4-16,-7-1-53 16,-3-8-41-16,-3-6-48 15,-3-7-107-15,6-5 24 16,-1-7-51-16</inkml:trace>
  <inkml:trace contextRef="#ctx0" brushRef="#br0" timeOffset="-111646.5">24536 10104 213 0,'0'0'189'0,"0"0"-31"16,0 0-22-16,0 0-32 0,0 0-51 16,0 0-53-1,16-38-11-15,-16 44 6 0,-3 12 5 16,-10 0 27-16,-3 5-4 15,0-4-9-15,1 6 3 16,-3-4-3-16,1 4-4 16,1-6-5-16,-3 2 3 15,9-7-6-15,3-7 1 16,5-2-3-16,2-5 0 16,0 0 19-16,0-5 33 15,11-16-23-15,9-4-28 16,0 1-2-16,0-2 0 15,0 0-5-15,0-3 3 16,0-1 1-16,1 3-4 16,-6 1 5-16,1 2 0 0,-8 4 1 15,-1 6 1 1,-3 9 1-16,-4 2 22 0,0 3-2 16,0 0-12-16,0 0-10 15,0 0-4-15,0 3-9 16,0 18 13-16,0 11 11 15,3 12 9-15,0 9-2 16,1 5 1-16,0 0-7 16,3-4-3-16,-1-6-6 15,2-10-2-15,-2-11-1 16,0-8-40-16,-3-12-67 16,-1-7-74-16,2 0-104 0,0-21-44 15</inkml:trace>
  <inkml:trace contextRef="#ctx0" brushRef="#br0" timeOffset="-111137.24">24766 10092 374 0,'0'0'262'0,"0"0"-93"16,0 0-73-16,0 0-15 16,0 0-26-16,0 0-12 15,10-40-11-15,-7 36-8 16,-1 2-2-16,0-1 4 15,-2 3-9-15,0 0-10 16,0 0-7-16,0 5-10 16,5 19-11-16,-1 14 21 15,3 6 3-15,-1 7-2 0,-1-5-1 16,-1-3 1-16,-4-2 0 16,0-7 0-16,0-8 1 15,0-8 3-15,0-8 0 16,0-3-2-16,0-7-1 15,0 0 4-15,0 0 2 16,0 0 4-16,0 0-6 16,0 0-3-16,0 0 2 15,0 0-4-15,0 0 8 16,0 0 9-16,0 0 14 16,0 0 0-16,0 0-4 15,0 0 0-15,20 0-9 0,16 0-12 16,15-9-6-16,12-1-1 15,10 0 0-15,-1 0-2 16,-10 4-1-16,-18 0-7 16,-19 1 1-16,-13 3 7 15,-10-1 2-15,-2 3 2 16,0 0-2-16,0-4-17 16,0 2-18-16,0-4-35 15,0-4-174-15,9-6-251 16</inkml:trace>
  <inkml:trace contextRef="#ctx0" brushRef="#br0" timeOffset="-110474.27">25827 10011 157 0,'0'0'142'0,"0"0"15"0,0 0-40 16,0 0-30-16,0 0-8 16,0 0-6-16,15-118 17 15,-11 115 9-15,-4-1-7 16,0 4-10-16,0 0-51 15,0 0-29-15,0 18-2 16,0 22-11-16,0 22 11 16,0 12 2-16,0 10 5 15,0 10-4-15,0 8 4 16,0-5 3-16,0-3-7 0,-2-7-1 16,0-13 1-1,2-12-3-15,0-17 0 0,0-13-22 16,0-12-59-16,0-13-67 15,2-7-81-15,14-10-60 16</inkml:trace>
  <inkml:trace contextRef="#ctx0" brushRef="#br0" timeOffset="-110189.68">25854 10108 382 0,'0'0'220'0,"0"0"-75"16,0 0-88-16,0 0-45 0,0 0-2 15,0 0 1-15,122-80-10 16,-89 80-1-16,-1 22 4 16,-1 2 9-16,-9 3 11 15,-9 4 2-15,-11-1-12 16,-2 1-4-16,0-5-5 15,-24 2 9-15,-5-7-14 16,0-4-33-16,5-8-49 16,4-6-64-16,7-3-111 15,13-10-156-15</inkml:trace>
  <inkml:trace contextRef="#ctx0" brushRef="#br0" timeOffset="-109195.41">26155 10062 295 0,'0'0'270'16,"0"0"-118"-16,0 0-51 16,0 0-59-16,0 0-31 15,0 0-9-15,106 14 1 16,-81 11-2-16,2 9 0 16,-3-1 8-16,-4-1 2 15,-6-1 8-15,-10-8-12 16,-4-2 1-16,0-5 9 15,0-6 7-15,-16-4 3 16,1-4 0-16,1-2-6 16,5 0 10-16,7-4 4 15,2-19-12-15,0-5-13 0,2-4-5 16,21 0-5-16,2 1 0 16,-4 3 0-16,4 3-2 15,-5 9-4-15,3 2-23 16,-6 7 1-16,-3 2 6 15,-3 5-3-15,-3 0 10 16,-1 0 1-16,-2 0 1 16,-5 16 7-16,0 5 4 15,0 2 0-15,0 3 3 16,0-1-1-16,2-4 1 16,5-2 2-16,1-8-3 15,-1-4 1-15,-2-7 3 0,2 0 0 16,-1-2 15-16,5-21-6 15,-1-3-7-15,-6-4-6 16,-4 0-15-16,0 4-4 16,-2 4 9-16,-10 4 10 15,3 10 15-15,1 3 19 16,-1 5-25-16,-3 0-9 16,1 12-2-16,2 2 1 15,7 3-2-15,2-2 3 16,0-1 5-16,7-2 5 15,15-4-2-15,5-3-5 16,2-3 1-16,0-2 0 16,-3 0-2-16,-1-7 0 0,0-13-2 15,-6-3-1-15,-3-3 1 16,-3 0-1-16,-3 0 2 16,-4 6-1-16,-1 8 2 15,-5 4 1-15,0 4 21 16,0 4-5-16,0 0-14 15,2 0-5-15,0 0-11 16,0 22 10-16,3 8 1 16,-1 8 3-16,3 8 6 15,0 8-1-15,-1 7-2 16,5 9-1-16,1 2 2 16,1-3 1-16,3-2 7 0,-5-9 9 15,0-4-10-15,-2-8-4 16,-5-7-1-16,-2-9-7 15,-2-9 3-15,0-8-4 16,0-3 3-16,-8-6 1 16,-6-2 11-16,-1-2 0 15,-3 0 8-15,0-9-5 16,0-18 5-16,5-5-8 16,1-8 3-16,6-9-13 15,6-5-1-15,0-8-5 16,0-2-2-16,18-3 0 15,6 4-11-15,5 5-12 0,-2 10-11 16,-5 5-49-16,-7 7-77 16,-9 2-142-1,-6 0-382-15</inkml:trace>
  <inkml:trace contextRef="#ctx0" brushRef="#br0" timeOffset="-108909.83">26593 9731 130 0,'0'0'191'0,"0"0"-102"16,0 0-65-16,0 0 4 15,0 0 5-15,0 0-7 16,0 0 25-16,-22 102 64 16,38-102 43-16,-3-10-47 15,3-10-35-15,-3-4-31 0,-4 1-13 16,-6-2-19-16,-3 5 2 15,0 6-6-15,-3 4-9 16,-15 10-24-16,-4 0-17 16,-1 14-16-16,1 18 4 15,4 14-19-15,7 12-47 16,11 7-56-16,0-3-79 16,5-8-97-16</inkml:trace>
  <inkml:trace contextRef="#ctx0" brushRef="#br0" timeOffset="-107762.95">26905 10171 296 0,'0'0'279'16,"0"0"-108"-16,0 0-64 15,0 0-86-15,0 0-8 16,0 0-8-16,116-35-4 15,-93 34 3-15,-3-3-1 16,0 0 11-16,0-5 19 16,-5-1-4-16,1 0-13 15,-1-2-3-15,1-2-11 16,-1 2 0-16,-3-2-2 16,-3-1-1-16,-5 0-9 0,-4-4-10 15,0 0 9-15,0 3 9 16,-4 2 2-16,-5 5 7 15,-3 6 6-15,-1 3-2 16,-3 0-11-16,1 0 0 16,-3 15-4-16,1 6 4 15,1 1 0-15,3 2 1 16,4 4-1-16,4 2 0 16,5 2 4-16,0-2 8 15,0-4-3-15,7-8 1 16,11-6-2-16,2-6 3 15,5-6 9-15,10 0 1 16,3-14-8-16,-1-12-13 0,0-3-19 16,-13-1 8-1,-4-2-3-15,-7 6 8 0,-6 5 5 16,0 7 1-16,-5 5 10 16,0 7 4-16,-2 2-4 15,5 0-10-15,-1 0-9 16,3 0 3-16,-2 7 4 15,-1 5 2-15,-2 3 1 16,0 0 5-16,-2-1 2 16,2-5-5-16,-2 0-2 15,3-5 2-15,-3-2 0 16,0-2 0-16,0 0 2 0,0 0 3 16,0 0-2-1,0-10-6-15,0-7-54 0,0 0 25 16,0 1 19-16,0 0 7 15,0 5 3-15,-5-1 2 16,1 7 8-16,0 3 0 16,-6 2-10-16,1 0-2 15,-1 4-4-15,-4 11 3 16,7 6 3-16,3 4 8 16,4 1 8-16,0 3 11 15,2 0-8-15,18-4 2 16,7-2 4-16,-1-8-10 15,3-2-7-15,0-8-4 16,-2-5 4-16,2 0-1 0,-4-1-2 16,2-21-1-16,0-4-4 15,-1-9 0 1,-2-3-3-16,1-5 2 0,-5-1-3 16,-7-2 2-16,-3 3 0 15,-8 5 2-15,0 8 0 16,-2 13 3-16,0 10 5 15,0 7 2-15,0 0 1 16,0 0-2-16,0 0-6 16,0 0-3-16,0 5-5 15,0 9-1-15,-6 9 6 16,-10 5 6-16,3 2-4 16,1 2 1-16,3 3 3 0,7 0 3 15,2 1 10-15,0 2 1 16,0 3-5-16,2-3-4 15,13 1-3-15,1-4-7 16,3-9 1-16,-6-6 1 16,0-11-2-16,5-4 5 15,2-5 2-15,2 0-2 16,0 0-6-16,1-14-11 16,-6-2-29-16,-3-3-72 15,-10-3-111-15,-4-4-223 16</inkml:trace>
  <inkml:trace contextRef="#ctx0" brushRef="#br0" timeOffset="-107595.04">27686 10101 239 0,'0'0'334'0,"0"0"-66"0,0 0-80 16,0 0-44-16,0 0-64 16,0 0-50-16,97-32-29 15,-51 32 0-15,-7 0-1 16,-1 0-20-16,-7 0-57 15,-8 0-69-15,-12 0-112 16,-8-3-396-16</inkml:trace>
  <inkml:trace contextRef="#ctx0" brushRef="#br0" timeOffset="-98485.64">28528 10221 98 0,'0'-4'127'16,"0"-1"6"-16,0 5-20 0,0 0-33 15,0 0-25-15,0 0-30 16,0 0-7-16,0 0 10 16,0 0 25-16,0 0 22 15,0 0 8-15,0 0-37 16,0 0-22-16,0 0-24 16,-6 0-5-16,-1 10 2 15,-2 7 3-15,5-3 0 16,1-6-2-16,3-4-10 15,0-4 12-15,0 0 21 16,0 0 6-16,0 0 25 16,11-2-30-16,-4-10-13 15,-4 0 8-15,-3 2-15 0,0 3 17 16,0 6 11-16,0 1-23 16,-5 0-7-16,-6 0-8 15,-2 15 8-15,1 14-29 16,6 3-74-16,6-1-82 15,0-10-269-15</inkml:trace>
  <inkml:trace contextRef="#ctx0" brushRef="#br0" timeOffset="-96377.92">29160 9916 36 0,'0'0'55'0,"0"0"-28"16,0 0-25-16,0 0 16 15,0 0-2-15,0 0-8 0,-8 11 19 16,6-11-21-16,0 0 2 15,0 0 45-15,2 0 55 16,0 0 34-16,-3 0-45 16,-1 0-26-16,-2 0-13 15,1 0-14-15,-2 3-9 16,7-1-7-16,0-2-7 16,0 0-2-16,0 0-2 15,0 0 13-15,20 0-4 16,11 0 22-16,9-6-34 0,1-4-1 15,-5 1-6-15,-10 4-5 16,-1-4 1-16,-10 6-3 16,-2-4 2-16,1 2 2 15,-10 1 1-15,1 2-3 16,-5 2-2-16,0 0-2 16,0 0-36-16,0 0-63 15,0 0-78-15,0 0-165 16,-15 4 48-16</inkml:trace>
  <inkml:trace contextRef="#ctx0" brushRef="#br0" timeOffset="-96040.6">29235 9962 88 0,'0'0'174'0,"0"0"-1"16,0 0-16-16,0 0-48 15,0 0-5-15,0 0-55 16,0 0-40-16,0 0-9 16,0 14-30-16,0 16 30 15,0 12 17-15,0 4 7 16,0 4-9-16,0 0-2 15,0-4-7-15,0-1-5 0,0-5 4 16,0-8-2-16,-4-10-3 16,1-6-14-16,1-8-70 15,2-8-33-15,0 0-3 16,9-12-2-16,16-19-183 16</inkml:trace>
  <inkml:trace contextRef="#ctx0" brushRef="#br0" timeOffset="-94929.02">29397 10138 122 0,'0'0'135'16,"0"0"42"-16,0 0-21 16,0 0-18-16,0 0-59 15,0 0 10-15,29-72-26 16,-29 72-15-16,0 0-12 0,0 0-5 16,0 0-5-16,0 0-9 15,0 0-10-15,0 0-7 16,2 0-12-16,2 20-1 15,2 11 13-15,-4 8 0 16,-2 8 2-16,0 3 3 16,0-2-1-16,-2-2 0 15,-2-10-2-15,4-8-1 16,0-9 1-16,0-10-1 16,0-4 0-16,0-5 0 15,2 0 7-15,13-5 6 16,7-16 0-16,3-4-11 0,-5-5-3 15,-2-7-32-15,-5 0-3 16,3 1 4-16,-3 2 16 16,5 5 14-16,-3 10-2 15,1 4 2-15,-3 8-2 16,-5 2 2-16,-2 5-1 16,-2 0-17-16,3 0 8 15,-1 10 11-15,2 11 7 16,-4 4 8-16,0 4 10 15,-1 0 0-15,1-2-8 16,0-5-8-16,4-6 0 16,-2-6-6-16,3-3-2 15,5-4 5-15,3-3-2 0,8 0 19 16,4 0-17-16,2-15 1 16,-2-4-2-16,-2-1-1 15,-3-1-1-15,-4 0 0 16,-6-2-1-16,-3 4 2 15,-7-4-3-15,-2 3-1 16,-2 2 1-16,0 5 0 16,0 2-1-16,0 8 1 15,0 1-2-15,-2 0-6 16,-7-1 1-16,-5 1 0 16,1 2 0-16,0 0 0 15,0 0 2-15,2 0-4 16,4 19-3-16,0 6-2 15,5 8 9-15,2 6 4 0,0 2 0 16,0-7 1-16,4-2 1 16,6-6-2-16,0-11 0 15,-3-4 0-15,2-5 0 16,4-6 2-16,2 0 8 16,8-6-2-16,0-17-8 15,3-2-5-15,-1-9-5 16,2 1-3-16,-3 1 12 15,-4 6 0-15,-4 9 2 16,-5 5 0-16,-4 7 1 16,-3 5-2-16,0 0-12 15,1 0-16-15,0 13 22 16,1 10 3-16,-4 5 1 0,-2 2 2 16,0-1 1-16,0-2 3 15,0-6-3-15,0-5 0 16,0-10 3-16,0-3-3 15,0-3 4-15,3 0 8 16,9-17 13-16,5-12-26 16,3-3-21-16,-3-1-3 15,1 1 7-15,0-1-10 16,0 5 16-16,0 2 11 16,-1 6 2-16,-3 6 8 15,-5 7 23-15,0 7-10 16,-3 0-23-16,6 0-2 0,-4 21 2 15,3 11 0-15,-3 8 2 16,0 6 4-16,5 1-6 16,3-3-21-16,7-10-69 15,4-13-162-15,4-12-266 16</inkml:trace>
  <inkml:trace contextRef="#ctx0" brushRef="#br0" timeOffset="-94441.54">30973 9856 61 0,'0'0'145'16,"0"0"39"-16,0 0-7 15,0 0-30-15,0 0-19 0,0 0-46 16,0-70 1-16,0 65-18 16,0 5-1-16,0 0-25 15,0 0-35-15,0 6-4 16,0 32-35-16,0 18 34 16,0 9 2-16,0 5 5 15,0-2-6-15,0-2 3 16,2-1-2-16,4-12 0 15,-4-10-1-15,2-15-20 16,-4-12-58-16,0-11-28 16,0-5-89-16,0 0 56 15,0-21-167-15</inkml:trace>
  <inkml:trace contextRef="#ctx0" brushRef="#br0" timeOffset="-93840.68">30923 10159 260 0,'0'0'338'16,"0"0"-108"-16,0 0-74 15,0 0-40-15,0 0-56 16,0 0-15-16,48-24-42 16,-15 17-2-16,6 1 0 15,-1 1 1-15,-7-2-2 16,-9 1 1-16,-6 0 1 16,-5 0-2-16,-2-6-7 15,-3-2-9-15,-1 0-6 16,-5 0-11-16,0 7 26 0,0 0-2 15,0 5 8-15,0 2-4 16,2 0 5-16,-2 0 1 16,0 0 1-16,0 0-1 15,0 0 10-15,0 0 3 16,0 0 3-16,0 0-3 16,0 0-7-16,0 0-5 15,0 0-2-15,0 0 0 16,0 0-1-16,0 0-1 15,0 0 2-15,0 0 1 16,0 0 0-16,0 0 0 16,0 0-1-16,0 0 0 15,0 0-1-15,0 0 1 0,0 0-6 16,0 0-8 0,0 0-2-16,0 0 9 0,0 0 7 15,0 0 0-15,0 0 3 16,0 0-3-16,0 0 0 15,0 0-1-15,0 0-3 16,0 0 1-16,0 0-11 16,0 0-41-16,0 0-8 15,0 0 7-15,0 0 14 16,0 0 9-16,0 0 24 16,0 0-20-16,0 0 13 15,-4 0 8-15,-5 0-1 16,0 0-3-16,-2 0-36 15,4 9-65-15,-2-2-2 0,4 1-67 16,1-2-51-16</inkml:trace>
  <inkml:trace contextRef="#ctx0" brushRef="#br0" timeOffset="-92980.38">31132 9997 139 0,'0'0'176'0,"0"0"40"16,0 0-89-16,0 0-56 0,0 0 0 15,0 0-6 1,0-61-40-16,0 51-3 0,-3 0 15 16,3-2-13-1,0 0-11-15,0 3 8 0,-2 4 6 16,2 1-4-16,0 2 7 15,0 2 8-15,0 0-17 16,0 0-21-16,0 0-3 16,0 9-24-16,0 17 10 15,0 15 17-15,0 10 0 16,-6 6 1-16,-1 2 0 16,1-1 2-16,1-2-1 15,5-6 0-15,0-8 0 16,0-12 0-16,0-12-1 0,0-13 0 15,0-5-1-15,2 0 10 16,11-11 6-16,6-17-16 16,0-8-3-1,4-5-10-15,-1 2-12 0,-5 1 11 16,0 1 4-16,-5 11 10 16,0 9 0-16,-5 5 0 15,-5 7 0-15,0 5 0 16,-2 0-4-16,4 0-23 15,-2 12 6-15,1 12 21 16,-1 3 13-16,1 4 4 16,-1 1-3-16,5-2 3 15,3 0-5-15,2-7-7 16,-1-5 2-16,0-6-3 0,3-4-1 16,3-8 4-16,8 0 7 15,6 0-5-15,0-17-9 16,2-10-6-16,-4 1-12 15,-4-4-2-15,-7 4 5 16,-5-1 12-16,-2 1 3 16,-6 1 0-16,0-1 2 15,-3 5 7-15,-2 3-9 16,0 6 0-16,0 0 0 16,0 6 0-16,-7 0-10 15,-7 2 6-15,-3 4-3 16,-1 0 4-16,0 0-1 15,2 0-1-15,6 6 4 0,-2 9-6 16,8 14-2-16,4 7-3 16,0 6 12-16,6 8 29 15,19 3 19-15,8-5-14 16,10-6-9-16,1-13-10 16,3-15-1-16,0-14-2 15,-4 0-4-15,-3-33-8 16,-7-15-22-16,-11-8-91 15,-9 0-66-15,-6-1-322 16</inkml:trace>
  <inkml:trace contextRef="#ctx0" brushRef="#br0" timeOffset="-90806.98">2973 11705 35 0,'0'0'75'15,"0"0"-3"-15,0 0 46 0,0 0 3 16,0 0-60-16,0 0 2 15,-6-32-32-15,6 27 1 16,-2-3 8-16,-4-2 14 16,2-2-9-16,2 0 43 15,-2-1-20-15,-1-4-25 16,3 5 1-16,0 0-3 16,0 2-7-16,2 3 1 15,0 4 0-15,0 1-1 16,0 2-9-16,0 0-22 0,0 0-3 15,0 0-3-15,0 0-15 16,0 14 5-16,0 16 13 16,0 11 3-16,2 6-3 15,0 10-2-15,0 2 2 16,0 3 0-16,-2-4 0 16,0-7 2-16,3-9 2 15,-3-10-4-15,0-11 0 16,0-7 0-16,0-9-4 15,0-5-33-15,0 0 37 16,0-1-4-16,0-27-24 16,0-9-83-16,0-4-13 15,0-10-62-15,0 3-42 0,-7-3 101 16,-11 5 113-16,-4 10 14 16,2 6 133-16,2 10 43 15,5 6-58-15,4 6 15 16,7 4-44-16,-1 4-31 15,3 0-35-15,0 0-23 16,0 0-3-16,0 0-12 16,0 0-13-16,22 5 17 15,12 16 11-15,9 7 10 16,5 4-8-16,-3 7 1 16,-9 1-3-16,-14-1-5 15,-18 7 4-15,-4-7 1 16,0 0 0-16,-31-4 11 15,-2-2 3-15,-3-4 6 0,0-7-11 16,9-6-5-16,8-7-4 16,10-9-10-16,9 0-57 15,0-18 12-15,13-17-294 16</inkml:trace>
  <inkml:trace contextRef="#ctx0" brushRef="#br0" timeOffset="-90229.45">3403 11659 29 0,'0'0'88'0,"0"0"-27"16,0 0 53-16,0 0-21 15,0 0 7-15,0 0 5 16,29-23-35-16,-29 22-5 16,0-1 14-16,0 2 0 15,0 0-9-15,0 0-38 16,-10 0-32-16,-11 0-8 0,-4 0 3 15,-4 17 2-15,0 4 2 16,6 4 1-16,-4 4-1 16,6-1 1-16,5-1 0 15,10 0 1-15,6-8-1 16,0 1 1-16,12-11 0 16,23-4-1-16,14-2 3 15,11-3 4-15,2 2-7 16,-4 5 0-16,-13 2-1 15,-16 1-19-15,-16 0 9 16,-11 0-1-16,-2 4 4 16,-8 2 8-16,-28 5 37 15,-9 0 0-15,-8-3-13 0,2-4-12 16,1-4 8-16,13-4-7 16,6-6 0-16,10 0-5 15,10 0 0-15,5-4-8 16,6-10-29-16,2 2-97 15,27 2-119-15,13 0-295 16</inkml:trace>
  <inkml:trace contextRef="#ctx0" brushRef="#br0" timeOffset="-88421.72">4086 11840 93 0,'0'0'143'0,"0"0"-26"15,0 0-10-15,0 0-21 16,0 0-2-16,0 0-36 16,0-43 12-16,0 39-15 15,0 2 10-15,0 2 9 16,0 0-19-16,0 0-45 16,0 0-9-16,0 10-11 15,0 14 17-15,0 6 3 16,0 6 1-16,0 3 0 15,0-2-1-15,0-1 0 16,0-5 1-16,0-8 0 16,0-9-1-16,0-5 3 15,0-9-3-15,0 0 2 0,13-2-1 16,3-25 25 0,3-7-26-16,2-4-10 0,-6-2-17 15,-1 2 0-15,-6 4 17 16,-1 7 10-16,0 8 2 15,0 5 12-15,-3 5 20 16,0 8-3-16,3 1-31 16,-1 1-7-16,2 24 7 15,3 12 6-15,-3 0 15 16,2-1-14-16,5-2-3 16,-3-10 0-16,-1-5 1 15,1-7-2-15,0-9 4 0,-1-3-1 16,3 0 4-1,-1-10 0-15,3-20-10 0,1-11-3 16,-1-5-31-16,-3 1-8 16,-6-1 5-16,-7 4 8 15,0 3 29-15,0 9 8 16,-11 13 29-16,2 6 14 16,4 11 4-16,-1 0-44 15,-3 4-11-15,2 22-6 16,-2 6 3-16,2 3 1 15,5-2 1-15,2 0 1 16,0-4 0-16,0-2 1 16,18-7-1-16,0-6 6 0,2-5-2 15,3-9 1 1,-2 0 3-16,2 0-8 0,1-19 0 16,-1-3 1-16,-6-4-1 15,-3 2-1-15,-3 2-1 16,-5-1 2-16,-1 4 0 15,2 2 2-15,-7 6-2 16,2 3 0-16,-2 6-2 16,0 2 1-16,0 0-9 15,0 0-19-15,0 7 6 16,0 14 22-16,0 7 1 16,-4 4 9-16,2 3-3 15,2 0 0-15,0 0-3 16,0-10-3-16,9-4 9 0,1-9-6 15,4-7 3-15,-3-5-3 16,0 0 6-16,3-4-1 16,-1-20-3-16,1-11-5 15,-4-6-9-15,-1-2-17 16,1-6 15-16,-6 3-11 16,-2 2 7-16,-2 1 15 15,0 7 1-15,0 6 9 16,0 8 12-16,0 10 11 15,0 6-5-15,0 3 1 16,2 3-9-16,-2 0-20 16,2 0-7-16,1 0-6 15,1 0-2-15,-2 7 15 0,6 13 0 16,-4 11-6-16,-4 6 6 16,0 9 6-16,0 5 2 15,0-1-3-15,0 0-2 16,4-4-2-16,7-4 1 15,5-10 3-15,1-8-1 16,-1-10 1-16,2-8 1 16,2-6 2-16,0 0 2 15,5-26 1-15,-1-12-5 16,3-8-1-16,-7-6-5 16,-5-4-12-16,-3 2-2 15,-8-1-3-15,-4 1-2 16,0 2 14-16,0 4 1 15,0 10 4-15,0 11 0 0,0 13 1 16,0 9-1-16,0 5-2 16,0 0-7-16,0 2-14 15,0 18 2-15,-6 12 17 16,-8 11 4-16,1 8 0 16,1 11 4-16,1 3 6 15,11 1 20-15,0-6-3 16,0-9-5-16,21-8-5 15,3-13-12-15,0-12 8 16,3-11-6-16,0-7 5 16,-2-3-1-16,-3-25-11 0,-7-10-27 15,-3-4-41 1,-12-3-79-16,0-1-220 0</inkml:trace>
  <inkml:trace contextRef="#ctx0" brushRef="#br0" timeOffset="-88269.29">4641 11504 504 0,'0'0'210'0,"0"0"-210"16,0 0-6-16,0 0 2 16,0 0-101-16,0 0-47 0,0 104-192 15</inkml:trace>
  <inkml:trace contextRef="#ctx0" brushRef="#br0" timeOffset="-87723.15">5891 11638 124 0,'0'0'245'0,"0"0"-49"16,0 0-47-1,0 0-46-15,0 0-19 0,0 0-15 16,-4-69-7-16,4 69 0 16,-2 0-25-16,-1 0-33 15,3 11-4-15,-2 19-21 16,0 16 19-16,2 12 2 16,0 7 0-16,0 2 2 15,0-6-1-15,0-3-1 16,0-8 0-16,0-8-90 15,0-12-33-15,0-9-124 16,0-19-170-16</inkml:trace>
  <inkml:trace contextRef="#ctx0" brushRef="#br0" timeOffset="-86607.35">5791 11875 725 0,'0'0'206'15,"0"0"-114"-15,0 0-49 16,0 0-39-16,0 0-4 16,0 0 0-16,162-41 2 15,-130 30 0-15,-3-10 3 16,-7-2-1-16,1-8-1 16,-6 0-3-16,-3-6-4 15,-1 1-14-15,-2 0-13 16,-6 6 0-16,-1 7 17 0,-4 8 9 15,0 7 5-15,0 8 15 16,-2 0-2-16,-10 0-13 16,-3 18-9-16,-3 8 5 15,5 4-1-15,1 0 4 16,8 2 0-16,4-6 0 16,0-3-1-16,0-3 2 15,0-3-37-15,10-4-9 16,-4-4-7-16,3-2-28 15,-5-3 28-15,2-4 12 16,4 0 37-16,-3 0 4 16,1 0 8-16,4 4-8 15,1 3-1-15,-2 9-5 0,-2 1 6 16,-2 3 0 0,-5 1 20-16,-2-4 15 0,0-1 10 15,0-3-6-15,0-1 9 16,0-7-20-16,0-3-10 15,0-2-6-15,6 0 4 16,10 0 18-16,6-7 12 16,5-18-30-16,0-3-9 15,0 0-7-15,-7-2-9 16,-7 2-4-16,-1 2 13 16,-8 1 1-16,0 7-1 15,-1 6 6-15,-1 7 2 16,-2 5 13-16,0 0-21 15,0 0-19-15,0 17 4 0,0 8 12 16,0 3 3 0,0-1 1-16,0 5-1 0,4-1-1 15,7-5 1-15,7-6 2 16,2-8 4-16,2-8-5 16,1-4-1-16,1-4-7 15,3-21-25-15,-2-6-29 16,-6-3-29-16,-5-2 21 15,-5 0 36-15,-5 1 33 16,-4 3 19-16,2 5 57 16,-2 2 0-16,0 7-20 15,0 8-3-15,2 6-17 16,-2 2 4-16,0 2-31 0,0 0-9 16,0 0-19-1,3 13 8-15,-3 10 8 0,0 9 3 16,0 10 1-16,0 15 0 15,0 11 7-15,0 7-1 16,0 8-2-16,0-1-5 16,0-3 4-16,0-6 0 15,0-6-1-15,0-9-3 16,0-8 1-16,0-10 1 16,0-11-1-16,0-9 1 15,0-8-1-15,0-8 1 16,-3-3 4-16,1-1 9 0,-2 0 26 15,-5 0 17-15,-5-12-23 16,-1-12-24-16,-3-3 7 16,3-12 2-16,1-3-5 15,3-4-3-15,5-4-7 16,6-2-5-16,0 0-1 16,0 3 0-16,19 1-17 15,6 7-14-15,4 0-25 16,4 5-50-16,4 6-48 15,0 4-68-15,3 4-211 16</inkml:trace>
  <inkml:trace contextRef="#ctx0" brushRef="#br0" timeOffset="-85736.64">7282 11814 390 0,'0'0'162'0,"0"0"-61"16,0 0-55-16,0 0-27 15,0 0-7-15,0 0-2 16,31-228-2-16,-31 188 15 15,0 4 0-15,0 0 3 16,-2 8-9-16,-2 8-4 16,0 6 2-16,4 7 13 0,0 7 26 15,-4 0-54 1,0 2-11-16,0 23-9 0,-5 5 16 16,1 10 4-16,-2 6 0 15,1 4-3 1,3 6 6-16,4-2 6 0,2-1 4 15,0-3 1-15,0-6-3 16,4-8-9-16,5-9 5 16,-1-6-6-16,0-9 0 15,-2-8 6-15,3-4-7 16,5 0-4-16,5-12 3 16,2-13-3-16,1-4-14 15,-2 0-3-15,-4 2-32 16,-1 1 29-16,-3 4 24 0,0 4 0 15,0 5 1-15,-3 2 7 16,-5 5 8-16,0 4-2 16,-4 2 3-16,0 0-17 15,0 0-6-15,0 19 6 16,-2 7 12-16,-4 6-1 16,4 3-6-16,2 1 0 15,0-4-5-15,4-4 2 16,13-7-2-16,4-9 8 15,-1-12-1-15,3 0 6 16,-6-3 0-16,1-20 3 16,-9-9-5-16,-5-3 0 15,-4 1 0-15,0-1 27 0,-11 6 9 16,-9 5-7-16,-3 6-17 16,4 8-18-16,-1 7-5 15,-1 3-16-15,-3 3-53 16,0 17-66-16,1 0-94 15,1-4-288-15</inkml:trace>
  <inkml:trace contextRef="#ctx0" brushRef="#br0" timeOffset="-85554.47">7284 11718 355 0,'0'0'347'0,"0"0"-238"16,0 0-60-1,0 0-46-15,0 0-2 0,0 0 3 16,201-58-3-16,-165 48 3 16,-7 0-4-16,-12 0-40 15,-3-2-123-15,-7 2-338 16</inkml:trace>
  <inkml:trace contextRef="#ctx0" brushRef="#br0" timeOffset="-84003.02">7940 11748 249 0,'0'0'319'0,"0"0"-113"16,0 0-68-16,0 0-43 15,0 0-45-15,0 0-27 16,57-40-9-16,-34 18-9 16,-3-2-1-16,-5-3 1 15,4-7-3-15,-7-5 0 0,2-6 1 16,-7-10-3-16,-1 0 3 16,-6 6 3-16,0 6-5 15,0 12 0-15,0 10 1 16,0 11 1-16,0 8-2 15,0 0 6-15,0 2-7 16,0 0-10-16,-4 0-3 16,-5 23 9-16,-5 12 4 15,2 19 0-15,3 11 0 16,-1 11 1-16,8 6 2 16,2 2 6-16,0 4 5 15,0 2 2-15,2-6-1 16,14-1 9-16,-1-7-12 0,2-7 1 15,-2-13 1-15,-4-12-3 16,0-9-4-16,-6-14-3 16,-1-7-4-16,-1-8 3 15,-1-3-1-15,2-3 7 16,7 0 21-16,3-19 31 16,1-9-54-16,-6-4-5 15,-4-4-2-15,-5-4-3 16,0-2-11-16,-9-5-13 15,-16 1 15-15,-4 4-4 16,-5 4 15-16,1 8-3 16,8 11 3-16,6 2 1 15,9 9 1-15,6 4-1 16,4 4-1-16,0 0-4 0,0 0-2 16,0 0-4-16,0-4 11 15,12-2 0-15,13-6 1 16,8-4 0-16,5-4-1 15,1-4-2-15,2-3-17 16,-7-2-34-16,-3 0-19 16,-12 1 12-16,-5 6 29 15,-7 4 30-15,-7 6 1 16,0 6 20-16,0 5 17 16,0-1-4-16,0 2-27 15,0 0-6-15,0 3-14 16,0 17 6-16,0 6 8 0,-9 6 0 15,1 5 2 1,6 1 1-16,2-2 1 0,0-4 11 16,0-8-7-16,0-7-3 15,6-4 0-15,0-6 1 16,1-7 1-16,-1 0 3 16,3 0 6-16,0-20-1 15,2-9-11-15,1-6-4 16,1-1-1-16,0 1-13 15,3 2-2-15,-5 11 7 16,0 8 9-16,-2 6-2 16,0 8-4-16,-3 0 1 15,4 0-9-15,-6 4 4 16,2 16-1-16,-1 5 7 0,-5 1 4 16,0 0 0-16,0-1 1 15,0-3 4-15,0-3-5 16,0-3 2-16,0-8 3 15,0-6-4-15,0-2 3 16,0 0 6-16,0 0 5 16,0-16-15-16,9-10-38 15,2 0-6-15,4-2-2 16,1-2 1-16,5 2 7 16,-2 3 26-16,-1 1 5 15,3 7 6-15,-2 0-8 16,-1 3 7-16,0 7-5 15,-7 1 2-15,-2 6-11 0,-5 0 6 16,1 0 10-16,-5 20 3 16,0 4 29-16,0 3 3 15,0-1-14-15,2 1-13 16,3-8-2-16,-1-2 3 16,-1-7-9-16,-1-6-6 15,-2-2-42-15,2-2-43 16,0-4-122-16</inkml:trace>
  <inkml:trace contextRef="#ctx0" brushRef="#br0" timeOffset="-83725.73">8611 11401 434 0,'0'0'148'0,"0"0"-135"0,0 0-8 15,0 0 30-15,0 0-24 16,0 0-7-16,42 41 1 16,-33-41 22-16,-5-12 19 15,-1-13-15-15,-3-1-12 16,0-3-13-16,0 2-6 16,-14 8-17-16,1 7 11 15,-5 12 2-15,3 0-1 16,3 5-4-16,6 21-3 0,6 11-53 15,0 7-123-15,8 3-34 16</inkml:trace>
  <inkml:trace contextRef="#ctx0" brushRef="#br0" timeOffset="-83118.64">9087 11730 480 0,'0'0'123'0,"0"0"-66"15,0 0-19-15,0 0-5 0,0 0-21 16,0 0-4-16,0-27 40 16,-2 20 14-16,-11 0-16 15,-3 0-22-15,-1 4 1 16,-1-3-15-16,-5 6-2 15,-1 0-6-15,-2 0-1 16,1 6 0-16,2 9-1 16,8 9 0-16,3 1-1 15,6 0 0-15,6 1 2 16,0-6 3-16,0-3 1 16,9-9 0-16,7-7 7 15,2-1-3-15,3-6 4 0,9-19-1 16,-4-11-10-1,1-8-2-15,-4-5-13 0,-8-3 1 16,-9-7 5 0,-2-4 7-16,-4-4 2 0,0 4-2 15,0 8 6-15,-4 18 10 16,2 18 7-16,2 11 3 16,0 8-8-16,0 0-18 15,-2 0-11-15,0 20-1 16,-5 8 12-16,-1 10 0 15,-2 9 5-15,2 5-2 16,1 3-1-16,7 3 6 16,0 1-2-16,0-6 11 15,13-3 5-15,10-11-7 16,-1-4-5-16,3-12-2 0,-1-11-3 16,0-9 4-16,1-3-7 15,0-17-2-15,-6-15-68 16,-5-4-89-16,-5-3-226 15</inkml:trace>
  <inkml:trace contextRef="#ctx0" brushRef="#br0" timeOffset="-81571.67">9735 11630 74 0,'0'0'142'0,"0"0"-12"16,0 0 0-16,0 0 27 15,0 0-41-15,0 0-3 16,10-87-26-16,-10 82-27 16,0 3-10-16,0 2-9 15,0 0-19-15,0 0-22 16,0 0-10-16,0 14 3 16,-6 12 7-16,-3 8 0 15,4 0-2-15,5 2 1 0,0-2 1 16,0-4 4-1,12-7 0-15,-4-10-2 0,3-6-1 16,-3-7-1-16,0 0-3 16,5-2-5-16,1-20-1 15,-3-12-31-15,-3-5-19 16,-4-3 12-16,-4-5 0 16,0 4 6-16,-12 3 29 15,-5 7 12-15,-2 10 39 16,9 11 10-16,0 12-1 15,1 0-13-15,-1 6-35 16,0 20-1-16,1 6-2 16,7 6 3-16,2 4 10 0,0 0 11 15,0 1-2 1,18-10-3-16,6-1-7 0,-1-11-2 16,-1-6 0-16,-1-8 0 15,-4-7-1-15,3 0-1 16,0-8 7-16,-2-18-3 15,2-5-9-15,-5-2-22 16,4-4-4-16,-4-1-23 16,1 4-2-16,-5 4 27 15,-3 10 20-15,0 4 4 16,-6 6 11-16,0 8 9 16,0 2 10-16,-2 0-4 15,0 0-18-15,0 0-8 16,0 0-13-16,0 0 13 0,0 0 18 15,0 8-2-15,0 2-9 16,0-1 2-16,0 0-7 16,0 1 3-16,0 0-4 15,-4 7 3-15,0 4 0 16,-2 4-2-16,6 4 6 16,0 1-5-16,0-2-1 15,0-6 3-15,8-5-4 16,0-8 6-16,3-4-5 15,-1-5 2-15,1 0 9 16,-1-3-6-16,2-15-3 16,-1-8-4-16,-3-2-15 15,2-4-14-15,-3 2 16 16,-1 2 4-16,-2 4 9 16,4 4 0-16,-2 6 2 0,-4 8 1 15,-2 4 10-15,0 2-13 16,3 0-5-16,1 8-5 15,-2 16 10-15,2 3 11 16,-1-1-2-16,4 6 2 16,2-3-8-16,1 0 0 15,2-8 0-15,1-4 0 16,3-12 0-16,-1-5 4 16,6 0 1-16,-2-9-1 15,1-18-7-15,-3-3-5 16,-4-5-4-16,-3-4-7 15,-2-3 5-15,-2-6-3 0,-4-2 13 16,1 1 1-16,-1-1 1 16,0 11 1-16,0 6 9 15,2 11 3-15,-2 12 3 16,-2 5 10-16,3 2-4 16,-3 3-9-16,0 0-12 15,0 0-2-15,0 0-7 16,0 4 7-16,0 12-1 15,0 3 1-15,0 6-3 16,0 9 3-16,0 9 0 16,0 5 0-16,0 0 9 0,0 1-5 15,0-3 5 1,5-5 0-16,-1-4 0 0,3-6 3 16,1-7-9-16,4-6 2 15,-1-4-4-15,5-7 4 16,3-7 1-16,4 0-2 15,6 0-4-15,-2-17-17 16,-2-6-38-16,-4-5-99 16,-3-5-132-16,-9-1-480 15</inkml:trace>
  <inkml:trace contextRef="#ctx0" brushRef="#br0" timeOffset="-81391.77">10385 11492 66 0,'0'0'652'15,"0"0"-453"1,0 0-110-16,0 0 7 0,0 0-15 16,0 0-51-16,0 0-25 15,100-24-2-15,-61 10 0 16,-2-1-3-16,-6 3-21 16,-1 3-84-16,-8-2-90 15,-7-3-240-15</inkml:trace>
  <inkml:trace contextRef="#ctx0" brushRef="#br0" timeOffset="-80365.39">11170 11572 295 0,'0'0'173'0,"0"0"-114"16,0 0-59-16,0 0-23 15,0 0 23-15,0 0 9 16,13 0-4-16,-13 0-1 0,2 3 3 16,-2 0-2-16,3 1 10 15,-1-2 9-15,-2 3-17 16,0-4-1-16,2-1 2 15,-2 0 0-15,0 0 41 16,0 0 44-16,0-6-21 16,0-12-69-16,0-5-3 15,0 2 0-15,0-4 0 16,-7 0 4-16,-4 3-3 16,0 4 7-16,2 4 19 15,0 8-6-15,3 4 4 16,-3 2-5-16,-1 0-17 0,-3 0-3 15,0 16-6-15,-3 4 3 16,4 5 2-16,-2-2 0 16,1 5 1-16,3 2 11 15,1 0 3-15,3 2-8 16,4-2-3-16,0-2 5 16,2-4-2-16,0-6-2 15,0-6 0-15,0-8 1 16,4-4-1-16,9 0 14 15,5-5 1-15,3-17-11 16,-4-8-8-16,3 4-9 16,-3-8-11-16,2 1 2 15,-6 3 12-15,-2 2 5 0,0 3 1 16,-7 10 4 0,1 5 12-16,-3 6 3 0,-2 4-15 15,0 0-4-15,0 10-18 16,0 9 18-16,0 4 5 15,0 3 8-15,0 0 4 16,7 3 5-16,4-4 2 16,0-1-2-16,5-3 7 15,4-10-5-15,2-3 1 16,1-8-2-16,-1 0-5 16,1 0-4-16,-4-18-9 15,-1-6-5-15,-3-2-21 0,-5-2-48 16,1-2-84-1,0-2-194-15</inkml:trace>
  <inkml:trace contextRef="#ctx0" brushRef="#br0" timeOffset="-79600.81">11656 11523 200 0,'0'0'250'0,"0"0"-60"0,0 0-69 16,0 0-35-16,0 0-16 15,0 0-46-15,15-67 2 16,-12 65-7-16,-1 2-11 16,2 0-8-16,-1 8-8 15,1 20 8-15,-2 8 17 16,0 6-1-16,-2 3-5 15,0-8-4-15,0-5-4 16,0-7-2-16,0-11-1 16,0-9 0-16,0-2 0 15,0-3 0-15,0 0 19 16,5-19 7-16,4-11-26 0,2-6-1 16,4-4-6-16,3-2-8 15,3 2 2-15,-2 0 0 16,2 8 10-16,-9 5 1 15,2 11 2-15,-7 9 1 16,-5 5 6-16,0 2 1 16,2 0-8-16,2 6 0 15,2 13 5-15,-1 9 25 16,-1 6-7-16,-1 3 3 16,0 1-5-16,-1 0-11 15,3-3-5-15,-1-8-5 0,1-7-10 16,0-7-60-16,0-12-56 15,1-1-76-15,1-5-175 16</inkml:trace>
  <inkml:trace contextRef="#ctx0" brushRef="#br0" timeOffset="-78678.56">12030 11526 687 0,'0'0'241'0,"0"0"-164"16,0 0-22-16,0 0-35 15,0 0-8-15,0 0-8 16,105 3-2-16,-92 0 2 16,3-3-2-16,-1 0 5 0,1 0 1 15,0 0 1 1,-5-12-6-16,-4-2-3 0,-3-2-31 16,-4-2-14-16,0 0-39 15,-2 0-32-15,-16 4 23 16,-2 4 76-16,2 3 17 15,3 6 2-15,1 1 27 16,1 0-1-16,-3 12-13 16,-3 14-2-16,0 6-2 15,1 2-2-15,5 4 1 16,5 2 0-16,5-4-8 16,3-2 7-16,0-4 4 15,5-6 0-15,12-4 12 16,8-10-3-16,6-6-6 0,2-4 0 15,1 0-12-15,-3-15-4 16,-4-7-23-16,-5-5-25 16,-4-3 10-16,0 1 26 15,-4-3 9-15,-4 1 2 16,1 7 1-16,-1 4 5 16,-4 6 1-16,1 6 17 15,-3 4 1-15,-2 1-13 16,0 3 9-16,-2 0-18 15,0 0 0-15,0 0-1 16,0 0 6-16,0 0 9 16,0 0 0-16,0 0 3 15,0 0 0-15,0 0-9 0,0 0-1 16,0 9-9 0,0 11 12-16,0 6 6 0,0 3-10 15,5 3-1-15,2-3 3 16,2 0-2-16,-1-8-8 15,2-5 7-15,-1-7-5 16,-1-7 1-16,4-2 2 16,-1 0-3-16,0-17 8 15,2-5-8-15,-2-4-2 16,0-1-9-16,-4 8 0 16,0 3 8-16,-3 8-1 15,-2 5 2-15,-2 3 0 0,3 0-5 16,1 0-9-1,0 6 1-15,4 9 13 0,-2 5 2 16,5-2 3-16,3-2 2 16,5-1 1-16,6-7-3 15,-5-4-1-15,-5-4 1 16,-3 0 4-16,-1-4-1 16,0-16-2-16,3-6 1 15,-3-6-5-15,0-2-2 16,-6-1-2-16,-3-3 0 15,-2 2-10-15,0 2-5 16,-9 1-2-16,-11 14-8 16,-5 10-6-16,-2 9-38 15,0 0-85-15,8 21-77 0,7-1-258 16</inkml:trace>
  <inkml:trace contextRef="#ctx0" brushRef="#br0" timeOffset="-77282.22">13367 11358 191 0,'0'0'183'0,"0"0"-150"15,0 0-23-15,0 0-10 16,0 0 69-16,0 0-30 15,0 0-8-15,8 98 11 16,-8-82-5-16,0-6-15 16,0-4-12-16,0-2 1 15,0-4-8-15,0 0 5 16,0 0 10-16,0 0 11 16,0-10 40-16,0-10-69 15,0-3-6-15,0 2 2 0,0-1-3 16,-2-1 6-1,-10 8 1-15,3 0 16 0,1 7 28 16,-2 5-19-16,4 3 6 16,-1 0-31-16,-5 3 0 15,-1 20 0-15,3 7 5 16,-6 5 7-16,3 4 3 16,1 1 0-16,1 1 0 15,2-4-10-15,2-2 5 16,7-2-6-16,0-8-3 15,0-5 2-15,0-6-2 16,0-9 2-16,0 0-2 16,12-5-1-16,-2 0 2 0,4-10 1 15,6-17-3 1,-2-3-16-16,-3-2 1 0,-1 0-3 16,-3 1 16-16,-5 8 2 15,2 5 4-15,-6 8 6 16,2 6 3-16,-4 4-4 15,2 0-9-15,-2 2-17 16,3 16 11-16,-3 5 6 16,0 3 13-16,0 3-2 15,0-3 0-15,0-2-3 16,6-1-2-16,4-8-2 16,0-3-2-16,-1-5 0 15,5-5 1-15,1-2 6 16,6 0 1-16,-2-18-7 0,-1-9-3 15,-2 0-15-15,-5-4-4 16,2-4-3-16,-3 2 17 16,-2-1 5-16,-1 6 1 15,-5 8-1-15,2 5 7 16,-4 10 16-16,2 5 13 16,-2 0-12-16,0 0-24 15,0 14-8-15,3 10 8 16,0 6 29-16,1-2-7 15,0 4-7-15,1 0-5 16,-1-4 2-16,0 0-3 16,0-6-9-16,0-4 2 15,0-5-1-15,0-8 1 16,7-5 5-16,3 0 6 0,5-3 9 16,4-18-1-16,-1-4-19 15,-2-6 0-15,-2-3-2 16,-2-2-4-16,-7-5-2 15,-3-2 6-15,-1 3-5 16,-5 6 3-16,2 6 2 16,0 7 2-16,-2 13 3 15,2 2 8-15,-2 6 0 16,0 0-13-16,0 0-3 16,0 0-4-16,0 18-6 15,0 10 13-15,0 7 3 0,-2 5-1 16,0 4-1-1,2 0 1-15,0-4 0 0,0-5 3 16,7-9 1 0,6-9-4-16,2-5-1 0,1-9 5 15,7-3-6-15,-2 0-20 16,2-12-55-16,4-8-89 16,-7-9-146-16</inkml:trace>
  <inkml:trace contextRef="#ctx0" brushRef="#br0" timeOffset="-76398.14">14102 11460 229 0,'0'0'324'15,"0"0"-198"-15,0 0-82 16,0 0-19-16,0 0-18 0,0 0-3 16,8-4-1-16,-8 4-2 15,0 0 10-15,0 0 28 16,0 0 26-16,0 0-1 15,0 0-8-15,0-6-15 16,0-5-36-16,0-1-5 16,-8 1-1-16,-6-1-1 15,1 0 2-15,-3 3 0 16,3 5 0-16,1 4 1 16,-1 0 4-16,-1 0-5 15,-1 14-3-15,-1 11 3 16,3 3 4-16,0 4 1 0,1 4 2 15,4 0-1-15,5-4 6 16,3-4-1-16,0-12-3 16,5-6-3-16,15-10 10 15,2 0 25-15,7-14-8 16,0-16-17-16,2-7-13 16,-2-10 2-16,-2-7-1 15,0-4-1-15,-5-5-2 16,-2 2 1-16,2 3 0 15,-6 5-1-15,-5 7 0 16,-2 9 2-16,-5 14-2 16,-1 9 2-16,-3 8 2 15,0 3 3-15,0 3-7 0,0 0 0 16,0 7 0 0,-9 15 0-16,-7 4 0 0,3 9 3 15,2 6-2-15,0 7 5 16,4 8-5-16,2 5 1 15,5-3-2-15,0-2 1 16,0-8 2-16,2-8-3 16,12-6 0-16,1-9 2 15,1-10-1-15,0-9 1 16,2-6 2-16,-1 0 4 16,3-12 2-16,3-11-7 15,0-12-2-15,-4-5 0 16,-3 0-2-16,-3-4 1 15,-4 1-7-15,2 5-3 0,-4 8 2 16,-3 6 2-16,0 8 4 16,-4 11 1-16,0 2 1 15,0 3 1-15,0 0-1 16,0 0 0-16,-6 3 0 16,-9 10 5-16,-3 1-1 15,3 6 6-15,-1 5 6 16,9 3-3-16,5 2-2 15,2 3-3-15,0 0 1 16,17-7-4-16,8-6-4 0,2-8 4 16,0-12 0-1,-1 0-5-15,-4-3-6 0,1-23-22 16,-3-11-38-16,-7-10-147 16,-3 0-126-16,-8-3-272 15</inkml:trace>
  <inkml:trace contextRef="#ctx0" brushRef="#br0" timeOffset="-76126.68">14538 11059 375 0,'0'0'255'0,"0"0"-181"15,0 0-49-15,0 0 16 16,0 0 49-16,0 0-48 16,15 60-26-16,-5-52 8 15,-2-6 12-15,-1-2 9 16,-1 0 27-16,2-10-16 0,-2-12-31 15,-4-2-13-15,3-5-9 16,-5 2-3-16,0 3-11 16,0 7-7-16,0 9 8 15,-11 8-7-15,-1 0-7 16,4 4 7-16,1 18 2 16,5 5-9-16,2 4-39 15,0 4-31-15,0 3-90 16,0 0-164-16</inkml:trace>
  <inkml:trace contextRef="#ctx0" brushRef="#br0" timeOffset="-75340.99">14650 11426 327 0,'0'0'368'16,"0"0"-200"-16,0 0-73 0,0 0-63 15,0 0 3-15,0 0-16 16,135-10-11-16,-112-1-3 15,-6-1 6-15,-5 0 2 16,-3-1-4-16,-3-4 1 16,-2 1 1-16,0 0-7 15,-2 1-4-15,-2 0-4 16,0 3-4-16,0 2 1 16,-6 0 5-16,-7 4 0 15,-3 6-1-15,-3 0 1 0,-4 0-2 16,1 6-1-1,0 12 2-15,2 4 2 0,2 2 1 16,7 5 9-16,4 2 3 16,5 6 4-16,2 1-1 15,0-2-4-15,5-5 0 16,15-4-4-16,2-9 4 16,4-10 0-16,3-8 4 15,3 0 7-15,-1-24-11 16,-4-5-10-16,-9 0-1 15,-5-3-7-15,-7 0-4 16,-1 2 5-16,-3-1 6 16,5 9 0-16,2 5 0 15,-1 2 2-15,4 7-2 16,-5 5 5-16,-1 3 1 0,-2 0-6 16,-1 1-6-16,1 22 6 15,-4 4 9-15,3 4 7 16,-1 1-6-16,0-4-2 15,3-3-2-15,1-6-2 16,-1-5-1-16,-3-7-2 16,-2-1-1-16,0-5 1 15,0-1 4-15,4 0 2 16,6-4-6-16,3-22-1 16,3-8-23-16,3-4 6 15,-1 1-3-15,1 5 6 16,-4 10 13-16,-2 4 1 0,-2 8 1 15,-4 5 2-15,1 2 8 16,-5 3-3-16,6 0-8 16,-2 0-1-16,1 12 1 15,4 8 9-15,-3 6 5 16,1 8 5-16,4 3 3 16,-3-4-14-16,0-2-5 15,1-13 1-15,-6-8-4 16,3-3 3-16,0-7-3 15,4 0-26-15,-2-6-37 16,5-15-105-16,-3-9-154 16</inkml:trace>
  <inkml:trace contextRef="#ctx0" brushRef="#br0" timeOffset="-74607.65">15437 11305 349 0,'0'0'337'15,"0"0"-117"-15,0 0-102 16,0 0-58-16,0 0-43 15,0 0-13-15,9 9 0 16,-7 7 4-16,0 0 10 16,0 2-11-16,2-3-3 15,3 2 1-15,-2-6-5 16,2 1 2-16,-5-5 1 16,0-3-3-16,-2-4 2 15,2 0 0-15,-2 0 1 16,2-4 2-16,-2-12-5 15,0-2-26-15,0-2 2 0,0-2 17 16,0 4 7-16,0 0 2 16,0 4 5-16,-4 6 18 15,2 3 11-15,-5 5-13 16,0 0-10-16,-4 0-13 16,-4 10-1-16,-1 8-2 15,3 2 3-15,1 6 6 16,6 1 1-16,6 4-3 15,0 4 3-15,0-7-5 16,8-2 1-16,13-12 2 0,-3 0-1 16,1-7 1-1,4-7-2-15,-1 0-3 16,2 0-3-16,3-11-1 0,2-11-3 16,-2 0-2-16,0-6-1 15,-3 0 5-15,-3 3 5 16,-4 1-1-16,-1 9 1 15,-3-2-1-15,-2 3 1 16,-1 5-1-16,-6 0-7 16,-2 1-3-16,-2 2 7 15,0 1 1-15,0 1 2 16,0 0 1-16,0 1 1 16,-9 3 0-16,-2 0-1 15,0 0-3-15,-5 0 0 16,3 11 0-16,-3 7 2 0,3 3 1 15,2 8-3-15,9 4 3 16,2 3 6-16,2-2 6 16,22-8 3-16,10-6 11 15,2-8-16-15,1-12 1 16,-1 0-8-16,-9-11 7 16,-5-17-9-16,-7-6 2 15,-5-4-3-15,-4-2-13 16,-1 5-42-16,-3 3-74 15,0 5-126-15,-2 3-262 16</inkml:trace>
  <inkml:trace contextRef="#ctx0" brushRef="#br0" timeOffset="-72963.27">16254 11480 272 0,'0'0'190'0,"0"0"-49"16,0 0-74-16,0 0-49 15,0 0-3-15,0 0-10 16,68-169 3-16,-62 127 1 0,1-4 3 16,-3 0 18-16,-2 0 35 15,-2 4 12-15,0 5-7 16,0 10 3-16,0 8-10 15,0 10-7-15,0 5-23 16,0 1-13-16,0 3-20 16,0 0-7-16,0 0-7 15,0 14 6-15,0 14 8 16,0 11 0-16,0 9 1 16,0 10 7-16,0 11-1 15,0 10 7-15,0 8 2 16,0 3-3-16,0-2-2 0,-2-2 9 15,0-6-3-15,-3 1-3 16,3-11-4-16,2-8 1 16,0-9-8-16,0-18 3 15,0-10-2-15,0-14-2 16,2-7-1-16,5-4 3 16,7 0 3-16,5-5 3 15,6-21-6-15,2-9-4 16,-2-7-12-16,-8-6 0 15,-8 0-2-15,-6 1-2 16,-3-5-7-16,-5 6 12 16,-17 3 8-16,-3 2 3 15,0 7 1-15,6 5 3 16,5 10 6-16,5 6 7 0,7 6 0 16,2 0-1-16,0 0-6 15,2-3-3-15,21-5-6 16,4 0-2-16,1 1-1 15,4-4 1-15,1 2-4 16,-1 0-5-16,-6-2 0 16,-6 4 0-16,-2-2 5 15,-3-1 1-15,-1 6 1 16,-5-6-2-16,-1 8-1 16,-3 2 1-16,-2 5 1 15,-3 2 3-15,0 0-4 0,0 0-12 16,0 2-7-16,-14 14 24 15,-1 5 1-15,1 3 3 16,3-1 2-16,5 6 1 16,2-3 0-16,4-3-5 15,0-9 1-15,0-2-1 16,6-5 1-16,4-5 1 16,3-2-3-16,1 0 2 15,4-6-1-15,0-12-2 16,-2-10-9-16,1-8-11 15,-3-3 1-15,-7-2-5 16,-5-2 17-16,-2 9 7 0,0 7 10 16,0 6 6-1,-2 11 3-15,-5 7 2 0,2 3-6 16,-2 0-15-16,-1 0-1 16,-6 7-3-16,1 11 2 15,2 0 2-15,1 5 0 16,4 0 0-16,4 8 0 15,2 1 1-15,0 0 1 16,14-3 0-16,9-4 1 16,4-9 2-16,0-8-1 15,0-8 0-15,0 0 1 16,2-10 0-16,-4-18-5 16,-6-3 2-16,-3-2-1 15,-9-2 0-15,-3 3-1 16,-4 2 0-16,0 2 1 0,0 6-1 15,-2 9 1-15,-7 4 0 16,3 7 3-16,-6 2-4 16,1 0-1-16,-5 0 0 15,-3 11-2-15,0 1 3 16,1 1 0-16,5-1 0 16,5-2 0-16,3 1-1 15,5-6-1-15,0 3-6 16,0 0-12-16,13 1 6 15,10 0 4-15,2 5-4 16,0 0 1-16,4 7-1 16,-2 3-2-16,-6 2 11 15,-5 0 2-15,-5-2 1 16,-3-2 2-16,-1-5 4 16,-2-5 17-16,-5-3-6 0,2-5 3 15,2-4-10-15,11 0 5 16,12-2 4-16,7-18-17 15,3-9-10-15,2-2-66 16,-1-5-153-16,-1-1-533 16</inkml:trace>
  <inkml:trace contextRef="#ctx0" brushRef="#br0" timeOffset="-71764.98">17699 11446 143 0,'0'0'289'0,"0"0"-120"16,0 0-9-16,0 0-52 15,0 0-61-15,0 0-28 16,6-128-6-16,-1 97 5 0,0-1 1 16,-3 3 7-1,0-4 10-15,-2 3 14 16,3 3-13-16,-3 6-4 0,0 3-13 16,0 8-4-16,0 4-1 15,0 3-5-15,0 1-6 16,0 2-4-16,0 0-5 15,0 0-2-15,0 0 1 16,-7 14 4-16,-7 6 2 16,-1 5 0-16,-1 8 0 15,5 4 7-15,-1 7-1 16,8 3 1-16,2 0-1 16,2 3 0-16,0-6-4 15,0-3-1-15,2-15-1 16,16-13 3-16,7-13 5 0,4 0-1 15,7-23-7-15,-3-15-8 16,-2-6 0-16,-6-4-4 16,-8-1 10-16,-3-1-1 15,-8 2 3-15,-1 2 0 16,-3 4 0-16,-2 6 1 16,0 10 0-16,0 11 3 15,2 10 7-15,-2 2-6 16,0 3-5-16,0 0-9 15,0 17 6-15,0 9 3 16,0 4 5-16,-6 6 6 16,1 5-6-16,3 5 5 0,2 7-1 15,0 1 3 1,0-1-5-16,0-7-4 16,0-7-3-16,0-10 4 0,0-13-4 15,0-8 1-15,0-8 1 16,0 0 4-16,0-9 4 15,11-23-5-15,7-7-5 16,4-1-5-16,-2 0-1 16,3 5-1-16,-8 10 1 15,-3 7 4-15,-4 7 2 16,-4 6 0-16,-1 2-2 16,-1 3 2-16,-2 0-4 15,2 0-3-15,0 3-1 0,1 10 8 16,-1 8 4-1,-2 3 6-15,3 2 0 0,1-1-7 16,0 1 0 0,3-3-1-16,-1-5 0 0,6-6 0 15,-1-6-2-15,5-6 5 16,1 0-3-16,6-6-2 16,-1-15-2-16,3-3-2 15,1-3-4-15,-2-5-3 16,-1-1-1-16,-1 2 5 15,-4 0 0-15,-4 4 3 16,-6 2-2-16,-1 5 3 16,-5 1 1-16,-2 8 2 15,0 1-1-15,0 4-1 0,0 2 0 16,-11 1 1-16,-5 3 1 16,-1 0-3-16,-1 0 1 15,-2 7-2-15,2 9 0 16,3 4 3-16,3 6 1 15,8 4 2-15,4 2-1 16,8 4 6-16,26-4 5 16,11-3-6-16,1-9 1 15,4-12-1-15,-9-8-6 16,-2 0 0-16,-10-8-37 16,-9-20-54-16,-9-3-49 15,-11-6-87-15,0-2-246 16</inkml:trace>
  <inkml:trace contextRef="#ctx0" brushRef="#br0" timeOffset="-71551.09">17543 11296 318 0,'0'0'201'0,"0"0"-36"15,0 0 11-15,0 0-50 16,0 0-93-16,0 0-29 16,81-49 0-16,-44 35-4 15,3 2-16-15,5 0-112 16,1-3-256-16</inkml:trace>
  <inkml:trace contextRef="#ctx0" brushRef="#br0" timeOffset="-70570.05">19454 11318 137 0,'0'0'205'16,"0"0"-49"-16,0 0-48 15,0 0-7-15,0 0 16 16,0 0-16-16,0-11 8 15,0-11-88-15,0-3-3 16,4-4-2-16,4-2-9 16,0-4 2-16,-4-3 2 0,3 1 5 15,-3 2-11 1,0 5-4-16,-2 6 4 16,1 8-3-16,-3 6 3 0,2 6 19 15,-2 1 4-15,0 3-11 16,0 0-10-16,0 0-7 15,0 0-8-15,0 11-2 16,-2 16 10-16,-9 10 3 16,4 10-3-16,1 11 4 15,3 3 5-15,3 5 0 16,0 1 3-16,0-8-5 16,0-4-3-16,12-9-1 15,-2-12-1-15,4-12 1 16,3-12-2-16,8-10 4 15,9 0 3-15,3-18-8 0,2-14-11 16,-2-4-13 0,-3 0-39-16,-3-3-133 0,-8 1-221 15</inkml:trace>
  <inkml:trace contextRef="#ctx0" brushRef="#br0" timeOffset="-70350.24">19353 11246 47 0,'0'0'416'0,"0"0"-195"15,0 0-60-15,0 0 0 0,0 0-7 16,0 0-142-16,80-71-3 16,-35 39 7-16,1-1-3 15,-5 6-7-15,-3 5-6 16,-5 5-31-16,-6 10-115 15,-5 7-157-15,-8 0-330 16</inkml:trace>
  <inkml:trace contextRef="#ctx0" brushRef="#br0" timeOffset="-69529.59">19620 11506 255 0,'0'0'258'0,"0"0"-95"0,0 0-56 16,0 0-64-16,0 0 28 15,0 0 3-15,45-76-15 16,-36 47 15-16,2 0-18 16,3-4-22-16,-1-1-13 15,-2 1-13-15,2-1-3 16,1 1-4-16,-5 8 0 15,-1 6 0-15,-3 9-1 16,-3 7 1-16,0 2 0 16,-2 1 1-16,0 0 0 0,0 0-2 15,0 4-3 1,-2 13 3-16,-11 6 9 0,0 1-7 16,1 0 0-16,6-2 1 15,4-2-4-15,2-4 1 16,0-3-4-16,8-8-21 15,11-2 3-15,5-3-2 16,2 0-3-16,1 0-20 16,-4 0 19-16,-7 0 19 15,-6 0 1-15,-5 0 0 16,-1 7 1-16,-2 11 7 16,0 8 6-16,-2 5 9 15,0 1 4-15,2-4 3 0,2-6 1 16,-2-7-6-1,2-8-9-15,0-1-2 0,5-6 6 16,3 0 13-16,1 0 9 16,5 0-16-16,1-8-11 15,0-9-7-15,0-3-2 16,4-6-11-16,-3-3-1 16,0-3-13-16,0-4 8 15,-4 1 15-15,-3 1 3 16,-5 4 0-16,-4 6 1 15,-4 5 0-15,0 4 3 16,0 3 2-16,0 7-1 0,0-2 1 16,0 3-5-1,-8 2-2-15,-5 2-9 0,-1 0 7 16,1 0-4-16,-3 0 3 16,1 13 3-16,4 4-3 15,2 9 5-15,7 3 13 16,2 4 5-16,0-1 7 15,9-2-5-15,8-1-2 16,4-5-1-16,0-8-10 16,2-6 3-16,-3-8-10 15,3-2-2-15,4 0-33 16,-3-12-54-16,2-9-81 16,-1-1-74-16,-2 0-226 15</inkml:trace>
  <inkml:trace contextRef="#ctx0" brushRef="#br0" timeOffset="-68675.4">20403 11261 116 0,'0'0'279'0,"0"0"-125"0,0 0-69 16,0 0-26-16,0 0-31 15,0 0 39-15,8 11-38 16,-8-6-16-16,0-1-5 16,0 0-4-16,4-4-1 15,-4 0 6-15,0 0 19 16,0 0 20-16,0 0 8 15,0 0-1-15,0 0-19 16,0-8-34-16,0-2 0 16,0 0-2-16,0-1 0 0,-4 0 1 15,2-1 0-15,-2 3 0 16,0 2 10-16,-1 3 15 16,1 4 15-16,-6 0-37 15,-2 2-4-15,-5 16-3 16,2 6 0-16,-1 4 3 15,1 1 3-15,-1 2 2 16,5 2-3-16,3-1 0 16,1-5-2-16,2-3 1 15,3-4 0-15,0-11-1 16,-1-4 0-16,3-2-2 16,0-3-14-16,0 0 4 15,5-3 0-15,19-18 2 16,10-6 4-16,1-3 4 15,0 2 1-15,-6 4 2 0,-10 11 1 16,-5 4 30-16,-10 8 11 16,1 1 1-16,-3 0-18 15,4 0-18-15,3 3-4 16,3 13 15-16,1 2-5 16,3 3-5-16,1-7-6 15,8 0-3-15,-3-10 3 16,3-4 4-16,2 0-4 15,0-6-3-15,-2-17-2 16,0-2-3-16,0-6-14 0,-5-1-10 16,2-1-9-1,-6 0 15-15,-3 1 4 0,-1 2 9 16,-6 0 8-16,-2 2 2 16,-1 2 6-16,-3 6 9 15,0 8 6-15,0 8-2 16,0 2 8-16,0 2-13 15,0 0-11-15,0 0-3 16,0 0-7-16,0 2-2 16,0 14 9-16,-11 1 3 15,-1 8 4-15,1 3 0 16,0 4-1-16,2 7 0 16,2 0 1-16,3 0 0 15,2-1-3-15,2-4 1 16,0-5-4-16,0-6 0 0,4-7 1 15,10-9 1-15,6-7-1 16,2 0 2-16,1 0-4 16,-2-20-11-16,2-1-25 15,-7-4-35-15,-3-1-84 16,-5-2-173-16</inkml:trace>
  <inkml:trace contextRef="#ctx0" brushRef="#br0" timeOffset="-68493.05">20739 11187 64 0,'0'0'639'16,"0"0"-389"-16,0 0-135 0,0 0-21 15,0 0-28-15,0 0-26 16,21-10-23-16,21 1-13 16,-1-4-4-16,-4 3-5 15,-1 1-56-15,-3 4-84 16,-6-1-94-16,-5-2-304 15</inkml:trace>
  <inkml:trace contextRef="#ctx0" brushRef="#br0" timeOffset="-67787.67">20958 11354 145 0,'0'0'204'0,"0"0"-125"16,0 0 39 0,0 0 23-16,0 0 6 0,0 0-7 15,14-61-45-15,-14 61-14 16,0 0-43-16,0 0-38 16,0 0-6-16,2 18-3 15,-2 6 9-15,4 5 2 16,-2 0 7-16,5 0 2 15,-2 0-9-15,-1-4 0 16,1-4 3-16,-5-10-4 16,2-2-1-16,-2-9 3 15,4 0 0-15,3 0 0 0,4-23-3 16,4-7-1-16,1-2-10 16,0 0-6-16,0 0-4 15,-3 3 4-15,1 8 15 16,-4 4 2-16,-3 9 1 15,-1 7 3-15,2 1 0 16,-2 0-4-16,1 5-9 16,-1 16 1-16,-4 3 8 15,0 3 24-15,-2 5-3 16,0-1-8-16,0 2 0 16,0-4 0-16,0-9-2 15,3-5-8-15,-3-10 1 16,0-3-2-16,0-2 0 0,3 0 12 15,3-7 2-15,3-16-3 16,2-7-13-16,5-2-9 16,-1 0-2-16,1-1-2 15,2 5 12-15,-3 5-1 16,1 5 4-16,-5 4 0 16,0 5 11-16,-2 3-2 15,-2 4 0-15,2 2-5 16,-3 0-5-16,1 5-1 15,2 15 0-15,-5 8 3 16,-1 1 1-16,1 3-1 16,-2 1-3-16,0-5 0 0,0-6-34 15,4-4-66-15,0-8-102 16,5-10-148-16,3 0-197 16</inkml:trace>
  <inkml:trace contextRef="#ctx0" brushRef="#br0" timeOffset="-66695.24">21516 11350 57 0,'0'0'634'16,"0"0"-389"-16,0 0-95 15,0 0-46-15,0 0-86 16,0 0-16-16,62-13-1 16,-53 13 2-16,1 0-2 15,0 0 2-15,1-4 2 0,-1-4-2 16,4-2-1-16,-3-4-1 15,1-2-1-15,-3 3-17 16,-3-4-5-16,1 1-4 16,-7 3 9-16,0-2 2 15,0 4 7-15,0 0 0 16,0 2 8-16,-11 9 0 16,-2 0 0-16,-3 0 0 15,1 0 8-15,-6 9 2 16,3 7 6-16,1 2 2 15,1 6 1-15,5 1-4 16,4 3-8-16,7 2 4 16,0 0 0-16,0-2 1 15,0-6 1-15,7-2-5 0,2-8-4 16,-1-4 1-16,4-7 0 16,3-1 4-16,3 0 3 15,3-12-5-15,-2-11-5 16,1-5-2-16,1-2-2 15,-4 0 2-15,1 2 0 16,-5 3 0-16,1 5 3 16,-3 8-3-16,-2 4 3 15,-5 4-3-15,1 4 0 16,0 0 0-16,-1 0-3 16,0 0-1-16,0 15 3 15,-4 4 1-15,0 5 0 16,0 5 2-16,0-1 4 0,0-1-3 15,0 0 0-15,0-8-3 16,3-4 2-16,-1-7-2 16,-2-6 2-16,0-2-1 15,0 0 2-15,2 0 5 16,3-8 0-16,6-10-7 16,2-7-1-16,3 0-1 15,4-6-5-15,0 4-1 16,-4 2 6-16,-3 9 1 15,-4 7 0-15,-4 4 1 16,-3 5 2-16,0 0-3 16,0 0-3-16,0 12-7 0,1 13 10 15,-1 4 4-15,2 4-1 16,3 1 4-16,4-3-2 16,-2-4-4-16,0-11 0 15,-2-6 0-15,-3-10 0 16,5 0 3-16,2-4 2 15,3-22-6-15,5-9-1 16,-1-4-13-16,1-1 0 16,-4-1 3-16,-1 3 4 15,-4 0 5-15,-3 4 2 16,1-1 0-16,0 3 0 16,1 5 1-16,-3 8 3 15,-2 7 4-15,-2 9 2 0,-2 3 0 16,0 0-4-16,0 0-6 15,0 0-3-15,0 2-3 16,0 16 6-16,-6 2-1 16,0 6 1-16,1 6 0 15,3 8 1-15,2 4 0 16,0 2 5-16,0 0-3 16,0-5 1-16,0-5-1 15,2-9-2-15,3-8 0 16,-3-9-1-16,0-6 0 15,-2-4-5-15,0 0-9 16,4-2 1-16,0-19-15 16,2-2-83-16,-4-3-87 15,-2-1-210-15</inkml:trace>
  <inkml:trace contextRef="#ctx0" brushRef="#br0" timeOffset="-66517.34">22112 11253 344 0,'0'0'300'15,"0"0"-111"-15,0 0-76 16,0 0-46-16,0 0-27 16,0 0 61-16,0 0-41 15,179 7-31-15,-107-16-14 16,-12-2-14-16,-18 2-1 16,-15 1-40-16,-12-1-135 15,-15-2-295-15</inkml:trace>
  <inkml:trace contextRef="#ctx0" brushRef="#br0" timeOffset="-29113.26">3062 13242 206 0,'0'-2'181'0,"0"1"-77"15,0 1-31-15,3 0-16 16,-3-2-4-16,0 2-9 15,2-3-6-15,-2 1-2 16,0 0 17-16,0 1 9 0,0 1-11 16,0 0-9-16,0 0-4 15,0 0-18-15,0 0 1 16,0 0-15-16,0 0-3 16,-11 0-1-16,-5 0-2 15,1 0 0-15,-1 8 0 16,3 2-3-16,-3 4 2 15,1 4-3-15,-1 5 2 16,3 4 0-16,1 2-2 16,7 0 3-16,5-3 1 15,0-2 2-15,0-6 2 16,9-6-1-16,7-3-3 16,-1-4 13-16,1-5 11 0,3 0 12 15,2 0-6 1,6-24-8-16,0-6-8 0,-2-5-6 15,-5-4-7-15,-7-3-2 16,-9-1 1-16,-4 4-25 16,0 3 20-16,-4 2 5 15,-14 13 0-15,-2 4-7 16,2 9 0-16,3 8 4 16,-1 0-24-16,1 1 26 15,1 18-2-15,7 2-1 16,5 5 2-16,2-1-4 15,0 2 2-15,9 4-2 0,20-1-2 16,16 2 8 0,6 0 8-16,2 0 2 0,-8-3-4 15,-17-6-6-15,-16-5-6 16,-12 2-19-16,0-2 25 16,-20 2 4-16,-11-3 13 15,-5-10 8-15,1-1-25 16,4-6-38-16,8 0-112 15,10-25-256-15</inkml:trace>
  <inkml:trace contextRef="#ctx0" brushRef="#br0" timeOffset="-28991.33">3501 13351 797 0,'0'0'205'0,"0"0"-205"16,0 0-144-16,0 0-165 15</inkml:trace>
  <inkml:trace contextRef="#ctx0" brushRef="#br0" timeOffset="-28303.66">4072 13101 113 0,'0'0'302'15,"0"0"-114"-15,0 0-23 0,0 0-62 16,0 0-21-16,0 0-18 16,9-119-18-16,-4 117-22 15,-5 2-3-15,2 0-15 16,0 0-6-16,5 24 0 16,1 15 0-16,2 10 8 15,-6 9-1-15,1 9 12 16,-5-1-15-16,0 2 1 15,0-8-1-15,0-6-2 16,-5-11-2-16,3-14-41 16,0-11-62-16,-1-9-24 15,3-9-58-15,0 0-28 16,0-17-157-16</inkml:trace>
  <inkml:trace contextRef="#ctx0" brushRef="#br0" timeOffset="-27881.82">4103 13346 345 0,'0'0'459'0,"0"0"-296"16,0 0-72-16,0 0-19 15,0 0-30-15,0 0-28 16,50-20 2-16,-21 19-13 16,-2-3 0-16,2-3-3 15,-4 0 1-15,4-3-1 16,-4-8-10-16,-2-5-41 15,-8-3-10-15,-6-6-3 16,-4 2-10-16,-5-5-39 0,0-2 54 16,0 3 31-16,-9-2 25 15,-1 2 3-15,6 8 6 16,2 4 24-16,0 10 46 16,2 7 15-16,0 3-16 15,-2 2-26-15,2 0-39 16,0 0-10-16,0 21-11 15,0 13 11-15,0 12 11 16,0 8-4-16,0 6-3 16,0 3 2-16,-2-1-3 15,-3-1-1-15,1-4-2 16,4-10 0-16,0-10 0 16,0-11-65-16,4-11-85 0,11-12-31 15,1-3-73 1,7-3-54-16</inkml:trace>
  <inkml:trace contextRef="#ctx0" brushRef="#br0" timeOffset="-26681.74">4564 13293 22 0,'0'0'540'16,"0"0"-366"-16,0 0-54 16,0 0 2-16,0 0-60 15,0 0-45-15,0-37-17 16,0 37-27-16,0 0 16 15,0 12 11-15,0 3 13 0,0 4-2 16,0 4 7-16,0 5-12 16,0 2 4-16,0 0 0 15,0 2-4-15,3-4-5 16,8-4-2-16,0-8-9 16,5-7 6-16,1-9 4 15,4 0 27-15,-1-11 2 16,-5-15-18-16,-4-4-9 15,-6 0-2-15,-5-3-16 16,0-2-11-16,-2 3-4 16,-16 2 22-16,-2 6 9 15,5 11 1-15,-2 8 0 16,5 5-2-16,-2 0-5 16,1 13-13-16,0 16 18 15,1 2-2-15,5 3 3 0,7-2 7 16,0-3 3-16,0-3-1 15,23 0 3-15,-1-3 9 16,7-6-12-16,0-5 2 16,2-8-2-16,0-4-7 15,-2 0 17-15,-2-18-19 16,-2-8-21-16,-7-4-11 16,-3 0 11-16,-6 4 6 15,0 4 15-15,-7 5 14 16,3 6-2-16,1 3 31 15,-4 4 4-15,3 0-14 16,-3 2-11-16,-2 2-13 0,0 0-1 16,0 0 9-16,0 0-5 15,0 0-5-15,0 0-7 16,0 0-1-16,0 0-2 16,0 0-1-16,0 0 0 15,0 0-1-15,0 0 3 16,0 0 2-16,0 0-2 15,0 0 2-15,0 0 8 16,0 0 1-16,0 0 1 16,0-2 5-16,0-2-4 15,0-2 0-15,3-1 1 16,-1 2-8-16,0 0 1 16,-2 3 1-16,0 2 2 15,0 0 1-15,2 0-3 0,-2 0-6 16,0 0 0-16,0 0-1 15,0 0-7-15,0 0-3 16,0 5-6-16,0 13 16 16,0 5 1-16,0 2 0 15,0-1 1-15,3-1 2 16,3-2-3-16,3-1 0 16,-2-6 0-16,0-4-16 15,1-5-10-15,-1-5-4 16,7 0-4-16,3-5 31 15,5-19 3-15,3-8-20 0,0-3-1 16,-4 1 8 0,-2 5 13-16,-4 2-3 0,-6 8 9 15,-4 7-2-15,-1 6 21 16,-4 4 3-16,0 2-27 16,2 0-1-16,-2 2-23 15,0 17 12-15,2 6 11 16,3 0 9-16,0 6-5 15,1-1-3-15,3 0 6 16,2-5-6-16,5-2 3 16,-1-7-8-16,3-6 10 15,5-10-5-15,1 0 10 16,8-14-5-16,1-16-6 16,-6-7-33-16,-10-6-8 15,-15-1-3-15,-2 1 25 0,-2 9 19 16,-20 6 47-16,-2 12-4 15,-1 4-30-15,0 7 0 16,3 3-5-16,7 2-16 16,5 0 7-16,10 0-128 15,0 3-159-15,31 3-370 16</inkml:trace>
  <inkml:trace contextRef="#ctx0" brushRef="#br0" timeOffset="-25685.7">5842 13242 236 0,'0'0'226'16,"0"0"-57"-16,0 0-47 15,0 0-10-15,0 0-22 16,0 0-15-16,14-48-12 16,-14 48-36-16,0 0-27 15,0 0-8-15,0 6-15 16,0 16 23-16,0 9 6 16,0 3-6-16,-5 0 5 0,5 2-4 15,0-4 6-15,0-3-7 16,0-4 0-16,0-9 0 15,0-6 0-15,9-8 0 16,7-2 0-16,3 0 26 16,4-18-3-16,2-8-23 15,-4-6-1-15,2-3-23 16,-5 1-10-16,-3 1-19 16,-1 1 34-16,-3 3 17 15,-5 7 2-15,0 5 5 16,-6 8 0-16,0 7 18 15,0 2-8-15,0 0-15 16,0 0-28-16,0 2-15 0,-4 17 33 16,-4 4 20-16,-1 4 2 15,7-1-7-15,2 4 2 16,0-2-6-16,9 2 2 16,9-5 16-16,-1-4-9 15,-5-4-1-15,-8-2-3 16,-4-7 3-16,0 1-9 15,0-6 5-15,0-1-5 16,-12-2 15-16,-7 0-15 16,-3-5-25-16,-5-20-100 15,0-5-206-15,2-2-205 16</inkml:trace>
  <inkml:trace contextRef="#ctx0" brushRef="#br0" timeOffset="-25404.45">6011 12886 817 0,'0'0'211'0,"0"0"-166"15,0 0-45-15,0 0-25 16,0 0 25-16,0 0 17 16,46 51-10-16,-33-44-5 15,-1-7 19-15,0 0-7 16,-3-12 17-16,-5-11-15 15,-4-3-11-15,0-2-5 0,0 6-13 16,-13 5-23-16,-3 6-3 16,-3 11 17-16,1 0-6 15,1 23-28-15,9 16-23 16,8 12-46-16,0 11-89 16,6 1-215-16</inkml:trace>
  <inkml:trace contextRef="#ctx0" brushRef="#br0" timeOffset="-24305.72">6672 13372 275 0,'0'0'162'0,"0"0"-1"16,0 0-64-16,0 0-3 16,0 0-32-16,0 0-12 15,0 7 27-15,0-7 16 16,4-7-16-16,0-10-64 15,1-4-8-15,1-4-1 16,4-5 2-16,-4 0-5 0,3-2 1 16,2 1-1-16,-4 4 0 15,-1 8 0-15,-1 7 0 16,-3 6 0-16,-2 6-1 16,0 0-2-16,0 4-30 15,0 20 8-15,0 6 18 16,-11 8 6-16,0 0 1 15,-3 6 2-15,8-1 7 16,-1-2 2-16,3 0-3 16,-1-4-1-16,5-8-4 15,0-9-2-15,0-8-1 16,0-10-2-16,2-2 4 16,14-8 19-16,4-20-2 0,4-11-14 15,1-4-2 1,2-4-4-16,0 1 0 0,-3 3 1 15,-1 2 0-15,-4 9 0 16,-3 8-1-16,-5 12 0 16,-4 9 0-16,0 3-9 15,-5 7-18-15,0 23 18 16,-2 8-2-16,0 7 11 16,0-1 0-16,0-4 0 15,0-4 2-15,0-5 1 16,0-4 0-16,-2-8-3 15,0-4 2-15,-1-10-1 0,3-5 3 16,0 0 5-16,0-20 23 16,14-9-32-16,8-11-4 15,2 0 4-15,-1-2 1 16,-1 1-1-16,-1 8 2 16,-4 7 0-16,-3 11 4 15,-8 8-4-15,1 7-2 16,-3 0-17-16,-2 18 8 15,3 14 4-15,-3 6 5 16,-2 2 6-16,0 0 1 16,0-7-4-16,0-2 2 15,0-9 0-15,0-6-5 16,0-6 0-16,0-8-1 16,0-2 4-16,0 0 4 15,0-23-7-15,0-6-44 0,9-7-24 16,9 2 43-16,0-3 23 15,-3 6 0-15,3 4 4 16,-5 8 5-16,-1 9 37 16,-3 5-8-16,1 5-28 15,2 0-6-15,3 0 2 16,-3 19 13-16,1 4-3 16,-5 15-11-16,0 5 12 15,-4 4 2-15,1-4-1 16,3-9-3-16,2-10-4 15,3-9-2-15,7-15-5 16,4 0 8-16,10-17 8 0,-3-17-16 16,-2-10-2-16,-9-4-63 15,-8-8-116-15,-12-4-177 16</inkml:trace>
  <inkml:trace contextRef="#ctx0" brushRef="#br0" timeOffset="-24046.79">6957 12874 36 0,'0'0'442'15,"0"0"-319"-15,0 0-28 16,0 0-42-16,0 0-26 16,0 0 18-16,29 198 27 0,-5-198 18 15,-1-17 22-15,-8-12-23 16,-3-7-14-16,-8 2-35 15,-4 1-20-15,0 7-20 16,0 8-4-16,0 11-6 16,-12 7-16-16,-9 0-54 15,-8 28-74-15,-3 16-5 16,1 6-148-16</inkml:trace>
  <inkml:trace contextRef="#ctx0" brushRef="#br0" timeOffset="-23353.41">7501 12974 301 0,'0'0'223'0,"0"0"-69"15,0 0-5-15,0 0-20 16,0 0-32-16,0 0-15 16,16-69-22-16,-14 69-22 15,-2 0-13-15,0 0-17 16,0 0-8-16,0 25-16 15,0 19 15-15,0 16 1 16,0 16 8-16,0 14 2 16,0 10 6-16,0 15 3 15,2 7-12-15,-2 9 10 16,0-8-10-16,0-2-3 16,0-12-1-16,0-17-2 0,0-16 1 15,0-20-2 1,0-17-45-16,0-26-43 0,0-13-129 15,0-13-67-15,0-32-335 16</inkml:trace>
  <inkml:trace contextRef="#ctx0" brushRef="#br0" timeOffset="-23072.24">7594 13407 701 0,'0'0'185'15,"0"0"-42"-15,0 0-52 0,0 0-45 16,0 0-24-16,0 0-14 16,143-149-8-16,-110 149-2 15,-4 17-3-15,-4 10 3 16,-12 10-4-16,-9-1 0 16,-4 2 5-16,-4-1 1 15,-23-6 22-15,0-4 1 16,-2-8-12-16,6-9-5 15,0-10 5-15,3 0-11 16,5-12-50-16,5-16-86 16,6-7-150-16,4 0-373 15</inkml:trace>
  <inkml:trace contextRef="#ctx0" brushRef="#br0" timeOffset="-21770.67">8076 13232 467 0,'0'0'72'0,"0"0"-63"16,0 0 25-16,0 0-4 16,0 0-5-16,0 0-13 15,47 15-4-15,-45-15 17 16,-2 0 36-16,0 2-13 15,0-2-16-15,0 0-11 16,0 2-13-16,0-2-5 0,0 0 1 16,0 0 6-16,0 0 16 15,0 0 41-15,0 0 4 16,0-14-61-16,0-2-6 16,0 2-1-16,0 1-3 15,-2 3-7-15,-3 6-4 16,-4 3 10-16,-2 1 1 15,-3 0 5-15,-1 3-5 16,-1 18-11-16,-1 8 11 16,1 5-1-16,1 5 0 15,3 2-2-15,3-3 6 16,5 1-3-16,2-3 3 16,2-2-3-16,0-7 0 0,0-8 2 15,0-9-5-15,0-8-9 16,8-2-29-16,11-12 39 15,10-24-2-15,0-10-23 16,4 2 10-16,-4 0 17 16,-7 9 0-16,-4 12 7 15,-9 5 25-15,-3 9 12 16,-3 9-2-16,-1 0-42 16,-2 11-9-16,2 15 9 15,-2 6 3-15,3-1 3 16,1 0-3-16,2-5 2 15,1-5 4-15,2-7-2 0,2-7 1 16,0-5-6-16,3-2 6 16,3 0 7-16,6-12-15 15,-3-11-11-15,0-2-44 16,-2-8 11-16,-2 4 8 16,-1-3 27-16,1 3 9 15,1 7 4-15,-3 7 23 16,1 3 8-16,-1 10-7 15,-3 2-17-15,0 0-11 16,-2 7 0-16,0 18 7 16,-2 1 13-16,-3 4 0 15,-2-4-7-15,0-7-3 16,0-6-3-16,2-6-2 16,-4-7-2-16,0 0 7 15,0 0 7-15,0 0-17 0,0-12-8 16,-8-11-53-16,-1-5 24 15,3-1 10-15,-1 0 7 16,0 2 19-16,3 10 1 16,2 4 16-16,-1 8 28 15,1 5 13-15,-2 0-52 16,-3 8-5-16,-4 19-6 16,0 5 6-16,-3 5 0 15,3 3 5-15,5-1 4 16,4 2 2-16,2-3 2 15,0-4-8-15,0-8 3 16,17-8-6-16,8-6-2 0,4-12 8 16,4 0 12-16,2-16-8 15,2-21-6-15,-2-12-6 16,-1-7-12-16,-1-6-4 16,-6-7-1-16,-5-3 1 15,-11-4 2-15,-4 4 11 16,-7 8 1-16,0 14 2 15,0 16 4-15,0 11 18 16,0 13 2-16,0 8-3 16,-5 2-21-16,1 0-11 15,-2 10 1-15,-6 19 4 16,5 5 2-16,1 4 4 16,4 10 0-16,-3 6 12 15,-2 4 6-15,3 7 3 0,-3-2-2 16,5 3-4-16,2-3-1 15,0-7-4-15,0-8-6 16,2-12 4-16,12-12-6 16,3-14-2-16,6-10 6 15,6 0 7-15,6-26-6 16,1-9-7-16,-5-6-33 16,-8 3-33-16,-13-1-134 15,-10-2-249-15</inkml:trace>
  <inkml:trace contextRef="#ctx0" brushRef="#br0" timeOffset="-21602.76">8729 13263 429 0,'0'0'288'15,"0"0"-102"-15,0 0-14 16,0 0-17-16,0 0-95 16,0 0-41-16,0 0-9 15,129-34-9-15,-91 19-1 16,0 4-3-16,-9-1-73 15,-9 0-117-15,-7-3-311 16</inkml:trace>
  <inkml:trace contextRef="#ctx0" brushRef="#br0" timeOffset="-20713.68">9594 13279 389 0,'0'0'300'0,"0"0"-103"16,0 0-31-16,0 0-68 15,0 0-73-15,0 0-25 16,18-13-4-16,-14 31 4 16,3 5 4-16,-5 3 1 0,-2 6 4 15,0 4 1-15,0 2-1 16,0-1-5-16,0-2-2 15,0-7 2-15,0-10-3 16,0-11 1-16,0-7 0 16,0 0 9-16,0-13-3 15,4-16-8-15,14-8-23 16,-2-1 9-16,6 2 8 16,1 0 5-16,-1 7 2 15,-5 6-1-15,-3 11 3 16,-5 8 11-16,-2 4-14 15,1 0-5-15,2 19 3 0,1 10 2 16,-5 5 7-16,-4 2 3 16,-2-2 1-16,0-4-3 15,0-8 2-15,0-10-8 16,0-6 0-16,0-4-2 16,0-2 7-16,0 0 7 15,0-8 0-15,12-18-14 16,3-12-10-16,5-3-20 15,5-2 10-15,-3-3-9 16,2 1 1-16,-1 3 23 16,0 10 4-16,-11 13 1 15,-1 7 11-15,-5 12 11 16,-2 0-22-16,0 7-2 0,3 21 2 16,-1 7 30-1,2 3-8-15,-4 6-11 0,0-3 2 16,-2 0-9-16,-2-4-3 15,0-8-1-15,0-7-65 16,0-10-108-16,0-12-235 16</inkml:trace>
  <inkml:trace contextRef="#ctx0" brushRef="#br0" timeOffset="-20307.14">10165 13326 965 0,'0'0'212'0,"0"0"-144"15,0 0-26 1,0 0-37-16,0 0-4 0,0 0-1 16,120 8 2-16,-111-3-2 15,-3-5-10-15,-2 0-1 16,4 0 4-16,-4-5-10 16,1-10-29-16,-3-6-27 15,-2 2 0-15,0-4-20 16,0 1 19-16,-2 5 52 15,-11 0 20-15,1 8 2 16,-1 7 34-16,-3 2 13 16,3 0-22-16,-5 18-15 15,2 9 8-15,0 7 22 16,3 3 8-16,0 4 15 16,4 0-13-16,5-1-8 0,4 0-8 15,0-4-11 1,0-5-7-16,17-8-12 0,5-9 8 15,10-10-4-15,1-4-8 16,6-4 0-16,-4-26-45 16,1-3-56-16,-3-6-99 15,-2 3-116-15,-2 2-203 16</inkml:trace>
  <inkml:trace contextRef="#ctx0" brushRef="#br0" timeOffset="-19444.78">10570 13323 235 0,'0'0'213'16,"0"0"-51"-16,0 0-23 15,0 0-24-15,0 0-28 0,0 0-26 16,38 16-13 0,-35-9-9-16,-1-2-11 0,0 1-2 15,0-3-5-15,0 2-11 16,3-1-4-16,-3-2 0 16,0-2-1-16,-2 0 0 15,0 0 2-15,0 0-3 16,0 0 5-16,0 0 2 15,0 0 2-15,2-11 4 16,2-8-15-16,1-6 3 16,0 0-3-16,-1-3 0 15,-4-1 0-15,0 2 7 16,0 6 11-16,0 7-3 16,0 8-5-16,0 4 0 15,0 2-12-15,-11 0-14 0,-7 15 9 16,-4 11 3-16,-1 3 2 15,2 3 0-15,-2 7-1 16,5-1 1-16,5 2 0 16,6-5 0-16,2 0-1 15,5-12 0-15,0-6-1 16,0-7 2-16,0-5-22 16,0-5-6-16,0 0 10 15,8-7 13-15,2-15-26 16,4 0-5-16,-1-5 12 0,6 1 11 15,-2 3 12 1,1 2 1-16,-3 7 17 0,-1 7 15 16,-7 7 6-16,-1 0-25 15,-2 4-5-15,3 20-5 16,2 8 23-16,2 2-14 16,1 0-8-16,-1 0 0 15,0-8-3-15,-2-7 3 16,-2-10-4-16,-3-9 1 15,0 0 5-15,5-4 12 16,3-18-5-16,1-6-10 16,3 0-3-16,1-2-1 15,3 0-25-15,3 0-10 16,1 4 11-16,2 0 14 16,-1 4-3-16,-2 6 7 0,-8 6 5 15,-3 10-6-15,-6 0-3 16,-2 5 11-16,-4 19 1 15,0 10 24-15,0-3-9 16,-2 1-6-16,-16-6-1 16,1-2-6-16,-4-7 5 15,6-4-3-15,1-5 1 16,1-8 2-16,2 0 4 16,2 0 6-16,0-1-1 15,3-7 0-15,4-1-6 16,2 6-3-16,0-2-4 15,0 3-2-15,0 2-4 0,0 0-5 16,0 0-45-16,8 2-44 16,3 15-126-16,1 0-219 15</inkml:trace>
  <inkml:trace contextRef="#ctx0" brushRef="#br0" timeOffset="-17750.44">11132 13357 372 0,'0'0'379'0,"0"0"-214"15,0 0-53-15,0 0-48 16,0 0-36-16,0 0-12 16,0-24-2-16,0 24 6 15,0 0 31-15,0 0 12 0,0 0-22 16,0 0-17-16,0 0-19 15,0 0-5-15,0 1-11 16,-6 20 7-16,-4 3 4 16,1 4-3-16,7-2 2 15,2 0 2-15,0-6-1 16,0-3 0-16,0-5-16 16,9-5-5-16,9-7 7 15,2 0-1-15,4-12 9 16,-1-18-17-16,-1-6-30 15,-4-2 5-15,-2-1 32 16,-1 5 13-16,-3 6 3 0,-6 6 0 16,1 11 9-16,-3 2 41 15,0 9-18-15,-2 0-32 16,4 0-2-16,-2 0-13 16,2 15 14-16,3 9 1 15,1 2 9-15,-2 2-4 16,1 4 1-16,0-2-3 15,2-2-2-15,0-5 4 16,3-6-4-16,1-8 0 16,-1-9 5-16,1 0 4 15,-1-7-4-15,-1-17-6 16,0-8 0-16,-1-6-4 16,-1-3 0-16,-3-5 1 0,0 2 1 15,-4 2 2-15,-4 10 2 16,2 9 9-16,-2 12 26 15,0 8 8-15,0 0-7 16,0 3-20-16,0 0-18 16,0 0-5-16,0 6-4 15,0 5 9-15,0 4-4 16,2 0 4-16,5-1 0 16,4 4-13-16,-2-2-9 15,4 1-9-15,-1-3-3 16,-4 2 12-16,1 0 5 15,-2 5 8-15,0 1 5 0,-3 0 2 16,5-3 0-16,2 1-1 16,7-6 3-16,0 1 6 15,-1-5 9-15,-3-3-8 16,-3-2-4-16,-4-5-1 16,-1 2 1-16,4-2 5 15,3 0 1-15,3 0-5 16,3 0 1-16,4-14-5 15,1 1 0-15,3-8-18 16,-2-1-5-16,-6-2-18 16,-3-5-14-16,-5 2 27 15,-4-1 25-15,-5 3 1 16,-2 5 2-16,0 4 11 0,0 5 10 16,0 2-10-16,0 5-2 15,-2 3 5-15,-7 1-13 16,0 0-1-16,-4 0 0 15,2 0-5-15,-2 5 5 16,1 9 15-16,-1 6-6 16,1 6-8-16,2 9 6 15,1 5-4-15,5 4 7 16,4 0-7-16,0-6 2 16,2-4 4-16,15-7-5 15,10-10-1-15,6-11-1 16,5-6-2-16,7-9-35 0,-1-17-75 15,-3-9-21-15,-6 1-30 16,-6 2 0-16,-9 2-27 16,-8 6 129-16,-4 8 59 15,-1 5 59-15,0 6 48 16,2 3-1-16,-1 2-29 16,4 0-5-16,-1 0-18 15,0 0-5-15,-5 0-2 16,-3 0 14-16,-3 0 1 15,0 0-8-15,0 0-10 16,0 0-12-16,0 0-5 16,0 0 0-16,0-3-5 15,-5-8-15-15,-10-1-6 16,-1-1-2-16,-1 1 1 16,-4 5 0-16,-1 0 1 0,0 7-1 15,2 0-4 1,-1 0-2-16,2 12 4 0,3 9-8 15,5 3 4-15,5 8 5 16,6 4 1-16,0 0 2 16,0-1 1-16,10-9-1 15,11-5-2-15,6-10-7 16,-2-11 6-16,2 0 1 16,0-27 6-16,-4-11 0 15,-3-6-2-15,-5-6-3 16,-2-2 4-16,-3-1-3 15,-2 3 4-15,1 3 0 0,1 4 0 16,0 7 2 0,-3 6 6-16,-1 6-5 0,2 10 2 15,-6 6-4-15,0 4 3 16,-2 4-7-16,0 0-3 16,0 0-2-16,0 0-8 15,0 8-7-15,-16 16 15 16,1 8 1-16,-1 12 0 15,9 12-1-15,5 9-1 16,2 2 3-16,0-2 1 16,19-7 1-16,6-15 4 15,14-5 5-15,3-18-1 16,5-17-5-16,0-3 4 0,-10-15 1 16,-10-26-10-1,-13-5-13-15,-14-5-50 0,0 4-162 16,-18 8-483-16</inkml:trace>
  <inkml:trace contextRef="#ctx0" brushRef="#br0" timeOffset="-14593.2">13064 13055 434 0,'0'0'248'0,"0"0"-161"16,0 0 17-16,0 0-5 16,0 0-51-16,0 0-38 15,0 0 13-15,-35-61 5 0,28 43 6 16,5 0 11-16,2-1 7 15,0-2-30-15,15 0-13 16,12 2-7-16,6 5-2 16,4 5-1-16,-2 9 1 15,-3 0-1-15,-10 0-3 16,-7 12-2-16,-11 11 0 16,-4 5-2-16,0 4 7 15,-6 8-2-15,-19-1 1 16,-6 4-4-16,0 1-29 15,0-1-50-15,0 8-55 16,6-3-120-16,5 1-148 16</inkml:trace>
  <inkml:trace contextRef="#ctx0" brushRef="#br0" timeOffset="-14322.25">13074 13561 609 0,'0'0'206'15,"0"0"-105"-15,0 0-35 16,0 0-19-16,0 0-19 16,0 0-27-16,13 24 2 15,-7-13 5-15,2-3-2 16,-2-7 4-16,3-1 0 0,-1 0 9 16,0-5-6-16,-2-17 2 15,-6-5-2-15,0 3 0 16,-2 0 6-16,-12 9-2 15,6 3 2-15,3 7-19 16,3 5 0-16,2 0-85 16,0 0-175-16,0 10-537 15</inkml:trace>
  <inkml:trace contextRef="#ctx0" brushRef="#br0" timeOffset="-10820.2">16798 12729 92 0,'0'0'130'0,"0"0"-47"16,0 0-20 0,0 0 29-16,0 0-1 0,0 0-27 15,-53-3-23-15,53 3-4 16,0 0 23-16,0 0-4 15,0 0-1-15,0 0-4 16,2-5 22-16,32 1 8 16,16-4-51-16,25-1-25 15,5 0-1-15,-2-2-3 16,-7 4 1-16,-13-3-1 16,-15 2-1-16,-14 0 1 15,-12 2-1-15,-13-1 6 16,-1 7 3-16,-3 0 1 15,0 0 0-15,0 0-10 16,0 0-10-16,-11 0-63 0,-7 0-46 16,-4 8-106-16,-3 7-162 15</inkml:trace>
  <inkml:trace contextRef="#ctx0" brushRef="#br0" timeOffset="-10564.13">17070 12731 169 0,'0'0'231'16,"0"0"-90"-16,0 0 0 16,0 0-51-16,0 0 6 15,0 0-23-15,0-26-28 16,0 26-7-16,0 0-15 0,0 0-23 16,0 16-9-16,0 24 9 15,0 20 14-15,0 15 3 16,0 7 0-16,0 4-9 15,-2-8-3-15,-2-10-2 16,1-17-3-16,3-15-10 16,0-12-105-16,0-14-74 15,0-10-199-15</inkml:trace>
  <inkml:trace contextRef="#ctx0" brushRef="#br0" timeOffset="-10109.29">17236 13142 239 0,'0'0'85'0,"0"0"-35"16,0 0 35-16,0 0 51 16,0 0-23-16,0 0-46 15,-27 8 18-15,27-8 32 16,0-8 8-16,0-12-103 15,0 4 2-15,2 2 4 16,4 0-15-16,3 4-7 16,3 0 2-16,1 4-6 15,5 2-2-15,2 2-1 16,0 2-4-16,2 4 2 16,1 21-6-16,-4 16 3 15,-1 7-2-15,1 6 6 0,-9 0-3 16,-3-1-4-16,-5-9-3 15,-2-12-2-15,0-15 3 16,0-5 7-16,0-12 4 16,0 0 13-16,0-15 63 15,0-21-24-15,0-14-51 16,0-3 11-16,14-1 6 16,1 6-9-16,6 2-8 15,-4 5-2-15,1 6-2 16,0 9-15-16,0 14-46 15,2 7-82-15,-1 5-221 16</inkml:trace>
  <inkml:trace contextRef="#ctx0" brushRef="#br0" timeOffset="-8863.02">17722 13203 658 0,'0'0'147'0,"0"0"-110"16,0 0 6-16,0 0-32 16,0 0-8-16,0 0-3 15,84 2 0-15,-66-2 0 16,-4 0 2-16,-1 0 2 0,-1 0 19 16,-2-11 6-16,-1-1-9 15,-3-2-8-15,-4 0-6 16,-2-2 1-16,0 0-7 15,0 0 0-15,0-1-14 16,-8 0 6-16,-3 7 8 16,-1 0 1-16,-1 8 0 15,-3 2 0-15,-1 0-1 16,-4 2 0-16,-1 18 0 16,5 0 6-16,1 6 8 15,7 3 3-15,5 4 16 16,4 4 12-16,0 0-6 15,0 0-14-15,2-3-7 0,16-10-10 16,1-6-2-16,6-10-3 16,6-8-3-16,5 0-16 15,5-22-55-15,-2-10-54 16,-3-1-1-16,-3 1-13 16,-8 8 65-16,-5 6 68 15,-5 2 6-15,-1 4 30 16,-3 5 34-16,-2-1 21 15,-3 5-33-15,-4 1-23 16,2 2-12-16,-4 0-10 16,0 0-4-16,2 0 4 15,-2 0-3-15,0 0 16 0,0 0 4 16,0-2 0 0,0 2-1-16,0 0 5 15,0 0-8-15,0-2 3 0,0-1 6 16,0 0-4-16,0-3 3 15,0 1-6-15,0-4-22 16,0 1 0-16,-6 2 5 16,4 2 1-16,2 4 17 15,-2 0-1-15,2 0-10 16,-2 0-12-16,-7 0-9 16,-1 4-3-16,-7 14 8 15,2 4 4-15,-1 2 2 16,6 4-2-16,0-3 2 15,6-3-2-15,1-7-1 16,3-4 1-16,0-7-10 0,0-4-20 16,0 0 8-16,0 0 22 15,12-7-4-15,10-14 4 16,5-5-14-16,0-4-18 16,-1 2 15-16,-3-1 17 15,-6 9 0-15,-1 3 13 16,-7 5 21-16,-3 9-6 15,-1 3-4-15,0 0-21 16,-1 3-3-16,5 22 0 16,0 5 16-16,2 5 0 0,2-4-12 15,3-4 0 1,2-8-2-16,0-7 2 0,-1-5-4 16,1-7 0-16,1 0-25 15,0-22 2-15,-1-13-26 16,-3-4-34-16,-1-10-11 15,-5-3 35-15,-5-9 33 16,-4 3 24-16,0 0 2 16,0 9 50-16,0 13 4 15,0 9 9-15,0 10 23 16,0 10-33-16,0 5-17 16,0 2-12-16,0 0-24 15,0 0-4-15,0 0-3 16,0 0-4-16,0 6 6 15,0 14 5-15,0 7 2 0,0 10 3 16,7 7 5-16,2 6-4 16,0 5-2-16,-3-3-2 15,1-4 0-15,-2-6-1 16,-1-9 0-16,-1-14-1 16,-3-5-19-16,0-10-31 15,0-4-45-15,0 0-17 16,0 0-5-16,-5-9-56 15,-11-12-224-15</inkml:trace>
  <inkml:trace contextRef="#ctx0" brushRef="#br0" timeOffset="-8701.11">18361 13087 99 0,'0'0'295'0,"0"0"3"0,0 0-68 16,0 0-27 0,0 0-86-16,0 0-36 0,23-63-52 15,6 45-15-15,4 2 3 16,-2 4-11-16,-2 5-3 15,-5 2-3-15,-1 5-31 16,-3 0-56-16,3 0-113 16,-2 0-247-16</inkml:trace>
  <inkml:trace contextRef="#ctx0" brushRef="#br0" timeOffset="-8099.78">18754 13008 286 0,'0'0'421'16,"0"0"-287"-16,0 0-35 0,0 0 34 16,0 0-40-16,0 0-57 15,-3 0-33-15,6 0 1 16,-3 0-1-16,0 1-3 16,0 14-8-16,0 11 8 15,0 11 2-15,0 4 3 16,0-1 0-16,-3-3-3 15,-1-10-2-15,-1-8 3 16,3-7-3-16,-3-10 3 16,5-2-3-16,0 0 10 15,0-11 6-15,12-13-16 16,5-6-8-16,2 1 8 16,-2-4 0-16,1 1 0 0,-1 6 1 15,2 1-1-15,-1 13 0 16,-7 3 0-16,-3 7 1 15,-3 2-2-15,-2 11-5 16,-3 18 5-16,0 7 1 16,0 1 7-16,0-3-3 15,0-3 0-15,0-7-4 16,0-5 1-16,0-9 1 16,0-7-2-16,0-3 1 15,0 0 2-15,0-8 8 16,2-20-11-16,15-9-25 15,1-6 15-15,-3 1-8 0,2 2 6 16,-7 8 9-16,-1 5 3 16,1 14 2-16,-8 5 16 15,2 8 8-15,-2 0-5 16,3 0-21-16,-1 24 5 16,1 7-5-16,-3 6 4 15,-2 1 2-15,0-4-6 16,2-4-6-16,-2-7-55 15,0-6-118-15,5-10-140 16,-1-7-296-16</inkml:trace>
  <inkml:trace contextRef="#ctx0" brushRef="#br0" timeOffset="-7333.46">19144 13108 313 0,'0'0'419'15,"0"0"-223"-15,0 0-83 16,0 0-56-16,0 0-29 15,0 0-12-15,113 8-11 16,-93-3-2-16,-4-5 2 16,-3 0 2-16,-2 0-3 15,-4 0-3-15,0-3 2 16,-5-9-3-16,-2-2-2 16,0-3-22-16,0 0-15 15,0-1 7-15,0 2 22 16,-2 1 8-16,-7 6 1 0,2 1 1 15,-4 6 20 1,-3 2-7-16,1 0-8 0,-2 2-1 16,-1 14 0-1,3 5 8-15,1 5 8 0,6 1 5 16,4 7-8-16,2 0 2 16,0 0 5-16,0 0-12 15,13-5-6-15,3-8-2 16,1-2-2-16,-1-8 2 15,4-7-4-15,-2-4-32 16,-2 0-31-16,1-11-29 16,-1-14-21-16,-3-1 1 15,5-6 33-15,-3 4 75 16,1-2 4-16,0 4 89 0,-5 6 4 16,0 6 10-16,-4 6-4 15,-2 4-32-15,-5 4-29 16,2 0-20-16,2 4-18 15,-1 15 6-15,1 13 2 16,-2-3 9-16,-2 2-6 16,0-3-3-16,2-5-5 15,-2-4-1-15,0-3-1 16,0-8 1-16,0-2 0 16,0-6-2-16,0 0-4 15,4-2 3-15,6-24-1 16,5-10-19-16,3-4 10 15,2-1 0-15,-4 7 8 0,-5 10 3 16,-3 9 2-16,-2 6 12 16,-4 7 15-16,4 2-4 15,3 0-20-15,3 11-1 16,3 15 0-16,-1 6 4 16,-6-6 1-16,-3 4-8 15,-3-7-1-15,-2-6 2 16,0-7-2-16,0-2-37 15,0-8-31-15,2 0-74 16,2-3-2-16,3-27-89 16,0-10-497-16</inkml:trace>
  <inkml:trace contextRef="#ctx0" brushRef="#br0" timeOffset="-6989.28">19738 12897 126 0,'0'0'419'0,"0"0"-202"15,0 0-76-15,0 0-17 16,0 0-11-16,0 0-34 15,27-150-31-15,-27 150-29 16,0 0-19-16,0 8-8 16,0 18 8-16,0 11 16 15,0 4-4-15,0 9-6 16,0 7-4-16,0 3 5 16,2-2-4-16,1-4 2 15,-1-10-4-15,-2-8 1 16,0-12-2-16,0-12 1 0,0-8 1 15,-2-4 1 1,-3 0 6-16,1-24 3 0,0-14-10 16,2-6 1-16,2-7-3 15,0 5 0-15,8 0 0 16,15 11 0-16,-1 5-1 16,2 11 0-16,1 12-6 15,-3 5-5-15,-1 2-32 16,-6 11-50-16,-4 13-119 15,-6 5-275-15</inkml:trace>
  <inkml:trace contextRef="#ctx0" brushRef="#br0" timeOffset="-5930.19">17327 13569 85 0,'0'0'32'0,"0"0"-32"16,0 0-11-16,0 0-31 0,0 0-6 15,0 0 32-15,0 0 16 16,-363-40 41-16,331 40 55 15,6 0 20-15,9 0-16 16,9 0-13-16,1 0-27 16,5 0-20-16,0 0-12 15,0 0-11-15,-2 0 3 16,-6 0 26-16,-5 0 26 16,-1 0-4-16,3 0-6 15,1 0-16-15,8 0 11 16,4 0-2-16,0 0 6 0,0 0-12 15,0 0-18 1,16 0-17-16,9 0-11 0,6 0 1 16,2 0-1-16,-2 0 2 15,7 0-2-15,4 0 2 16,-1 0-2-16,3-4-1 16,3 2 2-16,-1 1 1 15,2-4-5-15,2 5 0 16,8 0 1-16,8-2-1 15,9 0 0-15,8-3 0 16,8 0 3-16,5-5-3 16,8 2 1-16,6-4-1 15,6 4 2-15,4 0-2 16,-1 1 0-16,-9 4 0 0,-2 1 2 16,-8-2-1-16,-2 2 0 15,1-7-1-15,1 4 0 16,4-5 0-16,10-4-1 15,17 0 1-15,12-1-2 16,9 1 2-16,-7 7 1 16,-6 2 1-16,-4 0-2 15,-13 3 1-15,-3 0-2 16,-9-2 2-16,-6 0-1 16,-7-4 3-16,-12-2-2 15,-14 1 3-15,-15 2 4 16,-16 0 11-16,-15 7-11 15,-9 0-7-15,-10 0 1 0,-6 0-2 16,0 0-3 0,-8 0-16-16,-29 7-16 0,-18 10-67 15,-19 2-177-15,-11-4-393 16</inkml:trace>
  <inkml:trace contextRef="#ctx0" brushRef="#br0" timeOffset="-4925.83">18756 13633 116 0,'0'0'113'0,"0"0"14"15,0 0 19-15,0 0-52 16,0 0-48-16,0 0-9 16,-12-18-6-16,8 15 13 15,-1-5 11-15,-3-4 15 16,1 0-20-16,-2 1 0 15,2-4-4-15,1 2-7 16,-1 3 2-16,5 2-3 16,0 2-19-16,2 4-8 0,0 0-1 15,0 2-4 1,0 0-2-16,0 0-4 0,0 0-2 16,0 0-6-16,0 9-6 15,0 12 14-15,0 5 1 16,0 9 1-16,0 4 0 15,0 4 1-15,0 4 2 16,0-1-4-16,0 0 0 16,0-11-1-16,0-7 1 15,0-7 0-15,0-4-1 16,0-7 2-16,0-5-2 16,0-5 1-16,0 0 0 15,0 0-1-15,0 0 2 16,0 0-2-16,-2 0 4 15,-6 0-4-15,-2 0 0 0,1 0-1 16,-3 0 1 0,1-7 0-16,1-5 1 0,-4-1-1 15,5-4 3-15,-1-3 2 16,2 2-3-16,1 1 7 16,3 0 1-16,2 5 1 15,0 4 0-15,-3 1 2 16,2 5-8-16,1 2 3 15,2 0 1-15,0 0-2 16,0 0-4-16,0 0-3 16,0 0-3-16,2 9-3 15,16 11 6-15,5 4 1 16,2 0 0-16,-2-2 0 0,0-3 0 16,-5-6 0-16,-7-9 0 15,0-4-1-15,-2 0 6 16,4 0 0-16,6-17-2 15,0-9 1-15,1-1-5 16,-1-1 2-16,-4 2-2 16,1 6-3-16,-8 5-24 15,1 7-51-15,1 8-150 16,-8 0-248-16</inkml:trace>
  <inkml:trace contextRef="#ctx0" brushRef="#br0" timeOffset="-3836.79">17059 14471 59 0,'0'0'152'0,"0"0"-53"16,0 0 3-16,0 0 41 15,0 0-13-15,0 0-35 16,-4-66 12-16,4 51-32 16,0-1-4-16,0-3 12 15,0 6-30-15,0 3-11 16,0 1-7-16,0 5 5 0,0 4-24 15,0 0-4 1,0 0-12-16,0 0 0 0,0 0-11 16,0 4-1-16,0 16 6 15,0 6 6-15,0 2 3 16,0 2-3-16,0 2 0 16,0 4 0-16,-4-2 3 15,-4-1 0-15,2-3-2 16,4-8 5-16,2-8-3 15,0-4-1-15,0-3 2 16,11 0 2-16,15-3 11 16,9-4 5-16,-4 0-11 0,0 0-7 15,-10 0-3 1,-2 0 0-16,-6 0 0 0,-6-2-1 16,0-2-3-16,-5-1-1 15,0 2-5-15,0-3-10 16,0 3-16-16,-2-8-29 15,0 3-93-15,0-6-49 16,0 1-131-16,0 1-145 16</inkml:trace>
  <inkml:trace contextRef="#ctx0" brushRef="#br0" timeOffset="-3618.45">17028 14418 87 0,'0'0'250'0,"0"0"41"16,0 0-58 0,0 0-115-16,0 0-86 0,0 0 16 15,0 0-4-15,160-30-25 16,-131 28-14-16,-8-2-1 16,-8 1-4-16,-2 1-11 15,-4-1-78-15,-7-6-45 16,0-1-177-16,0-8-246 15</inkml:trace>
  <inkml:trace contextRef="#ctx0" brushRef="#br0" timeOffset="-3454.54">17103 14247 336 0,'0'0'323'0,"0"0"-95"0,0 0-84 16,0 0-31-16,0 0-56 15,0 0-54-15,64-8-1 16,-41 8-2-16,-2 0 0 15,1 0 0-15,0 0-58 16,-2 0-67-16,3 0-56 16,-4 0-167-16</inkml:trace>
  <inkml:trace contextRef="#ctx0" brushRef="#br0" timeOffset="-2803.86">17454 14219 162 0,'0'0'75'16,"0"0"-44"-16,0 0 37 15,0 0-27-15,0 0 31 16,0 0 92-16,0-19-51 16,0 12 6-16,0 3-19 15,0 2-19-15,0 2-8 16,0 0-25-16,0 0-24 15,0 0-24-15,0 0-4 16,0 0-17-16,0 18 12 16,-2 6 9-16,-5 8 8 0,-5 0-4 15,2 7-1 1,-1 3 2-16,-3 6 7 0,1 6-7 16,3 4 3-16,6 0 1 15,4-5-4-15,0-12-3 16,7-13 3-16,22-12-1 15,7-16 3-15,4 0-2 16,0-27 1-16,-5-8-3 16,-6-5-3-16,-2-6-8 15,-7 4 5-15,1-1 2 16,-6 8-3-16,-6 3-1 16,0 6 5-16,-5 8 1 15,1 6 0-15,-5 3 0 16,0 8 1-16,0 1 2 15,0 0-2-15,0 0-2 0,0 0-1 16,0 0-6-16,0 0 5 16,-2 0 2-16,-7 10 0 15,2 4-3-15,2 3-1 16,-1 8 4-16,-1 4 7 16,5 6 8-16,2 0-3 15,0-3 3-15,0-1-1 16,2-7-5-16,16-4-3 15,0-6 0-15,7-14 2 16,1 0-8-16,1-14-5 16,-1-21-41-16,-3-2-67 15,-5-7-60-15,-9 0-194 16,-5-7-184-16</inkml:trace>
  <inkml:trace contextRef="#ctx0" brushRef="#br0" timeOffset="-2521.81">17851 14105 285 0,'0'0'337'15,"0"0"-74"-15,0 0-133 16,0 0-102-16,0 0-17 16,0 0 18-16,-32 68-3 15,28-38-14-15,4-7-7 16,0-4 11-16,0-11-7 16,0-3-3-16,0-5 6 15,0 0 24-15,0-7 19 16,0-13-31-16,2-8-16 0,0 2-7 15,-2-2-1-15,0 8-3 16,0 6-14-16,0 9 7 16,-10 5-8-16,0 0-20 15,1 19-29-15,5 11-34 16,4 4-20-16,0 4-96 16,2 1-41-16,19-2-42 15</inkml:trace>
  <inkml:trace contextRef="#ctx0" brushRef="#br0" timeOffset="-1791.94">17982 14454 229 0,'0'0'246'16,"0"0"-73"-16,0 0-41 0,0 0-24 16,0 0-29-16,0 0-26 15,67-64-26-15,-58 53 5 16,-5 1 10-16,-2 0-6 15,-2 2-12-15,0 0-1 16,0 2-16-16,-2 6-7 16,-14-4-2-16,-1 4-5 15,-3 0 0-15,0 10 3 16,2 11 0-16,3 3 2 16,1 1-1-16,5 1 3 15,5 1 3-15,4-5-2 16,0-6 0-16,0-3 0 15,0-6 1-15,13-7-1 0,3 0-1 16,6-2-2-16,0-18-3 16,1-6-15-16,-4-6 1 15,-3 1 7-15,-5 1 12 16,-4 4 1-16,-2 6 37 16,-5 4 4-16,0 11-13 15,0-2 5-15,0 5-1 16,2 2-16-16,0 0-17 15,2 0-3-15,1 9-7 16,1 14 9-16,2 12 1 16,-2 9 3-16,-4 9 1 15,3 12 2-15,-3 9-3 0,-2-2 4 16,2 0-5-16,-2-5 2 16,2-9-1-16,0-8 0 15,-2-8-3-15,2-10 1 16,-2-10 0-16,0-7 0 15,0-8-1-15,0-7 0 16,0 0 1-16,0 0 3 16,0 0 12-16,0 0 11 15,0 0-4-15,0 0-1 16,-13-10-8-16,-7-7-12 16,3-6 0-16,-4-1 1 15,5-8 1-15,10-5 5 16,6-2 5-16,0-11-7 0,4 1-2 15,19-3-1 1,6 0-3-16,2 0-1 0,0 4-10 16,0 3-28-16,3 8-17 15,-1 3-27-15,1 3-102 16,-6 4-182-16,-1 3-408 16</inkml:trace>
  <inkml:trace contextRef="#ctx0" brushRef="#br0" timeOffset="-1540.09">18410 14299 162 0,'0'0'242'0,"0"0"-95"16,0 0 31-16,0 0-24 0,0 0-56 15,0 0-18 1,-13-15-16-16,13 15-20 0,-2 0-14 16,-1 0-23-16,1 15 0 15,0 11 3-15,2 8 21 16,0 2-12-16,0-4-9 15,2-1-4-15,11-7-4 16,-1-11 3-16,-6-4-5 16,3-9-34-16,0-4-1 15,-4-25 6-15,4-6-100 16,-5-10-53-16,-4-3-203 16</inkml:trace>
  <inkml:trace contextRef="#ctx0" brushRef="#br0" timeOffset="-1259.23">18374 14026 521 0,'0'0'333'0,"0"0"-270"0,0 0-20 15,0 0-3-15,0 0-12 16,0 0-14-16,-56 84-5 16,56-63-7-16,0-3 2 15,0-6 5-15,6-7 12 16,11-5 4-16,1 0-9 15,-1-3-1-15,-1-19-7 16,-3-6-4-16,-5-2-4 16,-6-1-13-16,-2 5-1 15,0 11 10-15,0 6 4 0,0 9 0 16,-12 0-3 0,-1 0-8-16,1 24-46 0,2 7-37 15,5 3-118-15,1-3-165 16</inkml:trace>
  <inkml:trace contextRef="#ctx0" brushRef="#br0" timeOffset="-726.53">18598 14207 331 0,'0'0'326'15,"0"0"-203"-15,0 0 37 16,0 0-40-16,0 0-40 0,0 0-45 16,0-7-22-1,4 7-13-15,-2 5 1 0,0 15 20 16,0 6 4-16,1 2-13 16,-3 4-3-16,0 2-4 15,0 0-3-15,0 0-2 16,0-3 3-16,0-4-2 15,0-8 0-15,0-5 0 16,0-6-1-16,0-8 3 16,0 4-2-16,0-4 4 15,0 0 7-15,0-12 3 16,10-10-12-16,4-5-2 0,1 2-1 16,4 0 5-16,3 6-5 15,5 7-5-15,2 0 5 16,0 7-13-16,-1 5 6 15,-5 0-8-15,-7 2 4 16,-10 13 8-16,-6 2-2 16,0 1 5-16,-18 3 2 15,-13-1 10-15,-2-2 4 16,-7-1-10-16,2 0 2 16,2-3-4-16,4-4-3 15,13-7 0-15,3-3-1 16,9 0-3-16,7-7-30 15,0-15-86-15,0-7-172 0,19 2-222 16</inkml:trace>
  <inkml:trace contextRef="#ctx0" brushRef="#br0" timeOffset="-453.69">18947 14193 256 0,'0'0'313'15,"0"0"-127"-15,0 0-21 16,0 0-35-16,0 0-35 16,0 0-35-16,9-30-21 15,-6 30-11-15,-3 0-12 16,4 2-16-16,-2 24 1 16,1 8-1-16,3 6 10 0,-4 4-3 15,0 2-2-15,3 0-2 16,-5-1-1-16,0-9-2 15,0-6-21-15,0-13-31 16,0-6-81-16,0-10-99 16,0-1-210-16</inkml:trace>
  <inkml:trace contextRef="#ctx0" brushRef="#br0" timeOffset="-4.25">19099 14427 338 0,'0'0'400'0,"0"0"-237"15,0 0-67 1,0 0-15-16,0 0-22 0,0 0-43 16,37 0-13-16,-27 3-1 15,-1-3 1-15,-1 0 0 16,6 0 2-16,-1-3 0 16,3-9 0-16,-1-3-3 15,4-2-2-15,0-1-2 16,-3 0-9-16,-3 4-10 15,-1 0-20-15,-8 0 13 16,-2 6 1-16,-2 0 14 16,0 3 5-16,0 5 8 0,-11 0-1 15,-5 0 2 1,-4 0 1-16,1 3 8 0,-2 7-4 16,4 2 7-16,-1 2 4 15,2 0 0-15,7 4 0 16,2 4 7-16,5 1 2 15,2 4 2-15,0 4 0 16,9-4-11-16,16 0 11 16,6-10-4-16,4-5-11 15,1-7-4-15,0-5-3 16,-2-5-6-16,-1-16-5 16,-4-9-35-16,-7-2-18 15,-11 4-52-15,-4 2-41 16,-5-1-167-16</inkml:trace>
  <inkml:trace contextRef="#ctx0" brushRef="#br0" timeOffset="887.24">20091 14203 135 0,'0'0'272'0,"0"0"-98"16,0 0-10-16,0 0-27 15,0 0-51-15,0 0 21 16,19-44-1-16,-15 36-31 16,-2 6-12-16,0 0-20 15,-2 2-4-15,2 0-22 16,-2 0-10-16,0 0-7 15,0 0-6-15,4 21-4 0,-1 18 9 16,-1 12 1-16,-2 7 1 16,0 12 1-16,0 10-2 15,-2 6 1-15,-7 2 3 16,-1-6-4-16,2-11-3 16,1-18-22-16,3-12-21 15,2-15-20-15,2-16-52 16,0-10-103-16,0-5 15 15,0-25-118-15</inkml:trace>
  <inkml:trace contextRef="#ctx0" brushRef="#br0" timeOffset="1173.07">20073 14249 416 0,'0'0'273'16,"0"0"-86"-16,0 0-74 15,0 0-15-15,0 0-38 16,0 0-38-16,43-66-21 16,-26 66-1-16,6 0 6 15,-1 17-3-15,3 2 7 16,-6 9 2-16,-5 0 1 16,-7-2-2-16,-7 1 9 15,0-5-11-15,0 2-5 16,-19-8 2-16,-5-1-6 0,-2 0-19 15,1-8-25-15,3-4-45 16,9-3-63-16,5 0-106 16,8-21-375-16</inkml:trace>
  <inkml:trace contextRef="#ctx0" brushRef="#br0" timeOffset="1869.22">20440 14217 291 0,'0'0'256'0,"0"0"-97"16,0 0-30-16,0 0-48 16,0 0-39-16,0 0-30 0,10-10-11 15,-10 10 6 1,0 0-1-16,0 10 16 0,-7 4 9 16,-4 6-9-16,2 4-14 15,3-2-4-15,6-3 2 16,0 2-5-16,0-3 0 15,0-8 2-15,2-1-3 16,9-9 2-16,2 0-2 16,1 0 8-16,1-19-5 15,-1 1-3-15,-4-8-8 16,-3-1-4-16,-7 1 0 16,0-1 1-16,0 1 11 15,-13 8 5-15,-3 4 2 16,3 6 0-16,0 8 4 15,1 0-11-15,1 0-4 0,5 3 1 16,2 14 3-16,4 1 6 16,0 0 6-16,0 2 5 15,17-3-5-15,10-5 6 16,4-3-3-16,4-7-7 16,-3-2-3-16,-3 0-5 15,-7-2-5-15,-1-16-6 16,-6-4-20-16,-1-5 15 15,-6-2 0-15,1 0 11 16,-5 2 4-16,0 1 1 16,4 1 1-16,-4 6 12 15,1 7 22-15,-3 5 6 16,-2 6-1-16,0 1-9 16,0 0-28-16,0 0-3 15,0 10-12-15,0 18 12 0,0 10 17 16,0 8-12-16,0 12 1 15,0 6 5-15,-2 10-2 16,-9 7 2-16,-3 9-5 16,5 0-2-16,-3 2-4 15,2-17 4-15,3-12-4 16,3-21-3-16,4-12-20 16,0-12-28-16,0-13-52 15,0-5-84-15,0 0-58 16,0-18-143-16</inkml:trace>
  <inkml:trace contextRef="#ctx0" brushRef="#br0" timeOffset="2157.16">20597 14397 23 0,'0'0'504'16,"0"0"-276"-16,0 0-85 15,0 0-45-15,0 0-4 16,0 0-58-16,13-134-24 15,6 129-4-15,-2-2-5 16,3 3-1-16,3 4-2 16,-4 0 0-16,2 0-3 15,-4 6-1-15,-1 11-5 16,-12-3 8-16,-2 7-2 0,-2-3 3 16,0 2 6-16,-15 1 4 15,-7-6-5-15,-1-3-3 16,4-3-2-16,3-8-34 15,5-1-73-15,11 0-28 16,0-15-221-16</inkml:trace>
  <inkml:trace contextRef="#ctx0" brushRef="#br0" timeOffset="2956.73">20913 14245 116 0,'0'0'444'0,"0"0"-318"16,0 0-37-16,0 0 21 0,0 0-22 15,0 0-50-15,0-12-32 16,0 12 18-16,0 0 35 16,0 0-7-16,0 0-27 15,0 0-25-15,0 0 0 16,0 0-9-16,0 2 5 15,0 12 4-15,0 2 2 16,0 3-2-16,0 2 0 16,-2 3 1-16,2-2 0 15,0 1 1-15,0-6 0 16,0-3-2-16,0-4 0 16,0-5 0-16,11-5 0 0,7 0 1 15,0 0 1-15,0-15-2 16,0 0 0-16,-7-6-4 15,-2 3-1-15,-3-1-8 16,1-2-5-16,0 7 10 16,-1-4 7-16,-1 9 1 15,-1 2 2-15,1 5 14 16,0 2 14-16,1 0-12 16,1 0-6-16,4 0-12 15,0 20 0-15,0 4 6 16,3 8 5-16,-3-5-1 15,3-1-5-15,-2-3-4 16,1-11 2-16,-1-1 0 0,-1-10 0 16,3-1 5-16,3 0-2 15,1-12-6-15,0-9-8 16,0-4-10-16,-5-3-8 16,-1-7-6-16,-2 0 0 15,-3-7 2-15,-5-2 16 16,0-4 1-16,-2 6 11 15,0 6 2-15,0 10 5 16,0 12 20-16,0 6 8 16,0 3 5-16,0 5-18 15,0 0-16-15,0 0-4 16,0 0-9-16,0 0 4 0,0 13 5 16,0 3 3-16,0 10 11 15,0 8 4-15,5 10 3 16,2 7 0-16,-1 0-4 15,-1 2-10-15,-3-7-3 16,2-6-3-16,1-8-1 16,2-10-2-16,2-8-49 15,5-8-48-15,1-6-83 16,5 0-71-16,2-14-262 16</inkml:trace>
  <inkml:trace contextRef="#ctx0" brushRef="#br0" timeOffset="3528.15">21616 14316 88 0,'0'0'280'0,"0"0"-80"16,0 0-68-16,0 0 1 15,0 0-39-15,0 0-45 16,18-17-25-16,-18 17 7 16,0-2 2-16,0 2 7 15,0-8 7-15,0 3-8 16,0 0-32-16,0-7-6 15,0 3 0-15,-6 2-1 16,0-1 2-16,2 0-1 16,-1 2 0-16,1 0 1 15,2 2 1-15,-2 2 3 0,-2-3 5 16,0 5 1-16,-3 0-4 16,-2 0-6-16,0 0 0 15,0 0-2-15,-3 14 0 16,3 9 0-16,-2 3 0 15,-1 0 1-15,4 2-1 16,3-6 2-16,2 1-1 16,5-9-1-16,0-5 1 15,0-5-1-15,0-4-4 16,3 0-1-16,10 0 0 16,5-15 1-16,-1-9-11 15,4-1-14-15,-4-5 3 16,-1 2-5-16,-3 7 18 0,1 2 12 15,-3 6 1 1,-1 6 6-16,2 5 14 0,-1 2 15 16,3 0-10-16,-3 0-6 15,0 12-7-15,-2 10 6 16,2 6-7-16,-2-3-6 16,0-1-4-16,2-7-1 15,-2-5-3-15,5-4-32 16,-4-8-49-16,2 0-37 15,1 0-39-15,-2-14-86 16,3-9-189-16</inkml:trace>
  <inkml:trace contextRef="#ctx0" brushRef="#br0" timeOffset="3767.01">21917 14079 198 0,'0'0'221'16,"0"0"-28"-16,0 0-20 15,0 0-31-15,0 0-36 16,0 0-43-16,16-89-32 15,-16 89-19-15,0 0-12 16,0 0-1-16,0 9-3 16,0 8 4-16,0 10 16 15,0 5 6-15,0 1 4 16,0 6-9-16,4-1-9 16,0-2-3-16,1-4-5 15,-5-4-4-15,0-5-38 16,0-6-72-16,0-6-54 15,0-10-122-15,0-1-52 0</inkml:trace>
  <inkml:trace contextRef="#ctx0" brushRef="#br0" timeOffset="3940.91">21867 14239 70 0,'0'0'339'0,"0"0"-28"16,0 0-74-16,0 0-51 15,0 0-89-15,0 0-52 16,39-73-25-16,-10 68-7 15,2 3 3-15,0-3-12 16,-2 5-4-16,-3-3 0 16,-6 3-29-16,-6 0-49 15,-1 0-116-15,-4-2-172 0</inkml:trace>
  <inkml:trace contextRef="#ctx0" brushRef="#br0" timeOffset="4136.8">22162 14087 176 0,'0'0'573'0,"0"0"-376"16,0 0-84-16,0 0-27 16,0 0-52-16,0 0-32 15,8 21 0-15,-6 4 19 16,4 5-2-16,0 7 0 16,-1-8-1-16,-3 0-12 15,0-8-2-15,-2-3-4 16,0-8-54-16,0-10-159 15,-17 0-269-15</inkml:trace>
  <inkml:trace contextRef="#ctx0" brushRef="#br0" timeOffset="4290.71">22102 13834 887 0,'0'0'180'16,"0"0"-67"-16,0 0-65 15,0 0-48-15,0 0-3 16,0 0-98-16,37 30-113 16,-29-11-201-16</inkml:trace>
  <inkml:trace contextRef="#ctx0" brushRef="#br0" timeOffset="5100.2">22419 14075 407 0,'0'0'271'16,"0"0"-139"-16,0 0-15 15,0 0-11-15,0 0-27 16,0 0-36-16,6 0-14 16,-6 0-5-16,0 0-2 15,0 0-12-15,0 4-7 16,0 1-3-16,0 12-5 15,0 4 5-15,0 8 9 16,0 7 5-16,0 0-2 16,0-1-3-16,0-2-7 0,2-8 0 15,7-4-1-15,2-13 4 16,5-6-2-16,4-2 4 16,2 0-6-16,-2-10-1 15,-7-11-10-15,-8-8-1 16,-5 0 1-16,0-3 0 15,-5 6 3-15,-12 3 7 16,-1 5 0-16,0 6 1 16,2 7 9-16,-3 5 4 15,-4 0-6-15,-1 0-3 0,1 12-3 16,6-1 1 0,9-3-2-16,6-4 0 0,2-2-1 15,0-2 2-15,5 0 1 16,19 0 7-16,5-8-7 15,0-4-2-15,2 2-1 16,-4-2-4-16,-2 4-5 16,-3-1 4-16,-4 8 2 15,-2 1 1-15,-5 0-5 16,-3 10 1-16,2 10 1 16,-8 2 0-16,-2 2 5 15,0 2 0-15,0 0 1 16,0-3 2-16,-9-2-1 0,2-7-1 15,0-3 2 1,3-11-2-16,4 0 0 0,-2 0 4 16,2 0 6-16,0-15-11 15,0-11-5-15,4-4-10 16,9 2 8-16,3-6-2 16,3 2 8-16,2 1 1 15,4 7 1-15,-3 7 1 16,1 7 11-16,-4 5 6 15,0 5-7-15,-6 0-4 16,-2 7 0-16,-2 23-3 16,-5 3 4-16,-4 10 8 0,0-1-5 15,2-3-7 1,1-10-5-16,1-5-4 0,5-7-75 16,0-16-220-16,2-1-690 15</inkml:trace>
  <inkml:trace contextRef="#ctx0" brushRef="#br0" timeOffset="6668.79">16955 15154 6 0,'0'0'101'16,"0"0"-76"-16,0 0-22 15,0 0 3-15,0 0 12 16,0 0 43-16,-118 5-4 16,110-5-1-16,2 0 4 15,4 0 13-15,-3 0-12 16,1 0-2-16,0 0-7 0,-1 0-23 16,0 0-11-16,3 0-7 15,-2 0 10-15,-1 0 9 16,5 0 20-16,0 0 26 15,0 0 9-15,0 0-20 16,11 0-28-16,14-8-28 16,6 2-6-16,4-2 0 15,4 0-3-15,1 3 2 16,2 0-1-16,1 1-1 16,-1 1 1-16,3-2-2 15,1 3 3-15,1-2-2 16,2-2 0-16,5 2 0 15,1 0 0-15,1 0 2 16,5-1 0-16,-6 2-2 16,2 1 0-16,2 2 2 0,-4 0-1 15,-1 0 2-15,0 0-1 16,0 0-2-16,-2-2 0 16,4 0 1-16,4-1-1 15,3-8 1-15,6 3 0 16,-2 1 0-16,2-2-1 15,-4 3 1-15,-7 6 0 16,-5-5-1-16,-4 5 0 16,-4 0 0-16,-1 0 0 15,3 0 1-15,0 0-1 0,4-5 3 16,3-2-3-16,4-2 6 16,2-2 2-16,0 5-3 15,3-3 0-15,-3 5-3 16,-2 2-2-16,0-3 1 15,-1 5-1-15,-1 0 0 16,0 0 1-16,4 0 0 16,3-5-1-16,3-2 0 15,8 2 1-15,4-3 0 16,7 0 0-16,2 2-1 16,0-6 0-16,-4 5 2 15,-6 0-2-15,1-2 0 16,0 8 0-16,9-9 0 0,2 3 1 15,5 2 2 1,-7-2-1-16,-2 2 0 0,-6-2-2 16,2 2 1-16,4-2-1 15,2 2 0-15,0-5 2 16,4 3-2-16,-1 2 0 16,5-4 0-16,8-1 1 15,8 1 1-15,8-4 6 16,3-1 1-16,1 4-1 15,-5-2 2-15,-3 2 0 16,-5 4 8-16,-8 4-11 16,-1 2 0-16,3 0 3 15,8 0 4-15,6 2 5 16,7 2-5-16,-3 0-2 0,-5 0 1 16,-15-4 1-16,-17 0-2 15,-25 0 4-15,-25 0-4 16,-19 0-6-16,-16 0-6 15,-11 0 0-15,-45-8-31 16,-26 2-68-16,-28-2-142 16,-21-5-302-16</inkml:trace>
  <inkml:trace contextRef="#ctx0" brushRef="#br0" timeOffset="9092.91">16542 14080 5 0,'0'0'34'16,"0"0"3"-16,0 0 5 0,0 0 19 16,0 0 10-16,0 0 2 15,0 0-38-15,-18-9-27 16,18 7 10-16,0 2 15 15,0-3 4-15,0 3-9 16,0 0-3-16,0 0-1 16,2 0 21-16,12 0-13 15,-1 0-25-15,5-4 4 16,-1 3 3-16,8-3-6 16,8 2 14-16,8-3 3 15,3 5 2-15,8 0-6 16,0 0-11-16,-4 0-2 15,-1 0-6-15,-3 0 5 16,-8 2-5-16,0 1 0 16,-2-3-1-16,-5 0-1 0,6 0 3 15,1 0 7-15,3 0 5 16,9 0-7-16,-2 0 2 16,6 0 1-16,-1 0-6 15,0 0 4-15,-2 6-3 16,-7-3-4-16,-1 2 4 15,-3-3-3-15,-1-2 4 16,6 0-1-16,1 0 8 16,4 0-2-16,2 0-3 15,2 0-5-15,1-5-1 0,1 0-1 16,-5-1 0 0,-2 1 0-16,-5 2 2 0,-2-1 6 15,0-2 3-15,2 2 2 16,-2 0-2-16,3 1-6 15,-5-1 4-15,-3 3-8 16,1 1 1-16,0-5-3 16,0 2 1-16,1-2 2 15,3 1-3-15,3 2 1 16,1-3 2-16,4-2-1 16,0 1 5-16,-1-2-1 15,-7 0-4-15,-1 2-2 16,-6 1 1-16,0 1-2 0,3-1 0 15,2 5 0 1,1-4 0-16,2 4 0 0,1-3 1 16,-1 1-1-16,-1-1 0 15,-5-1 0-15,-1 1 1 16,-1 0 0-16,2-1 0 16,6 0 0-16,1-2-1 15,3 3 0-15,-1-2 0 16,0 1 0-16,-1 0 1 15,-1-2-1-15,4-1 0 16,0-2 0-16,5-1 0 16,3 0 3-16,2 0-3 15,6 0 1-15,3 1 0 16,2 0-1-16,-3 1 0 0,-2 0 0 16,3 1 1-16,-3 2-2 15,1-1 1-15,2-2-1 16,0 0 2-16,1-2-1 15,1 0 0-15,-5-1 0 16,-4 4-1-16,-2 0 1 16,-2-2 0-16,-3 2 0 15,0 2 0-15,5 1 0 16,2-3 0-16,5 2 0 16,1-2 1-16,5 3-1 15,3-1 0-15,1-4 0 16,2 4 0-16,2-3 0 15,-2 2 0-15,1-1 2 16,3 0-2-16,-2-2 0 16,2-1 2-16,0 3-2 0,2-4 0 15,4 5 0-15,4-2 1 16,-7 2-1-16,-2 3 5 16,-11-2 1-16,-9 3 5 15,-4 0-1-15,-2-1-3 16,0-4-2-16,-4 1-2 15,2-1 2-15,-3 0-1 16,0 2 0-16,-4-2 2 16,-3 0 2-16,-2 4-5 15,-4-1-2-15,-5 2 0 0,-9 0 1 16,-6 2-2 0,-10 0 0-16,-1 0-1 0,-5 0 2 15,2 0-3-15,-2 0 4 16,2 0-2-16,-2 0 0 15,3 0-2-15,-3 0 2 16,0 0-2-16,0 0 1 16,0 0-3-16,2 0 3 15,-2 0-1-15,2 0 1 16,-2 0 1-16,0 0 1 16,3 0-1-16,-3 0 0 15,2 0 1-15,0 4 1 16,2 6 0-16,1 4 2 0,-3 2 3 15,2 7-4 1,1 5 0-16,0 2-2 0,1 2 1 16,-2 1-1-16,-1 1 0 15,-1 3-1-15,-2-2 1 16,0 2 1-16,0-3 2 16,0 0-2-16,0 0 4 15,0 1-1-15,0 0 0 16,0-3 1-16,0 3-5 15,0-3 2-15,0-2-3 16,0-2 2-16,0-4 0 16,0-2-2-16,0-1 0 15,0-2 1-15,-2-1 0 16,-3-2 0-16,3 2 0 0,0 1 3 16,0-3-1-16,0 3 0 15,2-1 0-15,-3 1-1 16,1-2 0-16,-1 0-1 15,1-2 0-15,-2-2 1 16,2-1-1-16,2 2 0 16,0-7 2-16,0 4-3 15,0-5 1-15,0 2 2 16,0 0-1-16,0 0 2 16,0-3 0-16,0 2-2 15,0-3 2-15,0 2-3 16,0 0 2-16,0 3-1 15,0 0 5-15,0-1-1 16,0 1-2-16,0 0-3 16,0-4 1-16,0 1 1 0,0-3-1 15,0 1-2-15,-23 2 0 16,-28 10-39-16,-31 4-104 16,-30-4-321-16</inkml:trace>
  <inkml:trace contextRef="#ctx0" brushRef="#br0" timeOffset="10660.06">16563 14050 18 0,'0'0'204'16,"0"0"-80"0,0 0-1-16,0 0-66 0,0 0-22 15,0 0 18-15,6 0-11 16,-6 0 10-16,0-2 28 16,0 2-12-16,0-1-16 15,0 1-2-15,0 0-8 16,2 0-24-16,0 0-18 15,3 0-10-15,1 22 0 16,6 10 10-16,-4-2 5 16,-1 5 3-16,-1 4-1 15,2 1 6-15,-4 6 3 0,-2 2 2 16,3 4 0-16,-1 3-6 16,0 5 3-16,4-2-8 15,0 0 8-15,3-6-5 16,1 0 0-16,-1-8 2 15,-3-3-2-15,2-9-5 16,-1-5-3-16,-5-2-1 16,0-7 0-16,-4-2 1 15,2 0-1-15,-2-2 0 16,0-2-1-16,3 2 0 16,-3-4 0-16,2 3 0 15,0-8 0-15,0 2 2 16,1 0-1-16,-1-1-1 15,-2-2 0-15,0 2 0 16,0-2 0-16,0 0 0 0,0 2 0 16,0 3 1-16,0-9-1 15,0 5 1-15,0-3-1 16,0 0 0-16,0-2 0 16,0 0 0-16,0 0 4 15,0 0-3-15,0 0 4 16,0 0-5-16,0 0 0 15,0 0 0-15,0 0-1 16,0 0 1-16,0 0-2 16,0 0 4-16,0 0-2 15,0 0 0-15,0 0 1 16,0 0 0-16,0 0 0 0,0 0 0 16,0 0-1-16,0 0-1 15,0 0 1-15,0 0 0 16,0 0-1-16,0 0 1 15,0 0 0-15,0 3 0 16,2-2 0-16,-2 3 0 16,5 2 0-16,-3 0 5 15,2 0-4-15,-2 0 5 16,3 2-4-16,-3 1 0 16,2-8-1-16,1 3-1 15,-2-1 5-15,-3 1-5 16,0-4 0-16,0 1-1 15,0 3 1-15,0-4 0 16,0 0 1-16,0 4-1 16,2-4 0-16,-2 0 0 0,0 0 0 15,2 0 0-15,-2 0 1 16,6 0-1-16,3 2 1 16,5 1 4-16,5-2 2 15,4-1-2-15,2 0-4 16,2 0-1-16,8 0-2 15,10 0-21-15,8 0-59 16,7 0-134-16,14-10-567 16</inkml:trace>
  <inkml:trace contextRef="#ctx0" brushRef="#br0" timeOffset="11888.3">23265 14552 11 0,'0'0'90'15,"0"0"-7"-15,0 0-14 16,0 0 20-16,0 0-8 15,0 0-63-15,5-9-14 16,-5 9-1-16,0 0 10 0,0 0-3 16,0 0 3-16,0 0 10 15,0 0 34-15,0 0 31 16,0 0-6-16,0 0-11 16,0 0-21-16,2 0-17 15,-2 0-19-15,2 0-14 16,3 0-3-16,-1 15 3 15,3 7 9-15,-1-1-6 16,1 2 5-16,0-2 1 16,-1-2 3-16,-1-4-3 15,-5-3-1-15,0-5-4 16,0 3 0-16,0-4 4 0,0 2 3 16,-9 0-3-16,-7 1 0 15,-6 1-8-15,-2-1 0 16,-1-1-53-16,2-4-68 15,6-4-199-15</inkml:trace>
  <inkml:trace contextRef="#ctx0" brushRef="#br0" timeOffset="14460.53">23412 14045 32 0,'0'0'112'0,"0"0"-13"0,0 0-19 16,0 0-9-16,0 0-31 16,0 0-7-16,10 0-3 15,-10 0 7-15,0 0 7 16,0 0-5-16,0 0-16 15,0 0-4-15,0 2 3 16,0-2-8-16,0 0-6 16,0 1 5-16,0 1 0 15,0 0-1-15,0 1 2 16,-3-3-1-16,0 0 3 16,3 0 19-16,0 0 9 15,0 0-6-15,-2 0-10 16,0 6-22-16,0-6-6 0,-2 1 0 15,1 3 0 1,1-4 3-16,2 0-2 0,0 0 8 16,0 0 29-16,0 0 19 15,0 0 4-15,0 0-1 16,0 0-10-16,0-2-36 16,2-5-11-16,5-2-1 15,2-1 0-15,-2 2 2 16,4-1-3-16,0-8 0 15,5 0 2-15,-1-6-2 16,9-5 1-16,10-4 3 16,4-14-3-16,7-7 0 15,0 0 1-15,-6 2 8 16,-5 8 3-16,-5 4 1 0,-2 7-10 16,2 0 0-16,0-1-2 15,4-1 0-15,7-4-2 16,3-5 0-16,7-4 2 15,8-8 2-15,5-8-2 16,4-7-2-16,2-8 6 16,-4 4-2-16,-5 2 5 15,-4 10-1-15,-5 9 0 16,-2 9-3-16,-5 6 2 16,1 1-1-16,-3-4-2 15,5-1-4-15,-2 0 3 16,4 0-4-16,3-2 1 15,-6 3 2-15,3 3-2 16,-5 4 0-16,-8 7 10 0,-7 4 1 16,-7 8-8-16,-3 0 8 15,-4 3-5-15,1 0-3 16,-1 2 1-16,3-2-3 16,5-5-1-16,-2 5-1 15,2-2 1-15,-7 1 1 16,-7 9-1-16,-7 1-1 15,-2 3 0-15,0 0-2 16,0 0 0-16,0 0-5 16,0 0-8-16,0 0-12 15,0 0-19-15,-11 3-27 0,-12 19-34 16,-8 4-115-16,-4-2-149 16</inkml:trace>
  <inkml:trace contextRef="#ctx0" brushRef="#br0" timeOffset="16020.75">23387 14113 61 0,'0'0'87'0,"0"0"-11"16,0 0-4-16,0 0-2 16,0 0 9-16,0 0-11 15,0 0 7-15,0 0-11 0,0 0-13 16,0-3 10-16,0 3 8 15,0 0-10-15,0 0-25 16,0 0-19-16,0 0-6 16,0 0-3-16,0 0 3 15,0 0 6-15,8 0-3 16,9 9 0-16,14 5 14 16,5 7 4-16,2-2-2 15,4 8-1-15,0-6-5 16,1 5-7-16,-1 2-7 15,3-4 0-15,-5 5-4 16,0-2-4-16,1-3 12 16,-4 2-6-16,3 5-2 15,3-3 3-15,3 2 2 16,6-7-1-16,2 6-5 0,-2 0 0 16,0-6 0-16,-5 3-3 15,-7 2 0-15,-2 2 0 16,-5 2 0-16,0 3 0 15,6-5 0-15,1 2 2 16,7-6-2-16,2 2 3 16,4-6 0-16,-3-5-1 15,-4 2-1-15,-4-3 1 16,-3 2-2-16,-4 0 0 16,-2 0 1-16,1 2 0 15,-1-2-2-15,3 2 2 16,2 2 0-16,4-2-1 15,0 0 1-15,5 0 0 0,-2 2 0 16,-7-4 0 0,-2-1 1-16,-9-3-2 0,-6 0 0 15,0 1-2-15,-1 2 2 16,-3 0 4-16,4 0 2 16,1 1 3-16,1 5-3 15,0-4 1-15,4 3-5 16,0 0 3-16,-2-1 1 15,2 2 0-15,-5-5-1 16,-2-2 3-16,-6-6-3 16,-6-4 0-16,-6-1 3 15,1-4-4-15,-3-1 4 0,2 2-4 16,4 7-4 0,4-6 0-16,3 7 2 0,-2-2 3 15,0-6-4-15,-4 0-1 16,-3-2-15-16,-4 2-46 15,0-2-139-15,0-6-270 16</inkml:trace>
  <inkml:trace contextRef="#ctx0" brushRef="#br0" timeOffset="17141.02">25958 11887 13 0,'0'0'149'0,"0"0"-28"15,0 0-29-15,0 0-1 16,0 0-52-16,0 0-16 0,6-8 3 15,-6 6-13 1,0-3-13-16,-8 2 2 0,-5-3 0 16,1 3 1-16,-3-2 32 15,-3 5 7-15,3 0 1 16,-4 0-7-16,4 0 5 16,3 0-3-16,6 0 12 15,4 0-9-15,2 0-5 16,0 0 20-16,0 0 2 15,0 0 5-15,25 0-4 16,19 0-28-16,14 0-21 16,8-8-2-16,1-5-4 15,-5 2 0-15,-8 0-4 16,-11 1-4-16,-12 5-20 0,-13-3-4 16,-11 4 11-16,-7-1-6 15,0 4-25-15,0 1-44 16,-14 0-50-16,-6 0-93 15,2 0-48-15</inkml:trace>
  <inkml:trace contextRef="#ctx0" brushRef="#br0" timeOffset="17392.86">26107 11812 163 0,'0'0'131'0,"0"0"-2"16,0 0 29-16,0 0-11 15,0 0-49-15,0 0-45 0,-18 0-22 16,18 0 5 0,0 5-23-16,0 11-10 0,0 11 0 15,5 18 47-15,0 9-14 16,-1 12 7-16,0 5-11 16,-2-1-18-16,-2-1-7 15,0-8-2-15,0-11-5 16,3-13-27-16,1-16-69 15,6-16-68-15,5-5-293 16</inkml:trace>
  <inkml:trace contextRef="#ctx0" brushRef="#br0" timeOffset="18234.88">26337 12194 302 0,'0'0'253'15,"0"0"-187"-15,0 0-34 16,0 0-11-16,0 0-4 16,0 0-2-16,0 12 7 15,3-9 14-15,1 0 8 16,2-1-1-16,5-2 5 16,3 0-1-16,3 0-14 15,8-2-3-15,2-12-18 16,-2-4-3-16,-5 1-5 15,-7 1 2-15,-4 0-4 16,-7 0 3-16,-2-2-2 0,0 4-3 16,0 4-13-16,-5 3 8 15,-5 2-1-15,-4 5 0 16,-1 0-5-16,-4 0 8 16,2 3 1-16,-1 8 0 15,-2 3 2-15,2 5 0 16,2-1-4-16,1 6-2 15,4 6 6-15,4-1 5 16,5 6 5-16,2 0 4 16,0-4 1-16,0-1-5 15,11-4-3-15,9-4 4 16,2-6 0-16,5-10 0 0,-2-6 7 16,4 0 8-16,-2-8-10 15,1-14-9-15,-3-2-4 16,-5-4 4-16,0-2-7 15,-5-1 5-15,4 2 11 16,0-5-4-16,4 0-2 16,-1 0-1-16,-1 3-4 15,-6 8 0-15,-7 9-4 16,-3 10 4-16,-5 1 10 16,0 3-7-16,0 0-8 0,0 0-3 15,-11 0-1 1,-6 5 3-16,1 4 0 15,-1 3 0-15,4 1 1 0,5 1-2 16,-2 1-1 0,10 2 1-16,0 3 1 0,0 0 1 15,29 2 1-15,10-4 3 16,5 0-4-16,-4-6 4 16,-9-6 1-16,-11-1 1 15,-11-2-2-15,-9-1-4 16,0 2 0-16,-2 2 1 15,-27 5 12-15,-9 1 8 16,-6 3-13-16,3-5-2 16,8-3-5-16,14-4 0 15,7-3 1-15,10 0 3 0,2 0-5 16,0-20-14 0,24 0-98-16,8-1-63 0,1 2-86 15,0 1-250-15</inkml:trace>
  <inkml:trace contextRef="#ctx0" brushRef="#br0" timeOffset="18641.19">26981 11957 421 0,'0'0'146'0,"0"0"-7"15,0 0-17-15,0 0-24 0,0 0-23 16,0 0-7-1,0-60-4-15,0 60-15 16,0 0-14-16,0 0-9 0,0 0-12 16,0 0-12-16,0 0-2 15,0 1-4-15,0 19 4 16,-4 1 1-16,0 4-1 16,-2 2 0-16,6 4 1 15,0 1 10-15,0 3 4 16,0 4-8-16,0-1 1 15,0-3 3-15,8-1 0 16,1-7-5-16,1-7-1 16,0-9-3-16,1-4 0 15,-1-5 1-15,4-2 4 16,4 0-1-16,4 0-3 0,5-4-3 16,2-12-7-16,0-4-15 15,-4 0-8-15,-12 0-24 16,-11-1-49-16,-2 2-84 15,0-3-191-15</inkml:trace>
  <inkml:trace contextRef="#ctx0" brushRef="#br0" timeOffset="18844.08">27008 12093 253 0,'0'0'281'0,"0"0"-100"15,0 0 12 1,0 0-5-16,0 0-96 0,0 0-68 15,102-34 16-15,-60 29-13 16,-3-2-14 0,-14 6-9-16,-10-2-2 0,-9 1-2 15,-6 2-16-15,0 0-39 16,0-2-72-16,0 0-120 16,-15 0-414-16</inkml:trace>
  <inkml:trace contextRef="#ctx0" brushRef="#br0" timeOffset="20829.29">26326 15291 209 0,'0'0'240'0,"0"0"-106"16,0 0 5-16,0 0-25 16,0 0-40-16,0 0-31 15,0-7-18-15,0 7-11 16,0 0-8-16,0 0-1 15,0 0-5-15,0 0 0 16,0 0-1-16,0 0 1 16,0 0-1-16,0 0 2 15,0 0-1-15,0 0 0 0,0 0-1 16,0-8 1-16,0-2 11 16,0-4 1-16,0-6-11 15,4 1-1-15,1 6 1 16,-5-1 0-16,0 0-1 15,0 5 2-15,0 5 7 16,0 4 10-16,0 0-3 16,0 0-11-16,0 0-5 15,0 0-5-15,-14 0 3 16,-3 0-1-16,-1 11 1 16,-3 5-1-16,4 3 3 15,-1 8 1-15,-3 4 3 0,6 10 5 16,5 3 7-16,4 3 2 15,6 2-1-15,0-6-9 16,10-10-2-16,11-1 0 16,2-14-2-16,-3-5 2 15,-2-8 2-15,-2-5-7 16,-3 0 2-16,-1 0 3 16,3-9-6-16,3-13-5 15,1-6-9-15,2-1 12 16,1 5 0-16,-5-2-4 15,0 5 5-15,-7 7 0 16,0 1 2-16,-6 6 0 16,-2 2 14-16,-2 5 16 15,0 0-13-15,0 0-5 16,0 0-5-16,0 0-4 0,0 0-4 16,0 0-8-16,-8 16 7 15,-6 8 1-15,3 4 0 16,5 1-1-16,2 0-1 15,4-2 4-15,0-5-2 16,4-4 0-16,13-5 0 16,5-11 0-16,7-2 0 15,0 0 1-15,0-2-1 16,-4-15-6-16,-8-5 1 16,-8-1-3-16,-7 1 5 15,-2-2-11-15,0 2 2 16,-2-3 7-16,-13 2 3 15,-1 0 1-15,3 11 1 0,2-1 2 16,4 13 11-16,0 0-12 16,-1 0-1-16,-1 16-8 15,-1 7 6-15,8 4 2 16,2-1 2-16,0-6-2 16,0-2 0-16,23-2 7 15,1-6 0-15,3-2-1 16,-3-4-2-16,-1-4-2 15,-3 0 2-15,3-4-4 16,-2-14-1-16,6-4-9 16,-2-6-5-16,-3 3 6 15,-4 2 7-15,-5 5 2 0,-4 8 3 16,-5 3 13-16,-4 7 8 16,3 0-6-16,-3 0-10 15,0 0-8-15,4 0-11 16,-2 12 11-16,3 11 1 15,0 0 4-15,-3 0 0 16,-2 1-2-16,0 0 2 16,0-2-5-16,0 1 4 15,0-5-4-15,0-6 0 16,0-3 0-16,0-9 1 16,0 2-1-16,0-2 0 15,2 0 5-15,2 0-5 16,5-10 0-16,5-12-14 0,3-4 11 15,3-2 3 1,3-2-1-16,0 2 2 0,-2 4-1 16,-3 3 1-16,-3 12-1 15,-3-1 0-15,-5 6 0 16,-1 1 2-16,-2 3-1 16,1 0-1-16,2 0-2 15,0 0 1-15,1 12 1 16,-1 8 9-16,0 1-2 15,2 1-1-15,-3 0-2 16,3-3 0-16,-2-6-4 16,-2-1-12-16,-1-2-26 15,-2-10-59-15,5 0-87 16,2 0-130-16,4-14-234 0</inkml:trace>
  <inkml:trace contextRef="#ctx0" brushRef="#br0" timeOffset="21106.34">27251 15288 205 0,'0'0'237'0,"0"0"-72"16,0 0-2-16,0 0-61 15,0 0-2-15,0 0-28 16,31-120-18-16,-28 115-13 16,-1 1 5-16,-2 4 1 0,0 0-24 15,0 0-19 1,0 0-4-16,0 9-9 15,0 18 4-15,0 11 5 0,0 8 0 16,0-5 1-16,0 2-1 16,6-6 1-16,1-5 2 15,-3-6-3-15,1-4-6 16,-5-8-52-16,0-6-82 16,0-2-32-16,0-6-154 15,-7 0-167-15</inkml:trace>
  <inkml:trace contextRef="#ctx0" brushRef="#br0" timeOffset="21826.92">27258 15402 247 0,'0'0'279'0,"0"0"-113"16,0 0-51-16,0 0 20 16,0 0-54-16,0 0-44 15,-19-19-7-15,19 14-7 16,3-4-17-16,8 2 5 15,0 5 3-15,3-1-8 16,3 3-1-16,6 0-5 16,2 0-1-16,4 0-2 15,2 17 1-15,2 4 0 16,0 10 2-16,-1 1-2 16,-12-3 2-16,-9-4-10 15,-7-3 5-15,-4-8-8 0,0-1 11 16,0-4-4-16,-6 0 6 15,-10-8 8-15,3 2 1 16,2-3-1-16,1 0 4 16,6-3 12-16,2-16-5 15,2-4-12-15,0-7-6 16,4 2 0-16,17-4-2 16,1 6 0-16,0 4-1 15,0 0-4-15,-6 7 0 16,-3 9-13-16,-2-3-15 15,-1 5 3-15,-6 4-10 16,2 0-24-16,1 0 41 16,-5 0 13-16,0 0 9 15,-2 0-2-15,0 0 0 16,0 0 4-16,0 0 0 0,0 7 11 16,-2 5 3-16,-2 3-4 15,-1-1 0-15,5-4-10 16,0 3 0-16,0-6 0 15,0 1 15-15,11 3-4 16,3-6 16-16,1 3-7 16,1 0-10-16,-3-6-1 15,-1-2 2-15,-1 0 12 16,-3 0 7-16,-5-10-4 16,-3-12 2-16,0-2-15 15,-11-1-2-15,-14-1-10 16,-6-1 2-16,2 9-3 0,0 10-1 15,2 8-1-15,5 0-1 16,6 8-7-16,6 10-42 16,10 0-74-16,0-3 1 15,12 0-87-15,20-10-21 16,1-5 4-16</inkml:trace>
  <inkml:trace contextRef="#ctx0" brushRef="#br0" timeOffset="22132.75">27846 15244 181 0,'0'0'313'16,"0"0"-120"-16,0 0-33 15,0 0-44-15,0 0 6 0,0 0-45 16,0 0-33 0,4-74-4-16,-4 74-8 0,0 0-19 15,0 0-12-15,0 0-1 16,0 0-10-16,0 17 5 15,0 14 5-15,0 5 1 16,3 8 0-16,2 0 0 16,-1-3 0-16,-2 5 0 15,0-9 0-15,-2 1 1 16,2-4-2-16,-2-10 0 16,0-2 1-16,0-8-1 15,0-7 0-15,0-7-19 0,9 0-41 16,1 0-107-1,0-21-215-15</inkml:trace>
  <inkml:trace contextRef="#ctx0" brushRef="#br0" timeOffset="23358.08">26263 15841 238 0,'0'0'139'15,"0"0"-122"-15,0 0-13 16,0 0 5-16,0 0 79 15,0 0-2-15,-79-25-45 16,69 20-20-16,-1 5 17 16,-3-4 17-16,-1 4 0 15,-3-5 5-15,-1 0-10 16,-4 1-6-16,-2 1-7 16,5-3-10-16,5 3-13 15,4 1 21-15,6 2-5 16,5 0 7-16,0 0-2 0,0 0-19 15,0 0 2-15,0 0-11 16,0 0 7-16,0-2 9 16,0 0-3-16,0 2 1 15,9-5-11-15,13 2-8 16,7-6-2-16,5 9 0 16,4-5 0-16,2 1-1 15,-1 0 2-15,2 0-3 16,-1 0 3-16,2 2-1 15,5-2 0-15,5-4 2 16,6 2-1-16,9 1-2 16,6-2 3-16,10 2-3 0,6 5 2 15,9-5-1 1,-3 5 1-16,1 0-1 0,-11 0 0 16,-7 0-3-16,-11 0-3 15,-2 0 0-15,-1 0 6 16,6-9 1-16,5-4 0 15,14-1 0-15,7-4-1 16,4 0-2-16,-8 0 2 16,-5 6 0-16,-11 3 0 15,-5 5 0-15,-4 3-2 16,0-3 2-16,-4 4 0 16,-5-9 0-16,-3 4 1 0,-8-4-1 15,-5 4 2 1,-11-2 4-16,-4 5 8 0,-9-2 1 15,-3-1-5 1,-5 5-7-16,-4 0-3 0,-1 0 1 16,-3-3-1-16,-2 3 0 15,0-2 0-15,0 2 0 16,0 0-11-16,-15 0-54 16,-20 0-61-16,-11 0-91 15,-19 0-280-15</inkml:trace>
  <inkml:trace contextRef="#ctx0" brushRef="#br0" timeOffset="24151.32">25951 14976 41 0,'0'0'107'16,"0"0"-30"-16,0 0-6 15,0 0 21-15,0 0-26 16,0 0-12-16,-22-89-15 15,15 79 35-15,1 2 3 16,2 4-8-16,0 4 3 16,4 0 1-16,0 0-33 15,0 0-15-15,0 0-25 16,0 0 0-16,0 22-6 16,0 7 6-16,0 12 5 15,0 10-1-15,0 2 7 16,8 10-1-16,3 4 12 0,3 5-3 15,1-3 0-15,-1-1 4 16,-1-10-9-16,-3 0-1 16,0-4-3-16,-4-5 1 15,-1-7-4-15,-5-3 5 16,2-12-10-16,-2-5 3 16,0-8-1-16,0-7-2 15,2-7-2-15,0 0 0 16,3 0-35-16,4 0-58 15,0 0-17-15,4-3-127 16,-4-19-144-16</inkml:trace>
  <inkml:trace contextRef="#ctx0" brushRef="#br0" timeOffset="25343.19">25837 14851 62 0,'0'0'202'0,"0"0"-143"16,0 0-23-16,0 0 53 16,0 0 3-16,0 0-22 15,-12-5-24-15,12 5 15 16,0 0 6-16,10 0-7 15,17 0-4-15,9 0 11 16,9-5-13-16,3-3-15 16,6 0-20-16,8-2-10 15,7 6-4-15,10 0-4 16,12-3 0-16,13 5-1 16,17 1 0-16,11-6-3 0,1-3-7 15,6 0 5-15,-1-8 5 16,0-2 3-16,-2 0-3 15,2-8 5-15,-6 2 19 16,-10 4-1-16,-8 2-9 16,-12 5-11-16,-8 1-1 15,-11 2 0-15,-15-1-2 16,-16 5 1-16,-14 0-1 16,-12 2 0-16,-5 0 2 0,-2-2-1 15,0 2 2 1,5-2-1-16,5 4 0 0,0-2 0 15,2 4-1-15,-6-3-1 16,-5 5 0-16,-4-1 0 16,-3 1 1-16,-4 0 0 15,0 0 1-15,-1 0 3 16,1-6 7-16,1 3 2 16,-2 0-3-16,1 1-3 15,-7 2 1-15,-2-2 0 16,0 2 1-16,0 0 0 15,0 0-2-15,0 0-2 16,0 0-3-16,0 0-2 16,0 0 0-16,0 0 1 15,0 0 0-15,0 0 1 0,0 0 0 16,0 0-1 0,0 0 0-16,0 0-2 0,0 0-1 15,0 0-2 1,0 0-1-16,0 16-1 0,0 7 5 15,0 8 1-15,0 5-1 16,0 6 2-16,8 4-2 16,-6 4 0-16,-2 7 1 15,0 3-1-15,0 0 1 16,-10 3-1-16,-3-5 0 16,5-7 0-16,0-3 0 15,6-12 1-15,2-5 0 0,0-8 0 16,0 0 0-1,0-1 0-15,0 3 0 0,0-2 1 16,0 0-2-16,0 0 1 16,0-2 0-16,0-7-1 15,0-2 2-15,4-7-2 16,-1-1 2-16,0-2-1 16,-1 1 1-16,0 3-2 15,-2-3 1-15,2 5-3 16,-2-2 2-16,0 3 0 15,2-9 2-15,-2 3-2 16,0-1 1-16,0 0-2 16,0-2 1-16,0 6-1 15,-8-2-43-15,-13 4-19 16,-1 2-99-16,-3-6-58 16,-1-4-36-16,1 0-47 0</inkml:trace>
  <inkml:trace contextRef="#ctx0" brushRef="#br0" timeOffset="26446.12">25588 11700 30 0,'0'0'81'16,"0"0"14"-16,0 0-6 15,0 0-12-15,0 0 11 16,0 0-22-16,0-85 49 16,-2 80-1-16,0 1-14 15,2 4-36-15,0 0-7 16,0 0-21-16,0 0-8 0,0 0-7 15,0 0-1-15,0 0-15 16,0 0 4-16,0 0-9 16,0 7-5-16,0 15 5 15,0 10 14-15,4 8-4 16,0 16 1-16,7 15 2 16,-1 18-4-16,5 13 5 15,3 4 10-15,-3 3-5 16,-1-9 2-16,-7-8-10 15,-5-16-5-15,0-15-5 16,0-20 0-16,2-17-1 16,8-13-17-16,8-11-60 15,9-4-61-15,0-28-144 0,-3-8-418 16</inkml:trace>
  <inkml:trace contextRef="#ctx0" brushRef="#br0" timeOffset="27421.77">25517 11543 76 0,'0'0'200'16,"0"0"5"-16,0 0-15 16,0 0-59-16,0 0-41 15,0 0-13-15,4-21-20 16,9 16-36-16,8-1 20 15,6 1 4-15,10 1-15 16,15-1-5-16,19 2 0 16,24-6-9-16,19-2-5 15,18 1-1-15,19 2-7 16,10 2-3-16,10 6 0 0,8 0 0 16,-5-2-2-16,-7-2-12 15,-16-3 4-15,-19 2 2 16,-19-8 8-16,-14 6-2 15,-15 0 2-15,-10 2-1 16,-13 3 0-16,-15 0-1 16,-8 2 1-16,-6-3 1 15,-7 2-2-15,0-3 2 16,-4-1 1-16,-8 1-1 16,-4 3 0-16,-5 1 0 0,1 0 2 15,-5 0 1 1,0 0 1-16,0 0-1 0,0 0-3 15,0 0-2-15,0 0 1 16,0 0-1-16,0 0 1 16,0 0 1-16,-2 0 2 15,-12 0 2-15,-1 0-3 16,-6 0 0-16,0 0-1 16,-2 0-7-16,3 0-2 15,5 0 7-15,3 0 0 16,3 0 2-16,3 0 2 15,-1-2 0-15,0-5-2 16,0 3 2-16,1 0-1 16,2 3 0-16,1 1-2 15,3-2 3-15,0 2-2 0,0 0 2 16,0 0 0 0,0 0-1-16,0 0-1 0,0 0-1 15,0 7-7-15,0 18 5 16,-2 12 3-16,-5 16 3 15,2 7 0-15,3 8-2 16,2 4 2-16,0 1 1 16,0 0 0-16,2 8-1 15,10 1 2-15,-3 2-1 16,2-2 1-16,0-7 3 16,-4-9-5-16,2-11-1 15,-7-8-1-15,2-13 1 0,-4-11 0 16,0-11-2-1,0-7 0-15,0-1-2 0,0-1-50 16,-24-2-102-16,-14 2-11 16,-11-3-282-16</inkml:trace>
  <inkml:trace contextRef="#ctx0" brushRef="#br0" timeOffset="28246.59">25835 12610 63 0,'0'0'109'0,"0"0"-9"0,0 0-41 15,0 0-39-15,0 0-1 16,0 0-1-16,-64 0 14 16,53 0 7-16,-1 3 10 15,6-3 14-15,4 0 11 16,-1 2 10-16,3-2 3 16,0 0-43-16,0 2-28 15,0-2-16-15,0 0-3 16,0 2 3-16,5 0 10 15,15-2 52-15,9 0-2 16,7 0-17-16,1 0-16 16,13 0-9-16,10-8-9 15,9 2-2-15,8 2-3 0,12 2-4 16,10 2 0-16,4 0 0 16,6 0-14-16,-2-5 0 15,-4-2 3-15,-5-3 8 16,-5 0 3-16,1-2 2 15,-1 0 0-15,3-3-2 16,0 1 0-16,7 1 4 16,-3-3 0-16,0 4-2 15,-7 4 10-15,-12 3-8 16,-17 3 3-16,-14 2-3 16,-15 0-3-16,-8 0 6 15,-6 0 3-15,-8 0 0 16,-5 0-4-16,-3 0 3 0,-3 0-1 15,-2 0 4-15,0 0 1 16,0 0 3-16,0 0-5 16,3 0-2-16,1 0-4 15,5 0-2-15,2 0-3 16,-4-3-3-16,-3 1-8 16,-4 2-34-16,0 0-82 15,-11 9-72-15,-27 14-12 16,-14-6-278-16</inkml:trace>
  <inkml:trace contextRef="#ctx0" brushRef="#br0" timeOffset="30472.87">25563 12825 113 0,'0'0'116'15,"0"0"-56"-15,0 0 7 16,0 0 45-16,0 0-2 15,0 0-47-15,0-2-2 16,0 2-9-16,0 0-18 16,0 0-18-16,0 0-11 15,0 0 3-15,0 5 8 0,0 4-4 16,0 1-4-16,0-2-2 16,0 1 9-16,0-6-6 15,0-1 0-15,0-2-2 16,0 0 12-16,0 0 31 15,0 0 7-15,0 0-9 16,0-4 1-16,-6-15-44 16,-5-4-1-16,-1-1-8 15,-3 2-2-15,-3 3-1 16,0 2 1-16,-2 7 3 16,0 5-4-16,-5 5-1 0,2 0 7 15,-4 12-6 1,0 9 7-16,4 4-2 0,8 9 1 15,3-1-6 1,10 2 0-16,2 1-1 0,0-4 8 16,4-6 0-16,15-9-9 15,-2-6 9-15,1-10 4 16,3-1 16-16,0-3-5 16,0-21 2-16,-1-7-11 15,-1 0-6-15,-5-3 0 16,-3 6 1-16,-2 2 2 15,-4 5-2-15,2 7 4 16,-3 6-1-16,-2 3 21 16,0 5 0-16,-2 0-10 15,0 0-15-15,0 0-3 0,4 0-11 16,1 21-6-16,2 17 20 16,0 15 11-16,1 13-5 15,1 8 2-15,-2 8-8 16,0 0 0-16,-5-6 3 15,0-1-2-15,-2-8 2 16,0-9-2-16,0-9 5 16,0-8 2-16,-2-11 2 15,-4-9-3-15,-4-9-4 16,6-3 2-16,-1-7-5 16,1-2 6-16,0 0 28 15,-10-7 19-15,-6-12-1 16,-4-10-40-16,-3-9-11 15,6-6 5-15,8-6-3 0,5-4 2 16,6 1-5-16,2 2 0 16,2 5-1-16,23 0 1 15,6 2-9-15,4 6-34 16,1 6-34-16,-1 9-63 16,-1 7-89-16,-1 2-302 15</inkml:trace>
  <inkml:trace contextRef="#ctx0" brushRef="#br0" timeOffset="31432.15">25740 12978 201 0,'0'0'221'16,"0"0"-30"-16,0 0-94 15,0 0-35-15,0 0-27 16,0 0-35-16,-5-7 4 15,5 7-4-15,9 0 27 16,-3 0-13-16,2 0 6 16,-2 0 19-16,1 0-5 15,-1-9-10-15,-1-3-14 16,4-4 0-16,-2-6-10 16,-1-2-27-16,-4 0-16 0,-2-1 5 15,0 4-2 1,0 2 31-16,0 9 9 0,0 5-19 15,-2 2 19-15,-6 3 2 16,-4 0-1-16,-5 3-1 16,-4 17-1-16,4 8 1 15,1 4 3-15,5 8 3 16,1 7 0-16,10 2 7 16,0-6 6-16,6-2-4 15,13-11-1-15,6-11-4 16,0-5-2-16,-1-13-5 15,2-1 12-15,-3-1 0 16,-1-24 1-16,1-7-8 16,-6-8-3-16,1-4-4 15,-3-3-1-15,-5 4-1 0,-4-4-3 16,-1 6-11-16,-1 2 4 16,0 9 8-16,2 10 3 15,-4 7 1-15,-2 8 9 16,0 5 17-16,0 0 4 15,0 0-25-15,0 0-6 16,0 0-16-16,0 0-9 16,0 14 20-16,0 12 5 15,-2 6 1-15,-1 8-1 16,3 5 1-16,0 0 4 16,0 3 5-16,0-5 1 15,0-5-3-15,7-6 0 16,-1-6-2-16,1-6-4 15,-3-10-2-15,1-3 5 0,4-7-5 16,2 0 6-16,7 0 18 16,-1-19-11-16,2-1-7 15,-4-6 1-15,-3-4-5 16,-4-2 0-16,1 0 1 16,-3 2-1-16,-3 8-2 15,0 11 1-15,-3 8 2 16,0 3-3-16,0 0-19 15,0 0-7-15,0 1 6 16,0 15 20-16,0 3 1 16,-3 1 1-16,-2 2-2 0,3-2 0 15,2 3-1 1,0-2 1-16,0 4 8 0,4-8-2 16,6-2-4-16,-6-10 2 15,-2-1 0-15,-2-4-4 16,0 0 5-16,0 0 7 15,0 0 13-15,0 0 0 16,-8-2-25-16,-8-10-18 16,-7 0-90-16,2 2-90 15,-4-2-229-15</inkml:trace>
  <inkml:trace contextRef="#ctx0" brushRef="#br0" timeOffset="31609.04">25935 12816 665 0,'0'0'266'0,"0"0"-136"16,0 0-80-16,0 0-46 15,0 0-3-15,0 0-1 16,197-43-2-16,-159 43-60 16,-3 0-73-16,4 0-138 15,-2 0-355-15</inkml:trace>
  <inkml:trace contextRef="#ctx0" brushRef="#br0" timeOffset="31920.38">26556 12779 204 0,'0'0'65'0,"0"0"-41"15,0 0-18-15,0 0 21 16,0 0 51-16,0 0 47 15,-5 0 24-15,3 0-33 16,2-6-77-16,-2 3 54 16,2 3 10-16,0 0-21 15,0 0-38-15,0 0-39 16,0 0-5-16,0 14-28 16,0 20 23-16,0 15 5 15,0 7 2-15,0 5 0 0,0-2-1 16,0-4 1-16,0-6 1 15,0-7-3-15,0-13-48 16,0-7-84-16,-3-11-76 16,1-11-156-16</inkml:trace>
  <inkml:trace contextRef="#ctx0" brushRef="#br0" timeOffset="32303.23">26460 13009 420 0,'0'0'281'16,"0"0"-129"-16,0 0-87 16,0 0 8-16,0 0-26 0,0 0-32 15,-10-7-14 1,29 7 24-16,5-10 8 0,5-2-28 16,2 3 0-1,-1 9-5-15,3 0-3 0,4 0 1 16,3 23-1-16,3 9-2 15,-7 4 2-15,-9 0-4 16,-12-6 6-16,-8-2-4 16,-7-8-2-16,0-3-1 15,-9-5 5-15,-13-7 3 16,-1-1 25-16,3-4 19 16,3 0-11-16,3 0-1 15,5-9 6-15,3-20-9 16,4-5-24-16,2-7-5 0,0 0-8 15,17 3-7-15,5 6-8 16,3 4-21-16,2 10-53 16,4 8-47-16,5 1-264 15</inkml:trace>
  <inkml:trace contextRef="#ctx0" brushRef="#br0" timeOffset="33442.11">26975 13009 205 0,'0'0'415'16,"0"0"-266"-16,0 0-93 15,0 0-13-15,0 0-18 0,0 0 4 16,40 0-27-16,-25 0 5 16,1 0-1-16,-5 0-1 15,-2 0 4-15,0 0 41 16,-5-7-10-16,-2-3-6 15,3 2-13-15,-5-2-20 16,0-2-1-16,0 1-3 16,0-1-18-16,0 0-20 15,0 5 22-15,-11-1-4 16,0 4 12-16,-3 4 4 16,-3 0 1-16,-1 0 6 15,2 4 0-15,1 11 1 16,6 6 0-16,-3 5 3 15,8 0 8-15,2 0 1 0,2 3 9 16,0-4 1-16,4-1 15 16,14-2-17-16,7-8 0 15,4-4-3-15,4-8-9 16,7-2 3-16,6-2-12 16,-1-20-5-16,0-2-93 15,-7-5-53-15,-7 4-41 16,-4-1-89-16,-7 4 92 15,-4 5 189-15,-8 6 51 16,-3 5 92-16,-3 4 27 16,-2 2-26-16,0 0-42 15,0 0-60-15,2 0-31 16,-2 0-7-16,0-2 0 0,0 2 7 16,0 0 12-1,0 0 17-15,0 0 0 0,0-2-3 16,0-4 2-16,0 0-6 15,-2 0-25-15,-7 3-8 16,-2 3-8-16,0 0 3 16,-7 0-1-16,5 3 3 15,0 15-3-15,3 2 6 16,1 0-3-16,5 2 3 16,2-6 0-16,2-1-2 15,0-2 1-15,0-6 1 16,0-4-1-16,0-1-1 0,2-2 2 15,7 0 21-15,2 0-13 16,0-8-8-16,0-9-7 16,-1-9-12-16,0-6 7 15,1 3 6-15,-1 0 6 16,-2 10 1-16,-1 7 18 16,-3 5 19-16,1 6-9 15,0 1-10-15,3 0-19 16,3 22-5-16,5 7 5 15,2 8 14-15,-2-3 0 16,2-6-8-16,-5-6 1 16,-2-5-5-16,-2-8 0 15,-7-6-1-15,3-3-1 0,1 0-5 16,1 0-9-16,7-5-4 16,1-19-21-16,3-5-31 15,-1-10 3-15,1-1-31 16,-7-2 4-16,-1 1 44 15,-4 6 50-15,-6 5 1 16,0 10 50-16,0 5 36 16,0 11-5-16,0 4 5 15,0 0-48-15,0 0-31 16,0 0-8-16,0 4-12 16,0 4 2-16,0 2 4 15,0 7 6-15,2 9 1 16,1 10 0-16,1 8 15 15,5 5 4-15,0 0-15 0,0-3-2 16,-3-6-1-16,-1-6-2 16,-5-8-18-16,0-6-71 15,0-8-98-15,0-12-148 16</inkml:trace>
  <inkml:trace contextRef="#ctx0" brushRef="#br0" timeOffset="33620.3">27557 12948 540 0,'0'0'382'16,"0"0"-188"-16,0 0-77 0,0 0-48 15,0 0-67 1,0 0-1-16,122-60-1 0,-86 60-8 16,-7 0-52-1,-5 8-80-15,-2 4-59 0,-2-4-199 16</inkml:trace>
  <inkml:trace contextRef="#ctx0" brushRef="#br0" timeOffset="34502.22">27906 12976 562 0,'0'0'138'0,"0"0"-114"15,0 0 1-15,0 0 19 16,0 0 1-16,0 0 0 0,27 30-12 15,-13-30 3-15,-3 0-8 16,-1 0-11-16,0 0-1 16,-1-9 1-16,-5-3 11 15,0-2-13-15,1 1-11 16,-3-4-4-16,1 1-5 16,-3 3-37-16,0 1 0 15,0 2 16-15,0 1 10 16,0 6 10-16,-8 3 6 15,-5 0 0-15,3 0 0 16,-4 0 0-16,-1 13 5 16,3 1 5-16,1 4 3 15,5 5 11-15,0 5 0 0,6 6-1 16,0 1 11-16,0 0-6 16,14-3-12-16,9-9-2 15,-2-6-8-15,6-8 1 16,2-9-7-16,2 0-14 15,1-19-37-15,1-8-39 16,-2-8-30-16,-2 0-4 16,0 1-59-16,-4 3 15 15,-5 7 113-15,-7 6 55 16,-3 5 88-16,-4 8 53 16,-4 3-53-16,1 2 33 15,-3 0-51-15,0 0-44 16,0 0-9-16,0-3 7 15,0 2 8-15,0 1-7 0,0-4-7 16,-14 1-2-16,-4-1-2 16,-6-1-10-16,1 2-3 15,4 1 0-15,-4 2 3 16,7 0 0-16,3 0 2 16,-1 6-6-16,6 17-1 15,3 3 1-15,3 4 0 16,2 0 9-16,0-7-5 15,21-2-1-15,2-9 4 16,4-12-1-16,0 0-1 16,2-19 4-16,0-20-9 0,-4-6-2 15,-7-1-12 1,-11 0 3-16,-7 2 3 0,0 0 8 16,-3 0 0-1,-13 4 4-15,3 6-2 0,7 10 7 16,3 9 11-16,3 8 21 15,0 7 3-15,0 0-14 16,0 0-30-16,0 0-10 16,0 22-7-16,0 12 16 15,0 10 2-15,0 11-2 16,0 8 3-16,0 12-2 16,16-1 0-16,4-4 2 15,2-12-2-15,5-16 0 16,2-15-100-16,-5-24-161 0</inkml:trace>
  <inkml:trace contextRef="#ctx0" brushRef="#br0" timeOffset="35179.18">25329 16485 49 0,'0'0'14'0,"0"0"-14"15</inkml:trace>
  <inkml:trace contextRef="#ctx0" brushRef="#br0" timeOffset="36120.4">25329 16485 44 0,'-29'-76'228'0,"29"76"-35"16,0 0-52-16,0 0-18 0,0 0-22 16,0 0-35-16,20-44-27 15,-20 40 20-15,0-1 1 16,0 2-31-16,0-2-16 16,0 0 22-16,0 1-13 15,3-3-11-15,-3 4 0 16,0 3 9-16,0-4-4 15,2 4-10-15,-2 0-6 16,0 0-9-16,0 0-9 16,0 18 1-16,0 4 17 15,0 5 1-15,0 0 0 0,0 1-1 16,4 2 1-16,-2-4 0 16,3-9-1-16,2-2 0 15,2-7-1-15,7-8-5 16,3 0-7-16,1-3 9 15,3-20-15-15,-4-3-6 16,-3 2 8-16,0-7-14 16,-2 4-11-16,-6-4 20 15,4 4 20-15,-8 5 2 16,3 4 5-16,-5 9 7 16,0 2 23-16,-2 5 3 15,0 2-29-15,0 0-9 0,0 0-20 16,0 0-1-1,0 9 21-15,0 9 1 0,0 1 5 16,0 3 11-16,0 4-5 16,0 2 7-16,0 2-11 15,6-8-5-15,6-2-2 16,-1-8 0-16,-2-3 4 16,-5-9 0-16,1 0-5 15,4 0 11-15,2 0 7 16,3-21-18-16,-1-4 0 15,0-1-5-15,-2 1-5 16,2 1-15-16,-1-2 14 16,1 8 8-16,-1 4 2 0,-4 1-2 15,-1 9 3 1,-3 4 0-16,3 0-3 0,0 4-12 16,-1 12 12-16,-1 3 3 15,-5 5 7-15,0 2 10 16,0-4-6-16,0 0 1 15,0-8-6-15,0 0 0 16,0-6-6-16,0-8 4 16,0 4-4-16,0-4 4 15,0 0 6-15,4-4-5 16,8-10-5-16,3-8-36 16,1-4 10-16,3-3-4 0,4 0-14 15,4-2 12 1,2 3 19-16,-4 2 11 0,-8 8 2 15,-3 9 2-15,-10 9 33 16,3 0-1-16,-1 9-34 16,1 21 19-16,0 7 50 15,-1 3-39-15,3-1-15 16,0-7-10-16,2-1-4 16,-4-11-1-16,-1-4-17 15,-1-11-101-15,0-5-57 16,4 0-283-16</inkml:trace>
  <inkml:trace contextRef="#ctx0" brushRef="#br0" timeOffset="36398.34">26207 16142 383 0,'0'0'279'0,"0"0"-128"16,0 0-15-16,0 0-62 15,0 0-43-15,0 0-10 16,0-30-11-16,0 30-10 16,0 0-1-16,0 24-18 15,0 14 19-15,0 14 31 16,0 3-6-16,0 3-15 16,0 0-8-16,0-5 1 15,0 0 1-15,0-7-4 16,2-9-16-16,2-8-50 15,-2-15-68-15,-2-6-84 0,0-8-239 16</inkml:trace>
  <inkml:trace contextRef="#ctx0" brushRef="#br0" timeOffset="36760.47">26116 16397 363 0,'0'0'352'0,"0"0"-186"15,0 0-26-15,0 0-51 16,0 0-51-16,0 0-26 16,25-49-6-16,-5 49-5 0,3 0 1 15,-2 0-2 1,10 0 0-16,1 13-3 0,4 1 3 16,-8 8-2-16,-1 0 0 15,-11-5-5-15,-5 2 6 16,-5-7-3-16,-6-2-3 15,0-2-3-15,0-4 10 16,0-2 4-16,-2-2 26 16,0 0 6-16,2 0 12 15,0 0 12-15,0-18-8 16,2-10-50-16,14-8-2 16,-1 2-1-16,1 2-15 15,-3 5-29-15,1 13-22 16,1 10-89-16,4 4-140 0,3 0-301 15</inkml:trace>
  <inkml:trace contextRef="#ctx0" brushRef="#br0" timeOffset="37598.93">26622 16447 599 0,'0'0'198'16,"0"0"-61"-16,0 0-31 15,0 0-51-15,0 0-53 16,0 0-1-16,85-16 0 16,-70 12 3-16,-3 4-2 15,-3 0-1-15,-1-4 1 0,-1 0 1 16,2 0-1-16,0-2-1 16,-5-2 1-16,3-3-2 15,-4 4-8-15,-3-6-18 16,0 4 9-16,0-6-3 15,-3-1 2-15,-8 11 8 16,-2-4 8-16,1 9 2 16,2 0 0-16,-1 0 0 15,-3 0 0-15,1 13 0 16,-3 1 9-16,1 8 6 16,3 1 1-16,8 4 17 15,4-1 4-15,0 0-12 0,0 2 8 16,22-6-12-1,3-8-9-15,4-2-2 0,2-8-2 16,5-4-8-16,3 0-17 16,1-7-56-16,1-16-47 15,-5 5-103-15,-5-4-65 16,-7 4 83-16,-9 0 160 16,-3 6 45-16,-5 2 108 15,-5 6 103-15,0-2-63 16,0 1-16-16,0 2-32 15,-2-1-61-15,3-5-26 16,-3 8 9-16,0-8-10 16,0 0 6-16,0 1-10 0,-5 3-2 15,-10-3-2 1,-1 6-4-16,1 2-3 0,-3 0-1 16,-3 5 2-1,2 13-2-15,1 5 3 0,-1 4-2 16,9-5 2-16,1-1 0 15,5-2 1-15,4-5 0 16,0-10-13-16,0 0-14 16,0-4-8-16,8 0 35 15,13-12 0-15,2-6-7 16,0-8-11-16,0 2-20 16,-1-2-8-16,-7 4 41 0,-1 3 5 15,-7 9 22 1,-3 7 37-16,0 3-1 0,1 0-58 15,4 0 11-15,2 22-1 16,0 1 42-16,3 4-26 16,1-1-19-16,1-8-1 15,1 0 0-15,3-10-6 16,3-4-15-16,-1-4-57 16,0 0-75-16,-4-12-184 15</inkml:trace>
  <inkml:trace contextRef="#ctx0" brushRef="#br0" timeOffset="37863.46">27333 16092 640 0,'0'0'229'0,"0"0"-78"16,0 0-47-16,0 0-58 16,0 0-46-16,0 0-15 15,0-17-4-15,0 26 17 16,0 13 2-16,0 5 14 15,0 12 8-15,0 0 1 16,0 8-10-16,0 2-5 16,0-8-4-16,0 1-1 15,0-5 2-15,0-9-5 16,0-10-8-16,0-4-37 16,0-6-74-16,-2-8-47 15,-2 0-107-15,-1-4-31 0</inkml:trace>
  <inkml:trace contextRef="#ctx0" brushRef="#br0" timeOffset="38043.36">27162 16332 460 0,'0'0'340'0,"0"0"-173"16,0 0-34-16,0 0-27 16,0 0-43-16,0 0-12 15,56-16-26-15,-14 7-19 16,0 4-3-16,-4 1-3 15,-2 1-6-15,-7 3-50 16,-4 0-68-16,-8 0-130 16,-3 0-217-16</inkml:trace>
  <inkml:trace contextRef="#ctx0" brushRef="#br0" timeOffset="38978.51">27496 16415 417 0,'0'0'348'0,"0"0"-254"16,0 0-33-16,0 0 23 16,0 0-49-16,0 0-31 15,42 4-2-15,-28-4 3 16,-1 0 16-16,1 0 0 16,-1 0 0-16,-4 0 3 15,2 0-12-15,-2-8-5 16,-2-2 0-16,-1-1-7 0,4-1 0 15,-6-1-52-15,0 1-7 16,-2 2 3-16,-2-3-13 16,0 8 33-16,-2-4 24 15,-14 5 12-15,1 3 12 16,-1 1 2-16,-1 0 0 16,1 0-3-16,-2 0-3 15,0 5-4-15,3 8 7 16,-1 1 6-16,5-1 9 15,5 6 3-15,3-2 15 16,3 10 7-16,0-10-3 16,0 6-9-16,20-5-11 15,5-8-2-15,8 2-1 0,5-12-11 16,5 0-14 0,-4 0-8-16,-1-4-42 0,-7-10-52 15,-4 0-7-15,-4 2 12 16,-6-2 28-16,-3 6 49 15,-3 2 19-15,0 2 1 16,-2-4 0-16,0 4 8 16,-3 2 12-16,-4 2 9 15,1 0 15-15,-3 0-3 16,0-5 2-16,0 5 6 16,0 0-3-16,0-3-4 15,0-1-7-15,-5-6-11 0,-8 1-24 16,-3 1 0-1,1 3 1-15,-1 1 1 0,5-1-4 16,3 5 1-16,1 0-3 16,2 0-1-16,3 0-4 15,-1 5 1-15,3 9 8 16,0-2 2-16,0 2 1 16,0 0-2-16,12-6 1 15,3-2 0-15,6-6-1 16,-2 0 4-16,2-2-3 15,3-16-2-15,-3-13-3 16,-2-1-3-16,-3-3-1 16,-3-6 0-16,-3 1 6 15,-4-4 1-15,-4 0 3 16,-2 4 2-16,0 8 5 0,0 14-7 16,0 4 3-16,0 12 6 15,0 2-9-15,0 0-3 16,0 2-17-16,-6 18-2 15,-4 14 19-15,4 2 0 16,6 10 2-16,0 3 0 16,0 0 8-16,2 4 6 15,12-9-10-15,-3-4-2 16,-3-8-4-16,2-6-2 16,1-12-96-16,-3-14-138 15,1 0-582-15</inkml:trace>
  <inkml:trace contextRef="#ctx0" brushRef="#br0" timeOffset="46006.82">16592 12529 1 0,'0'0'36'16,"0"0"-13"-16,0 0 2 15,0 0-17-15,0 0-8 16,0 0 0-16,0 0 0 16,0 0 2-16,0 0 3 15,0 0 6-15,0 0 14 0,0-3 24 16,0-1 30-1,0 0-14-15,0-1-24 0,0-2 18 16,0 0 0-16,0-2-40 16,0 2 8-16,0-4 6 15,0 1-8-15,0-2 5 16,0 3-11-16,-4 0 9 16,0 3-6-16,2 4-4 15,2 0 3-15,0 2 5 16,0 0-12-16,0 0-14 15,0 0 0-15,0 0-6 16,0 0-5-16,0 0-3 0,-2 19 14 16,0 12 14-16,2 5 4 15,0 8-2 1,0 5-4-16,0 1-9 0,0 6 0 16,0 0 19-16,0 4 5 15,0 5-18-15,0 1 7 16,2 0 19-16,4-4-21 15,2-6-5-15,-2-5 2 16,-2-3 2-16,1-5 3 16,-1-4-12-16,-2-5-1 15,0-8-2-15,2-8 2 16,-4-2-3-16,0-6-3 16,0-3 3-16,0-7 6 15,0 3-6-15,2 1-5 16,0 0 5-16,-2 0 5 0,2 1-5 15,-2-2 2-15,0-3-2 16,0 0 0-16,0 0 1 16,2 0 1-16,-2 0-2 15,2 0-8-15,3 2 0 16,1 2-2-16,1-1 10 16,0 4 23-16,-3-3-22 15,1-1 0-15,-5-3 0 16,0 0-1-16,0 0-1 15,0 0 1-15,0 0 1 16,0 0 3-16,0 0 2 16,0 0 1-16,0 0-4 15,0 0 2-15,0 0 6 0,0 0-4 16,4 0-7-16,14 0 0 16,18 0 0-16,26 0 15 15,25 0-15-15,15-3-59 16,8 3-158-16,-4 0-228 15</inkml:trace>
  <inkml:trace contextRef="#ctx0" brushRef="#br0" timeOffset="47790.18">16582 12418 20 0,'0'0'67'0,"0"0"-48"0,0 0 10 15,0 0-1-15,0 0-15 16,0 0-2-16,-40-14-9 16,34 14-2-16,-2 0 8 15,6 0 23-15,0 0 17 16,2-2 8-16,0 2 19 16,0 0-22-16,0 0-45 15,4 0-8-15,12 0 0 16,7 0 92-16,4 0-31 15,4 4-30-15,7-4 1 16,11 0 5-16,10 0-3 16,17 0-9-16,9 0-4 15,9 0-5-15,-1-6-12 0,1 1 8 16,2 2-7-16,2-1 1 16,-2 4 3-16,0 0-7 15,-5 0 6-15,1-2-4 16,-1 2 1-16,0-3 6 15,1 0-6-15,-1 1 0 16,-2 2-5-16,3-2 3 16,-3 2-3-16,5-4 2 15,1 3-1-15,5-4-2 16,1-1 4-16,-3 0-1 16,-6 0 0-16,-8 4-2 15,0 2 1-15,1 0 1 0,2 0-1 16,0 0-1-1,3 0 8-15,-5 0 4 0,-1 0-1 16,-2 0 5-16,-3 0 6 16,-2 0-12-16,-1 0-4 15,0 0-5-15,-2-2 0 16,-1 0 4-16,-4-1 2 16,-1-2-1-16,-6 1-5 15,0 0 2-15,-4-2-1 16,-5 2 3-16,-1-2-5 15,-5 1 1-15,-5 0-1 16,-2 1 3-16,-2 1 2 16,-2 3 1-16,-9 0 0 0,-4 0 0 15,-2 0 0 1,-5 0 3-16,-3 0-7 0,0 0 1 16,-4 0 2-16,-4 0-3 15,-1 0 0-15,-4 0-1 16,0 0 0-16,0 0-1 15,0 0 1-15,0 0-1 16,0 0-7-16,0 0 2 16,0 0-2-16,0 0-5 15,0 3-10-15,0-3-19 16,0 0 11-16,-9 0 30 16,-5 0 6-16,-3 0 2 15,-1-3-5-15,3-6 2 16,-1-2 1-16,1 0-3 0,-1-1-3 15,-5-3-2-15,0 2-4 16,-4 3 3-16,0-2-18 16,5 1 9-16,7 8 2 15,6-3 5-15,5 6 2 16,2-3 3-16,0 3 6 16,0 0-6-16,0-1-5 15,0 1 3-15,0 0-9 16,0 0-4-16,0 8 15 15,0 16 1-15,-2 3 2 16,2 8-2-16,0 0-1 16,0 6 3-16,0 1 16 15,4 2-12-15,3 4 8 16,-1 1-8-16,-1 3 2 0,0 0 0 16,-5-2-5-16,2 5 11 15,0-2-2-15,0 2 0 16,3-1-8-16,-1 0 2 15,0-6 3-15,-1-7-2 16,-1-6-5-16,0-12 7 16,-2-6-8-16,0-2-2 15,0-8 4-15,0 0-2 16,0-4 0-16,0-1 1 16,0-2-2-16,0 0-1 15,0 0 0-15,0 0 2 0,0 2-2 16,0 0 0-16,0 1 1 15,0 0 0-15,0 3 1 16,0-2 1-16,0 0-3 16,0-1 0-16,0-3 2 15,0 1 2-15,0 5-4 16,0 4 0-16,0 2 4 16,0 5 9-16,0 0-2 15,-2 2-3-15,-3-5-3 16,1-2-1-16,-2-2-2 15,-10 2 1-15,-16 5-3 16,-28 10-86-16,-29-3-97 16,-29-6-433-16</inkml:trace>
  <inkml:trace contextRef="#ctx0" brushRef="#br0" timeOffset="62596.97">28691 11703 48 0,'2'0'33'0,"-2"-3"6"15,0 3-2-15,0 0 9 16,0 0 27-16,0-2 19 16,0 0-8-16,0 2-8 15,0-2-8-15,0 1-8 16,0 1-14-16,0 0-10 16,0 0-3-16,0 0-4 15,0 0-9-15,0 0 3 16,0 0-4-16,0 0 0 0,0 0 7 15,0 0 1-15,0 0 4 16,0 0-4-16,0 0-6 16,0-3-3-16,0 3-8 15,2-1-3-15,0-4 2 16,4 1-7-16,-2-3 2 16,2 2-4-16,3-1 5 15,3 0-2-15,-1 0-3 16,-3 3-4-16,4 0 0 15,-3 1 4-15,-1 0-9 16,1 2 7-16,0 0-5 16,-2 0 7-16,2 0-1 0,0 8-4 15,-2 4 5-15,-1 1-3 16,-2 4 3-16,3 1-2 16,-2 3 5-16,-3-2 1 15,3 4 5-15,-3-1 0 16,0-4-2-16,2 0-4 15,1 0-2-15,-3-2 2 16,2 0-2-16,1 2 3 16,0 0-1-16,-1 2 0 15,5 2 8-15,-1 0-2 16,4 0 0-16,-1 0 4 16,1-2-1-16,-2-4-6 15,1-2 1-15,-1-2-5 0,-4-1 3 16,5-3-3-16,-2 2 5 15,7-5 10-15,2 2-6 16,1-2 1-16,2 0 4 16,-4-5-15-16,-3 0 5 15,-3 0-6-15,-9 0-1 16,2 0 1-16,-4 0 3 16,0 0-3-16,0 0 3 15,0 0 2-15,0 0-4 16,0 0 2-16,0 0 0 15,0 0 1-15,0 0-3 16,0 0 0-16,0 0 0 0,0 0 0 16,0 0 4-1,0 0-3-15,0 0 0 0,0 0 7 16,0 0-2-16,0 0-3 16,0 0 1-16,0 0-2 15,0 0 0-15,0 0 1 16,0 0-2-16,0 0 1 15,0 0 2-15,0 0-3 16,0 0 1-16,0 0-1 16,0 0 0-16,0 0-2 15,0 0 1-15,0 0-1 16,0 0 0-16,0 0 0 16,0 0 0-16,0 0 3 15,0 0-3-15,0 0-4 16,0 0 3-16,0 0-3 0,0 0-3 15,0 0 7-15,0 0 0 16,0 0 2-16,0 0-2 16,0 0 0-16,0 0-4 15,-8 2 1-15,1-2 3 16,-2 2 2-16,0-1-2 16,2 1 0-16,1 1 1 15,2-3-1-15,-1 1 0 16,5-1 0-16,0 0 0 15,0 0 1-15,0 0-2 16,0 0 1-16,0 3-5 16,0-3 3-16,0 0-1 0,0 0 0 15,0 1 1-15,0-1-2 16,0 4 2-16,0 4 1 16,0 5 1-16,-2 5 2 15,2 0 0-15,0 2-2 16,0 2 1-16,0 0-1 15,0-2 1-15,0 4-1 16,0 0 0-16,0 3-2 16,0-1 2-16,0-1 0 15,0 1-2-15,0 2 2 16,0 2 3-16,0-1 2 16,0 0-1-16,2 3 0 15,-2-6-4-15,2 7 3 0,-2-1 0 16,0 0-3-1,0 2 3-15,0-3-2 0,0 3 4 16,0-5-4-16,0 2 1 16,0-1 5-16,0 1-5 15,0 6 0-15,0-4 3 16,0 8-5-16,0-2 3 16,0-2 2-16,0 1-1 15,0-2-4-15,3 1 6 16,-3-2-2-16,0 0-2 15,2-1 0-15,-2 2 1 16,0-4-2-16,2 2 2 0,-2-1 1 16,0 2-4-16,0 0 1 15,0-1 0-15,0 0 0 16,0-1 0-16,0 0 3 16,2-1-1-16,-2 0-2 15,2 3 6-15,-2 0-7 16,0-1 6-16,2 1-6 15,1-2 6-15,1-1-2 16,-2 0-3-16,3-1 1 16,0-4 1-16,-1 1-2 15,-2-1 0-15,-2 0 0 16,0 7-1-16,2-1 3 16,0 5-2-16,1 0 3 15,-1 3 4-15,2-3-4 16,-2-3-1-16,-2 1-1 0,3-8 3 15,-3 2-4-15,2-1-1 16,1-3 4-16,-1 0-4 16,2-3 4-16,-2 6 0 15,0 0-3-15,1 2 2 16,1-1 0-16,-2 2 0 16,2-6-1-16,0 2-2 15,-2-1 4-15,-2-9-3 16,0 3 1-16,0-9-1 15,0 0 0-15,2 5-1 0,-2-7 1 16,0 6-2 0,0 1 2-16,0 3-1 0,0 3 2 15,0-3-2-15,0 0 1 16,0 0-1-16,2-4 4 16,-2 1-3-16,0-8-1 15,0 3 2-15,0-4-2 16,0 2 0-16,0-6 0 15,0 2 2-15,0-2-2 16,0 1 0-16,0-5 2 16,0 0-1-16,-14 1 0 15,-5-1 1-15,-13 0-2 16,-17-6-1-16,-11-22-59 16,-13-2-57-16,-4-11-360 15</inkml:trace>
  <inkml:trace contextRef="#ctx0" brushRef="#br0" timeOffset="64402.8">29638 11957 62 0,'2'-2'56'0,"-2"2"11"16,0 0-16-16,0 0-17 15,0 0-9-15,0 0 5 16,0 0 13-16,0 0 25 0,0 0 7 15,0 0 0 1,0 0-4-16,0 0-3 0,0-2-1 16,0 0-24-16,0-2-9 15,0-2 15-15,0 0-25 16,0 1-19-16,0 0 9 16,0 3 10-16,0 0 12 15,0 2-14-15,0 0-1 16,0 0-10-16,0 0-11 15,0 0-1-15,0 0-6 16,0 4-9-16,0 24 8 16,0 10 8-16,0 12 10 15,0 6 2-15,0 7-2 16,0-1 4-16,0 0 0 16,0-7-8-16,0-11-2 0,0-9-3 15,0-10-1-15,0-11 0 16,0-9 3-16,0-3-1 15,0-2 9-15,5 0-10 16,4-23-1-16,-2-12-41 16,-3-8 2-16,-4-4 9 15,0-5-15-15,0-3 11 16,-7 4 9-16,-6 3 23 16,4 6 2-16,0 9 12 15,5 11 7-15,2 10-12 16,2 7 32-16,-2 5-18 15,2 0-7-15,0 0-8 0,0 0-6 16,0 0-1 0,0 0-11-16,0 21-2 0,0 16 14 15,15 6 3-15,5 7-3 16,3 1 6-16,4-7-6 16,-4-7 2-16,0-8-4 15,-3-11 0-15,-3-12-62 16,0-6-24-16,-2-4-32 15,1-24-127-15,-3-6-41 16,1-2 82-16</inkml:trace>
  <inkml:trace contextRef="#ctx0" brushRef="#br0" timeOffset="64873.45">29906 12066 178 0,'0'0'188'0,"0"0"-59"16,0 0 5-16,0 0 17 15,0 0-90-15,0 0-61 0,8-39 0 16,-8 39-20-16,0 16 20 15,0 7 6-15,-6 0 8 16,-5 2-3-16,-3 1 2 16,1 2-7-16,0 0 2 15,-1 2-2-15,-1-2-2 16,3 0-2-16,4-5-2 16,4-6 2-16,1-7-2 15,3-5 0-15,0-5-30 16,11 0 20-16,14-21-1 15,4-9-12-15,-2 0-31 16,-6-4-59-16,-2-2 5 0,-7-3 10 16,-4 0 84-16,-4-3 14 15,-4-1 89-15,2 3 26 16,3 4-7 0,-5 7-25-16,4 6-24 0,-2 5-13 15,0 10-1-15,1 6-18 16,0 0-13-16,-3 2-14 15,0 0-15-15,0 7-6 16,0 18 21-16,0 8 24 16,0 6-9-16,0 7-5 15,0 8 4-15,0 5-5 16,4 4-4-16,2 0 2 16,1-3-7-16,2-6-37 0,0-8-51 15,2-12-74-15,0-11-123 16,0-19-137-16</inkml:trace>
  <inkml:trace contextRef="#ctx0" brushRef="#br0" timeOffset="65856.13">30176 12279 90 0,'0'0'591'0,"0"0"-431"15,0 0-76-15,0 0-30 16,0 0-24-16,0 0-20 15,60-12-9-15,-38 12-1 0,-2 0 6 16,0 0-2-16,-2 0 0 16,-5-5 1-16,1-5-5 15,-1-2-5-15,-4-4-12 16,-2 0-14-16,-7-3 5 16,0 3 7-16,0 1-6 15,0 0 14-15,0 3 7 16,0 4 4-16,-5 2 10 15,1 6 13-15,-3 0-20 16,-1 0-3-16,-6 0-3 16,-2 12-1-16,-2 6 4 15,1 5 4-15,1 3 11 16,5 6 13-16,4 0-7 16,7 1 9-16,0 0-7 15,11-5-7-15,18-2 9 0,3-8 5 16,3-6-10-16,1-12-20 15,3 0-3-15,4-12-40 16,-1-14-34-16,-3-7 3 16,-8-1-36-16,-9 2-10 15,-2 6 45-15,-7 1 52 16,-3 9 23-16,-2 1 26 16,-3 10 33-16,-3 1-2 15,-2 4 23-15,0 0-37 16,0 0-27-16,0 0-5 0,0 0-4 15,0 0 7 1,0 0 2-16,0 0-2 0,0 0 9 16,0 0 3-16,0 0 3 15,0 0-7-15,0-2-1 16,0-2 2-16,0 0-3 16,0-5-19-16,-7 4 0 15,3 1 1-15,2-3 0 16,-2 6 8-16,4-4 6 15,-6 4-12-15,4 1-4 16,-2 0-4-16,-7 0-13 16,-3 3 6-16,-1 16 10 15,-1 5-1-15,1 4-2 16,4 0 4-16,1 2 0 16,6-2 0-16,4-2 0 0,0-4 3 15,0-4-3-15,0-6-2 16,4-4 2-16,1-8-6 15,4 0 6-15,4 0 6 16,1-14-6-16,-3-7-4 16,-2 2-6-16,-7 1-6 15,0-6-22-15,0 0 3 16,1-2 29-16,2 0 6 16,-3 1 1-16,2 8 23 15,0 7 10-15,-2 6 8 16,1 1 0-16,-3 3-16 15,2 0-26-15,2 0-1 0,1 17-9 16,4 9 10-16,0 2 3 16,-3 4-2-16,4-4 0 15,-6-2 2-15,5-4-3 16,-3-5-32-16,4-5-45 16,1-4-37-16,1-8-74 15,5 0-179-15</inkml:trace>
  <inkml:trace contextRef="#ctx0" brushRef="#br0" timeOffset="66268.46">30950 12097 533 0,'0'0'197'0,"0"0"-55"0,0 0-22 16,0 0-18-16,0 0-51 15,0 0-51-15,33-56-1 16,-49 63-5-16,-11 13 4 15,-2-1 4-15,2 2-2 16,5-6 7-16,9 2-7 16,8-2-5-16,5 3 1 15,0 5 4-15,5-1 6 16,15 2-1-16,7 0-5 16,0-4 0-16,0-4 0 15,-8-4 0-15,-5-4 1 16,-8-2-1-16,-3-6 0 15,-3 0 0-15,0 0 3 16,0 2 14-16,-11 5-2 0,-14 0-2 16,-4 0-6-16,2 5-3 15,7-7-4-15,5 1 0 16,8-2 0-16,2-4 2 16,3 0-2-16,2 0 0 15,0 0-25-15,0 0-25 16,0 0-34-16,0 0-31 15,0 0-65-15,11 0-109 16</inkml:trace>
  <inkml:trace contextRef="#ctx0" brushRef="#br0" timeOffset="67199.14">31105 12214 590 0,'0'0'139'0,"0"0"-20"16,0 0-31-16,0 0-32 15,0 0-20-15,0 0-10 16,-2-48-15-16,2 45-1 16,2 3 5-16,-2 0 21 15,0 0-10-15,0 0-10 16,0 0-2-16,0 0-14 15,0 0-3-15,0 5-14 16,0 13 17-16,0 4 0 0,5 0 4 16,-1 0-3-16,0-1-1 15,1-1 1-15,1-3 1 16,2-2-2-16,-4-6-1 16,0-4-12-16,1-4-8 15,3-1-10-15,8 0 26 16,3-8 5-16,0-14 0 15,-1-4-4-15,-3-4-4 16,-3 2 8-16,-1 0-8 16,-5 3 1-16,-1 6 7 15,0 6 7-15,-5 5 18 16,2 4 0-16,-2 4 6 16,2 0-14-16,-2 0-8 15,0 0-9-15,0 0-3 0,0 4-13 16,0 10 16-1,0 7 10-15,5-3-4 0,-1 2-1 16,4 0-4-16,0-2 4 16,1 0-3-16,-1 2-2 15,-1-4 0-15,2-2 0 16,2-4 1-16,7-6 3 16,4-4 3-16,3 0 0 15,-1-16-7-15,1-6-22 16,-10-4-46-16,-3-1-64 0,-6 4-51 15,-6-2-86-15,0 8 40 16,0 2 87-16,-8 6 142 16,0 4 48-16,4 4 41 15,4-1 83-15,0 0 12 16,0-5-9-16,0 1-85 16,9 0-36-16,-2 4 28 15,-5 1-12-15,0 1-33 16,-2 0-15-16,0 0-12 15,0 0-10-15,5 9-8 16,1 19 5-16,1 10 3 16,2 1 4-16,-4-1-4 15,-3-4 1-15,-2-6-1 16,0-8 2-16,0-8 0 16,0-4-1-16,0-8 8 0,0 0 12 15,0 0 33-15,0-12 13 16,0-16-39-16,4-12-26 15,7-1 0-15,3 2-1 16,-1-1-1-16,1 5-6 16,-1 12-26-16,-2 5-12 15,-2 11-46-15,6 7-112 16,1 0-184-16</inkml:trace>
  <inkml:trace contextRef="#ctx0" brushRef="#br0" timeOffset="67696.43">31810 12235 353 0,'0'0'391'15,"0"0"-219"-15,0 0-72 16,0 0-20-16,0 0-55 16,0 0-25-16,22-26-4 15,-11 26-12-15,0 0 10 16,-2 0 5-16,-2 0 2 15,-3 0 0-15,3 0-1 16,4 0 4-16,2 0 8 16,3-8-9-16,0 1-2 15,-6-7-1-15,-2 0-16 16,-6-2-5-16,-2-1 1 0,0 3 0 16,0 3 11-1,0 3 7-15,0 0 0 0,0 3 1 16,0 5-4-16,0 0 3 15,0 0-3-15,-8 0-7 16,-2 0 7-16,-5 6-3 16,-1 9 8-16,-2 5 0 15,0 2 14-15,0 4-4 16,1 2 14-16,3 3-7 16,7 1 5-16,7 1 5 15,0-3 15-15,0-4-4 16,29-8-3-16,13-9 7 0,14-9-5 15,6 0-19-15,6-25-10 16,-6-11-8 0,-9-7-12-16,-12-4-30 0,-16 1-64 15,-19 3-86-15,-6 4-263 16</inkml:trace>
  <inkml:trace contextRef="#ctx0" brushRef="#br0" timeOffset="69928.51">29585 13084 73 0,'0'0'120'16,"0"0"-49"-16,0 0-58 15,0 0-5-15,0 0-7 16,0 0-1-16,0-36-1 16,0 26 1-16,0 1 40 0,0-4 68 15,0-1 25-15,0-3 7 16,0 3-36-16,0 1-19 15,0 1-30-15,0 2 9 16,0-1-24-16,-2 6 2 16,-1 5-16-16,1 0-1 15,2 0-17-15,0 0-8 16,0 0-4-16,0 0-11 16,-7 17-7-16,-3 17 18 15,-4 9 4-15,3 11 5 16,0 2-3-16,1-1 1 15,0-2 5-15,3-6-3 0,1-7 1 16,3-6-1 0,0-8-1-16,3-10-1 0,-2-7-3 15,2-6 1-15,0-3 1 16,0 0 4-16,0 0 5 16,2-8 10-16,17-14-14 15,3-2-4-15,-2 0-4 16,2 0 1-16,-1 2 0 15,-4 4 0-15,1 4 2 16,-5 3 1-16,-1 5-1 16,-4 2 0-16,-3 4-2 15,-3 0-1-15,-2 0-13 16,4 4 4-16,-2 16 10 0,6 2 5 16,-4 4 1-1,-2 1 2-15,3-5-5 0,-3-4-1 16,0-8 1-16,2-5-3 15,2 0-1-15,0-5 1 16,3 0 2-16,7 0 10 16,1 0-6-16,3-12-6 15,-2-8-7-15,0-3-5 16,-5-2 7-16,-1 0 5 16,-4 4 1-16,-4 5 10 15,-4 6 2-15,0 3 11 16,0 7-6-16,0 0-18 0,0 0 0 15,0 0-10 1,0 9-8-16,0 10 18 0,0 3-4 16,0 0 4-16,5 1 0 15,2 1 0-15,6-4-1 16,0-2 0-16,1-4 0 16,-1-6-3-16,-6-6-4 15,4-2 1-15,0 0 6 16,3-12-2-16,1-16-9 15,-1-4-30-15,-8-2-26 16,-1-5 1-16,-5 3 23 16,0 4 39-16,0 8 5 15,-7 9 26-15,-1 12 37 16,-6 3-18-16,-1 0-33 16,-6 23-11-16,3 1 4 0,3 3-1 15,3-3-4-15,10-3-5 16,2-8 4-16,0-3-1 15,7-6 2-15,15-1 6 16,7-3 5-16,0 0-4 16,2-8-4-16,0-10-3 15,-4 0-22-15,-6-3-5 16,-6 6 18-16,-6 0 8 16,-2 3 2-16,-3 5 5 15,-2 2 13-15,0 3 16 16,-2 2-4-16,0 0-22 15,0 0-9-15,0 0-7 16,0 7-8-16,0 12 15 0,0 8 1 16,-4-3 1-16,0 3 2 15,0-1-2-15,-1 1 2 16,2-3-2-16,3-5 1 16,0-4-3-16,0-5-1 15,0-1-4-15,0-9-20 16,0 0-8-16,3 0 0 15,10 0 20-15,5-19 12 16,6-9-19-16,1-4-19 16,0 0 25-16,-5 4 14 15,-7 3 0-15,-2 10 22 16,-6 6 14-16,-3 8 7 16,-2 1-15-16,0 0-28 15,0 0-6-15,0 10-11 0,2 16 17 16,3 0 5-16,3 2-2 15,6-1-3-15,8-6 1 16,7-4 4-16,7-4 2 16,2-9-2-16,0-4 4 15,-9 0-2-15,-7-17 0 16,-9-10 8-16,-11-9-11 16,-2-6-4-16,-2-7-1 15,-27 1 1-15,-6 6 3 16,-3 8-1-16,2 17-2 15,5 15 0-15,6 2-4 16,5 14-1-16,7 15-23 0,11 7-107 16,2-2-122-16,13-5-310 15</inkml:trace>
  <inkml:trace contextRef="#ctx0" brushRef="#br0" timeOffset="70927.09">30979 13258 306 0,'0'0'281'16,"0"0"-91"-16,0 0-27 16,0 0-51-16,0 0-43 15,0 0 1-15,0-16-24 16,0 16-6-16,0 0-19 16,0 0-2-16,0 0-16 15,0 0-3-15,0 0-8 16,0 24-8-16,0 10 16 15,0 5 0-15,0 1 1 0,0-4 0 16,0-4 0-16,6-8-1 16,1-7 2-16,-3-9-2 15,-2-7 0-15,-2-1-2 16,4 0-7-16,6-12 9 16,-1-11-3-16,1-4-4 15,2-1 6-15,-3 0-5 16,4 2 0-16,1 2 4 15,1 2 0-15,1 3 2 16,-5 10 1-16,-3 2-1 16,-5 6 6-16,-3 1 0 15,0 0-6-15,0 8-21 16,0 13 21-16,0 10 12 0,0 1-3 16,0-3-8-1,0-3 1-15,2-3-1 0,5-9 0 16,-5-7 1-16,0-2-1 15,3-5-1-15,-5 0-5 16,2 0 0-16,4 0 3 16,2-14-1-16,2-6-19 15,3-2-11-15,-1-2-10 16,3-5-12-16,-1 2 45 16,-1-2 10-16,-1 6 0 15,-3 5 16-15,-1 6 25 16,-1 7 1-16,-5 3-13 0,1 2-10 15,-1 0-19 1,0 2-10-16,5 17 10 0,-1 9 2 16,6 0 10-16,-3-1-4 15,-1-1 7-15,3-6-10 16,-1-5-1-16,0-7 0 16,4-5-2-16,-3-3 5 15,2 0 0-15,3 0 0 16,-3-11-2-16,3-13-5 15,-3-2-4-15,1-5 3 16,-5 2-7-16,-1 0 5 16,-3 8 3-16,-2 4 3 15,1 9 1-15,-2 4 12 0,-2 4 1 16,2 0-17 0,-2 12-5-16,0 19 5 0,0 5 2 15,5 1 4-15,3-4-5 16,2-8 2-16,1-6-3 15,-1-7-13-15,0-10-38 16,-1-2-70-16,-1-2-46 16,1-20-140-16,1-2-342 15</inkml:trace>
  <inkml:trace contextRef="#ctx0" brushRef="#br0" timeOffset="71319.81">31623 13229 129 0,'0'0'251'0,"0"0"-86"15,0 0-29-15,0 0-37 0,0 0-35 16,0 0-25-16,0 0-6 16,0-15-4-16,0 11 0 15,-5 1 5-15,2 1 0 16,1 0-16-16,0 2-12 16,2 0-5-16,0 0 0 15,0 0-1-15,0 0 2 16,0 0 0-16,0 0 7 15,0 0 11-15,0 0 10 16,0 0-8-16,0 0 5 16,0 0-10-16,0 0-9 15,0 4-8-15,0 7 5 16,0 3 0-16,4 1-1 0,-1 1 1 16,-3-3-3-1,0-2-1-15,0-5 0 0,0-2 1 16,0-4-1-16,0 0 3 15,0 0 3-15,0 0 6 16,0 0-3-16,0-2-10 16,0-9-57-16,-5-1-83 15,-4 5-29-15,3-2-245 16</inkml:trace>
  <inkml:trace contextRef="#ctx0" brushRef="#br0" timeOffset="71471.3">31623 13229 131 0</inkml:trace>
  <inkml:trace contextRef="#ctx0" brushRef="#br0" timeOffset="72899.08">31623 13229 131 0,'-123'13'173'0,"123"-13"31"0,0 0-9 0,0 0-26 0,0 0-70 15,0 0-38-15,0-34-28 16,0 34-15-16,0 0-18 16,0 0-6-16,0 14 6 15,0 8 19-15,0 6-1 16,0 5 0-16,0 3 3 16,6 0-2-16,5 0-4 0,1-6-6 15,3-8-6 1,-1-6 3-16,1-9-2 0,1-7 1 15,4 0 7-15,2-12-2 16,3-14 0-16,-3-6-3 16,-6-5-6-16,-6 2 1 15,-4-2 0-15,-6 0-1 16,0 7 5-16,0 6-1 16,0 6 7-16,0 7 1 15,0 4 5-15,0 5-3 16,0 2-7-16,0 0-3 15,0 0-3-15,0 0 0 16,0 0-2-16,0 0 0 0,0 0-3 16,0 0-3-16,0 13-2 15,0 15 6-15,0 5-2 16,0 6 4-16,0-3 10 16,17-8-1-16,3-4 0 15,5-8-9-15,-6-9 4 16,4-2-3-16,0-5-1 15,-1 0-29-15,2-12-19 16,1-14-50-16,-5-4-98 16,-3-2-29-16,-1 2 0 15,-7 0 127-15,3 3 98 16,-8 3 113-16,0 6 101 0,3 4-32 16,-3 7-44-16,-2 4-45 15,3 3-39-15,-5 0-25 16,0 0-14-16,3 0-12 15,-3 0-3-15,0 0-3 16,0 0 2-16,0 0-4 16,0 0 4-16,2 0-2 15,0 0 3-15,-2 3 0 16,2 6 3-16,0 2-2 16,-2-8-1-16,0 1-1 15,0-1-6-15,0-3-9 16,0 0 8-16,0 0 8 0,2 0 1 15,-2 0 1-15,0 0 1 16,0 0 0-16,3 0 1 16,-3 0 2-16,2 0-2 15,-2-7 0-15,0-1-2 16,0 0-2-16,0 1 0 16,0 0-2-16,0 3-2 15,0 3 4-15,-7 1-1 16,-1 0 0-16,-2 0-1 15,1 0 0-15,1 9-1 16,-2 9-2-16,6 4 2 16,4 7 3-16,0 2 2 15,0 1-1-15,12 3 3 16,3-3 1-16,1-6-2 16,1-8-2-16,3-8 0 0,3-10 5 15,1 0 3-15,7-18 3 16,-2-20-8-16,-2-6 0 15,-5-4-3-15,-7-8 0 16,-3-1 0-16,-7-2 0 16,-5-1-2-16,0 13 2 15,0 9-1-15,0 12 0 16,0 9 2-16,0 9 0 16,0 5 5-16,0 3 3 15,0 0-10-15,0 0-8 16,0 7-3-16,0 18 9 15,0 4 1-15,0 10 0 16,0 5 1-16,0 6 0 16,0 4 1-16,2 1 0 0,2-1 3 15,6-4-3-15,-6-4-1 16,-2-6 0-16,0-8 5 16,-2-10-4-16,0-6-1 15,0-7 1-15,0-9 2 16,0 0 0-16,0 0 5 15,2-12 4-15,7-17-12 16,3-5-1-16,1 0-5 16,-5 0 4-16,2 6 1 15,-6 8 1-15,1 7 0 16,-3 9-1-16,4 3 1 0,3 1 1 16,3 0-1-16,3 0-2 15,3 0 2-15,-1 12 6 16,4 2 13-16,-1 5 6 15,-3 6 7-15,-3 1-16 16,-3 4-5-16,-1-5-3 16,0 1 2-16,-1-11-6 15,0-7-3-15,-4-6 3 16,6-2 2-16,2 0 7 16,7-16-6-16,5-10-1 15,-3-4-6-15,0-4-2 16,-6-3-22-16,-3 1-35 0,-3-3-51 15,-8-4-216-15,0 3-645 16</inkml:trace>
  <inkml:trace contextRef="#ctx0" brushRef="#br0" timeOffset="74302.18">29463 14115 70 0,'0'0'162'16,"0"0"-10"-16,0 0-21 15,0 0 2-15,0 0-36 16,0 0-15-16,6-12-7 16,-4 10 9-16,-2-3 0 15,0 0-19-15,2 1-29 16,-2 0 3-16,3 1-10 16,-3 3-5-16,0 0-18 15,0 0-6-15,0 0-6 16,0 0-7-16,0 16 6 15,0 7 7-15,0 0 2 16,0 6-1-16,0 0-1 0,0 6 3 16,0-3-3-16,0-2 0 15,0-6 1-15,0-8 0 16,0-8-2-16,0-3-4 16,0-5-5-16,8 0 9 15,11-21 1-15,1-9 0 16,4-6-1-16,-4 2 1 15,0 0 0-15,-2 4 0 16,0 2 3-16,-3 6-3 16,1 3 6-16,-5 7 5 15,-2 7-6-15,-2 2-2 16,-3 3-3-16,3 0-2 16,-1 7-5-16,0 15 7 0,-4 7 6 15,-2 5 0-15,0 3-1 16,0-1 2-16,0-7-4 15,0-2-1-15,0-8-2 16,0-14 1-16,0-3 0 16,0-2 0-16,4 0 6 15,2-4-1-15,3-14-4 16,7-4-2-16,-1-8-3 16,4 0-3-16,3 4-2 15,-5-1 4-15,-1 12 3 16,-5 5 1-16,-7 2-1 15,-1 6 1-15,-1 2 0 0,2 0-8 16,-1 14-8-16,2 9 16 16,-3 9 6-16,0-1 2 15,0-4 0-15,0-1-5 16,-2-5-1-16,0-7 1 16,0-5-3-16,0-8 1 15,0-1 4-15,2 0 2 16,1-13 10-16,5-10-13 15,6-5-4-15,1-6-1 16,8 3-11-16,1-8-4 16,1 5 7-16,-5 8 9 15,0 1 1-15,-6 11-1 16,-6 9 10-16,-1 5 10 0,-3 0-20 16,1 9-6-1,4 21 6-15,0 7 3 0,-3 3 3 16,3-1-3-16,-4-8-1 15,0-7-2-15,-3-7-17 16,-2-12-40-16,0-5-75 16,0 0-121-16,-16-14-191 15</inkml:trace>
  <inkml:trace contextRef="#ctx0" brushRef="#br0" timeOffset="74480.08">29663 13909 274 0,'0'0'740'16,"0"0"-649"-16,0 0-71 15,0 0-20-15,0 0-1 16,0 0-27-16,-40 44-98 16,78-21-149-16,1-5-297 15</inkml:trace>
  <inkml:trace contextRef="#ctx0" brushRef="#br0" timeOffset="74878.26">30372 13999 192 0,'0'0'220'16,"0"0"-25"-16,0 0 15 16,0 0-110-16,0 0 24 15,0 0-34-15,0-37-29 16,0 32-16-16,0 1 4 16,0-1-18-16,0 3-10 15,0 2 3-15,0 0-14 16,0 0-10-16,0 0-2 15,0 11-8-15,0 21-1 0,0 16 11 16,0 16 4 0,0 12-2-16,0 12-1 0,0 4 2 15,0 6-3-15,0 1 2 16,5-3-1-16,-3-14-1 16,0-14-17-16,0-17-28 15,-2-27-39-15,0-16-65 16,4-8-53-16,-2-13-57 15</inkml:trace>
  <inkml:trace contextRef="#ctx0" brushRef="#br0" timeOffset="75593.07">30307 14142 522 0,'0'0'208'16,"0"0"-50"-16,0 0-37 15,0 0-30-15,0 0-52 16,0 0-23-16,20-105-10 16,9 97 4-16,0 1-1 15,2 6-7-15,-4 1 2 16,2 0-4-16,2 1 0 16,3 20-1-16,-3 9-3 15,-2 2 2-15,-6 4 2 16,-13 0 0-16,-8-10 0 0,-2 0 4 15,0-6 2 1,-17-2 4-16,-5-4 8 0,-3-4-2 16,0-4 0-16,3-6-2 15,2 0 6-15,2-27-2 16,7-4-3-16,7-8-9 16,4-2-4-16,0-3 4 15,19 2 7-15,4 6 6 16,2 5-9-16,-1 9-6 15,-4 9 0-15,2 6-4 16,-1 7-2-16,3 0-7 16,2 0-11-16,1 15-12 15,-2 3-11-15,0 1-10 0,-5 2-12 16,-5-3-21 0,-6 0 2-16,-4-2 33 0,-5 0 26 15,0-2 20-15,0-8 5 16,0 0 4-16,0-3 36 15,0 0 9-15,0-3 14 16,0 0 4-16,0 0-19 16,0 0 3-16,0 0-13 15,0 0-4-15,0 0-5 16,0 0-1-16,0 0-3 16,0-12-4-16,0-10-17 15,0-2-1-15,2-5-3 16,11 1 0-16,5 0 0 15,0 6-4-15,2 7-6 0,-3 6-13 16,4 5-7-16,-1 4-4 16,-1 0 9-16,4 0 2 15,-7 13 0-15,-3 2-10 16,-4 3-36-16,-4 0-105 16,-5-5-195-16</inkml:trace>
  <inkml:trace contextRef="#ctx0" brushRef="#br0" timeOffset="75991.91">31110 13999 594 0,'0'0'320'0,"0"0"-197"16,0 0-12-16,0 0-51 15,0 0-44-15,0 0-16 16,-9-19-9-16,9 19 2 15,-9 2 7-15,-2 10 3 16,-5 7-2-16,5 2-1 16,-2 6 1-16,1 1-1 15,8 2 3-15,0-4-1 16,4-5 0-16,0-7-1 16,4-7 3-16,21-7 1 15,6 0 7-15,4-10-2 16,1-20-6-16,-9-2-1 0,-11-3 1 15,-14 0-2-15,-2-2 6 16,-18 1 4-16,-16 8-5 16,-1 10-4-16,-3 14-3 15,2 4-2-15,2 7-5 16,5 21 0-16,10 5-33 16,11 7-63-16,8 1-73 15,6-9-108-15,25-8-228 16</inkml:trace>
  <inkml:trace contextRef="#ctx0" brushRef="#br0" timeOffset="76127.83">31110 13999 599 0</inkml:trace>
  <inkml:trace contextRef="#ctx0" brushRef="#br0" timeOffset="76303.73">31110 13999 599 0,'160'53'219'0,"-160"-53"-36"0,0 0-35 16,0 0-72-16,0 0-39 0,0 0-34 0,20-30-3 15,-7 51 0-15,-1 9-5 16,1 5 4-16,0 6 1 16,1-1 3-16,3-8-1 15,-1-8-2-15,-3-11 2 16,1-10 1-16,-1-3 6 16,1-10 21-16,1-22 2 15,1-4-6-15,-3-6-14 16,-3 2-7-16,-6 1-5 15,0 6 0-15,-4 3-2 16,0 3-26-16,0 10-34 16,0 8-69-16,0 9-124 0,0 0-222 15</inkml:trace>
  <inkml:trace contextRef="#ctx0" brushRef="#br0" timeOffset="77574.04">31575 14076 273 0,'0'0'458'16,"0"0"-264"-16,0 0-68 16,0 0-20-16,0 0-77 15,0 0-23-15,43-5-4 16,-28 3 3-16,1-3-5 16,-3 2 2-16,-4-1 0 15,1-3 0-15,-6 4 2 0,0-7 0 16,1-1 0-16,-3-2-4 15,-2-6 0-15,0 1-7 16,0-1-14-16,-9 1-2 16,-7 1 13-16,-1 1 9 15,1 6 1-15,3 6 1 16,-1 4 7-16,1 0-8 16,-3 0 0-16,3 17-2 15,2 8 2-15,1 3 2 16,8 0 10-16,2 7 7 15,0-3 1-15,0-2-3 16,27-4 1-16,7-10 8 0,6-8-3 16,2-8-9-16,-2 0-4 15,-7-6-4-15,-6-17-1 16,-2-2 0-16,-7-6-3 16,-5 1 4-16,-6 5-6 15,-5 3-2-15,-2 4-18 16,0 5-12-16,0 10-18 15,0 1 8-15,0 2-30 16,0 0 0-16,0 0 40 16,0 0 25-16,0 0 4 15,0 0 3-15,0 0 1 16,0 0 10-16,0 0 29 16,0 0 13-16,0 0-5 0,0 0-10 15,0 0-14-15,0 0-3 16,0 0-4-16,0 0-4 15,0 0-10-15,0 0-3 16,0 0-1-16,0 2-5 16,0 14-8-16,0 6 12 15,2 10 2-15,10 2 2 16,5 0 0-16,1-3 1 16,5-8 1-16,-4-9 1 15,-1-10 1-15,1-4 1 16,-4 0 0-16,-1-20-1 15,-6-6-3-15,-3-4-1 16,-3-2-1-16,-2 0-1 16,0 1 0-16,0 4 0 0,0 6 0 15,0 5-1-15,0 9 2 16,0 4-1-16,0 3 0 16,0 0-4-16,2 0-6 15,-2 10-2-15,4 13 9 16,-2 2 3-16,1 1 3 15,-1 5 1-15,1-7 1 16,1-5-3-16,-2 0-1 16,0-6 0-16,-2-4-1 15,0-6-1-15,0-3-14 16,0 0-19-16,0 0 16 0,0-1 0 16,0-17-20-1,3-2-39-15,5-4 28 0,6 4 21 16,1 1 28-16,4 3 2 15,-4 8 8-15,-4 2 27 16,-2 6 49-16,0 0-24 16,-1 0-34-16,11 6 10 15,3 9-1-15,1 1-6 16,-4-3 6-16,-1-1-15 16,-5-2-14-16,-3-1-6 15,-6-5-2-15,-2 1 0 16,-2-5 0-16,0 0-2 0,0 0-22 15,0 0-10 1,0 0-9-16,0-11-31 0,0-7-152 16,0 2-12-16,11-1 84 15,3 7 40-15,3 0 80 16,4 5 34-16,-11 1 112 16,2 1 62-16,-7 3-26 15,-3 0-38-15,-2 0-50 16,0 0-51-16,0 8 1 15,0 6-3-15,0 0-7 16,0-1-9-16,-5-8-63 16,5-2-55-16,0-3-60 15,-2 0-42-15,2 0 34 16,0 0-68-16</inkml:trace>
  <inkml:trace contextRef="#ctx0" brushRef="#br0" timeOffset="77942.05">32376 14008 239 0,'0'0'276'0,"0"0"3"16,0 0-89-16,0 0-46 15,0 0-49-15,0 0-38 16,78-58-19-16,-74 56-18 16,0 0-10-16,-2 0-8 15,2-1-2-15,-4 3 2 16,0 0-1-16,0 0-1 16,0 0 0-16,0-7 0 15,4-1-5-15,0-2-26 16,1-2 4-16,-3-4 5 15,-2 0 3-15,0 2 9 0,0 2 8 16,0 3 2 0,0 6 1-16,0 3 7 0,0 0-1 15,0 0-7-15,0 0-4 16,-2 17-3-16,-7 3 7 16,5 4 9-16,0 3 0 15,4-1 8-15,0 2-8 16,0 0-7-16,10-3 3 15,1-6 0-15,-3-5-5 16,0-5-4-16,-2-7-54 16,5-2-81-16,5-7-32 15,4-22-184-15,0-9-216 16</inkml:trace>
  <inkml:trace contextRef="#ctx0" brushRef="#br0" timeOffset="78269.03">32641 13802 296 0,'0'0'310'0,"0"0"-77"16,0 0-66-16,0 0 6 15,0 0-94-15,0 0-42 16,24-93-37-16,-21 93-2 16,-3 19 2-16,4 7 1 15,-4 8 16-15,2 8-6 16,3 4 0-16,-2 4-2 16,3 4 0-16,0-1-1 15,1-6-2-15,-1-5-6 16,0-10 3-16,-4-9-3 0,-2-15 2 15,0-6 1-15,0-2 0 16,0-2 7-16,0-20 1 16,0-10-5-16,-2-3-5 15,2 0 1-15,0-5 2 16,13 6-3-16,7 4-1 16,5 7 2-16,1 11-2 15,-4 2 0-15,9 10-23 16,1 0-35-16,5 4-47 15,4 14-152-15,-3 1-367 16</inkml:trace>
  <inkml:trace contextRef="#ctx0" brushRef="#br0" timeOffset="81374.86">29658 15330 44 0,'0'0'88'16,"0"0"-2"-16,0 0 54 16,0 0-35-16,0 0 34 15,0 0-34-15,11-64 32 16,-11 56-20-16,0 4 7 15,0 0-45-15,0 4-17 16,0 0-23-16,0 0-18 16,0 0-13-16,0 0-8 15,0 0-1-15,0 0-6 16,0 4-7-16,0 18-6 0,-2 10 19 16,-4 6-3-16,3-1 0 15,3 2 4-15,0-7 3 16,0-10-3-16,13-8-1 15,-1-4-6-15,1-8-10 16,5-2-7-16,-3 0 17 16,1-14-14-16,0-8-19 15,0-3-19-15,-1-7 3 16,3 6 32-16,0 0 23 16,-5 3 2-16,-4 9 4 15,-5 10 21-15,-1 0 12 16,-3 4-12-16,2 0-26 0,1 4-21 15,-1 17 21-15,0 2 9 16,-2 0 5-16,0 0-9 16,0-5 1-16,0-1-3 15,0-10-1-15,0-1 1 16,0-6-1-16,0 0-1 16,0 0 3-16,0 0 7 15,0-18-11-15,13-12-19 16,7-2-22-16,3 0 18 15,0-2 16-15,2 5-4 16,0 4 11-16,-7 11 6 16,-3 6 39-16,1 8 5 15,-1 8-30-15,6 24-15 16,-1 12 22-16,-3 0-14 16,0-4-7-16,-7-11-6 0,-3-4-15 15,-7-15-107-15,0-10-162 16,0-2-416-16</inkml:trace>
  <inkml:trace contextRef="#ctx0" brushRef="#br0" timeOffset="81681.36">29854 14955 458 0,'0'0'162'0,"0"0"-130"0,0 0-12 16,0 0-5 0,0 0 32-16,0 0-28 0,34 96-13 15,-10-96-6-15,-10-22 2 16,-7-8 12-16,-7-7 5 16,0-2-4-16,-21 3 17 15,-5 6 17-15,-3 12 11 16,2 9-17-16,3 9-29 15,1 0-14-15,6 23-5 16,12 12-3-16,5 10-19 16,9 1-80-16,33 0-80 15,10-5-155-15</inkml:trace>
  <inkml:trace contextRef="#ctx0" brushRef="#br0" timeOffset="81992.18">30653 15127 686 0,'0'0'236'16,"0"0"-85"-16,0 0 11 0,0 0-65 15,0 0-67 1,0 0-21-16,102-52-7 0,-48 46-2 16,-1 3 3-16,-4-6-3 15,-6 6-2-15,-14-4-14 16,-12 3-20-16,-10-2-28 16,-7-2-88-16,-3-1-99 15,-22-3-187-15,-10 1 33 16</inkml:trace>
  <inkml:trace contextRef="#ctx0" brushRef="#br0" timeOffset="82160.76">30802 14962 210 0,'0'0'187'0,"0"0"-23"16,0 0-31-16,0 0-44 15,0 0-4-15,0 0-18 16,-64 5-16-16,64 25-30 16,0 16 108-16,0 12-58 0,0 4-33 15,0 1-21-15,0-3-6 16,0-2-6-16,0-10-5 15,0-4-28-15,0-7-102 16,0-20-129-16,6-8-214 16</inkml:trace>
  <inkml:trace contextRef="#ctx0" brushRef="#br0" timeOffset="82820.37">30971 15388 545 0,'0'0'241'15,"0"0"-111"-15,0 0-31 0,0 0-36 16,0 0-56-16,0 0-7 16,83-5 0-16,-65 5-2 15,-3 0-20-15,-4-9 11 16,1-5 11-16,-6-4 4 16,1-4-4-16,-5-4-2 15,-2-1-8-15,0 5-6 16,0 3-1-16,0 2 13 15,-2 8 4-15,-7 4 0 16,0 4 15-16,-2 1-5 16,-4 0-10-16,-4 0 0 15,2 10 3-15,-1 12 12 0,0-1 18 16,3 11 3-16,4 0-7 16,3-1-3-16,8 1-8 15,0-6-7-15,12-2 0 16,15-7 11-16,2-10-4 15,2-5-1-15,2-2-1 16,1-2-7-16,1-20-4 16,-4-4-5-16,-1 0 0 15,-6-6-2-15,-4 1-1 16,-4-1-2-16,-3-2-1 16,-6 10 6-16,-3 7-1 15,-4 7 2-15,0 6 6 16,0 4-7-16,0 0-3 15,-14 0-7-15,-5 15 7 16,1 6 1-16,7-3 0 0,7 1-1 16,4 4 0-16,2-1 2 15,24 2 1-15,8-5 0 16,-5-1-1-16,-5-4 2 16,-6-7-2-16,-11-2 0 15,-3 0 1-15,-4-5 0 16,0 6-1-16,-4 3 1 15,-23-2 2-15,-9 3 6 16,-1-1-1-16,5-2-7 16,8-1-10-16,13-6-50 15,11 0-87-15,0-10-68 16,24-16-470-16</inkml:trace>
  <inkml:trace contextRef="#ctx0" brushRef="#br0" timeOffset="83087.25">31615 15069 631 0,'0'0'229'0,"0"0"-129"16,0 0-13-16,0 0 17 16,0 0-67-16,0 0-37 15,-11-20-3-15,11 37 3 16,0 14 1-16,3 5 10 15,1 6-4-15,0 1 3 0,1-3-9 16,-2-4 1 0,1-5 0-16,-4 1-2 0,0-11-48 15,0-4-80-15,0-8-34 16,-18-9-100-16,-2 0-94 16</inkml:trace>
  <inkml:trace contextRef="#ctx0" brushRef="#br0" timeOffset="83213.18">31531 15337 187 0,'0'0'298'0,"0"0"-5"15,0 0-70-15,0 0-63 16,0 0-95-16,0 0-24 16,147-116-20-16,-94 108-12 15,1 8-9-15,-5 0-1 0,0 0-61 16,-6 5-131-16,-8 3-200 16</inkml:trace>
  <inkml:trace contextRef="#ctx0" brushRef="#br0" timeOffset="83593.68">32095 15240 642 0,'0'0'179'0,"0"0"-69"16,0 0 4-16,0 0-10 0,0 0-51 15,0 0-17-15,2-63-2 16,-2 63-12-16,2 0-17 16,-2 0-5-16,5 18-11 15,0 8 11-15,1 3 4 16,5 0-2-16,1-3 1 16,-2-3-1-16,1-9-2 15,-1-8 3-15,-4-4-1 16,5-2 5-16,5-6 7 15,1-22-2-15,6-9 13 16,-5-10-15-16,-1 1-9 16,-3-3 0-16,-7 5-2 15,-3 5-13-15,-4 10-28 16,0 12-36-16,0 12-129 0,0 5-87 16,0 0-388-16</inkml:trace>
  <inkml:trace contextRef="#ctx0" brushRef="#br0" timeOffset="83968.93">32661 15109 350 0,'0'0'504'0,"0"0"-389"15,0 0 9-15,0 0-50 16,0 0-29-16,0 0-24 15,7-36-21-15,-7 36-2 16,-15 0 1-16,-12 2 1 0,-5 10 1 16,6-2-1-16,5 2 0 15,8 4 3-15,7 0-4 16,6 6 1-16,0-3 0 16,4 4 2-16,23-2-2 15,8-2-1-15,3-1-2 16,-5-2 3-16,-4-5-1 15,-8-3 1-15,-10-4 1 16,-11-4 12-16,0 0 22 16,-13 0 5-16,-21 2-19 15,-13 2-15-15,-7 4-6 0,-10 8-27 16,-9 9-83-16,-4 6-198 16,0 3-475-16</inkml:trace>
  <inkml:trace contextRef="#ctx0" brushRef="#br0" timeOffset="85544.83">29511 16378 413 0,'0'0'165'0,"0"0"-52"15,0 0-9-15,0 0-37 16,0 0-33-16,0 0-24 15,54-39-10-15,-52 39-3 0,-2 0-3 16,0 0 1-16,0 0 5 16,0 0 23-16,0 4 0 15,0-4-8-15,0 0-5 16,0 0 1-16,0 0-1 16,0 0 8-16,0-11 20 15,0-9-5-15,0-2-27 16,-4 2-2-16,-1 2 23 15,1 6 8-15,-1 7 3 16,3 2 16-16,-1 3-33 16,1 0-14-16,0 0-7 15,-2 0-4-15,-5 12-8 0,-5 10 12 16,-5 10 1-16,-6 2 1 16,0 9 5-16,-1 1 1 15,5 4-2-15,8-7-2 16,7 5-4-16,6-13 3 15,0-1-3-15,0-10 3 16,17-4-3-16,8-4 0 16,4-10-2-16,-2-4-2 15,0 0-4-15,-3-4 8 16,3-18 4-16,-1-5 0 16,-1-4-4-16,-5-1 0 15,-5 6 1-15,-3 4-1 16,-6 8 2-16,1 0 2 0,-3 6-1 15,1 4-1 1,-2 4-1-16,-3 0-1 0,0 0-6 16,0 0-6-16,2 12 4 15,-2 11 8-15,4 4 4 16,0 4-2-16,5-4 1 16,5 4-3-16,1-10 4 15,3-3-3-15,0-8 2 16,0-6-3-16,-5-4-2 15,1 0-1-15,-4-18 0 16,-5-14 2-16,-5-2-6 16,0-5-1-16,0 2 3 15,-5 7 4-15,-10 10 1 16,1 12 9-16,2 8 0 0,-7 0-8 16,0 10-1-16,-4 20-1 15,3 6 0-15,5-5 1 16,3 1 0-16,10-6 0 15,2-13-7-15,0-5-47 16,25-8-22-16,4 0 6 16,4 0 3-16,-2-16-26 15,-2-1-61-15,-4-6-33 16,-5 5 161-16,-5 1 26 16,-1-2 126-16,-3 4 11 15,0 3-9-15,1 3-16 16,-6 5-11-16,-2 0-32 15,-1 4-35-15,1 0-17 0,2 0-10 16,2 17-5-16,-2 4 18 16,-1 7-10-16,-3-6-3 15,-2 0-6-15,0-4 2 16,0 0-2-16,0-4-1 16,0-9 0-16,0 2-4 15,0-7-2-15,0 0-14 16,0 0 1-16,0 0 16 15,6-7 0-15,15-20-31 16,1-1 12-16,0 2 22 16,0 5 1-16,-6 2 2 15,-5 4 12-15,-2 12 19 0,-7-1 2 16,0 4-18 0,3 0-18-16,4 4 0 0,2 14 12 15,3 1 6-15,-1-2-12 16,1 1-4-16,-4 5-2 15,-1-6-14-15,1 1-62 16,-6-6-110-16,0-8-107 16,5-4-352-16</inkml:trace>
  <inkml:trace contextRef="#ctx0" brushRef="#br0" timeOffset="85813.85">30363 16369 836 0,'0'0'192'0,"0"0"-66"16,0 0-40-16,0 0-31 0,0 0-32 16,0 0-19-16,9-53-4 15,-7 53-2-15,1 0-5 16,-1 13 2-16,0 9 5 16,-2 14 2-16,2 4 4 15,0 6-2-15,2 1-2 16,1-1 0-16,1-5-2 15,-3-7-7-15,2-10-33 16,-3-6-7-16,-2-6-37 16,0-8-47-16,0-4-17 0,0 0-144 15,-14 0-109 1</inkml:trace>
  <inkml:trace contextRef="#ctx0" brushRef="#br0" timeOffset="86407.18">30338 16525 674 0,'0'0'240'16,"0"0"-70"-16,0 0-62 16,0 0-53-16,0 0-29 15,0 0-17-15,81-84-8 16,-59 79 0-16,3 5-1 16,-2 0-2-16,4 9-4 15,2 15 3-15,3 6 0 0,-3 6 3 16,-3-5-2-1,-5 4-9-15,-10-9-13 0,-9-6-8 16,-2-4 10-16,0-9 10 16,-5 0 2-16,-10-7 10 15,-1 0 22-15,3 0 2 16,2 0 10-16,6-14-1 16,5-8-13-16,0-4-10 15,5-6-5-15,17-2 2 16,7 2-6-16,0 2 1 15,-4 5-2-15,-6 4 1 16,-5 9-1-16,-5 6 2 16,-5 6-2-16,-2 0-3 15,-2 0-6-15,0 0-8 0,0 0-3 16,2 8 17-16,-2 6 3 16,0 3-1-16,0 2 2 15,0-1-1-15,0 3 0 16,0-1 1-16,10-6 1 15,3-2 2 1,-4-3 0-16,-2-9-1 0,-5 0-1 16,-2 0 6-16,0 0 3 15,0-14 9-15,0-12-18 16,-14-1 0-16,-5 0 2 16,-4 8-2-16,1 12 0 15,-1 2-2-15,6 5-5 16,-1 0 3-16,5 23-8 0,3 3-45 15,10 0-50 1,0 3-109-16,14-12-156 0</inkml:trace>
  <inkml:trace contextRef="#ctx0" brushRef="#br0" timeOffset="86698.02">30985 16392 707 0,'0'0'183'15,"0"0"-14"-15,0 0-38 16,0 0-41-16,0 0-38 16,0 0-24-16,17-122-13 0,-17 122-6 15,0 0-5 1,0 0-4-16,0 0-9 0,0 25 0 16,0 9 9-16,0 6 8 15,0 6 2-15,0-2 1 16,0 0-9-16,8-4 0 15,-2-4 3-15,-1-3-5 16,-3-12 1-16,-2-3-1 16,0-6-29-16,0-5-35 15,0-7-60-15,2 0-127 16,0 0-195-16</inkml:trace>
  <inkml:trace contextRef="#ctx0" brushRef="#br0" timeOffset="87268.55">29170 16936 455 0,'0'0'178'16,"0"0"-142"-16,0 0-26 15,0 0 82-15,0 0 30 16,0 0-37-16,-174 0-18 16,232 0 10-16,31 0-53 15,38 0-3-15,35 0-6 16,29 0-10-16,36-4-4 0,28-10 2 15,19-4 0 1,4 1-3-16,-20 0 4 0,-36 7 0 16,-56 2-1-16,-45 2-2 15,-45-2-1-15,-36-1 45 16,-22 4 23-16,-14 5 7 16,-4-4-28-16,0-1-28 15,0 2-18-15,0-3-1 16,-6 6-43-16,-4 0-36 15,2 0-163-15,3 0-348 16</inkml:trace>
  <inkml:trace contextRef="#ctx0" brushRef="#br0" timeOffset="88183.72">30670 15749 84 0,'0'0'77'0,"0"0"-51"16,0 0 0-16,0 0 55 0,0 0 10 15,0 0-27 1,-62-32 0-16,47 27 30 0,1 5-1 16,3-3-1-16,2 3-12 15,5 0-7-15,4 0-7 16,0 0 6-16,0 0-15 16,15 0-2-16,35 0-1 15,21 0-39-15,24 0-6 16,19 0-5-16,19-4-1 15,19 2 0-15,7 2-2 16,-5 0-1-16,-19 0-1 16,-23 0 1-16,-23 0 0 15,-24 0 1-15,-25 0 3 16,-20 0 10-16,-13 0 31 16,-7 0 11-16,0 0-13 0,0 0-4 15,0 0-7-15,0 0-16 16,0 0-4-16,2 0-9 15,0 0-3-15,0 0-4 16,-2 0-37-16,0 0-38 16,0 2-57-16,-2 10-311 15,-19 2-255-15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10T03:24:48.3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13452 9578 38 0,'0'-5'79'0,"0"-2"-3"15,0 2-30-15,0-1-23 16,0 2-10-16,0-3-13 16,0 4 0-16,0-1-44 15,0-1-9-15,-2 5 42 16,0-1 8-16,0 1-2 0,2 0-3 15,-2 0-1-15,2 0 9 16,0 0 2-16,-2 0 5 16,2 0 9-16,0 0 26 15,0 0 12-15,0 0-2 16,0 0 3-16,0 0-6 16,0 0-12-16,0 0 1 15,0 0-20-15,0 0-11 16,0 0-1-16,0 0-3 15,0 0 2-15,0 0-5 16,0 0-1-16,0 0-31 16,0 1-32-16,0 2-72 15,0-3-23-15</inkml:trace>
  <inkml:trace contextRef="#ctx0" brushRef="#br0" timeOffset="3005.92">13294 9056 41 0,'0'0'33'15,"0"0"3"-15,0 0-15 16,0 0-11-16,0 0-8 0,0 0-1 16,2 0 0-1,-2 0 5-15,0 0 2 0,0 0 17 16,3 0 13-16,-3 0 4 15,0 0-20-15,0-3-16 16,0 0 3-16,0-1 1 16,0-1-8-16,0 2 10 15,0 1-4-15,0-5-5 16,0 3 14-16,0-2 32 16,0 0-28-16,-3 3-8 15,1-1 6-15,0 1 24 16,2 3-12-16,0 0-8 0,0 0-3 15,0 0 4-15,0 0 1 16,0 0-25-16,0 0 8 16,9 19-8-16,11 10 15 15,5 7 4-15,10 10 5 16,5 7-8-16,5-1 15 16,-1-2-4-16,-4-8-18 15,-7-5-7-15,-10-12 3 16,-7-6-3-16,-9-9-1 15,-3-6 1-15,-4-4-4 16,0 0 4-16,0 0 2 16,0 0-4-16,0 0-26 15,-2-9-133-15,-7-8-99 16</inkml:trace>
  <inkml:trace contextRef="#ctx0" brushRef="#br0" timeOffset="3419.23">13479 9048 9 0,'0'0'83'0,"0"0"4"16,0 0-30-16,0 0-16 0,0 0 27 16,0 0-13-16,2-37-12 15,-2 37 20-15,0 0-10 16,0 0-24-16,0 0-29 16,0 0 0-16,0 0-3 15,0 13 3-15,0 9 11 16,-2 3 10-16,-13 10 2 15,-5 11 10-15,-5 5 3 16,-2 10-9-16,-2 3-9 16,2-4 0-16,6-9 1 15,7-14-5-15,5-14-9 16,7-9 0-16,2-10-5 0,0-4-4 16,4 0-109-16,17-11-80 15</inkml:trace>
  <inkml:trace contextRef="#ctx0" brushRef="#br0" timeOffset="3908.39">13753 9144 32 0,'0'0'42'15,"0"0"58"-15,0 0-1 16,0 0-8-16,0 0-3 16,0 0-6-16,-33 0-17 0,33 0-6 15,0-2 12-15,0 0-5 16,20-2-16-16,14-1-5 15,12 0-32-15,1 1-6 16,2 1-3-16,-4 3-3 16,-8 0-1-16,-8 0-38 15,-8 0-48-15,-10 0-24 16,-9 0-83-16,-2 0-32 16,-5 0 49-16</inkml:trace>
  <inkml:trace contextRef="#ctx0" brushRef="#br0" timeOffset="4137.7">13801 9252 135 0,'0'0'110'0,"0"0"-31"16,0 0-6-16,0 0-4 15,0 0-20-15,0 0-13 16,19 9 54-16,8-9-30 15,6 0-27-15,3 0-11 16,4 0 0-16,-4 0-13 16,-3 0-9-16,-4 0-3 15,-6 0-51-15,-8 0-116 16,-9 0-193-16</inkml:trace>
  <inkml:trace contextRef="#ctx0" brushRef="#br0" timeOffset="5519.45">15039 8976 48 0,'0'0'149'15,"0"0"-78"-15,0 0 9 16,0 0-25-16,0 0 5 16,0 0-21-16,12-44 13 15,-10 42-20-15,-2 2 1 16,0 0 0-16,0 0-5 16,0 0-24-16,0 7-4 15,2 21 0-15,3 14 27 0,1 12 19 16,-2 4-9-1,2 3-26-15,-2-3-6 0,2-6 0 16,-1-10 0-16,3-9-2 16,-2-13-3-16,-2-13-19 15,5-7-81-15,1 0-55 16,0-22-79-16</inkml:trace>
  <inkml:trace contextRef="#ctx0" brushRef="#br0" timeOffset="5847.34">15055 8979 198 0,'0'0'145'15,"0"0"-51"-15,0 0 10 16,0 0-37-16,0 0 18 0,0 0-34 16,-20-54-13-1,20 54-8-15,0 0 5 0,0 0-3 16,0 0-19-16,0 0-10 15,16 7-1-15,9 18 1 16,4 11 0-16,2 9 2 16,9 4-4-16,-1 2 2 15,7 0-3-15,-2-8 2 16,-3-3-1-16,-8-5 1 16,-7-10-2-16,-8-9-12 15,-9-6-5-15,-4-10 6 16,-5 0 8-16,0 0-4 0,0-12-66 15,-3-6-51-15,-10-3-59 16,0-2-134-16</inkml:trace>
  <inkml:trace contextRef="#ctx0" brushRef="#br0" timeOffset="6193.57">15367 8965 26 0,'0'0'67'16,"0"0"-10"-16,0 0-28 16,0 0 1-16,0 0 23 15,0 0-19-15,-2-126 13 0,2 115 27 16,0 2 1-16,0 4-9 16,0 0 31-16,0 3-41 15,0 2-27-15,0 0-29 16,0 12 0-16,0 20 0 15,0 10 3-15,0 9 13 16,0 2 0-16,0 1 2 16,0 1-9-16,0-5-1 15,0-3-3-15,0-10-1 16,0-5-3-16,0-11 2 16,0-7-2-16,0-7-1 15,2-5-20-15,10-2-102 16,3 0-9-16,3-11-170 15</inkml:trace>
  <inkml:trace contextRef="#ctx0" brushRef="#br0" timeOffset="6586.05">15581 9104 73 0,'0'0'162'0,"0"0"-74"16,0 0 12-16,0 0-30 15,0 0 10-15,0 0-31 16,-11-40-2-16,11 37 0 16,0 3-8-16,0 0-31 15,-2 0-8-15,0 19-15 16,-5 15 13-16,0 8 2 0,1 5 5 16,1 2-1-16,3-3-4 15,2-2 1-15,0-8 0 16,0-10 1-16,4-12-4 15,19-14 7-15,4 0 0 16,6-24 16-16,-2-14-14 16,-6-6-6-16,-12-4 6 15,-13-2-2-15,0 2 3 16,-9 6 0-16,-13 10 12 16,-3 11 10-16,0 11-3 15,-2 10-25-15,-1 0-2 16,2 10-6-16,5 15-49 0,10-2-100 15,11-2-272-15</inkml:trace>
  <inkml:trace contextRef="#ctx0" brushRef="#br0" timeOffset="6721.01">15886 9208 573 0,'0'0'119'15,"0"0"-109"-15,0 0-10 16,0 0-268-16</inkml:trace>
  <inkml:trace contextRef="#ctx0" brushRef="#br0" timeOffset="7318.65">16582 9145 139 0,'0'0'146'0,"0"0"-62"16,0 0-31-16,0 0-1 16,0 0 11-16,0 0-17 15,10-53 7-15,-10 44-22 16,0 4-5-16,0 0 6 15,0 1-10-15,-6 4-22 16,-9 0-2-16,-10 0-3 16,1 13 5-16,2 13 0 15,2 10 5-15,6 6-3 16,7 4 2-16,7 0 5 0,0-2 1 16,25-8-6-16,8-9 2 15,3-12-3-15,-7-9 9 16,0-6-11-16,-6-4 18 15,-3-21-18-15,-7-8 4 16,-11-4-3-16,-2 2-2 16,-4 1-4-16,-25 2 2 15,-7 6-4-15,-1 10 5 16,2 9-1-16,4 7 2 16,5 0-4-16,6 12 2 15,9 13 0-15,3 3-15 16,8-1-136-16,3-6-121 0</inkml:trace>
  <inkml:trace contextRef="#ctx0" brushRef="#br0" timeOffset="7687.44">16930 9015 219 0,'0'0'159'0,"0"0"-56"16,0 0-29-16,0 0 4 15,0 0-20-15,0 0-27 16,9-208-13-16,-18 195-5 16,-3 8-11-16,2 1 7 15,-1 1-9-15,1 3 0 0,-3 0 1 16,-1 0-1 0,-1 12 0-16,1 10 0 0,1 13 2 15,5 7-2-15,4 9 7 16,4 7 8-16,0 5-1 15,0 5 16-15,4 2 5 16,7 3-8-16,-5-1-1 16,2-6-13-16,-8-8-10 15,0-7-2-15,0-10 2 16,0-12 1-16,0-7-3 16,0-10-1-16,-6-8-57 15,4-4-38-15,2-4-27 0,-2-24-143 16</inkml:trace>
  <inkml:trace contextRef="#ctx0" brushRef="#br0" timeOffset="7853.35">16704 9288 251 0,'0'0'274'0,"0"0"-55"16,0 0-96-16,0 0-61 15,0 0-41-15,0 0-11 16,137-58-10-16,-106 58 0 15,3 0-32-15,-1 0-105 16,2 0-149-16,-1-2-196 16</inkml:trace>
  <inkml:trace contextRef="#ctx0" brushRef="#br0" timeOffset="9837.68">17523 8886 10 0,'0'0'107'0,"0"0"15"15,0 0-3-15,0 0-12 16,0 0-6-16,0 0-10 16,-7-104-25-16,7 101 14 15,0 3-44-15,0 0-6 16,0 0-22-16,0 0-8 16,4 20-17-16,-1 18 17 15,-3 11 2-15,0 9 3 16,0 8-3-16,0 2 0 15,0-6-2-15,0-6 2 0,0-8-1 16,0-11 1-16,-3-11-2 16,-1-7 0-16,0-11-2 15,2-2 2-15,0-6 0 16,2 0-10-16,0 0-1 16,0-6 10-16,0-16-3 15,0-8-64-15,17-5 2 16,5-6 31-16,3 3 32 15,2 1 3-15,-2 10 5 16,-6 5 16-16,-1 9 15 16,-5 8 9-16,1 5-12 15,-1 0-19-15,1 1-8 0,-1 21-1 16,0 13-1 0,-3 0 6-16,-2 4-5 0,-1-5-2 15,-1-8 1-15,-1-6-4 16,0-3-12-16,-1-10-86 15,5-7-92-15,2 0-291 16</inkml:trace>
  <inkml:trace contextRef="#ctx0" brushRef="#br0" timeOffset="10243.86">17991 9082 534 0,'0'0'210'0,"0"0"-87"15,0 0-123-15,0 0-3 0,0 0 3 16,0 0 9 0,32 8-6-16,-17-4 0 0,-4-4 10 15,2 0-7-15,-4 0 10 16,1-9-14-16,-4-5 0 16,-2-4 2-16,1-1-4 15,-3 0-3-15,-2 1-6 16,0 6-4-16,0 0 4 15,0 4-3-15,-7 4-5 16,-9 2-4-16,1 2 10 16,-3 0 5-16,3 8 5 15,-1 15-1-15,5 4 2 16,2 7 15-16,5 5 12 16,4 2 5-16,0 4 7 15,2-3-22-15,15-6-2 0,4-6-7 16,-4-9-7-16,1-12-1 15,7-9-11-15,6 0-62 16,7-24-31-16,7-10-119 16,-7-4-119-16,-5 2 123 15</inkml:trace>
  <inkml:trace contextRef="#ctx0" brushRef="#br0" timeOffset="10729.27">18332 9111 11 0,'0'0'138'16,"0"0"37"-16,0 0-32 15,0 0-68-15,0 0-57 16,0 0-18-16,23-21-9 0,-23 21-4 15,0 0 0 1,0 0 13-16,0 0 22 0,0 0 20 16,0 0 11-16,0 0-6 15,0 0-20-15,0-5-10 16,0 2 13-16,0-1-8 16,-6-5-20-16,-2 4 2 15,1-2 0-15,-1 3-3 16,0 2 3-16,6 2 7 15,-2 0-2-15,-3 0-9 16,-1 0 0-16,-6 14-1 16,1 6 1-16,-3 6 1 15,1 3 3-15,3-1-1 16,1 2 3-16,5-2-1 16,3-5-2-16,3-2 1 0,0-7-1 15,0-5 0-15,0-6-2 16,0-3-1-16,0 0 0 15,0-12-4-15,3-11-33 16,12-10-9-16,-1 1 34 16,3 2 12-16,-1 2 3 15,-1 8 12-15,-1 6 22 16,-5 7 26-16,-1 7 5 16,2 0-39-16,1 7-28 15,3 20-1-15,-1 4-1 0,-1 1 1 16,0 0 0-1,-5-6-16-15,1-8-72 0,0-6-35 16,-4-6-70-16,3-6-97 16</inkml:trace>
  <inkml:trace contextRef="#ctx0" brushRef="#br0" timeOffset="11195.39">18584 9110 30 0,'0'0'203'0,"0"0"1"15,0 0-88-15,0 0-6 16,0 0-22-16,0 0-47 16,0-62-25-16,-9 57-13 15,-2 1 6-15,-3 3-9 16,-1 1-7-16,-1 0 5 0,1 1 2 16,-3 17-6-16,0 5 6 15,7 7 4-15,0 4-2 16,9-1 0-16,2 0 0 15,0-8-2-15,4-4-22 16,7-7-16-16,3-12-9 16,-1-2 17-16,2-11 29 15,5-22 1-15,-1-11-18 16,-9-4 12-16,-3-5 6 16,-7-3 17-16,0 0 15 15,0-2-16-15,-2 5-3 16,-7 16 9-16,3 11 10 0,6 16-8 15,0 10 13 1,0 0-37-16,0 10-1 0,0 21 1 16,0 10 1-16,0 3 5 15,4 4-4-15,2 2-1 16,1-1 4-16,-3-1-3 16,-1-6-2-16,-3-6 0 15,0-4-17-15,0-8-59 16,0-5-73-16,5-12-77 15</inkml:trace>
  <inkml:trace contextRef="#ctx0" brushRef="#br0" timeOffset="11505.49">18822 9061 229 0,'0'0'257'0,"0"0"-88"15,0 0-73-15,0 0-31 16,0 0-65-16,0 0-5 15,7-48 5-15,-24 67 15 16,-4 0-11-16,8 1 1 16,-1 1 2-16,8 1-7 15,6-3 0-15,4 5-3 16,30 1-2-16,5-1 1 16,4 2-14-16,-9-2 15 15,-12-4-5-15,-15-6-8 16,-7-4 2-16,0 0-19 15,-19-1 33-15,-14-4 15 0,-7 1 20 16,0-2-10-16,0-2-21 16,2 1-4-16,5-2-204 15,2-1-274-15</inkml:trace>
  <inkml:trace contextRef="#ctx0" brushRef="#br0" timeOffset="12778.35">13500 10028 78 0,'0'0'119'15,"0"0"-27"-15,0 0 9 16,0 0-10-16,0 0 4 0,0 0 6 15,-19-46-39 1,17 46-8-16,2 0 9 0,-2 0-8 16,0 0-17-16,2 0-19 15,0 0-19-15,0 0-2 16,0 8-7-16,0 16 9 16,0 14 1-16,0 11-1 15,0 14 2-15,8 8-2 16,1 8 1-16,-1-2 3 15,-4-1-4-15,0-6 0 16,0-8 1-16,-1-9-1 16,-3-16-7-16,0-6-42 15,0-16-14-15,0-6-51 16,2-9-47-16,2 0 1 16,1-9-60-16</inkml:trace>
  <inkml:trace contextRef="#ctx0" brushRef="#br0" timeOffset="13056.21">13483 10407 30 0,'0'0'161'0,"0"0"5"15,0 0-62-15,0 0-33 16,0 0-4-16,0 0-13 16,-60-142-29-16,67 130-19 15,13 2-1-15,3 2-10 0,1 4 15 16,-2 4-5-1,3 0-2-15,-7 5-2 16,-3 17-1-16,-5 2-5 0,-10 8-7 16,0-3 6-16,-10-3 4 15,-17 2 4-15,-2-4 7 16,-2-4-2-16,5-2 1 16,8-8-8-16,11-3-11 15,7-7-99-15,3 0-108 16</inkml:trace>
  <inkml:trace contextRef="#ctx0" brushRef="#br0" timeOffset="13388.31">13911 10226 333 0,'0'0'196'16,"0"0"-96"-16,0 0-23 15,0 0-11-15,0 0-12 16,0 0-8-16,8 0-33 0,18 0 20 15,3-2-26-15,4-3-7 16,-4-2-7-16,-2 7-31 16,-7 0-59-16,-5 0-72 15,-7 14-103-15,-8 7 5 16</inkml:trace>
  <inkml:trace contextRef="#ctx0" brushRef="#br0" timeOffset="13545.09">13940 10425 97 0,'0'0'327'0,"0"0"-127"16,0 0-98-16,0 0-75 15,0 0-16-15,0 0-11 0,112-44-3 16,-78 37-4 0,3 2-59-16,8-1-133 0,4-6-84 15</inkml:trace>
  <inkml:trace contextRef="#ctx0" brushRef="#br0" timeOffset="14033.7">15006 10048 218 0,'0'0'171'15,"0"0"-29"-15,0 0-49 0,0 0-23 16,0 0-31-16,0 0-19 15,-2-8-20-15,2 28 0 16,0 9 2-16,0 6 8 16,0 3 0-16,0 5-6 15,0 3-4-15,0-4-14 16,0-2-89-16,0-10-152 16,0-12-152-16</inkml:trace>
  <inkml:trace contextRef="#ctx0" brushRef="#br0" timeOffset="14337.69">15365 9994 72 0,'0'0'131'15,"0"0"-22"-15,0 0-4 16,0 0-21-16,0 0-26 16,0 0-58-16,20-14-37 15,-20 42 37-15,-18 14 59 16,-3 9 8-16,-12 16-26 16,-4 9-8-16,-5 11 0 0,-8 5-13 15,6-4-10-15,1-3-7 16,12-12-3-16,12-10-42 15,7-19-131-15,12-22-220 16</inkml:trace>
  <inkml:trace contextRef="#ctx0" brushRef="#br0" timeOffset="14788.6">15421 10363 429 0,'0'0'183'0,"0"0"-78"0,0 0-58 15,0 0-31-15,0 0-16 16,0 0 3-16,40-76 0 16,-29 68 0-16,-2 2 1 15,-3 1-2-15,1 5-2 16,0 0-16-16,4 0 1 15,0 21 14-15,-1 6-1 16,-6 8-4-16,-4-3 4 16,0 3-2-16,-2-2-4 15,-23 1 8-15,-6 3-11 16,-7-4 11-16,-3 4 8 0,8-10 9 16,6-4 8-16,14-10-8 15,9-6-7-15,4-7-1 16,0 0 26-16,29 0 49 15,9-14-49-15,6 2-31 16,3 2 2-16,0 2-6 16,2 5 0-16,-2 3-14 15,-5 0-32-15,-13 0-1 16,-13 0-22-16,-9 0-18 16,-7 0-97-16,0 0-185 15</inkml:trace>
  <inkml:trace contextRef="#ctx0" brushRef="#br0" timeOffset="15688.4">13610 11153 100 0,'0'0'142'16,"0"0"-10"-16,0 0-12 16,0 0-53-16,0 0-1 15,0 0-19-15,0-31-30 16,0 31-17-16,0 7-13 0,0 21-1 16,0 9 14-16,0 12 6 15,0 9 5-15,-4 2 4 16,-2-3-8-16,-1-10 1 15,1-10-4-15,-2-10 1 16,2-10-4-16,4-8-1 16,-1-9 3-16,3 0 2 15,0-5 25-15,0-19 0 16,5-12-30-16,13-6-1 16,4-6-2-16,2-2 0 15,-1 4 0-15,-1 2 3 16,-2 10 3-16,0 5-2 0,1 5 10 15,-4 6 12 1,-3 8 6-16,-6 4-5 0,-1 6-3 16,-3 0-21-16,-2 14-5 15,1 18 5-15,0 12 1 16,-1 8 5-16,2 6-3 16,5-1-3-16,5-5-5 15,1-8-81-15,7-16-102 16,3-16-218-16</inkml:trace>
  <inkml:trace contextRef="#ctx0" brushRef="#br0" timeOffset="16006.23">14231 11180 514 0,'0'0'265'15,"0"0"-116"-15,0 0-50 0,0 0-33 16,0 0-28-1,0 0-38-15,39-55-2 0,-5 49-5 16,1 4-38-16,2 0-48 16,-6 2-67-16,-5 0-40 15,-6 0-130-15</inkml:trace>
  <inkml:trace contextRef="#ctx0" brushRef="#br0" timeOffset="16175.33">14324 11272 486 0,'0'0'201'16,"0"0"-114"-16,0 0 13 15,0 0-19-15,0 0-63 16,0 0 17-16,114-9-35 0,-63-3-22 16,5-1-99-16,4-2-110 15,-2-3-256-15</inkml:trace>
  <inkml:trace contextRef="#ctx0" brushRef="#br0" timeOffset="16596.37">15191 11151 7 0,'0'0'423'0,"0"0"-225"15,0 0-79-15,0 0-33 16,0 0-7-16,0 0-5 16,-13-76-26-16,13 74 2 15,0 0-31-15,0 2-12 16,4 0-3-16,3 0-4 16,-2 14-10-16,1 16 6 0,-1 10 1 15,-5 6 2-15,0 4-1 16,0 3-47-16,0-3-27 15,0-4-47-15,0-14-72 16,0-16-156-16</inkml:trace>
  <inkml:trace contextRef="#ctx0" brushRef="#br0" timeOffset="17068.24">15425 11165 124 0,'0'0'206'0,"0"0"-61"16,0 0-88-16,0 0-24 15,0 0 11-15,0 0-4 16,14-36-2-16,-12 29-14 16,3 4 18-16,-3-1 13 15,0 4-13-15,-2 0-2 16,0 0-5-16,0 0-24 15,0 0-11-15,0 0-21 16,0 0 9-16,-7 4 12 16,-4 12 7-16,2 0-7 15,2 4 4-15,5 2 1 16,0 2 4-16,2 2 0 0,0 0-1 16,0-2-1-16,13-3-2 15,5-3 1-15,7-11 0 16,-1-7 6-16,-4 0-12 15,-2 0-5-15,-9-20-13 16,-5-7 2-16,-4-5 6 16,0-5 3-16,-10 1 3 15,-11 4 4-15,3 6 9 16,1 7 3-16,1 6-4 16,5 9-8-16,0 4-4 15,1 0-10-15,2 3-72 16,3 8-129-16,5-3-272 0</inkml:trace>
  <inkml:trace contextRef="#ctx0" brushRef="#br0" timeOffset="18461.81">21819 8923 45 0,'0'0'102'0,"0"0"-37"16,0 0-2-16,0 0-2 16,0 0 15-16,0 0 9 15,0 0-4-15,-10-112-8 16,10 95-26-16,0 4 11 15,0 2 12-15,3 4-24 0,-3 2-10 16,0 3-7-16,0 2-15 16,0 0-8-16,0 0-6 15,0 0-2-15,0 0-1 16,0 0 0-16,0 0-9 16,0 9-9-16,0 15 17 15,0 8 4-15,-3 7 9 16,-1 4 1-16,-1 1-3 15,5-3 8-15,0-5 1 16,0-9-9-16,3-7 3 16,8-6-1-16,2-5 2 15,3-6-4-15,4-1 1 0,5-2 16 16,4 0-11-16,2 0-8 16,0-5-5-16,0-7-15 15,-4 1-28-15,-7 4-36 16,-7 0-56-16,-6 3 1 15,-7 1-83-15,0-4-66 16</inkml:trace>
  <inkml:trace contextRef="#ctx0" brushRef="#br0" timeOffset="18659.73">21819 8978 372 0,'0'0'230'0,"0"0"-94"15,0 0-109 1,0 0 7-16,0 0-33 0,0 0 6 16,91-9-7-16,-66 7-2 15,-6-4-7-15,2-2-31 16,-8-1-80-16,-2-3-112 16,-6-1-69-16</inkml:trace>
  <inkml:trace contextRef="#ctx0" brushRef="#br0" timeOffset="18817.07">21765 8770 407 0,'0'0'139'0,"0"0"-71"0,0 0-37 16,0 0-19-16,0 0-12 15,0 0-11-15,147-14-153 16,-109 14-154-16</inkml:trace>
  <inkml:trace contextRef="#ctx0" brushRef="#br0" timeOffset="19182.24">22324 8578 200 0,'0'0'140'16,"0"0"-28"-16,0 0-37 16,0 0-12-16,0 0-31 15,0 0-32-15,0-9-36 16,-9 26 36-16,-6 10 2 15,-5 9 53-15,-3 8 0 16,8 12 23-16,4 6-8 0,8 6-25 16,3-3-5-1,0-2-25-15,21-6-4 0,10-11-1 16,9-11 0-16,5-12-10 16,-5-14-81-16,-1-9-54 15,-5 0-87-15,-7-25-229 16</inkml:trace>
  <inkml:trace contextRef="#ctx0" brushRef="#br0" timeOffset="19440.62">22523 8791 280 0,'0'0'194'15,"0"0"-82"-15,0 0-31 0,0 0-9 16,0 0-14-16,0 0-39 16,6-2-14-16,17 24 17 15,2 6-11-15,4 7-6 16,6 2-5-16,3 1 2 16,-1-4-2-16,0-4-72 15,-11-5-46-15,-8-12-178 16,-9-11-79-16</inkml:trace>
  <inkml:trace contextRef="#ctx0" brushRef="#br0" timeOffset="19745.25">22710 8761 56 0,'0'0'117'16,"0"0"-33"-16,0 0 1 15,0 0 7-15,0 0-7 16,0 0-25-16,-2-49-11 16,2 49-14-16,0 0-12 15,0 0-8-15,0 0-10 16,0 0-5-16,-4 0-12 16,-7 17 4-16,-3 15 8 15,-7 9 66-15,0 8-27 0,-2 1-10 16,3 0 4-1,3-4-19-15,5-7-8 0,3-7 0 16,7-15-6-16,2-10-109 16,7-7-130-16,19-12-228 15</inkml:trace>
  <inkml:trace contextRef="#ctx0" brushRef="#br0" timeOffset="20060.07">22917 8520 154 0,'0'0'195'16,"0"0"-63"-16,0 0-19 15,0 0-41-15,0 0-64 16,0 0 22-16,23-2-27 15,2 27 4-15,1 8 5 16,-2 13 5-16,1 8-3 16,-7 6 5-16,-9 3 15 15,-9-5-5-15,0-2-12 16,-2-5 1-16,-16-9-11 16,0-5-2-16,4-9-5 15,6-7-28-15,8-14-142 16,0-7-185-16</inkml:trace>
  <inkml:trace contextRef="#ctx0" brushRef="#br0" timeOffset="20363.7">23393 8805 400 0,'0'0'253'0,"0"0"-138"15,0 0-41-15,0 0-4 16,0 0-70-16,0 0-2 15,108-4-45-15,-77 4-88 16,-6 0-19-16,-4 0-96 16,-6 0-25-16</inkml:trace>
  <inkml:trace contextRef="#ctx0" brushRef="#br0" timeOffset="20510.22">23445 8944 393 0,'0'0'277'0,"0"0"-163"16,0 0-45-16,0 0-69 0,0 0-7 15,0 0-119-15,181-19-232 16</inkml:trace>
  <inkml:trace contextRef="#ctx0" brushRef="#br0" timeOffset="21613.31">24396 8736 287 0,'0'0'179'16,"0"0"-63"-16,0 0-12 15,0 0-37-15,0 0-11 16,0 0-18-16,0-17-16 16,0 17-22-16,0 3-4 15,0 18 4-15,0 9 17 16,0 2 3-16,0 2-2 15,0 1-11-15,0-2-3 16,0-5 0-16,0-4-2 16,0-5 1-16,0-7-1 15,0-7 2-15,0-1-3 0,0-4 1 16,0 0 9-16,0 0 9 16,0-21-8-16,2-6-11 15,4-1 1-15,1-2-2 16,1 4 0-16,0 2 1 15,3 0 0-15,-3 2-1 16,6 4 0-16,4 0 0 16,-2 6-1-16,1 6 2 15,-1-1-3-15,-1 7 2 16,-1 0 0-16,-1 0-3 16,-1 7 3-16,-2 11-1 15,1 2 3-15,-1 4-2 16,-4 2 0-16,-1 3 0 0,-3 2-2 15,0 1-21-15,2-4-54 16,6-6-38-16,1-5-66 16,7-12-156-16</inkml:trace>
  <inkml:trace contextRef="#ctx0" brushRef="#br0" timeOffset="21949.37">24880 8578 218 0,'0'0'111'0,"0"0"-3"16,0 0-18-16,0 0 19 0,0 0-49 16,0 0-4-16,-19-32-11 15,19 32-18-15,0 0-9 16,0 0-13-16,0 0-5 15,0 16-8-15,0 23 8 16,0 17 8-16,9 13 4 16,3 12-8-16,1 7 0 15,1 0 0-15,-4 0-2 16,-1-7 1-16,-3-11-1 16,0-11-2-16,-4-14 0 15,-2-8-16-15,0-14-52 0,0-9-32 16,0-10-87-1,0-4-95-15</inkml:trace>
  <inkml:trace contextRef="#ctx0" brushRef="#br0" timeOffset="22249.95">24874 8881 217 0,'0'0'192'0,"0"0"-57"15,0 0 6-15,0 0-77 16,0 0 4-16,0 0-42 0,-4-134-11 16,20 122-13-1,1 3 5-15,-1 4-6 0,-5 5 1 16,3 0-2-16,-1 0 7 16,-1 5-4-16,1 18 4 15,-7 1 3-15,-4 4-1 16,-2 2-3-16,0-1 0 15,0-8-2-15,0-3 1 16,0-4-5-16,-10-2 0 16,-7-5-51-16,-2 0-63 15,-4-2-110-15</inkml:trace>
  <inkml:trace contextRef="#ctx0" brushRef="#br0" timeOffset="23435.17">21990 10106 261 0,'0'0'140'16,"0"0"-46"-16,0 0-30 15,0 0-9-15,0 0 16 0,0 0-5 16,0-46-8-16,0 46-7 16,0 0-20-16,0 0-16 15,0 0-6-15,0 0-5 16,0 0-4-16,0 0-9 16,0 14-1-16,0 10 10 15,0 6 6-15,0 8-4 16,2 4 4-16,1 3-4 15,1-1 2-15,3-2 4 16,1-2-2-16,6-1 0 16,-1-8 1-16,3-1-2 0,2-7 3 15,-2-6 2 1,1-7-3-16,-1-5 2 0,-3-5-1 16,1 0 14-16,1-12 2 15,-1-15-17-15,1-7 10 16,1-9-7-16,-1-12-9 15,1-3 6-15,-1-3 0 16,-3 6-1-16,-1 6 13 16,-5 19 2-16,-3 10 2 15,-1 14 0-15,-2 4-15 16,0 2-8-16,2 0-9 16,0 4-68-16,6 18-21 15,-4 6-35-15,2-2-158 0,-1-6-204 16</inkml:trace>
  <inkml:trace contextRef="#ctx0" brushRef="#br0" timeOffset="23765.99">22569 10046 48 0,'0'0'227'0,"0"0"-99"16,0 0-14-16,0 0-23 15,0 0-1-15,0 0-29 16,16-68-12-16,-16 68-16 0,0 0-10 16,0 0-23-1,0 0-13-15,0 7 13 0,-18 19 2 16,-1 6 10-16,-4 11-5 16,-2 9 1-16,6 13 24 15,5 0 24-15,8 2-32 16,6-5-11-16,0-10 0 15,17-6-1-15,8-6-4 16,4-11-3-16,0-6-5 16,2-13 0-16,0-8-40 15,0-2-72-15,2-7-73 16,-1-24-203-16</inkml:trace>
  <inkml:trace contextRef="#ctx0" brushRef="#br0" timeOffset="24718.06">22695 10243 32 0,'0'0'130'0,"0"0"4"0,0 0 4 15,0 0-8-15,0 0-22 16,0 0-15-16,-8-61-16 16,8 61-13-16,0 0-32 15,0 0-13-15,0 0-19 16,21 4-2-16,8 20 2 16,11 6 0-16,3 7 2 15,1 0-1-15,-3-6-1 16,-8-2-17-16,-12-4-81 15,-9-6-52-15,-12-12-115 16,0-7-132-16</inkml:trace>
  <inkml:trace contextRef="#ctx0" brushRef="#br0" timeOffset="24981.91">22933 10117 112 0,'0'0'250'15,"0"0"-108"-15,0 0-48 16,0 0-29-16,0 0-29 16,0 0-36-16,-20-16-28 15,8 33 28-15,-3 9 17 16,-3 5 12-16,-1 6 5 16,-6 7 10-16,0 7-12 15,-4 2-20-15,5 0-9 16,2-9 1-16,6-6-4 15,7-14-11-15,9-14-95 0,0-10-70 16,11 0-130-16,20-32 59 16</inkml:trace>
  <inkml:trace contextRef="#ctx0" brushRef="#br0" timeOffset="25250.76">23009 10069 279 0,'0'0'199'0,"0"0"-96"16,0 0-10-16,0 0-20 15,0 0-44-15,0 0-29 0,58-29 2 16,-31 32-4-16,2 26 0 16,-2 12-3-16,-4 12 1 15,-2 7 4-15,-7 5 14 16,-12-1 4-16,-2-8-15 15,-2-3 5-15,-23-12-8 16,-2-9 1-16,-2-5-1 16,7-13 0-16,9-12-145 15,13-2-119-15</inkml:trace>
  <inkml:trace contextRef="#ctx0" brushRef="#br0" timeOffset="25508.81">23609 10106 458 0,'0'0'131'16,"0"0"-113"-16,0 0 12 15,0 0-3-15,0 0-26 16,0 0 4-16,73 2-5 16,-48-2-55-16,-3 0-59 0,-2 5-89 15,-4-1-34 1</inkml:trace>
  <inkml:trace contextRef="#ctx0" brushRef="#br0" timeOffset="25647.94">23624 10326 56 0,'0'0'244'16,"0"0"-46"-16,0 0 30 16,0 0-85-16,0 0-131 15,0 0-12-15,112-15-21 16,-68 9-95-16,7-8-213 16</inkml:trace>
  <inkml:trace contextRef="#ctx0" brushRef="#br0" timeOffset="26286.33">24373 10159 285 0,'0'0'204'16,"0"0"-44"-16,0 0-38 15,0 0-23-15,0 0-17 16,0 0-38-16,-4-49-7 16,4 49-19-16,0 0-18 15,0 10-14-15,11 17 13 16,-1 4 2-16,0 3 3 16,-3 3-3-16,-5 1 0 15,0-4 1-15,-2-2-1 16,0-8-1-16,0-4 1 0,0-8 2 15,0-8-2-15,0-2 2 16,0-2 0-16,0-4 7 16,0-18-10-16,4-12-13 15,8 0 7-15,3-5 6 16,3 6 2-16,-5 3-2 16,3 7 0-16,-5 5 1 15,-2 8 0-15,2 6 5 16,2 0 2-16,3 4-6 15,2 0-2-15,-2 2-1 16,-3 18 0-16,-4 8 1 16,-4 5 3-16,-3 3-2 0,0-1 1 15,2-4-2 1,3-9-14-16,5-6-66 0,3-10-114 16,5-6-170-16</inkml:trace>
  <inkml:trace contextRef="#ctx0" brushRef="#br0" timeOffset="26585.16">24828 9994 404 0,'0'0'211'16,"0"0"-55"-16,0 0-53 16,0 0-27-16,0 0-1 15,0 0-26-15,9-55-38 0,-7 55-9 16,-2 0 0-1,2 0 8-15,5 0-10 0,-2 23-1 16,3 23-1-16,1 18 2 16,-5 18 8-16,-2 17 5 15,-2 8-9-15,0 0-4 16,0-1 1-16,0-10 5 16,0-13-6-16,0-17-1 15,-2-13-51-15,-6-18-29 16,1-15-28-16,3-14-111 15,4-6-70-15,0-15-13 16</inkml:trace>
  <inkml:trace contextRef="#ctx0" brushRef="#br0" timeOffset="26857.5">24843 10265 454 0,'0'0'167'0,"0"0"-72"15,0 0-32-15,0 0-3 16,0 0-29-16,0 0-20 16,66-118-11-16,-45 115 0 15,2 3 0-15,-3 0-1 16,-1 8 3-16,-2 13-4 16,-5 4-4-16,-7 3-4 15,-5 2 7-15,0 1-2 16,-5-4 5-16,-7-4 11 0,-2-3-8 15,1-5-3-15,2-13-23 16,3-2-154-16,8 0-53 16</inkml:trace>
  <inkml:trace contextRef="#ctx0" brushRef="#br0" timeOffset="27597.81">25339 10135 72 0,'0'0'127'0,"0"0"-114"16,0 0-5-16,0 0 11 0,0 0 0 16,0 0-9-16,4 0 29 15,-4 0 86-15,0-3-28 16,0-7-58-16,0-2 2 15,0 0 15-15,0-2-17 16,-4-1 3-16,-8 3-17 16,3 1-2-16,3 5 4 15,-3 2-27-15,2 2 6 16,-4 2-1-16,0 0-2 16,-3 0-2-16,3 0 2 15,-5 14 1-15,3 7-2 16,-3 4 6-16,3 5 2 15,5 5 3-15,-2 0-13 0,6 0 9 16,4-1-5 0,0-6 2-16,0-5-5 0,0-11-1 15,0-5-1-15,0-7 1 16,12 0 7-16,3-8 44 16,7-16-41-16,0-7 4 15,-2 1 0-15,1-2-5 16,-4 5-4-16,1 0 24 15,0 5 8-15,-3 7-12 16,1 2-13-16,-5 5 0 16,-2 4-6-16,-5 2-5 15,-4 2-1-15,0 0-7 0,0 6-12 16,0 20-5-16,0 12 24 16,0 12 6-16,0 8 5 15,0 9-6-15,0 5 0 16,0 0-5-16,0-5 0 15,0-9 2-15,0-12 1 16,0-16-3-16,0-12 0 16,0-10 0-16,0-6 0 15,0-2 7-15,12 0 30 16,5-22 52-16,6-10-86 16,4-4-3-16,0-4 0 15,-1-1-5-15,-4 6-15 16,-2 6-23-16,-4 7-4 0,-7 10-15 15,-5 3-29 1,-4 9-69-16,0-5-224 0</inkml:trace>
  <inkml:trace contextRef="#ctx0" brushRef="#br0" timeOffset="28313.09">25883 8681 282 0,'0'0'216'16,"0"0"-61"-16,0 0-38 16,0 0-13-16,0 0-31 15,0 0-39-15,35-27-23 16,-4 20-9-16,3 0-2 0,-1 2-2 16,-2 2-29-1,-4 3-98-15,-4-1-72 0,-11 1-239 16</inkml:trace>
  <inkml:trace contextRef="#ctx0" brushRef="#br0" timeOffset="28467.99">25962 8700 216 0,'0'0'208'16,"0"0"-98"-16,0 0-17 15,0 0 3-15,0 0 11 16,0 0-30-16,112 21-73 15,-70-21-4-15,-1-11-141 16,-6-3-283-16</inkml:trace>
  <inkml:trace contextRef="#ctx0" brushRef="#br0" timeOffset="29132.23">26007 10060 270 0,'0'0'208'0,"0"0"-152"15,0 0-32-15,0 0-17 16,0 0-7-16,0 0-1 16,138 0-87-16,-120 0-134 15,-5 0-9-15</inkml:trace>
  <inkml:trace contextRef="#ctx0" brushRef="#br0" timeOffset="29291.14">26047 10175 520 0,'0'0'196'0,"0"0"-32"15,0 0-95-15,0 0-59 16,0 0-10-16,0 0 0 0,183-7-64 16,-143 1-116-1,-4-4-212-15</inkml:trace>
  <inkml:trace contextRef="#ctx0" brushRef="#br0" timeOffset="30402.31">26961 8441 60 0,'0'0'77'0,"0"0"9"15,0 0-1-15,0 0-6 0,0 0 15 16,0 0-14-16,-6-49-19 16,6 35 1-16,0 1-13 15,0 2 14-15,0 1 0 16,0 3 6-16,0 6-19 16,0-3-8-16,0 4 13 15,0 0-19-15,0 0-16 16,0 0-20-16,0 1-6 15,8 26-16-15,2 8 22 16,3 11 1-16,-7 1 1 16,-4 3-3-16,0-2 1 15,-2-2-41-15,0-3-35 0,3-10-54 16,-3-6-61-16,5-18-166 16</inkml:trace>
  <inkml:trace contextRef="#ctx0" brushRef="#br0" timeOffset="30852.07">27208 8420 257 0,'0'0'139'16,"0"0"-50"-16,0 0-20 15,0 0-16-15,0 0-9 16,0 0-28-16,0-25-16 0,0 25 2 15,0 0 6 1,0 0-7-16,0 0-1 0,-4 5-18 16,-5 19 18-16,-1 8 49 15,0 6-27-15,3 4-6 16,7 4-7-16,0-1 4 16,5-4-6-16,13-9 4 15,-1-10-10-15,2-9-1 16,-1-13 0-16,1 0 30 15,2-25-12-15,-2-7-13 16,-1-4 5-16,-7-2 1 16,-6 0 3-16,-5-2-2 0,0 4-3 15,-7 6 1 1,-8 10 3-16,-4 10 8 0,4 10-3 16,-5 0-18-16,3 0 0 15,-1 6-3-15,7 11 3 16,1 2-1-16,6-1-2 15,4 3-56-15,0 0-69 16,0-1-102-16,11-3-227 16</inkml:trace>
  <inkml:trace contextRef="#ctx0" brushRef="#br0" timeOffset="30989.29">27601 8615 695 0,'0'0'142'0,"0"0"-102"16,0 0-40-16,0 0-36 16,0 0-218-16</inkml:trace>
  <inkml:trace contextRef="#ctx0" brushRef="#br0" timeOffset="31695.37">27773 8488 122 0,'0'0'241'0,"0"0"-78"16,0 0-5-16,0 0-67 16,0 0-19-16,0 0-40 15,10-30-15-15,9 30-17 16,5 10-1-16,8 14 1 16,-1 4 0-16,0 4-2 15,-4-4-31-15,-8-5-86 0,-5-8-78 16,-10-9-154-16</inkml:trace>
  <inkml:trace contextRef="#ctx0" brushRef="#br0" timeOffset="31917.63">27958 8410 197 0,'0'0'240'16,"0"0"-125"-16,0 0-21 15,0 0-42-15,0 0-52 16,0 0-19-16,-36 14 19 16,20 15 13-16,-3 3 19 15,0-1-11-15,-1 1-14 0,1 0 0 16,5-2-6-16,1-2-1 16,8-5-125-16,5-11-172 15</inkml:trace>
  <inkml:trace contextRef="#ctx0" brushRef="#br0" timeOffset="32217.51">28223 8277 315 0,'0'0'111'0,"0"0"-40"0,0 0-14 15,0 0 22-15,0 0-20 16,0 0-26-16,-4-12-5 16,4 12 7-16,0 0-6 15,0 0-7-15,0 0-22 16,0 14-7-16,0 18 7 16,0 8 1-16,0 9-1 15,0-1 3-15,0-2-2 16,2-4-1-16,7-4-51 15,-1-6-68-15,-3-7-76 16,-5-14-120-16</inkml:trace>
  <inkml:trace contextRef="#ctx0" brushRef="#br0" timeOffset="32446.32">28217 8686 409 0,'0'0'214'16,"0"0"-117"-16,0 0-22 16,0 0 6-16,0 0-55 15,0 0-26-15,66-13-17 16,-32 3 15-16,-3-1-11 16,-4 1-7-16,-6 4-14 0,-2 5-53 15,-7 1-82-15,-2 0-95 16,-6 0-4-16</inkml:trace>
  <inkml:trace contextRef="#ctx0" brushRef="#br0" timeOffset="32880">28234 8932 93 0,'0'0'194'16,"0"0"-34"-16,0 0 9 15,0 0-3-15,0 0-86 16,0 0-68-16,14-23-10 16,1 11 0-16,3 1 0 15,-1 2-2-15,4 4-18 0,-1 2 18 16,0 3 0-16,0 0-11 16,-3 17-3-16,-1 6-32 15,-5 7 14-15,-3 2 10 16,-8-1 3-16,0-4 7 15,0 0 1-15,-12-3 11 16,-5-5 3-16,-6 1-2 16,-2-3 15-16,1-1 10 15,2-4-8-15,6-7 3 16,12 0-6-16,1-5-2 16,3 0 31-16,3 0 60 15,21 0-37-15,14-6-52 0,6-5-9 16,1 2-2-1,-1 3 1-15,-5 2-5 0,-6-1-9 16,-4 3-35-16,-11 2-30 16,-7-3-43-16,-6 1-84 15,-5-5-301-15</inkml:trace>
  <inkml:trace contextRef="#ctx0" brushRef="#br0" timeOffset="33591.44">28992 8361 442 0,'0'0'194'15,"0"0"-100"-15,0 0-13 16,0 0 20-16,0 0-30 16,0 0-63-16,35-14-8 15,-8 9-5-15,-4 3-59 16,-1 2-57-16,2 0-21 0,-4 0-24 15,-3 0-89-15,-5 0 17 16</inkml:trace>
  <inkml:trace contextRef="#ctx0" brushRef="#br0" timeOffset="33731.41">29079 8398 117 0,'0'0'166'0,"0"0"-54"16,0 0-21-16,0 0 53 15,0 0-128-15,0 0 42 16,77 6-58-16,-36-6-137 16,-1-6-325-16</inkml:trace>
  <inkml:trace contextRef="#ctx0" brushRef="#br0" timeOffset="35494.26">30249 8083 39 0,'0'0'183'15,"0"0"-50"-15,0 0-28 0,0 0-17 16,0 0-3-1,0 0-22-15,0-52-12 0,0 48-5 16,0 0 5-16,0 4 5 16,0-3-11-16,0 3-16 15,0 0-14-15,0 0-15 16,0 0-17-16,0 23-6 16,-7 9 23-16,-6 8 6 15,-3 2 0-15,3-2 1 16,-3-6-2-16,3-8 6 15,2-6-5-15,2-8-4 16,5-3 1-16,1-6-1 16,3-3-2-16,0 0 4 0,0 0 10 15,0 0-14 1,3 0 0-16,15 0 0 0,9 0 5 16,8 2-5-16,3 15-3 15,2 5-20-15,0 4-13 16,-8 1 7-16,-13-2-2 15,-9-1 0-15,-10-3-1 16,-8 0 8-16,-23-5 24 16,-7 0 2-16,-2-3 8 15,3-4-3-15,8-4-1 16,11-2 2-16,9-3 0 16,9 0 7-16,0 0 9 0,0 0 33 15,0-2-11-15,15-8-46 16,5 0 0-16,-2 0-4 15,0 5 2-15,0-4-46 16,-5 1-49-16,1-1-12 16,-5-8-124-16,-5-5-184 15</inkml:trace>
  <inkml:trace contextRef="#ctx0" brushRef="#br0" timeOffset="35736.31">30155 8122 381 0,'0'0'245'0,"0"0"-128"15,0 0-19-15,0 0 0 0,0 0-35 16,0 0-45-16,92-35-13 16,-43 33-3-16,3 2 3 15,-6 0-4-15,-11 0-1 16,-8 0-18-16,-9 0-27 15,-7 0-48-15,-7 0 0 16,2 0 2-16,-2 0-186 16,-2 0-135-16</inkml:trace>
  <inkml:trace contextRef="#ctx0" brushRef="#br0" timeOffset="36762.49">26807 9968 53 0,'0'0'86'16,"0"0"3"-16,0 0-5 16,0 0 18-16,0 0 8 15,0 0-21-15,-13-80-11 16,13 73-4-16,0 7-9 16,0 0-14-16,0 0-44 15,0 0-7-15,0 12-20 16,0 21 20-16,0 5 10 15,0 4-6-15,0-2 1 16,0-4-4-16,-2-3 2 16,2-8-3-16,0-5-72 0,0-7-74 15,7-10-115-15,10-3-67 16</inkml:trace>
  <inkml:trace contextRef="#ctx0" brushRef="#br0" timeOffset="37190.23">26959 9927 25 0,'0'0'111'0,"0"0"-62"15,0 0 15-15,0 0 7 16,0 0 19-16,0 0-13 16,6-37-12-16,-6 37-14 0,0 0-11 15,0 0-31-15,0 0-9 16,0 10 0-16,-13 14 24 15,-5 8 8-15,3 9-14 16,-1 5 23-16,3 1-3 16,7 3-18-16,6 0-4 15,0-7-4-15,8-6-4 16,19-10 1-16,0-10-9 16,2-12 9-16,0-5-6 15,-8 0-6-15,0-26-9 16,-8-9-5-16,-8-6-1 15,-5-5 13-15,0-5 5 16,0 0 9-16,-18 4 7 0,0 7-5 16,0 9-3-1,4 16 3-15,2 11-11 0,1 4-5 16,-3 7 5-16,-1 14 1 16,3 7-1-16,8 0-17 15,4-1-73-15,0-1-126 16,14-6-146-16</inkml:trace>
  <inkml:trace contextRef="#ctx0" brushRef="#br0" timeOffset="37424.1">27320 10064 415 0,'0'0'278'16,"0"0"-161"-16,0 0-117 16,0 0 3-16,0 0 9 15,0 0-7-15,136 88-3 16,-110-51-2-16,-1-7-64 16,-9-6-63-16,-3-6-36 15,-6-11-101-15</inkml:trace>
  <inkml:trace contextRef="#ctx0" brushRef="#br0" timeOffset="37662">27538 10040 292 0,'0'0'194'0,"0"0"-54"15,0 0-37-15,0 0-87 16,0 0-16-16,0 0 0 15,-31 40 6-15,14-3 20 16,-4-4-11-16,-1 2 2 16,3-1-8-16,0-2-4 15,5-4-5-15,4-6 0 16,3-9-35-16,7-8-91 16,0-5-122-16,13-5-166 15</inkml:trace>
  <inkml:trace contextRef="#ctx0" brushRef="#br0" timeOffset="37932.3">27748 9932 366 0,'0'0'140'16,"0"0"-66"-16,0 0 1 15,0 0-5-15,0 0-31 16,0 0-25-16,0-5-14 15,0 17-2-15,0 7 2 16,0 8 34-16,0 10-6 16,0 10-11-16,0 4-7 15,0 4-5-15,4-4-1 0,-2 0-1 16,6-9-3-16,-2-10-25 16,-1-11-51-16,-1-4-63 15,-4-9-110-15,0-6-78 16</inkml:trace>
  <inkml:trace contextRef="#ctx0" brushRef="#br0" timeOffset="38152.39">27612 10432 280 0,'0'0'144'0,"0"0"-64"0,0 0 80 16,0 0-39-1,0 0-28-15,0 0-57 0,150-14-16 16,-108 9-9-16,-5-3-9 16,1-2-2-16,-7 1-20 15,-6 4-31-15,-9-2-34 16,-9 5-89-16,-7 2-233 16</inkml:trace>
  <inkml:trace contextRef="#ctx0" brushRef="#br0" timeOffset="38594.01">27750 10619 54 0,'0'0'212'0,"0"0"-96"0,0 0-23 16,0 0-26-16,0 0-3 15,0 0-10-15,-33 19-18 16,33-19-36-16,0-7-4 15,4-2-15-15,8-2 1 16,-1 4 14-16,2 0-5 16,5 4-6-16,2 3 5 15,0 0 3-15,-2 0 5 16,-1 20 2-16,-3 4-10 16,-10 4-12-16,-4-2-10 0,0-3 19 15,-2 0 13-15,-20-3 1 16,-5 0 9-16,-7 0 28 15,-3-2 18-15,3 0-10 16,5-8 4-16,11-3-10 16,7-7-17-16,11 0-7 15,0 0 9-15,3 0 70 16,23 0-49-16,12-5 1 16,5-2-37-16,5 0-10 15,4 1 5-15,0 2-11 16,-4 0 6-16,-5 2-78 15,-14-4-72-15,-12 1-13 16,-10-10-115-16</inkml:trace>
  <inkml:trace contextRef="#ctx0" brushRef="#br0" timeOffset="38901.83">28134 10115 313 0,'0'0'256'0,"0"0"-108"15,0 0-24-15,0 0-30 0,0 0-49 16,0 0-30-16,71-14-13 15,-40 35-2-15,0 6 0 16,3 0 1-16,-3 4-1 16,-7-7 2-16,-5-2-2 15,-6-5-45-15,-7-6-83 16,-6-5-114-16,0-6-144 16</inkml:trace>
  <inkml:trace contextRef="#ctx0" brushRef="#br0" timeOffset="39131.69">28348 10066 159 0,'0'0'224'0,"0"0"-119"16,0 0-7-16,0 0-8 0,0 0 1 16,0 0-47-16,0-44-38 15,0 44-6-15,0 6-18 16,-12 18 18-16,-5 10 55 15,-4 2-30-15,4 4-11 16,-1 1-10-16,7-4 2 16,4-2-6-16,7-9-30 15,0-11-127-15,9-10-195 16</inkml:trace>
  <inkml:trace contextRef="#ctx0" brushRef="#br0" timeOffset="39423.93">28604 9849 493 0,'0'0'151'0,"0"0"-70"16,0 0-9-16,0 0 3 15,0 0-50-15,0 0-25 16,0-5 0-16,0 5 13 15,7 7-4-15,-2 20-9 16,-1 13 5-16,0 7 0 16,-2 6 5-16,3-2-8 15,-3-2-1-15,0-5-1 0,0-6-24 16,0-5-69-16,-2-12-32 16,0-8-19-16,0-10-62 15,0-3-21-15</inkml:trace>
  <inkml:trace contextRef="#ctx0" brushRef="#br0" timeOffset="39622.26">28546 10236 68 0,'0'0'218'0,"0"0"-75"16,0 0-30-16,0 0 52 15,0 0-93-15,0 0 1 0,96 7-33 16,-35-7-25-16,1 0-15 15,-2 0-27-15,-5-3-57 16,-12-1-26-16,-14 1-67 16,-14-1-7-16,-13 1-5 15</inkml:trace>
  <inkml:trace contextRef="#ctx0" brushRef="#br0" timeOffset="40082.83">28716 10531 273 0,'0'0'159'16,"0"0"-71"-16,0 0-2 0,0 0-15 16,0 0-39-16,0 0-3 15,-25 6 11-15,25-16-1 16,8-6-20-16,11 2-1 15,1 2-14-15,2 3-4 16,-2 4-2-16,-4 3-1 16,-1 2-11-16,-4 0-8 15,-4 0-12-15,-2 19 11 16,-3 0 19-16,-2 5 2 16,0 0 0-16,0 1-2 0,-16-6 4 15,-6 4 1-15,-2-3 7 16,-1 0 4-16,2-2 1 15,4-2 4-15,5-6-6 16,5-2-6-16,7-7 0 16,2-1 1-16,0 0 78 15,11 0 10-15,20 0-35 16,10-12-45-16,7-2-1 16,4 5-13-16,0 1 0 15,-6 5-43-15,-3 2-49 16,-15-1-33-16,-12 2 29 15,-10 0-83-15,-6-2-263 16</inkml:trace>
  <inkml:trace contextRef="#ctx0" brushRef="#br0" timeOffset="41114.23">26767 10131 14 0,'0'0'52'16,"0"0"13"-16,0 0-2 15,0 0 17-15,0 0 3 16,0 0-1-16,0-11-23 16,0 11-15-16,0 0-22 15,0 2-22-15,0 25 4 16,3 6 24-16,3 7 19 16,1 1-38-16,-3-10-2 15,3-4 3-15,-2-9 9 0,-3-8-4 16,0-6-7-16,-2-2-1 15,0 0 1-15,0-2 7 16,4 0-15-16,3 0-59 16,0-4-210-16</inkml:trace>
  <inkml:trace contextRef="#ctx0" brushRef="#br0" timeOffset="41941.19">29567 9918 166 0,'0'0'69'15,"0"0"19"-15,0 0 32 0,0 0-36 16,0 0-12-16,0 0-8 15,-13-8 13-15,13 5 15 16,0 2-3-16,0-1-20 16,0-4 1-16,13-4-57 15,7-2-1-15,7 1-12 16,-1 2 0-16,1-3-34 16,0 5-37-16,-7 0-32 15,-5 5-34-15,-5 2-83 16,-8 0-175-16</inkml:trace>
  <inkml:trace contextRef="#ctx0" brushRef="#br0" timeOffset="42118.31">29594 10034 222 0,'0'0'131'0,"0"0"-67"16,0 0 65-16,0 0-19 15,0 0-67-15,0 0-8 16,77 2-26-16,-44-2-9 16,-8 0-127-16,2 0-235 15</inkml:trace>
  <inkml:trace contextRef="#ctx0" brushRef="#br0" timeOffset="43071.91">29525 9876 85 0,'0'0'144'0,"0"0"35"15,0 0-53-15,0 0-23 16,0 0-25-16,0 0-16 16,19-18-48-16,8 11-14 15,2 3-12-15,5 4-11 16,-1 0-118-16,-4 0-147 15</inkml:trace>
  <inkml:trace contextRef="#ctx0" brushRef="#br0" timeOffset="43293.8">29596 10022 38 0,'0'0'224'0,"0"0"-72"16,0 0-5-16,0 0 2 16,0 0-25-16,0 0-37 15,7 0-82-15,15 0 30 16,9 0-35-16,7 0-6 16,9-2-93-16,11 0-88 15,11-8-254-15</inkml:trace>
  <inkml:trace contextRef="#ctx0" brushRef="#br0" timeOffset="43880.22">30334 9821 132 0,'0'0'225'0,"0"0"-120"16,0 0-12-16,0 0-8 0,0 0-26 16,0 0 1-16,-11-46-15 15,9 32 5-15,-1 0-7 16,-1-2-3-16,-1-1-14 15,5-3-3-15,0 3-8 16,0 1-1-16,0 0-8 16,5 4-1-16,10 1-5 15,6 2-1-15,1 6-12 16,-2 3 10-16,2 0-3 16,-1 0 6-16,-2 12 0 0,1 9-11 15,-5 7 4 1,-3 6 1-16,-7 3-3 0,-5 0 2 15,0 3 6-15,-9 1-1 16,-18-1 2-16,-2-1 5 16,-4-2-3-16,-1-2-1 15,3-6 1-15,0-3 7 16,8-6 6-16,7-5 5 16,12-10-3-16,4-1-3 15,0-4 14-15,0 0 39 16,18 0-20-16,13-2-10 15,7-10-29-15,2-2-8 16,1 4 0-16,1 0-22 16,0 4-60-16,3 2-52 15,-5 0-139-15,-7-6-280 0</inkml:trace>
  <inkml:trace contextRef="#ctx0" brushRef="#br0" timeOffset="44191.56">30786 9840 357 0,'0'0'224'0,"0"0"-127"15,0 0-67-15,0 0-13 16,0 0-10-16,0 0-3 0,-48 41-4 16,48-20 0-1,6-4 5-15,7-6-5 0,3-9 5 16,-1-2 5-1,-1 0 59-15,-5-2-18 0,-3-14-3 16,-6-3-23-16,0 2 8 16,0-1-30-16,-4 0-2 15,-14 9 3-15,-4 4-3 16,-2 5-1-16,1 0-7 16,8 5 1-16,5 13-75 15,8 5-49-15,2-4-55 16,0-5-275-16</inkml:trace>
  <inkml:trace contextRef="#ctx0" brushRef="#br0" timeOffset="44675.47">30971 9703 461 0,'0'0'260'0,"0"0"-153"16,0 0-1-16,0 0-43 15,0 0 14-15,0 0-38 16,-2-38-36-16,2 38-3 16,0 0-3-16,0 0-12 15,0 26-4-15,-4 12 19 16,-1 5 7-16,-1 3-5 16,2-3 3-16,4-4-4 15,0-3 0-15,0-8 1 16,0-10-1-16,0-6 0 0,0-9 1 15,0-3 1-15,0 0 6 16,0 0 4-16,2 0 9 16,15-12-7-16,6-3-15 15,3 1-6-15,1 4-19 16,2 5-14-16,0 5 20 16,-3 0 14-16,-1 15 4 15,0 14-15-15,-7 10 9 16,-5-1 0-16,-11 1 1 15,-2-2 6-15,-7-4 0 16,-19-6 2-16,-10-4 9 16,-2-8 1-16,-2-4 1 15,4-7-5-15,1-4 0 0,6 0-4 16,4-2-4-16,6-14-27 16,5-7-41-16,5-2-134 15,9-4-297-15</inkml:trace>
  <inkml:trace contextRef="#ctx0" brushRef="#br0" timeOffset="44865.36">30880 9709 564 0,'0'0'191'0,"0"0"-98"16,0 0-9-1,0 0-23-15,0 0-38 0,0 0-18 16,185-6-5-16,-125 6-151 16,-2 0-264-16</inkml:trace>
  <inkml:trace contextRef="#ctx0" brushRef="#br0" timeOffset="49534.22">6190 12430 28 0,'0'0'101'16,"0"0"-67"-16,0 0-12 16,0 0 2-16,0 0 4 15,0 0 9-15,0 0-9 0,-7-4-4 16,7 4 1-16,0 0 5 15,0 0 3-15,0 0 12 16,0-2-2-16,0-1-5 16,0 0-16-16,0 1-12 15,0 2-10-15,0 0 1 16,0 0-1-16,0 0-5 16,0 0 5-16,0 0 10 15,0 0 14-15,0 0 4 16,0 0-10-16,0 0-2 15,0 0 11-15,0 0 6 16,0-2-4-16,0 0-11 16,0 0-6-16,5 1-11 0,3-2 2 15,3 1-3 1,1-2 1-16,5 1 4 0,6-2-5 16,1-2 0-16,6-2-1 15,1-1 3-15,4 0-2 16,5 2 0-16,1 2-12 15,-6 3 12-15,1 1 1 16,-3 2 0-16,-2 0-1 16,5 0 0-16,5 0 2 15,1 0 0-15,5 0-2 16,3 0 4-16,4 0-4 16,2-3 0-16,4-1 0 0,0 0 1 15,1-2 0-15,-1 2 0 16,-6 0-1-16,-2 0 0 15,0 1 2-15,-3-2-2 16,2-2 3-16,-2 0-2 16,5-3 3-16,-6 1-2 15,0 0-2-15,-4 1 0 16,-3 2 1-16,-4 2-1 16,3 2-1-16,3 2-1 15,-1 0 2-15,1 0-2 16,3-3 2-16,2-2 5 15,0-1-5-15,4-4 2 16,-1 0-2-16,0 0 0 16,0 2-1-16,-1-1 1 15,-6 8-1-15,1-2-2 0,-3 3 3 16,2 0 0-16,-1 0-1 16,1 0 1-16,3 0 0 15,4 0-2-15,1 0 4 16,3-3 2-16,1-4-4 15,-4 2 1-15,1-2 0 16,-2 2-1-16,-4 2-2 16,-2 1 2-16,-6 2-1 15,2 0 1-15,-5 0-2 16,-1 0 2-16,-1-1 3 16,-1-1-2-16,0 0-1 15,-6-1-1-15,-4 3 1 0,-10 0 1 16,-6 0-1-1,-5 0-4-15,0 0 3 0,-2 0-2 16,0 0-6-16,0 0 6 16,0 0 3-16,0 0 2 15,0 0 2-15,0 0 0 16,0 0-1-16,0 0-1 16,2 0-2-16,3 0 0 15,-3 0 1-15,2 0 1 16,-2 5-2-16,3 3-2 15,0 4 1-15,-1 3 0 16,1 3 0-16,-1 9-5 16,0-1 6-16,1 2 0 0,-1 2 0 15,1 2 0 1,0-2 3-16,-3 1-3 0,-2-4-3 16,0-1 0-16,0 1 3 15,0 1 1-15,2-1 0 16,0 4 0-16,0 1 2 15,0 2-3-15,-2 0 0 16,2-2 2-16,-2 1 2 16,0-6-2-16,0-3-2 15,0-5-2-15,0-1 2 16,0-4 0-16,0-3 4 16,-2 4 2-16,-2-2 0 0,-2 3 0 15,1 2-5 1,-2 1 3-16,2-3-4 0,-1 2 1 15,0-1-1-15,1-6 1 16,0 3 0-16,1-1-2 16,-1 2 3-16,-3-1-2 15,-1 3 1-15,-5-2 0 16,1 4-1-16,-3-2 1 16,3 3-1-16,-1-1 0 15,3-5 0-15,3-1 0 16,-2-5 0-16,4-2 2 15,1 1-2-15,-5 0 2 16,-4 3-2-16,-6-2 1 16,0 3 0-16,-3-3-1 15,3 2 0-15,1-3 0 0,2 2 1 16,2-4-1-16,-1-1 1 16,1 0-1-16,1 0 1 15,-3 3 2-15,-1-1-3 16,-5-1 1-16,-4 4-1 15,-1-4 0-15,-8 4 0 16,-2-1-1-16,-2 0 2 16,1 1-1-16,2-4 0 15,8-1 2-15,5-1-1 16,2-1 0-16,1 1 3 16,4 1 4-16,-8 0 1 15,-1 0-7-15,-6 0-2 0,-1 1 0 16,0 2 0-16,-6-1 1 15,4 1-1-15,-1-4 1 16,5 1 0-16,-2-2 0 16,-3 0 6-16,1 1 1 15,-4 0 4-15,-1 3-6 16,-2 0-3-16,-3 0 0 16,-1 2 0-16,-2 0-2 15,4-1 0-15,-1-4 0 16,3 1-1-16,-1-2 3 15,4 3 0-15,1-5-1 16,-1 0 7-16,4 0 3 16,-1 0 10-16,1 0-11 0,-3 0-8 15,-1 0-2 1,0 3 0-16,-5-1 0 0,-6 5-1 16,1-4 0-16,2 2 0 15,5-2 0-15,4-1 1 16,4 0 4-16,5 3 1 15,0-2 2-15,0-1 0 16,-2 0-4-16,0 0-3 16,2 1 2-16,2-1-3 15,-2-1 1-15,1-1 0 16,-6 4 2-16,0-2-3 16,1 3 1-16,-2 0 0 0,-1-1-1 15,-4 2 1-15,2-4 0 16,2 1-1-16,7-2 1 15,7-1 0-15,4 0 4 16,4 0 7-16,1 0 6 16,3 0-6-16,-2 0-9 15,-3 0-3-15,-1 0 0 16,-1 0 0-16,-4 0 0 16,3 0 0-16,5 0 1 15,2 0 1-15,2-8 5 16,4-5 11-16,1-1 9 15,2-9-15-15,-3-3 2 16,3-2-3-16,-2-4-10 16,-1-2 1-16,0-4-2 15,-1-6 0-15,2-2 1 0,-3-5-1 16,0 1-2-16,0-2 1 16,3 2-4-16,0 4 3 15,1 0-2-15,-3 4 3 16,-2 2-4-16,-2 5 0 15,-1 9-4-15,1 2 3 16,-1 9 2-16,5 2 3 16,-4 3 0-16,2 0 1 15,1 0-4-15,3-2 4 16,0-5-2-16,-1 2 2 16,2-2-6-16,-1-2 3 15,2 3-3-15,2 0 5 0,0 2-4 16,0 2 3-16,0 2-6 15,0 0 5-15,0 1 3 16,0-1 0-16,0 5 0 16,0-4 0-16,0 1 0 15,0 0 0-15,0 1 2 16,0 0 1-16,0 2-6 16,0 1 4-16,0-1-1 15,0 1 4-15,0-3-4 16,0-5-9-16,0-1 8 15,4-1 1-15,6 0 3 16,-4 6-1-16,-6 2 1 16,2 4-3-16,-2 2 0 0,0 0-6 15,0 0-1-15,0 0-77 16,0 0-60 0,0 0-137-16,-2 0-175 0</inkml:trace>
  <inkml:trace contextRef="#ctx0" brushRef="#br0" timeOffset="50313.26">4728 13142 210 0,'0'0'108'0,"0"0"-26"16,0 0-13-16,0 0-7 15,0 0 30-15,0 0-35 16,25-82-5-16,-21 77-1 15,0 2-9-15,-2 1 12 16,0 2-24-16,5 0-30 16,3 0-3-16,2 16 0 15,4 5-2-15,2 2 4 16,-2 3 1-16,-1 0 0 0,-1-4 3 16,-3-6 0-1,-3-6-1-15,-1-6 2 0,-2-4 4 16,-3 0 13-16,0 0 10 15,7 0-3-15,6 0 1 16,6-16-13-16,12-8-7 16,6-5-2-16,7-15-5 15,8-7 1-15,6-11-2 16,6-10-1-16,5 2 0 16,4 1 0-16,-5 11-1 15,-7 7 2-15,-12 16-1 16,-13 7 0-16,-13 12 0 15,-12 6 0-15,-6 6-1 16,-5 2-3-16,-2 2 3 16,0-2 0-16,0 2-1 0,0 0 1 15,0 0-7-15,0 0-1 16,0 0-1-16,0 0 1 16,0 0-14-16,3 0-40 15,3 10-62-15,-2 2-88 16,3-4-220-16</inkml:trace>
  <inkml:trace contextRef="#ctx0" brushRef="#br0" timeOffset="60797.64">12011 8979 62 0,'0'0'67'15,"-3"2"-65"-15,0 2-2 0,1 1-16 16,-2 2 16-16,-1-1 41 16,3 2-25-16,-2-2 15 15,0 1 29-15,-1-2-23 16,0 5 5-16,1-1 0 16,2 0-11-16,-1-2-11 15,1-3-8-15,0-3 0 16,2-1 3-16,0 0 70 15,0 0 38-15,0-4-6 16,0-15-83-16,0-10-33 0,0 0 0 16,0-6 2-1,0 0-3-15,0-2 3 0,0-1-1 16,-11 0 0-16,4-2-1 16,-2 1-1-16,5 3 6 15,2 3-4-15,2 7 6 16,0 5 7-16,0 7 15 15,0 7-6-15,0 2 1 16,0 5-4-16,0 0-21 16,0 0-6-16,0 0-6 15,11 14 12-15,7 15 0 16,-1 7-1-16,6 8 1 16,-1 2 2-16,5 0-1 15,0-5 1-15,-2 0 1 16,-2-4-1-16,-4-11-2 0,-6-3 0 15,-4-9 1 1,-5-7-3-16,-4-5 1 0,0-2 0 16,0 0 1-16,0 0 2 15,0 0 0-15,-16 0 12 16,-8 0-13-16,-4 0 1 16,-5-2 0-16,-2-3-2 15,-3 5 0-15,-2 0-5 16,-2 0 0-16,2 0 0 15,2 2 3-15,7 6 2 16,10-4-1-16,11 1 2 16,8-5 0-16,2 0-1 0,0 0 5 15,0 0-5 1,17-5 0-16,12-13 0 16,6-6 7-16,4-4-7 0,3-4-1 15,0-3-31-15,-1-2-7 16,-8 1-9-16,-4 5 35 15,-12 8 13-15,-5 5 0 16,-5 8 3-16,-5 3-3 16,0 5 0-16,-2 1 0 15,0 1-3-15,0 0-9 16,0 0 8-16,0 0-6 16,-9 0 10-16,-7 15 1 15,1 10-1-15,-3 7 0 16,1 8 0-16,-4 10 1 15,3 6 5-15,-1 0 3 0,2-1 0 16,4-10-5-16,2-8-3 16,4-12 4-16,5-14 1 15,0-8-2-15,2-3-2 16,0 0 2-16,0 0-4 16,0 0-18-16,2 0-196 15,21-1-297-15</inkml:trace>
  <inkml:trace contextRef="#ctx0" brushRef="#br0" timeOffset="62109.98">12518 9017 42 0,'0'0'140'15,"0"0"-46"-15,0 0-62 0,0 0 2 16,0 0 7-16,0 0-5 16,0 0-15-16,0 2 15 15,0-2 3-15,0 0 4 16,0 5-14-16,0-4-22 15,0 8 2-15,0-2 5 16,0 2 15-16,-2-3-2 16,2-5-15-16,0-1-5 15,0 0 11-15,0 0 43 16,0 0 27-16,0-1-11 16,0-17-53-16,0-7-18 15,0-5-3-15,0-2-2 16,-4-6 0-16,-5-3 0 15,2 0-1-15,-2-1 1 0,2 4 2 16,3 4-3-16,0 6 1 16,2 7 0-16,2 10 0 15,0 4 3-15,0 6 7 16,0 1 2-16,0 0-3 16,0 0-2-16,0 0-4 15,0 0-4-15,0 0-5 16,0 0-1-16,0 0-1 15,10 12 7-15,9 13 5 16,5 8-5-16,0 9 1 0,1 4-1 16,-1 4 1-1,-1 0 1-15,-1-2-2 0,-2-8 0 16,-2-6 0 0,-5-12 1-16,-6-8-1 0,-3-8 0 15,-4-4-3-15,0 0 3 16,0-2 2-16,0 0 4 15,0 0-5-15,0 0 2 16,0 0 5-16,-9 0-1 16,-10-2-7-16,-8-3-1 15,-4 1 1-15,-6 4 0 16,0 0 0-16,-3 0-2 16,-5 0 2-16,1 0 2 15,2 0-1-15,5 0-1 16,10 0 0-16,12 0 0 0,11 0 0 15,4 0 5-15,0-11 2 16,11-13-7-16,22-10-13 16,14-4 2-16,7-6 10 15,-1-4-5-15,-2-2-6 16,-5 5 1-16,-9 4 5 16,-12 15 6-16,-14 12 0 15,-7 7 3-15,-4 7-3 16,0 0-4-16,0 0-3 15,0 0-1-15,0 0-1 16,0 0-3-16,0 0 2 16,0 7 0-16,-6 14 10 15,-8 9 1-15,1 5 3 16,0 6-3-16,3 3-1 16,1-1 0-16,3-2 0 0,-4-4 1 15,2-5 0-15,-3-2-1 16,-1-4 1-16,1-5-1 15,3-7 0-15,1 0 0 16,4-1-3-16,3-4-136 16,0-7-229-16</inkml:trace>
  <inkml:trace contextRef="#ctx0" brushRef="#br0" timeOffset="63986.95">18976 8915 5 0,'0'0'56'0,"0"0"-4"16,0 0-24-16,0 0-5 15,0 0 1-15,0 0 38 16,0 0 116-16,-22 46-57 16,22-68-109-16,0-6-2 15,2-4-9-15,5-4 3 16,0-6 8-16,1-3-8 15,1 1 0-15,1-2 22 16,0 4 5-16,-3 4-2 16,2 4 0-16,-2 8 9 0,-1 4-7 15,1 4-14 1,-3 8 1-16,-1 4 4 0,-1 4 1 16,-2 2-3-16,0 0-11 15,3 0-9-15,5 2-13 16,7 25 13-16,4 12 2 15,3 11 8-15,5 6-7 16,0 2 1-16,-3-5-2 16,-6-12-1-16,-10-10-1 15,-5-9 0-15,-3-9-1 16,0-8-1-16,0-1-1 16,-18-4-4-16,-6 0-7 15,-5 0 7-15,-3-2-7 16,1-12 9-16,2 1-6 15,-4 4-13-15,0 3-3 0,-3 4 12 16,5 2 9-16,2 0 6 16,4 0-1-16,11 0 0 15,3 2 1-15,9-2-3 16,2 0 3-16,0 0 0 16,7 0 5-16,20-4 9 15,10-16-4-15,11-4-1 16,0-2-9-16,4-4 0 15,-3-2-12-15,-3 6-15 16,-7 3 10-16,-15 10 3 16,-10 6 14-16,-12 5-3 15,-2 2 1-15,0 0-19 0,0 0-9 16,-2 20 19-16,-19 6 11 16,-4 6 2-16,-4 8 4 15,0 3-2-15,6 3 2 16,-2 1 11-16,5-1-12 15,2-7-4-15,9-6 3 16,7-12-4-16,2-13-87 16,11-8-248-16</inkml:trace>
  <inkml:trace contextRef="#ctx0" brushRef="#br0" timeOffset="65289.76">19591 8676 92 0,'0'0'144'0,"0"0"-119"16,0 0-23-16,0 0-2 16,0 0 14-16,0 0-2 15,-19 59 4-15,17-55 22 16,-3 0 6-16,2-3 1 15,-1-1-8-15,4 0 1 0,0 0-6 16,0 0 44-16,0-5-7 16,0-19-46-16,0-6-14 15,12-6-3-15,-2-7-6 16,1-1 1-16,1-4 0 16,-3 2-1-16,-1 0 1 15,0 7 0-15,-2 12 3 16,-4 7 4-16,0 9 25 15,1 6-7-15,-1 5-3 16,-2 0-23-16,6 0-10 16,4 0 10-16,3 9 6 15,5 11-5-15,1 3 0 0,8 5 4 16,0 5-2-16,6 12-2 16,1 5 2-16,-3 2 3 15,-6 3-3-15,-7-8 0 16,-5-8-3-16,-4-16 1 15,-4-11 1-15,-5-5-1 16,0-7 4-16,0 0 17 16,0-7 39-16,0-20-58 15,-8-4-2-15,-9-1-1 16,3 4-1-16,1 8 1 16,5 6 0-16,2 8 1 15,4 2-1-15,0 4 0 16,2 0 0-16,-2 0-7 0,-5 0 1 15,-1 7 2-15,-4 9 3 16,-3 2 1-16,1-3 0 16,3 3 0-16,0-4 0 15,0-1 1-15,2-5-1 16,3-4 3-16,-4-3-2 16,-3-1 3-16,-10 0-2 15,-8-1-2-15,-6-17 3 16,-11-5-2-16,2-3-1 15,-1 1 0-15,5 2-1 16,6 7 1-16,7 6 0 16,7 4 0-16,11 4 1 0,4 1-1 15,4 1 0-15,3 0 1 16,0-2 1-16,0-5 10 16,8-3 10-16,13-2-21 15,11-6 0-15,4 0 1 16,8-7-2-16,12-1 4 15,6-6-4-15,9-1-4 16,-1 1 2-16,-12 4-5 16,-18 10-4-16,-21 11 5 15,-13 7-17-15,-6 4-46 16,0 23 46-16,-12 4 23 16,-10 4 0-16,-2-1 1 15,-5 2 2-15,0 0-1 16,-5 3-2-16,-1 2 3 15,-2 9-2-15,0 4-1 0,-1 5 2 16,3-3 3-16,3-4-3 16,8-9 4-16,1-6-6 15,3-5 0-15,2-6 0 16,5-1 0-16,6-9-47 16,7-9-174-16,0-7-230 15</inkml:trace>
  <inkml:trace contextRef="#ctx0" brushRef="#br0" timeOffset="65442.69">19950 8877 504 0,'0'0'151'0,"0"0"-105"0,0 0-46 15,0 0 0-15,0 0-6 16,0 0-328-16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15T03:11:24.9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22184 11233 62 0,'0'0'69'0,"0"0"-14"15,0 0-8-15,0 0 6 16,0 0 12-16,0 0 0 16,0 0 3-16,2-12-15 15,-2 12-16-15,0 0-12 16,0 0-11-16,0 0-4 16,0 0-10-16,0 0-10 15,0 5 10-15,0 16 3 16,0 5 21-16,0 6 0 15,0 9 27-15,0 3-4 16,0 0 0-16,0 0-19 16,0-5-12-16,-4-8 2 15,0-7-7-15,2-10-4 0,-2-8 1 16,2-4 0-16,2-2-7 16,0 0 17-16,0 0 6 15,0-5 2-15,0-15-23 16,0-3-3-16,0-5-22 15,0-5-79-15,0-1-50 16,0-1 8-16,2 2-14 16,-2 5-46-16,0 5 87 15,0 2 87-15,0 6 29 16,0 0 12-16,0-1 51 16,0 2 19-16,0 1-31 0,0-4-3 15,0 5-28 1,0 0 4-16,0 4-4 0,4 1-1 15,-4 5 24-15,0 2 42 16,0 0-19-16,0 0-24 16,0 0 4-16,0 0-5 15,0 0-6-15,0 0 8 16,0 0-14-16,4 0-29 16,5 0-5-16,1 17 5 15,11 12 16-15,-1 14-10 16,4 3 13-16,1 4 10 15,-1 1-22-15,-1-11-4 16,-8-8 5-16,-3-10-6 16,-6-12 1-16,-2-1 3 0,-4-6-2 15,0-3-2-15,0 0 10 16,0 0-11-16,0 0 13 16,3 0-4-16,1 0 10 15,-2-12-20-15,0-6-121 16,-2-4-185-16</inkml:trace>
  <inkml:trace contextRef="#ctx0" brushRef="#br0" timeOffset="493.91">22411 11229 32 0,'0'0'99'0,"0"0"-1"16,0 0-21-16,0 0-34 16,0 0-14-16,0 0-4 15,0-15 14-15,0 6-9 16,0 1-5-16,0 0 7 15,0-1 6-15,0 2 15 16,4 2-27-16,-4 0 5 0,4 3 2 16,-2 2-3-1,-2 0-15-15,0 0-7 0,0 0-8 16,0 0-11-16,0 7-8 16,0 18 19-16,0 8 6 15,0 10 1-15,0 3 3 16,0 3 2-16,-2-1-3 15,-8-4 1-15,1-6-4 16,3-9 4-16,-2-6-1 16,2-7 6-16,4-9 0 15,2-4-7-15,0-3-2 16,0 0 15-16,0 0 0 16,0 0 1-16,0-17-14 15,4-6-8-15,4-3-151 16,0-4-390-16</inkml:trace>
  <inkml:trace contextRef="#ctx0" brushRef="#br0" timeOffset="1103.06">22598 11251 145 0,'0'0'127'0,"0"0"-63"16,0 0-7-16,0 0-22 15,0 0-26-15,0 0 17 16,0-18 22-16,0 16 7 15,0 2 27-15,0 0-20 16,0 0-27-16,0 0-17 16,0 0-12-16,0 0-6 15,0 0 16-15,0 0-10 16,-4 0 0-16,-3 0-2 16,-1 4-4-16,-2 10 7 15,4 4 3-15,-1 7 0 0,-1 2 7 16,3 8-10-16,0-3-3 15,5 1 14-15,0-2-18 16,0-7 0-16,16-6 2 16,5-8 5-16,0-8 16 15,2-2-4-15,-1 0 12 16,-1-7-25-16,-2-16 9 16,-1-7 12-16,-3-4-26 15,-1 0 7-15,-7-5-8 16,-7 6 1-16,0 2 11 15,0 7-12-15,-7 8 4 16,-9 9 0-16,-1 2-1 0,-1 5-3 16,-3 0 0-1,2 0-4-15,3 12 3 0,5 1 0 16,2-2-4-16,9-1-83 16,0-4-120-16,0-6-212 15</inkml:trace>
  <inkml:trace contextRef="#ctx0" brushRef="#br0" timeOffset="1685.45">22882 11226 22 0,'0'0'167'16,"0"0"-65"-16,0 0-16 16,0 0-23-16,0 0-2 15,0 0-13-15,-12-3 9 16,12 3-5-16,0 0 50 16,0 0 11-16,0-2-26 15,23 0 4-15,4-3-39 16,6-2-31-16,0 1-12 15,-1-1-3-15,-6 2 2 16,-3 1-8-16,-10-1 0 16,-6 2-25-16,-7 1-36 0,0 0-8 15,0 0-41-15,-9 2-1 16,-9 0 33-16,-2 0 26 16,2 0-10-16,5 0 34 15,4 0 21-15,2 0 5 16,2 0 1-16,5 0 1 15,0 0 8-15,0 0 35 16,0 0 31-16,0 0-7 16,0 0-46-16,0 4-12 15,-2 1-9-15,2 4-7 16,-2 3 7-16,0 4 6 16,0 6-3-16,0 6 9 15,-3 6 6-15,1 4-3 16,-3 4 5-16,0 3-6 15,1 1-5-15,-1-4-2 0,3-8-5 16,2-13 1-16,2-6 1 16,0-10-4-16,0-5-255 15,15-5-133-15</inkml:trace>
  <inkml:trace contextRef="#ctx0" brushRef="#br0" timeOffset="2159.6">23221 11272 36 0,'0'0'133'0,"0"0"-70"16,0 0 3-16,0 0 7 15,0 0-5-15,0 0 5 16,29-53 29-16,-29 49-30 15,2 0 17-15,-2 2-20 16,0 2-17-16,2-2-17 16,-2 2-8-16,0-2-2 15,0 2-4-15,0 0 2 16,0 0-2-16,0 0-12 16,0 0-9-16,0 0-21 15,0 21 15-15,0 2 6 16,0 7 6-16,-6 1-2 0,-1 2 0 15,-3 2 6-15,4-3 0 16,4-5 0-16,0-2 5 16,2-11-1-16,0-2 9 15,10-3 6-15,15-6 9 16,6-3-14-16,3 0-7 16,-1 0-11-16,-2-6 0 15,-6-3 0-15,-3 4-6 16,-6-3 0-16,-3 1-39 15,-4 0-74-15,-7 0-41 16,-2-2-137-16,0-1-364 16</inkml:trace>
  <inkml:trace contextRef="#ctx0" brushRef="#br0" timeOffset="2342.5">23294 11368 599 0,'0'0'180'15,"0"0"-106"-15,0 0-15 16,0 0-36-16,0 0-6 16,0 0-2-16,116-7-11 15,-96 7 3-15,-9-1-6 16,-1-4-1-16,-10 0-128 16,0-3-158-16</inkml:trace>
  <inkml:trace contextRef="#ctx0" brushRef="#br0" timeOffset="2503.4">23294 11368 421 0,'-34'-130'258'0,"34"130"-107"16,0 0-91-16,0 0-47 16,0 0 5-16,0 0-2 15,231-38-16-15,-192 35-8 16,-1-1-229-16,-7 0-219 15</inkml:trace>
  <inkml:trace contextRef="#ctx0" brushRef="#br0" timeOffset="2911.05">23934 11165 412 0,'0'0'148'0,"0"0"-35"16,0 0-16-16,0 0-35 0,0 0-62 15,0 0 10-15,-9 3-8 16,9 4 6-16,0-2 10 16,0 0-17-16,0-1 15 15,0-4-6-15,0 0 9 16,0 0-6-16,0 0 8 16,0 0 7-16,0-4-14 15,4-6-8-15,4 0 0 16,-4 4-6-16,-2 2-8 15,0 4-18-15,-2 0-47 16,2 0-165-16,-2 6-115 16</inkml:trace>
  <inkml:trace contextRef="#ctx0" brushRef="#br0" timeOffset="3253.5">23960 11379 120 0,'0'0'222'0,"0"0"-106"15,0 0-20-15,0 0 0 16,0 0 0-16,0 0-29 16,10-21-22-16,-10 21-11 15,0 0-28-15,0 0-4 0,0 3 1 16,0 14-1-1,0-2 9-15,0-3-7 0,0-3 4 16,0-5-8-16,4-4 8 16,1 0 1-16,-1 0 17 15,0-6-1-15,1-5-17 16,-3 2 26-16,1 0 10 16,1 2-29-16,0 0-11 15,3 6-4-15,-5 1-12 16,-2 0-100-16,0 0-456 15</inkml:trace>
  <inkml:trace contextRef="#ctx0" brushRef="#br0" timeOffset="5217.14">24895 11142 163 0,'0'0'98'0,"0"0"-23"16,0 0 2-16,0 0-10 16,0 0-1-16,0 0 1 15,0 0 26-15,20-59-11 16,-20 59-15-16,0 0-11 16,0 0-36-16,0 0-15 15,0 0-5-15,0 0-14 16,0 4 14-16,0 14 5 15,-10 8 4-15,4 6-9 0,-3 5 3 16,3 2 4 0,2 1-5-16,-2-1 3 0,2-3-2 15,2-9-3-15,2-7 4 16,0-5-2-16,0-9 2 16,0-5-2-16,0-1-1 15,0 0 8-15,0 0-4 16,0 0 3-16,0 0 3 15,0 0-11-15,0 0 4 16,0 0 8-16,0 0-10 16,0 0-2-16,0 0-5 15,-2 0-16-15,-3 3-2 0,1-2 18 16,0 2 5 0,4-1 7-16,0-2-7 0,0 0 9 15,0 0-2 1,0 0 6-16,8 0 13 0,15 0 15 15,4 0-4-15,6 0-13 16,-2 0-16-16,0-5-1 16,-4-3-4-16,-5 3-1 15,-6-2-2-15,-7 5-40 16,-7 2-80-16,-2-1-110 16,0-2-98-16</inkml:trace>
  <inkml:trace contextRef="#ctx0" brushRef="#br0" timeOffset="5458">24944 11285 143 0,'0'0'153'16,"0"0"-59"-16,0 0 15 15,0 0 50-15,0 0-14 16,0 0-53-16,22-30-37 15,7 21-40-15,2 1 1 16,-4 1-2-16,0 2-7 16,-7 5-5-16,-5 0-2 15,-3 0-2-15,-4 0-103 16,-3 0-191-16,-5-7-10 16</inkml:trace>
  <inkml:trace contextRef="#ctx0" brushRef="#br0" timeOffset="5635.57">24988 11119 546 0,'0'0'165'0,"0"0"-63"16,0 0-44-16,0 0-43 16,0 0-14-16,0 0 1 15,114-38-1-15,-87 38-1 16,0 0-102-16,0 0-119 15,-6 0-262-15</inkml:trace>
  <inkml:trace contextRef="#ctx0" brushRef="#br0" timeOffset="6282.56">25407 11161 75 0,'0'0'104'16,"0"0"-34"-16,0 0-7 15,0 0-5-15,0 0 0 16,0 0-14-16,-6-14-15 0,4 10 11 16,0 0-1-16,2-2 15 15,-2-2-1-15,-2 5 20 16,4-4-23-16,0 2-17 16,-2 0-3-16,2 1-2 15,-2 0-7-15,0 4-4 16,2-1-14-16,0 1 5 15,0 0-5-15,0 0-3 16,0 0-12-16,2 5 1 16,12 13 11-16,5 8 0 15,4 2 12-15,2 2-5 16,2 2 0-16,-1-2-3 0,-1-6 2 16,-3-3 0-1,-8-6-2-15,-8-7-3 0,-4-4-1 16,-2 1 0-16,0-5-7 15,0 0-44-15,0 0-107 16,0-12-121-16</inkml:trace>
  <inkml:trace contextRef="#ctx0" brushRef="#br0" timeOffset="6612.48">25588 11139 67 0,'0'0'177'0,"0"0"-92"15,0 0 9-15,0 0-48 16,0 0 24-16,0 0-22 16,2-54 5-16,-2 50 6 0,2 1-6 15,-2 3 13-15,0 0-38 16,0 0-14-16,0 0-14 16,0 0-10-16,0 0-7 15,0 0 17-15,-4 3 0 16,-10 13 2-16,-1 9 2 15,-5 6-1-15,0 7-2 16,0 4 4-16,-3-2 2 16,4-2 0-16,-2-3-5 15,3-9 2-15,1-5 0 16,3-9 1-16,5-3-1 16,5-7-4-16,4-2-3 0,0 0-108 15,2-12-139 1</inkml:trace>
  <inkml:trace contextRef="#ctx0" brushRef="#br0" timeOffset="7354.22">25793 11117 50 0,'0'0'48'16,"0"0"58"-16,0 0 20 16,0 0-24-16,0 0 13 15,0 0-14-15,11-14-1 16,-11 14-24-16,2 0-24 15,0 0-12-15,-2 0-15 16,0-2 0-16,0 2 2 16,0 0 1-16,0 0-1 15,0 0-1-15,0 0-25 16,0 0-1-16,0 0-16 0,0 0-18 16,0 16 11-1,-8 9 23-15,-10 6 5 0,0 3 9 16,0-1-11-16,1 4 9 15,-1-3-8-15,2-3 6 16,3-5-10-16,-2-4 11 16,5-11-8-16,3-5 5 15,3-3-1-15,4-3 8 16,0-10 4-16,0-18-19 16,0-9-17-16,9-1 6 15,11 1 10-15,0 0 0 16,2 1-8-16,3 4 9 15,0 4 4-15,-3 0-2 0,0 5-1 16,-4 4-1 0,-1 1 5-16,-3 6 1 0,-5 2-3 15,-3 4 5-15,-4 3 5 16,-2 3-3-16,0 0-7 16,0 0-3-16,0 0-12 15,0 15-13-15,3 14 22 16,0 8 3-16,-3 9 0 15,4 6 4-15,0 0-2 16,3 6 6-16,-1-8-8 16,4-5 2-16,-4-11 4 15,-1-12-4-15,1-12-2 16,-6-6 5-16,2-4-5 16,-2 0-7-16,0-8-73 0,0-16-301 15</inkml:trace>
  <inkml:trace contextRef="#ctx0" brushRef="#br0" timeOffset="8434.61">25762 11253 416 0,'0'0'186'0,"0"0"-78"16,0 0 29-16,0 0-93 15,0 0 28-15,0 0-45 16,167-2-9-16,-118-10-10 15,-5-1 1-15,-5-2-6 16,-8 1-2-16,-11-1-2 0,-4 6-7 16,-8-1 0-16,-5 4-1 15,-3 2 7-15,0-1-7 16,0 2 9-16,0 3 1 16,0-2 3-16,0 2 6 15,0 0-10-15,0 0 1 16,0 0 5-16,0 0 6 15,0 0 3-15,0 0 11 16,0 0 16-16,0 0-26 16,0 0-12-16,0 0-4 15,0 0-7-15,0 5-11 16,0 15 12-16,0 5 6 0,-7 5 2 16,1 7-2-1,6 0 6-15,0 1-6 0,0-1 9 16,0-8 5-16,0-4-14 15,0-12 3-15,0-4-3 16,0-9 3-16,0 0 13 16,0-16 13-16,0-20-2 15,0-13-24-15,0-2-2 16,0-6 1-16,0 5-2 16,0 7-2-16,0 10 2 15,2 11-1-15,6 12-12 16,-1 8 13-16,5 4-2 15,-2 2 6-15,1 25-8 16,1 2 3-16,-1 5 1 16,-3-2 5-16,0-4-3 0,0-4-2 15,-1-7 0-15,-1-8-7 16,2-5-51-16,0-4-13 16,5 0 0-16,3-1 6 15,4-20-100-15,2-1 18 16,1 0 41-16,-3 0 95 15,-2 0 11-15,0 2 21 16,-3 4 37-16,-1 6 1 16,-8 6 11-16,-3 4-11 15,-3 0-29-15,0 0-30 16,0 9-29-16,0 8 29 16,-17 5 9-16,-2 4 5 0,-1 1 4 15,-3-2-6-15,4 1 10 16,-2 1-1-16,1-5-4 15,5-3 4-15,1-5-9 16,5-1-4-16,3-8-8 16,4-2 6-16,2-3-2 15,0 0 4-15,0 0 15 16,0-4-16-16,4-13-7 16,12-7-2-16,6-2-5 15,4-4 6-15,6-2 1 16,3 0 3-16,-4 2-1 15,0 4 0-15,-8 4 8 16,-5 7-4-16,-9 8 17 0,-5 5 22 16,-4 2-6-1,0 0-12-15,0 0-20 0,0 0-7 16,0 0-25-16,0 21 24 16,0 8 1-16,0 9 7 15,0 6 20-15,0 4 4 16,0 4-11-16,0-2-11 15,0-3 1-15,0-6-4 16,0-15-1-16,2-9-5 16,5-14-88-16,7-3-145 15,4-25-124-15</inkml:trace>
  <inkml:trace contextRef="#ctx0" brushRef="#br0" timeOffset="8718.44">26716 11168 384 0,'0'0'153'16,"0"0"-24"-16,0 0-16 16,0 0-10-16,0 0-56 15,0 0 5-15,11-46-20 16,-11 43-2-16,0 3 11 16,0 0 1-16,0 0-25 15,0 0-17-15,0 23-27 16,0 15 25-16,0 11 2 15,0 6 12-15,0 0-8 16,0 2 6-16,0-7-5 16,0-11 0-16,0-10-2 0,0-13-3 15,0-8-7 1,0-8-80-16,0 0 13 0,0-9-52 16,0-23-266-16</inkml:trace>
  <inkml:trace contextRef="#ctx0" brushRef="#br0" timeOffset="8990.18">26722 11155 181 0,'0'0'360'15,"0"0"-150"-15,0 0-83 16,0 0-33-16,0 0 1 16,0 0-45-16,-10-62-47 0,22 58 1 15,7 4 1-15,-1 0-5 16,-1 4 0-16,1 13-1 15,-5 6-2-15,-6 1 2 16,-7-4-9-16,0 4 10 16,0-4 1-16,-17-1 8 15,-8 4-1-15,0-7 0 16,0-3 2-16,4-4-6 16,3-6-4-16,7-3-94 15,7 0-47-15,4-7-127 16</inkml:trace>
  <inkml:trace contextRef="#ctx0" brushRef="#br0" timeOffset="9341.98">27015 11085 410 0,'0'0'124'0,"0"0"-42"16,0 0 10-16,0 0 2 15,0 0-29-15,0 0-37 16,15-24-7-16,-10 24 1 16,-3 0 5-16,0 0-19 15,-2 24-8-15,3 10 4 16,-3 8 17-16,0 0-12 0,0 4-1 16,0-2 10-1,-3-4-1-15,1-5-2 0,0-11 21 16,2-9-18-16,0-6 12 15,0-6 7-15,0-3-22 16,17 0 17-16,8 0-11 16,6-1-12-16,3-10-4 15,1 4-5-15,4-1-3 16,-6 4-85-16,-9-5-94 16,-8-1-265-16</inkml:trace>
  <inkml:trace contextRef="#ctx0" brushRef="#br0" timeOffset="9524.86">27081 11304 217 0,'0'0'269'0,"0"0"-100"16,0 0 13-16,0 0-98 0,0 0-65 16,0 0-13-16,112-37 4 15,-92 33-9-15,-4 1 3 16,-3 0-4-16,-6-1-138 15,-7 0-167-15,0-6-209 16</inkml:trace>
  <inkml:trace contextRef="#ctx0" brushRef="#br0" timeOffset="9693.98">27052 11089 213 0,'0'0'573'0,"0"0"-402"16,0 0-86-16,0 0-44 15,0 0-25-15,0 0-10 16,114-20-3-16,-93 20-1 16,-4 0 2-16,1 0-4 15,-5 4-86-15,1-4-299 16</inkml:trace>
  <inkml:trace contextRef="#ctx0" brushRef="#br0" timeOffset="11111.29">28111 11037 258 0,'0'0'125'0,"0"0"-63"16,0 0 2-16,0 0-2 15,0 0-7-15,0 0 7 16,0 0 25-16,0 0-20 16,0 0-4-16,0 0-13 15,-2 0-8-15,2 0 5 16,-2 0-19-16,-2 0-28 16,-6 0 2-16,-1 0 2 15,-6 2-4-15,1 11-6 16,0 8 3-16,1 5 2 15,4 4 1-15,-1 9 0 16,8-2 2-16,2 1 2 16,2-2 0-16,0-4 4 0,4-6-8 15,14-9 1-15,4-11-1 16,7-6 2-16,2-5 30 16,3-22-22-16,-5-9-4 15,-7-3-3-15,-8-3 1 16,-8-1-3-16,-6 0 5 15,0 1 1-15,-4 8-5 16,-12 8 6-16,-1 11 10 16,-1 11-8-16,-1 4-8 15,0 0-2-15,-4 9 1 16,3 8-1-16,3 4 0 16,1-1-11-16,7-2-61 0,7-4-114 15,2-7-299 1</inkml:trace>
  <inkml:trace contextRef="#ctx0" brushRef="#br0" timeOffset="11434.27">28336 11006 151 0,'0'0'259'0,"0"0"-114"15,0 0-24-15,0 0 19 16,0 0-57-16,0 0-26 0,3-9-29 16,-3 9 1-16,0 0-9 15,0 0-6-15,5 11-10 16,-1 16-4-16,0 9 8 16,-2 6 12-16,0 2-9 15,-2 2 0-15,0-3 3 16,5-5-2-16,-3-7-9 15,0-11 5-15,0-5-2 16,-2-10-6-16,0-5 0 16,3 0-81-16,0-8-37 15,3-16-282-15</inkml:trace>
  <inkml:trace contextRef="#ctx0" brushRef="#br0" timeOffset="11638.2">28352 10981 555 0,'0'0'190'15,"0"0"-81"-15,0 0 22 16,0 0-44-16,0 0-79 16,0 0-4-16,67-37-1 15,-47 37-3-15,-3 0-14 16,0 0-149-16,-5 0-124 15,-2 0-147-15</inkml:trace>
  <inkml:trace contextRef="#ctx0" brushRef="#br0" timeOffset="11785.13">28336 11143 1 0,'0'0'511'0,"0"0"-400"16,0 0-72-16,0 0 83 15,0 0-93-15,0 0-22 16,190-4-7-16,-152-8-192 16</inkml:trace>
  <inkml:trace contextRef="#ctx0" brushRef="#br0" timeOffset="13525.34">29520 10962 236 0,'0'0'100'0,"0"0"-15"15,0 0-40-15,0 0 3 16,0 0-21-16,0 0-8 16,20-18 3-16,-20 18 6 15,0 0-7-15,0 0-10 16,0 0-11-16,0 0-2 15,2 11 2-15,3-2 2 16,0-1 7-16,-1-4 5 16,1 1 0-16,-5-5-8 0,0 0-5 15,0 0 17-15,0 0-4 16,0 0 25-16,0 0 4 16,0 0-19-16,0 0 12 15,0-2-18-15,0-9-6 16,-7 0-3-16,5-2-1 15,-1 1 2-15,-2 1-7 16,3 2 2-16,-4 1-3 16,-1 4 1-16,-2 1-3 15,0 3-2-15,1 0-9 16,-6 0 9-16,-2 0 2 16,-2 0-5-16,3 7 4 0,-1 7 0 15,-1 7 1-15,-1 0-1 16,2 9 5-16,3 7-5 15,0 5 2-15,6-1 4 16,2 0 6-16,5-7-4 16,2-12-4-16,23-6-1 15,10-10 30-15,6-6 55 16,1 0-6-16,-2-15-12 16,-8-8-39-16,-6 0-16 15,-8 3-2-15,-9 5-12 16,-3 1 1-16,-3 5-1 15,-3 0-83-15,0 4-110 16,0-2-174-16</inkml:trace>
  <inkml:trace contextRef="#ctx0" brushRef="#br0" timeOffset="14028.09">29681 10964 375 0,'0'0'62'0,"0"0"-18"15,0 0-10-15,0 0-7 16,0 0-5-16,0 0 14 0,17-24 64 16,-17 23 0-1,0-2-45-15,0 3-22 0,0 0-10 16,0 0-6-16,0 0-9 15,0 0-8-15,0 0-5 16,0 0-28-16,-8 12 33 16,-5 11 8-16,-1 0-4 15,1 8 7-15,6 1 2 16,4 0 3-16,3-2-5 16,0-4-2-16,5-6 9 15,8-8-5-15,3-4-13 16,6-8 11-16,3 0 8 15,-1-3-6-15,-3-18 0 16,-4-7 2-16,-5-2-14 16,-6 0 3-16,-6-2-2 0,0 2 9 15,0 2 12-15,-9 3-9 16,-2 7-6-16,0 6 9 16,-1 6-14-16,4 6-3 15,-3 0-6-15,-3 0 3 16,3 13-9-16,3 5-17 15,0 4-62-15,8-4-141 16,0-3-168-16</inkml:trace>
  <inkml:trace contextRef="#ctx0" brushRef="#br0" timeOffset="14375.78">29975 10925 170 0,'0'0'142'16,"0"0"-47"-16,0 0-23 16,0 0 1-16,0 0-23 15,0 0-10-15,3 0 4 16,-3 1-22-16,2 19-20 15,-2 13 51-15,0 5-6 16,0 4 11-16,0-2-16 0,0-4-18 16,2-8-9-16,0-11-5 15,-2-4-7-15,2-6 5 16,-2-7-8-16,0 0 12 16,0 0-5-16,0 0-7 15,0-13-151-15,5-6-113 16,-1-6-255-16</inkml:trace>
  <inkml:trace contextRef="#ctx0" brushRef="#br0" timeOffset="14742.2">30030 10948 406 0,'0'0'253'16,"0"0"-86"-16,0 0-59 16,0 0-44-16,0 0-21 15,0 0-36-15,0-27-7 0,0 27-4 16,3 0-11-16,6 5 15 15,0 13 9-15,6 6-3 16,1 2 1-16,2 7-4 16,4-1 4-16,3 2 0 15,1 0 3-15,3-6 0 16,-6-6-2-16,-8-10-2 16,-3-7-3-16,-4-5 14 15,-1 0 35-15,-1-1 21 16,-1-21-23-16,-2-10-21 15,-3-4-12-15,0-3 1 16,0 0-17-16,-12 3 0 16,-1 2 8-16,1 7-8 0,6 9 0 15,-1 10-2-15,5 5-3 16,2 3-3-16,0 0-39 16,0 0-91-16,0 1-31 15,0 9-33-15,0-2-133 16</inkml:trace>
  <inkml:trace contextRef="#ctx0" brushRef="#br0" timeOffset="14984.06">30383 10890 319 0,'0'0'181'0,"0"0"-29"0,0 0 28 15,0 0-106-15,0 0-53 16,0 0 7-16,116-42-7 16,-85 36 7-16,-6 0-9 15,-6 2-14-15,-3 2-3 16,-5 0 5-16,-2 0-7 16,1 2-52-16,-8 0-241 15,-2 0 1-15</inkml:trace>
  <inkml:trace contextRef="#ctx0" brushRef="#br0" timeOffset="15226.61">30516 10839 256 0,'0'0'170'0,"0"0"-52"15,0 0-14-15,0 0-59 16,0 0-18-16,0 0-27 15,0 24-10-15,0-1 10 16,0 8 13-16,0 2 0 16,0 3 3-16,0 1-7 15,0-3 0-15,0-2-1 16,-2-8 2-16,0-6-10 16,2-6-1-16,0-10-220 15,0-2-345-15</inkml:trace>
  <inkml:trace contextRef="#ctx0" brushRef="#br0" timeOffset="15596.27">30736 10860 79 0,'0'0'131'0,"0"0"-65"15,0 0 4-15,0 0-16 16,0 0-17-16,0 0 7 16,0-18 15-16,0 16 44 0,0 2-1 15,0 0-32-15,0 0-26 16,0 0-16-16,0 0-8 16,2 0-18-16,-2 0-2 15,0 16-2-15,0 13 2 16,0 7 3-16,0 1 17 15,0 4-19-15,0-5 7 16,0-7 5-16,0-6-4 16,0-9-4-16,0-5 1 15,0-4-1-15,0-5-5 16,0 0 1-16,0 0-3 16,0 0-35-16,0-5-230 0</inkml:trace>
  <inkml:trace contextRef="#ctx0" brushRef="#br0" timeOffset="16059.51">30911 10839 304 0,'0'0'167'0,"0"0"-70"15,0 0 21-15,0 0-9 16,0 0-49-16,0 0-24 16,2-11 1-16,0 11-23 15,1 0-8-15,2 2-6 16,-3 14 0-16,0 3 0 0,0 8 1 16,-2 3 10-1,0 3-6-15,0 1-1 0,0-2-4 16,0-2 0-16,-4-6 4 15,0-2 2-15,-2-9 3 16,4-4-9-16,2-6-54 16,0-3-105-16,0 0 18 15,0-9-204-15</inkml:trace>
  <inkml:trace contextRef="#ctx0" brushRef="#br0" timeOffset="16422.3">30954 10906 237 0,'0'0'211'0,"0"0"-18"16,0 0-71-16,0 0-31 16,0 0-44-16,0 0-13 0,2-41-27 15,-2 41 12-15,2 0-19 16,0 0 0-16,5 0-10 16,1 15 10-16,2 5 17 15,3 5-13-15,3-2 10 16,3 4-11-16,4-3 2 15,4-2-3-15,2-4 7 16,-4-6-6-16,-8-8 4 16,-5-4-3-16,-6 0 18 15,-2-3 52-15,3-12 7 16,-3-7-40-16,-4-4-33 16,0-5 21-16,0-1-22 0,0 3-3 15,0 4 2-15,0 7-5 16,-4 6-1-16,2 4-2 15,2 8-3-15,-5 0-30 16,1 0-145-16,0 0-22 16,4 10-127-16</inkml:trace>
  <inkml:trace contextRef="#ctx0" brushRef="#br0" timeOffset="16864.18">31310 10851 267 0,'0'0'54'0,"0"0"6"15,0 0 12-15,0 0-5 16,0 0 8-16,0 0 12 16,36-46 23-16,-36 46-23 15,0 0-26-15,0 0-21 16,0 0-15-16,0 0-18 15,0 0-4-15,0 0-3 16,0 0-1-16,0 7-10 16,0 13 8-16,0 11 3 15,0 0 1-15,0 5 4 16,7-2-5-16,4-1 6 16,0-7-4-16,2-8 2 15,0-7-4-15,3-8 13 0,7-3 2 16,2-3 48-16,3-17-16 15,-4-4-27-15,-3-3-8 16,-8-1-5-16,-4 0-7 16,-7 2 0-16,-2 4 4 15,0 3 1-15,0 5-5 16,0 6 1-16,-6 4-1 16,-2 2 0-16,4 2-120 15,0 0-82-15,2 0-172 16</inkml:trace>
  <inkml:trace contextRef="#ctx0" brushRef="#br0" timeOffset="17343.57">31789 10819 423 0,'0'0'114'15,"0"0"-10"-15,0 0-42 16,0 0-5-16,0 0-16 16,0 0-21-16,41-33-4 15,-41 33 34-15,0 0-25 16,0 0-23-16,0 0-2 16,0 0-11-16,-3 7 11 0,-10 12 12 15,0 3-8-15,1 2-1 16,-1 0 0-16,5 4-2 15,-2 6 2-15,1-2-1 16,5-2 6-16,2-4-6 16,2-7-3-16,0-6 1 15,0-8-4-15,25-5 4 16,8 0 23-16,3-14-13 16,-1-12-3-16,-6-4-1 15,-6-2-4-15,-8-3-2 16,-9 2 0-16,-6-1 11 15,0 5-6-15,-8 5-3 16,-17 8 8-16,3 8-9 0,0 4-2 16,1 4 0-16,4 0-1 15,5 0 0-15,4 9-2 16,6 0-136-16,2-1-96 16,0-6-304-16</inkml:trace>
  <inkml:trace contextRef="#ctx0" brushRef="#br0" timeOffset="17920.34">32164 10793 276 0,'0'0'147'15,"0"0"-83"-15,0 0 18 16,0 0-17-16,0 0-12 16,0 0-15-16,0 0 23 15,0 0-10-15,0 0-1 16,0 0-21-16,0 0-18 16,0 0-10-16,0 0 2 15,0 0-3-15,0 0-9 16,0 0 4-16,0 0 5 15,0 0 0-15,0 0 3 16,0 3-2-16,0 1-1 16,-3 1 4-16,3 0-4 0,-2 1 1 15,-2 2 0 1,2 4-1-16,2 0 0 0,0 4 4 16,0 5-3-16,0 0-1 15,0 9 4-15,0 1-4 16,2-1 1-16,14-2 1 15,3-6 6-15,8-8-4 16,0-6-4-16,2-8 4 16,0 0-2-16,0-2 10 15,-2-18 7-15,-2-6 8 16,-1-6-17-16,-2-4 28 16,-2-5-2-16,1 3-5 0,-6 3 5 15,-9 1-14-15,-6 11-6 16,0 8-16-16,-2 8-19 15,-17 7 10-15,-6 0-9 16,5 0-148-16,2 7-88 16,11 0-336-16</inkml:trace>
  <inkml:trace contextRef="#ctx0" brushRef="#br0" timeOffset="18573.25">32815 10740 62 0,'0'0'125'16,"0"0"38"-16,0 0-4 16,0 0-12-16,0 0-21 15,0 0-56-15,0 0-31 16,0 0 15-16,2 0-14 16,2 0-6-16,1-2 2 15,-5-1 6-15,0 0 3 0,0 1-2 16,0 0-23-16,0 0-20 15,0 2-13-15,-15 0 9 16,-8 0 4-16,-6 0 5 16,2 12-5-16,2 6 0 15,4 0-1-15,7 1 1 16,3-5 0-16,7 1-1 16,2-3 4-16,2-6-4 15,0 0 2-15,4-4 9 16,13 1 14-16,8-3-8 15,6 0-8-15,5 5-2 0,0 2-6 16,4 4 0 0,-5 5-2-16,-8 3-3 0,-4 2-12 15,-15 2-11-15,-8-1-6 16,0-3-7-16,0-2 7 16,-8-7 25-16,-8-2-4 15,-11-5 1-15,-2-3 12 16,-7 0 14-16,-1 0-8 15,3 0 1-15,5 0-5 16,5-2 3-16,9 1-5 16,5-1 8-16,6 0-7 15,4 0 6-15,0-3-7 16,0 0-348-16</inkml:trace>
  <inkml:trace contextRef="#ctx0" brushRef="#br0" timeOffset="23533.49">26841 11107 28 0,'0'0'66'0,"0"0"2"15,0 0-33-15,0 0-10 16,0 0-14-16,0 0 1 16,0-2-10-16,0 0 4 15,0 0-1-15,0 0-1 16,0 0 2-16,0-2 5 16,0 1 9-16,0 0 17 15,0-1-4-15,0-1-15 16,0 0-7-16,0 1 11 15,0 2-2-15,0-1 1 0,0 3-8 16,0 0-3-16,0 0-1 16,0 0-9-16,0 0 4 15,2 0-4-15,-2 0-5 16,0 0-2-16,0 0-4 16,0-3 3-16,2 1 8 15,-2 0 3-15,2 0-1 16,-2-1 1-16,0 2-3 15,0 1-3-15,0 0 0 16,0 0 3-16,0 0 3 16,0 0-2-16,0 0 3 15,0 0-4-15,0 0-4 16,0 0-27-16,0 0-40 0,0 0 28 16,0 0 35-1,0 0 4-15,0 0 1 0,0 0 2 16,0 0-3-16,0 0 3 15,0 0-6-15,0 0-22 16,0 0-116-16</inkml:trace>
  <inkml:trace contextRef="#ctx0" brushRef="#br0" timeOffset="24798.57">26923 11073 48 0,'0'0'47'16,"0"0"-14"-16,0 0-12 15,0 0-11-15,0 0 12 0,0 0 34 16,-18-6-16 0,16 6 4-16,2 0 7 0,0-3-3 15,0 3-10-15,0 0-20 16,0 0-5-16,0 0-3 15,-2 0-4-15,0 0-2 16,-3-3 0-16,1 1 4 16,2 2-7-16,0-2 4 15,2 2-1-15,0 0-1 16,0 0 5-16,0 0 2 16,0-2 16-16,0-1 4 15,-2 0 0-15,-1-2-15 16,0 0-3-16,3 1-3 15,-2 1 1-15,2 1-2 0,0 1 0 16,0-1 6-16,0 0 5 16,0 0 4-16,0-3-5 15,0 4-8-15,0-1 1 16,0 0 4-16,0 0 7 16,0 2-8-16,0 0 0 15,0-3-14-15,0 3 8 16,0 0-8-16,0 0 0 15,0 0-15-15,0 10 6 16,0 13 9-16,0 5 2 16,0 8 2-16,0 6-3 15,0 4 0-15,0 7 1 16,0-3 0-16,-2 0 1 16,-2-8 0-16,-1-7-2 15,3-2 0-15,-2-9 2 0,2-7-2 16,0-4 1-16,2-6-1 15,0-4 0-15,0 0-1 16,0-3 2-16,0 0 0 16,0 0 1-16,0 0 0 15,0 0-2-15,0 0 6 16,0 0-7-16,0 0 2 16,0 0-3-16,0 0 1 15,0 0-3-15,0 0-4 16,0 0 7-16,0 0 5 15,0 0-3-15,0 0 0 16,0 0 1-16,0 0 2 0,0 0 0 16,0 0-5-16,0 0 3 15,0 0-2-15,0 0 0 16,0 0 0-16,0 0 1 16,0 0 1-16,0 0-3 15,0 0 0-15,0 0 1 16,0 0 4-16,0 0 1 15,0 0 0-15,0 0-1 16,0 0-5-16,0 0-2 16,0 0 2-16,0 0 2 15,0 0-2-15,0 0 2 16,0 0 4-16,0 0-1 16,0 0-5-16,0 0-1 0,12 0 1 15,5 0 11-15,2 0-6 16,-1 0 0-16,-7-1-5 15,-1-1 3-15,-6 2-2 16,-4-2-1-16,0 2 0 16,0 0-2-16,0 0 0 15,0 0 2-15,0 0-2 16,0 0-5-16,0 0 7 16,0 0 0-16,0 0 1 15,0 0 0-15,0 0 3 16,0 0-4-16,0 0 3 15,0 0-2-15,0-1-1 0,0 1-55 16,2-3-77-16,0 0-127 16,-2 2-231-16</inkml:trace>
  <inkml:trace contextRef="#ctx0" brushRef="#br0" timeOffset="81263.17">21333 12150 56 0,'0'0'158'0,"0"0"-66"0,0 0-13 16,0 0-34-16,0 0-13 16,0 0-12-16,0 0 17 15,0 0 15-15,0 0 28 16,0 0-3-16,0 0-35 16,0-3-27-16,0-4 1 15,0-2 2-15,0 0-11 16,0 1 3-16,0-2-8 15,0-1 5-15,0 3-7 16,0 3 2-16,0-4-1 16,0 6 4-16,0 1-3 0,0 2 3 15,0 0-4-15,0 0-1 16,0 0-11-16,0 0-11 16,0 0 6-16,0 7 16 15,-2 13 0-15,-1 10 1 16,-2 9 4-16,1 5 1 15,0 4 9-15,-1 0 13 16,1-2-16-16,2-6 2 16,0-7-9-16,-1-11 6 15,3-8-9-15,0-7-1 16,0-4 8-16,0-3-1 16,0 0 10-16,0-21-13 0,0-11-5 15,0-8-67 1,0-4-15-16,0-2-7 0,0 2-27 15,0 2 73-15,0 6 33 16,-5 5 10-16,-3 10 11 16,1 4 15-16,1 9 23 15,-1 5 1-15,4 1 2 16,3 2-20-16,0 0-5 16,0-2 0-16,0 2 1 15,5 0-19-15,19 0 32 16,7 0-22-16,8 4-14 15,-4 14 2-15,-1 5 1 16,-5 4 5-16,-11-1-5 16,-9-2-5-16,-9 4-6 15,0 2-4-15,-12 0 7 0,-14 2 5 16,-1-4 7 0,0-4 1-16,2-6-8 0,7-6 2 15,5-8-4-15,5-4-1 16,3 0-4-16,5-16-91 15,0-10-235-15</inkml:trace>
  <inkml:trace contextRef="#ctx0" brushRef="#br0" timeOffset="81560.14">21600 12055 329 0,'0'0'133'16,"0"0"8"-16,0 0-19 16,0 0-34-16,0 0-20 15,0 0-43-15,13-12-9 16,-13 12 3-16,0 0-4 16,0 18-14-16,0 17 3 15,0 9 27-15,3 3-14 16,-3 1-10-16,0-7 9 15,2-5-15-15,2-8 12 16,-2-8-12-16,0-9-2 16,4-10-83-16,0-1-138 0,1-4-154 15</inkml:trace>
  <inkml:trace contextRef="#ctx0" brushRef="#br0" timeOffset="81924.45">21904 12097 212 0,'0'0'256'16,"0"0"-137"-16,0 0-28 16,0 0-14-16,0 0-70 15,0 0 8-15,-21-24 0 16,-1 24-6-16,-1 12-8 16,4 0 9-16,0 3 2 15,9-4-6-15,1-1 1 16,6-2-7-16,3 2-3 0,0-1-12 15,5-1 15-15,17 1 29 16,5 1-7-16,2 1-11 16,4 0-2-16,-2 4-3 15,-4-1-2-15,-9-2-1 16,-9 0-1-16,-9-1-2 16,0 2-19-16,0 1 19 15,-23-2 11-15,-8-2 17 16,0 0-4-16,0-5-15 15,2-3 7-15,7-2-16 16,6 0 0-16,12 0-59 16,4-11-115-16,0-7-197 15</inkml:trace>
  <inkml:trace contextRef="#ctx0" brushRef="#br0" timeOffset="82314.14">22012 12168 350 0,'0'0'264'0,"0"0"-123"16,0 0-76-16,0 0-17 16,0 0-19-16,0 0-6 15,223-35-13-15,-182 33-8 16,-6-1 6-16,-12 1-8 16,-8-1-1-16,-11 3 0 15,-4-1-17-15,0-4-33 0,0 0-81 16,-15 1 36-16,-10-3 65 15,-2 6 4-15,8-2 27 16,1 3 7-16,4-1-5 16,10 1-2-16,-1 0 13 15,5 0-11-15,0 0 48 16,0 0 16-16,0 0-17 16,0 14-47-16,-2 16 34 15,-7 10 2-15,1 4 2 16,-4 4-23-16,3-2 6 15,3-4-12-15,2-7-5 16,4-8 4-16,-4-8-6 16,4-7-4-16,0-8-80 0,0-4-232 15,8-4-82-15</inkml:trace>
  <inkml:trace contextRef="#ctx0" brushRef="#br0" timeOffset="82593.03">22552 12101 409 0,'0'0'146'16,"0"0"-10"-16,0 0-10 15,0 0-53-15,0 0-47 16,0 0-16-16,17 49-5 0,-14-15 13 15,-3 3 4-15,0 0-4 16,0-2-4-16,0-2-5 16,0-5-4-16,0-6 2 15,0-6-6-15,0-6-1 16,-3-6-44-16,-3-4-221 16,4 0 2-16</inkml:trace>
  <inkml:trace contextRef="#ctx0" brushRef="#br0" timeOffset="82921.84">22565 12131 581 0,'0'0'205'15,"0"0"-74"-15,0 0-9 16,0 0-60-16,0 0-41 16,0 0-3-16,107-53-18 0,-80 53 2 15,0 0-1-15,-5 14 0 16,-4 2-2-16,-5 4-6 15,-6-1 0-15,-7 0-6 16,0 1-7-16,-14-2-40 16,-12 0 0-16,-8-2 43 15,3-2 17-15,2-4 10 16,12-6-7-16,9-3 1 16,8-1 2-16,0 0 5 15,0 0 4-15,8 5 10 0,7 2 15 16,7 2-32-1,1 5-5-15,-2 6-3 0,4 0 0 16,2 2-26-16,-2-8-184 16,-5-6-224-16</inkml:trace>
  <inkml:trace contextRef="#ctx0" brushRef="#br0" timeOffset="83186.69">22957 12141 450 0,'0'0'196'16,"0"0"-64"-16,0 0 7 15,0 0-84-15,0 0 7 0,0 0-28 16,48-13-29-16,-44 13 0 16,0 18 12-16,-4 8-17 15,0 6 14-15,0 8 4 16,0 0-8-16,0 1 2 15,-2-6-9-15,-4-7 9 16,1-6-12-16,3-8-16 16,2-9-109-16,0-5-114 15,0 0-175-15</inkml:trace>
  <inkml:trace contextRef="#ctx0" brushRef="#br0" timeOffset="83423.55">23187 12180 514 0,'0'0'151'0,"0"0"-9"0,0 0-21 16,0 0-63-16,0 0-30 15,0 0-28-15,21-18-2 16,-21 18-10-16,2 11 12 16,-2 16 7-16,2 1-5 15,-2 6 9-15,2-3-4 16,-2-4-2-16,0-1 2 15,0-8-3-15,0-6-4 16,0-3-1-16,0-9-86 16,0 0-294-16,0-9-124 15</inkml:trace>
  <inkml:trace contextRef="#ctx0" brushRef="#br0" timeOffset="83821.13">23187 12180 631 0,'49'-39'140'15,"-49"39"-40"-15,0 0 5 16,0 0-62-16,0 0-28 16,0 0-9-16,116-66 7 15,-96 62-13-15,-5 1 5 16,-7 3-5-16,-6 0-15 16,-2 0-2-16,0 10 12 15,0 9 3-15,-10 3-14 0,-11 2 16 16,-8 3 2-16,0-3 2 15,4-6 5-15,14-6-6 16,11-8-3-16,0-4-15 16,15 0 15-16,17 0 2 15,3 0 6-15,-2-6 2 16,-4 6-8-16,-4 0-2 16,-9 0-3-16,-5 16 1 15,-11 2-8-15,0 2-3 16,0 0-4-16,-20-2 17 15,0 0 11-15,-2-6 18 16,3-2-19-16,4-4-5 16,-1-3 2-16,5-3-7 0,3 0-29 15,3-7-145-15,5-12-281 16</inkml:trace>
  <inkml:trace contextRef="#ctx0" brushRef="#br0" timeOffset="84220.43">23595 12075 237 0,'0'0'478'15,"0"0"-373"-15,0 0-38 16,0 0-12-16,0 0-48 16,0 0-4-16,16-20 17 15,-16 19-18-15,2 1 9 16,-2 0 16-16,0 0-13 0,0 3-14 15,0 18 0-15,0 6 10 16,0 6-4-16,0 5 6 16,0 0-8-16,-2 0 2 15,2-2-6-15,0-6 0 16,0-8 2-16,9-11 0 16,7-4 4-16,3-7 3 15,4-2 11-15,1-26-10 16,1-10-4-16,-1-10-5 15,-8-3 5-15,-3 3-4 16,-4 6 1-16,-6 10-2 16,-1 14 7-16,-2 8-8 0,0 6-1 15,0 4-2 1,0 0-24-16,0 0-108 0,0 6-11 16,0-1-343-16</inkml:trace>
  <inkml:trace contextRef="#ctx0" brushRef="#br0" timeOffset="84640.05">23958 12068 800 0,'0'0'277'16,"0"0"-186"-16,0 0-16 15,0 0-49-15,0 0-4 0,0 0-15 16,170-4-1-16,-139 4-5 15,-10 0 2-15,-6-5 1 16,-7 1-4-16,0 0 3 16,-4 1-3-16,-4 2-17 15,0 0-26-15,0-2-72 16,0-1-43-16,-2 0-41 16,-14 0 103-16,-1 2 52 15,-6 0 32-15,5 2 11 16,3 0-1-16,3 0 3 15,5 0-1-15,5 0 1 16,2 0-1-16,0 0 0 0,0 7 12 16,0 14 50-16,0 13 11 15,0 10-8-15,0 7 14 16,0 0-27-16,0-4-21 16,-4-1-5-16,-7-6-17 15,2-6 5-15,-2-10-14 16,7-7-28-16,4-17-203 15,0 0-174-15</inkml:trace>
  <inkml:trace contextRef="#ctx0" brushRef="#br0" timeOffset="84872.92">24355 12119 581 0,'0'0'195'0,"0"0"-118"15,0 0-29-15,0 0-41 16,0 0 5-16,0 0 16 16,22 39-7-16,-19-20 16 15,-3 8-7-15,0 4-13 16,0 1-2-16,0 6-12 16,-5-4 9-16,-3-5-12 15,0-7-71-15,6-14-163 16,2-8-544-16</inkml:trace>
  <inkml:trace contextRef="#ctx0" brushRef="#br0" timeOffset="85248.4">24589 12196 494 0,'0'0'171'0,"0"0"-49"0,0 0-36 16,0 0-51-16,0 0 2 15,0 0-20-15,31-12-17 16,-31 14-12-16,0 16-6 16,-12 6 18-16,-2 6 20 15,1 2-3-15,1 0-16 16,5 0 12-16,7-1-6 16,0-6-4-16,0-6 0 15,23-9-1-15,12-8 5 0,5-2 9 16,-1-15 0-16,-4-14-10 15,-8-10-3-15,-7 1 6 16,-11-2 3-16,-4 2 3 16,-5 5 28-16,0 8-18 15,-5 9-21-15,-19 6-4 16,-3 10-2-16,-4 0 2 16,4 0 5-16,2 8-5 15,10 8-87-15,5 0-166 16,10-6-209-16</inkml:trace>
  <inkml:trace contextRef="#ctx0" brushRef="#br0" timeOffset="85802.05">24880 12176 529 0,'0'0'80'16,"0"0"-32"-16,0 0-24 15,0 0-21-15,0 0 20 16,0 0-12-16,29-4 2 16,-29 4 7-16,0 0-15 15,0 4-4-15,0 16 5 16,0 8-2-16,0 4 4 16,0 5 5-16,0-4-12 15,0-3 9-15,0-6-9 16,0-6 2-16,0-6-3 0,0-8 0 15,0-4-3-15,-4 0 2 16,0-14-72-16,2-12-37 16,-2-6 40-16,-1-2 70 15,5-4 3-15,0 3 29 16,0 1 35-16,2 6 46 16,11 6 13-16,1 7-4 15,-5 5-12-15,-3 7-30 16,-2 3-33-16,0 0-37 15,0 8-6-15,5 16-4 16,-1 8 5-16,4 3-1 16,1-1-3-16,3-4 6 15,-1-4-2-15,-1-6-4 0,-1-8 4 16,-4-5-2 0,-4-7 1-16,-1 0 6 0,-1-3-10 15,-1-17 0-15,0-6-1 16,-2-3 1-16,0 0-4 15,0-1-1-15,0 2-26 16,0 5-21-16,0 7-55 16,0 5-43-16,0 4-222 15</inkml:trace>
  <inkml:trace contextRef="#ctx0" brushRef="#br0" timeOffset="87451.69">25742 12182 113 0,'0'0'299'0,"0"0"-199"15,0 0-4-15,0 0-12 16,0 0-14-16,0 0-13 16,25-28-20-16,-25 24 13 15,2 1 5-15,0 2 42 16,0 1-37-16,-2 0-30 16,0 0-8-16,0 0-9 0,0 0-4 15,0 0-3 1,0 0-6-16,0 0-7 0,0 0 4 15,0 0-4-15,0 0 1 16,0 5 6-16,0 7 1 16,0 7 2-16,0 3-2 15,-4 4 2-15,-1 8-2 16,5 0 4-16,0 2-4 16,0-4 0-16,0-6 6 15,3-9-1-15,3-10-5 16,-4-5 2-16,2-2 9 15,-1 0 20-15,1-20-5 0,1-4-16 16,2-4-10 0,1-2 5-16,3 0-1 15,7 2-4-15,7 2 1 0,0 3-2 16,-4 8 0-16,-2 5 4 16,-6 6 3-16,-2 4-3 15,2 0-3-15,1 0-2 16,1 16-4-16,-1 10 3 15,-1 4 2-15,-6 2-5 16,-5 0 5-16,0-2-2 16,1-5 6-16,-1-10-2 15,-2-9-2-15,0-3-1 16,0-3-6-16,0 0 7 16,0-9 44-16,0-17 8 15,0-9-48-15,0-4-1 0,0 0 4 16,0 0-2-16,0 4-7 15,2 3 2-15,1 6 0 16,1 8 0-16,-2 8-15 16,2 5-24-16,-2 3-9 15,3 2-84-15,0 0-154 16,2 0-382-16</inkml:trace>
  <inkml:trace contextRef="#ctx0" brushRef="#br0" timeOffset="87707.15">26239 12069 605 0,'0'0'205'15,"0"0"-99"-15,0 0 11 0,0 0-60 16,0 0-25-16,0 0-11 16,76-42-4-16,-74 42-10 15,0 7-7-15,-2 18 0 16,0 12 2-16,0 3 14 15,0 1-5-15,0-2 1 16,-4-1-3-16,0-8-7 16,1-4-4-16,1-8-7 15,2-7-120-15,0-6-28 16,0-5-145-16,2 0-152 16</inkml:trace>
  <inkml:trace contextRef="#ctx0" brushRef="#br0" timeOffset="88065.48">26437 12129 432 0,'0'0'342'15,"0"0"-201"-15,0 0-59 16,0 0-49-16,0 0-32 16,0 0 8-16,143-25-3 15,-114 25-5-15,-5 0 6 16,-8-3-7-16,-5 3 0 15,-5-4-23-15,-2 0-50 16,-4-2 13-16,0-1-6 16,0 0 38-16,0 0 8 15,-4 0 3-15,0 2 17 0,-2-1 1 16,3 5 2-16,1 1 0 16,2 0-2-16,0 0 3 15,0 0 4-15,0 0-1 16,-2 19 4-16,-2 7 49 15,0 5-18-15,-4 9-18 16,2 1-2-16,-1 2-13 16,1-4 0-16,1-7-9 15,5-6-24-15,0-12-271 16</inkml:trace>
  <inkml:trace contextRef="#ctx0" brushRef="#br0" timeOffset="88594.34">26569 12136 201 0,'0'0'119'15,"0"0"-48"-15,0 0 10 16,0 0 11-16,0 0-19 16,0 0 51-16,37 5-52 0,-8-10-36 15,6-8 2 1,-2 2-17-16,0-4-7 0,1 3-3 15,-3 2 6-15,-9 1-7 16,-7 2-5-16,-8 5 1 16,-5 0-2-16,-2 2-4 15,0 0-10-15,0 0-41 16,0 0-106-16,-4 0 28 16,-5 9-128-16</inkml:trace>
  <inkml:trace contextRef="#ctx0" brushRef="#br0" timeOffset="88914.16">26961 12027 147 0,'0'0'103'15,"0"0"32"-15,0 0-14 16,0 0-19-16,0 0-10 16,0 0-9-16,9-4-16 15,-9 4-29-15,0 8-27 16,0 16-10-16,0 13 11 16,0 4 13-16,0 3-4 15,0 1-5-15,-3-5-4 0,-3-4-6 16,4-8-4-16,-2-6 6 15,4-10-8-15,0-8-57 16,0-4-204-16,0 0 3 16</inkml:trace>
  <inkml:trace contextRef="#ctx0" brushRef="#br0" timeOffset="89319.13">26959 12173 296 0,'0'0'422'0,"0"0"-242"15,0 0-50-15,0 0-66 16,0 0-47-16,0 0-16 0,114-13 2 16,-92 11 6-16,-2-5-4 15,0 2 6-15,-3-3-11 16,2-2-4-16,-9-1-3 16,2 2-77-16,-8-6-67 15,-1 0-95-15,-3-2-13 16,0 2 86-16,0 0 173 15,0 1 24-15,0 5 91 16,0-3 61-16,0 4-72 16,0 1-11-16,0 2-8 15,2 5-33-15,-2 0 4 16,0 0-29-16,0 0-27 16,2 0 0-16,-2 12-12 0,0 15 12 15,0 9 26 1,0 9-4-16,0 2 1 0,0 4 25 15,0-3-19-15,0-6-13 16,0-8-10-16,-2-10-4 16,0-12 1-16,2-10-3 15,0-2-177-15,0-17-352 16</inkml:trace>
  <inkml:trace contextRef="#ctx0" brushRef="#br0" timeOffset="90190.01">28067 12035 372 0,'0'0'139'0,"0"0"-77"15,0 0-25-15,0 0-4 16,0 0-33-16,0 0 10 16,0-10-5-16,-16 10 22 15,-2 0 33-15,-4 2-34 16,-2 14 26-16,-1 7-6 16,0 0-14-16,6 2-9 0,7-1-2 15,6-4-8 1,3-5-13-16,3-4-8 0,0-6 8 15,19 0 44-15,6-3-18 16,2 0-2-16,2 1-14 16,-4 5-9-16,0 5 3 15,-5 0-4-15,-7 2-6 16,-6-1 5-16,-7-6-9 16,0 0-12-16,0 0 10 15,-18-3 12-15,-8 4 45 16,-4-3-12-16,-3-2-14 15,2 0-11-15,0-4 5 0,6 0-7 16,7 0 7 0,7 0-9-16,9 0-4 0,2-8-43 15,9-12-256-15</inkml:trace>
  <inkml:trace contextRef="#ctx0" brushRef="#br0" timeOffset="90735.12">28310 12043 203 0,'0'0'127'16,"0"0"8"-1,0 0-11-15,0 0-22 0,0 0-68 16,0 0-33-16,13 40 11 16,-24-11 24-16,-7 2 13 15,1 2-28-15,1-3-7 16,3-1 0-16,-3-6-5 16,5-1-5-16,-1-6 4 15,4-7 0-15,3-2-6 16,3-3 3-16,2-4 2 15,0 0 12-15,0-4 9 16,4-22-19-16,17-10-6 0,0-5 13 16,4-2-16-16,2-1 0 15,-2 4 7-15,-1 4 3 16,0 5 16-16,-4 7 37 16,1 6-22-16,-6 7 12 15,-3 4-25-15,-6 7-15 16,-1 0-13-16,-1 0-7 15,2 12 0-15,2 14 7 16,-4 4 1-16,3 6 8 16,-5 1-5-16,0-2 1 15,-2 0-3-15,0-7 2 16,0-6-1-16,0-3-3 16,0-10-5-16,0-3-110 0,0-6-140 15,0 0-294 1</inkml:trace>
  <inkml:trace contextRef="#ctx0" brushRef="#br0" timeOffset="91455.21">28339 12168 364 0,'0'0'527'0,"0"0"-347"16,0 0-79-16,0 0-41 15,0 0-11-15,0 0-33 16,105-14-10-16,-70 6-3 15,-2 0-3-15,-4-4-4 16,-2-4-59-16,-4-2-15 16,-1-3-6-16,-4-2 25 0,-4 4 37 15,-4 1 22-15,-3 6 11 16,-3 4 3-16,-2 5 50 16,-2 3-1-16,2 0-16 15,-2 0-40-15,0 0-7 16,0 0-18-16,0 5-3 15,0 15 21-15,0 6 11 16,0 6 0-16,0 2 7 16,0 1-10-16,-6-5-3 15,-1-4 3-15,1-8-6 16,0-6-2-16,0-8-9 16,6-4 9-16,0 0 12 15,0-8 6-15,0-18 5 0,3-8-19 16,8-5-2-1,0-1 0-15,5-2 2 0,-3 4-3 16,3 8-1-16,-1 10 1 16,-3 10-1-16,-3 6 14 15,-3 4 15-15,-2 0-29 16,1 20-1-16,0 12 1 16,-1 6 6-16,-2-1 2 15,3-7-3-15,-1-9-2 16,5-5 1-16,-2-6-3 15,0-6 1-15,-1-4-4 16,3 0-5-16,2 0-35 0,5-16-79 16,4-11-42-16,0-4-104 15,4-3 55-15,1 3 137 16,0-1 75-16,-1 7 66 16,-7 9 57-16,-5 8 84 15,-5 8-87-15,-7 0-37 16,0 3-70-16,0 22-8 15,0 9 42-15,-5 4-1 16,-6 1-23-16,0-1-10 16,2 1-2-16,3-6-8 15,0-3-3-15,6-10-62 16,0-11-131-16,0-9-209 16</inkml:trace>
  <inkml:trace contextRef="#ctx0" brushRef="#br0" timeOffset="91780.07">29177 11991 372 0,'0'0'301'16,"0"0"-93"-16,0 0-69 15,0 0-26-15,0 0-71 16,0 0-26-16,62-66-16 16,-62 66-20-16,0 10-11 15,-2 10 29-15,-9 6 2 16,3 4 11-16,-4 2 4 15,3 3 3-15,1-1-8 0,-2 0 9 16,6-4-11 0,-1 0 2-16,5-8-1 0,0-6 5 15,0-4-3-15,0-6 12 16,7-2-17-16,7-4 26 16,3 0-19-16,6 0-1 15,-3-8-7-15,-1-6-5 16,4 2-4-16,-8-2-52 15,-5 0-153-15,-8-1-104 16,-2 2-121-16</inkml:trace>
  <inkml:trace contextRef="#ctx0" brushRef="#br0" timeOffset="91953.99">29193 12092 412 0,'0'0'203'16,"0"0"-17"-1,0 0-67-15,0 0-68 0,0 0-42 16,0 0 9-16,19-21 0 16,-3 9-14-16,2 0-4 15,2-1-119-15,-2-4-202 16,-11-1-211-16</inkml:trace>
  <inkml:trace contextRef="#ctx0" brushRef="#br0" timeOffset="92096.9">29193 12092 468 0,'13'-142'273'0,"-13"142"-77"16,0 0 50-16,0 0-142 0,0 0-95 16,0 0 44-1,91-20-40-15,-57 17-11 0,-1-3-2 16,0 0-41-16,-2 0-214 16,-6-5-320-16</inkml:trace>
  <inkml:trace contextRef="#ctx0" brushRef="#br0" timeOffset="93096.23">29289 12112 277 0,'0'0'192'0,"0"0"-115"15,0 0-10 1,0 0-3-16,0 0-37 0,0 0-17 15,158-34-10-15,-140 29 15 16,-5 0-10-16,-9 1 4 16,-4 4 5-16,0-3 28 15,0 3-42-15,0-2-7 16,0 2-6-16,-6 0 9 16,1-2-220-16</inkml:trace>
  <inkml:trace contextRef="#ctx0" brushRef="#br0" timeOffset="94005.74">29957 11834 55 0,'0'0'249'0,"0"0"-178"16,0 0 21-16,0 0 6 15,0 0-11-15,0 0 8 16,36-45-22-16,-36 43 6 16,0 2 1-16,0 0-29 15,0 0-29-15,0 0-22 16,0 2-22-16,0 16 22 15,0 4 8-15,0 4-8 16,0 0 7-16,0 4-4 16,0 0 4-16,0-2-1 0,0 0-2 15,0-3 0-15,0-8-4 16,0-2 5-16,0-8-1 16,0-4-3-16,0-3 1 15,0 0 13-15,0 0 3 16,0-7 7-16,0-16-14 15,0-8-4-15,0-3-2 16,0-5-3-16,0-2 1 16,2 3-2-16,7 1 1 15,0 10-1-15,-2 5 7 16,-3 8-7-16,0 7 9 16,-2 6 19-16,1 1-7 15,2 0-22-15,1 1-20 16,3 20 20-16,4 5 5 0,3 2-2 15,-1 0 1-15,1-3 0 16,0 0-3-16,-3-7 1 16,-4-3 2-16,-3-8-4 15,0-5 0-15,0-2-17 16,3 0-54-16,5-16 15 16,5-12-33-16,4-2 37 15,-3-1 10-15,-3 4 35 16,-1 5 7-16,-3 4 2 15,-1 7 20-15,-1 3 50 16,-5 8-9-16,1 0-32 16,2 0-13-16,-2 6-15 0,-1 20 8 15,-1 8 5-15,-3 9 8 16,-2 4-9-16,0 2-4 16,0 1-6-16,0-2 9 15,-5-12-12-15,-1-6-2 16,4-11-178-16,2-17-167 15</inkml:trace>
  <inkml:trace contextRef="#ctx0" brushRef="#br0" timeOffset="94351.54">30612 11814 580 0,'0'0'209'0,"0"0"-72"16,0 0-34-16,0 0-63 15,0 0-40-15,0 0-41 16,3-7 40-16,-3 21 1 16,0 2 3-16,0 4 3 15,-7 4 13-15,0 2 3 16,1 2 0-16,-6 4-5 16,3-2 0-16,-1 0-7 15,-2-3 7-15,5-8-8 16,7-5 5-16,0-5 0 15,0-1-8-15,10-4 24 16,12-2 23-16,4 0-23 0,1-2-14 16,-2 0-8-16,-2 0-3 15,-2 0-5-15,-3-2 2 16,1-7-4-16,-4-3-79 16,-2-2-164-16,-2-4-73 15</inkml:trace>
  <inkml:trace contextRef="#ctx0" brushRef="#br0" timeOffset="94541.48">30586 11895 30 0,'0'0'696'0,"0"0"-510"16,0 0-79-16,0 0-4 0,0 0-58 15,0 0-15 1,150-8-21-16,-133 6-7 0,-3 0-4 15,-10-2-14-15,-4 0-154 16,0-4-118-16,-14-4-308 16</inkml:trace>
  <inkml:trace contextRef="#ctx0" brushRef="#br0" timeOffset="94677.43">30586 11895 665 0,'60'-139'247'0,"-60"139"-53"16,0 0-92-16,0 0-73 15,0 0-14-15,0 0-15 16,115-23-2-16,-85 20-130 16,1-1-122-16,2 0-108 0</inkml:trace>
  <inkml:trace contextRef="#ctx0" brushRef="#br0" timeOffset="95154.13">31065 11673 87 0,'0'0'337'0,"0"0"-237"15,0 0-14-15,0 0-3 16,0 0-55-16,0 0-13 16,18-1-5-16,-16 13 5 15,0 7 11-15,-2 4-26 16,0 12 23-16,-2 5-13 16,-16 5-6-16,-6 2 11 15,2 3-7-15,-1-5-5 0,4-8-3 16,3-8 5-16,5-15-5 15,1-7-17-15,4-7 17 16,1 0-5-16,3-4-11 16,0-21-138-16,2-6-14 15,0-5 64-15,4-6 18 16,21-2 86-16,4 0 73 16,4-4 40-16,5 5-8 15,-2 3 48-15,-7 6-37 16,-3 10-18-16,-7 8-20 15,-13 8 26-15,1 5-59 16,-7 3-27-16,0 0-6 16,2 0-12-16,0 0-15 0,2 15 15 15,2 8 4-15,-4 2-1 16,2 8-3-16,0 3 0 16,-2 1 0-16,3 4 5 15,-1-1-4-15,0-5 2 16,4-6 1-16,-6-3-4 15,-2-10-78-15,0-8-111 16,0-8-243-16</inkml:trace>
  <inkml:trace contextRef="#ctx0" brushRef="#br0" timeOffset="95335.09">31079 11889 672 0,'0'0'275'0,"0"0"-118"15,0 0-62-15,0 0-35 16,0 0-40-16,0 0-15 16,197-46-4-16,-165 40-1 15,-10 2-8-15,-1-4-103 16,-4 0-173-16,3-7-59 16</inkml:trace>
  <inkml:trace contextRef="#ctx0" brushRef="#br0" timeOffset="95874.78">31524 11710 408 0,'0'0'121'0,"0"0"-82"16,0 0-39-16,0 0 1 16,0 0-1-16,0 0 33 15,0 12-21-15,0 3 16 16,0 2 9-16,0 8-1 15,0 1-11-15,0 2-8 16,0-1-11-16,0-4 10 16,0-9-16-16,-5-4-12 15,-1-6 7-15,-1-4-5 16,1 0 10-16,-4 0 30 16,6-16 0-16,2-10 4 15,2-9-12-15,0-1-3 0,0-4 18 16,4 4 31-1,10 3 30-15,1 6-26 0,-3 12-3 16,-3 4-20-16,-3 10-29 16,-2 1 21-16,-1 0-41 15,4 9-18-15,2 19 18 16,6 8 3-16,3 3 1 16,2-1 1-16,4-4-4 15,1-7 5-15,0-8-1 16,-7-7 0-16,-7-8-1 15,-7-4 2-15,0 0 4 16,-2-14-7-16,1-14 3 0,2-9-3 16,-5 0 8-1,0 2-4-15,0 3-2 0,0 10-3 16,0 6-2-16,-2 8-7 16,-8 6-7-16,-3 2-22 15,-5 0-56-15,-7 17-153 16,-8 6-491-16</inkml:trace>
  <inkml:trace contextRef="#ctx0" brushRef="#br0" timeOffset="97283.9">21478 13038 92 0,'0'0'88'15,"0"0"-75"-15,0 0 6 0,0 0 43 16,0 0-22 0,0 0 47-16,-41 158-17 0,30-128-1 15,0-2-9-15,2 2 13 16,-2-2-20-16,-1 1-3 16,-1-5-25-16,5-2-10 15,-2-5-7-15,6-6 0 16,2-8-4-16,2-3 6 15,0 0 3-15,0-9 24 16,0-17-37-16,14-8-16 16,-4-3-56-16,1-3-58 15,3 0-35-15,-3-1-8 16,1 0 131-16,1 1 42 16,0 2 36-16,-2 2 59 15,2 6 23-15,1 2-6 0,-1 9-1 16,-4 8-30-16,-2 2-36 15,-2 7 9-15,-3 2-26 16,0 0-8-16,2 0-12 16,5 2-5-16,3 23 4 15,3 11 6-15,3 12-3 16,-1 10 6-16,1 2 1 16,1-1-1-16,-4-8-14 15,-4-8 4-15,0-11 1 16,-4-11 0-16,-5-6-7 15,-2-11-17-15,0-4-145 16,0 0-117-16,-9-4-66 0</inkml:trace>
  <inkml:trace contextRef="#ctx0" brushRef="#br0" timeOffset="98131.13">21408 13280 408 0,'0'0'381'0,"0"0"-265"15,0 0-71-15,0 0 44 16,0 0-31-16,0 0-36 16,179-50-2-16,-126 27-13 15,-1-4-6-15,-4-1 10 16,-3 0-11-16,-5 0-31 16,-6 4-26-16,-8 2 3 15,-11 8 21-15,-3 4 30 16,-7 1 3-16,-3 8 1 0,-2 1 2 15,0 0-1-15,0 0-4 16,0 0-2-16,0 0-15 16,0 0 14-16,0 4-2 15,0 0 6-15,0-2-1 16,0-2 2-16,0 0 6 16,0 0 9-16,0 0-2 15,0 0 0-15,0 0-1 16,0 0-2-16,0 0 0 15,0 0-3-15,0 0-7 0,0 0 11 16,0 0 5 0,0 0 15-16,0 0 8 0,0 0-10 15,0 0 0-15,0 0-8 16,0 0 4-16,0 0-20 16,0 3-5-16,0 16-5 15,0 8-8-15,-2 12 13 16,-5 6 8-16,1-8 8 15,-2-1-16-15,4-10 2 16,-5-4-2-16,3-5 5 16,-2-9 1-16,4-6-4 15,4-2 1-15,0 0 3 16,0-2 7-16,-2-19-1 16,0-5-11-16,2-3 1 15,-2-7-2-15,-1-1 2 0,1-1-1 16,2 0-2-16,0 10 3 15,0 5-6-15,0 6-11 16,2 7-4-16,9 4 19 16,3 6-1-16,3 0 2 15,-1 12-3-15,0 16-2 16,0 8 4-16,-1 6 5 16,3 3-4-16,0-4 2 15,-1-4-1-15,-3-9-2 16,-3-10 1-16,-4-8-1 15,-3-8 5-15,-2-2 0 16,1 0 9-16,4-8 24 16,-1-18-15-16,3-6-14 15,0-8-7-15,-2-4 7 0,-3-3-7 16,1 4-2-16,-3 12-1 16,-2 9 0-16,0 10-40 15,0 7-36-15,0 5-58 16,0 0-87-16,0 12-182 15</inkml:trace>
  <inkml:trace contextRef="#ctx0" brushRef="#br0" timeOffset="98418.37">22322 12982 442 0,'0'0'223'16,"0"0"-111"-16,0 0 12 0,0 0-63 15,0 0-7-15,0 0-29 16,41-48-25-16,-41 48-1 16,4 3-15-16,-2 19 16 15,-2 15 0-15,0 5 3 16,0 7 7-16,0-3 0 16,-2 0 0-16,-4-8-1 15,-2-11-9-15,4-6 5 16,-1-10-4-16,1-7-1 15,2-4-39-15,-2 0-82 16,4-14 16-16,0-13-175 16,0-7-171-16</inkml:trace>
  <inkml:trace contextRef="#ctx0" brushRef="#br0" timeOffset="98710.21">22322 12982 362 0,'41'-38'204'0,"-41"38"-71"16,0 0-40-16,0 0-48 15,0 0-29-15,0 0-16 16,4-8-9-16,9 8 9 16,7 8 14-16,5 6 37 15,8 4-20-15,5 6 2 16,-2 5-22-16,1 6-1 16,-8-3-9-16,-11-6 5 15,-11-3-6-15,-7-6-11 0,0 0 9 16,-27 0 2-16,-11 5 50 15,-8 7-3 1,-8-1-24-16,5 2-15 0,11-2-3 16,11-8 4-16,17-8-9 15,10-10-55-15,10-2-135 16,32-2-29-16,12-20-325 16</inkml:trace>
  <inkml:trace contextRef="#ctx0" brushRef="#br0" timeOffset="99447.01">23611 12950 412 0,'0'0'147'0,"0"0"-4"16,0 0-26-16,0 0-17 16,0 0-43-16,0 0-13 15,4-67-10-15,1 67 16 16,5 0-29-16,4 3-10 15,1 24-4-15,6 16-1 16,-1 13 0-16,0 4 8 16,0 1-6-16,-4-12-4 15,-3-13 0-15,-4-15 4 16,-5-16-8-16,6-5 15 16,-4-2 62-16,3-22-5 15,5-10-41-15,-6-5-6 0,5-5-16 16,-1-2-5-16,1 0-1 15,1 8 0-15,-3 1-3 16,-3 11 0-16,-4 8-54 16,0 7-22-16,-4 10-109 15,0 1-64-15,0 0-409 16</inkml:trace>
  <inkml:trace contextRef="#ctx0" brushRef="#br0" timeOffset="99969.74">24159 12900 500 0,'0'0'150'16,"0"0"-69"-16,0 0-11 16,0 0-29-16,0 0-36 15,0 0-5-15,58-17-3 16,-58 34-3-16,0 3-4 15,0 1 10-15,-4 6-8 16,-10 5 11-16,1 0-3 16,-1 2 7-16,1-2 2 15,-3-2-4-15,3-2 2 16,-1-5-4-16,3-6 3 16,5-3-6-16,2-6 7 0,-1-1-4 15,5-7 1-15,0 0 3 16,0 0 21-16,7-20-15 15,12-11-8-15,4-7-3 16,2-2-2-16,-1-4-5 16,3 1-20-16,0 5 25 15,-5 1 3-15,-2 8-2 16,0 7 3-16,-5 6-4 16,-1 7 2-16,-1 5 1 15,-2 1 10-15,1 3-12 16,-1 0 19-16,-3 7-5 15,4 11-3-15,-1 7-6 16,-5 6 8-16,2 5-7 16,-4 0-5-16,-2 6 10 0,0-4-9 15,-2-6 1-15,0-3-4 16,0-12-61-16,0-8-128 16,0-9-264-16</inkml:trace>
  <inkml:trace contextRef="#ctx0" brushRef="#br0" timeOffset="100143.64">24253 13075 276 0,'0'0'519'0,"0"0"-384"16,0 0-96-16,0 0-32 15,0 0 10-15,0 0-14 0,154-17-6 16,-121 7-75-16,-2-6-184 15,-2-4-112-15</inkml:trace>
  <inkml:trace contextRef="#ctx0" brushRef="#br0" timeOffset="100343.43">24672 12869 384 0,'0'0'233'15,"0"0"-88"-15,0 0-66 16,0 0-33-16,0 0-46 15,0 0 9-15,0 35-3 16,0-7 11-16,0 6 0 16,0 0-8-16,-4 6 3 15,-4 0-11-15,0 2 4 0,-3-5-1 16,-3-2-4-16,1-11-137 16,-3-10-240-16</inkml:trace>
  <inkml:trace contextRef="#ctx0" brushRef="#br0" timeOffset="100695.47">24641 12888 619 0,'0'0'156'0,"0"0"-53"16,0 0-47-16,0 0-39 0,0 0-15 15,0 0 11 1,191-65-12-16,-170 65-1 0,-6 2-7 15,-9 12 7-15,0 1-2 16,-6 0-3-16,0 2-2 16,-8-2-15-16,-16 2 20 15,-10 1-3-15,-6 2 5 16,3 0-1-16,3-4 2 16,12-4 7-16,11-7-8 15,11-5 2-15,0 5 6 16,0-2-8-16,11 4 0 15,11 3 41-15,7 6-11 0,0 4-11 16,2 6-10 0,-2 2-2-16,-2 2-4 0,-5-5-3 15,0-11-219-15,-1-13-464 16</inkml:trace>
  <inkml:trace contextRef="#ctx0" brushRef="#br0" timeOffset="100937.07">25106 12872 587 0,'0'0'225'0,"0"0"-117"16,0 0-32-16,0 0-29 16,0 0-17-16,0 0-30 15,48-10-2-15,-44 27-1 0,-2 8 3 16,-2 5 24-16,0 4-12 15,0 6 1-15,0 2-3 16,-2 2-3-16,-12-5-7 16,1-1-66-16,7-16-134 15,1-12-270-15</inkml:trace>
  <inkml:trace contextRef="#ctx0" brushRef="#br0" timeOffset="101445.78">25455 12876 296 0,'0'0'355'15,"0"0"-173"-15,0 0-83 0,0 0-62 16,0 0-34-16,0 0-3 16,15 3 9-16,-15 11-1 15,0 6 14-15,0 3 19 16,0 5 5-16,-5 4-6 15,-8 4-20-15,0 2-6 16,-6 0-7-16,2-4 4 16,-3-2-10-16,2-10-1 15,0-6 2-15,5-3-2 16,4-8 0-16,2-3-4 16,7-2 2-16,0 0-34 15,0-24-1-15,9-13-53 16,16-8 75-16,-1-3 15 15,3-1 7-15,2 2 1 0,-2 4 23 16,-3 13 11-16,-2 7 6 16,-6 6-2-16,-5 7-4 15,-4 5-10-15,-5 5-10 16,-2 0-18-16,2 0-4 16,3 0-10-16,2 5 10 15,6 10 4-15,3 4 1 16,-1 6 9-16,1 1 3 15,-5 4-10-15,-3 2-6 16,0 0 2-16,-6 0-3 16,-2-6-3-16,0-6-39 0,0-6-99 15,-7-6-47-15,-9-8-170 16</inkml:trace>
  <inkml:trace contextRef="#ctx0" brushRef="#br0" timeOffset="101813.12">25495 13080 669 0,'0'0'281'16,"0"0"-76"-16,0 0-94 15,0 0-84-15,0 0-5 16,0 0-17-16,180-63-1 16,-144 55 1-16,-5 3-1 15,-6-5-4-15,-1 0-21 0,-2 0-61 16,-2-5 29-16,-2 4 26 15,-2-5 10-15,-6 4 16 16,2 1 1-16,-5 3 1 16,-3 3 4-16,-4 2 12 15,0 1 12-15,0 2-4 16,0 0-6-16,2 0-16 16,-2 0-3-16,2 0-16 15,2 14 16-15,0 15 13 16,-4 8-3-16,0 8-3 15,0 3-5-15,-4 1 2 16,-6-8 2-16,-5-9-2 16,3-10-4-16,-1-12-105 0,-1-10-72 15,5 0-206-15</inkml:trace>
  <inkml:trace contextRef="#ctx0" brushRef="#br0" timeOffset="102160.02">25896 12897 573 0,'0'0'228'16,"0"0"-90"-16,0 0 51 15,0 0-92-15,0 0-57 16,0 0-40-16,64-7 9 16,-54 14-6-16,0 9-1 0,1 8 0 15,1 7 7 1,-1 3-4-16,0 2-4 0,3 1 5 15,-2-6-5-15,2-9 5 16,-1-10 0-16,-2-7-2 16,3-5 12-16,-1-12 1 15,1-17 11-15,3-9-19 16,-3-4-8-16,-5 0 1 16,-7 1-4-16,-2 5-4 15,0 9 5-15,0 7-3 16,0 8 3-16,-4 8-11 15,-3 4-66-15,-3 0-23 0,4 0-158 16,4 0-364 0</inkml:trace>
  <inkml:trace contextRef="#ctx0" brushRef="#br0" timeOffset="102961.43">26444 12890 82 0,'0'0'409'16,"0"0"-345"-16,0 0-39 15,0 0-23-15,0 0 2 16,0 0-2-16,85 7 4 16,-83-7 1-16,0 0-1 15,0 0 36-15,3 0 19 0,2 0 8 16,-3 0-18-16,-2 0-26 15,1 0-16-15,-3-7 6 16,0-2-2-16,0 0 1 16,0 2 7-16,0 0 4 15,0 0 5-15,0 3 24 16,0 0-1-16,-7 4-38 16,-2 0-14-16,-2 0-1 15,0 0 8-15,-3 0-6 16,1 15 2-16,-1-1 12 15,3 5-7-15,3 6 22 16,-2 5 7-16,4 9 14 16,1 8-16-16,-1-1-15 15,4 2-8-15,2-8-8 0,0-10 1 16,2-12-6-16,23-18 1 16,6 0 3-16,4-23 3 15,7-16-7-15,3-5-49 16,-3 2-107-16,-4 5-26 15,-5 2-48-15,-8 7 33 16,-7 3 172-16,-9 7 25 16,-3 3 26-16,-6 4 50 15,0 5 31-15,0 1-8 16,0 0-17-16,0 0-26 16,0 1-18-16,0-4-20 0,-6 2-1 15,2 2 9-15,1 0 14 16,1 4 1-16,2 0-1 15,0 0-7-15,-2 0-12 16,0 0-21-16,-3 0-3 16,-2 15-4-16,1 10 7 15,-1 8 11-15,5 8 11 16,2 1 3-16,0 0-8 16,0-1 7-16,0-8-9 15,0-1-2-15,0-4 0 16,0-5-2-16,7-10-3 15,-3-5-2-15,2-8 0 16,8 0-5-16,4 0 10 16,2-5-2-16,0-11-2 0,2-3-7 15,-2-1-6-15,1 1-60 16,-6-2-146-16,-3 1-139 16</inkml:trace>
  <inkml:trace contextRef="#ctx0" brushRef="#br0" timeOffset="103158.36">26814 12996 702 0,'0'0'181'16,"0"0"-36"-16,0 0-39 16,0 0-91-16,0 0 24 15,0 0-22-15,78-48-9 0,-53 37-4 16,-6 1-3-16,0 1-1 15,-9 0-155-15,-5 0-163 16,-5-3-121-16</inkml:trace>
  <inkml:trace contextRef="#ctx0" brushRef="#br0" timeOffset="103292.28">26812 12819 432 0,'0'0'255'15,"0"0"-52"-15,0 0 19 16,0 0-174-16,0 0-12 15,0 0-27-15,149-44-9 16,-106 28-35-16,-10 3-204 16,-11-4-400-16</inkml:trace>
  <inkml:trace contextRef="#ctx0" brushRef="#br0" timeOffset="103896.85">24415 14270 589 0,'0'0'158'0,"0"0"-57"15,0 0 17-15,0 0 12 16,0 0-21-16,0 0-67 16,193-9-15-16,-110-5-5 15,0 2-4-15,-16 2-8 16,-22 4-8-16,-18 4 1 16,-19 2 7-16,-5-5-10 15,-3 5-9-15,0 0 7 0,0 0-17 16,0 0-72-1,0-12-150-15,0-5-601 0</inkml:trace>
  <inkml:trace contextRef="#ctx0" brushRef="#br0" timeOffset="104955.09">25541 13798 70 0,'0'0'256'16,"0"0"-140"-16,0 0-51 16,0 0-7-16,0 0 3 0,0 0-28 15,78-44-11-15,-76 42 28 16,1 0 21-16,-3-1 10 16,0 2 1-16,0 1 3 15,0 0-8-15,0 0-31 16,0 0-30-16,0 0-13 15,0 0-6-15,-3 0 6 16,-12 0 8-16,-3 0-6 16,-7 8-1-16,-2 10 1 15,-2 1-3-15,-2 8 8 16,-2 6-10-16,-3 4 5 16,3 4 4-16,4 5 2 15,4 1-6-15,12 4 3 0,13-2-1 16,0-5-2-16,13-10 0 15,25-13-2-15,7-11 13 16,1-10 15-16,0 0-1 16,-11-19-23-16,-4-4 7 15,-4-1-6-15,-12 0-6 16,-10-2-2-16,-5 4-31 16,-7 2-38-16,-17 2 13 15,-7 6 29-15,0 2 17 16,2 6 6-16,6 1 3 15,7 3 1-15,5 0-2 16,7 0 2-16,4 0 0 0,0 3-7 16,0 5-8-1,7-2 12-15,15-4 3 0,3-2 14 16,1 0 8-16,-6 0-18 16,-2 0 3-16,-7 0-5 15,-7 0-2-15,1 0 0 16,-1 2-8-16,4 13 7 15,-2 7-2-15,-2 4 3 16,-4 5 0-16,0 5 2 16,0-4 2-16,0 4-3 15,-4-2-1-15,-7-4-3 16,2-10-168-16,2-12-361 16</inkml:trace>
  <inkml:trace contextRef="#ctx0" brushRef="#br0" timeOffset="105549.78">25896 14006 169 0,'0'0'324'15,"0"0"-236"-15,0 0-14 16,0 0-19-16,0 0-1 15,0 0-14-15,35-26 10 0,-35 26-5 16,0 0 3 0,0 0-48-16,0 0 3 0,-9 19 18 15,-7 4-2-15,-1 10-11 16,-5 3 17-16,-3 7-9 16,0 2 9-16,4-1-7 15,-2-2 15-15,3-6-10 16,4-8-10-16,5-7-1 15,4-14-3-15,5-2-6 16,2-5 8-16,0 0 10 16,0-7 10-16,0-20-29 15,0-12 0-15,7-5-2 16,9-1-12-16,8-10 12 16,5 3 7-16,9 2-6 15,4-3 3-15,-1 11-4 0,-4 10 10 16,-8 8 17-1,-11 10 3-15,-7 7-11 0,-4 2-6 16,-5 5-4-16,0 0-9 16,-2 0-5-16,2 17-7 15,-2 12 12-15,0 5 2 16,3 9-2-16,-1 5 2 16,0 2 3-16,3-4 2 15,-5-2-6-15,0-9 0 16,2-8-1-16,-2-8 1 15,3-12-1-15,-1-7-37 16,0 0-111-16,0 0 4 0,-2-12-122 16,0-8-400-1</inkml:trace>
  <inkml:trace contextRef="#ctx0" brushRef="#br0" timeOffset="106111.74">25898 14151 422 0,'0'0'373'0,"0"0"-263"15,0 0-23-15,0 0-19 16,0 0 8-16,0 0-50 16,129-2-11-16,-84-10-2 15,-5-3-5-15,-3 0-2 16,-6-3-2-16,-6-2-4 16,-4 1-6-16,-8 2-32 15,-4 5 17-15,-5-5 18 16,-1 10 5-16,-1-1-2 0,-2 1 9 15,0 5 0-15,0 2-2 16,0 0 16-16,0 0 8 16,0 0-6-16,0 0-7 15,0 0-6-15,0 0-12 16,0 9 0-16,0 10 0 16,0 11 16-16,-2 8-6 15,-5 5-6-15,0 4 10 16,0-1-4-16,1 0-6 15,1-15 0-15,-1-4-3 16,2-14 3-16,0-5-4 16,2-8-1-16,0 0-15 0,2-21-20 15,0-16-10-15,0-11-24 16,0-4 45-16,12-2 24 16,-1 2 2-16,5 4 3 15,1 10 5-15,3 9 9 16,-2 12 10-16,-2 10 11 15,-5 7-36-15,-2 0-3 16,-2 28 0-16,-3 2 3 16,-2 4-2-16,0 1 3 15,0-12 0-15,3-2 1 16,-3-7-5-16,5-4-3 16,-2-5-104-16,1-5-70 15,7 0-115-15,3-14 49 0</inkml:trace>
  <inkml:trace contextRef="#ctx0" brushRef="#br0" timeOffset="106541.32">26689 13842 548 0,'0'0'180'15,"0"0"-36"-15,0 0-24 16,0 0-47-16,0 0-73 16,0 0-2-16,29 32 2 15,-52 6 25-15,-6 5-5 16,-2-1-9-16,-2-1 8 15,4-4-5-15,0-5-11 16,7-8 12-16,6-8-14 0,3-4 2 16,4-10 2-16,4 0 5 15,3-2-10-15,2 0-12 16,0-14-44-16,0-13-34 16,14-4 29-16,10-5 56 15,3 2 0-15,0-3 10 16,2 6 9-16,-3 7 7 15,-3 4 16-15,-4 7-1 16,-5 7 27-16,-7 4-10 16,-7 2-6-16,0 0-47 15,0 12 0-15,0 17 0 16,-4 6 36-16,-9 7-3 16,-4 9-14-16,7-1-6 0,0 2-4 15,4-8-3 1,3-8-2-16,3-14 0 0,0-8-4 15,0-14-49-15,0 0-112 16,11-10-103-16,7-16-339 16</inkml:trace>
  <inkml:trace contextRef="#ctx0" brushRef="#br0" timeOffset="106975.1">26390 14091 68 0,'0'0'226'0,"0"0"-119"16,0 0 36-1,0 0 41-15,0 0-40 0,0 0-49 16,47-44-14-16,-47 44-20 16,5 0-34-16,-1 0-26 15,2 0-1-15,6 14-2 16,1 1 0-16,5 5-78 16,5-6-84-16,-1-5-170 15</inkml:trace>
  <inkml:trace contextRef="#ctx0" brushRef="#br0" timeOffset="107462.04">27046 13868 166 0,'0'0'242'16,"0"0"-116"-16,0 0-20 16,0 0 11-16,0 0-40 15,0 0-24-15,18-40 5 16,-18 40-14-16,0 0-3 16,0 0-35-16,0 9 6 15,0 20-12-15,-9 11 40 16,0 4 8-16,0 3-20 15,2-1-9-15,0-10 3 0,3-2-9 16,-2-6-8 0,-1-10 1-16,0-6-6 0,-2-6 0 15,0-6-82-15,1 0-106 16,0-14-43-16,6-15-89 16</inkml:trace>
  <inkml:trace contextRef="#ctx0" brushRef="#br0" timeOffset="107643.93">27023 13866 41 0,'0'0'420'16,"0"0"-178"-16,0 0-81 16,0 0-27-16,0 0-21 15,0 0-88-15,61-34-22 16,-50 60 3-16,-2 6-5 16,2 2 4-16,1 0 10 15,-4-3-14-15,-1-9-1 0,-1-4-37 16,2-10-115-16,0-8-117 15,1 0-171-15</inkml:trace>
  <inkml:trace contextRef="#ctx0" brushRef="#br0" timeOffset="108368.32">27351 13830 435 0,'0'0'366'0,"0"0"-245"16,0 0-118-16,0 0 10 15,0 0-13-15,0 0 2 16,-18 65 6-16,1-44 1 0,-2 2-6 16,-2-4 8-16,1 2 12 15,-3-3-4-15,3 0 0 16,0-4-17-16,0 0 3 16,3-5 8-16,5-4-5 15,10-5-8-15,2 0-48 16,0-7-30-16,16-14-184 15,11-4-34-15,1 0 221 16,1 1 43-16,-5 3 32 16,-1 1 31-16,-8 4 59 15,-1 1-4-15,-8 4 12 16,3 3-15-16,-2-5 24 16,2 10-34-16,-2-1-10 0,-5 0-27 15,2 1 9 1,-2 3 8-16,1 0 10 0,-3 0-10 15,0 0-19-15,0 0-21 16,0 0-8-16,0 0-5 16,0 0-4-16,0 0 4 15,0 0 3-15,0 0 4 16,0 0 0-16,0-3-1 16,0 3-6-16,0 0-8 15,0 0-7-15,0 0-15 16,2-2-8-16,3 2-14 15,-3 0-33-15,0-2 0 0,0 2-60 16,-2 0 6 0,0 0 94-16,0 0 22 0,0 0 23 15,0-2 47-15,0-1 70 16,0 3 22-16,0-9-30 16,0 3-39-16,0 1 39 15,2 2-63-15,1-1 3 16,-3 4-13-16,0 0-18 15,2 0-6-15,-2 0-12 16,0 14-18-16,0 16 18 16,0 14 3-16,0 6-2 15,0 4 3-15,0-1 2 16,0-3-2-16,0-9 0 16,-2-2-4-16,-1-12-16 15,3-8-156-15,0-13-170 0,0-6-285 16</inkml:trace>
  <inkml:trace contextRef="#ctx0" brushRef="#br0" timeOffset="108924.29">27750 13895 371 0,'0'0'168'15,"0"0"-65"-15,0 0 12 16,0 0-27-16,0 0-31 0,0 0-11 16,0 0 6-16,0 0 17 15,2 1-9-15,-2 12-29 16,0 8 2-16,0 11 19 16,-11 3-34-16,-9 5 3 15,-2 6-13-15,-2-2 0 16,-5-5-7-16,0 2 8 15,-2-7-8-15,4-5-2 16,6-6-7-16,6-9 8 16,8-12 8-16,7-2-7 15,0-16 22-15,7-24-4 16,15-8-19-16,5-6 0 16,2-1 6-16,-2 6 0 0,-3-1-3 15,1 6-5 1,0 0 2-16,-6 7 0 0,1 2 2 15,-4 14-2-15,-2 5 0 16,-6 9-8-16,-1 7 8 16,-3 0 6-16,3 0 0 15,2 17-4-15,2 13 3 16,1 8 1-16,-4 6 11 16,-1 6-4-16,-1 0-11 15,2 3 8-15,-4-3-7 16,-2-4 0-16,0-8-3 15,-2-8 0-15,0-11-2 0,0-12-27 16,0-5-54 0,0-2-134-16,0 0-57 0</inkml:trace>
  <inkml:trace contextRef="#ctx0" brushRef="#br0" timeOffset="109094.19">27670 14105 125 0,'0'0'560'0,"0"0"-385"16,0 0-80-16,0 0 65 16,0 0-91-16,0 0-40 15,45-21 17-15,-3 12-35 16,-2-5-11-16,-4-2-37 16,-5 0-350-16</inkml:trace>
  <inkml:trace contextRef="#ctx0" brushRef="#br0" timeOffset="109995.74">25521 14901 395 0,'0'0'186'0,"0"0"-153"16,0 0-13-16,0 0-11 16,0 0-4-16,0 0 36 15,-214-6-13-15,214 6-28 16,7 0 11-16,39 0 41 15,26 2 51-15,32-2-69 16,37 0-11-16,26 0-5 16,32-14-8-16,26-8-6 15,20-9 6-15,12 1-9 16,6 0 10-16,-9-1 0 16,-13 4 32-16,-36 1 43 15,-34 8-14-15,-35 0-6 0,-33 4-28 16,-23 2 4-16,-18 4-14 15,-24 6-9-15,-15-2-4 16,-17 4 18-16,-6 0-4 16,0 0-8-16,0 0-19 15,0 0-2-15,0 0 0 16,0 0 0-16,0 0-7 16,0 0-27-16,0 4-59 15,-11 4-78-15,-13-2-221 16,-5-1-313-16</inkml:trace>
  <inkml:trace contextRef="#ctx0" brushRef="#br0" timeOffset="113243.33">20862 11052 76 0,'0'0'83'15,"0"0"30"-15,0 0 9 16,0 0-51-16,0 0-25 16,0 0-15-16,41-15-13 15,-26 13 14-15,3-3 12 16,-1 4 12-16,4-3 9 15,3-3-14-15,5 0-4 16,-2-1-25-16,2-1-11 0,-9 4-4 16,-6 1-3-16,-8 4-4 15,-6 0-22-15,0 0-139 16,0 0-58-16,-22 0 138 16,-7 0-43-16,-3 1-56 15,1 3 82-15,4-1 91 16,8-3 7-16,7 0 48 15,6 0 13-15,4 0 2 16,2 0 11-16,0 0 2 16,-3 0-9-16,-3 0 0 15,1 0-30-15,-4 0-8 16,5 0 1-16,-3 0 20 16,3 0-6-16,0 0-5 0,-4 0-1 15,2 0-12-15,-1 0-18 16,-5 0 0-16,2 0-4 15,-3 1-2-15,3 6-2 16,1-2 0-16,1 4-2 16,3-3 2-16,0-2-7 15,5 0 6-15,-2-3 1 16,2 1 0-16,0-2-8 16,0 0 8-16,0 0 3 15,-2 0-1-15,0 0 0 16,0 0-1-16,-1 0 1 15,3 0 6-15,0 0 0 0,0 0 6 16,0 0 14 0,0 0 29-16,0 0 4 0,0 0-12 15,0 0-7-15,0 0-9 16,0 0-16-16,0 0-11 16,0 0-3-16,0 0-3 15,0 0-2-15,0 0-7 16,0 7-1-16,0 5 10 15,0 1 2-15,0 4-1 16,0 3 4-16,5 4-4 16,-1 4 2-16,1 6 9 15,-3 2-2-15,-2 6-1 16,0 3 6-16,0-1-5 16,0 3-5-16,0 0 2 15,0-1 0-15,0-4 0 0,0 0 4 16,0-5-1-1,0-2-4-15,0-1-1 0,0 0 5 16,0 1-5-16,0 1-3 16,0 4-1-16,0 0 5 15,0 0-4-15,0 1-1 16,0-2 2-16,0-1 3 16,0-1 2-16,0-4 0 15,5-2-5-15,-1-1 0 16,-2 1 1-16,0 2-2 15,-2 3 1-15,0-1 2 16,0 0 0-16,0 1 5 0,0-3 3 16,0-6-2-1,0 2-5-15,0-3-1 0,0 3-1 16,0 1 1-16,0 5 1 16,0-1-3-16,0 0 3 15,-2 0-5-15,-4 3 3 16,1-6 4-16,0-1-4 15,3-6 2-15,0-3-2 16,2-2 0-16,-2 2 1 16,2 0-3-16,0 4 3 15,0 3-1-15,0-1-2 16,0 2 3-16,0 0-5 16,-2 0 0-16,-3 0 3 0,1-3 1 15,0-3-3-15,-1-2 5 16,3-2-6-16,-3 3-2 15,5 0 2-15,-2 4 3 16,2 1-3-16,0-4 0 16,0 2 2-16,0-3-1 15,0-2 0-15,0-2 0 16,0 2-1-16,0-5 1 16,0 4-1-16,0-1 2 15,0-2 0-15,0-2-2 16,0 0 2-16,0 0-2 15,-2 0 3-15,-1 2-4 16,1 1 2-16,0-2 0 16,2 4-1-16,0 1 0 0,0-1 0 15,0 2 3-15,0-3-2 16,0-1-1-16,0-1 0 16,0 5 0-16,0-1 1 15,0 2-1-15,0 3 2 16,0-4-2-16,0 9 1 15,0-4-1-15,0 1 0 16,0-4 4-16,0-7-3 16,0-4 2-16,0 2-3 15,0 0 0-15,0 0 0 16,0 0 1-16,0 0 3 16,0 3-4-16,0-5 0 15,0 0 2-15,0 4 2 0,0-4-7 16,0 6 4-16,0 1-1 15,0 4 7-15,0-2-7 16,2-2-2-16,0-3 2 16,1-5 2-16,-1-2 0 15,-2-1-2-15,2-4 6 16,-2 0-5-16,0 0-1 16,0 0-4-16,0 2 4 15,0-2 5-15,0 0-5 16,0 0 1-16,0-4-5 15,0 2 4-15,0-2 0 16,0 0-3-16,2 0 0 0,1 0 3 16,-1 0 3-1,3 0-1-15,-3 0-1 0,2 0 0 16,-2 5 0-16,3-5-1 16,1 0 2-16,4 0 6 15,3 0-8-15,5 0 1 16,-3 0-7-16,1 0 10 15,-3 0-4-15,-3 0 0 16,-6 0 0-16,-2 0 5 16,2 0-6-16,5 0 1 15,5 0 0-15,3 0 0 16,10-5 1-16,9-5-1 16,6-2-23-16,7-7-14 0,9 0-51 15,9-8-140 1,11-5-257-16</inkml:trace>
  <inkml:trace contextRef="#ctx0" brushRef="#br0" timeOffset="116709.43">20782 14245 16 0,'0'0'323'0,"0"0"-264"15,0 0-59-15,0 0 4 16,0 0 0-16,0 0 26 16,-16 0 16-16,16 0-26 15,0 0 18-15,7 0 16 16,11 0 3-16,7 0 12 15,6 0-37-15,2 0-9 16,11 0-6-16,4 0-8 16,7 0-5-16,8 0 4 0,6 0 6 15,4 0-2-15,5 0-7 16,7 0 3-16,4 0-4 16,3 0 5-16,1 0-1 15,3 4 2-15,0 5 3 16,-3-4-8-16,-1 2 5 15,1-7-9-15,6 5 6 16,-3-5-4-16,-3 0 1 16,-6 0 0-16,-9 0 21 15,-8 0 16-15,-16 0-9 16,-13 0-17-16,-12 0 2 16,-11 0-14-16,-5 0 11 15,-4 0 1-15,0 0 12 0,-3 0 11 16,8 0 0-1,-1 0 0-15,3-5-29 0,-1-2 1 16,-3 2-3-16,-3 5-3 16,-5 0 1-16,-4 0 1 15,2 0-3-15,-2 0-2 16,0 0-2-16,0 0 2 16,2 0-7-16,3 0 14 15,-2 0-6-15,1 0 1 16,-2 0-1-16,-2 0-1 15,0 0-1-15,0 0 1 16,2 0-1-16,1 0 0 0,1 0 0 16,4 0 1-16,4 0 2 15,5 0-1-15,2 0 1 16,3 0-2-16,5 0-1 16,-1 0 2-16,1 0-9 15,0 0 8-15,-3 0-1 16,1 0 7-16,-8 0-6 15,4 0-1-15,-1 0-4 16,2 0 4-16,7-5 2 16,4-3-1-16,4 2-1 15,-2-4 7-15,-2 7-7 16,-6 0 0-16,-7 3 2 16,-8 0-2-16,-6 0 0 0,-4 0-6 15,-2 0 7-15,0 0-2 16,2 0 2-16,3-2 1 15,2 2-2-15,2-2 0 16,-3 0 0-16,-2 2 1 16,-1 0 1-16,-1 0-2 15,-2 0-5-15,0 0 1 16,0-5-6-16,0 5-15 16,0 0 17-16,0 0 8 15,0 0 9-15,0 0-8 16,0 0 4-16,0 0 3 15,0 0-4-15,0 0-3 0,0 0 1 16,0 0-4-16,0 0 2 16,0 0-4-16,0 0 4 15,0 5 3-15,0 1-2 16,0 2 2-16,0 4-1 16,0 3-1-16,0-3 1 15,0 9-2-15,0-1 0 16,0 6 1-16,7-1 2 15,0-1-1-15,1 3-3 16,-1-4 2-16,2 0 0 16,0 3 1-16,-2 1-1 15,-1-1 0-15,1 0 4 16,-2 2-3-16,1 0 0 16,1 2 2-16,-3 2 0 0,0 0-3 15,-1-2 0-15,0 2 0 16,-1-6 3-1,0 1-3-15,2-3-2 0,-2-5 2 16,1 1 0-16,1-3 0 16,0 1 1-16,2 0-2 15,-2 4 0-15,0 4 2 16,-2 1-4-16,0 2 4 16,1 0-1-16,-3-6-1 15,2 0-1-15,-2-6 1 16,2-3 0-16,-2-1 1 15,2 5 3-15,-2 0-7 16,0 8 6-16,0 7-5 0,0 2 2 16,0-3 0-1,0-12 1-15,0-7-1 0,0-2 0 16,0-7 8-16,0 1-7 16,0-2 0-16,0 1 1 15,2 1-2-15,0 0 0 16,-2-1 0-16,0 0 0 15,3 3-2-15,-3-7 2 16,0 0 5-16,0 0-3 16,0 0-1-16,0 0-2 15,0 3 0-15,0-3 1 16,0 4 1-16,0 0-1 0,0 0 0 16,0-2 0-1,0 2 0-15,3-4 2 16,-3 0-2-16,4 5-3 0,0-5 3 15,5 0 0-15,2 0 5 16,0 0-5-16,0 0 1 16,-4 3-1-16,-2-3 1 15,-3 0-1-15,-2 0 0 16,0 0 2-16,0 0-2 16,0 0 0-16,0 0 3 15,0 0-2-15,0 0 2 16,0 0-1-16,2 2-1 15,1-2-1-15,-1 0 3 16,-2 0-3-16,0 0 0 16,0 0 0-16,2 0 2 0,4 2-5 15,3-2 9-15,7 0-8 16,2 0 2-16,2 0-1 16,2 0 1-16,1 0 1 15,-2 0-1-15,2 0-1 16,-3 2 1-16,5-2 2 15,-1 0-2-15,7 0 0 16,3 0 0-16,6 0 3 16,4 0-3-16,8 0 3 15,-1 0-3-15,2-2 0 16,1-2 0-16,2 4 1 0,0-3-1 16,2 3 0-1,2 0 0-15,0 0 2 0,-2 0-5 16,-2 0 8-1,-3 0-9-15,-2 0 5 0,3 0-1 16,2 0 2-16,-1-5 7 16,7 5-6-16,4-6 8 15,0 2-9-15,5 2 7 16,1 0-7-16,-5-2 0 16,0 4 3-16,-7 0-7 15,-4 0 4-15,-2 0-2 16,-4 0 5-16,4 0-4 15,4-3-2-15,4-3 5 16,7 5-3-16,3-1 1 0,1 2 0 16,-2 0 1-1,-1 0-1-15,-5 0-2 0,-5 0 0 16,-2 0 1-16,-3 0-1 16,3 0 0-16,2 0-4 15,4 0 4-15,2-2 0 16,-2 0 2-16,-1 0-1 15,-1-3 0-15,-2 5-1 16,-2-3 2-16,0 1-1 16,1 0-1-16,-5 0 0 15,4-1 5-15,3 3-10 16,3 0 10-16,6 0-3 0,5 0-2 16,4 0-1-1,-2 0 0-15,-3 0 1 0,-7 0 0 16,-9 0-1-16,-4 0 1 15,-6 0 0-15,0 0 0 16,-4 0 0-16,5 0 1 16,-1 0-1-16,4 0 1 15,0 0-1-15,-4 0 0 16,-1 0 0-16,3 0 2 16,0 0-2-16,4 0 0 15,2-5 3-15,2 5 2 16,2 0 6-16,5 0-7 15,1 0-4-15,-1 0-2 16,-1 0 2-16,-3-4 0 16,-5 0 6-16,-7-3-10 0,-1 4 9 15,2 0-4-15,4-4-1 16,4 5 1-16,6 0-1 16,5 0-2-16,0 0 2 15,-2-3 2-15,0-2-2 16,-7 2-2-16,-4 0 2 15,-1 1 0-15,1 4 0 16,4 0 0-16,3 0 1 16,-1 0-1-16,-4 0 0 15,-2 0 1-15,-2 0-1 16,-5 0 1-16,-5 0-1 16,-4 0 1-16,-1 0 5 15,-6 0 12-15,2 0-10 16,-1 0 5-16,-3 0 6 0,-4 0-8 15,-7 0 9-15,-7 0-4 16,-6 0-5-16,-5 0-10 16,-2 0-1-16,0 0-10 15,-13 0-48-15,-34-5-30 16,-20-15-78-16,-20-8-381 16</inkml:trace>
  <inkml:trace contextRef="#ctx0" brushRef="#br0" timeOffset="122132.36">20882 11043 0 0,'0'0'72'0,"0"0"-15"16,0 0 6-16,0 0 1 16,0 0-7-16,0 0-22 15,0 0-13-15,0-8-7 16,0 3-9-16,2 4-3 16,1-1 10-16,-1 2 10 15,-2 0 9-15,0 0-2 16,0 0-3-16,0 0-22 15,0 0-5-15,0 0 0 16,0 0 17-16,0-2 2 0,0 0-1 16,0 2 3-16,0 0-15 15,0-2 1-15,0 2-4 16,0 0-3-16,0 0 4 16,0 0-2-16,0 0 7 15,0 0-3-15,0 0 1 16,0 0 5-16,0 0-4 15,0 0 9-15,0 0-15 16,0 0 0-16,0 0 14 16,0 0-5-16,0 0-5 15,0 0-2-15,0 0-2 16,0 0-1-16,0 0 0 0,0 0 5 16,0 0-6-16,0 0 2 15,14 0 1-15,5 0 8 16,8 0 2-16,4 0-4 15,0 0 0-15,1 0-2 16,-3-3 0-16,2 2-4 16,0-1 3-16,0 0-5 15,5 0 13-15,0-1 8 16,4 1-16-16,0 0-6 16,3 1 4-16,-1-3 0 15,-3-1-3-15,0 1 1 16,-3 0 4-16,-1 1-4 15,3 1 0-15,-1 0 11 16,4 2-6-16,1 0 3 0,1 0-6 16,3 0 3-1,4 0 3-15,-2 0-7 0,2 0 8 16,-4 0-9-16,1-3 5 16,3 2 3-16,-4-2-8 15,1 2 7-15,-1-3-1 16,-3 1-6-16,-1 1 8 15,0-2-9-15,-5 3-1 16,-8-1-2-16,0 0 2 16,-1-1 0-16,1 1 1 15,2 0 4-15,3 0 0 16,0 2-4-16,-1 0 4 16,0 0-3-16,1 0 6 0,-3 0-6 15,4 0 1-15,-1 0-3 16,4 0 1-16,0 0 6 15,2 2-2-15,0 0-2 16,3 0 0-16,-4-2 5 16,1 0 0-16,1 0-4 15,-3 0 11-15,-1 0-9 16,2 0 3-16,-1 0-6 16,-1 0 9-16,1 0-6 15,-3 0-3-15,4 0 3 16,-4 0-2-16,3 0-4 15,2 0 5-15,1 0-2 16,1 0 2-16,3-2-5 16,-3 0 0-16,3 0 3 0,-3 1 1 15,0-2-4-15,-1 2 2 16,-6-2-2-16,1 2 2 16,-3 1-1-16,0 0-1 15,5 0 0-15,1-3-1 16,3 1 1-16,-1 0 1 15,5-1 0-15,-9-1-1 16,-3 0 2-16,-8 4 2 16,-5 0-3-16,-2 0-1 15,4 0 1-15,2 0-1 16,4 0 0-16,4 0 2 16,2 0-2-16,1 0 0 0,0 0 2 15,-4 0-1-15,-1 0 2 16,-2 1-2-16,2 2 0 15,2-3 1-15,3 0-1 16,4 0-1-16,3 0 0 16,1 0 0-16,-5 0 0 15,-2 0 0-15,-4 0 0 16,1 0 1-16,-3 0 0 16,2-3-1-16,5-1 3 15,-1-1-2-15,6-2-2 16,-1 2 3-16,1-2-1 15,-1 2 1-15,-4 0-1 16,-3 2-1-16,4-2 0 0,1 1-1 16,0 1 2-1,3 1 0-15,-4-3 1 0,1 1-1 16,3 1-1-16,-3 0 6 16,2-1-4-16,-3 2 1 15,-6-1-2-15,-2 0-1 16,0 3 4-16,-4-2-4 15,-2 2-4-15,-4 0 4 16,2 0 0-16,-3-2 0 16,2 2-1-16,0-2 1 15,3 2 0-15,2 0 1 16,0 0 1-16,-2 0-1 16,-4 0-1-16,4 0-2 15,-3 0 2-15,3 0 2 16,-3 0-1-16,5 0-1 0,-1 0 0 15,3 0 0-15,5 0 3 16,-3-2 4-16,2 2-8 16,1-2 1-16,0 0 0 15,-6 2 3-15,3-2-2 16,-4-1-1-16,2 2 0 16,0-1 0-16,4 0 0 15,-1 0 0-15,2 0-1 16,-1 2 2-16,-4 0-1 15,0 0 1-15,-5-3-1 16,1 3 1-16,0-2 0 16,1 2-1-16,3-3-1 0,3 1 1 15,3-2 4-15,3 1-4 16,5 3-1-16,-1-3 1 16,3 1 0-16,-5 0 0 15,-5 0-2-15,-2 2 2 16,-1 0 1-16,-1-2 1 15,0 2 0-15,2 0-2 16,-2-2 0-16,-2 0-1 16,0 0 1-16,-4 0 2 15,-2-2-2-15,-2 2 0 16,0 1 0-16,-3 1 0 16,-3-3 0-16,5 0 0 15,3 3-1-15,4 0-2 0,4 0 3 16,2-1 1-1,-1 1-1-15,-3-2 0 0,0 2-1 16,-6 0 1-16,0 0 2 16,-7-2-2-16,-3 2-2 15,-2-2 2-15,0 2 1 16,2-2 1-16,6-1-2 16,1 1-2-16,2 2 2 15,4 0 0-15,4 0 0 16,1 0 0-16,0 0-3 15,0 0 4-15,-2 0-1 16,-4 0 1-16,-3-3-1 0,-2 3 4 16,0-2-4-16,1 0 0 15,0 0 3-15,2-1-3 16,1-2 0-16,1 3 1 16,2-2-1-16,-5 4 0 15,-2-2 0-15,-2 2 0 16,2 0 0-16,2 0 0 15,7 0 0-15,4-2 0 16,3 2 1-16,2 0-1 16,-2 0 0-16,-3 0-1 15,-1 0 2-15,-1 0-2 16,-4 0 3-16,2 0-2 16,0 0 0-16,0-2 0 0,2-1 0 15,2 2 0-15,-2-3 0 16,1-3 3-16,-3 2-3 15,-2-1 2-15,-4 3-2 16,2-2 0-16,-2 1 0 16,-3 0-1-16,-1 2 1 15,2 0 0-15,3-1 3 16,1 3-4-16,-1-1 2 16,-2-1 0-16,-1 0-1 15,-4 0-1-15,-1 0 0 16,-1-3 0-16,-1 4 2 15,-5-3-1-15,5 2 0 0,-6-3 0 16,3 4-3 0,5-1 3-16,1 0 3 0,6 0-3 15,2-1-3-15,2 1-2 16,4 2 5-16,2 0 2 16,-2 0-2-16,-2 0 3 15,-6 0-3-15,-4 0 0 16,0 0 1-16,-4-2-1 15,-1 1 1-15,-2-1-1 16,7 0-2-16,0 0-1 16,-1-1 3-16,5 2 0 15,-4-2 6-15,4-2-6 16,2 3 1-16,-3-2-7 16,0 1 6-16,-4 3 0 15,0-2 0-15,2 0 0 0,0 2 7 16,3 0-7-1,0 0 1-15,4 0-1 0,0 0 0 16,0 0-1-16,2 0 1 16,-2 0 0-16,0 0 1 15,0 0-1-15,-1 0 0 16,0 0-1-16,1 0 1 16,2 0 1-16,2 0-1 15,6 2 0-15,-2 0 0 16,1 1 1-16,-3 1 0 15,-6-4-1-15,-4 2 0 16,-4-2 0-16,-1 0 1 0,-1 0 0 16,4 0 0-16,4 0 1 15,4 0-1-15,2 0-1 16,2 0 0-16,3 0 0 16,-5 0 0-16,-2 0-1 15,-2-2 2-15,-5 2-1 16,0-2 1-16,-2 2 0 15,5 0-1-15,2 0 1 16,4 0-2-16,0-2 2 16,0-1-1-16,1 1 0 15,-3-1 2-15,0-1-1 16,2 2-1-16,0 2 0 0,-4 0-7 16,-5 0 7-1,-7 0 1-15,4-3-1 0,-2 1 0 16,10 2 0-16,2-3 2 15,4-1-2-15,0 1 0 16,1 1 0-16,-5 0-2 16,0 2 4-16,-4 0-2 15,-5 0 0-15,-5 0 1 16,-5 0-1-16,-2 0 0 16,3 0 0-16,5 0 0 15,6-3 0-15,5 0 1 16,4 3-1-16,2-1 0 15,4 1-2-15,0 0 5 16,-3 0-8-16,-3 0 7 16,-4 0-4-16,-5 0 4 0,-5 0-2 15,-3 0 0-15,6 0 1 16,2 0 1-16,10 0-2 16,1 0 2-16,8 0-2 15,-8-3 0-15,2 3 2 16,-1-1 1-16,-5 1-3 15,-4 0 9-15,-2-3-6 16,2 3 5-16,6 0-8 16,5 0 0-16,2 0 1 15,9 0-1-15,4 0 6 16,1 0-5-16,0 0-2 16,-6 0 2-16,-7 4 0 15,-5-1-1-15,-10-2 1 0,-5-1-1 16,-6 3 1-16,-3-3 0 15,4 0-1-15,5 0 2 16,2 0 3-16,8 0 2 16,7 0-6-16,-3 0 2 15,3 0 3-15,-2 0-5 16,-13 0 4-16,-2 0-4 16,-5 0 1-16,-10 0 5 15,0 0-6-15,-2 0 2 16,-2 0 2-16,0 0 4 15,0 0 1-15,0 0 3 16,0 0-2-16,0 0 0 0,0 0 0 16,0 0-5-16,0 0 2 15,0 0-6-15,0 0 2 16,0 0-4-16,0 0 0 16,0 0 2-16,0 0-3 15,0 0 1-15,0 0-2 16,0 0 2-16,0 0-2 15,0 0 2-15,0 0 0 16,0 0 0-16,0 0-1 16,0 0 0-16,0 0 0 15,0 0 1-15,0 0-3 16,0 0 0-16,0 0 2 0,0 0-1 16,0 0-1-16,0 0 3 15,0 5 2-15,0 4-2 16,0 3 1-16,0 5-1 15,0 3 1-15,0 3-1 16,0 0 3-16,-2 3-3 16,0-1 1-16,0-1-2 15,2 0 1-15,0 2 0 16,0 0 0-16,0 2-2 16,0 1 0-16,4-2 0 15,3 1 0-15,-3-4 0 16,-4 1-7-16,0 1 9 15,0 0-1-15,0-3 1 0,0 2-2 16,-9 1-1 0,1-2-1-16,-4 0 3 0,3 2-5 15,1 2 5-15,-6 1 2 16,1-3-2-16,-3 2 0 16,1-3 1-16,3-3 2 15,1-1-1-15,2-1-1 16,5-1-1-16,-3 1 1 15,-2 3 1-15,5 1-1 16,-3-1 3-16,0 6-6 16,-2 0 2-16,1-2 1 15,-1 5 1-15,-1 2 0 16,2 0 0-16,-3 2-1 16,1-6 1-16,6 1-1 0,0-3-1 15,-3-1 1-15,5-1 2 16,0-3-1-1,2-2-1-15,0-2 1 0,0 2-1 16,0 0 0-16,0 3 3 16,0 2-3-16,0 2 0 15,0 2 0-15,0-2 1 16,0-1-1-16,0-5 0 16,0-6 0-16,2-5 1 15,-2-2-1-15,0-6 1 16,0-1-1-16,0 1 0 15,0-1 0-15,2 0 0 16,0 1 0-16,-2 0 1 0,0-1-1 16,0 0 0-16,0-1-2 15,0-1 2-15,0 0 3 16,0 0-3-16,0 0 0 16,0 0-1-16,0 0-16 15,0 0-20-15,0 0-88 16,0 0-240-16,0-1-337 15</inkml:trace>
  <inkml:trace contextRef="#ctx0" brushRef="#br0" timeOffset="124253.8">30639 15312 72 0,'0'0'170'16,"0"0"-93"-16,0 0 20 15,0 0 2-15,0 0 0 16,0 0-56-16,0 0-16 0,-15-10-8 16,11 10-13-16,1 0 13 15,3 0-10-15,0 0 2 16,0 0 17-16,-2 0 9 16,-1 0-2-16,-6 0-14 15,-4 0 1-15,-5 0-15 16,1 0-6-16,1 0 8 15,5 0-9-15,4 0 2 16,5 0 0-16,2 0 14 16,0 0-5-16,0 0 27 15,0 0-12-15,2 0 10 16,18 0 6-16,7 0-25 0,4 0 2 16,2 0-4-16,7 0-1 15,10 0 3-15,1 0-3 16,5-8 0-16,1 2-6 15,1-3-8-15,-4 0 4 16,2 1-4-16,-2 0 5 16,4 1-4-16,4 0 0 15,3-1 3-15,3 2-3 16,-3-7 0-16,-3 4 0 16,-4 0-1-16,-2 1 1 15,-4 3-1-15,-4-4 1 16,2 4-1-16,-3-4 2 15,1 1-2-15,0-2 2 16,-2 1 0-16,3 1-2 16,3-7-1-16,1 7 1 0,5-4 10 15,-5 2-8-15,-1 4-1 16,-1-1-1-16,-2 2 1 16,-3 1 2-16,-1 1 9 15,-3-2 16-15,-1 3 2 16,3 2-2-16,6-4-21 15,0 4-2-15,6 0-3 16,4 0-1-16,-4 0 5 16,-4 0-5-16,-12 0 4 15,-11 0 0-15,-13 0-3 16,-10 0-2-16,1 0 6 16,-7 0 5-16,0 0 10 0,0 0 2 15,0 0-4-15,4 0-6 16,-2-3-2-1,0 0 0-15,0 0-7 0,1 2 2 16,0 1-3-16,-1-2 1 16,0 0-4-16,-2 2 4 15,0 0-4-15,0-2 5 16,0 2-5-16,0-2 0 16,0 2-5-16,0 0-7 15,0-5-3-15,-4-7-47 16,-19-3-81-16,-2-11-241 15</inkml:trace>
  <inkml:trace contextRef="#ctx0" brushRef="#br0" timeOffset="125597.93">32940 12364 10 0,'0'0'31'15,"0"0"-2"-15,0 0 2 16,0 0 0-16,0 0-7 16,0 0-12-16,-3 21 48 15,3-20-28-15,0 3-19 16,0-4 1-16,0 2-9 15,0-2 1-15,0 0-4 16,0 0 8-16,0 0 16 16,0 0 3-16,0 0-4 15,0 0 2-15,0 0-2 0,0 0-15 16,0 0-10 0,0 0-36-16,-2 0-207 0</inkml:trace>
  <inkml:trace contextRef="#ctx0" brushRef="#br0" timeOffset="126184.1">33083 12128 4 0,'0'0'35'16,"0"0"-2"-16,0 0-2 16,0 0 11-16,0 0 25 15,0 0 21-15,-3 0 3 16,1 0-26-16,0 0-26 16,2 0-20-16,-5 0-7 15,3 0-4-15,-3 0 0 16,1 0-5-16,2 0-2 15,0 0 4-15,2 0-2 0,0 0-3 16,0 0-10 0,-5 0-37-16,-1 1-107 0,-6 8-122 15</inkml:trace>
  <inkml:trace contextRef="#ctx0" brushRef="#br0" timeOffset="126389.97">33083 12128 17 0</inkml:trace>
  <inkml:trace contextRef="#ctx0" brushRef="#br0" timeOffset="127673.23">33083 12128 17 0,'-117'19'62'0,"117"-19"14"0,0 0 14 0,0 0 10 0,0 0-18 15,0 0 0-15,0 0-8 16,0 0-23-16,0 0-4 16,0 0-7-16,0 0 0 15,0 0-2-15,0 0-2 16,0 0 2-16,0 0 10 15,0 0-30-15,0 0-5 16,0 0 6-16,0 0-8 0,0 0-3 16,0 0-1-16,0 0-1 15,3 0-5-15,1 11 1 16,2 4 3-16,2 3-4 16,-4 5 6-16,3-2 2 15,-7 2-3-15,2-1 8 16,0 0-5-16,0 1 5 15,0-2 0-15,-2-3-6 16,0 1 2-16,0-2 0 16,0-1-5-16,0 0 1 15,0 5 4-15,0-2-6 16,0 6 11-16,-4 3-12 0,0-1 2 16,-3 8 2-16,3-3-1 15,2 3-3-15,-4-2 0 16,4 1-1-16,0 0 5 15,2-2-3-15,-2-1-3 16,0-6 2-16,0-1-1 16,-1-1 2-16,1-4-2 15,-2 4 2-15,2 4-1 16,2 2-2-16,-2 5 2 16,2 2 6-16,0-2-8 15,0-2 8-15,0-4-4 16,0-1 5-16,0-3-3 15,0-2 1-15,0 2 1 16,0-1-2-16,0 3 0 16,0 1-2-16,0-3-1 0,0 2 1 15,0 3-2-15,0-3-2 16,0-3 3-16,0 3-2 16,0-4 0-16,0 4 1 15,0-2 2-15,0 0-3 16,0 1-1-16,0-6 0 15,0 3 2-15,0-1-2 16,0 1 1-16,0 2-2 16,2-2 2-16,-2 0-2 15,0-2 0-15,0 1 5 0,2 4-4 16,-2 1 0 0,0 2 0-16,2 4 0 15,-2-2-1-15,4 0 4 0,-1-2-2 16,-1-4-1-16,2-3 0 15,-2-3-1-15,-2 0 2 16,2-2 0-16,2 3-2 16,-2 6 2-16,0 3-1 15,0 4 2-15,2 1-2 16,3 2 1-16,-1 1 3 16,2-5 0-16,-4-4 3 15,-2-5-7-15,5-2 1 16,-7-2 3-16,2-1-4 15,-2 5 2-15,0 0-3 16,0-1 1-16,0 6 0 0,4 1 3 16,3-5-2-16,-2 3-2 15,4-1 1-15,-3-1 5 16,3-6-3-16,-7-4-2 16,3-2 2-16,-3 2-2 15,-2-5-1-15,2 0 2 16,-2 4-2-16,0 0 0 15,0 5 0-15,0 5 0 16,0 0 0-16,0 2 0 16,0-1 3-16,0-8 1 15,0 0-3-15,0-2-1 16,0 2 7-16,0-6-7 0,3 3-5 16,-3-8 5-16,0 7 0 15,0-4 2-15,0 2-2 16,0-4 0-16,0 0 1 15,0 0 1-15,0-1 3 16,0 0-3-16,0-5-2 16,0 0-3-16,0 0 3 15,0 0 2-15,0 0-2 16,0 0 1-16,0 0 6 16,0 0-10-16,0 0 5 15,0 0-2-15,0 0 0 16,0 0 7-16,-7 0-7 15,-24 0-12-15,-27 0 12 16,-27 2 0-16,-27 8-14 16,-19-4-120-16,-3-6-367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15T03:08:35.0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15564 11558 4 0,'0'0'8'0,"0"0"-8"15,0 0-2-15,0 0-8 16</inkml:trace>
  <inkml:trace contextRef="#ctx0" brushRef="#br0" timeOffset="3980.1">15564 11558 7 0,'0'0'15'15,"0"0"0"-15,0 0 2 16,0 0 2-16,0 0 2 16,0 0 4-16,0 0-5 0,0 0 4 15,0 0-8-15,0 0-6 16,0 0-4-16,0 0 6 16,0 0 4-16,0 0 14 15,0 0-14-15,0 0 16 16,0 0-4-16,0 0 5 15,0 0-1-15,0 0 6 16,0 0 9-16,0 0-15 16,0 0-8-16,0 0-3 15,0 0-3-15,0 0-10 16,0 0-1-16,2 0-6 16,0 0 3-16,0 0-4 15,3-3 5-15,-5 3-5 0,0 0 6 16,0 0-2-16,0 0 1 15,0 0-4-15,0 0 0 16,0 0 4-16,0 0-5 16,0 0-4-16,0 0-4 15,2 0-2-15,-2 0 5 16,0 0 0-16,2 0 5 16,2 0 11-16,-2 0-10 15,-2 0 1-15,0 0-2 16,0 0 0-16,2 0 4 15,-2-3-3-15,4 3-1 16,-2 0 0-16,0 0 1 0,0 0 2 16,0 0-2-1,0 0-1-15,1 0 0 0,-1 0-5 16,0 0 5-16,2 0 0 16,1 0 0-16,-2 0 1 15,1 0 0-15,0 0-1 16,1 0 0-16,1 0 0 15,1 0 2-15,0 0 0 16,-1 0 3-16,3 0-5 16,0 0-4-16,-2 0 4 15,2 0 1-15,-3 0 3 16,1 0-4-16,2 3 0 16,-4-3 0-16,1 0 0 15,1 0 0-15,-3 3 0 16,1-1 1-16,0 0-1 0,-1 0 0 15,0-2 1-15,3 0 3 16,-3 0-4-16,-2 2 0 16,1-2-2-16,-1 0 2 15,1 0 2-15,-1 2-1 16,0-2 0-16,0 0-1 16,0 1-2-16,2-1 2 15,3 0 4-15,-3 0-3 16,2 0 1-16,-2 0-2 15,-2 0-2-15,0 0 2 16,-2 0-1-16,2 0 1 16,1 0 0-16,-1 0-1 0,4 0-4 15,2 0 5-15,-2 0 2 16,3 0 2-16,-3 0 2 16,-2 0-6-16,2 0 0 15,-4 0-5-15,0 0 5 16,0 0 2-16,0 0-2 15,1 0 0-15,1 0 2 16,2 0-2-16,2 0 0 16,3 0 1-16,-3 0-1 15,4 0 1-15,-1 0 2 16,0 0-2-16,0 0 0 16,-2 0 0-16,2 0-2 15,-2 0 0-15,-2 0 1 0,-1 0 0 16,1 0-1-16,0 0 1 15,0 0 0-15,-1 0 0 16,-2 0 2-16,1 0-3 16,-1 0 1-16,4 0 0 15,-4 0 0-15,2 0 1 16,1 3 1-16,5-3-4 16,-4 3 5-16,1-3-6 15,-1 0 3-15,0 0 0 16,1 0 0-16,-1 0 1 15,0 0-1-15,-4 0 1 16,2 0 4-16,1 0-5 0,-1 0 0 16,2 0 2-1,-2 0-1-15,3 0 0 0,2 0 4 16,-2 0-4-16,2 0 2 16,-4 0-3-16,2 0 2 15,-2 0-2-15,-1 0-2 16,-2 0 2-16,1 0-3 15,2 0 3-15,-5 0 0 16,3 0 5-16,-1 0-3 16,2 0-1-16,1 0-2 15,3 0 2-15,0 0 1 16,1 0-1-16,1 0 1 16,-1 0-2-16,3 0-1 15,-4 0 1-15,-1 0 0 16,-3 0 0-16,0 0 0 0,-2 0 0 15,0 0 2-15,-1 0-4 16,1 0 4-16,0 0-4 16,3 0 4-16,0 0 1 15,2 0-2-15,1 0-1 16,0 0 0-16,1 0-1 16,-2 0 3-16,-2 0-4 15,-3 0 0-15,3 0 2 16,-3 0 0-16,3 0 0 15,-1 0 4-15,-1 0-6 16,2 0 5-16,-1 0-4 16,1 0 8-16,5 0-6 0,-2 0 0 15,1 0 4 1,1-3-4-16,-1 3 4 0,-1-3-3 16,2 2 1-16,1 1 0 15,-5-2 8-15,0 0-5 16,-1 0-3-16,1 0 3 15,4 0-2-15,-3-1 1 16,4 0 0-16,-2 1-5 16,2 2 5-16,-1 0-10 15,-1-2 13-15,0 2-8 16,0 0 3-16,-4 0-3 16,-1 0 0-16,3 0 0 15,1 0 3-15,-2 0-2 0,1 0-1 16,3 0-1-16,-2-2-3 15,-1 2 4-15,5 0 5 16,-3-3-4-16,-3 3-1 16,6 0 0-16,-5 0-2 15,3 0 2-15,-4 0 1 16,1 0 0-16,-3-3 7 16,4 1-8-16,-1 0-2 15,-1-2-1-15,4 4 3 16,-3-2 0-16,1 1 2 15,-3 1-2-15,3 0 0 16,-2 0-2-16,6 0 2 0,1 0 0 16,3 0 0-16,0 0-1 15,0 0 1-15,1 1-3 16,0 1 3-16,-1 0 1 16,-7-2 1-16,-3 2-2 15,0-2 0-15,-6 2 3 16,0-2-3-16,-2 0 0 15,0 0 2-15,0 0-2 16,0 0 0-16,0 0 1 16,0 0-1-16,0 0-2 15,7 2-3-15,-1-2 10 16,5 3-2-16,1-3-2 16,3 0-2-16,1 0 0 15,-1 0 1-15,1 3 4 16,-1-1-4-16,-1 0 0 0,-3 0 0 15,0-2 0-15,-2 3-2 16,-2-3 2-16,-3 0-1 16,0 0 2-16,1 0-1 15,0 0 5-15,1 0-4 16,-1 0-1-16,1 0 9 16,1 0-9-16,4 0 0 15,0 0 6-15,5 0-6 16,4 0-2-16,0 0 2 15,3 0 0-15,-1 0 0 16,-3 0 0-16,-5 0 0 16,-3 0 0-16,-2 0 1 0,-3 0-4 15,2 0 6-15,-4 0-1 16,0 0-2-16,5 0 0 16,1 0 3-16,3 0-3 15,-3 0 0-15,4 0 2 16,-1 0-2-16,1 0 0 15,-1 0 0-15,1 3-4 16,1-3 4-16,1 2 2 16,1 0 0-16,2-2 0 15,-4 0-2-15,1 0 1 16,-1 0-1-16,-1 0 3 16,-1 0-1-16,3 0-2 15,-3 0-3-15,3 0 3 0,-1 0 3 16,-3 0-2-16,1 0-1 15,-2 0 0-15,2 0 2 16,0 0 3-16,-1 0-4 16,1 0-1-16,1 0 1 15,-1 0 0-15,7 0 1 16,-2 0-3-16,2 0 2 16,0 0 3-16,-2 0-3 15,-2 0-1-15,-3 0 0 16,1 0 2-16,-1 0-1 15,-3 0-1-15,0 0 0 16,-1 0 0-16,-1 0 0 0,2 0 4 16,3 0-3-16,5 0 1 15,-1 0 2-15,4-2-4 16,1 2 2-16,-2-5-1 16,-2 5-1-16,-3 0 0 15,1 0 0-15,-1 0 5 16,-1 0-5-16,-1-3 0 15,1 1-1-15,-3 2 1 16,-1 0 0-16,0-2 2 16,-1 2-2-16,4-2 4 15,1-1-4-15,-1 3-1 16,5-3-2-16,-3 3 6 16,1 0-6-16,-3-2 2 15,1 2 1-15,-1-2 3 16,1 2-2-16,-1 0-1 0,1 0 0 15,-1 0 1-15,-3-2-3 16,2 2 4-16,-1 0 2 16,-3 0-2-16,4-2-4 15,3 2-3-15,-1-2 5 16,6 2 2-16,-4-1-2 16,-3-2-1-16,3 3 1 15,-1 0 1-15,-1 0 2 16,1 0-3-16,-1 0 2 15,-3 0-2-15,-1 0 0 16,2 0-6-16,-5 0 5 16,1 0-2-16,0 0 3 0,0 0 2 15,3-3 0-15,1 3-1 16,1-1 1-16,3 1-2 16,1-2 3-16,1 0-5 15,2 1 4-15,0 1-2 16,-2 0 2-16,-2 0-1 15,0 0-1-15,-6 0 0 16,3 0-1-16,1 0 1 16,-1 0 1-16,1 0-1 15,-1 0 2-15,1 0-2 16,1 0 0-16,1 0-1 16,-1 0 4-16,1 0-1 15,-1 0 0-15,2 0-2 0,-2 0-2 16,3 0 2-1,-1 0 2-15,4 0 2 0,-1 0-7 16,3 0 6-16,-4 0-6 16,1 0 9-16,-2 0-11 15,-2 0 6-15,2 0-1 16,-3 0 1-16,3 0 5 16,-3 0-8-16,4 0 5 15,-2 0-3-15,3-3 5 16,1-1 0-16,0 0-10 15,4 4 12-15,0 0-4 16,-1-2-3-16,-1 2 0 0,-2-2 3 16,6 0-2-16,-4-1 0 15,2 0-1-15,1 1 1 16,-2-2-2-16,3 1 2 16,0 3 7-16,2-3-8 15,-2 3 1-15,0-2 1 16,0 0-2-16,-1 2 2 15,0-2 1-15,-1 0-3 16,0-1 0-16,-1 0 0 16,1 0 0-16,2 2 1 15,-1-1 2-15,1 2-3 16,0-2 0-16,2 0 3 16,0 2-3-16,-2-2 2 15,4 2-2-15,-4 0 0 16,2 0 1-16,-7 0-1 0,-2 0 0 15,0 0-6-15,-5 0 5 16,1 0 1-16,-3 0 2 16,1 0 1-16,3-2-3 15,4 2 0-15,1 0 1 16,1 0 3-16,-6 0-3 16,1 0-1-16,-5-3 0 15,-4 2 1-15,-2 1 3 16,-2 0-4-16,-3 0 1 15,-2 0 2-15,0 0 2 16,0 0-5-16,0 0 11 16,0 0-9-16,0 0 6 0,0 0-1 15,0 0 8-15,0 0-12 16,0 0 13-16,0 0-7 16,0 0-9-16,0 0 14 15,0 0-10-15,0 0 0 16,0 0-4-16,0 0 3 15,0 0-1-15,0 0-4 16,0 0-14-16,-21 1-42 16,-41 16-280-16,-47-11-197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customXml" Target="../ink/ink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customXml" Target="../ink/ink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customXml" Target="../ink/ink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customXml" Target="../ink/ink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customXml" Target="../ink/ink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customXml" Target="../ink/ink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69346" cy="3686015"/>
          </a:xfrm>
        </p:spPr>
        <p:txBody>
          <a:bodyPr>
            <a:normAutofit/>
          </a:bodyPr>
          <a:lstStyle/>
          <a:p>
            <a:r>
              <a:rPr lang="en-US" dirty="0"/>
              <a:t>Poisson Distribution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Number of Events</a:t>
            </a:r>
          </a:p>
        </p:txBody>
      </p:sp>
      <p:pic>
        <p:nvPicPr>
          <p:cNvPr id="5" name="Picture 4" descr="stairs, hand rail, and abstract object along the wall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6792"/>
          <a:stretch/>
        </p:blipFill>
        <p:spPr>
          <a:xfrm>
            <a:off x="-1" y="2"/>
            <a:ext cx="4635315" cy="6400798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0A5E7FB-1FB5-4C57-9C8C-70E550767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2DB08-1F65-421F-9535-33BC231C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Poisson Distribution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FD87AE-0451-4520-AA60-0033CBDFB530}"/>
              </a:ext>
            </a:extLst>
          </p:cNvPr>
          <p:cNvSpPr txBox="1"/>
          <p:nvPr/>
        </p:nvSpPr>
        <p:spPr>
          <a:xfrm>
            <a:off x="1097280" y="2332079"/>
            <a:ext cx="10058400" cy="28541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90300"/>
              </a:lnSpc>
              <a:spcBef>
                <a:spcPts val="414"/>
              </a:spcBef>
            </a:pPr>
            <a:r>
              <a:rPr lang="en-IN" sz="3200" spc="160" dirty="0">
                <a:latin typeface="Tahoma"/>
                <a:cs typeface="Tahoma"/>
              </a:rPr>
              <a:t>Poisson </a:t>
            </a:r>
            <a:r>
              <a:rPr lang="en-IN" sz="3200" spc="170" dirty="0">
                <a:latin typeface="Tahoma"/>
                <a:cs typeface="Tahoma"/>
              </a:rPr>
              <a:t>distribution </a:t>
            </a:r>
            <a:r>
              <a:rPr lang="en-IN" sz="3200" spc="165" dirty="0">
                <a:latin typeface="Tahoma"/>
                <a:cs typeface="Tahoma"/>
              </a:rPr>
              <a:t>is </a:t>
            </a:r>
            <a:r>
              <a:rPr lang="en-IN" sz="3200" spc="130" dirty="0">
                <a:latin typeface="Tahoma"/>
                <a:cs typeface="Tahoma"/>
              </a:rPr>
              <a:t>for </a:t>
            </a:r>
            <a:r>
              <a:rPr lang="en-IN" sz="3200" spc="180" dirty="0">
                <a:latin typeface="Tahoma"/>
                <a:cs typeface="Tahoma"/>
              </a:rPr>
              <a:t>counts—if</a:t>
            </a:r>
            <a:r>
              <a:rPr lang="en-IN" sz="3200" spc="-520" dirty="0">
                <a:latin typeface="Tahoma"/>
                <a:cs typeface="Tahoma"/>
              </a:rPr>
              <a:t> </a:t>
            </a:r>
            <a:r>
              <a:rPr lang="en-IN" sz="3200" spc="210" dirty="0">
                <a:latin typeface="Tahoma"/>
                <a:cs typeface="Tahoma"/>
              </a:rPr>
              <a:t>events  </a:t>
            </a:r>
            <a:r>
              <a:rPr lang="en-IN" sz="3200" spc="220" dirty="0">
                <a:latin typeface="Tahoma"/>
                <a:cs typeface="Tahoma"/>
              </a:rPr>
              <a:t>happen </a:t>
            </a:r>
            <a:r>
              <a:rPr lang="en-IN" sz="3200" spc="195" dirty="0">
                <a:latin typeface="Tahoma"/>
                <a:cs typeface="Tahoma"/>
              </a:rPr>
              <a:t>at </a:t>
            </a:r>
            <a:r>
              <a:rPr lang="en-IN" sz="3200" spc="235" dirty="0">
                <a:latin typeface="Tahoma"/>
                <a:cs typeface="Tahoma"/>
              </a:rPr>
              <a:t>a </a:t>
            </a:r>
            <a:r>
              <a:rPr lang="en-IN" sz="3200" spc="195" dirty="0">
                <a:latin typeface="Tahoma"/>
                <a:cs typeface="Tahoma"/>
              </a:rPr>
              <a:t>constant </a:t>
            </a:r>
            <a:r>
              <a:rPr lang="en-IN" sz="3200" spc="190" dirty="0">
                <a:latin typeface="Tahoma"/>
                <a:cs typeface="Tahoma"/>
              </a:rPr>
              <a:t>rate </a:t>
            </a:r>
            <a:r>
              <a:rPr lang="en-IN" sz="3200" spc="195" dirty="0">
                <a:latin typeface="Tahoma"/>
                <a:cs typeface="Tahoma"/>
              </a:rPr>
              <a:t>over </a:t>
            </a:r>
            <a:r>
              <a:rPr lang="en-IN" sz="3200" spc="180" dirty="0">
                <a:latin typeface="Tahoma"/>
                <a:cs typeface="Tahoma"/>
              </a:rPr>
              <a:t>time, </a:t>
            </a:r>
            <a:r>
              <a:rPr lang="en-IN" sz="3200" spc="195" dirty="0">
                <a:latin typeface="Tahoma"/>
                <a:cs typeface="Tahoma"/>
              </a:rPr>
              <a:t>the  </a:t>
            </a:r>
            <a:r>
              <a:rPr lang="en-IN" sz="3200" spc="160" dirty="0">
                <a:latin typeface="Tahoma"/>
                <a:cs typeface="Tahoma"/>
              </a:rPr>
              <a:t>Poisson</a:t>
            </a:r>
            <a:r>
              <a:rPr lang="en-IN" sz="3200" spc="25" dirty="0">
                <a:latin typeface="Tahoma"/>
                <a:cs typeface="Tahoma"/>
              </a:rPr>
              <a:t> </a:t>
            </a:r>
            <a:r>
              <a:rPr lang="en-IN" sz="3200" spc="170" dirty="0">
                <a:latin typeface="Tahoma"/>
                <a:cs typeface="Tahoma"/>
              </a:rPr>
              <a:t>distribution</a:t>
            </a:r>
            <a:r>
              <a:rPr lang="en-IN" sz="3200" spc="25" dirty="0">
                <a:latin typeface="Tahoma"/>
                <a:cs typeface="Tahoma"/>
              </a:rPr>
              <a:t> </a:t>
            </a:r>
            <a:r>
              <a:rPr lang="en-IN" sz="3200" spc="204" dirty="0">
                <a:latin typeface="Tahoma"/>
                <a:cs typeface="Tahoma"/>
              </a:rPr>
              <a:t>gives</a:t>
            </a:r>
            <a:r>
              <a:rPr lang="en-IN" sz="3200" spc="20" dirty="0">
                <a:latin typeface="Tahoma"/>
                <a:cs typeface="Tahoma"/>
              </a:rPr>
              <a:t> </a:t>
            </a:r>
            <a:r>
              <a:rPr lang="en-IN" sz="3200" spc="195" dirty="0">
                <a:latin typeface="Tahoma"/>
                <a:cs typeface="Tahoma"/>
              </a:rPr>
              <a:t>the</a:t>
            </a:r>
            <a:r>
              <a:rPr lang="en-IN" sz="3200" spc="15" dirty="0">
                <a:latin typeface="Tahoma"/>
                <a:cs typeface="Tahoma"/>
              </a:rPr>
              <a:t> </a:t>
            </a:r>
            <a:r>
              <a:rPr lang="en-IN" sz="3200" spc="175" dirty="0">
                <a:latin typeface="Tahoma"/>
                <a:cs typeface="Tahoma"/>
              </a:rPr>
              <a:t>probability</a:t>
            </a:r>
            <a:r>
              <a:rPr lang="en-IN" sz="3200" spc="20" dirty="0">
                <a:latin typeface="Tahoma"/>
                <a:cs typeface="Tahoma"/>
              </a:rPr>
              <a:t> </a:t>
            </a:r>
            <a:r>
              <a:rPr lang="en-IN" sz="3200" spc="130" dirty="0">
                <a:latin typeface="Tahoma"/>
                <a:cs typeface="Tahoma"/>
              </a:rPr>
              <a:t>of  </a:t>
            </a:r>
            <a:r>
              <a:rPr lang="en-IN" sz="3200" spc="280" dirty="0">
                <a:latin typeface="Tahoma"/>
                <a:cs typeface="Tahoma"/>
              </a:rPr>
              <a:t>X</a:t>
            </a:r>
            <a:r>
              <a:rPr lang="en-IN" sz="3200" spc="5" dirty="0">
                <a:latin typeface="Tahoma"/>
                <a:cs typeface="Tahoma"/>
              </a:rPr>
              <a:t> </a:t>
            </a:r>
            <a:r>
              <a:rPr lang="en-IN" sz="3200" spc="225" dirty="0">
                <a:latin typeface="Tahoma"/>
                <a:cs typeface="Tahoma"/>
              </a:rPr>
              <a:t>number</a:t>
            </a:r>
            <a:r>
              <a:rPr lang="en-IN" sz="3200" spc="30" dirty="0">
                <a:latin typeface="Tahoma"/>
                <a:cs typeface="Tahoma"/>
              </a:rPr>
              <a:t> </a:t>
            </a:r>
            <a:r>
              <a:rPr lang="en-IN" sz="3200" spc="135" dirty="0">
                <a:latin typeface="Tahoma"/>
                <a:cs typeface="Tahoma"/>
              </a:rPr>
              <a:t>of</a:t>
            </a:r>
            <a:r>
              <a:rPr lang="en-IN" sz="3200" spc="10" dirty="0">
                <a:latin typeface="Tahoma"/>
                <a:cs typeface="Tahoma"/>
              </a:rPr>
              <a:t> </a:t>
            </a:r>
            <a:r>
              <a:rPr lang="en-IN" sz="3200" spc="210" dirty="0">
                <a:latin typeface="Tahoma"/>
                <a:cs typeface="Tahoma"/>
              </a:rPr>
              <a:t>events</a:t>
            </a:r>
            <a:r>
              <a:rPr lang="en-IN" sz="3200" spc="5" dirty="0">
                <a:latin typeface="Tahoma"/>
                <a:cs typeface="Tahoma"/>
              </a:rPr>
              <a:t> </a:t>
            </a:r>
            <a:r>
              <a:rPr lang="en-IN" sz="3200" spc="180" dirty="0">
                <a:latin typeface="Tahoma"/>
                <a:cs typeface="Tahoma"/>
              </a:rPr>
              <a:t>occurring</a:t>
            </a:r>
            <a:r>
              <a:rPr lang="en-IN" sz="3200" spc="25" dirty="0">
                <a:latin typeface="Tahoma"/>
                <a:cs typeface="Tahoma"/>
              </a:rPr>
              <a:t> </a:t>
            </a:r>
            <a:r>
              <a:rPr lang="en-IN" sz="3200" spc="165" dirty="0">
                <a:latin typeface="Tahoma"/>
                <a:cs typeface="Tahoma"/>
              </a:rPr>
              <a:t>in</a:t>
            </a:r>
            <a:r>
              <a:rPr lang="en-IN" sz="3200" spc="20" dirty="0">
                <a:latin typeface="Tahoma"/>
                <a:cs typeface="Tahoma"/>
              </a:rPr>
              <a:t> </a:t>
            </a:r>
            <a:r>
              <a:rPr lang="en-IN" sz="3200" spc="215" dirty="0">
                <a:latin typeface="Tahoma"/>
                <a:cs typeface="Tahoma"/>
              </a:rPr>
              <a:t>time</a:t>
            </a:r>
            <a:r>
              <a:rPr lang="en-IN" sz="3200" spc="5" dirty="0">
                <a:latin typeface="Tahoma"/>
                <a:cs typeface="Tahoma"/>
              </a:rPr>
              <a:t> </a:t>
            </a:r>
            <a:r>
              <a:rPr lang="en-IN" sz="3200" spc="-110" dirty="0">
                <a:latin typeface="Tahoma"/>
                <a:cs typeface="Tahoma"/>
              </a:rPr>
              <a:t>T.</a:t>
            </a:r>
          </a:p>
          <a:p>
            <a:pPr marL="12700" marR="5080">
              <a:lnSpc>
                <a:spcPct val="90300"/>
              </a:lnSpc>
              <a:spcBef>
                <a:spcPts val="414"/>
              </a:spcBef>
            </a:pPr>
            <a:endParaRPr lang="en-IN" sz="3200" spc="-110" dirty="0">
              <a:latin typeface="Tahoma"/>
              <a:cs typeface="Tahoma"/>
            </a:endParaRPr>
          </a:p>
          <a:p>
            <a:pPr marL="12700" marR="5080">
              <a:lnSpc>
                <a:spcPct val="90300"/>
              </a:lnSpc>
              <a:spcBef>
                <a:spcPts val="414"/>
              </a:spcBef>
            </a:pPr>
            <a:endParaRPr lang="en-IN" sz="32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793558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15870" y="1151488"/>
            <a:ext cx="8161508" cy="566822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15" dirty="0"/>
              <a:t>Poisson </a:t>
            </a:r>
            <a:r>
              <a:rPr sz="3600" spc="310" dirty="0"/>
              <a:t>Mean </a:t>
            </a:r>
            <a:r>
              <a:rPr sz="3600" spc="290" dirty="0"/>
              <a:t>and</a:t>
            </a:r>
            <a:r>
              <a:rPr sz="3600" spc="-570" dirty="0"/>
              <a:t> </a:t>
            </a:r>
            <a:r>
              <a:rPr sz="3600" spc="235" dirty="0"/>
              <a:t>Variance</a:t>
            </a:r>
            <a:endParaRPr sz="3600" dirty="0"/>
          </a:p>
        </p:txBody>
      </p:sp>
      <p:sp>
        <p:nvSpPr>
          <p:cNvPr id="4" name="object 4"/>
          <p:cNvSpPr txBox="1"/>
          <p:nvPr/>
        </p:nvSpPr>
        <p:spPr>
          <a:xfrm>
            <a:off x="3064511" y="2129790"/>
            <a:ext cx="14979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spcBef>
                <a:spcPts val="100"/>
              </a:spcBef>
              <a:buClr>
                <a:srgbClr val="3333CC"/>
              </a:buClr>
              <a:buSzPct val="59375"/>
              <a:tabLst>
                <a:tab pos="365125" algn="l"/>
                <a:tab pos="365760" algn="l"/>
              </a:tabLst>
            </a:pPr>
            <a:r>
              <a:rPr sz="3200" spc="270" dirty="0">
                <a:latin typeface="Tahoma"/>
                <a:cs typeface="Tahoma"/>
              </a:rPr>
              <a:t>Mean</a:t>
            </a:r>
            <a:endParaRPr sz="32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33566" y="3048000"/>
            <a:ext cx="50177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spcBef>
                <a:spcPts val="100"/>
              </a:spcBef>
              <a:buClr>
                <a:srgbClr val="3333CC"/>
              </a:buClr>
              <a:buSzPct val="59375"/>
              <a:tabLst>
                <a:tab pos="363855" algn="l"/>
                <a:tab pos="364490" algn="l"/>
              </a:tabLst>
            </a:pPr>
            <a:r>
              <a:rPr sz="3200" spc="210" dirty="0">
                <a:latin typeface="Tahoma"/>
                <a:cs typeface="Tahoma"/>
              </a:rPr>
              <a:t>Variance </a:t>
            </a:r>
            <a:r>
              <a:rPr sz="3200" spc="260" dirty="0">
                <a:latin typeface="Tahoma"/>
                <a:cs typeface="Tahoma"/>
              </a:rPr>
              <a:t>and</a:t>
            </a:r>
            <a:r>
              <a:rPr sz="3200" spc="-240" dirty="0">
                <a:latin typeface="Tahoma"/>
                <a:cs typeface="Tahoma"/>
              </a:rPr>
              <a:t> </a:t>
            </a:r>
            <a:r>
              <a:rPr sz="3200" spc="229" dirty="0">
                <a:latin typeface="Tahoma"/>
                <a:cs typeface="Tahoma"/>
              </a:rPr>
              <a:t>Standard</a:t>
            </a:r>
            <a:endParaRPr sz="320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49880" y="3488690"/>
            <a:ext cx="19697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spc="229" dirty="0">
                <a:latin typeface="Tahoma"/>
                <a:cs typeface="Tahoma"/>
              </a:rPr>
              <a:t>Deviation</a:t>
            </a:r>
            <a:endParaRPr sz="320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50230" y="2064680"/>
            <a:ext cx="1077595" cy="617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3850" spc="-55" dirty="0">
                <a:latin typeface="Symbol"/>
                <a:cs typeface="Symbol"/>
              </a:rPr>
              <a:t></a:t>
            </a:r>
            <a:r>
              <a:rPr sz="3850" spc="120" dirty="0">
                <a:latin typeface="Times New Roman"/>
                <a:cs typeface="Times New Roman"/>
              </a:rPr>
              <a:t> </a:t>
            </a:r>
            <a:r>
              <a:rPr sz="3750" spc="380" dirty="0">
                <a:latin typeface="Symbol"/>
                <a:cs typeface="Symbol"/>
              </a:rPr>
              <a:t></a:t>
            </a:r>
            <a:r>
              <a:rPr sz="3850" spc="380" dirty="0">
                <a:latin typeface="Symbol"/>
                <a:cs typeface="Symbol"/>
              </a:rPr>
              <a:t></a:t>
            </a:r>
            <a:endParaRPr sz="38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20690" y="3699743"/>
            <a:ext cx="1249680" cy="554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spcBef>
                <a:spcPts val="114"/>
              </a:spcBef>
              <a:tabLst>
                <a:tab pos="652145" algn="l"/>
              </a:tabLst>
            </a:pPr>
            <a:r>
              <a:rPr sz="3450" spc="-65" dirty="0">
                <a:latin typeface="Symbol"/>
                <a:cs typeface="Symbol"/>
              </a:rPr>
              <a:t></a:t>
            </a:r>
            <a:r>
              <a:rPr sz="3450" spc="-135" dirty="0">
                <a:latin typeface="Times New Roman"/>
                <a:cs typeface="Times New Roman"/>
              </a:rPr>
              <a:t> </a:t>
            </a:r>
            <a:r>
              <a:rPr sz="2925" baseline="42735" dirty="0">
                <a:latin typeface="Times New Roman"/>
                <a:cs typeface="Times New Roman"/>
              </a:rPr>
              <a:t>2	</a:t>
            </a:r>
            <a:r>
              <a:rPr sz="3350" spc="330" dirty="0">
                <a:latin typeface="Symbol"/>
                <a:cs typeface="Symbol"/>
              </a:rPr>
              <a:t></a:t>
            </a:r>
            <a:r>
              <a:rPr sz="3450" spc="330" dirty="0">
                <a:latin typeface="Symbol"/>
                <a:cs typeface="Symbol"/>
              </a:rPr>
              <a:t></a:t>
            </a:r>
            <a:endParaRPr sz="3450">
              <a:latin typeface="Symbol"/>
              <a:cs typeface="Symbo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333490" y="4820920"/>
            <a:ext cx="54610" cy="31750"/>
          </a:xfrm>
          <a:custGeom>
            <a:avLst/>
            <a:gdLst/>
            <a:ahLst/>
            <a:cxnLst/>
            <a:rect l="l" t="t" r="r" b="b"/>
            <a:pathLst>
              <a:path w="54610" h="31750">
                <a:moveTo>
                  <a:pt x="0" y="31749"/>
                </a:moveTo>
                <a:lnTo>
                  <a:pt x="54610" y="0"/>
                </a:lnTo>
              </a:path>
            </a:pathLst>
          </a:custGeom>
          <a:ln w="177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88100" y="4831079"/>
            <a:ext cx="78740" cy="143510"/>
          </a:xfrm>
          <a:custGeom>
            <a:avLst/>
            <a:gdLst/>
            <a:ahLst/>
            <a:cxnLst/>
            <a:rect l="l" t="t" r="r" b="b"/>
            <a:pathLst>
              <a:path w="78739" h="143510">
                <a:moveTo>
                  <a:pt x="0" y="0"/>
                </a:moveTo>
                <a:lnTo>
                  <a:pt x="78739" y="143510"/>
                </a:lnTo>
              </a:path>
            </a:pathLst>
          </a:custGeom>
          <a:ln w="354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74459" y="4545330"/>
            <a:ext cx="105410" cy="429259"/>
          </a:xfrm>
          <a:custGeom>
            <a:avLst/>
            <a:gdLst/>
            <a:ahLst/>
            <a:cxnLst/>
            <a:rect l="l" t="t" r="r" b="b"/>
            <a:pathLst>
              <a:path w="105410" h="429260">
                <a:moveTo>
                  <a:pt x="0" y="429260"/>
                </a:moveTo>
                <a:lnTo>
                  <a:pt x="105410" y="0"/>
                </a:lnTo>
              </a:path>
            </a:pathLst>
          </a:custGeom>
          <a:ln w="177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79870" y="4545329"/>
            <a:ext cx="302260" cy="0"/>
          </a:xfrm>
          <a:custGeom>
            <a:avLst/>
            <a:gdLst/>
            <a:ahLst/>
            <a:cxnLst/>
            <a:rect l="l" t="t" r="r" b="b"/>
            <a:pathLst>
              <a:path w="302260">
                <a:moveTo>
                  <a:pt x="0" y="0"/>
                </a:moveTo>
                <a:lnTo>
                  <a:pt x="302259" y="0"/>
                </a:lnTo>
              </a:path>
            </a:pathLst>
          </a:custGeom>
          <a:ln w="177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665730" y="4497247"/>
            <a:ext cx="5648960" cy="1624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93060">
              <a:spcBef>
                <a:spcPts val="105"/>
              </a:spcBef>
              <a:tabLst>
                <a:tab pos="3317875" algn="l"/>
                <a:tab pos="3933825" algn="l"/>
              </a:tabLst>
            </a:pPr>
            <a:r>
              <a:rPr sz="3450" spc="-60" dirty="0">
                <a:latin typeface="Symbol"/>
                <a:cs typeface="Symbol"/>
              </a:rPr>
              <a:t></a:t>
            </a:r>
            <a:r>
              <a:rPr sz="3450" spc="-60" dirty="0">
                <a:latin typeface="Times New Roman"/>
                <a:cs typeface="Times New Roman"/>
              </a:rPr>
              <a:t>	</a:t>
            </a:r>
            <a:r>
              <a:rPr sz="3350" spc="825" dirty="0">
                <a:latin typeface="Symbol"/>
                <a:cs typeface="Symbol"/>
              </a:rPr>
              <a:t></a:t>
            </a:r>
            <a:r>
              <a:rPr sz="3350" spc="825" dirty="0">
                <a:latin typeface="Times New Roman"/>
                <a:cs typeface="Times New Roman"/>
              </a:rPr>
              <a:t>	</a:t>
            </a:r>
            <a:r>
              <a:rPr sz="3450" spc="-55" dirty="0">
                <a:latin typeface="Symbol"/>
                <a:cs typeface="Symbol"/>
              </a:rPr>
              <a:t></a:t>
            </a:r>
            <a:endParaRPr sz="3450" dirty="0">
              <a:latin typeface="Symbol"/>
              <a:cs typeface="Symbol"/>
            </a:endParaRPr>
          </a:p>
          <a:p>
            <a:pPr marL="352425" marR="5080" indent="-340360">
              <a:spcBef>
                <a:spcPts val="2680"/>
              </a:spcBef>
              <a:tabLst>
                <a:tab pos="1932305" algn="l"/>
              </a:tabLst>
            </a:pPr>
            <a:r>
              <a:rPr lang="en-IN" sz="2400" spc="170" dirty="0">
                <a:latin typeface="Tahoma"/>
                <a:cs typeface="Tahoma"/>
              </a:rPr>
              <a:t>   </a:t>
            </a:r>
            <a:r>
              <a:rPr sz="2400" spc="170" dirty="0">
                <a:latin typeface="Tahoma"/>
                <a:cs typeface="Tahoma"/>
              </a:rPr>
              <a:t>where</a:t>
            </a:r>
            <a:r>
              <a:rPr lang="en-IN" sz="2400" spc="170" dirty="0">
                <a:latin typeface="Tahoma"/>
                <a:cs typeface="Tahoma"/>
              </a:rPr>
              <a:t> </a:t>
            </a:r>
            <a:r>
              <a:rPr sz="2400" dirty="0">
                <a:latin typeface="Symbol"/>
                <a:cs typeface="Symbol"/>
              </a:rPr>
              <a:t>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260" dirty="0">
                <a:latin typeface="Tahoma"/>
                <a:cs typeface="Tahoma"/>
              </a:rPr>
              <a:t>= </a:t>
            </a:r>
            <a:r>
              <a:rPr sz="2400" spc="190" dirty="0">
                <a:latin typeface="Tahoma"/>
                <a:cs typeface="Tahoma"/>
              </a:rPr>
              <a:t>expected </a:t>
            </a:r>
            <a:r>
              <a:rPr sz="2400" spc="200" dirty="0">
                <a:latin typeface="Tahoma"/>
                <a:cs typeface="Tahoma"/>
              </a:rPr>
              <a:t>number</a:t>
            </a:r>
            <a:r>
              <a:rPr sz="2400" spc="-310" dirty="0">
                <a:latin typeface="Tahoma"/>
                <a:cs typeface="Tahoma"/>
              </a:rPr>
              <a:t> </a:t>
            </a:r>
            <a:r>
              <a:rPr sz="2400" spc="114" dirty="0">
                <a:latin typeface="Tahoma"/>
                <a:cs typeface="Tahoma"/>
              </a:rPr>
              <a:t>of  </a:t>
            </a:r>
            <a:r>
              <a:rPr sz="2400" spc="150" dirty="0">
                <a:latin typeface="Tahoma"/>
                <a:cs typeface="Tahoma"/>
              </a:rPr>
              <a:t>hits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150" dirty="0">
                <a:latin typeface="Tahoma"/>
                <a:cs typeface="Tahoma"/>
              </a:rPr>
              <a:t>in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210" dirty="0">
                <a:latin typeface="Tahoma"/>
                <a:cs typeface="Tahoma"/>
              </a:rPr>
              <a:t>a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185" dirty="0">
                <a:latin typeface="Tahoma"/>
                <a:cs typeface="Tahoma"/>
              </a:rPr>
              <a:t>given</a:t>
            </a:r>
            <a:r>
              <a:rPr sz="2400" spc="25" dirty="0">
                <a:latin typeface="Tahoma"/>
                <a:cs typeface="Tahoma"/>
              </a:rPr>
              <a:t> </a:t>
            </a:r>
            <a:r>
              <a:rPr sz="2400" spc="190" dirty="0">
                <a:latin typeface="Tahoma"/>
                <a:cs typeface="Tahoma"/>
              </a:rPr>
              <a:t>time</a:t>
            </a:r>
            <a:r>
              <a:rPr sz="2400" spc="15" dirty="0">
                <a:latin typeface="Tahoma"/>
                <a:cs typeface="Tahoma"/>
              </a:rPr>
              <a:t> </a:t>
            </a:r>
            <a:r>
              <a:rPr sz="2400" spc="165" dirty="0">
                <a:latin typeface="Tahoma"/>
                <a:cs typeface="Tahoma"/>
              </a:rPr>
              <a:t>period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73671" y="2014220"/>
            <a:ext cx="1551305" cy="148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1600" b="1" spc="85" dirty="0">
                <a:solidFill>
                  <a:srgbClr val="FF0000"/>
                </a:solidFill>
                <a:latin typeface="Gill Sans MT"/>
                <a:cs typeface="Gill Sans MT"/>
              </a:rPr>
              <a:t>For </a:t>
            </a:r>
            <a:r>
              <a:rPr sz="1600" b="1" spc="229" dirty="0">
                <a:solidFill>
                  <a:srgbClr val="FF0000"/>
                </a:solidFill>
                <a:latin typeface="Gill Sans MT"/>
                <a:cs typeface="Gill Sans MT"/>
              </a:rPr>
              <a:t>a</a:t>
            </a:r>
            <a:r>
              <a:rPr sz="1600" b="1" spc="45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1600" b="1" spc="175" dirty="0">
                <a:solidFill>
                  <a:srgbClr val="FF0000"/>
                </a:solidFill>
                <a:latin typeface="Gill Sans MT"/>
                <a:cs typeface="Gill Sans MT"/>
              </a:rPr>
              <a:t>Poisson  </a:t>
            </a:r>
            <a:r>
              <a:rPr sz="1600" b="1" spc="160" dirty="0">
                <a:solidFill>
                  <a:srgbClr val="FF0000"/>
                </a:solidFill>
                <a:latin typeface="Gill Sans MT"/>
                <a:cs typeface="Gill Sans MT"/>
              </a:rPr>
              <a:t>random  </a:t>
            </a:r>
            <a:r>
              <a:rPr sz="1600" b="1" spc="170" dirty="0">
                <a:solidFill>
                  <a:srgbClr val="FF0000"/>
                </a:solidFill>
                <a:latin typeface="Gill Sans MT"/>
                <a:cs typeface="Gill Sans MT"/>
              </a:rPr>
              <a:t>variable, the  </a:t>
            </a:r>
            <a:r>
              <a:rPr sz="1600" b="1" spc="175" dirty="0">
                <a:solidFill>
                  <a:srgbClr val="FF0000"/>
                </a:solidFill>
                <a:latin typeface="Gill Sans MT"/>
                <a:cs typeface="Gill Sans MT"/>
              </a:rPr>
              <a:t>variance </a:t>
            </a:r>
            <a:r>
              <a:rPr sz="1600" b="1" spc="210" dirty="0">
                <a:solidFill>
                  <a:srgbClr val="FF0000"/>
                </a:solidFill>
                <a:latin typeface="Gill Sans MT"/>
                <a:cs typeface="Gill Sans MT"/>
              </a:rPr>
              <a:t>and  </a:t>
            </a:r>
            <a:r>
              <a:rPr sz="1600" b="1" spc="185" dirty="0">
                <a:solidFill>
                  <a:srgbClr val="FF0000"/>
                </a:solidFill>
                <a:latin typeface="Gill Sans MT"/>
                <a:cs typeface="Gill Sans MT"/>
              </a:rPr>
              <a:t>mean </a:t>
            </a:r>
            <a:r>
              <a:rPr sz="1600" b="1" spc="165" dirty="0">
                <a:solidFill>
                  <a:srgbClr val="FF0000"/>
                </a:solidFill>
                <a:latin typeface="Gill Sans MT"/>
                <a:cs typeface="Gill Sans MT"/>
              </a:rPr>
              <a:t>are</a:t>
            </a:r>
            <a:r>
              <a:rPr sz="1600" b="1" spc="-50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1600" b="1" spc="170" dirty="0">
                <a:solidFill>
                  <a:srgbClr val="FF0000"/>
                </a:solidFill>
                <a:latin typeface="Gill Sans MT"/>
                <a:cs typeface="Gill Sans MT"/>
              </a:rPr>
              <a:t>the  </a:t>
            </a:r>
            <a:r>
              <a:rPr sz="1600" b="1" spc="210" dirty="0">
                <a:solidFill>
                  <a:srgbClr val="FF0000"/>
                </a:solidFill>
                <a:latin typeface="Gill Sans MT"/>
                <a:cs typeface="Gill Sans MT"/>
              </a:rPr>
              <a:t>same</a:t>
            </a:r>
            <a:r>
              <a:rPr sz="1400" b="1" spc="210" dirty="0">
                <a:solidFill>
                  <a:srgbClr val="FF0000"/>
                </a:solidFill>
                <a:latin typeface="Gill Sans MT"/>
                <a:cs typeface="Gill Sans MT"/>
              </a:rPr>
              <a:t>!</a:t>
            </a:r>
            <a:endParaRPr sz="1400">
              <a:latin typeface="Gill Sans MT"/>
              <a:cs typeface="Gill Sans M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23B27B3-5022-4D89-9F52-45039472AED5}"/>
                  </a:ext>
                </a:extLst>
              </p14:cNvPr>
              <p14:cNvContentPartPr/>
              <p14:nvPr/>
            </p14:nvContentPartPr>
            <p14:xfrm>
              <a:off x="7475040" y="3800520"/>
              <a:ext cx="4493520" cy="1761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23B27B3-5022-4D89-9F52-45039472AE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65680" y="3791160"/>
                <a:ext cx="4512240" cy="1780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2DB08-1F65-421F-9535-33BC231C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Poisson Distribution – PMF</a:t>
            </a:r>
          </a:p>
        </p:txBody>
      </p:sp>
      <p:sp>
        <p:nvSpPr>
          <p:cNvPr id="3" name="object 10">
            <a:extLst>
              <a:ext uri="{FF2B5EF4-FFF2-40B4-BE49-F238E27FC236}">
                <a16:creationId xmlns:a16="http://schemas.microsoft.com/office/drawing/2014/main" id="{C2CD6F68-4110-4423-8B6C-E8D8CCC69E9C}"/>
              </a:ext>
            </a:extLst>
          </p:cNvPr>
          <p:cNvSpPr txBox="1"/>
          <p:nvPr/>
        </p:nvSpPr>
        <p:spPr>
          <a:xfrm>
            <a:off x="1223888" y="2172970"/>
            <a:ext cx="9931791" cy="23364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800"/>
              </a:lnSpc>
              <a:spcBef>
                <a:spcPts val="100"/>
              </a:spcBef>
            </a:pPr>
            <a:r>
              <a:rPr sz="2300" dirty="0">
                <a:latin typeface="Times New Roman"/>
                <a:cs typeface="Times New Roman"/>
              </a:rPr>
              <a:t>The </a:t>
            </a:r>
            <a:r>
              <a:rPr sz="2300" spc="-5" dirty="0">
                <a:latin typeface="Times New Roman"/>
                <a:cs typeface="Times New Roman"/>
              </a:rPr>
              <a:t>Poisson distribution models </a:t>
            </a:r>
            <a:r>
              <a:rPr sz="2300" dirty="0">
                <a:latin typeface="Times New Roman"/>
                <a:cs typeface="Times New Roman"/>
              </a:rPr>
              <a:t>counts, </a:t>
            </a:r>
            <a:r>
              <a:rPr sz="2300" spc="-5" dirty="0">
                <a:latin typeface="Times New Roman"/>
                <a:cs typeface="Times New Roman"/>
              </a:rPr>
              <a:t>such </a:t>
            </a:r>
            <a:r>
              <a:rPr sz="2300" dirty="0">
                <a:latin typeface="Times New Roman"/>
                <a:cs typeface="Times New Roman"/>
              </a:rPr>
              <a:t>as </a:t>
            </a:r>
            <a:r>
              <a:rPr sz="2300" spc="-5" dirty="0">
                <a:latin typeface="Times New Roman"/>
                <a:cs typeface="Times New Roman"/>
              </a:rPr>
              <a:t>the </a:t>
            </a:r>
            <a:r>
              <a:rPr sz="2300" dirty="0">
                <a:latin typeface="Times New Roman"/>
                <a:cs typeface="Times New Roman"/>
              </a:rPr>
              <a:t>number of new  </a:t>
            </a:r>
            <a:r>
              <a:rPr sz="2300" spc="-5" dirty="0">
                <a:latin typeface="Times New Roman"/>
                <a:cs typeface="Times New Roman"/>
              </a:rPr>
              <a:t>cases </a:t>
            </a:r>
            <a:r>
              <a:rPr sz="2300" dirty="0">
                <a:latin typeface="Times New Roman"/>
                <a:cs typeface="Times New Roman"/>
              </a:rPr>
              <a:t>of SARS </a:t>
            </a:r>
            <a:r>
              <a:rPr sz="2300" spc="-5" dirty="0">
                <a:latin typeface="Times New Roman"/>
                <a:cs typeface="Times New Roman"/>
              </a:rPr>
              <a:t>that </a:t>
            </a:r>
            <a:r>
              <a:rPr sz="2300" dirty="0">
                <a:latin typeface="Times New Roman"/>
                <a:cs typeface="Times New Roman"/>
              </a:rPr>
              <a:t>occur </a:t>
            </a:r>
            <a:r>
              <a:rPr sz="2300" spc="-5" dirty="0">
                <a:latin typeface="Times New Roman"/>
                <a:cs typeface="Times New Roman"/>
              </a:rPr>
              <a:t>in women in </a:t>
            </a:r>
            <a:r>
              <a:rPr sz="2300" dirty="0">
                <a:latin typeface="Times New Roman"/>
                <a:cs typeface="Times New Roman"/>
              </a:rPr>
              <a:t>New England next</a:t>
            </a:r>
            <a:r>
              <a:rPr sz="2300" spc="5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month.</a:t>
            </a:r>
          </a:p>
          <a:p>
            <a:pPr marL="12700" marR="43815">
              <a:lnSpc>
                <a:spcPct val="100800"/>
              </a:lnSpc>
              <a:spcBef>
                <a:spcPts val="500"/>
              </a:spcBef>
            </a:pPr>
            <a:r>
              <a:rPr sz="2300" dirty="0">
                <a:latin typeface="Times New Roman"/>
                <a:cs typeface="Times New Roman"/>
              </a:rPr>
              <a:t>The </a:t>
            </a:r>
            <a:r>
              <a:rPr sz="2300" spc="-5" dirty="0">
                <a:latin typeface="Times New Roman"/>
                <a:cs typeface="Times New Roman"/>
              </a:rPr>
              <a:t>distribution </a:t>
            </a:r>
            <a:r>
              <a:rPr sz="2300" spc="-10" dirty="0">
                <a:latin typeface="Times New Roman"/>
                <a:cs typeface="Times New Roman"/>
              </a:rPr>
              <a:t>tells </a:t>
            </a:r>
            <a:r>
              <a:rPr sz="2300" dirty="0">
                <a:latin typeface="Times New Roman"/>
                <a:cs typeface="Times New Roman"/>
              </a:rPr>
              <a:t>you the </a:t>
            </a:r>
            <a:r>
              <a:rPr sz="2300" spc="-5" dirty="0">
                <a:latin typeface="Times New Roman"/>
                <a:cs typeface="Times New Roman"/>
              </a:rPr>
              <a:t>probability </a:t>
            </a:r>
            <a:r>
              <a:rPr sz="2300" dirty="0">
                <a:latin typeface="Times New Roman"/>
                <a:cs typeface="Times New Roman"/>
              </a:rPr>
              <a:t>of </a:t>
            </a:r>
            <a:r>
              <a:rPr sz="2300" spc="-5" dirty="0">
                <a:latin typeface="Times New Roman"/>
                <a:cs typeface="Times New Roman"/>
              </a:rPr>
              <a:t>all possible </a:t>
            </a:r>
            <a:r>
              <a:rPr sz="2300" dirty="0">
                <a:latin typeface="Times New Roman"/>
                <a:cs typeface="Times New Roman"/>
              </a:rPr>
              <a:t>numbers of  new </a:t>
            </a:r>
            <a:r>
              <a:rPr sz="2300" spc="-5" dirty="0">
                <a:latin typeface="Times New Roman"/>
                <a:cs typeface="Times New Roman"/>
              </a:rPr>
              <a:t>cases, </a:t>
            </a:r>
            <a:r>
              <a:rPr sz="2300" dirty="0">
                <a:latin typeface="Times New Roman"/>
                <a:cs typeface="Times New Roman"/>
              </a:rPr>
              <a:t>from 0 </a:t>
            </a:r>
            <a:r>
              <a:rPr sz="2300" spc="-5" dirty="0">
                <a:latin typeface="Times New Roman"/>
                <a:cs typeface="Times New Roman"/>
              </a:rPr>
              <a:t>to</a:t>
            </a:r>
            <a:r>
              <a:rPr sz="2300" spc="25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infinity.</a:t>
            </a:r>
            <a:endParaRPr sz="2300" dirty="0">
              <a:latin typeface="Times New Roman"/>
              <a:cs typeface="Times New Roman"/>
            </a:endParaRPr>
          </a:p>
          <a:p>
            <a:pPr marL="12700" marR="506095">
              <a:lnSpc>
                <a:spcPct val="100800"/>
              </a:lnSpc>
              <a:spcBef>
                <a:spcPts val="490"/>
              </a:spcBef>
            </a:pPr>
            <a:r>
              <a:rPr sz="2300" dirty="0">
                <a:latin typeface="Times New Roman"/>
                <a:cs typeface="Times New Roman"/>
              </a:rPr>
              <a:t>If X= # of new </a:t>
            </a:r>
            <a:r>
              <a:rPr sz="2300" spc="-5" dirty="0">
                <a:latin typeface="Times New Roman"/>
                <a:cs typeface="Times New Roman"/>
              </a:rPr>
              <a:t>cases </a:t>
            </a:r>
            <a:r>
              <a:rPr sz="2300" dirty="0">
                <a:latin typeface="Times New Roman"/>
                <a:cs typeface="Times New Roman"/>
              </a:rPr>
              <a:t>next month and </a:t>
            </a:r>
            <a:r>
              <a:rPr sz="2300" i="1" dirty="0">
                <a:latin typeface="Times New Roman"/>
                <a:cs typeface="Times New Roman"/>
              </a:rPr>
              <a:t>X </a:t>
            </a:r>
            <a:r>
              <a:rPr sz="2300" dirty="0">
                <a:latin typeface="Times New Roman"/>
                <a:cs typeface="Times New Roman"/>
              </a:rPr>
              <a:t>~ </a:t>
            </a:r>
            <a:r>
              <a:rPr sz="2300" spc="-5" dirty="0">
                <a:latin typeface="Times New Roman"/>
                <a:cs typeface="Times New Roman"/>
              </a:rPr>
              <a:t>Poisson </a:t>
            </a:r>
            <a:r>
              <a:rPr sz="2300" dirty="0">
                <a:latin typeface="Times New Roman"/>
                <a:cs typeface="Times New Roman"/>
              </a:rPr>
              <a:t>(</a:t>
            </a:r>
            <a:r>
              <a:rPr sz="2300" dirty="0">
                <a:latin typeface="Symbol"/>
                <a:cs typeface="Symbol"/>
              </a:rPr>
              <a:t></a:t>
            </a:r>
            <a:r>
              <a:rPr sz="2300" dirty="0">
                <a:latin typeface="Times New Roman"/>
                <a:cs typeface="Times New Roman"/>
              </a:rPr>
              <a:t>), </a:t>
            </a:r>
            <a:r>
              <a:rPr sz="2300" spc="-5" dirty="0">
                <a:latin typeface="Times New Roman"/>
                <a:cs typeface="Times New Roman"/>
              </a:rPr>
              <a:t>then the  probability that </a:t>
            </a:r>
            <a:r>
              <a:rPr sz="2300" i="1" dirty="0">
                <a:latin typeface="Times New Roman"/>
                <a:cs typeface="Times New Roman"/>
              </a:rPr>
              <a:t>X=k </a:t>
            </a:r>
            <a:r>
              <a:rPr sz="2300" dirty="0">
                <a:latin typeface="Times New Roman"/>
                <a:cs typeface="Times New Roman"/>
              </a:rPr>
              <a:t>(a </a:t>
            </a:r>
            <a:r>
              <a:rPr sz="2300" spc="-5" dirty="0">
                <a:latin typeface="Times New Roman"/>
                <a:cs typeface="Times New Roman"/>
              </a:rPr>
              <a:t>particular </a:t>
            </a:r>
            <a:r>
              <a:rPr sz="2300" dirty="0">
                <a:latin typeface="Times New Roman"/>
                <a:cs typeface="Times New Roman"/>
              </a:rPr>
              <a:t>count)</a:t>
            </a:r>
            <a:r>
              <a:rPr sz="2300" spc="4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is:</a:t>
            </a:r>
            <a:endParaRPr sz="2300" dirty="0">
              <a:latin typeface="Times New Roman"/>
              <a:cs typeface="Times New Roman"/>
            </a:endParaRPr>
          </a:p>
        </p:txBody>
      </p:sp>
      <p:sp>
        <p:nvSpPr>
          <p:cNvPr id="7" name="object 11">
            <a:extLst>
              <a:ext uri="{FF2B5EF4-FFF2-40B4-BE49-F238E27FC236}">
                <a16:creationId xmlns:a16="http://schemas.microsoft.com/office/drawing/2014/main" id="{0F20D924-4FC2-414A-AA9B-E00176DF7797}"/>
              </a:ext>
            </a:extLst>
          </p:cNvPr>
          <p:cNvSpPr/>
          <p:nvPr/>
        </p:nvSpPr>
        <p:spPr>
          <a:xfrm>
            <a:off x="6712137" y="5496949"/>
            <a:ext cx="1569720" cy="0"/>
          </a:xfrm>
          <a:custGeom>
            <a:avLst/>
            <a:gdLst/>
            <a:ahLst/>
            <a:cxnLst/>
            <a:rect l="l" t="t" r="r" b="b"/>
            <a:pathLst>
              <a:path w="1569720">
                <a:moveTo>
                  <a:pt x="0" y="0"/>
                </a:moveTo>
                <a:lnTo>
                  <a:pt x="1569720" y="0"/>
                </a:lnTo>
              </a:path>
            </a:pathLst>
          </a:custGeom>
          <a:ln w="292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2">
            <a:extLst>
              <a:ext uri="{FF2B5EF4-FFF2-40B4-BE49-F238E27FC236}">
                <a16:creationId xmlns:a16="http://schemas.microsoft.com/office/drawing/2014/main" id="{1A1986B5-97BD-48AF-B4E2-1009A7F5494D}"/>
              </a:ext>
            </a:extLst>
          </p:cNvPr>
          <p:cNvSpPr txBox="1"/>
          <p:nvPr/>
        </p:nvSpPr>
        <p:spPr>
          <a:xfrm>
            <a:off x="7272207" y="5505838"/>
            <a:ext cx="534670" cy="795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5050" i="1" spc="65" dirty="0">
                <a:latin typeface="Times New Roman"/>
                <a:cs typeface="Times New Roman"/>
              </a:rPr>
              <a:t>k</a:t>
            </a:r>
            <a:r>
              <a:rPr sz="5050" spc="15" dirty="0">
                <a:latin typeface="Times New Roman"/>
                <a:cs typeface="Times New Roman"/>
              </a:rPr>
              <a:t>!</a:t>
            </a:r>
            <a:endParaRPr sz="5050">
              <a:latin typeface="Times New Roman"/>
              <a:cs typeface="Times New Roman"/>
            </a:endParaRPr>
          </a:p>
        </p:txBody>
      </p:sp>
      <p:sp>
        <p:nvSpPr>
          <p:cNvPr id="11" name="object 13">
            <a:extLst>
              <a:ext uri="{FF2B5EF4-FFF2-40B4-BE49-F238E27FC236}">
                <a16:creationId xmlns:a16="http://schemas.microsoft.com/office/drawing/2014/main" id="{BE247EAB-593D-4C9E-87A4-8ACCF52D1CE0}"/>
              </a:ext>
            </a:extLst>
          </p:cNvPr>
          <p:cNvSpPr txBox="1"/>
          <p:nvPr/>
        </p:nvSpPr>
        <p:spPr>
          <a:xfrm>
            <a:off x="6713408" y="4285204"/>
            <a:ext cx="1471295" cy="8229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spcBef>
                <a:spcPts val="130"/>
              </a:spcBef>
            </a:pPr>
            <a:r>
              <a:rPr sz="7800" spc="-52" baseline="-24038" dirty="0">
                <a:latin typeface="Symbol"/>
                <a:cs typeface="Symbol"/>
              </a:rPr>
              <a:t></a:t>
            </a:r>
            <a:r>
              <a:rPr sz="3200" i="1" spc="-35" dirty="0">
                <a:latin typeface="Times New Roman"/>
                <a:cs typeface="Times New Roman"/>
              </a:rPr>
              <a:t>k </a:t>
            </a:r>
            <a:r>
              <a:rPr sz="7575" i="1" spc="-284" baseline="-24752" dirty="0">
                <a:latin typeface="Times New Roman"/>
                <a:cs typeface="Times New Roman"/>
              </a:rPr>
              <a:t>e</a:t>
            </a:r>
            <a:r>
              <a:rPr sz="3200" spc="-190" dirty="0">
                <a:latin typeface="Symbol"/>
                <a:cs typeface="Symbol"/>
              </a:rPr>
              <a:t></a:t>
            </a:r>
            <a:r>
              <a:rPr sz="3200" spc="-275" dirty="0">
                <a:latin typeface="Times New Roman"/>
                <a:cs typeface="Times New Roman"/>
              </a:rPr>
              <a:t> </a:t>
            </a:r>
            <a:r>
              <a:rPr sz="3300" spc="-35" dirty="0">
                <a:latin typeface="Symbol"/>
                <a:cs typeface="Symbol"/>
              </a:rPr>
              <a:t></a:t>
            </a:r>
            <a:endParaRPr sz="3300">
              <a:latin typeface="Symbol"/>
              <a:cs typeface="Symbol"/>
            </a:endParaRPr>
          </a:p>
        </p:txBody>
      </p:sp>
      <p:sp>
        <p:nvSpPr>
          <p:cNvPr id="13" name="object 14">
            <a:extLst>
              <a:ext uri="{FF2B5EF4-FFF2-40B4-BE49-F238E27FC236}">
                <a16:creationId xmlns:a16="http://schemas.microsoft.com/office/drawing/2014/main" id="{E738BF9B-597C-41EB-8D15-9748FA77161D}"/>
              </a:ext>
            </a:extLst>
          </p:cNvPr>
          <p:cNvSpPr txBox="1"/>
          <p:nvPr/>
        </p:nvSpPr>
        <p:spPr>
          <a:xfrm>
            <a:off x="3722557" y="5002918"/>
            <a:ext cx="3009265" cy="795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279525" algn="l"/>
              </a:tabLst>
            </a:pPr>
            <a:r>
              <a:rPr sz="5050" i="1" spc="95" dirty="0">
                <a:latin typeface="Times New Roman"/>
                <a:cs typeface="Times New Roman"/>
              </a:rPr>
              <a:t>p</a:t>
            </a:r>
            <a:r>
              <a:rPr sz="5050" spc="95" dirty="0">
                <a:latin typeface="Times New Roman"/>
                <a:cs typeface="Times New Roman"/>
              </a:rPr>
              <a:t>(</a:t>
            </a:r>
            <a:r>
              <a:rPr sz="5050" spc="-730" dirty="0">
                <a:latin typeface="Times New Roman"/>
                <a:cs typeface="Times New Roman"/>
              </a:rPr>
              <a:t> </a:t>
            </a:r>
            <a:r>
              <a:rPr sz="5050" i="1" spc="25" dirty="0">
                <a:latin typeface="Times New Roman"/>
                <a:cs typeface="Times New Roman"/>
              </a:rPr>
              <a:t>X	</a:t>
            </a:r>
            <a:r>
              <a:rPr sz="5050" spc="585" dirty="0">
                <a:latin typeface="Symbol"/>
                <a:cs typeface="Symbol"/>
              </a:rPr>
              <a:t></a:t>
            </a:r>
            <a:r>
              <a:rPr sz="5050" i="1" spc="585" dirty="0">
                <a:latin typeface="Times New Roman"/>
                <a:cs typeface="Times New Roman"/>
              </a:rPr>
              <a:t>k</a:t>
            </a:r>
            <a:r>
              <a:rPr sz="5050" i="1" spc="-1055" dirty="0">
                <a:latin typeface="Times New Roman"/>
                <a:cs typeface="Times New Roman"/>
              </a:rPr>
              <a:t> </a:t>
            </a:r>
            <a:r>
              <a:rPr sz="5050" spc="15" dirty="0">
                <a:latin typeface="Times New Roman"/>
                <a:cs typeface="Times New Roman"/>
              </a:rPr>
              <a:t>) </a:t>
            </a:r>
            <a:r>
              <a:rPr sz="5050" spc="1275" dirty="0">
                <a:latin typeface="Symbol"/>
                <a:cs typeface="Symbol"/>
              </a:rPr>
              <a:t></a:t>
            </a:r>
            <a:endParaRPr sz="5050">
              <a:latin typeface="Symbol"/>
              <a:cs typeface="Symbo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EAAAC6E-5DEC-40E0-9E12-D0DA7434DC4C}"/>
                  </a:ext>
                </a:extLst>
              </p14:cNvPr>
              <p14:cNvContentPartPr/>
              <p14:nvPr/>
            </p14:nvContentPartPr>
            <p14:xfrm>
              <a:off x="5603040" y="4122000"/>
              <a:ext cx="1860480" cy="45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EAAAC6E-5DEC-40E0-9E12-D0DA7434DC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93680" y="4112640"/>
                <a:ext cx="187920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7B13A97-B843-43E9-9D8E-DB203F95F359}"/>
                  </a:ext>
                </a:extLst>
              </p14:cNvPr>
              <p14:cNvContentPartPr/>
              <p14:nvPr/>
            </p14:nvContentPartPr>
            <p14:xfrm>
              <a:off x="4373280" y="4555440"/>
              <a:ext cx="7426800" cy="1543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7B13A97-B843-43E9-9D8E-DB203F95F35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63920" y="4546080"/>
                <a:ext cx="7445520" cy="156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2503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52090" y="906011"/>
            <a:ext cx="7067159" cy="736099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85" dirty="0"/>
              <a:t>E</a:t>
            </a:r>
            <a:r>
              <a:rPr spc="345" dirty="0"/>
              <a:t>x</a:t>
            </a:r>
            <a:r>
              <a:rPr spc="385" dirty="0"/>
              <a:t>a</a:t>
            </a:r>
            <a:r>
              <a:rPr spc="565" dirty="0"/>
              <a:t>m</a:t>
            </a:r>
            <a:r>
              <a:rPr spc="375" dirty="0"/>
              <a:t>p</a:t>
            </a:r>
            <a:r>
              <a:rPr spc="295" dirty="0"/>
              <a:t>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65960" y="2053590"/>
            <a:ext cx="9161585" cy="295382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5400" marR="17780">
              <a:lnSpc>
                <a:spcPct val="100600"/>
              </a:lnSpc>
              <a:spcBef>
                <a:spcPts val="75"/>
              </a:spcBef>
              <a:buClr>
                <a:srgbClr val="3333CC"/>
              </a:buClr>
              <a:buSzPct val="59375"/>
              <a:tabLst>
                <a:tab pos="363855" algn="l"/>
                <a:tab pos="364490" algn="l"/>
              </a:tabLst>
            </a:pPr>
            <a:r>
              <a:rPr sz="3200" spc="145" dirty="0">
                <a:latin typeface="Tahoma"/>
                <a:cs typeface="Tahoma"/>
              </a:rPr>
              <a:t>For </a:t>
            </a:r>
            <a:r>
              <a:rPr sz="3200" spc="245" dirty="0">
                <a:latin typeface="Tahoma"/>
                <a:cs typeface="Tahoma"/>
              </a:rPr>
              <a:t>example, </a:t>
            </a:r>
            <a:r>
              <a:rPr sz="3200" spc="125" dirty="0">
                <a:latin typeface="Tahoma"/>
                <a:cs typeface="Tahoma"/>
              </a:rPr>
              <a:t>if </a:t>
            </a:r>
            <a:r>
              <a:rPr sz="3200" spc="250" dirty="0">
                <a:latin typeface="Tahoma"/>
                <a:cs typeface="Tahoma"/>
              </a:rPr>
              <a:t>new </a:t>
            </a:r>
            <a:r>
              <a:rPr sz="3200" spc="260" dirty="0">
                <a:latin typeface="Tahoma"/>
                <a:cs typeface="Tahoma"/>
              </a:rPr>
              <a:t>cases </a:t>
            </a:r>
            <a:r>
              <a:rPr sz="3200" spc="155" dirty="0">
                <a:latin typeface="Tahoma"/>
                <a:cs typeface="Tahoma"/>
              </a:rPr>
              <a:t>of </a:t>
            </a:r>
            <a:r>
              <a:rPr sz="3200" spc="195" dirty="0">
                <a:latin typeface="Tahoma"/>
                <a:cs typeface="Tahoma"/>
              </a:rPr>
              <a:t>West  </a:t>
            </a:r>
            <a:r>
              <a:rPr sz="3200" spc="204" dirty="0">
                <a:latin typeface="Tahoma"/>
                <a:cs typeface="Tahoma"/>
              </a:rPr>
              <a:t>Nile </a:t>
            </a:r>
            <a:r>
              <a:rPr sz="3200" spc="195" dirty="0">
                <a:latin typeface="Tahoma"/>
                <a:cs typeface="Tahoma"/>
              </a:rPr>
              <a:t>Virus in </a:t>
            </a:r>
            <a:r>
              <a:rPr sz="3200" spc="254" dirty="0">
                <a:latin typeface="Tahoma"/>
                <a:cs typeface="Tahoma"/>
              </a:rPr>
              <a:t>New </a:t>
            </a:r>
            <a:r>
              <a:rPr sz="3200" spc="229" dirty="0">
                <a:latin typeface="Tahoma"/>
                <a:cs typeface="Tahoma"/>
              </a:rPr>
              <a:t>England </a:t>
            </a:r>
            <a:r>
              <a:rPr sz="3200" spc="220" dirty="0">
                <a:latin typeface="Tahoma"/>
                <a:cs typeface="Tahoma"/>
              </a:rPr>
              <a:t>are  </a:t>
            </a:r>
            <a:r>
              <a:rPr sz="3200" spc="210" dirty="0">
                <a:latin typeface="Tahoma"/>
                <a:cs typeface="Tahoma"/>
              </a:rPr>
              <a:t>occurring </a:t>
            </a:r>
            <a:r>
              <a:rPr sz="3200" spc="235" dirty="0">
                <a:latin typeface="Tahoma"/>
                <a:cs typeface="Tahoma"/>
              </a:rPr>
              <a:t>at </a:t>
            </a:r>
            <a:r>
              <a:rPr sz="3200" spc="280" dirty="0">
                <a:latin typeface="Tahoma"/>
                <a:cs typeface="Tahoma"/>
              </a:rPr>
              <a:t>a </a:t>
            </a:r>
            <a:r>
              <a:rPr sz="3200" spc="225" dirty="0">
                <a:latin typeface="Tahoma"/>
                <a:cs typeface="Tahoma"/>
              </a:rPr>
              <a:t>rate </a:t>
            </a:r>
            <a:r>
              <a:rPr sz="3200" spc="160" dirty="0">
                <a:latin typeface="Tahoma"/>
                <a:cs typeface="Tahoma"/>
              </a:rPr>
              <a:t>of </a:t>
            </a:r>
            <a:r>
              <a:rPr sz="3200" spc="235" dirty="0">
                <a:latin typeface="Tahoma"/>
                <a:cs typeface="Tahoma"/>
              </a:rPr>
              <a:t>about </a:t>
            </a:r>
            <a:r>
              <a:rPr sz="3200" spc="285" dirty="0">
                <a:latin typeface="Tahoma"/>
                <a:cs typeface="Tahoma"/>
              </a:rPr>
              <a:t>2 </a:t>
            </a:r>
            <a:r>
              <a:rPr sz="3200" spc="229" dirty="0">
                <a:latin typeface="Tahoma"/>
                <a:cs typeface="Tahoma"/>
              </a:rPr>
              <a:t>per  </a:t>
            </a:r>
            <a:r>
              <a:rPr sz="3200" spc="225" dirty="0">
                <a:latin typeface="Tahoma"/>
                <a:cs typeface="Tahoma"/>
              </a:rPr>
              <a:t>month, </a:t>
            </a:r>
            <a:r>
              <a:rPr sz="3200" spc="229" dirty="0">
                <a:latin typeface="Tahoma"/>
                <a:cs typeface="Tahoma"/>
              </a:rPr>
              <a:t>then </a:t>
            </a:r>
            <a:r>
              <a:rPr sz="3200" spc="240" dirty="0">
                <a:latin typeface="Tahoma"/>
                <a:cs typeface="Tahoma"/>
              </a:rPr>
              <a:t>these </a:t>
            </a:r>
            <a:r>
              <a:rPr sz="3200" spc="220" dirty="0">
                <a:latin typeface="Tahoma"/>
                <a:cs typeface="Tahoma"/>
              </a:rPr>
              <a:t>are </a:t>
            </a:r>
            <a:r>
              <a:rPr sz="3200" spc="229" dirty="0">
                <a:latin typeface="Tahoma"/>
                <a:cs typeface="Tahoma"/>
              </a:rPr>
              <a:t>the  </a:t>
            </a:r>
            <a:r>
              <a:rPr sz="3200" spc="204" dirty="0">
                <a:latin typeface="Tahoma"/>
                <a:cs typeface="Tahoma"/>
              </a:rPr>
              <a:t>probabilities</a:t>
            </a:r>
            <a:r>
              <a:rPr sz="3200" spc="5" dirty="0">
                <a:latin typeface="Tahoma"/>
                <a:cs typeface="Tahoma"/>
              </a:rPr>
              <a:t> </a:t>
            </a:r>
            <a:r>
              <a:rPr sz="3200" spc="165" dirty="0">
                <a:latin typeface="Tahoma"/>
                <a:cs typeface="Tahoma"/>
              </a:rPr>
              <a:t>that:</a:t>
            </a:r>
            <a:r>
              <a:rPr sz="3200" spc="10" dirty="0">
                <a:latin typeface="Tahoma"/>
                <a:cs typeface="Tahoma"/>
              </a:rPr>
              <a:t> </a:t>
            </a:r>
            <a:r>
              <a:rPr sz="3200" spc="165" dirty="0">
                <a:latin typeface="Tahoma"/>
                <a:cs typeface="Tahoma"/>
              </a:rPr>
              <a:t>0,1,</a:t>
            </a:r>
            <a:r>
              <a:rPr sz="3200" spc="10" dirty="0">
                <a:latin typeface="Tahoma"/>
                <a:cs typeface="Tahoma"/>
              </a:rPr>
              <a:t> </a:t>
            </a:r>
            <a:r>
              <a:rPr sz="3200" spc="165" dirty="0">
                <a:latin typeface="Tahoma"/>
                <a:cs typeface="Tahoma"/>
              </a:rPr>
              <a:t>2,</a:t>
            </a:r>
            <a:r>
              <a:rPr sz="3200" spc="10" dirty="0">
                <a:latin typeface="Tahoma"/>
                <a:cs typeface="Tahoma"/>
              </a:rPr>
              <a:t> </a:t>
            </a:r>
            <a:r>
              <a:rPr sz="3200" spc="165" dirty="0">
                <a:latin typeface="Tahoma"/>
                <a:cs typeface="Tahoma"/>
              </a:rPr>
              <a:t>3,</a:t>
            </a:r>
            <a:r>
              <a:rPr sz="3200" spc="10" dirty="0">
                <a:latin typeface="Tahoma"/>
                <a:cs typeface="Tahoma"/>
              </a:rPr>
              <a:t> </a:t>
            </a:r>
            <a:r>
              <a:rPr sz="3200" spc="165" dirty="0">
                <a:latin typeface="Tahoma"/>
                <a:cs typeface="Tahoma"/>
              </a:rPr>
              <a:t>4,</a:t>
            </a:r>
            <a:r>
              <a:rPr sz="3200" spc="10" dirty="0">
                <a:latin typeface="Tahoma"/>
                <a:cs typeface="Tahoma"/>
              </a:rPr>
              <a:t> </a:t>
            </a:r>
            <a:r>
              <a:rPr sz="3200" spc="165" dirty="0">
                <a:latin typeface="Tahoma"/>
                <a:cs typeface="Tahoma"/>
              </a:rPr>
              <a:t>5,</a:t>
            </a:r>
            <a:r>
              <a:rPr sz="3200" spc="10" dirty="0">
                <a:latin typeface="Tahoma"/>
                <a:cs typeface="Tahoma"/>
              </a:rPr>
              <a:t> </a:t>
            </a:r>
            <a:r>
              <a:rPr sz="3200" spc="165" dirty="0">
                <a:latin typeface="Tahoma"/>
                <a:cs typeface="Tahoma"/>
              </a:rPr>
              <a:t>6,  </a:t>
            </a:r>
            <a:r>
              <a:rPr sz="3200" spc="200" dirty="0">
                <a:latin typeface="Tahoma"/>
                <a:cs typeface="Tahoma"/>
              </a:rPr>
              <a:t>to</a:t>
            </a:r>
            <a:r>
              <a:rPr sz="3200" spc="10" dirty="0">
                <a:latin typeface="Tahoma"/>
                <a:cs typeface="Tahoma"/>
              </a:rPr>
              <a:t> </a:t>
            </a:r>
            <a:r>
              <a:rPr sz="3200" spc="285" dirty="0">
                <a:latin typeface="Tahoma"/>
                <a:cs typeface="Tahoma"/>
              </a:rPr>
              <a:t>1000</a:t>
            </a:r>
            <a:r>
              <a:rPr sz="3200" spc="20" dirty="0">
                <a:latin typeface="Tahoma"/>
                <a:cs typeface="Tahoma"/>
              </a:rPr>
              <a:t> </a:t>
            </a:r>
            <a:r>
              <a:rPr sz="3200" spc="200" dirty="0">
                <a:latin typeface="Tahoma"/>
                <a:cs typeface="Tahoma"/>
              </a:rPr>
              <a:t>to</a:t>
            </a:r>
            <a:r>
              <a:rPr sz="3200" spc="5" dirty="0">
                <a:latin typeface="Tahoma"/>
                <a:cs typeface="Tahoma"/>
              </a:rPr>
              <a:t> </a:t>
            </a:r>
            <a:r>
              <a:rPr sz="3200" spc="285" dirty="0">
                <a:latin typeface="Tahoma"/>
                <a:cs typeface="Tahoma"/>
              </a:rPr>
              <a:t>1</a:t>
            </a:r>
            <a:r>
              <a:rPr sz="3200" spc="25" dirty="0">
                <a:latin typeface="Tahoma"/>
                <a:cs typeface="Tahoma"/>
              </a:rPr>
              <a:t> </a:t>
            </a:r>
            <a:r>
              <a:rPr sz="3200" spc="210" dirty="0">
                <a:latin typeface="Tahoma"/>
                <a:cs typeface="Tahoma"/>
              </a:rPr>
              <a:t>million</a:t>
            </a:r>
            <a:r>
              <a:rPr sz="3200" spc="10" dirty="0">
                <a:latin typeface="Tahoma"/>
                <a:cs typeface="Tahoma"/>
              </a:rPr>
              <a:t> </a:t>
            </a:r>
            <a:r>
              <a:rPr sz="3200" spc="325" dirty="0">
                <a:latin typeface="Tahoma"/>
                <a:cs typeface="Tahoma"/>
              </a:rPr>
              <a:t>to…</a:t>
            </a:r>
            <a:r>
              <a:rPr sz="3200" spc="15" dirty="0">
                <a:latin typeface="Tahoma"/>
                <a:cs typeface="Tahoma"/>
              </a:rPr>
              <a:t> </a:t>
            </a:r>
            <a:r>
              <a:rPr sz="3200" spc="260" dirty="0">
                <a:latin typeface="Tahoma"/>
                <a:cs typeface="Tahoma"/>
              </a:rPr>
              <a:t>cases</a:t>
            </a:r>
            <a:r>
              <a:rPr sz="3200" spc="20" dirty="0">
                <a:latin typeface="Tahoma"/>
                <a:cs typeface="Tahoma"/>
              </a:rPr>
              <a:t> </a:t>
            </a:r>
            <a:r>
              <a:rPr sz="3200" spc="165" dirty="0">
                <a:latin typeface="Tahoma"/>
                <a:cs typeface="Tahoma"/>
              </a:rPr>
              <a:t>will  </a:t>
            </a:r>
            <a:r>
              <a:rPr sz="3200" spc="235" dirty="0">
                <a:latin typeface="Tahoma"/>
                <a:cs typeface="Tahoma"/>
              </a:rPr>
              <a:t>occur </a:t>
            </a:r>
            <a:r>
              <a:rPr sz="3200" spc="195" dirty="0">
                <a:latin typeface="Tahoma"/>
                <a:cs typeface="Tahoma"/>
              </a:rPr>
              <a:t>in </a:t>
            </a:r>
            <a:r>
              <a:rPr sz="3200" spc="254" dirty="0">
                <a:latin typeface="Tahoma"/>
                <a:cs typeface="Tahoma"/>
              </a:rPr>
              <a:t>New </a:t>
            </a:r>
            <a:r>
              <a:rPr sz="3200" spc="235" dirty="0">
                <a:latin typeface="Tahoma"/>
                <a:cs typeface="Tahoma"/>
              </a:rPr>
              <a:t>England </a:t>
            </a:r>
            <a:r>
              <a:rPr sz="3200" spc="195" dirty="0">
                <a:latin typeface="Tahoma"/>
                <a:cs typeface="Tahoma"/>
              </a:rPr>
              <a:t>in </a:t>
            </a:r>
            <a:r>
              <a:rPr sz="3200" spc="235" dirty="0">
                <a:latin typeface="Tahoma"/>
                <a:cs typeface="Tahoma"/>
              </a:rPr>
              <a:t>the next  </a:t>
            </a:r>
            <a:r>
              <a:rPr sz="3200" spc="204" dirty="0">
                <a:latin typeface="Tahoma"/>
                <a:cs typeface="Tahoma"/>
              </a:rPr>
              <a:t>month:</a:t>
            </a:r>
            <a:endParaRPr sz="32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09822" y="906011"/>
            <a:ext cx="8381217" cy="736099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65" dirty="0"/>
              <a:t>Poisson </a:t>
            </a:r>
            <a:r>
              <a:rPr spc="270" dirty="0"/>
              <a:t>Probability</a:t>
            </a:r>
            <a:r>
              <a:rPr spc="-285" dirty="0"/>
              <a:t> </a:t>
            </a:r>
            <a:r>
              <a:rPr spc="315" dirty="0"/>
              <a:t>table</a:t>
            </a: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23145469-8932-4CCE-9927-DA3A60B397D0}"/>
              </a:ext>
            </a:extLst>
          </p:cNvPr>
          <p:cNvSpPr/>
          <p:nvPr/>
        </p:nvSpPr>
        <p:spPr>
          <a:xfrm>
            <a:off x="4856479" y="2852420"/>
            <a:ext cx="805180" cy="0"/>
          </a:xfrm>
          <a:custGeom>
            <a:avLst/>
            <a:gdLst/>
            <a:ahLst/>
            <a:cxnLst/>
            <a:rect l="l" t="t" r="r" b="b"/>
            <a:pathLst>
              <a:path w="805179">
                <a:moveTo>
                  <a:pt x="0" y="0"/>
                </a:moveTo>
                <a:lnTo>
                  <a:pt x="805180" y="0"/>
                </a:lnTo>
              </a:path>
            </a:pathLst>
          </a:custGeom>
          <a:ln w="139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FB96F14B-41C8-4C3E-863E-8F0EA10A540A}"/>
              </a:ext>
            </a:extLst>
          </p:cNvPr>
          <p:cNvSpPr/>
          <p:nvPr/>
        </p:nvSpPr>
        <p:spPr>
          <a:xfrm>
            <a:off x="4856479" y="3462020"/>
            <a:ext cx="778510" cy="0"/>
          </a:xfrm>
          <a:custGeom>
            <a:avLst/>
            <a:gdLst/>
            <a:ahLst/>
            <a:cxnLst/>
            <a:rect l="l" t="t" r="r" b="b"/>
            <a:pathLst>
              <a:path w="778510">
                <a:moveTo>
                  <a:pt x="0" y="0"/>
                </a:moveTo>
                <a:lnTo>
                  <a:pt x="778510" y="0"/>
                </a:lnTo>
              </a:path>
            </a:pathLst>
          </a:custGeom>
          <a:ln w="140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89CC7507-D617-4D6C-9312-94649A308A77}"/>
              </a:ext>
            </a:extLst>
          </p:cNvPr>
          <p:cNvSpPr/>
          <p:nvPr/>
        </p:nvSpPr>
        <p:spPr>
          <a:xfrm>
            <a:off x="4780279" y="3990340"/>
            <a:ext cx="781050" cy="0"/>
          </a:xfrm>
          <a:custGeom>
            <a:avLst/>
            <a:gdLst/>
            <a:ahLst/>
            <a:cxnLst/>
            <a:rect l="l" t="t" r="r" b="b"/>
            <a:pathLst>
              <a:path w="781050">
                <a:moveTo>
                  <a:pt x="0" y="0"/>
                </a:moveTo>
                <a:lnTo>
                  <a:pt x="781050" y="0"/>
                </a:lnTo>
              </a:path>
            </a:pathLst>
          </a:custGeom>
          <a:ln w="140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7">
            <a:extLst>
              <a:ext uri="{FF2B5EF4-FFF2-40B4-BE49-F238E27FC236}">
                <a16:creationId xmlns:a16="http://schemas.microsoft.com/office/drawing/2014/main" id="{9ADEDEE3-2D42-4533-BF91-1A2DFED35C9B}"/>
              </a:ext>
            </a:extLst>
          </p:cNvPr>
          <p:cNvSpPr/>
          <p:nvPr/>
        </p:nvSpPr>
        <p:spPr>
          <a:xfrm>
            <a:off x="4780279" y="4605020"/>
            <a:ext cx="793750" cy="0"/>
          </a:xfrm>
          <a:custGeom>
            <a:avLst/>
            <a:gdLst/>
            <a:ahLst/>
            <a:cxnLst/>
            <a:rect l="l" t="t" r="r" b="b"/>
            <a:pathLst>
              <a:path w="793750">
                <a:moveTo>
                  <a:pt x="0" y="0"/>
                </a:moveTo>
                <a:lnTo>
                  <a:pt x="793750" y="0"/>
                </a:lnTo>
              </a:path>
            </a:pathLst>
          </a:custGeom>
          <a:ln w="139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" name="object 8">
            <a:extLst>
              <a:ext uri="{FF2B5EF4-FFF2-40B4-BE49-F238E27FC236}">
                <a16:creationId xmlns:a16="http://schemas.microsoft.com/office/drawing/2014/main" id="{932700AB-FED0-48ED-B3ED-7BE802E92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281284"/>
              </p:ext>
            </p:extLst>
          </p:nvPr>
        </p:nvGraphicFramePr>
        <p:xfrm>
          <a:off x="3267482" y="2052727"/>
          <a:ext cx="4638675" cy="33254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9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5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3720">
                <a:tc>
                  <a:txBody>
                    <a:bodyPr/>
                    <a:lstStyle/>
                    <a:p>
                      <a:pPr marL="64516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P(X)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L w="19050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354">
                <a:tc>
                  <a:txBody>
                    <a:bodyPr/>
                    <a:lstStyle/>
                    <a:p>
                      <a:pPr marL="6667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8895" marB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270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ts val="985"/>
                        </a:lnSpc>
                      </a:pPr>
                      <a:r>
                        <a:rPr sz="1950" spc="832" baseline="-25641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950" spc="-142" baseline="-2564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36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800" spc="2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i="1" spc="742" baseline="-2564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950" i="1" spc="-75" baseline="-2564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70" dirty="0">
                          <a:latin typeface="Symbol"/>
                          <a:cs typeface="Symbol"/>
                        </a:rPr>
                        <a:t></a:t>
                      </a:r>
                      <a:r>
                        <a:rPr sz="800" spc="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365" dirty="0">
                          <a:latin typeface="Times New Roman"/>
                          <a:cs typeface="Times New Roman"/>
                        </a:rPr>
                        <a:t>2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454025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r>
                        <a:rPr sz="1300" spc="370" dirty="0">
                          <a:latin typeface="Times New Roman"/>
                          <a:cs typeface="Times New Roman"/>
                        </a:rPr>
                        <a:t>0!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9F9F9F"/>
                      </a:solidFill>
                      <a:prstDash val="solid"/>
                    </a:lnL>
                    <a:lnT w="19050">
                      <a:solidFill>
                        <a:srgbClr val="9F9F9F"/>
                      </a:solidFill>
                      <a:prstDash val="solid"/>
                    </a:lnT>
                    <a:lnB w="1270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=.135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8895" marB="0">
                    <a:lnR w="9525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2700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3720">
                <a:tc>
                  <a:txBody>
                    <a:bodyPr/>
                    <a:lstStyle/>
                    <a:p>
                      <a:pPr marL="66675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8260" marB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2700">
                      <a:solidFill>
                        <a:srgbClr val="9F9F9F"/>
                      </a:solidFill>
                      <a:prstDash val="solid"/>
                    </a:lnT>
                    <a:lnB w="1270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ts val="1420"/>
                        </a:lnSpc>
                      </a:pPr>
                      <a:r>
                        <a:rPr sz="1950" spc="772" baseline="-25641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800" spc="515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800" spc="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i="1" spc="750" baseline="-2564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950" i="1" spc="-89" baseline="-2564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75" dirty="0">
                          <a:latin typeface="Symbol"/>
                          <a:cs typeface="Symbol"/>
                        </a:rPr>
                        <a:t></a:t>
                      </a:r>
                      <a:r>
                        <a:rPr sz="800" spc="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370" dirty="0">
                          <a:latin typeface="Times New Roman"/>
                          <a:cs typeface="Times New Roman"/>
                        </a:rPr>
                        <a:t>2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71120" algn="ctr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1300" spc="280" dirty="0">
                          <a:latin typeface="Times New Roman"/>
                          <a:cs typeface="Times New Roman"/>
                        </a:rPr>
                        <a:t>1!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9F9F9F"/>
                      </a:solidFill>
                      <a:prstDash val="solid"/>
                    </a:lnL>
                    <a:lnT w="12700">
                      <a:solidFill>
                        <a:srgbClr val="9F9F9F"/>
                      </a:solidFill>
                      <a:prstDash val="solid"/>
                    </a:lnT>
                    <a:lnB w="1270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=.27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8260" marB="0">
                    <a:lnR w="9525">
                      <a:solidFill>
                        <a:srgbClr val="9F9F9F"/>
                      </a:solidFill>
                      <a:prstDash val="solid"/>
                    </a:lnR>
                    <a:lnT w="12700">
                      <a:solidFill>
                        <a:srgbClr val="9F9F9F"/>
                      </a:solidFill>
                      <a:prstDash val="solid"/>
                    </a:lnT>
                    <a:lnB w="12700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4355">
                <a:tc>
                  <a:txBody>
                    <a:bodyPr/>
                    <a:lstStyle/>
                    <a:p>
                      <a:pPr marL="66675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8260" marB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270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300"/>
                        </a:lnSpc>
                      </a:pPr>
                      <a:r>
                        <a:rPr sz="1875" spc="885" baseline="-2444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875" spc="-202" baseline="-2444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375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800" spc="1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75" i="1" spc="787" baseline="-24444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875" i="1" spc="-157" baseline="-2444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75" dirty="0">
                          <a:latin typeface="Symbol"/>
                          <a:cs typeface="Symbol"/>
                        </a:rPr>
                        <a:t></a:t>
                      </a:r>
                      <a:r>
                        <a:rPr sz="800" spc="1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375" dirty="0">
                          <a:latin typeface="Times New Roman"/>
                          <a:cs typeface="Times New Roman"/>
                        </a:rPr>
                        <a:t>2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34925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250" spc="400" dirty="0">
                          <a:latin typeface="Times New Roman"/>
                          <a:cs typeface="Times New Roman"/>
                        </a:rPr>
                        <a:t>2!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9F9F9F"/>
                      </a:solidFill>
                      <a:prstDash val="solid"/>
                    </a:lnL>
                    <a:lnT w="1270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=.27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8260" marB="0">
                    <a:lnR w="9525">
                      <a:solidFill>
                        <a:srgbClr val="9F9F9F"/>
                      </a:solidFill>
                      <a:prstDash val="solid"/>
                    </a:lnR>
                    <a:lnT w="1270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3719">
                <a:tc>
                  <a:txBody>
                    <a:bodyPr/>
                    <a:lstStyle/>
                    <a:p>
                      <a:pPr marL="666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950" spc="832" baseline="-25641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950" spc="-187" baseline="-2564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365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800" spc="1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i="1" spc="742" baseline="-2564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950" i="1" spc="-75" baseline="-2564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70" dirty="0">
                          <a:latin typeface="Symbol"/>
                          <a:cs typeface="Symbol"/>
                        </a:rPr>
                        <a:t></a:t>
                      </a:r>
                      <a:r>
                        <a:rPr sz="800" spc="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365" dirty="0">
                          <a:latin typeface="Times New Roman"/>
                          <a:cs typeface="Times New Roman"/>
                        </a:rPr>
                        <a:t>2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33020" algn="ctr">
                        <a:lnSpc>
                          <a:spcPts val="1545"/>
                        </a:lnSpc>
                        <a:spcBef>
                          <a:spcPts val="1019"/>
                        </a:spcBef>
                      </a:pPr>
                      <a:r>
                        <a:rPr sz="1300" spc="330" dirty="0">
                          <a:latin typeface="Times New Roman"/>
                          <a:cs typeface="Times New Roman"/>
                        </a:rPr>
                        <a:t>3!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>
                    <a:lnL w="19050">
                      <a:solidFill>
                        <a:srgbClr val="9F9F9F"/>
                      </a:solidFill>
                      <a:prstDash val="solid"/>
                    </a:lnL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=.18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5625">
                <a:tc>
                  <a:txBody>
                    <a:bodyPr/>
                    <a:lstStyle/>
                    <a:p>
                      <a:pPr marL="61722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8260" marB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2542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…</a:t>
                      </a:r>
                    </a:p>
                  </a:txBody>
                  <a:tcPr marL="0" marR="0" marT="48260" marB="0">
                    <a:lnL w="1905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1905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C7F7FA4-24B4-403C-92F8-9426E8A6965A}"/>
                  </a:ext>
                </a:extLst>
              </p14:cNvPr>
              <p14:cNvContentPartPr/>
              <p14:nvPr/>
            </p14:nvContentPartPr>
            <p14:xfrm>
              <a:off x="4731480" y="2593440"/>
              <a:ext cx="395640" cy="1901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C7F7FA4-24B4-403C-92F8-9426E8A696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22120" y="2584080"/>
                <a:ext cx="414360" cy="19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762B1FE-D12F-49B2-BD8D-B93C56AE20DB}"/>
                  </a:ext>
                </a:extLst>
              </p14:cNvPr>
              <p14:cNvContentPartPr/>
              <p14:nvPr/>
            </p14:nvContentPartPr>
            <p14:xfrm>
              <a:off x="8227800" y="2097000"/>
              <a:ext cx="3297960" cy="469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762B1FE-D12F-49B2-BD8D-B93C56AE20D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18440" y="2087640"/>
                <a:ext cx="3316680" cy="488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5960" y="906010"/>
            <a:ext cx="9189720" cy="736099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325" dirty="0"/>
              <a:t>Example</a:t>
            </a:r>
            <a:r>
              <a:rPr lang="en-IN" spc="325" dirty="0"/>
              <a:t> </a:t>
            </a:r>
            <a:r>
              <a:rPr spc="325" dirty="0"/>
              <a:t>:</a:t>
            </a:r>
            <a:r>
              <a:rPr spc="-65" dirty="0"/>
              <a:t> </a:t>
            </a:r>
            <a:r>
              <a:rPr spc="265" dirty="0"/>
              <a:t>Poisson</a:t>
            </a:r>
            <a:endParaRPr spc="280" dirty="0"/>
          </a:p>
        </p:txBody>
      </p:sp>
      <p:sp>
        <p:nvSpPr>
          <p:cNvPr id="4" name="object 4"/>
          <p:cNvSpPr txBox="1"/>
          <p:nvPr/>
        </p:nvSpPr>
        <p:spPr>
          <a:xfrm>
            <a:off x="1965961" y="2167890"/>
            <a:ext cx="9189720" cy="18800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Suppose </a:t>
            </a:r>
            <a:r>
              <a:rPr sz="2000" spc="-5" dirty="0">
                <a:latin typeface="Times New Roman"/>
                <a:cs typeface="Times New Roman"/>
              </a:rPr>
              <a:t>that </a:t>
            </a:r>
            <a:r>
              <a:rPr sz="2000" dirty="0">
                <a:latin typeface="Times New Roman"/>
                <a:cs typeface="Times New Roman"/>
              </a:rPr>
              <a:t>a rare </a:t>
            </a:r>
            <a:r>
              <a:rPr sz="2000" spc="-5" dirty="0">
                <a:latin typeface="Times New Roman"/>
                <a:cs typeface="Times New Roman"/>
              </a:rPr>
              <a:t>disease </a:t>
            </a:r>
            <a:r>
              <a:rPr sz="2000" dirty="0">
                <a:latin typeface="Times New Roman"/>
                <a:cs typeface="Times New Roman"/>
              </a:rPr>
              <a:t>has an incidence of 1 in 1000 person-  years. </a:t>
            </a:r>
            <a:r>
              <a:rPr sz="2000" spc="-10" dirty="0">
                <a:latin typeface="Times New Roman"/>
                <a:cs typeface="Times New Roman"/>
              </a:rPr>
              <a:t>Assuming </a:t>
            </a:r>
            <a:r>
              <a:rPr sz="2000" spc="-5" dirty="0">
                <a:latin typeface="Times New Roman"/>
                <a:cs typeface="Times New Roman"/>
              </a:rPr>
              <a:t>that </a:t>
            </a:r>
            <a:r>
              <a:rPr sz="2000" dirty="0">
                <a:latin typeface="Times New Roman"/>
                <a:cs typeface="Times New Roman"/>
              </a:rPr>
              <a:t>members of the </a:t>
            </a:r>
            <a:r>
              <a:rPr sz="2000" spc="-5" dirty="0">
                <a:latin typeface="Times New Roman"/>
                <a:cs typeface="Times New Roman"/>
              </a:rPr>
              <a:t>population </a:t>
            </a:r>
            <a:r>
              <a:rPr sz="2000" dirty="0">
                <a:latin typeface="Times New Roman"/>
                <a:cs typeface="Times New Roman"/>
              </a:rPr>
              <a:t>are </a:t>
            </a:r>
            <a:r>
              <a:rPr sz="2000" spc="-10" dirty="0">
                <a:latin typeface="Times New Roman"/>
                <a:cs typeface="Times New Roman"/>
              </a:rPr>
              <a:t>affected  </a:t>
            </a:r>
            <a:r>
              <a:rPr sz="2000" spc="-5" dirty="0">
                <a:latin typeface="Times New Roman"/>
                <a:cs typeface="Times New Roman"/>
              </a:rPr>
              <a:t>independently, </a:t>
            </a:r>
            <a:r>
              <a:rPr sz="2000" dirty="0">
                <a:latin typeface="Times New Roman"/>
                <a:cs typeface="Times New Roman"/>
              </a:rPr>
              <a:t>find </a:t>
            </a:r>
            <a:r>
              <a:rPr sz="2000" spc="-5" dirty="0">
                <a:latin typeface="Times New Roman"/>
                <a:cs typeface="Times New Roman"/>
              </a:rPr>
              <a:t>the probability </a:t>
            </a:r>
            <a:r>
              <a:rPr sz="2000" dirty="0">
                <a:latin typeface="Times New Roman"/>
                <a:cs typeface="Times New Roman"/>
              </a:rPr>
              <a:t>of k </a:t>
            </a:r>
            <a:r>
              <a:rPr sz="2000" spc="-5" dirty="0">
                <a:latin typeface="Times New Roman"/>
                <a:cs typeface="Times New Roman"/>
              </a:rPr>
              <a:t>cases in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population </a:t>
            </a:r>
            <a:r>
              <a:rPr sz="2000" dirty="0">
                <a:latin typeface="Times New Roman"/>
                <a:cs typeface="Times New Roman"/>
              </a:rPr>
              <a:t>of  10,000 (followed over 1 year) for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k=0,1,2.</a:t>
            </a:r>
          </a:p>
          <a:p>
            <a:pPr>
              <a:spcBef>
                <a:spcPts val="5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12700" marR="1315720"/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expected </a:t>
            </a:r>
            <a:r>
              <a:rPr sz="2000" dirty="0">
                <a:latin typeface="Times New Roman"/>
                <a:cs typeface="Times New Roman"/>
              </a:rPr>
              <a:t>value (mean) </a:t>
            </a:r>
            <a:r>
              <a:rPr sz="2000" spc="20" dirty="0">
                <a:latin typeface="Times New Roman"/>
                <a:cs typeface="Times New Roman"/>
              </a:rPr>
              <a:t>=</a:t>
            </a:r>
            <a:r>
              <a:rPr sz="2000" spc="20" dirty="0">
                <a:latin typeface="Symbol"/>
                <a:cs typeface="Symbol"/>
              </a:rPr>
              <a:t>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 .001*10,000 = 10  10 new </a:t>
            </a:r>
            <a:r>
              <a:rPr sz="2000" spc="-5" dirty="0">
                <a:latin typeface="Times New Roman"/>
                <a:cs typeface="Times New Roman"/>
              </a:rPr>
              <a:t>cases expected in this population </a:t>
            </a:r>
            <a:r>
              <a:rPr sz="2000" dirty="0">
                <a:latin typeface="Times New Roman"/>
                <a:cs typeface="Times New Roman"/>
              </a:rPr>
              <a:t>per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215" dirty="0">
                <a:latin typeface="Times New Roman"/>
                <a:cs typeface="Times New Roman"/>
              </a:rPr>
              <a:t>year</a:t>
            </a:r>
            <a:r>
              <a:rPr sz="2000" spc="215" dirty="0">
                <a:latin typeface="Symbol"/>
                <a:cs typeface="Symbol"/>
              </a:rPr>
              <a:t></a:t>
            </a:r>
            <a:endParaRPr sz="2000" dirty="0">
              <a:latin typeface="Symbol"/>
              <a:cs typeface="Symbo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62271" y="5024120"/>
            <a:ext cx="871219" cy="0"/>
          </a:xfrm>
          <a:custGeom>
            <a:avLst/>
            <a:gdLst/>
            <a:ahLst/>
            <a:cxnLst/>
            <a:rect l="l" t="t" r="r" b="b"/>
            <a:pathLst>
              <a:path w="871220">
                <a:moveTo>
                  <a:pt x="0" y="0"/>
                </a:moveTo>
                <a:lnTo>
                  <a:pt x="871219" y="0"/>
                </a:lnTo>
              </a:path>
            </a:pathLst>
          </a:custGeom>
          <a:ln w="90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27979" y="5594350"/>
            <a:ext cx="847090" cy="0"/>
          </a:xfrm>
          <a:custGeom>
            <a:avLst/>
            <a:gdLst/>
            <a:ahLst/>
            <a:cxnLst/>
            <a:rect l="l" t="t" r="r" b="b"/>
            <a:pathLst>
              <a:path w="847089">
                <a:moveTo>
                  <a:pt x="0" y="0"/>
                </a:moveTo>
                <a:lnTo>
                  <a:pt x="847090" y="0"/>
                </a:lnTo>
              </a:path>
            </a:pathLst>
          </a:custGeom>
          <a:ln w="90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66079" y="6163309"/>
            <a:ext cx="869950" cy="0"/>
          </a:xfrm>
          <a:custGeom>
            <a:avLst/>
            <a:gdLst/>
            <a:ahLst/>
            <a:cxnLst/>
            <a:rect l="l" t="t" r="r" b="b"/>
            <a:pathLst>
              <a:path w="869950">
                <a:moveTo>
                  <a:pt x="0" y="0"/>
                </a:moveTo>
                <a:lnTo>
                  <a:pt x="869950" y="0"/>
                </a:lnTo>
              </a:path>
            </a:pathLst>
          </a:custGeom>
          <a:ln w="90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826760" y="6158230"/>
            <a:ext cx="175895" cy="25263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550" spc="-120" dirty="0">
                <a:latin typeface="Times New Roman"/>
                <a:cs typeface="Times New Roman"/>
              </a:rPr>
              <a:t>2</a:t>
            </a:r>
            <a:r>
              <a:rPr sz="1550" spc="5" dirty="0">
                <a:latin typeface="Times New Roman"/>
                <a:cs typeface="Times New Roman"/>
              </a:rPr>
              <a:t>!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21680" y="5017771"/>
            <a:ext cx="175895" cy="25263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550" spc="-120" dirty="0">
                <a:latin typeface="Times New Roman"/>
                <a:cs typeface="Times New Roman"/>
              </a:rPr>
              <a:t>0</a:t>
            </a:r>
            <a:r>
              <a:rPr sz="1550" spc="5" dirty="0">
                <a:latin typeface="Times New Roman"/>
                <a:cs typeface="Times New Roman"/>
              </a:rPr>
              <a:t>!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75401" y="6003291"/>
            <a:ext cx="711835" cy="25263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550" spc="254" dirty="0">
                <a:latin typeface="Symbol"/>
                <a:cs typeface="Symbol"/>
              </a:rPr>
              <a:t></a:t>
            </a:r>
            <a:r>
              <a:rPr sz="1550" spc="-5" dirty="0">
                <a:latin typeface="Times New Roman"/>
                <a:cs typeface="Times New Roman"/>
              </a:rPr>
              <a:t>.</a:t>
            </a:r>
            <a:r>
              <a:rPr sz="1550" spc="5" dirty="0">
                <a:latin typeface="Times New Roman"/>
                <a:cs typeface="Times New Roman"/>
              </a:rPr>
              <a:t>0</a:t>
            </a:r>
            <a:r>
              <a:rPr sz="1550" spc="-5" dirty="0">
                <a:latin typeface="Times New Roman"/>
                <a:cs typeface="Times New Roman"/>
              </a:rPr>
              <a:t>0</a:t>
            </a:r>
            <a:r>
              <a:rPr sz="1550" spc="5" dirty="0">
                <a:latin typeface="Times New Roman"/>
                <a:cs typeface="Times New Roman"/>
              </a:rPr>
              <a:t>227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14440" y="5433060"/>
            <a:ext cx="811530" cy="25263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550" spc="254" dirty="0">
                <a:latin typeface="Symbol"/>
                <a:cs typeface="Symbol"/>
              </a:rPr>
              <a:t></a:t>
            </a:r>
            <a:r>
              <a:rPr sz="1550" spc="-5" dirty="0">
                <a:latin typeface="Times New Roman"/>
                <a:cs typeface="Times New Roman"/>
              </a:rPr>
              <a:t>.0</a:t>
            </a:r>
            <a:r>
              <a:rPr sz="1550" spc="5" dirty="0">
                <a:latin typeface="Times New Roman"/>
                <a:cs typeface="Times New Roman"/>
              </a:rPr>
              <a:t>00</a:t>
            </a:r>
            <a:r>
              <a:rPr sz="1550" spc="-5" dirty="0">
                <a:latin typeface="Times New Roman"/>
                <a:cs typeface="Times New Roman"/>
              </a:rPr>
              <a:t>4</a:t>
            </a:r>
            <a:r>
              <a:rPr sz="1550" spc="10" dirty="0">
                <a:latin typeface="Times New Roman"/>
                <a:cs typeface="Times New Roman"/>
              </a:rPr>
              <a:t>5</a:t>
            </a:r>
            <a:r>
              <a:rPr sz="1550" spc="5" dirty="0">
                <a:latin typeface="Times New Roman"/>
                <a:cs typeface="Times New Roman"/>
              </a:rPr>
              <a:t>4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71591" y="4862830"/>
            <a:ext cx="911225" cy="25263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550" spc="30" dirty="0">
                <a:latin typeface="Symbol"/>
                <a:cs typeface="Symbol"/>
              </a:rPr>
              <a:t></a:t>
            </a:r>
            <a:r>
              <a:rPr sz="1550" spc="30" dirty="0">
                <a:latin typeface="Times New Roman"/>
                <a:cs typeface="Times New Roman"/>
              </a:rPr>
              <a:t>.0000454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39410" y="5588001"/>
            <a:ext cx="894715" cy="4629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58419" algn="ctr">
              <a:lnSpc>
                <a:spcPts val="1714"/>
              </a:lnSpc>
              <a:spcBef>
                <a:spcPts val="110"/>
              </a:spcBef>
            </a:pPr>
            <a:r>
              <a:rPr sz="1550" spc="-120" dirty="0">
                <a:latin typeface="Times New Roman"/>
                <a:cs typeface="Times New Roman"/>
              </a:rPr>
              <a:t>1!</a:t>
            </a:r>
            <a:endParaRPr sz="1550">
              <a:latin typeface="Times New Roman"/>
              <a:cs typeface="Times New Roman"/>
            </a:endParaRPr>
          </a:p>
          <a:p>
            <a:pPr algn="ctr">
              <a:lnSpc>
                <a:spcPts val="1714"/>
              </a:lnSpc>
            </a:pPr>
            <a:r>
              <a:rPr sz="2325" spc="-44" baseline="-25089" dirty="0">
                <a:latin typeface="Times New Roman"/>
                <a:cs typeface="Times New Roman"/>
              </a:rPr>
              <a:t>(10)</a:t>
            </a:r>
            <a:r>
              <a:rPr sz="2325" spc="-390" baseline="-25089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2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2325" i="1" spc="7" baseline="-25089" dirty="0">
                <a:latin typeface="Times New Roman"/>
                <a:cs typeface="Times New Roman"/>
              </a:rPr>
              <a:t>e</a:t>
            </a:r>
            <a:r>
              <a:rPr sz="2325" i="1" spc="-375" baseline="-25089" dirty="0">
                <a:latin typeface="Times New Roman"/>
                <a:cs typeface="Times New Roman"/>
              </a:rPr>
              <a:t> </a:t>
            </a:r>
            <a:r>
              <a:rPr sz="1000" spc="-220" dirty="0">
                <a:latin typeface="Symbol"/>
                <a:cs typeface="Symbol"/>
              </a:rPr>
              <a:t></a:t>
            </a:r>
            <a:r>
              <a:rPr sz="1000" spc="-204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(10)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22470" y="6003291"/>
            <a:ext cx="956944" cy="25263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550" i="1" spc="25" dirty="0">
                <a:latin typeface="Times New Roman"/>
                <a:cs typeface="Times New Roman"/>
              </a:rPr>
              <a:t>P</a:t>
            </a:r>
            <a:r>
              <a:rPr sz="1550" spc="25" dirty="0">
                <a:latin typeface="Times New Roman"/>
                <a:cs typeface="Times New Roman"/>
              </a:rPr>
              <a:t>( </a:t>
            </a:r>
            <a:r>
              <a:rPr sz="1550" i="1" spc="5" dirty="0">
                <a:latin typeface="Times New Roman"/>
                <a:cs typeface="Times New Roman"/>
              </a:rPr>
              <a:t>X </a:t>
            </a:r>
            <a:r>
              <a:rPr sz="1550" spc="120" dirty="0">
                <a:latin typeface="Symbol"/>
                <a:cs typeface="Symbol"/>
              </a:rPr>
              <a:t></a:t>
            </a:r>
            <a:r>
              <a:rPr sz="1550" spc="120" dirty="0">
                <a:latin typeface="Times New Roman"/>
                <a:cs typeface="Times New Roman"/>
              </a:rPr>
              <a:t>2)</a:t>
            </a:r>
            <a:r>
              <a:rPr sz="1550" spc="-170" dirty="0">
                <a:latin typeface="Times New Roman"/>
                <a:cs typeface="Times New Roman"/>
              </a:rPr>
              <a:t> </a:t>
            </a:r>
            <a:r>
              <a:rPr sz="1550" spc="390" dirty="0">
                <a:latin typeface="Symbol"/>
                <a:cs typeface="Symbol"/>
              </a:rPr>
              <a:t>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02580" y="5217160"/>
            <a:ext cx="871855" cy="25263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spcBef>
                <a:spcPts val="110"/>
              </a:spcBef>
            </a:pPr>
            <a:r>
              <a:rPr sz="2325" spc="-30" baseline="-25089" dirty="0">
                <a:latin typeface="Times New Roman"/>
                <a:cs typeface="Times New Roman"/>
              </a:rPr>
              <a:t>(10)</a:t>
            </a:r>
            <a:r>
              <a:rPr sz="1000" spc="-20" dirty="0">
                <a:latin typeface="Times New Roman"/>
                <a:cs typeface="Times New Roman"/>
              </a:rPr>
              <a:t>1 </a:t>
            </a:r>
            <a:r>
              <a:rPr sz="2325" i="1" spc="7" baseline="-25089" dirty="0">
                <a:latin typeface="Times New Roman"/>
                <a:cs typeface="Times New Roman"/>
              </a:rPr>
              <a:t>e</a:t>
            </a:r>
            <a:r>
              <a:rPr sz="2325" i="1" spc="-487" baseline="-25089" dirty="0">
                <a:latin typeface="Times New Roman"/>
                <a:cs typeface="Times New Roman"/>
              </a:rPr>
              <a:t> </a:t>
            </a:r>
            <a:r>
              <a:rPr sz="1000" spc="-220" dirty="0">
                <a:latin typeface="Symbol"/>
                <a:cs typeface="Symbol"/>
              </a:rPr>
              <a:t></a:t>
            </a:r>
            <a:r>
              <a:rPr sz="1000" spc="-2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(10)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22471" y="5433060"/>
            <a:ext cx="920115" cy="25263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550" i="1" spc="25" dirty="0">
                <a:latin typeface="Times New Roman"/>
                <a:cs typeface="Times New Roman"/>
              </a:rPr>
              <a:t>P</a:t>
            </a:r>
            <a:r>
              <a:rPr sz="1550" spc="25" dirty="0">
                <a:latin typeface="Times New Roman"/>
                <a:cs typeface="Times New Roman"/>
              </a:rPr>
              <a:t>( </a:t>
            </a:r>
            <a:r>
              <a:rPr sz="1550" i="1" spc="5" dirty="0">
                <a:latin typeface="Times New Roman"/>
                <a:cs typeface="Times New Roman"/>
              </a:rPr>
              <a:t>X </a:t>
            </a:r>
            <a:r>
              <a:rPr sz="1550" spc="20" dirty="0">
                <a:latin typeface="Symbol"/>
                <a:cs typeface="Symbol"/>
              </a:rPr>
              <a:t></a:t>
            </a:r>
            <a:r>
              <a:rPr sz="1550" spc="20" dirty="0">
                <a:latin typeface="Times New Roman"/>
                <a:cs typeface="Times New Roman"/>
              </a:rPr>
              <a:t>1)</a:t>
            </a:r>
            <a:r>
              <a:rPr sz="1550" spc="-160" dirty="0">
                <a:latin typeface="Times New Roman"/>
                <a:cs typeface="Times New Roman"/>
              </a:rPr>
              <a:t> </a:t>
            </a:r>
            <a:r>
              <a:rPr sz="1550" spc="390" dirty="0">
                <a:latin typeface="Symbol"/>
                <a:cs typeface="Symbol"/>
              </a:rPr>
              <a:t>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35601" y="4646930"/>
            <a:ext cx="895985" cy="25263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spcBef>
                <a:spcPts val="110"/>
              </a:spcBef>
            </a:pPr>
            <a:r>
              <a:rPr sz="2325" baseline="-25089" dirty="0">
                <a:latin typeface="Times New Roman"/>
                <a:cs typeface="Times New Roman"/>
              </a:rPr>
              <a:t>(10)</a:t>
            </a:r>
            <a:r>
              <a:rPr sz="1000" dirty="0">
                <a:latin typeface="Times New Roman"/>
                <a:cs typeface="Times New Roman"/>
              </a:rPr>
              <a:t>0 </a:t>
            </a:r>
            <a:r>
              <a:rPr sz="2325" i="1" spc="7" baseline="-25089" dirty="0">
                <a:latin typeface="Times New Roman"/>
                <a:cs typeface="Times New Roman"/>
              </a:rPr>
              <a:t>e</a:t>
            </a:r>
            <a:r>
              <a:rPr sz="2325" i="1" spc="-419" baseline="-25089" dirty="0">
                <a:latin typeface="Times New Roman"/>
                <a:cs typeface="Times New Roman"/>
              </a:rPr>
              <a:t> </a:t>
            </a:r>
            <a:r>
              <a:rPr sz="1000" spc="-220" dirty="0">
                <a:latin typeface="Symbol"/>
                <a:cs typeface="Symbol"/>
              </a:rPr>
              <a:t></a:t>
            </a:r>
            <a:r>
              <a:rPr sz="1000" spc="-2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(10)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22471" y="4862830"/>
            <a:ext cx="954405" cy="25263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550" i="1" spc="25" dirty="0">
                <a:latin typeface="Times New Roman"/>
                <a:cs typeface="Times New Roman"/>
              </a:rPr>
              <a:t>P</a:t>
            </a:r>
            <a:r>
              <a:rPr sz="1550" spc="25" dirty="0">
                <a:latin typeface="Times New Roman"/>
                <a:cs typeface="Times New Roman"/>
              </a:rPr>
              <a:t>( </a:t>
            </a:r>
            <a:r>
              <a:rPr sz="1550" i="1" spc="5" dirty="0">
                <a:latin typeface="Times New Roman"/>
                <a:cs typeface="Times New Roman"/>
              </a:rPr>
              <a:t>X </a:t>
            </a:r>
            <a:r>
              <a:rPr sz="1550" spc="110" dirty="0">
                <a:latin typeface="Symbol"/>
                <a:cs typeface="Symbol"/>
              </a:rPr>
              <a:t></a:t>
            </a:r>
            <a:r>
              <a:rPr sz="1550" spc="110" dirty="0">
                <a:latin typeface="Times New Roman"/>
                <a:cs typeface="Times New Roman"/>
              </a:rPr>
              <a:t>0)</a:t>
            </a:r>
            <a:r>
              <a:rPr sz="1550" spc="-160" dirty="0">
                <a:latin typeface="Times New Roman"/>
                <a:cs typeface="Times New Roman"/>
              </a:rPr>
              <a:t> </a:t>
            </a:r>
            <a:r>
              <a:rPr sz="1550" spc="390" dirty="0">
                <a:latin typeface="Symbol"/>
                <a:cs typeface="Symbol"/>
              </a:rPr>
              <a:t></a:t>
            </a:r>
            <a:endParaRPr sz="1550">
              <a:latin typeface="Symbol"/>
              <a:cs typeface="Symbo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BDB76F7-E728-4131-8C0A-8D411DB828C9}"/>
                  </a:ext>
                </a:extLst>
              </p14:cNvPr>
              <p14:cNvContentPartPr/>
              <p14:nvPr/>
            </p14:nvContentPartPr>
            <p14:xfrm>
              <a:off x="3485160" y="2220480"/>
              <a:ext cx="7600680" cy="2319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BDB76F7-E728-4131-8C0A-8D411DB82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75800" y="2211120"/>
                <a:ext cx="7619400" cy="2338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52090" y="906011"/>
            <a:ext cx="6898347" cy="736099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0" dirty="0"/>
              <a:t>more </a:t>
            </a:r>
            <a:r>
              <a:rPr spc="320" dirty="0"/>
              <a:t>on</a:t>
            </a:r>
            <a:r>
              <a:rPr spc="-380" dirty="0"/>
              <a:t> </a:t>
            </a:r>
            <a:r>
              <a:rPr spc="330" dirty="0"/>
              <a:t>Poisson…</a:t>
            </a:r>
          </a:p>
        </p:txBody>
      </p:sp>
      <p:sp>
        <p:nvSpPr>
          <p:cNvPr id="4" name="object 4"/>
          <p:cNvSpPr/>
          <p:nvPr/>
        </p:nvSpPr>
        <p:spPr>
          <a:xfrm>
            <a:off x="4347209" y="5338310"/>
            <a:ext cx="1187450" cy="0"/>
          </a:xfrm>
          <a:custGeom>
            <a:avLst/>
            <a:gdLst/>
            <a:ahLst/>
            <a:cxnLst/>
            <a:rect l="l" t="t" r="r" b="b"/>
            <a:pathLst>
              <a:path w="1187450">
                <a:moveTo>
                  <a:pt x="0" y="0"/>
                </a:moveTo>
                <a:lnTo>
                  <a:pt x="1187450" y="0"/>
                </a:lnTo>
              </a:path>
            </a:pathLst>
          </a:custGeom>
          <a:ln w="133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815841" y="5334500"/>
            <a:ext cx="278765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500" i="1" spc="35" dirty="0">
                <a:latin typeface="Times New Roman"/>
                <a:cs typeface="Times New Roman"/>
              </a:rPr>
              <a:t>k</a:t>
            </a:r>
            <a:r>
              <a:rPr sz="2500" spc="10" dirty="0">
                <a:latin typeface="Times New Roman"/>
                <a:cs typeface="Times New Roman"/>
              </a:rPr>
              <a:t>!</a:t>
            </a:r>
            <a:endParaRPr sz="25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56935" y="1899719"/>
            <a:ext cx="9312813" cy="337220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50800">
              <a:spcBef>
                <a:spcPts val="420"/>
              </a:spcBef>
            </a:pPr>
            <a:r>
              <a:rPr sz="2400" spc="155" dirty="0">
                <a:latin typeface="Tahoma"/>
                <a:cs typeface="Tahoma"/>
              </a:rPr>
              <a:t>“Poisson </a:t>
            </a:r>
            <a:r>
              <a:rPr sz="2400" spc="165" dirty="0">
                <a:latin typeface="Tahoma"/>
                <a:cs typeface="Tahoma"/>
              </a:rPr>
              <a:t>Process”</a:t>
            </a:r>
            <a:r>
              <a:rPr sz="2400" spc="-135" dirty="0">
                <a:latin typeface="Tahoma"/>
                <a:cs typeface="Tahoma"/>
              </a:rPr>
              <a:t> </a:t>
            </a:r>
            <a:r>
              <a:rPr sz="2400" spc="120" dirty="0">
                <a:latin typeface="Tahoma"/>
                <a:cs typeface="Tahoma"/>
              </a:rPr>
              <a:t>(rates)</a:t>
            </a:r>
            <a:endParaRPr sz="2400" dirty="0">
              <a:latin typeface="Tahoma"/>
              <a:cs typeface="Tahoma"/>
            </a:endParaRPr>
          </a:p>
          <a:p>
            <a:pPr marL="390525" marR="17780">
              <a:lnSpc>
                <a:spcPct val="90400"/>
              </a:lnSpc>
              <a:spcBef>
                <a:spcPts val="595"/>
              </a:spcBef>
            </a:pPr>
            <a:r>
              <a:rPr sz="2400" spc="170" dirty="0">
                <a:latin typeface="Tahoma"/>
                <a:cs typeface="Tahoma"/>
              </a:rPr>
              <a:t>Note </a:t>
            </a:r>
            <a:r>
              <a:rPr sz="2400" spc="165" dirty="0">
                <a:latin typeface="Tahoma"/>
                <a:cs typeface="Tahoma"/>
              </a:rPr>
              <a:t>that </a:t>
            </a:r>
            <a:r>
              <a:rPr sz="2400" spc="170" dirty="0">
                <a:latin typeface="Tahoma"/>
                <a:cs typeface="Tahoma"/>
              </a:rPr>
              <a:t>the </a:t>
            </a:r>
            <a:r>
              <a:rPr sz="2400" spc="140" dirty="0">
                <a:latin typeface="Tahoma"/>
                <a:cs typeface="Tahoma"/>
              </a:rPr>
              <a:t>Poisson </a:t>
            </a:r>
            <a:r>
              <a:rPr sz="2400" spc="190" dirty="0">
                <a:latin typeface="Tahoma"/>
                <a:cs typeface="Tahoma"/>
              </a:rPr>
              <a:t>parameter </a:t>
            </a:r>
            <a:r>
              <a:rPr sz="2400" dirty="0">
                <a:latin typeface="Symbol"/>
                <a:cs typeface="Symbol"/>
              </a:rPr>
              <a:t>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195" dirty="0">
                <a:latin typeface="Tahoma"/>
                <a:cs typeface="Tahoma"/>
              </a:rPr>
              <a:t>can </a:t>
            </a:r>
            <a:r>
              <a:rPr sz="2400" spc="200" dirty="0">
                <a:latin typeface="Tahoma"/>
                <a:cs typeface="Tahoma"/>
              </a:rPr>
              <a:t>be  </a:t>
            </a:r>
            <a:r>
              <a:rPr sz="2400" spc="185" dirty="0">
                <a:latin typeface="Tahoma"/>
                <a:cs typeface="Tahoma"/>
              </a:rPr>
              <a:t>given </a:t>
            </a:r>
            <a:r>
              <a:rPr sz="2400" spc="190" dirty="0">
                <a:latin typeface="Tahoma"/>
                <a:cs typeface="Tahoma"/>
              </a:rPr>
              <a:t>as </a:t>
            </a:r>
            <a:r>
              <a:rPr sz="2400" spc="170" dirty="0">
                <a:latin typeface="Tahoma"/>
                <a:cs typeface="Tahoma"/>
              </a:rPr>
              <a:t>the </a:t>
            </a:r>
            <a:r>
              <a:rPr sz="2400" spc="229" dirty="0">
                <a:latin typeface="Tahoma"/>
                <a:cs typeface="Tahoma"/>
              </a:rPr>
              <a:t>mean </a:t>
            </a:r>
            <a:r>
              <a:rPr sz="2400" spc="200" dirty="0">
                <a:latin typeface="Tahoma"/>
                <a:cs typeface="Tahoma"/>
              </a:rPr>
              <a:t>number </a:t>
            </a:r>
            <a:r>
              <a:rPr sz="2400" spc="114" dirty="0">
                <a:latin typeface="Tahoma"/>
                <a:cs typeface="Tahoma"/>
              </a:rPr>
              <a:t>of </a:t>
            </a:r>
            <a:r>
              <a:rPr sz="2400" spc="185" dirty="0">
                <a:latin typeface="Tahoma"/>
                <a:cs typeface="Tahoma"/>
              </a:rPr>
              <a:t>events </a:t>
            </a:r>
            <a:r>
              <a:rPr sz="2400" spc="165" dirty="0">
                <a:latin typeface="Tahoma"/>
                <a:cs typeface="Tahoma"/>
              </a:rPr>
              <a:t>that  </a:t>
            </a:r>
            <a:r>
              <a:rPr sz="2400" spc="175" dirty="0">
                <a:latin typeface="Tahoma"/>
                <a:cs typeface="Tahoma"/>
              </a:rPr>
              <a:t>occur </a:t>
            </a:r>
            <a:r>
              <a:rPr sz="2400" spc="150" dirty="0">
                <a:latin typeface="Tahoma"/>
                <a:cs typeface="Tahoma"/>
              </a:rPr>
              <a:t>in </a:t>
            </a:r>
            <a:r>
              <a:rPr sz="2400" spc="210" dirty="0">
                <a:latin typeface="Tahoma"/>
                <a:cs typeface="Tahoma"/>
              </a:rPr>
              <a:t>a </a:t>
            </a:r>
            <a:r>
              <a:rPr sz="2400" spc="165" dirty="0">
                <a:latin typeface="Tahoma"/>
                <a:cs typeface="Tahoma"/>
              </a:rPr>
              <a:t>defined </a:t>
            </a:r>
            <a:r>
              <a:rPr sz="2400" spc="195" dirty="0">
                <a:latin typeface="Tahoma"/>
                <a:cs typeface="Tahoma"/>
              </a:rPr>
              <a:t>time </a:t>
            </a:r>
            <a:r>
              <a:rPr sz="2400" spc="165" dirty="0">
                <a:latin typeface="Tahoma"/>
                <a:cs typeface="Tahoma"/>
              </a:rPr>
              <a:t>period </a:t>
            </a:r>
            <a:r>
              <a:rPr sz="2400" spc="130" dirty="0">
                <a:latin typeface="Tahoma"/>
                <a:cs typeface="Tahoma"/>
              </a:rPr>
              <a:t>OR,  </a:t>
            </a:r>
            <a:r>
              <a:rPr sz="2400" spc="165" dirty="0">
                <a:latin typeface="Tahoma"/>
                <a:cs typeface="Tahoma"/>
              </a:rPr>
              <a:t>equivalently,</a:t>
            </a:r>
            <a:r>
              <a:rPr sz="2400" spc="30" dirty="0">
                <a:latin typeface="Tahoma"/>
                <a:cs typeface="Tahoma"/>
              </a:rPr>
              <a:t> </a:t>
            </a:r>
            <a:r>
              <a:rPr sz="2400" dirty="0">
                <a:latin typeface="Symbol"/>
                <a:cs typeface="Symbol"/>
              </a:rPr>
              <a:t>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195" dirty="0">
                <a:latin typeface="Tahoma"/>
                <a:cs typeface="Tahoma"/>
              </a:rPr>
              <a:t>can</a:t>
            </a:r>
            <a:r>
              <a:rPr sz="2400" spc="15" dirty="0">
                <a:latin typeface="Tahoma"/>
                <a:cs typeface="Tahoma"/>
              </a:rPr>
              <a:t> </a:t>
            </a:r>
            <a:r>
              <a:rPr sz="2400" spc="200" dirty="0">
                <a:latin typeface="Tahoma"/>
                <a:cs typeface="Tahoma"/>
              </a:rPr>
              <a:t>be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185" dirty="0">
                <a:latin typeface="Tahoma"/>
                <a:cs typeface="Tahoma"/>
              </a:rPr>
              <a:t>given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195" dirty="0">
                <a:latin typeface="Tahoma"/>
                <a:cs typeface="Tahoma"/>
              </a:rPr>
              <a:t>as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210" dirty="0">
                <a:latin typeface="Tahoma"/>
                <a:cs typeface="Tahoma"/>
              </a:rPr>
              <a:t>a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140" dirty="0">
                <a:latin typeface="Tahoma"/>
                <a:cs typeface="Tahoma"/>
              </a:rPr>
              <a:t>rate,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185" dirty="0">
                <a:latin typeface="Tahoma"/>
                <a:cs typeface="Tahoma"/>
              </a:rPr>
              <a:t>such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195" dirty="0">
                <a:latin typeface="Tahoma"/>
                <a:cs typeface="Tahoma"/>
              </a:rPr>
              <a:t>as</a:t>
            </a:r>
            <a:endParaRPr sz="2400" dirty="0">
              <a:latin typeface="Tahoma"/>
              <a:cs typeface="Tahoma"/>
            </a:endParaRPr>
          </a:p>
          <a:p>
            <a:pPr marL="390525" marR="193040">
              <a:lnSpc>
                <a:spcPts val="2600"/>
              </a:lnSpc>
              <a:spcBef>
                <a:spcPts val="40"/>
              </a:spcBef>
            </a:pPr>
            <a:r>
              <a:rPr sz="2400" spc="145" dirty="0">
                <a:latin typeface="Symbol"/>
                <a:cs typeface="Symbol"/>
              </a:rPr>
              <a:t></a:t>
            </a:r>
            <a:r>
              <a:rPr sz="2400" spc="145" dirty="0">
                <a:latin typeface="Tahoma"/>
                <a:cs typeface="Tahoma"/>
              </a:rPr>
              <a:t>=2/month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114" dirty="0">
                <a:latin typeface="Tahoma"/>
                <a:cs typeface="Tahoma"/>
              </a:rPr>
              <a:t>(2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185" dirty="0">
                <a:latin typeface="Tahoma"/>
                <a:cs typeface="Tahoma"/>
              </a:rPr>
              <a:t>events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175" dirty="0">
                <a:latin typeface="Tahoma"/>
                <a:cs typeface="Tahoma"/>
              </a:rPr>
              <a:t>per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215" dirty="0">
                <a:latin typeface="Tahoma"/>
                <a:cs typeface="Tahoma"/>
              </a:rPr>
              <a:t>1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160" dirty="0">
                <a:latin typeface="Tahoma"/>
                <a:cs typeface="Tahoma"/>
              </a:rPr>
              <a:t>month)</a:t>
            </a:r>
            <a:r>
              <a:rPr sz="2400" spc="15" dirty="0">
                <a:latin typeface="Tahoma"/>
                <a:cs typeface="Tahoma"/>
              </a:rPr>
              <a:t> </a:t>
            </a:r>
            <a:r>
              <a:rPr sz="2400" spc="165" dirty="0">
                <a:latin typeface="Tahoma"/>
                <a:cs typeface="Tahoma"/>
              </a:rPr>
              <a:t>that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200" dirty="0">
                <a:latin typeface="Tahoma"/>
                <a:cs typeface="Tahoma"/>
              </a:rPr>
              <a:t>must  be </a:t>
            </a:r>
            <a:r>
              <a:rPr sz="2400" spc="170" dirty="0">
                <a:latin typeface="Tahoma"/>
                <a:cs typeface="Tahoma"/>
              </a:rPr>
              <a:t>multiplied </a:t>
            </a:r>
            <a:r>
              <a:rPr sz="2400" spc="204" dirty="0">
                <a:latin typeface="Tahoma"/>
                <a:cs typeface="Tahoma"/>
              </a:rPr>
              <a:t>by </a:t>
            </a:r>
            <a:r>
              <a:rPr sz="2450" i="1" spc="265" dirty="0">
                <a:latin typeface="Gill Sans MT"/>
                <a:cs typeface="Gill Sans MT"/>
              </a:rPr>
              <a:t>t=</a:t>
            </a:r>
            <a:r>
              <a:rPr sz="2400" spc="265" dirty="0">
                <a:latin typeface="Tahoma"/>
                <a:cs typeface="Tahoma"/>
              </a:rPr>
              <a:t>time </a:t>
            </a:r>
            <a:r>
              <a:rPr sz="2400" spc="150" dirty="0">
                <a:latin typeface="Tahoma"/>
                <a:cs typeface="Tahoma"/>
              </a:rPr>
              <a:t>(called </a:t>
            </a:r>
            <a:r>
              <a:rPr sz="2400" spc="210" dirty="0">
                <a:latin typeface="Tahoma"/>
                <a:cs typeface="Tahoma"/>
              </a:rPr>
              <a:t>a </a:t>
            </a:r>
            <a:r>
              <a:rPr sz="2400" spc="145" dirty="0">
                <a:latin typeface="Tahoma"/>
                <a:cs typeface="Tahoma"/>
              </a:rPr>
              <a:t>“Poisson  </a:t>
            </a:r>
            <a:r>
              <a:rPr sz="2400" spc="150" dirty="0">
                <a:latin typeface="Tahoma"/>
                <a:cs typeface="Tahoma"/>
              </a:rPr>
              <a:t>Process”)</a:t>
            </a:r>
            <a:r>
              <a:rPr sz="2400" spc="20" dirty="0">
                <a:latin typeface="Tahoma"/>
                <a:cs typeface="Tahoma"/>
              </a:rPr>
              <a:t> </a:t>
            </a:r>
            <a:endParaRPr lang="en-IN" sz="2400" spc="20" dirty="0">
              <a:latin typeface="Tahoma"/>
              <a:cs typeface="Tahoma"/>
            </a:endParaRPr>
          </a:p>
          <a:p>
            <a:pPr marL="50800">
              <a:spcBef>
                <a:spcPts val="110"/>
              </a:spcBef>
            </a:pPr>
            <a:r>
              <a:rPr lang="en-IN" sz="3600" spc="375" baseline="1157" dirty="0">
                <a:latin typeface="Tahoma"/>
                <a:cs typeface="Tahoma"/>
              </a:rPr>
              <a:t>       </a:t>
            </a:r>
            <a:r>
              <a:rPr sz="3600" spc="375" baseline="1157" dirty="0">
                <a:latin typeface="Tahoma"/>
                <a:cs typeface="Tahoma"/>
              </a:rPr>
              <a:t>X </a:t>
            </a:r>
            <a:r>
              <a:rPr sz="3600" spc="390" baseline="1157" dirty="0">
                <a:latin typeface="Tahoma"/>
                <a:cs typeface="Tahoma"/>
              </a:rPr>
              <a:t>~</a:t>
            </a:r>
            <a:r>
              <a:rPr sz="3600" spc="-247" baseline="1157" dirty="0">
                <a:latin typeface="Tahoma"/>
                <a:cs typeface="Tahoma"/>
              </a:rPr>
              <a:t> </a:t>
            </a:r>
            <a:r>
              <a:rPr sz="3600" spc="-262" baseline="1157" dirty="0">
                <a:latin typeface="Tahoma"/>
                <a:cs typeface="Tahoma"/>
              </a:rPr>
              <a:t>Poisson</a:t>
            </a:r>
            <a:r>
              <a:rPr lang="en-IN" sz="3750" spc="-262" baseline="-25555" dirty="0">
                <a:latin typeface="Times New Roman"/>
                <a:cs typeface="Times New Roman"/>
              </a:rPr>
              <a:t>  (</a:t>
            </a:r>
            <a:r>
              <a:rPr sz="3900" spc="-262" baseline="-24572" dirty="0">
                <a:latin typeface="Symbol"/>
                <a:cs typeface="Symbol"/>
              </a:rPr>
              <a:t></a:t>
            </a:r>
            <a:r>
              <a:rPr sz="3750" i="1" spc="-262" baseline="-25555" dirty="0">
                <a:latin typeface="Times New Roman"/>
                <a:cs typeface="Times New Roman"/>
              </a:rPr>
              <a:t>t</a:t>
            </a:r>
            <a:r>
              <a:rPr lang="en-IN" sz="3750" i="1" spc="-262" baseline="-25555" dirty="0">
                <a:latin typeface="Times New Roman"/>
                <a:cs typeface="Times New Roman"/>
              </a:rPr>
              <a:t>)</a:t>
            </a:r>
          </a:p>
          <a:p>
            <a:pPr marL="50800">
              <a:spcBef>
                <a:spcPts val="110"/>
              </a:spcBef>
            </a:pPr>
            <a:endParaRPr lang="en-IN" sz="3750" i="1" spc="-262" baseline="-25555" dirty="0">
              <a:latin typeface="Times New Roman"/>
              <a:cs typeface="Times New Roman"/>
            </a:endParaRPr>
          </a:p>
          <a:p>
            <a:pPr marL="50800">
              <a:spcBef>
                <a:spcPts val="110"/>
              </a:spcBef>
            </a:pPr>
            <a:r>
              <a:rPr lang="en-IN" sz="3600" spc="-262" baseline="1157" dirty="0">
                <a:latin typeface="Tahoma"/>
                <a:cs typeface="Tahoma"/>
              </a:rPr>
              <a:t>                                   </a:t>
            </a:r>
            <a:r>
              <a:rPr sz="3600" spc="-262" baseline="1157" dirty="0">
                <a:latin typeface="Tahoma"/>
                <a:cs typeface="Tahoma"/>
              </a:rPr>
              <a:t>(</a:t>
            </a:r>
            <a:r>
              <a:rPr sz="3600" spc="-262" baseline="1157" dirty="0">
                <a:latin typeface="Symbol"/>
                <a:cs typeface="Symbol"/>
              </a:rPr>
              <a:t></a:t>
            </a:r>
            <a:r>
              <a:rPr sz="1450" i="1" spc="-175" dirty="0">
                <a:latin typeface="Times New Roman"/>
                <a:cs typeface="Times New Roman"/>
              </a:rPr>
              <a:t>k</a:t>
            </a:r>
            <a:r>
              <a:rPr sz="3600" spc="-262" baseline="1157" dirty="0">
                <a:latin typeface="Tahoma"/>
                <a:cs typeface="Tahoma"/>
              </a:rPr>
              <a:t>)</a:t>
            </a:r>
            <a:r>
              <a:rPr sz="3750" i="1" spc="-262" baseline="-25555" dirty="0">
                <a:latin typeface="Times New Roman"/>
                <a:cs typeface="Times New Roman"/>
              </a:rPr>
              <a:t>e</a:t>
            </a:r>
            <a:r>
              <a:rPr sz="1450" spc="-175" dirty="0">
                <a:latin typeface="Symbol"/>
                <a:cs typeface="Symbol"/>
              </a:rPr>
              <a:t></a:t>
            </a:r>
            <a:r>
              <a:rPr sz="1450" spc="-17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Symbol"/>
                <a:cs typeface="Symbol"/>
              </a:rPr>
              <a:t></a:t>
            </a:r>
            <a:r>
              <a:rPr sz="1450" i="1" dirty="0">
                <a:latin typeface="Times New Roman"/>
                <a:cs typeface="Times New Roman"/>
              </a:rPr>
              <a:t>t</a:t>
            </a:r>
            <a:endParaRPr sz="145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52090" y="5084310"/>
            <a:ext cx="1594485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  <a:tabLst>
                <a:tab pos="696595" algn="l"/>
              </a:tabLst>
            </a:pPr>
            <a:r>
              <a:rPr sz="2500" i="1" spc="50" dirty="0">
                <a:latin typeface="Times New Roman"/>
                <a:cs typeface="Times New Roman"/>
              </a:rPr>
              <a:t>P</a:t>
            </a:r>
            <a:r>
              <a:rPr sz="2500" spc="50" dirty="0">
                <a:latin typeface="Times New Roman"/>
                <a:cs typeface="Times New Roman"/>
              </a:rPr>
              <a:t>(</a:t>
            </a:r>
            <a:r>
              <a:rPr sz="2500" spc="-320" dirty="0">
                <a:latin typeface="Times New Roman"/>
                <a:cs typeface="Times New Roman"/>
              </a:rPr>
              <a:t> </a:t>
            </a:r>
            <a:r>
              <a:rPr sz="2500" i="1" spc="20" dirty="0">
                <a:latin typeface="Times New Roman"/>
                <a:cs typeface="Times New Roman"/>
              </a:rPr>
              <a:t>X	</a:t>
            </a:r>
            <a:r>
              <a:rPr sz="2500" spc="350" dirty="0">
                <a:latin typeface="Symbol"/>
                <a:cs typeface="Symbol"/>
              </a:rPr>
              <a:t></a:t>
            </a:r>
            <a:r>
              <a:rPr sz="2500" i="1" spc="350" dirty="0">
                <a:latin typeface="Times New Roman"/>
                <a:cs typeface="Times New Roman"/>
              </a:rPr>
              <a:t>k</a:t>
            </a:r>
            <a:r>
              <a:rPr sz="2500" i="1" spc="-430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) </a:t>
            </a:r>
            <a:r>
              <a:rPr sz="2500" spc="640" dirty="0">
                <a:latin typeface="Symbol"/>
                <a:cs typeface="Symbol"/>
              </a:rPr>
              <a:t>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69979" y="5260335"/>
            <a:ext cx="170751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110" dirty="0">
                <a:latin typeface="Tahoma"/>
                <a:cs typeface="Tahoma"/>
              </a:rPr>
              <a:t>E(X) </a:t>
            </a:r>
            <a:r>
              <a:rPr sz="2400" spc="260" dirty="0">
                <a:latin typeface="Tahoma"/>
                <a:cs typeface="Tahoma"/>
              </a:rPr>
              <a:t>=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spc="65" dirty="0">
                <a:latin typeface="Symbol"/>
                <a:cs typeface="Symbol"/>
              </a:rPr>
              <a:t></a:t>
            </a:r>
            <a:r>
              <a:rPr sz="2400" spc="65" dirty="0">
                <a:latin typeface="Tahoma"/>
                <a:cs typeface="Tahoma"/>
              </a:rPr>
              <a:t>t</a:t>
            </a:r>
            <a:endParaRPr sz="2400" dirty="0">
              <a:latin typeface="Tahoma"/>
              <a:cs typeface="Tahoma"/>
            </a:endParaRPr>
          </a:p>
          <a:p>
            <a:pPr marL="12700"/>
            <a:r>
              <a:rPr sz="2400" spc="100" dirty="0">
                <a:latin typeface="Tahoma"/>
                <a:cs typeface="Tahoma"/>
              </a:rPr>
              <a:t>Var(X) </a:t>
            </a:r>
            <a:r>
              <a:rPr sz="2400" spc="260" dirty="0">
                <a:latin typeface="Tahoma"/>
                <a:cs typeface="Tahoma"/>
              </a:rPr>
              <a:t>=</a:t>
            </a:r>
            <a:r>
              <a:rPr sz="2400" spc="-114" dirty="0">
                <a:latin typeface="Tahoma"/>
                <a:cs typeface="Tahoma"/>
              </a:rPr>
              <a:t> </a:t>
            </a:r>
            <a:r>
              <a:rPr sz="2400" spc="65" dirty="0">
                <a:latin typeface="Symbol"/>
                <a:cs typeface="Symbol"/>
              </a:rPr>
              <a:t></a:t>
            </a:r>
            <a:r>
              <a:rPr sz="2400" spc="65" dirty="0">
                <a:latin typeface="Tahoma"/>
                <a:cs typeface="Tahoma"/>
              </a:rPr>
              <a:t>t</a:t>
            </a:r>
            <a:endParaRPr sz="2400" dirty="0">
              <a:latin typeface="Tahoma"/>
              <a:cs typeface="Tahom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4BDBB86-FD80-477E-AB3A-218F1B6F3A76}"/>
                  </a:ext>
                </a:extLst>
              </p14:cNvPr>
              <p14:cNvContentPartPr/>
              <p14:nvPr/>
            </p14:nvContentPartPr>
            <p14:xfrm>
              <a:off x="3980880" y="5010480"/>
              <a:ext cx="824040" cy="582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4BDBB86-FD80-477E-AB3A-218F1B6F3A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71520" y="5001120"/>
                <a:ext cx="842760" cy="60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153C20A-7B0A-4B45-944C-766F4F2E490A}"/>
                  </a:ext>
                </a:extLst>
              </p14:cNvPr>
              <p14:cNvContentPartPr/>
              <p14:nvPr/>
            </p14:nvContentPartPr>
            <p14:xfrm>
              <a:off x="7643520" y="786240"/>
              <a:ext cx="4032000" cy="50544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153C20A-7B0A-4B45-944C-766F4F2E490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34160" y="776880"/>
                <a:ext cx="4050720" cy="5073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5960" y="1057650"/>
            <a:ext cx="6349707" cy="736099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85" dirty="0"/>
              <a:t>E</a:t>
            </a:r>
            <a:r>
              <a:rPr spc="345" dirty="0"/>
              <a:t>x</a:t>
            </a:r>
            <a:r>
              <a:rPr spc="385" dirty="0"/>
              <a:t>a</a:t>
            </a:r>
            <a:r>
              <a:rPr spc="565" dirty="0"/>
              <a:t>m</a:t>
            </a:r>
            <a:r>
              <a:rPr spc="375" dirty="0"/>
              <a:t>p</a:t>
            </a:r>
            <a:r>
              <a:rPr spc="295" dirty="0"/>
              <a:t>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65960" y="2052320"/>
            <a:ext cx="9330397" cy="2087879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3970" marR="5080">
              <a:lnSpc>
                <a:spcPct val="90300"/>
              </a:lnSpc>
              <a:spcBef>
                <a:spcPts val="425"/>
              </a:spcBef>
            </a:pPr>
            <a:r>
              <a:rPr sz="2800" spc="125" dirty="0">
                <a:latin typeface="Tahoma"/>
                <a:cs typeface="Tahoma"/>
              </a:rPr>
              <a:t>For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210" dirty="0">
                <a:latin typeface="Tahoma"/>
                <a:cs typeface="Tahoma"/>
              </a:rPr>
              <a:t>example,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114" dirty="0">
                <a:latin typeface="Tahoma"/>
                <a:cs typeface="Tahoma"/>
              </a:rPr>
              <a:t>if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220" dirty="0">
                <a:latin typeface="Tahoma"/>
                <a:cs typeface="Tahoma"/>
              </a:rPr>
              <a:t>new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225" dirty="0">
                <a:latin typeface="Tahoma"/>
                <a:cs typeface="Tahoma"/>
              </a:rPr>
              <a:t>cases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140" dirty="0">
                <a:latin typeface="Tahoma"/>
                <a:cs typeface="Tahoma"/>
              </a:rPr>
              <a:t>of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165" dirty="0">
                <a:latin typeface="Tahoma"/>
                <a:cs typeface="Tahoma"/>
              </a:rPr>
              <a:t>West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180" dirty="0">
                <a:latin typeface="Tahoma"/>
                <a:cs typeface="Tahoma"/>
              </a:rPr>
              <a:t>Nile  </a:t>
            </a:r>
            <a:r>
              <a:rPr sz="2800" spc="175" dirty="0">
                <a:latin typeface="Tahoma"/>
                <a:cs typeface="Tahoma"/>
              </a:rPr>
              <a:t>in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220" dirty="0">
                <a:latin typeface="Tahoma"/>
                <a:cs typeface="Tahoma"/>
              </a:rPr>
              <a:t>New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204" dirty="0">
                <a:latin typeface="Tahoma"/>
                <a:cs typeface="Tahoma"/>
              </a:rPr>
              <a:t>England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185" dirty="0">
                <a:latin typeface="Tahoma"/>
                <a:cs typeface="Tahoma"/>
              </a:rPr>
              <a:t>are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185" dirty="0">
                <a:latin typeface="Tahoma"/>
                <a:cs typeface="Tahoma"/>
              </a:rPr>
              <a:t>occurring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200" dirty="0">
                <a:latin typeface="Tahoma"/>
                <a:cs typeface="Tahoma"/>
              </a:rPr>
              <a:t>at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245" dirty="0">
                <a:latin typeface="Tahoma"/>
                <a:cs typeface="Tahoma"/>
              </a:rPr>
              <a:t>a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190" dirty="0">
                <a:latin typeface="Tahoma"/>
                <a:cs typeface="Tahoma"/>
              </a:rPr>
              <a:t>rate  </a:t>
            </a:r>
            <a:r>
              <a:rPr sz="2800" spc="140" dirty="0">
                <a:latin typeface="Tahoma"/>
                <a:cs typeface="Tahoma"/>
              </a:rPr>
              <a:t>of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204" dirty="0">
                <a:latin typeface="Tahoma"/>
                <a:cs typeface="Tahoma"/>
              </a:rPr>
              <a:t>about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250" dirty="0">
                <a:latin typeface="Tahoma"/>
                <a:cs typeface="Tahoma"/>
              </a:rPr>
              <a:t>2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200" dirty="0">
                <a:latin typeface="Tahoma"/>
                <a:cs typeface="Tahoma"/>
              </a:rPr>
              <a:t>per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195" dirty="0">
                <a:latin typeface="Tahoma"/>
                <a:cs typeface="Tahoma"/>
              </a:rPr>
              <a:t>month,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200" dirty="0">
                <a:latin typeface="Tahoma"/>
                <a:cs typeface="Tahoma"/>
              </a:rPr>
              <a:t>then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215" dirty="0">
                <a:latin typeface="Tahoma"/>
                <a:cs typeface="Tahoma"/>
              </a:rPr>
              <a:t>what’s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200" dirty="0">
                <a:latin typeface="Tahoma"/>
                <a:cs typeface="Tahoma"/>
              </a:rPr>
              <a:t>the  </a:t>
            </a:r>
            <a:r>
              <a:rPr sz="2800" spc="180" dirty="0">
                <a:latin typeface="Tahoma"/>
                <a:cs typeface="Tahoma"/>
              </a:rPr>
              <a:t>probability </a:t>
            </a:r>
            <a:r>
              <a:rPr sz="2800" spc="190" dirty="0">
                <a:latin typeface="Tahoma"/>
                <a:cs typeface="Tahoma"/>
              </a:rPr>
              <a:t>that </a:t>
            </a:r>
            <a:r>
              <a:rPr sz="2800" spc="210" dirty="0">
                <a:latin typeface="Tahoma"/>
                <a:cs typeface="Tahoma"/>
              </a:rPr>
              <a:t>exactly </a:t>
            </a:r>
            <a:r>
              <a:rPr sz="2800" spc="250" dirty="0">
                <a:latin typeface="Tahoma"/>
                <a:cs typeface="Tahoma"/>
              </a:rPr>
              <a:t>4 </a:t>
            </a:r>
            <a:r>
              <a:rPr sz="2800" spc="225" dirty="0">
                <a:latin typeface="Tahoma"/>
                <a:cs typeface="Tahoma"/>
              </a:rPr>
              <a:t>cases </a:t>
            </a:r>
            <a:r>
              <a:rPr sz="2800" spc="155" dirty="0">
                <a:latin typeface="Tahoma"/>
                <a:cs typeface="Tahoma"/>
              </a:rPr>
              <a:t>will  </a:t>
            </a:r>
            <a:r>
              <a:rPr sz="2800" spc="200" dirty="0">
                <a:latin typeface="Tahoma"/>
                <a:cs typeface="Tahoma"/>
              </a:rPr>
              <a:t>occur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175" dirty="0">
                <a:latin typeface="Tahoma"/>
                <a:cs typeface="Tahoma"/>
              </a:rPr>
              <a:t>in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200" dirty="0">
                <a:latin typeface="Tahoma"/>
                <a:cs typeface="Tahoma"/>
              </a:rPr>
              <a:t>the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204" dirty="0">
                <a:latin typeface="Tahoma"/>
                <a:cs typeface="Tahoma"/>
              </a:rPr>
              <a:t>next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250" dirty="0">
                <a:latin typeface="Tahoma"/>
                <a:cs typeface="Tahoma"/>
              </a:rPr>
              <a:t>3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210" dirty="0">
                <a:latin typeface="Tahoma"/>
                <a:cs typeface="Tahoma"/>
              </a:rPr>
              <a:t>months?</a:t>
            </a:r>
            <a:endParaRPr sz="2800" dirty="0">
              <a:latin typeface="Tahoma"/>
              <a:cs typeface="Tahoma"/>
            </a:endParaRPr>
          </a:p>
          <a:p>
            <a:pPr marL="12700">
              <a:spcBef>
                <a:spcPts val="370"/>
              </a:spcBef>
            </a:pPr>
            <a:r>
              <a:rPr sz="2800" spc="290" dirty="0">
                <a:latin typeface="Tahoma"/>
                <a:cs typeface="Tahoma"/>
              </a:rPr>
              <a:t>X </a:t>
            </a:r>
            <a:r>
              <a:rPr sz="2800" spc="305" dirty="0">
                <a:latin typeface="Tahoma"/>
                <a:cs typeface="Tahoma"/>
              </a:rPr>
              <a:t>~ </a:t>
            </a:r>
            <a:r>
              <a:rPr sz="2800" spc="165" dirty="0">
                <a:latin typeface="Tahoma"/>
                <a:cs typeface="Tahoma"/>
              </a:rPr>
              <a:t>Poisson</a:t>
            </a:r>
            <a:r>
              <a:rPr sz="2800" spc="-595" dirty="0">
                <a:latin typeface="Tahoma"/>
                <a:cs typeface="Tahoma"/>
              </a:rPr>
              <a:t> </a:t>
            </a:r>
            <a:r>
              <a:rPr sz="2800" spc="145" dirty="0">
                <a:latin typeface="Tahoma"/>
                <a:cs typeface="Tahoma"/>
              </a:rPr>
              <a:t>(</a:t>
            </a:r>
            <a:r>
              <a:rPr sz="2800" spc="145" dirty="0">
                <a:latin typeface="Symbol"/>
                <a:cs typeface="Symbol"/>
              </a:rPr>
              <a:t></a:t>
            </a:r>
            <a:r>
              <a:rPr sz="2800" spc="145" dirty="0">
                <a:latin typeface="Tahoma"/>
                <a:cs typeface="Tahoma"/>
              </a:rPr>
              <a:t>=2/month)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76388" y="4706420"/>
            <a:ext cx="1493520" cy="0"/>
          </a:xfrm>
          <a:custGeom>
            <a:avLst/>
            <a:gdLst/>
            <a:ahLst/>
            <a:cxnLst/>
            <a:rect l="l" t="t" r="r" b="b"/>
            <a:pathLst>
              <a:path w="1493520">
                <a:moveTo>
                  <a:pt x="0" y="0"/>
                </a:moveTo>
                <a:lnTo>
                  <a:pt x="1493519" y="0"/>
                </a:lnTo>
              </a:path>
            </a:pathLst>
          </a:custGeom>
          <a:ln w="116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89947" y="4706420"/>
            <a:ext cx="791210" cy="0"/>
          </a:xfrm>
          <a:custGeom>
            <a:avLst/>
            <a:gdLst/>
            <a:ahLst/>
            <a:cxnLst/>
            <a:rect l="l" t="t" r="r" b="b"/>
            <a:pathLst>
              <a:path w="791209">
                <a:moveTo>
                  <a:pt x="0" y="0"/>
                </a:moveTo>
                <a:lnTo>
                  <a:pt x="791210" y="0"/>
                </a:lnTo>
              </a:path>
            </a:pathLst>
          </a:custGeom>
          <a:ln w="116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978239" y="4701340"/>
            <a:ext cx="239395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200" spc="-165" dirty="0">
                <a:latin typeface="Times New Roman"/>
                <a:cs typeface="Times New Roman"/>
              </a:rPr>
              <a:t>4</a:t>
            </a:r>
            <a:r>
              <a:rPr sz="2200" spc="5" dirty="0">
                <a:latin typeface="Times New Roman"/>
                <a:cs typeface="Times New Roman"/>
              </a:rPr>
              <a:t>!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15198" y="4701340"/>
            <a:ext cx="240665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200" spc="-155" dirty="0">
                <a:latin typeface="Times New Roman"/>
                <a:cs typeface="Times New Roman"/>
              </a:rPr>
              <a:t>4</a:t>
            </a:r>
            <a:r>
              <a:rPr sz="2200" spc="5" dirty="0">
                <a:latin typeface="Times New Roman"/>
                <a:cs typeface="Times New Roman"/>
              </a:rPr>
              <a:t>!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52277" y="4484171"/>
            <a:ext cx="957580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200" spc="385" dirty="0">
                <a:latin typeface="Symbol"/>
                <a:cs typeface="Symbol"/>
              </a:rPr>
              <a:t></a:t>
            </a:r>
            <a:r>
              <a:rPr sz="2200" spc="20" dirty="0">
                <a:latin typeface="Times New Roman"/>
                <a:cs typeface="Times New Roman"/>
              </a:rPr>
              <a:t>1</a:t>
            </a:r>
            <a:r>
              <a:rPr sz="2200" spc="-25" dirty="0">
                <a:latin typeface="Times New Roman"/>
                <a:cs typeface="Times New Roman"/>
              </a:rPr>
              <a:t>3</a:t>
            </a:r>
            <a:r>
              <a:rPr sz="2200" spc="5" dirty="0">
                <a:latin typeface="Times New Roman"/>
                <a:cs typeface="Times New Roman"/>
              </a:rPr>
              <a:t>.4</a:t>
            </a:r>
            <a:r>
              <a:rPr sz="2200" spc="20" dirty="0">
                <a:latin typeface="Times New Roman"/>
                <a:cs typeface="Times New Roman"/>
              </a:rPr>
              <a:t>%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48758" y="4484171"/>
            <a:ext cx="4443095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  <a:tabLst>
                <a:tab pos="4204335" algn="l"/>
              </a:tabLst>
            </a:pPr>
            <a:r>
              <a:rPr sz="2200" spc="30" dirty="0">
                <a:latin typeface="Times New Roman"/>
                <a:cs typeface="Times New Roman"/>
              </a:rPr>
              <a:t>P</a:t>
            </a:r>
            <a:r>
              <a:rPr sz="2200" spc="-5" dirty="0">
                <a:latin typeface="Times New Roman"/>
                <a:cs typeface="Times New Roman"/>
              </a:rPr>
              <a:t>(</a:t>
            </a:r>
            <a:r>
              <a:rPr sz="2200" spc="15" dirty="0">
                <a:latin typeface="Times New Roman"/>
                <a:cs typeface="Times New Roman"/>
              </a:rPr>
              <a:t>X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585" dirty="0">
                <a:latin typeface="Symbol"/>
                <a:cs typeface="Symbol"/>
              </a:rPr>
              <a:t></a:t>
            </a:r>
            <a:r>
              <a:rPr sz="2200" spc="10" dirty="0">
                <a:latin typeface="Times New Roman"/>
                <a:cs typeface="Times New Roman"/>
              </a:rPr>
              <a:t>4</a:t>
            </a:r>
            <a:r>
              <a:rPr sz="2200" spc="-165" dirty="0">
                <a:latin typeface="Times New Roman"/>
                <a:cs typeface="Times New Roman"/>
              </a:rPr>
              <a:t> </a:t>
            </a:r>
            <a:r>
              <a:rPr sz="2200" spc="15" dirty="0">
                <a:latin typeface="Times New Roman"/>
                <a:cs typeface="Times New Roman"/>
              </a:rPr>
              <a:t>i</a:t>
            </a:r>
            <a:r>
              <a:rPr sz="2200" spc="10" dirty="0">
                <a:latin typeface="Times New Roman"/>
                <a:cs typeface="Times New Roman"/>
              </a:rPr>
              <a:t>n</a:t>
            </a:r>
            <a:r>
              <a:rPr sz="2200" spc="-150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Times New Roman"/>
                <a:cs typeface="Times New Roman"/>
              </a:rPr>
              <a:t>3</a:t>
            </a:r>
            <a:r>
              <a:rPr sz="2200" spc="-225" dirty="0">
                <a:latin typeface="Times New Roman"/>
                <a:cs typeface="Times New Roman"/>
              </a:rPr>
              <a:t> </a:t>
            </a:r>
            <a:r>
              <a:rPr sz="2200" spc="35" dirty="0">
                <a:latin typeface="Times New Roman"/>
                <a:cs typeface="Times New Roman"/>
              </a:rPr>
              <a:t>m</a:t>
            </a:r>
            <a:r>
              <a:rPr sz="2200" spc="5" dirty="0">
                <a:latin typeface="Times New Roman"/>
                <a:cs typeface="Times New Roman"/>
              </a:rPr>
              <a:t>o</a:t>
            </a:r>
            <a:r>
              <a:rPr sz="2200" spc="10" dirty="0">
                <a:latin typeface="Times New Roman"/>
                <a:cs typeface="Times New Roman"/>
              </a:rPr>
              <a:t>n</a:t>
            </a:r>
            <a:r>
              <a:rPr sz="2200" spc="25" dirty="0">
                <a:latin typeface="Times New Roman"/>
                <a:cs typeface="Times New Roman"/>
              </a:rPr>
              <a:t>t</a:t>
            </a:r>
            <a:r>
              <a:rPr sz="2200" spc="5" dirty="0">
                <a:latin typeface="Times New Roman"/>
                <a:cs typeface="Times New Roman"/>
              </a:rPr>
              <a:t>h</a:t>
            </a:r>
            <a:r>
              <a:rPr sz="2200" spc="15" dirty="0">
                <a:latin typeface="Times New Roman"/>
                <a:cs typeface="Times New Roman"/>
              </a:rPr>
              <a:t>s</a:t>
            </a:r>
            <a:r>
              <a:rPr sz="2200" spc="5" dirty="0">
                <a:latin typeface="Times New Roman"/>
                <a:cs typeface="Times New Roman"/>
              </a:rPr>
              <a:t>)</a:t>
            </a:r>
            <a:r>
              <a:rPr sz="2200" spc="-265" dirty="0">
                <a:latin typeface="Times New Roman"/>
                <a:cs typeface="Times New Roman"/>
              </a:rPr>
              <a:t> </a:t>
            </a:r>
            <a:r>
              <a:rPr sz="2200" spc="560" dirty="0">
                <a:latin typeface="Symbol"/>
                <a:cs typeface="Symbol"/>
              </a:rPr>
              <a:t>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560" dirty="0">
                <a:latin typeface="Symbol"/>
                <a:cs typeface="Symbol"/>
              </a:rPr>
              <a:t>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38289" y="4181910"/>
            <a:ext cx="2647315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800">
              <a:spcBef>
                <a:spcPts val="110"/>
              </a:spcBef>
              <a:tabLst>
                <a:tab pos="1863725" algn="l"/>
              </a:tabLst>
            </a:pPr>
            <a:r>
              <a:rPr sz="3300" spc="67" baseline="-25252" dirty="0">
                <a:latin typeface="Times New Roman"/>
                <a:cs typeface="Times New Roman"/>
              </a:rPr>
              <a:t>(2</a:t>
            </a:r>
            <a:r>
              <a:rPr sz="3300" spc="-667" baseline="-25252" dirty="0">
                <a:latin typeface="Times New Roman"/>
                <a:cs typeface="Times New Roman"/>
              </a:rPr>
              <a:t> </a:t>
            </a:r>
            <a:r>
              <a:rPr sz="3300" spc="15" baseline="-25252" dirty="0">
                <a:latin typeface="Times New Roman"/>
                <a:cs typeface="Times New Roman"/>
              </a:rPr>
              <a:t>* </a:t>
            </a:r>
            <a:r>
              <a:rPr sz="3300" spc="30" baseline="-25252" dirty="0">
                <a:latin typeface="Times New Roman"/>
                <a:cs typeface="Times New Roman"/>
              </a:rPr>
              <a:t>3)</a:t>
            </a:r>
            <a:r>
              <a:rPr sz="1300" spc="20" dirty="0">
                <a:latin typeface="Times New Roman"/>
                <a:cs typeface="Times New Roman"/>
              </a:rPr>
              <a:t>4 </a:t>
            </a:r>
            <a:r>
              <a:rPr sz="3300" i="1" spc="-97" baseline="-25252" dirty="0">
                <a:latin typeface="Times New Roman"/>
                <a:cs typeface="Times New Roman"/>
              </a:rPr>
              <a:t>e</a:t>
            </a:r>
            <a:r>
              <a:rPr sz="1300" spc="-65" dirty="0">
                <a:latin typeface="Symbol"/>
                <a:cs typeface="Symbol"/>
              </a:rPr>
              <a:t></a:t>
            </a:r>
            <a:r>
              <a:rPr sz="1300" spc="-6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(</a:t>
            </a:r>
            <a:r>
              <a:rPr sz="1300" spc="-210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2*3)	</a:t>
            </a:r>
            <a:r>
              <a:rPr sz="3300" spc="67" baseline="-25252" dirty="0">
                <a:latin typeface="Times New Roman"/>
                <a:cs typeface="Times New Roman"/>
              </a:rPr>
              <a:t>6</a:t>
            </a:r>
            <a:r>
              <a:rPr sz="1300" spc="45" dirty="0">
                <a:latin typeface="Times New Roman"/>
                <a:cs typeface="Times New Roman"/>
              </a:rPr>
              <a:t>4 </a:t>
            </a:r>
            <a:r>
              <a:rPr sz="3300" i="1" spc="-97" baseline="-25252" dirty="0">
                <a:latin typeface="Times New Roman"/>
                <a:cs typeface="Times New Roman"/>
              </a:rPr>
              <a:t>e</a:t>
            </a:r>
            <a:r>
              <a:rPr sz="1300" spc="-65" dirty="0">
                <a:latin typeface="Symbol"/>
                <a:cs typeface="Symbol"/>
              </a:rPr>
              <a:t></a:t>
            </a:r>
            <a:r>
              <a:rPr sz="1300" spc="-90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(6)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43875" y="5076376"/>
            <a:ext cx="2543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180" dirty="0">
                <a:latin typeface="Tahoma"/>
                <a:cs typeface="Tahoma"/>
              </a:rPr>
              <a:t>Exactly </a:t>
            </a:r>
            <a:r>
              <a:rPr sz="2400" spc="215" dirty="0">
                <a:latin typeface="Tahoma"/>
                <a:cs typeface="Tahoma"/>
              </a:rPr>
              <a:t>6</a:t>
            </a:r>
            <a:r>
              <a:rPr sz="2400" spc="-210" dirty="0">
                <a:latin typeface="Tahoma"/>
                <a:cs typeface="Tahoma"/>
              </a:rPr>
              <a:t> </a:t>
            </a:r>
            <a:r>
              <a:rPr sz="2400" spc="180" dirty="0">
                <a:latin typeface="Tahoma"/>
                <a:cs typeface="Tahoma"/>
              </a:rPr>
              <a:t>cases?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717833" y="6007286"/>
            <a:ext cx="1398270" cy="0"/>
          </a:xfrm>
          <a:custGeom>
            <a:avLst/>
            <a:gdLst/>
            <a:ahLst/>
            <a:cxnLst/>
            <a:rect l="l" t="t" r="r" b="b"/>
            <a:pathLst>
              <a:path w="1398270">
                <a:moveTo>
                  <a:pt x="0" y="0"/>
                </a:moveTo>
                <a:lnTo>
                  <a:pt x="1398270" y="0"/>
                </a:lnTo>
              </a:path>
            </a:pathLst>
          </a:custGeom>
          <a:ln w="109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414554" y="6007286"/>
            <a:ext cx="739140" cy="0"/>
          </a:xfrm>
          <a:custGeom>
            <a:avLst/>
            <a:gdLst/>
            <a:ahLst/>
            <a:cxnLst/>
            <a:rect l="l" t="t" r="r" b="b"/>
            <a:pathLst>
              <a:path w="739140">
                <a:moveTo>
                  <a:pt x="0" y="0"/>
                </a:moveTo>
                <a:lnTo>
                  <a:pt x="739140" y="0"/>
                </a:lnTo>
              </a:path>
            </a:pathLst>
          </a:custGeom>
          <a:ln w="109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682525" y="6002205"/>
            <a:ext cx="222885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050" spc="-165" dirty="0">
                <a:latin typeface="Times New Roman"/>
                <a:cs typeface="Times New Roman"/>
              </a:rPr>
              <a:t>6</a:t>
            </a:r>
            <a:r>
              <a:rPr sz="2050" spc="10" dirty="0">
                <a:latin typeface="Times New Roman"/>
                <a:cs typeface="Times New Roman"/>
              </a:rPr>
              <a:t>!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14734" y="6002205"/>
            <a:ext cx="222885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050" spc="-165" dirty="0">
                <a:latin typeface="Times New Roman"/>
                <a:cs typeface="Times New Roman"/>
              </a:rPr>
              <a:t>6</a:t>
            </a:r>
            <a:r>
              <a:rPr sz="2050" spc="10" dirty="0">
                <a:latin typeface="Times New Roman"/>
                <a:cs typeface="Times New Roman"/>
              </a:rPr>
              <a:t>!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219735" y="5797736"/>
            <a:ext cx="700405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050" spc="370" dirty="0">
                <a:latin typeface="Symbol"/>
                <a:cs typeface="Symbol"/>
              </a:rPr>
              <a:t></a:t>
            </a:r>
            <a:r>
              <a:rPr sz="2050" spc="30" dirty="0">
                <a:latin typeface="Times New Roman"/>
                <a:cs typeface="Times New Roman"/>
              </a:rPr>
              <a:t>1</a:t>
            </a:r>
            <a:r>
              <a:rPr sz="2050" spc="-5" dirty="0">
                <a:latin typeface="Times New Roman"/>
                <a:cs typeface="Times New Roman"/>
              </a:rPr>
              <a:t>6</a:t>
            </a:r>
            <a:r>
              <a:rPr sz="2050" spc="25" dirty="0">
                <a:latin typeface="Times New Roman"/>
                <a:cs typeface="Times New Roman"/>
              </a:rPr>
              <a:t>%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182145" y="5797736"/>
            <a:ext cx="235585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050" spc="525" dirty="0">
                <a:latin typeface="Symbol"/>
                <a:cs typeface="Symbol"/>
              </a:rPr>
              <a:t>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43875" y="5414831"/>
            <a:ext cx="2461895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050" spc="10" dirty="0">
                <a:latin typeface="Times New Roman"/>
                <a:cs typeface="Times New Roman"/>
              </a:rPr>
              <a:t>P(X</a:t>
            </a:r>
            <a:r>
              <a:rPr sz="2050" spc="90" dirty="0">
                <a:latin typeface="Times New Roman"/>
                <a:cs typeface="Times New Roman"/>
              </a:rPr>
              <a:t> </a:t>
            </a:r>
            <a:r>
              <a:rPr sz="2050" spc="270" dirty="0">
                <a:latin typeface="Symbol"/>
                <a:cs typeface="Symbol"/>
              </a:rPr>
              <a:t></a:t>
            </a:r>
            <a:r>
              <a:rPr sz="2050" spc="270" dirty="0">
                <a:latin typeface="Times New Roman"/>
                <a:cs typeface="Times New Roman"/>
              </a:rPr>
              <a:t>6</a:t>
            </a:r>
            <a:r>
              <a:rPr sz="2050" spc="-185" dirty="0">
                <a:latin typeface="Times New Roman"/>
                <a:cs typeface="Times New Roman"/>
              </a:rPr>
              <a:t> </a:t>
            </a:r>
            <a:r>
              <a:rPr sz="2050" spc="5" dirty="0">
                <a:latin typeface="Times New Roman"/>
                <a:cs typeface="Times New Roman"/>
              </a:rPr>
              <a:t>in</a:t>
            </a:r>
            <a:r>
              <a:rPr sz="2050" spc="-105" dirty="0">
                <a:latin typeface="Times New Roman"/>
                <a:cs typeface="Times New Roman"/>
              </a:rPr>
              <a:t> </a:t>
            </a:r>
            <a:r>
              <a:rPr sz="2050" spc="15" dirty="0">
                <a:latin typeface="Times New Roman"/>
                <a:cs typeface="Times New Roman"/>
              </a:rPr>
              <a:t>3</a:t>
            </a:r>
            <a:r>
              <a:rPr sz="2050" spc="-220" dirty="0">
                <a:latin typeface="Times New Roman"/>
                <a:cs typeface="Times New Roman"/>
              </a:rPr>
              <a:t> </a:t>
            </a:r>
            <a:r>
              <a:rPr sz="2050" spc="10" dirty="0">
                <a:latin typeface="Times New Roman"/>
                <a:cs typeface="Times New Roman"/>
              </a:rPr>
              <a:t>months)</a:t>
            </a:r>
            <a:r>
              <a:rPr sz="2050" spc="-200" dirty="0">
                <a:latin typeface="Times New Roman"/>
                <a:cs typeface="Times New Roman"/>
              </a:rPr>
              <a:t> </a:t>
            </a:r>
            <a:r>
              <a:rPr sz="2050" spc="525" dirty="0">
                <a:latin typeface="Symbol"/>
                <a:cs typeface="Symbol"/>
              </a:rPr>
              <a:t>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89155" y="5513256"/>
            <a:ext cx="758825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spcBef>
                <a:spcPts val="130"/>
              </a:spcBef>
            </a:pPr>
            <a:r>
              <a:rPr sz="3075" spc="67" baseline="-25745" dirty="0">
                <a:latin typeface="Times New Roman"/>
                <a:cs typeface="Times New Roman"/>
              </a:rPr>
              <a:t>6</a:t>
            </a:r>
            <a:r>
              <a:rPr sz="1200" spc="45" dirty="0">
                <a:latin typeface="Times New Roman"/>
                <a:cs typeface="Times New Roman"/>
              </a:rPr>
              <a:t>6 </a:t>
            </a:r>
            <a:r>
              <a:rPr sz="3075" i="1" spc="-82" baseline="-25745" dirty="0">
                <a:latin typeface="Times New Roman"/>
                <a:cs typeface="Times New Roman"/>
              </a:rPr>
              <a:t>e</a:t>
            </a:r>
            <a:r>
              <a:rPr sz="1200" spc="-55" dirty="0">
                <a:latin typeface="Symbol"/>
                <a:cs typeface="Symbol"/>
              </a:rPr>
              <a:t>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(6)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692434" y="5513256"/>
            <a:ext cx="1416685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spcBef>
                <a:spcPts val="130"/>
              </a:spcBef>
            </a:pPr>
            <a:r>
              <a:rPr sz="3075" spc="67" baseline="-25745" dirty="0">
                <a:latin typeface="Times New Roman"/>
                <a:cs typeface="Times New Roman"/>
              </a:rPr>
              <a:t>(2</a:t>
            </a:r>
            <a:r>
              <a:rPr sz="3075" spc="-345" baseline="-25745" dirty="0">
                <a:latin typeface="Times New Roman"/>
                <a:cs typeface="Times New Roman"/>
              </a:rPr>
              <a:t> </a:t>
            </a:r>
            <a:r>
              <a:rPr sz="3075" spc="22" baseline="-25745" dirty="0">
                <a:latin typeface="Times New Roman"/>
                <a:cs typeface="Times New Roman"/>
              </a:rPr>
              <a:t>*</a:t>
            </a:r>
            <a:r>
              <a:rPr sz="3075" spc="-375" baseline="-25745" dirty="0">
                <a:latin typeface="Times New Roman"/>
                <a:cs typeface="Times New Roman"/>
              </a:rPr>
              <a:t> </a:t>
            </a:r>
            <a:r>
              <a:rPr sz="3075" spc="22" baseline="-25745" dirty="0">
                <a:latin typeface="Times New Roman"/>
                <a:cs typeface="Times New Roman"/>
              </a:rPr>
              <a:t>3)</a:t>
            </a:r>
            <a:r>
              <a:rPr sz="1200" spc="15" dirty="0">
                <a:latin typeface="Times New Roman"/>
                <a:cs typeface="Times New Roman"/>
              </a:rPr>
              <a:t>6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3075" i="1" spc="-75" baseline="-25745" dirty="0">
                <a:latin typeface="Times New Roman"/>
                <a:cs typeface="Times New Roman"/>
              </a:rPr>
              <a:t>e</a:t>
            </a:r>
            <a:r>
              <a:rPr sz="1200" spc="-50" dirty="0">
                <a:latin typeface="Symbol"/>
                <a:cs typeface="Symbol"/>
              </a:rPr>
              <a:t>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</a:t>
            </a:r>
            <a:r>
              <a:rPr sz="1200" spc="-19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2*3)</a:t>
            </a:r>
            <a:endParaRPr sz="12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C07D99E-E3E6-405B-9F9F-B91B64BCCB96}"/>
                  </a:ext>
                </a:extLst>
              </p14:cNvPr>
              <p14:cNvContentPartPr/>
              <p14:nvPr/>
            </p14:nvContentPartPr>
            <p14:xfrm>
              <a:off x="10658520" y="3261960"/>
              <a:ext cx="293400" cy="66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C07D99E-E3E6-405B-9F9F-B91B64BCCB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49160" y="3252600"/>
                <a:ext cx="31212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82028E9-BFD9-4DF4-9A61-FEB1AEBD69E8}"/>
                  </a:ext>
                </a:extLst>
              </p14:cNvPr>
              <p14:cNvContentPartPr/>
              <p14:nvPr/>
            </p14:nvContentPartPr>
            <p14:xfrm>
              <a:off x="7774200" y="2859480"/>
              <a:ext cx="3261960" cy="21481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82028E9-BFD9-4DF4-9A61-FEB1AEBD69E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64840" y="2850120"/>
                <a:ext cx="3280680" cy="2166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91508" y="906011"/>
            <a:ext cx="8088923" cy="736099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95" dirty="0"/>
              <a:t>Practice</a:t>
            </a:r>
            <a:r>
              <a:rPr dirty="0"/>
              <a:t> </a:t>
            </a:r>
            <a:r>
              <a:rPr spc="330" dirty="0"/>
              <a:t>problems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91508" y="2052319"/>
            <a:ext cx="7913906" cy="4014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01675">
              <a:lnSpc>
                <a:spcPct val="100899"/>
              </a:lnSpc>
              <a:spcBef>
                <a:spcPts val="100"/>
              </a:spcBef>
              <a:tabLst>
                <a:tab pos="791210" algn="l"/>
              </a:tabLst>
            </a:pPr>
            <a:r>
              <a:rPr sz="2750" spc="190" dirty="0">
                <a:latin typeface="Tahoma"/>
                <a:cs typeface="Tahoma"/>
              </a:rPr>
              <a:t>1a.	</a:t>
            </a:r>
            <a:r>
              <a:rPr sz="2750" spc="-60" dirty="0">
                <a:latin typeface="Tahoma"/>
                <a:cs typeface="Tahoma"/>
              </a:rPr>
              <a:t>If </a:t>
            </a:r>
            <a:r>
              <a:rPr sz="2750" spc="200" dirty="0">
                <a:latin typeface="Tahoma"/>
                <a:cs typeface="Tahoma"/>
              </a:rPr>
              <a:t>calls </a:t>
            </a:r>
            <a:r>
              <a:rPr sz="2750" spc="185" dirty="0">
                <a:latin typeface="Tahoma"/>
                <a:cs typeface="Tahoma"/>
              </a:rPr>
              <a:t>to </a:t>
            </a:r>
            <a:r>
              <a:rPr sz="2750" spc="210" dirty="0">
                <a:latin typeface="Tahoma"/>
                <a:cs typeface="Tahoma"/>
              </a:rPr>
              <a:t>your </a:t>
            </a:r>
            <a:r>
              <a:rPr sz="2750" spc="200" dirty="0">
                <a:latin typeface="Tahoma"/>
                <a:cs typeface="Tahoma"/>
              </a:rPr>
              <a:t>cell </a:t>
            </a:r>
            <a:r>
              <a:rPr sz="2750" spc="229" dirty="0">
                <a:latin typeface="Tahoma"/>
                <a:cs typeface="Tahoma"/>
              </a:rPr>
              <a:t>phone </a:t>
            </a:r>
            <a:r>
              <a:rPr sz="2750" spc="195" dirty="0">
                <a:latin typeface="Tahoma"/>
                <a:cs typeface="Tahoma"/>
              </a:rPr>
              <a:t>are </a:t>
            </a:r>
            <a:r>
              <a:rPr sz="2750" spc="260" dirty="0">
                <a:latin typeface="Tahoma"/>
                <a:cs typeface="Tahoma"/>
              </a:rPr>
              <a:t>a  </a:t>
            </a:r>
            <a:r>
              <a:rPr sz="2750" spc="180" dirty="0">
                <a:latin typeface="Tahoma"/>
                <a:cs typeface="Tahoma"/>
              </a:rPr>
              <a:t>Poisson</a:t>
            </a:r>
            <a:r>
              <a:rPr sz="2750" spc="20" dirty="0">
                <a:latin typeface="Tahoma"/>
                <a:cs typeface="Tahoma"/>
              </a:rPr>
              <a:t> </a:t>
            </a:r>
            <a:r>
              <a:rPr sz="2750" spc="210" dirty="0">
                <a:latin typeface="Tahoma"/>
                <a:cs typeface="Tahoma"/>
              </a:rPr>
              <a:t>process</a:t>
            </a:r>
            <a:r>
              <a:rPr sz="2750" spc="25" dirty="0">
                <a:latin typeface="Tahoma"/>
                <a:cs typeface="Tahoma"/>
              </a:rPr>
              <a:t> </a:t>
            </a:r>
            <a:r>
              <a:rPr sz="2750" spc="190" dirty="0">
                <a:latin typeface="Tahoma"/>
                <a:cs typeface="Tahoma"/>
              </a:rPr>
              <a:t>with</a:t>
            </a:r>
            <a:r>
              <a:rPr sz="2750" spc="25" dirty="0">
                <a:latin typeface="Tahoma"/>
                <a:cs typeface="Tahoma"/>
              </a:rPr>
              <a:t> </a:t>
            </a:r>
            <a:r>
              <a:rPr sz="2750" spc="260" dirty="0">
                <a:latin typeface="Tahoma"/>
                <a:cs typeface="Tahoma"/>
              </a:rPr>
              <a:t>a</a:t>
            </a:r>
            <a:r>
              <a:rPr sz="2750" spc="15" dirty="0">
                <a:latin typeface="Tahoma"/>
                <a:cs typeface="Tahoma"/>
              </a:rPr>
              <a:t> </a:t>
            </a:r>
            <a:r>
              <a:rPr sz="2750" spc="215" dirty="0">
                <a:latin typeface="Tahoma"/>
                <a:cs typeface="Tahoma"/>
              </a:rPr>
              <a:t>constant</a:t>
            </a:r>
            <a:r>
              <a:rPr sz="2750" spc="15" dirty="0">
                <a:latin typeface="Tahoma"/>
                <a:cs typeface="Tahoma"/>
              </a:rPr>
              <a:t> </a:t>
            </a:r>
            <a:r>
              <a:rPr sz="2750" spc="204" dirty="0">
                <a:latin typeface="Tahoma"/>
                <a:cs typeface="Tahoma"/>
              </a:rPr>
              <a:t>rate</a:t>
            </a:r>
            <a:endParaRPr sz="2750" dirty="0">
              <a:latin typeface="Tahoma"/>
              <a:cs typeface="Tahoma"/>
            </a:endParaRPr>
          </a:p>
          <a:p>
            <a:pPr marL="12700" marR="5080">
              <a:lnSpc>
                <a:spcPct val="101099"/>
              </a:lnSpc>
            </a:pPr>
            <a:r>
              <a:rPr sz="2750" spc="200" dirty="0">
                <a:latin typeface="Symbol"/>
                <a:cs typeface="Symbol"/>
              </a:rPr>
              <a:t></a:t>
            </a:r>
            <a:r>
              <a:rPr sz="2750" spc="200" dirty="0">
                <a:latin typeface="Tahoma"/>
                <a:cs typeface="Tahoma"/>
              </a:rPr>
              <a:t>=2 calls </a:t>
            </a:r>
            <a:r>
              <a:rPr sz="2750" spc="215" dirty="0">
                <a:latin typeface="Tahoma"/>
                <a:cs typeface="Tahoma"/>
              </a:rPr>
              <a:t>per </a:t>
            </a:r>
            <a:r>
              <a:rPr sz="2750" spc="170" dirty="0">
                <a:latin typeface="Tahoma"/>
                <a:cs typeface="Tahoma"/>
              </a:rPr>
              <a:t>hour, </a:t>
            </a:r>
            <a:r>
              <a:rPr sz="2750" spc="235" dirty="0">
                <a:latin typeface="Tahoma"/>
                <a:cs typeface="Tahoma"/>
              </a:rPr>
              <a:t>what’s </a:t>
            </a:r>
            <a:r>
              <a:rPr sz="2750" spc="215" dirty="0">
                <a:latin typeface="Tahoma"/>
                <a:cs typeface="Tahoma"/>
              </a:rPr>
              <a:t>the  </a:t>
            </a:r>
            <a:r>
              <a:rPr sz="2750" spc="190" dirty="0">
                <a:latin typeface="Tahoma"/>
                <a:cs typeface="Tahoma"/>
              </a:rPr>
              <a:t>probability </a:t>
            </a:r>
            <a:r>
              <a:rPr sz="2750" spc="170" dirty="0">
                <a:latin typeface="Tahoma"/>
                <a:cs typeface="Tahoma"/>
              </a:rPr>
              <a:t>that, </a:t>
            </a:r>
            <a:r>
              <a:rPr sz="2750" spc="114" dirty="0">
                <a:latin typeface="Tahoma"/>
                <a:cs typeface="Tahoma"/>
              </a:rPr>
              <a:t>if </a:t>
            </a:r>
            <a:r>
              <a:rPr sz="2750" spc="235" dirty="0">
                <a:latin typeface="Tahoma"/>
                <a:cs typeface="Tahoma"/>
              </a:rPr>
              <a:t>you </a:t>
            </a:r>
            <a:r>
              <a:rPr sz="2750" spc="175" dirty="0">
                <a:latin typeface="Tahoma"/>
                <a:cs typeface="Tahoma"/>
              </a:rPr>
              <a:t>forget </a:t>
            </a:r>
            <a:r>
              <a:rPr sz="2750" spc="185" dirty="0">
                <a:latin typeface="Tahoma"/>
                <a:cs typeface="Tahoma"/>
              </a:rPr>
              <a:t>to </a:t>
            </a:r>
            <a:r>
              <a:rPr sz="2750" spc="175" dirty="0">
                <a:latin typeface="Tahoma"/>
                <a:cs typeface="Tahoma"/>
              </a:rPr>
              <a:t>turn  </a:t>
            </a:r>
            <a:r>
              <a:rPr sz="2750" spc="210" dirty="0">
                <a:latin typeface="Tahoma"/>
                <a:cs typeface="Tahoma"/>
              </a:rPr>
              <a:t>your</a:t>
            </a:r>
            <a:r>
              <a:rPr sz="2750" spc="15" dirty="0">
                <a:latin typeface="Tahoma"/>
                <a:cs typeface="Tahoma"/>
              </a:rPr>
              <a:t> </a:t>
            </a:r>
            <a:r>
              <a:rPr sz="2750" spc="229" dirty="0">
                <a:latin typeface="Tahoma"/>
                <a:cs typeface="Tahoma"/>
              </a:rPr>
              <a:t>phone</a:t>
            </a:r>
            <a:r>
              <a:rPr sz="2750" spc="25" dirty="0">
                <a:latin typeface="Tahoma"/>
                <a:cs typeface="Tahoma"/>
              </a:rPr>
              <a:t> </a:t>
            </a:r>
            <a:r>
              <a:rPr sz="2750" spc="125" dirty="0">
                <a:latin typeface="Tahoma"/>
                <a:cs typeface="Tahoma"/>
              </a:rPr>
              <a:t>off</a:t>
            </a:r>
            <a:r>
              <a:rPr sz="2750" spc="20" dirty="0">
                <a:latin typeface="Tahoma"/>
                <a:cs typeface="Tahoma"/>
              </a:rPr>
              <a:t> </a:t>
            </a:r>
            <a:r>
              <a:rPr sz="2750" spc="180" dirty="0">
                <a:latin typeface="Tahoma"/>
                <a:cs typeface="Tahoma"/>
              </a:rPr>
              <a:t>in</a:t>
            </a:r>
            <a:r>
              <a:rPr sz="2750" spc="20" dirty="0">
                <a:latin typeface="Tahoma"/>
                <a:cs typeface="Tahoma"/>
              </a:rPr>
              <a:t> </a:t>
            </a:r>
            <a:r>
              <a:rPr sz="2750" spc="260" dirty="0">
                <a:latin typeface="Tahoma"/>
                <a:cs typeface="Tahoma"/>
              </a:rPr>
              <a:t>a</a:t>
            </a:r>
            <a:r>
              <a:rPr sz="2750" spc="20" dirty="0">
                <a:latin typeface="Tahoma"/>
                <a:cs typeface="Tahoma"/>
              </a:rPr>
              <a:t> </a:t>
            </a:r>
            <a:r>
              <a:rPr sz="2750" spc="195" dirty="0">
                <a:latin typeface="Tahoma"/>
                <a:cs typeface="Tahoma"/>
              </a:rPr>
              <a:t>1.5</a:t>
            </a:r>
            <a:r>
              <a:rPr sz="2750" spc="25" dirty="0">
                <a:latin typeface="Tahoma"/>
                <a:cs typeface="Tahoma"/>
              </a:rPr>
              <a:t> </a:t>
            </a:r>
            <a:r>
              <a:rPr sz="2750" spc="200" dirty="0">
                <a:latin typeface="Tahoma"/>
                <a:cs typeface="Tahoma"/>
              </a:rPr>
              <a:t>hour</a:t>
            </a:r>
            <a:r>
              <a:rPr sz="2750" spc="25" dirty="0">
                <a:latin typeface="Tahoma"/>
                <a:cs typeface="Tahoma"/>
              </a:rPr>
              <a:t> </a:t>
            </a:r>
            <a:r>
              <a:rPr sz="2750" spc="220" dirty="0">
                <a:latin typeface="Tahoma"/>
                <a:cs typeface="Tahoma"/>
              </a:rPr>
              <a:t>movie,</a:t>
            </a:r>
            <a:r>
              <a:rPr sz="2750" spc="20" dirty="0">
                <a:latin typeface="Tahoma"/>
                <a:cs typeface="Tahoma"/>
              </a:rPr>
              <a:t> </a:t>
            </a:r>
            <a:r>
              <a:rPr sz="2750" spc="210" dirty="0">
                <a:latin typeface="Tahoma"/>
                <a:cs typeface="Tahoma"/>
              </a:rPr>
              <a:t>your  </a:t>
            </a:r>
            <a:r>
              <a:rPr sz="2750" spc="229" dirty="0">
                <a:latin typeface="Tahoma"/>
                <a:cs typeface="Tahoma"/>
              </a:rPr>
              <a:t>phone </a:t>
            </a:r>
            <a:r>
              <a:rPr sz="2750" spc="195" dirty="0">
                <a:latin typeface="Tahoma"/>
                <a:cs typeface="Tahoma"/>
              </a:rPr>
              <a:t>rings </a:t>
            </a:r>
            <a:r>
              <a:rPr sz="2750" spc="200" dirty="0">
                <a:latin typeface="Tahoma"/>
                <a:cs typeface="Tahoma"/>
              </a:rPr>
              <a:t>during </a:t>
            </a:r>
            <a:r>
              <a:rPr sz="2750" spc="204" dirty="0">
                <a:latin typeface="Tahoma"/>
                <a:cs typeface="Tahoma"/>
              </a:rPr>
              <a:t>that</a:t>
            </a:r>
            <a:r>
              <a:rPr sz="2750" spc="-540" dirty="0">
                <a:latin typeface="Tahoma"/>
                <a:cs typeface="Tahoma"/>
              </a:rPr>
              <a:t> </a:t>
            </a:r>
            <a:r>
              <a:rPr sz="2750" spc="225" dirty="0">
                <a:latin typeface="Tahoma"/>
                <a:cs typeface="Tahoma"/>
              </a:rPr>
              <a:t>time?</a:t>
            </a:r>
            <a:endParaRPr sz="2750" dirty="0">
              <a:latin typeface="Tahoma"/>
              <a:cs typeface="Tahoma"/>
            </a:endParaRPr>
          </a:p>
          <a:p>
            <a:pPr>
              <a:spcBef>
                <a:spcPts val="5"/>
              </a:spcBef>
            </a:pPr>
            <a:endParaRPr sz="3900" dirty="0">
              <a:latin typeface="Tahoma"/>
              <a:cs typeface="Tahoma"/>
            </a:endParaRPr>
          </a:p>
          <a:p>
            <a:pPr marL="12700" marR="1177290">
              <a:lnSpc>
                <a:spcPct val="101200"/>
              </a:lnSpc>
            </a:pPr>
            <a:r>
              <a:rPr sz="2750" spc="185" dirty="0">
                <a:latin typeface="Tahoma"/>
                <a:cs typeface="Tahoma"/>
              </a:rPr>
              <a:t>1b.</a:t>
            </a:r>
            <a:r>
              <a:rPr sz="2750" spc="25" dirty="0">
                <a:latin typeface="Tahoma"/>
                <a:cs typeface="Tahoma"/>
              </a:rPr>
              <a:t> </a:t>
            </a:r>
            <a:r>
              <a:rPr sz="2750" spc="220" dirty="0">
                <a:latin typeface="Tahoma"/>
                <a:cs typeface="Tahoma"/>
              </a:rPr>
              <a:t>How</a:t>
            </a:r>
            <a:r>
              <a:rPr sz="2750" spc="25" dirty="0">
                <a:latin typeface="Tahoma"/>
                <a:cs typeface="Tahoma"/>
              </a:rPr>
              <a:t> </a:t>
            </a:r>
            <a:r>
              <a:rPr sz="2750" spc="285" dirty="0">
                <a:latin typeface="Tahoma"/>
                <a:cs typeface="Tahoma"/>
              </a:rPr>
              <a:t>many</a:t>
            </a:r>
            <a:r>
              <a:rPr sz="2750" spc="15" dirty="0">
                <a:latin typeface="Tahoma"/>
                <a:cs typeface="Tahoma"/>
              </a:rPr>
              <a:t> </a:t>
            </a:r>
            <a:r>
              <a:rPr sz="2750" spc="229" dirty="0">
                <a:latin typeface="Tahoma"/>
                <a:cs typeface="Tahoma"/>
              </a:rPr>
              <a:t>phone</a:t>
            </a:r>
            <a:r>
              <a:rPr sz="2750" spc="25" dirty="0">
                <a:latin typeface="Tahoma"/>
                <a:cs typeface="Tahoma"/>
              </a:rPr>
              <a:t> </a:t>
            </a:r>
            <a:r>
              <a:rPr sz="2750" spc="200" dirty="0">
                <a:latin typeface="Tahoma"/>
                <a:cs typeface="Tahoma"/>
              </a:rPr>
              <a:t>calls</a:t>
            </a:r>
            <a:r>
              <a:rPr sz="2750" spc="15" dirty="0">
                <a:latin typeface="Tahoma"/>
                <a:cs typeface="Tahoma"/>
              </a:rPr>
              <a:t> </a:t>
            </a:r>
            <a:r>
              <a:rPr sz="2750" spc="225" dirty="0">
                <a:latin typeface="Tahoma"/>
                <a:cs typeface="Tahoma"/>
              </a:rPr>
              <a:t>do</a:t>
            </a:r>
            <a:r>
              <a:rPr sz="2750" spc="15" dirty="0">
                <a:latin typeface="Tahoma"/>
                <a:cs typeface="Tahoma"/>
              </a:rPr>
              <a:t> </a:t>
            </a:r>
            <a:r>
              <a:rPr sz="2750" spc="229" dirty="0">
                <a:latin typeface="Tahoma"/>
                <a:cs typeface="Tahoma"/>
              </a:rPr>
              <a:t>you  </a:t>
            </a:r>
            <a:r>
              <a:rPr sz="2750" spc="235" dirty="0">
                <a:latin typeface="Tahoma"/>
                <a:cs typeface="Tahoma"/>
              </a:rPr>
              <a:t>expect</a:t>
            </a:r>
            <a:r>
              <a:rPr sz="2750" spc="20" dirty="0">
                <a:latin typeface="Tahoma"/>
                <a:cs typeface="Tahoma"/>
              </a:rPr>
              <a:t> </a:t>
            </a:r>
            <a:r>
              <a:rPr sz="2750" spc="185" dirty="0">
                <a:latin typeface="Tahoma"/>
                <a:cs typeface="Tahoma"/>
              </a:rPr>
              <a:t>to</a:t>
            </a:r>
            <a:r>
              <a:rPr sz="2750" spc="20" dirty="0">
                <a:latin typeface="Tahoma"/>
                <a:cs typeface="Tahoma"/>
              </a:rPr>
              <a:t> </a:t>
            </a:r>
            <a:r>
              <a:rPr sz="2750" spc="225" dirty="0">
                <a:latin typeface="Tahoma"/>
                <a:cs typeface="Tahoma"/>
              </a:rPr>
              <a:t>get</a:t>
            </a:r>
            <a:r>
              <a:rPr sz="2750" spc="20" dirty="0">
                <a:latin typeface="Tahoma"/>
                <a:cs typeface="Tahoma"/>
              </a:rPr>
              <a:t> </a:t>
            </a:r>
            <a:r>
              <a:rPr sz="2750" spc="200" dirty="0">
                <a:latin typeface="Tahoma"/>
                <a:cs typeface="Tahoma"/>
              </a:rPr>
              <a:t>during</a:t>
            </a:r>
            <a:r>
              <a:rPr sz="2750" spc="15" dirty="0">
                <a:latin typeface="Tahoma"/>
                <a:cs typeface="Tahoma"/>
              </a:rPr>
              <a:t> </a:t>
            </a:r>
            <a:r>
              <a:rPr sz="2750" spc="220" dirty="0">
                <a:latin typeface="Tahoma"/>
                <a:cs typeface="Tahoma"/>
              </a:rPr>
              <a:t>the</a:t>
            </a:r>
            <a:r>
              <a:rPr sz="2750" spc="20" dirty="0">
                <a:latin typeface="Tahoma"/>
                <a:cs typeface="Tahoma"/>
              </a:rPr>
              <a:t> </a:t>
            </a:r>
            <a:r>
              <a:rPr sz="2750" spc="240" dirty="0">
                <a:latin typeface="Tahoma"/>
                <a:cs typeface="Tahoma"/>
              </a:rPr>
              <a:t>movie?</a:t>
            </a:r>
            <a:endParaRPr sz="275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52088" y="906011"/>
            <a:ext cx="2931259" cy="736099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60" dirty="0"/>
              <a:t>A</a:t>
            </a:r>
            <a:r>
              <a:rPr spc="345" dirty="0"/>
              <a:t>n</a:t>
            </a:r>
            <a:r>
              <a:rPr spc="310" dirty="0"/>
              <a:t>swer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17090" y="2053591"/>
            <a:ext cx="8954184" cy="1837689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5080">
              <a:lnSpc>
                <a:spcPct val="90600"/>
              </a:lnSpc>
              <a:spcBef>
                <a:spcPts val="325"/>
              </a:spcBef>
              <a:tabLst>
                <a:tab pos="570865" algn="l"/>
              </a:tabLst>
            </a:pPr>
            <a:r>
              <a:rPr sz="2000" spc="125" dirty="0">
                <a:latin typeface="Tahoma"/>
                <a:cs typeface="Tahoma"/>
              </a:rPr>
              <a:t>1a.	</a:t>
            </a:r>
            <a:r>
              <a:rPr sz="2000" spc="-50" dirty="0">
                <a:latin typeface="Tahoma"/>
                <a:cs typeface="Tahoma"/>
              </a:rPr>
              <a:t>If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135" dirty="0">
                <a:latin typeface="Tahoma"/>
                <a:cs typeface="Tahoma"/>
              </a:rPr>
              <a:t>calls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120" dirty="0">
                <a:latin typeface="Tahoma"/>
                <a:cs typeface="Tahoma"/>
              </a:rPr>
              <a:t>to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140" dirty="0">
                <a:latin typeface="Tahoma"/>
                <a:cs typeface="Tahoma"/>
              </a:rPr>
              <a:t>your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135" dirty="0">
                <a:latin typeface="Tahoma"/>
                <a:cs typeface="Tahoma"/>
              </a:rPr>
              <a:t>cell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spc="155" dirty="0">
                <a:latin typeface="Tahoma"/>
                <a:cs typeface="Tahoma"/>
              </a:rPr>
              <a:t>phone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130" dirty="0">
                <a:latin typeface="Tahoma"/>
                <a:cs typeface="Tahoma"/>
              </a:rPr>
              <a:t>are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175" dirty="0">
                <a:latin typeface="Tahoma"/>
                <a:cs typeface="Tahoma"/>
              </a:rPr>
              <a:t>a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120" dirty="0">
                <a:latin typeface="Tahoma"/>
                <a:cs typeface="Tahoma"/>
              </a:rPr>
              <a:t>Poisson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140" dirty="0">
                <a:latin typeface="Tahoma"/>
                <a:cs typeface="Tahoma"/>
              </a:rPr>
              <a:t>process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125" dirty="0">
                <a:latin typeface="Tahoma"/>
                <a:cs typeface="Tahoma"/>
              </a:rPr>
              <a:t>with  </a:t>
            </a:r>
            <a:r>
              <a:rPr sz="2000" spc="175" dirty="0">
                <a:latin typeface="Tahoma"/>
                <a:cs typeface="Tahoma"/>
              </a:rPr>
              <a:t>a </a:t>
            </a:r>
            <a:r>
              <a:rPr sz="2000" spc="140" dirty="0">
                <a:latin typeface="Tahoma"/>
                <a:cs typeface="Tahoma"/>
              </a:rPr>
              <a:t>constant rate </a:t>
            </a:r>
            <a:r>
              <a:rPr sz="2000" spc="130" dirty="0">
                <a:latin typeface="Symbol"/>
                <a:cs typeface="Symbol"/>
              </a:rPr>
              <a:t></a:t>
            </a:r>
            <a:r>
              <a:rPr sz="2000" spc="130" dirty="0">
                <a:latin typeface="Tahoma"/>
                <a:cs typeface="Tahoma"/>
              </a:rPr>
              <a:t>=2 calls </a:t>
            </a:r>
            <a:r>
              <a:rPr sz="2000" spc="145" dirty="0">
                <a:latin typeface="Tahoma"/>
                <a:cs typeface="Tahoma"/>
              </a:rPr>
              <a:t>per </a:t>
            </a:r>
            <a:r>
              <a:rPr sz="2000" spc="114" dirty="0">
                <a:latin typeface="Tahoma"/>
                <a:cs typeface="Tahoma"/>
              </a:rPr>
              <a:t>hour, </a:t>
            </a:r>
            <a:r>
              <a:rPr sz="2000" spc="155" dirty="0">
                <a:latin typeface="Tahoma"/>
                <a:cs typeface="Tahoma"/>
              </a:rPr>
              <a:t>what’s </a:t>
            </a:r>
            <a:r>
              <a:rPr sz="2000" spc="145" dirty="0">
                <a:latin typeface="Tahoma"/>
                <a:cs typeface="Tahoma"/>
              </a:rPr>
              <a:t>the  </a:t>
            </a:r>
            <a:r>
              <a:rPr sz="2000" spc="125" dirty="0">
                <a:latin typeface="Tahoma"/>
                <a:cs typeface="Tahoma"/>
              </a:rPr>
              <a:t>probability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114" dirty="0">
                <a:latin typeface="Tahoma"/>
                <a:cs typeface="Tahoma"/>
              </a:rPr>
              <a:t>that,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75" dirty="0">
                <a:latin typeface="Tahoma"/>
                <a:cs typeface="Tahoma"/>
              </a:rPr>
              <a:t>if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155" dirty="0">
                <a:latin typeface="Tahoma"/>
                <a:cs typeface="Tahoma"/>
              </a:rPr>
              <a:t>you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120" dirty="0">
                <a:latin typeface="Tahoma"/>
                <a:cs typeface="Tahoma"/>
              </a:rPr>
              <a:t>forget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120" dirty="0">
                <a:latin typeface="Tahoma"/>
                <a:cs typeface="Tahoma"/>
              </a:rPr>
              <a:t>to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120" dirty="0">
                <a:latin typeface="Tahoma"/>
                <a:cs typeface="Tahoma"/>
              </a:rPr>
              <a:t>turn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140" dirty="0">
                <a:latin typeface="Tahoma"/>
                <a:cs typeface="Tahoma"/>
              </a:rPr>
              <a:t>your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155" dirty="0">
                <a:latin typeface="Tahoma"/>
                <a:cs typeface="Tahoma"/>
              </a:rPr>
              <a:t>phone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75" dirty="0">
                <a:latin typeface="Tahoma"/>
                <a:cs typeface="Tahoma"/>
              </a:rPr>
              <a:t>off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120" dirty="0">
                <a:latin typeface="Tahoma"/>
                <a:cs typeface="Tahoma"/>
              </a:rPr>
              <a:t>in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175" dirty="0">
                <a:latin typeface="Tahoma"/>
                <a:cs typeface="Tahoma"/>
              </a:rPr>
              <a:t>a</a:t>
            </a:r>
            <a:endParaRPr sz="2000" dirty="0">
              <a:latin typeface="Tahoma"/>
              <a:cs typeface="Tahoma"/>
            </a:endParaRPr>
          </a:p>
          <a:p>
            <a:pPr marL="12700">
              <a:lnSpc>
                <a:spcPts val="2170"/>
              </a:lnSpc>
            </a:pPr>
            <a:r>
              <a:rPr sz="2000" spc="125" dirty="0">
                <a:latin typeface="Tahoma"/>
                <a:cs typeface="Tahoma"/>
              </a:rPr>
              <a:t>1.5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135" dirty="0">
                <a:latin typeface="Tahoma"/>
                <a:cs typeface="Tahoma"/>
              </a:rPr>
              <a:t>hour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145" dirty="0">
                <a:latin typeface="Tahoma"/>
                <a:cs typeface="Tahoma"/>
              </a:rPr>
              <a:t>movie,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140" dirty="0">
                <a:latin typeface="Tahoma"/>
                <a:cs typeface="Tahoma"/>
              </a:rPr>
              <a:t>your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155" dirty="0">
                <a:latin typeface="Tahoma"/>
                <a:cs typeface="Tahoma"/>
              </a:rPr>
              <a:t>phone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130" dirty="0">
                <a:latin typeface="Tahoma"/>
                <a:cs typeface="Tahoma"/>
              </a:rPr>
              <a:t>rings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135" dirty="0">
                <a:latin typeface="Tahoma"/>
                <a:cs typeface="Tahoma"/>
              </a:rPr>
              <a:t>during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135" dirty="0">
                <a:latin typeface="Tahoma"/>
                <a:cs typeface="Tahoma"/>
              </a:rPr>
              <a:t>that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150" dirty="0">
                <a:latin typeface="Tahoma"/>
                <a:cs typeface="Tahoma"/>
              </a:rPr>
              <a:t>time?</a:t>
            </a:r>
            <a:endParaRPr sz="2000" dirty="0">
              <a:latin typeface="Tahoma"/>
              <a:cs typeface="Tahoma"/>
            </a:endParaRPr>
          </a:p>
          <a:p>
            <a:pPr marL="12700" marR="3583940">
              <a:lnSpc>
                <a:spcPts val="2680"/>
              </a:lnSpc>
              <a:spcBef>
                <a:spcPts val="125"/>
              </a:spcBef>
            </a:pPr>
            <a:r>
              <a:rPr sz="2000" spc="204" dirty="0">
                <a:latin typeface="Tahoma"/>
                <a:cs typeface="Tahoma"/>
              </a:rPr>
              <a:t>X </a:t>
            </a:r>
            <a:r>
              <a:rPr sz="2000" spc="220" dirty="0">
                <a:latin typeface="Tahoma"/>
                <a:cs typeface="Tahoma"/>
              </a:rPr>
              <a:t>~</a:t>
            </a:r>
            <a:r>
              <a:rPr sz="2000" spc="-434" dirty="0">
                <a:latin typeface="Tahoma"/>
                <a:cs typeface="Tahoma"/>
              </a:rPr>
              <a:t> </a:t>
            </a:r>
            <a:r>
              <a:rPr sz="2000" spc="120" dirty="0">
                <a:latin typeface="Tahoma"/>
                <a:cs typeface="Tahoma"/>
              </a:rPr>
              <a:t>Poisson </a:t>
            </a:r>
            <a:r>
              <a:rPr sz="2000" spc="105" dirty="0">
                <a:latin typeface="Tahoma"/>
                <a:cs typeface="Tahoma"/>
              </a:rPr>
              <a:t>(</a:t>
            </a:r>
            <a:r>
              <a:rPr sz="2000" spc="105" dirty="0">
                <a:latin typeface="Symbol"/>
                <a:cs typeface="Symbol"/>
              </a:rPr>
              <a:t></a:t>
            </a:r>
            <a:r>
              <a:rPr sz="2000" spc="105" dirty="0">
                <a:latin typeface="Tahoma"/>
                <a:cs typeface="Tahoma"/>
              </a:rPr>
              <a:t>=2 </a:t>
            </a:r>
            <a:r>
              <a:rPr sz="2000" spc="100" dirty="0">
                <a:latin typeface="Tahoma"/>
                <a:cs typeface="Tahoma"/>
              </a:rPr>
              <a:t>calls/hour)  </a:t>
            </a:r>
            <a:r>
              <a:rPr sz="2000" spc="140" dirty="0">
                <a:latin typeface="Tahoma"/>
                <a:cs typeface="Tahoma"/>
              </a:rPr>
              <a:t>P(X≥1)=1 </a:t>
            </a:r>
            <a:r>
              <a:rPr sz="2000" spc="-95" dirty="0">
                <a:latin typeface="Tahoma"/>
                <a:cs typeface="Tahoma"/>
              </a:rPr>
              <a:t>–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120" dirty="0">
                <a:latin typeface="Tahoma"/>
                <a:cs typeface="Tahoma"/>
              </a:rPr>
              <a:t>P(X=0)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08500" y="4494529"/>
            <a:ext cx="1860550" cy="0"/>
          </a:xfrm>
          <a:custGeom>
            <a:avLst/>
            <a:gdLst/>
            <a:ahLst/>
            <a:cxnLst/>
            <a:rect l="l" t="t" r="r" b="b"/>
            <a:pathLst>
              <a:path w="1860550">
                <a:moveTo>
                  <a:pt x="0" y="0"/>
                </a:moveTo>
                <a:lnTo>
                  <a:pt x="1860550" y="0"/>
                </a:lnTo>
              </a:path>
            </a:pathLst>
          </a:custGeom>
          <a:ln w="126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32551" y="4494529"/>
            <a:ext cx="890269" cy="0"/>
          </a:xfrm>
          <a:custGeom>
            <a:avLst/>
            <a:gdLst/>
            <a:ahLst/>
            <a:cxnLst/>
            <a:rect l="l" t="t" r="r" b="b"/>
            <a:pathLst>
              <a:path w="890270">
                <a:moveTo>
                  <a:pt x="0" y="0"/>
                </a:moveTo>
                <a:lnTo>
                  <a:pt x="890270" y="0"/>
                </a:lnTo>
              </a:path>
            </a:pathLst>
          </a:custGeom>
          <a:ln w="126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22571" y="4489450"/>
            <a:ext cx="1693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452245" algn="l"/>
              </a:tabLst>
            </a:pPr>
            <a:r>
              <a:rPr sz="2400" spc="-204" dirty="0">
                <a:latin typeface="Times New Roman"/>
                <a:cs typeface="Times New Roman"/>
              </a:rPr>
              <a:t>0</a:t>
            </a:r>
            <a:r>
              <a:rPr sz="2400" dirty="0">
                <a:latin typeface="Times New Roman"/>
                <a:cs typeface="Times New Roman"/>
              </a:rPr>
              <a:t>!	</a:t>
            </a:r>
            <a:r>
              <a:rPr sz="2400" spc="-215" dirty="0">
                <a:latin typeface="Times New Roman"/>
                <a:cs typeface="Times New Roman"/>
              </a:rPr>
              <a:t>0</a:t>
            </a:r>
            <a:r>
              <a:rPr sz="2400" dirty="0">
                <a:latin typeface="Times New Roman"/>
                <a:cs typeface="Times New Roman"/>
              </a:rPr>
              <a:t>!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02601" y="4253229"/>
            <a:ext cx="638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495" dirty="0">
                <a:latin typeface="Symbol"/>
                <a:cs typeface="Symbol"/>
              </a:rPr>
              <a:t>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r>
              <a:rPr sz="2400" dirty="0">
                <a:latin typeface="Times New Roman"/>
                <a:cs typeface="Times New Roman"/>
              </a:rPr>
              <a:t>05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04150" y="4244340"/>
            <a:ext cx="217804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305" dirty="0">
                <a:latin typeface="Symbol"/>
                <a:cs typeface="Symbol"/>
              </a:rPr>
              <a:t></a:t>
            </a:r>
            <a:r>
              <a:rPr sz="1400" spc="-2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08420" y="4062729"/>
            <a:ext cx="91249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2400" spc="15" dirty="0">
                <a:latin typeface="Times New Roman"/>
                <a:cs typeface="Times New Roman"/>
              </a:rPr>
              <a:t>(3)</a:t>
            </a:r>
            <a:r>
              <a:rPr sz="2100" spc="22" baseline="41666" dirty="0">
                <a:latin typeface="Times New Roman"/>
                <a:cs typeface="Times New Roman"/>
              </a:rPr>
              <a:t>0 </a:t>
            </a:r>
            <a:r>
              <a:rPr sz="2400" i="1" spc="-80" dirty="0">
                <a:latin typeface="Times New Roman"/>
                <a:cs typeface="Times New Roman"/>
              </a:rPr>
              <a:t>e</a:t>
            </a:r>
            <a:r>
              <a:rPr sz="2100" spc="-120" baseline="41666" dirty="0">
                <a:latin typeface="Symbol"/>
                <a:cs typeface="Symbol"/>
              </a:rPr>
              <a:t></a:t>
            </a:r>
            <a:r>
              <a:rPr sz="2100" spc="-247" baseline="41666" dirty="0">
                <a:latin typeface="Times New Roman"/>
                <a:cs typeface="Times New Roman"/>
              </a:rPr>
              <a:t> </a:t>
            </a:r>
            <a:r>
              <a:rPr sz="2100" baseline="41666" dirty="0">
                <a:latin typeface="Times New Roman"/>
                <a:cs typeface="Times New Roman"/>
              </a:rPr>
              <a:t>3</a:t>
            </a:r>
            <a:endParaRPr sz="2100" baseline="41666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84370" y="3926840"/>
            <a:ext cx="1871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3600" spc="52" baseline="-24305" dirty="0">
                <a:latin typeface="Times New Roman"/>
                <a:cs typeface="Times New Roman"/>
              </a:rPr>
              <a:t>(2</a:t>
            </a:r>
            <a:r>
              <a:rPr sz="3600" spc="-525" baseline="-24305" dirty="0">
                <a:latin typeface="Times New Roman"/>
                <a:cs typeface="Times New Roman"/>
              </a:rPr>
              <a:t> </a:t>
            </a:r>
            <a:r>
              <a:rPr sz="3600" spc="44" baseline="-24305" dirty="0">
                <a:latin typeface="Times New Roman"/>
                <a:cs typeface="Times New Roman"/>
              </a:rPr>
              <a:t>*1.5)</a:t>
            </a:r>
            <a:r>
              <a:rPr sz="1400" spc="30" dirty="0">
                <a:latin typeface="Times New Roman"/>
                <a:cs typeface="Times New Roman"/>
              </a:rPr>
              <a:t>0 </a:t>
            </a:r>
            <a:r>
              <a:rPr sz="3600" i="1" spc="-120" baseline="-24305" dirty="0">
                <a:latin typeface="Times New Roman"/>
                <a:cs typeface="Times New Roman"/>
              </a:rPr>
              <a:t>e</a:t>
            </a:r>
            <a:r>
              <a:rPr sz="1400" spc="-80" dirty="0">
                <a:latin typeface="Symbol"/>
                <a:cs typeface="Symbol"/>
              </a:rPr>
              <a:t>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2(1.5)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13710" y="4253229"/>
            <a:ext cx="47967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659765" algn="l"/>
                <a:tab pos="4399915" algn="l"/>
              </a:tabLst>
            </a:pPr>
            <a:r>
              <a:rPr sz="2400" i="1" spc="70" dirty="0">
                <a:latin typeface="Times New Roman"/>
                <a:cs typeface="Times New Roman"/>
              </a:rPr>
              <a:t>P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spc="-32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X	</a:t>
            </a:r>
            <a:r>
              <a:rPr sz="2400" spc="595" dirty="0">
                <a:latin typeface="Symbol"/>
                <a:cs typeface="Symbol"/>
              </a:rPr>
              <a:t></a:t>
            </a:r>
            <a:r>
              <a:rPr sz="2400" spc="5" dirty="0">
                <a:latin typeface="Times New Roman"/>
                <a:cs typeface="Times New Roman"/>
              </a:rPr>
              <a:t>0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590" dirty="0">
                <a:latin typeface="Symbol"/>
                <a:cs typeface="Symbol"/>
              </a:rPr>
              <a:t>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625" dirty="0">
                <a:latin typeface="Symbol"/>
                <a:cs typeface="Symbol"/>
              </a:rPr>
              <a:t></a:t>
            </a:r>
            <a:r>
              <a:rPr sz="2400" i="1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46350" y="4839440"/>
            <a:ext cx="7645400" cy="1520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259">
              <a:lnSpc>
                <a:spcPts val="2055"/>
              </a:lnSpc>
              <a:spcBef>
                <a:spcPts val="100"/>
              </a:spcBef>
            </a:pPr>
            <a:r>
              <a:rPr spc="35" dirty="0">
                <a:latin typeface="Tahoma"/>
                <a:cs typeface="Tahoma"/>
              </a:rPr>
              <a:t>P(X≥1)=1 </a:t>
            </a:r>
            <a:r>
              <a:rPr spc="-85" dirty="0">
                <a:latin typeface="Tahoma"/>
                <a:cs typeface="Tahoma"/>
              </a:rPr>
              <a:t>– </a:t>
            </a:r>
            <a:r>
              <a:rPr spc="110" dirty="0">
                <a:latin typeface="Tahoma"/>
                <a:cs typeface="Tahoma"/>
              </a:rPr>
              <a:t>.05 </a:t>
            </a:r>
            <a:r>
              <a:rPr spc="195" dirty="0">
                <a:latin typeface="Tahoma"/>
                <a:cs typeface="Tahoma"/>
              </a:rPr>
              <a:t>=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spc="85" dirty="0">
                <a:latin typeface="Tahoma"/>
                <a:cs typeface="Tahoma"/>
              </a:rPr>
              <a:t>95%</a:t>
            </a:r>
            <a:endParaRPr dirty="0">
              <a:latin typeface="Tahoma"/>
              <a:cs typeface="Tahoma"/>
            </a:endParaRPr>
          </a:p>
          <a:p>
            <a:pPr marL="429259">
              <a:lnSpc>
                <a:spcPts val="2055"/>
              </a:lnSpc>
            </a:pPr>
            <a:r>
              <a:rPr spc="145" dirty="0">
                <a:latin typeface="Tahoma"/>
                <a:cs typeface="Tahoma"/>
              </a:rPr>
              <a:t>chance</a:t>
            </a:r>
            <a:endParaRPr dirty="0">
              <a:latin typeface="Tahoma"/>
              <a:cs typeface="Tahoma"/>
            </a:endParaRPr>
          </a:p>
          <a:p>
            <a:pPr marL="12700">
              <a:spcBef>
                <a:spcPts val="700"/>
              </a:spcBef>
            </a:pPr>
            <a:r>
              <a:rPr spc="105" dirty="0">
                <a:latin typeface="Tahoma"/>
                <a:cs typeface="Tahoma"/>
              </a:rPr>
              <a:t>1b.</a:t>
            </a:r>
            <a:r>
              <a:rPr spc="10" dirty="0">
                <a:latin typeface="Tahoma"/>
                <a:cs typeface="Tahoma"/>
              </a:rPr>
              <a:t> </a:t>
            </a:r>
            <a:r>
              <a:rPr spc="130" dirty="0">
                <a:latin typeface="Tahoma"/>
                <a:cs typeface="Tahoma"/>
              </a:rPr>
              <a:t>How</a:t>
            </a:r>
            <a:r>
              <a:rPr spc="10" dirty="0">
                <a:latin typeface="Tahoma"/>
                <a:cs typeface="Tahoma"/>
              </a:rPr>
              <a:t> </a:t>
            </a:r>
            <a:r>
              <a:rPr spc="175" dirty="0">
                <a:latin typeface="Tahoma"/>
                <a:cs typeface="Tahoma"/>
              </a:rPr>
              <a:t>many</a:t>
            </a:r>
            <a:r>
              <a:rPr spc="10" dirty="0">
                <a:latin typeface="Tahoma"/>
                <a:cs typeface="Tahoma"/>
              </a:rPr>
              <a:t> </a:t>
            </a:r>
            <a:r>
              <a:rPr spc="135" dirty="0">
                <a:latin typeface="Tahoma"/>
                <a:cs typeface="Tahoma"/>
              </a:rPr>
              <a:t>phone</a:t>
            </a:r>
            <a:r>
              <a:rPr spc="15" dirty="0">
                <a:latin typeface="Tahoma"/>
                <a:cs typeface="Tahoma"/>
              </a:rPr>
              <a:t> </a:t>
            </a:r>
            <a:r>
              <a:rPr spc="120" dirty="0">
                <a:latin typeface="Tahoma"/>
                <a:cs typeface="Tahoma"/>
              </a:rPr>
              <a:t>calls</a:t>
            </a:r>
            <a:r>
              <a:rPr spc="5" dirty="0">
                <a:latin typeface="Tahoma"/>
                <a:cs typeface="Tahoma"/>
              </a:rPr>
              <a:t> </a:t>
            </a:r>
            <a:r>
              <a:rPr spc="130" dirty="0">
                <a:latin typeface="Tahoma"/>
                <a:cs typeface="Tahoma"/>
              </a:rPr>
              <a:t>do</a:t>
            </a:r>
            <a:r>
              <a:rPr spc="15" dirty="0">
                <a:latin typeface="Tahoma"/>
                <a:cs typeface="Tahoma"/>
              </a:rPr>
              <a:t> </a:t>
            </a:r>
            <a:r>
              <a:rPr spc="140" dirty="0">
                <a:latin typeface="Tahoma"/>
                <a:cs typeface="Tahoma"/>
              </a:rPr>
              <a:t>you</a:t>
            </a:r>
            <a:r>
              <a:rPr spc="15" dirty="0">
                <a:latin typeface="Tahoma"/>
                <a:cs typeface="Tahoma"/>
              </a:rPr>
              <a:t> </a:t>
            </a:r>
            <a:r>
              <a:rPr spc="135" dirty="0">
                <a:latin typeface="Tahoma"/>
                <a:cs typeface="Tahoma"/>
              </a:rPr>
              <a:t>expect</a:t>
            </a:r>
            <a:r>
              <a:rPr spc="15" dirty="0">
                <a:latin typeface="Tahoma"/>
                <a:cs typeface="Tahoma"/>
              </a:rPr>
              <a:t> </a:t>
            </a:r>
            <a:r>
              <a:rPr spc="110" dirty="0">
                <a:latin typeface="Tahoma"/>
                <a:cs typeface="Tahoma"/>
              </a:rPr>
              <a:t>to</a:t>
            </a:r>
            <a:r>
              <a:rPr spc="15" dirty="0">
                <a:latin typeface="Tahoma"/>
                <a:cs typeface="Tahoma"/>
              </a:rPr>
              <a:t> </a:t>
            </a:r>
            <a:r>
              <a:rPr spc="130" dirty="0">
                <a:latin typeface="Tahoma"/>
                <a:cs typeface="Tahoma"/>
              </a:rPr>
              <a:t>get</a:t>
            </a:r>
            <a:r>
              <a:rPr spc="5" dirty="0">
                <a:latin typeface="Tahoma"/>
                <a:cs typeface="Tahoma"/>
              </a:rPr>
              <a:t> </a:t>
            </a:r>
            <a:r>
              <a:rPr spc="120" dirty="0">
                <a:latin typeface="Tahoma"/>
                <a:cs typeface="Tahoma"/>
              </a:rPr>
              <a:t>during</a:t>
            </a:r>
            <a:r>
              <a:rPr spc="10" dirty="0">
                <a:latin typeface="Tahoma"/>
                <a:cs typeface="Tahoma"/>
              </a:rPr>
              <a:t> </a:t>
            </a:r>
            <a:r>
              <a:rPr spc="130" dirty="0">
                <a:latin typeface="Tahoma"/>
                <a:cs typeface="Tahoma"/>
              </a:rPr>
              <a:t>the</a:t>
            </a:r>
            <a:r>
              <a:rPr spc="5" dirty="0">
                <a:latin typeface="Tahoma"/>
                <a:cs typeface="Tahoma"/>
              </a:rPr>
              <a:t> </a:t>
            </a:r>
            <a:r>
              <a:rPr spc="145" dirty="0">
                <a:latin typeface="Tahoma"/>
                <a:cs typeface="Tahoma"/>
              </a:rPr>
              <a:t>movie?</a:t>
            </a:r>
            <a:endParaRPr dirty="0">
              <a:latin typeface="Tahoma"/>
              <a:cs typeface="Tahoma"/>
            </a:endParaRPr>
          </a:p>
          <a:p>
            <a:pPr>
              <a:spcBef>
                <a:spcPts val="40"/>
              </a:spcBef>
            </a:pPr>
            <a:endParaRPr sz="2150" dirty="0">
              <a:latin typeface="Tahoma"/>
              <a:cs typeface="Tahoma"/>
            </a:endParaRPr>
          </a:p>
          <a:p>
            <a:pPr marL="503555">
              <a:spcBef>
                <a:spcPts val="5"/>
              </a:spcBef>
            </a:pPr>
            <a:r>
              <a:rPr spc="85" dirty="0">
                <a:latin typeface="Tahoma"/>
                <a:cs typeface="Tahoma"/>
              </a:rPr>
              <a:t>E(X)</a:t>
            </a:r>
            <a:r>
              <a:rPr spc="15" dirty="0">
                <a:latin typeface="Tahoma"/>
                <a:cs typeface="Tahoma"/>
              </a:rPr>
              <a:t> </a:t>
            </a:r>
            <a:r>
              <a:rPr spc="195" dirty="0">
                <a:latin typeface="Tahoma"/>
                <a:cs typeface="Tahoma"/>
              </a:rPr>
              <a:t>=</a:t>
            </a:r>
            <a:r>
              <a:rPr spc="25" dirty="0">
                <a:latin typeface="Tahoma"/>
                <a:cs typeface="Tahoma"/>
              </a:rPr>
              <a:t> </a:t>
            </a:r>
            <a:r>
              <a:rPr spc="45" dirty="0">
                <a:latin typeface="Symbol"/>
                <a:cs typeface="Symbol"/>
              </a:rPr>
              <a:t></a:t>
            </a:r>
            <a:r>
              <a:rPr spc="45" dirty="0">
                <a:latin typeface="Tahoma"/>
                <a:cs typeface="Tahoma"/>
              </a:rPr>
              <a:t>t</a:t>
            </a:r>
            <a:r>
              <a:rPr spc="5" dirty="0">
                <a:latin typeface="Tahoma"/>
                <a:cs typeface="Tahoma"/>
              </a:rPr>
              <a:t> </a:t>
            </a:r>
            <a:r>
              <a:rPr spc="195" dirty="0">
                <a:latin typeface="Tahoma"/>
                <a:cs typeface="Tahoma"/>
              </a:rPr>
              <a:t>=</a:t>
            </a:r>
            <a:r>
              <a:rPr spc="15" dirty="0">
                <a:latin typeface="Tahoma"/>
                <a:cs typeface="Tahoma"/>
              </a:rPr>
              <a:t> </a:t>
            </a:r>
            <a:r>
              <a:rPr spc="85" dirty="0">
                <a:latin typeface="Tahoma"/>
                <a:cs typeface="Tahoma"/>
              </a:rPr>
              <a:t>2(1.5)</a:t>
            </a:r>
            <a:r>
              <a:rPr spc="5" dirty="0">
                <a:latin typeface="Tahoma"/>
                <a:cs typeface="Tahoma"/>
              </a:rPr>
              <a:t> </a:t>
            </a:r>
            <a:r>
              <a:rPr spc="195" dirty="0">
                <a:latin typeface="Tahoma"/>
                <a:cs typeface="Tahoma"/>
              </a:rPr>
              <a:t>=</a:t>
            </a:r>
            <a:r>
              <a:rPr spc="15" dirty="0">
                <a:latin typeface="Tahoma"/>
                <a:cs typeface="Tahoma"/>
              </a:rPr>
              <a:t> </a:t>
            </a:r>
            <a:r>
              <a:rPr spc="160" dirty="0">
                <a:latin typeface="Tahoma"/>
                <a:cs typeface="Tahoma"/>
              </a:rPr>
              <a:t>3</a:t>
            </a:r>
            <a:endParaRPr dirty="0">
              <a:latin typeface="Tahoma"/>
              <a:cs typeface="Tahom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5712E89-984B-4699-B081-3EF6884D1850}"/>
                  </a:ext>
                </a:extLst>
              </p14:cNvPr>
              <p14:cNvContentPartPr/>
              <p14:nvPr/>
            </p14:nvContentPartPr>
            <p14:xfrm>
              <a:off x="105120" y="2432520"/>
              <a:ext cx="10822680" cy="3345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5712E89-984B-4699-B081-3EF6884D18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760" y="2423160"/>
                <a:ext cx="10841400" cy="336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F3C808A-971A-4183-9A08-55DD0F494A36}"/>
                  </a:ext>
                </a:extLst>
              </p14:cNvPr>
              <p14:cNvContentPartPr/>
              <p14:nvPr/>
            </p14:nvContentPartPr>
            <p14:xfrm>
              <a:off x="22320" y="476280"/>
              <a:ext cx="11798640" cy="58028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F3C808A-971A-4183-9A08-55DD0F494A3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960" y="466920"/>
                <a:ext cx="11817360" cy="5821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34905" y="905280"/>
            <a:ext cx="9566030" cy="736099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295" dirty="0"/>
              <a:t>Binomial – Recap Problem 1</a:t>
            </a:r>
            <a:endParaRPr spc="300" dirty="0"/>
          </a:p>
        </p:txBody>
      </p:sp>
      <p:sp>
        <p:nvSpPr>
          <p:cNvPr id="5" name="object 5"/>
          <p:cNvSpPr txBox="1"/>
          <p:nvPr/>
        </p:nvSpPr>
        <p:spPr>
          <a:xfrm>
            <a:off x="1434905" y="2052320"/>
            <a:ext cx="9819249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  <a:tabLst>
                <a:tab pos="498475" algn="l"/>
                <a:tab pos="2122170" algn="l"/>
                <a:tab pos="5939790" algn="l"/>
              </a:tabLst>
            </a:pPr>
            <a:r>
              <a:rPr sz="2400" spc="125" dirty="0">
                <a:latin typeface="Tahoma"/>
                <a:cs typeface="Tahoma"/>
              </a:rPr>
              <a:t>1.	</a:t>
            </a:r>
            <a:r>
              <a:rPr sz="2400" spc="30" dirty="0">
                <a:latin typeface="Tahoma"/>
                <a:cs typeface="Tahoma"/>
              </a:rPr>
              <a:t>You </a:t>
            </a:r>
            <a:r>
              <a:rPr sz="2400" spc="160" dirty="0">
                <a:latin typeface="Tahoma"/>
                <a:cs typeface="Tahoma"/>
              </a:rPr>
              <a:t>are performing </a:t>
            </a:r>
            <a:r>
              <a:rPr sz="2400" spc="210" dirty="0">
                <a:latin typeface="Tahoma"/>
                <a:cs typeface="Tahoma"/>
              </a:rPr>
              <a:t>a</a:t>
            </a:r>
            <a:r>
              <a:rPr sz="2400" spc="-235" dirty="0">
                <a:latin typeface="Tahoma"/>
                <a:cs typeface="Tahoma"/>
              </a:rPr>
              <a:t> </a:t>
            </a:r>
            <a:r>
              <a:rPr sz="2400" spc="155" dirty="0">
                <a:latin typeface="Tahoma"/>
                <a:cs typeface="Tahoma"/>
              </a:rPr>
              <a:t>cohort</a:t>
            </a:r>
            <a:r>
              <a:rPr sz="2400" spc="30" dirty="0">
                <a:latin typeface="Tahoma"/>
                <a:cs typeface="Tahoma"/>
              </a:rPr>
              <a:t> </a:t>
            </a:r>
            <a:r>
              <a:rPr sz="2400" spc="95" dirty="0">
                <a:latin typeface="Tahoma"/>
                <a:cs typeface="Tahoma"/>
              </a:rPr>
              <a:t>study.	</a:t>
            </a:r>
            <a:r>
              <a:rPr sz="2400" spc="-55" dirty="0">
                <a:latin typeface="Tahoma"/>
                <a:cs typeface="Tahoma"/>
              </a:rPr>
              <a:t>If </a:t>
            </a:r>
            <a:r>
              <a:rPr sz="2400" spc="170" dirty="0">
                <a:latin typeface="Tahoma"/>
                <a:cs typeface="Tahoma"/>
              </a:rPr>
              <a:t>the  </a:t>
            </a:r>
            <a:r>
              <a:rPr sz="2400" spc="155" dirty="0">
                <a:latin typeface="Tahoma"/>
                <a:cs typeface="Tahoma"/>
              </a:rPr>
              <a:t>probability </a:t>
            </a:r>
            <a:r>
              <a:rPr sz="2400" spc="114" dirty="0">
                <a:latin typeface="Tahoma"/>
                <a:cs typeface="Tahoma"/>
              </a:rPr>
              <a:t>of </a:t>
            </a:r>
            <a:r>
              <a:rPr sz="2400" spc="180" dirty="0">
                <a:latin typeface="Tahoma"/>
                <a:cs typeface="Tahoma"/>
              </a:rPr>
              <a:t>developing disease </a:t>
            </a:r>
            <a:r>
              <a:rPr sz="2400" spc="150" dirty="0">
                <a:latin typeface="Tahoma"/>
                <a:cs typeface="Tahoma"/>
              </a:rPr>
              <a:t>in </a:t>
            </a:r>
            <a:r>
              <a:rPr sz="2400" spc="170" dirty="0">
                <a:latin typeface="Tahoma"/>
                <a:cs typeface="Tahoma"/>
              </a:rPr>
              <a:t>the  </a:t>
            </a:r>
            <a:r>
              <a:rPr sz="2400" spc="185" dirty="0">
                <a:latin typeface="Tahoma"/>
                <a:cs typeface="Tahoma"/>
              </a:rPr>
              <a:t>exposed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155" dirty="0">
                <a:latin typeface="Tahoma"/>
                <a:cs typeface="Tahoma"/>
              </a:rPr>
              <a:t>group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145" dirty="0">
                <a:latin typeface="Tahoma"/>
                <a:cs typeface="Tahoma"/>
              </a:rPr>
              <a:t>is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155" dirty="0">
                <a:latin typeface="Tahoma"/>
                <a:cs typeface="Tahoma"/>
              </a:rPr>
              <a:t>.05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114" dirty="0">
                <a:latin typeface="Tahoma"/>
                <a:cs typeface="Tahoma"/>
              </a:rPr>
              <a:t>for</a:t>
            </a:r>
            <a:r>
              <a:rPr sz="2400" spc="20" dirty="0">
                <a:latin typeface="Tahoma"/>
                <a:cs typeface="Tahoma"/>
              </a:rPr>
              <a:t> </a:t>
            </a:r>
            <a:r>
              <a:rPr sz="2400" spc="170" dirty="0">
                <a:latin typeface="Tahoma"/>
                <a:cs typeface="Tahoma"/>
              </a:rPr>
              <a:t>the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180" dirty="0">
                <a:latin typeface="Tahoma"/>
                <a:cs typeface="Tahoma"/>
              </a:rPr>
              <a:t>study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145" dirty="0">
                <a:latin typeface="Tahoma"/>
                <a:cs typeface="Tahoma"/>
              </a:rPr>
              <a:t>duration,  </a:t>
            </a:r>
            <a:r>
              <a:rPr sz="2400" spc="175" dirty="0">
                <a:latin typeface="Tahoma"/>
                <a:cs typeface="Tahoma"/>
              </a:rPr>
              <a:t>then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95" dirty="0">
                <a:latin typeface="Tahoma"/>
                <a:cs typeface="Tahoma"/>
              </a:rPr>
              <a:t>if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185" dirty="0">
                <a:latin typeface="Tahoma"/>
                <a:cs typeface="Tahoma"/>
              </a:rPr>
              <a:t>you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155" dirty="0">
                <a:latin typeface="Tahoma"/>
                <a:cs typeface="Tahoma"/>
              </a:rPr>
              <a:t>(randomly)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204" dirty="0">
                <a:latin typeface="Tahoma"/>
                <a:cs typeface="Tahoma"/>
              </a:rPr>
              <a:t>sample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210" dirty="0">
                <a:latin typeface="Tahoma"/>
                <a:cs typeface="Tahoma"/>
              </a:rPr>
              <a:t>500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185" dirty="0">
                <a:latin typeface="Tahoma"/>
                <a:cs typeface="Tahoma"/>
              </a:rPr>
              <a:t>exposed  </a:t>
            </a:r>
            <a:r>
              <a:rPr sz="2400" spc="160" dirty="0">
                <a:latin typeface="Tahoma"/>
                <a:cs typeface="Tahoma"/>
              </a:rPr>
              <a:t>people,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170" dirty="0">
                <a:latin typeface="Tahoma"/>
                <a:cs typeface="Tahoma"/>
              </a:rPr>
              <a:t>how</a:t>
            </a:r>
            <a:r>
              <a:rPr sz="2400" spc="15" dirty="0">
                <a:latin typeface="Tahoma"/>
                <a:cs typeface="Tahoma"/>
              </a:rPr>
              <a:t> </a:t>
            </a:r>
            <a:r>
              <a:rPr sz="2400" spc="229" dirty="0">
                <a:latin typeface="Tahoma"/>
                <a:cs typeface="Tahoma"/>
              </a:rPr>
              <a:t>many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180" dirty="0">
                <a:latin typeface="Tahoma"/>
                <a:cs typeface="Tahoma"/>
              </a:rPr>
              <a:t>do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185" dirty="0">
                <a:latin typeface="Tahoma"/>
                <a:cs typeface="Tahoma"/>
              </a:rPr>
              <a:t>you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190" dirty="0">
                <a:latin typeface="Tahoma"/>
                <a:cs typeface="Tahoma"/>
              </a:rPr>
              <a:t>expect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145" dirty="0">
                <a:latin typeface="Tahoma"/>
                <a:cs typeface="Tahoma"/>
              </a:rPr>
              <a:t>to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185" dirty="0">
                <a:latin typeface="Tahoma"/>
                <a:cs typeface="Tahoma"/>
              </a:rPr>
              <a:t>develop  </a:t>
            </a:r>
            <a:r>
              <a:rPr sz="2400" spc="170" dirty="0">
                <a:latin typeface="Tahoma"/>
                <a:cs typeface="Tahoma"/>
              </a:rPr>
              <a:t>the</a:t>
            </a:r>
            <a:r>
              <a:rPr sz="2400" spc="65" dirty="0">
                <a:latin typeface="Tahoma"/>
                <a:cs typeface="Tahoma"/>
              </a:rPr>
              <a:t> </a:t>
            </a:r>
            <a:r>
              <a:rPr sz="2400" spc="175" dirty="0">
                <a:latin typeface="Tahoma"/>
                <a:cs typeface="Tahoma"/>
              </a:rPr>
              <a:t>disease?	</a:t>
            </a:r>
            <a:r>
              <a:rPr sz="2400" spc="200" dirty="0">
                <a:latin typeface="Tahoma"/>
                <a:cs typeface="Tahoma"/>
              </a:rPr>
              <a:t>Give </a:t>
            </a:r>
            <a:r>
              <a:rPr sz="2400" spc="210" dirty="0">
                <a:latin typeface="Tahoma"/>
                <a:cs typeface="Tahoma"/>
              </a:rPr>
              <a:t>a </a:t>
            </a:r>
            <a:r>
              <a:rPr sz="2400" spc="180" dirty="0">
                <a:latin typeface="Tahoma"/>
                <a:cs typeface="Tahoma"/>
              </a:rPr>
              <a:t>margin </a:t>
            </a:r>
            <a:r>
              <a:rPr sz="2400" spc="120" dirty="0">
                <a:latin typeface="Tahoma"/>
                <a:cs typeface="Tahoma"/>
              </a:rPr>
              <a:t>of error </a:t>
            </a:r>
            <a:r>
              <a:rPr sz="2400" spc="40" dirty="0">
                <a:latin typeface="Tahoma"/>
                <a:cs typeface="Tahoma"/>
              </a:rPr>
              <a:t>(+/- </a:t>
            </a:r>
            <a:r>
              <a:rPr sz="2400" spc="215" dirty="0">
                <a:latin typeface="Tahoma"/>
                <a:cs typeface="Tahoma"/>
              </a:rPr>
              <a:t>1  </a:t>
            </a:r>
            <a:r>
              <a:rPr sz="2400" spc="170" dirty="0">
                <a:latin typeface="Tahoma"/>
                <a:cs typeface="Tahoma"/>
              </a:rPr>
              <a:t>standard </a:t>
            </a:r>
            <a:r>
              <a:rPr sz="2400" spc="155" dirty="0">
                <a:latin typeface="Tahoma"/>
                <a:cs typeface="Tahoma"/>
              </a:rPr>
              <a:t>deviation) </a:t>
            </a:r>
            <a:r>
              <a:rPr sz="2400" spc="114" dirty="0">
                <a:latin typeface="Tahoma"/>
                <a:cs typeface="Tahoma"/>
              </a:rPr>
              <a:t>for </a:t>
            </a:r>
            <a:r>
              <a:rPr sz="2400" spc="165" dirty="0">
                <a:latin typeface="Tahoma"/>
                <a:cs typeface="Tahoma"/>
              </a:rPr>
              <a:t>your</a:t>
            </a:r>
            <a:r>
              <a:rPr sz="2400" spc="-400" dirty="0">
                <a:latin typeface="Tahoma"/>
                <a:cs typeface="Tahoma"/>
              </a:rPr>
              <a:t> </a:t>
            </a:r>
            <a:r>
              <a:rPr sz="2400" spc="170" dirty="0">
                <a:latin typeface="Tahoma"/>
                <a:cs typeface="Tahoma"/>
              </a:rPr>
              <a:t>estimate.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34143" y="5055871"/>
            <a:ext cx="9241971" cy="8968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7400"/>
              </a:lnSpc>
              <a:spcBef>
                <a:spcPts val="100"/>
              </a:spcBef>
            </a:pPr>
            <a:r>
              <a:rPr sz="2400" spc="125" dirty="0">
                <a:latin typeface="Tahoma"/>
                <a:cs typeface="Tahoma"/>
              </a:rPr>
              <a:t>2.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195" dirty="0">
                <a:latin typeface="Tahoma"/>
                <a:cs typeface="Tahoma"/>
              </a:rPr>
              <a:t>What’s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170" dirty="0">
                <a:latin typeface="Tahoma"/>
                <a:cs typeface="Tahoma"/>
              </a:rPr>
              <a:t>the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155" dirty="0">
                <a:latin typeface="Tahoma"/>
                <a:cs typeface="Tahoma"/>
              </a:rPr>
              <a:t>probability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160" dirty="0">
                <a:latin typeface="Tahoma"/>
                <a:cs typeface="Tahoma"/>
              </a:rPr>
              <a:t>that</a:t>
            </a:r>
            <a:r>
              <a:rPr sz="2400" spc="45" dirty="0">
                <a:latin typeface="Tahoma"/>
                <a:cs typeface="Tahoma"/>
              </a:rPr>
              <a:t> </a:t>
            </a:r>
            <a:r>
              <a:rPr sz="2400" b="1" u="heavy" spc="260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at</a:t>
            </a:r>
            <a:r>
              <a:rPr sz="2400" b="1" u="heavy" spc="165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sz="2400" b="1" u="heavy" spc="245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most</a:t>
            </a:r>
            <a:r>
              <a:rPr sz="2400" b="1" spc="105" dirty="0">
                <a:latin typeface="Gill Sans MT"/>
                <a:cs typeface="Gill Sans MT"/>
              </a:rPr>
              <a:t> </a:t>
            </a:r>
            <a:r>
              <a:rPr sz="2400" spc="215" dirty="0">
                <a:latin typeface="Tahoma"/>
                <a:cs typeface="Tahoma"/>
              </a:rPr>
              <a:t>10  </a:t>
            </a:r>
            <a:r>
              <a:rPr sz="2400" spc="185" dirty="0">
                <a:latin typeface="Tahoma"/>
                <a:cs typeface="Tahoma"/>
              </a:rPr>
              <a:t>exposed </a:t>
            </a:r>
            <a:r>
              <a:rPr sz="2400" spc="180" dirty="0">
                <a:latin typeface="Tahoma"/>
                <a:cs typeface="Tahoma"/>
              </a:rPr>
              <a:t>people </a:t>
            </a:r>
            <a:r>
              <a:rPr sz="2400" spc="185" dirty="0">
                <a:latin typeface="Tahoma"/>
                <a:cs typeface="Tahoma"/>
              </a:rPr>
              <a:t>develop </a:t>
            </a:r>
            <a:r>
              <a:rPr sz="2400" spc="170" dirty="0">
                <a:latin typeface="Tahoma"/>
                <a:cs typeface="Tahoma"/>
              </a:rPr>
              <a:t>the</a:t>
            </a:r>
            <a:r>
              <a:rPr sz="2400" spc="-500" dirty="0">
                <a:latin typeface="Tahoma"/>
                <a:cs typeface="Tahoma"/>
              </a:rPr>
              <a:t> </a:t>
            </a:r>
            <a:r>
              <a:rPr sz="2400" spc="175" dirty="0">
                <a:latin typeface="Tahoma"/>
                <a:cs typeface="Tahoma"/>
              </a:rPr>
              <a:t>disease?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52088" y="906011"/>
            <a:ext cx="3915997" cy="736099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60" dirty="0"/>
              <a:t>A</a:t>
            </a:r>
            <a:r>
              <a:rPr spc="345" dirty="0"/>
              <a:t>n</a:t>
            </a:r>
            <a:r>
              <a:rPr spc="310" dirty="0"/>
              <a:t>swer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86381" y="2052320"/>
            <a:ext cx="7257415" cy="3519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2425" marR="5080" indent="-340360">
              <a:spcBef>
                <a:spcPts val="100"/>
              </a:spcBef>
              <a:tabLst>
                <a:tab pos="6151245" algn="l"/>
              </a:tabLst>
            </a:pPr>
            <a:r>
              <a:rPr spc="85" dirty="0">
                <a:latin typeface="Tahoma"/>
                <a:cs typeface="Tahoma"/>
              </a:rPr>
              <a:t>1.</a:t>
            </a:r>
            <a:r>
              <a:rPr spc="30" dirty="0">
                <a:latin typeface="Tahoma"/>
                <a:cs typeface="Tahoma"/>
              </a:rPr>
              <a:t> </a:t>
            </a:r>
            <a:r>
              <a:rPr spc="125" dirty="0">
                <a:latin typeface="Tahoma"/>
                <a:cs typeface="Tahoma"/>
              </a:rPr>
              <a:t>How</a:t>
            </a:r>
            <a:r>
              <a:rPr spc="30" dirty="0">
                <a:latin typeface="Tahoma"/>
                <a:cs typeface="Tahoma"/>
              </a:rPr>
              <a:t> </a:t>
            </a:r>
            <a:r>
              <a:rPr spc="170" dirty="0">
                <a:latin typeface="Tahoma"/>
                <a:cs typeface="Tahoma"/>
              </a:rPr>
              <a:t>many</a:t>
            </a:r>
            <a:r>
              <a:rPr spc="30" dirty="0">
                <a:latin typeface="Tahoma"/>
                <a:cs typeface="Tahoma"/>
              </a:rPr>
              <a:t> </a:t>
            </a:r>
            <a:r>
              <a:rPr spc="130" dirty="0">
                <a:latin typeface="Tahoma"/>
                <a:cs typeface="Tahoma"/>
              </a:rPr>
              <a:t>do</a:t>
            </a:r>
            <a:r>
              <a:rPr spc="20" dirty="0">
                <a:latin typeface="Tahoma"/>
                <a:cs typeface="Tahoma"/>
              </a:rPr>
              <a:t> </a:t>
            </a:r>
            <a:r>
              <a:rPr spc="140" dirty="0">
                <a:latin typeface="Tahoma"/>
                <a:cs typeface="Tahoma"/>
              </a:rPr>
              <a:t>you</a:t>
            </a:r>
            <a:r>
              <a:rPr spc="15" dirty="0">
                <a:latin typeface="Tahoma"/>
                <a:cs typeface="Tahoma"/>
              </a:rPr>
              <a:t> </a:t>
            </a:r>
            <a:r>
              <a:rPr spc="140" dirty="0">
                <a:latin typeface="Tahoma"/>
                <a:cs typeface="Tahoma"/>
              </a:rPr>
              <a:t>expect</a:t>
            </a:r>
            <a:r>
              <a:rPr spc="20" dirty="0">
                <a:latin typeface="Tahoma"/>
                <a:cs typeface="Tahoma"/>
              </a:rPr>
              <a:t> </a:t>
            </a:r>
            <a:r>
              <a:rPr spc="110" dirty="0">
                <a:latin typeface="Tahoma"/>
                <a:cs typeface="Tahoma"/>
              </a:rPr>
              <a:t>to</a:t>
            </a:r>
            <a:r>
              <a:rPr spc="25" dirty="0">
                <a:latin typeface="Tahoma"/>
                <a:cs typeface="Tahoma"/>
              </a:rPr>
              <a:t> </a:t>
            </a:r>
            <a:r>
              <a:rPr spc="135" dirty="0">
                <a:latin typeface="Tahoma"/>
                <a:cs typeface="Tahoma"/>
              </a:rPr>
              <a:t>develop</a:t>
            </a:r>
            <a:r>
              <a:rPr spc="20" dirty="0">
                <a:latin typeface="Tahoma"/>
                <a:cs typeface="Tahoma"/>
              </a:rPr>
              <a:t> </a:t>
            </a:r>
            <a:r>
              <a:rPr spc="130" dirty="0">
                <a:latin typeface="Tahoma"/>
                <a:cs typeface="Tahoma"/>
              </a:rPr>
              <a:t>the</a:t>
            </a:r>
            <a:r>
              <a:rPr spc="20" dirty="0">
                <a:latin typeface="Tahoma"/>
                <a:cs typeface="Tahoma"/>
              </a:rPr>
              <a:t> </a:t>
            </a:r>
            <a:r>
              <a:rPr spc="130" dirty="0">
                <a:latin typeface="Tahoma"/>
                <a:cs typeface="Tahoma"/>
              </a:rPr>
              <a:t>disease?	</a:t>
            </a:r>
            <a:r>
              <a:rPr spc="150" dirty="0">
                <a:latin typeface="Tahoma"/>
                <a:cs typeface="Tahoma"/>
              </a:rPr>
              <a:t>Give </a:t>
            </a:r>
            <a:r>
              <a:rPr spc="155" dirty="0">
                <a:latin typeface="Tahoma"/>
                <a:cs typeface="Tahoma"/>
              </a:rPr>
              <a:t>a  </a:t>
            </a:r>
            <a:r>
              <a:rPr spc="135" dirty="0">
                <a:latin typeface="Tahoma"/>
                <a:cs typeface="Tahoma"/>
              </a:rPr>
              <a:t>margin</a:t>
            </a:r>
            <a:r>
              <a:rPr spc="5" dirty="0">
                <a:latin typeface="Tahoma"/>
                <a:cs typeface="Tahoma"/>
              </a:rPr>
              <a:t> </a:t>
            </a:r>
            <a:r>
              <a:rPr spc="90" dirty="0">
                <a:latin typeface="Tahoma"/>
                <a:cs typeface="Tahoma"/>
              </a:rPr>
              <a:t>of</a:t>
            </a:r>
            <a:r>
              <a:rPr spc="15" dirty="0">
                <a:latin typeface="Tahoma"/>
                <a:cs typeface="Tahoma"/>
              </a:rPr>
              <a:t> </a:t>
            </a:r>
            <a:r>
              <a:rPr spc="90" dirty="0">
                <a:latin typeface="Tahoma"/>
                <a:cs typeface="Tahoma"/>
              </a:rPr>
              <a:t>error</a:t>
            </a:r>
            <a:r>
              <a:rPr spc="10" dirty="0">
                <a:latin typeface="Tahoma"/>
                <a:cs typeface="Tahoma"/>
              </a:rPr>
              <a:t> </a:t>
            </a:r>
            <a:r>
              <a:rPr spc="30" dirty="0">
                <a:latin typeface="Tahoma"/>
                <a:cs typeface="Tahoma"/>
              </a:rPr>
              <a:t>(+/-</a:t>
            </a:r>
            <a:r>
              <a:rPr spc="15" dirty="0">
                <a:latin typeface="Tahoma"/>
                <a:cs typeface="Tahoma"/>
              </a:rPr>
              <a:t> </a:t>
            </a:r>
            <a:r>
              <a:rPr spc="160" dirty="0">
                <a:latin typeface="Tahoma"/>
                <a:cs typeface="Tahoma"/>
              </a:rPr>
              <a:t>1</a:t>
            </a:r>
            <a:r>
              <a:rPr spc="5" dirty="0">
                <a:latin typeface="Tahoma"/>
                <a:cs typeface="Tahoma"/>
              </a:rPr>
              <a:t> </a:t>
            </a:r>
            <a:r>
              <a:rPr spc="125" dirty="0">
                <a:latin typeface="Tahoma"/>
                <a:cs typeface="Tahoma"/>
              </a:rPr>
              <a:t>standard</a:t>
            </a:r>
            <a:r>
              <a:rPr spc="10" dirty="0">
                <a:latin typeface="Tahoma"/>
                <a:cs typeface="Tahoma"/>
              </a:rPr>
              <a:t> </a:t>
            </a:r>
            <a:r>
              <a:rPr spc="114" dirty="0">
                <a:latin typeface="Tahoma"/>
                <a:cs typeface="Tahoma"/>
              </a:rPr>
              <a:t>deviation)</a:t>
            </a:r>
            <a:r>
              <a:rPr spc="25" dirty="0">
                <a:latin typeface="Tahoma"/>
                <a:cs typeface="Tahoma"/>
              </a:rPr>
              <a:t> </a:t>
            </a:r>
            <a:r>
              <a:rPr spc="90" dirty="0">
                <a:latin typeface="Tahoma"/>
                <a:cs typeface="Tahoma"/>
              </a:rPr>
              <a:t>for</a:t>
            </a:r>
            <a:r>
              <a:rPr spc="15" dirty="0">
                <a:latin typeface="Tahoma"/>
                <a:cs typeface="Tahoma"/>
              </a:rPr>
              <a:t> </a:t>
            </a:r>
            <a:r>
              <a:rPr spc="125" dirty="0">
                <a:latin typeface="Tahoma"/>
                <a:cs typeface="Tahoma"/>
              </a:rPr>
              <a:t>your</a:t>
            </a:r>
            <a:r>
              <a:rPr spc="10" dirty="0">
                <a:latin typeface="Tahoma"/>
                <a:cs typeface="Tahoma"/>
              </a:rPr>
              <a:t> </a:t>
            </a:r>
            <a:r>
              <a:rPr spc="125" dirty="0">
                <a:latin typeface="Tahoma"/>
                <a:cs typeface="Tahoma"/>
              </a:rPr>
              <a:t>estimate.</a:t>
            </a:r>
            <a:endParaRPr dirty="0">
              <a:latin typeface="Tahoma"/>
              <a:cs typeface="Tahoma"/>
            </a:endParaRPr>
          </a:p>
          <a:p>
            <a:pPr marL="12700">
              <a:spcBef>
                <a:spcPts val="800"/>
              </a:spcBef>
            </a:pPr>
            <a:r>
              <a:rPr sz="3200" dirty="0">
                <a:latin typeface="Times New Roman"/>
                <a:cs typeface="Times New Roman"/>
              </a:rPr>
              <a:t>X ~ binomial (500,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.05)</a:t>
            </a:r>
          </a:p>
          <a:p>
            <a:pPr marL="12700">
              <a:spcBef>
                <a:spcPts val="790"/>
              </a:spcBef>
            </a:pPr>
            <a:r>
              <a:rPr sz="3200" spc="-5" dirty="0">
                <a:latin typeface="Times New Roman"/>
                <a:cs typeface="Times New Roman"/>
              </a:rPr>
              <a:t>E(X) </a:t>
            </a:r>
            <a:r>
              <a:rPr sz="3200" dirty="0">
                <a:latin typeface="Times New Roman"/>
                <a:cs typeface="Times New Roman"/>
              </a:rPr>
              <a:t>= 500 (.05) =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25</a:t>
            </a:r>
          </a:p>
          <a:p>
            <a:pPr marL="12700">
              <a:spcBef>
                <a:spcPts val="800"/>
              </a:spcBef>
            </a:pPr>
            <a:r>
              <a:rPr sz="3200" spc="-60" dirty="0">
                <a:latin typeface="Times New Roman"/>
                <a:cs typeface="Times New Roman"/>
              </a:rPr>
              <a:t>Var(X) </a:t>
            </a:r>
            <a:r>
              <a:rPr sz="3200" dirty="0">
                <a:latin typeface="Times New Roman"/>
                <a:cs typeface="Times New Roman"/>
              </a:rPr>
              <a:t>= 500 (.05) (.95) =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23.75</a:t>
            </a:r>
          </a:p>
          <a:p>
            <a:pPr marL="12700">
              <a:spcBef>
                <a:spcPts val="800"/>
              </a:spcBef>
            </a:pPr>
            <a:r>
              <a:rPr sz="3200" spc="-5" dirty="0">
                <a:latin typeface="Times New Roman"/>
                <a:cs typeface="Times New Roman"/>
              </a:rPr>
              <a:t>StdDev(X) </a:t>
            </a:r>
            <a:r>
              <a:rPr sz="3200" dirty="0">
                <a:latin typeface="Times New Roman"/>
                <a:cs typeface="Times New Roman"/>
              </a:rPr>
              <a:t>= square root (23.75) =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4.87</a:t>
            </a:r>
          </a:p>
          <a:p>
            <a:pPr marL="12700">
              <a:spcBef>
                <a:spcPts val="800"/>
              </a:spcBef>
            </a:pPr>
            <a:r>
              <a:rPr lang="en-IN" sz="3200" spc="-390" dirty="0">
                <a:latin typeface="Tahoma"/>
                <a:cs typeface="Tahoma"/>
              </a:rPr>
              <a:t>25 </a:t>
            </a:r>
            <a:r>
              <a:rPr sz="3200" spc="785" dirty="0">
                <a:latin typeface="Symbol"/>
                <a:cs typeface="Symbol"/>
              </a:rPr>
              <a:t>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4.87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52089" y="906011"/>
            <a:ext cx="3493966" cy="736099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60" dirty="0"/>
              <a:t>A</a:t>
            </a:r>
            <a:r>
              <a:rPr spc="345" dirty="0"/>
              <a:t>n</a:t>
            </a:r>
            <a:r>
              <a:rPr spc="310" dirty="0"/>
              <a:t>swer</a:t>
            </a:r>
          </a:p>
        </p:txBody>
      </p:sp>
      <p:sp>
        <p:nvSpPr>
          <p:cNvPr id="4" name="object 4"/>
          <p:cNvSpPr/>
          <p:nvPr/>
        </p:nvSpPr>
        <p:spPr>
          <a:xfrm>
            <a:off x="1981200" y="5029200"/>
            <a:ext cx="7860030" cy="6388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06270" y="1950720"/>
            <a:ext cx="8652510" cy="2528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3170" marR="1372870" indent="-340360">
              <a:lnSpc>
                <a:spcPct val="127800"/>
              </a:lnSpc>
              <a:spcBef>
                <a:spcPts val="100"/>
              </a:spcBef>
            </a:pPr>
            <a:r>
              <a:rPr sz="2400" spc="125" dirty="0">
                <a:latin typeface="Tahoma"/>
                <a:cs typeface="Tahoma"/>
              </a:rPr>
              <a:t>2.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195" dirty="0">
                <a:latin typeface="Tahoma"/>
                <a:cs typeface="Tahoma"/>
              </a:rPr>
              <a:t>What’s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170" dirty="0">
                <a:latin typeface="Tahoma"/>
                <a:cs typeface="Tahoma"/>
              </a:rPr>
              <a:t>the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155" dirty="0">
                <a:latin typeface="Tahoma"/>
                <a:cs typeface="Tahoma"/>
              </a:rPr>
              <a:t>probability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160" dirty="0">
                <a:latin typeface="Tahoma"/>
                <a:cs typeface="Tahoma"/>
              </a:rPr>
              <a:t>that</a:t>
            </a:r>
            <a:r>
              <a:rPr sz="2400" spc="40" dirty="0">
                <a:latin typeface="Tahoma"/>
                <a:cs typeface="Tahoma"/>
              </a:rPr>
              <a:t> </a:t>
            </a:r>
            <a:r>
              <a:rPr sz="2400" b="1" u="heavy" spc="260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at</a:t>
            </a:r>
            <a:r>
              <a:rPr sz="2400" b="1" u="heavy" spc="165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sz="2400" b="1" u="heavy" spc="245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most</a:t>
            </a:r>
            <a:r>
              <a:rPr sz="2400" b="1" spc="105" dirty="0">
                <a:latin typeface="Gill Sans MT"/>
                <a:cs typeface="Gill Sans MT"/>
              </a:rPr>
              <a:t> </a:t>
            </a:r>
            <a:r>
              <a:rPr sz="2400" spc="215" dirty="0">
                <a:latin typeface="Tahoma"/>
                <a:cs typeface="Tahoma"/>
              </a:rPr>
              <a:t>10  </a:t>
            </a:r>
            <a:r>
              <a:rPr sz="2400" spc="185" dirty="0">
                <a:latin typeface="Tahoma"/>
                <a:cs typeface="Tahoma"/>
              </a:rPr>
              <a:t>exposed </a:t>
            </a:r>
            <a:r>
              <a:rPr sz="2400" spc="155" dirty="0">
                <a:latin typeface="Tahoma"/>
                <a:cs typeface="Tahoma"/>
              </a:rPr>
              <a:t>subjects </a:t>
            </a:r>
            <a:r>
              <a:rPr sz="2400" spc="185" dirty="0">
                <a:latin typeface="Tahoma"/>
                <a:cs typeface="Tahoma"/>
              </a:rPr>
              <a:t>develop </a:t>
            </a:r>
            <a:r>
              <a:rPr sz="2400" spc="170" dirty="0">
                <a:latin typeface="Tahoma"/>
                <a:cs typeface="Tahoma"/>
              </a:rPr>
              <a:t>the</a:t>
            </a:r>
            <a:r>
              <a:rPr sz="2400" spc="-465" dirty="0">
                <a:latin typeface="Tahoma"/>
                <a:cs typeface="Tahoma"/>
              </a:rPr>
              <a:t> </a:t>
            </a:r>
            <a:r>
              <a:rPr sz="2400" spc="175" dirty="0">
                <a:latin typeface="Tahoma"/>
                <a:cs typeface="Tahoma"/>
              </a:rPr>
              <a:t>disease?</a:t>
            </a:r>
            <a:endParaRPr sz="2400">
              <a:latin typeface="Tahoma"/>
              <a:cs typeface="Tahoma"/>
            </a:endParaRPr>
          </a:p>
          <a:p>
            <a:pPr>
              <a:spcBef>
                <a:spcPts val="30"/>
              </a:spcBef>
            </a:pPr>
            <a:endParaRPr sz="2250">
              <a:latin typeface="Tahoma"/>
              <a:cs typeface="Tahoma"/>
            </a:endParaRPr>
          </a:p>
          <a:p>
            <a:pPr marL="12700" marR="5080"/>
            <a:r>
              <a:rPr sz="2000" spc="-5" dirty="0">
                <a:latin typeface="Times New Roman"/>
                <a:cs typeface="Times New Roman"/>
              </a:rPr>
              <a:t>This is asking </a:t>
            </a:r>
            <a:r>
              <a:rPr sz="2000" dirty="0">
                <a:latin typeface="Times New Roman"/>
                <a:cs typeface="Times New Roman"/>
              </a:rPr>
              <a:t>for a </a:t>
            </a:r>
            <a:r>
              <a:rPr sz="2000" spc="-25" dirty="0">
                <a:latin typeface="Times New Roman"/>
                <a:cs typeface="Times New Roman"/>
              </a:rPr>
              <a:t>CUMULATIVE </a:t>
            </a:r>
            <a:r>
              <a:rPr sz="2000" spc="-10" dirty="0">
                <a:latin typeface="Times New Roman"/>
                <a:cs typeface="Times New Roman"/>
              </a:rPr>
              <a:t>PROBABILITY: </a:t>
            </a:r>
            <a:r>
              <a:rPr sz="2000" spc="-5" dirty="0">
                <a:latin typeface="Times New Roman"/>
                <a:cs typeface="Times New Roman"/>
              </a:rPr>
              <a:t>the probability </a:t>
            </a:r>
            <a:r>
              <a:rPr sz="2000" dirty="0">
                <a:latin typeface="Times New Roman"/>
                <a:cs typeface="Times New Roman"/>
              </a:rPr>
              <a:t>of 0 </a:t>
            </a:r>
            <a:r>
              <a:rPr sz="2000" spc="-5" dirty="0">
                <a:latin typeface="Times New Roman"/>
                <a:cs typeface="Times New Roman"/>
              </a:rPr>
              <a:t>getting the  disease </a:t>
            </a:r>
            <a:r>
              <a:rPr sz="2000" dirty="0">
                <a:latin typeface="Times New Roman"/>
                <a:cs typeface="Times New Roman"/>
              </a:rPr>
              <a:t>or 1 or 2 or 3 or 4 or up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10.</a:t>
            </a:r>
            <a:endParaRPr sz="2000">
              <a:latin typeface="Times New Roman"/>
              <a:cs typeface="Times New Roman"/>
            </a:endParaRPr>
          </a:p>
          <a:p>
            <a:pPr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/>
            <a:r>
              <a:rPr sz="2000" dirty="0">
                <a:latin typeface="Times New Roman"/>
                <a:cs typeface="Times New Roman"/>
              </a:rPr>
              <a:t>P(X≤10) = P(X=0) + P(X=1) + P(X=2) + P(X=3) + P(X=4)+….+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P(X=10)=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906270" y="2015490"/>
            <a:ext cx="8064500" cy="362013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548005" marR="5080">
              <a:lnSpc>
                <a:spcPct val="90700"/>
              </a:lnSpc>
              <a:spcBef>
                <a:spcPts val="390"/>
              </a:spcBef>
            </a:pPr>
            <a:r>
              <a:rPr sz="2450" spc="5" dirty="0">
                <a:latin typeface="Tahoma"/>
                <a:cs typeface="Tahoma"/>
              </a:rPr>
              <a:t>In</a:t>
            </a:r>
            <a:r>
              <a:rPr sz="2450" spc="10" dirty="0">
                <a:latin typeface="Tahoma"/>
                <a:cs typeface="Tahoma"/>
              </a:rPr>
              <a:t> </a:t>
            </a:r>
            <a:r>
              <a:rPr sz="2450" spc="185" dirty="0">
                <a:latin typeface="Tahoma"/>
                <a:cs typeface="Tahoma"/>
              </a:rPr>
              <a:t>your</a:t>
            </a:r>
            <a:r>
              <a:rPr sz="2450" spc="15" dirty="0">
                <a:latin typeface="Tahoma"/>
                <a:cs typeface="Tahoma"/>
              </a:rPr>
              <a:t> </a:t>
            </a:r>
            <a:r>
              <a:rPr sz="2450" spc="165" dirty="0">
                <a:latin typeface="Tahoma"/>
                <a:cs typeface="Tahoma"/>
              </a:rPr>
              <a:t>case-control</a:t>
            </a:r>
            <a:r>
              <a:rPr sz="2450" dirty="0">
                <a:latin typeface="Tahoma"/>
                <a:cs typeface="Tahoma"/>
              </a:rPr>
              <a:t> </a:t>
            </a:r>
            <a:r>
              <a:rPr sz="2450" spc="195" dirty="0">
                <a:latin typeface="Tahoma"/>
                <a:cs typeface="Tahoma"/>
              </a:rPr>
              <a:t>study</a:t>
            </a:r>
            <a:r>
              <a:rPr sz="2450" spc="20" dirty="0">
                <a:latin typeface="Tahoma"/>
                <a:cs typeface="Tahoma"/>
              </a:rPr>
              <a:t> </a:t>
            </a:r>
            <a:r>
              <a:rPr sz="2450" spc="130" dirty="0">
                <a:latin typeface="Tahoma"/>
                <a:cs typeface="Tahoma"/>
              </a:rPr>
              <a:t>of</a:t>
            </a:r>
            <a:r>
              <a:rPr sz="2450" spc="15" dirty="0">
                <a:latin typeface="Tahoma"/>
                <a:cs typeface="Tahoma"/>
              </a:rPr>
              <a:t> </a:t>
            </a:r>
            <a:r>
              <a:rPr sz="2450" spc="204" dirty="0">
                <a:latin typeface="Tahoma"/>
                <a:cs typeface="Tahoma"/>
              </a:rPr>
              <a:t>smoking</a:t>
            </a:r>
            <a:r>
              <a:rPr sz="2450" spc="15" dirty="0">
                <a:latin typeface="Tahoma"/>
                <a:cs typeface="Tahoma"/>
              </a:rPr>
              <a:t> </a:t>
            </a:r>
            <a:r>
              <a:rPr sz="2450" spc="215" dirty="0">
                <a:latin typeface="Tahoma"/>
                <a:cs typeface="Tahoma"/>
              </a:rPr>
              <a:t>and</a:t>
            </a:r>
            <a:r>
              <a:rPr sz="2450" spc="15" dirty="0">
                <a:latin typeface="Tahoma"/>
                <a:cs typeface="Tahoma"/>
              </a:rPr>
              <a:t> </a:t>
            </a:r>
            <a:r>
              <a:rPr sz="2450" spc="145" dirty="0">
                <a:latin typeface="Tahoma"/>
                <a:cs typeface="Tahoma"/>
              </a:rPr>
              <a:t>lung-  </a:t>
            </a:r>
            <a:r>
              <a:rPr sz="2450" spc="180" dirty="0">
                <a:latin typeface="Tahoma"/>
                <a:cs typeface="Tahoma"/>
              </a:rPr>
              <a:t>cancer, </a:t>
            </a:r>
            <a:r>
              <a:rPr sz="2450" spc="140" dirty="0">
                <a:latin typeface="Tahoma"/>
                <a:cs typeface="Tahoma"/>
              </a:rPr>
              <a:t>60% </a:t>
            </a:r>
            <a:r>
              <a:rPr sz="2450" spc="130" dirty="0">
                <a:latin typeface="Tahoma"/>
                <a:cs typeface="Tahoma"/>
              </a:rPr>
              <a:t>of </a:t>
            </a:r>
            <a:r>
              <a:rPr sz="2450" spc="210" dirty="0">
                <a:latin typeface="Tahoma"/>
                <a:cs typeface="Tahoma"/>
              </a:rPr>
              <a:t>cases </a:t>
            </a:r>
            <a:r>
              <a:rPr sz="2450" spc="175" dirty="0">
                <a:latin typeface="Tahoma"/>
                <a:cs typeface="Tahoma"/>
              </a:rPr>
              <a:t>are </a:t>
            </a:r>
            <a:r>
              <a:rPr sz="2450" spc="195" dirty="0">
                <a:latin typeface="Tahoma"/>
                <a:cs typeface="Tahoma"/>
              </a:rPr>
              <a:t>smokers versus </a:t>
            </a:r>
            <a:r>
              <a:rPr sz="2450" spc="180" dirty="0">
                <a:latin typeface="Tahoma"/>
                <a:cs typeface="Tahoma"/>
              </a:rPr>
              <a:t>only  </a:t>
            </a:r>
            <a:r>
              <a:rPr sz="2450" spc="135" dirty="0">
                <a:latin typeface="Tahoma"/>
                <a:cs typeface="Tahoma"/>
              </a:rPr>
              <a:t>10% </a:t>
            </a:r>
            <a:r>
              <a:rPr sz="2450" spc="130" dirty="0">
                <a:latin typeface="Tahoma"/>
                <a:cs typeface="Tahoma"/>
              </a:rPr>
              <a:t>of </a:t>
            </a:r>
            <a:r>
              <a:rPr sz="2450" spc="150" dirty="0">
                <a:latin typeface="Tahoma"/>
                <a:cs typeface="Tahoma"/>
              </a:rPr>
              <a:t>controls. </a:t>
            </a:r>
            <a:r>
              <a:rPr sz="2450" spc="200" dirty="0">
                <a:latin typeface="Tahoma"/>
                <a:cs typeface="Tahoma"/>
              </a:rPr>
              <a:t>What </a:t>
            </a:r>
            <a:r>
              <a:rPr sz="2450" spc="150" dirty="0">
                <a:latin typeface="Tahoma"/>
                <a:cs typeface="Tahoma"/>
              </a:rPr>
              <a:t>is </a:t>
            </a:r>
            <a:r>
              <a:rPr sz="2450" spc="190" dirty="0">
                <a:latin typeface="Tahoma"/>
                <a:cs typeface="Tahoma"/>
              </a:rPr>
              <a:t>the </a:t>
            </a:r>
            <a:r>
              <a:rPr sz="2450" spc="195" dirty="0">
                <a:latin typeface="Tahoma"/>
                <a:cs typeface="Tahoma"/>
              </a:rPr>
              <a:t>odds </a:t>
            </a:r>
            <a:r>
              <a:rPr sz="2450" spc="155" dirty="0">
                <a:latin typeface="Tahoma"/>
                <a:cs typeface="Tahoma"/>
              </a:rPr>
              <a:t>ratio  </a:t>
            </a:r>
            <a:r>
              <a:rPr sz="2450" spc="204" dirty="0">
                <a:latin typeface="Tahoma"/>
                <a:cs typeface="Tahoma"/>
              </a:rPr>
              <a:t>between smoking </a:t>
            </a:r>
            <a:r>
              <a:rPr sz="2450" spc="210" dirty="0">
                <a:latin typeface="Tahoma"/>
                <a:cs typeface="Tahoma"/>
              </a:rPr>
              <a:t>and</a:t>
            </a:r>
            <a:r>
              <a:rPr sz="2450" spc="-530" dirty="0">
                <a:latin typeface="Tahoma"/>
                <a:cs typeface="Tahoma"/>
              </a:rPr>
              <a:t> </a:t>
            </a:r>
            <a:r>
              <a:rPr sz="2450" spc="180" dirty="0">
                <a:latin typeface="Tahoma"/>
                <a:cs typeface="Tahoma"/>
              </a:rPr>
              <a:t>lung </a:t>
            </a:r>
            <a:r>
              <a:rPr sz="2450" spc="195" dirty="0">
                <a:latin typeface="Tahoma"/>
                <a:cs typeface="Tahoma"/>
              </a:rPr>
              <a:t>cancer?</a:t>
            </a:r>
            <a:endParaRPr sz="2450">
              <a:latin typeface="Tahoma"/>
              <a:cs typeface="Tahoma"/>
            </a:endParaRPr>
          </a:p>
          <a:p>
            <a:pPr>
              <a:spcBef>
                <a:spcPts val="10"/>
              </a:spcBef>
            </a:pPr>
            <a:endParaRPr sz="2950">
              <a:latin typeface="Tahoma"/>
              <a:cs typeface="Tahoma"/>
            </a:endParaRPr>
          </a:p>
          <a:p>
            <a:pPr marL="12700">
              <a:tabLst>
                <a:tab pos="545465" algn="l"/>
              </a:tabLst>
            </a:pPr>
            <a:r>
              <a:rPr sz="1250" spc="55" dirty="0">
                <a:solidFill>
                  <a:srgbClr val="3333CC"/>
                </a:solidFill>
                <a:latin typeface="Tahoma"/>
                <a:cs typeface="Tahoma"/>
              </a:rPr>
              <a:t>a.	</a:t>
            </a:r>
            <a:r>
              <a:rPr sz="2100" spc="140" dirty="0">
                <a:latin typeface="Tahoma"/>
                <a:cs typeface="Tahoma"/>
              </a:rPr>
              <a:t>2.5</a:t>
            </a:r>
            <a:endParaRPr sz="2100">
              <a:latin typeface="Tahoma"/>
              <a:cs typeface="Tahoma"/>
            </a:endParaRPr>
          </a:p>
          <a:p>
            <a:pPr marL="12700">
              <a:spcBef>
                <a:spcPts val="300"/>
              </a:spcBef>
              <a:tabLst>
                <a:tab pos="545465" algn="l"/>
              </a:tabLst>
            </a:pPr>
            <a:r>
              <a:rPr sz="1250" spc="55" dirty="0">
                <a:solidFill>
                  <a:srgbClr val="3333CC"/>
                </a:solidFill>
                <a:latin typeface="Tahoma"/>
                <a:cs typeface="Tahoma"/>
              </a:rPr>
              <a:t>b.	</a:t>
            </a:r>
            <a:r>
              <a:rPr sz="2100" spc="155" dirty="0">
                <a:latin typeface="Tahoma"/>
                <a:cs typeface="Tahoma"/>
              </a:rPr>
              <a:t>13.5</a:t>
            </a:r>
            <a:endParaRPr sz="2100">
              <a:latin typeface="Tahoma"/>
              <a:cs typeface="Tahoma"/>
            </a:endParaRPr>
          </a:p>
          <a:p>
            <a:pPr marL="12700">
              <a:spcBef>
                <a:spcPts val="290"/>
              </a:spcBef>
              <a:tabLst>
                <a:tab pos="545465" algn="l"/>
              </a:tabLst>
            </a:pPr>
            <a:r>
              <a:rPr sz="1250" spc="60" dirty="0">
                <a:solidFill>
                  <a:srgbClr val="3333CC"/>
                </a:solidFill>
                <a:latin typeface="Tahoma"/>
                <a:cs typeface="Tahoma"/>
              </a:rPr>
              <a:t>c.	</a:t>
            </a:r>
            <a:r>
              <a:rPr sz="2100" spc="155" dirty="0">
                <a:latin typeface="Tahoma"/>
                <a:cs typeface="Tahoma"/>
              </a:rPr>
              <a:t>15.0</a:t>
            </a:r>
            <a:endParaRPr sz="2100">
              <a:latin typeface="Tahoma"/>
              <a:cs typeface="Tahoma"/>
            </a:endParaRPr>
          </a:p>
          <a:p>
            <a:pPr marL="12700">
              <a:spcBef>
                <a:spcPts val="290"/>
              </a:spcBef>
              <a:tabLst>
                <a:tab pos="545465" algn="l"/>
              </a:tabLst>
            </a:pPr>
            <a:r>
              <a:rPr sz="1250" spc="55" dirty="0">
                <a:solidFill>
                  <a:srgbClr val="3333CC"/>
                </a:solidFill>
                <a:latin typeface="Tahoma"/>
                <a:cs typeface="Tahoma"/>
              </a:rPr>
              <a:t>d.	</a:t>
            </a:r>
            <a:r>
              <a:rPr sz="2100" spc="140" dirty="0">
                <a:latin typeface="Tahoma"/>
                <a:cs typeface="Tahoma"/>
              </a:rPr>
              <a:t>6.0</a:t>
            </a:r>
            <a:endParaRPr sz="2100">
              <a:latin typeface="Tahoma"/>
              <a:cs typeface="Tahoma"/>
            </a:endParaRPr>
          </a:p>
          <a:p>
            <a:pPr marL="12700">
              <a:spcBef>
                <a:spcPts val="290"/>
              </a:spcBef>
              <a:tabLst>
                <a:tab pos="545465" algn="l"/>
              </a:tabLst>
            </a:pPr>
            <a:r>
              <a:rPr sz="1250" spc="60" dirty="0">
                <a:solidFill>
                  <a:srgbClr val="3333CC"/>
                </a:solidFill>
                <a:latin typeface="Tahoma"/>
                <a:cs typeface="Tahoma"/>
              </a:rPr>
              <a:t>e.	</a:t>
            </a:r>
            <a:r>
              <a:rPr sz="2100" spc="140" dirty="0">
                <a:latin typeface="Tahoma"/>
                <a:cs typeface="Tahoma"/>
              </a:rPr>
              <a:t>.05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7F87B3ED-E247-4681-88C5-3CFEC366B2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34905" y="905280"/>
            <a:ext cx="9566030" cy="736099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295" dirty="0"/>
              <a:t>Binomial – Recap Problem 2</a:t>
            </a:r>
            <a:endParaRPr spc="3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75C14DE-6B99-41C1-B0FC-4B0EC99A3963}"/>
                  </a:ext>
                </a:extLst>
              </p14:cNvPr>
              <p14:cNvContentPartPr/>
              <p14:nvPr/>
            </p14:nvContentPartPr>
            <p14:xfrm>
              <a:off x="4212000" y="3686400"/>
              <a:ext cx="6221520" cy="2189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75C14DE-6B99-41C1-B0FC-4B0EC99A39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02640" y="3677040"/>
                <a:ext cx="6240240" cy="220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58B7B19-52D7-4CD6-AAD3-045EFD5A54A0}"/>
                  </a:ext>
                </a:extLst>
              </p14:cNvPr>
              <p14:cNvContentPartPr/>
              <p14:nvPr/>
            </p14:nvContentPartPr>
            <p14:xfrm>
              <a:off x="4501080" y="1404000"/>
              <a:ext cx="4583160" cy="3454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58B7B19-52D7-4CD6-AAD3-045EFD5A54A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91720" y="1394640"/>
                <a:ext cx="4601880" cy="3473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52088" y="906011"/>
            <a:ext cx="6828009" cy="736099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305" dirty="0"/>
              <a:t>Answer</a:t>
            </a:r>
            <a:endParaRPr spc="395" dirty="0"/>
          </a:p>
        </p:txBody>
      </p:sp>
      <p:sp>
        <p:nvSpPr>
          <p:cNvPr id="4" name="object 4"/>
          <p:cNvSpPr txBox="1"/>
          <p:nvPr/>
        </p:nvSpPr>
        <p:spPr>
          <a:xfrm>
            <a:off x="1906270" y="2015490"/>
            <a:ext cx="8064500" cy="362013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548005" marR="5080">
              <a:lnSpc>
                <a:spcPct val="90700"/>
              </a:lnSpc>
              <a:spcBef>
                <a:spcPts val="390"/>
              </a:spcBef>
            </a:pPr>
            <a:r>
              <a:rPr sz="2450" spc="5" dirty="0">
                <a:latin typeface="Tahoma"/>
                <a:cs typeface="Tahoma"/>
              </a:rPr>
              <a:t>In</a:t>
            </a:r>
            <a:r>
              <a:rPr sz="2450" spc="10" dirty="0">
                <a:latin typeface="Tahoma"/>
                <a:cs typeface="Tahoma"/>
              </a:rPr>
              <a:t> </a:t>
            </a:r>
            <a:r>
              <a:rPr sz="2450" spc="185" dirty="0">
                <a:latin typeface="Tahoma"/>
                <a:cs typeface="Tahoma"/>
              </a:rPr>
              <a:t>your</a:t>
            </a:r>
            <a:r>
              <a:rPr sz="2450" spc="15" dirty="0">
                <a:latin typeface="Tahoma"/>
                <a:cs typeface="Tahoma"/>
              </a:rPr>
              <a:t> </a:t>
            </a:r>
            <a:r>
              <a:rPr sz="2450" spc="165" dirty="0">
                <a:latin typeface="Tahoma"/>
                <a:cs typeface="Tahoma"/>
              </a:rPr>
              <a:t>case-control</a:t>
            </a:r>
            <a:r>
              <a:rPr sz="2450" dirty="0">
                <a:latin typeface="Tahoma"/>
                <a:cs typeface="Tahoma"/>
              </a:rPr>
              <a:t> </a:t>
            </a:r>
            <a:r>
              <a:rPr sz="2450" spc="195" dirty="0">
                <a:latin typeface="Tahoma"/>
                <a:cs typeface="Tahoma"/>
              </a:rPr>
              <a:t>study</a:t>
            </a:r>
            <a:r>
              <a:rPr sz="2450" spc="20" dirty="0">
                <a:latin typeface="Tahoma"/>
                <a:cs typeface="Tahoma"/>
              </a:rPr>
              <a:t> </a:t>
            </a:r>
            <a:r>
              <a:rPr sz="2450" spc="130" dirty="0">
                <a:latin typeface="Tahoma"/>
                <a:cs typeface="Tahoma"/>
              </a:rPr>
              <a:t>of</a:t>
            </a:r>
            <a:r>
              <a:rPr sz="2450" spc="15" dirty="0">
                <a:latin typeface="Tahoma"/>
                <a:cs typeface="Tahoma"/>
              </a:rPr>
              <a:t> </a:t>
            </a:r>
            <a:r>
              <a:rPr sz="2450" spc="204" dirty="0">
                <a:latin typeface="Tahoma"/>
                <a:cs typeface="Tahoma"/>
              </a:rPr>
              <a:t>smoking</a:t>
            </a:r>
            <a:r>
              <a:rPr sz="2450" spc="15" dirty="0">
                <a:latin typeface="Tahoma"/>
                <a:cs typeface="Tahoma"/>
              </a:rPr>
              <a:t> </a:t>
            </a:r>
            <a:r>
              <a:rPr sz="2450" spc="215" dirty="0">
                <a:latin typeface="Tahoma"/>
                <a:cs typeface="Tahoma"/>
              </a:rPr>
              <a:t>and</a:t>
            </a:r>
            <a:r>
              <a:rPr sz="2450" spc="15" dirty="0">
                <a:latin typeface="Tahoma"/>
                <a:cs typeface="Tahoma"/>
              </a:rPr>
              <a:t> </a:t>
            </a:r>
            <a:r>
              <a:rPr sz="2450" spc="145" dirty="0">
                <a:latin typeface="Tahoma"/>
                <a:cs typeface="Tahoma"/>
              </a:rPr>
              <a:t>lung-  </a:t>
            </a:r>
            <a:r>
              <a:rPr sz="2450" spc="180" dirty="0">
                <a:latin typeface="Tahoma"/>
                <a:cs typeface="Tahoma"/>
              </a:rPr>
              <a:t>cancer, </a:t>
            </a:r>
            <a:r>
              <a:rPr sz="2450" spc="140" dirty="0">
                <a:latin typeface="Tahoma"/>
                <a:cs typeface="Tahoma"/>
              </a:rPr>
              <a:t>60% </a:t>
            </a:r>
            <a:r>
              <a:rPr sz="2450" spc="130" dirty="0">
                <a:latin typeface="Tahoma"/>
                <a:cs typeface="Tahoma"/>
              </a:rPr>
              <a:t>of </a:t>
            </a:r>
            <a:r>
              <a:rPr sz="2450" spc="210" dirty="0">
                <a:latin typeface="Tahoma"/>
                <a:cs typeface="Tahoma"/>
              </a:rPr>
              <a:t>cases </a:t>
            </a:r>
            <a:r>
              <a:rPr sz="2450" spc="175" dirty="0">
                <a:latin typeface="Tahoma"/>
                <a:cs typeface="Tahoma"/>
              </a:rPr>
              <a:t>are </a:t>
            </a:r>
            <a:r>
              <a:rPr sz="2450" spc="195" dirty="0">
                <a:latin typeface="Tahoma"/>
                <a:cs typeface="Tahoma"/>
              </a:rPr>
              <a:t>smokers versus </a:t>
            </a:r>
            <a:r>
              <a:rPr sz="2450" spc="180" dirty="0">
                <a:latin typeface="Tahoma"/>
                <a:cs typeface="Tahoma"/>
              </a:rPr>
              <a:t>only  </a:t>
            </a:r>
            <a:r>
              <a:rPr sz="2450" spc="135" dirty="0">
                <a:latin typeface="Tahoma"/>
                <a:cs typeface="Tahoma"/>
              </a:rPr>
              <a:t>10% </a:t>
            </a:r>
            <a:r>
              <a:rPr sz="2450" spc="130" dirty="0">
                <a:latin typeface="Tahoma"/>
                <a:cs typeface="Tahoma"/>
              </a:rPr>
              <a:t>of </a:t>
            </a:r>
            <a:r>
              <a:rPr sz="2450" spc="150" dirty="0">
                <a:latin typeface="Tahoma"/>
                <a:cs typeface="Tahoma"/>
              </a:rPr>
              <a:t>controls. </a:t>
            </a:r>
            <a:r>
              <a:rPr sz="2450" spc="200" dirty="0">
                <a:latin typeface="Tahoma"/>
                <a:cs typeface="Tahoma"/>
              </a:rPr>
              <a:t>What </a:t>
            </a:r>
            <a:r>
              <a:rPr sz="2450" spc="150" dirty="0">
                <a:latin typeface="Tahoma"/>
                <a:cs typeface="Tahoma"/>
              </a:rPr>
              <a:t>is </a:t>
            </a:r>
            <a:r>
              <a:rPr sz="2450" spc="190" dirty="0">
                <a:latin typeface="Tahoma"/>
                <a:cs typeface="Tahoma"/>
              </a:rPr>
              <a:t>the </a:t>
            </a:r>
            <a:r>
              <a:rPr sz="2450" spc="195" dirty="0">
                <a:latin typeface="Tahoma"/>
                <a:cs typeface="Tahoma"/>
              </a:rPr>
              <a:t>odds </a:t>
            </a:r>
            <a:r>
              <a:rPr sz="2450" spc="155" dirty="0">
                <a:latin typeface="Tahoma"/>
                <a:cs typeface="Tahoma"/>
              </a:rPr>
              <a:t>ratio  </a:t>
            </a:r>
            <a:r>
              <a:rPr sz="2450" spc="204" dirty="0">
                <a:latin typeface="Tahoma"/>
                <a:cs typeface="Tahoma"/>
              </a:rPr>
              <a:t>between smoking </a:t>
            </a:r>
            <a:r>
              <a:rPr sz="2450" spc="210" dirty="0">
                <a:latin typeface="Tahoma"/>
                <a:cs typeface="Tahoma"/>
              </a:rPr>
              <a:t>and</a:t>
            </a:r>
            <a:r>
              <a:rPr sz="2450" spc="-530" dirty="0">
                <a:latin typeface="Tahoma"/>
                <a:cs typeface="Tahoma"/>
              </a:rPr>
              <a:t> </a:t>
            </a:r>
            <a:r>
              <a:rPr sz="2450" spc="180" dirty="0">
                <a:latin typeface="Tahoma"/>
                <a:cs typeface="Tahoma"/>
              </a:rPr>
              <a:t>lung </a:t>
            </a:r>
            <a:r>
              <a:rPr sz="2450" spc="195" dirty="0">
                <a:latin typeface="Tahoma"/>
                <a:cs typeface="Tahoma"/>
              </a:rPr>
              <a:t>cancer?</a:t>
            </a:r>
            <a:endParaRPr sz="2450">
              <a:latin typeface="Tahoma"/>
              <a:cs typeface="Tahoma"/>
            </a:endParaRPr>
          </a:p>
          <a:p>
            <a:pPr>
              <a:spcBef>
                <a:spcPts val="10"/>
              </a:spcBef>
            </a:pPr>
            <a:endParaRPr sz="2950">
              <a:latin typeface="Tahoma"/>
              <a:cs typeface="Tahoma"/>
            </a:endParaRPr>
          </a:p>
          <a:p>
            <a:pPr marL="12700">
              <a:tabLst>
                <a:tab pos="545465" algn="l"/>
              </a:tabLst>
            </a:pPr>
            <a:r>
              <a:rPr sz="1250" spc="55" dirty="0">
                <a:solidFill>
                  <a:srgbClr val="3333CC"/>
                </a:solidFill>
                <a:latin typeface="Tahoma"/>
                <a:cs typeface="Tahoma"/>
              </a:rPr>
              <a:t>a.	</a:t>
            </a:r>
            <a:r>
              <a:rPr sz="2100" spc="140" dirty="0">
                <a:latin typeface="Tahoma"/>
                <a:cs typeface="Tahoma"/>
              </a:rPr>
              <a:t>2.5</a:t>
            </a:r>
            <a:endParaRPr sz="2100">
              <a:latin typeface="Tahoma"/>
              <a:cs typeface="Tahoma"/>
            </a:endParaRPr>
          </a:p>
          <a:p>
            <a:pPr marL="12700">
              <a:spcBef>
                <a:spcPts val="300"/>
              </a:spcBef>
              <a:tabLst>
                <a:tab pos="545465" algn="l"/>
              </a:tabLst>
            </a:pPr>
            <a:r>
              <a:rPr sz="1250" b="1" spc="145" dirty="0">
                <a:solidFill>
                  <a:srgbClr val="3333CC"/>
                </a:solidFill>
                <a:latin typeface="Gill Sans MT"/>
                <a:cs typeface="Gill Sans MT"/>
              </a:rPr>
              <a:t>b.	</a:t>
            </a:r>
            <a:r>
              <a:rPr sz="2100" b="1" spc="285" dirty="0">
                <a:latin typeface="Gill Sans MT"/>
                <a:cs typeface="Gill Sans MT"/>
              </a:rPr>
              <a:t>13.5</a:t>
            </a:r>
            <a:endParaRPr sz="2100">
              <a:latin typeface="Gill Sans MT"/>
              <a:cs typeface="Gill Sans MT"/>
            </a:endParaRPr>
          </a:p>
          <a:p>
            <a:pPr marL="12700">
              <a:spcBef>
                <a:spcPts val="290"/>
              </a:spcBef>
              <a:tabLst>
                <a:tab pos="545465" algn="l"/>
              </a:tabLst>
            </a:pPr>
            <a:r>
              <a:rPr sz="1250" spc="60" dirty="0">
                <a:solidFill>
                  <a:srgbClr val="3333CC"/>
                </a:solidFill>
                <a:latin typeface="Tahoma"/>
                <a:cs typeface="Tahoma"/>
              </a:rPr>
              <a:t>c.	</a:t>
            </a:r>
            <a:r>
              <a:rPr sz="2100" spc="155" dirty="0">
                <a:latin typeface="Tahoma"/>
                <a:cs typeface="Tahoma"/>
              </a:rPr>
              <a:t>15.0</a:t>
            </a:r>
            <a:endParaRPr sz="2100">
              <a:latin typeface="Tahoma"/>
              <a:cs typeface="Tahoma"/>
            </a:endParaRPr>
          </a:p>
          <a:p>
            <a:pPr marL="12700">
              <a:spcBef>
                <a:spcPts val="290"/>
              </a:spcBef>
              <a:tabLst>
                <a:tab pos="545465" algn="l"/>
              </a:tabLst>
            </a:pPr>
            <a:r>
              <a:rPr sz="1250" spc="55" dirty="0">
                <a:solidFill>
                  <a:srgbClr val="3333CC"/>
                </a:solidFill>
                <a:latin typeface="Tahoma"/>
                <a:cs typeface="Tahoma"/>
              </a:rPr>
              <a:t>d.	</a:t>
            </a:r>
            <a:r>
              <a:rPr sz="2100" spc="140" dirty="0">
                <a:latin typeface="Tahoma"/>
                <a:cs typeface="Tahoma"/>
              </a:rPr>
              <a:t>6.0</a:t>
            </a:r>
            <a:endParaRPr sz="2100">
              <a:latin typeface="Tahoma"/>
              <a:cs typeface="Tahoma"/>
            </a:endParaRPr>
          </a:p>
          <a:p>
            <a:pPr marL="12700">
              <a:spcBef>
                <a:spcPts val="290"/>
              </a:spcBef>
              <a:tabLst>
                <a:tab pos="545465" algn="l"/>
              </a:tabLst>
            </a:pPr>
            <a:r>
              <a:rPr sz="1250" spc="60" dirty="0">
                <a:solidFill>
                  <a:srgbClr val="3333CC"/>
                </a:solidFill>
                <a:latin typeface="Tahoma"/>
                <a:cs typeface="Tahoma"/>
              </a:rPr>
              <a:t>e.	</a:t>
            </a:r>
            <a:r>
              <a:rPr sz="2100" spc="140" dirty="0">
                <a:latin typeface="Tahoma"/>
                <a:cs typeface="Tahoma"/>
              </a:rPr>
              <a:t>.05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81979" y="4362450"/>
            <a:ext cx="2960370" cy="1656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472751-BC6E-4CAB-8C41-6893F74EE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8455" y="4075137"/>
            <a:ext cx="2114550" cy="1857375"/>
          </a:xfrm>
          <a:prstGeom prst="rect">
            <a:avLst/>
          </a:prstGeom>
          <a:ln>
            <a:solidFill>
              <a:srgbClr val="FF0000"/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A451BD7-B4BB-4CF0-9B4F-4094442A829C}"/>
                  </a:ext>
                </a:extLst>
              </p14:cNvPr>
              <p14:cNvContentPartPr/>
              <p14:nvPr/>
            </p14:nvContentPartPr>
            <p14:xfrm>
              <a:off x="3677760" y="78840"/>
              <a:ext cx="8214480" cy="57952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A451BD7-B4BB-4CF0-9B4F-4094442A829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68400" y="69480"/>
                <a:ext cx="8233200" cy="5814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15449A5-7FBC-464D-9C12-8EEF24A162FA}"/>
                  </a:ext>
                </a:extLst>
              </p14:cNvPr>
              <p14:cNvContentPartPr/>
              <p14:nvPr/>
            </p14:nvContentPartPr>
            <p14:xfrm>
              <a:off x="1233360" y="578880"/>
              <a:ext cx="10786680" cy="5613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15449A5-7FBC-464D-9C12-8EEF24A162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4000" y="569520"/>
                <a:ext cx="10805400" cy="56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233BFCB-D031-4354-A10D-3CA0F1B93CA4}"/>
                  </a:ext>
                </a:extLst>
              </p14:cNvPr>
              <p14:cNvContentPartPr/>
              <p14:nvPr/>
            </p14:nvContentPartPr>
            <p14:xfrm>
              <a:off x="4135680" y="546480"/>
              <a:ext cx="5528880" cy="5382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233BFCB-D031-4354-A10D-3CA0F1B93C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26320" y="537120"/>
                <a:ext cx="5547600" cy="540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3621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7A1F2C8-7712-4D21-8CCE-E2BF71903413}"/>
                  </a:ext>
                </a:extLst>
              </p14:cNvPr>
              <p14:cNvContentPartPr/>
              <p14:nvPr/>
            </p14:nvContentPartPr>
            <p14:xfrm>
              <a:off x="1021320" y="1378080"/>
              <a:ext cx="10858320" cy="4719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7A1F2C8-7712-4D21-8CCE-E2BF719034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1960" y="1368720"/>
                <a:ext cx="10877040" cy="473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6764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906270" y="2015490"/>
            <a:ext cx="7621270" cy="320294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541655" marR="5080">
              <a:lnSpc>
                <a:spcPts val="2640"/>
              </a:lnSpc>
              <a:spcBef>
                <a:spcPts val="425"/>
              </a:spcBef>
            </a:pPr>
            <a:r>
              <a:rPr sz="2450" spc="-65" dirty="0">
                <a:latin typeface="Tahoma"/>
                <a:cs typeface="Tahoma"/>
              </a:rPr>
              <a:t>If</a:t>
            </a:r>
            <a:r>
              <a:rPr sz="2450" spc="15" dirty="0">
                <a:latin typeface="Tahoma"/>
                <a:cs typeface="Tahoma"/>
              </a:rPr>
              <a:t> </a:t>
            </a:r>
            <a:r>
              <a:rPr sz="2450" spc="-195" dirty="0">
                <a:latin typeface="Tahoma"/>
                <a:cs typeface="Tahoma"/>
              </a:rPr>
              <a:t>I</a:t>
            </a:r>
            <a:r>
              <a:rPr sz="2450" spc="5" dirty="0">
                <a:latin typeface="Tahoma"/>
                <a:cs typeface="Tahoma"/>
              </a:rPr>
              <a:t> </a:t>
            </a:r>
            <a:r>
              <a:rPr sz="2450" spc="160" dirty="0">
                <a:latin typeface="Tahoma"/>
                <a:cs typeface="Tahoma"/>
              </a:rPr>
              <a:t>toss</a:t>
            </a:r>
            <a:r>
              <a:rPr sz="2450" dirty="0">
                <a:latin typeface="Tahoma"/>
                <a:cs typeface="Tahoma"/>
              </a:rPr>
              <a:t> </a:t>
            </a:r>
            <a:r>
              <a:rPr sz="2450" spc="204" dirty="0">
                <a:latin typeface="Tahoma"/>
                <a:cs typeface="Tahoma"/>
              </a:rPr>
              <a:t>a</a:t>
            </a:r>
            <a:r>
              <a:rPr sz="2450" spc="15" dirty="0">
                <a:latin typeface="Tahoma"/>
                <a:cs typeface="Tahoma"/>
              </a:rPr>
              <a:t> </a:t>
            </a:r>
            <a:r>
              <a:rPr sz="2450" spc="170" dirty="0">
                <a:latin typeface="Tahoma"/>
                <a:cs typeface="Tahoma"/>
              </a:rPr>
              <a:t>coin</a:t>
            </a:r>
            <a:r>
              <a:rPr sz="2450" spc="10" dirty="0">
                <a:latin typeface="Tahoma"/>
                <a:cs typeface="Tahoma"/>
              </a:rPr>
              <a:t> </a:t>
            </a:r>
            <a:r>
              <a:rPr sz="2450" spc="215" dirty="0">
                <a:latin typeface="Tahoma"/>
                <a:cs typeface="Tahoma"/>
              </a:rPr>
              <a:t>10</a:t>
            </a:r>
            <a:r>
              <a:rPr sz="2450" spc="10" dirty="0">
                <a:latin typeface="Tahoma"/>
                <a:cs typeface="Tahoma"/>
              </a:rPr>
              <a:t> </a:t>
            </a:r>
            <a:r>
              <a:rPr sz="2450" spc="165" dirty="0">
                <a:latin typeface="Tahoma"/>
                <a:cs typeface="Tahoma"/>
              </a:rPr>
              <a:t>times,</a:t>
            </a:r>
            <a:r>
              <a:rPr sz="2450" spc="15" dirty="0">
                <a:latin typeface="Tahoma"/>
                <a:cs typeface="Tahoma"/>
              </a:rPr>
              <a:t> </a:t>
            </a:r>
            <a:r>
              <a:rPr sz="2450" spc="175" dirty="0">
                <a:latin typeface="Tahoma"/>
                <a:cs typeface="Tahoma"/>
              </a:rPr>
              <a:t>what</a:t>
            </a:r>
            <a:r>
              <a:rPr sz="2450" spc="20" dirty="0">
                <a:latin typeface="Tahoma"/>
                <a:cs typeface="Tahoma"/>
              </a:rPr>
              <a:t> </a:t>
            </a:r>
            <a:r>
              <a:rPr sz="2450" spc="145" dirty="0">
                <a:latin typeface="Tahoma"/>
                <a:cs typeface="Tahoma"/>
              </a:rPr>
              <a:t>is</a:t>
            </a:r>
            <a:r>
              <a:rPr sz="2450" dirty="0">
                <a:latin typeface="Tahoma"/>
                <a:cs typeface="Tahoma"/>
              </a:rPr>
              <a:t> </a:t>
            </a:r>
            <a:r>
              <a:rPr sz="2450" spc="170" dirty="0">
                <a:latin typeface="Tahoma"/>
                <a:cs typeface="Tahoma"/>
              </a:rPr>
              <a:t>the</a:t>
            </a:r>
            <a:r>
              <a:rPr sz="2450" spc="15" dirty="0">
                <a:latin typeface="Tahoma"/>
                <a:cs typeface="Tahoma"/>
              </a:rPr>
              <a:t> </a:t>
            </a:r>
            <a:r>
              <a:rPr sz="2450" spc="195" dirty="0">
                <a:latin typeface="Tahoma"/>
                <a:cs typeface="Tahoma"/>
              </a:rPr>
              <a:t>expected  </a:t>
            </a:r>
            <a:r>
              <a:rPr sz="2450" spc="190" dirty="0">
                <a:latin typeface="Tahoma"/>
                <a:cs typeface="Tahoma"/>
              </a:rPr>
              <a:t>value</a:t>
            </a:r>
            <a:r>
              <a:rPr sz="2450" spc="15" dirty="0">
                <a:latin typeface="Tahoma"/>
                <a:cs typeface="Tahoma"/>
              </a:rPr>
              <a:t> </a:t>
            </a:r>
            <a:r>
              <a:rPr sz="2450" spc="190" dirty="0">
                <a:latin typeface="Tahoma"/>
                <a:cs typeface="Tahoma"/>
              </a:rPr>
              <a:t>and</a:t>
            </a:r>
            <a:r>
              <a:rPr sz="2450" spc="25" dirty="0">
                <a:latin typeface="Tahoma"/>
                <a:cs typeface="Tahoma"/>
              </a:rPr>
              <a:t> </a:t>
            </a:r>
            <a:r>
              <a:rPr sz="2450" spc="180" dirty="0">
                <a:latin typeface="Tahoma"/>
                <a:cs typeface="Tahoma"/>
              </a:rPr>
              <a:t>variance</a:t>
            </a:r>
            <a:r>
              <a:rPr sz="2450" spc="15" dirty="0">
                <a:latin typeface="Tahoma"/>
                <a:cs typeface="Tahoma"/>
              </a:rPr>
              <a:t> </a:t>
            </a:r>
            <a:r>
              <a:rPr sz="2450" spc="125" dirty="0">
                <a:latin typeface="Tahoma"/>
                <a:cs typeface="Tahoma"/>
              </a:rPr>
              <a:t>of</a:t>
            </a:r>
            <a:r>
              <a:rPr sz="2450" spc="15" dirty="0">
                <a:latin typeface="Tahoma"/>
                <a:cs typeface="Tahoma"/>
              </a:rPr>
              <a:t> </a:t>
            </a:r>
            <a:r>
              <a:rPr sz="2450" spc="170" dirty="0">
                <a:latin typeface="Tahoma"/>
                <a:cs typeface="Tahoma"/>
              </a:rPr>
              <a:t>the</a:t>
            </a:r>
            <a:r>
              <a:rPr sz="2450" spc="20" dirty="0">
                <a:latin typeface="Tahoma"/>
                <a:cs typeface="Tahoma"/>
              </a:rPr>
              <a:t> </a:t>
            </a:r>
            <a:r>
              <a:rPr sz="2450" spc="200" dirty="0">
                <a:latin typeface="Tahoma"/>
                <a:cs typeface="Tahoma"/>
              </a:rPr>
              <a:t>number</a:t>
            </a:r>
            <a:r>
              <a:rPr sz="2450" spc="15" dirty="0">
                <a:latin typeface="Tahoma"/>
                <a:cs typeface="Tahoma"/>
              </a:rPr>
              <a:t> </a:t>
            </a:r>
            <a:r>
              <a:rPr sz="2450" spc="120" dirty="0">
                <a:latin typeface="Tahoma"/>
                <a:cs typeface="Tahoma"/>
              </a:rPr>
              <a:t>of</a:t>
            </a:r>
            <a:r>
              <a:rPr sz="2450" spc="25" dirty="0">
                <a:latin typeface="Tahoma"/>
                <a:cs typeface="Tahoma"/>
              </a:rPr>
              <a:t> </a:t>
            </a:r>
            <a:r>
              <a:rPr sz="2450" spc="180" dirty="0">
                <a:latin typeface="Tahoma"/>
                <a:cs typeface="Tahoma"/>
              </a:rPr>
              <a:t>heads?</a:t>
            </a:r>
            <a:endParaRPr sz="245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900" dirty="0">
              <a:latin typeface="Tahoma"/>
              <a:cs typeface="Tahoma"/>
            </a:endParaRPr>
          </a:p>
          <a:p>
            <a:pPr marL="12700">
              <a:spcBef>
                <a:spcPts val="5"/>
              </a:spcBef>
              <a:tabLst>
                <a:tab pos="539115" algn="l"/>
              </a:tabLst>
            </a:pPr>
            <a:r>
              <a:rPr sz="1450" spc="70" dirty="0">
                <a:solidFill>
                  <a:srgbClr val="3333CC"/>
                </a:solidFill>
                <a:latin typeface="Tahoma"/>
                <a:cs typeface="Tahoma"/>
              </a:rPr>
              <a:t>a.	</a:t>
            </a:r>
            <a:r>
              <a:rPr sz="2450" spc="120" dirty="0">
                <a:latin typeface="Tahoma"/>
                <a:cs typeface="Tahoma"/>
              </a:rPr>
              <a:t>5,</a:t>
            </a:r>
            <a:r>
              <a:rPr sz="2450" spc="10" dirty="0">
                <a:latin typeface="Tahoma"/>
                <a:cs typeface="Tahoma"/>
              </a:rPr>
              <a:t> </a:t>
            </a:r>
            <a:r>
              <a:rPr sz="2450" spc="215" dirty="0">
                <a:latin typeface="Tahoma"/>
                <a:cs typeface="Tahoma"/>
              </a:rPr>
              <a:t>5</a:t>
            </a:r>
            <a:endParaRPr sz="2450" dirty="0">
              <a:latin typeface="Tahoma"/>
              <a:cs typeface="Tahoma"/>
            </a:endParaRPr>
          </a:p>
          <a:p>
            <a:pPr marL="12700">
              <a:spcBef>
                <a:spcPts val="309"/>
              </a:spcBef>
              <a:tabLst>
                <a:tab pos="539115" algn="l"/>
              </a:tabLst>
            </a:pPr>
            <a:r>
              <a:rPr sz="1450" spc="65" dirty="0">
                <a:solidFill>
                  <a:srgbClr val="3333CC"/>
                </a:solidFill>
                <a:latin typeface="Tahoma"/>
                <a:cs typeface="Tahoma"/>
              </a:rPr>
              <a:t>b.	</a:t>
            </a:r>
            <a:r>
              <a:rPr sz="2450" spc="150" dirty="0">
                <a:latin typeface="Tahoma"/>
                <a:cs typeface="Tahoma"/>
              </a:rPr>
              <a:t>10,</a:t>
            </a:r>
            <a:r>
              <a:rPr sz="2450" spc="10" dirty="0">
                <a:latin typeface="Tahoma"/>
                <a:cs typeface="Tahoma"/>
              </a:rPr>
              <a:t> </a:t>
            </a:r>
            <a:r>
              <a:rPr sz="2450" spc="215" dirty="0">
                <a:latin typeface="Tahoma"/>
                <a:cs typeface="Tahoma"/>
              </a:rPr>
              <a:t>5</a:t>
            </a:r>
            <a:endParaRPr sz="2450" dirty="0">
              <a:latin typeface="Tahoma"/>
              <a:cs typeface="Tahoma"/>
            </a:endParaRPr>
          </a:p>
          <a:p>
            <a:pPr marL="12700">
              <a:spcBef>
                <a:spcPts val="300"/>
              </a:spcBef>
              <a:tabLst>
                <a:tab pos="539115" algn="l"/>
              </a:tabLst>
            </a:pPr>
            <a:r>
              <a:rPr sz="1450" spc="75" dirty="0">
                <a:solidFill>
                  <a:srgbClr val="3333CC"/>
                </a:solidFill>
                <a:latin typeface="Tahoma"/>
                <a:cs typeface="Tahoma"/>
              </a:rPr>
              <a:t>c.	</a:t>
            </a:r>
            <a:r>
              <a:rPr sz="2450" spc="120" dirty="0">
                <a:latin typeface="Tahoma"/>
                <a:cs typeface="Tahoma"/>
              </a:rPr>
              <a:t>2.5,</a:t>
            </a:r>
            <a:r>
              <a:rPr sz="2450" spc="10" dirty="0">
                <a:latin typeface="Tahoma"/>
                <a:cs typeface="Tahoma"/>
              </a:rPr>
              <a:t> </a:t>
            </a:r>
            <a:r>
              <a:rPr sz="2450" spc="215" dirty="0">
                <a:latin typeface="Tahoma"/>
                <a:cs typeface="Tahoma"/>
              </a:rPr>
              <a:t>5</a:t>
            </a:r>
            <a:endParaRPr sz="2450" dirty="0">
              <a:latin typeface="Tahoma"/>
              <a:cs typeface="Tahoma"/>
            </a:endParaRPr>
          </a:p>
          <a:p>
            <a:pPr marL="12700">
              <a:spcBef>
                <a:spcPts val="300"/>
              </a:spcBef>
              <a:tabLst>
                <a:tab pos="539115" algn="l"/>
              </a:tabLst>
            </a:pPr>
            <a:r>
              <a:rPr sz="1450" spc="175" dirty="0">
                <a:solidFill>
                  <a:srgbClr val="3333CC"/>
                </a:solidFill>
                <a:latin typeface="Gill Sans MT"/>
                <a:cs typeface="Gill Sans MT"/>
              </a:rPr>
              <a:t>d</a:t>
            </a:r>
            <a:r>
              <a:rPr sz="1450" b="1" spc="175" dirty="0">
                <a:solidFill>
                  <a:srgbClr val="3333CC"/>
                </a:solidFill>
                <a:latin typeface="Gill Sans MT"/>
                <a:cs typeface="Gill Sans MT"/>
              </a:rPr>
              <a:t>.	</a:t>
            </a:r>
            <a:r>
              <a:rPr sz="2450" spc="305" dirty="0">
                <a:latin typeface="Gill Sans MT"/>
                <a:cs typeface="Gill Sans MT"/>
              </a:rPr>
              <a:t>5,</a:t>
            </a:r>
            <a:r>
              <a:rPr sz="2450" spc="160" dirty="0">
                <a:latin typeface="Gill Sans MT"/>
                <a:cs typeface="Gill Sans MT"/>
              </a:rPr>
              <a:t> </a:t>
            </a:r>
            <a:r>
              <a:rPr sz="2450" spc="320" dirty="0">
                <a:latin typeface="Gill Sans MT"/>
                <a:cs typeface="Gill Sans MT"/>
              </a:rPr>
              <a:t>2.5</a:t>
            </a:r>
            <a:endParaRPr sz="2450" dirty="0">
              <a:latin typeface="Gill Sans MT"/>
              <a:cs typeface="Gill Sans MT"/>
            </a:endParaRPr>
          </a:p>
          <a:p>
            <a:pPr marL="12700">
              <a:spcBef>
                <a:spcPts val="300"/>
              </a:spcBef>
              <a:tabLst>
                <a:tab pos="539115" algn="l"/>
              </a:tabLst>
            </a:pPr>
            <a:r>
              <a:rPr sz="1450" spc="75" dirty="0">
                <a:solidFill>
                  <a:srgbClr val="3333CC"/>
                </a:solidFill>
                <a:latin typeface="Tahoma"/>
                <a:cs typeface="Tahoma"/>
              </a:rPr>
              <a:t>e.	</a:t>
            </a:r>
            <a:r>
              <a:rPr sz="2450" spc="120" dirty="0">
                <a:latin typeface="Tahoma"/>
                <a:cs typeface="Tahoma"/>
              </a:rPr>
              <a:t>2.5,</a:t>
            </a:r>
            <a:r>
              <a:rPr sz="2450" spc="10" dirty="0">
                <a:latin typeface="Tahoma"/>
                <a:cs typeface="Tahoma"/>
              </a:rPr>
              <a:t> </a:t>
            </a:r>
            <a:r>
              <a:rPr sz="2450" spc="215" dirty="0">
                <a:latin typeface="Tahoma"/>
                <a:cs typeface="Tahoma"/>
              </a:rPr>
              <a:t>10</a:t>
            </a:r>
            <a:endParaRPr sz="2450" dirty="0">
              <a:latin typeface="Tahoma"/>
              <a:cs typeface="Tahoma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9FB50EFB-1EA2-437B-9DAE-924A02090A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34905" y="905280"/>
            <a:ext cx="9566030" cy="736099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295" dirty="0"/>
              <a:t>Binomial – Recap Problem 3</a:t>
            </a:r>
            <a:endParaRPr spc="3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EAE5578-CE47-4A72-A8C0-13AA7D53A039}"/>
                  </a:ext>
                </a:extLst>
              </p14:cNvPr>
              <p14:cNvContentPartPr/>
              <p14:nvPr/>
            </p14:nvContentPartPr>
            <p14:xfrm>
              <a:off x="1702080" y="2887200"/>
              <a:ext cx="9534600" cy="1992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EAE5578-CE47-4A72-A8C0-13AA7D53A0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92720" y="2877840"/>
                <a:ext cx="9553320" cy="2011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2A4E875-040F-4F4E-A5A7-1188084B7F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47854D2-C2B1-4273-BEE8-C059778BC5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646C36-D994-4DBD-9A53-9B2DFD8D720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1303</Words>
  <Application>Microsoft Office PowerPoint</Application>
  <PresentationFormat>Widescreen</PresentationFormat>
  <Paragraphs>146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Bookman Old Style</vt:lpstr>
      <vt:lpstr>Calibri</vt:lpstr>
      <vt:lpstr>Franklin Gothic Book</vt:lpstr>
      <vt:lpstr>Gill Sans MT</vt:lpstr>
      <vt:lpstr>Symbol</vt:lpstr>
      <vt:lpstr>Tahoma</vt:lpstr>
      <vt:lpstr>Times New Roman</vt:lpstr>
      <vt:lpstr>1_RetrospectVTI</vt:lpstr>
      <vt:lpstr>Poisson Distribution</vt:lpstr>
      <vt:lpstr>Binomial – Recap Problem 1</vt:lpstr>
      <vt:lpstr>Answer</vt:lpstr>
      <vt:lpstr>Answer</vt:lpstr>
      <vt:lpstr>Binomial – Recap Problem 2</vt:lpstr>
      <vt:lpstr>Answer</vt:lpstr>
      <vt:lpstr>PowerPoint Presentation</vt:lpstr>
      <vt:lpstr>PowerPoint Presentation</vt:lpstr>
      <vt:lpstr>Binomial – Recap Problem 3</vt:lpstr>
      <vt:lpstr>Poisson Distribution</vt:lpstr>
      <vt:lpstr>Poisson Mean and Variance</vt:lpstr>
      <vt:lpstr>Poisson Distribution – PMF</vt:lpstr>
      <vt:lpstr>Example</vt:lpstr>
      <vt:lpstr>Poisson Probability table</vt:lpstr>
      <vt:lpstr>Example : Poisson</vt:lpstr>
      <vt:lpstr>more on Poisson…</vt:lpstr>
      <vt:lpstr>Example</vt:lpstr>
      <vt:lpstr>Practice problems</vt:lpstr>
      <vt:lpstr>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2020-09-09T02:00:14Z</dcterms:created>
  <dcterms:modified xsi:type="dcterms:W3CDTF">2020-11-10T03:46:12Z</dcterms:modified>
</cp:coreProperties>
</file>