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sldIdLst>
    <p:sldId id="321" r:id="rId5"/>
    <p:sldId id="349" r:id="rId6"/>
    <p:sldId id="350" r:id="rId7"/>
    <p:sldId id="257" r:id="rId8"/>
    <p:sldId id="266" r:id="rId9"/>
    <p:sldId id="309" r:id="rId10"/>
    <p:sldId id="310" r:id="rId11"/>
    <p:sldId id="338" r:id="rId12"/>
    <p:sldId id="339" r:id="rId13"/>
    <p:sldId id="341" r:id="rId14"/>
    <p:sldId id="323" r:id="rId15"/>
    <p:sldId id="324" r:id="rId16"/>
    <p:sldId id="340" r:id="rId17"/>
    <p:sldId id="312" r:id="rId18"/>
    <p:sldId id="325" r:id="rId19"/>
    <p:sldId id="326" r:id="rId20"/>
    <p:sldId id="327" r:id="rId21"/>
    <p:sldId id="351" r:id="rId22"/>
    <p:sldId id="328" r:id="rId23"/>
    <p:sldId id="343" r:id="rId24"/>
    <p:sldId id="352" r:id="rId25"/>
    <p:sldId id="344" r:id="rId26"/>
    <p:sldId id="342" r:id="rId27"/>
    <p:sldId id="345" r:id="rId28"/>
    <p:sldId id="348" r:id="rId29"/>
    <p:sldId id="298" r:id="rId30"/>
    <p:sldId id="329" r:id="rId31"/>
    <p:sldId id="346" r:id="rId32"/>
    <p:sldId id="347" r:id="rId33"/>
    <p:sldId id="35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052"/>
    <a:srgbClr val="FF9933"/>
    <a:srgbClr val="9FE6FF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0T03:09:49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22880 9330 745 0,'-156'-66'157'0,"51"12"-143"16,53 13-14-16,33 12-79 15,19 0-164-15,6 3-181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0T03:34:22.1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18442 6206 387 0,'0'0'164'0,"-3"0"-91"15,3 0-13-15,0 0 2 16,0 0 10-16,0 0-16 16,0 0-16-16,0 0-13 15,0 0 21-15,-3 0-3 16,3 0 1-16,0 0 1 16,0-3-19-16,0 3 2 15,0 0-10-15,0 0-9 16,0 0 4-16,0 0 3 0,0 0 2 15,0 0 3-15,0 0-11 16,0 0-1-16,0 0-7 16,0 0-3-16,0 0-1 15,0 0 0-15,0 0-6 16,0 0 2-16,0 11 4 16,0 1 3-16,0 2 0 15,0 2 1-15,0 0 2 16,0 0-4-16,0 3 2 15,0-4 4-15,0 5-6 16,6-2 8-16,-4 3-2 16,2 1 1-16,1 0-2 15,-1 6-5-15,0 4 2 0,3 3 5 16,-2 2-8 0,-1-2 7-16,1 4-8 0,-1-3 5 15,0 2-1-15,1-1 1 16,-1 0-5-16,1 1 8 15,-1 3-6-15,-1 1 8 16,1 4-5-16,0 4 0 16,1 2 0-16,-1 0 0 15,1 1 1-15,2 1 3 16,-1-4-7-16,3 0 10 16,-3-3-7-16,0-1-3 15,-4 1 1-15,0-4-1 0,0-1 7 16,0-2-3-1,-2-1-5-15,0 2 4 0,0 1 0 16,0 0-1-16,2 3-1 16,0-2 0-16,1 0 0 15,-3 3 0-15,0-2-2 16,2 5-2-16,-2 2 3 16,0 2-2-16,2-2 6 15,-2 2-6-15,0-4 3 16,2-1-2-16,0-1-1 15,0-1 3-15,-2 0 0 16,0 1-3-16,0-4 7 16,4 6-7-16,-2 0 1 15,0 6 3-15,2 1-2 16,0 2 5-16,1 0-3 0,-1 0-1 16,0 0 4-16,0 0-6 15,-4-3 4-15,0 1 0 16,0-3-4-16,2 5 5 15,-2 0-5-15,2 4 5 16,0 0-2-16,0 1-3 16,0 4 3-16,-2 3 1 15,0 2-5-15,0 0 5 16,0-5-4-16,0-9-1 16,0-12 4-16,0-14-4 15,0-11 3-15,0-8-3 16,0-11 2-16,3-2-4 0,3-8-6 15,12-42-39 1,7-37-166-16,1-41-563 0</inkml:trace>
  <inkml:trace contextRef="#ctx0" brushRef="#br0" timeOffset="3336.67">18450 6232 170 0,'0'0'125'0,"0"0"-74"16,0 0-14-16,0 0-16 16,0 0-12-16,0 0 15 15,23-29-3-15,-17 24 54 16,-1 1-7-16,-1 1 3 0,0 3-19 15,-4-3-8-15,0 3-19 16,0 0 5-16,0 0-6 16,0 0-7-16,0 0 2 15,0 0-3-15,0 0-1 16,0 0 11-16,0 0 0 16,0 0-1-16,0 0-7 15,0 0-9-15,0 0 7 16,0 0-8-16,0 0 3 15,5 0 8-15,2 0-4 16,4 0 15-16,7 0 7 16,4 0 19-16,7 3-14 15,4-3-20-15,6 0-6 0,9 3-4 16,6-3-2 0,6 0 0-16,9 0-5 0,3 0-5 15,3 0 5-15,2 0-3 16,-4 0 0-16,-2-6 2 15,1-4-3-15,-8 3 3 16,5 0-3-16,0-1 0 16,5 2 1-16,3 1-2 15,6 2 2-15,6-1-1 16,9 2 0-16,5-2 1 16,4 0-1-16,5-2-1 15,6-3 1-15,2 2 1 16,5 0 4-16,-5 2-4 15,3 1 6-15,0 4 7 0,-3 0-11 16,5 0-2-16,-1 0 1 16,1 0-3-16,0 0 4 15,0 0-3-15,-3 2-1 16,1 3 1-16,-3 2 4 16,1 0-3-16,1 2-1 15,1-4 2-15,-1 3-2 16,-4 4-1-16,1-3 1 15,-3 3 4-15,-2-4-1 16,-6-2-4-16,0-2 5 16,-4-2-4-16,2-2 1 15,-2 0 3-15,-1 0-4 16,-1 0 8-16,2 0-2 0,8-6 8 16,2-3 11-1,-7 0-14-15,-8 3-1 0,-16 4-2 16,-6 2-7-16,-6 0-2 15,-7 0 1-15,-6 2 1 16,-8 6 0-16,-13-1-1 16,-12-2 3-16,-12 1-4 15,-6-4 1-15,-7 2-2 16,0-1 3-16,0 0 1 16,0-1 8-16,0 0-7 15,0 0 2-15,0 1-5 16,0-3 0-16,0 3-1 0,0-3 1 15,0 0 1 1,0 2-2-16,0-2-1 0,0 0 1 16,0 0 2-16,-7 0-1 15,-6 0 1-15,0 0-2 16,1 0 0-16,-1 0 1 16,2 0-1-16,-2 0 0 15,-3 0 1-15,3 0 0 16,4 0-1-16,3 0 0 15,0 0-1-15,6 0 0 16,0 0 2-16,-2 0 0 16,2 0-1-16,0 0-1 15,-2 0 1-15,2 0 0 16,-4 2-2-16,-3 4-1 16,-1 7 1-16,-2-2 1 0,3 3 1 15,1 4-5-15,0 6 5 16,2 2-1-16,0 2 1 15,4 6-3-15,0 0 4 16,0 2-1-16,0 7 0 16,0 3 0-16,0 12 2 15,0 4-2-15,0 4 0 16,0 5 2-16,0-1 0 16,0 0-2-16,0-2 5 15,2 4-5-15,4 2 3 16,-2 3-3-16,2 0 1 15,-1 6 2-15,-1 0-2 0,0-5 4 16,-2 1 3-16,4-7-3 16,-4-3-3-16,4-1-1 15,3 0-1-15,-3 1 8 16,6-3-7-16,1-5 2 16,-1 5-1-16,-3-1-1 15,-5 3 2-15,0 5-3 16,-2-5 3-16,-2-1 2 15,0-4-4-15,0-2 1 16,0-6 1-16,0 4-3 16,0-1 3-16,0 4-3 15,0 1 1-15,0 2 5 16,3-2-5-16,6-4 2 0,0-2 2 16,2-3-5-16,-2-3 6 15,0-4-4-15,-3-5-2 16,1-1 4-16,-5-2-4 15,0 1 0-15,-2 2 0 16,0 4 1-16,0 3 1 16,0 6-1-16,0 5-1 15,0-6 3-15,0-4-3 16,0-8 7-16,0-11-6 16,0-2 0-16,0-9 3 15,0-8-4-15,0-7 0 16,0-5 3-16,0 0-3 0,0 0 2 15,0 0-1-15,0 0 0 16,0 0 3-16,0 0-2 16,0 0-1-16,0 0 1 15,0 0 0-15,0 0 0 16,0 0-2-16,0 0-1 16,0 0 1-16,0-3-15 15,-4 1-1-15,-5-2 7 16,-4 0-5-16,-3 0 14 15,1 0-3-15,-3-2 3 16,-1-1-1-16,0 2 1 16,-3-2 0-16,-1 2 0 15,-6 1 2-15,-2 0-2 0,-7 2 0 16,-6 0 0 0,-5 2 1-16,-5 0 0 0,-2 0 0 15,-2 0-1-15,-4 0 0 16,-3 5 0-16,3 0 3 15,-1-1-2-15,1-1-2 16,-3-3 1-16,-1 2 0 16,-8 3 1-16,-6 0-1 15,-7 0 0-15,-4 1 0 16,-7-3 0-16,-3 2 0 16,3-3 0-16,-2-2 2 15,1 0-4-15,-1 0 4 16,2 0-2-16,0 0 1 15,-5 0 1-15,3 0-1 16,0-2 1-16,-5-3 0 0,3 4-2 16,-1-3 0-16,0-3 0 15,1-2 0-15,-5-1 0 16,2-2-1-16,-2 4 1 16,5-2 0-16,4 1-4 15,-1 0 8-15,3 1-4 16,5 2 0-16,4-1 2 15,9 6-1-15,10-3-1 16,7 2 0-16,3 0 1 16,2 2 0-16,1 0-1 15,-1 0 2-15,0 0-2 16,0-2 2-16,3-1-2 0,2 3-3 16,6 0-1-1,2 0 5-15,6 0-2 0,-1 0 1 16,5 0 0-16,-4 0 0 15,2 0-2-15,-5 5 2 16,-3-1 1-16,-1 0-1 16,0 0 0-16,-6 2-1 15,1 1 2-15,-2-5 0 16,4 1-1-16,1-3 0 16,3 0 2-16,5 0-1 15,5 0-1-15,2 0 0 16,4 0 0-16,0 0-1 0,-2 0 1 15,0 0 0 1,0 2-2-16,-2 3 2 0,4 0 0 16,0 1 0-16,5-4 2 15,0-1-1-15,-1-1-1 16,4 0 0-16,-1 0 1 16,-1 0-1-16,2 0-1 15,0 0 1-15,-1 0 0 16,5 0 0-16,1 0 0 15,1 0 0-15,-3 0-1 16,-1 0 3-16,-8 5-2 16,5-3 1-16,-2 3-1 15,0 0 0-15,3-3 0 16,4 2 1-16,3-4-1 16,4 2-2-16,-1-2 2 0,5 0 0 15,-4 0 3-15,8 0-4 16,-2 0 1-16,-2 0 0 15,4 0 6-15,-4 0-5 16,-5 0 4-16,-5 0-3 16,-7 0 0-16,-9 0-4 15,-1 0 2-15,-5 0 0 16,0 0 2-16,1 0 0 16,-3 0-3-16,-3 0 1 15,-1-22-24-15,3-23-82 16,-4-20-559-16</inkml:trace>
  <inkml:trace contextRef="#ctx0" brushRef="#br0" timeOffset="5391.02">25820 6016 573 0,'0'0'160'0,"0"0"-114"15,0 0 26-15,0 0 14 16,0 0-37-16,2 0-7 15,3-9 7-15,-3 4 14 16,-2-2-6-16,0 5 0 16,0 2 6-16,0-1-34 15,0 1-10-15,-12 0-10 16,-5 0-9-16,-6 0-5 0,-1 3 5 16,2 11-5-16,-3 1 2 15,3 2 0-15,1 4 3 16,0 1 0-16,0 2-3 15,8-2 3-15,2-4 0 16,9 0-6-16,2-4 3 16,0-3 3-16,4-4 0 15,18-2 6-15,5-5-2 16,4 3 12-16,3-3-12 16,1 2-1-16,3 4 1 15,-2 4-4-15,-2 2 0 16,-10 2-2-16,-8 0-5 15,-6 4 4-15,-10 2-4 16,0 0 6-16,0 4-1 16,-26-2 2-16,-5 1 0 0,-3-5 4 15,-4-6-2-15,3-6 2 16,-1-6 1-16,5 0-3 16,9 0 13-16,3-2 14 15,6-10 19-15,7 3-11 16,2 1-20-16,4 3 0 15,0 3-10-15,0 2-5 16,0 0-4-16,23 0-45 16,16 0-101-16,7 6-134 15</inkml:trace>
  <inkml:trace contextRef="#ctx0" brushRef="#br0" timeOffset="5527.94">26246 6428 1148 0,'0'0'112'0,"0"0"-112"15,0 0-174-15</inkml:trace>
  <inkml:trace contextRef="#ctx0" brushRef="#br0" timeOffset="9081.09">20002 6888 578 0,'0'0'147'16,"0"0"-64"-16,0 0-33 16,0 0-17-16,0 0 14 0,0 0-20 15,0 0 12 1,4 0 8-16,-4 0 19 0,0 0 1 16,0 0-22-16,0 0 3 15,0 0-7-15,0 0-13 16,0 0-5-16,-4 0-8 15,-5 0-14-15,-5 0 2 16,-1-2-3-16,-3-1 0 16,0 2 0-16,0-1 1 15,0 2 1-15,1 0 3 16,-3 0 2-16,-3 0 3 16,1 0-10-16,2 0 0 15,0 0 3-15,2 0-2 0,0 0 0 16,3 0 2-1,-5 6-2-15,1 0 4 0,-2 2 0 16,0-1-3-16,-1 2 8 16,-5 2-6-16,3-2 8 15,2 3-2-15,-1 0-9 16,5 0 4-16,1 0 2 16,3-2-5-16,-1 2 4 15,-1 2-4-15,0 0 4 16,-2 2-2-16,1 3 1 15,-1-2 1-15,0 1-1 16,0 2-5-16,-2 1 4 16,0 0 0-16,2 2 2 15,3-1-4-15,-3 0 2 0,5 1 3 16,-3 0-7-16,3 1 5 16,-1 1-3-16,1-2 1 15,-1 3 2-15,1-4-1 16,1 2-4-16,4 0 5 15,-3 0-5-15,5 0 1 16,-4 2 2-16,3 1-2 16,-1 0-1-16,-2 4 2 15,2 3 0-15,-1 3 1 16,0 0 0-16,2-2 0 16,-2 4-1-16,3-3 0 15,1 3 0-15,1-2 1 16,1 2-1-16,3-4 1 0,0 2-2 15,0 1-1-15,0 0 1 16,0 2 1-16,0 1-2 16,0-1 0-16,0 4 2 15,0-3 0-15,0-1-2 16,0 3 2-16,0-3-4 16,5 0 8-16,2-2-9 15,1-1 6-15,1 1-2 16,1-3 1-16,-2 3 0 15,1-2-2-15,3-2 0 16,-2 3-1-16,-1-1 1 16,3 0 0-16,-1 0 2 0,-1 0-2 15,2 1 3-15,1-2-4 16,1 2 2-16,-1-1 0 16,3-1-1-16,1 0 1 15,2-1-2-15,0-2 2 16,1-6-1-16,1 0 0 15,3-3-1-15,2 0 1 16,1-2 0-16,2 0 3 16,-2-1-3-16,0 0 3 15,2 3-3-15,-2 0 0 16,0 2 0-16,0-2 1 16,-1 3-1-16,2-3 0 15,2-3 1-15,4 0-1 0,-1-5 0 16,3-1 0-1,-3-2 3-15,-2 0-2 0,0-5-2 16,1-1 2-16,1-2 1 16,0-1 0-16,1 0-2 15,4-1 0-15,0-2-1 16,0 0 3-16,-5 0 0 16,0 0-2-16,-4 0 0 15,0 0 2-15,0 0-2 16,0 0 0-16,-2 0 1 15,0-5 0-15,2 0 0 16,2-5 0-16,3-2 0 0,5-2 1 16,0-3-2-1,-6 4 1-15,-1-1-1 0,-6 2 0 16,0 0 0-16,-1 0 0 16,-2 2 1-16,-3 0-1 15,-3-1 0-15,-1 1 0 16,2 1 3-16,2-5-3 15,0-5 6-15,4-5 2 16,1 0-6-16,-3-2 0 16,1 4-1-16,-6 2 2 15,-1 2 0-15,-1 4-1 16,1 0 1-16,-1 0-1 16,-1-2-2-16,4-2 6 15,0-2-6-15,2-6 1 16,2 0-2-16,-2-2 4 0,1 0-2 15,-4-4 0-15,1 2 0 16,-1-3 1-16,-1-1-1 16,0 2-1-16,0 2 3 15,-3 2-2-15,-2 2-1 16,0 0 2-16,-2-1-1 16,3-7-1-16,-4 3 0 15,1-3 2-15,3-2-2 16,-2-1 1-16,1-4 0 15,-1-5 0-15,1-3 0 16,-3-1 0-16,0-2-1 16,-4 3 0-16,-2 3 1 15,0 9 1-15,-2 3-2 16,0 5 1-16,0 3 0 0,0 4-1 16,0 0 0-16,0 2 0 15,0-4 1-15,0 0 0 16,-6-4 2-16,-1-2 1 15,-2 0-3-15,0-1-1 16,0 8 2-16,-2-4-1 16,0 5 0-16,-3 0-1 15,3 3 3-15,0-2 0 16,0-1-2-16,0-2-1 16,0 2 1-16,-5-4 0 15,3 0 0-15,-3 3 1 16,3 2-1-16,1-2-1 15,-1 6 1-15,3-1 1 0,-2-1-2 16,-1 1 0-16,1 2 2 16,1 0-2-16,0 0 0 15,-2 1 1-15,0-2 0 16,-1 2 2-16,-1-5-3 16,-2 3-2-16,0 1 1 15,1-2 1-15,-1 2 0 16,5 2 1-16,-1-2 0 15,1 2-1-15,2 2 1 16,-1-2-1-16,-3 0 0 16,3-2 1-16,-3 0-1 15,1 2 0-15,0-2 0 0,-1 0 1 16,1 2-1-16,-3-1 0 16,3 1 0-16,0 1 3 15,-3 1-3-15,2-1 0 16,-1 1 2-16,-1 0-2 15,1 3 0-15,-1-6 0 16,1 4-1-16,-3-2 2 16,1 1-1-16,-2 0 0 15,-1 2 0-15,-4-2 3 16,2 0-3-16,-3 0 0 16,0-4-1-16,0 0 1 15,2 0 0-15,2 2 0 0,3 2 0 16,-1-1-2-16,0 1 3 15,-3 0-2-15,0 3 0 16,0-2 1-16,-5 4 2 16,-6-1-2-16,-13-1-4 15,-14 7 2-15,-15 2-1 16,-21 0 3-16,-22 23 0 16,-21 21-9-16,-10 16-50 15,9 12-42-15,20-2-246 16</inkml:trace>
  <inkml:trace contextRef="#ctx0" brushRef="#br0" timeOffset="10631.38">18920 6546 255 0,'0'0'207'16,"0"0"-83"-16,0 0-52 15,0 0 14-15,0 0-41 16,0 0 20-16,0 0-8 16,0-65 16-16,0 63 10 15,0-1-23-15,0 1-2 16,0 2-17-16,0 0-14 15,0 0-14-15,0 0-2 0,0 0-11 16,0 0-1-16,0 0-2 16,-2 14-18-16,-9 15 18 15,-5 9 3-15,-3 8 6 16,-2-2-3-16,-3 2 0 16,1-2-1-16,2-1 3 15,0-6-3-15,8-5 0 16,4-9 2-16,4-11-3 15,3-6 2-15,2-6 2 16,0 0 1-16,0-10-6 16,0-16-55-16,5-6-89 15,1-4 63-15,4 1 30 0,-4-3-30 16,3 4-11-16,-2 0 29 16,2 2 41-16,-1 6 22 15,1 2 13-15,1 8 28 16,-2 2-25-16,-1 3 40 15,-1-2-2-15,0 5 2 16,-2-1 2-16,-2 5-2 16,0 1 10-16,-2-4-27 15,2 3-5-15,-2 1 4 16,0 1-5-16,2 0-6 16,1-1 3-16,-3 3-2 15,0 0-7-15,0 0-1 16,0 0-17-16,0 0-3 0,0 0-6 15,6 0-10-15,4 17 4 16,5 15 6-16,3 12 6 16,-1 2 2-16,2 2 0 15,-4-3-1-15,-1-8 0 16,-2-7 0-16,-2-3-1 16,-3-8 0-16,-3-4 2 15,-4-9-1-15,0-2 0 16,0-4 0-16,0 0-1 15,0 0-73-15,0 0-34 16,0 0-108-16,-2 0-74 16,-10 0-356-16</inkml:trace>
  <inkml:trace contextRef="#ctx0" brushRef="#br0" timeOffset="10814.27">18742 6805 552 0,'0'0'252'0,"0"0"-119"16,0 0-2-16,0 0 33 16,0 0-84-16,0 0-61 15,85-76-11-15,-32 64-2 16,6 3-6-16,3 6 0 16,-4 0-5-16,-6-4-364 0</inkml:trace>
  <inkml:trace contextRef="#ctx0" brushRef="#br0" timeOffset="13701.16">23319 7031 586 0,'0'0'218'0,"0"0"-132"16,0 0-28-16,0 0-9 15,0 0-7-15,0 0-9 16,0 0-6-16,0 0-5 16,0 0 24-16,0 0-8 15,0-6-10-15,0 1-3 0,-3-1-14 16,-3 0 1-1,-3 0-1-15,0-2-6 0,-2 0 10 16,0-2-4-16,-3 1-10 16,1 6 8-16,-3-3-6 15,1 1 4-15,-3-2 16 16,-3 1-14-16,0 0 2 16,-2 2-3-16,1-2-1 15,-1 3 9-15,2 0-7 16,2 1 9-16,6 0 4 15,0 2-15-15,-3 0-2 16,2 0-5-16,-3 0 2 0,-1 0 3 16,-2 0-3-1,0 0-1-15,-2 0 5 0,-3 0-3 16,0 0 3-16,1 4-1 16,-5 6-3-16,3 2 4 15,-3 1-4-15,4 1-1 16,2 1 5-16,4-3-5 15,1 2 0-15,-1 0 2 16,0 1-2-16,1 0 3 16,-2 5-3-16,-2 0 1 15,-1 5 7-15,-4-1-8 16,3 1 2-16,0-1 6 16,1 3-7-16,3-4 5 15,3 2-6-15,1-1-1 16,1-2 4-16,-2 0-2 15,2-1-2-15,1 2 1 16,-1 0 2-16,1 2-1 0,1 3-2 16,0 2 3-16,2 2-6 15,0 3 3-15,-1 1 0 16,6 3 0-16,-1 2 5 16,3-1-2-16,-1 3-3 15,3-2 0-15,2-3-1 16,0 1 3-16,0-3-2 15,0 0 1-15,0-3 0 16,0 3 1-16,0 3-2 16,0 3 0-16,2 5 0 0,5 4 3 15,-3 2-3 1,3 3 0-16,-1-3 1 0,1 0 1 16,2-2-2-16,0 0 1 15,2 2-2-15,-2-2 1 16,0 0 0-16,-2-3 0 15,2-8 3-15,0-5-2 16,-1-3-1-16,1-9 1 16,5 0-2-16,-1-2 1 15,3 1 0-15,1 2 1 16,2 2 1-16,-1 0-1 16,-3-2-1-16,-1 2 0 0,1 1 1 15,-2-3 1 1,1-3-2-16,4 0 0 15,-3-3 1-15,3-2-2 0,4 0 2 16,-2-2-1-16,1 0 0 16,0 1 1-16,2 0 0 15,-3-1-1-15,3 0 2 16,-4 0-2-16,4-2 0 16,1 2 0-16,5 0-1 15,-2-2 3-15,-1-2-2 16,1 2 0-16,0 0 5 15,-2 0-9-15,2 0 4 16,-3 0 0-16,1-2 2 16,-1-1 1-16,3-1-3 15,-1-4 0-15,1-1 3 0,2 0-2 16,2-3-1-16,-2 0 0 16,-2 0 6-16,-4 0-5 15,-2 0 1-15,0 0 2 16,1 0 0-16,2 0 4 15,3-13-4-15,0-1-3 16,2-2 9-16,0-4-9 16,2 0 3-16,-4 0 2 15,0-1-6-15,-5 4 5 16,-4 1 0-16,0 0-5 16,1-2 3-16,2-2-2 15,1-2 1-15,1-4-2 16,-2-2 0-16,0-5 4 15,-1-3-4-15,0-1 1 16,0-6 1-16,0 3 1 0,-5 3-4 16,-3 0 1-16,-3 7 0 15,-3 0 2-15,-4 2-1 16,3 0 1-16,-3-4 2 16,0-1-4-16,3-3 1 15,-2-1 0-15,1-4 4 16,0 1-9-16,3 0 4 15,-3 4 0-15,0-1-1 16,-4 4 5-16,0 1-4 16,0 0 0-16,0-1 0 0,0-3-1 15,0 0 1-15,0 0 0 16,0-2 2-16,0 5-2 16,0-1 0-16,0 2-1 15,-2 3 4-15,2-1-2 16,0 0-1-16,0 1 1 15,0 3-2-15,-2 0 4 16,0 5-3-16,0-4 0 16,-3 3 2-16,1 0-3 15,0-2 2-15,-1-1-1 16,0 0 2-16,1-1 1 16,-3 2-3-16,1 2 0 15,-1 1 0-15,-2 1 1 0,2 5-1 16,1-2 0-1,-1 3 0-15,0 1 3 0,3 0-3 16,-3-1 0-16,1 0 3 16,1-2 0-16,3 0-2 15,-2 2-1-15,-1-4 3 16,-2 3 0-16,3-2-3 16,-3 1 0-16,3 3 3 15,-1 1-2-15,-2-2-1 16,1 1 0-16,-1 1 0 15,-1-2 2-15,0 0-2 16,0 2 0-16,1 2 1 0,1 0 1 16,4 2-2-1,-4-1 0-15,4 1 2 0,-2 1-2 16,2-3 0-16,-5-1-1 16,3 0 5-16,-4-1-4 15,2 0 0-15,2 0 0 16,-3 0 0-16,1 2 1 15,-2-1-1-15,0 0 0 16,-3-3 0-16,-3-3-1 16,-3 1 1-16,-6-2 0 15,-4 2-2-15,-6 0 2 16,-14 4-1-16,-11 6 0 16,-18 6-24-16,-11 8-32 15,-4 16-56-15,8-8-296 16</inkml:trace>
  <inkml:trace contextRef="#ctx0" brushRef="#br0" timeOffset="14489.62">23860 6486 389 0,'0'0'104'16,"0"0"-77"-16,0 0-1 15,0 0 23-15,0 0 36 16,0 0 26-16,-18 0-14 16,16 0-29-16,0-3 46 15,2 3-48-15,0-2-12 0,-2 0 0 16,2-1-15-16,0 3-11 16,0-2-1-16,0 2-13 15,0 0-4-15,0 0-3 16,0 0-7-16,0 0 0 15,0 0-2-15,0 2-9 16,0 19 8-16,0 7-1 16,0 8 4-16,0 7 0 15,0-4 5-15,0 0-7 16,0-8 2-16,0-9 0 16,0-3 1-16,0-9 3 15,0-4-4-15,0-5 0 16,0 2 2-16,0-3-4 15,0 0-123-15,0 0-83 0,0-17-292 16</inkml:trace>
  <inkml:trace contextRef="#ctx0" brushRef="#br0" timeOffset="15021.52">23813 6557 380 0,'0'0'148'0,"0"0"-43"15,0 0 17-15,0 0 10 16,0 0-47-16,0 0-32 16,-24-85-27-16,31 66-18 0,6 1 1 15,3-1 1 1,3 3-10-16,4 2 10 0,-1 2-5 16,3 6 13-16,-5 5-2 15,-4 1-8-15,-3 0-8 16,-6 19-2-16,-1 8 2 15,-6 5 3-15,0-1 3 16,0 6 2-16,-16-4-4 16,-5 4 2-16,-6-1 1 15,0-2-6-15,0-5-1 16,5-9 3-16,7-11-2 16,10-3-1-16,2-6 3 15,3 0-1-15,0 0 15 16,5 0 13-16,13-8-13 15,6-7-14-15,3 0 2 0,2 3-4 16,-2 4 5-16,-2 8-6 16,-4 0 0-16,-5 6-14 15,-7 16 7-15,-7 2 6 16,-2 5-2-16,0-2 3 16,-17-1 3-16,-3-4 0 15,-3-5 0-15,1-7-1 16,4-6 0-16,0-4 7 15,1 0-4-15,-1 0 3 16,-3 0-6-16,0 0 0 16,-4 6-4-16,0 5-113 15,3 1-170-15</inkml:trace>
  <inkml:trace contextRef="#ctx0" brushRef="#br0" timeOffset="22929.77">25021 7877 236 0,'0'0'214'0,"0"0"-47"15,0 0-35-15,0 0-35 16,0 0-29-16,-2 0-4 15,0 0-27-15,2 0-15 16,-2 0 24-16,0 0-1 16,-2 0-11-16,-3 0-6 0,0 0-7 15,-2 0-7 1,5 1-2-16,2-1-12 0,2 0 13 16,0 3-6-16,0-3 12 15,0 0 22-15,8 0-9 16,17 0 7-16,10 0-22 15,13-7-10-15,0 0 5 16,4 0-12-16,-5 3 1 16,-3-2-1-16,-6 2 1 15,-9 0 0-15,-9 1-1 16,-9 0 0-16,-7 3 3 16,-2-3 1-16,-2 3-3 15,0 0 8-15,0 0-7 16,0 0-1-16,0 0-1 15,0 0-2-15,0 0 2 0,0 0 1 16,0-1 1-16,0 1 4 16,0 0-3-16,0-4 3 15,0-2-6-15,-10-6-2 16,-3 0 1-16,-6 0-1 16,4 0 0-16,-3-1-1 15,5 6 5-15,3 2-3 16,6 2 1-16,4 1 0 15,-2 2 9-15,2 0 0 16,0 0 1-16,0 0 6 16,0 0-8-16,0 0-5 15,0 0-3-15,16 0-3 0,6 0 3 16,9 5 0-16,0 7 1 16,-4-1 2-16,-7 1-3 15,-7 0-4-15,-8 4 4 16,-5 0-15-16,0 5 15 15,0 2-11-15,-16 4 11 16,-2 1 0-16,-1-1 4 16,3-2-4-16,1-4 0 15,3-1 1-15,3-8-6 16,9-5-38-16,0-7-155 16,5 0-215-16</inkml:trace>
  <inkml:trace contextRef="#ctx0" brushRef="#br0" timeOffset="23477.54">25976 7611 64 0,'0'0'534'0,"0"0"-392"16,0 0-22-16,0 0-44 16,0 0 19-16,0 0-25 15,-4-55-14-15,6 49 3 16,4-1 17-16,-3 3-13 16,-3 3 5-16,2 1-13 15,-2 0-27-15,0 0-7 16,0 0-21-16,0 0-2 15,2 10-8-15,2 14-1 0,3 8 11 16,0 4 0-16,-3 4 3 16,-4-2 1-16,0-2-4 15,0-4 6-15,0-6-3 16,0-8 2-16,0-6-5 16,0-5 0-16,0-6-2 15,0-1-27-15,0 0-100 16,-2 0 20-16,-4-20-75 15,1-8-257-15</inkml:trace>
  <inkml:trace contextRef="#ctx0" brushRef="#br0" timeOffset="23543.58">25976 7611 852 0</inkml:trace>
  <inkml:trace contextRef="#ctx0" brushRef="#br0" timeOffset="23852.22">25976 7611 852 0,'33'-47'168'15,"-33"47"-25"-15,0 0-55 0,0 0 12 0,0 0-6 16,0 0-43-16,0-47-31 15,0 47-3-15,0 0-13 16,0 0-4-16,5 0 0 16,6 11-16-16,7 14 16 15,9 14 0-15,4 5 5 16,2 2-5-16,1 1 0 16,-5-4 3-16,-5-8-2 15,-11-15-1-15,-6-11 0 16,-4-6 1-16,-3-3 1 0,0-7 12 15,0-25 10-15,0-12-4 16,0-6-8-16,0-4-8 16,-3 1 1-16,-4 6-5 15,3 6 3-15,-3 9-1 16,3 11-2-16,0 12-5 16,2 5 3-16,-2 4-25 15,4 0-45-15,-2 8-102 16,2 14-13-16,0 2-76 15,0-3-494-15</inkml:trace>
  <inkml:trace contextRef="#ctx0" brushRef="#br0" timeOffset="24729.73">26357 7645 789 0,'0'0'135'0,"0"0"-30"15,0 0-13-15,0 0-25 16,0 0-52-16,0 0 8 16,2-17-17-16,-2 17-6 15,0 0 17-15,0 0-17 16,0 0 0-16,0 8-4 16,0 12 4-16,0 7 0 15,0 2 6-15,0-1-3 0,0 0-3 16,0-1 0-16,2-6 1 15,6-5 2-15,0-2-3 16,5-6 0-16,5-6 7 16,3-2 5-16,2 0 1 15,0-10-4-15,-3-9-6 16,-7-4 1-16,-8 1-4 16,-5 1-3-16,0 0-6 15,-2 5-4-15,-14 2 9 16,0 4 3-16,3 4 2 15,3 2 4-15,-2 4 1 16,3 0-4-16,1 0 0 16,0 0-2-16,4 0 0 15,2 0 0-15,2 0-7 0,0 0 7 16,0 0-7-16,0 1 7 16,6-1 7-16,8 0 0 15,9 0 1-15,0-2 5 16,4-16-9-16,0 3 2 15,-4 4-5-15,-8 2 0 16,-3 5 2-16,-4 4 3 16,-1 0-10-16,1 0 4 15,4 16 0-15,-1 6 0 16,1 4 9-16,-8 0-3 16,0 1 0-16,-2 5-6 15,-2-6 6-15,0-5-2 16,0-3-3-16,0-8 0 0,0-3 0 15,0-7-1 1,0 0 3-16,0 0 5 0,5 0 14 16,3-13 8-16,6-7-29 15,-3-2 6-15,3-4-7 16,-1 2 0-16,-2 1 2 16,3 0 1-16,1 2-3 15,1 1 0-15,-1 3 1 16,1 3 2-16,-3 2-2 15,-4 4 4-15,-2 3 3 16,-3 1-5-16,-2 4 0 16,-2 0-3-16,0 0-10 0,3 0 0 15,3 4 0 1,4 17 10-16,0 3 2 0,4 2-1 16,-1 2 2-16,-2 2-3 15,-1-2 0-15,-6-2 0 16,-4-4-1-16,0-10-158 15,0-12-186-15</inkml:trace>
  <inkml:trace contextRef="#ctx0" brushRef="#br0" timeOffset="25645.39">27586 7465 243 0,'0'0'121'0,"0"0"-33"15,0 0 82-15,0 0-6 16,0 0-67-16,0 0-23 16,-5 0 30-16,5 0-25 15,0 0 0-15,0 0-10 16,0 0-25-16,0 0-7 15,0 0-10-15,0 0-6 16,0 0-2-16,0 0-8 16,0 0-3-16,0 0-8 0,0 0-3 15,0 0 1-15,-12 10-10 16,-3 12 12-16,-1 5-2 16,1 2 2-16,3 8-3 15,8 1 1-15,4 2 2 16,0-2 0-16,0-6 2 15,4-6-2-15,13-9 4 16,5-12-3-16,4-5 8 16,3 0 12-16,0-25-11 15,-2-8 3-15,-7-4-6 16,-11 0-6-16,-7 3 4 16,-2 1-5-16,0 6-1 15,-9 5 0-15,-9 4-2 0,-1 5 2 16,-2 8 1-1,-1 5-8-15,5 0 3 0,3 0-3 16,3 1-4-16,9 13-99 16,2 1-88-16,0-6-101 15</inkml:trace>
  <inkml:trace contextRef="#ctx0" brushRef="#br0" timeOffset="26029.47">27853 7546 1017 0,'0'0'132'0,"0"0"-65"0,0 0 11 16,0 0-37-16,0 0-33 16,0 0-8-16,11-7-9 15,2 18 7-15,-1 6-2 16,-4 6-1-16,3 1 4 15,1 2 1-15,-1-2 0 16,-1-2 0-16,0-5 2 16,-6-8-2-16,1-7 5 15,-3-2 12-15,2 0 77 16,6-11 9-16,3-15-37 16,5-13-50-16,1-2-11 15,0 4 2-15,-4 1-6 16,-3 11 1-16,-8 7-2 0,0 8 0 15,-4 6 0-15,0 4 0 16,0 0-49-16,0 0-88 16,0 12-79-16,0 6-3 15,0 0-235-15</inkml:trace>
  <inkml:trace contextRef="#ctx0" brushRef="#br0" timeOffset="26792.58">28184 7594 268 0,'0'0'728'16,"0"0"-548"-16,0 0-104 16,0 0-5-16,0 0-41 0,0 0-30 15,46 0-5-15,-28 0 2 16,-3 0-1-16,1 0 3 16,-3 0 1-16,-2 0 0 15,1 0 5-15,-4-2 4 16,1-4-7-16,-5-2 6 15,1 0-6-15,-5-1 0 16,0 1 0-16,0 1-2 16,0-1 1-16,0-1-4 15,0 4 6-15,-2-2-2 16,-3 3 12-16,-2 1-10 16,1 0 13-16,-3 3-11 15,-2 0-4-15,-2 0-2 0,4 0 0 16,-3 0-4-1,4 10 2-15,1 9-13 0,0 2 15 16,5 8-3-16,2 0 4 16,0 4-3-16,0-3 5 15,0-5-2-15,16-2 4 16,-1-5-3-16,3-6 5 16,0-4-4-16,4-8 0 15,0 0 7-15,5-8 0 16,-2-13 1-16,-8-4-1 15,-5-5-3-15,-6 0 4 16,-3 0-6-16,-3 2-1 0,0 6-3 16,0 9 5-1,0 6 20-15,0 5 3 0,0 2-14 16,0 0-5-16,0 0-9 16,0 0-5-16,2 0-7 15,2 4 0-15,6 8 10 16,0-1 2-16,5 0-2 15,4 0 1-15,1 2-4 16,2 1-4-16,-2 0-48 16,-4-2-10-16,-7 2 33 15,-3 2 8-15,-1 0 11 16,-1-2 5-16,1-2 6 16,0-5 4-16,3-1 50 15,3-6 13-15,7 0 21 16,-1 0-19-16,0 0-39 15,-1 0-6-15,-3 0-12 0,-3-7-5 16,2-3 5-16,-3-2-8 16,1-4-1-16,0 0-36 15,1-1-128-15,0-2-117 16,3-4-789-16</inkml:trace>
  <inkml:trace contextRef="#ctx0" brushRef="#br0" timeOffset="27678.1">28854 7354 691 0,'0'0'160'0,"0"0"-76"16,0 0-16-16,0 0-5 15,0 0 14-15,0 0-24 16,-32-73-13-16,32 67 7 15,0 4 24-15,0 2-14 16,-2 0-9-16,2 0-14 16,0 0-23-16,0 0-11 15,0 0-3-15,0 6-15 16,0 18 2-16,0 8 15 16,0 7 2-16,2 4 3 15,5 4 5-15,2-1 5 16,0-3 9-16,-2-2-10 15,0-10-3-15,1-6-2 0,5-9-1 16,3-8-6-16,7-5 7 16,6-3 3-16,2 0 5 15,2-21-16-15,-1-3-22 16,-8 0-43-16,-2-1-46 16,-4 3-14-16,-3 2 45 15,-3 4 76-15,-1 2 4 16,-7 2 31-16,0 6 43 15,-4 1-15-15,0 2-11 16,0 3-13-16,0 0-7 0,0 0-9 16,0 0-3-1,0 0-7-15,0-2-2 0,0 2-4 16,0-2-2-16,-4 2-1 16,-2 0 0-16,-1 0 1 15,1 0-2-15,-2 0 1 16,2 0-6-16,-3 7 5 15,0 7-5-15,0 5 2 16,-2 3 3-16,2 7-1 16,0-2 1-16,2-1 1 15,5 1 0-15,0-8-1 16,2-1-1-16,0-9-1 16,0-4 1-16,0 0-1 15,2-5 3-15,7 0 4 16,3 0 3-16,-2 0 3 0,2-12-7 15,1-4-3-15,0-4-8 16,3-2-8-16,-3-2 16 16,-3 7 0-1,-4 3 1-15,-4 6 6 0,0 7 6 16,-2 1 14-16,0 0-13 16,0 0-14-16,3 0-5 15,-1 0-14-15,2 8 17 16,4 4-1-16,0 2 5 15,3 2-2-15,1 0 0 16,3 0 1-16,-1-6 2 16,3-5-3-16,1-5-38 0,2 0-30 15,4-7-52 1,-1-17-63-16,-1-5-157 0,-9 0-194 16</inkml:trace>
  <inkml:trace contextRef="#ctx0" brushRef="#br0" timeOffset="27956.94">29399 7483 400 0,'0'0'344'0,"0"0"-138"15,0 0-47-15,0 0-35 16,0 0-19-16,0 0-29 16,0 0-15-16,21-116-19 15,-21 116-23-15,0 0-2 16,0 0-17-16,2 0-5 16,0 8-2-16,2 14 2 15,4 10 5-15,-2 10-1 0,3 11-1 16,-5 9 2-16,2 9 0 15,-2 8 0-15,-4 4 0 16,0 1 0-16,0-6 1 16,0-12 3-16,0-12-3 15,0-19-1-15,2-12 0 16,2-14-1-16,3-9-34 16,-1-5-36-16,2-22-52 15,-4-14-173-15,0-7-530 16</inkml:trace>
  <inkml:trace contextRef="#ctx0" brushRef="#br0" timeOffset="28233.66">29455 7636 974 0,'0'0'147'0,"0"0"-19"16,0 0-20-16,0 0-42 15,0 0-19-15,0 0-37 16,68-98-10-16,-39 93-6 15,-8 5 4-15,0 0-4 16,-10 0-6-16,-2 0 8 16,-4 8-8-16,-5 4 3 15,0 5 2-15,0-1 7 16,-10 2 1-16,-5-2 0 16,4-3 0-16,4-4 0 15,2-6 0-15,3 0-1 16,2-3 0-16,0 0-65 0,0-23-143 15,11-5-809-15</inkml:trace>
  <inkml:trace contextRef="#ctx0" brushRef="#br0" timeOffset="28547.48">29743 7379 748 0,'0'0'278'0,"0"0"-148"15,0 0 7-15,0 0-49 16,0 0-18-16,0 0-34 16,-4-58-14-16,4 56-3 0,0 2-10 15,0 0 2-15,2 0-11 16,5 16-4-16,1 18 3 16,2 14 1-16,1 14 5 15,-3 7 2-15,-1 5-6 16,-2 0 5-16,-3-2-6 15,-2-7 2-15,0-10 1 16,0-12-3-16,0-17 1 16,0-12-1-16,0-8 0 15,0-6-63-15,0 0-17 16,0-19-27-16,0-14-263 16</inkml:trace>
  <inkml:trace contextRef="#ctx0" brushRef="#br0" timeOffset="28860.3">29792 7528 996 0,'0'0'147'15,"0"0"-45"-15,0 0 2 16,0 0-6-16,0 0-37 16,0 0-34-16,-7-53-13 15,23 52-14-15,2-3 0 16,0 4-4-16,2-3 3 15,0 3-2-15,-6 0 4 16,-4 0-2-16,-7 0-2 16,-3 4-15-16,0 13 5 15,-7 1 9-15,-15 1 4 0,-5 2 6 16,5-3-4-16,6-7-1 16,7-3 0-16,7-5 1 15,0-3-2-15,2 0 0 16,0 0-19-16,0 0-107 15,11-11-288-15</inkml:trace>
  <inkml:trace contextRef="#ctx0" brushRef="#br0" timeOffset="29612">30046 7495 891 0,'0'0'177'0,"0"0"-77"16,0 0 25-16,0 0-61 0,0 0-17 16,0 0-30-16,3-37-6 15,1 36-9-15,-4-1 0 16,0 2-2-16,0 0 0 16,0 0-2-16,0 0-3 15,0 0-12-15,0 3-1 16,2 17 18-16,0 4 0 15,3 3 3-15,-3 1-3 16,-2 1 1-16,0-4 5 16,2 0-6-16,1-9 1 0,1-4-1 15,-1-6 0-15,1-6 1 16,0 0-1-16,5 0 0 16,3-10-5-16,0-10-23 15,0-5-12-15,-1 4 16 16,-2 1 15-16,-1 2 9 15,2 3 0-15,-1 3 1 16,1 3 22-16,2 0 1 16,1 4-4-16,1 1-5 15,-3 4-14-15,-5 0 6 16,-4 0-7-16,1 8-19 16,-3 10 19-16,0 6 0 15,0-1 0-15,0-1 2 0,0-4-2 16,0-2 0-1,0-7 0-15,0-4 4 0,2-2-6 16,-2-3 4-16,0 0-2 16,0 0 16-16,5 0-8 15,-1-3-8-15,5-11-2 16,2-7-32-16,3 1 21 16,-1-3 5-16,3 6 8 15,-1 0-4-15,-1 4 8 16,-1 4-1-16,-7 5 7 15,2 3 2-15,-6 1 1 16,0 0-13-16,2 0 2 16,5 0 2-16,3 0-1 15,3 7 9-15,3 4 4 0,-3 3 3 16,3 1-2-16,-3 6-15 16,-1 1 2-16,-5 2-3 15,-3 1 2-15,-3-6-3 16,-3-5 0-16,0-9-64 15,0-5-102-15,-3-3-271 16</inkml:trace>
  <inkml:trace contextRef="#ctx0" brushRef="#br0" timeOffset="29772.91">30240 7270 1163 0,'0'0'64'16,"0"0"-60"-16,0 0-4 0,0 0-13 16,0 0-123-16,0 0-442 15</inkml:trace>
  <inkml:trace contextRef="#ctx0" brushRef="#br0" timeOffset="30647.6">30788 7557 219 0,'0'0'288'16,"0"0"-71"-16,0 0-105 15,0 0-55-15,0 0 1 16,0 0 9-16,7 0-5 16,-7 0-5-16,0 0-2 15,0-1-15-15,0-5-15 16,0-5-6-16,0 4 0 16,-4-1-8-16,-1-1 6 15,-3 1 9-15,1 3-19 16,3-2 17-16,-6 2-2 15,6 3-16-15,-3-1 4 0,1 3-9 16,2 0-1-16,-2 0 0 16,2 0-11-16,-2 0 8 15,-3 12-6-15,-3 8 9 16,4 2-2-16,1 3 5 16,5-2 0-16,2-4-1 15,0-5 0-15,0-6 9 16,4-4-3-16,7-4-5 15,7 0 21-15,-1-10-16 16,2-13-2-16,-6-1-6 16,-2 1-2-16,-4-4 2 15,-1 5 0-15,1 4 0 16,-2 4 2-16,-1 4 3 0,-1 4 1 16,-1 3 14-16,-2 0-5 15,0 3 15-15,0 0-18 16,0 0-3-16,0 0-9 15,0 0-6-15,2 9-8 16,0 23 6-16,2 6 8 16,3 8 1-16,0 2 0 15,0 4-1-15,-1 2 0 16,1 2 3-16,0 0-2 16,-3 1-1-16,5-1 2 15,-2-1-5-15,1-2 3 16,2-4 0-16,-4-8 1 0,-4-9-1 15,-2-10-3-15,0-10 2 16,0-1-2-16,0-8-2 16,0-1 10-16,-6 0-4 15,-14-2 19-15,-5 0-6 16,-8-9-1-16,-7-20 3 16,4-9-2-16,-1-8 5 15,8-9-11-15,10-3 0 16,13-7-4-16,6-3-1 15,0-3-3-15,17 3 0 16,10 4-29-16,-2 2-17 16,-5 6-80-16,-7 3-122 0,-13 4-744 15</inkml:trace>
  <inkml:trace contextRef="#ctx0" brushRef="#br0" timeOffset="31139.04">30173 7128 877 0,'0'0'136'15,"0"0"-25"-15,0 0-73 16,0 0-23-16,0 0-15 15,0 0-8-15,-2 29 6 16,2-5 4-16,0-2-2 16,7-3 3-16,1-5-1 15,-2-5-1-15,-2-7 7 0,-4-2-3 16,2 0 18-16,-2-16-1 16,0-6-18-16,0 0 0 15,0 3 2-15,-12 10 3 16,-5 4-4-16,-3 5-5 15,-7 0-1-15,-4 21-5 16,-1 11-6-16,3 6-100 16,3 2-387-16</inkml:trace>
  <inkml:trace contextRef="#ctx0" brushRef="#br0" timeOffset="35123.64">25191 8794 60 0,'0'0'0'0</inkml:trace>
  <inkml:trace contextRef="#ctx0" brushRef="#br0" timeOffset="36223.68">25405 8458 314 0,'0'0'214'16,"0"0"-87"-16,0 0-12 15,0 0-26-15,0 0-37 16,0 0 9-16,7-22-30 15,-5 19 19-15,-2 2-23 16,0 1-12-16,0 0 9 0,0 0-12 16,0 0 1-16,0 0 5 15,0 0-7-15,0 0 7 16,0 0-4-16,0 0-9 16,0 0 0-16,-4 0-5 15,-9 0-3-15,-10 9 0 16,-2 10 3-16,-1 3 0 15,1 2 0-15,3 4 1 16,2 4 9-16,4 8-5 16,3 4 1-16,4 4 8 15,9 3-10-15,0-1 5 16,7-6 5-16,20-4 3 0,4-8 3 16,2-6-12-1,3-8-1-15,-5-12 6 0,0-6-12 16,2-1 18-16,-6-28-8 15,-2-5-8-15,-3-7 5 16,-9-5-7-16,-4-5-1 16,-4-2 0-16,-5 4-5 15,0 1 5-15,0 1-1 16,-9 5-5-16,-6 4 3 16,-6 8 3-16,4 10-1 15,-4 8 0-15,1 6-8 16,-1 6 2-16,-8 0 1 15,-1 15-1-15,-1 12 6 16,4 3-4-16,5 2 5 16,4 4-2-16,9 2 1 0,9 4 1 15,0-2 2 1,9-1-2-16,22-12 6 0,12-6 3 16,7-11 17-16,6-10 0 15,0 0-17-15,-4-8 5 16,-6-20-1-16,-7-3-10 15,-8-1 13-15,-7 3-12 16,-8 4 3-16,-6 9 5 16,-2 4-11-16,-6 7 3 15,0 2-4-15,-2 3-2 16,0 0 0-16,0 0-17 16,0 0 0-16,0 0 16 0,0 4-9 15,0 7-20-15,0-4-53 16,0 0-93-16,0-5-344 15</inkml:trace>
  <inkml:trace contextRef="#ctx0" brushRef="#br0" timeOffset="38024.25">25904 8589 429 0,'0'0'243'16,"0"0"-179"-16,0 0-31 0,0 0 26 16,0 0 4-16,0 0-25 15,0 0 22-15,0 0 12 16,0 0-13-16,0 0-18 16,0 0-28-16,0 5-13 15,0 5-10-15,0 4 9 16,0 0-2-16,0 1 4 15,0-5-1-15,0-4 6 16,0-3-5-16,2-3 2 16,-2 0 5-16,0 0 2 15,0 0 15-15,0-5-7 16,0-14-13-16,-4-1-2 16,-5 2 1-16,-4 0-2 15,2 2-2-15,2 1-2 0,3 3 2 16,3 0 0-16,1 5 1 15,-1 3 4-15,3 0-3 16,0 4-2-16,-2 0 0 16,0 0-8-16,0 0 3 15,-7 4-9-15,3 12 12 16,-6 6-3-16,3 2 5 16,1 4 0-16,3 0-1 15,3 5 7-15,2-1-5 16,0 0-1-16,0 0 0 15,7-2 3-15,8-2-1 16,7-6 4-16,5-9-1 0,4-6-2 16,7-7 14-16,0-7-16 15,4-20 3-15,-4-7-4 16,-7-4-11-16,-4 3 6 16,-9 4 1-16,-2 2 4 15,0 5 2-15,-6 4-2 16,1 6 0-16,-3 4 5 15,0 6-5-15,-1 0 8 16,-1 4-2-16,2 0-5 16,-2 0 21-16,3 0-11 15,-3 0-5-15,4 0 0 0,-6 11-2 16,0 1-5-16,-1-3 1 16,-1 4 0-16,0-6 1 15,-2-4 0-15,0-1-1 16,2-2 6-16,-2 0 4 15,0 0 10-15,0-16-9 16,0-2-10-16,0-3 1 16,0 3-2-16,0 4 0 15,0 0 1-15,0 6 0 16,0 4-1-16,0 2 0 16,0 2 0-16,-2 0-2 15,2 0 1-15,-2 0-3 16,0 0 1-16,-5 0-18 15,0 4 12-15,-4 17 8 16,0 4 1-16,1 10 0 0,6 2 0 16,4 2 0-16,0-1 4 15,0-2-4-15,4-6 3 16,13-6-3-16,5-6 5 16,2-10 1-16,1-4-4 15,4-4 3-15,0 0 1 16,0-23-2-16,-2-6-3 15,-1-5-1-15,-3-5-8 16,-8 3 6-16,-1 0 3 16,-5 6-1-16,-3 4 1 15,1 4 1-15,0 4 1 16,-1 6-3-16,-1 4 1 0,-3 4-1 16,0 2 0-1,-2 2 0-15,0 0-1 0,0 0-6 16,0 0-8-16,0 2 1 15,0 12 7-15,0 7 7 16,0 4 0-16,0 3 0 16,0 7-3-16,2-3 5 15,7-2-2-15,-2-5 4 16,4-6-2-16,-4-5 4 16,-3-9-3-16,1-5-3 15,0 0 0-15,3 0-9 16,3-17-18-16,3-9-13 15,-1-5 17-15,-1-1 1 0,-4 3-4 16,3 2 20 0,-1 3 4-16,0 2 4 0,-1 6-2 15,3 4 16-15,-4 2-1 16,1 5 4-16,-3 2 3 16,0 3-8-16,-2 0-11 15,0 0-3-15,1 3 0 16,-1 11-1-16,0 5 1 15,-2 6 0-15,6 3 0 16,-4-3 0-16,5 4-1 16,0-7 5-16,4-3 0 15,3-5 1-15,-3-4-1 16,0-3 7-16,-2-7-3 16,1 0 2-16,-1 0 2 0,5-14-10 15,-1-12 8-15,3-6-9 16,-1-3 4-16,0 3-7 15,-7 2 2-15,-5 6 0 16,-2 6 7-16,-3 4-5 16,0 7 5-16,0 7 17 15,0 0-2-15,0 0-22 16,-6 0-20-16,-9 20 14 16,1 1 5-16,8 1 1 15,6-2 3-15,0-1 0 16,0-8-1-16,18 0-4 15,-1-4-3-15,2 0-1 16,1 1 5-16,-3-1-18 0,2 5 7 16,-2 2 9-16,3 1-1 15,-4 2 1-15,2 4 0 16,-4 1 1-16,-4 0-3 16,-1 0 10-16,-3-3 1 15,2-7 18-15,-4-3-9 16,0-9 11-16,1 0-5 15,3 0-3-15,4 0 0 16,3 0-18-16,4-2 0 16,-1-14-61-16,1-6-141 15,-1-5-458-15</inkml:trace>
  <inkml:trace contextRef="#ctx0" brushRef="#br0" timeOffset="39605.98">27387 8673 653 0,'0'0'252'16,"0"0"-187"-16,0 0-27 16,0 0 22-16,0 0-17 15,0 0-43-15,0 0 5 16,-9 0-5-16,13 0 9 16,7 0 5-16,1 0-1 15,-1 0-1-15,1-9 1 16,-2-5-5-16,-1-1-3 15,-3-2 6-15,0 3-5 0,-6 0-2 16,0 0-4-16,0 2 0 16,0 3 3-16,0-1-3 15,-12 3 0-15,1 5-3 16,-5 2 2-16,-1 0-1 16,-1 0-1-16,0 10 2 15,0 8-4-15,5 7 3 16,-1-1 2-16,8 3-3 15,4 1 5-15,2 0-2 16,0 0 1-16,0-1 0 16,0-5 4-16,13-2-4 15,5-8 3-15,1-3 5 0,2-8-8 16,-1-1 10-16,-1 0-5 16,2-13-3-16,3-10-2 15,-1-5-1-15,1-4-9 16,0 2 8-16,-1 0-1 15,0 3 2-15,-4 8 0 16,-3 2 0-16,-3 10 2 16,-6 4 3-16,0 3 0 15,-5 0-5-15,5 0 0 16,-3 20-1-16,2 5 1 16,0 5 4-16,-4 5 10 15,-2 2-7-15,0-3-3 16,0-7-2-16,2-5 1 15,0-10-2-15,0-3-1 16,3-9 1-16,-3 0 10 0,4 0-5 16,6-4 21-16,5-18-21 15,4-10-5-15,1 0-2 16,0-5-5-16,-2 8-14 16,-2 0 12-16,-5 8 3 15,1 7 5-15,-7 5 1 16,-1 5 1-16,-1 4 0 15,-3 0-2-15,0 0-12 16,-2 18 4-16,2 9 8 16,2 5 2-16,-1 2 6 15,4 0-8-15,-3-4 7 16,3-10-7-16,-1-8 2 16,6-8 3-16,-3-4 1 15,1 0 6-15,0 0-2 0,1-16-5 16,0-8-2-16,2-7-3 15,8-3-26-15,-2 0-12 16,2 0 9-16,-1 7 27 16,-3 4 1-16,2 5 2 15,-2 6 7-15,-3 7 16 16,-3 3-1-16,-3 2-8 16,0 0-12-16,-4 0 1 15,5 14 1-15,-7 1-5 16,0 4 3-16,-2-4 1 15,0 2 0-15,0-7-2 0,0-3 0 16,0-5-1 0,0-2 8-16,0 0-6 0,0 0 9 15,0-9-12-15,0-12-16 16,0-2-13-16,0-2 8 16,0 6 7-16,0 0 13 15,0 3-1-15,0 5 2 16,0 6 2-16,0 1 6 15,0 4 8-15,-4 0-5 16,-3 0-11-16,-5 2 0 16,-1 10-3-16,-3 4 3 15,3 4 0-15,3 2 0 16,0 5 8-16,6 7-2 0,4 2-2 16,0 3 1-16,0-2-2 15,9-7 0-15,8-8-2 16,6-6 0-16,6-10 5 15,4-6-2-15,7 0 11 16,1-19 0-16,1-10-15 16,-4-4 5-16,-3 0-5 15,-4-1 4-15,-4 1-7 16,-2 3 3-16,-7 6 0 16,-3 4 3-16,-1 2-1 15,-7 6 0-15,-1 0-2 16,-6 6 0-16,0 2 3 15,0 1-2-15,0 0 0 16,0 1-1-16,-9-2 0 0,-4 1-2 16,2 3 2-1,2 0-1-15,2-2 1 0,0 2 0 16,3 0 0-16,-3 0-1 16,3 0 1-16,-6 0-1 15,2 2-3-15,-3 15-4 16,1 5 6-16,4 2-4 15,6 6-1-15,0 2 6 16,0-2-3-16,12-2 4 16,15-3 0-16,6-10 10 15,5-4 19-15,1-11-16 16,2 0 1-16,-3-7-1 0,-7-14-4 16,-6-8 1-1,-10 2-9-15,-4 0 2 0,-8 6-3 16,-3 2-92-16,0 6-93 15,-12 2-241-15</inkml:trace>
  <inkml:trace contextRef="#ctx0" brushRef="#br0" timeOffset="41008.58">29233 8410 169 0,'0'0'306'0,"0"0"-128"15,0 0-37-15,0 0-47 16,0 0-15-16,0 0-21 16,-2-50 0-16,2 48-13 15,0 0-3-15,0 2-17 16,-3 0-25-16,1 0 4 15,0 0-4-15,-4 0-14 16,-2 8 12-16,-3 14-2 16,-3 6 4-16,6 4-3 15,-1 2 8-15,9-3-5 16,0-2 6-16,0 0-4 0,13-12 10 16,7-5-11-1,3-9 5-15,2-3 12 0,-4 0-9 16,-5-19 3-16,-7-5 0 15,-7-2-12-15,-2-2 0 16,0-4-7-16,-4 1-2 16,-9 4 7-16,-3 3-6 15,3 10 8-15,3 7 0 16,6 6 1-16,2 1 9 16,2 0-10-16,-2 4 0 15,2 19 0-15,0 2 6 16,0 3 0-16,18-2 2 15,11-1-2-15,11-6 10 0,8-3-12 16,4-10 3 0,-3-6-1-16,-7 0 2 15,-11-8-5-15,-8-13-1 0,-1-8 0 16,-4-5-2-16,-4-4-7 16,-4-3 1-16,-3 4 4 15,-3 1 4-15,-1 5-2 16,-3 8 0-16,0 7 3 15,0 7 3-15,0 6 3 16,0 3 13-16,0 0-17 16,0 0-5-16,0 9-1 15,0 17-10-15,0 14 11 0,0 13-1 16,0 9 2 0,0 12-1-16,-9 12 9 0,2 9-6 15,3 4 14-15,4 3-11 16,0-11-4-16,0-6 25 15,6-15-7-15,15-14-5 16,0-15 7-16,0-14-15 16,-5-13 20-16,-8-9-4 15,3-5-4-15,1 0 17 16,3-14-14-16,3-18-2 16,-5-5-14-16,-6-5-3 15,-4-2 3-15,-3 0-6 16,0-2 2-16,-18 3-9 15,-9 3 6-15,-4 5 1 16,2 6 0-16,0 7-6 0,6 10 5 16,10 4 1-16,7 4 0 15,6 1-3-15,0 3 7 16,0-1-4-16,0-7 0 16,17-2 4-16,3-7-7 15,3 3 3-15,-6 3 0 16,-3 0-4-16,-3 4 4 15,-5 2-4-15,-1 2-55 16,-2-1-127-16,-3-4-50 16,0-5-514-16</inkml:trace>
  <inkml:trace contextRef="#ctx0" brushRef="#br0" timeOffset="42171.13">29972 8406 644 0,'0'0'184'0,"0"0"-40"16,0 0-74-16,0 0-10 16,0 0-1-16,0 0-30 0,0-41-7 15,0 41-22-15,0 0 8 16,0 0-8-16,0 13-21 15,0 11 21-15,0 4 6 16,0 6-5-16,0-1 9 16,0-2-9-16,10-1 10 15,9-6 4-15,4-5-14 16,-1-10 11-16,1-2-9 16,-4-7 2-16,0 0 19 15,-4-2-23-15,-3-17 8 16,-2-5-9-16,-3-8-17 15,-3-6-19-15,-2 0 12 16,-2-2-10-16,0 4 33 0,0 6-3 16,-10 8 4-16,1 11 20 15,0 8-6-15,-3 3 14 16,2 0-28-16,-6 1 3 16,1 20-6-16,1 3 2 15,1 3 1-15,6 4 0 16,0 1 4-16,5 2-1 15,2-4-3-15,0-4 2 16,0-5 4-16,11-10-4 16,4-5 0-16,6-6 12 15,-1 0-11-15,6 0 14 16,1-22-12-16,2-6-4 0,-2-2-1 16,0-4-18-1,-5 3 3-15,-4 4 15 0,-2 8-3 16,-3 5 2-16,-2 2 1 15,-2 8 0-15,-5 3-4 16,-2 1 4-16,3 0-4 16,-1 22 2-16,4 8 2 15,-2 7 19-15,-4 0-6 16,0 1-12-16,-2-6 14 16,2-6-12-16,-2-8-3 15,3-7 0-15,-3-9 5 16,0-2 6-16,2 0 2 15,2-4 3-15,6-25-16 0,7-7-8 16,3-4-48-16,3-3 50 16,-4 5-6-16,2 3 11 15,-3 3 1-15,-3 5 0 16,-3 8 6-16,-6 8 0 16,-4 8 28-16,-2 3-10 15,0 0-24-15,0 1-4 16,0 23-18-16,0 9 22 15,0 4 13-15,0-2-4 16,3 0 3-16,5-3-2 16,1-9-7-16,0 2 7 15,0-10-3-15,2-3-7 16,1-8-98-16,1-4-249 0</inkml:trace>
  <inkml:trace contextRef="#ctx0" brushRef="#br0" timeOffset="43003.28">30846 8332 809 0,'0'0'280'0,"0"0"-150"16,0 0-80-16,0 0-18 16,0 0-32-16,0 0-12 15,9 8 11-15,-4 3-2 16,0 2 3-16,-3-5-1 15,-2 2 1-15,0-2 0 16,0 0 0-16,0-4 3 0,0-4-3 16,0 0 2-16,2 0 1 15,0-4-3-15,2-13-62 16,-4-4-38-16,0-2 70 16,0 6 15-16,0-2 14 15,0 4 1-15,0 4 9 16,0 6 50-16,-4 0-9 15,2 3-8-15,0 2-9 16,0 0-30-16,-5 0 6 16,-2 0-9-16,-2 14 1 0,-3 9-1 15,1 5 2 1,0 4 4-16,3 3 12 0,4 6-12 16,4 1 14-1,2 0-10-15,0-2-3 0,0-8 2 16,6-6-8-16,17-8 9 15,6-9 4-15,8-9-3 16,6 0 7-16,4-21-5 16,0-5-12-16,-9-2 7 15,-7 1-8-15,-4 2-15 16,-10 6 3-16,3 0 1 16,-4-1 9-16,2 1 2 15,-4 4 0-15,-4-1-2 16,-3 6 2-16,-5 2 0 15,-2-1 0-15,0 7 1 0,0-5-4 16,0 1 1 0,0-2 2-16,0-1-3 0,-4 0 4 15,-7-1-1-15,-1 1 0 16,-1 1 0-16,-1 3-2 16,6 1 2-16,-3 1 0 15,-1 3-5-15,6 0 1 16,-3 0 4-16,0 0-2 15,0 8-14-15,-2 17 16 16,0 7-4-16,4 7-1 16,5 4 5-16,2-3-5 15,0-8 5-15,20-8 0 0,13-8 1 16,15-9 12 0,10-7 9-16,-1 0 3 0,1-11-9 15,-11-11-15-15,-12-3 9 16,-8-6-9-16,-12 1-1 15,-5 2-40-15,-10 1-97 16,0 8-109-16,-4 4-773 16</inkml:trace>
  <inkml:trace contextRef="#ctx0" brushRef="#br0" timeOffset="56639.28">25331 9593 219 0,'0'0'152'0,"3"0"-47"16,2 0 11-16,-3 0-4 0,0 0 9 15,0 0-50-15,0 0 10 16,0 0-18-16,1 0-18 16,-3 0-3-16,0 0-13 15,0 0-10-15,0 0-11 16,0 0-7-16,0 0 0 15,0 2-1-15,0 0-4 16,0 2 2-16,0 0-2 16,2-2 4-16,-2-2 1 15,0 3 3-15,0-3 0 16,0 0-3-16,0 0 4 0,0 0 8 16,0 0-8-1,0 0 5-15,0 0 3 0,-5 0-6 16,-3-7-1-16,-6-1-5 15,1 0 9-15,-1-1 4 16,1 4-7-16,0 3 4 16,-1 2 2-16,3 0-12 15,-5 0-1-15,1 14-1 16,-1 11 1-16,5 8 9 16,5 11-9-16,4 7 7 15,2 0-6-15,0 2 1 16,6-7 4-16,14-15-4 15,4-9-1-15,1-12 10 16,-2-10-10-16,-1 0 18 0,0-12-9 16,-2-25-4-1,-2-11 18-15,-7-15-24 0,-2-2 0 16,-3-2 0-16,-4 3-2 16,-2 6 2-16,0 0 0 15,0 5 3-15,0 12-1 16,0 4-2-16,0 13 1 15,0 10 18-15,0 6 1 16,0 6 8-16,0 2-13 16,0 0-14-16,0 0-2 15,0 19-18-15,0 8 18 16,0 13-4-16,0 9 7 16,0 2-2-16,0 4 0 0,0 3 1 15,0 4-2 1,8 3 1-16,0 5 0 0,3-8 0 15,3-8 4-15,1-16-4 16,-1-14 2-16,1-10 1 16,4-12 8-16,-2-2-6 15,3-5 2-15,1-22 6 16,-4-5-13-16,-1-8 0 16,-7 1-9-16,2 2-7 15,-2 1 4-15,-3 7-1 16,3 3 10-16,-2 6 0 15,-4 6 6-15,1 4-2 0,0 3-1 16,-4 7 2 0,2 0-6-16,-2 0 1 0,0 0-21 15,0 17 5-15,3 9 6 16,-1 6 13-16,0 6-1 16,2 2 2-16,2 4 0 15,0-3-1-15,0-8 0 16,1-8 3-16,-1-9-2 15,2-11 4-15,0-5 2 16,8 0 3-16,4-7 28 16,0-18-26-16,2-2-6 15,-2-7-1-15,3-4-2 16,2-9-3-16,-2 3 0 16,2 0 0-16,0 7-2 15,-9 6 2-15,-5 11 0 0,-9 11 0 16,-2 6 1-16,0 3-2 15,0 0-14-15,-15 5-11 16,-4 16 26-16,3-1 0 16,8 4 2-16,6-2-2 15,2 0 3-15,2 2 1 16,22 3-3-16,3 0 4 16,-2-5-2-16,-10-4-3 15,-8-4 0-15,-5-5-2 16,-2-2-1-16,0-2-3 15,-18-1 6-15,-13-4-1 16,-2 0-36-16,-6-4-66 0,-3-22-88 16,3-15-307-1</inkml:trace>
  <inkml:trace contextRef="#ctx0" brushRef="#br0" timeOffset="56918.71">25724 9392 947 0,'0'0'106'0,"0"0"-81"16,0 0-15-16,0 0 8 15,0 0 19-15,0 0-14 16,38 114-14-16,-27-112 3 16,-2-2 30-16,-2-2 77 0,0-19-40 15,-5-4-60-15,-2 0 3 16,0 1-18-16,-5 3-4 15,-11 8 0-15,1 4-4 16,-1 9 0-16,1 0-18 16,3 20-32-16,8 15 0 15,4 4-59-15,0 2-26 16,20-9-301-16</inkml:trace>
  <inkml:trace contextRef="#ctx0" brushRef="#br0" timeOffset="58349.1">26250 9508 583 0,'0'0'235'0,"0"0"-100"15,0 0-35-15,0 0-15 16,0 0-43-16,0 0-36 15,-35-9-5-15,8 33 3 16,4 4 9-16,5-1-9 16,7-2 4-16,7-4-1 15,4 2-5-15,0-2 6 16,11-7-4-16,16 3-3 0,2-1 8 16,4 7-6-1,3 0-3-15,-5 7 0 0,-11 0 5 16,-13-2-8-16,-7-1 3 15,0-8-1-15,-22 2 1 16,-5-3 1-16,-4-1 12 16,-6 0-4-16,4-5 0 15,6-7 12-15,8-5 0 16,9 0-3-16,10-25 45 16,0-11-34-16,21-7-18 15,14-5-11-15,6 4-5 16,3 4 5-16,3 6-4 15,-5 4 4-15,0 4-1 16,-7 3 3-16,-12 4-2 16,-2 3 0-16,-8 4 1 15,-6 4 4-15,-5 2-4 0,-2 4-1 16,0 2 0-16,0 0-15 16,0 5-2-16,0 14 16 15,0 8 1-15,0 5-1 16,0-1 3-16,0-1-2 15,0 0 8-15,5-3-5 16,10-8 2-16,-1-5 0 16,3-10-2-16,1-4 9 15,3 0 2-15,-2-13-8 16,-1-13 3-16,-5-4-5 16,-3-3 1-16,-8-3-5 15,-2 4-9-15,0 1 7 16,-7 8-5-16,-13 5 2 0,-3 6 4 15,3 6-8 1,1 6 7-16,-2 0-8 0,4 6 1 16,1 15 9-16,7-4 1 15,5 1 7-15,4-9 3 16,0 0-8-16,9-7 10 16,17-2 2-16,6 0-4 15,5 0 3-15,3-2-12 16,-1-7 2-16,-4-3-4 15,1 1 2-15,-3-5-1 16,-2 2-1-16,-4 0 0 16,-2 2 2-16,-8 8-2 0,-5 2 0 15,-8 2 0-15,-2 0-10 16,0 0 1-16,-2 12 2 16,0 3 7-16,0 2 3 15,0-1 0-15,0-3-2 16,0-6-1-16,0-2 3 15,0-5-2-15,0 2 0 16,0-2 0-16,0 0 7 16,0 0 3-16,0-5 7 15,0-9-10-15,0-4-6 16,0 4-2-16,0 2 0 16,-4 0 0-16,0 6-1 15,4 2 2-15,-2 2-1 0,0 2 0 16,-6 0-24-16,-1 12 2 15,-3 14 19-15,0 2 3 16,1 5 1-16,7-1 0 16,4 5 0-16,0 0 4 15,4-4-5-15,19-2 6 16,3-9-1-16,6-10-3 16,3-12 11-16,1 0-10 15,-1-10 3-15,1-19 2 16,-7-9-8-16,-5-4 0 15,-3 3-2-15,-6-2-20 16,-3 5 20-16,-4 2-5 16,1 6 7-16,-1 5 0 15,0 9 1-15,-4 9-1 0,-4 3 0 16,0 2-3-16,0 0-3 16,0 0-18-16,0 0 2 15,-2 4 18-15,-2 4 2 16,-4 1 2-16,2 6 2 15,-3 5 2-15,1 6 14 16,2 10-8-16,4 8 1 16,2 4 4-16,0-1-8 15,10-7 7-15,11-13-2 16,4-13-10-16,-2-14 11 16,-1 0-7-16,0-23 0 0,-6-19-6 15,-6-9-76 1,-5-2-73-16,-5-5-120 0,0-1-684 15</inkml:trace>
  <inkml:trace contextRef="#ctx0" brushRef="#br0" timeOffset="58605.24">27253 9264 744 0,'0'0'190'0,"0"0"-126"16,0 0 1-16,0 0-25 15,0 0-13-15,0 0-6 16,-37 55-2-16,56-55 9 15,2 0 35-15,3 0-2 0,-2-7-13 16,-4-12-20-16,-7 2-11 16,-4-3 3-16,-7 4-9 15,0 0-10-15,0 4 2 16,-16 6-3-16,-4 6-3 16,-4 0 0-16,2 6-7 15,3 20-13-15,2 4-56 16,7 9-90-16,10-2-55 15,0-3-483-15</inkml:trace>
  <inkml:trace contextRef="#ctx0" brushRef="#br0" timeOffset="60390.12">27657 9589 326 0,'0'0'213'0,"0"0"-109"0,0 0-75 16,0 0-13-16,0 0 17 16,0 0 23-16,51-11 58 15,-51 11 14-15,0 0-47 16,0 0-8-16,0 0-26 16,0 0-23-16,0 0-7 15,0 0 4-15,0 0-7 16,-9-3 13-16,-2-3-24 15,-4 1 1-15,1-2 1 16,1-1-2-16,1 2 4 0,1 2 4 16,-2 0 0-1,4 0 16-15,2 4-12 0,-1 0-6 16,-2 0-9-16,1 1 0 16,-4 14-2-16,2 4 2 15,-2 8 0-15,-1-1 2 16,5 4-2-16,1 1 0 15,5-2 3-15,3 0 1 16,0-7-2-16,0-8 4 16,0-7-5-16,0-7 11 15,0 0-9-15,7 0 11 16,6-20-7-16,3-12-7 16,4-8-17-16,4-4-12 0,1 6-1 15,-3 4 22 1,-4 10 3-16,-5 10 0 0,-8 8 2 15,-3 6 2-15,0 0 0 16,-2 3-21-16,4 17 0 16,4 11 22-16,0 1 19 15,3 0 8-15,1-2 6 16,1-8-23-16,1-6 14 16,-3-10-12-16,-1-4-1 15,0-2 12-15,1 0-16 16,0-16 3-16,-2-14 1 15,2-4-11-15,2-6 0 16,1-4-20-16,-1-4-25 16,1-1 6-16,-3-2-7 0,-5-6 20 15,-4 3 21-15,-2 3 2 16,0 16 3-16,0 10 2 16,0 13 18-16,0 11 24 15,0 1-23-15,0 0-21 16,-4 0-7-16,-3 8-5 15,-1 11 12-15,-4 10 9 16,3 5-5-16,1 7 11 16,1 8-5-16,5 1 5 15,2 2 0-15,0 1-14 16,0 0 15-16,0-7-5 16,0 1-1-16,11-10 5 15,2-8-6-15,3-7 3 0,6-6 4 16,2-8-6-16,5-8 2 15,-2 0-3-15,0-13-8 16,0-12 7-16,-5-3-6 16,-7-4-2-16,2 2 1 15,-9-1 0-15,1-1-1 16,0 9 0-16,0 3 0 16,0 3-4-16,-3 7 3 15,-4 5 0-15,-2 1 1 16,0 2-6-16,0 2 3 15,0-3-9-15,0-1-5 16,-2 3 11-16,-4-3-9 0,-3 4 9 16,3 0 4-1,-2 0-9-15,2 0 6 0,-1 0-1 16,1 9 2-16,-3 10 0 16,-1 5 4-16,6 8 0 15,4 9 2-15,0 5 0 16,2 1-2-16,27-3 2 15,11-12-1-15,5-15 8 16,9-17-6-16,-6-9 6 16,-5-26-9-16,-7-8 0 15,-9-1-30-15,-6 6 0 16,0 6-15-16,-3 6 1 16,-3 6 18-16,3 3 3 0,-1 5 10 15,2 5-10-15,-3 2 15 16,-5 5 3-16,-5 0-4 15,1 0 9 1,-3 0-10-16,1 9 10 0,-1 5 1 16,1-2 1-16,-5-4 10 15,0-2-6-15,0-4 0 16,0-2 0-16,0 0-1 16,0 0 7-16,0 0-2 15,0 0-3-15,-9 0 4 16,0-7 7-16,0-8-7 15,0-2 1-15,0 3-10 0,2 2 0 16,3 7 12-16,0 2-1 16,1 3 17-16,-3 0-30 15,-4 0-21-15,-3 17 21 16,-7 5-2-16,3 4 2 16,1 1 0-16,5-2 1 15,9-4-1-15,2-2 0 16,0-6 2-16,0-6 2 15,11-5 2-15,7-2 7 16,1 0 9-16,2-20-15 16,-3-6-7-16,-3-6-1 15,1-3-51-15,-5-2 10 16,2-6 13-16,-2-3 7 16,0 1 2-16,0 3 8 15,-3 3 12-15,-6 11 1 0,-2 8 3 16,0 10 47-16,0 8-7 15,0 2-22-15,-7 0-22 16,-11 2-18-16,-5 17 17 16,4 2-3-16,3 4 4 15,5 2-3-15,4 7 6 16,7 7 1-16,0 5 16 16,11 5-4-16,16-5 4 15,4-1-12-15,3-6-3 16,-3-10 6-16,-6-12-11 15,-8-8 7-15,-11-9-3 16,-2 0-4-16,-4-14-49 0,0-20-89 16,-14-12-299-1</inkml:trace>
  <inkml:trace contextRef="#ctx0" brushRef="#br0" timeOffset="60577.01">27916 9457 776 0,'0'0'303'15,"0"0"-207"-15,0 0 5 16,0 0-28-16,0 0-47 16,0 0-15-16,0 0-11 15,287-58-103-15,-238 22-368 0</inkml:trace>
  <inkml:trace contextRef="#ctx0" brushRef="#br0" timeOffset="61192.21">28994 9365 641 0,'0'0'179'0,"0"0"-47"16,0 0-77-16,0 0-39 16,0 0-14-16,0 0 3 15,85-111-4-15,-81 89 20 0,-2-2 16 16,-2 0-13-16,0-4 32 15,0 3 21-15,-2 0-33 16,-6 4-6-16,1 7-30 16,2 7 16-16,5 4 7 15,0 2-20-15,0 1-4 16,-2 0-7-16,2 0-9 16,-2 25 5-16,-1 14 4 15,3 14 0-15,0 17 19 16,0 11-1-16,0 16 17 15,0 7 12-15,5 8-14 16,-1 3-4-16,1-7-25 0,-3-16 7 16,5-22-11-16,-3-22 7 15,1-21-5-15,-1-18-2 16,1-9-14-16,-3-2-57 16,0-32-72-16,-2-16-504 15</inkml:trace>
  <inkml:trace contextRef="#ctx0" brushRef="#br0" timeOffset="62405.59">28967 9617 955 0,'0'0'158'16,"0"0"-45"-16,0 0-39 0,0 0-59 15,0 0-10-15,0 0-6 16,152-102 1-16,-115 84 0 15,2 2 1-15,-6 4-1 16,-1 3 0-16,-3 9 0 16,0 0-5-16,-3 2 2 15,-2 22-4-15,-6 7 7 16,-9 1-8-16,-5 4 7 16,-4 1 1-16,0-8 1 15,0-5 4-15,-10-5 4 16,3-12-2-16,3-3 7 15,2-4 10-15,2 0 24 0,0-2 48 16,0-19-32 0,6-10-61-16,9-1 8 0,6-4-11 15,-1 2-1-15,3 0-3 16,0 0-16-16,4 6-24 16,0 3-3-16,4 6-14 15,-2 4 7-15,-4 7 13 16,-5 7 26-16,-7 1 11 15,-6 0-3-15,-5 14-1 16,-2 8-5-16,0 3 13 16,0 3 20-16,0 1 7 15,0 0-5-15,0 3 8 16,0-1-15-16,0-4 5 16,0 0-2-16,0-8-17 15,0-5 10-15,9-11-3 0,2-3-2 16,4-3 24-16,4-23-22 15,-1-11-8-15,-3-4-37 16,-11 2-38-16,-4 6-16 16,0 6 22-16,-4 8 57 15,-19 12 12-15,4 2 47 16,1 5-1-16,0 0 8 16,5 0-22-16,0 12-1 15,1 7-12-15,5-4-14 16,5 2 12-16,2-3-14 15,0-7 5-15,0-2 3 16,11-3-10-16,7-2 21 0,7 0-14 16,-2 0 0-1,-2-12-3-15,2 0-5 0,-5 0-1 16,1-1 1-16,0 4-2 16,-2 0 1-16,-1 6 1 15,-3 3-1-15,-1 0-4 16,-2 0-6-16,1 12-4 15,1 8 14-15,-1 6 2 16,-5 2 0-16,2 2 15 16,-4-5-7-16,-2-6 5 15,0-5-11-15,0-6-3 16,-2-2 0-16,0-4 5 16,0-2-5-16,0 0 10 0,0 0-4 15,3-14 11 1,5-9-17-16,4-6-53 0,1-3 36 15,5 2-7-15,-1 5 16 16,2 2-1-16,-1 9 9 16,-3 5-5-16,-4 7 5 15,-2 2-6-15,2 0-10 16,2 14 11-16,1 7 5 16,-1 4 9-16,-1 1 13 15,-6 1 17-15,-1-1-27 16,-3-8-5-16,-2-4-6 15,0-4 5-15,0-6-7 0,0-4 2 16,0 0-1 0,0-2 0-16,0-22-18 0,0-6-24 15,4-5-11-15,14 0 6 16,3 1 29-16,0 6 11 16,0 4 7-16,-1 7 3 15,-5 9 15-15,-3 8 26 16,-1 0-24-16,4 5-13 15,3 19-4-15,2 6 9 16,-2 2-4-16,0 0 1 16,-5-4-7-16,-1-2-2 15,-2-12-88-15,5-10-173 16</inkml:trace>
  <inkml:trace contextRef="#ctx0" brushRef="#br0" timeOffset="63583.83">30836 9334 228 0,'0'0'144'16,"0"0"-7"-16,0 0 9 15,0 0-26-15,0 0 4 16,0 0-6-16,-9 0-49 0,4 0-33 16,0-4 8-1,1-10 13-15,0-4-33 0,-1-4-13 16,1 2 16-16,-1 2 17 16,3 2 7-16,0 4 7 15,2 2 28-15,0 4-53 16,-3 1 6-16,3 5-20 15,-2 0-8-15,2 0-1 16,0 0-10-16,0 0-2 16,0 7-8-16,0 19 1 15,0 10 6-15,0 8 3 16,0 5 0-16,0-6 0 16,0 2 2-16,0-10-2 0,5-3 0 15,4-11 3 1,0-9-3-16,2-7 0 0,7-5 0 15,2 0 19-15,4-12-8 16,-2-14-2-16,-3-4-9 16,-6-7-9-16,-3-5-19 15,0-7-23-15,-3-1-15 16,-3 1 42-16,-2 6 4 16,-2 9 20-16,0 10 0 15,0 12 3-15,0 7 14 16,0 5-17-16,0 0-1 15,-2 0-10-15,-5 7-4 0,1 12 14 16,-2 6 1 0,6 7 6-16,2 6 10 0,0 6 3 15,0 2-7-15,0 2 3 16,0-3-4-16,0-6-7 16,8-7-4-16,-4-7 1 15,-2-12 1-15,0-8-1 16,-2-5 3-16,3 0 17 15,3 0-14-15,6-14 14 16,1-10-21-16,5-6 0 16,-1-1-7-16,4 2-20 15,-1 0-9-15,2 9 35 16,-4 8-3-16,-7 6 4 16,-3 5 3-16,-5 1 20 15,4 0-23-15,1 14 7 0,1 13-7 16,3 5 26-16,-6 2-13 15,1-4-9-15,-3-3 1 16,4-12-2-16,-4-3-1 16,0-7 0-16,5-5 3 15,3 0 9-15,3 0-10 16,7 0 4-16,3-10-8 16,-4-9-2-16,6-2-18 15,-2-6-18-15,0 1 12 16,-1-2 8-16,-4 2 3 15,-2 6 15-15,-7 2 0 16,-7 6 0-16,-2 4 0 0,-2 2 0 16,0 0-4-1,0 0 3-15,0 0-7 0,0 1 8 16,-4-2-1-16,0 2 0 16,-1 0-2-16,1 1 3 15,-8 4-1-15,-3 0-6 16,-5 0-15-16,-5 16 8 15,1 16 10-15,8 10 0 16,10 5 4-16,6 3 2 16,6-8 5-16,28-6 19 15,9-12-4-15,1-10 3 16,-4-11-3-16,-9-3-22 16,-15 0 11-16,-12-17-11 0,-4-7-87 15,0-5-77 1,-22-5-210-16</inkml:trace>
  <inkml:trace contextRef="#ctx0" brushRef="#br0" timeOffset="63783.23">30767 9293 905 0,'0'0'362'0,"0"0"-205"15,0 0-30-15,0 0-69 0,0 0-58 16,0 0 2-16,169-121-6 16,-118 101-35-16,-2 1-128 15,-13 0-174-15</inkml:trace>
  <inkml:trace contextRef="#ctx0" brushRef="#br0" timeOffset="64903.06">25407 10643 415 0,'0'0'225'16,"0"0"-50"0,0 0-59-16,0 0-26 0,0 0-10 15,0 0-20-15,48-74 0 16,-44 69-14-16,-2 1 7 16,-2 4 13-16,0 0-10 15,0 0-3-15,0 0-28 16,0 0-3-16,0 0 0 15,-16 0-22-15,-5 0 1 16,-8 18-2-16,-1 5-1 16,4 5 1-16,3 3 1 15,5 1 0-15,11 2 2 16,7-2 0-16,0 0-2 16,5-6 0-16,19-6 3 15,5-10 4-15,3-8-3 0,1-2-1 16,-8 0 5-1,-3-20-8-15,-9-8-7 0,-6-5-21 16,-5-8-55-16,-2-5 33 16,0 2 32-16,-15 5 7 15,-10 10 11-15,-2 11 0 16,6 11 34-16,-4 7 6 16,2 7-31-16,1 23 5 15,4 8-4-15,9 6-3 16,9 2-1-16,0-2-5 0,22-10-2 15,21-10-70 1,10-15-34-16,5-9 17 0,2 0-31 16,-4-26-70-1,-6-7-106-15,-11-7-22 0</inkml:trace>
  <inkml:trace contextRef="#ctx0" brushRef="#br0" timeOffset="65151.92">25777 10548 163 0,'0'0'272'15,"0"0"-21"-15,0 0-42 16,0 0-47-16,0 0-8 15,0 0-34-15,19-201-29 16,-19 201-27-16,0 0-42 16,0 0-22-16,0 0-2 15,0 8-24-15,0 18 24 16,0 11 2-16,6 4 5 16,3 7 12-16,0 6 3 15,2 0 2-15,-2-1-12 16,0-3-8-16,-2-8 3 0,-3-9-5 15,-4-7 1 1,0-11-4-16,0-9-49 0,0-6-93 16,0 0 8-16,-16-21-98 15,-8-5-648-15</inkml:trace>
  <inkml:trace contextRef="#ctx0" brushRef="#br0" timeOffset="66299.78">25682 10672 968 0,'0'0'302'0,"0"0"-158"15,0 0-56-15,0 0-19 0,0 0-39 16,0 0-20 0,187-24 7-16,-125 12-14 0,-10 0-2 15,-10-2 1-15,-13-4 1 16,-7-3-3-16,-1-2 0 16,-9-6-27-16,-3 0 4 15,-1-2-22-15,-6 2-12 16,-2-4 24-16,0 5 8 15,0 6 23-15,0 6 1 16,0 6 1-16,0 8-1 16,0 2 3-16,0 0-1 15,0 0-1-15,0 0-7 16,0 0-1-16,-2 2-8 16,-1 17 16-16,-2 13 2 15,5 5 14-15,0 7 4 0,0 5-7 16,0 2-6-16,0 4 7 15,0-6-11-15,0-3 5 16,0-9 1-16,0-13-8 16,10-10 6-16,-4-8 0 15,3-6-2-15,3 0 25 16,5-8-14-16,5-12-12 16,3-4-4-16,-3 0-3 15,0 0-43-15,-1 0 9 16,-6 4 18-16,-3 2 13 15,-2 6 2-15,-5 3 4 16,-1 7 3-16,1 2-2 0,-3 0-2 16,3 9-18-16,1 12 19 15,3 7 2-15,3 4 6 16,0-3 5-16,5 0 6 16,0-6-9-16,1-3 4 15,-3-8-6-15,1-4 0 16,-5-6 10-16,5-2-7 15,-3 0-2-15,5-16 2 16,0-8-9-16,-2-4-2 16,-3-1-64-16,-2 3 2 15,-4-1-4-15,-5 3 18 16,0 0 26-16,-2 6 18 16,2 2 3-16,-2 4 1 15,0 1 7-15,0 4 3 16,0 0 17-16,0 1-18 0,0 3 0 15,-6 0-9-15,-8 3-9 16,1 0 7-16,2 0-2 16,-1 0-3-16,6 0 6 15,-3 11-6-15,5 8 4 16,-1 5 3-16,5 9 1 16,0 1 10-16,5 3-1 15,19 0-4-15,3-7 8 16,2-8-6-16,0-12 2 15,-3-10 12-15,1 0 17 0,-2-16 5 16,0-12-29 0,-4-6-12-16,2-7 0 0,-1 0-3 15,3-4-2-15,-3-4 1 16,2 0 2-16,-5 3 3 16,-4 10 1-16,-7 14 33 15,-4 13 4-15,-4 9-19 16,0 0-23-16,-4 14-23 15,-11 15 20-15,-3 5 3 16,1-2 0-16,5-3 0 16,10-4 1-16,2-5 0 15,4-4 4-15,21-2-1 16,2-3-4-16,-3-3-1 16,-1 2-7-16,-6 2-4 15,2 2 11-15,-2 0-2 0,-1 0 3 16,4 0-2-16,2-2 4 15,-2-3 13-15,3 0 3 16,-4-6-4-16,2-3 5 16,-1 0-10-16,-3 0-3 15,-5-3-3-15,-3-13-3 16,-5-8-62-16,0-6-219 16</inkml:trace>
  <inkml:trace contextRef="#ctx0" brushRef="#br0" timeOffset="66444.14">27677 10587 1320 0,'0'0'309'0,"0"0"-266"16,0 0-37-16,0 0-6 16,0 0-29-16,0 0-406 15</inkml:trace>
  <inkml:trace contextRef="#ctx0" brushRef="#br0" timeOffset="75658.32">16932 12068 125 0,'0'0'62'16,"0"0"-26"-16,0 0 27 15,0 0-31-15,0 0 7 16,0 0-18-16,0 0-10 16,-8 0-7-16,8 0-1 15,-3 0-4-15,-2 0 1 16,1 0 0-16,2 0 3 0,0 0-1 15,2 0 2-15,0 0 71 16,0 0 13-16,0 0-6 16,0 0-5-16,-2 0-7 15,2 0-8-15,-3 0-30 16,3 0 2-16,0-2 38 16,-2 2-41-16,2 0 1 15,0 0-4-15,0 0-7 16,0 0 6-16,0 0-17 15,0 0 5-15,0 0 0 16,0 0-9-16,0 0 6 16,0 0-8-16,0 0-4 15,0 0 5-15,0 0 0 0,0 0-6 16,0 0 1-16,0 0-8 16,0 0 5-16,-2 5 1 15,-2 7 2-15,-2 5 3 16,4-2 0-16,0 1-3 15,2 3 5-15,0-3-4 16,0 2 11-16,0-1-8 16,0 3-1-16,0-3 11 15,0 1-13-15,0-1 3 16,0 3-2-16,0-3 5 16,0 1-1-16,0 0-5 15,-2 0-1-15,0 1 9 16,0-2-8-16,2-1 0 0,0 2 5 15,0-2-2-15,0 5 2 16,0-2-2-16,0 2-1 16,0 1 5-16,0 2-7 15,0 2 1-15,0 1-2 16,0 5 6-16,0-1 1 16,0 1-7-16,0 1 3 15,0 1 1-15,0 1-2 16,0 4 2-16,0 1-4 15,0 1 7-15,0 3-7 16,0 1 1-16,-3-3-1 16,-1 1 1-16,-2-2 3 0,-2-1-2 15,2 0-1 1,-3-1 3-16,3 0-2 0,0 4-1 16,2-2 1-16,2 5 0 15,2 0-1-15,0 0 0 16,0 1 11-16,0-4-10 15,0 0 6-15,4 0-7 16,2 1 2-16,-4 0-3 16,0 4 6-16,-2 1-6 15,0 4 3-15,0 0 1 16,0 1 2-16,0-6-2 16,0 2-3-16,4-4 9 0,0 2-9 15,1 4 1 1,1 3 6-16,-4 4-7 0,6 11 5 15,-6 5-3-15,-2-1 2 16,0 0 9-16,0-6-12 16,0-1 10-16,0-4-8 15,0 2-2-15,0-2 5 16,0 4-3-16,4-7-4 16,3-2 6-16,-1 0-3 15,-1-1 0-15,-2 1 1 16,-3-6-2-16,0 6 3 15,0 6-5-15,0 3 1 16,0 1 5-16,0 3-2 16,-8-4-1-16,4-1 0 15,4-3-1-15,0-5 6 0,0 0-8 16,0 5 0-16,0-5 3 16,6 1 1-16,0-2-2 15,-4-8-2-15,-2-4 2 16,0-10 0-16,0-9-2 15,0-7 0-15,0-13 1 16,0-2 3-16,0-4 0 16,4 0-4-16,21-29-37 15,10-45-140-15,5-52-604 16</inkml:trace>
  <inkml:trace contextRef="#ctx0" brushRef="#br0" timeOffset="79354.08">16928 12035 199 0,'0'0'80'0,"0"0"-22"16,0 0-34-16,0 0 8 15,0 0 7-15,0 0 4 0,0 0 26 16,-20-22-11-16,15 22 3 16,3-2 9-16,2 2-9 15,0 0-29-15,0 0 5 16,0 0-22-16,0 0 7 15,0 0 12-15,0 0-15 16,0 0-4-16,7 0-7 16,13 0-6-16,9 0 18 15,13 0 13-15,10 0-14 16,8-3-9-16,11-6-5 16,9-1 9-16,16 0-8 15,18 2-5-15,15 1 10 16,18 0-10-16,7 7 5 15,6 0-1-15,-4 0-4 0,-4 0-1 16,-5 2 4-16,3 6-1 16,-5-2-5-16,2 0 2 15,7-2 0-15,2 1 1 16,8-4 7-16,8-1-6 16,-5 0 2-16,-6 0-3 15,-9-4 6-15,-3-5-6 16,-3 4 13-16,-3-2 5 15,-4 0-7-15,1 1 7 16,7-2-6-16,7 2-11 16,13-1 22-16,10 2-15 0,-2-2 6 15,-5 4 2 1,-12-3-11-16,-11 2 10 0,-13 0-9 16,-7-2-4-16,-9-2-3 15,-4 2 3-15,0-3-3 16,4 2 0-16,7-1 0 15,4-3 6-15,-3-4-6 16,-9 1 0-16,-12-1 3 16,-16 2-3-16,-18 3 7 15,-15-1 10-15,-14 4-7 16,-13 0 3-16,-2 4-6 16,2-4-3-16,6 2 1 15,10-4-3-15,2 1-2 16,6 3 1-16,-3-4 1 0,-8 4-1 15,-7 0 1-15,-12 3-2 16,-10 0 2-16,-4 2-2 16,-4 0 0-16,3 0-1 15,7 0 1-15,8 0 0 16,8 0 0-16,5-1 0 16,0-2-1-16,0 2 2 15,-9 1-1-15,-6 0 0 16,-7 0 1-16,-8 0-1 15,1 0 1-15,-1 0-1 16,4 0 0-16,-3 0 1 16,-3 0-1-16,0 0 0 0,-4 0 1 15,0 0-3-15,0 0 2 16,0 0-4-16,0 0 4 16,0 0-13-16,0 0 7 15,0 0-3-15,0 0 1 16,0 0 5-16,0 9 0 15,0 3 3-15,0 3 0 16,0 4 0-16,0 4 0 16,0 1 0-16,0 6 3 15,0 6-3-15,0 5 0 16,0 8 0-16,0 7 0 16,0 2 0-16,0 3 0 15,0 1 0-15,4 1 1 16,2 0-3-16,0 5 4 15,-1 2 1-15,-1 4-1 0,-2 3-2 16,-2 4 0-16,0-2 4 16,0 5-3-16,0 5 9 15,0 5 2-15,0 1 5 16,14-4-6-16,3-6 1 16,4-7 3-16,-1-3-3 15,-1-5-3-15,-3-3-1 16,-7 0-3-16,-2 0-3 15,-7-4 6-15,0 1-5 16,0-3 3-16,0 1-6 16,0-3 2-16,0 2 3 0,0-3-2 15,0 2 6-15,0 1 5 16,0-3-13-16,0 2 4 16,0-2 1-1,0 0-1-15,0 0-2 0,0 4 0 16,0 0-1-16,0 4 0 15,0-6-1-15,0-3 4 16,0 1-2-16,0-6 2 16,2 3 8-16,2 2-10 15,4 3-3-15,-6 7 7 16,0-6-7-16,-2 6 1 16,0 2 5-16,0-2-6 0,0-4 7 15,4-5-7 1,0-7 0-16,1-5 1 0,-1-5 0 15,-2 1-1-15,4 0 0 16,-4-2 2-16,0 1-2 16,0-7 1-16,0-3-1 15,-2-4 2-15,0-8-2 16,0 2 0-16,0-3 0 16,4 1 4-16,-4-2-6 15,3 1 3-15,-1 5-1 16,-2-6 0-16,2 1 1 15,-2-4-1-15,0-2 0 16,0-2 3-16,0-6-3 16,0-1 1-16,0-2 0 0,0-1-1 15,0 0 2-15,0 0 0 16,0 0-2-16,0 0 1 16,0 0 0-16,0 0-1 15,0 0 0-15,0 0-2 16,0 0 0-16,0 0 2 15,0 0-6-15,0 0-9 16,-13 6 13-16,-7-1 2 16,-3-2 1-16,-1 3-1 15,0-1 0-15,-5-2-2 16,-3 1 0-16,-3-4-2 16,-2 0 3-16,0 0-4 15,1 0 4-15,1 0 1 16,-1 0 0-16,-4 5 0 15,-2-4-2-15,-3 3 4 16,-4 4-3-16,-5-4 1 0,-2-4 0 16,-2 4-4-16,3-4 4 15,0 0 0-15,1 2 0 16,0 2 1-16,-2 4-2 16,1-4 1-16,-3 3 0 15,0 0-4-15,-4-2 7 16,-6-1-3-16,-3-4 0 15,-2 0 2-15,1 0-2 16,3 0 0-16,3 0 3 0,-3 0-6 16,-1 0 3-16,-1 0 0 15,-2 0-1 1,-6-4 5-16,-3 4-4 0,-8 0 0 16,-3 0 1-16,1 0-5 15,1 0 6-15,6 0-2 16,3 0 0-16,2 0-2 15,-5 0 2-15,0 0 0 16,-1 0 1-16,-1 0-8 16,-2 0 8-16,1-5-1 15,-1 1 0-15,4 4 6 16,0 0-6-16,1 0 0 16,0 0-1-16,-1 0 0 0,0 0 2 15,-2 0-1 1,-3 0 0-16,2 4 4 0,1 5-2 15,0-9-2-15,4 1-1 16,3 3-6-16,2-4 9 16,4 4-2-16,1 1 0 15,4-1 1-15,9-3-1 16,2 3 0-16,4 5 1 16,5-9-4-16,2 3 3 15,0-3 0-15,1 0 0 16,-1 5 2-16,-4 0-2 15,-1 0 0-15,-1 3 2 16,-1-2-4-16,-1 6 2 16,4-7 0-16,-1 4 2 15,3-1 3-15,0-2-5 0,0-2 0 16,-2 0 0-16,-3 0-3 16,-2 0 5-16,-2-2-2 15,0 1 3-15,5-3 1 16,4 0-7-16,6 5 3 15,3-1 0-15,5-4-3 16,-1 4 3-16,1 2 0 16,-2-6 0-16,2 4 2 15,2-4-2-15,-1 0 0 16,1 0 1-16,4 0-2 16,2 0 3-16,0 0-2 15,6-4 0-15,-6 4 3 0,0 0-4 16,-6 0 1-1,-4 0 0-15,-3 0-3 0,-2 0 3 16,5 0 0-16,-2 0-1 16,6 0 4-16,6 0-3 15,2 0 0-15,8 0 1 16,3 0 1-16,1 0-1 16,2 0-1-16,-3 0 0 15,-1 0 3-15,1 0-4 16,-1 0 1-16,1 0 0 15,-1 0 0-15,-1 0 0 16,3 0 0-16,1 0-1 16,4 0 4-16,1 0-3 0,-7 0 0 15,4 0 1-15,-6 0 0 16,0 0 0-16,1 0-1 16,-3 0 0-16,5 0 5 15,-1 0-6-15,3 0 1 16,-3 0 0-16,4 0 0 15,-1 0 1-15,-1 0-1 16,3 0 0-16,1 0 4 16,-4 0-5-16,3 0 1 15,-4 0 0-15,-5 0 0 16,2 0 0-16,3 0 0 16,2 0 0-16,6 0 5 15,1 0-5-15,2 0 4 0,-3 0-2 16,-1 0 1-16,-5 0-3 15,-1 0 0-15,-1 0-1 16,-1 0 3-16,6 0-2 16,1 0 0-16,3 0 0 15,-1 0 2-15,3 0-1 16,-1 0-1-16,1 0 0 16,2 0 3-16,-2 0-3 15,2 0 0-15,-4 0 0 16,0 0-3-16,-1 0 5 15,1 0-2-15,-1 0 0 16,2 0 2-16,-1 0-1 16,2 0-1-16,0 0 0 15,-7 0-2-15,0 0 5 0,-2 0-3 16,0 0 0-16,-3 0-1 16,-5 0 1-16,-15 0 0 15,-22 12 2-15,-33 8-6 16,-36 10-36-16,-30-4-110 15,-20-12-337-15</inkml:trace>
  <inkml:trace contextRef="#ctx0" brushRef="#br0" timeOffset="81037.98">25827 11584 482 0,'0'0'226'0,"0"0"-51"15,0 0-111-15,0 0-31 16,0 0-10-16,0 0-2 16,0 0-13-16,0-4 8 15,0 4 14-15,0 0 5 16,0 0 1-16,0-2-12 15,0 0 11-15,0 2 0 16,0 0-19-16,0-1 1 16,0-5 0-16,0 3-6 0,-2-8-6 15,-10-1-5-15,-3 5-4 16,-1-6 0-16,-2 8 2 16,-2-2 2-16,-3 7 0 15,-3 0-6-15,0 0 6 16,-1 11-3-16,6 7-2 15,1 6 4-15,1 4-4 16,-2 6 5-16,1 2 1 16,3-2-1-16,-2 0 0 15,6-8 1-15,7-6-1 16,1-7 2-16,5-5-2 16,0-7 0-16,2-1 5 0,25 0-2 15,6 0 15-15,10 0-14 16,3-1-3-16,6 1-1 15,6 0 0-15,4 12 0 16,-4 10 0-16,-8 4 0 16,-15 0-2-16,-15 0-2 15,-13 0-4-15,-7 3 7 16,0 0-9-16,-27 3 10 16,-8-2 7-16,-10-2-6 15,-5-3 3-15,2-7-3 16,-4-4 3-16,8-8-1 15,3-6 7-15,8 0 27 16,6 0 15-16,10 0-30 16,3-13-7-16,7-3-15 15,5-1-13-15,2-8-168 0,0-3-499 16</inkml:trace>
  <inkml:trace contextRef="#ctx0" brushRef="#br0" timeOffset="90791.63">18530 13744 682 0,'0'0'146'0,"0"0"-82"16,0 0 13-16,0 0-21 15,0 0-1-15,0 0-9 16,0 0-19-16,0 0-1 15,0 0-6-15,0 0 12 16,0 0 3-16,0 0-1 16,0 0 7-16,0 0-1 15,0 0-9-15,0 0 5 16,0 0-5-16,-6 0-6 0,-7-4-15 16,-6-1-9-16,0 3-1 15,-6 2 2-15,-2 0-2 16,-4 0 1-16,0 0 2 15,-2 0-1-15,-3 0-2 16,-2 7 0-16,-2-1 7 16,4 2-4-16,3 0 3 15,2 2 4-15,-3 4-5 16,-4 5 3-16,-6 6-6 16,-6 5 0-16,2 2 5 15,-2 2-7-15,3-3 5 16,3 1 5-16,2 0-6 15,3-5 1-15,6 4 6 0,0 3-9 16,-1 2 6 0,1 2-5-16,2 4 3 0,0 4-3 15,2-5-1-15,4 8 6 16,5 4-7-16,0 0 1 16,6 5 4-16,3 0-3 15,5 0 3-15,4 9 0 16,2 0-6-16,0 5 5 15,0 0 2-15,11 0-6 16,-1-6 1-16,6-3 0 16,-3-10-2-16,3-2 0 15,2-3 2-15,2 1-1 16,3-5 1-16,4 5-2 16,2-3 5-16,4 6 1 0,0-3-2 15,-2 1 0-15,1-6-2 16,1-3 1-16,-2-6-3 15,5-3 0-15,-1-6 2 16,4-8 0-16,1 0 2 16,4 4 1-16,5-4-2 15,1 4 2-15,-4 0-3 16,-1 1 0-16,1 0-1 16,6-2-1-16,-1-3 2 15,2-4 1-15,-1-4-2 16,-1-10-1-16,-2 0 4 15,2 0-2-15,-3 0-2 16,2 0 3-16,0 0-2 0,3 0-1 16,5 0 0-16,3-5 0 15,-1 0 0-15,0-7 2 16,-5-2-2-16,1-9 0 16,0-4 1-16,0 0 0 15,-3-7 0-15,-2 7 2 16,-8 0-3-16,-6 3 3 15,-1 2-4-15,-3-4 3 16,-2-2-2-16,-4 2 0 16,0-8 2-16,-4 1 0 15,-4-2-1-15,2-1 3 16,-1-5-2-16,-3 1 0 0,-1 5-1 16,-3-2 3-1,-3 7-3-15,-4-7 2 0,1 2-3 16,-5-1 0-16,0-4-2 15,-2-9 2-15,0-1 0 16,0-6 1-16,0-2-1 16,-4 2 4-16,-5-2-4 15,0 5 3-15,-4 2-9 16,0 5 6-16,-3 0 0 16,0 5 1-16,5 3 0 15,-2 6-1-15,1 1 1 16,1-1-1-16,0 0 2 15,0 3-2-15,0 0 0 16,0 3 2-16,-3-5 0 16,-1-1-4-16,-1 1 3 0,3 5-1 15,-1 8 0-15,-1 1-3 16,3 4-3-16,-1 1 3 16,-3 0 6-16,1 0-3 15,-3 3 4-15,1-6-2 16,3-2-4-16,-4 3 4 15,5-3 1-15,-3 2-3 16,2 3 3-16,4 3-2 16,-6-9-1-16,3 1 1 15,-6-1 1-15,0 0-2 16,1 3 0-16,-3-3-2 16,2 1 7-16,1 4-10 0,0-4 5 15,0 6 0-15,-2-4-2 16,-4 3 6-16,-3-2-7 15,-11-1 3-15,-9-4 0 16,-15 1 3-16,-19-3-3 16,-14 1-1-16,-15 1-1 15,-10 7-49-15,-12 5-52 16,-13 6-307-16</inkml:trace>
  <inkml:trace contextRef="#ctx0" brushRef="#br0" timeOffset="91812.19">17313 13404 509 0,'0'0'186'0,"0"0"-107"16,0 0-78-16,0 0-1 0,0 0 11 16,0 0 21-16,-35 89 23 15,22-53-3-15,-6 1-14 16,2 2 22-16,1 2-11 15,3-1-2-15,-1-8-23 16,8-6-13-16,1-11-4 16,3-7 2-16,2-8-6 15,0 0 14-15,0 0 21 16,0-13 62-16,5-20-38 16,12-13-59-16,3-3 0 15,-2-2 0-15,-5 5-2 16,-4 6 0-16,-4 4 14 15,2 6 28-15,-3 4 2 16,3 8-20-16,-1 4 3 0,1 2-14 16,-2 5 2-16,-1 4-11 15,-2 1-5-15,-2 2 0 16,0 0-1-16,2 0-5 16,5 0-7-16,9 16 5 15,6 11 8-15,7 12 0 16,0 0-2-16,0 4 2 15,-3-2 0-15,-3-4-1 16,-3-6 1-16,-5-7 0 16,-3-7 1-16,-5-4-2 15,-3-9-31-15,-4-3-73 16,0-1-15-16,0 0 10 0,0-15-42 16,-6-10-458-16</inkml:trace>
  <inkml:trace contextRef="#ctx0" brushRef="#br0" timeOffset="91969.16">17327 13554 598 0,'0'0'255'0,"0"0"-91"15,0 0-92-15,0 0-11 16,0 0-18-16,0 0-15 16,6 0-28-16,34 0 14 15,14 0 5-15,15-7-19 16,7-23-70-16,7-14-385 15</inkml:trace>
  <inkml:trace contextRef="#ctx0" brushRef="#br0" timeOffset="93813.77">20087 12386 173 0,'0'0'471'0,"0"0"-368"16,0 0-86-16,0 0-9 15,0 0-3-15,0 0 5 0,66-12 7 16,-63 12-2-16,-3 0 45 16,0 0 88-16,0 0-32 15,0 0 1-15,0 0-41 16,0 0-15-16,0 0-29 16,-3 0-11-16,-5 0-11 15,-6 0-9-15,-1 0-1 16,-6 0-1-16,-3 0 0 15,-3 0 1-15,-7 0-3 16,-5 11 2-16,-4 2 0 16,-4 3 1-16,0 2 5 15,1 3-3-15,-1 1 6 0,-2 4 0 16,2 3 4 0,1 5 6-16,-2 3 1 0,2 1-6 15,3-2-3-15,3 3-4 16,3-2 4-16,2 5-6 15,9 4 2-15,4 6 4 16,4 8-6-16,9 6 0 16,7 4 6-16,2-3-7 15,0-4 2-15,9-12 0 16,11-5 0-16,5-3 6 16,4-5-8-16,4 0-3 15,2 5 5-15,5-2-4 16,5 1 3-16,2-1-1 15,6-1-2-15,3 0 3 16,4-4-1-16,7-6-3 0,2-6 3 16,1-6 2-16,1-4 0 15,-5-2-1-15,1-1 1 16,1-6 4-16,3 2-9 16,0 0 2-16,7-3-1 15,7-1 2-15,1-3-5 16,9 0 2-16,-2-11 0 15,1-15 1-15,-3-6-1 16,-2-3 3-16,-1 4-6 16,-5-5 5-16,2 2-2 15,-2-3 3-15,0-3-3 16,-3-2 2-16,0-9 0 0,-5-2-1 16,2-1 5-16,-13 1-5 15,-8 5 3-15,-16 10-4 16,-13 8 1-16,-7 2 0 15,-7 1-1-15,-4-4 3 16,0-8-3-16,-2-4 5 16,-1-9-5-16,-1-5 0 15,-1-1 2-15,-4 7-2 16,0 7 1-16,0 7-2 16,0 7 0-16,0 7 0 15,-13 2 1-15,-5 3-1 16,-4-2 0-16,0 2 1 15,-3-2 0-15,0 3 0 0,0-1 0 16,0 3 1 0,-7-2 0-16,1 2-1 0,-3-1 1 15,1 2-2 1,4 1 2-16,0-1-1 0,3 2 3 16,1 1-1-16,2 0-1 15,3 3-1-15,1 1 1 16,-2-2 2-16,-4 1-3 15,1 2 0-15,-2 0 1 16,1 0 0-16,0 2-1 16,-1-1 0-16,1 0 1 15,0 1-2-15,1-1 1 16,2 0 0-16,-1 1 2 16,3-2 1-16,-4 2-2 0,-3-2-1 15,-2-1 0-15,-4 2 1 16,-8-2-1-16,-5-4 0 15,-12 2 4-15,-7 6-4 16,-15 0 0-16,-16 3-1 16,-18 0 1-16,-19 5 0 15,-19 13 0-15,-18 10-5 16,-10 8-8-16,-9 10-55 16,-3 7-109-16,16-3-278 15</inkml:trace>
  <inkml:trace contextRef="#ctx0" brushRef="#br0" timeOffset="94562.93">18749 12439 266 0,'0'0'132'0,"0"0"49"15,0 0-97-15,0 0 28 16,0 0 21-16,0 0-20 16,-58-73-5-16,54 70-22 15,2 0-19-15,2 3 31 16,0 0-34-16,0 0-35 16,0 0-8-16,0 0-19 0,0 0-2 15,0 4-10-15,0 20-15 16,0 10 25-16,0 11-2 15,0 1 7-15,0 2-3 16,6 0-1-16,-1-6 0 16,-1-10 2-16,-2-8-2 15,-2-10-2-15,0-9-62 16,0-5-23-16,0 0-24 16,0-3 28-16,0-27-172 15</inkml:trace>
  <inkml:trace contextRef="#ctx0" brushRef="#br0" timeOffset="95036.26">18646 12450 452 0,'0'0'274'0,"0"0"-84"16,0 0-74-16,0 0-43 15,0 0-11-15,0 0-1 16,-21-26-29-16,29 14-28 15,5 0-6-15,8 0 2 16,1 2 0-16,2 0-1 16,1 6 0-16,-1 4 0 15,-3 0 0-15,-6 0-3 16,-4 4 1-16,-6 13-4 0,-5 0 6 16,0 7 1-16,-18 3-8 15,-11 3 8-15,-7-5 1 16,5 0 0-16,8-10 0 15,15-6 1-15,8-5-2 16,0-4 9-16,8 0 22 16,28-9 0-16,9-6-27 15,1 0-2-15,-1 8-4 16,-7 5 2-16,-5 2-1 16,-4 0-3-16,-10 13-1 15,-11 8 2-15,-8 5-5 16,-8 8 8-16,-35 4 3 15,-8-3 35-15,-5-3-3 0,9-11-24 16,11-7 4-16,14-10-6 16,9-4-4-1,13-2-5-15,0-24-85 16,33-6-425-16</inkml:trace>
  <inkml:trace contextRef="#ctx0" brushRef="#br0" timeOffset="96791.65">22563 14219 555 0,'0'0'182'0,"0"0"-23"16,0 0-65-16,0 0-33 16,0 0 9-16,0 0-1 15,12-14-2-15,-12 12-25 16,0-1-6-16,-8-2-12 15,-11-1-23-15,-8 2 5 16,-7 2-3-16,-3-1 0 16,-6 2 9-16,-3 1 7 15,-8 0-9-15,2 0 16 16,-1 0-1-16,2 0-10 16,2 0 3-16,-1 0-6 0,-1 0 2 15,2 6-4-15,-7 4-1 16,-4 2-2-16,-7 4 3 15,1 0-8-15,-3 3 9 16,-1 4-3-16,3 3 1 16,1 4 3-16,3 2-8 15,3 7 2-15,2 3-2 16,0 2-2-16,2 0 8 16,5 2-9-16,-2-2 5 15,-1 4-5-15,2 2 2 16,2 0 2-16,0 3-1 15,6-1-4-15,4 0 6 16,2 3-6-16,7 4 0 0,6-5 7 16,6 4-7-1,9-5 4-15,8 2-4 0,2-2 3 16,0-7 1-16,18-4-4 16,7 0 1-16,1-2 4 15,8 4-3-15,8-3 0 16,9-5-2-16,12 4 0 15,12-11 9-15,17-4-5 16,11-3 2-16,1-8 2 16,0-2-6-16,-3-7 2 15,-3 4 4-15,-2-9-8 16,-3 0 6-16,1 0-5 0,5 0 0 16,-1-4 3-1,4-15-4-15,12-8 3 0,2-4-3 16,0-4 0-16,-7 3 1 15,-6 0-2-15,-8 6-1 16,-5-1 2-16,-9 0 1 16,-9 0 0-16,-3 1-1 15,-11-2 3-15,-4 2-3 16,-6 0 0-16,-2-4 0 16,-4-2 0-16,1-1 3 15,-6-2-4-15,-4-1 1 16,-6 1 0-16,-9 3-2 15,-7 0 3-15,-2 2-1 16,-7 0 0-16,0 1 1 16,-2 2 5-16,0 1-6 0,0-5 1 15,0-1 1 1,0 5-1-16,0 1 1 0,0 4-2 16,0 0-4-16,-6 3 0 15,-8 1 3-15,-1-3 2 16,-3-2-2-16,-2 5 1 15,2-6 0-15,3 4 3 16,-1 1-3-16,5 2 1 16,-1 3-1-16,-1-4 2 15,-1 0 0-15,-1-2-2 16,-3 0 0-16,-1-2 0 16,-4-4 1-16,0 0-1 0,-1-2 3 15,-2 1-2-15,-1 1-1 16,-2 0 1-16,-10 1-1 15,-5-2 1-15,-20 3-1 16,-23 1-1-16,-23-6 1 16,-23 7-1-16,-34 4-38 15,-32 12-54-15,-31 6-199 16,-19 8-875-16</inkml:trace>
  <inkml:trace contextRef="#ctx0" brushRef="#br0" timeOffset="97864.4">20280 14332 623 0,'0'0'140'16,"0"0"-11"-16,0 0-35 15,0 0-29-15,0 0 6 16,0 0-24-16,9-11-18 16,-9 11 12-16,0 0-16 0,0 0-9 15,0 2-16-15,0 18-6 16,2 11 6-16,3 0 9 15,2 5-6-15,-1-1 1 16,1-11-1-16,2-7-2 16,-4-5 5-16,-1-7-2 15,-2-5 2-15,-2 0 4 16,0 0-2-16,0 0 10 16,0-14-8-16,0-9-10 15,0 2-18-15,0-5 5 16,0 3 7-16,-2 4 2 15,-2 6-6-15,-1 1 9 16,0 6 2-16,3 6 6 0,0 0 12 16,-3 0-9-16,-3 0-10 15,-6 11-12-15,-6 14 6 16,0 3 5-16,0 7 0 16,2 1 1-16,2 4 21 15,1 0-7-15,3 6 0 16,4-4 0-16,8-5-5 15,0-12 5-15,0-9-3 16,12-8 4-16,19-8 21 16,9 0 8-16,11-4-15 15,4-18-12-15,-1-6-15 16,-7 2 4-16,-7-1-4 16,-11 6-4-16,-11 9-18 15,-14 4-17-15,-4 8-1 0,0 0-42 16,-13 0-78-16,-19 15 49 15,-1 2-162-15,2-3-397 16</inkml:trace>
  <inkml:trace contextRef="#ctx0" brushRef="#br0" timeOffset="99971.62">23763 12212 542 0,'0'0'195'0,"0"0"-85"15,0 0-46-15,0 0-20 16,0 0 8-16,0 0-28 15,6 4-5-15,-6-2 9 16,0-2 6-16,0 0 1 0,0 0 7 16,0 3-20-16,-2-2-6 15,-11 3-3-15,-8 0-9 16,-5 4 17-16,-3 1-3 16,-5-2 0-16,1 3 12 15,-3 5-10-15,-2-1 3 16,0 3 4-16,0 1-4 15,-4 5 2-15,0 2-13 16,-5 8-1-16,0 2 4 16,-2 8-1-16,-2 5-9 15,2 1 7-15,-3 4-12 16,1 1 15-16,4-2-6 0,-1 2-9 16,3 3 8-1,3 2-3-15,1 6 14 0,10-3-13 16,7-1-1-16,10-3 4 15,8-3-3-15,6-3 1 16,0-6 2-16,6-3-6 16,21-7 1-16,8-4 4 15,8-2-4-15,6-2 5 16,2-1 0-16,7-6-4 16,3-4 2-16,1-4-7 15,5-1 3-15,1-3 0 16,-1-6 1-16,3-3-4 15,-1 0 0-15,4 0 4 16,-1-14-4-16,5-14 2 16,0-5 3-16,-2-10-4 0,6-1 2 15,-3-2 3 1,-11 4-6-16,-11 6 0 0,-10 0 0 16,-15 4 0-16,-2-1 0 15,-9-1 1-15,-2-4 4 16,-2-6-5-16,-1-7 1 15,-1-4 0-15,-3 3 0 16,-2 6 1-16,-4 5-2 16,-3 7 0-16,-2 10 2 15,0 2-4-15,0 6 2 16,0 0 0-16,0 0 1 16,-7-2 2-16,0 0-3 0,2 1 0 15,-1-3 0-15,0 3 4 16,1 1-4-16,-2-1 0 15,0 6 4-15,1 0-2 16,-1 4-1-16,0-1-1 16,0 2 4-16,-1-2-2 15,1 0-2-15,-4-2 0 16,0-1 0-16,0 1 2 16,-1 1-2-16,4-1 0 15,-1 2 1-15,-1-1-2 16,2 1 2-16,-1-1-1 15,-5 0 0-15,3-2 3 16,-5-1-3-16,-1-2 0 0,-1-3 2 16,-2-3-2-16,0-1 1 15,-7-6 0-15,-8-1-2 16,-13 2-1-16,-18 12 2 16,-24 14-6-16,-22 0-6 15,-29 40-44-15,-23 12-74 16,-5 6-172-16,2-2-647 15</inkml:trace>
  <inkml:trace contextRef="#ctx0" brushRef="#br0" timeOffset="100992.13">22403 12150 404 0,'0'0'205'0,"0"0"-90"16,0 0 20-16,0 0-34 15,0 0-28-15,0 0-9 16,0 0-16-16,20-45-19 16,-18 37 39-16,-2 7-7 15,0-2-5-15,0 3-7 16,0 0-28-16,0 0-6 16,0 0-15-16,0 0-21 15,0 11 2-15,0 14 7 16,0 6 12-16,0 3-1 15,0-4 3-15,0-2-2 16,0-7 0-16,0-4 2 0,0-9-3 16,0-1 5-16,0-7-4 15,0 0 1-15,0 0 6 16,0 0 6-16,0-19-13 16,0-7-53-16,0-4 20 15,0-2 14-15,0 0 9 16,0 2 1-16,0 4 9 15,0 3 0-15,0 5 7 16,0 8 14-16,-2 6 3 16,0 3 5-16,0 1-2 15,2 0-25-15,0 0-2 16,0 0-7-16,0 0 2 16,0 0 1-16,0 0 3 15,15 3-12-15,7 13 13 0,9 7 4 16,5 3-4-16,2-2 5 15,2 2-3-15,-8-7-2 16,-11-4 5-16,-9-7-5 16,-10-4 0-16,-2-4-2 15,0 3-4-15,0 2-4 16,-14 7 6-16,-17 4 4 16,-11 3 16-16,-5 1-10 15,3 1-5-15,4 2-1 16,1 0-2-16,6 2-16 15,2 6-122-15,6-3-121 0,6-5-417 16</inkml:trace>
  <inkml:trace contextRef="#ctx0" brushRef="#br0" timeOffset="104428.43">17271 13600 62 0,'0'0'61'0,"0"0"-24"16,0 0 25-16,0 0 15 15,0 0 11-15,0 0 0 16,0 0 1-16,-9 0-7 16,9 0-13-16,-2 0 18 15,0 0-12-15,2 0-40 16,-5 0-6-16,3 0-5 16,-5 0-4-16,1 0-12 15,-3 0-6-15,4 0 5 16,0 0-5-16,5 0 7 15,0 0 5-15,0 0-9 16,0 0 15-16,0 0 8 0,0 0 5 16,23-3 14-16,8-7-45 15,11 3-2-15,5 2 0 16,3 3-122-16,-12 0-249 16</inkml:trace>
  <inkml:trace contextRef="#ctx0" brushRef="#br0" timeOffset="140125.59">25624 13534 154 0,'-5'0'159'16,"3"0"-127"-16,0 0-32 15,0 0 0-15,-3 0-12 16,0 3 12-16,-3-1 0 15,-3 2 0-15,4 0-3 16,0-4-82-16,2 0-68 0</inkml:trace>
  <inkml:trace contextRef="#ctx0" brushRef="#br0" timeOffset="140926.7">24819 13972 264 0,'0'0'104'16,"0"0"2"-16,0 0-20 15,0 0-18-15,0 0 32 16,0 0-10-16,7-4-6 15,-7 4-16-15,-9 0-12 0,-7 0-13 16,-6 0-18 0,-7 0 14-16,-1 8 4 0,5-2 12 15,-2 1 1-15,8-2-9 16,9 0-17-16,8-5-5 16,2 0 12-16,0 3 12 15,15-3-19-15,22 0-19 16,15 4 3-16,12-2-10 15,7-2-2-15,1 3 6 16,-9-1-7-16,-10-2-1 16,-15 2 1-16,-13-2 1 15,-10 0-2-15,-5 0 4 16,-8 0-4-16,-2 0 3 16,0-2-3-16,0-12-1 15,0-3 0-15,-12-1-6 0,-3 2-2 16,-6-2 4-1,1 2 1-15,1 2 3 0,3 2 1 16,5 7 0-16,4 2-1 16,7 3 0-16,0 0 1 15,0 0-8-15,0 0-6 16,7 10 7-16,15 4 7 16,7 0 5-16,0-2-2 15,-7-1-3-15,-2 3 0 16,-11-1 0-16,-7 8-2 15,-2 5 0-15,-4 4-4 16,-21 8 2-16,-8 1 4 0,2 4 0 16,2-1 0-16,4-6 0 15,10-4-6-15,8-10-139 16,7-20-128-16,0-2-386 16</inkml:trace>
  <inkml:trace contextRef="#ctx0" brushRef="#br0" timeOffset="143565.69">25684 13527 462 0,'0'0'159'0,"0"0"33"15,0 0-56-15,0 0-46 16,0 0-26-16,0 0 5 16,0 0-15-16,-5-12-24 0,5 12-17 15,0 0-8-15,0 0 2 16,0 0-2-16,0 0-5 16,0 0 0-16,0 0-1 15,0 0-5-15,0 0 3 16,0 0-1-16,0 0 4 15,0 0 0-15,0 0 0 16,0 0 0-16,0 0 7 16,0 0 2-16,0 0 3 15,0-7-4-15,0-2-4 16,0-2 1-16,0-1 1 0,3 3 7 16,-1 1 10-1,-2 4 4-15,0-1 19 0,0 5-9 16,0 0-10-16,0 0-6 15,0 0-12-15,0 0-3 16,0 0-3-16,0 0-3 16,0 0-1-16,-9 12-3 15,-11 14 4-15,-3 3 1 16,2 3 1-16,2 4-2 16,1 3 0-16,5 5 0 15,2-8 3-15,4 0-3 16,7-4 1-16,0 1 2 15,0-8-3-15,12-1 0 16,7-4 0-16,6-8 0 0,2-6 4 16,2-6-3-1,2 0 5-15,0-9 2 0,0-16-3 16,0-5-2-16,-2-2 2 16,-6 2-2-16,-3 6-3 15,-9 8 0-15,-2 2 3 16,0 6-3-16,-4 4 1 15,-3 0-1-15,0 4 0 16,-2 0 0-16,0 0-1 16,0 0 0-16,0 0 0 15,0 0-2-15,0 0-2 16,0 0 3-16,-2 13 1 16,-5 6 1-16,0 5-2 0,5 3 3 15,0-1-1-15,2 3 0 16,0-5 0-16,0-4 0 15,0-3 0-15,0-8-1 16,6-4-1-16,2-5-2 16,-2 0 4-16,5-3 0 15,5-20 0-15,-3-9 0 16,-1-7-25-16,-6-1-2 16,-2 0-3-16,-4 2 11 15,0 2 12-15,0 7 5 16,0 7 2-16,-2 8 0 15,-2 6 5-15,0 6-4 16,-2 2 3-16,-2 0-4 16,-5 2-4-16,-3 17 1 0,-2 4 0 15,0 4 3-15,0 1 0 16,9 6 0-16,3 0 3 16,6 0 2-16,0-2 4 15,0-2 0-15,13-8-7 16,7-7 3-16,3-2-2 15,0-5-3-15,10-8 10 16,-2 0-7-16,6-24 9 16,3-12-6-16,-2-6-2 15,-7-6-1-15,-4-2-1 16,-7-3-1-16,-7 3 1 16,1 3-1-16,-5 6 1 0,-5 11 0 15,0 9-1-15,0 9 4 16,-2 7 5-1,-2 3-6-15,0 2-1 0,0 0-3 16,0 0-5-16,0 7-2 16,0 19 4-16,0 9 3 15,0 3 3-15,0 6-1 16,0 4 0-16,0-3-1 16,0-1-1-16,0-7 1 15,0-2 1-15,0-7-1 16,0-7 0-16,0-6 0 15,4-10-1-15,13-5-3 16,10-7 3-16,9-25 8 0,5-12-8 16,-4-6 0-16,-3-4-4 15,-8-1 0-15,-5 1 4 16,-8 1 0-16,-7 4 1 16,-2 11 0-16,-1 7 2 15,0 16 1-15,-3 7 7 16,0 6-1-16,0 2 1 15,0 0-11-15,0 0-4 16,0 8-2-16,0 18 4 16,-10 11 2-16,4 4-1 15,-1 5 1-15,5 2 1 16,2 5 0-16,0-4 0 16,0-1 0-16,0-4 2 0,7-9-3 15,3-7 1 1,2-10-1-16,-3-6 2 0,-1-10-2 15,4-2 1-15,8-3-1 16,6-24 9-16,6-5-5 16,-1-6-4-16,-2 2-4 15,-4 2 4-15,-3 2-10 16,-3 6 10-16,-2 6-2 16,-7 1 2-16,-3 8 0 15,-4 2 0-15,-3 7 1 16,0 0-2-16,0 2 1 15,0 0-4-15,-5 0 1 16,-8 0-4-16,-3 0 6 16,-2 0-2-16,2 0 0 0,1 14 2 15,-1 8-3-15,1 9 1 16,3 5 0-16,4 4 3 16,8 0-1-16,0-1-1 15,0-7-3-15,26-5 5 16,4-8 0-16,3-10 1 15,4-9 1-15,0 0 2 16,-2-24 0-16,-1-10-4 16,-5-4-14-16,-4 0 6 15,-8-2-23-15,1 6 6 16,-3 5 23-16,1 7-2 16,1 4 4-16,0 7 0 15,-2 4 0-15,-1 7 0 0,-1 0 0 16,-2 0 0-16,-2 0 3 15,-5 12-2-15,-2 1 1 16,-2 1 2-16,0 0-3 16,0 4 1-16,0-11-2 15,0 4 1-15,0-8 3 16,0-3-4-16,0 0 0 16,-4 0-8-16,0 0-17 15,-1-3-5-15,-4-15-5 16,2-3-15-16,-1 1 34 15,1 0 3-15,0 2 12 16,5 4-1-16,-3 5 4 0,3 7 0 16,2-1 17-16,-4 3-15 15,-3 0-4-15,-2 22-9 16,0 7 7-16,1 5-1 16,3 2 3-16,5 0 2 15,0 2-1-15,0-3-1 16,13-1 12-16,10-8 6 15,6-9-8-15,4-7-1 16,3-10-4-16,3 0 9 16,2-18-3-16,-3-17-4 15,-3-11-7-15,-8-1-13 16,-4-8 12-16,-6 0-6 0,-7-1 7 16,-2-2-1-16,-1 0 4 15,-1 3-2 1,-3 6 4-16,-3 12 3 0,0 8-2 15,0 14 9-15,0 6 4 16,0 7 7-16,0 2-17 16,0 0-6-16,0 0-3 15,0 0-8-15,0 9-4 16,0 15 10-16,-11 10-2 16,0 10 3-16,-1 9 2 15,3 5 2-15,1 0 14 16,3 4-7-16,5-8 2 15,0-6-2-15,0-11-3 16,11-2 11-16,10-12-11 16,0-4 1-16,8-13-1 0,2-6-3 15,8 0 6-15,-3-27-10 16,-1-12-2-16,-10-8-100 16,-15-3-111-16,-10 0-255 15</inkml:trace>
  <inkml:trace contextRef="#ctx0" brushRef="#br0" timeOffset="143726.6">27251 13529 561 0,'0'0'319'15,"0"0"-155"-15,0 0-62 16,0 0 54-16,0 0-22 16,0 0-69-16,134-33-38 15,-87 8-16-15,-3 1-11 0,-4 2-33 16,-9 1-153-1,-4 0-464-15</inkml:trace>
  <inkml:trace contextRef="#ctx0" brushRef="#br0" timeOffset="145575.66">27641 13631 435 0,'0'0'312'16,"0"0"-130"-16,0 0-44 16,0 0-17-16,0 0-35 15,0 0-15-15,9-14-20 16,-9 14-23-16,2 0-27 15,-2 7-1-15,0 16-10 16,0 10 6-16,0 3 5 16,0 2-1-16,-4-6 0 15,4-4 5-15,0-5-4 16,0-6 1-16,0-5-2 16,0-4 9-16,6-6-6 15,7-2 1-15,3 0-4 16,7-25-20-16,4-8-28 0,-1-9-60 15,-4-2-16-15,-1 1 39 16,-6 8 85-16,-3 10 18 16,-6 10 74-16,-2 6 11 15,-2 8 6-15,3 1-77 16,-3 0-32-16,5 11-16 16,0 14 16-16,2 5 4 15,1 1 1-15,2 0-2 16,3-5 0-16,1-5 1 15,-3-4 0-15,-1-8 4 16,-6-9-5-16,1 0 9 16,-3 0 2-16,4 0-2 0,-4-15-12 15,-2-9-1-15,-2-7-79 16,0 0 1-16,0-1 18 16,0 1 38-16,-2 7 19 15,0 11 4-15,2 2 45 16,0 7 82-16,0 4-28 15,0 0-52-15,0 0-33 16,0 0-6-16,6 0-3 16,9 11-1-16,1 3-1 15,-3 1-3-15,4 2-1 16,-5-4-1-16,5 0 2 16,-5-5 0-16,2-4 3 15,1-4-1-15,-1 0 3 0,4 0-5 16,2-9-5-1,3-11-3-15,-2 1-20 0,0-3 14 16,-6 1 10-16,-1 6-1 16,-6 3 4-16,-1 1 1 15,-4 7 0-15,-3 2 0 16,0 2-2-16,0 0 0 16,0 0 0-16,0-2-10 15,0 1 12-15,0-2-1 16,0-1 2-16,-8 2 0 15,2-1-1-15,-3 3-2 16,0 0-2-16,0 0-3 0,3 0 6 16,1 0 0-16,-1 0-4 15,-2 0 1-15,2 17 1 16,-3 5 3-16,3 9-1 16,-2-2 6-16,4 6-5 15,4-9 0-15,0-4 2 16,0-8 6-16,25-9-3 15,6-5 15-15,4 0-2 16,1-21-5-16,-7-9-1 16,-7-4-11-16,-3-4-1 15,-6-5-4-15,1-6-18 16,-1-4-6-16,-3-3 8 16,0 0 0-16,-4 1 14 0,-1 6 4 15,-1 6 2-15,-4 11 3 16,0 15-2-16,0 8 11 15,0 9 24-15,0 0-36 16,0 0-11-16,0 2-18 16,0 17 28-16,-4 3-1 15,-3 6 4-15,3 2-1 16,-4 7 1-16,4 6 1 16,2 3 2-16,0 7-2 15,2-4 0-15,0-1 9 16,0-2-4-16,6-5-2 15,8-12-6-15,-1-9 4 16,-1-8 4-16,-1-5-4 16,-1-7 6-16,7 0-6 0,1-19-4 15,1-11-71-15,2-2-32 16,-2 2 3-16,-1 2 58 16,1 8 35-16,-7 5 7 15,-1 10 36-15,-1 5 25 16,-4 0-22-16,1 5-24 15,-1 21-13-15,2 11 24 16,0 1-8-16,7-1-12 16,6-8 3-16,1-6-4 15,-4-9 3-15,0-8-2 16,-2-6-4-16,-5 0 14 16,2-13 1-16,-2-15-9 15,-2-2-8-15,-2 0-9 0,-3 2 1 16,1 3 5-16,-1 4 3 15,-1 3 1-15,3 8 2 16,-2 3 32-16,-1 7 7 16,-1 0-24-16,-2 0-17 15,0 0-1-15,2 29-22 16,-2 14 19-16,0 17 3 16,0 8 6-16,0 10 1 15,0 8 0-15,0-1 1 16,-4-5 0-16,4-2-6 15,0-8 1-15,0-6 1 16,0-6-2-16,2-8 3 0,7-10-3 16,-4-7-1-1,-1-9-1-15,-4-12 1 0,0-7 1 16,0 0 1-16,0-5-3 16,0 0 11-16,-9 0-8 15,-20-10 2-15,-11-12 1 16,-5-9-1-16,5-5-4 15,4-4 5-15,15-8-5 16,13-2 6-16,8-10-2 16,4 0 0-16,33-7-3 15,7 2-1-15,8-6 0 16,-1 1-1-16,-13 3-20 16,-17 6-26-16,-21 6-73 15,-4 6-163-15,-42 1-668 0</inkml:trace>
  <inkml:trace contextRef="#ctx0" brushRef="#br0" timeOffset="145734.54">27978 13256 1201 0,'0'0'82'0,"0"0"-82"15,0 0-53-15,0 0-428 16</inkml:trace>
  <inkml:trace contextRef="#ctx0" brushRef="#br0" timeOffset="147345.07">29376 13571 531 0,'0'0'348'16,"0"0"-251"-16,0 0-7 0,0 0-11 16,0 0-45-16,0 0-12 15,93-42-10-15,-64 26-11 16,-4 0 8-16,-6 2-5 15,-7-2-1-15,-3-1 11 16,-5 4-9-16,-4-1 4 16,0 2 14-16,0 5-15 15,0 4 8-15,0 1-1 16,0 2-7-16,-6 0-8 16,-13 0-10-16,-5 2 5 15,-5 15 4-15,1 4 0 16,-1 2 0-16,4 4 2 15,7 1 1-15,7 2 16 16,6-2-6-16,5 2 28 16,0-4-7-16,7-3-10 0,22-7-1 15,13-6 5-15,7-6-3 16,5-4 1-16,-8 0-18 16,-8-7-4-16,-9-11-3 15,-9-5-32-15,-9-8-138 16,-3-3-66-16,-6-3-299 15</inkml:trace>
  <inkml:trace contextRef="#ctx0" brushRef="#br0" timeOffset="147535.97">29729 13411 760 0,'0'0'319'16,"0"0"-159"-16,0 0-8 16,0 0-29-16,0 0-71 15,0 0-40-15,14-4-11 0,1 4-1 16,10 11 0-16,4 10-1 15,0 2 0-15,2 4 1 16,-2-1-1-16,-2-4-1 16,-2-5-58-16,-8-10-111 15,-1-7-63-15,-9-2-196 16</inkml:trace>
  <inkml:trace contextRef="#ctx0" brushRef="#br0" timeOffset="147772.81">29966 13355 729 0,'0'0'372'0,"0"0"-240"16,0 0-13-16,0 0-22 15,0 0-67-15,0 0-30 16,-29 3-7-16,9 22 3 16,-4 7 4-16,-5 6 14 15,0 0 6-15,2 2 4 16,4-2-3-16,4-10-18 15,5-6-1-15,5-5 0 16,7-12-2-16,2-5-21 16,0 0-89-16,25-15-93 15,6-18-226-15</inkml:trace>
  <inkml:trace contextRef="#ctx0" brushRef="#br0" timeOffset="148285.13">30030 13276 751 0,'0'0'155'16,"0"0"-44"-16,0 0-11 16,0 0-50-16,0 0 40 15,0 0-54-15,0 0-10 16,19-94 49-16,-19 94-15 16,0 0-34-16,0 0-14 15,0 0-12-15,2 9-7 16,6 14-8-16,-1 12 15 15,3 9 15-15,-6 2-8 16,-2 2 2-16,-2-2-2 16,0-3-3-16,0-11 5 0,0-6-6 15,0-6-1-15,0-8 2 16,0-7-3-16,0-1 5 16,0-4-4-16,0 0 1 15,4-4 20-15,10-20 7 16,3-3-30-16,2-2 1 15,-4 7 0-15,-1 3 0 16,-6 4-1-16,-3 10 0 16,-3 0 3-16,0 5-3 15,-2 0-1-15,0 0 0 16,0 0-9-16,0 5-1 16,0 15 4-16,4 6 7 0,2-1 15 15,-2 1-13-15,5-2-1 16,-1-6 5-1,2-2-6-15,5-4 7 0,3-8-1 16,4-4 3-16,2 0-9 16,3-1-5-16,0-19-87 15,-6-9-120-15,0-5-299 16</inkml:trace>
  <inkml:trace contextRef="#ctx0" brushRef="#br0" timeOffset="149611.99">30508 13404 576 0,'0'0'400'0,"0"0"-319"16,0 0-33-16,0 0 11 0,0 0-36 16,0 0-20-16,2 0-3 15,-2 0 1-15,0 0-1 16,0 0 2-16,0 0 2 16,0 0 9-16,0 0 1 15,0 0-3-15,0 0 4 16,0 0-6-16,0 0 8 15,0-5 5-15,0 1 29 16,0-2-24-16,0 4-4 16,-4 2 30-16,4 0 1 15,0 0-29-15,0 0-17 16,-5 0-7-16,-1 0-1 0,-6 2 0 16,-1 13-6-1,1 2 5-15,-1 5 1 0,-1 4-4 16,4 1 4-16,1 0 1 15,5-3 1-15,4-2 0 16,0 1-2-16,0-10 2 16,0-3-2-16,11-6 3 15,1-4-2-15,0 0 5 16,3 0-1-16,4-10-5 16,-1-16-2-16,1-6-18 15,4-4 14-15,1 0-6 16,1 4 10-16,-3 3 1 15,-4 10 1-15,-7 9 1 16,-7 4 0-16,-4 6 13 16,0 0-5-16,0 0-9 0,0 4-12 15,0 13 0-15,0 9 12 16,0 3 8-16,0 1-2 16,0 1-1-16,8-4 6 15,0-3-8-15,3-2 0 16,3-6-3-16,-3-3 0 15,-1-6 4-15,7-7-3 16,-1 0 2-16,-1 0 8 16,3-22-5-16,-1-3-6 15,-3-6-12-15,-3 2 1 16,-5 4 4-16,-3 1 4 16,-3 6 2-16,0-2 0 15,2 6 2-15,0 4-1 0,3 3 8 16,-3 4 3-16,-2 3-2 15,0 0 0-15,0 0-8 16,0 0-1-16,0 3-8 16,0 20 3-16,2 5 4 15,3 6 1-15,1 0 0 16,1 0-2-16,2-2 2 16,0-6 2-16,0-5-1 15,-1-11 0-15,2-5-1 16,1-5 1-16,3 0 4 15,-2-10-5-15,5-14-3 16,-7 0-22-16,1 0-25 0,-1-2 7 16,-4 5 28-16,3 0 15 15,-1 1 1-15,2 1 2 16,1 7 16-16,-3 1 18 16,0 7-8-16,-6 2-5 15,0 2-10-15,-2 0-14 16,0 0-2-16,0 8-9 15,0 13 11-15,2 2-2 16,-2 0 6-16,3 3-4 16,1-3 0-16,-2-2 0 15,2-6 1-15,6-1 0 16,-4-2-1-16,7-5 1 0,1-6 2 16,4-1 1-16,6 0 4 15,1-22-2-15,4-8-2 16,-4-6-4-16,-4-4-2 15,-5 3 0-15,-3 5-5 16,-3 9 7-16,-10 7 0 16,2 9 1-16,-2 6 6 15,0 1 6-15,-2 0-10 16,-18 1-3-16,-3 16-3 16,6 0 3-16,5-2 0 15,12-3-6-15,0 0 2 16,0 0-1-16,25-2 5 15,2 0 0-15,2-2 0 16,-3 0 1-16,-4 2-1 16,-4-2 0-16,-9 3 0 0,-5-4-1 15,-4 6 3-15,0-1-1 16,0 0 0-16,-11-1 0 16,1-3 3-16,-2-4-3 15,3-1 4-15,3-3-5 16,-3 0-6-16,2-15-77 15,2-13-169-15,5-8-611 16</inkml:trace>
  <inkml:trace contextRef="#ctx0" brushRef="#br0" timeOffset="149895.81">31625 13156 761 0,'0'0'440'15,"0"0"-380"-15,0 0-1 16,0 0 10-16,0 0-1 16,0 0-49-16,0-14-19 15,0 14-3-15,0 12-10 16,0 13 0-16,-5 10 13 16,3 9 13-16,-1 3 2 15,3 3 2-15,0-1-6 16,0 0 4-16,12-5-10 15,1-7-1-15,1-5-2 16,-3-15-2-16,-9-4-17 0,-2-12-114 16,0-1-54-16,-11 0-280 15</inkml:trace>
  <inkml:trace contextRef="#ctx0" brushRef="#br0" timeOffset="150217.03">31553 13423 801 0,'0'0'394'15,"0"0"-236"-15,0 0-58 16,0 0-38-16,0 0-29 16,0 0-30-16,122-52 5 15,-93 46-8-15,-2 4 1 16,-9-3-1-16,-5 2 3 0,-1-1-3 16,-1-1 0-16,0 0 0 15,-4 1 6-15,-2 0-5 16,-3 4-1-16,-2 0 0 15,0 0-6-15,0 0 3 16,4 1-9-16,0 20-5 16,5 5 17-16,1 6 9 15,0 0 8-15,-1-1 0 16,1-6-10-16,-6-6 1 16,-2-10-6-16,0-4-2 15,-2-5 0-15,0 0-35 16,0-5-103-16,-15-23-250 15</inkml:trace>
  <inkml:trace contextRef="#ctx0" brushRef="#br0" timeOffset="150368.94">31881 12982 1277 0,'0'0'232'15,"0"0"-186"-15,0 0-36 16,0 0-10-16,0 0-1 15,0 0-124-15,20 47-213 16,-9-10-554-16</inkml:trace>
  <inkml:trace contextRef="#ctx0" brushRef="#br0" timeOffset="151447.22">32026 13337 586 0,'0'0'207'15,"0"0"-123"-15,0 0 32 16,0 0 4-16,0 0-37 16,0 0 9-16,0 0-21 15,0 0-15-15,0 0-16 16,0 0-29-16,0 2-7 15,0 5-4-15,0 4-17 16,0 4 17-16,0 10 2 0,2 1 5 16,0 6 1-16,-2 2-7 15,2-3 2-15,0-5-3 16,-2-6 0-16,3-11 4 16,-3-4-3-16,2-5 0 15,3 0 4-15,4-19-5 16,4-8-8-16,3-4-22 15,1 4 23-15,1-2 7 16,-2 5-2-16,4 0 2 16,-4 2 2-16,-3 3-2 15,-5 10 1-15,0 3-1 16,-6 6 0-16,-2 0 32 0,2 0-21 16,0 0-5-16,3 10-3 15,5 14 12-15,2 3 12 16,1 2-10-16,1 0-12 15,-1-6 1-15,5-3-4 16,6-8 2-16,3-7-4 16,4-5-37-16,5 0-49 15,-2-5-8-15,-1-11-19 16,-4-4 70-16,-4-4 22 16,-6 0 21-16,-1-2 1 15,-2 2 2-15,-5-2 11 16,0 2 49-16,-4 5 9 15,-3 5-1-15,-4 7 1 16,0 5-18-16,0 2-22 16,0 0-27-16,-4 0-1 0,-16 6-4 15,-2 8-3-15,3 6 2 16,2 4-2-16,3 2 2 16,8 0-1-16,4 2 3 15,2-4-5-15,0-7 4 16,10-4-4-16,13-11 2 15,-1-2 4-15,3-15-2 16,-1-11 12-16,-4-6-11 16,-4 5 7-16,-3 3-6 15,-2 8-2-15,-3 8 7 0,-4 2 1 16,-2 6 9 0,-2 0-17-16,4 0-1 0,5 9-7 15,3 17 3-15,1 15 5 16,1 5 3-16,-6 10-3 15,1 4 0-15,-3 5 1 16,2-4 0-16,-2 4 1 16,-1-6-2-16,-5-4 1 15,0-9 0-15,0-5 0 16,0-14-1-16,0-6 2 16,-5-10-1-16,-7-7 2 15,2-4 0-15,-3 0 0 16,-3 0 13-16,-7-15-3 15,4-13-2-15,0-11 3 16,7-5-12-16,4-9 4 0,6-2-2 16,2-3-2-16,0 6-3 15,14-3 1-15,15 6-9 16,4 4-13-16,9 5-46 16,1 10-54-16,-5 8-170 15,-11 14-743-15</inkml:trace>
  <inkml:trace contextRef="#ctx0" brushRef="#br0" timeOffset="152460.99">25474 14737 231 0,'0'0'289'0,"0"0"-83"16,0 0-54-16,0 0-26 16,0 0-29-16,0 0-18 15,0-121 24-15,0 115 13 16,0 0-44-16,0 6-6 0,0 0-12 16,0 0-31-16,0 0-10 15,0 0-13-15,0 22-6 16,-4 14-5-16,-1 16 11 15,-1 13 4-15,4 2-3 16,2 3 3-16,0-1-2 16,0-5 1-16,0-6 1 15,2-14-4-15,2-13 0 16,-2-13 3-16,1-14-3 16,-1-4-27-16,-2 0-17 15,0-10-17-15,0-16-177 16,0-6-218-16</inkml:trace>
  <inkml:trace contextRef="#ctx0" brushRef="#br0" timeOffset="153067.79">25343 14993 762 0,'0'0'278'0,"0"0"-202"0,0 0-38 16,0 0 12-16,0 0-16 15,0 0-12-15,64 0-1 16,-22-8 13-16,6-8-15 15,-4-3-12-15,-1-4-1 16,-8-3-3-16,-6-6-1 16,-8-3-2-16,-8 1-2 15,-9 4-74-15,-4 0 1 0,0 4 31 16,0 3 26-16,-4 4 7 16,-3-3 10-16,1 5 1 15,0 6 12-15,6 5 38 16,0 4 7-16,0-2-23 15,0 4-28-15,0 0-5 16,0 23 3-16,0 12 1 16,0 5 15-16,0 6-5 15,0 2-1-15,0 5 7 16,0 1-5-16,0-1 2 16,-4 0-9-16,0-2 10 15,2-2-11-15,-1-5-3 16,3-16 1-16,0-10-4 15,0-5-2-15,0-13 5 16,0 0-4-16,11-9 19 0,5-18 5 16,7-8-13-16,-6-3-10 15,-1 0-1-15,-3 4-1 16,-1 5 0-16,3 6 3 16,-4 5-2-16,1 1-1 15,-2 12 0-15,-3 1-1 16,5 4-4-16,-2 0-2 15,4 0 6-15,1 18 1 16,-4 8 10-16,-3 9 1 16,-4 2-3-16,-4-1-4 15,0-5-3-15,0-8 2 16,0-7-3-16,0-9-45 0,0-7-109 16,9 0-37-16,7-23-367 15</inkml:trace>
  <inkml:trace contextRef="#ctx0" brushRef="#br0" timeOffset="153481.57">25987 15017 88 0,'0'0'1028'0,"0"0"-848"15,0 0-108-15,0 0-29 16,0 0-26-16,0 0-3 16,56-4-9-16,-36 4-3 15,-3 0 0-15,2-5 0 16,-6-4 5-16,-2-2 3 15,-2-1-10-15,-2 3 10 0,-3-8-3 16,0-3-4 0,-4 3-3-16,0-1-4 0,0 2-71 15,0 6 14-15,0-1 13 16,-4 6 10-16,-9 5 15 16,-3 0 13-16,-4 0 7 15,-4 12 0-15,-3 6 3 16,4 8 2-16,1 4 7 15,7 6 13-15,6 4 1 16,9-1 11-16,0-4 10 16,11-5 5-16,22-8 1 15,5-9 6-15,5-8-21 16,-1-5-13-16,-3 0-8 16,2-8 0-16,-5-14-4 0,-7-2-3 15,-9-3-7-15,-9 0 0 16,-5 5-45-16,-3 4-158 15,-3 2-179-15</inkml:trace>
  <inkml:trace contextRef="#ctx0" brushRef="#br0" timeOffset="154883.6">26734 14971 176 0,'0'0'791'16,"0"0"-621"-16,0 0-136 16,0 0 8-16,0 0-16 15,0 0-26-15,0 0 2 16,51-21-2-16,-31 12 6 16,-4-5-1-16,-3-4 0 15,-9 1-1-15,-4 2 2 16,0-1-6-16,0 1-1 15,0 6-10-15,-8 1-4 0,-1 8-4 16,-3 0 5 0,6 0 1-16,-3 0 8 0,2 0-1 15,-2 1-1-15,1 15 6 16,-6 7-3-16,3-1 4 16,-4 10 5-16,1 0 20 15,5 6 11-15,1 2-5 16,4 0 0-16,4-4-2 15,0-4-9-15,8-8-6 16,9-3-6-16,-1-7-3 16,1-10 4-16,6-4 0 15,2 0-2-15,-1 0 7 16,0-18-9-16,-3-5 1 16,-5-4-6-16,-1-4-18 0,-3 4 0 15,-2 3 9-15,-1 3 9 16,1 8 0-16,-2 6 0 15,-3 2 5-15,-1 5-4 16,-4 0-1-16,0 0-7 16,2 0-10-16,-2 9 5 15,4 14 12-15,-2 3 7 16,-2-1 4-16,6 3-1 16,-4-2-6-16,2-8 3 15,1 1-5-15,-3-7-2 16,2-2 1-16,-2-6 0 15,-2-4-1-15,2 0 3 16,0 0 11-16,3-8 9 0,2-17-23 16,0-5-52-16,1 0 33 15,2 4 17-15,-1 3 1 16,-1 4 2-16,3 5 8 16,-1 6 17-16,-2 3-8 15,1 2-8-15,-2 3-10 16,2 0 0-16,2 0 0 15,1 14 0-15,0 4 16 16,1 2 3-16,1 2-4 16,-1 0-4-16,1-2-1 15,-1-2-8-15,-3-6-1 16,3-5 3-16,-3-5 2 0,2-2 6 16,1 0 4-16,3-7-10 15,-3-13 2-15,-4-6-5 16,0-6-3-16,-4-4-3 15,-1 2-4-15,-2-1 6 16,-2-2-5-16,0-4 5 16,0 6-1-16,0 0 0 15,0 8 2-15,0-4 1 16,0 7 2-16,0 4-1 16,0 8 12-16,0 4-1 15,0 8 3-15,0 0-6 16,0 0-7-16,0 0-3 15,0 0-2-15,0 0 1 0,-2 14 0 16,-2 9 1 0,2 8-1-16,2 14-4 0,0 0 5 15,0 8 1-15,0 3 3 16,6-4-2-16,3-4 2 16,-2-3-4-16,2-15 0 15,-1-12 0-15,-1-8 0 16,-5-10 3-16,0 0 1 15,1 0-1-15,-1-17-3 16,-2-7-34-16,0-5-144 16,0 0-116-16</inkml:trace>
  <inkml:trace contextRef="#ctx0" brushRef="#br0" timeOffset="155213.37">27213 14976 799 0,'0'0'391'0,"0"0"-291"15,0 0-60-15,0 0 33 16,0 0-9-16,0 0-48 16,82 0-4-16,-46 0-6 15,-3-14-3-15,4 2-3 16,-4-11 0-16,-2 5-52 16,-6 1-17-16,-6 8 38 15,-7 3 30-15,-8 4 0 16,-1 2 2-16,-3 0-1 15,0 0 0-15,0 0-5 16,4 13 5-16,2 14 22 0,6 3 17 16,-3-2 16-16,-1 2-14 15,-3-2-13-15,-5-4-12 16,0-6-7-16,0-4-3 16,0-12 1-16,0 0-7 15,0-2-31-15,-9 0-178 16,0-25-204-16</inkml:trace>
  <inkml:trace contextRef="#ctx0" brushRef="#br0" timeOffset="155440.25">27547 14614 1068 0,'0'0'233'0,"0"0"-189"16,0 0-44-16,0 0-12 15,0 0 12-15,0 0 6 16,-2 31 0-16,2-31-3 16,0 0 0-16,0 0 18 15,0-3 68-15,0-15-50 16,0-2-26-16,-5 3-13 16,-5 5-87-16,3 3-230 15</inkml:trace>
  <inkml:trace contextRef="#ctx0" brushRef="#br0" timeOffset="155852.6">27750 14829 388 0,'0'0'267'0,"0"0"-188"16,0 0 12-16,0 0-7 16,0 0 16-16,0 0 7 15,0 0-40-15,87 94-34 0,-80-60-2 16,-3 2-15-16,-4 2 0 16,0-3 1-16,0-14 1 15,0-3 15-15,0-14-11 16,0-4-5-16,0 0-2 15,0 0 45-15,0-16 29 16,0-11-68-16,0-5-6 16,0 1-9-16,0-5-2 15,0-4-3-15,10 1 1 16,0 6-2-16,3 3-18 16,1 12-19-16,-3 6 0 15,5 12-25-15,-1 0-33 16,6 3-35-16,-1 18-83 15,-3-3-370-15</inkml:trace>
  <inkml:trace contextRef="#ctx0" brushRef="#br0" timeOffset="156325.34">28043 14971 826 0,'0'0'324'15,"0"0"-213"-15,0 0-29 16,0 0-52-16,0 0-18 15,0 0-12-15,12 0-16 16,-5 0 13-16,3 0 3 16,-2 0 0-16,1 2 4 15,5 0 8-15,-4-2-2 16,4 0 17-16,2 0-4 0,-3-13-3 16,5-8-6-16,-4-2-14 15,-4 2-8-15,-3-1-20 16,-5 4 20-16,-2 2 7 15,0 5 1-15,0 2 3 16,0 4-2-16,0 1 1 16,-9 4-2-16,-5 0-2 15,-1 0-8-15,-3 17 7 16,-1 5-3-16,-4-1 3 16,3 8 3-16,0 0-4 15,6 3 3-15,4-1 2 16,5 1 5-16,5-8 6 15,0-4 3-15,18-6 23 0,15-6 7 16,6-4-13 0,5-4-11-16,-1 0-10 15,-8-4-5-15,-10-9 1 0,-10 1-6 16,-9-7-1-16,-6 3-22 16,0-2-61-16,-6-4-145 15,-9 2-339-15</inkml:trace>
  <inkml:trace contextRef="#ctx0" brushRef="#br0" timeOffset="157156.16">28718 14819 381 0,'0'0'315'0,"0"0"-156"16,0 0-33-16,0 0-55 0,0 0-10 16,0 0-28-16,24-4 6 15,-21 0 28-15,-3 0 20 16,0-1-14-16,0 1-7 15,0 3-15-15,0 1-26 16,0 0-15-16,0 0-6 16,-17 0-4-16,-6 14-2 15,-6 8 0-15,2 2 0 16,4 2 1-16,5 0 0 16,9-5-2-16,7-6 2 15,2-5-7-15,0-3 6 16,16-2 2-16,8-5 2 15,7 4 5-15,10 1-6 0,-1 7 0 16,-7-3-2 0,-8 2 0-16,-12 1-5 0,-11 1 0 15,-2 1-8-15,0 0 14 16,-11-2 2-16,-16 2 3 16,-2-6 3-16,0 2-8 15,2-6 8-15,4-1 0 16,2-3-6-16,11 0 5 15,0 0-2-15,8 0-4 16,2-7-1-16,0-7-15 16,9 2-54-16,17 2-83 15,11 2-139-15,7-4-709 16</inkml:trace>
  <inkml:trace contextRef="#ctx0" brushRef="#br0" timeOffset="158513.87">29177 14945 47 0,'0'0'661'0,"0"0"-546"15,0 0-101-15,0 0 8 16,0 0-4-16,0 0-12 0,-27 0 8 16,27 0-10-16,-4 0 12 15,1 0 8-15,1 0 17 16,0 0 3-16,2 0 12 16,-2 0-20-16,0 0 16 15,-5 0-26-15,0 0-10 16,0 0-8-16,1 0-4 15,2-9 5-15,-1 0 8 16,3 5 68-16,-1-8-27 16,1 5-31-16,0 2 12 15,0-3-20-15,-3 4 10 16,1-2-16-16,0 0-12 0,-3 3 4 16,2 3-5-16,3 0 2 15,-7 0-2-15,0 0-2 16,-5 0 2-16,2 0-2 15,-5 15 2-15,7-1-4 16,-3 8 3-16,3 0-4 16,6 0 3-16,4 6 0 15,0 2 2-15,0-6 0 16,0-2 3-16,11-6-2 16,0-8 2-16,0-2-2 15,1-6 1-15,-1 0 4 16,7 0-4-16,1-12 5 15,6-11-7-15,0-6-17 0,-6 0-7 16,-1 6-14 0,-7-5 33-16,-3 7 5 0,-2 3 0 15,-4 9 4-15,0 4 11 16,-2 2 9-16,0 3-15 16,0 0-9-16,0 0-19 15,0 12-5-15,0 8 21 16,0 2 3-16,0 2 0 15,7 0 1-15,-1-2 7 16,2-4-2-16,-2-6-2 16,1-1-1-16,-5-4 1 15,0-5-3-15,0-2 0 0,6 0 9 16,-2 0 13 0,9-18-10-16,6-6-10 0,-3-1-3 15,-1-4-8-15,-6 7-3 16,1 2 7-16,-6 6 4 15,-1 2 1-15,1 5 1 16,1 7 17-16,-2 0-12 16,1 0-7-16,1 5-8 15,-3 16-12-15,-2 11 10 16,1 3 10-16,-3 1 3 16,2-3 3-16,1-6-5 15,-3-7 1-15,0-4-1 16,0-9-1-16,0-6 0 15,2-1 8-15,2 0-3 16,-2 0 21-16,5-13-9 0,4-14-17 16,5-4 0-16,4 5-2 15,-1-6-3-15,4 3 4 16,-3 5 1-16,0 5-4 16,0 6 4-16,-4 3 0 15,-5 6 3-15,-5 4-3 16,-1 0-6-16,-5 18-11 15,0 10 9-15,0 2 8 16,0-4 1-16,0-4-1 16,0-4 1-16,0-3-1 15,0-8 0-15,0-2 2 16,0-5-2-16,0 0 4 16,0 0 1-16,0-12 3 0,0-11-8 15,9-12-35-15,4 2 19 16,3 3 5-16,0-4 4 15,0 10 6-15,-1 2 2 16,-4 8 1-16,-2 6 17 16,-5 4 4-16,-1 4 2 15,-1 0-25-15,2 7-13 16,4 19 13-16,-2 11 3 16,3-5 0-16,-1 2 5 15,2-6-5-15,-2-11-2 16,1-4 1-16,0-9 1 15,0-4 6-15,2 0-9 0,1-12-53 16,-3-14-84 0,1-6-163-16,2-2-615 0</inkml:trace>
  <inkml:trace contextRef="#ctx0" brushRef="#br0" timeOffset="158797.71">29886 14656 917 0,'0'0'254'0,"0"0"-156"15,0 0 22-15,0 0-43 16,0 0-38-16,0 0-31 16,0-34-8-16,0 34-8 15,0 16-11-15,2 18 19 16,3 6 1-16,-3 14 3 16,-2 9 13-16,0 9-9 0,0 9 2 15,0 3 1-15,0 1-4 16,0 0-3-16,0-9 1 15,0-10-4-15,0-15 1 16,2-16 0-16,5-11-2 16,-3-12 0-16,-4-10-40 15,2-2-33-15,-2 0-32 16,0-15-51-16,0-10-201 16</inkml:trace>
  <inkml:trace contextRef="#ctx0" brushRef="#br0" timeOffset="159077.54">29819 15127 733 0,'0'0'217'0,"0"0"-51"15,0 0-22-15,0 0-70 16,0 0-23-16,0 0-27 16,58-170-15-16,-36 163-6 15,-4 7-2-15,0 0-2 16,-2 0 1-16,-3 0-7 15,1 7 5-15,-6 7-4 16,-3 0 6-16,-5 4 0 16,0-1-8-16,0 0 7 15,-16-3 1-15,-6 1 3 16,2-12-3-16,1-3-5 0,9 0-84 16,7-3-47-16,3-16-98 15,0-8-339-15</inkml:trace>
  <inkml:trace contextRef="#ctx0" brushRef="#br0" timeOffset="159354.37">30120 14704 833 0,'0'0'230'15,"0"0"-140"-15,0 0 34 16,0 0-47-16,0 0-5 15,0 0-27-15,-11-52-20 0,11 52 4 16,0 0-21 0,0 4-8-16,0 22 0 0,0 12 2 15,2 12 8-15,0 1-4 16,2 3-3-16,-1-2 3 16,-1-4-4-16,0-6-1 15,0-5-1-15,3-12-9 16,2-13-135-16,-3-12-79 15,5 0-406-15</inkml:trace>
  <inkml:trace contextRef="#ctx0" brushRef="#br0" timeOffset="159792.47">30258 14899 746 0,'0'0'409'0,"0"0"-298"15,0 0-35-15,0 0 36 16,0 0-60-16,0 0-46 15,54-2-2-15,-39 2-1 16,1 0 1-16,-1 0-1 16,-1 0-1-16,-1-5 4 15,-6-4-1-15,-1-5-5 16,-4 0-8-16,-2 0-18 16,0 2 1-16,0-2-3 15,0 6 1-15,-2-1 23 16,-7 4-6-16,3 2 4 15,2 1 6-15,-3 2-4 16,-5 0-3-16,0 0-3 0,-7 0 1 16,-1 19 2-16,0 3 6 15,4 2 0-15,3 0 2 16,9 0 0-16,4 2 13 16,0-3 9-16,2-4 6 15,16 3 3-15,4 0 0 16,5-4 0-16,4-6-8 15,7-6-6-15,-3-6-1 16,0 0-5-16,-6-15-6 16,-8-11-6-16,-5-3-11 15,-9 0-85-15,-7-8-152 16,0 5-377-16</inkml:trace>
  <inkml:trace contextRef="#ctx0" brushRef="#br0" timeOffset="160523.46">30940 14726 841 0,'0'0'156'0,"0"0"-39"16,0 0-51-16,0 0-10 16,0 0 4-16,0 0-10 15,0-30-27-15,-7 30 5 16,-15 8-24-16,-3 14 0 16,1 1-3-16,6-6-1 15,10 0 9-15,5-5-9 16,3 0 1-16,0-3-1 15,3 4 0-15,16-1 6 16,8 4-6-16,2-1 3 0,-2 4-1 16,-5-6-1-16,-3-4-1 15,-11-6 1-15,-8-1 2 16,0-2 19-16,0 5 9 16,-6-1-8-16,-19-1 0 15,-8 12-18-15,-6-5 2 16,1 6-6-16,5 1 2 15,6-2 3-15,8-7-5 16,9-2 0-16,10-6 2 16,0 0-3-16,10 0-51 15,16-14-264-15</inkml:trace>
  <inkml:trace contextRef="#ctx0" brushRef="#br0" timeOffset="160838.24">31199 14718 1074 0,'0'0'171'16,"0"0"-61"-16,0 0 15 16,0 0-50-16,0 0-61 15,0 0-9-15,15-14-4 16,-11 22-1-16,4 29 0 15,1 9 7-15,-3 16 4 0,-2 10 1 16,1 10-12-16,-2 8 3 16,-1 0-2-16,-2 3 0 15,0-8 1-15,0-10-2 16,0-7 1-16,0-19 1 16,0-14-2-16,0-16-21 15,0-19-73-15,0 0-139 16,0-22-191-16</inkml:trace>
  <inkml:trace contextRef="#ctx0" brushRef="#br0" timeOffset="161126.07">31189 14837 403 0,'0'0'846'16,"0"0"-770"-16,0 0-3 15,0 0-39-15,0 0-34 16,0 0-4-16,139-88 4 16,-108 88-7-16,-4 12 6 15,-12 10-6-15,-5 2 0 16,-8 2 5-16,-2 2 4 16,0-1 3-16,-23 1 1 15,-10 1 3-15,-5-7 0 16,0-10-6-16,7-3-3 0,9-9-16 15,10 0-101 1,12-6-95-16,0-19-459 0</inkml:trace>
  <inkml:trace contextRef="#ctx0" brushRef="#br0" timeOffset="161889.03">31658 14734 374 0,'0'0'179'0,"0"0"-89"16,0 0-24-16,0 0 5 15,0 0-34-15,0 0-13 16,-29 42-5-16,25-35 16 16,2-2 2-16,-1-3 4 15,3 3 2-15,0-5-6 0,0 0-21 16,-2 0 2-16,2 0 16 15,0 0-6-15,0 0-17 16,0 0-8-16,0 0 5 16,0 0 2-16,0 0-5 15,0 0 19-15,0 0 69 16,0 0-5-16,0 0-20 16,0-7-59-16,-3-1-5 15,1 0 0-15,-2 2-4 16,-1-6 3-16,1 7 0 15,0-4-3-15,-3 3 2 0,2 2 0 16,1 0-2-16,-1-2 2 16,3 4-1-1,2 2 1-15,-2 0-2 0,-4 0-9 16,-1 0 0-16,-3 14-2 16,0 3 9-16,-4 0 2 15,1 5 0-15,2 1 3 16,-1-5-1-16,4 6 2 15,1-2 1-15,1 0-4 16,0 4 1-16,4-8-1 16,0-2 0-16,2-2 3 15,0-3-4-15,0-5-1 0,0 1-3 16,0-5-22 0,0-2-6-16,12 0 28 0,5-15 4 15,3-12 1-15,3-1-1 16,-4 2 0-16,0 2 4 15,-9 5 3-15,-3 4 15 16,-2 2 24-16,-3 8-30 16,-2-4 9-16,3 9-13 15,-3 0-7-15,0 0-5 16,0 0-11-16,0 13 3 16,0 4 7-16,0 2 2 15,6-1 3-15,3 0-2 16,2-1-1-16,5-2-1 15,-3-3 3-15,3-12-3 16,4 0 0-16,5 0-79 0,1-18-101 16,3-10-242-1</inkml:trace>
  <inkml:trace contextRef="#ctx0" brushRef="#br0" timeOffset="162705.94">31901 14656 979 0,'0'0'242'0,"0"0"-179"16,0 0-12-16,0 0-8 16,0 0-43-16,0 0-5 0,7 20 0 15,-5-2 10 1,0 0-4-16,2 2 1 16,1 0 5-16,0-6 4 0,-1 0-10 15,-2-4 2-15,-2-2-2 16,0 1 5-16,0-9-6 15,0 0 0-15,0 0-30 16,-4 0-5-16,-6-14 7 16,6-4 1-16,0 1 26 15,2-2-1-15,2-2 2 16,0 6 2-16,-3 3 0 16,1 0 12-16,2 5 16 15,-2 3 10-15,2 0 14 16,0 4-15-16,0 0-17 15,0 0-22-15,-2 0-2 16,-5 12-8-16,-2 10 3 16,-2 6 7-16,0 0 1 0,2 2 1 15,2 1 9-15,5 0 4 16,2-7-5-16,0-2 0 16,0-3-5-16,11-3 3 15,16-2 4-15,2-2-7 16,8-6 1-16,4-6 3 15,-1 0-9-15,0 0 5 16,-4-14-3-16,-7-4-1 16,-7 0-2-16,-6 0 2 15,-3-3-1-15,-4 2 0 16,2-3 0-16,-4 0 0 16,1-1 1-16,2 5 0 0,-4-4-2 15,1 4-7-15,-3 4-2 16,-4 2 2-16,0 6-3 15,0 3 10-15,0-2-7 16,0 1 8-16,0-2-3 16,0 4 1-16,-2 0 0 15,-4 2 1-15,-3 0-11 16,-3 0 2-16,-3 0 2 16,1 8-3-16,-3 12 9 15,5 6-10-15,6 6 7 16,1 3 2-16,5 1-3 15,0-7 6-15,25-4 2 16,6-4 16-16,7-12 24 0,5-7-8 16,-3-2-5-1,-3-4-7-15,-6-20-14 0,-6-2-2 16,-7-6-3-16,-9-2-2 16,-5 1-2-16,-4 10-42 15,0 6-101-15,-10 9-151 16</inkml:trace>
  <inkml:trace contextRef="#ctx0" brushRef="#br0" timeOffset="200017.92">1711 9126 105 0,'0'0'155'0,"0"0"-92"15,0-4 31-15,0 0-52 0,0 0 31 16,0 0-7-16,0 2-34 16,0-2-9-16,0 1 27 15,0 3-20-15,0-2 0 16,0 0-8-16,0 2-11 16,0-1 31-16,0 1-10 15,0 0 8-15,0 0 8 16,0 0-10-16,0 0-4 15,0 0-9-15,0 0-12 16,0 0 2-16,0 0-15 16,0 0 0-16,2 10-29 15,6 15 21-15,0 6 8 16,-1 7 0-16,-1-3 1 16,2-2 2-16,-2-3-2 15,-1-9-1-15,-1-10 4 16,-2-2-1-16,0-8 7 0,0-1-9 15,0 0 2-15,-2 0 9 16,4 0-4-16,0 0-8 16,0 0-143-16,1-6-307 15</inkml:trace>
  <inkml:trace contextRef="#ctx0" brushRef="#br0" timeOffset="200403.6">1991 9370 124 0,'0'0'244'0,"0"0"-57"15,0 0-14-15,0 0-16 16,0 0-33-16,0 0-43 0,12-44-27 16,-5 37 0-16,-1 4-26 15,-2 1-5-15,-2 2-23 16,2 0-13-16,0 0-3 15,-1 16 5-15,-3 10 1 16,0 8-6-16,-21 7-38 16,-10-5 4-16,-2-6-175 15,6-12-160-15</inkml:trace>
  <inkml:trace contextRef="#ctx0" brushRef="#br0" timeOffset="201007.9">2294 9166 403 0,'0'0'63'0,"0"0"-63"16,0 0 22-16,0 0 43 16,0 0-33-16,0 0 26 15,0 0 31-15,2-6 53 0,4-4-35 16,3-4-107-16,5-3-2 15,1 4-6-15,1-1 4 16,1 4 4-16,-1 3 10 16,0 3-5-16,-3 2-5 15,3 2-1-15,-5 0-2 16,0 0-1-16,-2 14-2 16,-5 2 6-16,-4 4-6 15,0 5 10-15,0 0-7 16,-15 2 3-16,-3-1 0 15,-4 1-1-15,6-8 5 16,0-6 9-16,7-6 15 0,7-7-12 16,2 0 36-16,0 0 78 15,0 0-10-15,0 0 6 16,7-6-39-16,9-6-63 16,4 0-24-16,0 6-3 15,0 3-1-15,-1 3 0 16,4 0-3-16,2 0 4 15,-1 7-79-15,1 7-64 16,-6 0-37-16,0-5-132 16,-4-6-237-16</inkml:trace>
  <inkml:trace contextRef="#ctx0" brushRef="#br0" timeOffset="201213.78">2782 9194 237 0,'0'0'705'0,"0"0"-538"16,0 0-53-16,0 0-54 16,0 0-52-16,0 0-8 15,19-8-11-15,-19 30 7 16,0 5 2-16,0 8 2 16,-11 0-8-16,-9-1-52 15,-5-6-113-15,10-14-90 16,1-13-344-16</inkml:trace>
  <inkml:trace contextRef="#ctx0" brushRef="#br0" timeOffset="201817.41">3154 9061 633 0,'0'0'249'0,"0"0"-66"16,0 0-104-16,0 0-29 16,0 0-21-16,0 0-28 15,22-54 1-15,-7 50-2 16,-1 3-13-16,2 1 11 16,-6 0-4-16,2 0-3 15,-5 11 1-15,-5 10-17 16,-2 5 18-16,0 1 0 15,-5 1 3-15,-15 1 3 16,3-7-1-16,1-6 2 0,3-7-6 16,6-4 2-16,2-3-17 15,5-2-5-15,0 0 10 16,0 0-41-16,18-9-100 16,7 0 128-16,6 5 29 15,0 2 7-15,3 2 7 16,-1 0 9-16,-6 0-15 15,-7 0 3-15,-11 12 3 16,-9 2 11-16,0 4-13 16,-29 2 25-16,-7 0 7 15,-4-4-26-15,2-2-16 16,5-9 14-16,6-5-14 0,9 0-2 16,9-3-77-16,9-21-398 15</inkml:trace>
  <inkml:trace contextRef="#ctx0" brushRef="#br0" timeOffset="202084.22">3555 9128 1002 0,'0'0'152'0,"0"0"-40"15,0 0-75-15,0 0-26 0,0 0-9 16,0 0-2 0,20-32-17-16,-20 40-14 0,-4 16 28 15,-10 4 3-15,-3 0 0 16,-1 0 2-16,1-2-5 16,5-3 3-16,5-10-134 15,7-6-162-15,0-7-490 16</inkml:trace>
  <inkml:trace contextRef="#ctx0" brushRef="#br0" timeOffset="202928.8">4105 8921 583 0,'0'0'347'0,"0"0"-207"16,0 0-77-1,0 0-35-15,0 0 9 0,0 0-9 16,0-32-27-16,0 32 13 16,0 0 18-16,0 0-23 15,0 0-2-15,0 0-7 16,0 0-13-16,0 10-1 15,0 14 7-15,-2 4 7 16,-13 4 0-16,-3-2 6 16,-5 0-1-16,2-4-5 15,-4-1 0-15,5-5-1 16,5-6 5-16,5-9-4 0,6-2 5 16,4-3-5-1,0 0 21-15,0 0 23 0,0 0 27 16,14 0-10-16,9-5-61 15,8 2 0-15,1 3-3 16,-6 0-12-16,-1 0-17 16,-9 3-15-16,-5 6-4 15,-7-5-13-15,-4 2-1 16,0-2 1-16,0-1-19 16,-6 0-14-16,-15-3 10 15,6 0 9-15,-1-3 46 16,6-14 24-16,1-8-7 15,4 0 15-15,2-1 13 16,3 1 38-16,0 1 79 16,0 2 14-16,0 7-65 0,0-2 14 15,6 9-31-15,-4 2 1 16,0 3-21-16,0 3-19 16,-2 0-1-16,0 0-22 15,0 0-2-15,0 0-3 16,5 17-19-16,-3 12 24 15,2 6-2-15,-2 5 4 16,0 5 1-16,0-3-3 16,-2 0 1-16,3-1-2 15,0-10-24-15,3-4-79 16,3-8-67-16,2-15-170 16,7-4-374-16</inkml:trace>
  <inkml:trace contextRef="#ctx0" brushRef="#br0" timeOffset="203207.7">4335 8828 768 0,'0'0'291'16,"0"0"-240"-16,0 0-51 0,0 0 0 16,0 0 39-16,0 0-5 15,169 189-13-15,-142-121-18 16,-23 7 0-16,-6 3-3 16,-58 6-2-16,-24-2-16 15,-26-7-125-15,-21-17-315 16</inkml:trace>
  <inkml:trace contextRef="#ctx0" brushRef="#br0" timeOffset="203947.21">1549 8985 631 0,'0'0'195'0,"0"0"-75"15,0 0-54-15,0 0-10 16,0 0 2-16,0 0-27 16,58-46-7-16,-58 46-8 15,0 0 0-15,0 0-2 16,-2 0-14-16,-14 18-9 15,-8 13 9-15,-7 13 24 16,-6 7-7-16,2 16-6 16,3 11-9-16,12 10 9 15,14 0 9-15,6-2 2 0,9-7-11 16,31-9-11-16,22-12 14 16,21-6-14-16,6-17-49 15,3-18-282-15</inkml:trace>
  <inkml:trace contextRef="#ctx0" brushRef="#br0" timeOffset="205194.02">1684 9097 191 0,'0'0'326'0,"0"0"-162"16,0 0-32-16,0 0-25 16,0 0-39-16,0 0-37 15,0-10-12-15,0 10-10 16,0 0-6-16,0 0-3 15,0 0-39-15,-2 7 13 16,-4 10 25-16,-3 8 1 0,0 3-2 16,-5 4 2-16,1-2 0 15,0-2-2-15,2-8 5 16,4-6-3-16,3-9 5 16,4-5-3-16,0 0 32 15,0 0-5-15,0-21-29 16,13-2-102-16,-4-2 9 15,0 4 2-15,0 0 35 16,-1 3 36-16,1 6 20 16,1 2 7-16,-4 4 36 15,-4 1 37-15,0 5-9 16,1 0-25-16,-3 0-25 0,2 0-4 16,0 0 4-16,2 0-17 15,4 0 0-15,0 0 23 16,5 0 39-16,1 5-6 15,1 4-28-15,-1 6-16 16,-1 1 3-16,-3 6-19 16,-2 2 2-16,-1 6-2 15,-5 4 0-15,0 6 0 16,-2 2-1-16,0 1-2 16,0-6-1-16,0-2 4 15,0-10 0-15,0-8 2 16,0-5-2-16,0-8 7 15,2-1-4-15,-2-3-2 16,0 0 9-16,0 0-7 0,0 0 1 16,0 0 4-16,0 0-8 15,0 0-11-15,0 0-26 16,0 3 3-16,-2 1 23 16,-15 4 4-16,-6-1 4 15,-6 2-8-15,-2-1-16 16,0-2 23-16,4 0 4 15,9-4-1-15,9-2 1 16,7 0 29-16,2 0 71 16,0 0-8-16,0 0-9 15,16 0-28-15,6-8-55 16,9 0 0-16,5 0 0 16,-2 6-89-16,-5 0-204 0,-8 2-577 15</inkml:trace>
  <inkml:trace contextRef="#ctx0" brushRef="#br0" timeOffset="206463.3">673 10353 493 0,'0'0'103'0,"0"0"-25"16,0 0 1-16,0 0-4 16,0 0-29-16,0 0-11 15,-32 0 23-15,32 0-9 16,0 0 16-16,0 0 12 15,3 0 0-15,21 0-7 0,14 0-28 16,18-4-38-16,15-2 8 16,1 2-12-16,-6 0 2 15,-12 2-9-15,-16 0 5 16,-11-3-32-16,-12 2-9 16,-6 1-27-16,-9-3 49 15,0-2-5-15,0-3-2 16,-2-2 0-16,-10-5 12 15,-1 1 16-15,0-2-3 16,2 1 6-16,6 1-3 16,-1-1 4-16,4 7 10 15,2 5 8-15,0 0 27 16,0 3 1-16,0 2-19 0,0 0-14 16,0 0-12-16,0 0-5 15,0 0-16-15,0 0 10 16,2 7-2-16,13 11 8 15,3 1 0-15,-3 2 1 16,4 3-2-16,-6 2 1 16,-4-4 0-16,-4 0-2 15,-5 0-2-15,0-4 2 16,0 4 2-16,-19-2-4 16,-5-2-2-16,-3 0-8 15,1-6-87-15,8-6-131 16,7-6-489-16</inkml:trace>
  <inkml:trace contextRef="#ctx0" brushRef="#br0" timeOffset="207428.4">1272 10178 194 0,'0'0'106'16,"0"0"-66"-16,0 0-6 16,0 0 16-16,0 0 0 15,0 0-9-15,7-3-15 16,-7 3 5-16,0 0 2 15,2 0-7-15,-2-2 37 16,0 0 18-16,2-1 7 16,0-1 0-16,1 0-44 0,0 0-9 15,-1 0-4-15,-2 1 4 16,0 1-7-16,0 2-8 16,0 0 7-16,0 0-8 15,0 0-16-15,2 0-3 16,-2 0-10-16,2 2-17 15,0 15 4-15,0 7 18 16,1 7 5-16,-3 2-1 16,0 4-1-16,0-2 2 15,0-1 0-15,0 1-8 0,0-5-127 16,0-8-163 0,-3-5-173-16</inkml:trace>
  <inkml:trace contextRef="#ctx0" brushRef="#br0" timeOffset="208119.96">712 11008 546 0,'0'0'304'0,"0"0"-192"15,0 0-4-15,0 0 3 16,0 0-12-16,0 0-50 16,14 0 7-16,7 0-21 15,5-5-16-15,19-1-13 16,1-1-1-16,3 2-5 0,7 1 2 16,-6 2-4-16,-6-1 2 15,-7 3-9-15,-8 0-77 16,-15 0-12-16,-9 0 3 15,-5 0 36-15,0-1 40 16,0-3 19-16,0-5 3 16,-14-3-3-16,1 1 7 15,2-2-5-15,-1 4 15 16,6-2 9-16,1 5 19 16,1 5-11-16,4-1 2 15,-2 2-21-15,2 0 10 16,0 0-9-16,0 0-2 15,0 0-14-15,0 0-4 16,0 0-24-16,0 3 14 16,4 14 10-16,7 1 4 0,3 0 0 15,1 0 4-15,1-3-1 16,-5-2-1-16,-2-1-4 16,-5-2-9-16,-4-1-17 15,0-2-32-15,0 0 26 16,0-2 23-16,-4-3 4 15,-7 2 4-15,4-4-88 16,5 0-191-16</inkml:trace>
  <inkml:trace contextRef="#ctx0" brushRef="#br0" timeOffset="208529.72">1317 10939 649 0,'0'0'289'15,"0"0"-184"-15,0 0-59 16,0 0-24-16,0 0-22 16,0 0-15-16,42-76 13 15,-31 69-4-15,-2 2 5 16,-2 5-3-16,-4 0 1 15,1 0-8-15,0 0-13 0,-2 3 13 16,-2 14 8-16,0 4 3 16,0 5 0-16,-15 2 7 15,-7 5-4-15,1 1 21 16,4-4 12-16,3-6-16 16,5-8 1-16,7-9-17 15,2-7 17-15,0 0 63 16,7 0 73-16,20 0-71 15,8-7-53-15,7-1-27 16,1 0 0-16,-5 2-6 16,-5 4-7-16,-6 2-95 15,-9 0-87-15,-16 0-229 16</inkml:trace>
  <inkml:trace contextRef="#ctx0" brushRef="#br0" timeOffset="209193.06">635 11560 610 0,'0'0'168'15,"0"0"-45"-15,0 0-3 16,0 0-11-16,0 0-43 16,0 0 1-16,-14-2 24 15,17-1-22-15,14-2 6 16,17-5-39-16,17-4-20 15,14-1-7-15,4 1-9 16,-11 5 1-16,-9-3-2 16,-11 4-29-16,-11-2-68 15,-7 2-12-15,-9 4 10 0,-7 2 24 16,-4 2 56 0,0 0 6-16,0 0 14 0,0-2-6 15,0-3 6-15,-4 2-1 16,-3-5 3-16,-4-4-3 15,0-1 2-15,-2 0 2 16,1 1 0-16,1 1 31 16,3 7 25-16,0 3 5 15,4-1-16-15,4 2 13 16,0 0-23-16,0 0-15 16,0 0-22-16,2 0-1 15,12 0-12-15,3 0 7 16,6 0 5-16,1 2-2 15,-6 6 3-15,-2 3-1 16,-10 2 0-16,-4 2-7 0,-2 4-7 16,0 3 9-16,-2 2-9 15,-13 1 14-15,-3-4-25 16,5-3-32-16,-1-4-55 16,3-2-98-16,11-6-307 15</inkml:trace>
  <inkml:trace contextRef="#ctx0" brushRef="#br0" timeOffset="209642.8">1277 11398 677 0,'0'0'138'0,"0"0"-64"16,0 0-74-16,0 0-3 16,0 0-18-16,0 0 12 15,85-51-37-15,-75 51 29 16,-7 0 11-16,-3 7-4 16,0 7 2-16,0 1-10 15,0 7 18-15,-11 0 2 16,-5 2 9-16,3-1-3 0,0-3 2 15,1-6-9 1,8-4 3-16,4-8 2 16,0-2 21-16,0 0 25 0,6 0-12 15,15 0-40-15,3 0 0 16,5 0-7-16,0 0 7 16,-7 3 2-16,-8 3 0 15,-8 1-2-15,-6 3 9 16,0 6-5-16,-4 4 15 15,-19 4-3-15,-3 3 0 16,-8-6-5-16,-1 4-11 16,-1-4-148-16,1 0-252 15</inkml:trace>
  <inkml:trace contextRef="#ctx0" brushRef="#br0" timeOffset="210273.44">686 12128 437 0,'0'0'387'0,"0"0"-227"15,0 0-49-15,0 0 25 16,0 0-18-16,0 0-45 0,40 5-32 16,20-5-12-16,16-7-7 15,-2-2-10-15,-12 2-5 16,-15 2-6-16,-9 1-1 16,-7 0 0-16,-9 3-14 15,-6-2-52-15,-10 2 22 16,-3-2 18-16,-3 1 26 15,0 0 0-15,0-1-10 16,-11-4 7-16,-5 0 0 16,1-2 3-16,1 1-1 15,5 0 3-15,3 0 5 16,3 2 19-16,3 0 0 0,0 2 15 16,0 2-9-16,0 2-24 15,0 0-8-15,0 0-24 16,0 0 6-16,0 0-1 15,0 6 13-15,16 8 6 16,2-4 0-16,4 0 2 16,-4 1 3-16,-4-4-2 15,-6 0-3-15,-3-2 0 16,-5 4-6-16,0-4 5 16,0 4-8-16,0-2-3 15,0 4 10-15,0-1-2 16,-7-1 4-16,-4 4-3 15,-1-3 10-15,-3 0-14 16,1 1-14-16,2 2-65 16,0-5-82-16,5-2-84 0,7-3-283 15</inkml:trace>
  <inkml:trace contextRef="#ctx0" brushRef="#br0" timeOffset="210788.5">1366 11996 846 0,'0'0'161'0,"0"0"-101"16,0 0-5-16,0 0 12 0,0 0-46 15,0 0-11-15,0 0-1 16,0-3 1-16,0 3 21 15,0 0-9-15,0 0-13 16,0 0 13-16,0 0-17 16,0 0-5-16,0 0-4 15,0 0-18-15,0 8 22 16,0 4 0-16,0-2 1 16,4 1-1-16,8-4 1 15,5 0-1-15,4 2-2 16,-2-7-40-16,-1-2-63 15,-2 0-50-15,-5 0 27 16,-2-2 30-16,-5-12 80 0,-4-4 18 16,0 1 102-16,0-2 34 15,0 3-60-15,2 5-24 16,-2 2 6-16,0 3 2 16,2 6-23-16,-2 0-13 15,0 0-12-15,0 0-12 16,0 0-7-16,0 12-21 15,0 17 19-15,0 6 6 16,0 11 4-16,0 2-1 16,0 3 0-16,0-1 1 15,0-4-4-15,0-14-90 16,0-14-312-16</inkml:trace>
  <inkml:trace contextRef="#ctx0" brushRef="#br0" timeOffset="211682.77">1605 9985 187 0,'0'0'573'0,"0"0"-462"16,0 0-100-16,0 0-11 15,0 0-5-15,0 0 4 16,75-7-29-16,-63 7-161 16,-6 0-153-16</inkml:trace>
  <inkml:trace contextRef="#ctx0" brushRef="#br0" timeOffset="212513.7">1605 9985 181 0,'-7'12'247'0,"7"-12"-141"16,0 0-53-16,0 0-6 15,0 0-11-15,0 0-4 16,-5 0 2-16,5 0 17 15,0 0 52-15,0 0-43 16,0 0-36-16,0 2-24 16,0 7-7-16,0 3-11 15,0 6 5-15,5 10 13 16,4 2 20-16,-1 9-10 16,2 1 1-16,-4 2 4 0,3 2-9 15,-5 4 12-15,3 6-1 16,-2 1 3-16,-3 0 27 15,1 1-11-15,1-2-17 16,-2 3 9-16,0-1-12 16,0 0-8-16,-2 4-3 15,2 2-4-15,1 3 13 16,-1-1 2-16,-2-3 5 16,2 0 3-16,2-4-15 15,2 0-6-15,0-3 10 16,0 0-4-16,3-1 7 15,1 1-11-15,-4-4-2 16,-2-2 4-16,1-2-4 0,-3-4 3 16,0-2-2-16,-2-2-4 15,0-3 5-15,0-3-3 16,4-3 0-16,4 0 9 16,-4-3-8-16,3 0 4 15,-1 2 0-15,2 2-4 16,-4 5 3-16,0-1-6 15,1-1 0-15,-1-3 7 16,0 0-5-16,0-5 2 16,2-3 0-16,-4-7-1 15,0-5 2-15,-2-1-5 16,0-1 0-16,2 0 2 0,0 2-1 16,1 3 1-16,1-1-2 15,-2-3 2-15,0 1-2 16,0-3 0-16,-2-1 1 15,0-3 0-15,0-1 1 16,0-2-2-16,0 0 4 16,0 0 0-16,0 2 2 15,0 0-6-15,0 0 0 16,0 1 1-16,0-3-1 16,0 0 3-16,0 0 3 15,0 0 15-15,0 0 19 16,0 0-6-16,3 0-4 0,-1 0-6 15,5 0-17 1,15 0 2-16,11 0-9 0,19-13-102 16,10-13-201-16</inkml:trace>
  <inkml:trace contextRef="#ctx0" brushRef="#br0" timeOffset="213967.11">4498 9559 1024 0,'0'0'96'16,"0"0"-74"-16,0 0 18 16,0 0-3-16,0 0-37 15,0 0-2-15,74-15-4 16,-53 12 6-16,-7 1-3 0,-3-2 3 15,-7 0 0 1,1 0-2-16,-5-3-16 0,0 2-4 16,0-4-1-16,0 4 9 15,0-2 6-15,0 2 1 16,-2 2 7-16,2 3 0 16,0-1 2-16,0 1 22 15,0 0 16-15,0 0-11 16,0 0-17-16,0 0-12 15,0 1-23-15,-3 21 7 16,1 11 11-16,0 9 5 16,0 11 3-16,2 14 3 15,-2 11 4-15,2 9-7 0,0 3 4 16,0 2 2 0,0 2-1-16,0 2 9 0,-4 1-12 15,-1-2 10-15,-2-2 4 16,5-4-17-16,2-5 8 15,0-8 4-15,0-4-9 16,0-8 4-16,9-7-6 16,4-6 5-16,1-5 2 15,-5 0-8-15,-1-5 2 16,-6-1-1-16,-2 0 3 16,0 2 4-16,0-1-8 15,0-1 1-15,0-2 1 0,0-4 0 16,3-10-2-1,4-3 3-15,0-7-2 0,-1 1 8 16,1-1-2-16,-1 1-5 16,4 4 3-16,-2 8-3 15,1-1-1-15,-2 1 1 16,-2-3-3-16,-3-5 6 16,0-4-7-16,-2-3 2 15,0 0 0-15,0-1 0 16,0-3 3-16,0 3-1 15,0 0-2-15,0 1 13 16,0 0-12-16,0-4 6 16,0 2-1-16,0-5-1 15,0-1-3-15,0 1 3 16,0-1-1-16,2 6 10 0,2 0-16 16,1 6 10-16,-1 0 8 15,0 2-18-15,0-2 8 16,-2 0-8-16,0-2 0 15,-2 0 6-15,0-4-4 16,0 3 2-16,0-4 0 16,0-1-1-16,0 0 6 15,0-1-1-15,0-6-4 16,0 3 5-16,0-4 2 16,-14 0-3-16,-19 0 2 15,-21 0-5-15,-19 0-5 16,-17-13-129-16,-10-6-292 15</inkml:trace>
  <inkml:trace contextRef="#ctx0" brushRef="#br0" timeOffset="214679.29">2026 9968 302 0,'0'0'224'0,"0"0"-124"16,0 0-44-16,0 0 11 15,0 0 42-15,0 0 13 16,0 0-2-16,-2-8 8 15,2 8-56-15,0 0-19 16,0 0-34-16,0 0-19 16,0 12-12-16,0 24-11 15,-8 16 23-15,-2 8-2 16,-3 5-42-16,1-3-113 16,3-12-205-16</inkml:trace>
  <inkml:trace contextRef="#ctx0" brushRef="#br0" timeOffset="-214065.85">2045 10728 463 0,'0'0'213'0,"0"0"-88"16,0 0 6-16,0 0-49 16,0 0-25-16,0 0-45 15,0-4-7-15,0 4-5 16,0 0-2-16,0 0-2 16,-2 14-4-16,-8 6 7 15,-3 2-3-15,1 3 5 16,3-2-1-16,3-3 0 15,0 3 0-15,6-8-1 16,0-2-7-16,0-2 8 16,10-3 9-16,19-4 14 15,7-1-7-15,-5-3 8 16,-2 0-19-16,-9 0 4 0,-9-3-9 16,-7-7-75-16,-4-5-19 15,0-4-1-15,0-3-9 16,-13 0 94-16,-3 2-13 15,3 4 13-15,-5 6-2 16,1 6 12-16,-6 4 0 16,1 0 0-16,-1 0-2 15,6 14-20-15,-1 7-42 16,5 6-30-16,1 4-64 16,3 1-152-16</inkml:trace>
  <inkml:trace contextRef="#ctx0" brushRef="#br0" timeOffset="-213429.22">2142 11472 455 0,'0'0'289'16,"0"0"-143"-16,0 0-73 15,0 0-21-15,0 0-25 16,0 0-26-16,0-18 2 16,0 15 17-16,0 2 11 15,0 1 6-15,0-2-19 16,-3 2-9-16,1 0-3 16,-2 0-6-16,-1 0-3 15,3 0 2-15,0 0-2 16,2 0-3-16,-2 6 2 15,-3 11-6-15,1 9 8 0,2 7 1 16,2-1 1-16,0 2 2 16,0-6 4-16,9-5-3 15,8-8-3-15,5-10 1 16,5-5 6-16,-2-7 7 16,0-20-2-16,-10-8-5 15,-7-3-7-15,-8 1-5 16,0-1-2-16,0 7 7 15,-17 4 4-15,-3 10-1 16,0 7 30-16,-2 6-30 16,1 4-3-16,-1 0-1 15,2 9-2-15,2 18-4 16,1 5 6-16,3 8-10 0,5 2-69 16,7-2-154-16,2-4-399 15</inkml:trace>
  <inkml:trace contextRef="#ctx0" brushRef="#br0" timeOffset="-210677.27">2230 11930 280 0,'0'0'147'16,"0"0"11"-16,0 0-47 16,0 0-20-16,0 0-39 15,0 0-35-15,-4-9-2 0,4 9 14 16,0-3 0 0,0 3 22-16,0 0 11 0,0 0-19 15,0 0-25-15,0 0-18 16,0 15-25-16,-2 16-7 15,0 8 29-15,2 4 3 16,0-4 4-16,0-2 1 16,0-8-2-16,0-7-1 15,4-6 1-15,0-7-3 16,-4-6 0-16,4-3 18 16,-4 0-18-16,0 0-15 15,0 0-218-15</inkml:trace>
  <inkml:trace contextRef="#ctx0" brushRef="#br0" timeOffset="-208912.93">2558 9944 141 0,'0'0'159'15,"0"0"-130"-15,0 0-14 16,0 0 5-16,0 0 10 15,0 0-7-15,-2-14-10 0,2 6 13 16,0 2 31-16,0 2 90 16,-2 2-60-16,2-1-4 15,0 2-33-15,0-3 28 16,0 2-20-16,0 0-26 16,0-1-10-16,0 3 9 15,0 0-13-15,0 0 5 16,0 0-17-16,0 0-6 15,0 0-16-15,0 19-4 16,0 8 20-16,0 6-3 16,0-3 3-16,0-3 0 15,0-6 2-15,0 1-1 16,0-4-1-16,0 3 2 16,0-3-1-16,-2 0 4 0,-7 4-5 15,3-3-124-15,-4 1-250 16</inkml:trace>
  <inkml:trace contextRef="#ctx0" brushRef="#br0" timeOffset="-207869.7">2710 10698 323 0,'0'0'130'16,"0"0"-7"-16,0 0-26 15,0 0 8-15,0 0-41 0,0 0-34 16,-4-9-17-1,4 9 22-15,0 0 0 0,0-3 13 16,0 3-15-16,0 0-9 16,0 0 0-16,0 0-10 15,0 0-4-15,0 0 1 16,0 0-10-16,0 0 5 16,0 0 3-16,0 0-2 15,0 0-6-15,0 0 1 16,0 0 1-16,0 0-6 15,0 0 3-15,0 0 0 16,0 0 3-16,0 0-3 16,0 0 9-16,0 0-9 15,0 0 0-15,0 0 7 16,0 0-5-16,0 0 1 0,0 0 1 16,0 0-3-16,0 0-1 15,0 0 0-15,0 0 0 16,0 0-1-16,0 0 2 15,0 0-1-15,0 0 6 16,0 0-5-16,0 0 9 16,0 0-10-16,0 0 1 15,0 0-4-15,0 0 4 16,0 0-1-16,0 0 0 16,0 0 1-16,0 0-1 15,0 0 0-15,0 0 0 16,0 0 0-16,0 0 1 0,0 0-1 15,0 0 3 1,0 0-1-16,0 0-4 0,0 0 2 16,0 0 0-16,0 0 1 15,0 0 0-15,0 0 1 16,0 0 0-16,0 0 0 16,0 0 0-16,0 0-2 15,0 0 1-15,0 0 2 16,0 0-3-16,0 0 2 15,0 0-2-15,-11 0-20 16,-10 0-231-16,-6 0-552 16</inkml:trace>
  <inkml:trace contextRef="#ctx0" brushRef="#br0" timeOffset="-203379.01">2719 10726 162 0,'0'0'241'0,"0"0"-132"16,0 0 16-16,0 0-41 16,0 0-31-16,0 0-34 15,0 0-15-15,0-6 7 16,0 6 6-16,0 0 4 16,0 0 0-16,0 0-12 15,0 0-3-15,0 0 9 0,0 0-10 16,0 0-2-16,0 0-3 15,0 0-5-15,-16 0 5 16,-2 0 0-16,3 0-7 16,-1 0 5-16,3 6 2 15,0 3 0-15,1 3 0 16,2 8-1-16,-2 1-1 16,3 5 2-16,7 0 7 15,2-1-7-15,0-4-7 16,2-5 7-16,25-6 7 0,8-8 9 15,8-2 47-15,6 0 11 16,-4-17-6-16,-10-3-48 16,-5-3-17-16,-11 1 1 15,-7 0-4-15,-12 2-11 16,0 0-11-16,-7 2-13 16,-17 6 8-16,-8 7 22 15,-5 5-15-15,-8 0-21 16,-2 0-46-16,4 12-37 15,4 1 12-15,7 1-117 16,10 0-177-16</inkml:trace>
  <inkml:trace contextRef="#ctx0" brushRef="#br0" timeOffset="-202681">2735 11239 131 0,'0'0'357'0,"0"0"-264"15,0 0-26-15,0 0-9 16,0 0 11-16,0 0-20 16,14-32 0-16,-12 30 5 15,-2 2 34-15,0 0-34 16,0 0-13-16,2 0-27 16,-2 0-4-16,2 0-10 15,0 0-26-15,0 21 2 16,3 8 20-16,-3 5 4 0,4 5 0 15,2-2-1-15,0 2 1 16,1-4 0-16,0-2 3 16,-2-8 2-16,-1-12-3 15,-1-5 6-15,-1-4 4 16,-4-3-10-16,0 2-2 16,0 0-171-16,0-3-490 15</inkml:trace>
  <inkml:trace contextRef="#ctx0" brushRef="#br0" timeOffset="-202050.85">2857 11947 442 0,'0'0'272'0,"0"0"-218"16,0 0 5-16,0 0-16 16,0 0-14-16,0 0-11 15,-2-10-16-15,2 10 1 16,0 0 6-16,0 0 0 16,0 0 3-16,0 0-9 15,-6 0-3-15,-3 10 0 16,-3 8 0-16,-1 6 2 15,1-2 4-15,4 6-1 16,3 2 23-16,3 2-15 16,2 3 5-16,0-8 7 15,9-1-8-15,18-9 16 16,2-7 12-16,6-10-10 16,1 0 9-16,-5-4-12 15,2-19-24-15,-10-4 7 0,-7-2-10 16,-12 1-4-16,-4 1-1 15,-14 0-26-15,-21 5 22 16,-9 6-29-16,-4 6 18 16,-2 6 12-16,3 4-5 15,7 0 8-15,3 0-1 16,11 9-7-16,10-4-42 16,10-1-88-16,6-4-95 15,11 0-296-15</inkml:trace>
  <inkml:trace contextRef="#ctx0" brushRef="#br0" timeOffset="-196318.81">1620 9230 110 0,'9'-8'54'0,"-2"0"-25"0,-1 0-5 16,1 2 21-1,-3 0 6-15,-4 1 20 0,0 5-42 16,0 0 32-16,0 0-28 16,0-3-1-16,0 1 8 15,0 0-31-15,3-3 1 16,-1 2 11-16,1-3-20 15,-1-5 8-15,2 2-5 16,2-1 1-16,-1 3 2 16,1-2-7-16,0 5 4 15,-6 1 3-15,0 2-5 16,0 1 12-16,0 0 12 16,0 0 9-16,0-3 14 15,0 3-16-15,0-5 0 16,0 0 4-16,0 0-17 0,0-4-9 15,0 5 3-15,2 1-9 16,-2-2 1-16,2 3 1 16,-2 2 5-16,0 0 7 15,0 0-9-15,0 0 7 16,0 0-14-16,0 0 6 16,0 0 3-16,0 0-9 15,2 0 9-15,-2 0 12 16,2-2-15-16,-2 2-4 15,2-2-4-15,0 1 3 16,-2 1-6-16,0 0 4 16,0 0-2-16,0 0 1 15,0 0-1-15,0 0-14 16,0 7-22-16,5 19 18 0,7 11 12 16,0 5-1-16,-1 2 7 15,1 2 3-15,-3-2-1 16,-3 5-2-16,-2 1 0 15,0-3 1-15,-4 1-8 16,0-9 9-16,0-8-2 16,0-8 0-16,0-9-4 15,0-7 4-15,0-5 2 16,0-2 0-16,2 0 4 16,0 0 6-16,-2 0-3 15,2 3-7-15,-2-1-2 16,0 5-1-16,0-4 0 15,0 3 1-15,0-2-3 0,0-4 2 16,0 2 1-16,0-2 4 16,0 0-4-16,0 0 6 15,0 0-3-15,0 0-2 16,0 0-2-16,0 0-4 16,0 2 1-16,0-2 2 15,0 3-4-15,-6-2 6 16,-6-1 3-16,1 0-1 15,-7 0 8-15,-5 0-8 16,-3 0 12-16,-3 0-10 0,0 0-4 16,2 0-2-1,9 0-1-15,7 0 3 0,9 0 0 16,2 0 3 0,0 0 3-16,2 0 1 0,18 0-7 15,16 0-3-15,13 0 3 16,9 0 0-16,6 0 10 15,-1-8-9-15,-5 0 4 16,-9-2 7-16,-16 6-10 16,-12-1 0-16,-15 5-2 15,-6 0 1-15,0 0 0 16,0 0 7-16,0 0-5 16,0 0-1-16,0 0-1 15,0 0 5-15,0 0 2 16,0 0-7-16,0 0 9 0,0 0-5 15,0 0-2 1,0 0-1-16,0 0 0 0,0 0 2 16,0 0 5-16,0 0 4 15,0 0 23-15,0 0 8 16,0 0-6-16,0 0-18 16,3 0-7-16,3 0 3 15,0-5-7-15,4 3-9 16,-3-3 7-16,-5 5-7 15,-2 0 5-15,0 0 1 16,0 0-4-16,0 0-4 16,0 0 1-16,0 0-1 0,0 0 2 15,0 0 0 1,2-3-15-16,12-3-145 0,-1-2-352 16</inkml:trace>
  <inkml:trace contextRef="#ctx0" brushRef="#br0" timeOffset="-194143.44">7565 8749 344 0,'0'0'156'0,"0"0"-68"16,0 0 3-16,0 0-18 16,0 0 3-16,0 0-11 15,0 0 2-15,0 2-16 0,0-2 1 16,-2 0-4 0,-11 0-10-16,-14 10-38 0,-11 8-1 15,-11 10-5-15,-3 5 6 16,4 1-5-16,7-5 6 15,12 0-1-15,10-10 0 16,7-3-6-16,10-4 3 16,2-6-2-16,0-1-3 15,16-5 8-15,15 0 10 16,9 0 3-16,5 0-3 16,3 0-9-16,0 0 1 15,-11 5 2-15,-10 2-2 16,-14-2-4-16,-13 5-16 15,0 2 1-15,-21 5 12 0,-18 1 5 16,-5 0 3-16,-3-3-1 16,2-1-1-16,8-3 4 15,8-2-5-15,8-9 3 16,8 0 3-16,6 0 3 16,1 0 19-16,1 0-11 15,3 0-16-15,2 0-1 16,0 0-62-16,0 0-79 15,7 0-207-15</inkml:trace>
  <inkml:trace contextRef="#ctx0" brushRef="#br0" timeOffset="-193887.56">7904 8837 777 0,'0'0'185'16,"0"0"-93"-16,0 0-61 15,0 0-31-15,0 0-11 16,0 0-50-16,124-9-124 15,-91 20-109-15,-10 1-127 0</inkml:trace>
  <inkml:trace contextRef="#ctx0" brushRef="#br0" timeOffset="-193716.58">7895 9010 256 0,'0'0'478'16,"0"0"-194"-16,0 0-101 15,0 0-15-15,0 0-51 16,0 0-115-16,85-34-2 16,-37 22-24-16,2 5-79 15,1-1-89-15,-4-2-298 0</inkml:trace>
  <inkml:trace contextRef="#ctx0" brushRef="#br0" timeOffset="-193026.51">8925 8540 711 0,'0'0'270'15,"0"0"-171"-15,0 0-57 0,0 0-22 16,0 0-18-16,0 0-2 16,-67 8-1-16,38 13 1 15,2-4-3-15,7 1 1 16,7-2 2-16,7-4-2 16,3-2 2-16,3 0 0 15,0-1 4-15,0 1-1 16,16 0 4-16,6-1-6 15,5 1 5-15,0 2 1 16,-6 0-5-16,-2 3-2 16,-9 2 0-16,-5-3-6 0,-5 7 1 15,0 3 5 1,-11 1 0-16,-18 4 3 0,-4-3 2 16,-3-2-1-16,1-6-2 15,6-4-1-15,6-6 3 16,10-2 3-16,6-6 4 15,5 0 11-15,2 0 19 16,0 0 5-16,0 0-14 16,2 0-12-16,22 0-20 15,8 0-6-15,3 0-1 16,2 6 7-16,-4 6-1 16,-9 0-2-16,-6 4 1 15,-10 2-13-15,-8 3 7 16,0 2 2-16,-2 5 6 15,-25 2-1-15,-2 3 2 0,-4 1-4 16,-2 0 2-16,3 2 0 16,6-4 1-16,6-2 1 15,6-4-1-15,8-5 7 16,6-6-5-16,0-3 4 16,11 0 3-16,20-3 8 15,9-6-6-15,5-3-11 16,-6 0-95-16,-7-14-543 15</inkml:trace>
  <inkml:trace contextRef="#ctx0" brushRef="#br0" timeOffset="-192393.28">9313 8543 617 0,'0'0'294'16,"0"0"-137"-16,0 0-23 15,0 0-21-15,0 0-37 16,0 0-22-16,4-7-3 15,1 5-10-15,-3 2-11 16,0 0-8-16,0 0-17 16,-2 0-4-16,2 0-1 15,1 18-5-15,2 19-3 16,-3 10 8-16,-2 12 3 16,0 2-2-16,0 2 0 15,0-8-1-15,-2-4-49 16,2-11-107-16,0-12-123 0,13-15-537 15</inkml:trace>
  <inkml:trace contextRef="#ctx0" brushRef="#br0" timeOffset="-192139.42">9756 8947 770 0,'0'0'320'16,"0"0"-169"-16,0 0-83 16,0 0-13-16,0 0-35 15,0 0-20-15,62 2-11 0,-62 20-9 16,0 9 6-16,-21-1 14 16,-6 2 3-16,-4-6 0 15,2-2-2-15,0-5-2 16,8-7-95-16,13-12-117 15,8 0-484-15</inkml:trace>
  <inkml:trace contextRef="#ctx0" brushRef="#br0" timeOffset="-191660.65">10291 8729 704 0,'0'0'268'0,"0"0"-172"16,0 0-45-16,0 0 21 15,0 0-16-15,0 0-36 16,-6-47-20-16,19 38-2 15,5 0-1-15,-1 2 0 16,4 2 2-16,-5 3-2 16,-1 2 3-16,-4 0-12 0,1 9 8 15,-6 13-4-15,-2 7 0 16,-4 4 5-16,0 3-3 16,-4 6 4-16,-21 0 0 15,-6 1 4-15,-2-5 9 16,2-11-3-16,4-5 2 15,4-8 27-15,8-4 6 16,6-5 4-16,7-3-13 16,2-2-9-16,0 0 20 15,0 0 7-15,11 0-20 16,18 0-10-16,9 0-21 16,7 0 3-16,-1 0-4 15,1 0-73-15,-5 5-139 16,-2 0-203-16</inkml:trace>
  <inkml:trace contextRef="#ctx0" brushRef="#br0" timeOffset="-191441.78">10717 8990 248 0,'0'0'949'16,"0"0"-793"-16,0 0-64 15,0 0-3-15,0 0-43 16,0 0-37-16,42-55-9 15,-42 57-15-15,0 26-1 16,0 14 14-16,-21 7 2 0,-6 5 3 16,0 0-3-16,2-8 0 15,5-7-2-15,7-10-51 16,13-17-123-16,0-12-151 16</inkml:trace>
  <inkml:trace contextRef="#ctx0" brushRef="#br0" timeOffset="-190889.09">11217 8645 492 0,'0'0'202'16,"0"0"-173"-16,0 0 12 0,0 0 57 16,0 0-36-16,0 0 10 15,-14 4 14-15,14-4-30 16,0-13-12-16,0-3-17 16,18 2-7-16,6 0-20 15,3 2-1-15,0 4 0 16,-2 5 1-16,-5 3 0 15,-5 0-2-15,-5 0-4 16,-6 13 0-16,-4 9 1 16,0 6 5-16,0 4 11 0,-25 4-5 15,-4 0-1 1,0-2-3-16,7-7 1 0,9-9-3 16,6-8 0-16,7-7 2 15,0-3 15-15,0 0 5 16,18 0-18-16,4 0-4 15,-3 0 3-15,4 0-4 16,-3 0 1-16,-1 0-3 16,-9 3 0-16,-1 5 3 15,-7 4-2-15,-2 4 2 16,0 3 2-16,-8 6 11 16,-19 3-1-16,-4 2-4 15,-3-4 0-15,5-4-8 16,5-5 2-16,13-8-4 15,11-6-144-15,0-3-279 0</inkml:trace>
  <inkml:trace contextRef="#ctx0" brushRef="#br0" timeOffset="-190677.22">11801 8883 1052 0,'0'0'119'15,"0"0"-63"-15,0 0-6 16,0 0-19-16,0 0-8 16,0 0-17-16,-74 102-3 15,72-77 3-15,-5-1-4 0,3 3-2 16,0-3 2-16,1-1-2 16,3-12-139-16,0-11-261 15</inkml:trace>
  <inkml:trace contextRef="#ctx0" brushRef="#br0" timeOffset="-189989.47">12186 8733 0 0,'0'0'248'0,"0"0"30"15,0 0-61-15,0 0-65 16,0 0-53-16,0 0-20 16,0-62-36-16,0 54-1 15,-4-3-4-15,1-1-14 16,3-4 19-16,0 0 19 15,0-2-25-15,0 2 13 16,0 6-5-16,0 3-9 16,0 2 1-16,0 3-33 0,0 2 1 15,0 0-5 1,0 0-5-16,0 0-5 0,-2 19-11 16,0 4 16-16,2 9 1 15,0 3 8-15,0 2-1 16,0 2 11-16,4-4-11 15,8 0 8-15,-3-9-10 16,-3-10-1-16,3-6 9 16,5-7-7-16,8-3 1 15,4 0-3-15,5-15-44 16,-2-7-19-16,-8 1 28 16,-7 1 9-16,-10 3 25 0,-4 1-10 15,0 2 6 1,0 3 5-16,0 2 4 0,0 1 12 15,0 1-7-15,0 0 5 16,-2-4 7-16,0 5-8 16,-1 1 15-16,0 2-2 15,3 3-5-15,0 0 12 16,0 0-29-16,0 0-4 16,0 25-9-16,0 21-5 15,6 17 14-15,5 9 4 16,-1-2-1-16,0-3 5 15,-4-9-2-15,-3-9-6 16,-3-15-52-16,0-17-154 0,0-17-150 16</inkml:trace>
  <inkml:trace contextRef="#ctx0" brushRef="#br0" timeOffset="-189328.41">12699 8263 775 0,'0'0'262'0,"0"0"-165"15,0 0-42-15,0 0-10 16,0 0-29-16,0 0-16 0,58-7 0 15,-44 7-5-15,1 0 9 16,1 5-4-16,1 16 0 16,-3 8 1-16,-3 7-1 15,-5 3 4-15,-6 2-4 16,0 0 6-16,0 2-3 16,-4-4 10-16,-13 0 5 15,-6-6-7-15,1-6 15 16,1-8-14-16,4-5 0 15,3-6-2-15,10-3-9 16,2-4 2-16,2-1 7 16,0 0 1-16,6 0 18 0,17 0-23 15,1-3-5-15,-1-8 2 16,-4 4-2-16,-5 0 0 16,-5 2 5-16,-7 3 3 15,-2 2 53-15,0 0-62 16,0 0-2-16,-25 14-5 15,-15 9 7-15,-11 8 1 16,2 1 1-16,12 4 1 16,12 2-4-16,15-1 1 15,10-2-1-15,0 2-13 16,10-5-5-16,15-1 15 16,-2 1 4-16,0 2-1 0,-7-1-3 15,-7-1 4-15,-7-1-4 16,-2-2 2-16,0-3 0 15,0-3 2-15,-14-6 19 16,-1 0 0-16,-1-5-5 16,-1-3-6-16,-6-1-7 15,-4-2-2-15,-6-3-110 16,-3-3-240-16</inkml:trace>
  <inkml:trace contextRef="#ctx0" brushRef="#br0" timeOffset="-171744.16">9230 9235 189 0,'0'-5'207'16,"0"3"-137"-16,0-2-8 16,0 4 4-16,0 0-15 15,0 0-15-15,0 0-7 16,0-2-6-16,0 2-7 0,0 0 5 16,0 0 10-16,0 0 5 15,0-4 0-15,0 1 9 16,0 2-14-16,0-3-15 15,0 0 9-15,0 1 2 16,0-4-6-16,0 2-7 16,0 3 14-16,0-1-6 15,0 3-11-15,-4 0-5 16,-10 12-6-16,-17 30-22 16,-11 20 21-16,-14 18 1 0,-4 7-3 15,4-5 3 1,3-4 1-16,8-8 0 0,5-2-1 15,1-3 1-15,0-7-1 16,3-7 1-16,7-12-1 16,7-15 3-16,9-10-3 15,6-8 0-15,7-6 2 16,0 0-1-16,0 0 38 16,0 0 34-16,0 0-5 15,0 0-18-15,0 0-11 16,0 0-13-16,0-6-12 15,0 2-13-15,0 1 3 16,0 3-4-16,0 0 1 16,0 0-1-16,0 0 1 15,0 0-1-15,0 0 1 0,0-3 0 16,0 3-2-16,0 0 0 16,0 0 1-16,0 0-1 15,0 0 1-15,0 0 0 16,0 0 2-16,0-2-1 15,-2-2 0-15,-2-4-1 16,-1-4 0-16,2-2 1 16,-1-3 0-16,2 0-1 15,-2-1 0-15,-1 0 0 16,3 3-1-16,0 4 1 16,0 0 0-16,0 4 0 15,-1 0-4-15,3 0 3 0,0 4-1 16,0-1-2-16,0 4 3 15,0 0 0-15,0 0-2 16,0 0 1-16,-3 0-14 16,3 0-5-16,-2 21 6 15,-2 6 8-15,0 6 7 16,-1-1-1-16,1-6 1 16,0-4 0-16,1-5 0 15,0-4 0-15,3-5 0 16,0-4 0-16,0-2 2 15,0-2-2-15,0 0 2 16,0 0 2-16,0 0-2 16,8 0-2-16,9 0 4 0,6-7-3 15,4-2 0 1,-5 1 0-16,-9 5-1 0,-4-2 0 16,-7 5 2-16,0 0-2 15,-2 0 0-15,0-2 2 16,0 2 3-16,5-2-5 15,4-6 0-15,2-1-36 16,3 2-141-16,-8-1-331 16</inkml:trace>
  <inkml:trace contextRef="#ctx0" brushRef="#br0" timeOffset="-169637.64">10149 8594 220 0,'0'0'123'0,"0"0"-98"16,0 0 15-16,0 0 33 16,0 0 5-16,0 0-25 0,-11 0-2 15,11 0 11 1,0 0-20-16,0 0-12 0,0 0 1 16,0 0-13-16,0 0 12 15,0 0 10-15,0 0-4 16,0 0-3-16,0 0-13 15,0 0-14-15,0 0 4 16,0 0-4-16,0 0-1 16,0 0 8-16,0 0 8 15,0 0 14-15,0 0 12 16,0-14 7-16,18-11-33 16,17-14-21-16,14-9-4 0,11-6 1 15,8-6-5 1,-4-5-3-16,-4 2-19 0,-5-2-5 15,-7 7 20-15,-9 6 4 16,-7 12 11-16,-12 12 0 16,-9 12 4-16,-9 7-1 15,-2 8 5-15,0 1-4 16,0 0 3-16,0 0-5 16,0 0-1-16,0 0-2 15,0 0 1-15,0 0-1 16,0 0 0-16,0 0 0 15,0 0-2-15,0 0 3 16,0 0 0-16,0 0 2 0,0 0 1 16,0 0-2-1,0 0 0-15,0 0 1 0,0 0 9 16,0 0 9-16,0 0 1 16,0 0 0-16,0 0-14 15,0 0 6-15,0 0-8 16,0-3-3-16,0 2-1 15,-2-2-1-15,-2 2 0 16,-3-1-1-16,1 0 1 16,-1-3 0-16,-3 1-1 15,0 0 2-15,-1 3-5 16,-3-2 4-16,-1 2 0 16,3 1-2-16,3 0-1 15,3 0 3-15,2 0 0 0,4 0-4 16,0-2 3-1,0 2-2-15,0 0-2 0,2 0 4 16,17 0-16-16,12 0 13 16,6 0 2-16,1 0 4 15,-5 0 0-15,-6 0-2 16,-10 2 0-16,-7 7-1 16,-8 8-5-16,-2 9-6 15,0 10 5-15,-18 7-5 16,-9 6 10-16,-2 0-4 15,7-6-97-15,6-11-212 16</inkml:trace>
  <inkml:trace contextRef="#ctx0" brushRef="#br0" timeOffset="-166547.18">11066 9448 100 0,'0'0'297'16,"0"0"-143"-16,0 0-90 15,0 0-14-15,0 0-28 16,0 0-8-16,0 0 0 15,-4-13-14-15,4 13 14 16,0-4-6-16,0 4 8 16,-2-3 35-16,2 3 13 15,0-2 3-15,0 1-11 16,0-3-18-16,0 1-7 16,0-1-8-16,0 3-14 0,0-1 5 15,0 2-7 1,0 0-1-16,0 0-3 0,0 0 0 15,-2 0 7-15,0 0-10 16,-7 0-9-16,-9 25-9 16,-11 18 13-16,-11 15 5 15,-9 15 5-15,-4 8-4 16,-3 5 6-16,2-3 2 16,5-9 4-16,3-11-6 15,4-10 18-15,7-11-15 16,12-14 4-16,7-12-11 15,11-10 5-15,5-6-4 16,0 0 14-16,0 0 39 16,0 0-36-16,0 0-3 15,0 0-4-15,0 0-13 0,0 0 9 16,0 0-9-16,0 0 2 16,0 0 2-16,0 0-5 15,0 0 3-15,0 0-3 16,0 0 1-16,0 0 9 15,0 0-9-15,0 0-1 16,-2 0 0-16,-2 0 0 16,-3 0-2-16,-2-7-1 15,2-1 3-15,1-4 1 16,-1-2 1-16,0-1-1 16,3-2 2-16,-1-4-2 15,3-1 2-15,2-2-3 0,0 7-3 16,0 2 3-16,0 5-1 15,0 6 1-15,0 1 0 16,0 3 0-16,0 0-6 16,0 0 0-16,0 0-6 15,0 0 3-15,0 0-6 16,0 3 0-16,0 17 12 16,0 10 6-16,0 2-1 15,0 2-2-15,0-2 2 16,0-4-6-16,0-6 4 15,2-3 0-15,7-7-3 16,0-4-2-16,4-5 2 16,8-3 3-16,8 0 4 0,11 0 10 15,4-11-10-15,1-6-2 16,1 3 0-16,-3 2-2 16,-1-2-72-16,1-4-182 15,-3-10-310-15</inkml:trace>
  <inkml:trace contextRef="#ctx0" brushRef="#br0" timeOffset="-165272.55">12052 8406 147 0,'0'0'261'0,"0"0"-195"16,0 0-52-16,0 0 0 16,0 0-8-16,0 0-5 15,-2 0 18-15,2 0 1 16,0 0 59-16,0 0 38 15,0-6 12-15,21-13-1 16,10-16-101-16,11-8-23 16,9-7 5-16,2-9-8 15,1-6 1-15,0 0-2 16,-5 1 3-16,-3 11-3 16,-5 6 1-16,-10 14-1 0,-11 10 5 15,-6 11-3 1,-8 8 8-16,-4 3-7 0,-2 1 3 15,0 0 2-15,0 0-8 16,0 0-3-16,0 0-5 16,0 0 2-16,0 0 5 15,0 0-3-15,0 0 4 16,0 0 4-16,0 0-2 16,0 0-2-16,0 0 0 15,0 0-5-15,0 0 3 16,0 0 0-16,0 0-1 15,0 0 3-15,0 0 1 16,0 0 1-16,-4 0-4 0,-2 0 5 16,-2 0-1-1,-3 0 1-15,1 0 0 0,-4 0-3 16,3 0 0-16,6 0 2 16,1 0-2-16,4 0 0 15,0 0 0-15,0 0 6 16,0 0 4-16,0 0 14 15,0 0-4-15,0 0 4 16,0 0 6-16,0 0-18 16,13 0-12-16,12 0-3 15,6 0 3-15,2 0 4 16,-6 0-3-16,-2 0-1 16,-8 0 0-16,-8 22-1 15,-9 17-7-15,-11 27-7 0,-41 31 7 16,-21 13-72-16,-12 4-390 15</inkml:trace>
  <inkml:trace contextRef="#ctx0" brushRef="#br0" timeOffset="-155637.52">9359 8598 1 0,'0'-4'30'15,"0"0"13"-15,0 0 21 16,0 0-11-16,0 0-3 16,0-2-19-16,0 3-11 15,0-2 11-15,0 3-1 16,0-2-3-16,0 3 38 16,0-1-22-16,0-3-18 0,0 3-3 15,0-1-4 1,0 1 0-16,-2-1-10 0,2 1-7 15,-2 0 5-15,0-2-5 16,2 3 8-16,-2-2 2 16,2 1-6-16,0-2 12 15,0 2-2-15,0 0-6 16,0 0 2-16,0-3-2 16,0 5 4-16,-2-3 1 15,2-1-11-15,0 2 3 16,-3-1-5-16,3 1-1 15,0-1 7-15,0 3-6 16,-2 0 1-16,2 0 3 0,-2 0-5 16,-2 0-2-16,-4 0-21 15,-2 12 22-15,-1 4-2 16,1 5 6-16,2-4-3 16,-1 3 2-16,5-4-1 15,-4 1 0-15,4-8-1 16,2 0 1-16,0-4-1 15,2-1 2-15,0-2-2 16,-3 1 2-16,3-1-2 16,0 0 10-16,0-2 5 15,0 0 5-15,0 0 4 16,0 0-6-16,0 0-5 0,0 0-6 16,0 0-7-16,0 1 2 15,0-1-2-15,0 4-5 16,0 5-66-16,-6 1-70 15,-1 2-83-15</inkml:trace>
  <inkml:trace contextRef="#ctx0" brushRef="#br0" timeOffset="-154838.28">9317 9090 62 0,'0'0'20'0,"0"0"10"16,0 0-29-16,0 0 5 16,0 0 39-16,0 0-10 15,0-29-28-15,0 25-1 16,-2 0-4-16,2 1 4 16,-2 1 0-16,0 0-4 15,0 2-1-15,-4-3 1 16,2 1-2-16,0 0 16 15,0 1-8-15,-3-1 19 0,1-2-14 16,-2 1 23-16,2-1-2 16,-1 3-16-16,-4-1-5 15,0 2-11-15,0 0 0 16,-3 0-2-16,1 0 6 16,4 0-4-16,2-3 22 15,5 3 36-15,2 0-4 16,0 0 6-16,0 0-27 15,0 0-2-15,0 0-8 16,7 0-18-16,19 0-6 16,13-2 3-16,7 0-4 15,6-2 2-15,-3 0-1 16,-7 0-1-16,-7 3 0 0,-8-2 0 16,-8 1 3-16,-11 2-3 15,-6 0 1-15,-2 0 1 16,0 0 4-16,0-2 52 15,0 2 41-15,0-2-38 16,-2 1-42-16,-4-1-19 16,4 0-4-16,2 2 2 15,0 0-98-15,0 0-279 16</inkml:trace>
  <inkml:trace contextRef="#ctx0" brushRef="#br0" timeOffset="-128851.28">5394 10953 48 0,'0'0'16'15,"0"0"-7"-15,0 0-1 16,0 0-2-16,0 0 6 15,0 0 5-15,0 0-17 16,0 0 0-16,0 0-3 0,0 0 3 16,0 0 0-1,5 0-1-15,3 0 0 0,6 0 1 16,-1 0 0-16,0 0 6 16,1 0-6-16,-1 0 0 15,1 2 0-15,-3 0 0 16,-3-1 0-16,4-1 1 15,1 2-1-15,3-2 0 16,3 0 2-16,2 0-2 16,4 0 0-16,-1 0 3 15,3 0-3-15,-3 0 0 16,3 0 0-16,0 0 0 16,-5 0 2-16,3 0-3 15,-4 0 1-15,-2 0 0 16,1 0 0-16,-3 0 0 0,2 0 1 15,-2 0 0-15,3 0-1 16,3 0 4-16,-1 0-4 16,2 0 1-16,3 0 4 15,-4 0-2-15,3 0-1 16,-1 0 4-16,-3 0-5 16,2 0 0-16,1 0-1 15,0 2-1-15,0 3 1 16,4 0 2-16,0 2-2 15,2 0 0-15,2 1-1 16,3-1 1-16,-1-2 2 16,3 4 4-16,3-3-4 0,-4 0-2 15,3-3 0 1,-2 2 0-16,2-1 1 0,0 0-1 16,0 0 0-16,1 0-3 15,-1-3-13-15,-3-1 7 16,4 3-8-16,-1-1 13 15,2 0-3-15,1-2-7 16,-1 2-4-16,1 1-3 16,-1-3 1-16,-5 0 19 15,1 0 1-15,1 0 0 16,-4 0 1-16,1 0 3 16,1 0 14-16,4 0-17 15,1 0-1-15,0 0 0 16,3 0-1-16,-1 0-10 15,-1 0-8-15,-3 0-3 0,2 0 21 16,-3 0 1-16,0 0 0 16,-1 0 0-16,0 0 0 15</inkml:trace>
  <inkml:trace contextRef="#ctx0" brushRef="#br0" timeOffset="-127509.3">7668 11059 1 0,'0'0'38'16,"0"0"-9"-16,0 0-22 16,0 0-7-16,0 0-8 0,0 0 0 15,335-20-1-15,-283 16 9 16,0-1 4-16,-3 2 5 16,-7-1 2-16,-2-1 6 15,1 4 16-15,-1-1-1 16,-1 2 0-16,4 0-8 15,4 0-12-15,2 0-5 16,3 0-6-16,0 0 3 16,4 0-3-16,-2 0 1 15,2 0 1-15,0 0-3 16,-3 0 6-16,0 0 1 16,-1 0-6-16,2 0 11 15,1 0-11-15,-2 0-2 16,3 0 0-16,-4-2 0 15,0 0-30-15,2-3 0 0,0 3 5 16,2 1 18-16,-2-3 8 16,-4 2 3-16,4-2 15 15,0 1 5-15,-1-1-9 16,4 3 6-16,1-3-19 16,1-1-1-16,-1 0-4 15,0-2 1-15,0 3-2 16,-2 1 9-16,6 1-9 15,0 2 10-15,5 0-7 16,2 0 5-16,3 0-2 16,1 0-1-16,-1 0 0 15,3 0 0-15,1 0-7 0,2-5 7 16,-2 1 2-16,0 1-2 16,-2-4-1-16,1 1-1 15,-1 1 4-15,-3-3-2 16,2 1 1-16,1 1 10 15,4-1 10-15,5 0 4 16,-1-1 5-16,-2 0 11 16,-4-1-14-16,-5 2-6 15,3 0-1-15,4 2-6 16,2 3-8-16,5-2-6 16,5 0-5-16,-1 0 3 15,4-4 4-15,3 0-1 16,0-3 4-16,2 4 7 0,2-1 6 15,-4 0-9-15,2 2-4 16,0 2 15-16,2-1-12 16,10 2-1-16,1-1 7 15,0 2-3-15,1 2-1 16,0 0 7-16,-1 0-16 16,0 0 7-16,-1 0-1 15,-4 0 17-15,-2 0-4 16,-7 0-7-16,-3 0-9 15,-5 0-4-15,-4-4 2 16,-7-1-1-16,-10 0-1 16,-10 1 3-16,1-1-3 0,-8 5 0 15,1-5 2-15,-6 1-2 16,-6 2 0-16,-2 0 0 16,-6 0 0-16,-8 0 0 15,-9 2 0-15,-6 0-1 16,-9 0 0-16,0 0-16 15,-11 0-212-15,-34-6-141 16</inkml:trace>
  <inkml:trace contextRef="#ctx0" brushRef="#br0" timeOffset="-126843.35">5708 10936 49 0,'0'0'0'0,"0"0"-26"15</inkml:trace>
  <inkml:trace contextRef="#ctx0" brushRef="#br0" timeOffset="-126676.45">5434 10986 68 0,'0'0'43'0,"0"0"-43"15,0 0-73-15</inkml:trace>
  <inkml:trace contextRef="#ctx0" brushRef="#br0" timeOffset="-125799.95">5434 10986 135 0,'-106'8'60'0,"106"-8"-1"15,0 0-15-15,0 0 24 16,0 0 42-16,0 0-33 0,-3 0-23 16,3 0-8-1,0 0-4-15,0 0-1 0,0 0-34 16,9 0-3-16,6 0 1 16,10 0-4-16,6 0-1 15,2-5 0-15,7 1 2 16,3 0-1-16,1-1-1 15,4 4 1-15,3-2-3 16,0 2 4-16,0-2-2 16,3 3 0-16,-3-1-2 15,0-2 2-15,-3 3 0 16,-2-2 2-16,3 2-2 16,2-2 0-16,7 0 2 15,2 1-2-15,0 1 0 0,-2 0-3 16,-6 0 3-16,-8 0 0 15,-1 0-4 1,-5 0 8-16,-3 0-4 0,-2 1 0 16,-1 1-1-16,1-2 1 15,1 0 0-15,2 0 0 16,1 0-3-16,3 0 7 16,3 0-4-16,3 0 0 15,4 0-1-15,1 0-1 16,0 0 2-16,-2 0 0 15,0 0 0-15,0 0 2 16,3-2-2-16,-4-1 0 16,2-2 1-16,-6 1-2 0,-1 1 1 15,-1-1 0 1,-1 1 4-16,-4-1-4 0,-1 0 1 16,-1 1-1-16,-1 0 2 15,-3 2-3-15,0-2 1 16,0 3 0-16,2-1-5 15,2-2 10-15,0 3-5 16,-1-2 0-16,1 2 1 16,1 0-4-16,-3 0 3 15,0 0 0-15,2-2 0 16,-4 2 0-16,2 0 0 16,-4-1 0-16,2-2 3 15,0 1-5-15,1 2 2 16,-1 0 0-16,-2 0-3 0,0 0 6 15,0 0-3-15,0 0 0 16,-3 2 1-16,5 4-1 16,3 0 0-16,4 1 0 15,0-2 1-15,-1 1-1 16,2 2 0-16,-4-2 0 16,-1 1-24-16,-7-4-108 15,-6 1-210-15</inkml:trace>
  <inkml:trace contextRef="#ctx0" brushRef="#br0" timeOffset="-124395.45">8312 10993 135 0,'0'0'27'15,"0"0"-26"-15,0 0 6 0,0 0 35 16,0 0 45-16,0 0-22 15,92 1-17-15,-61-1-11 16,9 0-8-16,3 0 7 16,1 0-12-16,5 0-10 15,-3 0-7-15,6 0 6 16,-1 0-13-16,0 0 8 16,-1-4-8-16,-4 0 1 15,1 1 1-15,-1-1 2 16,2-3 5-16,1 3 17 15,-3-2-11-15,4 1-1 16,-2-2-7-16,-1 1 1 16,1 2 3-16,-4 0-9 15,-2 0 3-15,1 0 2 0,1 2-7 16,1-2 5-16,3 3 5 16,8-2 8-16,0 2 1 15,2-2-17-15,-2 1 8 16,-5 0-2-16,0-2-3 15,-3 2-4-15,-7-2-1 16,5 3 0-16,-4-4 2 16,4 3-1-16,1 2-1 15,5-2 6-15,0 2-1 16,2 0 11-16,4 0-11 16,0 0 3-16,0 0 6 0,2 0-5 15,-4 0 0 1,2 0-1-16,0 0-8 15,3 0 3-15,-1 0 0 0,2 0-2 16,-2-4 1-16,3-2-2 16,-1 0 4-16,-2 0 1 15,-2 1-5-15,-3 0 0 16,-1 1-1-16,2 1 2 16,2-2-1-16,2 3 1 15,5-2 0-15,-1 3-2 16,3-2 3-16,1 1-4 15,-4 0 1-15,-2 2 1 16,-1 0 0-16,1 0 0 16,0 0 0-16,3 0 1 15,-1 0 1-15,-1 0-2 0,-3 0 1 16,0 0-1-16,-2 0-1 16,2 0 0-16,3 0 1 15,3 0 0-15,-1 0 2 16,1-4-2-16,-2 2 0 15,-2 0 0-15,1-3 5 16,-3 5-5-16,-2-1-2 16,2-1 2-16,-2 2 1 15,2-2 0-15,1 2-1 16,-1-2 2-16,0 2-4 16,-1 0 2-16,-1 0 0 15,-4 0-5-15,-5 0 11 16,2 0-5-16,-2 0-1 0,5 0-4 15,4 0 3-15,5 4 1 16,1 2 0-16,-1-2 0 16,1 0 2-16,-2-4-3 15,-1 0 1-15,-1 0 0 16,0 0 1-16,-2 0-1 16,0 0 2-16,0 0-1 15,-2 0-1-15,-3 0 0 16,3-2 0-16,-3-2 2 15,-1-1-2-15,-1 2 0 16,-4-1 0-16,-3 2-2 16,-3-1 6-16,-4 3-6 0,1 0 2 15,-5 0 0-15,-1 0 3 16,-1-2-2-16,-2 2 7 16,0-3-1-16,-2 1 5 15,-7-2 9-15,-3 1-5 16,-5 3 7-16,-5-3 9 15,-3 3-13-15,-4 0 3 16,0 0 11-16,0 0-9 16,0 0 11-16,0 0-7 15,0 0-8-15,0 0 6 16,0 0-16-16,0 0-4 16,0 0 9-16,0 0-13 0,0 0 6 15,0 0-8-15,0 0-4 16,-7-2-115-16,-30-12-313 15</inkml:trace>
  <inkml:trace contextRef="#ctx0" brushRef="#br0" timeOffset="-102605.27">13616 8909 285 0,'0'0'136'0,"-3"0"-64"16,3 0 8-16,-3-6-24 15,-1 0-9-15,2 2-17 16,0-3 3-16,0 4 46 15,-3-1-21-15,3-1-37 0,0 3 19 16,2-3-22 0,0 1 11-16,0 1 12 0,0-4-21 15,15 1 0-15,5 2-20 16,3 1 0-16,-4 3-5 16,-3 0-2-16,-3 20 1 15,-8 11 5-15,-5 8-13 16,-2 4 12-16,-30 6-1 15,-10-3 3-15,-1-6 1 16,4-8-1-16,7-8-13 16,12-16-90-16,11-8-189 15</inkml:trace>
  <inkml:trace contextRef="#ctx0" brushRef="#br0" timeOffset="-102124.92">14279 8562 385 0,'0'0'154'0,"0"0"-30"15,0 0-67-15,0 0 3 16,0 0-35-16,0 0-6 16,-9-12-19-16,7 12 6 15,2 0-6-15,0 0 0 16,0 0 0-16,0 8 8 15,0 12-5-15,0 6 20 16,16 5 11-16,6 0-7 16,9 1 25-16,2-1 1 15,-1-4-12-15,-10-2-16 16,-10-5-18-16,-12 0 12 16,0-1-5-16,-25 4-7 0,-20-3 12 15,-13-2-14 1,-2-10-3-16,5-8 3 0,3 0-5 15,15-23-71-15,12-20-114 16,9-13-422-16</inkml:trace>
  <inkml:trace contextRef="#ctx0" brushRef="#br0" timeOffset="-101934.03">14233 8418 743 0,'0'0'110'15,"0"0"28"-15,0 0-105 16,0 0-33-16,0 0 16 16,0 0-2-16,122 30-1 0,-64-6-1 15,0 3-9-15,1 2-6 16,-5 1-78-16,-4-4-149 16,-8-6-369-16</inkml:trace>
  <inkml:trace contextRef="#ctx0" brushRef="#br0" timeOffset="-101717.16">14810 8628 548 0,'0'0'183'15,"0"0"-145"-15,0 0-13 16,0 0-12-16,0 0-12 16,0 0 43-16,-49 89-11 15,27-53-22-15,-3 4 15 16,1 2-18-16,-1-3 0 0,8-2 5 15,7-4-4-15,10-8 4 16,0-6-10-16,18-10-2 16,24-9-1-16,8 0-86 15,8-18-234-15</inkml:trace>
  <inkml:trace contextRef="#ctx0" brushRef="#br0" timeOffset="-101334.38">15207 8636 780 0,'0'0'137'0,"0"0"-38"15,0 0-44-15,0 0-37 16,0 0-5-16,0 0-13 16,-13-1 0-16,3 20 3 15,4 5 3-15,-3 1 5 16,-3 3 0-16,4-3-7 15,1 4 22-15,3-3-10 16,4 0-6-16,0-3 8 16,0-9-17-16,4-5 9 15,9-9 4-15,8 0-10 16,-3 0 11-16,3-18-14 16,-4-7 4-16,-9 4 5 0,-6 1-7 15,-2 8 1-15,0 4-4 16,-17 8-13-16,-17 0 13 15,-10 2-8-15,0 18 8 16,-2 7-6-16,9-4 4 16,10 3 2-16,6-8-51 15,13-6-175-15,8-12-531 16</inkml:trace>
  <inkml:trace contextRef="#ctx0" brushRef="#br0" timeOffset="-101127.49">15305 8458 937 0,'0'0'147'0,"0"0"-69"16,0 0-68-16,0 0 13 16,0 0 2-16,0 0-10 15,230 291-6-15,-222-207-6 16,-8-6-6-16,-24-4-75 15,-41-11-90-15,-28-14-67 16,-34-13-234-16</inkml:trace>
  <inkml:trace contextRef="#ctx0" brushRef="#br0" timeOffset="-100775.7">14141 8323 609 0,'0'0'107'16,"0"0"-20"-16,0 0-17 15,0 0-13-15,0 0-55 16,0 0 15-16,-120 37 16 0,91 9 23 16,2 16 6-16,2 13 0 15,8 14-25-15,8 10 2 16,9 1-24-16,5-1 1 16,37-12-3-16,24-10-11 15,24-11 14-15,21-14-16 16,19-15-106-16,1-14-240 15</inkml:trace>
  <inkml:trace contextRef="#ctx0" brushRef="#br0" timeOffset="-99475.78">13954 8168 544 0,'0'0'151'15,"0"0"-62"-15,0 0-89 16,0 0 2-16,0 0 30 16,0 0 9-16,274 139 0 15,-190-72-1-15,11 15-9 0,7 8 18 16,8 6-6-1,-4 1-31-15,-4-8 5 0,-12-16-14 16,-23-15-6-16,-20-14-100 16,-27-22-145-16,-18-15-320 15</inkml:trace>
  <inkml:trace contextRef="#ctx0" brushRef="#br0" timeOffset="-99131.42">14725 8205 364 0,'0'0'136'16,"0"0"-13"-16,0 0-20 15,0 0-59-15,0 0-27 16,0 0-11-16,-17 60 39 16,-10 3 54-16,-16 15-2 15,-11 13 0-15,-12 13-21 16,-7 5-25-16,-6 4 0 16,4-11-11-16,8-14-29 0,13-19 12 15,19-25-21 1,15-16 1-16,17-18 9 0,3-10-12 15,23-7-97-15,19-28-237 16</inkml:trace>
  <inkml:trace contextRef="#ctx0" brushRef="#br0" timeOffset="-76145.02">11905 5935 29 0,'23'-19'61'0,"-3"0"-58"16,-3 3-2-16,0 6 0 0,-2 0-1 15</inkml:trace>
  <inkml:trace contextRef="#ctx0" brushRef="#br0" timeOffset="-70144.46">13593 9065 113 0,'0'0'43'16,"0"0"-27"-16,0 0 13 15,0 0 17-15,0 0-17 16,0 0-3-16,0 0-10 16,0 0-2-16,0 0 7 0,0 0 0 15,0 0-4-15,0 0 9 16,-2 0 2-16,0 0 20 16,2 0 5-16,-2 0 7 15,-2 0-4-15,4 0 4 16,-2-1-3-16,2-2-13 15,0-1-13-15,0 4 10 16,-2 0-4-16,2-1-12 16,0 1-3-16,-2 0-13 15,2 0-1-15,0 0 0 16,0 0-8-16,0 0-23 16,2 4 8-16,19 11 15 15,5 6 2-15,6 1-2 16,3 4 0-16,5-1-8 15,-4-5-303-15</inkml:trace>
  <inkml:trace contextRef="#ctx0" brushRef="#br0" timeOffset="-68487.88">14023 8526 260 0,'0'0'83'0,"0"0"-20"16,0 0 6-16,0 0-23 16,0 0-18-16,0 0-4 15,0 0-14-15,-4-116 7 16,4 101 3-16,0 3 38 15,0 3-40-15,0 0 10 0,0 8-1 16,0-2-3-16,0 3 24 16,4 0-48-16,11 7-13 15,12 27-5-15,14 24 18 16,7 18 11-16,4 16-3 16,0 4-3-16,-4-1 7 15,-3-11-4-15,-5-9-5 16,-7-12 2-16,-4-7 1 15,-6-3 0-15,-10-7-6 16,-6-2-4-16,-7-8-109 16,0-14-141-16</inkml:trace>
  <inkml:trace contextRef="#ctx0" brushRef="#br0" timeOffset="-67987.78">14159 8360 277 0,'0'0'121'16,"0"0"-41"-16,0 0 23 16,0 0-44-16,0 0-13 15,0 0-15-15,20-20-31 0,13 48 0 16,13 18 7-16,6 18 9 16,6 20 19-16,2 13 0 15,1 5-4-15,-8 2-14 16,-5-8-15-16,-11-7 2 15,-5-8 1-15,-8-14-5 16,-7-7 0-16,-3-11-137 16,-9-20-145-16</inkml:trace>
  <inkml:trace contextRef="#ctx0" brushRef="#br0" timeOffset="-67525.74">14478 8293 315 0,'0'0'99'15,"0"0"-15"-15,0 0-23 16,0 0-5-16,0 0-43 15,0 0-13-15,0 0-7 16,44 65 7-16,-3-19 12 16,5 12 15-16,-1 6 2 15,-1 4 6-15,-3 1-15 16,-5 1-13-16,-5-2-4 16,-2-6 7-16,-8-6-4 15,0-6-4-15,-3-8-4 16,-5-7-92-16,-4-12-133 0</inkml:trace>
  <inkml:trace contextRef="#ctx0" brushRef="#br0" timeOffset="-67191.51">14796 8506 31 0,'0'0'101'16,"0"0"-80"-16,0 0 36 0,0 0 58 15,0 0-76-15,0 0 1 16,-2-76 28-16,2 76-52 16,0 0-16-16,0 9-1 15,16 17 1-15,1 20 42 16,10 12-2-16,2 11 3 15,5 8-28-15,2-3-11 16,-3-3 1-16,-1-12-1 16,-3-9-1-16,-2-9-3 15,-8-12-14-15,-1-4-42 16,-7-9-48-16,-2-4 1 16,-4-8-100-16</inkml:trace>
  <inkml:trace contextRef="#ctx0" brushRef="#br0" timeOffset="-66935.66">15134 8576 512 0,'0'0'44'0,"0"0"-44"15,0 0-1-15,0 0-6 16,0 0 7-16,0 0 3 0,84 129-3 16,-60-69 4-1,1 0 2-15,-7-2-6 16,0-6 0-16,-2-6-10 0,-3-8-104 16,-5-7-101-16</inkml:trace>
  <inkml:trace contextRef="#ctx0" brushRef="#br0" timeOffset="-66252.43">14995 8546 209 0,'0'0'89'0,"0"0"-23"16,0 0 19-16,0 0 6 15,0 0-62-15,0 0-10 0,-4-24 2 16,4 24-11-16,0 0-2 16,0 0 6-16,0 0-4 15,0 0-3-15,0 0 1 16,-2 0-8-16,2 30 0 16,0 24-1-16,0 22 2 15,0 12 9-15,15 7 3 16,12-9-6-16,-1-10-5 15,3-11-2-15,0-15-35 16,-6-12-173-16</inkml:trace>
  <inkml:trace contextRef="#ctx0" brushRef="#br0" timeOffset="-65741.69">15309 8494 125 0,'0'0'152'16,"0"0"-118"-16,0 0-30 0,0 0 11 16,0 0 31-16,0 0 7 15,0 232-32-15,0-167-9 16,0-5-8-16,0-10-2 15,0-7-2-15,0-8-73 16,0-8-77-16,0-9-95 16</inkml:trace>
  <inkml:trace contextRef="#ctx0" brushRef="#br0" timeOffset="-65507.8">15465 8782 357 0,'0'0'118'16,"0"0"-86"-16,0 0-24 16,0 0 6-16,0 0 11 15,0 0-12-15,-136 228-7 16,107-185-5-16,3-2-1 15,3-9-15-15,8-14-167 16</inkml:trace>
  <inkml:trace contextRef="#ctx0" brushRef="#br0" timeOffset="-64903.92">14397 8485 124 0,'0'0'176'0,"0"0"-76"15,0 0-18-15,0 0-12 16,0 0-28-16,0 0-41 16,-52 35 13-16,6 7 32 15,-9 11-19-15,-10 5 13 16,-2 0-21-16,3-2-7 16,6-8-4-16,8-6-2 15,13-10-6-15,10-6-21 16,16-10-142-16,11-14-184 15</inkml:trace>
  <inkml:trace contextRef="#ctx0" brushRef="#br0" timeOffset="-64607.6">14228 8516 197 0,'0'0'36'16,"0"0"23"-16,0 0 62 15,0 0-47-15,0 0-66 16,0 0 3-16,-98 32-10 15,43 10 9-15,-8 13-1 16,-6 5 0-16,0 2-9 16,6-10-153-16</inkml:trace>
  <inkml:trace contextRef="#ctx0" brushRef="#br0" timeOffset="-52636.69">5441 11485 220 0,'0'0'196'16,"0"0"-104"-16,0 0-42 16,0 0 22-16,0 0 20 0,0 0-14 15,0 0-35-15,0 0-16 16,0 0-7-16,2-5 11 16,0 1 7-16,0-1-1 15,1-2-9-15,-3 1-5 16,2 2 8-16,-2-2-7 15,0 4 5-15,0 2-8 16,0 0-9-16,0 0-6 16,-9 0-6-16,-16 0-4 15,-3 2-1-15,-6 18-4 0,-2 4 8 16,-1 4-3-16,-1 2 3 16,5-2 0-16,6-2-2 15,6-4 1-15,13-6 2 16,3-4 0-16,5-7 2 15,0-5 3-15,11 0-3 16,22 0 9-16,15 3-5 16,2 2 7-16,-2 1-10 15,-13 5-3-15,-10 3 0 16,-8 0-1-16,-7 0-3 16,-8-1 2-16,-2 1-12 15,0 1-1-15,-9 2 9 16,-20-1 6-16,-7 0 4 0,-8-4-1 15,-2-4-2-15,5-5 7 16,3-3-7-16,11 0 9 16,4 0 18-16,8 0 14 15,9 0 12-15,3-1-20 16,3-1 5-16,0 2-15 16,0 0-17-16,0 0-7 15,0 0 0-15,0 0-68 16,0 0-68-16,0 12-39 15,5 2 13-15,10-5-378 16</inkml:trace>
  <inkml:trace contextRef="#ctx0" brushRef="#br0" timeOffset="-52312.88">5650 11628 628 0,'0'0'167'15,"0"0"10"-15,0 0-90 16,0 0-43-16,0 0-16 15,0 0-16-15,38-27-12 0,-18 27 0 16,1 0-1-16,0 0 2 16,2 0-1-16,2 0 0 15,-5 5-3-15,-3 4-58 16,-3 6-136-16,-10 3-89 16,-1 1-28-16</inkml:trace>
  <inkml:trace contextRef="#ctx0" brushRef="#br0" timeOffset="-52140.97">5659 11865 218 0,'0'0'211'0,"0"0"-28"15,0 0 2-15,0 0 36 0,0 0-93 16,0 0-35-16,12 7-59 16,25-14-34-16,8-1-4 15,4 2 2-15,0 4-3 16,5 2-61-16,-3-2-167 15,2-6-333-15</inkml:trace>
  <inkml:trace contextRef="#ctx0" brushRef="#br0" timeOffset="-51697.2">6593 11404 620 0,'0'0'205'16,"0"0"-39"-16,0 0-70 16,0 0-19-16,0 0-42 15,0 0-35-15,-44-31-1 16,11 50-5-16,-6 5 3 15,6 2 0-15,4 3 3 16,9-6 0-16,11-6 0 16,9 1 0-16,0-4 2 15,0-5 0-15,27 3 0 16,6 0 8-16,10 2-4 0,-1 0 1 16,-7-3-3-16,-8 4 0 15,-11-3-4-15,-11 0-4 16,-5 1 2-16,0 2 2 15,-11 3 15-15,-21 7 9 16,-6 1-1-16,0-2-8 16,1-5-9-16,5-4-6 15,8-7 0-15,5-6-30 16,9-2-84-16,10-7-132 16</inkml:trace>
  <inkml:trace contextRef="#ctx0" brushRef="#br0" timeOffset="-50769.55">6888 11615 783 0,'0'0'175'0,"0"0"-150"16,0 0 4-16,0 0 32 15,0 0-24-15,0 0-26 16,0 0-3-16,0 0-6 16,0 0-1-16,0 0 3 15,0 0 5-15,0 0-2 0,0 0 4 16,0 0 9-16,0 0-10 16,0-2 7-16,0-3-1 15,-2-2-13-15,-10 4-3 16,-1 1-15-16,-2 0 10 15,-4 2-2-15,3 0 2 16,3 0 1-16,5 7-3 16,0 2 3-16,2 7 4 15,6 2 1-15,0 2 4 16,0 5 1-16,0 0 2 16,20 4 3-16,5-1-1 15,2-1 1-15,2-2-3 16,-1-8-5-16,-1-6 4 0,0-11 3 15,2 0 0-15,0-18-1 16,0-21 7-16,-5-7-3 16,-5-6-12-16,-9 3-1 15,-7 0-3-15,-3 6-4 16,0 6 3-16,-7 4 4 16,-7 12-1-16,6 5 0 15,3 7 1-15,3 6 1 16,0 1-1-16,-2 2-6 15,-2 0-6-15,2 0 6 16,-5 3 1-16,5 16 4 16,-2 5-1-16,0 10 2 15,6 7 2-15,0 2 4 16,0 3-1-16,0 3 2 0,0-2-3 16,0 2-1-16,0-5-2 15,0-2 2-15,0-8-1 16,3-4-2-16,0-5 3 15,-1-8-1-15,0-5-1 16,0-2 0-16,2-5 6 16,3-5-7-16,5 0 2 15,1-12 2-15,5-15 0 16,-3-5-3-16,-1 4 3 16,-3 4-1-16,-3 2-2 15,1 6 3-15,-2 6 3 16,-2 2 4-16,-3 4-3 15,0 0-2-15,-2 4-6 0,0 0-4 16,0 0-7-16,0 0-11 16,2 10 20-16,0 6 1 15,5 0 1-15,-2 4 1 16,2 1 1-16,-1 0 2 16,0 1-3-16,-1-2 0 15,-1 1-1-15,1-8-57 16,0-6-92-16,-3-7-196 15,2 0-439-15</inkml:trace>
  <inkml:trace contextRef="#ctx0" brushRef="#br0" timeOffset="-50026.86">7334 11863 87 0,'0'0'587'0,"0"0"-409"16,0 0-71-16,0 0-27 15,0 0-39-15,0 0-9 16,6-20-15-16,-6 20-8 15,0 0 13-15,0 0 20 16,0 0-5-16,0 0-16 16,0 0-21-16,0 0-3 15,0 4-15-15,0 12 10 16,0 4 8-16,0 4 3 16,9-1 3-16,7-2-5 15,-1-5 5-15,6-2 3 16,1-10 0-16,2-4 6 0,3 0 1 15,-3-9-6-15,-3-16-10 16,-13-3-9-16,-8-4-55 16,0 1-11-16,-20 0-2 15,-5 9 59-15,2 4 13 16,4 8 2-16,9 6 3 16,0 4 4-16,8 0 4 15,2 0 6-15,0 0 24 16,0 0 28-16,0 0-32 15,2 0-11-15,16 0 11 16,7 0-19-16,6 0-13 16,2 0 5-16,-1 0-6 15,-3 0-1-15,-7 0-1 16,-9-2-9-16,-4 2 9 0,-6-2 1 16,-1 2 3-16,-2 0 3 15,0 0-6-15,0 0-9 16,0 0-20-16,0 4 9 15,0 12 18-15,4 2 1 16,5-1 1-16,2 0 4 16,1-3 1-16,3 1 1 15,1-6-1-15,1 1-2 16,-3-6 11-16,-6-2-2 16,-3-2-3-16,-3 0-1 15,-2 0 13-15,0-10-7 16,0-10-14-16,-9-1-17 15,-4 0 9-15,2 5 8 0,2 5-1 16,5 6 0-16,-3 1 0 16,2 4-7-16,1 0 2 15,1 0-2-15,3 0 0 16,0 0-6-16,0 0-34 16,0 2-35-16,17 1-9 15,6-3-41-15,6 0-67 16,0 0-91-16,-4-1-69 15</inkml:trace>
  <inkml:trace contextRef="#ctx0" brushRef="#br0" timeOffset="-49845.95">7846 11748 364 0,'0'0'317'16,"0"0"-97"-16,0 0-75 15,0 0-46-15,0 0-8 0,0 0-34 16,7-92-26-16,-7 90 3 16,0 2-8-16,0 0-13 15,0 0-6-15,0 0-7 16,0 14-11-16,2 16 3 15,-2 9 8-15,0 9 1 16,0 4 5-16,0 2-3 16,0-2-3-16,0-12-75 15,0-22-247-15</inkml:trace>
  <inkml:trace contextRef="#ctx0" brushRef="#br0" timeOffset="-49695.04">8381 11737 919 0,'0'0'456'15,"0"0"-456"-15,0 0-70 16,0 0-171-16,0 0-487 16</inkml:trace>
  <inkml:trace contextRef="#ctx0" brushRef="#br0" timeOffset="-45128.06">5198 12325 432 0,'0'0'183'15,"0"0"-131"-15,0 0-5 16,0 0 55-16,0 0-4 0,0 0-39 16,0 0-24-16,-5 7-31 15,5 5-4-15,0 8-6 16,0 11 6-16,0 4 19 16,0 6-5-16,0-1-1 15,-4-3-6-15,-2-4 1 16,3-9-5-16,1-8-3 15,2-6-31-15,0-10-201 16,0 0-205-16</inkml:trace>
  <inkml:trace contextRef="#ctx0" brushRef="#br0" timeOffset="-44747.11">5178 12351 614 0,'0'0'148'16,"0"0"-49"-16,0 0 1 15,0 0-6-15,0 0-14 16,0 0-29-16,11-58-46 16,9 53-5-16,2-3-2 15,3 4-5-15,-1 1 2 16,-1 3-4-16,-6 0-25 16,-5 0-6-16,-6 0 19 15,-3 9-21-15,-3 2 15 16,0 1 6-16,-3-1 4 15,-15 3 9-15,-3 0 8 0,-4-2-2 16,-2 0 6-16,5 0-6 16,1-2 2-16,10-2 0 15,7-4 3-15,4-2 1 16,0 0-2-16,0 4-2 16,13 0 0-16,14 2 63 15,10 7 31-15,9 1-52 16,-2 3-28-16,-3 4-5 15,-8 3-6-15,-16 1-3 16,-14-4-240-16,-3-9-373 16</inkml:trace>
  <inkml:trace contextRef="#ctx0" brushRef="#br0" timeOffset="-44057.51">5207 12784 356 0,'0'0'268'16,"0"0"-149"-16,0 0-43 15,0 0-16-15,0 0 31 16,0 0-29-16,28-41-33 16,-28 41-27-16,0 0-2 15,0 0-13-15,-10 0 0 16,-6 4 13-16,-2 12 0 15,-4 5-1-15,4 6 1 16,0 8 8-16,5 2 1 16,6 3 3-16,5 1 3 0,2-5-6 15,2-7 0-15,25-3 2 16,2-11 4-16,2-5-3 16,-4-8 4-16,-5-2-6 15,-9 0 2-15,-1-10-3 16,-6-7 1-16,-3-2-7 15,-3 5-3-15,0 6-7 16,-3 6-7-16,-15 2-3 16,-6 0-3-16,-2 12 11 15,5 7 6-15,10-7-2 16,6-1 5-16,5-7 5 16,0-2-4-16,18-2 1 15,18 0 5-15,1 0 0 0,4 0 1 16,-10 0-7-1,-8 8-1-15,-8 2-2 0,-8 4-9 16,-7 3-13-16,0 0-2 16,0 4 15-16,-9 2 6 15,-6 0 1-15,-1-3 4 16,-2-1-2-16,0 0 1 16,0-3-141-16,1-8-314 15</inkml:trace>
  <inkml:trace contextRef="#ctx0" brushRef="#br0" timeOffset="-43739.68">5095 13404 518 0,'0'0'299'16,"0"0"-182"-16,0 0-15 15,0 0-14-15,0 0 8 16,0 0-44-16,-2-29-27 16,2 29 1-16,0 0-4 15,0 0-17-15,0 0-5 16,0 0-10-16,0 4-3 16,0 12 6-16,0 4 7 15,0 0 5-15,2 0-4 16,1-2 0-16,1-6 1 0,-2-4-2 15,5-4-48-15,0-4-84 16,2 0-85-16,-5-9-168 16</inkml:trace>
  <inkml:trace contextRef="#ctx0" brushRef="#br0" timeOffset="-43344.82">5095 13404 610 0,'52'-58'134'15,"-52"58"-103"-15,0 0-24 16,0 0 6-16,0 0 17 16,0 0-12-16,0 0-15 0,17 0 3 15,4 0-2 1,-2 0 0-16,-1 0 1 0,-2 0-5 16,-3 0-50-16,-6 5-4 15,-5 2 25-15,-2 6 13 16,0 3 2-16,-19 1-2 15,-13 6 15-15,-2 0 1 16,6 0 2-16,10-5 25 16,9-6-1-16,7-7-7 15,2-5-4-15,13 0 4 16,22 0 66-16,8-5-60 16,2-5 23-16,-8 2 5 15,-10 6-23-15,-9 2-20 16,-9 0-10-16,-9 0-1 15,0 14-19-15,-9 9 12 0,-24 3 8 16,-6 1 8-16,-3 0-8 16,3-8-38-16,3-2-165 15,9-10-77-15</inkml:trace>
  <inkml:trace contextRef="#ctx0" brushRef="#br0" timeOffset="-42937.04">5122 13709 819 0,'0'0'241'0,"0"0"-158"0,0 0 27 16,0 0-3-16,0 0-40 16,0 0-45-16,-2 0-22 15,2 0-2-15,0 0-19 16,15 9 5-16,6 11 13 15,3 1 3-15,0-1 1 16,-3-6 0-16,-3-5 0 16,-7-6-1-16,-1-3-12 15,0 0-28-15,-1-5-18 16,-1-16-86-16,-4-4 25 16,-4 3-4-16,4-1 35 15,-4 8 78-15,2 5 10 16,0 3 70-16,0 5 36 0,-2 2-50 15,0 0-56 1,0 16-37-16,0 14 37 0,0 7 72 16,-6 1-38-16,-8 0-22 15,1-6-3-15,1-6-2 16,8-9-7-16,4-14-116 16,0-3-573-16</inkml:trace>
  <inkml:trace contextRef="#ctx0" brushRef="#br0" timeOffset="-42322.57">5762 12366 568 0,'0'0'362'0,"0"0"-253"16,0 0-60-16,0 0 25 16,0 0-24-16,0 0-41 15,69 0-9-15,-34 0-61 16,-10 0-227-16,-9 0-329 16</inkml:trace>
  <inkml:trace contextRef="#ctx0" brushRef="#br0" timeOffset="-41834.77">5756 12805 369 0,'0'0'477'0,"0"0"-306"15,0 0-94-15,0 0 16 0,0 0-29 16,0 0-64-16,48-4-2 16,-28 4-2-16,1 0-77 15,-4 0-95-15,-3 0-191 16</inkml:trace>
  <inkml:trace contextRef="#ctx0" brushRef="#br0" timeOffset="-41453">5760 13384 554 0,'0'0'378'16,"0"0"-246"-16,0 0-16 0,0 0-29 15,0 0-42 1,0 0-30-16,48-45-15 0,-29 40 0 16,-7 4-1-16,2 1-34 15,-3 0-101-15,-2 0-87 16,-2 0-130-16</inkml:trace>
  <inkml:trace contextRef="#ctx0" brushRef="#br0" timeOffset="-41237.12">5690 13742 232 0,'0'0'445'0,"0"0"-284"0,0 0-69 16,0 0-18-16,0 0-41 15,0 0-29-15,166-9-4 16,-131 9-32-16,-2 0-177 16,1-5-255-16</inkml:trace>
  <inkml:trace contextRef="#ctx0" brushRef="#br0" timeOffset="-39999.39">6114 12155 324 0,'0'0'103'0,"0"0"-71"0,0 0 27 15,0 0 57-15,0 0-28 16,0 0-22-16,-3 3 10 16,3-3-8-16,0 0 8 15,0 0-25-15,14 0-7 16,4 0-29-16,4-3-13 16,-4 2 0-16,-5 1-2 15,-2 0 0-15,-3 0-10 16,-6 8 2-16,-2 12 0 15,0 7-1-15,0 4 3 16,-12 1 5-16,1 1 1 16,7 2 4-16,0-1 0 0,4-4 4 15,0-4 4 1,0-1-11-16,0-5 7 0,0-5-7 16,2 1 2-16,6-6 3 15,6 0-1-15,1-3 0 16,4-3 3-16,0-4-2 15,-3 0 5-15,-5 0-5 16,-1 0 10-16,-6 0-4 16,-4 0 6-16,0 0 6 15,0 0-3-15,0 0-20 16,0 0-1-16,0 0-5 16,0 0-9-16,0 0 3 15,0 0-1-15,0 0 2 16,0 6 0-16,-8 3 7 15,4 1 3-15,-5 4 1 0,1 3 2 16,-4 0 5-16,-1 4 5 16,5 2-3-16,-4 0-1 15,5 5 1-15,1 2-2 16,-1 5 3-16,4 4 1 16,3 10-1-16,0 6-1 15,0 12 1-15,0 3 0 16,0 4-8-16,0 0 5 15,0-4-4-15,0 1-1 16,0-6 3-16,0-2-4 16,0-5 8-16,0-5-1 15,0-4 9-15,0-4-5 0,0-5-8 16,0-2-5-16,0-6 7 16,0-2-7-16,0-5 8 15,0-4-5-15,0-1 0 16,0-2 3-16,3-2 0 15,-3 1 4-15,3-5-1 16,-1 2-5-16,0-5 5 16,0-1-3-16,-2-4 2 15,2-1-3-15,-2-2-2 16,0-1 2-16,0 2 0 16,0-2 3-16,0 0-1 15,0 2-2-15,0 3-2 16,-2-4 2-16,-4 1-2 0,-2-2-1 15,-1 0-2-15,-6 0-105 16,-3-12-203-16</inkml:trace>
  <inkml:trace contextRef="#ctx0" brushRef="#br0" timeOffset="-38438.25">6444 13101 55 0,'0'0'474'0,"0"0"-337"16,0 0-40-16,0 0 14 15,0 0-7-15,0 0-38 16,0 0-31-16,0 0 4 16,0 0 24-16,0 0 24 15,0 0-5-15,6-26 3 16,15-13-43-16,8-15-35 0,6-8-2 15,4-3 7 1,-2-1-10-16,1 0-2 0,-2 2-2 16,-3 1 2-16,-4 2-15 15,-7 5 2-15,-5 9 4 16,-11 7 3-16,-4 11 6 16,-2 6 0-16,0 9 0 15,0 8 0-15,0 0 2 16,0 4-1-16,0 0-1 15,0 2 1-15,0 0 1 16,0 0-2-16,0 0 0 16,0 0 1-16,0 0-1 0,0 0-8 15,0 0 4 1,0 0-5-16,0 0 1 0,0 0 6 16,0 0 1-16,0 0 1 15,0 0-1-15,0 0-1 16,0 0 2-16,0 0 1 15,0 0-1-15,0 0 2 16,0 0-2-16,0 0 0 16,0 0 0-16,0 0 3 15,0 0-3-15,0 0 0 16,0 0-2-16,-6 0 2 16,-2 0 0-16,2 0-4 15,-1 0 3-15,3 0 0 16,0 0 1-16,-4 0 0 15,4 0 0-15,-3 0-1 16,-1 0-1-16,-4 2 2 0,1 2-3 16,0 0 1-16,2 1 1 15,0-4 2-15,1 3-1 16,3-2 0-16,-2-2 0 16,5 0 1-16,-1 0 2 15,1 0 6-15,2-6 7 16,0-15-3-16,0-4-6 15,12-1-7-15,5 2-1 16,2 0 0-16,-4 5 0 16,-1 5 2-16,-6 4-2 15,-3 7 2-15,-3 1-2 0,-2 2-2 16,0 0 2-16,0 0-7 16,0 0-7-16,0 4 1 15,0 14 4-15,0 6 2 16,0 4 8-16,0 0-1 15,0-2 1-15,0 0 0 16,-2-6 1-16,2-6-1 16,0-9 4-16,0-2-1 15,0-3 9-15,10 0-2 16,11-3 2-16,3-9-3 16,-1-5-1-16,-6 0-1 15,-3 5-4-15,-3 1-2 16,0 2-1-16,-4 3 0 0,0 3 1 15,-3 3-1-15,2 0-4 16,4 0-21-16,3 20 4 16,5 1 16-16,-3 4 3 15,-1-4 4-15,-3 0-1 16,-2-3-1-16,-3-4-127 16,-1-9-229-16</inkml:trace>
  <inkml:trace contextRef="#ctx0" brushRef="#br0" timeOffset="-960.2">26583 6111 13 0,'-10'0'21'16,"6"0"-13"-16,4 0-5 16,-3 0 0-16,3 0 9 15,0 0 1-15,0 0-13 16</inkml:trace>
  <inkml:trace contextRef="#ctx0" brushRef="#br0" timeOffset="-606.4">26583 6111 79 0,'-36'13'280'16,"36"-13"-183"-16,0 0-12 0,0 0-13 15,0 0-4-15,0 0 13 16,-60 0-1-16,60 0-16 16,0-2-18-16,0 2 2 15,0-2 4-15,11-2 27 16,22-4-14-16,9-3-57 15,5 0-6-15,-3 0-1 16,-5 3-1-16,-8 7 0 16,-9 1-6-16,-11 0-102 15,-11 8-94-15,0 12-47 16,-18 2 78-16,-17 0-75 16</inkml:trace>
  <inkml:trace contextRef="#ctx0" brushRef="#br0" timeOffset="-540.44">26547 6124 263 0,'-56'90'357'0,"56"-90"-122"16,0 0-85-16,0 0-31 16,0 0-17-16,0 0-61 15,40 0-38-15,9 0-3 16,16 0-7-16,4 0-33 16,0 0-131-16,0 0-182 15</inkml:trace>
  <inkml:trace contextRef="#ctx0" brushRef="#br0" timeOffset="523.58">27574 5953 596 0,'0'0'187'15,"0"0"-52"-15,0 0-36 16,0 0-35-16,0 0-19 16,0 0-33-16,0-21-12 15,0 21-3-15,0 0-10 16,0 12-4-16,0 11 13 15,-17 7 4-15,-8 9 1 16,-4 0 6-16,-2-3-4 16,8-2-3-16,6-8 1 15,7-11-1-15,6-5 0 0,2-8 0 16,2-2 6-16,0 0 4 16,0 0 19-16,0-18 18 15,12-12-46-15,3-9-1 16,3-6 1-16,3-4-1 15,0-1-2-15,-1 3 2 16,0 2 2-16,-4 9-1 16,-3 8 4-16,-9 13 14 15,-1 8 12-15,-1 5-2 16,-2 2-29-16,2 0-2 16,3 14-16-16,6 18 16 15,0 9 4-15,4 5 3 0,1 1-2 16,0 3-3-16,0 0 0 15,-6-1 2-15,-3-6 1 16,-5-8-3-16,-2-7-123 16,0-16-94-16,0-12-422 15</inkml:trace>
  <inkml:trace contextRef="#ctx0" brushRef="#br0" timeOffset="706.48">27543 6060 961 0,'0'0'193'16,"0"0"-135"-16,0 0-40 0,0 0 10 15,0 0-28-15,0 0 6 16,93-7-6-16,-35 14 0 16,5-5-72-16,-8-2-214 15,-3 0-240-15</inkml:trace>
  <inkml:trace contextRef="#ctx0" brushRef="#br0" timeOffset="1041.28">28060 5990 900 0,'0'0'230'0,"0"0"-161"16,0 0-36-16,0 0 3 15,0 0-28-15,0 0-7 16,159 0-1-16,-111 0-3 0,-7-5-11 15,-13-1-91-15,-10-3-37 16,-16-3 1-16,-2-5 43 16,-8-1 9-16,-21-2 24 15,-7-2 48-15,3 2 17 16,4 4 13-16,6 6 16 16,9 3 20-16,10 7 50 15,4 0-33-15,0 0-9 16,0 7-57-16,0 21 0 15,0 12 55-15,0 6-10 16,0 7-16-16,0 2-14 16,0 1-4-16,0-3-8 0,0-7-3 15,2-14-168-15,4-18-464 16</inkml:trace>
  <inkml:trace contextRef="#ctx0" brushRef="#br0" timeOffset="1312.13">28657 5799 676 0,'0'0'364'0,"0"0"-197"16,0 0-121-16,0 0-6 15,0 0-17-15,0 0-23 0,0-17-6 16,0 28-8-16,0 15 14 15,0 9 2-15,0 4 0 16,0 7-1-16,-8 0 1 16,-4 3-2-16,3-8 0 15,1-3 0-15,4-6 0 16,1-9-99-16,3-13-136 16,0-10-256-16</inkml:trace>
  <inkml:trace contextRef="#ctx0" brushRef="#br0" timeOffset="1694.91">28668 5823 846 0,'0'0'173'0,"0"0"-72"16,0 0 0-16,0 0-41 15,0 0-55-15,0 0-5 16,37-22-20-16,-2 22 20 15,-1 0 0-15,-12 0 1 16,-5 16-2-16,-5 4-3 16,-12 4-5-16,0 4-1 15,-3-1-3-15,-25-2-4 16,-6-3 14-16,2-4 2 16,9-9 0-16,11-4 1 0,12-5 0 15,0 0 28 1,25 0-25-16,12-7-3 0,4 2-13 15,-5 5 6-15,-7 0 1 16,-8 21-1-16,-9 7 3 16,-12 2-2-16,0 0 6 15,-38 2 0-15,-20 1 34 16,-12 1-12-16,-11-3-20 16,-9-1-2-16,-3-10-282 15</inkml:trace>
  <inkml:trace contextRef="#ctx0" brushRef="#br0" timeOffset="2565.3">26277 11624 1074 0,'0'0'179'16,"0"0"-116"-16,0 0 10 16,0 0-14-16,0 0-56 0,0 0-3 15,123-3-32-15,-77 3-33 16,-8 0-53-16,-7 0-79 16,-15 0-146-16</inkml:trace>
  <inkml:trace contextRef="#ctx0" brushRef="#br0" timeOffset="2707.22">26279 11787 784 0,'0'0'365'0,"0"0"-245"16,0 0-105-16,0 0-14 16,0 0-1-16,0 0-44 15,377-2-307-15,-299-8-513 0</inkml:trace>
  <inkml:trace contextRef="#ctx0" brushRef="#br0" timeOffset="3222.92">27340 11584 575 0,'0'0'269'16,"0"0"-90"-16,0 0-109 15,0 0-20 1,0 0-40-16,0 0-10 0,-18 22 0 16,7 8-1-16,-3 2 2 15,2 7 4-15,-7 2 6 16,0 2 16-16,-1 0 8 15,1 0-14-15,2-9-14 16,5-6 4-16,4-10-8 16,5-8 2-16,3-4 4 15,0-6-6-15,0 0-3 16,17-20-8-16,6-20-72 16,2-10 13-16,-5-4 27 0,-2-2-10 15,-4 1 30 1,-6 5 20-16,-4 3 2 0,1 8 9 15,-3 13 23-15,1 13-14 16,-1 8 8-16,-2 5-28 16,2 4-4-16,-2 22-14 15,5 15 18-15,-1 3 2 16,5 5 2-16,7 4 4 16,1-1-8-16,6 1 4 15,-3-4 1-15,-7-8-5 16,-3-7-53-16,-10-19-348 15</inkml:trace>
  <inkml:trace contextRef="#ctx0" brushRef="#br0" timeOffset="3396.83">27289 11826 1133 0,'0'0'230'0,"0"0"-167"16,0 0-40-16,0 0-2 15,0 0-13-15,0 0 0 16,201 37-8-16,-141-33-131 16,-3-4-86-16,-7 0-223 15</inkml:trace>
  <inkml:trace contextRef="#ctx0" brushRef="#br0" timeOffset="3554.73">27775 11776 382 0,'0'0'457'16,"0"0"-355"-16,0 0-102 16,0 0-2-16,0 0-1 15,0 0-37-15,220 0-127 16,-189 0-23-16,-14-5-114 16</inkml:trace>
  <inkml:trace contextRef="#ctx0" brushRef="#br0" timeOffset="3743.63">27941 11575 433 0,'0'0'288'0,"0"0"-200"15,0 0-53-15,0 0-28 16,0 0 122-16,0 0-30 16,-17 208-20-16,17-144-33 15,0-6-29-15,0-8-8 16,0-8-4-16,7-16-5 15,11-18-195-15,4-8-293 16</inkml:trace>
  <inkml:trace contextRef="#ctx0" brushRef="#br0" timeOffset="3982.49">28238 11564 956 0,'0'0'288'0,"0"0"-150"15,0 0-75 1,0 0-31-16,0 0-32 0,0 0-16 16,2 28 1-16,6 10 15 15,-2 8 2-15,-4 3 4 16,1-1 0-16,-3-2-5 16,0-5 3-16,0-8-4 15,0-11-2-15,0-7-130 16,0-15-65-16,6 0-149 15,3-25-423-15</inkml:trace>
  <inkml:trace contextRef="#ctx0" brushRef="#br0" timeOffset="4363.26">28319 11621 874 0,'0'0'205'15,"0"0"-91"-15,0 0-5 16,0 0-51-16,0 0-19 15,0 0-38-15,46-52-1 16,-21 45-5-16,-5 5 0 16,-9 2 0-16,-1 0-14 15,-2 16-4-15,-8 12-4 16,0 4 15-16,0 3 7 16,-20-6-12-16,0-4 8 15,4-10 3-15,8-7 3 0,8-5-16 16,0-3-30-16,6 0 27 15,21 0-33-15,4-4 1 16,0 4 47-16,1 0-10 16,-6 0 16-16,-3 7-9 15,-8 12 10-15,-6 1 17 16,-9 1 68-16,0 5-31 16,-5 1-16-16,-21 1-7 15,-6-5-18-15,-3-8 1 16,-3-7-14-16,5-8-33 15,6-2-173-15,13-26-492 16</inkml:trace>
  <inkml:trace contextRef="#ctx0" brushRef="#br0" timeOffset="4677.09">28771 11754 574 0,'0'0'649'0,"0"0"-584"16,0 0-61-16,0 0-3 15,0 0 1-15,0 0-4 16,206 29-76-16,-191-29-55 16,-7 0-35-16,-8-12-184 15,0-11 65-15,0-3 106 16,-12-3 181-16,-5 3 154 16,5 3-4-16,3 7 98 15,-1 9-60-15,8 4-13 16,0 3-97-16,0 0-68 0,0 6-10 15,-5 18-7-15,-1 14 7 16,-4 6 16-16,1 9 4 16,2 1 3-16,4 0-18 15,5-6 3-15,0-8-8 16,8-16-107-16,17-17-359 16</inkml:trace>
  <inkml:trace contextRef="#ctx0" brushRef="#br0" timeOffset="5096.85">29434 11601 910 0,'0'0'259'16,"0"0"-204"-16,0 0-55 16,0 0-9-16,0 0 8 15,0 0 1-15,0 34 5 16,0-31-4-16,0-1 2 15,0 0-2-15,0 0-1 16,0-2 2-16,0 0-1 16,0 0 1-16,0 0 12 15,4 0-4-15,7-22-10 16,1-6-34-16,3-4-5 16,-5 0 26-16,-4 10 9 15,-4 6 4-15,-2 9 24 0,0 7 41 16,0 0-47-16,-23 0-18 15,-4 25 0-15,-8 8 10 16,2 8-2-16,1 8 13 16,6 2 13-16,7-2 3 15,11-2-9-15,8-4-8 16,0-6-4-16,17-6-8 16,17-9 2-16,6-12-7 15,6-10-3-15,6 0-49 16,-5-28-126-16,-3-7-228 15</inkml:trace>
  <inkml:trace contextRef="#ctx0" brushRef="#br0" timeOffset="5234.76">29743 11718 339 0,'0'0'169'0,"0"0"-102"0,0 0-36 16,0 0 26-16,0 0-12 15,0 0-33-15,167-8-12 16,-132-2-13-16,-2 0-152 15,-12-4-199-15</inkml:trace>
  <inkml:trace contextRef="#ctx0" brushRef="#br0" timeOffset="5412.67">29991 11538 139 0,'0'0'85'16,"0"0"27"-16,0 0-20 16,0 0 68-16,0 0-44 0,0 0-18 15,-87-94-24-15,87 112-49 16,-3 17 45-16,3 8 72 15,0 9-79-15,0 3-28 16,9-2-25-16,5-2-5 16,1-9-4-16,3-12-1 15,5-19-231-15,1-11-394 16</inkml:trace>
  <inkml:trace contextRef="#ctx0" brushRef="#br0" timeOffset="5646.54">30358 11323 1173 0,'0'0'213'15,"0"0"-119"-15,0 0-42 0,0 0-35 16,0 0-17-16,0 0-14 16,9 49 0-16,-9 2 14 15,0 11 2-15,0-1-1 16,0-1 2-16,0-6-2 15,2-7 2-15,1-14-3 16,-1-10-2-16,5-11-130 16,-1-12-80-16,1-7-115 15</inkml:trace>
  <inkml:trace contextRef="#ctx0" brushRef="#br0" timeOffset="5917.38">30437 11361 886 0,'0'0'290'0,"0"0"-140"0,0 0-56 16,0 0-63-16,0 0-28 16,0 0-3-16,17 7-16 15,12 26 16-15,12 10 7 16,7 5-3-16,2-2-3 16,-2 2-1-16,-3-4 1 15,-9-6 1-15,-14-3-4 16,-15-8 4-16,-7-3-5 15,-9-3 2-15,-32-3-3 16,-15-4 0-16,-8-2 3 16,-5-2 2-16,7 1-2 15,6 0-91-15,16-9-163 0,22-2-526 16</inkml:trace>
  <inkml:trace contextRef="#ctx0" brushRef="#br0" timeOffset="66658.02">23034 1574 118 0,'-5'-5'176'15,"5"5"-94"-15,0-3-9 0,0 3-3 16,0-2-17-16,0 0-5 15,0 2 3-15,0 0 2 16,0 0 16-16,0 0-6 16,0 0-14-16,0 0 1 15,0 0-27-15,0-2 4 16,0 2 8-16,0 0-6 16,0 0-12-16,0 0-6 15,0 0-9-15,0 0 0 16,0 0-2-16,-2 9-6 15,2 8 6-15,-3 3 0 16,3 1 0-16,0 2 4 0,0 3 6 16,0 4 2-16,-2 2 1 15,2 8-1-15,0 8-6 16,0 7-6-16,0 6 11 16,0 2 0-16,-4 1 1 15,-3-3 0-15,-2 0-6 16,0 0-4-16,0 3 10 15,3 0-5-15,-1 0-1 16,3-2-3-16,2-4 8 16,2-3 6-16,0-3 5 15,0-4-6-15,0 2 1 16,0 2 6-16,0-2-11 16,0 2-4-16,0 5-8 0,0-2 4 15,0 6-3-15,0-5 2 16,0 0-3-16,0-4 0 15,0-2 0-15,0 0 0 16,0 3 3-16,0-4-4 16,0-2 2-16,0-3 0 15,0-8 0-15,0-8-1 16,0-6 2-16,0-6-2 16,0-4 1-16,0-2 2 15,0-2-2-15,0 0-2 16,0 2 2-16,0 0-1 15,0 1 0-15,0-1-2 16,0-5-37-16,0-1-10 0,0-1-25 16,0-3-52-16,0 0-50 15,0-11-257-15</inkml:trace>
  <inkml:trace contextRef="#ctx0" brushRef="#br0" timeOffset="67630.77">23063 3631 238 0,'0'0'136'0,"0"0"-70"16,0 0-27-16,0 0-9 15,0 0 21-15,0 0-10 16,-39 19-15-16,35-14-12 15,2-3-4-15,2 0 40 16,0 1 31-16,0-2-8 16,0-1 27-16,0 0-16 15,0 0 1-15,0 0-71 0,0 0-2 16,0 7-10 0,16-4 1-16,8 4 5 0,5-3 2 15,9 0 2-15,10-3 0 16,10-1-1-16,10 0 5 15,3 0 1-15,10 0-9 16,5 2-4-16,3 3-2 16,2-3 2-16,10-2-4 15,4 0 4-15,11 0 2 16,4-5 13-16,-4-7 12 16,-1 2-12-16,-5 6 2 15,0 3-14-15,-4 1-7 16,2 0 0-16,-4 0 4 15,3 7-4-15,6 1 0 16,6-4 2-16,1 0 0 0,8-2-2 16,5-2 6-16,5 0-5 15,7 0-1-15,2 0 1 16,1 0 0-16,1 0-1 16,5 0-4-16,6 0 4 15,8 0 0-15,3 0 0 16,3-11 2-16,4 1-1 15,-1 3 3-15,-6 6 3 16,-2 1-7-16,-6 0-1 16,-4 0 1-16,-8 1 1 15,-4 7 3-15,-17-3-3 16,-14-4 2-16,-16-1 1 0,-17 0 6 16,-19 0 3-1,-13 0 5-15,-13 0-5 0,-12-6 3 16,-8 1-13-16,-9-2 2 15,-9-2-5-15,-6-2-6 16,-52-15-230-16,-34-20-597 16</inkml:trace>
  <inkml:trace contextRef="#ctx0" brushRef="#br0" timeOffset="69597.39">23065 1506 123 0,'0'0'147'16,"0"0"-59"-16,0 0-48 0,0 0-10 16,0 0 7-16,0 0-5 15,-2 0 4-15,2 0-16 16,0 0 1-16,0 0 6 15,0 0 12-15,0 0 15 16,0 0 1-16,0 0-35 16,0 0-10-16,2 3-5 15,17 6 8-15,12-1 45 16,12 1-5-16,11-1-2 16,13-1-30-16,15-2-6 15,16-5 1-15,13 0-9 16,13 0 3-16,9 0 4 15,5 0-9-15,7-9 0 0,4 2 0 16,9 0-4-16,14-2 7 16,15 4 64-16,17-4-37 15,3 2-20-15,-7 1 1 16,-13 2-3-16,-15 0-5 16,-22 1-6-16,-12-1-2 15,-2 0 3-15,0-6-6 16,6 1 3-16,5 0 0 15,3 1 1-15,1 2-1 16,-1 2 0-16,-7 3 2 16,-10 1-1-16,-10 0 3 15,-5 0-3-15,-11-3 0 16,-13-1-2-16,-23 0 1 16,-19 2 0-16,-19-1-2 0,-12 3 4 15,-2-2 0-15,-3-1-2 16,5 1 1-16,8-2-1 15,7 1 1-15,7-2 10 16,3 3 3-16,10 2-7 16,2 0-5-16,0 0 2 15,7 0-3-15,-1 0 5 16,1 0-6-16,2 0 0 16,-6 0 1-16,-13 0 0 15,-13 0 0-15,-14 0 0 16,-13 0 1-16,-5 0-2 15,-3 0 0-15,0 0 4 16,0 0-4-16,5 0 2 0,8 0-2 16,9 0 0-1,5 0 3-15,4 0-3 0,-7 0 1 16,-6 0-1-16,-9 0 1 16,-5 0-1-16,-4 0 0 15,0 0-1-15,0 0-2 16,0 0 1-16,0 0 1 15,0 2-2-15,4-2 3 16,-2 3-5-16,-2-1 4 16,0 1-4-16,0 1-10 15,0 3 6-15,0 2 5 16,0 3 2-16,0-1 2 0,0 1-2 16,0-5 2-1,0 0 2-15,0-3-1 0,0 0-2 16,0 4 3-16,0 6-2 15,0 4 2-15,0 12-2 16,0 6-3-16,-8 8 3 16,-3 8-1-16,-1 6 3 15,0 4-2-15,1 5 2 16,2 1-1-16,7 4 0 16,2 4 1-16,0-4 1 15,0 1 1-15,0-7 10 16,0-2-14-16,2 0 9 15,0 0-5-15,-2-1-3 16,0-1 3-16,0-4-3 16,0-3-1-16,-2 0 1 0,-3-5-1 15,-1-2 2-15,1-1-1 16,1-3 2-16,0-2 0 16,1 1-1-16,-1-6-1 15,1 1 1-15,-1-6-2 16,4 0 4-16,-2-2 0 15,2-4-1-15,0-3 0 16,0-2-1-16,0-2-2 16,0-4 4-16,0 2-3 15,0-3 2-15,0-1 4 16,0 2-5-16,0-4 4 16,2 4 0-16,2-3-4 0,1 2 3 15,0-2-1-15,-3 0 0 16,0 0-3-16,-2-4 4 15,0-3 0-15,2 2-2 16,-2-7-1-16,0 0-1 16,0 2 1-16,2 1 1 15,0 2 1-15,1 1-2 16,-3 0 1-16,0 0-2 16,0 2-1-16,-11 4 0 15,-43 4-9-15,-33 2-7 16,-38-8-91-16,-39-10-278 15</inkml:trace>
  <inkml:trace contextRef="#ctx0" brushRef="#br0" timeOffset="71121.1">24237 1955 260 0,'0'0'129'0,"0"0"-53"16,0 0 14-16,0 0 14 15,0 0-17-15,0 0-33 16,5-25-1-16,-3 25 2 16,-2 0 34-16,0 0-33 15,0 0-12-15,0 0-11 16,0 0-10-16,0 0-10 15,-4 0-10-15,-12 0-2 16,0 0 1-16,1 0-1 0,-4 0-2 16,0 0 2-16,-4 11 2 15,-4 1-3-15,-2 2 1 16,-4 4 4-16,0 2-3 16,-1 0-1-16,1 1 5 15,0 0 7-15,-1 1-6 16,2 0 1-16,4 0 0 15,-1 2 2-15,-2 0 4 16,2 3-9-16,-2 3 6 16,-2 0 1-16,-2 7-9 15,4 0 6-15,2 1-2 16,3 3-4-16,1-4 2 0,7 3 1 16,3-4-1-16,5 1-2 15,6-2 2-15,2 2 3 16,2 0-6-1,0 4 4-15,0-3 4 16,11-1-6-16,9-3 1 0,5-2 2 16,6-1-2-16,9-1 14 15,7 0-4-15,11-2 3 16,11-2 3-16,6-1-11 16,10-2 0-16,9-4-6 15,5-5 0-15,1-4 1 16,-5-7-3-16,-1-3 0 15,-1 0-2-15,1-5 3 0,3-17 0 16,3-6 1-16,-9-2-3 16,-4-2 3-16,-12-1-1 15,-12 8-1-15,-12-1-1 16,-11 5 0-16,-11 1 1 16,-6-2 0-16,-1-2 5 15,-5-5-4-15,2 0-1 16,-4-5-1-16,1 0 4 15,-7-5-4-15,-3 4 1 16,-1 0 0-16,-5 1-2 16,0 4 3-16,0-2-1 15,-18 0 2-15,-2 0-4 16,-5 2 0-16,-1-2 4 16,1 0-2-16,-4-3 0 0,0 3 1 15,2-1-1-15,1-3 4 16,-1 1-5-16,-2-3 0 15,0-4 1-15,-3 0-1 16,1-1 0-16,-2 6-1 16,-3 4 0-16,-3 6 0 15,-9 3 0-15,-3 4 0 16,-4 4 0-16,-13 1 2 16,-5 8-1-16,-7 3-2 15,-2 4 0-15,5 4 1 16,11 20-1-16,14 7-8 15,15 15-128-15,18 7-31 16,19 1-152-16</inkml:trace>
  <inkml:trace contextRef="#ctx0" brushRef="#br0" timeOffset="72094.53">25461 2173 273 0,'0'0'451'0,"0"0"-379"16,0 0-21-16,0 0 1 15,0 0 12-15,0 0 2 16,-109-23-40-16,88 23-20 0,0 0-1 15,-6 0-2-15,-4 0-1 16,-1 5 4-16,-3 6-3 16,-6-1 13-16,-1 3 14 15,-3 4-8-15,-1 3-4 16,1 0-3-16,0 2-4 16,4 6-4-16,-2 2 0 15,3 7-1-15,2 2 3 16,7 5-2-16,4 4 2 15,2 0-4-15,7 5 0 16,3-3-1-16,5 2 4 16,6 1-4-16,2 0 0 15,2-1 2-15,0-4 2 0,0-3-2 16,6-4-2 0,13-2 9-16,3-1 4 0,5 0-6 15,-2-3-1-15,6 4-5 16,0-5-5-16,9-4 3 15,6-2 5-15,12-7 0 16,12-6 0-16,5-2 2 16,4-8-4-16,5-5 2 15,5 0-5-15,6 0 5 16,0-18-6-16,-6 0-1 16,-9-2 5-16,-8 2-5 15,-5-3-1-15,-7-3 2 16,-6-3-1-16,-6-5 5 15,-3 2-4-15,-3-5 6 16,0 2-1-16,-5-3-3 16,-6-4 10-16,-4-1-8 0,-12-2-2 15,-2-3 6-15,-6 0-6 16,-7 0 1-16,0 1 8 16,0-1-5-16,0 0 4 15,-12-1-3-15,-3 4-1 16,-5-4-1-16,-5 1 6 15,-8 0 1-15,-9-2-5 16,-14 0-9-16,-13-2 11 16,-11 1-10-16,-12 8-1 15,-1 4 0-15,-5 6-2 16,-3 11 2-16,-1 13 0 0,6 7-4 16,15 0-6-1,17 7-55-15,22 18-94 0,17 3-50 16,19-8-205-16</inkml:trace>
  <inkml:trace contextRef="#ctx0" brushRef="#br0" timeOffset="73347.1">25339 1656 260 0,'0'0'179'0,"0"0"-74"16,0 0-25-16,0 0 4 15,0 0-5-15,0 0-18 16,0 0-17-16,-8 0-12 16,6 0-4-16,-2 0-10 15,-5 0-6-15,-2 0-2 16,-5 0-4-16,-1 0 1 15,-6 0-4-15,-3 0 6 16,-4 6 8-16,-1 3 7 16,4-4-12-16,1 4 2 0,3 0 0 15,4 2-2-15,0 3-10 16,0 1 6-16,1 6 3 16,-5 1-7-16,-4 6-2 15,-2 2 1-15,0 4-1 16,-2 0 3-16,4 2 1 15,6 4 3-15,0 2-2 16,8 6-2-16,2 2 5 16,8 0 4-16,3-2 11 15,0-4-13-15,0 0 0 16,3-3-8-16,6-1 3 0,2 4-6 16,0 0-1-1,3-2 6-15,3 1-4 0,5-5 3 16,10-1 4-16,5 0 1 15,11-7 8-15,7-2-5 16,14-7-2-16,8 2 5 16,2-5-8-16,2 0 0 15,-4-2-3-15,-5-2 0 16,-7-4 0-16,-1-2-4 16,-1-3-1-16,-1-5 4 15,7 0 1-15,3-7-1 16,1-13 4-16,3-6-8 15,-5-4 3-15,-4 0 0 16,-3 0 0-16,-8 5-3 16,-6 6 4-16,-11 3-3 0,-12-2 2 15,-2-2-2-15,-6-4 20 16,0-9 8-16,-3-3-9 16,-3-2-7-16,-5-2 2 15,-1 4-7-15,-2 4-2 16,-5 1 1-16,0-1 2 15,0 2-4-15,-5-3-4 16,-8-3-1-16,-2 0 4 16,-6-5-4-16,1-1 2 15,1 1-2-15,-2-2 0 16,1 2 3-16,-5 4-2 16,1 5 1-16,-5-1 5 0,2 4-6 15,-4-3 4-15,-2-1-5 16,-4-1 2-16,-4 2 0 15,-6-2 0-15,-4 2-1 16,-10 2 2-16,-7 4-5 16,-13 6 2-16,-2 5-9 15,-4 13 5-15,-4 2 4 16,-5 0-1-16,-4 31-1 16,-10 7 0-16,4 14-41 15,10 6-81-15,18 13-4 16,20 5-26-16,29 2-148 15</inkml:trace>
  <inkml:trace contextRef="#ctx0" brushRef="#br0" timeOffset="74921.23">26975 1851 381 0,'0'0'157'0,"0"0"-90"16,0 0-43-16,0 0 2 15,0 0 57-15,0 0-14 16,-45-16-28-16,30 16-13 15,-4 0 12-15,1-2 21 16,1 2-10-16,-6 0-25 16,1 0-6-16,-4 0-8 15,-3 0-5-15,-5 0 3 16,2 4 6-16,-1 6-3 0,-2-2-5 16,-3 4 1-16,0 2-1 15,-5 1 5-15,-1 3-6 16,-1 5 1-16,-3 3 3 15,-2 4 4-15,1 0-6 16,5 2 4-16,4 0-5 16,-1 0-2-16,3 2-1 15,3-2 3-15,0 3-4 16,1-1-1-16,1 1 2 16,-1 6-5-16,-2 3 0 15,1 3 2-15,1 2 2 16,5-1 0-16,4 3-2 0,6-3 4 15,9-2-2-15,8 0-2 16,2 2 13-16,0-4 1 16,23 2-1-16,6 0-5 15,8-1-6-15,6-2 0 16,6 1-2-16,0-5-1 16,5-3 2-16,3-6-2 15,9-4 3-15,7-6 5 16,7-11-3-16,4-3 1 15,3-6-1-15,3 0 1 16,1-13-5-16,0-15 5 16,3-6-2-16,-3-6 0 15,3-6-5-15,-5-3 5 16,-6 2 0-16,-12-2-5 16,-13 3 1-16,-13 3 7 0,-7 4-6 15,-9 3 2-15,-5 0 4 16,-9 2 25-16,-1-3-14 15,-7 4-5-15,-5-4-4 16,-2 1 6-16,0 2-12 16,0 0 0-16,0 3-1 15,0-1-1-15,-4 6 2 16,-9-3-2-16,-8-1-1 16,-1-1 1-16,-5-3-1 15,-2-4 0-15,-2-3-1 16,-3-6 0-16,-1 3 1 15,-7 1-1-15,-8 8-1 16,-10 3 1-16,-9 8-7 16,-11 6 3-16,-5 11-48 0,-6 7-74 15,-3 0-27-15,5 27-78 16,11 1-264-16</inkml:trace>
  <inkml:trace contextRef="#ctx0" brushRef="#br0" timeOffset="78401.83">23272 1871 207 0,'0'0'104'0,"0"0"-22"16,0 0-19-16,0 0 21 16,0 0-38-16,0 0-6 15,0 0-11-15,0-22 11 16,0 22 5-16,0 0 4 15,0 0 0-15,0-2-11 0,0 2-13 16,0 0-7-16,0 0-3 16,0 0-10-16,0 0-5 15,0 0 0-15,0 0-4 16,-7 2-4-16,-2 21 5 16,-4 12-2-16,-3 0 3 15,3 4 2-15,-1-6 2 16,6-4-2-16,1-5 0 15,1-10-2-15,0-6 5 16,2-5-3-16,4 0 2 16,0-3 0-16,0 0 5 15,0 0 7-15,0-3 18 16,0-14-14-16,0-7-18 0,7 0-2 16,4-4 2-16,0-2-3 15,-1 2 2-15,-2 1 1 16,-1 6 1-16,-3 5 6 15,-2 3 19-15,-2 5-17 16,2 3 4-16,1 1 10 16,-3-1-14-16,2 1 6 15,-2-1 6-15,5-4-12 16,2-1-4-16,-1 1 1 16,5-2-5-16,-4 4 2 15,0 0-3-15,-3 2 1 16,0 0 0-16,1 3-1 0,-3 2 0 15,-2 0 1-15,0 0-1 16,0 0-1-16,0 0-5 16,0 0 3-16,2 0-21 15,8 7 17-15,0 12 6 16,4 6 1-16,1 3 0 16,-2-1 0-16,-1-3 3 15,-3-4-1-15,-3-6-2 16,0-4-2-16,-4-1 1 15,0-4 0-15,-2 0-45 16,0 1-34-16,0-2 2 16,0 1-70-16,0 2-4 15,0-2-206-15</inkml:trace>
  <inkml:trace contextRef="#ctx0" brushRef="#br0" timeOffset="78636.28">23142 2034 427 0,'0'0'209'0,"0"0"-106"15,0 0-66-15,0 0-36 0,0 0 0 16,0 0 0-1,199-67 11-15,-153 61-11 0,2 6-2 16,-11 0-106-16,-6 0-324 16</inkml:trace>
  <inkml:trace contextRef="#ctx0" brushRef="#br0" timeOffset="79760.55">24124 3333 184 0,'0'0'167'0,"0"0"-81"16,0 0-62-16,0 0 14 15,0 0 4-15,0 0-15 16,-2-10-15-16,2 10-7 16,0 0 0-16,0 0 10 15,0 0 1-15,0 0-11 16,0 0-2-16,0 10-3 16,0 9 8-16,0 6 6 15,0-2 4-15,0-2-6 16,0-3-11-16,0-4 1 0,0-4 0 15,0-2-4-15,0-6 2 16,0-2-122-16,0 0-235 16</inkml:trace>
  <inkml:trace contextRef="#ctx0" brushRef="#br0" timeOffset="79873.48">24124 3333 179 0</inkml:trace>
  <inkml:trace contextRef="#ctx0" brushRef="#br0" timeOffset="80252.27">24124 3333 179 0,'-21'-9'269'0,"21"9"-173"0,0 0-59 0,0 0-12 0,0 0-3 16,0 0-8-16,-4-19-11 16,4 12-3-16,2 1 17 15,7 1 7-15,3 0 8 16,1 1-6-16,5 1-3 15,-1 3-18-15,1 0-5 16,-5 0 0-16,-3 0 0 16,-8 0 0-16,-2 0-2 15,0 9 1-15,0 3-9 16,-10 2 3-16,-7 4 7 16,-5-1 2-16,3-6-1 15,11 0-2-15,1-7 1 16,7-3 0-16,0-1 3 0,0 0 4 15,21 0-2-15,4 0-5 16,5 0 0-16,1 0 1 16,-7 0-2-16,-1 0 1 15,-5 9 0-15,-9 2 0 16,-5 2-5-16,-4 0 3 16,0 1-6-16,0 1 6 15,-18 0 2-15,-2-2 7 16,0-3-6-16,0 2 7 15,2 0-8-15,-2-4 0 16,5 0-68-16,1-8-176 16</inkml:trace>
  <inkml:trace contextRef="#ctx0" brushRef="#br0" timeOffset="81605.86">26384 1538 337 0,'0'0'171'16,"0"0"-58"-16,0 0-26 16,0 0-44-16,0 0-12 15,0 0-4-15,11-4 14 16,-11 2-22-16,0 2-11 0,0 0-5 15,0 0-3 1,0 0-11-16,0 0-2 0,3 7 12 16,-3 2-3-16,2-2 4 15,-2-2 0-15,2-3 5 16,0 0-5-16,-2-2 5 16,0 0 3-16,0 0 8 15,0 0 2-15,0 0-4 16,0-7-10-16,0-2-4 15,0-1-11-15,2 4 11 16,-2 2 0-16,0-1-1 16,0 5 0-16,0 0-9 15,0 0-21-15,-14 0-4 16,-5 5 23-16,3 5-6 16,1 2 10-16,1 2 6 0,5-2-3 15,3 0 2-15,1 4 3 16,5-2 0-16,0-2-1 15,0 2-2-15,7-4 3 16,13-5 31-16,6 2 17 16,1-7-5-16,2 0 17 15,-2 0-6-15,-7 0 5 16,-3-7-32-16,-9 4-19 16,-4 1-1-16,-4 2 1 15,0 0-8-15,0 0-68 16,-18 0-88-16,-11 14-45 15,0 3-300-15</inkml:trace>
  <inkml:trace contextRef="#ctx0" brushRef="#br0" timeOffset="82739.7">27661 2377 139 0,'0'0'365'16,"0"0"-255"-16,0 0 7 15,0 0-43-15,0 0 0 16,0 0-5-16,0 0-10 16,0-29-33-16,0 29-4 15,0 0 1-15,0 0-7 0,0 0-16 16,0 0-20-1,0 15-12-15,0 11 32 0,2 3 2 16,0-1 0-16,3 0-1 16,-5-6 2-16,0-4-1 15,0-6 3-15,0-6-4 16,0-4-1-16,3-2 7 16,-1 0 8-16,0 0 13 15,4-11-1-15,1-14-27 16,-1-6-8-16,-3-1 3 15,-3 6 3-15,0 1 1 16,0 7-1-16,0 3 2 16,-9 6 3-16,5 5 1 15,-1 2 0-15,1 2 8 16,4 0-2-16,0 0-5 0,0 0-4 16,0 0 1-16,0 0 3 15,0 0-5-15,6 0-1 16,15 0-5-16,8 8 6 15,4 8 4-15,1 6-4 16,-8 0 0-16,-11-2 1 16,-8-2-1-16,-7-2 0 15,0-2-6-15,-9 0-4 16,-20-2 10-16,-6 3 4 16,-3-5-3-16,0-3 5 15,6 2-5-15,9-6 2 16,4 3-3-16,6 1-2 0,2-2-158 15,6 1-203-15</inkml:trace>
  <inkml:trace contextRef="#ctx0" brushRef="#br0" timeOffset="85069.25">28312 1652 251 0,'0'0'190'0,"0"0"-92"15,0 0-11-15,0 0 4 16,0 0-77-16,0 0 6 16,0 0 7-16,34-28-3 15,-34 26 17-15,0 2-11 16,0 0-10-16,0 0 9 16,0 0 9-16,0 0-6 15,0 0-7-15,0 0-5 16,0 0-9-16,0 0-6 15,0 0 0-15,0 0-5 16,0 0 0-16,0 0-7 16,0 0 2-16,-12 0 1 15,-5 0 0-15,-8 5 4 16,0 4 1-16,1 1 0 16,4 3 1-16,-2-1-1 0,5-1 0 15,2-1 0-15,2 4-1 16,2 0 0-16,0 4 1 15,-3 7-2-15,3 3 2 16,3 5-1-16,-2 7 8 16,8 3-7-16,0-3 12 15,2-2-10-15,0-4 6 16,0-7 4-16,14-2 0 16,5-4 1-16,8-4 3 15,0-3-5-15,2 1 5 16,2-5 1-16,0-5-17 15,0-1 16-15,5-4-4 0,7 0 5 16,3 0-4-16,3-5-6 16,-2-9 6-16,-7-1-3 15,-8 5-8-15,-10 1-1 16,-9 2-1-16,-6 2 6 16,-7 5 5-16,2-5 12 15,-2 1 16-15,0 1-10 16,0-6-14-16,2-2-10 15,-2 2-3-15,0-3 3 16,0 0-3-16,0-2-2 16,0-2-2-16,0 0 2 15,0-2-3-15,0 4 4 16,0 0-1-16,0 4-1 0,0-1 0 16,0 4 1-1,0 1-1-15,0 0 0 0,0-3-2 16,0 2 2-16,-2-5 2 15,-5 1-1-15,3 0-2 16,0-1 0-16,-1 3 1 16,0 1 0-16,3 1 2 15,-2-1-3-15,1 1 1 16,1 2 0-16,-2 0 0 16,0-1 0-16,-1 1 0 15,0-4 0-15,-1 1 0 16,-1-4-1-16,-2-1 2 0,-2-1-1 15,0-3 0 1,-7 2-3-16,-2-4-2 0,-4-1 5 16,-8 1-4-16,-5 5 1 15,-13 2 0-15,-16 12-46 16,-15 0-65-16,-8 17-54 16,-3 13-122-16,13 2-238 15</inkml:trace>
  <inkml:trace contextRef="#ctx0" brushRef="#br0" timeOffset="85872.38">27565 1601 205 0,'0'0'119'0,"0"0"-23"15,0 0 18-15,0 0 9 16,0 0-51-16,0 0-4 16,4-17 11-16,-1 14-36 15,-3 3-9-15,0-1-2 16,2 1-17-16,-2 0-9 16,0 0-4-16,0 0-2 15,0 0-13-15,0 0 1 16,0 1 0-16,0 12 12 0,0-1-2 15,0 2 2-15,0 0 2 16,0-2 0-16,0 1 6 16,2-1-1-16,5-3 0 15,0 1-1-15,-3-4-2 16,3 0-1-16,-3-2-3 16,6-4 1-16,0 0 3 15,6 0 3-15,4 0-3 16,0 0-4-16,3-4-40 15,-10-4-116-15,-7-1-65 16,-6 4-97-16</inkml:trace>
  <inkml:trace contextRef="#ctx0" brushRef="#br0" timeOffset="85975.32">27565 1601 486 0</inkml:trace>
  <inkml:trace contextRef="#ctx0" brushRef="#br0" timeOffset="86098.16">27565 1601 486 0,'9'61'209'0,"-9"-61"-78"0,0 0 8 0,0 0-34 16,0 0-57-16,0 0-41 15,56-18-7-15,-23 13 0 16,-4 4-4-16,-2 1 4 16,-7-2-1-16,-7 2 0 15,-1 0-93-15,-8 0-62 16,-1 0-104-16,-3 0-196 15</inkml:trace>
  <inkml:trace contextRef="#ctx0" brushRef="#br0" timeOffset="86283.06">27574 1574 508 0,'0'0'130'15,"0"0"-64"-15,0 0-46 16,0 0 5-16,0 0-14 16,0 0-4-16,103-19-7 15,-86 19-69-15,-3 2-223 16</inkml:trace>
  <inkml:trace contextRef="#ctx0" brushRef="#br0" timeOffset="133043.37">22004 4245 150 0,'0'-4'110'0,"0"-2"-5"16,0-3-11-16,2 1-13 15,2 3-35-15,0-1-15 16,-1-2 12-16,1 1-8 16,-4 4 6-16,3-1-28 15,-3-1 23-15,0 5 5 16,0-3-3-16,0 3-6 16,0 0 4-16,0 0-22 15,0 0-4-15,0 0-10 0,-16 0-9 16,-11 3-3-16,-2 9 3 15,2 5 8-15,2-1 1 16,4 4-1-16,5-4-1 16,3 2 1-16,9-4 0 15,4-4 1-15,0-2 0 16,2-2-9-16,22 0-7 16,10 1 7-16,8-2 9 15,5 2 2-15,-3-2-1 16,-6 3 2-16,-11-2 0 15,-13-2-3-15,-10-1 1 16,-4 0 0-16,0 3-2 16,-7 5-6-16,-22 1-10 15,-9 1 12-15,-2-1 5 0,2-2 1 16,11-6 1-16,7-2-2 16,9-2 0-16,7 0 17 15,2 0 37-15,0 0 1 16,2 0-20-16,0 0 2 15,0 0-11-15,0 0-15 16,0 0-4-16,0 0-7 16,2 0-32-16,13 0-102 15,7 8-17-15,1-6-20 16,1-2-209-16</inkml:trace>
  <inkml:trace contextRef="#ctx0" brushRef="#br0" timeOffset="133314.23">22394 4342 421 0,'0'0'140'0,"0"0"-92"16,0 0-13-16,0 0 12 0,0 0-13 16,0 0-34-1,80 0-4-15,-51 0 0 0,-7 0-21 16,-6 7-98-16,-7 1-65 16,-5 0-75-16</inkml:trace>
  <inkml:trace contextRef="#ctx0" brushRef="#br0" timeOffset="133485.13">22394 4342 459 0,'-12'109'192'0,"12"-109"-81"16,0 0 1-16,0 0-60 15,0 0-47-15,0 0-5 0,168-51-6 16,-126 51-71-16,1 0-163 15,-8-7-320-15</inkml:trace>
  <inkml:trace contextRef="#ctx0" brushRef="#br0" timeOffset="134191.37">23049 4289 243 0,'0'0'133'0,"0"0"-34"16,0 0-32-16,0 0-19 0,0 0-16 15,0 0-32-15,0 2-1 16,0 16-5-16,-11 8 5 15,-7 4 1-15,-6 3 0 16,-1 1 1-16,1-5 0 16,1-1-1-16,8-10 1 15,3-5-1-15,10-8 2 16,0-2-2-16,2-3 1 16,0 0 3-16,0 0 16 15,0-17 17-15,8-6-25 16,8-6-12-16,5-3-1 15,0-2-4-15,0-2 4 16,-1 2 1-16,-2-2 1 0,-5 6 0 16,0 4 31-1,-4 4 18-15,1 5 32 0,-6 7-39 16,-4 8-32-16,2-1 0 16,-2 3 19-16,2 0-22 15,0 0-8-15,3 20-16 16,1 6 7-16,2 6 6 15,0 4 5-15,-1 1-2 16,-1-4 1-16,2-3 1 16,-4-1 0-16,-4-6-2 15,0 0 1-15,0-6-2 16,0-3-63-16,0-4-31 16,0-6-49-16,-6-4-147 15</inkml:trace>
  <inkml:trace contextRef="#ctx0" brushRef="#br0" timeOffset="134378.29">22951 4474 553 0,'0'0'150'0,"0"0"-57"16,0 0 0-16,0 0-14 15,0 0-68-15,0 0-8 16,158 0-6-16,-117 0 1 15,-2 0-61-15,-3 0-125 16,-3 0-3-16,-4-4-212 16</inkml:trace>
  <inkml:trace contextRef="#ctx0" brushRef="#br0" timeOffset="134581.17">23374 4400 226 0,'0'0'207'0,"0"0"-108"16,0 0-25-16,0 0-63 16,0 0-9-16,0 0-4 15,117-29 2-15,-107 29-7 16,-1-3-51-16,-4 2-75 16,-3-3 48-16,-2 0 21 15,0-1 27-15,0-7-28 16</inkml:trace>
  <inkml:trace contextRef="#ctx0" brushRef="#br0" timeOffset="134762.94">23374 4400 1 0,'119'-104'116'0,"-119"104"-2"16,0 0-12-16,0 0-13 15,0 0-48-15,0 0-11 16,-29-3-16-16,24 19-3 16,5 8 2-16,-2 4 7 15,2 4 11-15,0 2-4 16,0 2-13-16,0-2-6 15,0-2-5-15,0-6 3 16,7-7-6-16,1-13-148 16,6-6-260-16</inkml:trace>
  <inkml:trace contextRef="#ctx0" brushRef="#br0" timeOffset="135022.81">23720 4347 589 0,'0'0'98'0,"0"0"-9"16,0 0-10-16,0 0-22 15,0 0 4-15,0 0-38 16,0-12-23-16,2 12-5 16,3 7-14-16,-3 12 16 15,-2 1 3-15,0 6 0 0,0 1-2 16,0-3 2-16,-14-1 0 15,-1-5 0-15,6-3-29 16,2-8-54-16,7-7-90 16,0 0-60-16,0-4-144 15</inkml:trace>
  <inkml:trace contextRef="#ctx0" brushRef="#br0" timeOffset="135426.57">23720 4347 348 0,'5'-40'67'0,"-5"40"63"16,0 0-56-16,0 0-12 0,0 0 26 15,0 0-18-15,-12-16-38 16,24 14-17-16,5 2-15 16,-3 0-4-16,-1 0-7 15,-4 0 7-15,-5 10-17 16,-1 4-14-16,-3 3 17 15,0-5-5-15,0 3 15 16,0-4 2-16,0 2-1 16,-5-5 7-16,3 1-8 15,2-4-2-15,0-3-65 16,0 0 7-16,0 0 4 16,14 1 31-16,7-3 33 0,2 4 1 15,-1 0 1-15,1 3-2 16,-6 3 15-16,-5 2 11 15,-6 5-8-15,-6 2-13 16,0 2-3-16,-24 2 3 16,-10 0 4-16,-1-3-1 15,4-6-4-15,8-7-4 16,10-4-144-16,8-3-93 16</inkml:trace>
  <inkml:trace contextRef="#ctx0" brushRef="#br0" timeOffset="135605.14">24081 4421 596 0,'0'0'156'0,"0"0"-21"0,0 0-81 16,0 0-27-16,0 0-23 16,0 0-4-16,101-8-13 15,-101 18-68-15,0-1-89 16,0-7-53-16,-14-2-6 15</inkml:trace>
  <inkml:trace contextRef="#ctx0" brushRef="#br0" timeOffset="135781.04">24081 4421 92 0,'24'-18'172'15,"-24"18"-74"-15,0 0 16 16,0 0 2-16,0 0-4 16,0 0-27-16,0 0-66 15,-6-36 21-15,10 36-9 0,3 1-17 16,-1 20-11-16,0 7 0 15,-6 6 1-15,0 4 5 16,0-3-6-16,0-4-3 16,0-11-20-16,0-11-212 15,0-9-311-15</inkml:trace>
  <inkml:trace contextRef="#ctx0" brushRef="#br0" timeOffset="136254.37">24444 4400 267 0,'0'0'356'16,"0"0"-214"-16,0 0-88 0,0 0-41 16,0 0-8-16,0 0-5 15,12 3-12-15,-10 3 6 16,-2 1 5-16,2-2-8 15,-2-1-25-15,0-2-11 16,0-2 23-16,0 0 0 16,0 0 12-16,2 0 10 15,3-14 0-15,1-1-36 16,1-2-42-16,-4 3 20 16,-3 1 25-16,0-2 22 0,0 6 11 15,0 0 1-15,0 4 18 16,-5 2-5-1,-2 3 5-15,-4 0-11 0,-1 0-7 16,2 0 2-16,-1 8 1 16,-3 10 16-16,1 6 16 15,-3 4 28-15,5 2 10 16,3-2-10-16,5 1-14 16,3-5-27-16,0-2 3 15,13-3 13-15,14-5-23 16,7-7 5-16,5-5-12 15,4-2-9-15,-1-6-8 16,-2-20-234-16,-1-4-479 0</inkml:trace>
  <inkml:trace contextRef="#ctx0" brushRef="#br0" timeOffset="136620.41">24720 4441 159 0,'0'0'619'15,"0"0"-440"-15,0 0-116 16,0 0-25-16,0 0-28 16,0 0-9-16,137 0 1 15,-106 0-2-15,-4 0-7 16,-10 0-26-16,-3-9-48 16,-7-3-5-16,-7-3 2 15,0 1-29-15,0 2 12 0,-7 0 19 16,-7 0 46-16,1 2 31 15,3 4 5-15,4 2 32 16,2 2 53-16,4 0 3 16,0 2-3-16,0 0 28 15,0 0-44-15,0 0-34 16,0 0-32-16,-2 18-3 16,0 7 0-16,-1 4 2 15,1 3 13-15,0 0 1 16,-2 5-11-16,-4-2 1 15,0 0-6-15,1-9-49 16,7-16-261-16</inkml:trace>
  <inkml:trace contextRef="#ctx0" brushRef="#br0" timeOffset="136914.44">25127 4247 600 0,'0'0'162'16,"0"0"5"-16,0 0-60 15,0 0-55-15,0 0-10 16,0 0-22-16,8-14-20 16,-1 28 0-16,3 10-14 0,-2 8 13 15,-6 4-2-15,-2 2 3 16,0-2 1-16,0-3-1 15,0-5 3 1,0-5-2-16,0-4-1 0,-4-3 0 16,-8-5-33-16,-1-4-130 15,3-7-77-15,2-2-140 16</inkml:trace>
  <inkml:trace contextRef="#ctx0" brushRef="#br0" timeOffset="137213.29">25111 4305 414 0,'0'0'246'15,"0"0"-110"-15,0 0-55 0,0 0 8 16,0 0-12-16,0 0-43 16,20-4-15-16,5 4-19 15,4 0-4-15,-8 0 0 16,0 10 0-16,-3 10-3 15,-5 6-3-15,-4 3-3 16,-4-3 5-16,-5-1 4 16,0 1 1-16,0 0 2 15,-20-1-4-15,-7-1 5 16,0 0 1-16,2-4-1 16,4-1 3-16,4-2-3 15,11-11-54-15,6-6-150 0,0-4-195 16</inkml:trace>
  <inkml:trace contextRef="#ctx0" brushRef="#br0" timeOffset="137603.07">25570 4471 657 0,'0'0'171'0,"0"0"-84"15,0 0-34-15,0 0-49 16,0 0-4-16,0 0-62 16,134-15-41-16,-119 8-34 0,-3 1 2 15,-8-3 47 1,-4-4 64-16,0 4 17 0,0-3 6 16,0 0 1-16,-14 1-5 15,-3 2 5-15,1 2 37 16,-1 3-29-16,1 2 44 15,5 2-7-15,1 0-2 16,6 0 19-16,4 0-12 16,0 0 5-16,0 0 1 15,0 2-24-15,0 18-23 16,0 8-4-16,0 4 7 16,0 2 2-16,2 1-4 0,6-3-8 15,-4 0 3 1,-2-10-5-16,5-13-27 0,-1-9-326 15</inkml:trace>
  <inkml:trace contextRef="#ctx0" brushRef="#br0" timeOffset="137902.9">25871 4241 846 0,'0'0'167'15,"0"0"-72"-15,0 0-50 16,0 0 1-16,0 0-39 16,0 0-7-16,49 62-8 15,-40-28 7-15,-9 3 0 0,0 1-2 16,0 1 2-16,0 2 0 16,0-4 1-16,0-6 1 15,0-7-1-15,0-7-1 16,0-5 1-16,0-5 0 15,18-7 5-15,11 0 3 16,4 0-8-16,1-4-8 16,-3-11-62-16,-2-2-84 15,-9-1-137-15</inkml:trace>
  <inkml:trace contextRef="#ctx0" brushRef="#br0" timeOffset="138076.79">25972 4492 619 0,'0'0'112'16,"0"0"-44"-16,0 0-68 16,0 0-3-16,0 0-121 15,0 0-273-15</inkml:trace>
  <inkml:trace contextRef="#ctx0" brushRef="#br0" timeOffset="138224.7">25935 4223 541 0,'0'0'132'0,"0"0"-88"15,0 0-28-15,0 0-10 16,0 0-6-16,0 0-564 15</inkml:trace>
  <inkml:trace contextRef="#ctx0" brushRef="#br0" timeOffset="139105.16">25920 4205 285 0,'0'0'149'16,"0"0"-7"-16,0 0-31 15,0 0 20-15,0 0-37 16,0 0-32-16,69-28-20 16,-42 24-26-16,2-1-5 15,-2 4-7-15,-2-2-1 16,-10 2-3-16,-4 1 0 16,-4 0 2-16,-5 0-4 0,-2 0-62 15,0 0-60 1,0 1-78-16,0 8-52 0,-16-2-152 15</inkml:trace>
  <inkml:trace contextRef="#ctx0" brushRef="#br0" timeOffset="139403.99">25871 4434 345 0,'0'0'257'0,"0"0"-180"16,0 0-9-16,0 0 4 16,0 0-30-16,0 0-29 15,0 0-11-15,0 0 2 0,0 0-3 16,4 0 1-16,23 0 0 16,9 0-2-16,4 0 1 15,0 0 6-15,-4 0-2 16,-7 0-1-16,-11 0-3 15,-7 0 2-15,-9 0-3 16,-2 0-29-16,0 0-83 16,0 0-64-16,-13 0 17 15,-1 0-27-15</inkml:trace>
  <inkml:trace contextRef="#ctx0" brushRef="#br0" timeOffset="139772.78">25904 4654 39 0,'0'0'105'0,"0"0"7"15,0 0 7-15,0 0 18 16,0 0-57-16,0 0-26 16,50-4-19-16,-19 2-2 15,9-1-1-15,5-4-15 16,5-1 8-16,6-2 6 0,-2 0-14 16,-7 0-8-16,-13 3-7 15,-13 4 2-15,-11 0-3 16,-8 3 0-16,-2 0-1 15,0 0 0-15,-2 0-36 16,-17 0-20-16,0 0 34 16,1 0-44-16,2 0-252 15</inkml:trace>
  <inkml:trace contextRef="#ctx0" brushRef="#br0" timeOffset="141833.59">21553 5027 338 0,'0'0'95'0,"0"0"-79"15,0 0-12-15,0 0 19 16,0 0 34-16,0 0 12 16,0 7-27-16,0-7-15 15,0 3-25-15,0-3-1 16,0 0 2-16,0 0 1 0,7 0 3 16,11 0-1-16,9 0-6 15,6 0 4-15,3 0-2 16,6 0 5-16,3 0-3 15,3 0 1-15,-1 0 0 16,1 0-5-16,-2-3 0 16,-1-2 0-16,1 1 1 15,8-1 0-15,4 2-1 16,4-1-2-16,3-2 2 16,2-1 3-16,-5 4-3 0,-2-3 4 15,-4 6-4 1,-2-3 0-16,-4 3 0 0,2 0 0 15,2 0 0-15,2 0-2 16,0 5 2-16,4 1 0 16,0-5 3-16,0 2-2 15,7-3-1-15,2 0 1 16,4 0-1-16,7 0 2 16,-1-3-2-16,-2-4 4 15,0 5-4-15,-4-1 2 16,-1 3-2-16,-1 0 0 15,-3 0 0-15,3 0 1 16,6 0-1-16,6 0 0 16,-4 7 7-16,2-2-3 15,-3 2-3-15,0-3 1 0,0 2-1 16,4-3 3-16,1 4-4 16,4-3 1-16,0-1 0 15,4 2-1-15,3-1 1 16,4-1 1-16,7-3-2 15,-3 0 1-15,2 0-1 16,0 0 2-16,-7 0-1 16,-1 0-1-16,-2 0 1 15,-1 0 0-15,2 0 1 16,-4-3 0-16,-3 1-1 16,-1 2 17-16,0 0-4 15,-2 0 4-15,2 0 0 0,1-2-6 16,-7-3 5-16,-2 2 13 15,-6-3 23-15,-8 1-28 16,-10-2 11-16,-7 1-7 16,-13-1-19-16,-10 2-2 15,-12 1-2-15,-9 1 5 16,-4 3-2-16,0 0 6 16,-36 0-15-16,-30-5-56 15,-28-7-176-15,-20-10-191 16</inkml:trace>
  <inkml:trace contextRef="#ctx0" brushRef="#br0" timeOffset="143663.27">21237 4066 120 0,'0'0'142'0,"0"0"-67"15,0 0-28-15,0 0-3 16,0 0 39-16,0 0-27 16,13-20-11-16,5 16-24 15,6 0-19-15,10-4-2 16,6 3 5-16,9-4 3 16,6 1 6-16,6 0 3 15,1 1-11-15,3 1 1 16,4-2-3-16,0 1-2 15,-2 2 3-15,5 0-1 16,1 3 5-16,-2 2-5 16,7 0 12-16,3 0 0 0,3-2-7 15,3 0-6 1,-4 1 7-16,-6-4-10 0,-3 3 1 16,-1 2 7-16,2 0-3 15,0 0 12-15,1 0-2 16,4 0-9-16,3 5 1 15,6-3-7-15,7-2 1 16,5 0 1-16,5 0 0 16,-2 0 2-16,-1-5-3 15,-9-1 0-15,-7 4 5 16,2 1-6-16,1-5 0 16,-1 3 1-16,-2-1 1 15,-5 2-2-15,-2 0-1 16,1 2 1-16,3 0 2 0,5 0-2 15,0 0 2-15,7 0-2 16,-3 2 2-16,8 0-1 16,2-2 1-16,-1 0 4 15,3 0-2-15,-3 0-3 16,-6 0 5-16,-7 0-6 16,-4-4 0-16,2 4 0 15,-2-3 2-15,-2 0-1 16,-4 3 1-16,-4-2-2 15,-2 2 0-15,-2 0 3 16,1 0-1-16,-1 0 3 16,-3 0 0-16,-5 2-4 15,-5 1 11-15,-2 0-5 0,0 1-1 16,4-2 5-16,-2 0-4 16,-4-2 2-16,-10 0-4 15,-9 0-3-15,-8 0 2 16,-13 2-3-16,-5-2 1 15,-7 0-2-15,-2 0 1 16,0 0 0-16,0 0-1 16,0 0 0-16,0 0 5 15,0 0-4-15,0 0 4 16,0 0 1-16,0 0-4 16,0 0 7-16,0 0-9 15,0 0-1-15,0 4 1 0,0-1-6 16,0 0-3-16,0 3 8 15,0-3 0-15,0-3 1 16,0 2 0-16,0-1 0 16,0 3 1-16,0 3-1 15,0 6 0-15,0 3 1 16,0 4-1-16,0 5 0 16,0 2 0-16,0 8 0 15,0 3-1-15,6 3 2 16,4 2-1-16,3-1 2 15,0 2-1-15,1-1 2 16,-3-2 1-16,0 3 2 16,-2 5 2-16,-5-1-7 0,1 0 1 15,-3-2 3 1,-2-5-4-16,0-2 2 0,0-3-2 16,0-2-1-16,0-4 3 15,2-2 3-15,0-3-2 16,3-7 9-16,-2-4 4 15,-3-2-3-15,2-5-6 16,-2 0-6-16,0-3 4 16,2 1-5-16,-2-3 2 15,0 1-3-15,0 1 2 16,0-2-2-16,0 2 0 16,0 1 0-16,0-2 2 0,0 1-1 15,0-2-1 1,0 0 0-16,0 4 2 0,-4-2-2 15,-17 1 0-15,-14 2 0 16,-23 1 3-16,-34 8-3 16,-39 4 0-16,-45 4-2 15,-48-4-142-15,-59-6-154 16</inkml:trace>
  <inkml:trace contextRef="#ctx0" brushRef="#br0" timeOffset="144937.07">21203 4124 51 0,'0'0'71'16,"0"0"11"-16,0 0-6 15,0 0 10-15,0 0-4 16,0 0-23-16,-2-62-34 16,2 57-3-16,0 0-10 0,0 1-4 15,0 1-3 1,0-1-4-16,0 0 6 0,0-3 16 15,0 2-12-15,0 3 13 16,0-1 17-16,0 1 2 16,0 2 5-16,0 0-9 15,0 0-11-15,0 0-14 16,0 0-9-16,0 0-5 16,2 16-11-16,3 14-2 15,2 12 12-15,-1 6 0 16,-2 11 0-16,1 3 1 15,-5 5 0-15,2 7 5 16,1-1-5-16,-1 4 0 16,2-3 2-16,-1 0 5 15,3-4-1-15,0-1-2 0,1-11 4 16,-2-10-2-16,2-12-1 16,-3-11 6-16,-2-11-8 15,3-7-3-15,-3-2 6 16,0-5-4-16,0 3 7 15,0 1-3-15,1-2-6 16,2 2 3-16,-3 0-1 16,2-1 1-16,-4-2-1 15,0-1-1-15,2 0 2 16,-2 0-3-16,0 0 0 16,2 0 2-16,1 0-2 15,-1 0 2-15,-2 0-2 0,2 2 0 16,-2-2-3-16,0 2 3 15,0-2 0-15,0 2 0 16,2-2 0-16,-2 0 0 16,0 0 3-16,2 0-1 15,1 0-2-15,-1 0 9 16,1 0-2-16,-3 0 3 16,0 0-4-16,0 0 24 15,0 0 4-15,0 0-15 16,0 0-13-16,0 0-4 15,4 0-2-15,7 0-2 16,20 0-5-16,20-6 5 16,16-4 2-16,14-1 2 0,4 6 0 15,6 1 0 1,0 4-1-16,-4-6-1 0,-9-10-105 16,-16-11-429-16</inkml:trace>
  <inkml:trace contextRef="#ctx0" brushRef="#br0" timeOffset="149481.54">29556 1354 75 0,'0'0'131'0,"0"0"-89"15,0 0-17-15,0 0 22 16,0 0 10-16,0 0-20 0,0 0-14 15,0 0 15 1,0 0 52-16,0 0-14 0,0 0-15 16,0 0-1-16,0 0-22 15,0-5-3-15,0 1 3 16,0-2-20-16,0 0-8 16,2 0 10-16,3-2-12 15,-1 2-7-15,-2 3 6 16,-2 0-2-16,0 1 16 15,0 0-2-15,0 0-8 16,0-1 2-16,0 1-13 16,0-1-1-16,-13 3-7 0,-7 0-3 15,-7 0 4 1,-11 0 0-16,1 14 1 0,-2 4 5 16,12 1-3-16,6-2 4 15,9 2-8-15,5-6 8 16,7 3-2-16,0-4 1 15,3 2-3-15,21-3 4 16,14-1 9-16,11-3-7 16,7 2 6-16,0-1-5 15,-5 1-2-15,-11 6 0 16,-11 1 0-16,-7 2-2 16,-10 4 0-16,-10 4-3 15,-2 1 4-15,0 6-2 0,-27 1 0 16,-11-4 2-1,-2-4 0-15,-7-6 2 0,4-12 3 16,6-8-2-16,1 0 4 16,9-1-2-16,5-14 12 15,5 1 26-15,5-1-13 16,5 2 1-16,3 5 19 16,2 0-5-16,2 8-12 15,0 0-23-15,0 0-10 16,0 0-3-16,-2 12-197 15,-10 12-84-15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2T04:16:32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2967 6617 144 0,'0'0'111'0,"0"0"-53"16,0 0-57-16,0 0 17 16,0 0-1-16,0 0-1 15,0 0-7-15,0 0-3 16,0 0 49-16,0 0 21 15,0 0-26-15,0 0 11 0,0 0-25 16,0 0-7-16,0 0-1 16,0 0-20-16,0 0 22 15,0 0-5-15,0 0-2 16,-2-6 11-16,-4-1-19 16,4 0 18-16,0 0-2 15,0 4-20-15,2 1 17 16,-2 0-9-16,2 2-14 15,0 0 24-15,0 0-28 16,0 0 3-16,0 0-4 16,0 0-4-16,0 0 3 15,0 0-8-15,0 0 5 0,0 2 1 16,0 10 6 0,0 2-3-16,0 2 0 0,0-2 8 15,0 0-9-15,0-2 1 16,0-6 0-16,0 0 1 15,0-3 0-15,0-1-1 16,0-2 5-16,0 0 0 16,2 0 9-16,-2 0 10 15,4 0 0-15,4-14 16 16,5-13-39-16,7-5-1 16,3-4 0-16,5-2-4 15,1 1 2-15,0 6 2 16,0 4 0-16,-7 6 21 15,-1 4-12-15,-11 5 13 16,-1 6 1-16,-7 2-22 0,-2 1 8 16,0 1-9-16,0 2 0 15,0-3-5-15,0 3 5 16,0-2 0-16,0 2-2 16,2-2-16-16,-2 2-34 15,8 0-76-15,-2 0-117 16,3 0 10-16</inkml:trace>
  <inkml:trace contextRef="#ctx0" brushRef="#br0" timeOffset="2168.1">3196 14207 182 0,'0'0'100'0,"0"0"-80"15,0 0 2-15,0 0 3 16,0 0 10-16,0 0-6 0,0 0-7 16,0 0 52-16,0 0 0 15,0 0-21-15,0 0 7 16,0 0-23-16,0 0-5 15,0 0 11-15,0 0-19 16,0 0 11-16,0 0-15 16,0 0-4-16,-2 0 13 15,-1 0-24-15,-1-2-1 16,2-3 8-16,0 5-3 16,0-9 14-16,0 3-4 15,2 1 4-15,0 2 17 16,0 3-20-16,0 0 1 0,0 0 0 15,-3 0-21-15,3 0 7 16,0 0-7 0,0 0-2-16,0 0-6 0,0 0-2 15,0 0 2-15,0 0 5 16,0 0-6-16,0 8 7 16,0 0 2-16,0 2 0 15,0-1 2-15,0 4 3 16,5 1-5-16,1 0 0 15,1 0 5-15,-1 0-5 16,-1-4 0-16,0-2 0 16,-3-3 8-16,0-2-4 15,-2-3-1-15,2 0 25 0,-2 0-8 16,0 0 21-16,0 0-9 16,0 0 0-16,5 0 12 15,3-10-36-15,6-12-8 16,-1-10 0-16,5-2-3 15,7-7-1-15,4-5 1 16,6-1 3-16,3 1-2 16,2 4 2-16,-4 5 0 15,-8 9-3-15,-7 12 14 16,-13 8-11-16,-2 6 0 16,-6 2 2-16,0 0-9 15,0 0 1-15,0 0 6 16,0 0-6-16,0 0-3 0,0 0 7 15,4 0-100-15,0 0-79 16,1 0-82-16,-1 0-284 16</inkml:trace>
  <inkml:trace contextRef="#ctx0" brushRef="#br0" timeOffset="41994.14">16899 12061 4 0,'-2'-2'7'0,"2"2"2"16,-2-2-7-16,2 2-1 15,0-2 4-15,0 2-5 16,0-1 0-16,0-2 0 16,0 0 2-16,0 2 0 0,0-3-2 15,0 2 0-15,0 0 5 16,0 2-4-16,0-2 2 15,0 0 1-15,0 1-1 16,0-2 3-16,0-1-5 16,0 2 4-16,0-1 7 15,0 0-8-15,0-1 10 16,0 0-3-16,0 1-6 16,0 0 9-16,0-1-4 15,0 2-10-15,0 0 17 16,0-2-2-16,0 2-8 15,0 0-7-15,0 1 4 16,0-4 9-16,0 3-7 16,0 0-5-16,4-1 6 15,-2 3-3-15,3-5-3 0,-1 5 0 16,2-2 3-16,4 2-7 16,-4 0 3-16,5 0-7 15,-2 0-26-15,-4 0-40 16</inkml:trace>
  <inkml:trace contextRef="#ctx0" brushRef="#br0" timeOffset="42552.52">16881 12104 10 0,'0'0'40'15,"0"0"-18"-15,0 0 1 16,0 0 5-16,0 0-6 16,0 0-10-16,20-26-8 0,-13 19-2 15,-1 4 8 1,1-1-9-16,4-1 3 0,2 0-4 15,-6 2 2-15,0 0-7 16,-7 3 4-16,0 0-43 16,0 0-37-16</inkml:trace>
  <inkml:trace contextRef="#ctx0" brushRef="#br0" timeOffset="43427.77">16860 12066 16 0,'0'0'40'0,"0"0"24"16,0 0-22-16,0 0-20 15,0 0 1-15,0 0-10 16,0-23 5-16,0 19-8 16,0 2 2-16,0-1 5 15,0-2-6-15,0 3 12 16,0-3 5-16,0 2-17 16,0-1 1-16,0 0-6 15,0 3-5-15,0-4 13 16,0 3-13-16,0 0 11 15,0-2-5-15,4 3-7 16,0 1-1-16,4 0-42 16,1 0-44-16,3 0-35 15</inkml:trace>
  <inkml:trace contextRef="#ctx0" brushRef="#br0" timeOffset="86199.81">9215 9467 168 0,'-7'0'49'16,"2"0"-46"-16,5 0-6 0,0 0 0 15,0 0-13-15,0 0-81 16</inkml:trace>
  <inkml:trace contextRef="#ctx0" brushRef="#br0" timeOffset="89565.03">13024 9645 49 0,'0'0'71'0,"0"0"-41"15,0 0 32-15,0 0-10 16,0 0-18-16,0 0 11 16,0 0 3-16,38-40 0 15,-36 36 19-15,0 0-11 16,2 0-35-16,-2 1 9 15,-2 2-10-15,0 1 6 16,0 0-22-16,0 0 2 16,0 0-12-16,0 0-12 15,0 0 18-15,-8 0-9 0,0 8 15 16,-1 2-6 0,-1 0 0-16,4 0 0 15,2 4-6-15,4 1 6 0,0-3 0 16,0 5-5-16,0-3 3 15,2 2 2-15,14 0 15 16,1 2-7-16,3-2 11 16,-1 0-10-16,-4 1-4 15,-4-5-2-15,-4-3-2 16,-7-3-1-16,0 1-9 16,0-2-7-16,0 4 16 15,-16 1 36-15,-4-5-2 16,0-1 9-16,4-1-41 15,5-3 7-15,0 0-9 16,4 0 0-16,3-7-2 0,2-10-32 16,2-8-119-1,0-1-87-15,0-2-53 0</inkml:trace>
  <inkml:trace contextRef="#ctx0" brushRef="#br0" timeOffset="89652.87">13024 9645 216 0</inkml:trace>
  <inkml:trace contextRef="#ctx0" brushRef="#br0" timeOffset="89759.33">13024 9645 216 0,'40'-70'158'0,"-40"70"-67"0,0 0 6 0,0 0 5 0,0 0 1 16,0 0-44-16,63-9-51 0,-34 7 5 16,-5 2-13-16,-1 0-15 15,-5 0-20-15,-3 0-81 16,-6 0-97-16,0 0-42 15</inkml:trace>
  <inkml:trace contextRef="#ctx0" brushRef="#br0" timeOffset="89973.21">13323 9765 47 0,'0'0'70'15,"0"0"8"-15,0 0 0 0,0 0-22 16,0 0-14 0,0 0 1-16,-45 149-38 0,37-133-3 15,1-2-2-15,3-5-5 16,-1 0-30-16,0-6-104 16,5-3-36-16</inkml:trace>
  <inkml:trace contextRef="#ctx0" brushRef="#br0" timeOffset="90389.05">13506 9631 131 0,'0'0'53'0,"0"0"-49"0,0 0 8 15,0 0-7-15,0 0 12 16,0 0 27-16,-64 10-12 16,45 8 6-16,2 3 40 15,-1 4-24-15,3 3 16 16,3 2-39-16,8 0-29 16,4-4 29-16,0-1-28 15,0-8-3-15,18 0 5 16,6-9 22-16,5-2-2 15,0-6-25-15,-5 0 4 16,-3 0-12-16,-11-11 16 0,-3 4-8 16,-7 1 1-1,0-2 1-15,-2-1 70 0,-29 4-72 16,-7 1 0 0,-6 4-9-16,3 0 14 0,8 0-5 15,4 7 0-15,6 4-45 16,10-2-38-16,9 0-136 15,4-6-37-15</inkml:trace>
  <inkml:trace contextRef="#ctx0" brushRef="#br0" timeOffset="90700.05">13613 9590 162 0,'0'0'36'0,"0"0"-24"15,0 0 41-15,0 0 42 16,0 0-7-16,0 0-8 15,49 256-1-15,-49-195-65 0,0-4 4 16,0-5-17 0,-9-8-1-16,-11-10-18 0,-13-4-134 15,-19-5-39-15,-6-12-20 16</inkml:trace>
  <inkml:trace contextRef="#ctx0" brushRef="#br0" timeOffset="91387.45">12998 9590 24 0,'0'0'32'16,"0"0"23"-16,0 0 8 0,0 0 11 16,0 0-11-16,0 0-25 15,-29-53 60-15,24 48-66 16,-1 2-6-16,-8 3-26 15,-3 0 0-15,-8 0-1 16,-2 6 1-16,-2 11 0 16,2 9 22-16,2 6 10 15,4 7 18-15,7 6-1 16,10 8-35-16,4 1 14 16,0 1-18-16,29-7 2 15,16-11-12-15,10-4-10 16,14-13-35-16,0-6-114 15,-4-11-201-15</inkml:trace>
  <inkml:trace contextRef="#ctx0" brushRef="#br0" timeOffset="91779.22">12944 10124 38 0,'0'0'40'0,"0"0"-27"15,0 0-10-15,0 0 29 16,0 0 5-16,0 0-11 16,384-98 41-16,-308 83 36 15,-12-2-15-15,-11 5-13 16,-14 6-12-16,-18 2-53 16,-9 4-6-16,-10 0-2 15,-2 0-4-15,0 0-8 16,0 0-50-16,0 0-52 15,-6 0-14-15,-19 6 64 16,-6 4-82-16</inkml:trace>
  <inkml:trace contextRef="#ctx0" brushRef="#br0" timeOffset="92296.94">12831 10215 62 0,'0'0'199'16,"0"0"-121"-16,0 0-24 15,0 0-30-15,0 0 25 16,0 0-9-16,196-21-13 16,-141 8-18-16,8-2 21 15,1 1 21-15,3 0-21 0,1 3 12 16,-4 1-20-16,-8 1-19 15,-16 5 10-15,-13 1-12 16,-12 3-1-16,-11 0 3 16,-2 0 7-16,-2 0-6 15,0 0-4-15,0 0 6 16,0 0 5-16,0 0-9 16,0 0 4-16,0 0-6 15,0 0 9-15,0 0-9 16,0 0 0-16,0 0 2 15,0 0 12-15,0 0-10 0,0 0 1 16,0 0-3 0,0 0 10-16,0 0-13 0,0 0 1 15,0 0 0-15,0 0 0 16,0 0 1-16,0 0-1 16,0 0 0-16,0 0 4 15,0 0-5-15,0 0 1 16,0 0 0-16,0 0-1 15,0 0 1-15,0 0-37 16,0 0-30-16,0 0-166 16,0 0-121-16</inkml:trace>
  <inkml:trace contextRef="#ctx0" brushRef="#br0" timeOffset="-192150.05">25017 16503 81 0,'0'0'61'16,"0"0"-60"-16,0 0 23 16,0 0 62-16,0 0-8 15,0 0-3-15,0 0-23 16,0 0 8-16,0 0 1 16,0 0-24-16,0 0-7 15,0 0-18-15,0 0-8 16,0 0-6-16,0 0 2 15,0 0 0-15,0 0-2 16,0 0 0-16,0 0-1 16,0 0 3-16,0 0 0 0,0 0-5 15,0 0-15-15,0 0-36 16,-4 5 21-16,0 0-88 16,4-1-87-16</inkml:trace>
  <inkml:trace contextRef="#ctx0" brushRef="#br0" timeOffset="-191211.1">25536 16419 135 0,'0'0'69'0,"0"0"-62"16,0 0-5-16,0 0-2 15,0 0-1-15,0 0 0 16,-2 0 1-16,2 0 2 16,0 0-2-16,0 0 18 15,0 0 24-15,0 0-13 16,0 0-2-16,0 4-25 0,0-4-2 15,0 0-4-15,0 4-111 16,0-4-35-16</inkml:trace>
  <inkml:trace contextRef="#ctx0" brushRef="#br0" timeOffset="-189508.66">26549 16375 337 0,'0'0'261'0,"0"0"-135"15,0 0 3-15,0 0-51 16,0 0-6-16,0 0-37 16,0-14-28-16,0 14-9 15,0 0 2-15,0 0-23 0,0 0-1 16,0 0-48 0,2 0-53-16,3 0-67 0,-1 0-83 15,2 8 5-15</inkml:trace>
  <inkml:trace contextRef="#ctx0" brushRef="#br0" timeOffset="-188910.01">27949 16302 493 0,'0'0'116'0,"0"0"-66"16,0 0-20-16,0 0 6 16,0 0-8-16,0 0-28 15,0 0-47-15,2 0-94 16,0 0-69-16,-2 0-46 16</inkml:trace>
  <inkml:trace contextRef="#ctx0" brushRef="#br0" timeOffset="-188369.17">29685 16226 484 0,'0'0'196'16,"0"0"-159"-16,0 0-37 16,0 0 92-16,0 0 5 15,0 0-46-15,0 0-23 16,0 0-12-16,0 0 38 15,0 0-24-15,0 0-7 16,0 0 21-16,0 0-34 16,0 0 3-16,0 0-11 0,0 0 7 15,0 0-7-15,0 0-2 16,0 0 0-16,0 0-9 16,0 0 7-16,0 0-86 15,-2 6-44-15,-20 6-101 16,-7-7-191-16</inkml:trace>
  <inkml:trace contextRef="#ctx0" brushRef="#br0" timeOffset="-119155.04">18401 14962 603 0,'6'-12'99'16,"-3"3"58"-16,-3 7-104 15,0 2 5-15,0 0 64 16,0 0-65-16,0 0-26 16,0 0-24-16,0 0 2 15,0 0-9-15,0 0 0 0,-9 16-106 16,-33 17-172-16,-34-1-392 16</inkml:trace>
  <inkml:trace contextRef="#ctx0" brushRef="#br0" timeOffset="-116876.1">20571 12923 792 0,'0'0'64'0,"0"0"60"16,0 0-122-16,0 0 2 15,0 0 28-15,0 0 7 16,0-5 2-16,0 5-30 16,0 0-10-16,0 0 24 15,0 0-20-15,0 0 2 0,0 0-7 16,0 0 5-16,-8 0-17 16,-16 0-8-16,-16 18-115 15,-11 0-116-15,-3-13-367 16</inkml:trace>
  <inkml:trace contextRef="#ctx0" brushRef="#br0" timeOffset="-116118.2">23544 12850 371 0,'0'0'122'0,"0"0"-110"0,0 0-11 16,0 0 32 0,0 0 0-16,0 0-13 0,0 0-20 15,0 5-2-15,-16 7-23 16,-17 2-172-16</inkml:trace>
  <inkml:trace contextRef="#ctx0" brushRef="#br0" timeOffset="-115089.03">22014 15020 731 0,'0'0'210'16,"0"0"-63"-16,0 0-46 15,0 0-55-15,0 0 14 16,0 0-50-16,0-17-10 15,-8 17-18-15,-19 0-225 16,-27 0-604-16</inkml:trace>
  <inkml:trace contextRef="#ctx0" brushRef="#br0" timeOffset="-109765.9">21946 14962 87 0,'0'0'62'15,"0"0"-51"-15,0 0 1 16,0 0 5-16,0 0 0 16,0 0-16-16,0 0 9 15,-13-7 12-15,7 2 5 16,4 5 21-16,2 0 19 16,0 0 2-16,0 0-27 15,0 0-37-15,0 0 13 16,0 0-18-16,0 0-3 15,0 5 3-15,0 15 15 16,10 8 10-16,7-2-15 0,1 6-8 16,4-2 19-16,3-2-21 15,-3-2 1-15,1-8-2 16,-4 1 1-16,-3-10-5 16,-5 0-44-16,-7-9-56 15,-4 0-26-15,0 0 78 16,0-6-27-16,0-15 28 15,-15-2 32-15,-5-3 20 16,0-3 20-16,4 7-13 16,3 6 26-16,2 8 20 15,0 8 5-15,-10 2-34 16,-12 30-22-16,-21 18 5 0,-17 17-7 16,-18 3-1-16,-11-3-128 15</inkml:trace>
  <inkml:trace contextRef="#ctx0" brushRef="#br0" timeOffset="-108899.39">18312 15163 595 0,'0'0'60'15,"0"0"-23"-15,0 0-37 16,0 0-29-16,0 0-21 16,0 0-154-16</inkml:trace>
  <inkml:trace contextRef="#ctx0" brushRef="#br0" timeOffset="-108699.36">20185 13457 468 0,'0'0'0'16,"0"0"-317"-16</inkml:trace>
  <inkml:trace contextRef="#ctx0" brushRef="#br0" timeOffset="-108445.41">22922 13014 659 0,'0'0'0'0,"0"0"-16"0,0 0-255 16,0 0 31-16</inkml:trace>
  <inkml:trace contextRef="#ctx0" brushRef="#br0" timeOffset="-97152.33">3689 14564 7 0,'-7'0'10'16,"-4"0"-8"-16,-5 0 9 15,-1 0-10-15,-4 0 3 0,-1 6 4 16,0-1-7-16,0-2 5 16,3 1-1-16,6-2 13 15,3 1 4-15,2-3 2 16,4 0-2-16,2 0 13 16,0 0 2-16,2 0-3 15,-3 0-24-15,3 0 18 16,0 0 27-16,0 0-23 15,0 0 10-15,0 0 18 16,0 0-20-16,0 0 8 16,0 0-20-16,0 0-26 15,9 0 21-15,7 0 11 16,1 0-26-16,2 0-5 16,1 0-1-16,2 0 3 0,-2 0-5 15,0-3 3-15,0 3-11 16,-2 0 20-16,2 0-10 15,-2 0-2-15,0 0 3 16,-1 0 0-16,4 0-3 16,1-4 0-16,0 2 9 15,5 2-8-15,2 0-1 16,2-3 0-16,0 3 15 16,0-5-6-16,0 5-9 15,-2-4 2-15,0 2 3 16,-2 0-4-16,0-2-1 15,-2 0 4-15,-3 2 5 16,0-2-10-16,3 2 1 0,-1-3 0 16,1 4 8-16,6-3-4 15,0-3 1-15,5 4-5 16,-1-3 4-16,1 2-1 16,2 0-3-16,-2-2 5 15,2 0-6-15,-3 1 6 16,-4 4-5-16,-2-8 11 15,0 6-7-15,0-3 8 16,0 1-5-16,0-2-5 16,3 2 20-16,-1 0-16 15,-2 1 3-15,2 2-9 16,2-5 9-16,3 5-12 0,2 0 3 16,2 1 0-16,-2 1 13 15,2 0-13-15,1 0 0 16,-4-4 0-16,1 4 6 15,-3 0-6-15,-4 0 0 16,2 0 3-16,-4 0 0 16,-3 0-3-16,5 0 0 15,2-5 16-15,6 1-15 16,-2 1 20-16,3 1-20 16,3-1 7-16,-3 1 2 15,0 2-6-15,1 0-4 16,-6 0 0-16,-2 0-8 15,-4 0 2-15,-4 0 6 0,-6 0 0 16,0 0 9-16,-4 0-6 16,-1 0-3-16,1 0 0 15,1 0-1-15,-1 2-2 16,3 1 3-16,5 1 0 16,4 1 8-16,4 0-8 15,2-1 0-15,1-1 0 16,-1 2 13-16,0-1-11 15,-4-2 3-15,5 2-3 16,1-4 23-16,4 1-14 16,-2 3-7-16,-1 1 5 15,2-1 0-15,-3-1-9 0,2 2 0 16,-4-1 2 0,0-1 3-16,-2 2-4 0,1 1-1 15,-1-3 0-15,0 4 2 16,0-3-2-16,-4 0 0 15,-2 0 0-15,-6-4 4 16,-3 1-2-16,-3-1-2 16,-1 0 0-16,-4 3-1 15,-1-1-1-15,-5-2 2 16,0 0 0-16,0 0 0 16,-2 0 3-16,0 0-6 15,0 0-3-15,0 0-17 16,0 0 21-16,0 0 2 15,0 0 0-15,0 0 16 16,0 0-16-16,0 2 14 16,0-2-13-16,0 0 9 15,0 0-11-15,0 0 1 0,0 0-10 16,0 5 5-16,0 2-266 16,0-7-205-16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0T03:44:45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7565 8041 29 0,'-2'-4'66'16,"2"2"2"-16,0-1-17 16,-2 3 1-16,2 0 6 0,0-1-13 15,-2 1-6 1,2-2 7-16,0 2-2 0,0 0-7 16,0 0 0-16,0 0-7 15,0 0-2-15,0 0-13 16,0 0-5-16,0 0-6 15,0 0-1-15,0 0 0 16,-3 0-2-16,3 0-1 16,0 0-4-16,0 0-3 15,0 2 7-15,0 12 2 16,0 5 1-16,0 0-3 16,0 1 2-16,0 4-2 0,0 2 2 15,0 0-1 1,0 2 3-16,-2 3-1 15,0 1-3-15,0 4 2 0,2 2-2 16,0 1 4-16,-2 4 3 16,2-4 0-16,0 4-1 15,0-3 2-15,0 1-5 16,0-6 5-16,0 2-2 16,0-8 0-16,0 3-4 15,0 2 3-15,0-5-3 16,0 5 3-16,0 0-1 15,0-1 5-15,0 4-1 16,0-1 4-16,2-2-3 16,-2 5-3-16,0-6 7 15,0 1 7-15,0-2-10 0,0-7-5 16,0 3-1-16,0 2-4 16,0 3 1-16,0 4 0 15,0 3 1-15,0 3-1 16,0-1 4-16,6 2-2 15,-1-3 3-15,1 2 1 16,-4-2-3-16,-2 0-4 16,2 3 4-16,-2 0-4 15,0 6 1-15,4 7 1 16,-4-2-2-16,0 6 9 16,2-6-7-16,-2 3 5 15,2 0-2-15,0-3 2 0,0 1-5 16,0 0-2-1,1 2 2-15,1-1 3 0,-2 1-3 16,0-2-1-16,0-2 5 16,-2 3 3-16,0-3 4 15,0 2 2-15,0-2-4 16,0 0 6-16,0-2-9 16,-2-2 8-16,-2 1-3 15,2-3 8-15,2-4-4 16,0-5 0-16,0-4-5 15,0-9-9-15,0-10 11 16,0-6-14-16,6-10-19 16,6 0-164-16,1-34-140 0</inkml:trace>
  <inkml:trace contextRef="#ctx0" brushRef="#br0" timeOffset="2948.11">7588 8035 118 0,'0'0'85'16,"0"0"-66"-16,0 0-6 15,0 0-1-15,0 0 22 16,0 0 21-16,0 0-3 16,0 0-3-16,0 0 6 15,0 0-28-15,8 0-11 16,4 0 0-16,5 0-7 16,4-3-1-16,10-4 7 0,6-5 5 15,11-1 8-15,8-1-10 16,4 0-14-1,6 3 2-15,5 0 0 0,0 6-5 16,-1 0 4-16,-3 5-5 16,-7 0 2-16,-2 0-1 15,-2 3-1-15,2 7 0 16,-1 2 0-16,6-5 0 16,6 0 3-16,7-7-3 15,2 0 0-15,7 0 0 16,-1 0 0-16,1 0 0 15,11 0 3-15,9-8-2 16,1 2 14-16,2 2 26 16,-6 4-27-16,1 0-11 15,4 0-3-15,2-3-1 0,-4 2 1 16,-4-2 1-16,-6 2-1 16,1 1 2-16,4 0-2 15,5 0 1-15,2 0 1 16,7 0-2-16,4 0 0 15,7 0 4-15,-1-3-4 16,-1-4 1-16,2-1 0 16,-7 0 2-16,2 2 0 15,1 1-3-15,-5 3 1 16,-3 1-4-16,1-4 5 0,4 1-4 16,2 0 1-1,3-1 1-15,0 0 2 0,-1 0-2 16,3-3 2-16,0 1-2 15,-3 2 0-15,4-4 0 16,-1 3 7-16,-3 0-7 16,-4 1 4-16,-11-2-2 15,-11 2-2-15,-9 2 4 16,-11 3 6-16,-7 0-9 16,-11 0 1-16,-10 0-2 15,-11 0 3-15,-14 0-3 16,-6 0 3-16,-13 0 5 15,-4 3-6-15,0-2 22 16,0-1 7-16,0 0 4 16,0 0-27-16,0 2-8 0,0 0-6 15,0 5 1-15,0 0 5 16,0 5 5-16,0 7 1 16,0 3-5-16,0 6 4 15,0 6-5-15,0 4 0 16,0 12 3-16,0 5 0 15,0 11-3-15,0 4 0 16,0 1 3-16,0 4-4 16,4 3 2-16,-2 3-1 15,-2 5 1-15,0 2-1 16,0 4 3-16,0-2 10 16,0 2-2-16,0-3-2 0,-2 1 3 15,0-1 3 1,2-2-4-16,0 0 3 0,0-5-5 15,0-2 4-15,0-4-7 16,6 0 11-16,4 0 8 16,-8 1-12-16,0 1-2 15,-2 2-4-15,0 0 0 16,0 2 0-16,0 1 0 16,0-3-1-16,-2 0-4 15,-4-6 2-15,0-5 9 16,2-5-4-16,4-1 7 15,0-5-5-15,0-3-1 16,0 1 5-16,0-3-4 0,2-2-8 16,0-4 5-16,1-6-5 15,-3-10 0-15,0-10-2 16,0-6 0-16,0-7 2 16,0-2 0-16,0-3-2 15,0-1 2-15,0 1-2 16,0 1 0-16,-7-2 3 15,-8 0-1-15,-10 2 2 16,-2-4-4-16,-2 3 1 16,-4-2 0-16,-5 3-2 15,-9-2 0-15,-3 0 5 16,-8 0-5-16,-5 1 0 16,-4 0 1-16,-2 1-1 15,-7 1 0-15,-4-2 0 0,-3 1 0 16,-4-2 2-16,0 1-2 15,-1-1 0-15,-4 4-1 16,-7-1 1-16,-3 5 0 16,-9-2 0-16,0 2-4 15,-1 3 4-15,0-1 1 16,1-1-1-16,-3 4-1 16,-4-3-1-16,0 0 2 15,-3-1 2-15,-3 0-2 16,1-1 0-16,3-4 0 15,2 0 0-15,-3 0-1 16,1-3 1-16,-1 2-1 16,-1-3 1-16,4 0 0 15,-1 0-1-15,1-1-17 0,5 2 3 16,3 1 3-16,6 0 6 16,3 2 6-16,-1 2-3 15,-2 4 3-15,-2 3-1 16,2-1 1-16,3-2 0 15,1 2-1-15,4-2-1 16,3-3 2-16,6-3 0 16,2-1 0-16,0 0 0 15,3 2-2-15,1-2-12 16,5-1 7-16,7 4 4 16,5-2 2-16,4 5 0 15,6-2 1-15,3 1 0 16,4-3 1-16,3 0-1 0,-1-7 0 15,3 2 0-15,-3-2-3 16,3 0 3-16,0 0-1 16,-3 0-1-16,-5 0-5 15,2 4-24-15,-8 1-26 16,4-2 27-16,2 1 18 16,5-2 8-16,7-2 1 15,7 0 3-15,6 0 0 16,10-12 2-16,5-8 9 15,6-6 5-15,0-3-8 16,4 3-3-16,-2 3 4 16,2 9 6-16,-3 7-3 0,1 4-3 15,-2 1 1-15,-1 2-10 16,3 0-3-16,-1-4 3 16,3 0 1-16,0-4 1 15,0-2-2-15,0-7-40 16,0-1-12-16,0-3-28 15,0-8 12-15,0-1-18 16,0-5-20-16,0-4 16 16,-2-3 8-16,-4-1 79 15,1 2 3-15,-3 3 41 16,-4 10 27-16,3 7-11 16,-1 8 9-16,2 4-37 15,0 6-8-15,1-1-9 0,1 2-4 16,-4 2-5-16,4 0 0 15,1 0-3-15,1-3 2 16,2 3-1-16,0 0 26 16,2 0 46-16,0 0-41 15,0 0-32-15,0 14-20 16,0 29 3-16,0 15 17 16,6 14 5-16,3 7 8 15,-3-2-13-15,-4-4-29 16,-2-13-321-16</inkml:trace>
  <inkml:trace contextRef="#ctx0" brushRef="#br0" timeOffset="4268.07">9062 8913 247 0,'0'0'206'16,"0"0"-103"-16,0 0-15 15,0 0 5-15,0 0-13 16,0 0-10-16,2-14-42 16,-2 10-8-16,0 4 10 15,0 0-2-15,0 0-20 16,0 0-5-16,0 0 4 16,0 0 5-16,-10 0 2 15,-5 0-8-15,-3 0-6 0,-7 0 2 16,-6 0-1-16,-5 2-1 15,-3 14 0-15,-4 3 1 16,1 0 0-16,4 1-1 16,0 2-1-16,4 2 1 15,-2 5 12-15,3 3-3 16,0 8-4-16,2 6-1 16,-1 8 1-16,1 9 0 15,7 4-4-15,1 6 5 16,8 0 2-16,4 11 0 15,4 1 10-15,7 9 3 16,0-2-1-16,0-2-4 0,16-3-6 16,11-12 6-1,6 0-10-15,9-7 2 0,12-1 5 16,12-6-7-16,11-6 6 16,12-6 9-16,7-1-13 15,1-8 1-15,-3-7-4 16,-5-2 5-16,-8-7-10 15,-8-7 4-15,-9-6 0 16,-6-9 3-16,-2-2-1 16,2 0 13-16,5-16 16 15,3-10-14-15,1-6-1 16,5-8-11-16,-3-4 3 16,-2-4-3-16,-5 2-9 15,-6 2 9-15,-7 1-7 16,2 1 8-16,-2-5-3 0,3 1-4 15,-4-2-1 1,-3-2-1-16,-5-3 2 0,-4-2 0 16,-5-3 0-16,-4-3-1 15,-7-3 3-15,-3 5-5 16,-3 2 3-16,-7 7 0 16,-5 4 0-16,0 3 2 15,-2 2 12-15,0 1 0 16,0-3-9-16,0 0-6 15,-9-1 2-15,-1 1 2 16,-4 3-4-16,-1 5 4 16,-4 0-4-16,-1 7 2 0,-2 0 0 15,-2-2-3-15,-7-2 3 16,-3-4 0-16,-7-3 1 16,-7-1-3-16,-8 0-1 15,-8-1 0-15,-15-2 1 16,-19 2-2-16,-24 4 0 15,-21 7-2-15,-15 16 3 16,-12 14-2-16,-1 1-3 16,-1 40-13-16,12 21-62 15,21 10-101-15,28-2-110 16</inkml:trace>
  <inkml:trace contextRef="#ctx0" brushRef="#br0" timeOffset="5438.52">12429 8620 495 0,'0'0'105'0,"0"0"-34"16,0 0-14-16,0 0 2 15,0 0 22-15,0 0-13 16,0 0-7-16,-205-48 0 15,179 45-3-15,-3 0-11 16,0 1-7-16,-7 2-18 16,1 0-6-16,-6 0-4 0,1 0-4 15,2 2 9-15,-5 14-5 16,-1 6-6-16,-3 5 2 16,1 3-1-16,-2 2 3 15,2 6-1-15,-3 6 1 16,-1 9-1-16,4 5 4 15,6 3 7-15,4 2-10 16,7-4-4-16,9 5-2 16,2 6 5-16,5 5-5 15,7 7 2-15,0 4-1 16,6 3 5-16,0-2-1 16,0-2-1-16,10-3-3 15,17-6 2-15,6-2-3 0,11-9 0 16,12-3 1-16,7-8-3 15,5-3 1-15,9-7-1 16,-2-3 2-16,6-4-3 16,6-5-1-16,2-10 3 15,0-9-2-15,0-10 5 16,-3-3-4-16,2 0-1 16,1-20 4-16,-2-7-3 15,0-2 0-15,-7-2 1 16,-6-1 1-16,-6 2 3 15,-7-2 2-15,-8 1-3 16,3-4 3-16,-2-4-2 16,1 0-2-16,1-5 2 0,-2-3-2 15,-7 3-1 1,-7 1 11-16,-7 3-10 0,-6 5 6 16,-7 5-8-16,0 2 0 15,-6 3 3-15,-2-1-1 16,-1-1 1-16,-1-1 3 15,-1-4-3-15,-1-5 0 16,2-6 8-16,-6-10-12 16,-2-11 7-16,-2-10-9 15,-14-16 3-15,-38-14 2 16,-38-8 1-16,-46-1-6 16,-60 19-5-16,-76 31-59 15,-85 39-160-15,-98 24-517 0</inkml:trace>
  <inkml:trace contextRef="#ctx0" brushRef="#br0" timeOffset="6518.16">8298 8453 427 0,'0'0'135'0,"0"0"-122"16,0 0-8-16,0 0 2 0,0 0 21 15,0 0 15-15,-35 102-3 16,24-67-9-16,-1 3 5 15,1-2 2-15,5-4-16 16,2-7-9-16,-1-10-3 16,5-7 4-16,0-3 0 15,0-3-7-15,0-2 6 16,0 0 6-16,0 0 23 16,0-8 2-16,5-20-42 15,5-5 1-15,1-7-1 16,-1 1-1-16,-2-2 11 15,-1 3-10-15,-3 4 0 16,4 4 16-16,-2 6 13 16,-2 6-5-16,1 6 8 0,-1 4-14 15,-2 2 6-15,4 6-18 16,2 0-8-16,1 0-5 16,5 0 1-16,3 14-1 15,6 10 1-15,3 10 1 16,1 4 3-16,-5 8 0 15,-4 4 1-15,-5-3-1 16,-3-3-2-16,-6-7-38 16,-4-7-41-16,0-13-63 15,0-8-69-15,0-9-281 16</inkml:trace>
  <inkml:trace contextRef="#ctx0" brushRef="#br0" timeOffset="6693.07">8209 8731 970 0,'0'0'142'0,"0"0"-21"15,0 0-54-15,0 0-58 16,0 0-9-16,0 0-3 16,286-103 1-16,-166 78 0 15,12-12-182-15,2-7-622 16</inkml:trace>
  <inkml:trace contextRef="#ctx0" brushRef="#br0" timeOffset="7505.61">13114 8168 610 0,'0'0'215'16,"0"0"-81"-16,0 0-30 15,0 0-33-15,0 0 15 16,0 0-14-16,-23-46-30 16,23 46-12-16,0 0-18 15,0 0-10-15,0 0-2 16,0 7-18-16,0 20 3 16,0 12 15-16,-4 11 0 15,2 3 3-15,-3-2-1 16,3 4-1-16,-2-3 3 15,-4-2-3-15,2-4-1 16,2-9-6-16,1-8-63 0,3-15-123 16,0-14-168-1,9 0-100-15</inkml:trace>
  <inkml:trace contextRef="#ctx0" brushRef="#br0" timeOffset="7963.98">13118 8203 698 0,'0'0'183'0,"0"0"-64"15,0 0-49-15,0 0-43 0,0 0-23 16,0 0 3-16,60-120-7 15,-33 108-4-15,0 5 4 16,-10 1-4-16,-5 6 4 16,-6 0-1-16,-6 0-13 15,0 25 14-15,0 7 11 16,-10 6 9-16,-15 3-5 16,-2 0-4-16,-2-2-10 15,4-3 3-15,8-9-3 16,5-8 1-16,10-14 3 15,2-5 3-15,0 0 15 0,18 0-12 16,14-15-11 0,1 1 0-16,0 2-1 15,-2 7 0-15,-6 5 0 0,-5 0-1 16,-7 8-1-16,-6 20-3 16,-7 7 6-16,-13 5 27 15,-34 6-1-15,-18 4-17 16,-15 4-9-16,-25-6 0 15,-22-1-367-15</inkml:trace>
  <inkml:trace contextRef="#ctx0" brushRef="#br0" timeOffset="9343.79">8256 8708 167 0,'0'0'107'16,"0"0"-75"-16,0 0 15 16,0 0-29-16,0 0 53 15,0 0-6-15,-20 0-14 16,20 0-11-16,0 0-5 16,0 0-2-16,0 0-3 0,0 0 6 15,0 0 17 1,0 0-10-16,0 0-6 0,0 0 0 15,0 0-15-15,-2 0-11 16,2 0-11-16,-2 11-20 16,-3 13 5-16,1 12 15 15,-5 8 0-15,-2 5 2 16,2-8-2-16,2-3 3 16,3-11 2-16,1-10 0 15,3-6 1-15,0-7 7 16,0-4-8-16,0 0 2 15,5 0-7-15,-5 0-316 0</inkml:trace>
  <inkml:trace contextRef="#ctx0" brushRef="#br0" timeOffset="11247.31">14833 7455 421 0,'2'0'141'0,"2"0"-30"15,-2-2 19-15,0-2-42 16,5 0-5-16,-3-2-5 15,2 2-38-15,-4 1-26 16,-2 0 14-16,0 1 14 16,0 2 27-16,0-2-37 15,-12 2-28-15,-17 0-4 16,-9 0-1-16,-2 0-3 0,0 0 1 16,4 8 3-16,7 6 0 15,2 3-1-15,12-3-1 16,3 0-3-16,10-4-1 15,2-2 5-15,0-1 1 16,31-3 0-16,10 0 9 16,8 0-2-16,-2 3-4 15,-7 0-3-15,-9 3-3 16,-6 2 2-16,-15-2-5 16,-6 2 0-16,-4 0-5 15,-10 4-18-15,-28 5 26 16,-13-1 3-16,-12 1 20 15,1-4-7-15,10-3-12 0,10-4 3 16,13-4-4-16,9-6-126 16,16 0-324-16</inkml:trace>
  <inkml:trace contextRef="#ctx0" brushRef="#br0" timeOffset="14091.06">10125 7417 410 0,'0'0'123'16,"0"0"-23"-16,0 0-70 16,0 0-29-16,0 0-1 15,0 0-8-15,-29 20 8 16,2 4 3-16,0 3-2 15,0-2 3-15,0 1 12 16,9-4 28-16,3-5 2 16,11-8-20-16,4-4 17 15,0-3 25-15,0 0 6 16,17-1-25-16,16 6-10 0,12 0-25 16,5 4-9-16,-4 0 2 15,-10 4-2-15,-10-1-5 16,-10 2-115-16,-9-3-166 15,-7-4-58-15</inkml:trace>
  <inkml:trace contextRef="#ctx0" brushRef="#br0" timeOffset="14848.01">10011 7597 562 0,'0'0'122'16,"0"0"-110"-16,0 0-9 15,0 0 1-15,0 0-3 16,0 0-1-16,-23 7 2 16,23-7 0-16,0 0 7 15,0 0 94-15,0 0 43 16,0 0-75-16,0 0-37 15,0 0 9-15,-2 0-19 16,0 0-15-16,2 0-8 16,0 0-1-16,0 0-8 15,0 0 2-15,0 0 3 0,-2 2 2 16,0 0 1-16,2 0 0 16,0-2 1-16,0 0 1 15,0 0 18-15,0 0 38 16,13 0 4-16,16-6-22 15,10-12-31-15,15-7-8 16,16-3 3-16,18-3-4 16,22-7 0-16,21-1 0 15,21 3 0-15,7 7 0 16,-1 9 0-16,-15 11-15 16,-24 9-16-16,-20 0 5 15,-22 6 6-15,-14 18 1 16,-12 4 10-16,-9 0 5 0,-7 2-2 15,-9-2 5 1,-2 0-2-16,-6-6-1 0,0-4 3 16,-4-5 1-16,-6-5 1 15,3-5-1-15,1-3 0 16,-4 3 0-16,1-3 3 16,-1 0-1-16,-6 2 0 15,0-2-2-15,0 0 3 16,-2 0 3-16,0 0 7 15,0 0 9-15,0 0 10 16,0 0-6-16,0 0-15 16,0 0-10-16,0 0-1 0,0 0-5 15,0 0 4 1,0 0 1-16,0 0 0 0,0 0 1 16,0 0 2-16,0 0 0 15,0 0-3-15,0 0 0 16,0-2-86-16,0-11-52 15,-6-3-70-15,-2-5-146 16</inkml:trace>
  <inkml:trace contextRef="#ctx0" brushRef="#br0" timeOffset="15170.07">11703 7347 222 0,'0'0'360'16,"0"0"-183"-16,0 0-17 15,0 0-37-15,0 0-8 16,0 0-45-16,-39-51-29 15,39 51 1-15,0 0-15 0,0 0-27 16,0 0-4-16,12 6-9 16,12 13 11-16,5 2 2 15,4 2 1-15,4 1 0 16,-6-2-1-16,-10 0 2 16,-4-2-2-16,-13-2 2 15,-4 1 0-15,0-3-3 16,0-2 1-16,-17-2 0 15,-8-3 3-15,-4 2-3 16,-7 2 5-16,-7 0-5 16,1 3-1-16,-5 1 1 15,5 0 0-15,5 0 0 0,2 0-31 16,16 1-76-16,7 0-86 16,10-2-127-16</inkml:trace>
  <inkml:trace contextRef="#ctx0" brushRef="#br0" timeOffset="17561.38">8865 11941 125 0,'0'0'84'0,"0"0"-64"16,0 0-17-16,0 0 8 0,0 0 6 15,0 0-7 1,0-2 49-16,0 0 15 0,0 2 9 16,0-2 0-16,0 0-17 15,0-1-8-15,0 3-10 16,0-3 6-16,0 1 1 15,0 2-20-15,0-2 22 16,0 2-11-16,0 0-15 16,0 0-16-16,0 0-15 15,-2 10-39-15,0 16 28 16,-1 11 11-16,1 1 2 16,2 3 19-16,0-1-10 15,0-4-2-15,0 0-2 16,0-7-5-16,-4-5 2 15,-1-6-3-15,2-10 2 0,1-7-2 16,-2-1 1-16,4-5 12 16,0-27 3-16,0-12-17 15,0-6-30-15,0-1 30 16,0 5 0-16,2 3 15 16,0 6 15-16,3 5 21 15,0 3 20-15,1 10-14 16,1 3-17-16,-1 8-15 15,1 2-20-15,2 6-5 16,2 0-5-16,1 6-7 16,3 18 6-16,3 10-2 15,0 4 8-15,0 4 0 0,1 2 0 16,2-3 1-16,-3-9 0 16,-1-9 0-16,-5-9 2 15,-4-7-3-15,-1-7 1 16,2 0 12-16,2-13 55 15,4-20-1-15,1-7-40 16,-3-5-7-16,-5 3-1 16,-4 4-8-16,-4 6-5 15,0 8-6-15,0 9-1 16,0 8 0-16,0 7-31 16,0 0-84-16,0 7-138 15,0 14-31-15,0-1-405 16</inkml:trace>
  <inkml:trace contextRef="#ctx0" brushRef="#br0" timeOffset="17938.16">9411 11971 775 0,'0'0'143'15,"0"0"-72"-15,0 0-42 16,0 0-11-16,0 0-18 15,0 0-13-15,-9 18-12 16,9 1 25-16,-4 4 4 16,-3 5 2-16,-2 5-2 0,5-2-2 15,1-3-4 1,3-2 2-16,0-5-10 0,11-10 10 16,14-4 12-16,2-7 12 15,6 0-2-15,1-29-8 16,-3-11-2-16,-4-6-3 15,-15-4 0-15,-12 2 7 16,0 7-8-16,-15 6 25 16,-16 13 1-16,-2 8-1 15,4 14-7-15,2 0-24 16,4 16-2-16,6 16-4 16,5 5 1-16,10 2-54 15,2-7-151-15,10-13-376 16</inkml:trace>
  <inkml:trace contextRef="#ctx0" brushRef="#br0" timeOffset="18311.52">10175 11860 811 0,'0'0'217'16,"0"0"-119"-16,0 0-58 15,0 0-40-15,0 0-15 0,0 0-6 16,-4 58 21-16,6-23 2 16,5 1-1-16,2-3 1 15,-2-7-1-15,1-3 0 16,-1-9 9-16,-2-7 15 15,-1-7-3-15,1 0 31 16,1-12 74-16,5-20-46 16,1-6-63-16,3-8-12 15,-1 0-2-15,1 5-4 16,-1 7-1-16,-5 10-59 16,-5 12-41-16,-2 7-74 15,-2 5-151-15,2 0-426 16</inkml:trace>
  <inkml:trace contextRef="#ctx0" brushRef="#br0" timeOffset="18973.14">10490 11951 612 0,'0'0'367'16,"0"0"-315"-16,0 0-30 15,0 0 12-15,0 0-15 16,0 0-19-16,73 0-3 15,-50-10-22-15,-1-6-21 16,-4 0 18-16,-2-4 22 16,-3-2 6-16,-5 1 3 15,-3-4 4-15,-5 2 0 16,0 4-4-16,0 3-3 0,-13 6-2 16,-8 5-2-16,2 5 0 15,-6 0 2-15,1 6 0 16,-1 13 2-16,0 5 1 15,4 2 5-15,2 2 21 16,9 4 5-16,3 3-12 16,7-3 14-16,0 1-11 15,0-3-6-15,22-4 6 16,5-4-17-16,4-8 8 16,-2-6 3-16,0-8-8 15,4 0 7-15,0-17-4 16,1-18-3-16,-3-7 2 15,-8-4-6-15,-7 4 2 0,-10 4 2 16,-6 8-5-16,0 9-1 16,0 10 7-16,0 7-2 15,0 1 0-15,0 3-8 16,-2 0-6-16,-10 13-11 16,4 9 16-16,1 0-1 15,3 2 2-15,4-4 0 16,0-2 0-16,0-1-16 15,19-4-23-15,8 1 21 16,2 2 0-16,-2 2-12 16,-7 2 10-16,-5 4 7 15,-5 5 5-15,-1-4 6 0,-3 0 2 16,1-8 21-16,2-7 33 16,6-8 7-16,6-2-17 15,8 0 10-15,0-17-39 16,0-5-15-16,-8 0-52 15,-11-1-89-15,-8 1-265 16</inkml:trace>
  <inkml:trace contextRef="#ctx0" brushRef="#br0" timeOffset="19640.77">9926 11944 476 0,'0'0'166'16,"0"0"-48"-16,0 0-17 15,0 0-40-15,0 0 31 16,0 0-38-16,-11-31-18 16,2 31-28-16,0 0-8 15,-4 17-1-15,-1 6-5 16,1 7 6-16,7 2-5 15,2 4 3-15,4-2 2 0,0-4-1 16,27-4 1-16,7-7 2 16,4-9 5-16,2-8 4 15,-2-2-6-15,-5-17 6 16,-4-21 0-16,-6-10 1 16,-7-2-1-16,-14 2-8 15,-2 7 0-15,-2 6-1 16,-23 12-2-16,-4 11-3 15,-2 12-1-15,2 3-14 16,0 27 8-16,2 10 5 16,7 3-3-16,9 0-34 15,11-7-118-15,8-9-246 0</inkml:trace>
  <inkml:trace contextRef="#ctx0" brushRef="#br0" timeOffset="20945.41">11212 11872 491 0,'0'0'116'15,"0"0"-36"-15,0 0-31 16,0 0 0-16,0 0-31 15,0 0-17-15,-5-79 6 16,-3 59-6-16,1-5 0 16,0-2 41-16,3-5 40 15,4-1 2-15,0 1-23 16,0 6-35-16,0 3 24 16,0 6 18-16,0 9-25 15,0 1-15-15,0 7-9 16,0 0-15-16,0 0-4 15,-3 0-8-15,3 0-8 0,-4 17 3 16,0 12 8-16,-3 6 5 16,1 9 0-16,-2 5 0 15,4 5 0-15,0 1 2 16,4 2 0-16,0-3 6 16,0-6 0-16,4-10-2 15,14-6 2-15,4-12-1 16,7-8 1-16,2-10 0 15,0-2-1-15,4-6 4 16,-4-18-7-16,-4-4 0 16,-6-6-4-16,-3-1-16 15,-5 0 5-15,-3 1 2 0,-6 4 9 16,1 6 1-16,-5 6 0 16,0 9 1-16,0 6-1 15,0 3-1-15,0 0 0 16,-7 0-14-16,-11 16 3 15,-5 14 6-15,6 4 2 16,1 2 1-16,3 3 2 16,4-4-1-16,2 0 0 15,7-8 2-15,0-8-3 16,0-10 1-16,0-9-83 16,4 0-6-16,12-14 75 15,0-15-54-15,2-4 2 16,-2 3 49-16,-5 4 18 0,-1 8 0 15,0 6 10-15,-1 3 37 16,-1 6 3-16,11 3-24 16,2 0-17-16,4 6 12 15,4 14 1-15,0 3 3 16,-4 1-15-16,-3-4-6 16,-2-9-1-16,-4-5 1 15,1-6-3-15,-3 0 1 16,-6-10-2-16,-1-16-77 15,-7-6-62-15,0-2-66 16,0-2 42-16,0 0-23 16,0-1 150-16,0 3 36 0,3 5 131 15,1 4 69-15,1 9 48 16,-1 6-83-16,-2 8-38 16,-2 2-68-16,2 0-59 15,0 12-15-15,5 18 15 16,0 13 21-16,0 13 0 15,-1 12 8-15,-6 13 0 16,0 6-2-16,0 6-6 16,0-3-15-16,0-4-3 15,0-8 2-15,0-10-5 16,0-13 2-16,0-19 0 16,0-14-2-16,2-15-28 15,5-7-62-15,-3-1 34 0,4-25-230 16</inkml:trace>
  <inkml:trace contextRef="#ctx0" brushRef="#br0" timeOffset="21202.27">11760 11941 587 0,'0'0'398'16,"0"0"-273"-16,0 0-19 15,0 0-80-15,0 0-26 16,0 0-5-16,99-46 4 16,-70 58-3-16,-12 6 3 15,-12 0-3-15,-5 4-6 0,-9 1 2 16,-22 0 6-16,-9 0 2 16,-3-6 4-16,7-4-4 15,5-11 0-15,9-2-106 16,11-12-291-16</inkml:trace>
  <inkml:trace contextRef="#ctx0" brushRef="#br0" timeOffset="22572.96">17516 7678 305 0,'0'0'109'0,"0"0"23"15,0 0-61-15,0 0-3 16,0 0 51-16,0 0 2 15,0 0-19-15,-27-33-42 16,27 33 6-16,-2 0-16 16,0 0-12-16,2 0-34 0,0 0-4 15,0 15-14 1,0 15 14-16,0 8 2 0,0 8 7 16,0 8-2-16,9 8 1 15,0 10 0-15,0 13-5 16,-5 7 3-16,0 7 0 15,1 5-4-15,-5 4 5 16,0 8-5-16,2 7 7 16,3 3-3-16,0 3 3 15,3-2 3-15,3 2-3 16,3-3 0-16,-1 1-1 16,5 1-7-16,-3-4 8 0,1 1-6 15,-1-5 10 1,-1-6 11-16,-1-5-13 0,-1-3 5 15,-3-6-2-15,-3-14-3 16,-2-14 2-16,-1-17-9 16,-3-16-2-16,0-10 3 15,0-12 0-15,0-2-5 16,0-4-59-16,0 4-16 16,0 2-20-16,2-5-21 15,5-1-61-15,10-11-127 16,10 0-306-16</inkml:trace>
  <inkml:trace contextRef="#ctx0" brushRef="#br0" timeOffset="25822.24">17494 7650 343 0,'0'0'211'15,"0"0"-130"-15,0 0-39 16,0 0-23-16,0 0-15 16,0 0-1-1,51 0 8-15,-36 0-9 0,4 0-1 16,-3 0 2-16,1 0 0 15,3 0 14-15,7 0 30 16,4 0 22-16,7 0-30 16,14-8-7-16,10-3-18 15,15-6 7-15,19-1-4 16,18-3 24-16,11 2-28 16,11-1-4-16,7 4 10 0,-1 2-8 15,8 3 1-15,3 8-11 16,9 3 16-16,9 0-11 15,9 0-5-15,21 3 0 16,3 9 1-16,8-2 0 16,2 2-1-16,-2-2-1 15,-2 1 0-15,1-1-1 16,-1 0 1-16,2-2 0 16,2-3 2-16,-5-1-1 15,-3-1-1-15,-5-1 0 16,-16-2 1-16,-8 2-2 15,-3-2 1-15,-2 0 0 16,0 0 2-16,-3 0 64 0,-6 0-40 16,-9 0-12-1,-12 0-9-15,-10 5-1 0,-16 0 1 16,-15-1-3-16,-26-2 0 16,-26-2 2-16,-22 0 10 15,-14 0-2-15,-1 0 4 16,3 0 14-16,7 0-13 15,10 0-12-15,-1 0 0 16,2-4-5-16,1 0 4 16,-8 1-4-16,-3 3 0 15,-10 0 2-15,-7 0-1 16,-3 0-1-16,-1 0 1 0,3 0-1 16,4 0 1-1,8 0-1-15,8 0 1 0,4 0-1 16,0-2 0-16,-3 1 1 15,-7 1-2-15,-6 0 2 16,-11 0-2-16,-2 0 1 16,0 0-6-16,0 0 1 15,0 0-5-15,0 0 4 16,0 0 4-16,0 0 1 16,-2 0 1-16,2 0 0 15,0 0-1-15,0 0 0 16,-3 0 0-16,1 0-2 15,-2 6 2-15,-2 6 0 16,-2 6 1-16,4 4 2 16,-1 2-1-16,3 8 4 15,2 2-5-15,0 6 3 16,0 4 4-16,0 6-2 0,2 4 1 16,9 8-5-1,1 5 2-15,-1 5 2 0,1 10-3 16,-4 6-1-16,1 4-1 15,-1 3 2-15,0-5 2 16,3-4-3-16,-1-1 5 16,4-3 0-16,2 3 0 15,2-4 0-15,-1 0 3 16,-1-4-1-16,0 1-3 16,-5-8-2-16,-5-5-2 15,1 0 2-15,-3-6 0 16,-4-1-2-16,3 0-1 0,-3-3 2 15,0 3 1-15,0 0 3 16,0 8-5-16,0 6 5 16,-7 1 0-16,-4-1 3 15,0-5-4-15,0-5-3 16,0-2 0-16,2-2 2 16,2-4 2-16,0-1-1 15,3-2 2-15,2-7-7 16,2-4 1-16,0-8 5 15,0-7-6-15,0-7 1 16,0-6 0-16,-2-2-1 16,-3-3 0-16,1 2 0 15,-1-1-1-15,-6 2 3 0,-2 0-5 16,-12-1 3-16,-2 2 0 16,-6 1 1-16,-2 0-1 15,-2-3 1-15,-3 5 0 16,-2-3 3-16,-5 1-2 15,-5-3 0-15,-7-2 5 16,-13-2 4-16,-13-3-11 16,-15-2 3-16,-14 0-1 15,-6 0-1-15,-5 0 2 16,1 0-3-16,3 0-1 16,3 0 1-16,2 5 0 15,3 1-1-15,1 0 1 0,6 0 2 16,-2-2-2-16,-4-2 2 15,-8-2-1-15,-11 0 3 16,-5 0-1-16,-5 0-3 16,1-2-5-16,0-6 5 15,-5 1 1-15,2 2-1 16,5 1 1-16,4 1-1 16,2 1 0-16,3 2 2 15,-5 0-1-15,-6 0 1 16,-7 0 0-16,-2 0-2 15,-3 0 0-15,7 0-1 16,0 0-1-16,3 0 2 16,1 0 0-16,4 7 0 0,8 5-1 15,5 4 1-15,1 2 2 16,5 1 0-16,0-2-2 16,5 1 2-1,-1-4 0-15,8-1-4 0,13-6 1 16,13 0 0-16,13-7 0 15,10 0 1-15,11 0 0 16,9 0 0-16,12 0 1 16,5-5 1-16,5-3 0 15,-1 3 1-15,-4-2-2 16,-7 1-1-16,-8 2 1 16,-6-4-1-16,-1 0 0 15,-1 0 1-15,10-1-1 0,2 1 2 16,7-4-1-16,3 5 1 15,1 0 2-15,3 2-1 16,5 3 0-16,3-2-2 16,7 4 1-16,0-1-1 15,2 1 2-15,0-5 15 16,0-1 1-16,0-4 5 16,0-3-18-16,4 4-3 15,1 1 2-15,-5 4-1 16,0 2-2-16,0 2-2 15,0-2-3-15,0-2 3 16,-2 0-1-16,-5 2 1 16,-2 0-4-16,2 1 3 15,1 1 0-15,-7-3 0 0,-4 0 0 16,-3 0 1-16,-1 1 1 16,-2-2-1-16,3-1 2 15,7 0-2-15,6-2 0 16,3-2 3-16,-1 1 0 15,5 0-1-15,-3 4 1 16,3 4-2-16,0 0-1 16,-2 0-16-16,2 0-10 15,-2 0-9-15,-4 0 4 16,-1 0 16-16,1 6 14 16,3-3 0-16,3 0-3 15,0 1-45-15,0 2-123 0,9-2-166 16</inkml:trace>
  <inkml:trace contextRef="#ctx0" brushRef="#br0" timeOffset="27244.05">20124 8358 231 0,'0'0'38'16,"0"0"5"-16,0 0 1 15,0 0 16-15,0 0 45 16,0 0 0-16,0 0-20 16,98-60 4-16,-98 60-13 15,0 0 3-15,0 0-23 16,0-2-22-16,-2-1-22 15,-11 3 4-15,-5-2 1 16,-5 2-9-16,-6 0 0 16,-4 0-1-16,-3 5-1 15,-5 6 9-15,-9 4 0 0,-1 3 0 16,-8 3 15-16,2 4 1 16,-3 3-14-16,-5 2-8 15,0 4 5-15,1-1 20 16,-1 8-18-16,3 3 4 15,4 2-10-15,0 5 2 16,0 3-1-16,2 1 2 16,1 3-2-16,8-7 1 15,2 3-1-15,3-6-4 16,6 3 0-16,1 0 5 16,6 6 5-16,2 6-8 15,2 7-3-15,8-1 7 0,3 1-10 16,7-3 4-16,7-7-7 15,0-7 2-15,7 3 8 16,20-5-6-16,4 2 0 16,9 5 16-16,3-2-13 15,5-1 2-15,8 0-2 16,6-7-5-16,12-3 2 16,2-6-2-16,9-6 0 15,4-12 6-15,2-5-6 16,7-14-1-16,0-2 6 15,7-5-3-15,5-26 3 16,3-7-5-16,5 1 3 16,7-7-2-16,5 3-1 0,-3 5 13 15,-9 2-3 1,-14 2-12-16,-6 4 0 0,1-4-1 16,1-3 1-1,-7 2 0-15,-10-6 0 0,-12-1 0 16,-15 1-2-16,-12 2 2 15,-13 1 0-15,-8 0 5 16,-5 0-2-16,-9-2-1 16,-7 1-2-16,-2 2 0 15,0 0 4-15,0-3-4 16,0-2 3-16,0 1-3 16,-9 0 0-16,2 3-2 0,-4 0 3 15,0 5-1 1,0-1 0-16,-2 2 1 0,0 0 1 15,-1 0-2-15,3-2 0 16,-1 2 2-16,1 2 2 16,-1-2-4-16,-2 2 0 15,1 2 0-15,-3 0 0 16,0 2 0-16,-4 0-2 16,0 4 1-16,-2-1 1 15,0 3-1-15,-1 1 1 16,0-2 0-16,2 1 1 15,-4 0 0-15,3 1-1 16,1-2 0-16,4 3 1 16,-3-2-1-16,-5-4 0 15,1 0 0-15,-1-2 0 0,-1-3 0 16,-1-2 1-16,-7 0-2 16,-9-1 1-16,-12 7 0 15,-27 9 2-15,-28 11-2 16,-30 3 0-16,-34 21-5 15,-25 15 1-15,-7 4-67 16,-2 0-64-16,26-3-71 16,39-4-340-16</inkml:trace>
  <inkml:trace contextRef="#ctx0" brushRef="#br0" timeOffset="28475.12">22112 8189 508 0,'0'0'155'16,"0"0"-85"-16,0 0 8 15,0 0 7-15,0 0 5 16,0 0-30-16,-146-19-24 15,103 19-21-15,3 0 1 16,-5 0 10-16,1 0 6 16,-1 3-4-16,1 9 3 15,0 2-17-15,-6 4 18 16,-1 7-9-16,-5 3 2 16,-1 3-2-16,-7 5-2 0,0 1 0 15,1 3 8-15,5-1-11 16,4 5-6-16,2-1 2 15,5 3 3-15,3 6-8 16,1 6-4-16,3 7 6 16,4 2-4-16,3 4 7 15,6-3-9-15,2 1 1 16,8-1-3-16,-1 2-1 16,5 0 0-16,1 0 4 15,6 1-4-15,4-3-2 16,2-4 9-16,0-3-5 15,0-3-3-15,6 0 4 16,12 1-3-16,2 7 4 16,2-2-6-16,1-1 2 15,4-5-2-15,2-7 0 0,6-5 2 16,5 0-2-16,9-7 5 16,7-1 5-16,5-6-8 15,5 1-1-15,3-8 5 16,2-2-5-16,5-5 0 15,-3-8 2-15,6-3-2 16,-4-7 4-16,4 0 0 16,3 0-3-16,0-12 0 15,1-9-1-15,2 1 0 16,-8-5 2-16,6 1-1 16,0-2 3-16,-6-1-5 15,4-5-1-15,-5-1 1 0,-7-1 0 16,-7 0 1-16,-4 2-2 15,-6-2 2-15,-6-4 0 16,-1-6 6-16,-7-2-2 16,0-4-5-16,-3-1 1 15,-2 4 4-15,3-1-4 16,-4 7 1-16,-4 3-1 16,-3 1-1-16,-5 0 3 15,-1 2-3-15,-7-2 4 16,-1 0-4-16,-3 5 3 15,-4 0-3-15,0 4 2 16,-4 0-2-16,2 0 1 16,-2 0 1-16,0-2-1 0,0 0 0 15,0 0 2 1,0-3-2-16,0 4 3 0,0 0-1 16,-2 2-1-16,-4-2-1 15,1 0 1-15,-4 0 0 16,2 0-2-16,-1 3 1 15,-4-3-1-15,1 3 3 16,1-4-3-16,-2 0 0 16,1 0 0-16,2-2 2 15,-2-2-1-15,0-2 0 16,-7-5-1-16,-7-5 2 16,-17-4-2-16,-21-7-2 0,-28-6 1 15,-45 1-2 1,-67 5-25-16,-77 19-44 0,-87 31-91 15,-67 9-82-15,-65 46-297 16</inkml:trace>
  <inkml:trace contextRef="#ctx0" brushRef="#br0" timeOffset="29463.98">18691 8095 754 0,'0'0'203'16,"0"0"-96"-1,0 0-42-15,0 0 21 0,0 0-21 16,0 0-31-16,0-24-29 15,0 24-5-15,0 14-10 16,0 16 10-16,0 12 1 16,-9 8 3-16,-6 6-4 15,-8 3 5-15,0 0 0 16,0-7-3-16,-4-3-1 16,4-11-1-16,5-10 2 15,5-14-2-15,11-7 0 0,0-7 0 16,2 0 6-16,0-11 12 15,0-23-8-15,6-14-10 16,10-8-16-16,4-10-8 16,2-6 10-16,3-3 10 15,2 1 4-15,2 6 1 16,-2 11 5-16,-1 16 2 16,-2 9 34-16,-5 10 7 15,-9 9-37-15,-3 8 5 16,-5 5-9-16,1 0-8 15,-1 23-12-15,3 20 7 16,-1 11 5-16,-2 9 2 16,2 2 4-16,3-3-4 15,-3-6 1-15,4-6-3 0,-4-5 0 16,0-9 2-16,-2-4-2 16,1-10 0-16,-3-4-2 15,0-8-44-15,0-6-46 16,0-4-57-16,-3 0-135 15,-10-14-224-15</inkml:trace>
  <inkml:trace contextRef="#ctx0" brushRef="#br0" timeOffset="29630.88">18521 8360 720 0,'0'0'269'0,"0"0"-120"0,0 0 11 16,0 0-58-1,0 0-95-15,0 0-1 0,312-77-5 16,-191 57-1-16,15-8-4 16,9-8-225-16,7-10-777 15</inkml:trace>
  <inkml:trace contextRef="#ctx0" brushRef="#br0" timeOffset="30274.52">22886 7957 179 0,'0'0'763'15,"0"0"-628"-15,0 0-10 0,0 0-40 16,0 0-11-16,0 0-36 16,-4-18-38-16,15 18-3 15,3 4-4-15,-1 15 3 16,-3 9 3-16,-4 7-3 15,-6 6-1-15,0 6 4 16,0 1 2-16,-19-1-1 16,1 1 0-16,1-6-24 15,3-11-94-15,5-14-86 16,9-17-396-16</inkml:trace>
  <inkml:trace contextRef="#ctx0" brushRef="#br0" timeOffset="30770.95">22901 7904 91 0,'0'0'914'16,"0"0"-753"-16,0 0-48 15,0 0-49-15,0 0-54 16,0 0-10-16,133-109-3 16,-98 102 0-16,-4 3 2 0,-8 4-3 15,-8 0-1 1,-3 0-5-16,-6 14 2 0,-6 8 1 16,0 4 3-16,-12 6 4 15,-17 3 7-15,-6-1-6 16,-3 0 0-16,-4 0 2 15,4-2-1-15,6-8-1 16,11-6-1-16,9-10 0 16,12-6-4-16,0-2-10 15,14 0 8-15,17-6-21 16,7-6-11-16,0 9 38 16,2 3 1-16,-4 0 1 15,-1 0 0-15,-10 12 2 16,-12 9-1-16,-13 1 6 0,0 2 3 15,-25 8 8-15,-21 0-8 16,-16 3-9-16,-5-8 6 16,5-10-9-16,8-16-25 15,20-1-213-15,23-27-505 16</inkml:trace>
  <inkml:trace contextRef="#ctx0" brushRef="#br0" timeOffset="31572.49">25067 7335 421 0,'0'0'193'16,"0"0"-66"-16,0 0-21 0,0 0-11 16,0 0-8-16,0 0-23 15,64-30 0-15,-62 24 5 16,-2 2-2-16,0 2-15 15,0 2-28-15,-20 0-24 16,-18 2-6-16,-13 22 0 16,-4 8 0-16,1 3 4 15,7 2 1-15,13-5 1 16,17-8 0-16,10-6 1 16,7-5-1-16,0-3 1 15,22-5 4-15,16 3 6 0,11 2-10 16,7 4 2-16,0 4-3 15,-10 4 0-15,-14 1 0 16,-16-3-7-16,-16 2-5 16,0-1 1-16,-32 2 0 15,-10-3 11-15,-9 3 16 16,-7-6-6-16,2 1 2 16,7-7-11-16,7-6-1 15,8-5-2-15,16 0-156 16,18-22-346-16</inkml:trace>
  <inkml:trace contextRef="#ctx0" brushRef="#br0" timeOffset="31701.42">25642 7631 1068 0,'0'0'0'0,"0"0"-23"16,0 0-420-16</inkml:trace>
  <inkml:trace contextRef="#ctx0" brushRef="#br0" timeOffset="32452.75">21177 8610 247 0,'0'0'235'0,"0"0"-87"15,0 0-49-15,0 0-12 16,0 0-23-16,0 0-17 15,8-26-47-15,-8 26-2 16,-8 8-32-16,-17 18 34 16,-12 8 6-16,-9 10 9 15,-9 7 4-15,1 3-2 0,3 0-4 16,10-10-4-16,10-11-6 16,12-10 5-16,9-11-8 15,10-12-26-15,0 0-162 16,14-16-181-16</inkml:trace>
  <inkml:trace contextRef="#ctx0" brushRef="#br0" timeOffset="32645.62">21167 8775 515 0,'0'0'123'0,"0"0"-72"0,0 0 0 16,0 0-12-1,0 0-14-15,0 0-11 0,-224 235 3 16,188-195-16-16,5-8 2 16,2-4-3-16,4-7-59 15,7-7-157-15,9-11-117 16</inkml:trace>
  <inkml:trace contextRef="#ctx0" brushRef="#br0" timeOffset="32873.5">21270 8840 628 0,'0'0'249'0,"0"0"-160"0,0 0-89 15,0 0-8-15,0 0 8 16,0 0 13-16,-214 173 6 16,154-115 2-16,-2 2-18 15,2 0 10-15,4-2-3 16,4-5-8-16,10-11 0 15,13-12 2-15,15-12-4 16,14-18-52-16,2 0-190 16,37-25-76-16</inkml:trace>
  <inkml:trace contextRef="#ctx0" brushRef="#br0" timeOffset="33081.37">21277 8993 151 0,'0'0'580'0,"0"0"-486"15,0 0-81-15,0 0-13 16,0 0 62-16,0 0-17 16,-194 159-23-16,138-101 0 15,3 2-21-15,1-4 3 16,8-1 4-16,3-8-8 16,12-13 2-16,8-7-5 15,14-15-15-15,7-12-154 16,2-7-98-16,29-27-123 15</inkml:trace>
  <inkml:trace contextRef="#ctx0" brushRef="#br0" timeOffset="33276.25">21277 9122 549 0,'0'0'179'16,"0"0"-79"-16,0 0-26 16,0 0-74-16,0 0-9 15,0 0 9-15,-108 78 13 16,48-26-7-16,-6 6 0 15,-3 4 5-15,0 2 9 16,7-1-9-16,8-5-6 16,9-10 2-16,16-12-7 15,14-16-60-15,15-18-222 16,0-2-184-16</inkml:trace>
  <inkml:trace contextRef="#ctx0" brushRef="#br0" timeOffset="33479.15">21302 9214 880 0,'0'0'181'0,"0"0"-170"15,0 0 10-15,0 0-21 16,0 0 41-16,0 0-22 16,-228 214-10-16,159-148-4 15,2-1-3-15,11-7 1 16,17-7-3-16,12-10-14 15,15-19-143-15,12-20-188 16,9-2 2-16</inkml:trace>
  <inkml:trace contextRef="#ctx0" brushRef="#br0" timeOffset="33689.8">21364 9339 101 0,'0'0'489'0,"0"0"-373"16,0 0-74-16,0 0-8 15,0 0 89-15,0 0-38 16,-195 162-44-16,137-111-6 16,-2 2-7-16,7 1-13 15,8-4-6-15,14-12-5 16,14-16-4-16,17-17-4 16,0-5-122-16,35-29 115 0,14-15-300 15,11-6-103-15</inkml:trace>
  <inkml:trace contextRef="#ctx0" brushRef="#br0" timeOffset="33845.71">21422 9367 540 0,'0'0'268'0,"0"0"-154"15,0 0-76-15,0 0-8 16,0 0 90-16,0 0-64 16,-247 223-24-16,183-160-9 15,12-2-4-15,9-8-9 16,16-10-6-16,10-16-4 15,12-17-139-15,5-10-214 16</inkml:trace>
  <inkml:trace contextRef="#ctx0" brushRef="#br0" timeOffset="34887.11">20537 11099 583 0,'0'0'184'15,"0"0"-88"-15,0 0-57 16,0 0 18-16,0 0 45 15,0 0-51-15,0-2 7 16,0 2 34-16,0 0-42 16,0 0-23-16,0 0-18 0,-3 4-9 15,-12 17-1-15,-8 8 1 16,4 5-1-16,1 2 1 16,2 0 0-16,7 4 0 15,5-4 0-15,4 0-1 16,0-5-1-16,0-8 4 15,6-7 0-15,8-5 4 16,1-11-4-16,6 0 5 16,1-23 4-16,0-14-11 15,-2-7-6-15,-11-1-4 16,-7 4 1-16,-2-2-3 16,0 6-10-16,-17 8-6 15,-8 7-3-15,2 12 17 0,1 8 3 16,7 2-9-16,2 0 12 15,5 14 2-15,8 3-4 16,0 3-16-16,2-3-53 16,21-1-11-16,2-3-165 15,-1-8-346-15</inkml:trace>
  <inkml:trace contextRef="#ctx0" brushRef="#br0" timeOffset="34975.07">20537 11099 1002 0</inkml:trace>
  <inkml:trace contextRef="#ctx0" brushRef="#br0" timeOffset="35223.43">20537 11099 1002 0,'152'46'187'0,"-152"-46"-77"0,0 0-47 0,0 0-18 15,0 0-20 1,0 0-25-16,31-28 0 0,-20 40 0 16,-5 10-6-16,3 7 5 15,-2 8 1-15,-2-1 0 16,-1 3 1-16,-2-8-1 15,2-7 0-15,1-7 1 16,-3-12-1-16,3-5 2 16,2-5 19-16,-1-26 27 15,1-9-28-15,-3-2-12 16,-2 6 4-16,-2 3 0 16,0 8-9-16,0 10 0 0,0 2-3 15,0 6-1 1,0 7-33-16,0 0-74 0,0 3-143 15,0 15-81-15,0 0-5 16</inkml:trace>
  <inkml:trace contextRef="#ctx0" brushRef="#br0" timeOffset="36485.43">20901 11269 680 0,'0'0'247'0,"0"0"-131"15,0 0-41-15,0 0-47 16,0 0-26-16,0 0-2 16,39-8-3-16,-30 8 1 15,-3 0 2-15,4 0-1 0,-3-6 1 16,1-2 0-16,-1-1-2 16,0-3-13-16,-5-3 5 15,-2 4-1-15,0-2-38 16,0 1-26-16,0 5 5 15,-9 2 8-15,0 3 51 16,3 2 11-16,1 0 14 16,5 0 13-16,0 0-9 15,-2 0 14-15,0 2-15 16,-1 17 21-16,-2 6 15 16,5 3-15-16,0 2-14 15,0 5 3-15,0-2-1 0,0 3-7 16,3-4-5-16,6-7-5 15,0-7-9-15,-1-8 11 16,6-10-3-16,6 0 5 16,5-32 8-16,6-14-10 15,-2-5-4-15,-5 3-3 16,-3 6 2-16,-6 8-4 16,-6 10-2-16,-2 10 9 15,-7 8 28-15,0 6 10 16,0 0-47-16,0 4-18 15,-16 22 9-15,1 2 9 16,5 3-2-16,6-4 1 16,4-4-6-16,0-8-56 0,10-5-7 15,11-8 4-15,4-2 60 16,4 0-7-16,-2 0-43 16,-5 9-17-16,-4-2 24 15,-2 4 39-15,-8 0 5 16,3 0 4-16,3 0 1 15,-3 2 20-15,5-2 24 16,-1 0 6-16,-1-2-25 16,1 0-20-16,1-8 1 15,-5-1 1-15,5 0-7 16,-3-14-117-16,3-19-132 16,-5-6-81-16,-5-5-51 0,-4-2 381 15,-2 4 32 1,0 3 200-16,0 4-16 0,0 5 29 15,0 5-43-15,0 8-68 16,5 3-16-16,2 6-24 16,-3 4-32-16,-4 1-5 15,3 3-15-15,-3 0-21 16,0 0-21-16,2 8-15 16,2 16 15-16,2 5 1 15,1 5-1-15,3 7 4 16,-2 0-2-16,1 3 3 15,3 2-3-15,1-3-2 16,0-7 3-16,5-8-2 16,2-10-1-16,3-12-14 0,0-6 8 15,4-3-2-15,0-22-10 16,0-6 6-16,0-5 6 16,0 0 4-16,-3-2 2 15,-4 5-2-15,-2 4 2 16,-7 9 0-16,-5 6 3 15,-6 8 0-15,0 6-3 16,-4 0-12-16,-15 16-2 16,-6 11 10-16,0 5 2 15,0 3 1-15,3 5 1 16,5 3 0-16,-2-6 3 16,9-2-2-16,3-11 0 15,5-12 1-15,2-8 1 0,0-4 0 16,0 0-3-16,6-18 0 15,5-6-20-15,-2 2 7 16,1 2 7-16,-4 4 5 16,5 5 1-16,3 1 10 15,1 6 22-15,3 3-2 16,-1 1-21-16,-3 0 3 16,-1 0-10-16,-1 8-2 15,1 6-3-15,3 0 3 16,1-2 0-16,4-9-55 15,-1-3-61-15,-5 0-77 16,3-22-109-16,-7-10-25 16</inkml:trace>
  <inkml:trace contextRef="#ctx0" brushRef="#br0" timeOffset="36739.25">22066 11148 170 0,'0'0'509'16,"0"0"-231"-16,0 0-91 15,0 0-32-15,0 0-42 16,0 0-39-16,0 0-56 15,23-55-18-15,-19 79 0 16,2 12 9-16,-1 16 10 16,-5 18-10-16,0 16-2 15,0 13-7-15,-2 1 5 16,-7-1-5-16,-1-11 2 16,2-10-2-16,3-12 0 15,1-14 1-15,2-16 0 16,2-14-1-16,0-13-12 0,0-9-32 15,8 0-59-15,17-17 26 16,2-19-214-16,-2-10-394 16</inkml:trace>
  <inkml:trace contextRef="#ctx0" brushRef="#br0" timeOffset="36989.11">22151 11310 607 0,'0'0'267'0,"0"0"-54"16,0 0-54-16,0 0-34 16,0 0-26-16,0 0-62 15,31-70-29-15,-4 70-8 0,2 7 0 16,-3 18-1-16,-4 3-3 16,-13 2 1-16,-9 1-1 15,0 6 2-15,-26-3 2 16,-12-1 0-16,-9-4 0 15,-6-5 0-15,3-8-105 16,8-12-77-16,17-4-223 16</inkml:trace>
  <inkml:trace contextRef="#ctx0" brushRef="#br0" timeOffset="37124.06">22523 11221 976 0,'0'0'178'16,"0"0"-54"-1,0 0-115-15,0 0-9 0,0 0-70 16,0 0 14-16,-56 54-200 16,-2-15-637-16</inkml:trace>
  <inkml:trace contextRef="#ctx0" brushRef="#br0" timeOffset="37460.17">21203 11883 769 0,'0'0'186'0,"0"0"-63"0,0 0 40 15,0 0 8 1,0 0-37-16,0 0-97 0,-59 0-23 16,116 2-14-16,19 0-2 15,15-2 1-15,19 0 2 16,19 0 1-16,16 0 0 15,9-12 1-15,-5 0-1 16,-20 2 1-16,-24 4-1 16,-27-1-2-16,-24 1-3 15,-23 3 3-15,-18-2 3 16,-9 5 7-16,-4 0 12 16,0 0-12-16,0 0-7 0,0 0-3 15,0 0-3 1,0 0-51-16,0 0-173 0,0 0-231 15</inkml:trace>
  <inkml:trace contextRef="#ctx0" brushRef="#br0" timeOffset="40674.83">19084 7830 634 0,'4'-10'163'0,"-2"2"17"15,0 3-39-15,3 0-72 16,-3 3-26-16,0 0-15 15,0 2 2-15,-2 0-13 16,0 0-12-16,0 0-5 16,0 18-23-16,-15 15 23 15,-16 6 1-15,-10 5-1 16,-3 9-30-16,2 3-123 16,5-8-94-16,12-10-423 15</inkml:trace>
  <inkml:trace contextRef="#ctx0" brushRef="#br0" timeOffset="41604.06">23503 7766 369 0,'0'0'302'0,"0"0"-57"15,0 0-51-15,0 0-30 16,0 0-56-16,0 0-34 16,0-5-38-16,-4 5-31 15,-16 7-5-15,-16 23-6 16,-14 16 4-16,-16 17 2 15,-7 11-148-15,2 6-101 16,7-8-576-16</inkml:trace>
  <inkml:trace contextRef="#ctx0" brushRef="#br0" timeOffset="43200.84">22558 6222 409 0,'0'0'370'16,"0"0"-165"-16,0 0-96 16,0 0-13-16,0 0-18 0,0 0-11 15,19-111-4 1,-17 106 2-16,0 3-21 0,0 2-17 16,-2 0-1-16,0 0-13 15,0 0-5-15,0 0-8 16,0 6-11-16,-2 17 1 15,-7 15 10-15,-5 1 2 16,4 3 1-16,-4 1-1 16,5-2 0-16,-2 0-2 15,0-4 1-15,2-1-2 16,0-5 2-16,2-9 1 16,0-5 0-16,5-12-1 15,0-3 0-15,2-2 0 16,0 0 8-16,0 0 8 15,0-27-2-15,0-11-15 0,0-10-5 16,7 1-7-16,2 0 10 16,4 5 1-16,1 2-1 15,3 2-2-15,1 4 1 16,0 4 2-16,2 5-1 16,-5 6 2-16,1 6 1 15,-7 6 4-15,-5 2-2 16,-4 5 4-16,2 0-7 15,2 0 0-15,-2 0-3 16,4 5-14-16,5 20 10 16,3 14 6-16,-1 9 1 15,3 2 3-15,-1 3-2 0,1-2-1 16,-3-3 2-16,-2-6-2 16,1-8-31-16,-4-11-57 15,-1-13-35-15,-7-10-127 16,0-9-273-16</inkml:trace>
  <inkml:trace contextRef="#ctx0" brushRef="#br0" timeOffset="43368.74">22494 6304 660 0,'0'0'620'0,"0"0"-456"16,0 0-143-16,0 0-21 0,0 0-2 15,0 0 2-15,178 29-6 16,-86-24-47-16,1-5-284 16</inkml:trace>
  <inkml:trace contextRef="#ctx0" brushRef="#br0" timeOffset="43772.12">23325 6157 663 0,'0'0'219'16,"0"0"-27"-16,0 0-24 16,0 0-70-16,0 0-11 15,0 0-26-15,0-29-61 0,14 31-9 16,5 24 2-1,6 14 6-15,0 10-1 0,-5 2 0 16,0 0 1-16,-4-2-18 16,-1-5-61-16,-3-7-28 15,-6-14-132-15,-4-16-308 16</inkml:trace>
  <inkml:trace contextRef="#ctx0" brushRef="#br0" timeOffset="44123.57">23214 6288 72 0,'0'0'0'16,"0"0"-33"-1</inkml:trace>
  <inkml:trace contextRef="#ctx0" brushRef="#br0" timeOffset="44189.53">23214 6288 73 0,'2'-59'57'16,"-2"59"-27"-16,0 0-22 15,0 0-8-15,0 0-123 16</inkml:trace>
  <inkml:trace contextRef="#ctx0" brushRef="#br0" timeOffset="45502.1">23352 6275 298 0,'0'0'291'0,"0"0"-124"15,0 0-20-15,0 0-11 0,0 0-69 16,0 0-3-16,6-11-31 16,-3 11-25-16,0 0-8 15,1 0-6-15,0 0 3 16,3 6 3-16,-5 8 0 16,0 0 0-16,0 2-1 15,-2 0 1-15,0-4-5 16,0-4 8-16,0-4-6 15,0-2 3-15,0-2-1 16,-4 0 2-16,-11 0-1 16,1-7 5-16,1-12-4 15,4-2-1-15,4-4 2 0,3 2 6 16,2-2 1-16,0 3-3 16,0 4 44-16,0 4-16 15,0 3-10-15,0 6-9 16,0 5 1-16,0 0-3 15,0 0-6-15,0 0-7 16,0 0-7-16,0 0-9 16,-2 0 1-16,-7 5 4 15,0 10 11-15,-4 7 1 16,2 4 0-16,-3 6-1 16,5 6 1-16,1 3-1 15,3 0 1-15,5 0-2 16,0-6 3-16,0-4-1 15,2-11 4-15,13-8-5 0,4-12-5 16,3 0 4-16,2-20-3 16,1-11 2-16,-3-4-15 15,-3 0 16-15,-7 5 1 16,-1 1 2-16,-1 4 1 16,-4 5 4-16,-1 4 17 15,-1 4 0-15,0 4 5 16,-2 5-7-16,1 3-4 15,0 0-18-15,-3 0-3 16,0 0-15-16,2 0 0 16,2 14 10-16,0 13 6 15,3 4 2-15,-1 4 3 16,4 1-3-16,-1-1 1 0,-1-5-1 16,4-6 0-16,-1-9 1 15,0-8 1-15,5-7 5 16,3 0 2-16,2-16-1 15,-1-14-8-15,-3-4-24 16,-3-1-5-16,-3 0 10 16,-1 3 14-16,-2 6 5 15,3 3 1-15,1 7 1 16,-4 6 27-16,-1 4-3 16,-3 6 0-16,-2 0-26 15,5 0-4-15,2 9-6 16,2 12 10-16,3 7 12 15,-3 0 0-15,-5 2-3 0,3-2-4 16,-6-1-1-16,-3-3-2 16,0-4 0-16,0-4-2 15,0-6-2-15,0-4-27 16,0-6 9-16,0 0 5 16,0-18 12-16,0-18-32 15,2-6-35-15,13-1 19 16,1 5 45-16,-1 7 3 15,-1 6 3-15,-5 9 16 16,0 6 35-16,-5 8-1 16,-2 0-15-16,3 2-29 15,4 0-1-15,2 0-5 0,3 4 15 16,1 14 6-16,1 4-14 16,-3 8-7-16,1 6 10 15,-1 7 0-15,0-4 2 16,3-5-9-16,6-3-1 15,2-11 9-15,5-8-11 16,2-12-6-16,0 0-95 16,2-26-179-16,0-16-446 15</inkml:trace>
  <inkml:trace contextRef="#ctx0" brushRef="#br0" timeOffset="46139.96">24431 6268 118 0,'0'0'788'15,"0"0"-667"-15,0 0-121 16,0 0-8-16,0 0 6 16,0 0 2-16,0 16 4 15,0-9 0-15,0-3-2 16,0-3-1-16,0-1 1 16,0 0 12-16,0 0 15 15,0 0 14-15,0 0 1 16,-8 0-34-16,-2-9-6 15,1-3 7-15,3-5-5 16,-2-1 1-16,0 2-2 16,-1 4 31-16,3 3 20 0,-2 4-13 15,4 3-1-15,-3 2-18 16,-1 0-24-16,-4 0-4 16,3 20-4-16,-1 4 7 15,-2 4 0-15,5 4 1 16,3 1 0-16,2-1 2 15,0-5-2-15,2-5 5 16,0-8-4-16,2-5 3 16,11-9 1-16,3 0 1 15,2-21-6-15,-1-14-8 16,6-8-18-16,-4-4 5 16,2-6 8-16,-7 1 8 15,-6-1-6-15,-5 4 4 16,-3 6 5-16,0 8 2 15,0 8 0-15,-5 14 3 0,1 6 7 16,2 7-1-16,2 0-9 16,0 0-2-16,-2 0-3 15,2 11-11-15,-6 14 15 16,4 12-1-16,-2 6 2 16,2 12 0-16,2 3 12 15,0 0 15-15,4-6 2 16,19-5 4-16,8-11-4 15,6-13-12-15,11-11-4 16,2-12 8-16,6-5-6 16,4-29-15-16,-2-9-108 15,-8-7-117-15,-8-5-547 0</inkml:trace>
  <inkml:trace contextRef="#ctx0" brushRef="#br0" timeOffset="46517.88">25320 6036 670 0,'0'0'341'16,"0"0"-149"-16,0 0-75 15,0 0-34-15,0 0-39 16,0 0-38-16,-2-25-6 16,2 34-20-16,0 17 10 15,0 7 10-15,0 8 0 16,0-2 1-16,5 5 1 15,-1-7-2-15,0 1 2 16,-1-6-2-16,-3-6-4 16,0-6-106-16,0-9-73 0,0-11-106 15,0 0-486-15</inkml:trace>
  <inkml:trace contextRef="#ctx0" brushRef="#br0" timeOffset="46941.54">25354 5999 896 0,'0'0'183'15,"0"0"-99"-15,0 0-13 16,0 0-13-16,0 0-21 16,0 0-7-16,-36-16-13 15,38 16 7-15,17 0-24 0,2 0 0 16,2 0-1-1,-3 0 0-15,-5 9-15 0,-1 6-20 16,-7 10 18-16,-5 0 8 16,-2 10 7-16,-9 1-8 15,-22 2 11-15,-7-1-3 16,4-6 3-16,12-13 0 16,11-9-2-16,11-9 2 15,0 0 5-15,31-11 5 16,16-13-10-16,5 1-15 15,-6 8 15-15,-3 7-3 16,-15 6 1-16,-6 2 2 0,-8 0-12 16,-7 16-1-1,-7 6 1-15,0 6 2 0,-18 3 10 16,-16 1 4-16,-12-1 3 16,-12 1-6-16,-9-7-1 15,-5-13-70-15,10-12-483 16</inkml:trace>
  <inkml:trace contextRef="#ctx0" brushRef="#br0" timeOffset="47866.39">26272 6302 506 0,'0'0'149'0,"0"0"8"15,0 0-22-15,0 0 16 0,0 0-37 16,0 0-14-1,-84-27-16-15,84 27 3 0,0 0-35 16,0 0-24-16,0 0-8 16,6 0-14-16,34 0-4 15,27 0 2-15,32 0 2 16,21 0 3-16,9-5-7 16,-2-7-1-16,-22 4-1 15,-23 2-47-15,-28 2-46 16,-25 2-18-16,-16-2 84 15,-13-4 27-15,0-2 25 16,0-3 5-16,-11-2-9 0,-9 1-1 16,-2 2 9-1,0 2-19-15,-5-2-10 0,0 0 3 16,0 0 8-16,0 0 1 16,10 4 6-16,7 2 7 15,8 2 4-15,2 4-4 16,0 0-11-16,0-2-10 15,12 2-4-15,5 0-3 16,6 0-2-16,-3 0-1 16,-1 12 0-16,2 8 2 15,1 2 2-15,-4 2 2 16,-2 0 0-16,-6 2 0 16,-2 0-4-16,-6 0 3 15,-2-2-8-15,0-3-4 16,-25 0 6-16,-4-1 6 0,-2-3 1 15,2-2-6 1,7-2-80-16,15-12-117 0,7-1-435 16</inkml:trace>
  <inkml:trace contextRef="#ctx0" brushRef="#br0" timeOffset="48899.49">27231 6087 599 0,'0'0'202'0,"0"0"-18"16,0 0-32-16,0 0-40 16,0 0-25-16,0 0-18 15,-4-67-20-15,4 67-12 16,0 0-25-16,0 0-12 0,0 0-16 16,0 12-1-16,0 13 17 15,0 8 1-15,2 2 0 16,-2 2 0-16,0-3 1 15,2-4-1-15,0-4-1 16,0-6 0-16,0-8-18 16,-2-5-54-16,0-6 6 15,2-1 15-15,10 0 26 16,5-24 15-16,10-10-109 16,7-2 34-16,-3 0 78 15,0 6 7-15,-8 8 15 16,-5 6 46-16,-7 9-20 0,-7 4 26 15,-2 3-34-15,2 0-32 16,4 3-1-16,-2 18 0 16,-1 4 11-16,-3 4 3 15,-2-3 2-15,0-2-13 16,0-2 0-16,2-6 0 16,-2-5-2-16,2-4-1 15,-2-5 3-15,0-2 3 16,0 0 4-16,2 0-10 15,3-20-14-15,6-6-65 16,9-7 11-16,2-4-23 16,9 3 36-16,1 0 14 0,-1 8 31 15,-6 9 10-15,-3 10 2 16,-9 7 28-16,1 0 8 16,-5 0-23-16,1 14 16 15,2 8 33-15,-3 3-9 16,-3 8-12-16,-1-4-6 15,0 3-16-15,-1-3-13 16,3-3-1-16,-3-6 1 16,2-8-7-16,-1-10-1 15,4-2-73-15,4-19-89 16,6-25-553-16</inkml:trace>
  <inkml:trace contextRef="#ctx0" brushRef="#br0" timeOffset="49193.5">27815 5699 960 0,'0'0'164'0,"0"0"-132"16,0 0-28-16,0 0-2 16,0 0 8-16,0 0 0 15,-9 118 1-15,29-110-1 16,-7-5-3-16,-4-3 6 15,-7 0-3-15,-2-9 10 16,0-11-20-16,0 2-26 0,-2-2-25 16,-7 6 4-1,1 8 16-15,3 3-22 0,1 3-9 16,1 0-16-16,3 25-26 16,0 8 71-16,0 2 24 15,10 3-70-15,14-7-265 16</inkml:trace>
  <inkml:trace contextRef="#ctx0" brushRef="#br0" timeOffset="50257.49">28194 6108 233 0,'0'0'285'0,"0"0"-247"15,0 0-25-15,0 0 27 16,0 0 22-16,0 0-4 16,-2-53-11-16,-12 48 16 15,-3-2-1-15,-4 3 42 16,1 4-64-16,3 0-5 16,-2 0-7-16,4 0-5 15,-3 2-7-15,5 17-9 16,-1 3 6-16,3 2-11 15,3 3 2-15,3 4-2 16,5-4 2-16,0-4 4 16,0-5-5-16,0-8 5 0,13-8 5 15,12-2 2 1,4-12 2-16,2-22-17 0,3-8-34 16,-5-8-29-16,-6-4 22 15,-2-3 20-15,-9 1 9 16,-6-2-3-16,-4 5 15 15,-2 7 8-15,0 13 26 16,0 13 44-16,0 12 12 16,0 6-36-16,0 2-13 15,-2 0-41-15,-4 2-12 16,-2 20 2-16,2 8 10 16,4 4 10-16,2 4 4 15,0 3 22-15,0 5-12 16,0 0-13-16,0-4 0 15,2 0-5-15,8-7 0 0,7-2 0 16,3-9-3-16,7-7 1 16,4-12 2-16,2-5 9 15,3 0 0-15,-7-5-15 16,-2-12-11-16,-6-5-40 16,2-4-23-16,-1-6 2 15,1-4 11-15,1 2 38 16,-6 0 6-16,-5 5 7 15,-6 9 3-15,-7 6 7 16,0 7 0-16,-7 7 4 0,-10 0 0 16,-4 0-2-1,2 3 13-15,1 14 4 0,1-2-5 16,7 3 8 0,1 7-4-16,5 1-9 0,4 2 1 15,0 0 1-15,0-1-1 16,17-3-3-16,3-3-2 15,5-8 2-15,4-8 2 16,5-5-9-16,3-5-26 16,3-20-12-16,-1-11-49 15,-4-2 2-15,-10-1 22 16,-8 2 16-16,-6 1 47 16,-2 2 56-16,-4 5 26 15,-1 7 20-15,-2 6-12 16,-2 8-9-16,0 6-17 0,0 0-19 15,0 2-28 1,0 0-17-16,0 2-4 0,0 24-17 16,0 11 21-16,0 16 2 15,5 14 1-15,1 11 6 16,1 12 4-16,0 6 10 16,-3 11-6-16,-2 1-3 15,-2-1-7-15,0-4-5 16,0-12 2-16,0-19-1 15,0-16-3-15,0-22-5 16,0-17-40-16,0-17-58 16,0 0-9-16,3-31-62 0,13-23-940 15</inkml:trace>
  <inkml:trace contextRef="#ctx0" brushRef="#br0" timeOffset="50531.5">28789 6021 1104 0,'0'0'151'0,"0"0"-27"15,0 0-90-15,0 0-31 16,0 0-3-16,0 0-4 16,153-98-1-16,-139 104-3 15,-7 14 4-15,-7 5-8 0,0 3 7 16,0 4 0-1,-21 0 3-15,-8-1 0 0,-2-4 2 16,0-9 1-16,5-4 3 16,8-13-4-16,7-1-18 15,11-3-70-15,0-23-59 16,17-8-385-16</inkml:trace>
  <inkml:trace contextRef="#ctx0" brushRef="#br0" timeOffset="51286.07">29133 6004 568 0,'0'0'223'0,"0"0"-143"16,0 0-31-16,0 0-1 16,0 0-18-16,0 0-14 0,106 0-1 15,-94-11 0-15,-3-4-12 16,-3-4-3-16,0-3-17 15,6-2 12-15,-5 2 3 16,-3 2 2-16,0 6 1 16,-4 4 0-16,0 5 34 15,0 5 23-15,0 0-20 16,0 0-30-16,-6 0-8 16,-3 17 5-16,-5 3-4 15,4 4 12-15,1 5-4 16,-3 0 2-16,8 0 1 0,0 1-8 15,-1 0 4 1,3-1-5-16,2-2-3 0,0-8 6 16,2-2-1-16,13-9 7 15,8-8-4-15,8 0 1 16,2-14-1-16,5-16-8 16,1-9-29-16,-6 1-1 15,-4 2 18-15,-7 9 12 16,-6 7 0-16,-8 8 1 15,-1 5 1-15,-2 7 21 16,-3 0-11-16,3 0-12 16,-5 12-10-16,0 15 10 0,0 0 6 15,0 1-1 1,0-3 3-16,0-5 4 0,0-4-1 16,0-4-2-16,0 0-5 15,0-5-1-15,2-2 0 16,2-5 3-16,12 0 11 15,1-12 6-15,8-16-23 16,4-7-21-16,-4 6 5 16,-1 0 9-16,-6 5 7 15,-2 7 0-15,-8 7 0 16,-3 3 16-16,-3 7 22 16,-2 0-20-16,6 0-18 15,0 8 2-15,2 15 10 16,1 4 38-16,0-1-1 15,0-1-1-15,0-8-27 0,2-3-5 16,0-3-6-16,2-5-1 16,1-4-2-16,1-1-1 15,4-1-6-15,-2 0-74 16,1 0-121-16,-1-1-216 16</inkml:trace>
  <inkml:trace contextRef="#ctx0" brushRef="#br0" timeOffset="52500.38">30180 5921 895 0,'0'0'219'0,"0"0"-191"16,0 0-12-16,0 0-11 16,0 0-1-16,0 0-4 0,2 18 3 15,-2-11-3-15,0-4-3 16,0 1 3-16,0 2 4 15,0-2 2-15,0 0 5 16,-4 0-4-16,2-1 0 16,-1-3-3-16,3 0 8 15,-4 0 40-15,0 0 19 16,-1-11-33-16,-2 1-28 16,3 3 14-16,2 2 9 15,-3 5-19-15,3 0 1 16,0 0-8-16,-5 0-7 0,0 0 0 15,-6 3-6-15,2 14 6 16,-3 5 1-16,4 4 0 16,3 4 0-16,4 1-1 15,3-5 0-15,0-2 0 16,0-8 0-16,0-7-1 16,12-9 0-16,5 0 1 15,5-13 10-15,3-20 1 16,2-9-7-16,-4-6-3 15,-6-2-1-15,-3-9 0 16,-6 1-3-16,-5-9 3 16,-1 7 1-16,-2 11-1 0,0 17 1 15,0 16 2-15,0 13 21 16,0 3-9-16,0 0-15 16,0 3-16-16,-9 20 8 15,-1 4 3-15,4 2-1 16,4 5 6-16,2 2 1 15,0 4 2-15,0 7 3 16,2-4-4-16,4 4-2 16,2-3 2-16,1-4-2 15,1-4 1-15,6-10 0 16,0-8 6-16,2-8-2 16,2-10-1-16,2 0-3 15,5-5-1-15,-1-18-19 16,4-3-9-16,-6-4-22 15,-3 0-6-15,-2 4 15 0,-5 3 19 16,-1 3 5-16,-2 6-13 16,-2 0-6-16,-2 4 11 15,-3-1 17-15,-4 4 3 16,0-1 1-16,0 4-11 16,0 0 15-16,0 4 13 15,0 0 5-15,0 0-18 16,0 2-2-16,-2 19 2 15,-2 6 10-15,-3 6 8 16,3 2 15-16,4 5-9 0,-3-4-10 16,3-3-10-1,0-10-1-15,0-6-1 0,0-7 0 16,5-10-2 0,12 0 2-16,4-16-4 0,1-16-7 15,0 0-43-15,-4-3-3 16,-5 7-1-16,-3 9-25 15,-4 2 43-15,3 9 38 16,-3 2 32-16,2 5 55 16,-2 1-26-16,-2 0-35 15,3 3-3-15,-3 15 4 16,0 7 11-16,-4-1 1 16,4 1-10-16,-2 0-20 15,-2-7 3-15,2-8-11 16,0-7 7-16,-2-1-2 15,0-2-5-15,0 0-1 16,0-13-16-16,0-11-78 0,4-4-6 16,11 1 62-16,4 3 35 15,-1 8 3-15,-1 4 55 16,-3 6 60-16,1 3-37 16,3 3-35-16,2 0-7 15,2 1-14-15,1 15-4 16,-3 2 1-16,-2-2-13 15,-4 1-1-15,-4-3-5 16,-1-6 0-16,-3-8-80 16,6 0-118-16,-5-8-100 15</inkml:trace>
  <inkml:trace contextRef="#ctx0" brushRef="#br0" timeOffset="52838.18">31047 5627 1157 0,'0'0'126'16,"0"0"-86"-16,0 0-13 16,0 0 9-16,0 0-28 15,0 0 0-15,0 0 9 16,5 160-11-16,-3-105-4 16,0 3 4-16,0 0-6 15,-2-2 1-15,0-8 1 16,0-6-2-16,0-10 4 15,0-12 0-15,-4-10 3 0,-3-5 0 16,3-5 4-16,2 0 15 16,2-17 25-16,0-17-27 15,6-7-15-15,19-2-7 16,4 0-2-16,2 8 4 16,1 2-4-16,1 11-2 15,0 10-12-15,3 10-50 16,-3 2-4-16,-6 8-151 15,-7 12-505-15</inkml:trace>
  <inkml:trace contextRef="#ctx0" brushRef="#br0" timeOffset="54037.87">25989 8744 412 0,'0'0'237'16,"0"0"-63"-16,0 0-15 16,0 0-2-16,0 0-38 15,0 0-25-15,9-92-13 16,-6 92-15-16,-1 0-26 16,-2 0-12-16,0 0-12 0,0 0-16 15,0 12-3-15,0 13-16 16,0 12 12-16,0 14 7 15,-12 7 4-15,-9 6 1 16,-2 1-1-16,-4 0-3 16,0-7-1-16,5-12 2 15,2-11 1-15,11-19-2 16,2-11-1-16,7-5-10 16,0-5 10-16,0-25-3 15,0-14-3-15,16-13-51 16,2-6 30-16,0-9 5 0,7-3-8 15,-2-3 15-15,4 2 13 16,-2 9 2-16,-3 9 1 16,-4 14 21-16,-6 12 13 15,-4 9 5-15,-4 14-4 16,-1 6-15-16,-3 3-9 16,2 0-12-16,0 3-8 15,3 26-12-15,4 14 19 16,-1 18 1-16,4 9 2 15,3 7 0-15,4 2-2 16,0-8 0-16,4-13 2 16,-3-12-2-16,-5-14 0 0,-1-15-3 15,-8-10-54-15,-6-7-77 16,0-5-79-16,0-23-234 16</inkml:trace>
  <inkml:trace contextRef="#ctx0" brushRef="#br0" timeOffset="54203.65">26012 8775 1337 0,'0'0'150'15,"0"0"-114"-15,0 0-13 16,0 0-6-16,0 0-16 16,0 0 0-16,77-12-1 15,-34-2-40-15,-1-6-119 16,1-13-139-16,-3-6-591 15</inkml:trace>
  <inkml:trace contextRef="#ctx0" brushRef="#br0" timeOffset="54415.13">26466 8127 32 0,'0'0'1083'15,"0"0"-912"-15,0 0-65 16,0 0-53-16,0 0-22 15,0 0-31-15,0-46-11 16,0 89-4-16,0 18 12 16,-6 14 3-16,-8 9-12 15,3-1-29-15,-1 1-34 0,2 1-33 16,1-5-98-16,5-9-213 16</inkml:trace>
  <inkml:trace contextRef="#ctx0" brushRef="#br0" timeOffset="55672.44">26894 8797 711 0,'0'0'168'0,"0"0"-115"16,0 0 3-16,0 0 13 16,0 0-46-16,0 0-23 15,0 0-26-15,0 18 26 16,-2 2 16-16,-2 0-7 15,0 2-8-15,-2-6 1 16,2-2-1-16,2-6 3 16,-3-4-1-16,3-4 6 15,-2 0-6-15,-2 0 3 16,-4 0 4-16,1-12 0 16,3-6-2-16,4-4-2 15,2-5-3-15,0 3 0 16,0-1 3-16,0 4 14 15,-3 7 43-15,-1 2 4 0,-1 8-33 16,-6 4 1-16,-4 0-35 16,-5 9-12-16,-3 15 9 15,-2 5 1-15,2 8 2 16,2 1 0-16,3 3 1 16,5-4-1-16,4 1 0 15,6-2 0-15,3-1 1 16,0-9 0-16,0-6 3 15,0-12-4-15,0-8-35 16,18 0 4-16,7-19 28 16,0-11-24-16,-4-1-37 15,-2 3 17-15,-4-3 10 16,-1 7-1-16,-1 1 32 16,-2 2 5-16,2 7 1 0,-4 3 1 15,-2 8 21-15,0 3 11 16,-5 0-24-16,0 12-5 15,-2 16-4-15,0 6 39 16,0-1-9-16,5-1-21 16,-1-8-4-16,6-6 2 15,-2-4 4-15,-1-9-3 16,-3-1-4-16,0-4 2 16,4 0 2-16,0 0 15 15,5-18-14-15,3-5-9 16,-1-6-21-16,2 2-13 0,-2 2 19 15,1 1 7-15,-3 8 4 16,-2 4 4-16,-2 6 3 16,-3 6 17-16,-1 0-7 15,0 4-13-15,2 17 2 16,-1 11 33-16,-2 1 0 16,1 2-13-16,-1-2-7 15,-1-2-13-15,1-9 6 16,-4-4-7-16,3-9 3 15,-3-6-1-15,0-3 4 16,2 0 13-16,6-24-20 16,3-10-24-16,7-6-48 0,5 0 49 15,0 3-49-15,0 5 25 16,2 2 23-16,-2 5 20 16,-3 6 4-16,-5 7 0 15,-4 8 51-15,-4 4-25 16,0 0-26-16,1 12 12 15,-1 16 22-15,2 6 11 16,0 6-8-16,4 5-20 16,5-7-8-16,3-8-3 15,2-9-3-15,4-9-3 16,0-9-51-16,0-3-70 16,0 0-111-16,-7-4-276 15</inkml:trace>
  <inkml:trace contextRef="#ctx0" brushRef="#br0" timeOffset="56182.75">27632 9003 12 0,'0'0'428'16,"0"0"-244"-16,0 0-9 16,0 0-38-16,0 0-8 15,0 0-22-15,25-52-46 16,-25 52-18-16,0-4-11 16,-11-4-28-16,-5 1 10 15,1 2-8-15,-4 1-4 16,-1 2 6-16,-2 2 6 15,-4 0 10-15,3 0 1 16,0 20-22-16,4 6-2 16,3 4 11-16,5 0-12 15,11-1 4-15,0-2-2 0,0-4 2 16,17-7-2-16,10-10 5 16,2-6 3-16,2 0 0 15,1-24-1-15,-5-7-9 16,-3-4-13-16,-9-4-13 15,-1-3-13-15,-3-2 5 16,-4-2-2-16,-4-5 10 16,-3 5 4-16,0-3 14 15,0 4 6-15,0 11 2 16,0 14 2-16,-6 8 20 16,2 10 24-16,0 2-13 15,-5 0-33-15,0 12-19 16,-4 17 17-16,2 8 2 0,4 12 7 15,7 7 13-15,0 4 35 16,0 7-20-16,22-6-7 16,9-4-10-16,2-10-7 15,4-8-11-15,-6-16 9 16,2-12-7-16,5-11-2 16,2-14-89-16,3-31-168 15,-1-11-460-15</inkml:trace>
  <inkml:trace contextRef="#ctx0" brushRef="#br0" timeOffset="56506.31">28209 8617 627 0,'0'0'303'0,"0"0"-103"15,0 0-71-15,0 0-75 16,0 0-1-16,0 0 19 16,0-43-30-16,0 43-22 15,0 0-11-15,0 0-9 16,0 16-12-16,4 21 12 16,6 12 12-16,-1 15 7 15,-5 11-11-15,-2-1 4 16,3-4-8-16,-3-7-4 15,1-16 5-15,1-10 0 0,0-12-5 16,-4-12-37-16,3-9-79 16,1-4-86-16,0-8-95 15</inkml:trace>
  <inkml:trace contextRef="#ctx0" brushRef="#br0" timeOffset="56948.57">28188 8700 845 0,'0'0'294'0,"0"0"-195"0,0 0-16 16,0 0 23-16,0 0-62 16,0 0-44-16,29-73 0 15,-8 63-4-15,-3 6-4 16,-2 4 8-16,-9 0-9 15,-3 9-24-15,-4 21 22 16,0 11 6-16,0 2 5 16,-20 3-4-16,-13 0 4 15,-7-5 0-15,-1-1 4 16,8-5-2-16,8-12 1 16,12-7-1-16,13-11-2 15,0-5 13-15,18-3 1 16,18-17-8-16,6 2-6 0,3 6 3 15,-3 9-6 1,-5 3 3-16,-3 0-2 0,-12 5-2 16,-6 9 4-16,-11 2 9 15,-5 2-4-15,0 3 3 16,-8-3 7-16,-11-3-7 16,-2-6-8-16,-3-4-64 15,-2-5-68-15,3-3-150 16,12-30-428-16</inkml:trace>
  <inkml:trace contextRef="#ctx0" brushRef="#br0" timeOffset="57159.45">28533 8151 1005 0,'0'0'246'16,"0"0"-132"-16,0 0-62 15,0 0-44-15,0 0-8 16,0 0-12-16,-13 121 12 16,-3-47 0-16,3 2 1 15,-1-1-1-15,-1-3-15 16,3-6-171-16,-3-11-291 16</inkml:trace>
  <inkml:trace contextRef="#ctx0" brushRef="#br0" timeOffset="58139.61">26709 10128 200 0,'0'0'414'0,"0"0"-279"16,0 0-12-16,0 0 8 16,0 0-15-16,0 0-34 0,-126 0-27 15,126 0-12 1,0 0 4-16,12 0 38 0,28 0-51 16,18 0-17-16,21-8-2 15,8-2-12-15,9 1-2 16,4 0 2-16,-5-1-3 15,-12-3-25-15,-21 0-36 16,-21 0 6-16,-17-2 22 16,-12 1 19-16,-12 2 14 15,0 2 6-15,0 0-6 16,-23 0 0-16,-2-2-6 16,3 2 6-16,0-1 0 15,2-4 1-15,-1 3 1 16,4-2-1-16,-1 2 2 15,3 2 5-15,3 2 14 0,3 4-3 16,5 1 15-16,4 3-8 16,0 0 3-16,0 0-15 15,0 0-14-15,17 0-11 16,10 15 10-16,4 7 1 16,1 6-1-16,-6 2-1 15,-1 4 2-15,-9 2 0 16,-11 2-1-16,-5-1-5 15,0 2 0-15,-12 2 1 16,-8-3 1-16,4-4 6 0,8-5-4 16,1-4-52-1,7-16-83-15,0-9-196 0</inkml:trace>
  <inkml:trace contextRef="#ctx0" brushRef="#br0" timeOffset="59296.95">27808 10046 561 0,'0'0'146'0,"0"0"-36"15,0 0 38-15,0 0-16 16,0 0-31-16,0 0-39 15,-2-26-22-15,2 20 17 16,0 3-14-16,0 3 13 16,0 0-34-16,0 0-8 15,0 0-14-15,0 0-4 16,0 20-9-16,0 5 10 16,0 8 3-16,0 0 0 15,0-1 2-15,0 0-3 16,0-6 2-16,0-5-1 0,0-7 2 15,0-7-2-15,0-7 0 16,0 0 0-16,11-3 3 16,5-24-3-16,1-7-49 15,-1-6-3-15,-1 0 3 16,4-1-12-16,-1 4 19 16,5 2 27-16,0 8 11 15,0 7 3-15,-5 9 1 16,-3 8 15-16,1 3 8 15,-3 10-18-15,3 22 33 16,-1 10 18-16,-2 4 4 16,1-2-28-16,1-4-18 0,1-8-9 15,-3-6-1 1,5-5-4-16,1-11-50 0,-4-10-132 16,1-3-328-16</inkml:trace>
  <inkml:trace contextRef="#ctx0" brushRef="#br0" timeOffset="59978.59">28410 9964 952 0,'0'0'229'0,"0"0"-134"16,0 0-5-16,0 0-20 16,0 0-68-16,0 0-2 15,9 18-12-15,-20 16 12 16,-1 0 2-16,4 2 0 15,1 0 3-15,7 1-1 0,0 0 3 16,0 2-6-16,18-6 6 16,6-4-1-16,7-12 0 15,-2-12 0-15,3-5 4 16,-6-14-10-16,-3-21-70 16,-8-6-15-16,-7-6-24 15,-8 1 2-15,0 0-18 16,-10-1 59-16,-16 1 58 15,-3 11 8-15,0 12 49 16,4 11 85-16,3 12-27 16,1 0-9-16,8 9-44 15,3 20 1-15,10 8-19 0,0 4-14 16,4-2-5-16,25-3-8 16,4-5 3-16,3-7-7 15,1-8 3-15,4-9-3 16,-5-7-1-16,-3 0 5 15,0-14-9-15,-4-18-26 16,3-10-38-16,-3-9-22 16,-5 0 44-16,-2-5 8 15,-6-2 16-15,-3 1 15 16,-6 1 1-16,0 8 2 16,-5 11 2-16,0 11 40 15,0 17 19-15,0 6-11 16,-2 3-19-16,0 0-31 0,0 5-27 15,0 19 22-15,-4 12 5 16,-5 10 20-16,5 10 11 16,4 11-2-16,0 1-10 15,0 2 0-15,0-2-1 16,0-2-6-16,9-7-4 16,6-12 1-16,-1-13-6 15,-3-13 1-15,-3-16 2 16,2-5-6-16,3-2 0 15,-1-25-49-15,-4-11-134 16,-3-8-190-16</inkml:trace>
  <inkml:trace contextRef="#ctx0" brushRef="#br0" timeOffset="60151.48">28900 10018 783 0,'0'0'497'15,"0"0"-350"-15,0 0-57 16,0 0-41-16,0 0-32 15,0 0-10-15,50-2-5 16,-23 0-2-16,2-1 1 16,-10 0-1-16,-1-3-58 15,-5-4-89-15,-10-4-115 16,-3-2-694-16</inkml:trace>
  <inkml:trace contextRef="#ctx0" brushRef="#br0" timeOffset="61169.68">29580 9868 6 0,'0'0'901'16,"0"0"-714"-16,0 0-56 15,0 0-39-15,0 0-35 16,0 0 7-16,14-79-23 16,-12 79-31-16,0 0-10 15,3 14-18-15,-3 15 17 16,0 4 1-16,-2 6 3 15,2 1-3-15,-2-2 5 16,5-2-5-16,2-6 4 16,1-6-3-16,1-10 0 0,-2-4 0 15,4-10 5-15,2 0 5 16,1-16 7-16,3-14-3 16,-3-4-10-16,-1-4-5 15,-1-1-9-15,3-2 2 16,3 3 4-16,2 1-1 15,2 10 4-15,-1 6-5 16,-6 9 5-16,-6 6 4 16,-2 6 1-16,-1 0-5 15,1 15-8-15,2 14 8 16,-4 7 12-16,-1 5-8 16,3-5 1-16,-3-2-2 15,2-4-2-15,2-11-1 16,-6-5 2-16,0-9-1 15,-2-5 1-15,2 0 5 0,0-5 12 16,3-21-19-16,-1-6-7 16,2-3-12-16,4 0-13 15,1-2-30-15,7 1 19 16,-1 1 20-16,2 7 23 16,-1 10-2-16,-7 6 5 15,-1 9 25-15,0 3 21 16,1 0-31-16,0 12-8 15,3 23 3-15,-2 7 11 16,0 11-7-16,1-7-11 16,-2-7 1-16,-1-8-4 15,-2-15-2-15,-6-10-1 0,1-6-48 16,-1 0-30-16,2-30-32 16,0-15-484-16</inkml:trace>
  <inkml:trace contextRef="#ctx0" brushRef="#br0" timeOffset="61457.52">30055 9332 1032 0,'0'0'155'16,"0"0"-117"-16,0 0-8 15,0 0 15-15,0 0-7 16,0 0-16-16,-62 169 10 0,91-155-25 15,2-11-7-15,-2-3-4 16,-11 0 4-16,-7-17-2 16,-9-10-2-16,-2 1-18 15,-2 1-35-15,-21 6-17 16,-6 12 30-16,-2 7-44 16,0 0 48-16,4 2 2 15,2 17 1-15,8 3-32 16,-1 3-79-16,3-4-231 15</inkml:trace>
  <inkml:trace contextRef="#ctx0" brushRef="#br0" timeOffset="62926.63">30260 9844 128 0,'0'0'122'0,"0"0"23"15,0 0 6-15,0 0-2 16,0 0-115-16,0 0 42 16,21-38-26-16,-17 38-10 15,-2 0-30-15,0 0-7 0,1 0-3 16,1 0-5-16,-2 1 5 16,0 10 0-16,0-6 7 15,1 4 2-15,-1-4 1 16,3-2-4-16,-3 1 1 15,0-2 0-15,0-2-5 16,-2 1 0-16,0-1 6 16,0 0 3-16,0 0-3 15,0 0-7-15,-6-3-1 16,-4-18 16-16,4-1-5 16,2-4-2-16,1 4 0 15,1 4 51-15,-2 4-1 16,-1 7 12-16,3 2-20 0,-3 5-7 15,1 0-18-15,-3 0-26 16,-4 10-6-16,-4 14 6 16,-6 10 0-16,0 8 0 15,-2 0 1-15,7 3-1 16,10-7 1-16,6-4 0 16,0-8 0-16,13-8 1 15,15-8 6-15,9-8 1 16,3-2 0-16,0-3-9 15,0-31-50-15,-4-12-28 16,-5-12-92-16,-8-7 26 16,-13-3 85-16,-7-1 45 0,-3 9 14 15,0 4 78-15,-11 8 37 16,-1 10 15-16,3 7-35 16,5 12 6-16,2 8-6 15,2 8-52-15,-2 3-13 16,2 0-14-16,0 0-14 15,0 0-2-15,-2 3-10 16,-1 17-8-16,0 8 14 16,-1 9 4-16,0 2 0 15,1 2 0-15,1 2 2 16,2 8-2-16,0 7 2 16,0 3-1-16,0-3 1 15,0-4 1-15,5-14-3 16,3-10 6-16,4-10-6 15,5-10 4-15,6-10 3 0,2 0-1 16,-1-12-5-16,3-16-1 16,0-6-45-16,-3-6-39 15,-4-6-28-15,-2-1 29 16,-9 5 5-16,-3 4 46 16,-6 10 29-16,0 10 3 15,0 8 13-15,0 10 42 16,-4 0-6-16,-12 0-16 15,1 19-27-15,-3 10 1 16,5 9 22-16,6 2-10 16,7 5-5-16,0-5-7 15,13-7 1-15,14-2 1 0,6-11-2 16,1-10 8-16,-1-8-15 16,-8-2-35-16,-9-8-35 15,-3-22 31-15,-5-8-22 16,4-10 33-16,-1-7 19 15,0 1 7-15,3 2 2 16,-3 6 32-16,5 12 27 16,-8 7 7-16,1 15-2 15,-2 5 15-15,-5 7-36 16,1 0-14-16,-1 0-29 16,2 14-1-16,0 23 1 15,3 21 1-15,0 18 12 16,2 15 3-16,-3 18-4 0,-1 9 13 15,-1 6-10 1,-2 6-8-16,-2-5-5 0,0-13 2 16,3-17 0-16,0-23-1 15,1-20-3-15,-2-22-3 16,0-14-49-16,0-16-44 16,-2 0-26-16,0-32-106 15</inkml:trace>
  <inkml:trace contextRef="#ctx0" brushRef="#br0" timeOffset="63780.14">30900 9964 1180 0,'0'0'69'16,"0"0"-58"-16,0 0 24 15,0 0-24-15,0 0-11 16,0 0-1-16,0 0-1 15,160-71-1-15,-135 92-5 16,-9-5 7-16,-5 2-7 16,-9-2 3-16,-2 0 1 15,0 1 4-15,-22-3 23 16,-5 1 5-16,5-7 1 16,4-2-15-16,11-3-2 15,5-3 1-15,2 0-4 0,0 0-1 16,5-9 26-1,24-14-34-15,6-6-49 0,9-3 27 16,1 0 1-16,-5 0-32 16,-9 2 9-16,-6 2 3 15,-11 6 12-15,-8 2 12 16,-6 3 15-16,0 4 2 16,0 0 2-16,-4 5 14 15,-6 2 25-15,0 3 0 16,-1 3 13-16,1 0-54 15,0 0-6-15,-3 16-3 16,1 7 7-16,1 10 0 16,1 1 4-16,4 3 1 15,4 0 16-15,2-4-6 0,0-7 0 16,0-3 1-16,14-7 5 16,-1-6-9-16,-3-8-5 15,7-2-5-15,-2-5-4 16,7-21-23-16,1-9-30 15,4-8-30-15,-1 4 15 16,-4 6 46-16,-2 8 21 16,-1 8 3-16,-9 10 2 15,-3 5 0-15,-1 2 23 16,-2 0-8-16,-2 14-10 16,-2 18 23-16,0 3 23 15,0 6-11-15,0-3-17 16,0-4-2-16,0-8-6 0,0-6-7 15,0-10-5 1,0-6 1-16,2-4 0 0,-2 0 10 16,0 0 13-16,4-20-27 15,3-10-16-15,9-8-53 16,3-5 27-16,6 5 12 16,0 6 24-16,-5 13 6 15,-3 8 0-15,-6 10 23 16,1 1 19-16,-1 4-14 15,2 23-12-15,3 10 34 16,2 5-21-16,-5-5-21 16,3-2-4-16,-1-7-3 0,-1-10-2 15,-1-9-120 1,-5-9-75-16,0 0-79 0</inkml:trace>
  <inkml:trace contextRef="#ctx0" brushRef="#br0" timeOffset="64702.23">31883 9760 686 0,'0'0'179'0,"0"0"-26"15,0 0-68-15,0 0-79 16,0 0 3-16,0 0 19 16,-71-22 13-16,55 22-15 15,3 0 0-15,0 0 2 16,-1 18-15-16,3 5-11 15,5 8 4-15,0 1 2 0,6-2-5 16,0-2 4-16,0-9-7 16,0-8 5-16,12-5-5 15,3-6 5-15,3-9 0 16,3-20-5-16,-4-11-18 16,-6-4-5-16,-4-3-3 15,-7 3-34-15,0-2 20 16,0 2 12-16,0 1 15 15,0 5 10-15,0 11 3 16,0 8 8-16,0 7 49 0,0 11 25 16,0 1-37-1,0 0-26-15,0 0-19 0,0 13-8 16,-2 12 8-16,-3 8 26 16,1 6-7-16,4 3 7 15,0 4-3-15,0 5 3 16,0 0-5-16,14 0-11 15,1-5-1-15,1-10 2 16,-1-9-8-16,-3-10 1 16,-2-5-1-16,-1-6-3 15,1-6-11-15,5 0-30 16,5-10-15-16,3-17-19 16,3-6-10-16,-4-2-12 15,-2 1 25-15,-7 0 27 16,-6 6 40-16,-2 2 5 0,-3 7 6 15,-2 3 24 1,0 5 17-16,0 7 24 0,0 2-40 16,0 2-20-16,-7 0-11 15,0 0-8-15,-1 0-1 16,1 10 3-16,1 11 0 16,1 4 3-16,0 10 3 15,3 2 8-15,2 4 0 16,0-7-1-16,0-5 1 15,0-8 0-15,12-9-1 16,-6-8 16-16,1-4 9 16,-3 0-27-16,3 0-5 15,-3-10-36-15,3-10-50 16,-2-1-87-16,1 1 23 0,1 5-15 16,0 4 134-16,0 2 31 15,-1 1 138-15,3 5 40 16,0 3-34-16,2 0-54 15,2 4-45-15,-3 21-18 16,0 7-17-16,-1 2 4 16,-5-5-4-16,4-3-4 15,-6-13-4-15,0-6 0 16,0-6 1-16,0-1 8 16,3 0 16-16,-1-21-27 15,6-8-73-15,-2-2-1 16,-1-2-84-16,1-2-242 15</inkml:trace>
  <inkml:trace contextRef="#ctx0" brushRef="#br0" timeOffset="64848.15">32289 9742 721 0,'0'0'261'15,"0"0"-92"-15,0 0-104 16,0 0-35-16,0 0-15 16,0 0-6-16,46 102 5 15,-39-58-8-15,-2-5-6 16,2-4-21-16,-5-15-127 15,0-12-83-15,4-8-374 16</inkml:trace>
  <inkml:trace contextRef="#ctx0" brushRef="#br0" timeOffset="65176.96">32470 9639 663 0,'0'0'295'0,"0"0"-106"16,0 0-41-16,0 0-46 15,0 0-66-15,0 0-36 16,37-32-23-16,-26 64 23 16,5 11 2-16,-1 15 6 15,-1 5 0-15,1 8 16 16,1-6-9-16,-5-10-11 16,-2-11 2-16,-9-16-5 15,0-12 7-15,0-9-2 16,0-7 4-16,-2 0 21 0,-11-11 14 15,-3-15-22-15,3-8-2 16,11-8-9-16,2-12-9 16,2 0-3-16,31-3-22 15,11 9-40-15,8 11-40 16,6 10-51-16,2 10-18 16,-4 12-37-16,-2 5-400 15</inkml:trace>
  <inkml:trace contextRef="#ctx0" brushRef="#br0" timeOffset="87547.34">14937 12787 197 0,'0'0'220'15,"2"0"-138"-15,0 0-75 16,0 0-4-16,1 0 7 16,2 2 10-16,-3 0 0 15,-2-2 6-15,0 2 19 16,0-2 34-16,0 0 24 0,0 0-32 15,0 0-15-15,0 0 6 16,0 0-4-16,0 0-12 16,0 0-7-16,0 0-12 15,0 0 5-15,0 0 7 16,0 0 10-16,0 0 9 16,0 0 5-16,0 0-13 15,0 0-21-15,0 0-12 16,0 0-12-16,0 0 1 15,0 0-4-15,0 0 2 16,0 0-3-16,0 0 1 16,0 0-1-16,0 0 2 15,0 0 0-15,0 0 1 0,0 0 4 16,0 0-2-16,0 0 0 16,0 0-6-16,0 0-2 15,0 0-2-15,0 0-6 16,0 6 0-16,0 11 7 15,0 2 3-15,0 0 2 16,0-1-2-16,0 0 0 16,-2-4 1-16,2-2-1 15,-3-5 0-15,3 0 0 16,-2-5 1-16,2 0-1 16,0-2 1-16,-3 5-1 15,3 2 0-15,0 3-1 16,-2 2 1-16,2-2 0 15,0 2 0-15,0-2-1 0,0-6 1 16,0-2 1-16,0 0-1 16,0-1-1-16,0-1 1 15,0 3 0-15,0-3 0 16,0 0 0-16,0 0-4 16,0 0 4-16,0 0 1 15,0 0-1-15,0 0 0 16,0 0 10-16,0 0-2 15,0 0 1-15,0-15-9 16,0-4-3-16,0-3-2 16,0-4-13-16,0 0-9 15,0 1 12-15,7 0 6 16,2 3 5-16,4-1 3 0,1 3-1 16,4 3 2-16,-2 0 0 15,-3 5 1-15,-5 4 0 16,-3 4-1-16,0 4-3 15,-1 0-2-15,3 0-6 16,7 0 4-16,1 12 6 16,3 4 1-16,-3 4 0 15,-1 0 3-15,-3 0-3 16,-5 4 0-16,1 0 0 16,-2 2 0-16,-5-1 1 15,2-7-1-15,-2-8 1 0,2-5-1 16,-2-5 0-1,2 0 3-15,1 0 13 0,-1 0 3 16,6-5-10-16,2-16-9 16,1-3-4-16,-3 1-10 15,1-4-7-15,1 1-10 16,-2 0 3-16,3 2 19 16,1 2 8-16,1 0 1 15,1 5 0-15,-4 3 5 16,-1 5-4-16,-5 5 5 15,-4 4 2-15,3 0-8 16,-3 0-5-16,3 0-6 0,1 0-1 16,0 13 10-1,5 6 0-15,-3 5 4 0,2 6-2 16,-2 4 0-16,3 2-1 16,-3 2 1-16,2-1 1 15,-2-7 0-15,3-4-1 16,0-8 0-16,0-10 5 15,4-8 2-15,1 0-2 16,3-6 6-16,4-17 2 16,-4-9-13-16,1 1 0 15,-5-1-23-15,-3 2-5 16,-4 2 16-16,-4 7 9 16,1 1 3-16,-3 6 0 15,0 4-1-15,0 4 1 16,0 5 23-16,0-2-2 0,0 3-18 15,0 0-3 1,0 0 0-16,0 0-8 0,0 0-3 16,0 0-10-16,0 15 0 15,0 6 21-15,0 5 0 16,0 2 2-16,0 1 0 16,6-1 3-16,4-2-2 15,0-6 0-15,1-5 3 16,5-4-1-16,-1-7-1 15,4-4-1-15,3 0 10 16,0-8 0-16,0-14-8 16,1-6-5-16,-3-4-27 0,-3-5-19 15,-3 2-19 1,-1-2 14-16,-6 5 47 0,-1 6 3 16,-3 6 1-16,-3 6 15 15,3 4 2-15,-3 8 10 16,0 0 0-16,0 2-21 15,0 0-6-15,0 0-24 16,0 16 12-16,-8 4 11 16,-1 6 1-16,5 0 4 15,0 2 9-15,4 2-5 16,0 2 11-16,0 1-1 16,4-5-8-16,14-6 4 15,4-7-6-15,1-8 3 0,1-7 9 16,-1 0-1-1,-2-5-4-15,2-16-1 0,-3-4-3 16,-2-6-6-16,0-3-5 16,2-3-3-16,-3-3-9 15,-3-2 8-15,-3 1 1 16,-2-2 2-16,-7 5 1 16,-2 3 0-16,0 8 1 15,0 6 0-15,0 9 19 16,0 7 3-16,0 3-2 15,0 2-9-15,0 0-11 16,-2 0-1-16,-3 0-10 16,-1 4-10-16,-3 15 19 15,-2 10 1-15,2 3-3 0,5 4 3 16,2 4 0-16,2 2 5 16,0 2 2-16,0-2 1 15,0-1-4-15,10-1-3 16,1-6 3-16,5-4 0 15,-1-9-4-15,-1-4 3 16,-1-9 0-16,-3-4 0 16,-6-4 2-16,3 0 0 15,-3 0-5-15,-2-12-43 16,0-7-38-16,-2-2-37 16,0-5-63-16,0-2-191 15</inkml:trace>
  <inkml:trace contextRef="#ctx0" brushRef="#br0" timeOffset="89558.55">16069 12755 522 0,'0'0'368'0,"0"0"-222"15,0 0-102-15,0 0 14 16,0 0-25-16,0 0-16 16,62 0 9-16,-19 0 16 15,2 0-25-15,0 0-4 16,-3-6-7-16,-7-4-2 15,-6 2-4-15,-4-2-18 16,-9 3-25-16,-7 0 9 16,-7 0 22-16,-2 7 12 0,0-3-1 15,0 3 1 1,0 0-2-16,0 0-4 0,-7 8 2 16,-2 8 4-16,2 4 0 15,3 2 4-15,4-1 6 16,0 4 2-16,0 3 5 15,0-1 1-15,0 0-1 16,11 0-11-16,-2-8-5 16,2-2 10-16,0-7-4 15,1-3-3-15,1-7 3 16,3 0 6-16,3-15 2 16,1-16-15-16,-1-4-13 15,-6-1-25-15,-2 1 22 16,-2 3 2-16,-3 8 13 15,1 4 1-15,-3 3 1 0,-2 8 17 16,4 1-4-16,-2 4 6 16,-2 2 4-16,-2 2-19 15,2 0-5-15,0 12-14 16,-2 14 14-16,0 6 34 16,0 4 1-16,3 2-1 15,1 5-8-15,2-1-12 16,6-6 2-16,1-7-9 15,3-10 3-15,1-9 5 16,6-10 0-16,2 0-2 16,2-10 3-16,2-18-16 15,0-4-6-15,0-4-98 0,-2-3-24 16,-2 4-57-16,0 3-16 16,-2 5 64-16,-3 7 137 15,-7 6 9-15,-4 7 110 16,-2 2 3-16,-7 5-21 15,0 0-47-15,0 0-40 16,0 0-5-16,0 0-8 16,0 0 2-16,0 0 4 15,0 0 9-15,0 0-2 16,-7 2 8-16,0 2-4 16,-1 0-6-16,-1-2-1 15,-3 3-4-15,1-4-2 16,-3 1 1-16,2 2-3 0,1 1-2 15,-3-2 0 1,3 3-1-16,1 2 3 0,4 2-2 16,2 7 0-16,-1 6 4 15,5 9 3-15,-2 4 0 16,2-2-1-16,0-2-2 16,0-7 3-16,11-12-5 15,3-5 8-15,-1-5-2 16,1-3 7-16,-6 0-7 15,1-12 8-15,-3-8-12 16,2-6-5-16,-2-2-16 16,-1-5-10-16,3 6 11 0,-1 0 3 15,5 5 11 1,-4 6 0-16,1 6 2 0,-2 7 8 16,-5 3 21-16,3 0-10 15,-1 1-19-15,7 23 4 16,5 10 33-16,-1 4-2 15,3 5-18-15,0-8-9 16,-2-4-2-16,0-11-5 16,-8-8 1-16,3-12 0 15,5 0 10-15,-1-5 0 16,6-22-1-16,-3-7-2 16,-1-2-10-16,-1-3-15 15,-1 1-15-15,1 1 7 16,0 0 4-16,-3-1 15 15,-2 2 1-15,0 0 2 0,-4 2 1 16,-2 6 2-16,-5 6 0 16,0 8-1-16,0 3 1 15,0 6 9-15,0 3 0 16,0-1 0-16,0 3-3 16,0 0-3-16,0 0 1 15,0 0-5-15,0 0-1 16,0 0-10-16,0 14 10 15,-10 13-3-15,2 7 5 16,1 7-2-16,1 5 0 16,3 1 2-16,3-3-2 15,0 1 2-15,0-4 0 0,5-2-2 16,8-5 0-16,3-8 0 16,-1-7 2-16,-1-11 2 15,3-8 0-15,6 0 1 16,-1-21 3-16,3-16-8 15,-4-6-10-15,-2-6-12 16,-4 1 4-16,-3-4-21 16,-4 0-8-16,-6 5 33 15,-2 4 10-15,0 9 3 16,0 9 2-16,0 9 4 16,0 9 25-16,0 7-6 15,0 0-15-15,0 0-9 16,0 4-17-16,0 18 6 0,0 12 11 15,0 5 8-15,0 6 2 16,-2-1 7-16,2 0 1 16,0-1-8-16,0-3-4 15,7-7-1-15,7-4-4 16,-4-8 2-16,-1-8-2 16,1-8 4-16,-4-2-1 15,5-3-2-15,3-4-2 16,1-18-13-16,3-6-11 15,-1 1-6-15,-3 4 12 16,1 7 13-16,-3 4 4 16,1 5-2-16,1 3-4 15,1 4 2-15,3 0-2 0,2 0 5 16,-2 0 0-16,-5 0 1 16,3 4 0-16,-5-2 0 15,3-2 2-15,-3 0-1 16,-1 0 3-16,2-14 1 15,-1-4 2-15,-3-5-5 16,0 0-1-16,1 2 0 16,-3 0 1-16,3 7-1 15,-4 3 1-15,1 8 8 16,-1 3 7-16,-1 0-16 16,5 8-5-16,0 21 5 15,2 8 11-15,0 9 3 0,-1 8 8 16,2 8 3-1,2 9-6-15,-3 3-9 0,0 1-6 16,-4-1 1-16,-2-13-5 16,-3-6 2-16,-2-18 3 15,4-10-4-15,-2-10 1 16,7-17 0-16,5 0-2 16,3-3-21-16,1-29-114 15,-3-14-357-15</inkml:trace>
  <inkml:trace contextRef="#ctx0" brushRef="#br0" timeOffset="90367.23">19028 12793 531 0,'0'0'226'16,"0"0"-82"-16,0 0-111 16,0 0-28-16,0 0-4 15,0 0 0-15,0 0 6 16,73-86 0-16,-69 68-4 16,2 0 5-16,-6 1-1 15,0-3 8-15,0 1-9 16,0 0-6-16,0 4-2 15,-6 5 2-15,0 8-1 0,-5 2-7 16,-1 0-4-16,1 7 6 16,-2 13 6-16,4 5 12 15,5 1 12-15,1 7 56 16,3-1-8-16,0 2 12 16,7 1 0-16,13-2-4 15,5-5-44-15,2-5-17 16,2-9-5-16,2-7-7 15,0-7 8-15,0 0-15 16,-2-27-113-16,-5-9-122 16,-6-3-192-16</inkml:trace>
  <inkml:trace contextRef="#ctx0" brushRef="#br0" timeOffset="90563.11">19340 12583 489 0,'0'0'461'0,"0"0"-197"16,0 0-130-16,0 0-32 15,0 0-46-15,0 0-49 16,37-2-7-16,-6 26 0 16,10 5 2-16,-1 2 3 15,-5-1-2-15,-3-6-3 16,-10-5-5-16,-9-10-87 16,-3-5-17-16,-8-4-52 15,-2 0-90-15,0-22-390 16</inkml:trace>
  <inkml:trace contextRef="#ctx0" brushRef="#br0" timeOffset="90751.02">19578 12543 784 0,'0'0'219'16,"0"0"-203"-16,0 0 33 16,0 0 44-16,0 0-10 15,0 0-24-15,-120 230-15 16,97-185-20-16,8-12-2 15,3-6-17-15,6-12-2 16,6-7-3-16,0-8-36 16,0 0-142-16,25-32-151 0</inkml:trace>
  <inkml:trace contextRef="#ctx0" brushRef="#br0" timeOffset="92746.12">19894 12617 542 0,'0'0'328'0,"0"0"-169"15,0 0-103-15,0 0-7 16,0 0-21-16,0 0-14 16,2-8-14-16,-2 8-5 15,4 0 2-15,-4 0 2 16,0 0 0-16,0 0-2 16,0 0 3-16,0 0 1 15,0 0-1-15,0 0-2 16,0 1 2-16,2 6 5 0,0-3-5 15,-2-3 2-15,0 2 0 16,0-3 2-16,0 0 2 16,0 0-4-16,0 0 10 15,0-4-5-15,0-10-7 16,-4 0 0-16,-4 0 5 16,4 1-2-16,0 6 7 15,-1 3 42-15,3 1-19 16,0 3-8-16,-2 0-21 15,-6 0-4-15,-1 5-5 16,-3 9 4-16,1 6 1 16,5 4-2-16,1 2 2 0,4 1 1 15,3 5 8-15,0-6 3 16,0 3 2-16,21-3 2 16,3-8-4-16,3-8-2 15,2-3 1-15,2-7-2 16,3 0-1-16,3-27-1 15,-1-11-7-15,-5-8-13 16,-4-8-39-16,-9 2 1 16,-7 0 12-16,-7 4-30 15,-4 7 25-15,0 7 35 16,0 7 9-16,0 6 5 16,0 8 37-16,-2 6 17 15,2 2-3-15,-2 5-25 0,0 0-31 16,0 0-17-1,-5 20 6-15,3 6 11 0,-2 1 16 16,4 4 8-16,2 1 12 16,0 3-5-16,0 4 0 15,0 3-13-15,0-3-2 16,0 4 0-16,8-5-10 16,0-3-2-16,1-9 2 15,1-3-6-15,-2-9 4 16,3-5 0-16,1-9 4 15,3 0-8-15,5-7-2 16,2-17-2-16,-2-5-27 16,1-6-12-16,-4 0 9 15,3-2-7-15,-4 7 19 0,-1 4 15 16,-4 6 6-16,-1 9 1 16,-4 6-1-16,-6 3 1 15,0 2 5-15,0 0-5 16,0 6-15-16,0 18 15 15,0 8 19-15,0 5-1 16,0 2 7-16,0 0 0 16,5-4-9-16,3-2-10 15,4-5-3-15,3-6 3 16,-1-8-2-16,1-11-1 16,1-3 7-16,2 0 1 15,0-19-9-15,0-8-2 16,1-3-60-16,0-3 7 15,-4-1-11-15,1-1 22 0,-1 3 26 16,-3 3 15-16,1 6-1 16,-3 5 2-16,0 6 8 15,-3 6 11-15,-5 4 13 16,0 2-22-16,-2 0-10 16,0 10 0-16,0 14 5 15,2 2 31-15,-2 1 1 16,4-2-9-16,-2 1-19 15,4-2 4-15,-2-2-1 16,0-3-6-16,1-7 2 16,1-7-6-16,6-5 2 15,3 0 6-15,5-2 5 16,3-22 1-16,1-8-5 0,-2-4-8 16,-1-3-3-1,-4-2-12-15,-3 7-26 0,-6 3 23 16,-5 12 15-16,-1 5 0 15,-2 6 4-15,0 3-4 16,0 5 25-16,0 0-25 16,0 0-4-16,-5 13-12 15,-5 8 16-15,5 0 1 16,5-1-1-16,0 2 0 16,0-2-1-16,18 1 1 15,6 2 0-15,7 0 1 16,3-4-1-16,-5-3 3 15,-7-5-2-15,-11-8 0 0,-9-1 0 16,-2-2 1-16,0 0 4 16,0 0 12-16,-10 7-18 15,-11 0 0-15,-1 1-1 16,9-2 0-16,8-4 0 16,5-2 2-16,0 0 3 15,7-2 31-15,20-16-2 16,8-8-30-16,5-2-3 15,-4 1 0-15,-2 1-2 16,-13 3 2-16,-5 7 0 16,-9 6-1-16,-3 4-1 15,-4 3-2-15,2 3 4 0,1 0-3 16,2 0-12 0,3 17-6-16,3 9 20 0,-1 3-2 15,-1 3 3-15,-1-9 0 16,-4-5 3-16,1-6-3 15,-2-7 0-15,-3-5-18 16,0 0-111-16,0-27-75 16,-3-13-912-16</inkml:trace>
  <inkml:trace contextRef="#ctx0" brushRef="#br0" timeOffset="92897.03">21198 12247 947 0,'0'0'355'15,"0"0"-199"-15,0 0-111 0,0 0-43 16,0 0-2-16,0 0-11 16,0 0-67-16,0 67-83 15,0-35-116-15,8-2-219 16</inkml:trace>
  <inkml:trace contextRef="#ctx0" brushRef="#br0" timeOffset="93261.88">21328 12555 751 0,'0'0'286'0,"0"0"-196"15,0 0-23-15,0 0-10 16,0 0-16-16,0 0-24 0,18 0-5 16,-16 0 7-16,2 4-19 15,6 13 0-15,1 10 0 16,5 4 17-16,3 0 9 15,1-3-10-15,1-6-9 16,-4-8 0-16,-5-5-2 16,-6-8 1-16,-6-1-5 15,0 0 7-15,0-6 17 16,0-22 17-16,0-12-36 16,3-6-6-16,-3 2 2 15,0 2-2-15,0 8 2 16,0 10-2-16,0 9 0 15,2 8 1-15,0 4-1 0,2 3-2 16,-4 0-13-16,4 14-67 16,-1 12 10-16,-1-1-66 15,3-3-201-15</inkml:trace>
  <inkml:trace contextRef="#ctx0" brushRef="#br0" timeOffset="93668.03">21589 12617 471 0,'0'0'397'15,"0"0"-225"-15,0 0-103 16,0 0-3-16,0 0-40 16,0 0-22-16,127-33-1 15,-101 28-3-15,-1-1 0 0,-4-1 3 16,-2-2-1-16,-1-1 3 16,-5-4 24-16,-1-1-10 15,-3 1-12-15,-5 0 2 16,-2 0-9-16,-2 2-2 15,0 5-25-15,0-2 2 16,0 5 6-16,-11 4 4 16,-7 0-2-16,3 0 2 15,-6 2 14-15,2 12 1 16,1 5 7-16,0 3 11 16,0 2 3-16,4 3 1 15,4 4-16-15,5 1 0 16,5 0 14-16,0-2 12 0,20-2 36 15,11-7 5 1,8-6-20-16,5-9-8 0,1-6-15 16,-3 0-13-16,-5-8-3 15,-10-14-6-15,-9-6-8 16,-15-2-43-16,-3-2-121 16,-7 1-122-16</inkml:trace>
  <inkml:trace contextRef="#ctx0" brushRef="#br0" timeOffset="94702.95">22654 12526 350 0,'0'0'521'15,"0"0"-430"-15,0 0-91 16,0 0 5-16,0 0 22 16,0 0 3-16,29 17 1 15,-15-17 7-15,-5 0-21 16,-1 0-5-16,2-2 0 15,-1-13-4-15,-1 2-3 16,1-6-1-16,-4-3-4 0,-5 3-37 16,0-2-24-16,0 3-23 15,0 4 47-15,0 4 24 16,-5 5 13-16,-4 5 1 16,-2 0 30-16,0 0-25 15,0 17 4-15,2 5 19 16,3 9 11-16,0 1 21 15,6 3-21-15,0 4-1 16,0-1 22-16,0-3-13 16,12-1-10-16,5-5 3 0,8-9-5 15,-2-6 0 1,4-10 7-16,-3-4-17 0,0 0-3 16,1-14-5-16,-5-12-2 15,-3-6-13-15,-1-2 1 16,-5-4 0-16,-1-1-2 15,-4 2 2-15,-1 1-4 16,-5 3 2-16,0 11 15 16,0 8 4-16,0 8-1 15,0 4-13-15,0 2-5 16,0 0-2-16,0 0-8 16,0 14 1-16,0 9-29 15,0-2-72-15,0-1-56 16,4 1-67-16,5-7-267 15</inkml:trace>
  <inkml:trace contextRef="#ctx0" brushRef="#br0" timeOffset="94958.82">23067 12530 307 0,'0'0'579'16,"0"0"-408"-16,0 0-99 15,0 0-40-15,0 0-10 16,0 0-22-16,20-8 0 15,-11 11 15-15,0 7 31 16,-1 2-16-16,2 0 6 16,-2 2-12-16,1-3-4 15,1 1-5-15,-4-7-11 0,-2-1 2 16,-1-4 3-16,-3 0 0 16,0 0 4-16,0 0-13 15,0 0-37-15,-19-6-125 16,-2-10-131-16,-4-5-408 15</inkml:trace>
  <inkml:trace contextRef="#ctx0" brushRef="#br0" timeOffset="95318.62">23067 12530 10 0,'-89'-45'704'0,"89"45"-499"15,0 0-76-15,0 0 16 16,0 0-36-16,0 0-46 15,-2-2-30-15,4 2 11 16,-2 0-12-16,0 0-19 0,4 0-13 16,2 4-7-16,8 15 7 15,4 8 5-15,0 1-1 16,0 0-2-16,-1 0 3 16,-1-4-5-16,-3-4 2 15,-6-10 0-15,-1-4-1 16,-6-6 1-16,4 0 6 15,-2-4 66-15,4-20-15 16,-2-8-54-16,3-4 0 16,-1 0-4-16,2-1 1 0,-4 1-2 15,0 5-13-15,-1 0-2 16,-1 7-18-16,-2 10-23 16,0 8-55-16,0 6-22 15,2 0-155-15,-2 20-158 16</inkml:trace>
  <inkml:trace contextRef="#ctx0" brushRef="#br0" timeOffset="96697.57">23308 12521 929 0,'0'0'159'0,"0"0"-142"15,0 0-17-15,0 0-3 0,0 0 3 16,0 0 0-16,77 16 0 16,-63-16 2-16,-5 0-1 15,-1 0 8-15,2 0 48 16,-4-15-33-16,1-4-20 16,-1-1 0-16,-3-1-4 15,0 2-15-15,-3 2-22 16,0 3 11-16,0 6 13 15,0 2 6-15,0 3 7 16,0 3 0-16,0 0 9 0,-6 0-7 16,-4 9-1-1,-6 11 3-15,0 4 8 0,0 3 12 16,1 2 7-16,-1 4 4 16,3 1-5-16,5 0-4 15,3-2-17-15,5-1 3 16,0-6 6-16,2-3 9 15,16-8-9-15,4-5 2 16,5-9-8-16,4 0 3 16,3 0-8-16,-3-15 0 15,-2-8 0-15,2-2-5 16,-4-1-2-16,2-2-34 16,-7 3-1-16,-2 0 4 15,-2 2 17-15,-5 5 12 16,-3 4 2-16,-4 6-4 15,-2 6 4-15,-4 2 0 16,0 0 0-16,3 7 0 0,-3 15 1 16,2 4 33-16,0 6-12 15,0-3 6-15,5 4-13 16,0-8-4-16,-3 0-1 16,1-11 4-16,-3-7-7 15,-2-4-6-15,2-3 9 16,-2 0 1-16,4 0 9 15,3-15-11-15,2-12-9 16,4-5-59-16,1-2 18 16,-1 4-7-16,0 3 32 0,1 6 9 15,-1 4 6 1,-1 6 2-16,1 4 14 0,1 7 1 16,-4 0-12-16,5 0-2 15,-1 18 10-15,7 8 23 16,0 5 23-16,-2 1-18 15,1 2-23-15,-5-6-2 16,-1-5-11-16,-1-8-1 16,-2-9-3-16,3-6 8 15,-4 0 8-15,4-9-9 16,-3-20-7-16,-2-5-36 16,3-8-58-16,-4-6-17 15,3-3 3-15,-1 1-14 16,0 2 79-16,-1 2 43 15,1 4 20-15,-6 8 40 0,0 10 26 16,-2 12-10-16,-2 7 3 16,0 2-31-16,0 3-27 15,0 0-21-15,0 0-1 16,0 0-14-16,0 10 4 16,0 8 11-16,0 6 4 15,0 5 18-15,0 2-1 16,0 5-7-16,0 6-6 15,0-1-1-15,0 0-3 16,3-2 0-16,5-7 6 16,4-4-7-16,-1-10 7 15,0-6-1-15,0-8-5 0,-2-4 9 16,7 0-3-16,1-2-1 16,-1-16-2-16,2-6-4 15,0 0-1-15,-5-5-2 16,1 2-19-16,-6 1 4 15,-1 2 0-15,-3 2 8 16,4 1 6-16,-2 7 0 16,1 5 1-16,-5 2 1 15,-2 5 2-15,0 2 4 16,0 0-7-16,0 4-14 16,0 13 9-16,-5 3 2 15,5-3 3-15,0 4 2 16,3-3 2-16,17 0 17 15,1-3-10-15,-2 0 1 16,-6-5-3-16,-6-3-8 0,-5 0 3 16,-2 0-2-16,0 0 1 15,0-1 0-15,-18-2 1 16,-9-4 0-16,-4 0-4 16,-5 0-29-16,-8-10-57 15,1-12-82-15,1-10-120 16,5-5-592-16</inkml:trace>
  <inkml:trace contextRef="#ctx0" brushRef="#br0" timeOffset="96863.45">24190 12298 1089 0,'0'0'150'15,"0"0"-121"-15,0 0-21 16,0 0-5-16,0 0-2 15,0 0-1-15,250-48-20 16,-228 36-152-16,-9-5-324 16</inkml:trace>
  <inkml:trace contextRef="#ctx0" brushRef="#br0" timeOffset="97576.19">24969 12354 553 0,'0'0'285'15,"0"0"-144"-15,0 0-22 16,0 0-26-16,0 0-29 15,0 0-21-15,-29 0-3 16,29 0 0-16,0 0 11 16,0 0-23-16,0 0 1 0,2 0-6 15,25 0-2-15,8 0-2 16,9-3-13-16,6-4 0 16,-6 0-6-16,-3-4-58 15,-6 3-94-15,-8-5-74 16,-10 4-192-16</inkml:trace>
  <inkml:trace contextRef="#ctx0" brushRef="#br0" timeOffset="97818.56">25021 12412 1082 0,'0'0'185'15,"0"0"-143"-15,0 0 41 0,0 0-23 16,0 0-48-16,0 0-10 16,119 0-1-16,-84 0-1 15,4-3 2-15,-6-4 1 16,-2 3-3-16,-6-2-30 16,-5 2-69-16,-4-1-48 15,-6-2-120-15,-1 2-272 16</inkml:trace>
  <inkml:trace contextRef="#ctx0" brushRef="#br0" timeOffset="98888.51">26068 12196 1 0,'0'0'539'0,"0"0"-364"0,0 0-51 16,0 0 9-16,0 0 19 15,0 0-16-15,-3 0-35 16,3 0-6-16,0-2-18 15,0-1-33-15,0 1-16 16,0 0-14-16,-2 2-6 16,2 0-7-16,0 0 0 15,0 0-1-15,0 0-11 16,0 19-3-16,0 7 14 16,0 2 0-16,0 2 1 15,0-2-1-15,0 0 0 0,0-6-1 16,0-5 1-1,5-7 0-15,-5-8 1 0,4-2-1 16,4 0 2-16,6-12-2 16,6-15-2-16,2-3-10 15,-1-2-1-15,-4 6-4 16,-1 3 1-16,-3 2 10 16,1 4 5-16,-1 4-1 15,3 4-6-15,-3 6-3 16,0 3 0-16,3 0 6 15,-5 5-2-15,1 22 7 16,-8 7 6-16,0 0 2 16,-2-2 1-16,-2-2-3 15,0-8-6-15,0-7 1 0,0-8 2 16,0-2-2-16,0-5 2 16,0 0 2-16,0 0 8 15,2-3-3-15,5-17-10 16,5-8-11-16,1-4-40 15,3-1 7-15,1 1 10 16,1 3 25-16,-1 7 9 16,4 3-5-16,-5 8 5 15,-3 5 8-15,1 4 13 16,-6 2-10-16,5 0 2 16,-1 18 4-16,-1 7 12 15,0 9 0-15,-2 3-1 0,-2-1-8 16,1-4-15-1,1-8 4-15,-1-8-6 16,-4-6 0-16,-4-8-3 0,0-2-66 16,0 0-49-16,0-26-42 15,-7-10-559-15</inkml:trace>
  <inkml:trace contextRef="#ctx0" brushRef="#br0" timeOffset="99202.34">26406 11915 763 0,'0'0'262'0,"0"0"-194"0,0 0-46 15,0 0-3 1,0 0 5-16,0 0-9 0,17 64 0 16,4-58-7-16,-5-6 3 15,-3 0 2-15,1-12-2 16,-6-14 3-16,-1-6-14 15,-7-6-38-15,0 4-122 16,0 8-124-16,-11 10 201 16,-9 9 82-16,-3 7 1 15,4 0 29-15,1 18 12 16,5 10 1-16,5 9 35 16,8 1-25-16,0 6-30 15,5-4-12-15,17 2-6 16,5-3-4-16,6-5-254 15</inkml:trace>
  <inkml:trace contextRef="#ctx0" brushRef="#br0" timeOffset="100419.11">27015 12252 370 0,'0'0'238'0,"0"0"-172"16,0 0 15-16,0 0 11 15,0 0-22-15,0 0-35 0,2 0 17 16,-2 0 25-16,0 0 5 16,0 0-14-16,-4 0-5 15,-5 0-14-15,-3-10-16 16,-3 0-13-16,1 0-14 15,-1 0 6-15,-1 4-9 16,-1 0 9-16,-2 2 31 16,4 2-19-16,-3 2-3 15,2 0-2-15,-1 0-8 16,1 4-3-16,1 12-5 16,1 5 0-16,5 6-1 15,3 1-1-15,6-2 0 16,0-2-1-16,0-10 0 0,17-5 2 15,10-9 4 1,2 0 2-16,2-5 9 0,2-23-7 16,-4-9-10-16,-2-6-25 15,-2-7-9-15,-9-3-21 16,-5 2 5-16,-7-2 0 16,-2 3 24-16,-2 1 25 15,0 9 1-15,0 8 5 16,0 9 32-16,0 11 12 15,0 8 12-15,0 2-33 16,0 2-17-16,0 0-11 16,0 0-10-16,0 12-3 0,-4 10 13 15,2 4 3 1,0 4-1-16,2 8 7 0,0 6-2 16,0 1 9-16,0 3-9 15,0-6 0-15,0-4 0 16,0-6-6-16,0-5 5 15,0-10-6-15,6-5 1 16,3-6 6-16,2-4 0 16,7-2-2-16,2 0 0 15,5 0-1-15,2 0-1 16,0-12-3-16,2-1-12 16,-4-2-6-16,2-1-9 15,-6-2 8-15,-3 0-8 16,-7 0 9-16,-5 3 11 15,-2 1 4-15,-1 3 2 0,-3 1 1 16,0-1 0-16,0 3-5 16,0 2 2-16,0 2-1 15,-9 4 3-15,-2 0-2 16,-3 0 3-16,1 0 2 16,-1 17 9-16,4 6 3 15,5 4-1-15,5 3-6 16,0 2 3-16,3-2-3 15,17-2-6-15,6-5 1 16,3-11 4-16,2-9 2 16,5-3 2-16,0-3-3 15,-3-26-7-15,-2-5-28 0,-6-7-23 16,-5 2 4-16,-4-6 17 16,-8 6 17-16,-1 0 8 15,-5 1 5-15,3 6 2 16,-5 6 24-16,2 10 25 15,1 10 3-15,-3 3-22 16,2 3-12-16,-2 0-10 16,0 0-10-16,0 0 0 15,0 23-11-15,0 12 11 16,0 16 11-16,0 14 2 16,0 9-1-16,0 14 10 15,-7 9-12-15,0 7-2 16,-2 2 0-16,1-4-6 15,-4-7-1-15,1-10-1 16,-2-15 4-16,-1-12-2 0,5-23-1 16,3-15-2-16,2-14-2 15,4-6-20-15,0-10-6 16,0-24-59-16,0-15-176 16,0-9-273-16</inkml:trace>
  <inkml:trace contextRef="#ctx0" brushRef="#br0" timeOffset="100689.96">27420 12136 1009 0,'0'0'246'0,"0"0"-141"0,0 0-39 16,0 0-41-16,0 0-22 15,0 0-2-15,221-99-1 16,-187 121-6-16,-13 6 1 15,-9 7-8-15,-10 3 5 16,-2 0 8-16,0-1-5 16,-22-8 5-16,-9-5 0 15,-5-7 9-15,1-6 8 16,6-9-16-16,4-2 7 16,9 0-8-16,7-18-58 15,7-10-126-15,2-9-377 16</inkml:trace>
  <inkml:trace contextRef="#ctx0" brushRef="#br0" timeOffset="101498.62">27839 12119 718 0,'0'0'390'0,"0"0"-347"15,0 0-37-15,0 0 3 16,0 0-2-16,0 0 3 15,85 19-2-15,-74-19-8 16,-1-5-1-16,-2-9 0 16,1-4-2-16,5-1-3 15,-1 1-4-15,3-3-7 0,-3 3-33 16,0 1-29-16,-6 2 17 16,-5 7 47-16,-2-1 15 15,0 2 5-15,0 3 54 16,-4 1-6-16,-8 3-5 15,4 0 12-15,-3 0-19 16,-1 5-13-16,1 13-4 16,0 7 2-16,0 4 10 15,-2 7-10-15,1 4 2 16,1 0-15-16,5-1 0 16,6-7-4-16,0-8 0 15,0-7 1-15,0-4 4 16,4-5-5-16,13-8 7 0,4 0 1 15,1 0-2-15,-2-18-2 16,0 0-13-16,-6 1-11 16,-3 3-29-16,2-1 0 15,1-2 20-15,3 1 16 16,1 3 4-16,0 0 0 16,-5 7 0-16,-4 6-3 15,-2 0-2-15,-2 0-2 16,1 21 7-16,1 4 12 15,-3 4 5-15,2-1 10 16,2-5-15-16,-4-6 0 16,-2-8-7-16,1-2-3 0,-3-7 2 15,0 0 8 1,0 0 4-16,2 0 4 0,2-7-3 16,6-16-8-16,3-9-9 15,5-2-4-15,1 2-21 16,-1 0-2-16,0 6 22 15,0 8 5-15,-5 4 2 16,-1 5 20-16,-6 7 11 16,1 2-9-16,-1 0-18 15,4 0-5-15,-2 12 4 16,5 9-1-16,1 4 2 16,1 6 6-16,1 3 8 15,3-2-13-15,-4-4 7 16,3-6-6-16,-3-10-4 15,1-7 4-15,1-5-3 0,6 0-5 16,0-13-30-16,-2-20-114 16,2-13-212-16</inkml:trace>
  <inkml:trace contextRef="#ctx0" brushRef="#br0" timeOffset="102826.09">28856 12017 826 0,'0'0'60'16,"0"0"-39"-16,0 0 69 16,0 0-20-16,0 0-3 15,0 0-32-15,29 76-19 0,-29-73-7 16,0-2 7-16,0 2 9 16,0-3-3-16,0 0 5 15,0 0-11-15,-11 0 5 16,-5 0-15-16,-2-8 1 15,0-2-1-15,3-1 5 16,2 1 43-16,3 4 26 16,4 2-34-16,2 4-11 15,1 0-14-15,1 0-14 16,0 0-1-16,-5 0-6 16,-2 3-5-16,0 12 2 15,3 5 2-15,1 6 2 16,2 2 1-16,3-1-2 0,0-3 0 15,0-9 7-15,0-3-6 16,0-9 4-16,8-3 2 16,5 0 1-16,5-10-3 15,4-17 3-15,0-9-8 16,1-5-2-16,-3-3-8 16,-5-3-5-16,-4-1 1 15,-1 0-1-15,-8 2 14 16,-2 3 1-16,0 7 0 15,0 11 1-15,0 10 5 16,0 11 17-16,0 3-1 16,0 1-16-16,0 0-6 15,0 0-10-15,0 10 1 16,0 12 4-16,-4 7 5 0,1 8 0 16,0 5 1-16,1 4 1 15,2 0 2-15,0 0-3 16,0-4 2-16,10-3 2 15,3-5-3-15,3-10 0 16,1-7 2-16,-1-6-2 16,3-9 1-16,4-2 5 15,0 0-3-15,1-9-5 16,-2-10-4-16,0-6-7 16,1 0-10-16,-3-1-8 15,-2-2 6-15,-4 1-3 16,-2 1 2-16,-5 4 8 0,-1 5 8 15,-2 3 7-15,0 3 0 16,-4 3 1-16,2 0 0 16,-2 3 0-16,0 0 0 15,0 3 1-15,0 2 0 16,0 0 3-16,0 0 4 16,0 0-8-16,0 0-2 15,0 4-16-15,0 16 9 16,0 6 8-16,-4 2 1 15,4 2 1-15,0-2 4 16,0 0 8-16,0-1-3 16,8-5-2-16,1-7-4 15,3-3 0-15,-6-5-2 0,3-7 6 16,2 0 4-16,3 0-3 16,3-12-9-16,1-10-14 15,-2 1-32-15,-3 2 3 16,-2-2 18-16,-2 1 19 15,0 4 6-15,0 0 0 16,2 4 0-16,0 4 2 16,-2 6 14-16,-3 2 11 15,0 0-22-15,0 2-4 16,5 18 1-16,-1 11 12 16,0-2 13-16,1 5-9 15,-1-5-2-15,-2-7-5 16,-1-6-5-16,-5-9-2 0,-2-4 0 15,0-3-1 1,0 0 6-16,2-5 3 0,5-14-12 16,0-10-28-16,2 2-6 15,1 0 5-15,2 4 10 16,-1 5 15-16,0 6 4 16,-2 3 3-16,0 7 20 15,-3 2 6-15,4 0-23 16,3 14-1-16,0 10 17 15,5 7 20-15,-5-6-18 16,1-1-15-16,-3-3-5 16,-2-10 1-16,-2-2-3 0,-3-7-1 15,1-2 5 1,3 0-6-16,2-2 0 0,1-20-30 16,-1-9-32-16,0-5-73 15,-4-9-57-15,5 0-140 16,-4-5-490-16</inkml:trace>
  <inkml:trace contextRef="#ctx0" brushRef="#br0" timeOffset="103208.03">29775 11789 383 0,'0'0'310'16,"0"0"-19"-16,0 0-50 15,0 0-74-15,0 0-68 16,0 0-45-16,8-75-31 16,-8 75-11-16,0 0-12 15,0 0 0-15,0 0-7 16,0 19-12-16,0 11 14 0,0 9 5 15,0 10 0-15,0 5 3 16,0 8 3-16,4 2-2 16,6-3 5-16,-1-3-4 15,-3-12 0-15,-4-7 0 16,0-10-4-16,-2-11 0 16,0-7 3-16,0-8-3 15,0-3 5-15,0 0 9 16,-2-10 16-16,-6-14-14 15,-1-8-15-15,2-2 2 16,4-7-2-16,3 0-2 16,0 0 0-16,0 2 3 15,23 4-1-15,4 5-1 0,2 5 1 16,4 8-2-16,-2 5 2 16,-4 6-2-16,-6 6-11 15,-4 0-25-15,-1 4-38 16,-3 13-76-16,3-4-230 15</inkml:trace>
  <inkml:trace contextRef="#ctx0" brushRef="#br0" timeOffset="103369.96">30425 11955 1434 0,'0'0'184'0,"0"0"-148"0,0 0-23 15,0 0-13-15,0 0-23 16,0 0-262-16,-29 2-670 16</inkml:trace>
  <inkml:trace contextRef="#ctx0" brushRef="#br0" timeOffset="104759.73">14592 12599 150 0,'0'0'130'0,"0"0"-47"15,0 0-7-15,0 0-26 0,0 0 12 16,0 0-4-16,0 0 40 16,56-54 19-16,-45 46 15 15,-1-3-18-15,-3 1-24 16,-4 5-9-16,-1-2-5 16,-2 2-35-16,0 0 3 15,0 3-11-15,0 0-6 16,0 2-12-16,0 0 1 15,0 0-5-15,0 0-9 16,0 0 2-16,0 0-4 16,0 0-5-16,0 0-6 15,-14 16-5-15,-5 11 16 0,-4 9 1 16,5 8 0-16,3 14 1 16,3 9 2-16,12 9 7 15,0 6-7-15,10 2-2 16,23-6 4-16,15-10-6 15,22-15 2-15,16-20 8 16,22-13 3-16,8-12-13 16,0-8-112-16,-18 0-130 15,-15-14-762-15</inkml:trace>
  <inkml:trace contextRef="#ctx0" brushRef="#br0" timeOffset="105938.38">30073 11628 372 0,'0'0'163'16,"0"0"-39"-16,0 0 18 0,0 0 17 16,0 0-5-16,0 0-79 15,-27-46 14-15,27 46-14 16,0 0-14-16,0 0-27 15,30 0-28-15,11 33-6 16,15 25-4-16,0 25-5 16,-9 21 9-16,-21 9 0 15,-26-1 4-15,-13-3 1 16,-49-13-1-16,-25-10 3 16,-4-9-7-16,1-15-77 15,14-18-158-15,16-19-670 16</inkml:trace>
  <inkml:trace contextRef="#ctx0" brushRef="#br0" timeOffset="148543.7">12530 14704 282 0,'0'0'159'0,"0"0"-108"16,0 0-26-16,0 0 18 0,0 0 19 15,0 0-7-15,0 0-22 16,0 0-5-16,0 0 9 15,0 0 7-15,0 0 0 16,0 0-8-16,0 0-6 16,0 0-9-16,0 0-10 15,0 0-5-15,0 0-4 16,0 0-2-16,0 0 0 16,0 0-3-16,0 10-3 15,0 10 6-15,0 4 1 16,0 6 3-16,0-3-1 15,2 9 2-15,2-4 1 16,1 3 0-16,-1 4 0 16,0-5 1-16,4 0-3 15,-2 2-1-15,3 0-3 0,-3 8 3 16,2 1 5-16,-2-3 10 16,-2 6-2-16,-1-4 5 15,-1-2 1-15,0 0-10 16,0 2-6-16,5-2 0 15,-2-2 1-15,4 5-3 16,-3-5 1-16,0-1 9 16,4-2-5-16,-3-1-2 15,1 4 1-15,1-3-2 16,-4 2 3-16,2 5 3 16,-3 1-6-16,-2-4 0 15,2 3-4-15,1 5 1 0,-3-2 0 16,0 5-2-16,1 6 1 15,-1 0-2-15,0-5 3 16,3 1-3-16,-1-6 1 16,0 1 0-16,1-5 0 15,-3 2 2-15,0-2-3 16,1 2 0-16,-1 3 1 16,0-5 0-16,1 2-1 15,-1 2 0-15,-2 0 0 16,0-2 2-16,0 2-2 15,0-8 2-15,0-4 1 16,0-3-2-16,0-8 0 16,0-2-1-16,0-13 2 15,0-2-2-15,0-4 7 0,0-4-7 16,0 0-14-16,0-8-107 16,0-33-243-16</inkml:trace>
  <inkml:trace contextRef="#ctx0" brushRef="#br0" timeOffset="151153.31">12409 14604 546 0,'0'0'154'0,"0"0"-134"16,0 0-20-16,0 0 0 15,0 0 6-15,0 0-4 16,20-6 2-16,5 6 11 16,10 0-7-16,14 0 0 0,16 0 25 15,16 0 17-15,14 0-16 16,13 0-13-16,11 0-7 16,18 0 3-1,8 0 0-15,4 0-3 0,-5 3-4 16,-3 6-7-16,-2-5-2 15,-2-4 0-15,9 0 9 16,7 0 14-16,12-10 8 16,5-2-8-16,2-5-3 15,-1 6-11-15,-8 1-3 16,-9-1 2-16,-5 2-5 16,-3-8-3-16,4 2 3 0,7-2 15 15,3 3-1 1,-2-2-11-16,-4 5-2 0,-3 3-1 15,-5-1 1-15,1 5-5 16,-5 1 0-16,-4 1 3 16,-2-1-3-16,-4 1-3 15,-3 2 3-15,2-4 0 16,-3 0 0-16,-7 0 3 16,-8-2-1-16,-2 1-2 15,-3-3 1-15,-4 3 0 16,0-3-1-16,2 4 0 15,-2 3 0-15,1 1 1 16,-2 0 1-16,-14 0-2 16,-6 0-2-16,-8 0 1 15,-7 0-1-15,-9 0 2 0,-12 0 1 16,-14 0-1-16,-14 1 0 16,-9 3 1-16,-7 1-2 15,-1-2 1-15,-2-3-1 16,0 2 1-16,0 1-6 15,0-2-4-15,0 6-1 16,0 0 2-16,0 9 7 16,2 3 2-16,0 7 0 15,3 1 3-15,2 10-1 16,1 3 4-16,1 12-5 16,3 13 7-16,3 8-2 15,1 14 9-15,-1 4 6 0,3 4-1 16,0 4-4-16,-2 3-2 15,2-3 4-15,-1-6 3 16,4-3-7-16,-4-5 3 16,3-9-7-16,1-1-1 15,-4-3 9-15,3-1 12 16,-3-1-10-16,0-5-8 16,-1 0-1-16,-6-2 1 15,1-1-7-15,-1 2 2 16,-4-8 3-16,1 0 0 15,-1-3 3-15,-1-5-4 16,0 3 2-16,-3-4 0 16,0 3 5-16,-2-5-5 0,0-4-3 15,0-2-6 1,0-3-1-16,0-4 4 0,0-10-4 16,0-5 1-16,0-3-1 15,0-5 0-15,-2-6 2 16,-5 2-2-16,0 1 0 15,-4 3-1-15,-5 0 8 16,-3-1-6-16,-6 1 4 16,-6 0-4-16,-2-1 1 15,-10-2-2-15,-1 3 1 16,-6-2 0-16,-6 0-2 16,-4-4 3-16,-7 6-2 0,-1-4 0 15,-3-1-1 1,-4 0 1-16,-2-4-1 0,-4 4 3 15,-4 2-1-15,-2-6-2 16,2 9 1-16,6-6-1 16,0 3 0-16,0 2 0 15,-2 2-4-15,-6 2 4 16,-4 2 0-16,-1-2 0 16,1-2-2-16,-3 4 2 15,1-6-2-15,-1 2 4 16,1-1-2-16,-6-2 0 15,3 4 0-15,3-3-3 16,1 2 3-16,3-2-2 16,0-4 2-16,-3 1 2 15,3-5-2-15,0 0-1 0,3 0 0 16,-1 0-1-16,-2 0 1 16,-3 0-2-16,-1 0-2 15,-1 0 0-15,3 0 3 16,-3 0-1-16,0 0-3 15,0 0 5-15,1 0 0 16,1 0 1-16,5 0-1 16,3 5 1-16,4 2 0 15,-5 0 1-15,-2 1-1 16,5 0 0-16,-3 1 1 16,6-4-1-16,9-1-5 15,3 1 5-15,4 0 1 0,3-1-1 16,0-1 0-16,-2 4-1 15,2-3 1-15,-1 5 1 16,3-6-1-16,5-1 0 16,1 2 0-16,6-4 1 15,3 0-1-15,3 0 2 16,4 0-2-16,1-4 1 16,6 2 0-16,-2-1-1 15,2-2 1-15,0 5-1 16,-5 0-1-16,-1 0 0 15,-4 0 0-15,2 0 2 16,-1 0-1-16,7 0 0 16,-3-4 1-16,5 0 0 0,-2-3-1 15,4 4 2-15,3-1-2 16,-3-1 1-16,2 0-1 16,0 5 0-16,-4-4 0 15,1 4 0-15,1-5 0 16,3 5 0-16,-1-3 1 15,12 3 1-15,-3-6-2 16,5 6 0-16,-3-4 0 16,-3 0 0-16,-6 4 0 15,-6-4-4-15,0 4 4 16,0-4-2-16,0 4 2 16,2 0 0-16,6 0 2 15,0 0-2-15,1 0 0 16,-2 0 2-16,0-7-2 0,-1 7 0 15,-1 0 0-15,6 0-1 16,-2 0 1-16,4 0 0 16,1 0 1-16,1-3-1 15,3 3 0-15,5-4 1 16,-1 4-1-16,3-5 1 16,1 5-1-16,-4 0 0 15,-1-3-40-15,-5 3-64 16,-8 0-80-16,-6 0-58 15,-2 0 44-15,-2 0 98 16,2 0 10-16,2 0 67 16,5 0-4-16,5 0 27 15,5 0 11-15,7-6-11 0,5-12-3 16,0-4-354-16</inkml:trace>
  <inkml:trace contextRef="#ctx0" brushRef="#br0" timeOffset="152858.6">14835 15232 415 0,'0'0'181'15,"0"0"-171"-15,0 0-7 16,0 0-3-16,0 0 35 16,0 0 54-16,0 0-25 15,2 0-8-15,-2 0 5 16,-4 0-18-16,-10 0-14 15,-3 0-1-15,-4 0-17 16,-4 0-8-16,1 1 6 16,-8 6-1-16,-1 0 2 15,-2 4 1-15,-3-2-3 0,-3 3 1 16,-1 3 1-16,0 2 8 16,-3 0-3-16,-1 1-3 15,-1 5-3-15,0-2-4 16,2 4 3-16,1 1-4 15,6-3 0-15,0 7 3 16,2 0-1-16,3 7 6 16,0-5-3-16,-1 2-2 15,-2 4 2-15,3-3-4 16,1 6 3-16,3-3 2 16,6 2 6-16,4 6-8 15,6 2 9-15,4-2 9 16,4 7-3-16,1-3-16 0,2-2-6 15,2 2 6-15,0 4 3 16,0 2-5-16,0-1 3 16,0-2-5-16,6-2 5 15,5-3-3-15,3-8 0 16,3 0 5-16,4 1-4 16,6-6 3-16,6 2 6 15,5-2-5-15,9 0 4 16,5 1-5-16,8-4 2 15,9-3 1-15,2-4-5 16,5-4 3-16,-1-4 0 16,4-7-5-16,0 0 6 0,4-1-6 15,-7-6-2-15,0-3 2 16,2 0-2-16,-1 0 4 16,6 0-2-16,9-3-4 15,-5-16 7-15,-2 1-4 16,-4-8-1-16,-9 2 0 15,-3-7-3-15,0 4 6 16,-4 1 1-16,0-6-6 16,-3 5 3-16,-1-7-3 15,-3 2-1-15,-1-3 0 16,1-9 3-16,0-2 0 16,-2 5-2-16,-3-7 2 0,-4 4 0 15,-6-2-3 1,-10 1 3-16,-6 5-1 0,-10 7-2 15,-5 4 2-15,-3-1-2 16,-7 2 4-16,-2-2-3 16,0-2 1-16,0-4 0 15,0 0 0-15,-11 0 2 16,-1-3-4-16,1 7 1 16,-1 4 0-16,-2-2-2 15,-1 4 2-15,-4-3-1 16,1 4 1-16,1-3-2 15,-1 2 1-15,0 0 0 16,-2-1 0-16,-3 0 6 16,2-1-6-16,-4 2 0 15,0-2 0-15,-2 3 0 0,1 3-1 16,-3 2 1-16,0-1-1 16,0 4-1-16,-5-1 3 15,-1 2-1-15,-3 0 0 16,0 2 0-16,-5-4 0 15,-3 1-1-15,-5-4 1 16,-5 1 1-16,2-2 0 16,1-7-1-16,2 4 3 15,-3 3-3-15,-4-1 0 16,-11 5 0-16,-9 5 0 16,-18 8 0-16,-15 5-2 15,-25 20-5-15,-27 33 7 0,-13 13-50 16,0 12-25-16,18 7-36 15,33-2-43-15,36-11-154 16,33-9-563-16</inkml:trace>
  <inkml:trace contextRef="#ctx0" brushRef="#br0" timeOffset="154079.47">16895 15034 853 0,'0'0'59'16,"0"0"-59"-16,0 0 4 16,0 0 2-16,0 0 30 15,0 0 14-15,-212-46-8 16,185 43-25-16,-4 3-2 16,-2 0-1-16,-6 0 6 15,-5 0-1-15,-8 3-8 16,-6 8-2-16,-9 5 4 15,-6 2-6-15,-7 3 3 16,-1-2-3-16,2 3 12 16,2-2-1-16,4 2 13 15,3 4-5-15,4-3 9 0,3 4-22 16,7 5 6-16,4 2 0 16,2 7 5-16,3 2-18 15,3 9 3-15,6 6 2 16,3-5 5-16,6 4-2 15,4-3-7-15,2-4-2 16,8 4-2-16,1-2 0 16,4 3 2-16,5 3-2 15,5-1 11-15,0 2-6 16,0-1-1-16,13 0-7 16,10 4 3-16,4 4 2 15,6-3-4-15,0-4 2 0,7 0 3 16,1-11-5-16,3-3 7 15,10-10-4-15,6-5 3 16,15-2 4-16,8-5 0 16,4-6-3-16,7-4 0 15,-3-4-4-15,-2 0 4 16,3-8-3-16,-3-1-1 16,0 0 1-16,2 0 2 15,-1 0-3-15,-1-6 0 16,-3-7 3-16,3-3-4 15,-2 2 1-15,-2-5-3 16,-4 6-1-16,-8-6 2 16,-4-3-2-16,-4 0 2 0,2 4-2 15,0-8 1 1,-3 4 4-16,1-6-3 0,-3-3-1 16,-6-4-1-16,-2-5 2 15,-6 4 1-15,-5-1-2 16,-3 3 1-16,-7 6-1 15,-4 2-1-15,-6 3 3 16,-3-4-2-16,-5 5 4 16,1-4-2-16,-1-1 2 15,2 0-1-15,-5 1-4 16,-3-2 0-16,-4 2 2 16,0-6 1-16,-5-5-1 15,0 3 4-15,0-6-6 0,0-1 3 16,0 2-2-16,-10 3 2 15,-3 0-3-15,0-4 2 16,-3 3-1-16,3-2-1 16,-5-6 0-16,-5-1 3 15,-6-2 1-15,-10-10-4 16,-15-4 0-16,-17-4 0 16,-23 2 2-16,-26 9 0 15,-38 13-1-15,-64 26-1 16,-79 16-63-16,-75 20-201 15</inkml:trace>
  <inkml:trace contextRef="#ctx0" brushRef="#br0" timeOffset="155129.87">13151 15101 607 0,'0'0'164'16,"0"0"-76"-16,0 0-13 15,0 0-9-15,0 0 34 16,0 0-16-16,0-40-42 0,0 40-11 15,0 0 6-15,0 0-11 16,0 0-18-16,0 0-8 16,-2 26-11-16,-7 16 11 15,-1 15 16-15,-4 4 3 16,-1 4-11-16,-1 1 1 16,1-14-4-16,1-6 4 15,5-6-4-15,-1-16 1 16,8-3-4-16,0-16 0 15,2-1 0-15,0-4 4 16,0 0 11-16,0-4 15 0,0-19 9 16,10-13-36-1,5-5-5-15,-1-3 5 0,-1 0-4 16,-3-2 0-16,0 2 1 16,-4 3 0-16,-1 7 0 15,-3 7 0-15,0 4 5 16,2 1-6-16,2 8-1 15,-4 6 1-15,2 1 2 16,-2 4-1-16,-2 1-3 16,2 2 2-16,-2 0-2 15,0 0-3-15,3 0-8 16,5 8 0-16,8 22 3 16,6 11 9-16,3 5 1 15,1 1 0-15,1-1-1 16,-2-9 2-16,2-4 0 15,-2-2-2-15,-4-7 0 0,0-6-10 16,-6-6-105-16,-4-5-60 16,-4-7-145-16,-5 0-273 15</inkml:trace>
  <inkml:trace contextRef="#ctx0" brushRef="#br0" timeOffset="155311.93">13027 15444 832 0,'0'0'239'0,"0"0"-174"15,0 0-39 1,0 0-6-16,0 0-20 0,0 0 0 16,336-84-9-16,-199 52-208 15,14-8-355-15</inkml:trace>
  <inkml:trace contextRef="#ctx0" brushRef="#br0" timeOffset="156022.07">18118 14816 267 0,'0'0'323'15,"0"0"-170"-15,0 0-79 0,0 0 62 16,0 0-6-1,0 0-30-15,-20-28-21 0,18 23-25 16,0 2 11-16,2 2-1 16,0 1-15-16,-3 0-28 15,3 0-10-15,0 0-7 16,0 0-4-16,0 19 0 16,0 17 2-16,0 13 7 15,0 5-5-15,0 2 1 16,-2 2-3-16,0-2 2 15,-2 0-1-15,-1-7-2 16,2-11-1-16,1-9 0 16,2-10 0-16,0-9-18 0,0-7-123 15,12-3-33 1,5-7-199-16</inkml:trace>
  <inkml:trace contextRef="#ctx0" brushRef="#br0" timeOffset="156531.62">18078 14915 722 0,'0'0'248'16,"0"0"-105"-16,0 0-63 16,0 0 43-16,0 0-18 0,0 0-20 15,-49-115-66 1,69 103-18-16,0-1 2 0,7 4-1 15,4 1-1-15,6 4 0 16,2 4-1-16,-1 0 1 16,-7 0 1-16,-6 3 0 15,-8 10 0-15,-7-3-1 16,-10 10 0-16,0 1-1 16,-3 4-1-16,-21 4 1 15,-10-3 2-15,-4 0-2 16,2-3 0-16,9-11 5 15,10-5-4-15,11-3-1 16,6-4 1-16,0 0 0 16,0 0 10-16,8 0-9 15,26 0-4-15,8 0 2 0,9 0 0 16,1 0 0-16,-2 0 0 16,-5 12-1-16,-11-4 1 15,-12 2-1-15,-20 2-1 16,-2 4-6-16,-18 7 5 15,-26 6 3-15,-16 7 1 16,-10-4 0-16,1-6 0 16,7-3-1-16,10-11 1 15,17-6-1-15,12-6-92 16,19-5-95-16,4-22-299 16</inkml:trace>
  <inkml:trace contextRef="#ctx0" brushRef="#br0" timeOffset="156671.54">18656 15129 780 0,'0'0'0'16,"0"0"-525"-16</inkml:trace>
  <inkml:trace contextRef="#ctx0" brushRef="#br0" timeOffset="157905.91">20075 14362 768 0,'0'0'159'0,"0"0"-136"15,0 0 6-15,0 0-11 16,0 0-12-16,0 0-5 16,27 28 43-16,-23-23-15 0,0 0-14 15,0-1-6-15,-4-4 7 16,0 0 11-16,0 0 11 16,0 0-7-16,0 0 0 15,0 0 5-15,0-7-3 16,0-4-33-16,-12-1 0 15,3 2 0-15,-5 1-4 16,-3 4 0-16,-6 2-4 16,-8 3 3-16,-9 0 2 15,-5 17-6-15,-1 7 7 16,5 1 2-16,8 1-2 16,11-1 4-16,11-6-2 0,6-5 2 15,5-3 1 1,0-3 4-16,16 0 3 0,16 2-5 15,10-3 0-15,9 6 0 16,3 8-4-16,1 0-1 16,-6 5 0-16,-7-3 2 15,-13 4-2-15,-13-5-2 16,-9-2 1-16,-7 0-2 16,0-2 3-16,-19 0 3 15,-18 0 17-15,-12-8 5 16,-4-1-3-16,1-9-3 15,6 0-7-15,7 0 1 16,10-9-3-16,5-1-1 16,8-3 1-16,1 4-8 15,3 9-2-15,0 0-68 0,-2 0-197 16,-4 10-478-16</inkml:trace>
  <inkml:trace contextRef="#ctx0" brushRef="#br0" timeOffset="164105.76">15412 15712 313 0,'0'0'186'15,"0"0"-146"-15,0 0-3 16,0 0-19-16,0 0 4 15,0 0-8-15,0 0-2 16,-60 15-10-16,54-11 4 16,-2 0 6-16,2-2 2 15,-1-1 16-15,3 2-11 0,2 0-3 16,2-3 2-16,0 0 17 16,0 0-2-16,0 0-6 15,13 0-1-15,13-7-10 16,12-11-11-16,7-1 3 15,4-8-3-15,9-5-3 16,6 2-1-16,1-2-1 16,-3 0-2-16,-4 5 2 15,-6 1-3-15,-13 8 3 16,-7 0-4-16,-12 8 4 16,-11 3 1-16,-7 7-1 15,-2 0 1-15,0 0-1 0,0 0-4 16,0 0-26-1,-7 0 24-15,-6 9-57 0,-3 3-93 16,1 2-172-16</inkml:trace>
  <inkml:trace contextRef="#ctx0" brushRef="#br0" timeOffset="164678.01">15232 15978 14 0,'0'0'153'16,"0"0"-46"-16,0 0-35 16,0 0-9-16,0 0-37 15,0 0-21-15,-12 0 10 16,3 0 12-16,-2 2-8 16,5-1 21-16,1 4-3 0,2-5 13 15,3 0-19 1,0 0 4-16,0 0 4 0,5 0 5 15,24 0-6-15,18-15-17 16,13-6-3-16,11-11-7 16,8-5-2-16,3-3-5 15,2 1-3-15,-1 0 0 16,-7 7 0-16,-9 1-1 16,-11 4 0-16,-12 5 1 15,-6 4 0-15,-11 0-1 16,-3 1 3-16,-5 7 2 15,-4 1 10-15,1 0 17 16,-1 0-19-16,1 0 3 16,-1 4-12-16,-3-2-4 15,-6 5 3-15,-1 2-7 0,-5 0 2 16,0 0-74-16,0 14-28 16,-21 4-79-16,-10 5-203 15</inkml:trace>
  <inkml:trace contextRef="#ctx0" brushRef="#br0" timeOffset="165219.19">15352 16133 142 0,'0'0'103'0,"0"0"-48"16,0 0-21-16,0 0-9 15,0 0-3-15,0 0-9 16,-72 53 0-16,61-48 8 16,0 8 1-16,-3-6 10 15,2 5-1-15,-5-5 3 16,5 0 2-16,3 0 1 15,4-2-4-15,5-5-10 16,0 0-1-16,0 1 17 16,0-1-4-16,0 0-13 0,5 0 5 15,19 0 2 1,11-15 14-16,10-9-14 0,9-5-9 16,10-8-4-16,12 2-11 15,9-5 3-15,4 4-8 16,0 5 3-16,-8 1 3 15,-10 7-5-15,-11 0-1 16,-16 5 0-16,-5 4 0 16,-10-2 1-16,-6 6 2 15,0-2 6-15,-5 3 4 16,-1-2 6-16,-3 7-8 16,-3-4-7-16,1 4-4 15,-8 4 0-15,3 0 0 16,-5 0-13-16,-2 0-50 0,0 4-94 15,0 8-90-15</inkml:trace>
  <inkml:trace contextRef="#ctx0" brushRef="#br0" timeOffset="165786.97">15358 16517 164 0,'0'0'195'0,"0"0"-100"16,0 0-31-16,0 0 10 15,0 0 1-15,0 0-33 16,0 0-12-16,0 0-10 16,0 0-4-16,0 0 2 15,0 0 8-15,0 0 0 0,0 0 21 16,0 0-8-16,19-9-12 15,16-4-20-15,11-5-1 16,12-10 3-16,11-2 0 16,14-14-6-16,6-1-2 15,1 3 1-15,-1 3 5 16,-9 2-1-16,-9 7-2 16,-8-2-3-16,-10 6 3 15,-11 4 4-15,-8 4-2 16,-7 4 4-16,-9 6-4 15,-7 2-3-15,-5 4 1 16,-4 0-4-16,0 2 3 0,-2 0-6 16,0 0 3-16,0 0-15 15,0 0-47-15,-6 18-35 16,-16-1-39-16,-4 6-375 16</inkml:trace>
  <inkml:trace contextRef="#ctx0" brushRef="#br0" timeOffset="166935.76">15332 15552 224 0,'0'0'55'16,"0"0"5"-16,0 0-24 15,0 0 57-15,0 0-7 16,0 0-24-16,0-18-26 16,0 18-19-16,0 0-9 0,0 0-8 15,2 0 3 1,4 13 3-16,4 10 38 0,1 8-13 15,5 13 24-15,1 11-6 16,3 12-2-16,0 5-11 16,2 7-3-16,1 3-6 15,-1 2-4-15,-2 0 1 16,0-3-1-16,-5-5-8 16,-1-9-5-16,1-12 2 15,-1-11-1-15,-1-10 2 16,-1-5 1-16,-1-12-1 15,-3-2-9-15,-2-3 10 0,-2-5-7 16,0-5-4 0,-2 3 1-16,3-5 0 15,-3 0 6-15,4 0-1 0,4 0 4 16,1 0-9-16,0-19-4 16,-2-3-90-16,-7-9-120 15,-2-14-172-15</inkml:trace>
  <inkml:trace contextRef="#ctx0" brushRef="#br0" timeOffset="167542.43">15599 15516 184 0,'0'0'108'16,"0"0"-73"-16,0 0-4 15,0 0 26-15,0 0-14 16,0 0 24-16,-24-28-37 16,21 27 71-16,3-2-35 15,-2 3-10-15,2 0-2 16,0 0-14-16,0 0-9 15,0 0-3-15,0 0-4 16,0-2-8-16,-2 0 2 16,-2-2-6-16,-1 1-7 0,2-2-2 15,1 3 16-15,0 0-5 16,2 2-5-16,0 0 12 16,0 0 2-16,0 0-9 15,0 0-5-15,0 0-9 16,0 0-7-16,0 16-15 15,10 20 20-15,9 18 2 16,4 9 8-16,1 13 3 16,3-1 0-16,2 6-2 15,-2-6 0-15,1 1-9 16,-1 0 7-16,-2-8-1 16,-3 2 6-16,-5-10-2 15,0-11 2-15,-5-10-6 16,2-8 4-16,-5-7-7 0,1-10 7 15,-6-2-8-15,0-4 3 16,-2-8-4-16,1 2 1 16,-3-2 2-16,2 0 5 15,-2 0-9-15,0 0-3 16,0-2-82-16,0-18-137 16,0-8-224-16</inkml:trace>
  <inkml:trace contextRef="#ctx0" brushRef="#br0" timeOffset="168030.53">15824 15526 409 0,'0'0'144'0,"0"0"-77"16,0 0-8-16,0 0 5 0,0 0-23 16,0 0-16-1,-4 0-11-15,4 0-4 0,0 0 17 16,0 0-8-16,0 0-7 15,0 0-4-15,0 19-7 16,4 11 14-16,14 14 15 16,3 6-2-16,4 8 4 15,5-1 10-15,1 10-14 16,-2-5-2-16,0 1-18 16,-2 5 9-16,-5-2-4 15,-4 3 16-15,-2-8-15 16,-6-11-3-16,0-11 3 15,-1-12-5-15,-5-8 5 16,-2-11 1-16,0-4-7 16,0-4 1-16,-2 0 1 0,0 0-1 15,2 0-9-15,-2 0-17 16,0-17-247-16</inkml:trace>
  <inkml:trace contextRef="#ctx0" brushRef="#br0" timeOffset="178710.61">23570 13957 667 0,'0'0'124'15,"0"0"-102"-15,0 0-16 16,0 0-5-16,0 0 9 16,0 0-8-16,0 0 8 15,-53 58-8-15,46-44 0 16,-4 2 2-16,3 0 13 15,-4 3-1-15,1 2 2 16,0 3 2-16,-3 2 6 16,1 0 5-16,-1 0-16 15,4-3 7-15,1 0-4 16,-1-2-6-16,4-4 0 16,2 1 2-16,-1-2-6 15,3 0 1-15,-2-8-2 0,4-3-1 16,0-4 1-16,0 3 3 15,0-4 16-15,0 0 24 16,0 0 6-16,0-5-17 16,4-13-33-16,7-5-2 15,-1-2-2-15,0-6-2 16,-1-5 0-16,3-2-13 16,1-4-5-16,0 1-8 15,3-5 13-15,-1 7 7 16,-3 3 5-16,-2 5 1 15,-1 9 0-15,-2 6 0 16,0 5 2-16,-3-1 7 0,0 5-4 16,1 3 9-16,0-2-1 15,-1 4-6-15,-1-2 0 16,-1 2-3-16,0 2-1 16,-2 0 0-16,0 0-3 15,4 0-3-15,3 16-11 16,2 16 14-16,4 12 3 15,5 8-3-15,-2 3 3 16,0-2-2-16,-1 2 0 16,-1-8 2-16,-6-6 3 15,-3-5-3-15,-3-9-2 16,0-11 5-16,-2-6-6 16,0-7 5-16,0-3-2 15,0 0-3-15,0 0-17 16,0 0-66-16,-4-13-169 0,-19-3-310 15</inkml:trace>
  <inkml:trace contextRef="#ctx0" brushRef="#br0" timeOffset="178906.02">23352 14279 376 0,'0'0'303'0,"0"0"-155"15,0 0-26-15,0 0 66 16,0 0-19-16,0 0-58 15,12-14-49-15,30 2-41 0,18-2-15 16,4 0-6 0,1 1 2-16,-7 4-2 0,-2-1-18 15,-2 0-131-15,-4-5-110 16,0-6-235-16</inkml:trace>
  <inkml:trace contextRef="#ctx0" brushRef="#br0" timeOffset="179324">24035 13675 653 0,'0'0'112'0,"0"0"-12"16,0 0 25-16,0 0-9 16,0 0-14-16,0 0-55 15,-7-63-17-15,7 63 16 16,0 0-5-16,0 0-12 16,0 0-11-16,0 0-6 15,0 0-9-15,0 0-3 16,0 26-15-16,0 20 15 15,0 22 0-15,7 14 7 16,-3 10 0-16,0 8 16 0,3-1-7 16,-3-3-4-16,-2-10-7 15,1-7-5-15,-3-11 1 16,0-16 4-16,0-6-5 16,0-16-4-16,0-11-77 15,0-13-47-15,0-6-140 16,20-15-281-16</inkml:trace>
  <inkml:trace contextRef="#ctx0" brushRef="#br0" timeOffset="179686.3">24377 13895 819 0,'0'0'106'15,"0"0"-74"-15,0 0 0 16,0 0 27-16,0 0-7 16,0 0-33-16,-4-5-19 15,4 11 0-15,0 20 0 16,0 14 42-16,2 4 11 15,0 7 0-15,1-1-27 16,-3-3-6-16,0-1-15 16,0-11 0-16,0-3-1 0,0-8-1 15,0-6-2 1,0-11-1-16,0-2-20 0,0-5-67 16,0 0-27-16,0-16-14 15,0-14-405-15</inkml:trace>
  <inkml:trace contextRef="#ctx0" brushRef="#br0" timeOffset="180155.87">24365 13864 757 0,'0'0'87'0,"0"0"-14"0,0 0-2 16,0 0 29-16,0 0-51 15,0 0-29-15,37-68-15 16,-8 63-3-16,5 4 1 16,-3 1-6-16,0 0 3 15,-6 6-3-15,-6 18 3 16,-5 7-4-16,-10 4 4 16,-4 3 3-16,-2 2-2 15,-25 0 18-15,-8-1-3 16,-1-3-5-16,1-8-5 15,10-8-2-15,7-6-3 16,14-13 0-16,4-1 1 0,0 0 17 16,0 0 13-16,22-13-32 15,7-1-10-15,4 2 5 16,1 10 4-16,1 2 1 16,-1 0-3-16,-1 4 3 15,-2 18-1-15,-6 2 1 16,-7 2 5-16,-14 0 3 15,-4 2 3-15,-6-1 9 16,-25-1 13-16,-12-1-22 16,-1-6-6-16,-1-5-1 15,11-9-4-15,7-5-83 16,14 0-164-16,13-24-419 16</inkml:trace>
  <inkml:trace contextRef="#ctx0" brushRef="#br0" timeOffset="180750.63">23301 14829 270 0,'0'0'410'16,"0"0"-272"-16,0 0-34 15,0 0 20-15,0 0-17 16,0 0-9-16,-122 0-12 16,139 0-47-16,32 0-12 15,31-4-22-15,32-2-4 0,24-2 2 16,22-6 2-16,21-4-3 15,10-3 2 1,-4 0 9-16,-13 2-9 0,-30 5-4 16,-26 1 1-16,-25 6 3 15,-24-1-4-15,-22 4 1 16,-18 0 0-16,-16 0 1 16,-7 2-1-16,-4-1 8 15,0 3 10-15,0 0-3 16,0 0-16-16,0 0-3 15,0 0-9-15,-21 9-55 16,-16 14 5-16,-11 0-78 0,-10 2-105 16,-9-2-252-1</inkml:trace>
  <inkml:trace contextRef="#ctx0" brushRef="#br0" timeOffset="181085.64">23354 15127 441 0,'0'0'266'0,"0"0"-117"16,0 0-60-16,0 0 16 15,0 0 74-15,0 0-34 16,0 5-92-16,94-22-53 16,28-3 2-16,25 0-1 15,23-1 1-15,13-2-2 16,8 0 9-16,2 3-3 15,-18-1 7-15,-21 4 5 0,-28-4-2 16,-43 5 1-16,-33 7-4 16,-28 2-4-16,-15 5 7 15,-7 2-3-15,0 0-9 16,0 0-4-16,0 0-2 16,-4 0 2-16,4 0-1 15,0 0-9-15,2 6-122 16,25-3 2-16,8-3-202 15,5 0-422-15</inkml:trace>
  <inkml:trace contextRef="#ctx0" brushRef="#br0" timeOffset="181507.92">25621 14203 532 0,'0'0'137'16,"0"0"-75"-16,0 0 31 16,0 0 34-16,0 0 5 15,0 0-61-15,29 0-34 16,0 0-4-16,9 0 52 16,9 0-25-16,4 0-11 15,5 0-18-15,-5 0-12 16,-6 0-11-16,-11 0-6 15,-13 0 3-15,-9 0-5 16,-12 0 0-16,0 0-88 0,-22 2-146 16,-26 5 33-16,-10 4-258 15</inkml:trace>
  <inkml:trace contextRef="#ctx0" brushRef="#br0" timeOffset="181718.8">25507 14422 741 0,'0'0'282'16,"0"0"-179"-16,0 0-35 15,0 0 75-15,0 0-50 16,0 0-85-16,117 0-8 16,-68 0 0-16,-1 0 0 15,-2 0-9-15,2 0-39 16,-1 0-76-16,-3 0-33 0,1 0-75 15,-3-14-104-15</inkml:trace>
  <inkml:trace contextRef="#ctx0" brushRef="#br0" timeOffset="182181.87">26531 14089 802 0,'0'0'53'15,"0"0"-20"-15,0 0 6 16,0 0 45-16,0 0 18 16,0 0-47-16,-31-90-4 15,37 63-6-15,15-4-20 16,5-1-13-16,4 3-2 15,-4 5-8-15,0 2-1 16,1 6-1-16,-2 6 1 16,0 4 1-16,-1 4 8 15,1 2-8-15,-3 0-2 16,-4 2 0-16,-5 14-4 16,-4 3-1-16,-7 8 3 15,-2 4 2-15,0 0 0 0,-9 5 2 16,-15-4-2-16,-7-1 0 15,-3-4 1-15,-4 0 3 16,2-5-2-16,3-3 1 16,4 2 1-16,4 1-3 15,1 0 0-15,2 5-1 16,2 4-7-16,-1 5-77 16,8 1-98-16,3-3-69 15,2 4-158-15</inkml:trace>
  <inkml:trace contextRef="#ctx0" brushRef="#br0" timeOffset="182483.74">26440 14691 356 0,'0'0'198'0,"0"0"-54"16,0 0 32-16,0 0-2 16,0 0-62-16,0 0-59 15,10 23-27-15,2-7-13 16,1 3 15-16,1-2 2 15,1 0-23-15,-1-3 4 16,-1-4-7-16,-2-6 5 16,-4-4-1-16,-5 0-2 15,0 0 2-15,-2 0 8 16,0-18-5-16,0-3 1 16,0 1 0-16,-20 2-11 15,-7 10-2-15,-2 4-1 16,0 4-1-16,2 4 0 0,6 12-2 15,0 12-24-15,8-1-109 16,2 5-143-16</inkml:trace>
  <inkml:trace contextRef="#ctx0" brushRef="#br0" timeOffset="185354.16">15543 14766 26 0,'0'0'152'16,"0"0"-80"-16,0 0-14 0,0 0 57 15,0 0-1-15,0 0-11 16,0 0-36-16,3-9-36 16,-3 9-5-16,0 0-3 15,0-3 1-15,0 3 9 16,0-2-4-16,0 2-2 15,0 0-8-15,0 0-2 16,0 0 2-16,0 0-7 16,0 0-3-16,0 0-7 15,0 9-2-15,0 18 0 16,0 6 5-16,0 11 6 0,0 2 8 16,8 10 8-1,2 4 0-15,3 10-4 0,1 15-1 16,-4 9-3-16,1 8 21 15,-1 7-7-15,-2 2-11 16,3 8-3-16,7-3-2 16,3 10 13-16,0 7-6 15,4-2-4-15,0-8-7 16,0-7 2-16,-8-12 4 16,1-14-6-16,-1-10-3 15,-1-5-2-15,3-3 2 16,0-14-1-16,-1 0 6 15,0-12-4-15,-5-11 3 16,0-4-3-16,-1-9 1 0,-3-8-4 16,-7-7-3-16,0-5 1 15,-2-2-2-15,0 5 0 16,0-5-1-16,0 0 5 16,0 0-5-16,0 0-1 15,0 0 3-15,0 0-2 16,0 0 2-16,0 0-5 15,0 0-37-15,0-19-140 16,-13-17-264-16</inkml:trace>
  <inkml:trace contextRef="#ctx0" brushRef="#br0" timeOffset="186255.71">15730 15383 118 0,'0'0'127'0,"0"0"-35"15,0 0 29-15,0 0-50 16,0 0 7-16,0 0-39 16,0-20-7-16,0 20-25 15,0 11-5-15,0 15 9 16,-2 4 37-16,-11 8-14 16,-1 6-11-16,-1 1 0 0,4-6-8 15,2-2-5 1,2-7-2-16,1-2-5 0,2-10 4 15,1-6-3-15,3-2-4 16,0-10-4-16,0 0-100 16,0 0-95-16,7-22-335 15</inkml:trace>
  <inkml:trace contextRef="#ctx0" brushRef="#br0" timeOffset="186541.06">15815 15494 480 0,'0'0'157'0,"0"0"-98"0,0 0-40 15,0 0-4-15,0 0-4 16,0 0-9-16,0 0-1 16,0 5-1-16,0 8 1 15,0 1 9-15,-8 7 10 16,-6 2 12-16,1 0-15 15,-3-1-3-15,3 4-4 16,-3 6 1-16,1-2-6 16,-1-2-4-16,3-1 4 15,6-15-5-15,5-7-1 16,2-5-55-16,0 0-129 16,13-5 17-16</inkml:trace>
  <inkml:trace contextRef="#ctx0" brushRef="#br0" timeOffset="186785.94">16063 15448 377 0,'0'0'183'16,"0"0"-147"-16,0 0 13 15,0 0 8-15,0 0-14 16,0 0-21-16,-154 211-7 15,131-175 0-15,4-4-4 16,1-1-8-16,-1-8 3 0,7 3-4 16,-4-4 5-16,2-3-7 15,8-12-16-15,4-7-45 16,2 0-55-16,0-7-109 16</inkml:trace>
  <inkml:trace contextRef="#ctx0" brushRef="#br0" timeOffset="187015.81">16098 15508 319 0,'0'0'115'16,"0"0"-88"-16,0 0 17 16,0 0 45-16,0 0-35 0,0 0-29 15,-118 169-5 1,96-134-5-16,0 2-3 0,-7 4-2 15,0-6-9-15,-2 5 2 16,2-8-3-16,4-6-30 16,8-8-101-16,7-9-73 15,10-9-99-15</inkml:trace>
  <inkml:trace contextRef="#ctx0" brushRef="#br0" timeOffset="187223.89">16108 15703 308 0,'0'0'118'15,"0"0"-31"-15,0 0-33 16,0 0-21-16,0 0 7 16,0 0-25-16,-282 319-4 15,263-293-4-15,9-8-7 16,10-9-16-16,0-9-148 15,16 0 51-15,11-27-128 16</inkml:trace>
  <inkml:trace contextRef="#ctx0" brushRef="#br0" timeOffset="187418.06">16145 15825 204 0,'0'0'78'0,"0"0"-52"16,0 0 17-16,0 0-14 16,0 0 6-16,0 0 4 15,-257 259-31-15,251-245-8 16,6-10-30-16,0-4-180 16,23-10 62-16</inkml:trace>
  <inkml:trace contextRef="#ctx0" brushRef="#br0" timeOffset="187619.62">16206 15839 36 0,'0'0'360'16,"0"0"-249"-16,0 0-43 15,0 0-45-15,0 0-9 16,0 0 16-16,-246 315-16 15,233-287-12-15,8-16-2 16,5-10-83-16,0-2-147 16,16-19 141-16</inkml:trace>
  <inkml:trace contextRef="#ctx0" brushRef="#br0" timeOffset="187823.5">16297 15891 380 0,'0'0'167'0,"0"0"-54"16,0 0-49-16,0 0-33 15,0 0-6-15,0 0-2 16,-286 303-13-16,262-267-3 16,6-16-1-16,12-8-6 15,6-8-10-15,0-4-128 16,13-22-93-16</inkml:trace>
  <inkml:trace contextRef="#ctx0" brushRef="#br0" timeOffset="187967.42">16288 15986 256 0,'0'0'81'0,"0"0"-3"15,0 0-15-15,0 0-63 16,0 0-11-16,0 0-94 15,-425 487-238-15</inkml:trace>
  <inkml:trace contextRef="#ctx0" brushRef="#br0" timeOffset="188956.16">15371 15637 18 0,'0'0'0'15</inkml:trace>
  <inkml:trace contextRef="#ctx0" brushRef="#br0" timeOffset="189134.16">15371 15637 168 0,'48'26'82'0,"-48"-26"-19"16,0 0-7-16,0 0-8 15,0 0-22-15,0 0-15 16,-163 331-11-16,165-331-9 16,27 0-10-16,7-18 14 15,6-18-102-15</inkml:trace>
  <inkml:trace contextRef="#ctx0" brushRef="#br0" timeOffset="189296.07">15591 15719 217 0,'0'0'39'16,"0"0"-8"-16,0 0 2 16,0 0-16-16,0 0 5 15,0 0-6-15,-278 325-9 16,272-303-7-16,6-18-24 16,2-4-204-16</inkml:trace>
  <inkml:trace contextRef="#ctx0" brushRef="#br0" timeOffset="189483.96">15659 15790 306 0,'0'0'120'0,"0"0"-37"16,0 0-36-16,0 0 9 16,0 0-27-16,0 0-1 15,-288 352-9-15,269-312-12 16,5-14-7-16,12-11-14 15,2-12-120-15,0-3-82 16,20-26-11-16</inkml:trace>
  <inkml:trace contextRef="#ctx0" brushRef="#br0" timeOffset="189646.87">15587 16012 174 0,'0'0'140'0,"0"0"-74"16,0 0-23-16,0 0 3 15,0 0-8-15,0 0-28 16,-187 344-9-16,166-313 1 16,7-9-4-16,12-16-1 15,2-2-132-15,0-4-196 16</inkml:trace>
  <inkml:trace contextRef="#ctx0" brushRef="#br0" timeOffset="189812.77">15595 16312 323 0,'0'0'70'0,"0"0"19"15,0 0-32-15,0 0-43 16,0 0-7-16,0 0-7 16,-114 201-18-16,114-201-186 15,0 0-93-15</inkml:trace>
  <inkml:trace contextRef="#ctx0" brushRef="#br0" timeOffset="189921.71">15633 16489 306 0,'0'0'36'16,"0"0"-36"-16,0 0-91 0</inkml:trace>
  <inkml:trace contextRef="#ctx0" brushRef="#br0" timeOffset="195277.26">23165 15954 777 0,'0'0'86'16,"0"0"-63"-16,0 0 82 16,0 0 7-16,0 0-59 0,0 0-28 15,0 0 9-15,-17-31 7 16,17 23 17-16,0 6 1 16,-4-5-1-16,4 0-29 15,-2 3-7-15,2 4 0 16,0 0-10-16,0 0-3 15,0 0-4-15,0 0-4 16,0 0-1-16,0 0-1 16,0 25-9-16,0 9 9 15,0 15 1-15,0 2 1 16,0 1 2-16,0-4-2 16,0-2 0-16,0-2 4 15,0-12-3-15,0-1 4 16,0-13-6-16,0-4 4 0,-2-7-3 15,2-2 1 1,-2-5-2-16,2 0-4 0,-2 0-22 16,-3-5-22-16,1-21-71 15,2-10-104-15,2-4-145 16,0 0-147-16</inkml:trace>
  <inkml:trace contextRef="#ctx0" brushRef="#br0" timeOffset="195756.65">23121 16080 321 0,'0'0'181'16,"0"0"-24"-16,0 0-60 0,0 0 20 16,0 0-17-16,0 0-23 15,-23-58-44-15,23 44-19 16,0 0 4-16,0-7 5 16,0 2 2-16,13 1-3 15,12-5-6-15,4 5-4 16,0 6-1-16,0 8-5 15,-7 4-1-15,-2 0-5 16,-8 16 0-16,-6 9 0 16,-6 5 0-16,0 0 0 15,-6 2 5-15,-21 4-1 16,-2-6-3-16,-3 2 4 16,6-9-4-16,7-6 2 15,9-7-2-15,5-10-1 0,5 0 1 16,0 0 6-16,21-18-7 15,10 0-24-15,2 6 19 16,3 10 5-16,-1 2 2 16,-1 0-2-16,-1 3 0 15,-4 17 1-15,-9-8 2 16,-11 8-1-16,-9-6 1 16,0 7 8-16,-25 5-4 15,-17-2 33-15,-7 2-14 16,0-4-15-16,6-9-5 15,6-8-2-15,8-5 1 16,8 0-2-16,8-9-3 0,13-22-66 16,0-10-122-16,23-8-534 15</inkml:trace>
  <inkml:trace contextRef="#ctx0" brushRef="#br0" timeOffset="196215.37">23611 15677 722 0,'0'0'104'0,"0"0"-13"0,0 0 35 16,0 0-45-16,0 0-19 15,0 0-13 1,0-52-25-16,0 52-11 0,0 0-8 16,0 0-1-16,0 0-2 15,0 13-2-15,6 22 0 16,3 13 40-16,1 14-7 16,-4 12-11-16,1 6 19 15,-3 9 4-15,0-2-18 16,4 8-7-16,-2-1-1 15,-2-13-2-15,1-9-4 16,-5-14-7-16,0-17-2 16,0-12-1-16,0-11-1 0,0-7 1 15,0-8-1-15,0-3 0 16,0 0-1-16,0 0-1 16,0 0-8-16,4 0-7 15,6-17 0-15,3-10-39 16,2-1-56-16,1-7-57 15,2-6-279-15</inkml:trace>
  <inkml:trace contextRef="#ctx0" brushRef="#br0" timeOffset="196903.99">24213 15881 977 0,'0'0'133'0,"0"0"-50"15,0 0 8-15,0 0-32 16,0 0-26-16,0 0-18 16,-2-12-15-16,2 12-2 15,0 0-4-15,0 0-1 16,0 10 7-16,-3 6 6 15,-6 9 20-15,0 5 11 16,-5 6 9-16,-1 7-21 0,-1 3-4 16,-1 7-3-16,3-9 2 15,5-4-7-15,3-8-5 16,4-14-3-16,0-8-1 16,2-1 3-16,0-9-1 15,0 0 1-15,0 0-1 16,0 0 2-16,0-5 0 15,0-17 0-15,0-9-8 16,0-10 0-16,0-8 1 16,10 3 0-16,4-1-1 15,2 1-4-15,2-3 2 16,-3 10 4-16,-3 2-3 16,1 5 2-16,-5 11-1 0,-1 7 0 15,0 5-3 1,-5 6 3-16,-2 3 0 0,0 0 0 15,0 0 0 1,0 0-2-16,2 0 0 0,5 7-9 16,2 15 9-16,4 14 2 15,3 4 0-15,-3 5 0 16,5 1 2-16,-4-6-2 16,-1 0 1-16,1-12 0 15,-6-2 0-15,-1-4-1 16,-3-8 3-16,-2-5-5 15,-2-2 2-15,0-2-2 0,0-5-6 16,0 0-22 0,0 0-23-16,0 0-6 0,-4 0-38 15,-5-9-38-15,-4-7-129 16,-3 0-201-16</inkml:trace>
  <inkml:trace contextRef="#ctx0" brushRef="#br0" timeOffset="197055.9">24066 16066 663 0,'0'0'227'0,"0"0"-88"16,0 0 8-16,0 0 11 15,0 0-55-15,0 0-61 16,73-14-35-16,-11 14-7 16,-4 0-27-16,-8 0-227 15,-11-4-606-15</inkml:trace>
  <inkml:trace contextRef="#ctx0" brushRef="#br0" timeOffset="198045.34">23115 16601 466 0,'0'0'308'0,"0"0"-177"16,0 0-85-16,0 0 81 15,0 0 38-15,0 0-77 16,114-26-87-16,-2 12-1 16,17 2 0-16,10 6 4 15,-4-2-2-15,0 4 1 16,-13 4-3-16,-18-2 2 15,-16 0-3-15,-24 0 1 16,-22 2-1-16,-19-5-6 16,-17 5-10-16,-6-3-15 15,0 3-13-15,-2-4 7 0,-17-1-9 16,-11 5-62-16,-10 0-57 16,-2 0-236-16</inkml:trace>
  <inkml:trace contextRef="#ctx0" brushRef="#br0" timeOffset="198374.15">23185 16695 869 0,'0'0'169'0,"0"0"-88"16,0 0 19-16,0 0-9 0,0 0-87 15,0 0-3 1,388-62 2-16,-250 53-3 0,5-3 3 16,-3 5-2-16,-18 7 1 15,-25 0-2-15,-33 0-4 16,-28 0 2-16,-25 0 2 16,-11 0 0-16,0 0 0 15,0 0 9-15,0 0 21 16,-11 0-15-16,0 0-9 15,4 0-5-15,7 0-1 16,0 0-4-16,18 0-95 16,28-4-257-16,20-14-532 0</inkml:trace>
  <inkml:trace contextRef="#ctx0" brushRef="#br0" timeOffset="198908.84">25312 15954 605 0,'0'0'278'0,"0"0"-135"16,0 0-48-16,0 0 14 15,0 0-6-15,0 0-38 16,-5 0-16-16,25-9-21 15,13 1-14-15,12-2-14 16,-1 6 0-16,-3 4 0 16,-7-3-3-16,-8 3-94 15,-8 0-60-15,-9 0-46 16,-9 7-132-16,0 2-211 0</inkml:trace>
  <inkml:trace contextRef="#ctx0" brushRef="#br0" timeOffset="199055.76">25312 16040 481 0,'0'0'239'0,"0"0"-164"16,0 0 12-16,0 0 113 15,0 0-81-15,0 0-86 16,93 0-33-16,-33 0-2 16,7 0-38-16,-2 0-273 15,-5 0-443-15</inkml:trace>
  <inkml:trace contextRef="#ctx0" brushRef="#br0" timeOffset="199425.55">26080 15816 893 0,'0'0'108'0,"0"0"-68"16,0 0 30-16,0 0 20 16,0 0-35-16,0 0-25 15,3-85-30-15,28 66-10 0,-2 7 2 16,2 3 7 0,-4-2-1-16,0 8-2 0,-3 3 2 15,-1 0 1-15,-8 0 0 16,-4 0-3-16,-8 9-7 15,-3 5 7-15,0 7 3 16,-12 2-2-16,-12-4 3 16,-5 2-3-16,-3 2 3 15,-1-5-1-15,0 5 1 16,-5 3-4-16,-2 1-53 16,-3 8-97-16,8-3-129 15</inkml:trace>
  <inkml:trace contextRef="#ctx0" brushRef="#br0" timeOffset="199712.49">25974 16351 380 0,'0'0'643'0,"0"0"-528"15,0 0-95-15,0 0-14 16,0 0-4-16,0 0 4 15,31 14-6-15,-9-4 3 16,-2-7 5-16,-9-3-4 16,-4 0 1-16,-7 0 5 15,0-3 9-15,-14-16-19 16,-10 6-5-16,-5-1 1 16,1 10 1-16,5 4 3 0,5 0 0 15,11 0-4-15,7 0 3 16,0 5-71-16,34-3-319 15</inkml:trace>
  <inkml:trace contextRef="#ctx0" brushRef="#br0" timeOffset="202260.75">22565 13759 207 0,'0'0'119'0,"0"0"-63"16,0 0-48-16,0 0-1 16,0 0 41-16,0 0 65 15,0 0-9-15,-183-3-13 16,179 3-43-16,4 0 9 15,0 0 1-15,0 0 0 16,0 0-9-16,8 0-17 16,15 0-12-16,10 0-6 15,21 0 9-15,13 0-8 16,13-2-5-16,18-5 2 16,18-2-7-16,25-3 2 15,24-9 1-15,24 2-7 0,20-5 2 16,24 0-1-16,12 1 0 15,15 8 3-15,17 2-3 16,10 6 5-16,8 5 8 16,2 2 3-16,-12 0-12 15,-18 0 4-15,-17 0-10 16,-18 0 0-16,-18 0 0 16,-16 0 0-16,-22-9 1 15,-29-1 1-15,-33-2 0 16,-34 4 2-16,-35 3-3 15,-23 0 2-15,-22 5-1 16,0-4 16-16,0 2-3 0,-11 1-3 16,-4-1-12-1,-4 2 0-15,9 0-3 0,2 0 3 16,6 0 0-16,0 0 1 16,2 0-1-16,0 0-1 15,0 0-1-15,0 0-9 16,-2 0-28-16,-3 0 26 15,1 0 9-15,0 0-3 16,-1 0 0-16,0 0 4 16,-1 0 3-16,-3 0 4 15,0-12-2-15,2 3 1 16,3 1 6-16,-3-2-5 16,3 0-2-16,-3 1-1 0,3 4 3 15,1-2-4-15,3 4 12 16,0 1 14-16,0 2-6 15,0 0-5-15,0 0-1 16,0 0-5-16,0 0-9 16,0 5-9-16,0 16-5 15,0 19 13-15,0 18 1 16,0 11 1-16,5 14 3 16,-3 16-3-16,1 5-1 15,-3 9 3-15,0 9-3 16,0 3 3-16,0 4 2 15,0 12 4-15,0 8 6 16,0-1-5-16,0 9 12 16,0-11-4-16,0-2-7 0,0-10 3 15,0-9 9-15,0-13-11 16,0-14-3-16,10-10 4 16,6-3 5-16,0-8 3 15,-3 2-3-15,-6-1 1 16,-7 2-9-16,0-5-4 15,0-7 0-15,-7-10 4 16,-6-14-6-16,2-12 4 16,4-6 0-16,0-4 0 15,3-12-6-15,1-1 3 16,1-2-1-16,2 0-2 16,0 5 5-16,0 1-6 15,0 1 6-15,0-2-4 0,0 2 2 16,0 0-3-16,0-1 3 15,0 1-4-15,0-9 1 16,0 8-1-16,0-5-1 16,0 6 1-16,0 4-1 15,0 4 1-15,0 2-1 16,-4 6 1-16,-3-4-1 16,0 6 3-16,3-6-2 15,-3 2-1-15,3-10 2 16,2-1-2-16,-3-4 0 15,1-9-3-15,1-4 3 16,3 4 0-16,-2-4 1 16,0 0-1-16,-3 0-4 15,-5 0 4-15,-11 0 0 0,-10 0 9 16,-7 0-9-16,-7 0 2 16,-3 0 1-16,-6 0-1 15,-6 0-2-15,-9-4 0 16,-9 4 2-16,-10 0-6 15,-7-4 9-15,-10 4-4 16,-6 0-1-16,-8 0 0 16,-10 0 1-16,-16 0 1 15,-11 4-2-15,-8 6-2 16,-17-2 1-16,-2 3 0 16,-5-4 0-16,-1 3-6 15,6-2 7-15,5 1 4 0,5 5-4 16,-6-4 1-16,-1-2-1 15,-5 5 0 1,2-4 0-16,2-4-1 0,5 4 1 16,2-5-2-16,2-4 4 15,14 0 2-15,16 0-4 16,14 0 0-16,17-4 4 16,12-10-2-16,13 0-2 15,10 1 0-15,7 10 2 16,7-2-4-16,6 5 2 15,4 0-3-15,8 0 1 16,7 0 1-16,10 8 0 16,9-8 1-16,9 5 1 0,7-5-1 15,2 0 0-15,0 0 2 16,0 0-2-16,0 0 3 16,0 0-1-16,0 0-2 15,0 0-2-15,0 0 2 16,0 0 0-16,0 0 0 15,0 0-8-15,2 0-17 16,13-8 1-16,5-29-37 16,7-13-132-16,-6-16-24 15,-8-22-176-15</inkml:trace>
  <inkml:trace contextRef="#ctx0" brushRef="#br0" timeOffset="203370.43">22220 13837 263 0,'0'0'82'0,"0"0"33"16,0 0-28-1,0 0-10-15,0 0-36 16,0 0-11-16,-40-39 8 0,28 34 0 15,1 0 9-15,3-1 7 16,-2-2-10-16,4 0-8 16,1-2 2-16,-1 1 15 15,2 2-1-15,-2 0-25 16,4 4-12-16,2 1 8 16,-2 0-8-16,0-3 0 15,2 5-3-15,-2-3-4 16,0-1-6-16,-1 2-1 15,1 2 1-15,2 0 4 16,0 0 3-16,0 0-1 16,0 0-5-16,0 0-1 0,0 4-2 15,0 27-6-15,-2 20 6 16,0 15 4-16,0 14 4 16,2 9-4-16,0 7 4 15,0 8-1-15,0 8-3 16,0 19 0-16,0 11-2 15,0 12 11-15,0 7 9 16,-2-5-8-16,-4-1-7 16,2-9 1-16,0-2 8 15,-1-9 0-15,3-5 12 16,0-9-5-16,0-3-8 16,2-2-4-16,0-4-5 15,0-8 9-15,0-5-2 0,0-11-7 16,0-12 0-16,0-5 3 15,0-12-3-15,0-6-3 16,0-13 5-16,0-8-7 16,0-10 3-16,0-8-1 15,2-2 6-15,2-2-5 16,1 2 3-16,1 6-2 16,2 0 2-16,-2 4-3 15,3-4-1-15,-3 0 1 16,-1 0-4-16,0-9 2 15,-5 1-1-15,0-10 1 16,0 4 0-16,0-4-1 16,0 0 2-16,0 0 7 15,0 0-7-15,0 0 7 0,0 0-7 16,0 0 0-16,0 0-2 16,0 0 1-16,0 0 0 15,0 0-2-15,0 0 0 16,2 0 0-16,-2 0 1 15,0 0-1-15,2 0-11 16,-2 0-54-16,0-23-194 16,0-13-762-16</inkml:trace>
  <inkml:trace contextRef="#ctx0" brushRef="#br0" timeOffset="-206496.86">22465 14640 90 0,'0'0'301'16,"0"0"-208"-16,-2 0-43 15,2 0-37-15,0 0-11 0,0 0 3 16,0 0-5-16,0 0 5 16,0 0 5-16,0 0-6 15,0 0-1-15,0 0 11 16,0 0 9-16,0 0-16 16,0 0 0-16,0 0-1 15,0 2-4-15,0-2 0 16,0 0 1-16,0 0-3 15,0 0 2-15,0 0 2 16,0 0-4-16,0 0 2 16,0 0-2-16,0 0 2 15,0 0-2-15,0 0 1 0,0 0-1 16,0 0 0 0,0 0 0-16,0 0 1 0,0 0-1 15,0 0 0 1,0 3-1-16,0-3 1 0,0 5 0 15,0-3 1-15,0 0 0 16,0-2-1-16,0 0 0 16,0 0 2-16,0 0-2 15,0 0 0-15,0 0 2 16,0 0 0-16,0 0-2 16,0 0 3-16,0 0-2 15,0 0-1-15,0 0 2 16,0 0-2-16,0 0 5 15,0 0 14-15,8-9 38 0,17-12-41 16,13-9-15-16,5-2 1 16,5-1 0-16,6-2-2 15,-3 3 0-15,-2 2-4 16,-2 2 8-16,-7 3-8 16,-9 3 1-16,-4 7 3 15,-9 1 0-15,-7 2 4 16,-5 7-4-16,-3 3 0 15,-3 2 4-15,0 0 5 16,0 0-1-16,0 0-4 16,0 0 0-16,0 0-2 15,0-2-1-15,0 2 3 16,0 0-3-16,0 0 0 0,0-2 0 16,0 2 0-16,0 0 0 15,0 0-1-15,0-1 4 16,3-4 0-16,-3-1 2 15,0 0-2-15,0 0-3 16,0 0 1-16,0-2-2 16,0-1-7-16,-3 0 1 15,-6 1 2-15,-2 0-1 16,-7 0 0-16,-1 4-3 16,-4 0-4-16,-6-1 8 15,0 0-4-15,2 1 5 16,2 4 2-16,6-3 1 15,7 3 0-15,4 0 0 16,8 0 0-16,0 0 0 0,0 0-3 16,6 0-19-16,19 0 9 15,10 3 12-15,7 3 1 16,3 2 0-16,5-8 1 16,-8 2-1-16,-7 0-1 15,-10 0-2-15,-10 6 0 16,-10 6 0-16,-5 6-2 15,-5 12 2-15,-30 13-1 16,-12 13 4-16,-7 13 0 16,1 6-25-16,6-9-167 15</inkml:trace>
  <inkml:trace contextRef="#ctx0" brushRef="#br0" timeOffset="-204792.33">24712 14133 294 0,'0'0'83'16,"0"0"-44"-16,0 0 5 15,0 0-12-15,0 0-18 16,0 0-9-16,2-4-5 16,23-5-3-16,8-4 3 15,7-3 0-15,5-2 0 16,-3 0-1-16,-1 0-2 16,-6 2 3-16,-6 1-2 15,-9 3 2-15,-6 5 2 16,-10 2 0-16,-4 3-2 15,0 2 38-15,0 0 7 16,-4 0-14-16,-15 0-28 0,2 0-3 16,-1 0-2-16,5 0 2 15,3 0 1-15,8 0 0 16,0 0-1-16,2 0 1 16,0 0 2-16,0 0-3 15,0 0 0-15,0 0 2 16,0 0 9-16,0 0 2 15,4-5-13-15,-2-2 0 16,-2 1 2-16,0 1-2 16,0-2-18-16,0-2-13 15,-2 2-3-15,-8-1 26 0,-1-2 2 16,1 3 4-16,-1-2 2 16,3 4 0-16,-2 0 0 15,6 3 20-15,2 2 20 16,2 0-25-16,0 0-15 15,0 0-9-15,0 0 3 16,6 7 6-16,10 4-2 16,7-1 2-16,0 0-1 15,6 0 0-15,0 0 1 16,-2 1 2-16,-6 4 1 16,-10 12-3-16,-11 19-2 15,-16 22 2-15,-39 19-9 16,-22 14-109-16,-4 6-226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2T04:28:10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9703 9972 209 0,'0'0'5'16,"0"0"-10"-16,0 0-20 15</inkml:trace>
  <inkml:trace contextRef="#ctx0" brushRef="#br0" timeOffset="14947.14">18397 13138 194 0,'64'-16'0'16,"44"10"-143"-16</inkml:trace>
  <inkml:trace contextRef="#ctx0" brushRef="#br0" timeOffset="41716.76">2797 14151 18 0,'0'0'29'15,"0"0"24"-15,0 0-2 16,0 0-4-16,0 0 23 15,0 0-43-15,0 0 11 16,0 0 1-16,0 0-22 16,0 0 21-16,2 0-18 15,-2 0-6-15,0 0 13 0,0 0-26 16,0 0 18 0,0 0 17-16,0 0-16 0,4 0 21 15,15 0-23-15,18-6 3 16,28-20 64-16,38-14-70 15,26-18-15-15,4-22-340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0T03:49:55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28254 7936 182 0,'-2'-8'56'16,"2"1"5"-16,0 0-1 0,0 1 1 16,0 1 1-1,0 1-12-15,0 4-16 0,0-2-1 16,-2 2-17-16,0 0-12 16,-8-2-3-16,2 2-1 15,-5 0 4-15,1 0-2 16,3 0-1-16,1 0 2 15,-2 0 1-15,4 0 4 16,-1 0 3-16,3 0-2 16,2 0 0-16,-1 0 1 15,3 0 7-15,0 0-11 16,0 0 1-16,0 0 2 16,0 0-3-16,0 0 4 15,0 0-10-15,5 0-3 16,12 0 3-16,12 5 13 0,12 3 1 15,9 5 1-15,15-2-14 16,16 2 7-16,12-1-5 16,19 2 5-16,17 0-6 15,18 1 1-15,11 5-1 16,12-5 1-16,-5-1-1 16,-7-5-2-16,-5-3-6 15,-10-6 4-15,-6 0 2 16,-6 0-3-16,-19 0 3 15,-19-6 0-15,-22 3 0 16,-27 1 3-16,-21 2-3 16,-13 0-2-16,-10 0-2 15,0 0-115-15,-16 0 32 16,-20 12 25-16,-11 1-124 0</inkml:trace>
  <inkml:trace contextRef="#ctx0" brushRef="#br0" timeOffset="921.48">28263 8013 98 0,'0'0'112'0,"0"0"-62"16,0 0-31-16,0 0 12 16,0 0 25-16,0 0-1 15,-83-14 2-15,72 12-36 16,3 2 1-16,-6 0 6 16,1 0 4-16,-3 0 0 15,1 0-1-15,1 0-2 16,5 0-1-16,5 0 17 15,4 0 1-15,0 0 18 16,0 0-2-16,6 0-17 16,30 0-17-16,26 0 9 0,32 0 8 15,26 0-13 1,23 0-24-16,17 0-4 0,12 0-2 16,7 0 1-16,1 0 2 15,-13 0-4-15,-20 0 0 16,-20 0-2-16,-19 0 0 15,-19 6 1-15,-12-1 1 16,-9-2 0-16,-13-1-1 16,-10-2 2-16,-9 0-2 15,-12 0 0-15,-11 0 3 16,-5 0-2-16,-6 0-1 16,-2 0 2-16,0 0-4 15,0 0-9-15,0 2-208 16,-27 12-69-16,-20 2 92 15</inkml:trace>
  <inkml:trace contextRef="#ctx0" brushRef="#br0" timeOffset="1432.13">28301 8110 424 0,'0'0'80'15,"0"0"-64"-15,0 0-8 16,0 0 37-16,0 0 27 15,0 0 31-15,-129-35-36 16,129 33-5-16,0 2 29 16,0 0-9-16,35-4-7 15,30 0-19-15,38-4-50 16,37-2 1-16,34 0 23 16,15-2-11-16,12 2-10 15,-3 2 2-15,-10 1-6 16,-15 1-5-16,-19 5-1 0,-24-2 1 15,-26 3 0-15,-21-1 2 16,-27-3-2-16,-25 0 0 16,-18 2 1-16,-11 2 16 15,-2 0 58-15,0 0 11 16,0-2-29-16,0 2-19 16,0-3-27-16,0 3-8 15,4 0-2-15,4 0-2 16,0 0-43-16,-8 0-150 15,0 15-210-15</inkml:trace>
  <inkml:trace contextRef="#ctx0" brushRef="#br0" timeOffset="2032.78">29081 8093 207 0,'0'0'106'15,"0"0"-49"-15,0 0 21 16,0 0 12-16,0 0-45 16,0 0-9-16,-6-29-11 15,6 23 13-15,0 3 44 16,0-1-3-16,-5 0-25 0,3 2-14 16,-1 0-5-16,1 0 0 15,2 2-4-15,0 0-17 16,0 0-6-16,0 0-8 15,0 17-34-15,5 14 34 16,8 9 3-16,3 4-1 16,-3 0 3-16,0 0-5 15,-3-4 3-15,-6-1-3 16,-2-10 7-16,0-6-3 16,-2-8 1-16,0-4-5 15,0-5-3-15,-2-6-257 16</inkml:trace>
  <inkml:trace contextRef="#ctx0" brushRef="#br0" timeOffset="3195.76">29023 8416 64 0,'0'0'106'0,"0"0"-44"16,0 0-14-16,0 0 11 16,0 0-8-16,0 0-9 15,-77 0-9-15,69 0 24 16,2 0-14-16,3 0 4 15,3 0-10-15,0 2-16 16,0-2 24-16,0 0 16 0,0 0 5 16,0 0-15-1,23 0-3-15,13 0 17 0,13 0-55 16,6-4-7-16,7-3-1 16,6 2 5-16,5 1-7 15,0-2 0-15,-1 2 2 16,-12 2-2-16,-11 2-3 15,-13 0 3-15,-10 0-3 16,-8 0 3-16,-7 0-5 16,1 2 4-16,-6 5 0 15,1 2-1-15,-1-1-4 16,-3 0 5-16,-3-2 0 16,0 0-2-16,0 2 0 15,0 5-2-15,-7-2-5 16,-6 1 10-16,-3-3 2 0,3-4-1 15,-1-1 0 1,1 1-1-16,0 0 3 0,-1-3 1 16,4 3 1-16,1 0-2 15,-1-1-3-15,-3 2 1 16,-1-1 0-16,-3-2-1 16,-1-1 4-16,-1 2-3 15,-4-1-1-15,-2-1 4 16,-4 1-1-16,0-1 2 15,2-2-5-15,5 0 5 16,2 0 8-16,4 0-3 16,6 0 1-16,-4 0 5 0,1 0 0 15,0 0 1 1,-6 0-10-16,1-2-1 0,-3-1-2 16,-4-2-4-16,0-1 1 15,1 3-1-15,6-6 2 16,0 7-2-16,5-4 5 15,-1 3 0-15,3 0-1 16,3-1 0-16,0 2-3 16,6-1 2-16,0 3 3 15,2 0 17-15,0 0 20 16,0 0-9-16,0-2 8 16,0-5-12-16,0-1-15 15,4-2-15-15,6-6-5 16,3 0 4-16,5 2-15 15,2-2-130-15,-2 1-97 0,-10 1-281 16</inkml:trace>
  <inkml:trace contextRef="#ctx0" brushRef="#br0" timeOffset="4569">28956 8488 132 0,'0'0'74'16,"0"0"-60"-16,0 0-11 15,0 0 3-15,0 0-4 16,0 0-2-16,23-8-5 16,-23 8-4-16,0 0 9 15,0-2 31-15,0 0 86 16,0-2-23-16,2 2-49 15,-2 2 20-15,0 0-5 16,0 0-15-16,0 0-20 16,0 0-3-16,0 0-4 15,0 0 6-15,0 0 1 16,0 0-20-16,0-2 6 0,0 2-5 16,0 0 14-16,0 0-11 15,-14 0-9-15,-5 0-14 16,-12 10 12-16,-6 6 2 15,-1 1 0-15,1-2 3 16,-3 4-2-16,1-4 4 16,0 1 0-16,3-2 11 15,1 0-9-15,-4-1 6 16,1-3-5-16,3 1 8 16,-1-2 3-16,7-4-11 15,7-3 16-15,7 1 17 16,5-3-22-16,6 2-9 15,4-2-4-15,0 0 1 0,0 0 0 16,0 0-3-16,0 0 5 16,0 2-9-16,0-2 0 15,-7 2 1-15,1 1 0 16,-2-1 0-16,4 3 0 16,2-5 2-16,2 2-3 15,0-2 3-15,0 1-1 16,0-1-2-16,0 0-2 15,0 0 2-15,6 5 2 16,0 0-2-16,0 2 0 16,3-2 0-16,-1 2 0 15,4 0 0-15,3 2 0 0,1 1 1 16,1-1 0 0,-3 0 1-16,-1 0-2 0,-3-2 2 15,-6-2-2-15,-2-2 2 16,-2-1-1-16,0-2 4 15,0 0 0-15,0 0-4 16,0 0 4-16,0 0 3 16,0 0 2-16,0 0 6 15,0 0 16-15,3 0 11 16,7 0-14-16,13-10-29 16,6-4-14-16,11 2 12 15,5-3-3-15,3 3 2 16,2-2-6-16,-3 1-5 15,-5-4-4-15,-7 3 6 0,-3 2-2 16,-8 2 5-16,-9 2 2 16,-5 4 7-16,-6 4-1 15,-4 0 1-15,0 0-1 16,0 0 1-16,0 0-2 16,0 0-1-16,0 0 4 15,0 0-1-15,0 0 2 16,0 0-2-16,0-2 6 15,0-1 18-15,0-4 8 16,0-3-26-16,0 2-6 16,0 2 2-16,0 0 1 15,0 0-3-15,0 0-1 16,0 0-1-16,0-2-3 0,0 2 2 16,-2-2-2-16,0 4-5 15,2 2-5-15,-2 2 0 16,2 0-71-16,0 0-144 15,0 0-47-15,4 6-55 16</inkml:trace>
  <inkml:trace contextRef="#ctx0" brushRef="#br0" timeOffset="5682.44">29344 8603 113 0,'0'0'134'16,"0"0"-68"-16,0 0 24 15,0 0 34-15,0 0-49 16,0 0-25-16,-2 0-9 16,2 0-13-16,0 0-20 15,-2 0-4-15,-1 0-4 16,1 0-4-16,-5 10-14 0,1 8 15 15,-5 12 3-15,-1 9 2 16,6 8 14-16,-1 3 4 16,7-2-3-16,-2-4-10 15,2-6 0-15,0-8-5 16,0-8 4-16,0-6-6 16,0-4 3-16,0-6-3 15,0-2 1-15,0 1 4 16,0-5 1-16,0 2-6 15,0-2 4-15,0 0 7 16,0 0-7-16,0 0 19 16,0 0 7-16,0 0 14 0,0 0 12 15,2 0-12 1,3 0-7-16,3 0-8 0,4-2-26 16,3-5 0-16,-4-1-3 15,1 3 1-15,-1-2-1 16,-3 2 0-16,6-2 1 15,-3 3-1-15,1-2-1 16,3 2 1-16,-1 0 3 16,-1 0-3-16,-5 2-2 15,-2 2-1-15,-6 0-2 16,0 0-7-16,0 0 0 16,0 0-3-16,0 0 5 15,0 0-5-15,0 0 9 16,0 0 6-16,0 0 3 15,0 0-1-15,0 0 7 0,0 0 2 16,0-2 4-16,0 0 2 16,0-4 2-16,-4-6 9 15,-2-7-19-15,-5-8-8 16,-1-4 4-16,2-1-5 16,1-3 0-16,5 3 2 15,1 7-1-15,-2 4 4 16,1 4-4-16,0 1 1 15,-1 2 2-15,1-2-2 16,0 0 0-16,1 0-2 16,1 4 0-16,-1 5 0 15,3 0 1-15,0 5 4 0,0 2 2 16,0 0-7-16,0 0 0 16,0 0 0-16,0 0-5 15,-4 0-20-15,0 0-94 16,-3 0-148-16,3 2-144 15</inkml:trace>
  <inkml:trace contextRef="#ctx0" brushRef="#br0" timeOffset="6975.78">29698 8418 138 0,'0'0'172'0,"0"0"-95"16,0 0 11-16,0 0 5 15,0 0-16-15,0 0-6 16,-4-6-24-16,4 6 1 15,6 0 34-15,21-6-48 0,12-2-33 16,7-2 3-16,10-2 0 16,4-3 0-16,3 0-4 15,-3-2-2-15,-4 6-22 16,-6-1 18-16,-7 4-2 16,-12 6 7-16,-10-1 0 15,-10 3 0-15,-9 0-4 16,-2 0 0-16,0 0-9 15,0 0 8-15,0 0-14 16,0 0 20-16,0 0-1 16,0 0 1-16,0 0 1 15,0 3 7-15,0-1-2 0,0 1-6 16,0 2 0-16,4 3 0 16,3 3 0-16,2 6-1 15,2 9 1-15,7 4 0 16,-1 4 0-16,2-4 7 15,-4-4-6-15,-6-6 1 16,-4-6-3-16,-1-2 2 16,-4-3 8-16,0-6-9 15,0-1-1-15,0 0-5 16,-2-2 6-16,-10 0 40 16,3 0-14-16,1 0-1 15,4 0-4-15,-1 0-4 16,-2 0-5-16,-4 0-5 0,-7 0 0 15,-6 0-7 1,-5 0 1-16,-2 5-2 0,-6 0 2 16,-2 1-1-16,-3-2 1 15,-10 2-2-15,-4 0 2 16,-6-2 0-16,2 0 0 16,8-2-1-16,10-2 1 15,11 0 1-15,10 0 0 16,6 0 1-16,7 0 0 15,2-2 7-15,4 1 2 16,2-2-6-16,-2 1-4 16,-2-2-2-16,-3-2 1 0,1 2 0 15,-2 0-1 1,2 2 3-16,2-4-3 0,-3 5 0 16,3-6 1-16,-3 2 0 15,2-2-1-15,1 0 0 16,-1 0 0-16,1 1 1 15,0-1 2-15,4 7 0 16,0-3-1-16,0 3 0 16,0 0 4-16,0 0-3 15,0 0-1-15,0 0 6 16,0 0-7-16,0 0 4 16,0-4 8-16,2-1-7 15,4-2-6-15,-1 3 0 16,-5 1-3-16,0 3 3 15,0 0-7-15,0 0-36 0,0 0-57 16,0 0 10-16,-2 3-13 16,-3 13-82-16,1-4-300 15</inkml:trace>
  <inkml:trace contextRef="#ctx0" brushRef="#br0" timeOffset="11933.56">28985 8518 245 0,'0'0'30'16,"0"0"-23"-16,0 0 9 15,0 0 54-15,0 0-11 16,0 0 7-16,0 0-27 16,-4-28-5-16,4 24-25 0,0-4 11 15,0 4-5 1,0 0 32-16,2-1-24 0,0 5 11 15,-2-3 9-15,5-1-5 16,-3-1-20-16,2 0-11 16,0 1-1-16,2 0-2 15,-4 3-2-15,0-2 13 16,-2 3-1-16,0 0 1 16,2 0 2-16,-2 0 16 15,0 0 17-15,0 0-18 16,0 0-25-16,0 0-7 15,0 0-10-15,0 0-3 16,0 0 5-16,0 0 1 16,0 0 4-16,0 0 2 15,0 8 1-15,0 1 3 0,0 0-3 16,0 3 0-16,0 2 2 16,-2-3-2-16,2 1-1 15,-2-3 1-15,2-5 0 16,0 3 1-16,0-6-1 15,0-1 3-15,0 0 0 16,0 0 1-16,0 0 9 16,0 0 13-16,0 0-6 15,0 0-12-15,0 0-3 16,0 0-2-16,0 0-3 16,0 0-2-16,0 2 1 15,0 0 0-15,0 2-1 0,-2 1 2 16,2-4 2-16,0 1-1 15,0 2-1-15,0-1 0 16,0 0 0-16,0 1 0 16,0 3-1-16,0-2 1 15,0 1 2-15,0-2-2 16,0 1 0-16,0-4 0 16,0 1 0-16,0 0-1 15,0-2-1-15,0 4 2 16,0-1 0-16,0 0 1 15,0 1 3-15,0-2-4 16,0 5 14-16,4-4-7 16,0 4 1-16,3-3-3 0,1 0 2 15,2 1 6-15,1 0-3 16,0-1-6-16,-2-1 5 16,4-1 2-16,1 1-4 15,-1-1 4-15,5-2-4 16,-3 0 0-16,4 0-1 15,-4 0 3-15,1 0-4 16,-3 0 2-16,-1 0-7 16,-2 0 1-16,1 0-1 15,5 0 3-15,-1-2 1 16,1-1-3-16,-1-1 5 16,2 1-2-16,-4-2-4 15,0 3 1-15,-4 0 0 16,-2 0-1-16,1-2 1 0,0 3 6 15,-2-2-7-15,-2 3 4 16,-1-1-1-16,3 1 0 16,-2-3 0-16,2 1 3 15,2-2-4-15,3 1 5 16,1-2-6-16,3 1-1 16,-3 1 1-16,-2 1 0 15,1-3-1-15,-3 3 3 16,-2-2-3-16,1 3 4 15,-1-4-3-15,8-1-1 16,-1 2 1-16,-2 0 1 16,1-2 0-16,-6 2-2 15,0 2 0-15,1-1 0 0,-4 0 0 16,1 1 1-16,-1 0-1 16,-1 0 3-16,0 1 0 15,-2 1 3-15,0-2 3 16,0 2-2-16,4-3-1 15,1-1-3-15,-1 0-1 16,3-2-1-16,-2 2-1 16,-3 0 1-16,0 2-1 15,0 0 1-15,-2 2 1 16,0-3 0-16,0 3 1 16,0-3 5-16,0 1-4 15,0-2 3-15,0 1 0 0,2-4-7 16,-2 1 1-16,0 0 1 15,0 0-1-15,0 0-1 16,0 2 2-16,0 0-2 16,0 0-1-16,0-2 0 15,0 2-1-15,0-1 1 16,-2 3-1-16,-4-1-5 16,-2 0 4-16,0 2 0 15,-1-1-2-15,2-1 5 16,-4 2 0-16,2-1-1 15,-2 0 0-15,-3 2 1 16,4-2 0-16,-4 2 0 16,1 0 0-16,0 0-2 0,-6 0 0 15,7 0 2 1,0 0 0-16,1 0 0 0,1 0 0 16,4 0 1-16,-1 0-1 15,3 0 0-15,0 0-2 16,-4 0 2-16,0 0 2 15,-5 0-2-15,-3 0 0 16,-2 0-2-16,2 0-1 16,-4 0 4-16,3 0-3 15,-2 0 2-15,4 0 0 16,4 0 0-16,4 0 0 16,-1 0 1-16,3 0 0 0,3 0 0 15,0 0 0 1,2 0-1-16,0 0 3 15,0 0-6-15,-2 0 3 0,-6 0 0 16,-3 0 1-16,-1 0-1 16,-2 0 0-16,3 0-4 15,1 0 4-15,-1 0 0 16,3 0 0-16,-2 0 0 16,2 0 0-16,1 0 4 15,3 0-3-15,2 0-1 16,-1 0-1-16,3 0 1 15,-2 0-1-15,0 0-1 16,-3 2 2-16,1 0-2 16,-3 0 2-16,-2 2 0 15,2-2 0-15,-4 2 0 0,-4 4-1 16,-3 1 1-16,-3 8 0 16,2 1-1-16,-1 5-5 15,5 0 4-15,3 5-20 16,7-1-88-16,5-6-71 15,0-9-108-15</inkml:trace>
  <inkml:trace contextRef="#ctx0" brushRef="#br0" timeOffset="13509.84">29146 8552 161 0,'0'0'194'0,"0"0"-132"16,0 0-36-16,0 0 60 16,0 0-46-16,0 0-11 15,0 0 26-15,14-48-16 16,-14 48 2-16,0 0-10 15,0 0-19-15,-4 0-12 16,-11 4 0-16,-1 8 17 16,1 2 1-16,-1-3-11 0,3 1-2 15,-3 0-3-15,5-3 3 16,0-1-1-16,7-5-1 16,4-3-2-16,0 0 5 15,0 0 23-15,0 0 7 16,11-17-36-16,9-3-1 15,2-1-7-15,-2 1 7 16,-4 1 1-16,-5 7 2 16,-4 6-2-16,-5 2 5 15,-2 4 15-15,0 0-4 16,0 0-12-16,0 0-4 16,0 0-19-16,-13 15 16 0,-5 4 1 15,0-3 2 1,4-2 0-16,6-5-1 0,8-7 1 15,0-2 1 1,0 0 4-16,0 0-5 0,15 0-13 16,14-7 13-16,4-9 0 15,-2-2 0-15,-4 0-9 16,-4 6-23-16,-9 6 19 16,-8 3 13-16,-6 3 0 15,0 0-14-15,0 0-17 16,-18 20 7-16,-11 6 16 15,-7 1 8-15,5 4 3 16,2-8-2-16,7-2 4 16,9-10-4-16,4-4-1 15,9-6 4-15,0-1 20 0,4 0 31 16,28-14-40-16,12-12-15 16,3-2-49-1,1-2 17-15,-2 2-15 0,-11 7 16 16,-10 6 29-16,-14 7 1 15,-9 6 1-15,-2 2-1 16,0 0-24-16,-22 5 22 16,-12 18 3-16,-4 3 34 15,5-2-23-15,4-4-5 16,6-4 5-16,10-4-6 16,5-4-2-16,6-4 1 15,2-4 1-15,0 0 20 0,6 0 7 16,19-14-32-16,4-8-31 15,2-2 4-15,-5 0 17 16,-6 9 3-16,-4 2 6 16,-9 9 1-16,-7 2 5 15,0 2-5-15,0 0-4 16,0 0-21-16,-14 12 19 16,-6 7 6-16,0 1 11 15,3-6-8-15,7-2-3 16,4-5 2-16,6-2-2 15,0-5 8-15,0 0 2 16,22 0-9-16,12-17-1 16,5-3-12-16,1 2-4 0,-9-2-10 15,-4 6 18-15,-11 6 7 16,-7 1 0-16,-9 7 0 16,0 0-1-16,0 0-26 15,-23 13 28-15,-6 8 15 16,-2-2 24-16,3-1-26 15,6-2-1-15,10-6-6 16,7-3-6-16,5-4 0 16,0-3 4-16,0 0-4 15,14 0-10-15,11-3 6 16,6-14-50-16,-3-1 9 16,-1 2-22-16,-11 2 50 15,-5 4 17-15,-9 8 28 16,-2 2 35-16,0 0-63 0,-4 0 0 15,-15 12 14 1,-8 6 26-16,2 0-16 0,2-3-15 16,10-4-5-16,4-3 3 15,7-4-7-15,2-4 1 16,0 0 6-16,0 0 9 16,14 0-13-16,7-6-3 15,2-8-9-15,-1-1-9 16,-7 3-17-16,-1 3-3 15,-7 3 30-15,-5 6 4 16,-2 0 3-16,0 0-15 16,0 2 3-16,-2 14 13 15,-11 2 34-15,-1-1-20 0,3-4-5 16,2-3-3-16,9-6 1 16,0-2-3-16,0-2 1 15,5 0 10-15,16 0 6 16,6-14-21-16,0-8-27 15,2-2-25-15,-4 4 4 16,-7 6 36-16,-7 7 12 16,-9 4 5-16,-2 3-2 15,-2 3-3-15,-27 24 0 16,-7 7 0-16,-7 2 0 16,6-3-75-16</inkml:trace>
  <inkml:trace contextRef="#ctx0" brushRef="#br0" timeOffset="17824.8">25951 9573 532 0,'-8'0'146'0,"-2"-2"-86"15,2-3 3-15,-1 3-31 16,-1 2-12-16,4 0 9 15,-3 0-6-15,5 0-1 16,2 0 17-16,2 0 26 16,0 0 5-16,0 0-1 15,0 0-2-15,11-3-23 0,26-3-17 16,17 0-26-16,13 0 1 16,2 2-2-1,2 2 0-15,-6 2-6 0,-7 0 0 16,-6 0-26-16,-15 0-1 15,-10 0 9-15,-10 0 15 16,-5 0 7-16,-8 0 1 16,-1 0 1-16,-3 0 3 15,0 0 3-15,0 0 5 16,0 0 1-16,0 0-3 16,0 0-5-16,2 0-3 15,-2-2 4-15,0-1-4 16,0 3 0-16,0-1-1 0,0 1 3 15,0 0-3 1,0-2 0-16,0-2 1 0,0-3 0 16,-7 0-1-16,-5-1-1 15,0-1 0-15,-1 1 1 16,-1 1-2-16,1-1 2 16,1 2 0-16,8 1 0 15,-1 3 1-15,5 2 8 16,0 0-2-16,0 0-2 15,0 0 0-15,5 0-5 16,17 0-10-16,9 0 3 16,3 0 7-16,-3 0 1 0,-6 0-1 15,-12 0-2 1,-9 2-3-16,-4 17-4 16,0 5 2-16,-17 10 2 0,-17 7 2 15,-3 3 3-15,0-5 3 16,8-3 6-16,12-7-9 15,17-6 0-15,4-16-23 16,48-7-319-16</inkml:trace>
  <inkml:trace contextRef="#ctx0" brushRef="#br0" timeOffset="18980.14">27042 9172 598 0,'0'0'108'0,"0"0"-5"0,0 0-21 16,0 0-35 0,0 0-9-16,0 0-24 0,2-8-14 15,-2 8-4-15,0 0-3 16,0 0 4-16,0 0 3 15,0 2 0-15,0 8 5 16,0 3 8-16,0-4-4 16,0 1-4-16,0-6-1 15,0-1-3-15,0-3 3 16,0 0 2-16,0 0 7 16,0 0 11-16,0 0 71 15,0-12-24-15,0-5-62 0,-2-5-8 16,-3 2 0-1,-2 2-1-15,2 2 1 0,3 3-1 16,-2 6 1-16,2 0 0 16,0 6 2-16,0 1 12 15,-1 0 4-15,3 0-12 16,0 0-4-16,-2 0-3 16,-2 0-9-16,-8 0-6 15,-1 10 14-15,-5 6 1 16,1 2 0-16,1 4 0 15,3 6 0-15,-3 8-1 16,3 6 1-16,1 4 0 0,3 5 0 16,5-5 0-1,4-3 3-15,0-2 6 16,2-11 5-16,16-9 9 0,4-4 7 16,0-7-5-16,5-5 1 15,5-5-2-15,-1 0-4 16,4-9 4-16,-4-9-8 15,-4-2-12-15,-6 4-1 16,-11 1-3-16,-7 10-31 16,-3 3-62-16,0 2-105 15,-7-3-382-15</inkml:trace>
  <inkml:trace contextRef="#ctx0" brushRef="#br0" timeOffset="22574.68">27216 9494 35 0,'0'0'94'16,"0"0"-25"-16,0 0 29 15,0 0-26-15,0 0 25 16,0 0 11-16,33-15-28 0,-33 12 7 15,2 1-1 1,-2-1-30-16,2-1-24 0,1-3-12 16,1 0-9-16,0-2 1 15,3 1 1-15,-5-2-1 16,3 0-1-16,-5 3 9 16,0-3-2-16,0 1-7 15,0 0 4-15,0-2-5 16,0 1-10-16,0 3-1 15,0-2 0-15,0 5 1 16,0 0 1-16,0 2 1 16,0 0 1-16,0 2 9 15,-2 0 5-15,-1 0-6 16,-2 0 0-16,1 0-8 16,0 0-3-16,-3 0-5 0,1 0 2 15,-4 0 2-15,4 0-3 16,-1 10 4-16,-4 6 0 15,2 4-1-15,0 6 0 16,3 5 1-16,2-1 0 16,0-2 1-16,4-4 0 15,0-4 1-15,0-6 1 16,10-6-2-16,1-3 0 16,-3-5 12-16,6 0-9 15,-3 0 5-15,3-15-9 16,-5-9-19-16,-1-2-7 15,-1-1 15-15,0 1 3 0,-2 6-3 16,-1 5 8-16,0 4 3 16,-2 8 0-16,0 3 0 15,-2 0-2-15,3 0-5 16,1 0-18-16,1 2 7 16,2 15 16-16,1 6 4 15,4 0-1-15,3 4 7 16,8-5 6-16,1-2-6 15,2-4-8-15,1-8-80 16,0-8-432-16</inkml:trace>
  <inkml:trace contextRef="#ctx0" brushRef="#br0" timeOffset="22994.44">27926 9322 342 0,'0'0'243'0,"0"0"-213"16,0 0-18-16,0 0 10 16,0 0 27-16,0 0-27 15,0 0-19-15,0 0-2 16,0 0 4-16,0 0 7 0,0 0 6 15,0 0 2-15,0 0-7 16,0 0 25-16,0 0 20 16,0 0 6-16,0 0-15 15,-2 0-22-15,0 0-8 16,0 0 6-16,0 0-9 16,0 0-4-16,-1-3-11 15,0-2 40-15,3 1-8 16,0 1-5-16,0 1 8 15,0 2-8-15,0-3-13 16,0 3-15-16,0 0 0 16,0 0-4-16,-2 0-15 15,-4 0-119-15,-3 3-51 16,-5-1-342-16</inkml:trace>
  <inkml:trace contextRef="#ctx0" brushRef="#br0" timeOffset="24897.77">27447 9571 439 0,'0'0'122'0,"0"0"-69"0,0 0 4 16,0 0-24-16,0 0-9 16,0 0-13-16,60-131-11 15,-60 105-1-15,0-2-1 16,0-4-4-16,0 2 0 15,0-1 5-15,0 6 1 16,0 4 1-16,0 4 24 16,2 5 11-16,3 2 30 15,-3 5-32-15,1 0 30 16,-1 3-32-16,0 2-13 16,0 0-19-16,-2 0 0 15,0 0-5-15,0 0-6 16,0 4-3-16,0 18 10 0,0 8 0 15,0 6 4-15,0 8 3 16,0 2 10-16,0 2 9 16,0-3 3-16,0-8 24 15,3-1-37-15,9-5 8 16,9-11 0-16,1-8-7 16,10-9 8-16,1-3 9 15,5-7-6-15,-5-18-1 16,-2-2-15-16,-8-4-1 15,-8 0-7-15,1-1-2 16,-8 1-8-16,-1 5-13 16,0 11 23-16,-7 7 0 15,3 3 1-15,-3 3 1 16,2 2-2-16,-2 0-1 0,0 0-2 16,0 0-1-16,0 0-1 15,0 0-14-15,0 0-5 16,0 2 11-16,0 8 13 15,0 0 0-15,2-2 0 16,2-4 4-16,-2 3-2 16,-2-5 1-16,2-1-1 15,-2 1-2-15,0-2 0 16,0 0-10-16,0 0-2 16,0 0-4-16,0-3 5 15,0-11-7-15,0-3 3 16,0 3 13-16,0 2 2 15,0 4 0-15,0 2 15 0,0 4 7 16,0 2 12-16,0 0-9 16,0 0-12-16,0 0-13 15,0 0-17-15,0 2-6 16,-2 14 22-16,-2 4 1 16,2 4 5-16,0 5 1 15,2 0-1-15,0 4 0 16,0-3 0-16,0-1 3 15,0-3-6-15,6-9 4 16,7-5-6-16,3-9 0 16,7-3 9-16,1 0 3 15,2-7-4-15,-1-18-8 0,0-1-1 16,-3-1-16-16,-4-4-10 16,-2 4 11-16,-3-1 16 15,-2 3 0-15,-2 5 2 16,-5 4-2-16,3 6 3 15,-7 5-3-15,2 0 0 16,-2 5 6-16,0 0 0 16,0 0-6-16,0 0-1 15,0 0-9-15,0 0-8 16,0 2-1-16,-2 15 11 16,-5 5 8-16,1 4 8 15,4 6-8-15,2-3 8 16,0 3 1-16,0-3-7 0,0-5 1 15,0-2 5-15,8-8-7 16,1-6 9-16,-2-6-8 16,2-2 2-16,0 0-4 15,2 0-33-15,0-18-28 16,0-10-107-16,5-2 81 16,1-5 53-16,4 3 30 15,-3 2 4-15,-1 7 63 16,-3 6 74-16,-7 7-67 15,-3 6-15-15,-2 4-25 16,-2 0-8-16,0 0-22 16,0 0-11-16,0 10 11 15,2 11 9-15,0-2 4 16,3 3-9-16,2 1 5 0,2-2 2 16,4 0-5-16,3-1 0 15,-1-6 0-15,3-2 3 16,3-7-7-16,-2-5 2 15,4 0 8-15,1-3 1 16,1-21-13-16,-1-9-14 16,-2-4-44-16,-1-5 24 15,-6-3 19-15,-4 2 13 16,-4-1-5-16,-5 9 7 16,-2 3 7-16,0 7 23 15,0 4 15-15,0 3-6 0,0 4-11 16,0 2-21-1,-2 6 8-15,2 2 0 0,0 2-10 16,0 2 2-16,0 0-7 16,0 0 0-16,0 0-12 15,-2 4-13-15,2 16 24 16,-2 9 0-16,-1 6 0 16,3 7 1-16,-2 9 2 15,2 2 0-15,0 3 3 16,0-3 5-16,0-7 6 15,13-9-10-15,3-12 13 16,2-7 10-16,0-10-9 0,1-8-2 16,8 0 8-1,2-14-1-15,4-14-18 0,4-4-7 16,-4-3-76-16,-2-4-125 16,-6 4-71-16,-5 7-288 15</inkml:trace>
  <inkml:trace contextRef="#ctx0" brushRef="#br0" timeOffset="25700.02">28905 9368 212 0,'0'0'197'0,"0"0"-72"16,0 0-47-16,0 0 55 16,0 0-62-16,0 0-2 15,18 32-49-15,-14-26 5 16,3 1-15-16,-5-6-4 16,-2 3 3-16,0-4-7 15,0 0-1-15,0 0 14 16,0 0-3-16,0 0 8 0,0 0 9 15,0 0-2-15,0-5-27 16,0-6 8-16,0-1-8 16,0 0 0-16,0 1 1 15,0-2 0-15,0-1 1 16,0 4 3-16,-2-1 2 16,-3 6 14-16,1 3 24 15,0 2-5-15,-4 0-32 16,-5 0-8-16,-2 0-3 15,-1 14 0-15,1 4 3 16,3 5 3-16,2 2-3 16,0 4 0-16,4 0 2 0,1 4-2 15,3-3 0 1,2-6 0-16,0-6 6 0,0-9-5 16,0-9 0-16,0 0 0 15,9 0 7-15,5-9-8 16,1-14-13-16,-1 2-1 15,3-4 5-15,-1 1 6 16,1 1 3-16,1 5 4 16,-7 1 1-16,1 10 31 15,-1 4 8-15,0 3 1 16,0 0-38-16,4 5-6 16,-1 14 4-16,-1 6 5 15,1-3-4-15,-1-2-2 0,1-4-2 16,-1-6 0-1,-2-4 2-15,-2-6-2 0,0 0 4 16,2 0 3-16,1-20-9 16,1-8-1-16,-5-9-50 15,2 2 5-15,-6-6 20 16,-2 1 14-16,-2-2 4 16,0 3 5-16,0 7 6 15,0 5 8-15,0 8 43 16,0 10-8-16,0 5 8 15,0 4-14-15,0 0-24 16,0 0-16-16,0 0-18 16,2 10-7-16,1 12 25 15,-1 8 0-15,2 6 2 0,-4 8 0 16,2 6 11-16,-2 6-1 16,0 0-6-16,0-3-5 15,0-7 7-15,0-10-8 16,0-14 0-16,0-8-12 15,6-11-101-15,9-3-31 16,9-17-185-16</inkml:trace>
  <inkml:trace contextRef="#ctx0" brushRef="#br0" timeOffset="26114.78">29389 9474 674 0,'0'0'351'16,"0"0"-251"-16,0 0-7 0,0 0-23 15,0 0-36 1,0 0-31-16,35 0-2 0,-21 0-1 16,-3 0 1-16,1 0 1 15,-4 0 1-15,1 0 0 16,-1 0 5-16,4-3-2 16,-1-10 1-16,-2-2 0 15,0 0-2-15,-7 0 0 16,-2 1-2-16,0 1-3 15,0 4-9-15,-6 0-3 16,-4 4-1-16,0 2 7 16,-1 3-7-16,-3 0 0 0,1 0 12 15,-1 8-7 1,3 9 7-16,3 0-3 0,0 7-1 16,6 3 5-16,2-1 0 15,0 1 13-15,4 2 18 16,14-5-6-16,3-5-5 15,3-2 5-15,-4-9-10 16,0-4-6-16,-2-4 0 16,-2 0-9-16,-3-8-3 15,-4-18-103-15,-7-4-192 16</inkml:trace>
  <inkml:trace contextRef="#ctx0" brushRef="#br0" timeOffset="26331.66">29043 9351 665 0,'0'0'254'0,"0"0"-78"16,0 0 5-16,0 0-15 15,0 0-71-15,0 0-87 16,71-32-5-16,-17 25-1 15,11 0-2-15,1-2-4 16,1-5-98-16,-15-4-239 16</inkml:trace>
  <inkml:trace contextRef="#ctx0" brushRef="#br0" timeOffset="27328.1">26649 10578 535 0,'0'0'209'0,"0"0"-92"15,0 0-2-15,0 0-24 16,0 0-9-16,0 0-15 0,-4-18-16 16,4 15 3-1,0 3 5-15,0-2-22 0,0 2 15 16,0 0-9-16,0 0-17 16,0 0-12-16,0 0-14 15,0 0-10-15,0 27-15 16,-2 10 25-16,2 16 0 15,-2 7 1-15,2 8-1 16,-3 4 0-16,0-1 0 16,-1-6 2-16,0-6-2 15,-1-11 0-15,1-12 0 16,0-7 3-16,-1-15-3 16,2-5 0-16,1-5 0 15,0-2 2-15,2-2 3 16,-2 0 2-16,2 0-3 15,0-20-4-15,0-8-131 16,0-8-117-16,0-6-174 0</inkml:trace>
  <inkml:trace contextRef="#ctx0" brushRef="#br0" timeOffset="27635.2">26633 10664 93 0,'0'0'843'16,"0"0"-712"-16,0 0-22 16,0 0-6-16,0 0-67 15,0 0-12-15,45-95-24 16,-9 91-2-16,6 4 0 0,1 0 0 16,-6 0 1-16,-8 15-3 15,-10-1 0-15,-13 3-1 16,-6 1 4-16,0 3 0 15,-20-2-5-15,-18 1 5 16,-7 3 1-16,-4-7 2 16,2-2 0-16,9-7 0 15,12-2-2-15,8-3-10 16,15-2-81-16,3 0-27 16,16-2-163-16</inkml:trace>
  <inkml:trace contextRef="#ctx0" brushRef="#br0" timeOffset="28039.15">27287 10369 565 0,'0'0'152'0,"0"0"8"16,0 0-86-1,0 0 23-15,0 0-16 0,0 0-30 16,2-4-33-16,-2 4-15 16,-4 7-2-16,-15 7 4 15,-5 9 15-15,-5 5 6 16,-5 6-1-16,-1 10-2 15,-1 9 9-15,1 10-9 16,4 7 5-16,8 9 7 16,10 1-6-16,13-1-9 15,0-3-2-15,33-6-7 16,20-8 1-16,17-6 2 16,7-13-1-16,8-14-4 15,-2-20-9-15,-10-9-104 16,-6-23-236-16</inkml:trace>
  <inkml:trace contextRef="#ctx0" brushRef="#br0" timeOffset="30642.5">27516 10701 292 0,'0'0'19'0,"0"0"-19"16,0 0-17-16,0 0-39 15,0 0 0-15,0 0 24 16,0 0 32-16,51-170 93 15,-51 149 47-15,0 4-2 16,-6 3-32-16,-3 4-10 16,4 6-50-16,-2 0 9 0,5 4-23 15,2 0-8-15,-2 0-16 16,0 0-7-16,-2 3 0 16,-1 16 2-16,5 11 19 15,-2 8 21-15,2 8 27 16,0 11-18-16,0 1 5 15,0 6-9-15,2-1-24 16,5-3-8-16,-3-4-2 16,-2-8-4-16,-2-8-4 15,0-10-2-15,0-10 4 16,0-6-8-16,-6-11-128 16,-3-3-25-16,0-11-192 15</inkml:trace>
  <inkml:trace contextRef="#ctx0" brushRef="#br0" timeOffset="30838.38">27451 10844 400 0,'0'0'626'0,"0"0"-519"16,0 0-41-16,0 0 4 16,0 0 0-16,0 0-35 15,12-8-29-15,24 0-5 16,3-6 6-16,4-4 0 15,1-2-7-15,-2 2-64 16,-1-2-71-16,-10 2-123 16,-2 1-155-16</inkml:trace>
  <inkml:trace contextRef="#ctx0" brushRef="#br0" timeOffset="31827.83">27866 10669 162 0,'0'0'298'16,"0"0"-123"-16,0 0-66 15,0 0 19-15,0 0-59 16,0 0-30-16,0 0-7 16,0 0 6-16,0 0-9 15,0 0-7-15,0 0-7 16,-6 0-9-16,-4 0-3 16,-1 0 3-16,3-3 5 15,1-3 20-15,2 3 45 16,1 1-22-16,1 1-14 0,-1 1-10 15,4 0-19-15,-4 0-11 16,0 0-1-16,-6 0-7 16,-1 8 7-16,0 6 1 15,0 2 0-15,2 4-3 16,0 3 2-16,1 0-1 16,2 1 0-16,4-1 4 15,2 2-1-15,0-4 2 16,0-8-3-16,8-3 2 15,2-4 6-15,6-6-8 16,2 0 7-16,2-12-7 16,0-10-22-16,-6 2 11 15,-6-1 7-15,-1 6 1 16,-1-5-7-16,2-1 2 0,-4-2 5 16,5 0 3-16,-1 4-1 15,2 3 1-15,-2 3 1 16,-1 8 3-16,-5 0 11 15,-2 5 8-15,0 0-23 16,2 0-1-16,0 10-10 16,6 11 11-16,-4-1 16 15,5 2-6-15,-1 0-4 16,4-4-1-16,1-2-3 16,-3-2 6-16,0-6-6 15,-3-2 1-15,-1-6-3 16,2 0-6-16,-4 0-25 15,3-12-19-15,-3-10-78 0,0-2 37 16,5 0 35-16,-2 2 33 16,4 1 23-16,-2 1 9 15,3 6 57-15,-4 4 26 16,-4 6-3-16,-1 4-33 16,-3 0-18-16,0 0-38 15,2 0 0-15,2 13 0 16,4 7 0-16,-2 0 19 15,-2-1-17-15,3 0 4 16,-3-4-4-16,-2-3-2 16,-2-3 1-16,0-4-1 15,0 1 4-15,0-6-1 0,3 0-3 16,0 0 0-16,1 0-5 16,2-6 5-16,5-11-42 15,1-7 13-15,3 2 25 16,-1 0 2-16,-1 1 2 15,3 6-2-15,-3 4 4 16,-2 4 3-16,0 4 29 16,-2 3-13-16,-2 0-14 15,0 0-2-15,-1 5 0 16,3 13 12-16,-5 4-2 16,6 3 8-16,-3 1-19 15,-1 3-3-15,0-3 2 16,3-6 1-16,1-5-4 0,0-10 0 15,11-5-73 1,1 0-25-16,6-12-286 0</inkml:trace>
  <inkml:trace contextRef="#ctx0" brushRef="#br0" timeOffset="32255.18">28760 10564 960 0,'0'0'112'16,"0"0"-67"-16,0 0-5 16,0 0-35-16,0 0-5 0,0 0-2 15,49-79-4 1,-45 59 1-16,-4-1 5 0,0-5-2 16,0 5 4-16,0-2 0 15,-8 6 13-15,-3 0 23 16,1 8 13-16,2 3-21 15,3 2 7-15,5 2-20 16,0 2-4-16,0 0 9 16,0 0-5-16,0 0-17 15,-4 21-17-15,-3 16 17 16,-2 13 0-16,-2 12 9 16,2 4 5-16,2 8-7 15,3 0 8-15,0 1-6 0,1-5 4 16,3-4 1-1,0-5-2-15,0-9-4 0,0-15-4 16,0-8 0-16,5-17-2 16,-3-7 1-16,4-5 11 15,4 0-14-15,-1-13-74 16,-3-17-140-16,-4-7-263 16</inkml:trace>
  <inkml:trace contextRef="#ctx0" brushRef="#br0" timeOffset="32429.12">28655 10802 1093 0,'0'0'230'15,"0"0"-113"-15,0 0-20 0,0 0-69 16,0 0-15-16,0 0-11 16,123-92-2-16,-92 82 0 15,-2-1-43-15,-2 4-118 16,2-3-116-16,-4-2-327 15</inkml:trace>
  <inkml:trace contextRef="#ctx0" brushRef="#br0" timeOffset="34110.01">29039 10618 263 0,'0'0'436'16,"0"0"-242"-16,0 0-132 15,0 0-23-15,0 0-25 16,0 0-14-16,0 0-6 0,0 0 6 15,0 0 1 1,0 0 1-16,0 0 11 0,0 0 14 16,0 0-8-16,0 0-12 15,0 0-1-15,0 0 3 16,-2-3-2-16,-3-4 1 16,2 0 8-16,-1 0 29 15,2 0 26-15,0 5-11 16,0 0-15-16,2 2-16 15,-2 0-29-15,-5 0-6 16,0 2-6-16,-2 12 10 16,3 5-2-16,-3 1 3 0,1 4 1 15,2 3 1 1,0 2 2-16,3-3 0 0,1-2 0 16,0-4-3-16,2-6 4 15,0-9-3-15,0 0 4 16,0-5-5-16,0 0-26 15,0 0 7-15,2-10 2 16,7-10-86-16,5-6 24 16,-1-2 64-16,3-2 12 15,1 1 3-15,1 8 12 16,-5 4 68-16,-2 10 6 16,-6 5-24-16,-3 2-21 15,3 0-41-15,-1 7-5 16,3 18 5-16,4 1 5 15,0 0 3-15,4-4-4 0,3-3-3 16,1-5 8-16,-6-3-8 16,1-7 6-16,-4-4 0 15,5 0 0-15,4-18-7 16,1-12-52-16,-1-6-40 16,2-2-34-16,-6-1-50 15,1 2-14-15,-5 2 133 16,1 2 57-16,-6 4 127 15,-4 5 31-15,-2 8-23 16,0 5-19-16,0 8-56 16,0 1-14-16,0 2-22 15,0 0-24-15,0 0 0 0,0 0-5 16,0 0-5-16,0 2 7 16,0 18 3-16,-6 6 9 15,1 6 1-15,-2 6 14 16,3 6-14-16,-3 0 4 15,5 2-5-15,2-3-5 16,0-5 4-16,0-8-7 16,0-11 5-16,2-8-5 15,9-10 8-15,5-1-1 16,4 0 4-16,4-19 4 16,3-11-16-16,0-8-35 15,2-5-23-15,-6-4-28 16,1 1 33-16,-9 3 41 0,-3 3 9 15,-3 6 3-15,-5 6 3 16,0 7 18-16,-2 9 8 16,-2 3 8-16,0 7 2 15,0 2-17-15,0 0-22 16,0 0-5-16,0 0-12 16,0 0 7-16,0 0 9 15,0 11 1-15,0 3 0 16,0 11 14-16,0 7 17 15,0 6-13-15,0 4-5 16,0 0-8-16,0 1 1 16,0-3-6-16,0-6 1 0,3-6 1 15,4-6 1-15,0-7-3 16,-1-8 2-16,-2-5 1 16,3-2 4-1,5 0 3-15,3-2 3 0,7-20-6 16,1-9-7-16,-2-2-38 15,-2-1 13-15,-6 4 15 16,-2 6 5-16,-4 4 5 16,-5 8 0-16,0 8 2 15,-2 1 29-15,0 3-3 16,0 0-28-16,0 0 0 16,0 0-16-16,0 9 2 15,0 9 13-15,0 4 1 0,0-1 3 16,0 4 0-1,0 1-3-15,2-2 1 0,3-4 0 16,0-5 0-16,-3-8 1 16,2-3-1-16,3-4 4 15,4 0 6-15,3-8-2 16,1-15-9-16,1-4-47 16,-1 1 7-16,-3 1-7 15,-2 8 31-15,-1 3 9 16,1 4 5-16,-2 4 2 15,1 3 4-15,3 3 10 16,-2 0-9-16,1 0-5 0,1 21 0 16,-3 3 0-1,-3 1 13-15,1 1-6 0,-2-3 0 16,-3-9-3-16,0-6-4 16,-2-4 1-16,0-4 3 15,0 0-3-15,0 0 9 16,0 0-10-16,2 0 0 15,5-6-8-15,1-17-79 16,11-2 18-16,-1-3 38 16,1 0 0-16,2 3 19 15,-6 6 12-15,-1 8 12 16,-8 8 31-16,1 3 8 16,-3 0-1-16,3 0-23 15,2 5-2-15,0 13-2 16,-1 8 12-16,2-2-15 0,-4 3-13 15,-1-3-2 1,-1-9-4-16,-4-3-1 0,0-7-90 16,0-5-62-16,0-3-77 15,-6-22-629-15</inkml:trace>
  <inkml:trace contextRef="#ctx0" brushRef="#br0" timeOffset="34260.93">30040 10381 1135 0,'0'0'182'16,"0"0"-123"-16,0 0-49 0,0 0-10 15,0 0-8 1,0 0-59-16,-36 42-127 0,36-24-219 16</inkml:trace>
  <inkml:trace contextRef="#ctx0" brushRef="#br0" timeOffset="34961.53">30403 10655 267 0,'0'0'414'15,"0"0"-242"-15,0 0-65 16,0 0-71-16,0 0-28 15,0 0 6-15,26-19-6 0,-26 11 4 16,0-1 27-16,0 0-15 16,0 0-11-16,0 4 45 15,-6 1-39-15,-3 4 31 16,-5 0-38-16,-3 0-12 16,-1 16-4-16,1 2-4 15,0 4 8-15,9 2 1 16,-1-2-1-16,7-2 1 15,2-6 0-15,0-2-1 16,0-5 6-16,4-7-5 16,16 0-1-16,0-3-19 15,-2-21-28-15,-3-2-6 0,-4-4 30 16,1-1 0-16,-5 4 23 16,1 1 2-16,0 7 95 15,-4 6-4-15,2 4-36 16,-3 5 1-16,-1 4-4 15,0 0-54-15,0 0-15 16,2 25-7-16,-2 7 22 16,4 12 1-16,-4 6 3 15,0 8-2-15,-2 8 6 16,2-2 4-16,3 2-1 16,1 0-7-16,4-5 1 15,0-6-5-15,-1-9 6 16,-2-11-6-16,-2-12 0 0,-3-9 0 15,-2-7 0-15,0-5 2 16,0-2 2-16,0 0 1 16,0 0 30-16,-7 0 18 15,-17-11-15-15,-7-8-29 16,-4 0-4-16,6-4-3 16,8-3 2-16,5-6 2 15,11-9 5-15,5 0-5 16,0-6-5-16,21 1 1 15,10-1-4-15,9-2-43 16,11-6-55-16,9-3-75 16,7-9-141-16</inkml:trace>
  <inkml:trace contextRef="#ctx0" brushRef="#br0" timeOffset="36079.78">31000 10590 370 0,'0'0'260'0,"0"0"-86"15,0 0-13-15,0 0-25 0,0 0-18 16,0 0-19-16,0-7-47 16,0 7 7-16,0 0 3 15,0 0-40-15,0 0-22 16,0 0-4-16,-6 2-12 15,-1 17 2-15,-1 6 13 16,-2 6-4-16,1-2 5 16,7-3 0-16,0 3 2 15,2-5-2-15,0-4 1 16,0-3 1-16,9-6-2 16,5-8-27-16,1-3-28 15,7 0-12-15,0-14 5 16,3-19-96-16,-5-4-92 0,-11-6-13 15,-7 1 56 1,-2 2 207-16,0 5 1 0,-11 8 216 16,-2 6-4-16,1 11-25 15,4 4-62-15,-1 6-50 16,-3 0-57-16,-3 2-14 16,-5 19-3-16,5 2-2 15,1 3 2-15,5-1-2 16,7-2 1-16,2 0 5 15,0-5 1-15,0-1-1 16,0-10 3-16,4-2-3 16,3-3 0-16,3-2-1 15,7 0 4-15,7-5 10 16,7-17-19-16,7-6-15 0,2-1 1 16,1 2-8-1,-4 0 7-15,-8 10 15 0,-8 3-3 16,-8 9 3-16,-7 5 7 15,-4 0-7-15,3 8-26 16,0 20 26-16,-1 4 22 16,1 2 2-16,-1-1-7 15,0-5-8-15,0-5 3 16,-1-3-8-16,-3-6 2 16,0-5 1-16,0-6-3 15,0 0-2-15,0-3 4 16,0 0 2-16,0-3 10 15,9-20-18-15,4-7-37 0,8-6 17 16,0 2 18-16,2 4 2 16,-1 2-2-16,-3 8 4 15,-4 6 10-15,-1 5 34 16,-6 7 13-16,-1 2-35 16,1 0-19-16,0 4-5 15,2 18 0-15,1 11 11 16,3 2-4-16,1 8-1 15,-1-1-6-15,-3 0-6 16,-2-8-169-16,-2-12-505 16</inkml:trace>
  <inkml:trace contextRef="#ctx0" brushRef="#br0" timeOffset="36471.07">27451 12240 110 0,'0'0'29'0,"0"0"-5"16,0 0-24-16,0 0-66 15</inkml:trace>
  <inkml:trace contextRef="#ctx0" brushRef="#br0" timeOffset="36792.87">27534 11710 578 0,'0'0'153'16,"0"0"-20"-16,0 0 40 16,0 0-36-16,0 0-19 15,0 0-62-15,0-43-40 16,0 43-16-16,0 6-10 0,0 24-2 15,0 6 12-15,0 10 7 16,0 2 0-16,0 2-4 16,0-3 2-16,0-4-4 15,0-5 3-15,0-8-3 16,0-5 1-16,0-9-2 16,0-9-23-16,0-7-67 15,0 0-104-15,0-7-12 16,0-20-571-16</inkml:trace>
  <inkml:trace contextRef="#ctx0" brushRef="#br0" timeOffset="37751.33">27409 11955 811 0,'0'0'299'16,"0"0"-205"-16,0 0-28 16,0 0 20-16,0 0-37 15,0 0-40-15,105 4-4 16,-60-4 2-16,-1-18-3 15,-1-5 4-15,-3-6-8 16,-9 0-5-16,-7-8-62 16,-6 3-2-16,-11-2-20 15,-7-3 29-15,0 5 22 16,0 1 26-16,-9 0 11 16,2 5 1-16,1 4 2 15,-1 5 20-15,5 5 30 16,2 7 25-16,0 5-27 0,0 2-17 15,0 0-20 1,0 0-13-16,0 9-16 0,0 22 16 16,6 15 1-16,-1 4 29 15,-5 6-15-15,0-1-7 16,0 1-6-16,0-2 4 16,0-6-4-16,0-6 0 15,0-12-1-15,0-8 2 16,0-10 0-16,0-6-3 15,0-6-5-15,0 0-17 16,0 0 10-16,6-20-3 16,1-8-40-16,5-4 8 0,0-2 13 15,7-2-5 1,1 2 12-16,2 4 27 0,0 8 8 16,1 4 33-16,-8 10 1 15,-1 4-1-15,-6 4 1 16,-3 0-33-16,1 0-3 15,2 18 17-15,0 4 11 16,-1 4-19-16,1 4 0 16,0-4-6-16,-4-1-6 15,0-6-2-15,1-9 1 16,-3-4 0-16,0-6 3 16,0 0 4-16,5 0 6 15,4 0 2-15,5-2-7 16,2-12-3-16,4 2-4 15,-2-4-1-15,0 0-2 0,1-2 2 16,-6 0-1-16,-1 1 2 16,-4 2-1-16,-1 2-1 15,1 3 3-15,-8 5-2 16,0 1-2-16,-2 4 1 16,0-2-1-16,0 2-3 15,0-2-4-15,0 2 3 16,-2-4 2-16,-8-1 2 15,4 1 0-15,1 1 1 16,1-2 0-16,0 5 1 16,-1-1 2-16,-2 1-3 15,-4 0-1-15,-3 0-5 0,1 0 2 16,3 13-3-16,0 8 1 16,6 4 1-16,4 9-1 15,0-1 2-15,4 4 3 16,18-3 5-16,5-7 0 15,2-8 5-15,0-12 8 16,5-7 8-16,-3-2-7 16,0-24-9-16,-2-13-10 15,-4-6-2-15,0-3-105 16,-2-7-153-16,2 1-394 16</inkml:trace>
  <inkml:trace contextRef="#ctx0" brushRef="#br0" timeOffset="40115.3">29068 11635 390 0,'0'0'99'16,"0"0"-50"-16,0 0 43 15,0 0 15-15,0 0-18 16,0 0-12-16,-14-69-40 16,14 55-10-16,0-4 46 15,0 2-32-15,0 2 3 16,0 2-8-16,0 5-4 15,0 0 9-15,0 5 5 16,0 0-15-16,0 2-19 16,0 0-12-16,0 0-5 15,0 0-7-15,0 0-7 0,0 23 12 16,2 9 7-16,1 7 0 16,-3 11-1-16,0 8 1 15,0 6 3-15,-16 3 0 16,0-9-2-16,3-8-1 15,7-14 1-15,1-14-1 16,5-10 0-16,0-9 0 16,0-3 6-16,0 0 6 15,14-12-12-15,6-11-25 16,2-9-46-16,-2 0-7 16,0 0 4-16,0 0-22 15,2 1 72-15,1 5 24 16,-4 5 16-16,4 4 26 15,-7 9 1-15,-5 7 8 16,-1 1-24-16,-4 0-26 0,0 18 3 16,3 6 23-16,-3 4-3 15,1 4 15-15,-2 2-11 16,4-2-9-16,-3-8-5 16,5-7 4-16,3-4-8 15,1-6 6-15,3-6 2 16,5-1-2-16,4 0-2 15,4-8-2-15,4-17 0 16,3-8-10-16,-3-5-2 16,-1 0-14-16,-7 4-9 0,-5-1 9 15,-9 7 6 1,-5 5 6-16,-6 2 0 0,-2 7 2 16,0 2 0-16,0 6 1 15,-10 0-1-15,-1 2 0 16,1 2-2-16,-2 2-1 15,3 0 1-15,-2 0-4 16,4 0 1-16,-2 9 0 16,1 6 4-16,1 9 1 15,3 4 14-15,-4 7 30 16,8 3-8-16,0-2-6 16,0 2-4-16,3-4-17 15,17-6 1-15,11-12-4 16,7-14 4-16,3-2 9 15,-2-9-7-15,-3-16-12 0,-7-1-2 16,-6-4-65-16,-6 0-20 16,-3 2 5-16,-4 0 29 15,2 2 41-15,-3 4 11 16,2-1 1-16,-2 7 23 16,-2 4 19-16,-3 4 14 15,-2 6-20-15,-2 0 7 16,0 2-24-16,0 0-7 15,0 0 0-15,0-4 5 16,0 1 3-16,0-2-20 16,0 1 3-16,0 4-3 15,-4 0-5-15,-5 0-2 0,-7 2-4 16,-2 19 3-16,3 3 2 16,-1 3 1-16,7 0 3 15,5-1 1-15,2-2 0 16,2-5 1-16,0-1 0 15,0-5 1-15,0-9-1 16,0-4-27-16,0 0 14 16,4-6 9-16,7-15-5 15,1-1-17-15,-2 3 25 16,-1 1-1-16,1 4 2 16,-2 3 1-16,-3 7 4 15,-3 4 23-15,4 0-28 16,4 7-7-16,3 11 7 15,5 4 12-15,1 0-9 16,4-4 2-16,4-7 0 0,0-2-5 16,-3-5-23-16,-2-4-100 15,-4 0-136-15,-5 0-291 16</inkml:trace>
  <inkml:trace contextRef="#ctx0" brushRef="#br0" timeOffset="40571.18">30196 11712 575 0,'0'0'327'15,"0"0"-179"-15,0 0-23 16,0 0-28-16,0 0-40 16,0 0-37-16,0 0-15 0,2-60-5 15,-14 60-6-15,2 0 0 16,-1 0-2-16,1 0 3 16,2 2-4-1,-1 16 7-15,5 0-2 0,1 6 4 16,3 2 0-16,0-1 1 15,0-3 2-15,20-4-3 16,2-9 9-16,3-4 3 16,2-5-1-16,0 0 1 15,-8-21-12-15,-1-6-10 16,-7-7-31-16,-6-3-10 16,-5-4 31-16,0-5 14 15,0-3 4-15,0 2 2 0,-9 4 6 16,5 8 18-1,4 15 14-15,0 11 18 0,0 6 15 16,0 3-16-16,0 0-50 16,0 0-5-16,0 9-18 15,0 12 18-15,4 10 13 16,7 9 10-16,3 7-1 16,1 6 1-16,-1-1-11 15,-1-2-5-15,1-7-4 16,-6-7-3-16,1-8-8 15,0-11-93-15,2-14-129 16,2-3-258-16</inkml:trace>
  <inkml:trace contextRef="#ctx0" brushRef="#br0" timeOffset="40874.01">30637 11246 398 0,'0'0'579'16,"0"0"-486"-16,0 0-55 15,0 0 41-15,0 0-27 16,0 0-36-16,-78-7-13 16,105 31 7-16,11 14 10 15,6 16 7-15,-1 17-23 16,-5 17 5-16,-14 8-9 0,-17 1 9 15,-7 3-1 1,-25-3 0-16,-23-5-8 0,-13-13 3 16,-4-13-3-16,-4-16 0 15,0-15-80-15,7-19-142 16,10-16-341-16</inkml:trace>
  <inkml:trace contextRef="#ctx0" brushRef="#br0" timeOffset="41227.81">30188 11710 846 0,'0'0'192'16,"0"0"-127"-16,0 0 6 15,0 0-25-15,0 0-33 16,0 0-9-16,35-82-4 15,-43 82-41-15,-19 7-9 0,-4 10 16 16,3 2-94-16,4-1 24 16,10-2-92-16,14-9-119 15</inkml:trace>
  <inkml:trace contextRef="#ctx0" brushRef="#br0" timeOffset="41625.11">31147 11518 1085 0,'0'0'173'0,"0"0"-104"16,0 0 9-16,0 0-66 0,0 0-12 16,0 0-35-16,117-36-80 15,-93 36-36-15,-9 0-88 16,-10 3-199-16</inkml:trace>
  <inkml:trace contextRef="#ctx0" brushRef="#br0" timeOffset="41766.05">31147 11518 499 0,'36'83'249'16,"-36"-83"-83"-16,0 0-12 16,0 0-56-16,0 0-49 15,0 0-22-15,-7 9-11 16,36-9-1-16,5 0-15 0,1 0-107 16,4-6-282-16</inkml:trace>
  <inkml:trace contextRef="#ctx0" brushRef="#br0" timeOffset="42147.2">31660 11381 699 0,'0'0'285'0,"0"0"-211"16,0 0-13-16,0 0 16 15,0 0-45-15,0 0-30 0,2-114-2 16,21 96-82-16,4 7 4 16,-3-1-4-16,0 7 60 15,-1 3 13-15,-7 2 0 16,-3 0 7-16,-2 0-13 16,-2 7 10-16,-4 7 3 15,-3 1 2-15,-2 2 23 16,0 0 19-16,0 4 24 15,-14 2-10-15,-8 2-20 16,-5 3-12-16,-6 4-11 16,2 1-3-16,-3 4-5 15,8-2-3-15,3 0-1 0,7-1 2 16,5-2-3-16,7 0-10 16,4 1-137-16,0-8-186 15</inkml:trace>
  <inkml:trace contextRef="#ctx0" brushRef="#br0" timeOffset="42420.05">31696 11969 636 0,'0'0'157'0,"0"0"-106"16,0 0-17-16,0 0-9 15,0 0-19-15,0 0 11 16,20 46 19-16,0-42-13 0,0-4-4 16,0 0 6-16,-5 0 1 15,-5-9-8-15,-10-5-18 16,0-1-50-16,-27 3 0 16,-8 7 19-16,-2 5 8 15,2 0-51-15,4 0-119 16,6 12-320-16</inkml:trace>
  <inkml:trace contextRef="#ctx0" brushRef="#br0" timeOffset="123993.81">10802 13346 369 0,'0'0'132'0,"0"0"-85"0,0 0-19 15,0 0-6-15,0 0 7 16,0 0-19-16,0 0-5 15,0 0 2-15,0 0 4 16,0 0 8-16,-2 0 0 16,-4 0-3-16,-8 11-8 15,-2 7 0-15,-6 8 0 16,2 8 11-16,-3 7 6 16,6 8 2-16,6 9 20 15,3 5-15-15,8 5-11 16,0-3-6-16,0 2-1 15,21-4 3-15,1-8-7 16,7-3 6-16,5-6 0 16,3-5 12-16,1-7 20 0,-5-8-8 15,-10-9-14 1,-7-4-9-16,-9-6 2 0,-7-7 2 16,0 3-9-16,0-3 4 15,0 0 2-15,0 0 14 16,0 0 6-16,0 0-4 15,0 0-1-15,0 0-5 16,0 0-13-16,-3-3-13 16,-3-4 2-16,1 3-4 15,5 0-8-15,0 2-179 16,0-4-159-16</inkml:trace>
  <inkml:trace contextRef="#ctx0" brushRef="#br0" timeOffset="125629.76">23058 13505 91 0,'0'0'169'0,"0"0"-78"16,0 0-19-16,0 0 40 16,0 0-34-16,0 0 7 15,-2-29-30-15,2 26-14 16,0 1 25-16,0 0-48 16,0 0 23-16,0 2 1 15,0 0-8-15,0 0 13 16,0-2 7-16,0 2-21 15,0-3-13-15,0 3-8 0,0 0-3 16,0-3-5-16,0 3-1 16,0-2-1-1,0 2-1-15,0-2 3 0,0 2-3 16,0-2 2-16,0 2 7 16,0-3-9-16,-3 3 6 15,1 0-6-15,2 0 0 16,0 0 1-16,0 0 4 15,0 0-1-15,0 0 17 16,5 0-4-16,12 17-12 16,4 12-3-16,0 6 1 15,-7 12-4-15,-7 2 0 16,-7 8-2-16,0 1-5 16,-11-4 5-16,-9 1 2 15,-5-8 0-15,3-4 1 0,6-8 12 16,1-7-10-16,6-7 10 15,2-9-6-15,3-6-1 16,4-6 1-16,0 0 6 16,0 0 1-16,0 0 18 15,0 0 4-15,0 0-36 16,0 0-10-16,0 0-264 16</inkml:trace>
  <inkml:trace contextRef="#ctx0" brushRef="#br0" timeOffset="132466.29">6070 15015 173 0,'0'0'247'0,"0"0"-150"15,0 0-9-15,0 0 16 16,0 0-39-16,-3 0-13 0,3 0 12 16,0 0 20-16,0-2-27 15,0 0 1-15,0-1 3 16,0 3-23-16,0 0-8 16,0 0-4-16,0 0-2 15,0 0 12-15,-2 0-8 16,2 0-10-16,0 0-8 15,0 0-4-15,-2 0-6 16,2 0-5-16,-2 0-14 16,2 12 6-16,-2 22 13 15,2 5 0-15,0 9 4 16,0 6 1-16,0 3 3 0,0-1-1 16,0-4-2-16,0-8-3 15,0-7 2-15,0-5 1 16,0-15-2-16,0-7 4 15,0-6-7-15,0-4-1 16,0 0-48-16,0-14-23 16,0-18-381-16</inkml:trace>
  <inkml:trace contextRef="#ctx0" brushRef="#br0" timeOffset="132759.12">5999 15066 842 0,'0'0'237'0,"0"0"-135"16,0 0-37-16,0 0-17 15,0 0-48-15,0 0-1 16,50-41-4-16,-19 41 4 16,0 0-1-16,1 0 1 15,-5 9-5-15,-7 12-2 16,-9 3 6-16,-9 2-3 15,-2-2 0-15,-4 2 5 16,-23 1 1-16,-4-5 3 16,-5 0-1-16,5-8-2 15,2-7-1-15,6-7-18 0,10 0-102 16,11-14-108-16,2-15-604 16</inkml:trace>
  <inkml:trace contextRef="#ctx0" brushRef="#br0" timeOffset="133155.9">6535 14945 282 0,'0'0'442'0,"0"0"-268"16,0 0-42-16,0 0-17 0,0 0-27 16,0 0-57-1,33-41-9-15,-30 38 1 0,-3 3-9 16,0 0 12-16,0 0-21 16,0 0-5-16,-3 0-12 15,-10 12 7-15,-7 8 5 16,-5 9 3-16,-3 8 2 15,-4 13 10-15,-1 6 19 16,4 9 5-16,7 1 1 16,8-4-14-16,14 0-4 15,0-7-11-15,23-8-5 16,21-15 0-16,8-6 3 0,3-20-9 16,6-6-19-1,1-10-122-15,-4-30-174 0</inkml:trace>
  <inkml:trace contextRef="#ctx0" brushRef="#br0" timeOffset="133823.51">6840 15129 554 0,'0'0'144'16,"0"0"-43"-16,0 0 15 16,0 0-38-16,0 0-24 15,0 0-18-15,-15-46 17 16,15 42 4-16,0 4 3 15,0-1-13-15,0 1-7 16,0 0-7-16,0 0-15 0,0 0-18 16,0 0-13-16,0 19-5 15,0 8 18-15,0 3 4 16,0 2-4-16,0 3 2 16,-4-2-1-16,2-3 3 15,-6-3 1-15,4-8-5 16,-2-7-5-16,1-6-73 15,-1-6-84-15,2 0-159 16,-2-4-414-16</inkml:trace>
  <inkml:trace contextRef="#ctx0" brushRef="#br0" timeOffset="134154.31">6788 15119 963 0,'0'0'182'16,"0"0"-58"-16,0 0-29 15,0 0-9-15,0 0-33 16,0 0-44-16,0-18-9 16,6 18-9-16,7 4-7 15,5 18 15-15,7 10-2 16,4 4 2-16,9 5-1 16,4 2 2-16,-2-6 0 15,-6-11 2-15,-13-8-2 16,-7-12 0-16,-9-3 1 15,-3-3 3-15,-2-18 56 0,0-13-13 16,0-13-34 0,0 0-7-16,-7 3-5 0,-1 4-1 15,-2 2 0-15,4 7-15 16,1 6-24-16,3 8-49 16,2 8-44-16,0 6-77 15,0 0-216-15</inkml:trace>
  <inkml:trace contextRef="#ctx0" brushRef="#br0" timeOffset="134866.91">7251 15115 541 0,'0'0'223'16,"0"0"-187"-16,0 0-21 15,0 0 17-15,0 0-6 16,0 0-26-16,15-20-6 16,-15 20 4-16,0 10 2 15,0 9 51-15,0 2 19 16,-8 6 9-16,-1 5-28 16,-1-3 3-16,6 1-13 15,2-2-12-15,2-3-1 16,0-7-3-16,9-4-6 15,11-2-8-15,-2-9-1 16,-1 0 0-16,2-3-1 0,-3 0-1 16,-3-20-8-16,-5-6-9 15,-6-10-38-15,-2 2-21 16,0 2 34-16,-15 1 11 16,-7 7 15-16,1 8 8 15,6 10 1-15,4 2 38 16,8 4 4-16,3 0-1 15,0 0-13-15,0 0-27 16,8 10 5-16,11 6 23 16,10 3-12-16,5-1-5 15,2-6-8-15,0 2 0 16,-5-10-2-16,-4-2-3 0,-1-2-10 16,-4-2-12-1,-2-23-6-15,-1-7-18 0,-6-4 12 16,-7 0 28-16,-2 1 6 15,-4 3 0-15,0 11 1 16,0 11 19-16,0 2 15 16,0 8-2-16,0 0-20 15,0 0-13-15,0 0-14 16,0 16 14-16,0 16 2 16,0 4 49-16,0 9-23 15,3 6 4-15,-3 2-9 16,0 3-16-16,2-10-4 15,-2-2 2-15,0-12-2 16,0-8-1-16,0-13-2 16,0-4-34-16,-9-7-48 0,0 0 10 15,1-18-109-15,-4-12-396 16</inkml:trace>
  <inkml:trace contextRef="#ctx0" brushRef="#br0" timeOffset="135024.81">7507 15284 388 0,'0'0'759'15,"0"0"-581"-15,0 0-69 16,0 0-11-16,0 0-59 16,0 0-30-16,105-22-4 15,-74 18-1-15,-1 0-3 16,-4 0 0-16,0-2-1 16,1-2-50-16,0-7-179 0,0-1-358 15</inkml:trace>
  <inkml:trace contextRef="#ctx0" brushRef="#br0" timeOffset="135751.43">8287 15133 614 0,'0'0'428'0,"0"0"-336"16,0 0 5-16,0 0-30 16,0 0-65-16,0 0-2 15,74-67-1-15,-60 48-8 16,-8-3 2-16,-4 0 6 16,-2 1 1-16,0-2-1 15,0 1-1-15,-2 1-15 16,-7 4 6-16,1 5 7 15,0 0 2-15,0 7 2 0,3 4 9 16,1-3-4 0,0 4 8-16,-2 0-13 0,2 10-5 15,-4 12 5-15,1 8 9 16,1 10 12-16,-2 8 4 16,2 10 21-16,1 10 3 15,3 3 5-15,0 3-17 16,2 0-20-16,0-10-8 15,0-1-4-15,0-12-2 16,0-14 0-16,0-9 0 16,0-12 0-16,0-10-3 15,0-6-13-15,0-6-49 0,0-25-53 16,0-12-295 0</inkml:trace>
  <inkml:trace contextRef="#ctx0" brushRef="#br0" timeOffset="135939.31">8174 15266 1182 0,'0'0'175'15,"0"0"-76"-15,0 0-14 16,0 0-33-16,0 0-28 16,0 0-12-16,118-30-8 15,-73 15-2-15,-5-1 0 16,-7 1-4-16,-6 0-8 15,-9 3-100-15,-3-6-249 16</inkml:trace>
  <inkml:trace contextRef="#ctx0" brushRef="#br0" timeOffset="137707.37">8673 15136 659 0,'0'0'234'16,"0"0"-222"-16,0 0-8 16,0 0-3-16,0 0 1 15,0 0 0-15,0 9-2 16,0-9 18-16,0 0 69 0,0 0-5 16,0 0-43-1,0 0-22-15,0 0-2 0,-2 0 3 16,-3 0 13-16,-4-12-24 15,1 3-7-15,-1-6 2 16,-3 7-2-16,2-4 10 16,1 6 9-16,-1-4 4 15,2 3-8-15,1 7 8 16,1 0 17-16,-2 0-26 16,0 0-12-16,-3 0-2 15,-5 17-5-15,3 1 4 16,-3 6 1-16,3 1 1 15,1 2 9-15,3 0 17 0,3-3-8 16,4 0-7-16,2 0-4 16,0-9-3-16,0 2-1 15,0-5 0-15,0-4-2 16,0-4 2-16,0-2 1 16,11-2-5-16,2 0-5 15,5-14-10-15,4-12-5 16,1-6-5-16,-2 0 14 15,-2 2-1-15,-6 0 8 16,-4 7 4-16,-2 9 0 16,-5 5 0-16,-2 4 10 15,0 5 0-15,0 0-10 16,0 0-16-16,0 5-4 16,0 8 18-16,0 9 2 0,0 1 15 15,0 4 18-15,0 4 9 16,0-1-21-16,0-2-9 15,6-1-5-15,4-6-5 16,-1-5 2-16,1-9-4 16,4-7 9-16,6 0 12 15,2-18-4-15,3-8-9 16,-6-15-6-16,-3 2-2 16,-7-1-51-16,1 0-19 15,-4 2 15-15,1-2 35 16,-1 7 18-16,-2 4 2 15,2 7 15-15,-4 4 45 16,-2 6 3-16,2 6-9 0,-2 1-28 16,0 5 0-16,0 0-16 15,0 0-10-15,0 0-10 16,0 5 7-16,0 16 1 16,-2 4 2-16,-2 9-2 15,0 6 2-15,4 5 2 16,0 0 1-16,0 4 0 15,0-8-3-15,0-4 3 16,0-9-2-16,6-9 1 16,2-10-2-16,1-9 3 15,3 0 1-15,3-9 7 16,-2-17-7-16,1-9-4 0,-4-3-21 16,-2-1-25-16,-4-2-15 15,1-4 13-15,-1 5 32 16,0 0 14-16,-2 8 1 15,3 8 2-15,-3 8 15 16,-2 8 42-16,2 3-17 16,-2 5-11-16,0 0-30 15,0 0-7-15,-2 20-3 16,-9 6 9-16,2 0 1 16,7 9 1-16,2 1 2 15,0 6 2-15,0 2 2 16,0-2-5-16,0 1 8 15,7-11-4-15,1-6-4 0,1-10 0 16,1-6 0 0,0-10 4-16,4 0 2 0,1 0 0 15,1-23-8-15,0-2-9 16,-3-1-5-16,-4 2-8 16,2 2 0-16,-1 3 8 15,-2 2 11-15,1-1 1 16,-3 4 2-16,2 5 1 15,-4 5 10-15,0-1 5 16,-2 5-7-16,-2 0-4 16,0 0-5-16,0 0-2 15,0 5-14-15,0 11 12 0,3 9 4 16,-1 1 2 0,0-5-1-16,0 8-1 0,0-7 0 15,0-4 0-15,3-9 0 16,0-2 1-16,-3-7 0 15,5 0 7-15,1 0-1 16,2-20-7-16,3-2-15 16,0-1 2-16,-1 6 0 15,-2-1 5-15,-1 4 7 16,3 0 0-16,-1 4-1 16,2 2 0-16,-2-3 2 15,0 8 3-15,-4 3 7 16,2 0-5-16,0 0-5 15,-1 14 1-15,2 8 5 16,-4 2 2-16,3 2-4 0,-5-5-2 16,-1-2 0-16,0-5-2 15,-3-6 3-15,0-3 3 16,0-5-3-16,0 0 2 16,0 0 2-16,0 0 2 15,0-13-9-15,4-11-34 16,5-2-10-16,4-4-12 15,3 2 24-15,-3-3 25 16,3 9 6-16,-3 4 1 16,-2 9 4-16,-4 0 34 15,-3 7 8-15,-2 2-26 16,0 0-20-16,3 6-8 0,-1 16 8 16,4 2 12-16,2 1-7 15,4 3-4-15,1-6-1 16,-2 0 4-16,-1-5 1 15,-5-6-5-15,-5-3-27 16,-2-8-128-16,0 0-211 16</inkml:trace>
  <inkml:trace contextRef="#ctx0" brushRef="#br0" timeOffset="137867.29">9272 14957 1156 0,'0'0'192'0,"0"0"-181"0,0 0-11 16,0 0-18-16,0 0-76 15,0 0-192-15,0 0-455 16</inkml:trace>
  <inkml:trace contextRef="#ctx0" brushRef="#br0" timeOffset="138705.81">9877 15083 442 0,'0'0'87'16,"0"0"-40"-16,0 0 40 16,0 0-1-16,0 0 28 15,0 0 1-15,7 0 38 16,-7 0-49-16,0-5-42 16,0-2-50-16,0 2 5 15,-12-4-7-15,1 6 9 16,-7-4-16-16,-3 3 3 15,-2 4-5-15,1 0 8 16,1 0-1-16,6 0 4 0,1 4-2 16,1 15 4-16,0-2 1 15,1 1-4-15,6 6 1 16,-1-2-7-16,7-1-3 16,0-2 1-16,0-1-1 15,0-5 2-15,13-10 2 16,4-3-1-16,2 0 8 15,3-13-13-15,1-9-14 16,-6-5-31-16,-5 1 17 16,-3 5 12-16,-5 2 13 15,0 4 3-15,-2-2 10 16,6 5 39-16,-4 3-12 0,3 0-4 16,1 5-16-1,-2 4 4-15,-4 0 0 0,0 0-6 16,2 4-15-16,1 26 1 15,3 16 4-15,2 10 5 16,-2 2-6-16,3 7-2 16,-4-1 1-16,2 1-3 15,-4-4 1-15,1-3-1 16,-4-8-1-16,-2-6 1 16,0-3 4-16,0-10-4 15,0-12 5-15,0-3-3 16,-2-10-1-16,-2-3 2 15,-3-3 0-15,-4 0 5 16,-9-7 14-16,-7-13-9 16,-6-6 1-16,-4-2 8 0,2-2-14 15,4 2-5-15,11-2 8 16,13-5 3-16,7-3-3 16,10-6-6-16,25-5-3 15,17 0 4-15,8-7-6 16,2-1-3-16,1 1-25 15,-3 1-24-15,0 2-33 16,-5-1-184-16,-6 7-488 16</inkml:trace>
  <inkml:trace contextRef="#ctx0" brushRef="#br0" timeOffset="139171.41">10067 14790 1018 0,'0'0'156'0,"0"0"-43"16,0 0 14-16,0 0-37 15,0 0-90-15,0 0-4 16,91 35 1-16,-40 9-4 16,5 16 6-16,-7 14 1 15,-13 10 0-15,-18 2-4 16,-18 3 4-16,-8-9 3 0,-31-7 0 16,-11-12 0-1,2-13 5-15,3-15-8 0,7-24-66 16,13-9-304-16</inkml:trace>
  <inkml:trace contextRef="#ctx0" brushRef="#br0" timeOffset="141436.18">6199 15008 223 0,'0'0'77'0,"0"0"-31"0,0 0-12 16,0 0-14-16,0 0 33 15,0 0-6-15,-54 71-1 16,50-59 20-16,1-2-25 16,1-6-9-16,2-2 6 15,0-2-12-15,0 0 35 16,7-2 55-16,9-16 12 16,4-8-111-16,0-4-15 15,-2 2-2-15,-3 4-21 16,-3 7-4-16,-10 5 25 15,-2 12 3-15,0 0 14 0,-25 0-17 16,-8 19-9 0,-7 15 0-16,-1 3 7 0,4 6 2 15,1-2 16-15,5-2 12 16,8-2-15-16,7-9 6 16,8-11-5-16,8-8 0 15,0-9-1-15,0 0 9 16,0 0 1-16,6-9-3 15,10-15-1-15,2-3-12 16,0-4-7-16,-4 5-27 16,-4 2-11-16,-3 6 3 15,-1 10 20-15,-6 0 14 0,0 8-1 16,0 0-3 0,0 8-52-16,0 20 50 0,-6 8 7 15,-7 7 34-15,-3-1-7 16,3-2-8-16,1-11-4 15,6-4 0-15,3-11-4 16,3-7-6-16,0-1 9 16,0-6 14-16,0 0 1 15,0 0-9-15,0-13-12 16,0-6-8-16,5-2-33 16,1 3-2-16,6 2 16 15,-6 8 13-15,-1 0 3 16,-3 6-1-16,-2 2-6 15,0 0 2-15,0 10-33 16,0 12 39-16,-2 10 2 0,-11-2 18 16,-3 7-2-16,1-5-2 15,-1-1-6-15,5-4-4 16,4-12-3-16,5-4 2 16,2-11 4-16,0 0 24 15,5-23 21-15,14-12-49 16,6-11-3-16,-1 1-11 15,1 6 3-15,-2 4-8 16,-10 13 0-16,-5 8 12 16,-8 10 4-16,0 4 11 15,0 0-11-15,0 26 7 16,-13 14-7-16,-5 15 44 0,3-4-7 16,3 3-18-1,3-4-5-15,5-10-6 0,4-9 4 16,0-11-12-16,13-16-123 15,18-4-309-15</inkml:trace>
  <inkml:trace contextRef="#ctx0" brushRef="#br0" timeOffset="148057.94">11334 14897 211 0,'0'0'120'0,"0"0"-75"16,0 0 40-16,0 0 29 0,0 0-17 16,0 0-25-16,0 0-29 15,0-6-14-15,0 6 5 16,0 0 11-16,0 0 13 15,0 0 1-15,0 0-17 16,0 0-3-16,0 0 1 16,-4-3-5-16,-7 3-17 15,3 0-2-15,-2 0 7 16,6 0 7-16,2 0 7 16,-1 0-8-16,3 0 1 15,0 0 16-15,0 0 2 16,0 0-9-16,0 0-5 15,0 0-14-15,29 0-8 0,13 0-8 16,21 0-1 0,13 11 1-16,5 3-1 0,0 0-3 15,-9-4 1-15,-14 3-1 16,-20-10 0-16,-15 1 0 16,-15-2 0-16,-6-2-4 15,-2 0 4-15,0 0 0 16,0 0 2-16,0 0-2 15,0 0 4-15,0 0-4 16,0 0 1-16,0 0-1 16,0 0 0-16,0 0 0 15,0 0-1-15,0 0 1 16,0 0 0-16,0 0 0 16,0 0 0-16,0 0 1 0,0 0-1 15,0 0 0-15,0 0 1 16,0 0-1-16,0 0 0 15,0 0 0-15,0 0 0 16,0 0-1-16,0 0 1 16,0 0 1-16,0 0-1 15,0 0 1-15,0 0 5 16,0 0-1-16,0 0 1 16,0 0-2-16,0 0-4 15,0 0-1-15,-2 0-9 16,-20 12-2-16,-14 12-1 15,-15 12 13-15,-7 8 0 16,-5 6 1-16,3 0-1 16,2-4 4-16,12-9 6 15,15-11-6-15,10-8 0 0,15-12-1 16,3-2-3-16,3-4 6 16,0 0-1-16,0 0 1 15,0 0-6-15,0 0-47 16,-8 0-94-16,-10 0-144 15,-5 0-501-15</inkml:trace>
  <inkml:trace contextRef="#ctx0" brushRef="#br0" timeOffset="151939.1">13178 15113 1155 0,'0'0'158'15,"0"0"-117"-15,0 0 22 16,0 0 25-16,0 0-40 0,0 0-34 16,98-34-12-16,-44 21 2 15,-7-6-4-15,-7 1-1 16,-9-3-107-1,-11 1-152-15,-11-6-432 0</inkml:trace>
  <inkml:trace contextRef="#ctx0" brushRef="#br0" timeOffset="152401.84">13517 14899 909 0,'0'0'221'0,"0"0"-190"16,0 0-19-16,0 0 49 15,0 0-31-15,0 0-28 16,9-24-4-16,4 7 2 16,-2 0-1-16,-1-3 1 15,-4-4 1-15,-1-1 0 16,-5 2 1-16,0 0-2 15,0 5 2-15,0 1-2 16,-16 5-2-16,-4 5 2 16,-5 3 0-16,3 4 0 15,-2 0 1-15,-1 0-1 16,1 23-2-16,1 12 2 16,4 11 21-16,5 15 8 0,5 10 3 15,5 13 5-15,0 1 3 16,0 1-15-16,2-12-11 15,2-9-8-15,0-21-2 16,0-12 0-16,0-11-2 16,-2-12 0-16,2-5 3 15,0-4 4-15,0 0 4 16,-2-2-13-16,0-16-19 16,-3-7-161-16,1-1-50 15,0 0-371-15</inkml:trace>
  <inkml:trace contextRef="#ctx0" brushRef="#br0" timeOffset="152649.7">13228 15141 835 0,'0'0'236'0,"0"0"-159"15,0 0-8-15,0 0-46 16,0 0 6-16,0 0-2 16,178-92-14-16,-125 76-9 15,-4 3 0-15,-11 1-4 16,-11-1 4-16,-11 6-4 0,-10 4-47 16,-6-3-129-16,0 0-309 15</inkml:trace>
  <inkml:trace contextRef="#ctx0" brushRef="#br0" timeOffset="154717.94">13776 15011 794 0,'0'0'83'0,"0"0"-74"16,0 0-4-16,0 0 5 16,0 0 6-16,0 0-9 0,-7 0-4 15,2 0-2-15,1-3-1 16,-1 3 50-16,-1-9 15 16,2 3-30-16,-1 1 13 15,-2-1 0-15,0 0-2 16,3 1-20-16,-4 1-11 15,-2-1 7-15,1 5-6 16,-2 0-9-16,5 0 3 16,-6 0 1-16,1 0-6 15,-2 0 5-15,-5 23-2 16,2 0 3-16,-1 9 2 16,3 1-2-16,3 3 0 0,0 0 2 15,2-6-3-15,2-1-4 16,5-7-5-16,2-8 2 15,0-10 1-15,0-3-4 16,0-1-4-16,0 0-28 16,9-5 8-16,7-17-48 15,-1-10-17-15,5 0 12 16,1 2 21-16,-2-3 36 16,4 8 9-16,-3 6 11 15,-5 5 17-15,-3 8 53 16,-5 4 12-16,-3 2-49 15,0 0-29-15,0 22 10 0,-1 6 13 16,-1 4 13-16,2 2-4 16,-1-2 9-16,2-1-22 15,-1-7 0-15,4 0-10 16,1-6-5-16,3-9-2 16,1-4 5-16,3-5 2 15,3 0 4-15,2-22-17 16,1-10-25-16,-2-8-33 15,-4-5-11-15,0-3-22 16,-8 0-8-16,-1 2 31 16,-1 5 49-16,1 6 18 15,-2 7 1-15,2 8 36 16,-5 10 58-16,0 6-2 0,-2 0-9 16,0 4-44-16,0 0-9 15,0 0-18-15,0 8-12 16,0 18 0-16,0 6 5 15,-9 8 3-15,0 1-1 16,0 6 6-16,0-1 0 16,5 0-4-16,0-2-5 15,4-5-1-15,0-11-1 16,0-7 1-16,0-12 0 16,0-9 4-16,13 0-3 15,9-12-4-15,10-20-23 16,1-17-47-16,0-1 23 0,1-2 16 15,-5 2 10-15,-7 2 19 16,-2 3 0-16,-7 6 4 16,0 0 4-16,-3 10 23 15,-4 7 7-15,-1 8-5 16,-3 7 4-16,-2 7-13 16,0 0-22-16,-13 25-21 15,-12 7 21-15,1 8 2 16,1 0 3-16,8 2 10 15,1 4 5-15,8-5-5 16,6 2-4-16,0-7-4 16,0-6-3-16,18-1-1 15,1-7 6-15,2-8-8 16,-3-4 3-16,-3-6-1 16,7-4 1-16,3 0 3 0,4-21-7 15,2-7-10-15,-3-5-24 16,-3-2-12-16,-4 3 0 15,-9 2 33-15,-2 6 10 16,-3 6 3-16,-5 10 2 16,0 0 6-16,0 6 41 15,-2 2-26-15,0 0-11 16,0 0-12-16,0 10-17 16,0 14 13-16,-6 6 4 15,-1 0 0-15,3-2 1 0,4-2 6 16,0-2 3-1,0-6-6-15,0-2 1 16,0-9-2-16,2-7 1 0,9 0 0 16,7 0 8-16,1-15-7 15,6-8-5-15,-5 1-6 16,-2-1-18-16,-4 2 10 16,-4 4 8-16,-3 5 0 15,0 4 6-15,2 4-3 16,-3 4-8-16,3 0-3 15,1 0 3-15,-6 18 3 16,0 6 8-16,1 2 5 16,-3 0 4-16,0-3-1 15,-2-5 0-15,2-8-5 16,0-5 1-16,-2-2-3 0,2-3 1 16,2 0 5-16,2 0 14 15,5-15-21-15,5-6-15 16,3-4-32-16,2 1 12 15,-3 0 15-15,1 2-1 16,-3 0 13-16,0 5 8 16,-5 5 0-16,-2 5 6 15,-3 3 37-15,-1 4-9 16,1 0-10-16,2 0-6 16,0 14 11-16,5 7-5 15,3 2-11-15,-1 0 1 16,4-6-9-16,-1-4 3 15,1-4-6-15,2-9 4 16,-1 0 0-16,-1 0-3 0,4 0 1 16,4 0-4-16,2-12 0 15,0-6-7-15,-2-6-3 16,0-2-2-16,-10-3 4 16,-3 2 4-16,-8 8 0 15,-6 2 1-15,0 5 2 16,0 6-3-16,-20 6-5 15,3 0 4-15,-4 0-4 16,7 0 7-16,6 9-5 16,6 0 7-16,2 3-1 15,0 0 0-15,0 7 0 16,2 2 2-16,10 7-3 16,5 2 6-16,1 4-7 0,4 1 5 15,2-4-4-15,-1 1 2 16,-5-1 0-16,-7-9 0 15,-9-4 0-15,-2-2 2 16,0-2-2-16,-23 0 11 16,-6-5 1-16,-4 0-3 15,2-4 2-15,4-5 5 16,8 0 4-16,9-14 10 16,10-21 3-16,0-11-13 15,25-6-9-15,16-2-7 16,3-3 0-16,-7 10-4 15,-10 6-2-15,-18 12-38 0,-9 6-8 16,-7 7-80-16,-30 4-180 16,-15 0-769-16</inkml:trace>
  <inkml:trace contextRef="#ctx0" brushRef="#br0" timeOffset="154854.84">14781 14757 1255 0,'0'0'114'0,"0"0"-114"16,0 0-3-16,0 0-97 15,0 0-329-15</inkml:trace>
  <inkml:trace contextRef="#ctx0" brushRef="#br0" timeOffset="155462.01">13236 14680 649 0,'0'0'271'15,"0"0"-144"-15,0 0-40 16,0 0 6-16,0 0 13 15,0 0-23-15,11-30-46 16,-11 30-23-16,-13 22-14 16,-7 18 25-16,-7 18 13 15,-7 23 1-15,3 13-4 16,-2 22 1-16,8 5-18 16,14 2-8-16,11 1-4 15,21-15 0-15,41-19-5 16,30-13 4-16,30-24 1 15,30-21 2-15,26-23-8 0,16-9-64 16,-5-20-163-16,-11-28-506 16</inkml:trace>
  <inkml:trace contextRef="#ctx0" brushRef="#br0" timeOffset="155790.84">15256 14766 646 0,'0'0'394'0,"0"0"-298"15,0 0-39-15,0 0 0 16,0 0-7-16,0 0-38 16,216 131-6-16,-201-53 16 15,-12 13 33-15,-3 6 21 16,-27 2-42-16,-26-10-14 16,-28-4-3-16,-26-5-14 15,-20-13-3-15,-22-12-160 16,-20-13-428-16</inkml:trace>
  <inkml:trace contextRef="#ctx0" brushRef="#br0" timeOffset="156480.04">12503 14887 997 0,'0'0'194'0,"0"0"-74"16,0 0-25-16,0 0-18 16,0 0-31-16,0 0-41 0,0-6-5 15,0 29 0 1,0 12 7-16,0 14 17 0,0 14-6 16,0 11-10-16,-9 5-1 15,-2 1 2-15,0-4-6 16,4-6-2-16,2-12 0 15,3-8 0-15,2-18 1 16,0-14-2-16,0-8-7 16,0-10-83-16,5 0-89 15,4-28-107-15</inkml:trace>
  <inkml:trace contextRef="#ctx0" brushRef="#br0" timeOffset="156749.87">12467 14982 1041 0,'0'0'237'0,"0"0"-135"15,0 0 26-15,0 0-77 16,0 0-35-16,0 0-16 16,67-64-1-16,-21 64-3 15,2 5 3-15,-4 9-2 16,-6 8 2-16,-11 7-1 15,-16 3-2-15,-11 5 2 16,0 1 0-16,-31-1 2 16,-7-6 1-16,-7-8 3 15,-3-5-4-15,-6-9-141 16,-4-1-147-16,-4-1-636 16</inkml:trace>
  <inkml:trace contextRef="#ctx0" brushRef="#br0" timeOffset="158099.99">5492 15270 768 0,'0'0'194'0,"0"0"-64"16,0 0-41-16,0 0 12 0,0 0-1 16,0 0-17-16,0-26-12 15,0 26-22-15,0 0-17 16,0 0-10-16,0 0-12 15,0 0-10-15,0 0 0 16,0 6-8-16,0 20 4 16,0 3 4-16,7 12 2 15,1 1-2-15,0 6 1 16,0-2 1-16,-1 1-1 16,-3-6-1-16,0-8 1 15,0-3 1-15,-2-12-2 16,0-6 0-16,-2-6 2 0,0-2-2 15,2 0-24 1,0-4-34-16,3 0-37 0,1 0-60 16,-2-23-80-16,-2-3-284 15</inkml:trace>
  <inkml:trace contextRef="#ctx0" brushRef="#br0" timeOffset="158423.87">5443 15262 258 0,'0'0'671'0,"0"0"-512"16,0 0-40-16,0 0-44 15,0 0-7-15,0 0-19 16,-17-30-22-16,36 28-24 16,10 2-3-16,4 0-5 0,-2 0 3 15,-4 6 2-15,-4 12 4 16,-5 4-2-16,-9 0 2 15,-5 5 0-15,-2-8-1 16,-2-1 2-16,0-2-1 16,0 1-4-16,-13-4 5 15,-9 1-3-15,-5 0 2 16,0-6 1-16,2 2-5 16,8-6-66-16,8 0-10 15,6-4-25-15,3 0-54 16,10 0-208-16,15 0-323 15</inkml:trace>
  <inkml:trace contextRef="#ctx0" brushRef="#br0" timeOffset="161536.03">16876 15040 637 0,'0'0'178'16,"0"0"-65"-16,0 0-51 0,0 0 17 15,0 0 2-15,0 0-32 16,0 0-5-16,-113-29 25 16,108 29 37-16,3 0-11 15,2 0-34-15,0 0-22 16,0 0-10-16,0 0-17 16,0 0 0-16,27-3-2 15,19 3-1-15,22-9-1 16,14 1-1-16,9-4-7 15,8 0 6-15,3-5-5 16,-2-3-1-16,-6 5 0 16,-16 4-7-16,-20 4-14 15,-20 1 10-15,-18 3 3 0,-13 3 8 16,-5-1 0 0,-2 1 0-16,0 0 0 0,0 0 2 15,0 0 1-15,0 0-1 16,0 0-2-16,0-4-7 15,-5 0 7-15,-11-5 1 16,-3-3 0-16,-6-3-1 16,1 1-4-16,-1-4 2 15,0 0 2-15,6 5 3 16,5 5-3-16,7 6 0 16,3 2-6-16,4 0 3 15,0 0-4-15,0 0 2 16,6 2-10-16,21 14 7 15,5 7 8-15,1-4 6 0,-6 6-6 16,-9 7-1-16,-12 4 1 16,-6 10 0-16,-2 5 1 15,-22 2-1-15,-5-2 2 16,2-16 1-16,2-4-3 16,8-12-1-16,1-10-97 15,3-9-174-15,6 0-439 16</inkml:trace>
  <inkml:trace contextRef="#ctx0" brushRef="#br0" timeOffset="162449.54">18914 14762 992 0,'0'0'178'0,"0"0"-43"16,0 0-15-16,0 0-9 15,0 0-44-15,0 0-31 16,-7-40-6-16,7 40-1 16,0 0-7-16,0 0-11 15,0 0-5-15,-2 0-6 16,2 15-2-16,0 18 2 15,0 9 2-15,0 11 6 16,0-3-6-16,0 2-1 16,5-6 6-16,-1-4-6 15,-2-8 1-15,0-8 2 16,-2-9-4-16,0-8 0 0,0-5 1 16,0-4 0-16,0 0 2 15,0 0-3-15,0 0-9 16,0-4-11-16,0-18-28 15,-4-8-71-15,-7-4-194 16,-3-8-419-16</inkml:trace>
  <inkml:trace contextRef="#ctx0" brushRef="#br0" timeOffset="162817.31">18864 14708 1098 0,'0'0'218'0,"0"0"-72"16,0 0-30-16,0 0-62 0,0 0-34 15,0 0-19-15,6-17-1 16,13 20-2-16,8 21 2 16,8 16-1-16,4 9 2 15,5 2-1-15,0 2 0 16,1-2 0-16,-7-10-2 16,-9-7 2-16,-8-5 4 15,-11-20-4-15,-5-1 0 16,-5-8 3-16,0 0 3 15,0-12 33-15,0-22 7 16,0-12-36-16,0-4-8 16,-9 1 0-16,5 3 0 15,-1 11-2-15,5-1 0 0,0 10 0 16,0 3 0 0,0 5 0-16,0 10-3 0,0 4-12 15,0 4-8-15,0 0-18 16,9 0-42-16,7 0-155 15,1 7-94-15,2 2-518 16</inkml:trace>
  <inkml:trace contextRef="#ctx0" brushRef="#br0" timeOffset="163260.07">19476 14730 47 0,'0'0'950'0,"0"0"-805"0,0 0-9 16,0 0-55-1,0 0-22-15,0 0-38 0,0-18-21 16,0 18 0-16,0 0-1 16,0 8-3-16,0 21 4 15,-2 10 24-15,-8 2 10 16,2 2-16-16,3 3-12 16,3 3 5-16,2-8-6 15,0 0 0-15,0-11 1 16,5-8-3-16,15-16 6 15,1-6 7-15,4 0 1 16,0 0-9-16,-3-20-2 16,-2-10-2-16,-6-7-4 15,-12-1-17-15,-2-11-11 16,0-3-14-16,-23 0 27 0,1-5 10 16,-3 11 5-1,1 6 0-15,4 13-3 0,5 13 3 16,1 11 0-16,3 3 0 15,-1 0-10-15,2 8 1 16,3 10 5-16,3-2-1 16,4 0 4-16,0 1-1 15,2-4-10-15,17 1-70 16,6 0-71-16,2-2-112 16,0-6-274-16</inkml:trace>
  <inkml:trace contextRef="#ctx0" brushRef="#br0" timeOffset="163687.1">19661 14718 1228 0,'0'0'313'0,"0"0"-215"15,0 0-59-15,0 0-8 16,0 0-16-16,0 0-12 16,173-36 0-16,-121 30-2 15,-3 2-1-15,-7-4 0 16,-13 2-2-16,-8 2 1 15,-15 0-19-15,-6 4 5 16,0-5 9-16,0-2-5 16,-20 2 1-16,-5-2-13 15,3 7-2-15,2 0-2 0,5 0 0 16,3 0 13 0,8 0 10-16,2 0 4 0,2 0 0 15,0 0 2-15,0 0 21 16,0 0-8-16,0 0-15 15,0 19 0-15,0 12 0 16,0 19 5-16,0 4 13 16,0 7-9-16,0 2 15 15,0 0-13-15,0-3-2 16,0-8-5-16,2-7 0 16,0-19 3-16,2-8-5 15,-2-13-1-15,6-5-1 16,5 0-37-16,9-10-36 15,9-24-180-15,11-8-598 0</inkml:trace>
  <inkml:trace contextRef="#ctx0" brushRef="#br0" timeOffset="164228.2">21103 14703 871 0,'0'0'206'0,"0"0"-122"16,0 0-53-16,0 0 54 16,0 0-1-16,0 0-15 15,-27-27-3-15,25 25-2 16,0 2-19-16,-3 0-12 15,-1 0-23-15,-6 22-10 0,1 12 0 16,0 6 0-16,4 5 4 16,3-2-1-16,2 3 9 15,-1 3 1-15,3-3-7 16,0-5 0-16,0-10-3 16,0-11-2-16,7-6-1 15,7-7 1-15,3-7 8 16,3 0 2-16,7 0-7 15,0 0 0-15,2-7-4 16,2-5-13-16,-2 2-42 16,3-4-65-16,-6-1-134 15,-8-5-168-15</inkml:trace>
  <inkml:trace contextRef="#ctx0" brushRef="#br0" timeOffset="165090.12">21083 14997 800 0,'0'0'266'16,"0"0"-129"-16,0 0-28 15,0 0 42-15,0 0-75 16,0 0-49-16,-34-12-12 16,48-2-15-16,-3-2 2 15,-5 0-2-15,-1 0-26 0,-5-3-83 16,0 2 4-1,-5-1-39-15,-24 6 45 0,-11-2-42 16,1 1 64-16,5 2 77 16,9 3 108-16,15-5 76 15,10 3-3-15,0-2-22 16,4-2-102-16,15 4-45 16,10 7-12-16,3-4 0 15,8 5-3-15,5 2 2 16,4 0-11-16,2 0-84 15,2-1-49-15,-3-4-66 16,-4 1-40-16,-5-4 1 16,-8 0 102-16,-8-2 148 15,-12 2 10-15,-9 3 221 16,-2 0 30-16,-2 1-84 0,0 2-17 16,0 1-61-16,0-2-38 15,0 3-22-15,0 0-14 16,0 0-8-16,0 0-6 15,0 0-7-15,0 20-4 16,-11 10 0-16,-2 2 11 16,0 8-1-16,4 1 3 15,3 1-6-15,2 0 3 16,4-10-4-16,0-5 0 16,0-12-2-16,4-4-1 15,15-11 3-15,8 0 3 16,4-15 3-16,0-11-5 15,0-11-5-15,-6-2-2 0,-7-1-23 16,-9-4-8-16,-7-2 6 16,-2 3 4-16,0 9 11 15,0 4 5-15,-9 9 4 16,2 14 2-16,-8 7 11 16,-3 0-8-16,-7 24-4 15,1 8 0-15,6 3 2 16,9 0-2-16,9 1-1 15,0 1 1-15,9-5 0 16,20 3 8-16,6 2-3 16,8 3 5-16,2-1-2 15,-8 0-6-15,-10-3 0 16,-13 0-2-16,-12-8 2 16,-2 0 1-16,0 1 8 15,-16-7 2-15,-3-4-6 0,-4 0-2 16,3-13 1-16,5-5-3 15,3 0-3-15,10-5-29 16,2-24-63-16,0 0-220 16,4-7-410-16</inkml:trace>
  <inkml:trace contextRef="#ctx0" brushRef="#br0" timeOffset="165487.87">21906 14726 348 0,'0'0'731'0,"0"0"-600"16,0 0-54-16,0 0-1 15,0 0-22-15,0 0-14 16,6-90-4-16,-6 87 4 16,0 3-8-16,0 0-12 15,0 0-20-15,0 17-13 16,0 5 13-16,-2 6 1 15,0 2-1-15,0 1 0 16,2 3 0-16,0-4 0 16,0-2 4-16,2-6 9 15,13-6-6-15,5-6 7 16,3-7-5-16,6-3 3 0,-3-7 1 16,3-21 3-1,-4-11-7-15,-5-3-5 0,-7-2 2 16,-9 3-6-16,-4 0-4 15,0 7-2-15,0 10-17 16,-6 12-7-16,-9 12-60 16,-1 0-116-16,7 12-37 15,7 10-43-15,2-3-213 16</inkml:trace>
  <inkml:trace contextRef="#ctx0" brushRef="#br0" timeOffset="165983.59">22295 14708 1029 0,'0'0'197'16,"0"0"-84"-16,0 0-26 15,0 0-10-15,0 0-65 16,0 0-12-16,14-5-21 16,-12 24 19-16,-2 8 2 15,0 3 2-15,0 6 7 16,-11 0 2-16,-9 0-8 15,2-5 0-15,3-4-2 16,3-5 2-16,5-7-3 16,3-9 3-16,4-6-2 15,0 0 0-15,0 0 18 16,0-15 1-16,7-13-20 16,6-8-2-16,0-4 2 0,6-4 0 15,-4-2 0 1,5-3 1-16,-5 3-1 0,1 7 0 15,-3 8-4-15,-3 11 4 16,-6 13 13-16,-2 2 18 16,-2 5-6-16,0 0-24 15,0 10-1-15,0 16-7 16,0 10 7-16,0 8 8 16,0 2 3-16,7 5-1 15,7-3 2-15,-1-4-10 16,1-8 0-16,-1-9-1 15,-5-4 2-15,-1-8 0 0,-4-6-3 16,-3-3-13-16,0-6-50 16,0 0-38-16,-12-10-70 15,-13-12-245-15</inkml:trace>
  <inkml:trace contextRef="#ctx0" brushRef="#br0" timeOffset="166704.7">22257 14901 59 0,'0'0'802'0,"0"0"-475"16,0 0-153-16,0 0-39 15,0 0-72-15,0 0-43 16,87-22 0-16,-41 15-8 16,-2 0-5-16,0-3-4 15,-6-2-2-15,-9-1 3 16,-7 2-4-16,-8-6-21 0,-5-1-13 16,-7-4 0-16,-2 0-4 15,0-1-1-15,0-3 17 16,0-3 18-16,-2 0 3 15,-1 6 1-15,1 5 16 16,2 4 14-16,0 11 1 16,0 3 13-16,0 0-12 15,0 0-25-15,0 0-4 16,0 0-3-16,0 7-15 16,0 15 15-16,0 7 1 15,0 2 8-15,0 9 0 16,0 8 9-16,0 7 5 0,0-1-4 15,0-2 0 1,0-8 2-16,0-10-2 0,7-12-10 16,7-6 7-16,5-11-7 15,6-5 8-15,4 0-5 16,-2-3-7-16,2-17-5 16,-2-3-8-16,-3-8-35 15,-2 1-18-15,-4-5-64 16,-7 1-122-16,-4 1-43 15,-4-2 35-15,-3 2 241 16,0 2 14-16,0-1 183 16,0 6 33-16,-10 3-54 15,6 0-8-15,1 8-66 16,1 2-18-16,2 6-17 16,0 0-20-16,0 7-2 0,0 0-15 15,0 0-10 1,0 0-6-16,0 0-8 0,0 20-1 15,0 16 4-15,0 19 5 16,0 3 2-16,0 0 0 16,-2 4 2-16,2-8 2 15,0-6-5-15,0-11 7 16,2-12-6-16,17-11-1 16,6-10 4-16,12-4 1 15,1-4 8-15,-1-23-14 16,-3-2-15-16,-5 0-26 15,-5 3-23-15,-6-1-82 0,0 5-141 16,-10 0-304-16</inkml:trace>
  <inkml:trace contextRef="#ctx0" brushRef="#br0" timeOffset="167093.04">23096 14703 905 0,'0'0'290'0,"0"0"-80"15,0 0-70-15,0 0-73 16,0 0-43-16,0 0-17 15,-9-39-7-15,9 43-10 16,13 19 7-16,8-2 3 16,2 6 2-16,4-4-1 15,0-5 3-15,-4-3-3 16,-5-8 0-16,-7-7-1 0,-3 0-20 16,-3-2-6-16,-1-19-22 15,1-9-14-15,0-5-3 16,1-3 42-16,1 0 23 15,-3 7 1-15,3 4 24 16,0 11 45-16,-5 10-18 16,0 6-2-16,-2 0-28 15,0 0-19-15,0 17-3 16,0 18 0-16,0 13 4 16,0 14 28-16,-2 11-2 15,-9 4 0-15,-1 6-8 16,2 4-2-16,0-3-16 0,3-13-3 15,5-12 4 1,2-19-5-16,7-22-31 0,29-18-88 16,15-22-213-16</inkml:trace>
  <inkml:trace contextRef="#ctx0" brushRef="#br0" timeOffset="167820.1">24545 14555 182 0,'0'0'158'16,"0"0"-78"-16,0 0 48 15,0 0 2-15,0 0 64 16,0 0-14-16,-22-49-30 15,22 26-34-15,0-1 0 16,0 2-24-16,0 5-44 16,4 1-10-16,2 7-18 15,-1 4-8-15,-3 3-3 16,-2 2-1-16,2 0-8 0,1 0-4 16,1 21-8-16,-4 14 12 15,0 9 4-15,0 14 8 16,0 3-5-16,0-4 4 15,-2-4 3-15,-5-9-4 16,7-15-2-16,0-7-3 16,0-5-2-16,0-13 3 15,0-4-6-15,12 0 7 16,15 0 11-16,4-8-9 16,0-10-9-16,-2-5-1 15,-4 5-36-15,-6-8-31 16,-1 0-60-16,-5 3-96 15,-1-6-73-15,-1 3-113 16,0 4 33-16</inkml:trace>
  <inkml:trace contextRef="#ctx0" brushRef="#br0" timeOffset="168046.2">24808 14534 250 0,'0'0'355'0,"0"0"-61"16,0 0-51-16,0 0-57 16,0 0-93-16,0 0 11 15,22-129-41-15,-18 121-10 16,1 6-27-16,-3-2-2 15,0 4 8-15,-2 0-20 16,0 0-12-16,2 22-2 16,-2 20 2-16,3 15 5 15,-3 6 4-15,0 2-9 16,0-2 2-16,0-9-1 16,-5-14-2-16,-1-8-40 0,-1-18-28 15,7-6-84 1,0-8-182-16,0-18-394 0</inkml:trace>
  <inkml:trace contextRef="#ctx0" brushRef="#br0" timeOffset="168817.86">25055 14430 73 0,'0'0'1188'16,"0"0"-998"-16,0 0-80 15,0 0-29-15,0 0-49 0,0 0-32 16,22-12-9-1,-15 30 9-15,-7 10 0 0,0 8 3 16,0 10-1-16,0 4 0 16,0 4-2-16,-11-4 3 15,0-8-3-15,-3-5 2 16,6-9-2-16,-1-14 1 16,4-6 0-16,5-8 0 15,0 0 1-15,0 0 6 16,0-17 7-16,16-15-11 15,11-8-3-15,4 0-1 16,2-1-4-16,1 4-11 16,-3 7 5-16,-6 4 9 15,-10 12-1-15,-6 3 1 16,-7 8 0-16,-2 3-1 0,0 0-10 16,-14 0-7-16,-15 8 8 15,-4 12 8-15,2 1 0 16,9 6-1-16,6-8 3 15,10 6-1-15,6 1 2 16,0 4 1-16,15 0 5 16,18-2 4-16,10-7-4 15,1-3-2-15,-1-13 3 16,-5-2-7-16,-11-3-3 16,-8 0-57-16,-7-8-81 15,-6-15-27-15,-1 1-1 16,-3-10 72-16,-2-2 97 0,2-4 1 15,2-4 100 1,2 2 37-16,0 6-39 0,-2 10-3 16,3 8 6-16,-5 5-49 15,2 10-14-15,-4 1-15 16,4 0-13-16,-4 0-9 16,0 0-2-16,0 6-5 15,0 23 5-15,0 6 2 16,0 11 9-16,0 3-8 15,0 6 10-15,0 1-6 16,0-7 0-16,0-3 2 16,0-12-6-16,0-6-1 15,0-10 0-15,8-8 0 16,12-8 6-16,4-2-1 16,3 0 5-16,0-7-10 0,2-14-2 15,-2 1-33 1,2-2-10-16,0-7-43 0,0 10-94 15,-2-4-76-15,-12 7-348 16</inkml:trace>
  <inkml:trace contextRef="#ctx0" brushRef="#br0" timeOffset="169425.51">25481 14730 778 0,'0'0'217'16,"0"0"-45"-16,0 0 23 15,0 0-79-15,0 0-111 0,0 0-2 16,116-58-2-16,-85 45-1 16,-9 4-1-16,-3 1-7 15,-9-1-54-15,-10-2-50 16,0-1-55-16,-16-4-111 16,-15 0-9-16,-4 0 129 15,1 6 133-15,7-6 25 16,12 6 197-16,11 1 35 15,4-2-16-15,0 2-59 16,11 2-130-16,11 2-27 16,2 2 0-16,3 3-3 15,2 0-30-15,2-2-39 16,3 2-45-16,2-4-24 0,2-1-7 16,-7-2 108-16,-6-2 40 15,-10 2 2-15,-11-2 150 16,-4 2 43-16,0-2-29 15,0 1-46-15,0 2-29 16,0 1-7-16,0 2-12 16,0 3-17-16,0 0-18 15,0 0-20-15,0 0-14 16,7 0-3-16,0 19-6 16,-1 16 6-16,-3 18 0 15,-3 9 9-15,0 6-3 16,0 2 5-16,-9-3 4 15,0-12-5-15,4-8-3 16,1-11 2-16,4-10-3 0,0-10-4 16,0-9 1-16,11-7 0 15,25 0 9-15,6-9 1 16,7-14-7-16,-5-3-6 16,-5 1-21-16,-8 3-33 15,-5-1-46-15,-10 5-116 16,-5 0-127-16,-1 0-396 15</inkml:trace>
  <inkml:trace contextRef="#ctx0" brushRef="#br0" timeOffset="169867.31">26134 14476 864 0,'0'0'312'0,"0"0"-114"15,0 0-72-15,0 0-26 16,0 0-71-16,0 0-22 15,0 0-7-15,17-40-3 16,-3 62 1-16,-1 2 0 16,1-2 2-16,-3 3 1 15,5-2 0-15,-3-5 1 16,1-6-2-16,-3-2-30 16,-5-10-23-16,3 0 14 15,0 0 7-15,2-22-45 0,1-10-16 16,-1 6 49-1,0-6 38-15,-2 6 6 0,-2 2 4 16,-1 7 69-16,-2 4 25 16,1 8-31-16,-3 5-8 15,-2 0-17-15,0 0-23 16,2 0-11-16,-2 14-5 16,0 23 2-16,0 19 27 15,0 17 5-15,0 10-6 16,0 13-11-16,-6 1-11 15,-3-3-4-15,0-10-2 16,4-12 0-16,5-14-3 16,0-23-35-16,0-17-42 15,0-18-78-15,0-12-98 16,16-33-360-16</inkml:trace>
  <inkml:trace contextRef="#ctx0" brushRef="#br0" timeOffset="170140.15">26647 14225 1140 0,'0'0'197'0,"0"0"-101"16,0 0-4-16,0 0-18 15,0 0-31-15,0 0-34 16,40 62-9-16,7 1-1 15,-5 17-1-15,-6 19 2 16,-12 10-1-16,-11 2-3 0,-13-3 5 16,-6-12-1-16,-36-9 1 15,-25-8 1-15,-16-11-2 16,-28-8-47-16,-21-13-146 16,-30-16-377-16</inkml:trace>
  <inkml:trace contextRef="#ctx0" brushRef="#br0" timeOffset="170889.3">18903 14382 218 0,'0'0'423'0,"0"0"-237"16,0 0-20-16,0 0-51 16,0 0-51-16,0 0-1 15,4-37-33-15,-4 37-13 16,0 0-12-16,0 0-5 16,0 10-10-16,-20 17 10 15,-11 13 15-15,-9 20 31 16,-14 22 1-16,-6 18 17 15,0 24-2-15,8 11-2 16,15 3-7-16,24-8-33 0,13-9-16 16,42-18 0-16,53-24 1 15,40-12-1-15,29-21-4 16,15-16-19-16,-3-16-194 16,-16-14-349-16</inkml:trace>
  <inkml:trace contextRef="#ctx0" brushRef="#br0" timeOffset="171569.9">20561 15607 1055 0,'0'0'112'0,"0"0"-102"15,0 0-8-15,0 0-1 16,0 0 44-16,0 0 58 16,-370 21-43-16,370-21-24 15,0 5-3-15,29-1-10 16,36-4-4-16,38 1 26 0,37-1 4 16,29 0-35-16,37 0-6 15,31-11-7-15,35-5 4 16,25 1 3-16,15-1-3 15,-7 6 0-15,-19 6-3 16,-32 3-2-16,-44-2-1 16,-32 3 1-16,-31 0 0 15,-33-1 0-15,-32-8 0 16,-35 4 1-16,-24 1 3 16,-19-1-1-16,-4-4 1 15,-6 2-4-15,-35 1-12 16,-17 2-50-16,-20 4-27 0,-15 0-72 15,-17 0-116 1,-17 0-313-16</inkml:trace>
  <inkml:trace contextRef="#ctx0" brushRef="#br0" timeOffset="171915.78">20260 15887 1153 0,'0'0'182'0,"0"0"-164"16,0 0 3-16,0 0-9 15,0 0 16-15,0 0 40 16,767-18-53-16,-475-3-8 16,23-6-3-16,10-1 0 0,-13-4-3 15,-27 2 1-15,-31-1-2 16,-46 0-3-16,-37 4-3 15,-44 4 4-15,-33 0 2 16,-34 6 0-16,-24 0 6 16,-18 7 60-16,-12 5-6 15,-6 3-24-15,0 0-17 16,0 2-12-16,0 0-7 16,2 0-5-16,8 0-70 15,5 0-123-15,12 0-69 16,6 0-404-16</inkml:trace>
  <inkml:trace contextRef="#ctx0" brushRef="#br0" timeOffset="182271.27">27336 13469 678 0,'0'0'81'0,"-3"0"-33"16,1 0-21-16,0 0 71 15,2 0-35-15,0 0-26 16,0 0-16-16,0 0-10 0,0 0-5 15,0 0 4-15,0 0 3 16,0 0 6-16,0 0 11 16,0 0 24-16,0 0 3 15,0 0-20-15,0 0-11 16,0 0-10-16,0 0 0 16,0 0-8-16,0 0 2 15,0 0-5-15,0 0-1 16,0 0 4-16,-2 0 0 15,2 0-7-15,0 0 0 16,0 2 8-16,0-2-8 16,0 0 3-16,0 2 0 0,0-2-2 15,0 0-1-15,0 0 0 16,0 0-1-16,0 0 0 16,0 3 0-16,-3 6 0 15,-1 9-5-15,0 8 5 16,-1 6 5-16,1 3-2 15,1 0-3-15,1 2 5 16,0 0 5-16,-1 2 4 16,3-4-4-16,0 2 2 15,0-7-5-15,0 0 1 16,0 3-2-16,0-1 3 16,0 6-1-16,0 4-1 15,0-1 3-15,0 10-1 0,0-1-5 16,0-1-1-16,0 0 5 15,0-1-7-15,0-2 0 16,0 4 5-16,0 4-5 16,0 3 6-16,0 2-3 15,5 4 1-15,2 2 5 16,-2-2-4-16,-1 1 0 16,-2 1-1-16,-2-1-1 15,0 2 1-15,0-4 0 16,0 1-3-16,0-4 0 15,0 4 1-15,0 2 2 16,0 2-3-16,0 5 1 16,0 4 4-16,-4-1 0 0,-3 7-1 15,2-1-4-15,-2-2 2 16,1 6 3-16,0 5-1 16,-1 2-4-16,0 4 6 15,-2-3-7-15,3-14 7 16,-1-2-8-16,5-11 8 15,2-1-5-15,0 5 2 16,0-3 1-16,0 6-1 16,0-3 1-16,0 2-3 15,0-2 1-15,0-1-2 16,0 1 1-16,0-2 0 16,0-7-3-16,0 2 2 0,0-8 0 15,0-11 0-15,-2-9 4 16,2-8-5-16,-3-9 1 15,3-8 0-15,-3-6-2 16,3-1 1-16,-2-3 0 16,2 0 2-16,0 0-2 15,-2 0-1-15,0-13 0 16,2-23-30-16,-2-27-42 16,-5-17-155-16,-4-26-272 15</inkml:trace>
  <inkml:trace contextRef="#ctx0" brushRef="#br0" timeOffset="184204.19">27367 13445 132 0,'0'0'126'0,"0"0"-55"16,0 0-9-16,0 0 15 16,0 0-16-16,0 0-37 15,0 0-6-15,0 0-13 16,0 0 18-16,0 0-1 16,0 0 17-16,0 0-5 15,0 0-5-15,0 0-3 16,0 0-10-16,0 0-2 15,0 0 3-15,0 0 5 0,0 0 18 16,0 0 9-16,0 0-5 16,0 0 5-1,0 0-17-15,0 0-3 0,0 0-10 16,0 0-13-16,0 0 6 16,0-2-7-16,0 0 0 15,0 0 3-15,0-2-6 16,0 2-2-16,0-1 2 15,0 3-1-15,0-3 7 16,0 1-5-16,0-2 14 16,0 1 1-16,0-2-10 15,0-1-7-15,0 0 7 16,0-3 0-16,0 1 1 0,0-1-3 16,0-3-2-1,0 0 2-15,0-2-2 0,0 2-2 16,0-1 1-16,0 1-1 15,0 0-2-15,0 3 9 16,0-2 5-16,0 1 8 16,0-1-7-16,0-2-8 15,0 1-2-15,0-2-1 16,0-1-4-16,0 2 2 16,0-1 0-16,0 0 0 15,0 2 1-15,0 2 7 16,0 1-6-16,0-2 1 15,0 5 0-15,0-4-5 16,0 3 4-16,0-2 2 0,0-3-5 16,0 1 3-16,0-1-4 15,0-2 0 1,0 2 2-16,0-1-2 0,0-1 1 16,0-2 1-16,0 0-2 15,0-3 0-15,0-2-1 16,0-1 1-16,0-2 0 15,0-1 0-15,0 6 0 16,0 0 1-16,0 7 0 16,0 6 3-16,0 2-4 15,0 1 2-15,0-2 1 16,0-1-3-16,0 0 1 16,0 0 2-16,0-2-1 0,0 2-1 15,0 0-1 1,0-2 0-16,0 1 1 0,0 0 2 15,0 0-3-15,0-2 0 16,0 1 1-16,0-4-2 16,0-3 2-16,0 1-1 15,0-1 1-15,0 1-1 16,0 6 0-16,0 4 1 16,0 0 0-16,0 4-1 15,0 0 0-15,0 0 2 16,0 0-3-16,0 0 2 15,0 0-1-15,0-2 1 0,0 2-1 16,0-2 0 0,0-4 1-16,0 0 1 0,0 0-1 15,0 0-1-15,0 0-1 16,0 0 1-16,0 1 0 16,0 0 0-16,0 3 0 15,0-3 0-15,0 5 0 16,0 0 1-16,0 0-1 15,0 0 0-15,0-2 0 16,0 2-1-16,0 0 2 16,0 0-1-16,0 0 1 15,0 0-1-15,0 0 0 16,0-2 0-16,0 1 0 16,0-3 0-16,0-1 0 15,0-3 0-15,-3 0 0 0,3 1 0 16,0-2 0-16,0 2 0 15,0-3 0-15,-2 1 0 16,2 0 0 0,0 0 0-16,0 0 0 0,0 2-1 15,0 4 0-15,0 1-1 16,0 2 2-16,0 0 0 16,0 0-5-16,0 0-2 15,0 0-6-15,0 14-3 16,0 21 7-16,-9 22 7 15,-8 13-11-15,-5 13-80 16,-3 8-58-16,4-3-242 0</inkml:trace>
  <inkml:trace contextRef="#ctx0" brushRef="#br0" timeOffset="185059.64">27369 12589 10 0,'0'0'108'0,"0"0"-66"16,0 0 17-16,0 0 2 16,0 0 22-16,0 0-33 15,7-20-16-15,-7 20-15 16,0 0 0-16,0 0 2 16,0 0-1-16,0 0 8 15,0 0 16-15,0 0 17 16,0 0-24-16,0 0-34 15,0 0-3-15,0 15 0 16,0 10 1-16,-4 11 20 0,1 6-2 16,1 10 3-16,2 8-1 15,0 17 11-15,0 21 0 16,0 20 0-16,0 22 5 16,-5 23-17-16,-8 11 2 15,-3-1 0-15,-3-1-12 16,0-11-10-16,2-24-54 15,7-21-396-15</inkml:trace>
  <inkml:trace contextRef="#ctx0" brushRef="#br0" timeOffset="187099.91">27287 12448 613 0,'0'0'79'0,"0"0"-53"16,0 0-21-16,0 0 11 15,0 0 63-15,0 0-2 16,31-5-37-16,0 3-23 16,15 0-17-16,12-1 15 15,10-1 1-15,7 2 12 16,6 1-10-16,1 1 12 15,0 0-9-15,-1-3-4 16,8-1-2-16,9-2-9 16,6-4 27-16,8 1-5 15,2-2-22-15,7-1 1 16,1 2 3-16,3 0 4 16,-3 0 1-16,-5 0-7 15,-9 1-2-15,0 0 0 16,1-2 1-16,-2-1 1 0,-5 1-5 15,-5 1-3-15,-8 0 3 16,2 2 2-16,5 1-3 16,4 0 1-16,7 2 5 15,2-2 2-15,3 1 1 16,6 0-4-16,0 2 0 16,-3 0-1-16,-1 0-5 15,-6 1 1-15,-2 0 1 16,6-1-3-16,2-1 5 15,1 0-5-15,1 1 0 16,5 0 6-16,3 1-3 0,4 3 0 16,-5 0 1-1,-8 0-4-15,-3 0 3 16,-7 0-3-16,-7 0 2 0,-9 0-1 16,-2 0 0-16,-3 0 1 15,5 0 0-15,7 0 5 16,1 0 7-16,-4 0-10 15,-1 0-4-15,-13-1 3 16,2-1 4-16,-3 0-5 16,0 0 1-16,0-1 4 15,-7 2-2-15,0-3 0 16,-5 0 2-16,-18 0-1 16,-15 0 5-16,-14 1-8 15,-19 3-2-15,11 0 5 0,-11 0-6 16,0 0 0-16,0 0 0 15,0 0-5-15,0 0-1 16,0 0-14-16,0 20-129 16,-18 6-71-16,-54-3-262 15</inkml:trace>
  <inkml:trace contextRef="#ctx0" brushRef="#br0" timeOffset="190143.89">28720 12705 144 0,'0'0'45'15,"0"0"-25"-15,0 0 35 16,0 0 17-16,0 0-13 15,0 0-22-15,0 0-16 0,-4 0 7 16,1 0-2-16,3 0-4 16,0 0-7-16,0 0 5 15,0 0 5-15,0 0 17 16,0 0 15-16,-2 0 8 16,0 0 1-16,0 0-38 15,0-5-20-15,0 2 2 16,-2-3 7-16,4 2-12 15,-2 0 23-15,2 1-7 16,0 3-7-16,0 0-3 16,0 0 12-16,0 0-11 15,0 0-12-15,0 0-17 16,0 0-11-16,0 23 8 0,6 17 20 16,4 14 6-1,-1 13 8-15,-3 5-4 0,0 1 9 16,-2-7 5-16,-4-8-9 15,0-15-2-15,0-11-5 16,0-11-3-16,0-13-2 16,0-6 0-16,0-2-1 15,0 0 6-15,0 0 4 16,0 0 5-16,2-10-17 16,0-12-142-16,1-11-353 15</inkml:trace>
  <inkml:trace contextRef="#ctx0" brushRef="#br0" timeOffset="190445.71">28674 12697 674 0,'0'0'52'0,"0"0"-15"16,0 0 3-16,0 0-31 15,0 0 13-15,0 0-11 16,102-43-8-16,-78 43-3 16,-2 9-1-16,-6 8-2 15,-5 3 4-15,-4-3-1 16,-7 4 6-16,0 0-4 16,0 1 6-16,-16 2 1 15,-11 1-7-15,-6 0 2 16,-2-1 0-16,3-3-8 0,6-3-33 15,5-4-103-15,12-10-168 16</inkml:trace>
  <inkml:trace contextRef="#ctx0" brushRef="#br0" timeOffset="191180.1">29083 12832 521 0,'0'0'149'16,"0"0"-128"-16,0 0 77 0,0 0-2 15,0 0-35-15,0 0-23 16,0-18-28-16,0 18-10 16,0 0-4-16,0 0 0 15,0 0-6-15,0 2-7 16,-6 17 15-16,-6 11 2 15,-1 6 2-15,2 2 4 16,4 1-4-16,2-3 3 16,5-10 5-16,0-4-1 15,0-9 3-15,21-6 6 16,8-7 0-16,4 0 29 16,5-4 7-16,-3-14-37 15,-6-2-5-15,-10-3-11 0,-9 3-1 16,-10-3-18-16,0 0-48 15,-6-1-16-15,-21 1 67 16,-8 0 8-16,-3 6 7 16,-2 4 12-16,2 5-9 15,8 7 21-15,13 1 1 16,11 0-2-16,6 0-11 16,0 0 2-16,0 0 8 15,19 0-21-15,17 0 12 16,13 1 14-16,3 2 3 15,-4-2-21-15,2-1-8 16,-11 0 6-16,-5 0-5 0,-5 0-2 16,-7-5-9-16,-7-9 8 15,-1-3-2-15,-7-1-3 16,-5 2 6-16,-2 0-1 16,0 4 1-16,0 6 1 15,0 2 9-15,0 3-3 16,0 1-3-16,0 0-1 15,0 0-3-15,0 0-11 16,0 3-4-16,0 17 9 16,0 8 6-16,0 6 6 15,4 2-6-15,4 6 5 16,0 7 1-16,-3 5-6 16,-3-3 1-16,-2-5 7 15,0-14-6-15,0-6-2 16,0-14-76-16,0-9-127 0,6-3-191 15</inkml:trace>
  <inkml:trace contextRef="#ctx0" brushRef="#br0" timeOffset="192566.49">29739 12793 590 0,'0'0'143'0,"0"0"-20"16,0 0-27-16,0 0-3 15,0 0-65-15,0 0-28 16,-35-46-4-16,5 69 4 16,-1-2 1-16,11 2-1 0,6-5-4 15,10-4 4-15,4-5 0 16,0 3 0-16,9 0 0 16,17 6 14-16,5 3-8 15,4 0 13-15,-2 8-18 16,-4-1 1-16,-7 0 0 15,-6-4-1-15,-8-8-1 16,-8-5-2-16,0-6-7 16,0-3 5-16,0 0-2 15,0 1 6-15,-6 0 13 16,-7-1 5-16,-3-2-8 16,0 0-6-16,5 0-4 15,2 0-38-15,9-3-130 0,0-16-80 16,0-1-17-16,23-4 44 15,8 0 183-15,7-2 38 16,6-2 94-16,10-2 25 16,8-5 59-16,5 2-75 15,0-1-9-15,-10 2-64 16,-14 9 38-16,-20 11-43 16,-19 6-15-16,-4 6 3 15,-27 0-13-15,-20 0-10 16,-9 3 10-16,-4 12 4 15,5 1 8-15,8 3 1 16,13-6 22-16,14-1-3 0,11 0-25 16,9 2 7-16,0 6-3 15,13 4 8-15,16 5 16 16,10 5 2-16,3 6-11 16,3 0-7-16,-5 1-9 15,-7-10 3-15,-8-11-2 16,-14-6-5-16,-9-6-4 15,-2-2 2-15,-7 2-3 16,-24 2 4-16,-16-2 1 16,-6 1 4-16,2-5-6 15,9-1 4-15,15-3-5 16,13 0-2-16,14 0 6 16,0-10 27-16,35-17-12 15,19-8-22-15,11 1-7 16,4-1 6-16,-4 6-3 0,-7 5-6 15,-14 6-52-15,-11 5 3 16,-10 0 31-16,-12 6 21 16,-9 4 7-16,-2 1 3 15,0 2 0-15,0-2 11 16,0 2-13-16,0 0 6 16,0 0-4-16,0 0-3 15,0 0-10-15,2 6 0 16,3 8 9-16,2 6 1 15,4-2 9-15,-3 0-2 0,4 0 3 16,-1-6 0 0,-5-4-7-16,2-6 3 0,-6-2-1 15,4 0 9-15,3-5 11 16,3-16 0-16,1-9-17 16,-9-3 0-16,-4 6-8 15,0 3-3-15,-13 5-12 16,-18 9-7-16,-8 9 7 15,4 1 4-15,6 0 6 16,14 0 3-16,10 0 2 16,5 0 0-16,0 0 2 15,27 0 30-15,13-4-5 16,8-8-10-16,2 0-9 16,-10 4-5-16,-9 1-3 15,-11 6-1-15,-6 1 0 0,-10 0 1 16,1 0-4-16,-5 0-6 15,2 5 3-15,0 9 3 16,0 4 1-16,3 3 2 16,-1 0 0-16,6 4 2 15,-4 3 0-15,-2-4 3 16,-2-2-3-16,-2-6 4 16,0-8-5-16,0-6 0 15,0-2 3-15,0 0 5 16,0-14 50-16,9-14 57 15,9-9-95-15,3 0-15 16,-2 3-2-16,2 6-3 0,-5 7 9 16,-3 7 6-16,-1 2 15 15,2 6-6-15,4 3-16 16,2 3-5-16,5 0-3 16,2 0-5-16,-3 0 4 15,-4 16-3-15,-6 6 2 16,-10 5-38-16,-4 5-111 15,-2-6-69-15,-23-7-494 16</inkml:trace>
  <inkml:trace contextRef="#ctx0" brushRef="#br0" timeOffset="193280.94">30795 12821 428 0,'0'0'121'16,"0"0"-78"-16,0 0-4 15,0 0-17-15,0 0-10 16,0 0-11-16,0 0 5 15,27-16-2-15,-27 16 79 16,0 0 12-16,0 0-23 0,2 0-6 16,-2 0 3-1,0 0-35-15,0 0-34 0,0 0 3 16,0 0-3-16,0 0-20 16,0 4-61-16,0 10-65 15,-4 2-191-15</inkml:trace>
  <inkml:trace contextRef="#ctx0" brushRef="#br0" timeOffset="193623.15">30795 12821 638 0,'58'43'201'0,"-58"-43"-154"15,0 0 55-15,0 0-21 16,0 0-26-16,0 0-26 16,-7-10-13-16,7 10-12 15,0 0-4-15,0 0-5 16,0 0-9-16,0 18 5 16,7 7 9-16,0 12 7 15,2 0 14-15,-3 1-7 16,3-4 1-16,-4-9-8 15,0-3-2-15,-3-8 2 0,-2 0-3 16,0-2 1-16,2-4-4 16,0-4 4-16,7 1-5 15,5-5-17-15,5 0-113 16,2-2-400-16</inkml:trace>
  <inkml:trace contextRef="#ctx0" brushRef="#br0" timeOffset="193992.94">28390 13435 371 0,'0'0'61'16,"0"0"-61"-16,0 0-10 15,0 0-95-15,0 0-67 16</inkml:trace>
  <inkml:trace contextRef="#ctx0" brushRef="#br0" timeOffset="194517.64">28464 12723 257 0,'0'0'130'15,"0"0"-56"-15,0 0 38 16,0 0-26-16,0 0 17 15,0 0-5-15,104-94-3 16,-104 92-20-16,0 2-7 16,0 0-49-16,0 0-14 0,-6 0 0 15,-15 0-5-15,-3 15 0 16,-5 4 4-16,5 3-4 16,-3 12 0-16,0 12 2 15,-2 23 5-15,-2 21 14 16,4 17-8-16,9 6-1 15,16-4 16-15,2-14 7 16,41-11-4-16,32-15-7 16,30-11 27-16,19-14 1 15,10-9-5-15,-8-12-37 16,-16-9-10-16,-13-10-1 16,-15-4-171-16,-8-23-366 15</inkml:trace>
  <inkml:trace contextRef="#ctx0" brushRef="#br0" timeOffset="195101.16">31266 12610 786 0,'0'0'132'15,"0"0"-22"-15,0 0-74 16,0 0 15-16,0 0 0 16,0 0-36-16,-2-7-7 15,2 7-8-15,10 16 1 16,24 20-1-16,13 16 36 16,4 16 7-16,0 15-27 15,-15 15-7-15,-20 4 1 16,-16 2-5-16,-38-8-2 15,-32-8 2-15,-18-9-2 0,-13-8 2 16,-3-12-5-16,-6-10-79 16,1-15-155-16,-5-13-589 15</inkml:trace>
  <inkml:trace contextRef="#ctx0" brushRef="#br0" timeOffset="196069.75">28450 13854 332 0,'0'0'253'15,"0"0"-222"-15,0 0-30 16,0 0-1-16,0 0 2 0,0 0 1 15,-46 0 1-15,38 0 1 16,4 0 37-16,2 0 46 16,-3 0 6-16,-1 0-49 15,-6 0-20-15,1 0-15 16,1 0-5-16,-2 0 0 16,5 0 24-16,5 0 10 15,0 0-13-15,2 0 2 16,0 0 9-16,0 0 28 15,16 0-6-15,28 0-19 0,25 0 2 16,23 0-16 0,26 0-1-16,27-3-6 0,31-6-8 15,34-3 12-15,21-2 5 16,22 0-4-16,13 2-16 16,0 4-4-16,-3 0-4 15,-20 0 5-15,-20 4-1 16,-20 0-4-16,-25-4 6 15,-20 2-5-15,-26 0 0 16,-25-4 23-16,-20 3 13 16,-18-2-6-16,-17-2 0 15,-23 6-11-15,-14 3 6 16,-13-1 2-16,-2 1-9 16,0 2-5-16,0 0-9 15,0 0-5-15,0 0-1 0,0 0-11 16,-23 0-54-16,-21 9-89 15,-14 5-144-15,-9-5-812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2T04:29:14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23424 13351 38 0,'0'0'68'0,"0"0"-15"16,0 0-23-16,0 0 18 16,0 0 14-16,0 0-11 15,0 0-19-15,0 38 48 16,0-38-5-16,0 0 16 15,0 0-8-15,0 0-24 16,-10-18-29-16,-3-7-30 0,-3-7 0 16,3-3 8-16,-3-10-8 15,1-3 0-15,1-5 7 16,1-5 11-16,2 3-26 16,2 6 8-16,5 5 0 15,1 13 38-15,3 7-24 16,0 6 2-16,0 10 7 15,0 1-20-15,0 5 43 16,0 2-46-16,0 0 1 16,0 0-14-16,0 0-19 0,5 5 32 15,15 15-3-15,7 9 14 16,2 5-8-16,0 7-3 16,2 1 0-16,-4 2 2 15,-3 0 4-15,0-2-6 16,-1-6 0-16,-5-3 5 15,-1-6-5-15,-3-3 0 16,-3-7 0-16,-4-9-5 16,-5-4 5-16,-2-4 0 15,0 0-1-15,0 0-8 16,0 0 8-16,-11 0-17 16,-22 0 18-16,-15 0 9 15,-4 0-9-15,-4 0 0 0,4 0-9 16,5-3 14-1,7 3-7-15,9-1 2 0,6 1 0 16,14 0 3-16,5 0-3 16,6-3 0-16,0 2 15 15,0-6-9-15,0-9 33 16,17-8-39-16,12-8 24 16,9-6-33-16,7-8 9 15,1-2 0-15,-1 2-1 16,-7 2-43-16,-7 10 16 15,-10 10-1-15,-13 8-22 16,-6 9 47-16,-2 6-18 16,0 1-12-16,0 0 32 15,0 0-23-15,-12 16 24 0,-7 22 1 16,2 12 0-16,-1 8 17 16,5 5-16-16,-1-4 22 15,3-2 2-15,3-7-14 16,0-11-2-16,4-8-9 15,2-9 1-15,2-10-15 16,0-4-3-16,0-8-134 16,0 0-285-16</inkml:trace>
  <inkml:trace contextRef="#ctx0" brushRef="#br0" timeOffset="1349.03">23445 14061 24 0,'0'0'61'16,"0"0"13"-16,0 0-36 15,0 0 14-15,0 0-33 0,0 0-5 16,-33 58 5-16,33-58 37 16,0-16 87-16,0-16-121 15,10-10-13-15,0-5-6 16,1 1 12-16,-3 0-9 15,-6 2 33-15,-2 3-16 16,0 2 30-16,0 5 9 16,0 6-41-16,0 4 38 15,0 6-35-15,0 6-16 16,0 3 38-16,0 6-33 16,0 1 10-16,0 2-23 15,0 0-1-15,0 0-2 16,0 0-17-16,0 0 3 15,2 18 13-15,17 8 8 16,6 6 0-16,4 3-4 0,7 4-1 16,1 0 1-16,0 0 0 15,-4 1 2-15,-6-10-5 16,-10-2 4-16,-3-6-1 16,-7-7 0-16,-5-3-7 15,-2-8 2-15,0-3-3 16,0 4-18-16,0-5 26 15,-18 0 2-15,-22 0 36 16,-10 0-38-16,-5 0-4 16,-3-10 0-16,5 1 4 0,3-1 0 15,6 5 8 1,9 2-5-16,1 3-3 0,5 0 0 16,2 0-5-16,1 5-2 15,1 5 7-15,7-1 0 16,5-2-3-16,8-6 3 15,5-1 0-15,0 0-1 16,0 0 5-16,27-8 22 16,9-16 23-16,15-10-45 15,2-7 0-15,7-4-4 16,-2-3-38-16,-6 6 11 16,-8 8-18-16,-10 10 22 15,-10 8-4-15,-8 3 3 0,-7 8 14 16,-7 3 12-1,-2 2-3-15,0 0 1 16,0 0-42-16,0 9 14 16,0 18 28-16,-2 7 0 0,-7 4 51 15,3 4-49-15,-2 0 22 16,2 0 9-16,-1-6-32 16,1-6 18-16,1-4-18 15,-2-3 10-15,0-4-10 16,3-1-1-16,0-5-42 15,2-8-122-15,2-5-313 16</inkml:trace>
  <inkml:trace contextRef="#ctx0" brushRef="#br0" timeOffset="10278.96">5960 9051 51 0,'0'0'85'16,"0"0"-36"-16,0 0 51 15,0 0-1-15,0 0-56 16,0-3 70-16,0 1-22 16,0 2-40-16,0 0 21 15,0 0-46-15,0 0 22 16,0 0 4-16,0 0-36 15,0 0 23-15,0 0-22 16,0 0-6-16,0 0 28 16,0 0-36-16,0 0 11 15,0 0-14-15,0 0 0 0,0 0-7 16,0 0 0-16,0 0 7 16,4 10-17-16,2 7 20 15,-2 2-3-15,-2-3 0 16,0-6 6-16,0-4-10 15,-2-2 4-15,2-1 0 16,1-3 7-16,-3 0 8 16,2 0 0-16,0 0 33 15,2 0-30-15,10-17 39 16,11-17-31-16,6-14-19 16,13-17-3-16,12-11 2 15,4-8-6-15,5-2 0 16,-3 7-8-16,-15 17-1 0,-11 20 9 15,-16 18 0-15,-11 14-6 16,-5 5-3-16,-4 5-10 16,0 0-24-16,0 0-99 15,0 21-2-15,0 5-107 16,-4-3-176-16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0T03:55:52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24480 16918 4 0,'0'0'76'16,"0"0"-37"-16,0 0 11 16,0 0-1-16,0 0-11 15,0 0-13-15,0 0-10 16,-9 0 13-16,9-3 4 16,0 3 8-16,-2 0 5 15,2 0-17-15,0-5-13 16,-2 5-4-16,2 0 9 15,-2 0 3-15,-1 0-6 16,3-4-4-16,0 4 7 0,-2 0-2 16,2 0 4-16,-2-4-5 15,0 2 2-15,0 2-10 16,-4 0 0-16,4 0-7 16,-2 0 8-16,-2 0-9 15,1 0 0-15,-1 0 2 16,4 0-2-16,2 0 2 15,0 0 3-15,0 0 7 16,0-5-4-16,0 5-1 16,23-7 14-16,9 2-16 15,4-4-3-15,-1 4-3 16,-1-2 2-16,-7 5-4 16,-6-2-9-16,-7 4-10 0,-7-4 7 15,-3 4 1 1,-4 0 8-16,0 0-1 0,0 0-12 15,0 0-96-15,-4 0-32 16,-5 0 37-16,3 0-179 16</inkml:trace>
  <inkml:trace contextRef="#ctx0" brushRef="#br0" timeOffset="477.9">24462 17045 101 0,'0'0'140'0,"0"0"-82"16,0 0-21-16,0 0 18 15,0 0 19-15,0 0-10 16,-18 0-22-16,18 0 0 15,0 0 7-15,12-7-24 16,10 0-24-16,7-2-1 16,4 3 4-16,-2 2-4 15,0 4 0-15,-6 0-3 16,-5 0-4-16,-7 0-1 16,-5 0 4-16,-6 0 1 15,-2 0 6-15,0 0-6 16,0 0 3-16,0 0-3 15,0 0-95-15,2 0-120 0</inkml:trace>
  <inkml:trace contextRef="#ctx0" brushRef="#br0" timeOffset="1230.56">25187 16811 243 0,'0'0'144'16,"0"0"-91"-16,0 0-34 0,0 0 28 16,0 0-6-16,0 0-22 15,-12-17 1-15,12 13 10 16,0 4-4-16,0 0-1 15,0 0-6-15,0 0 4 16,0 0-3-16,0 0-17 16,0 0-3-16,0 8-3 15,0 14 2-15,0 10 2 16,6-1 0-16,4 6 3 16,1-3-2-16,1-1-1 15,-3-4 3-15,-5-7-4 16,-2-2 3-16,2-4-3 15,1-10-37-15,6-6-143 16,7 0-347-16</inkml:trace>
  <inkml:trace contextRef="#ctx0" brushRef="#br0" timeOffset="2130.04">25582 16794 92 0,'0'0'130'16,"0"0"-95"-16,0 0-20 15,0 0-1-15,0 0 2 16,0 0-1-16,0 4 6 16,0-4 11-16,0 0 14 15,0 0 7-15,0 0 3 0,0 0-20 16,0 0-29-1,0 0 19-15,0 0 8 0,0 0-18 16,0 0-9-16,-5-4-6 16,0 0-1-16,1 4-1 15,-1-4 1-15,-1 2-1 16,-3 2 2-16,-3-5-1 16,2 5 0-16,-4 0 0 15,1 0 1-15,0 0-1 16,-1 0 5-16,-1 0-3 15,-3 5 3-15,-1 9 4 16,2 4-5-16,3-4 3 16,6 4 2-16,-1-4 7 15,5 2 0-15,1 1-4 16,3-6 10-16,0 1-16 0,0-1-1 16,5-4-3-1,12-2 3-15,-1 0-2 0,1-5-1 16,2 0-2-16,1 0-54 15,-1 0 43-15,2-10-34 16,-3-8-6-16,-3 0-62 16,1 1 12-16,-3 0 11 15,0-1 16-15,1 0 59 16,-5-1 15-16,-3 6 61 16,-3 5 12-16,-3 8 13 15,0-4-19-15,0 2-26 16,0 2 17-16,0 0-32 0,0 0-11 15,0 0-13 1,0 0-2-16,0 0-1 0,0 0 0 16,0 0 1-16,0 10 0 15,0 4 4-15,0 12 23 16,0 6 18-16,0 8-20 16,0 4 7-16,5 0-2 15,-3-4-14-15,2-4-5 16,0-10-9-16,1-7 3 15,-1-6-5-15,-2-4 2 16,-2-4 0-16,0-5-2 16,5 0-113-16,6 0-111 15</inkml:trace>
  <inkml:trace contextRef="#ctx0" brushRef="#br0" timeOffset="2305.94">25956 16910 765 0,'0'0'162'15,"0"0"-95"-15,0 0-61 16,0 0-6-16,0 0-2 16,0 0-142-16,-65-4-213 15</inkml:trace>
  <inkml:trace contextRef="#ctx0" brushRef="#br0" timeOffset="2708.71">26083 16866 359 0,'0'0'61'16,"0"0"-53"-16,0 0 19 15,0 0 24-15,0 0-16 16,0 0-12-16,-3-29 13 0,3 29 4 16,0 0 1-16,0 0 10 15,0 0-8-15,0 0 10 16,0 0-28-16,0 0-9 15,0-3-15-15,0 3 2 16,0 0-3-16,3 0-4 16,-1 14 4-16,0 7 9 15,0 5-2-15,1 8 5 16,2 1-8-16,-3 0 4 16,2 4-5-16,-2-3-1 15,2-7-4-15,1-8-4 16,4-7-153-16,7-14-187 15</inkml:trace>
  <inkml:trace contextRef="#ctx0" brushRef="#br0" timeOffset="3230.41">26518 16837 125 0,'0'0'404'0,"0"0"-290"16,0 0-48-16,0 0 25 15,0 0-30-15,0 0-44 16,-20-3-13-16,20 3-1 16,0 0-3-16,0 0-4 15,0 0-3-15,0 0 7 0,0 0 3 16,0 0-3-1,0 3-5-15,0-3 5 0,20 0 6 16,6 0 12-16,-1-12-15 16,-3-2 4-16,-9 1-4 15,-8 1 4-15,-5 5-3 16,0 0-4-16,0 2-8 16,-14 5-2-16,-8 0 9 15,-2 0 0-15,2 0-2 16,6 9-6-16,7 1-133 15,7 2-79-15,2-8-303 16</inkml:trace>
  <inkml:trace contextRef="#ctx0" brushRef="#br0" timeOffset="3603.76">26896 16699 143 0,'0'0'269'15,"0"0"-167"-15,0 0-78 16,0 0-20-16,0 0 2 15,0 0-6-15,3 0 6 0,-3 22 2 16,-7 15 79-16,-11 7 19 16,-9 14-6-16,-2 6-23 15,-6 6 10-15,1 2-39 16,-1-1-2-16,4-3-21 16,4-15-13-16,6-4-8 15,6-17 2-15,9-6-6 16,4-12-71-16,2-6-102 15,4-8-137-15,21-8-76 16</inkml:trace>
  <inkml:trace contextRef="#ctx0" brushRef="#br0" timeOffset="3969.74">27001 17008 487 0,'0'0'149'0,"0"0"-106"16,0 0-23-16,0 0-8 16,0 0-6-16,0 0 2 15,0 0-5-15,-24 40 0 0,24-26-2 16,0-2 8-1,0 3 4-15,0-8 1 0,0 3-2 16,0-5 0-16,13-5-5 16,5 0 9-16,2 0 1 15,0-18-16-15,-7-5-1 16,-8 1 0-16,-5 0 0 16,-11 8 12-16,-25 6 11 15,-13 8-22-15,-4 0 0 16,-1 12-2-16,5 10-124 15,13-3-547-15</inkml:trace>
  <inkml:trace contextRef="#ctx0" brushRef="#br0" timeOffset="8284.54">26946 12629 188 0,'0'0'136'0,"0"0"-89"16,0 0-18-16,0 0 13 16,0 0 14-16,0 0-30 15,-12-7-13-15,8 6-6 16,-3-1 5-16,-1 0 1 15,-4 0 14-15,-1 0-17 0,-3-1 5 16,3 2-1-16,-3 1-7 16,3-2 11-16,2 2 2 15,-3-2-6-15,1 2-6 16,2 0 4-16,-2 0-5 16,1 0 1-16,-3 0-6 15,-1 0-2-15,-2 4 1 16,2 2 5-16,1 1-6 15,-1 2 2-15,3 1-2 16,-3 0 0-16,1 4 0 16,1 1 11-16,3-2-10 15,3 3 4-15,-2 4 2 0,8 2 4 16,2 6-11-16,0 2 5 16,0 4 1-16,0 2-4 15,14 1 1-15,11-5 7 16,6-4-3-16,4-4 10 15,7-4 2-15,1-4-3 16,-1-9-7-16,0-7 9 16,-1 0-13-16,-6 0 3 15,-3-14-1-15,-6-13-6 16,-6-7 10-16,-4-11-8 16,-8-4 9-16,-3-4-10 15,-5 4 7-15,0 0-8 16,0 3-1-16,-5 8 0 15,-12 6 0-15,-5 9 1 16,-5 12-1-16,-2 4-2 0,-5 7-3 16,3 0 5-16,2 5-10 15,7 8-58-15,7 2-103 16,12-4-106-16</inkml:trace>
  <inkml:trace contextRef="#ctx0" brushRef="#br0" timeOffset="9040.71">27630 12625 126 0,'0'0'154'0,"0"0"-98"16,0 0-16-16,0 0-12 16,0 0-2-16,0 0 3 15,14-22-13-15,-14 22 6 16,2 0-2-16,-2-2 25 15,0 2 30-15,0 0-8 16,0-2 3-16,0-1-9 16,2 0-3-16,0-1-10 15,0-2-34-15,0-1-1 0,3 4-12 16,-3 1 4-16,0 2 0 16,0 0-3-16,-2 0-3 15,0 0 1-15,0 0 0 16,0 0-4-16,0 0-27 15,-2 0-8-15,-13 16 32 16,-8 4 5-16,-1 6 4 16,-5 0-1-16,0-2 0 15,0 2-1-15,5-4 1 16,1 2-1-16,5-4 8 16,7-2 1-16,7-6 0 15,4-3 5-15,0-4-1 16,2 1-2-16,25 2 9 0,9 2 0 15,5 1 1 1,2 0-16-16,-5 0-1 0,-9-4-2 16,-6 3-4-16,-10-2-9 15,-9 0-89-15,-4 3-74 16,0-4-63-16,0 0-103 16</inkml:trace>
  <inkml:trace contextRef="#ctx0" brushRef="#br0" timeOffset="9243.6">27451 12964 249 0,'0'0'299'0,"0"0"-217"0,0 0-64 16,0 0 18-16,0 0 72 16,0 0-31-16,-15 0-43 15,40 0-3-15,8 0-25 16,7 4 3-16,2-1-8 15,5-3-1-15,5 3-12 16,-4-3-137-16,2 0-211 16</inkml:trace>
  <inkml:trace contextRef="#ctx0" brushRef="#br0" timeOffset="9557.42">28118 12731 406 0,'0'0'169'15,"0"0"-84"-15,0 0-23 16,0 0 36-16,0 0-30 16,0 0-17-16,-20-31-16 15,20 31-25-15,0 0-10 16,0 0 0-16,0 0-10 15,0 7-2-15,0 15 12 16,7 4 6-16,-1 6 17 16,3 4-17-16,1 5 8 15,-6-1-7-15,-4-3 3 0,0-2-8 16,0-9-2 0,0-6-84-16,0-10-65 0,0-10-161 15</inkml:trace>
  <inkml:trace contextRef="#ctx0" brushRef="#br0" timeOffset="9829.26">28136 12717 636 0,'0'0'158'0,"0"0"-76"16,0 0-21-16,0 0 34 16,0 0-19-16,0 0-24 15,-29-84-13-15,29 80-30 16,15 2-9-16,6 0-4 15,-5 2 1-15,1 0-1 16,3 2 1-16,-3 18-4 0,0 4 6 16,-9 5 0-16,-8-3-3 15,0 1-2-15,-4-1 3 16,-23-1-8-16,-4-8-7 16,2-3-11-16,0-7-32 15,9-7-62-15,13 0-79 16,7-23-132-16</inkml:trace>
  <inkml:trace contextRef="#ctx0" brushRef="#br0" timeOffset="10144.08">28587 12504 800 0,'0'0'138'15,"0"0"-110"-15,0 0-4 16,0 0 24-16,0 0-32 16,0 0-12-16,-65 9 2 15,47 13-3-15,-1 5-1 16,-2 10 4-16,1 5 15 16,-1 4 23-16,10 5 0 15,5-5-19-15,6 5-6 16,0-3-9-16,15-1 3 15,12-6-7-15,4-10 6 16,5-7-8-16,0-10-4 0,2-14-59 16,-5 0-87-16,-6-14-88 15,-6-16-256-15</inkml:trace>
  <inkml:trace contextRef="#ctx0" brushRef="#br0" timeOffset="10541.96">28738 12726 141 0,'0'0'448'16,"0"0"-317"-16,0 0-74 16,0 0-14-16,0 0 7 15,0 0-17-15,-27-26-16 0,23 26-12 16,0 0 1-16,0 0-6 16,0 0 0-16,-2 9 8 15,-1 8 13-15,1 0-8 16,-2 3 4-16,4 4-3 15,2 0 11-15,2 2 18 16,0-1-13-16,0-1-12 16,0-2-8-16,0-5-2 15,0-1-2-15,0-6-3 16,0-2 0-16,0-1-3 16,6-2 7-16,6-2 4 15,1-1 2-15,5-2-6 16,5 0-3-16,-4 0-2 0,2 0-2 15,-1-5-45 1,-3-2-30-16,-1-1 8 0,2 2 13 16,-5 2 19-16,-4 2-4 15,0-1-17-15,-9 1-71 16,0 2-15-16,0-2-98 16</inkml:trace>
  <inkml:trace contextRef="#ctx0" brushRef="#br0" timeOffset="10725.84">28633 12833 439 0,'0'0'227'0,"0"0"-101"15,0 0-15 1,0 0-56-16,0 0-19 0,0 0-28 16,130-87-3-16,-102 80-5 15,-1 3 0-15,-5 0-9 16,-4-1-79-16,-13 0-116 15,-5-2-225-15</inkml:trace>
  <inkml:trace contextRef="#ctx0" brushRef="#br0" timeOffset="10856.78">28620 12659 679 0,'0'0'207'0,"0"0"-137"15,0 0-57-15,0 0-5 16,0 0-5-16,0 0 0 15,265-34-3-15,-214 34-97 0,-4 0-188 16</inkml:trace>
  <inkml:trace contextRef="#ctx0" brushRef="#br0" timeOffset="11330.51">29088 12444 339 0,'0'0'156'15,"0"0"-80"-15,0 0 16 16,0 0 30-16,0 0-22 15,0 0-64-15,20 0-22 16,7 4-1-16,2 24-11 0,0 14 5 16,2 13-4-16,2 11 3 15,-6 4 5-15,-12 2-4 16,-15 1-3-16,0-4 0 16,-33-2-1-16,-11-11-3 15,-3-12-40-15,5-18-97 16,6-20-375-16</inkml:trace>
  <inkml:trace contextRef="#ctx0" brushRef="#br0" timeOffset="11942.67">29835 12538 73 0,'0'0'489'0,"0"0"-367"15,0 0-77-15,0 0 18 16,0 0-3-16,0 0-20 15,89-59-7-15,-76 55 2 16,-1 1-15-16,-6 3 26 16,-4 0-12-16,-2 0-19 15,0 0-6-15,0 0-9 0,-4 18-4 16,-19 10 4-16,-6 6 22 16,-4 3-7-16,0 1-1 15,-5 3 7-15,2-2 2 16,2 0 11-16,5-12-18 15,12-4 6-15,5-12-10 16,10-2-11-16,2-4 9 16,0-1-4-16,12 3 6 15,17-2 3-15,8 1-3 16,8 1-12-16,0-2-17 16,1 2-72-16,-7 0-57 15,-10-2-170-15,-16-3-247 16</inkml:trace>
  <inkml:trace contextRef="#ctx0" brushRef="#br0" timeOffset="12124.56">29663 12846 440 0,'0'0'286'16,"0"0"-104"-16,0 0-87 15,0 0-10-15,0 0-37 16,0 0-23-16,105 33-7 15,-59-8-15-15,4-4 4 16,-4 0-7-16,-1-8-86 16,-5-8-243-16</inkml:trace>
  <inkml:trace contextRef="#ctx0" brushRef="#br0" timeOffset="12542.32">30412 12492 100 0,'0'0'411'0,"0"0"-273"16,0 0-102-16,0 0 72 15,0 0-3-15,0 0-58 0,0-28-26 16,0 28 15-16,0-2 21 16,0 0-30-16,0 0-16 15,0 1-6-15,0 1 10 16,0 0 30-16,0 0-6 16,0 0-16-16,2 0-4 15,-2 0-5-15,2 0-14 16,5 7-1-16,-1 16 1 15,2 6 3-15,-2 5-2 16,-1 5 3-16,-1-1-2 16,2 3-1-16,2 3 1 15,0-1-2-15,3-1-51 0,-1-4-86 16,1-9-88-16,-5-15-342 16</inkml:trace>
  <inkml:trace contextRef="#ctx0" brushRef="#br0" timeOffset="14081.49">26772 13883 304 0,'0'0'156'15,"0"0"-117"-15,0 0 33 16,0 0-17-16,0 0-8 16,0 0-24-16,0 0 24 0,18-19 7 15,-16 15 12-15,-2 2-4 16,0 0 2-16,0 0-24 16,0 2-10-16,0 0-4 15,0 0-14-15,0 0-8 16,0 0-4-16,0 0 0 15,0 0-8-15,-16 0 5 16,1 10 3-16,-3 0 0 16,-1 4 0-16,2 2 0 15,-1 2 3-15,1-1-1 16,1 1 1-16,3 4 5 16,1 1 7-16,5 1 2 15,5 5 8-15,2 0-8 0,0 0 7 16,13-1-11-1,14-3 0-15,10 0-7 0,0-4-1 16,-1-2-2-16,-3-9 3 16,-4-8-5-16,-2-2 5 15,0 0-6-15,0-12-2 16,0-12-16-16,-4-6-11 16,-4-5-5-16,-7 0 14 15,-4-1-5-15,-6-1 7 16,-2 5 11-16,0-2 5 15,-5 5 0-15,-12 2 0 16,-4 7 0-16,0 0 1 16,-4 6 1-16,0 4 2 15,0 4-2-15,1 4-1 0,4-1 0 16,4 3 0-16,3 0-8 16,6 0-72-16,5 0-78 15,2 0-70-15,0 0-21 16</inkml:trace>
  <inkml:trace contextRef="#ctx0" brushRef="#br0" timeOffset="14470.26">27150 13793 555 0,'0'0'82'0,"0"0"-46"16,0 0 34-16,0 0-24 0,0 0-32 16,0 0-5-16,0-9-9 15,0 9-3-15,0 0-9 16,0 9 11-16,0 6 1 16,0 2 7-16,0-5 8 15,14-1-8-15,-3-1 5 16,3-2-7-16,-1-8 3 15,3 0 3-15,-3 0-5 16,-2-6-6-16,-2-10-21 16,-4-3-62-16,-5 6 11 0,0 3 43 15,0 1 8-15,-7 7-17 16,-9 2 25-16,1 0 13 16,-3 2 2-16,5 13 1 15,1 2 4-15,8-5-7 16,4-1-31-16,0-8-312 15</inkml:trace>
  <inkml:trace contextRef="#ctx0" brushRef="#br0" timeOffset="14756.97">27569 13650 777 0,'0'0'113'0,"0"0"-98"16,0 0 6 0,0 0-6-16,0 0-15 0,0 0-1 15,-24 62 1-15,11-18 1 16,-10 12 3-16,-4 10 16 16,-6 9 26-16,-2 2-4 15,1 3-23-15,1-1 2 16,4-10-15-16,6-11 0 15,10-17-5-15,9-15-2 16,4-14-49-16,0-12-106 16,15 0-153-16,14-30-262 15</inkml:trace>
  <inkml:trace contextRef="#ctx0" brushRef="#br0" timeOffset="15070.79">27594 14075 487 0,'0'0'151'16,"0"0"-131"-16,0 0-2 16,0 0 6-16,0 0-9 15,0 0-12-15,-11-9 1 16,11 22-2-16,0-3 13 16,0 2 20-16,0-6-12 15,9 2-10-15,2-4-3 0,1-4-3 16,-4 0 7-1,3 0 0-15,-4-11 3 0,-4-6-9 16,-3-1-8-16,0 2-11 16,-16 2 5-16,-7 5 6 15,6 8 19-15,-2 1-19 16,9 0-2-16,3 0 1 16,5 1-17-16,2 8-173 15,2-7-124-15</inkml:trace>
  <inkml:trace contextRef="#ctx0" brushRef="#br0" timeOffset="15490.84">28153 13790 517 0,'0'0'154'0,"0"0"-127"16,0 0-16-16,0 0 17 15,0 0-4-15,0 0 17 16,-10 0 9-16,1 10-9 16,-5 2 15-16,-1 4 3 15,-6 7 16-15,-1 2-32 16,-2 5 0-16,-1 5-8 15,1-4-11-15,3-1 2 0,8-2-7 16,7-6-7-16,6-8-3 16,0-1 0-16,9-8 10 15,15 2 14-15,5-2-12 16,5-5-11-16,1 0-5 16,-2 5-5-16,-1-5-8 15,-5 0-53-15,-7 0-23 16,-7 0-45-16,-9 0 15 15,-4 2-12-15,0 5-121 16,0 3-1-16,-15 3-15 16</inkml:trace>
  <inkml:trace contextRef="#ctx0" brushRef="#br0" timeOffset="15685.74">27962 14233 487 0,'0'0'252'16,"0"0"-89"-16,0 0-25 15,0 0-33-15,0 0-23 16,0 0-32-16,2 0-29 16,23 6-15-16,6 0 1 15,4-2 5-15,8-2-7 16,-1-2-1-16,6 0-4 16,-6 0-59-16,-3-20-166 15,2-2-422-15</inkml:trace>
  <inkml:trace contextRef="#ctx0" brushRef="#br0" timeOffset="16151.47">28767 13805 572 0,'0'0'177'16,"0"0"-58"-16,0 0-3 16,0 0-2-16,0 0-60 15,0 0-32-15,-2-21-8 16,2 21-14-16,0 4-8 16,13 22 8-16,0 11 9 15,-1 8 35-15,-6 3-26 0,-2 5-8 16,1-5-4-1,-3-2 0-15,0-8 0 0,-2-8-4 16,3-12-2-16,-3-8-23 16,0-8-73-16,0-2-73 15,0-9 41-15,0-20-297 16</inkml:trace>
  <inkml:trace contextRef="#ctx0" brushRef="#br0" timeOffset="16431.3">28825 13810 382 0,'0'0'333'16,"0"0"-184"-16,0 0-76 16,0 0 72-16,0 0-64 15,0 0-37-15,-5-70-21 0,30 65-23 16,4 5-2-16,2 0 1 16,-2 0-1-16,-2 9 0 15,-7 5-13-15,-9 2-18 16,-7 3 9-16,-4 2 9 15,0 2 12-15,-8-2 0 16,-15-1 1-16,-4-2 0 16,-2-2 2-16,5-4 0 15,4-4 3-15,9-6-3 16,8-2-17-16,3 0-65 16,3-16-132-16,25-6-580 15</inkml:trace>
  <inkml:trace contextRef="#ctx0" brushRef="#br0" timeOffset="16738.12">29224 13716 651 0,'0'0'210'16,"0"0"-176"-16,0 0-18 15,0 0 14-15,0 0-9 16,0 0-6-16,-43 28-8 15,30 0 12-15,1 5 24 16,-1-1 14-16,0 11 1 16,0-1-6-16,0 0-25 15,6 0-2-15,4-3-9 16,3-5-1-16,0-3-6 0,23-7 3 16,1-4-3-16,5-6 0 15,-2-5-4-15,0-9-5 16,-5 0-74-16,0 0-50 15,-6-6-76-15,-1-11-55 16,-3-6-157-16</inkml:trace>
  <inkml:trace contextRef="#ctx0" brushRef="#br0" timeOffset="17087">29289 13906 346 0,'0'0'312'0,"0"0"-217"16,0 0-41-16,0 0 15 16,0 0-33-16,0 0-18 15,0 0-14-15,-14-2 4 16,14 2 13-16,0 5 12 16,0 0 2-16,0 3 6 15,-3 4 2-15,-1 7-10 16,0 3-4-16,4 2 13 15,0 2-26-15,0-4-7 16,0 0 1-16,0-4-7 16,13-2 5-16,7 0-4 15,3-8 8-15,4-1-4 0,4-4 4 16,0-3-10-16,-2 0 7 16,-4 0-9-16,-6-10-39 15,-7-4-63-15,-10-3-87 16,-2 0-151-16</inkml:trace>
  <inkml:trace contextRef="#ctx0" brushRef="#br0" timeOffset="17263.3">29299 14022 460 0,'0'0'277'15,"0"0"-146"-15,0 0-8 16,0 0-20-16,0 0-52 0,0 0-47 15,143-20 2-15,-112 17-6 16,-6-4-12-16,-16 2-97 16,-9-3-44-1,0-7-136-15</inkml:trace>
  <inkml:trace contextRef="#ctx0" brushRef="#br0" timeOffset="17398.91">29289 13864 445 0,'0'0'312'0,"0"0"-219"16,0 0-74-16,0 0 11 16,0 0-21-16,0 0-9 0,182-27-90 15,-159 24-221 1</inkml:trace>
  <inkml:trace contextRef="#ctx0" brushRef="#br0" timeOffset="17705.74">29596 13636 755 0,'0'0'153'0,"0"0"-103"16,0 0 56-16,0 0-21 15,0 0-40-15,0 0-26 16,-27-9-17-16,50 29-2 0,4 10 0 15,4 7 2-15,2 8-1 16,0 8-1-16,-4 1 2 16,-2 2-1-16,-9-2 3 15,-11-4-4-15,-7-1 4 16,0-5 1-16,-18-9 1 16,-5-10 0-16,4-9-6 15,5-11-6-15,7-5-145 16,7-13-243-16</inkml:trace>
  <inkml:trace contextRef="#ctx0" brushRef="#br0" timeOffset="18070.24">30360 13622 572 0,'0'0'145'15,"0"0"-80"-15,0 0-12 16,0 0-10-16,0 0-23 16,0 0 2-16,-55 41 74 15,28-13-15-15,-2 2-9 0,1 3-8 16,3 1 14-1,2-4-34-15,7-4 3 0,8-4-24 16,6-5-13-16,2-5-6 16,0-3 2-1,0-4 3-15,20 0-2 0,9-1 1 16,4-4-8-16,1 0-31 16,-3 0-49-16,-9 0-36 15,-4 0-105-15,-14 0-141 16</inkml:trace>
  <inkml:trace contextRef="#ctx0" brushRef="#br0" timeOffset="18265.12">30138 13976 382 0,'0'0'238'16,"0"0"-143"-16,0 0 20 0,0 0-24 16,0 0-19-16,0 0-2 15,-2 39 16-15,33-33-33 16,4 2-36-16,1-4-7 15,2 1-6-15,-5 0-4 16,-2 0-28-16,-2 2-94 16,-2-1-54-16,-4-6-96 15</inkml:trace>
  <inkml:trace contextRef="#ctx0" brushRef="#br0" timeOffset="18580.39">30615 13718 468 0,'0'0'107'0,"0"0"-4"16,0 0 26-16,0 0-45 15,0 0-13-15,0 0-28 16,36-36-2-16,-32 36-9 0,2 0-30 16,-1 14 5-1,1 16 38-15,2 2-3 0,-8 8-20 16,2 2-13-16,-2 1-1 16,0-4-4-16,0 1-4 15,0-10-96-15,0-7-100 16,2-16-170-16</inkml:trace>
  <inkml:trace contextRef="#ctx0" brushRef="#br0" timeOffset="19340.95">30938 13712 323 0,'0'0'306'0,"0"0"-217"15,0 0 26-15,0 0-49 0,0 0-24 16,0 0-32-16,0-21-6 16,0 21-4-16,0 10 12 15,0 3 11-15,-5 3 15 16,1 4 4-16,-2 4-12 16,1 4-11-16,2 4-1 15,3 0-7-15,0 0 2 16,0-6-4-16,0-4 1 15,8-6-4-15,5-7 0 16,-3-5 4-16,0-4-4 16,1 0-6-16,-3-13-7 15,0-10-42-15,-4-7-56 16,-4-3 21-16,0-1-17 0,0 0-36 16,-6 2 84-16,-10 6 31 15,1 6 22-15,1 6 5 16,7 7 68-16,3 3 54 15,2 4-29-15,2 0-23 16,0 0-16-16,0 0-20 16,0 0-28-16,2 0-8 15,13 0-3-15,5 4 3 16,3 3-2-16,6-2-1 16,4 0-20-16,5-1-25 15,0-1-18-15,-5 4 8 16,-6 0 36-16,-7 2 12 15,-9 1 0-15,-5-4 3 0,0 1 1 16,-6 4 3-16,0 4 21 16,0 5 33-16,0 1-4 15,0 5-18-15,0 6-7 16,0-6-9-16,0 2 8 16,0-6-16-16,2-3 2 15,9-10 0-15,2-4 4 16,7-5-2-16,7 0 8 15,2-23-10-15,-2-5-1 16,-3-8-6-16,-4-2-3 16,-8-4-10-16,-10 1-9 15,-2 2 18-15,-5 3-3 0,-21 11 2 16,-3 7 2-16,-3 8 3 16,3 6-2-16,5 4-2 15,8 0 1-15,9 0-40 16,7 4-207-16,0 1-456 15</inkml:trace>
  <inkml:trace contextRef="#ctx0" brushRef="#br0" timeOffset="19679.75">31577 13597 157 0,'0'0'750'0,"0"0"-665"16,0 0-31-16,0 0 5 16,0 0-38-16,0 0-21 15,7 3-5-15,-2 12 5 16,-3 1 0-16,3-4 1 16,-1-1 1-16,3-6-2 15,1-2 2-15,4-3-2 16,1 0 9-16,1-7-9 15,-1-12-8-15,1-3-9 16,-6 0 9-16,-3 1 5 16,-5 5 1-16,0 7-1 0,0 6-9 15,-16 3-40-15,-4 0 6 16,0 8 12-16,5 10-164 16,1-4-212-16</inkml:trace>
  <inkml:trace contextRef="#ctx0" brushRef="#br0" timeOffset="19959.55">31912 13485 738 0,'0'0'244'0,"0"0"-186"16,0 0 2-16,0 0 8 15,0 0-45-15,0 0-23 0,18 28-3 16,-18 23 3-16,-2 12 21 16,-21 11 15-16,-8 13 15 15,-4 5-14-15,-5 3-22 16,-1-4-6-16,3-3-4 16,12-13-2-16,3-15-3 15,12-12-44-15,7-18-91 16,4-14-162-16,0-11-475 15</inkml:trace>
  <inkml:trace contextRef="#ctx0" brushRef="#br0" timeOffset="20256.04">32015 13979 420 0,'0'0'302'0,"0"0"-152"15,0 0-75-15,0 0-65 16,0 0-7-16,0 0-1 16,11 29 6-16,-11-8-4 15,0-5-2-15,0-4-1 16,0-5 4-16,2-5 6 16,4-2 1-16,2 0 27 15,3 0 34-15,4-18-24 16,3-1-41-16,-2-4-3 0,-7 6-4 15,-7-1-1 1,-2 4-60-16,-7 3-42 0,-22-1-109 16,-9 2-206-16</inkml:trace>
  <inkml:trace contextRef="#ctx0" brushRef="#br0" timeOffset="21431.32">32410 11996 80 0,'0'0'44'16,"0"0"-1"-16,0 0 56 15,0 0 28-15,0 0 39 16,0 0-29-16,-19-3 0 15,19 1-17-15,0 2-2 16,0 0-27-16,0 0-48 16,0 0-24-16,0-3-9 15,0-9 14-15,0 1 13 0,13-7-31 16,10 4-3-16,4 2-2 16,-5 0-2-16,1 7 3 15,-10-1-4-15,0 5-1 16,-6 1-1-16,0 0-8 15,-3 16 3-15,-2 14 2 16,-2 8 5-16,0 10-2 16,0 8 2-16,-9 5 2 15,-7 2 0-15,1 4 0 16,-1-1 0-16,8-4 0 16,3-6 0-16,5-10 0 15,0-7 0-15,23-13-1 0,6-10-21 16,2-7 1-16,4-9-2 15,1 0 16-15,-3-17 6 16,3-5-2-16,-9-2-16 16,-7 2-18-16,-7 0 11 15,-9 4 2-15,-4 2 18 16,0 4 6-16,0 1 0 16,0 5 3-16,-2 4 4 15,0 0 14-15,-2 2-12 16,2 0-4-16,-5 0-5 15,1 2 1-15,-4 15 0 16,-3 6 6-16,-5 7-6 16,1 13 1-16,-2 11 0 0,-1 12 2 15,5 12-2-15,-1 8 7 16,3 13-2-16,-3 10-2 16,1 12 1-16,-6 9-3 15,4-1 0-15,-1-1-3 16,5-6 10-16,1-7 3 15,6-9 5-15,1-10-9 16,3-10 7-16,0-7 13 16,0-11-2-16,2-7 5 15,-2-10-2-15,-2-7 6 16,4-9-9-16,-2-10-11 16,2-4-3-16,0-8-3 15,0 4 4-15,0-5-10 0,0 2 7 16,0-4-5-16,0 2-4 15,0-2 5-15,0-8-5 16,0 0-1-16,0 0-1 16,0-2 11-16,0 0-6 15,-13 0 5-15,-11 0-10 16,-23 0-9-16,-15-2-88 16,-21-14-101-16,-26-11-297 15</inkml:trace>
  <inkml:trace contextRef="#ctx0" brushRef="#br0" timeOffset="22751.08">25764 12358 272 0,'0'0'359'0,"0"0"-291"15,0 0-47-15,0 0 50 16,0 0-1-16,0 0-35 16,0 0 1-16,3-72 21 15,-3 72-57-15,-12 0-15 16,-17 16 0-16,-11 14 11 0,-2 6 2 15,1 6 2-15,6 1 3 16,8 1-3-16,5 4-1 16,8 0-1-16,8 1 1 15,6-2 1-15,0-3 1 16,27-4-1-16,10-8 0 16,13-4 2-16,0-3 0 15,0-5-3-15,-13-8 4 16,-12-2-3-16,-14-5 0 15,-11 6-2-15,0 3 1 16,-26 6-4-16,-13 6 5 16,0-2 0-16,1 0-4 15,7-5 4-15,6-10 4 16,11-1-3-16,12-8-1 0,2 0 25 16,2 0 17-16,21-14-18 15,1 0-23-15,-3 6 13 16,-8 1-2-16,-9 6-10 15,-2 1-1-15,-2 0 0 16,0 0 5-16,0 0 0 16,0 0 0-16,0 0-4 15,0 0-2-15,0 0 2 16,0 0-1-16,0 0 3 16,0 0-4-16,0 0-2 15,0 0-4-15,0 0-1 16,0 0 6-16,-2 0 1 0,2 0 0 15,0 0 16-15,0-7 10 16,18-2 10-16,5-7-36 16,1 3 0-16,-4 6 0 15,-2 2-2-15,-7 5 2 16,0 0-3-16,3 9-7 16,-4 20 0-16,7 17 9 15,-5 9-3-15,2 13 4 16,-3 10 1-16,0 7-1 15,-1 16 0-15,-6 6-1 16,-2 11 0-16,-2 6 1 16,0 3 0-16,-18 5 2 0,-2 3 0 15,2 8 30 1,7 0-4-16,11 8 6 0,0-9-4 16,13-15 2-16,27-18-2 15,14-22-16-15,10-21-3 16,13-16 3-16,-2-15-2 15,-1-11-5-15,-12-8-7 16,-11-6-23-16,-8-10-157 16,-7 0-201-16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2T04:33:46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11116 14225 28 0,'0'0'0'16,"0"0"-16"-16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0T03:57:54.4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12846 12741 3 0,'0'-2'0'0</inkml:trace>
  <inkml:trace contextRef="#ctx0" brushRef="#br0" timeOffset="28965.37">22895 6724 180 0,'0'1'126'15,"2"-1"-58"-15,-2 0-22 16,0 0 45-16,0 0-38 16,0 0-8-16,0 0 53 15,0 0 6-15,0 0-8 16,0 0-24-16,0 3-43 0,0-3-9 15,0 0 3-15,0 0 7 16,0 0 20-16,4 0 23 16,10 0-21-16,1-15 5 15,6-7-46-15,6-7-8 16,0-6 2-16,-3-5 2 16,3-2-7-16,-5 0 2 15,-4 1 0-15,-5 7 4 16,-3 6-6-16,-8 5 0 15,-2 2 4-15,0 3-2 16,0 6 1-16,-8 0-3 16,-3 2 1-16,1 2-2 0,2 4 0 15,4 0 1 1,2 4-2-16,0 0 2 16,2 0-1-16,0 0-4 0,0 0 2 15,0 0-2-15,0 0 2 16,0 0 1-16,0 0-2 15,0 0 1-15,0 0-1 16,0 0-3-16,0 0-1 16,0 12 6-16,0 10 2 15,0 9 8-15,0 12-2 16,2 14 3-16,7 15 0 16,2 7 0-16,-4 8-9 15,1 4 5-15,2-5-1 0,-2-1-2 16,1-4 2-16,-1-7-1 15,-6-7-3-15,-2-11 7 16,0-8-1-16,0-12 10 16,0-9-16-16,0-6 6 15,0-9 3-15,0-4-6 16,0-5-2-16,0-3 7 16,0 3-1-16,-2-3 5 15,2 0 17-15,-4 0 8 16,-2 0 1-16,-5-3-10 15,-7-16-22-15,1-1-5 16,-6 1 6-16,1-2-7 16,-1-1 0-16,1-2 1 0,4-2 0 15,3-9 3-15,8-4-3 16,7-14 3-16,0-5-3 16,7-6 12-16,20-2-11 15,8 0 2-15,5 3-4 16,0 3-2-16,1 8-41 15,-6 12-14-15,-3 10-72 16,-6 10-20-16,-8 9-62 16,-4 2-141-16,-6 6-244 15</inkml:trace>
  <inkml:trace contextRef="#ctx0" brushRef="#br0" timeOffset="31138.42">23310 6571 55 0,'0'0'512'0,"0"0"-290"0,0 0-75 15,0 0-41-15,0 0-19 16,0 0-41-16,0 0-33 16,0 0-10-16,0 4-3 15,0 4-6-15,0 4 3 16,-7 6 2-16,-4 5 2 16,0-2-1-16,0 9 5 15,1 3-3-15,2 3 22 16,4 1 1-16,1-1-9 15,3 0-6-15,0-3 0 16,0-7-8-16,5-4 4 16,8-6 1-16,1-6-2 15,1-6 2-15,1-4 3 0,-1 0 6 16,1-6-2-16,-3-18-3 16,-1-6 3-16,-2-8-14 15,-5-6 0-15,-3-2-20 16,-2 0-10-16,0-1 17 15,0 7 11-15,-7 10-1 16,-6 9 2-16,-3 7 1 16,3 9 0-16,-3 5 0 15,1 0-3-15,1 16-9 16,-1 14 6-16,6 9-2 16,4-4 8-16,5 0 8 15,0-8 7-15,5-3 8 0,15-5-11 16,7-5 5-16,2-6-7 15,-2-6-2-15,2-2 6 16,0 0-10-16,-5-5 5 16,2-14-1-16,-3-5-8 15,-5-5-20-15,-5 1-13 16,-6-2 15-16,-3 6 10 16,-4 4 1-16,0 8 7 15,0 5 0-15,3 7 4 16,-3 0 1-16,0 0-5 15,0 0-4-15,0 0-5 16,0 0-10-16,0 0 8 16,0 5 5-16,0 3 4 0,0 0 2 15,0 2 0 1,0 0 0-16,0-3 2 0,0-4 0 16,0-1-1-16,0-2 5 15,0 0 6-15,0 0 3 16,0 0 5-16,0 0 4 15,0-5 8-15,0-6-25 16,0 1 2-16,0 6 14 16,0 0-4-16,0 2 0 15,0-1-5-15,0 3-2 16,0 0-11-16,0 0-1 16,0 0-8-16,0 7-12 15,0 15 7-15,0 4 13 16,0 4 0-16,0 1 0 0,0-1 2 15,0-1 0-15,4 0-1 16,1-1 1-16,-1-4-2 16,2-3 0-16,1-7 1 15,-2-2-1-15,0-5-2 16,-1-5-24-16,0 0-32 16,3-2 20-16,7 0 24 15,-1-16-9-15,5-8-105 16,-3-5 9-16,-3 2-50 15,-4-1-5-15,-6 2 38 0,1 3 104 16,-3 6 32 0,0 2 32-16,0 1 59 0,0 4 9 15,0-1 11 1,0 2-1-16,0 3-41 0,0 2-26 16,0 4 5-16,0 0 9 15,0 0-11-15,0 0-25 16,0 0-6-16,0 0-15 15,0 0 0-15,0 0 0 16,0 0-5-16,0 0-5 16,0 0-3-16,0 0 5 15,0 0 7-15,0 0 1 16,0 0 0-16,0 0 2 16,0 0-2-16,0 0 0 15,0 0 0-15,0 0 4 0,0 0 7 16,0 0 9-16,0 0 4 15,0 0-13-15,0 0-6 16,0 0-5-16,0 0 3 16,0 0 4-16,0 0 7 15,0 0 6-15,0 0 12 16,0 0-6-16,0 0-9 16,0 0-4-16,0 0-1 15,0 0 0-15,0 0 2 16,0 0 6-16,0 0 2 15,0 0-1-15,0 0-7 16,2 0-2-16,-2-2-3 16,0 2-3-16,0 0 1 0,0 0-2 15,0 0-5-15,0 0-3 16,0 0-2-16,0 0-8 16,2 10 1-16,0 10 7 15,5 4 5-15,-2 3 0 16,1 1 2-16,1-3-2 15,-3-1 1-15,-2-5-1 16,-2-4 0-16,0-6 0 16,5-6 0-16,-3-3 0 15,1 0-5-15,3 0 5 16,1-3 2-16,4-18 3 16,0 1-3-16,0-3 1 15,-2 3-2-15,-2 0-1 16,2 4 0-16,-3 2 0 0,3 1 0 15,1 3 0-15,-4 3-1 16,-2 0 2-16,1 3 0 16,-3 0-1-16,0 4 1 15,-2 0 0-15,0 0-1 16,0 0-4-16,0 0-1 16,2 0 3-16,-2 0 2 15,0-1 3-15,0 1-2 16,0 0 2-16,0 0-3 15,0 0-3-15,0 0-6 16,0 5-4-16,8 13 5 0,-2 5 7 16,1-2-1-16,-1 3 1 15,1 1 1 1,2-4 0-16,-2 0 0 0,-1-5 0 16,4-5 1-16,-4-4 1 15,1-5-2-15,1-2-1 16,2 0 1-16,5-16 10 15,3-14-10-15,4-6-4 16,-2-4-4-16,1-7-4 16,-6-3 2-16,1-2 6 15,-8 2-3-15,-3 8 7 16,-5 7 3-16,0 5-1 0,0 11 6 16,0 2 9-1,0 4-12-15,0-1 5 0,-5 3-1 16,-3 2-3-16,-2 2-3 15,6 3 3-15,4 0-3 16,0 4-2-16,0 0-1 16,0 0-3-16,0 0-4 15,0 0-2-15,0 12-2 16,0 12 11-16,0 10 2 16,0 11-2-16,-2 5-1 15,-3 4 1-15,1 2 2 16,2-2-1-16,2-5-1 15,0-4-2-15,0-2 1 16,2-6 0-16,11-11 1 16,3-6-1-16,-1-5 1 0,-1-7 2 15,1-5 0-15,6-3-2 16,-1 0-3-16,-1-17-94 16,-5-12-84-16,-7-2-274 15</inkml:trace>
  <inkml:trace contextRef="#ctx0" brushRef="#br0" timeOffset="31320.33">24037 6756 701 0,'0'0'215'0,"0"0"-85"16,0 0 35-16,0 0-13 16,0 0-74-16,0 0-47 15,71 0 1-15,-47 0-25 16,-3 0-1-16,-4 0-6 0,-7-13 0 15,-6-2-101-15,-4-2-132 16,-8 0-369-16</inkml:trace>
  <inkml:trace contextRef="#ctx0" brushRef="#br0" timeOffset="31478.24">23479 6486 1211 0,'0'0'114'0,"0"0"-114"16,0 0-2-16,0 0-70 0,0 0-75 15,0 0-928-15</inkml:trace>
  <inkml:trace contextRef="#ctx0" brushRef="#br0" timeOffset="32556.01">24511 6590 549 0,'0'0'26'0,"0"0"-26"16,0 0-35-16,0 0-45 16,0 0-50-16,0 0 115 15,5-181 15-15,-5 156 223 16,0 6-53-16,0-1 23 16,-7 3-46-16,2 5-51 15,1 5 16-15,4 5-63 0,0-1 0 16,0 3-23-16,0 0-26 15,0 0 0-15,0 18-18 16,0 18 18-16,9 20 17 16,7 18 7-16,1 21-6 15,-1 9-3-15,0 9-5 16,-3-1-1-16,-2-8 1 16,-4-5-10-16,-2-14 3 15,-3-10-1-15,0-19-2 16,-2-16-51-16,0-16-56 15,0-19-131-15,0-5-427 16</inkml:trace>
  <inkml:trace contextRef="#ctx0" brushRef="#br0" timeOffset="32841.83">24520 6766 879 0,'0'0'196'15,"0"0"-66"-15,0 0-69 16,0 0-29-16,0 0-11 16,0 0-21-16,0 0-4 15,105-157 0-15,-68 157 2 16,4 2 1-16,-3 23-6 16,-9 9 3-16,-9 5-3 15,-13-1 7-15,-7-1-3 16,0-6 3-16,-25-4 0 0,-6-8 3 15,-2-5 11-15,-1-6-7 16,7-8-7-16,5 0 0 16,9-18-136-16,11-18-242 15</inkml:trace>
  <inkml:trace contextRef="#ctx0" brushRef="#br0" timeOffset="33561.54">24851 6639 815 0,'0'0'153'0,"0"0"-58"15,0 0-11 1,0 0-67-16,0 0-10 0,0 0-7 16,106-61 1-16,-88 56 9 15,-3 5-1-15,6 0-7 16,-1 24 3-16,0 10-4 15,-2 5 16-15,-5 0 1 16,-7-1-10-16,-3-3 1 16,-3-10-4-16,0-3 0 15,-3-7 13-15,-12-5 6 16,-1-6 23-16,3-4 6 16,-2 0 11-16,3-9-16 15,1-15-8-15,7-5-18 0,2-8-12 16,2-2-7-16,0-2-3 15,15 5-16-15,12 6-41 16,2 6-32-16,4 8-12 16,1 4-1-16,-1 4 8 15,-4 4 34-15,0-2-17 16,-11 6 38-16,-5 0 33 16,-9 0-3-16,-4 0 5 15,0 0 4-15,0 0 15 16,0 6 36-16,-2 4 4 15,-6 2-16-15,-1 0 8 16,-3 4 14-16,6 0-19 0,-1 5-9 16,3 6-17-16,2 1 2 15,2 2 3-15,0 3-2 16,0-3-6-16,4-7-7 16,11-2 2-16,4-9 1 15,3-6-2-15,-3-6 3 16,4 0 0-16,-5-18-1 15,-7-12-5-15,-7-11-4 16,-4 1-9-16,0 2 5 16,-2 4 3-16,-18 10 1 15,3 7 3-15,-4 10 3 16,1 7 5-16,3 0-8 16,-4 2-3-16,6 16-5 15,8 1 5-15,2-2-4 16,5 3 3-16,0-6-29 0,5-4-137 15,19-10-115-15,3 0-215 16</inkml:trace>
  <inkml:trace contextRef="#ctx0" brushRef="#br0" timeOffset="34092.8">25519 6409 624 0,'0'0'390'0,"0"0"-214"15,0 0-51-15,0 0-31 0,0 0-32 16,0 0-39 0,0 0-23-16,2-17-5 0,-2 17-10 15,3 11 3-15,3 14 12 16,0 9 11-16,1 11-2 16,0 5-8-16,0 10 9 15,-1 0-7-15,-4-2-2 16,3-5 4-16,-5-12-4 15,0-10 1-15,0-9-1 16,0-9 2-16,0-10 1 16,0-3-3-16,0 0 10 15,0 0 0-15,0 0 8 16,-7-10-6-16,1-4 2 16,4-4 5-16,2-2-5 15,0-4-1-15,0 0-8 0,0 0 1 16,0-5-1-16,2 2-6 15,6-2 0-15,4 5 1 16,3 5-1-16,1 4-2 16,2 7 2-16,6 4-3 15,3 4 1-15,4 0 1 16,1 20-3-16,-10 8 1 16,-9 2 1-16,-13 4-8 15,0-1-1-15,-17-3 7 16,-22-2 4-16,-9-4 6 15,3-6-6-15,3-9 3 16,6-4-1-16,12-5-2 0,10 0-1 16,7 0-60-16,7-12-195 15</inkml:trace>
  <inkml:trace contextRef="#ctx0" brushRef="#br0" timeOffset="35003.31">22813 8275 592 0,'0'0'236'0,"0"0"-140"16,0 0-4-16,0 0 28 15,0 0-16-15,0 0-59 16,0 0-16-16,73-14-24 16,-35 6-3-16,3 2 0 15,-4 4-2-15,-1 2-4 16,-5 0-64-16,-8 0-149 16,-10 0-239-16</inkml:trace>
  <inkml:trace contextRef="#ctx0" brushRef="#br0" timeOffset="35195.89">22911 8382 567 0,'0'0'265'0,"0"0"-105"16,0 0-64-16,0 0-15 16,0 0-4-16,0 0-22 15,19 20-14-15,18-20-5 16,5-4-17-16,0-6-17 15,1-4-2-15,1 0-50 16,-3-6-125-16,-6-6-235 16</inkml:trace>
  <inkml:trace contextRef="#ctx0" brushRef="#br0" timeOffset="35594.65">23515 7999 686 0,'0'0'251'0,"0"0"-119"0,0 0-24 15,0 0-33 1,0 0-34-16,0 0-12 0,2-13-12 16,-2 13 2-16,0 0 1 15,0 0-10-15,3 4-10 16,-1 23 2-16,2 13 5 16,0 18 6-16,1 10-3 15,2 6-4-15,0 2-3 16,1-5 1-16,-4-11 1 15,1-10-4-15,-3-14-2 16,-2-12-3-16,0-14-82 16,0-10-106-16,0 0-18 0,0-24-157 15</inkml:trace>
  <inkml:trace contextRef="#ctx0" brushRef="#br0" timeOffset="35888.49">23530 8097 752 0,'0'0'243'0,"0"0"-128"16,0 0-10-16,0 0-36 15,0 0-15-15,0 0-13 16,12-74-27-16,3 71-14 16,1 3-1-16,2 0 0 15,2 0-6-15,-1 11-2 16,0 9 9-16,-9 2-2 15,-2 4 1-15,-8-1-1 0,0-2 0 16,-4 1 2-16,-15-4 3 16,-1-6-1-16,0-5 1 15,0-8-3-15,0-1-16 16,0 0-88-16,4 0-84 16,3-8-117-16,6 0-160 15</inkml:trace>
  <inkml:trace contextRef="#ctx0" brushRef="#br0" timeOffset="37168.6">24188 7907 461 0,'0'0'292'0,"0"0"-152"16,0 0-53-16,0 0-15 0,0 0-6 15,0 0 2 1,0-8 8-16,0 6-14 0,0 0-5 16,0 2-15-16,0 0-4 15,0 0 9-15,0 0-19 16,0 0-11-16,0 0-1 16,0 0-9-16,0 0-2 15,0 0-5-15,0 0 0 16,0 0-3-16,-6 4-7 15,-8 15 3-15,-9 10 7 16,-3 9 1-16,-5 9 0 16,2 10-1-16,2 11 0 0,9 6 0 15,9 5 1 1,9-3 1-16,0-6 1 0,16-12-2 16,24-10-1-16,11-12 6 15,17-12-5-15,13-11-1 16,9-13-44-16,3-20-272 15</inkml:trace>
  <inkml:trace contextRef="#ctx0" brushRef="#br0" timeOffset="39450.89">24518 8081 103 0,'-2'0'221'16,"2"0"-123"-16,0 0-9 15,0 0-1-15,0 0-25 16,0 0-26-16,0 0 2 0,0 0 6 15,0 0 2-15,0 0 14 16,0 0 14-16,0-3-34 16,0-9-10-16,0 3 12 15,0-3 14-15,-2-1-10 16,2 1-15-16,0 3 3 16,0 1-15-16,0-1 3 15,0 4 6-15,0 1 6 16,0 2-3-16,0 0-17 15,0 2-1-15,0 0-2 16,0 0-9-16,0 0-3 16,0 9-16-16,2 21 3 15,9 8 9-15,0 14 4 16,-2-1 3-16,0-4 0 16,-7-3 0-16,0-13 0 0,0-11-2 15,1-8 2-15,-3-7-3 16,0-5-2-16,0 0-50 15,0-5 25-15,0-21-114 16,0-14-160-16,0-6-518 16</inkml:trace>
  <inkml:trace contextRef="#ctx0" brushRef="#br0" timeOffset="39528.83">24518 8081 605 0</inkml:trace>
  <inkml:trace contextRef="#ctx0" brushRef="#br0" timeOffset="41041.68">24518 8081 605 0,'53'-92'215'0,"-53"92"-136"0,0 0 1 0,0 0-13 16,0 0-13-16,0 0-3 16,-11-12-6-16,22 6-8 15,3-3-32-15,3 4-5 16,-1 1-5-16,3 1 4 16,0 3 0-16,-1 0 0 15,-3 0 0-15,-1 3-5 16,-7 13-1-16,-3 5-1 15,-4 4 3-15,0 5-5 16,-4 6 3-16,-23 5 7 16,-4 0 2-16,-1-5-2 15,8-9 3-15,11-11-3 16,11-15 0-16,2-1 8 0,2 0 30 16,23-10 2-16,8-8-40 15,7 4-3-15,-1 4 3 16,7 8-2-16,-2 2 0 15,-1 0 1-15,-10 2-2 16,-6 12 2-16,-10 7-3 16,-9 0 1-16,-8 6-1 15,0 2-12-15,-4 4 14 16,-15-4 2-16,-4-2 0 16,-3-7 3-16,5-6-2 15,2-7 1-15,7-1 1 16,6-6 1-16,6 0 9 0,0-7 27 15,0-15 5-15,4-7-45 16,16-5-8-16,5 5 8 16,2-3-12-16,2 2-7 15,0 2-2-15,-2-1 11 16,-4 9 9-16,-4 9-3 16,-9 4 0-16,-5 7-5 15,0 0-1-15,-3 2-1 16,-2 20 3-16,2 7-3 15,-2 0 11-15,3 2 0 16,-1-2 0-16,2 0 9 16,5-10-5-16,0-1 5 15,4-4 2-15,0-5-1 0,-1-6 6 16,3-3-3-16,3 0 6 16,1-21-2-16,-2-6-6 15,-5-6-3-15,-8-4-8 16,-4 3-30-16,-2-2-13 15,-27 4 9-15,-8 2 9 16,0 7 19-16,-1 8 6 16,7 9 1-16,4 6 29 15,4 0-16-15,6 6-9 16,3 14-3-16,10 2 4 16,4 0 0-16,0-2 3 15,0-4-3-15,20-4 2 16,11-2 9-16,11-4 5 15,8-6-8-15,-2 0-4 0,2 0-5 16,-8-9-1-16,-4-14-1 16,-7-7-3-16,-6-7-41 15,-8-2 5-15,-8 3 3 16,-7 2 22-16,-2 7 11 16,0 6 1-16,0 4 1 15,-6 8 26-15,1 3-15 16,3 4 17-16,2 2 9 15,0 0-25-15,0 0-6 16,0 0-8-16,0 0 0 16,0 0-4-16,0 0 2 15,0 0-7-15,0 8-5 16,0 13 14-16,0 12-1 0,0 3 2 16,0 4 2-1,0 1 1-15,9 5-3 0,5-8 0 16,3-1 3-16,1-10 4 15,-3-11-4-15,-3-8 4 16,1-6-2-16,-1-2 1 16,3-5 7-16,3-23-8 15,2-8 7-15,0-8-13 16,-2-2-1-16,-3 0-29 16,-6 0 3-16,1 5 15 15,-8 2 6-15,-2 4 4 16,0 7 2-16,0 9 0 0,0 6 0 15,0 8 0 1,0 3 12-16,0 2-1 0,0 0-10 16,0 0-1-16,0 0 0 15,0 3-7-15,0 17-3 16,-5 6 10-16,5 5 0 16,0-2 0-16,0 4 5 15,0 1 3-15,0 3-2 16,0 4-3-16,0-3 1 15,0 0-2-15,0-7 2 16,3-8-2-16,-3-9-2 16,0-5 2-16,0-9 0 15,2 0 0-15,0 0 1 16,4-23-3-16,3-5-27 16,5-2 1-16,-1 2 19 0,3 1 3 15,-1 6 1-15,3 5 0 16,1 4 3-16,-2 6-8 15,1 3 5-15,-3 3-9 16,-1 0 8-16,1 12 0 16,1 17 4-16,-5 8 8 15,-2 4-3-15,2 4-4 16,-4-8 2-16,1-6-1 16,-3-9-2-16,-5-8 0 15,0-9-2-15,0-2-106 16,0-3-110-16,-7-7-177 15</inkml:trace>
  <inkml:trace contextRef="#ctx0" brushRef="#br0" timeOffset="41258.15">25468 8073 696 0,'0'0'249'0,"0"0"-189"15,0 0-36-15,0 0 62 16,0 0-9-16,0 0-44 16,62-26-31-16,-22 16-1 15,-7 0 1-15,1 0-1 16,-2 1-1-16,-6 4 0 0,-4-1-160 16,-4 2-200-16</inkml:trace>
  <inkml:trace contextRef="#ctx0" brushRef="#br0" timeOffset="45442.96">26491 7972 481 0,'0'0'241'16,"0"0"-72"-16,0 0-40 15,0 0-63-15,0 0-8 16,0 0 10-16,-2-25-28 15,0 23-10-15,-1 0-17 0,-2 2-4 16,1 0 2-16,-2 0-5 16,-5 0-6-16,-1 0-4 15,1 0-2-15,-1 11 1 16,4 9 5-16,1 9 2 16,5 3 3-16,2 2-5 15,0 0 5-15,0-1-3 16,15-6 4-16,4-5-5 15,1-6 3-15,1-10 4 16,0-6 0-16,-1 0 2 16,-2-22 5-16,-5-12-15 15,-8-7-6-15,-5-3-25 16,0 1-34-16,-5 3-39 16,-19 6 33-16,-3 3 14 0,0 13 25 15,4 8 32-15,4 8 21 16,3 2 23-16,1 0-31 15,3 15 0-15,3 5 16 16,5 2 6-16,4 0-16 16,0-3 3-16,0 1-10 15,23-6 2-15,4-2-1 16,4-5 1-16,6-5-1 16,1-2-3-16,-2 0-6 15,-3-18-4-15,-2-5-55 16,-2 2-62-16,-2 0 12 0,-4 3 47 15,-5 5 53-15,-7 4 4 16,-3 5 1-16,-4 3 11 16,1 1 22-16,2 0-9 15,0 0-8-15,1 3 22 16,2 12 18-16,-4 1-17 16,-1-5-16-16,-1 2-7 15,0-5-9-15,-4-2-6 16,3-2 2-16,-1-4-1 15,-2 0 6-15,2 0 2 16,-2 0 15-16,0 0 6 16,0-3-6-16,0-11-14 15,0-1-11-15,0-3-7 0,0 2-6 16,0 0-3 0,-4 4 5-16,-1 3 11 0,3 5 0 15,-2 3 10-15,4 1 25 16,-2 0-15-16,-3 0-20 15,1 0-3-15,-3 5-16 16,-2 13 19-16,-2 5 4 16,4 0-3-16,0 6 4 15,7-2-3-15,0-1 10 16,0 3 1-16,16-5-3 16,4-5-4-16,4-4 0 15,-3-10 4-15,1-5-1 0,-2 0-4 16,0-20 4-1,3-9-9-15,0-3-34 0,0-4-1 16,0 6 11-16,-6 3 13 16,-1 8 10-16,-3 2 0 15,-1 7 0-15,-4 5 1 16,-3 3 3-16,-3 2 10 16,0 0-2-16,3 0-11 15,-3 0 0-15,3 7 3 16,-1 3 9-16,0 1-6 15,-2-1 3-15,1-2-7 16,-1-1 1-16,-2 0-1 16,0-2 2-16,0-2-4 15,0-1 3-15,0-2-1 16,0 0 2-16,0 0 3 0,0 0 5 16,0-5-12-16,0-10-22 15,0 0 11-15,0 4 6 16,0 1 3-16,0 6 4 15,0 1-2-15,0 3 3 16,0 0 2-16,-2 0-5 16,-3 0-3-16,-3 3-23 15,-4 13 26-15,-1 8 2 16,2 1 1-16,1 9 2 16,4-3 1-16,6-2-1 15,0 0 9-15,2-2-5 16,16-8-2-16,7-4-1 0,-1-8-1 15,1-7 5-15,-1 0-3 16,3-6-7-16,0-15-3 16,-2-5-31-16,-2-6 10 15,-4 3-13-15,-4 0-10 16,-1-1 17-16,-6 5 22 16,1 0 6-16,-2 3 0 15,-2 7 2-15,-3 2 6 16,0 8 4-16,-2 2 20 15,0 3 6-15,0 0-16 16,0 0-12-16,0 0-8 16,0 0-11-16,0 0-2 15,0 15 7-15,0 1 6 0,0 6 10 16,0 1-4 0,0 5 4-16,0-1-7 0,0 1 4 15,0-4-6-15,7-4 1 16,4-4 5-16,-2-10-1 15,0-3 0-15,-3-3 0 16,1 0-6-16,0-15-8 16,2-9-13-16,1-4-32 15,0 0-1-15,1-1-3 16,-3 1 29-16,4 6 17 16,-3 4 6-16,-3 4 5 15,2 9 8-15,-4 1 22 16,0 1 4-16,1 3 0 15,-1 0-27-15,0 0-7 0,1 7 0 16,2 8 8-16,0 6 7 16,-3 2-9-16,0 4 8 15,5-1-13-15,-2-2 6 16,6-4 2-16,1-4 3 16,-1-6-1-16,-2-4-2 15,1-4-3-15,-2-2 3 16,6 0 6-16,2-11-5 15,0-14 1-15,-3-3-8 16,-1-4-1-16,-3 0 1 16,-3-1-1-16,2 0 0 15,-4 5-1-15,-3 5-1 16,-3 9 11-16,0 11 43 0,0 3-5 16,0 0-49-16,0 0-1 15,0 3-10-15,-5 13 11 16,3 3 0-16,2-3 1 15,0-2-2-15,2-2-16 16,13-5-34-16,1 2 39 16,0-5 6-16,2 1 6 15,0 2-1-15,-1 1 1 16,-1 3-1-16,-5 5-2 16,-2 3-5-16,-5 3 5 15,4-5-1-15,-2 2 4 16,3-4-2-16,-1-3 2 0,2 0 5 15,-4 1 0-15,1-5-2 16,-3-2 0-16,4-1 5 16,-2-5-2-16,3 0 1 15,1 0-3-15,7-3 8 16,1-13-9-16,-1-6 3 16,3-2-4-16,-2-2-1 15,0 2-1-15,-2 2-2 16,-3 2-9-16,-4 4 3 15,-5 2-4-15,-2 2 10 16,-2 3 1-16,0 3 1 16,0 1 0-16,0 1-1 15,0 2 1-15,0-3 0 16,0 1 0-16,0 2-1 16,0 1 1-16,-4 1-2 0,-1 0-6 15,-1 0-11-15,0 5 9 16,-1 9 1-16,0 7 5 15,2 3 4-15,1 1 1 16,4 1 2-16,0 1-2 16,0-3 0-16,0 0 4 15,13-9-3-15,3-4 4 16,-5-5 4-16,-2-6-10 16,-2 0 1-16,-1 0 6 15,3-6-7-15,7-17-8 16,4-6-14-16,4 0 1 15,1-5 12-15,-3 6 2 0,-1 6 4 16,-8 9 3-16,-7 4 1 16,1 6 2-16,-4 3 4 15,-1 0-3-15,0 0-4 16,0 2-10-16,3 17 1 16,1 3 9-16,1 1 0 15,2-3 2-15,-2-4 1 16,1-6 7-16,-1-4 1 15,-3-4 1-15,1-2 1 16,-2 0-10-16,-3 0-1 16,4 0 9-16,2 0 0 15,5-14-8-15,7-9-3 16,1 0-25-16,0 1 9 0,-1 1 13 16,-1 6 0-1,-3 5 3-15,-1-1 1 0,-3 9-1 16,-4 0 2-16,-1 2 1 15,-3 0-3-15,2 0-6 16,1 12 0-16,0 11 6 16,-1 1 13-16,3 0-3 15,1-1-4-15,6-4-2 16,-3-5 4-16,0-6 6 16,-2-8-7-16,0 0 3 15,0 0 4-15,5-8-2 16,1-13-7-16,3-8-5 0,3-1-56 15,4-3 7 1,-2 5 20-16,1 5 0 0,-3 4 1 16,-6 5 18-16,-2 6 10 15,-4 6 10-15,-4 2 8 16,-3 0-8-16,2 0-6 16,-2 10 2-16,3 9 12 15,-3-3 6-15,0 1-8 16,1-4-10-16,-1-4-4 15,-2 0 0-15,2-6 3 16,-2-1-3-16,0-2 2 16,0 0 3-16,0 0-7 15,0 0-4-15,0-5-13 16,0-13-54-16,0-3 14 16,0 3 40-16,0 2 13 0,-7 0 4 15,3 6 1-15,2 3 22 16,-1 4 32-16,3 3-19 15,-2 0-5-15,2 0-19 16,-4 0-12-16,-3 3-15 16,1 12 15-16,-4 7 11 15,4 2 1-15,6 3 10 16,0 3 2-16,0-1-10 16,0 2-5-16,16-1-5 15,1-4-1-15,4-2 5 16,-2-6-4-16,1-4-2 15,3-10 4-15,2-4 0 0,2 0 6 16,-4-11-4-16,2-10-8 16,-5-5-11-16,-2 0-26 15,0-2 1-15,0 1 15 16,-3 4 10-16,3 0-7 16,0 4 2-16,-4 3 6 15,-6 2 0-15,-1 3 2 16,-5 8 7-16,-2-1 1 15,0 4 0-15,0 0-3 16,0 0-2-16,0 0-4 16,-4 0-1-16,1 0 8 15,1 0 2-15,2 0 1 16,0 0 7-16,-2 0-1 0,-4 0-2 16,-4 0 3-16,-1 1-8 15,-4 14-3-15,-1 2 1 16,3 5 2-1,-1 1 0-15,8-1 4 0,6 1-4 16,0-1 13-16,0 4-2 16,0-7 0-16,0-3-1 15,13-6 1-15,-2-6-7 16,2-4 5-16,3 0 12 16,4-12-1-16,2-13 1 15,3 0-10-15,-2-3-10 16,-4-1 3-16,4-3 1 0,-3-4-5 15,2-2 0-15,0 1 0 16,-6 8-2-16,-5 12 4 16,-9 14 0-16,-2 3 15 15,0 0-17-15,-25 17-18 16,-8 15 13-16,2 0 4 16,8-1 1-16,10-2-3 15,11-7 4-15,2-4-1 16,2 0 2-16,21-4-1 15,4 4 1-15,2 0-2 16,2 0 0-16,0 2 3 16,-2-4-3-16,-7-4 0 15,-8-4 5-15,-8-4-5 0,-6 1 5 16,0 4 3-16,-2-1-8 16,-23 4 14-16,-6-2-6 15,-4-3 3-15,-1-7-10 16,5 0 4-16,9 0-5 15,11-21-49-15,9-5-69 16,2-8-168-16</inkml:trace>
  <inkml:trace contextRef="#ctx0" brushRef="#br0" timeOffset="45750.78">29347 7587 895 0,'0'0'191'16,"0"0"-58"-16,0 0-53 16,0 0-40-16,0 0-36 15,0 0-2-15,0 0-4 16,189 125 5-16,-156-63 0 15,-17 10 5-15,-16 7 13 16,0 7 26-16,-24 2-7 16,-22 2-8-16,-4-9-14 15,0-14 0-15,6-9-16 16,6-21-2-16,6-16-189 0,3-14-464 16</inkml:trace>
  <inkml:trace contextRef="#ctx0" brushRef="#br0" timeOffset="47827.31">23553 9115 323 0,'0'0'155'0,"0"0"-89"15,0 0-58-15,0 0 0 16,0 0-7-16,0 0 2 16,-27-9-3-16,23 9-2 15,-5 0 2-15,2 0 7 16,2 0 29-16,-1 0 43 16,4 0 14-16,0 0-31 15,-1 0-28-15,1 0-17 16,2 0-7-16,0 0 14 15,0 0 22-15,0 0 13 16,0 0-5-16,0 0 0 16,0 0-18-16,0 0-12 15,7 0 8-15,8 0-10 0,7-5-4 16,5 0-7 0,4-1-7-16,-2 1 1 0,3 3-2 15,-1-1-1-15,-2 1-1 16,2-1-1-16,0 1 0 15,-2 0 2-15,2 0-1 16,3-3 2-16,3-2-1 16,2 0 7-16,5-2 2 15,3-3-1-15,0 2-3 16,2 1 1-16,-5 2 2 16,-5 3-9-16,-6 2 2 15,-2 2-3-15,-2 0 0 16,3 0 0-16,1 0 0 15,2 0 2-15,3 0-2 0,5 0 1 16,1 0 0-16,3-2 0 16,0-1 1-16,-4 1-1 15,-4-3 0-15,-1 1 0 16,2 2 0-16,3-1-1 16,-1 0 2-16,5-1-1 15,1 0 3-15,4-4-4 16,2 0 1-16,0 0 1 15,-4 2 0-15,0 1-2 16,-4 2 1-16,-3 1-1 16,-6 2 0-16,1 0 2 15,-5 0-2-15,6 0 1 16,1 0-1-16,2-4 1 0,5-4 2 16,2-2-2-1,4 0 4-15,-1-2-3 0,-1 5 0 16,-2-2 1-16,-4 1-1 15,-1 2-2-15,-3 0 0 16,-4-2 0-16,3 2 1 16,-2 0-1-16,7 0 1 15,1-2-1-15,2 4 3 16,5-1-2-16,-2 4-1 16,3 1 0-16,-3 0 0 15,-2 0 0-15,-4 0 0 16,1 0-1-16,3 1 2 0,1-1-1 15,3 0 0-15,3 0 0 16,4 0 2-16,2 0-2 16,6-5 0-16,-4-3 2 15,1 0-2-15,-3 2 0 16,-2 4 1-16,-4-1-1 16,0 0 0-16,-3-1 0 15,3-3 0-15,2 0 1 16,2-2-1-16,2 5 1 15,3 1 2-15,2 3-3 16,-2 0-4-16,-3 0 3 16,3-2 1-16,-3-3 0 15,5 0-1-15,2-4 1 16,5 0 1-16,3-1 0 16,2-5-1-16,6 3 0 0,1 0 0 15,1 5 2-15,2 0-2 16,0 3 0-16,-2 4 1 15,3 0-1-15,-3-1 1 16,0 1 0-16,0-7-1 16,2 1 0-16,-1-3 0 15,-1-1 4-15,-10-4-4 16,-13 1-2-16,-10 3 2 16,-12 2 4-16,-7 0 25 15,-6 3-13-15,-8-2-2 16,-8 3 1-16,-6 2-2 15,-5 2-7-15,-2 0-6 0,-5 0-53 16,-33 11-194 0,-15-2-263-16</inkml:trace>
  <inkml:trace contextRef="#ctx0" brushRef="#br0" timeOffset="49986.75">23522 9503 66 0,'0'0'578'0,"0"0"-435"15,0 0 17-15,0 0-70 16,0 0-45-16,0 0-9 16,0 0-24-16,4-14-9 15,-4 14-3-15,0 10-9 16,0 11 2-16,-13 11 7 16,-5 15 31-16,-7 11-2 15,0 8-15-15,2 0 0 16,2-6-8-16,3-9-5 0,7-19 6 15,5-14-6 1,4-12 0-16,2-6 2 0,0 0 34 16,0-6 2-16,0-14-12 15,0-10-25-15,0-6-2 16,0-9-3-16,10-7-34 16,11-1-1-16,0-4 8 15,0 7 23-15,-1 4 7 16,-5 8 0-16,-1 9 11 15,-1 9 2-15,-6 8 28 16,-3 8-10-16,-4 4 6 16,3 0-21-16,-3 0-16 15,2 0-2-15,3 9-11 16,5 10 3-16,4 13 10 16,1 9 5-16,6 5-1 0,-4 8 3 15,-1 4 0-15,-1-1-4 16,-1-3 0-16,-3-8 1 15,-1-13-1-15,-4-10-2 16,-4-14 4-16,0-4-4 16,0-5-1-16,-2 0-44 15,0 0-33-15,0-20-67 16,-4-9-540-16</inkml:trace>
  <inkml:trace contextRef="#ctx0" brushRef="#br0" timeOffset="50684.87">23422 9747 872 0,'0'0'155'16,"0"0"-137"-16,0 0-9 0,0 0 10 15,0 0 32-15,0 0 24 16,86 27-31-16,-45-40-9 16,-2-8-22-16,-3-10-4 15,-5 2-3-15,-6-4-4 16,-5 3-4-16,-5 3-11 15,-5 6 7-15,-4 1 1 16,-1 6 0-16,-3 4 5 16,0 3 0-16,0 4 0 15,-2 3 0-15,0 0 3 16,0 0-3-16,0 0-6 0,0 0-7 16,0 8 3-16,-2 10 10 15,-5 2 1-15,3 9 4 16,0 10 6-16,4 9 0 15,0 4-1-15,0 0-2 16,4-3-5-16,13-14-1 16,2-10 2-16,1-8 5 15,-5-10-3-15,3-7-2 16,2-2 11-16,0-29 3 16,1-10-18-16,-4-10-11 15,-3 2-8-15,-3 3 6 16,-7 8-12-16,-2 4-11 0,-2 5 15 15,0 2 15 1,0 4 2-16,7-2 4 0,0 6-3 16,-1 1 2-16,3 4 0 15,-5 7 1-15,-1 4 7 16,-3 3 20-16,0 0 2 16,0 0-11-16,0 0-17 15,0 0-1-15,0 1-11 16,0 13-12-16,0 8 19 15,-3 7 4-15,-1 7 2 16,2 6-1-16,2 10 20 16,0 6 5-16,2 0 4 15,21-6-3-15,3-5 12 16,4-15-1-16,1-10-15 16,0-14 11-16,0-8-5 0,2 0-4 15,3-28-10-15,-3-13-11 16,1-9-4-16,-3-5-42 15,-4-4-125-15,-3 1-114 16</inkml:trace>
  <inkml:trace contextRef="#ctx0" brushRef="#br0" timeOffset="51195.82">24730 9471 704 0,'0'0'278'0,"0"0"-124"16,0 0-39-16,0 0-23 0,0 0-3 16,0 0-26-16,4-23-26 15,-4 23-22-15,0 0-6 16,0 0 2-16,0 0-9 15,3 14-2-15,1 17-12 16,0 20 12-16,1 18 5 16,-1 12 4-16,-1 6-8 15,-3 1 5-15,2-4-5 16,2-3 1-16,1-7-2 16,1-11 2-16,1-10 1 15,-3-14 0-15,-1-15-2 16,-1-10-2-16,-2-8-25 0,0-6-24 15,0-5-22 1,0-27-213-16,0-12-478 0</inkml:trace>
  <inkml:trace contextRef="#ctx0" brushRef="#br0" timeOffset="52860.83">24676 9593 594 0,'0'0'430'15,"0"0"-269"-15,0 0-70 16,0 0-26-16,0 0-41 16,0 0-19-16,76-135-5 15,-38 132 0-15,0 3 0 16,-5 0-4-16,-8 0-2 16,-6 16 3-16,-9 6-11 0,-8 5 12 15,-2 2 2-15,0 3 2 16,-12-3 8-16,-9 0-4 15,-4-5-1-15,5-7 0 16,9-10-2-16,4-7 6 16,7 0 5-16,0 0 40 15,0-5 2-15,0-16-27 16,20-7-29-16,9-4-8 16,6-3-16-16,4 4-27 15,-3 2 7-15,-1 6 34 16,-4 5 1-16,-6 1 9 15,-3 5-2-15,-6 4 4 16,-5 5-4-16,-4 1 6 16,-5 2-2-16,-2 0 11 0,0 0-13 15,0 0-5-15,0 17-12 16,0 5 17-16,0 1 2 16,0 0 9-16,0 0 14 15,13-3-8-15,1 0 1 16,3-2-11-16,-1-4-3 15,-1-4 0-15,-3-4 0 16,1-6 1-16,1 0 10 16,-1-2-5-16,-2-18 1 15,-4-4 4-15,-7-2-6 16,0 2-9-16,0 2-9 0,-10 0-25 16,-7 1 0-16,1 6 22 15,3 4 10-15,1 10 2 16,6 1 0-16,-1 0 2 15,-1 0 2-15,0 1-4 16,4 13 0-16,0 2-1 16,4 3 1-16,0-1 1 15,0 0 0-15,0-4 0 16,14-4 1-16,3 0 2 16,1-6 1-16,-3-2-2 15,4-2 4-15,1 0 2 16,-1-10 0-16,4-12 1 0,-1-4-1 15,-2 3-6 1,0 5-1-16,1 6-2 0,-6 9-3 16,-3 0 0-16,-2 3 1 15,-1 0-7-15,-3 10 3 16,2 9-7-16,-6 2 12 16,0 4-3-16,-2-3 1 15,0 2 3-15,-4-4 1 16,-14-4-1-16,-1-6 0 15,6-7 0-15,5 0 12 16,0-3 4-16,4 0 16 16,2 0-3-16,2 0 9 15,0-6-12-15,0 0-14 0,0 0-3 16,0 4 5 0,0 2-3-16,0 0-6 0,0 0-5 15,0 0-4-15,0 0-4 16,12 17 0-16,3 0 8 15,3-1 1-15,-1-2 1 16,4-3-2-16,-3-6 2 16,-3-3 1-16,1-2-2 15,1 0 1-15,2-10 3 16,2-16-5-16,2-3-10 16,-3-8-2-16,0 3 4 15,-2 1-4-15,-2 6 7 16,-1 6 3-16,1 7 0 15,-5 9-3-15,0 2-1 0,-4 3-3 16,-1 0 7-16,5 0-9 16,-4 10 6-16,2 9-1 15,-2 2 5-15,-5 4 0 16,-2-4 0-16,0 2 2 16,0 0-1-16,-9-6 0 15,-5-2 0-15,-1-3 1 16,-1-10 3-16,5-2 0 15,3 0 3-15,-2 0 0 16,6 0 16-16,2-7-9 16,2-5 2-16,0 4-4 15,0 1 1-15,0 4-2 16,0 3 0-16,0 0-8 0,0 0-3 16,0 0 0-16,0 0-11 15,0 6 9-15,16 11 2 16,1 2 2-16,1 1-2 15,-3-1 0-15,2-5 0 16,-5-5 1-16,0-1 1 16,-1-8-2-16,4 0-5 15,5-10 2-15,7-20-1 16,5-7-7-16,-3-2-4 16,-5 5 9-16,-3 3 1 15,-8 7 4-15,-5 6 1 16,-3 4 0-16,2 9 0 15,-5-2 1-15,0 7-1 16,-2 0 0-16,0 0 0 0,0 0-1 16,0 0-3-16,0 0-2 15,0 0-4-15,0 0 4 16,0 7 4-16,0 8 2 16,0 6-5-16,0 3 4 15,0 2-1-15,0 0 2 16,15-2 0-16,2-4 0 15,-2-6 1-15,1-5 2 16,-3-4-1-16,-4-5 1 16,2 0-3-16,-2-24-10 15,-3-10-58-15,2-6-143 16,-4 0-171-16</inkml:trace>
  <inkml:trace contextRef="#ctx0" brushRef="#br0" timeOffset="53147.99">26068 9210 977 0,'0'0'203'16,"0"0"-154"-16,0 0-49 15,0 0 0-15,0 0 1 16,0 0 8-16,-3 46-3 16,6-44 6-16,3-2 50 15,-2 0 15-15,3-2-24 0,-5-10-11 16,-2 0-29-1,0 0-5-15,0 6-8 0,-2 4-11 16,-13 2-8 0,-6 0 2-16,6 3 6 0,1 12-6 15,8 4 7-15,4 0-3 16,2 3-22-16,0 2-40 16,15-2-44-16,7-2-155 15,3-6-348-15</inkml:trace>
  <inkml:trace contextRef="#ctx0" brushRef="#br0" timeOffset="54323.32">26286 9274 817 0,'0'0'255'16,"0"0"-95"-16,0 0-53 0,0 0-30 16,0 0-35-1,0 0-28-15,13-25-14 0,-8 25-10 16,-1 15 10-16,3 11 3 15,-1 10 14-15,1 6-6 16,0 4-1-16,-2 0-4 16,-1 0 1-16,-2-3-4 15,-2-5 1-15,0-8-2 16,0-11 0-16,0-8 3 16,0-5-2-16,0-6-2 15,0 0 10-15,6-2 12 16,5-22 21-16,7-4-36 0,5-5-6 15,0 6-1 1,-4 5-1-16,1 6 0 0,-7 8 0 16,1 4 0-16,-5 4-4 15,-3 0-2-15,1 5-6 16,-7 16 5-16,0 3 3 16,0 3 3-16,-2 0 1 15,-16-3-1-15,-2-2 0 16,1-5 1-16,-2-8 0 15,5-6 0-15,3-3 3 16,-1 0-2-16,6-3 7 16,1-13 4-16,3-2 4 15,2 0-3-15,2 4-7 16,0 4 10-16,0 2 0 16,0 5 2-16,0 3-9 0,0 0-7 15,0 0-2-15,0 0-2 16,0 0-1-16,0 11-8 15,4 5 11-15,7 3 0 16,3 2 3-16,-3-1-3 16,1-5 0-16,0-6 2 15,1-4-2-15,1-5 1 16,3 0 4-16,8-14-5 16,-2-17-6-16,-1-3-11 15,-2-3 5-15,-9-2-2 16,-2-1-1-16,-3-1 1 15,-3-1 6-15,-3 0 8 0,0 7-2 16,0 3 2 0,0 13 1-16,0 9-1 0,0 6 1 15,0 4 6-15,0 0-6 16,0 0-1-16,0 0-7 16,0 0-4-16,-5 14 10 15,1 5 0-15,4 6 1 16,0 8-2-16,0 2 2 15,0 5 3-15,2-1 0 16,7-5-2-16,0 0 1 16,0-6-2-16,-3-2 0 15,1-8 0-15,0-6 0 16,0-7 3-16,1-2-2 0,5-3 2 16,8 0 3-16,1-12-1 15,5-10-3-15,0-2 2 16,-3 0-4-16,1-1 0 15,-1-1-5-15,1-6-6 16,-2 8 0-16,-8 0 7 16,-1 9 4-16,-10 4-1 15,-2 5 0-15,-2 4 1 16,0 2 0-16,0 0-4 16,0 0-2-16,0 0-2 15,-4 0-12-15,-10 0 17 16,5 0 0-16,1 0 2 0,-4 0-2 15,1 7-4-15,2 7 3 16,0 4 0-16,4 8 2 16,5 0 0-16,0 6-1 15,0 2 3-15,19-5 4 16,5-6 5-16,4-7 4 16,5-11-1-16,0-5-1 15,-2 0 3-15,-4-17-6 16,-10-3-2-16,-6-1-6 15,-11 1-6-15,0 1-73 16,-2 0-162-16,-24-4-399 16</inkml:trace>
  <inkml:trace contextRef="#ctx0" brushRef="#br0" timeOffset="58763.64">27482 9472 484 0,'0'0'194'16,"0"0"-47"-16,0 0-42 16,0 0-30-16,0 0-2 15,0 0-21-15,3-36-7 16,-3 36-12-16,0 0-11 16,0 0-9-16,0 0-13 0,0 4-13 15,0 14 8-15,0 7 5 16,0 5 15-16,-3 1-12 15,3 3 6-15,0-2-1 16,0-6 2-16,8-5 4 16,5-7-3-16,5-8-6 15,1-6 6-15,4 0-3 16,2-9 7-16,-3-20 1 16,-2-3-13-16,-6-6-3 15,-8 1-27-15,-6-1 0 0,0 2 8 16,0 6 3-1,-16 4 15-15,3 6 1 0,-1 6 2 16,6 11-1-16,-5 3 22 16,1 0-8-16,-3 3-15 15,3 17-1-15,1 5 1 16,7 1 10-16,4-3-4 16,0 0 9-16,0-2-3 15,15-4-6-15,12-3 8 16,4-4-7-16,0-5 1 15,0-5 4-15,1 0-7 16,2-5 2-16,1-17 0 16,3-6-4-16,0-4-3 15,-5-1-49-15,-2 5 2 16,-8 5 37-16,-5 5 10 0,-7 8-1 16,-5 5-2-16,-1 3 3 15,0 2 0-15,-1 0 5 16,0 0-1-16,1 0 8 15,-1 12 1-15,0 2 7 16,1 2 0-16,0 2-11 16,-1 2 1-16,-2-3-5 15,-2-2 4-15,3-6-7 16,-3-4 2-16,0-5-3 16,0 0 5-16,0 0 2 15,0 0 7-15,0 0 0 16,0 0 0-16,0-15-6 0,0-7-6 15,0 0-3 1,0-3 1-16,0 4 1 0,0 2-2 16,0 7 1-16,0 6 1 15,0 4 13-15,-3 2 10 16,1 0-24-16,-2 0-1 16,-6 0-11-16,4 14 10 15,-3 7-3-15,1 1 3 16,5 4 1-16,3-1 3 15,0 1-3-15,0 1 1 16,13-8 3-16,10-4-1 16,3-7 7-16,1-2-6 15,0-6 3-15,-1 0-4 16,1 0 0-16,-2 0 1 16,2-17-1-16,0-4-3 0,-6-6-10 15,-2-1-3-15,-6-2-4 16,-4 2 1-16,-5 2 4 15,1 5 8-15,-3 1 4 16,2 3 1-16,1 8 0 16,-3 2 5-16,-2 7 10 15,2 0-5-15,-2 0-3 16,0 0-2-16,3 0-3 16,-3 0-2-16,0 0-1 15,0 0 0-15,0 0 0 16,0 0 3-16,0 0 1 15,0 0-4-15,0 0 0 0,0 0 3 16,0 0-5-16,0 0 2 16,0 0 0-16,0 0 0 15,0 0-1-15,0 0 0 16,0 0 1-16,0 0-1 16,0 0 1-16,0 0 0 15,0 0 0-15,0 0 2 16,0 0 1-16,0 0 1 15,0 0-4-15,4 0-1 16,3 2-6-16,1 15 6 16,6-3 1-16,-1 3-2 15,-4-7 4-15,-2-2-3 0,-2-4 2 16,-3-2-1-16,-2-2 1 16,0 0 1-16,0 0 3 15,0 0 1-15,0 0-6 16,0 0 4-16,0 0-2 15,2 0 0-15,-2 0 0 16,0 0 5-16,0 0 0 16,0 0 13-16,0 0 0 15,0-4-8-15,0-6-3 16,0 0-8-16,0 0 0 16,0 3 1-16,0 2-2 15,0 3 1-15,0 0-2 16,0-1 3-16,0 3-2 0,0 0 0 15,0 0 0-15,0 0-2 16,0 0 2-16,0 0-5 16,-2 0 4-16,-2 0-8 15,-6 7 2-15,-1 11 7 16,-2 4 0-16,4 5-1 16,4 1 2-16,5-1-1 15,0-1 0-15,0-3 0 16,16-2 1-16,4-9 1 15,0-3 0-15,3-7 1 16,0-2-1-16,4 0 3 16,2-16 1-16,-4-8-6 15,0-3-5-15,-5 1-4 16,0 1 1-16,-2-1-8 0,-5 4 7 16,-4 3 9-16,-2 5 0 15,-3 3 0-15,0 6-3 16,1 1 3-16,-5 4 0 15,0 0 1-15,0 0 3 16,0 0-1-16,0 0-3 16,0 0-7-16,0 22-3 15,2 9 8-15,0 0 4 16,3-2-3-16,2-4 5 16,-1-6-7-16,1-5 3 15,-1-6 0-15,-4-4 0 16,2-4 0-16,-4 0 1 15,4 0 3-15,5 0 0 0,3-17-4 16,7-9-20-16,-1-1-5 16,-1 3-6-16,-3 2-31 15,1 3 33-15,-1 7 23 16,-3 2 3-16,-2 4-1 16,-3 4 4-16,1 2-1 15,2 0-1-15,2 0 0 16,-2 14 2-16,4 7 9 15,-2 1 15-15,3 2-16 16,1-5 3-16,1-1-9 16,-1-6 5-16,-1-5-2 15,1-3 2-15,-1-4 11 16,1 0 1-16,2 0-13 0,-2-12 5 16,1-10-6-16,-1-7-4 15,3-3-1-15,-2-2-10 16,-1 1-30-16,-4 0 19 15,1-1 19-15,-4 4 2 16,1 0 0-16,1 6 35 16,-4 6 1-16,-4 8 0 15,0 8-8-15,-2 2-5 16,0 0-23-16,0 12-16 16,-8 10 12-16,0 7 4 15,8-3 1-15,0 1-1 16,0-3-18-16,8-2 8 0,7-3 2 15,-1 4 7 1,1-2 1-16,1-2 0 0,-1 1-2 16,-1 1 3-16,1-4-2 15,3-1 0-15,-3-3 1 16,4-5 0-16,-2-2 1 16,1-6-2-16,0 0 2 15,2 0-1-15,5-11 0 16,-1-6-5-16,-1-1-8 15,-2-3 7-15,0 3-9 16,-5-1 5-16,-3 0 7 16,-2 1 1-16,-2-2 1 15,4-4-3-15,-4-1 3 16,0 4 0-16,-4 1 1 16,-3 3 0-16,-2 10 0 0,0 0-1 15,0 7-1-15,0 0-24 16,0 0-4-16,-7 0-4 15,-9 11 28-15,-3 11 6 16,1 3 2-16,2 0 4 16,3 3 3-16,6 4-4 15,3 1-1-15,4-4-3 16,0-5 2-16,0-7-1 16,11-8 3-16,7-7 0 15,3-2-1-15,0 0 8 16,-1 0-4-16,-2-15-8 15,0-3 0-15,1-5-43 0,2 0 15 16,-3-2 17 0,-1-1 8-16,1 3 3 0,-7 4 0 15,-1 6 0-15,-6 8 1 16,-2 3 5-16,-2 2-6 16,0 0 0-16,2 14-14 15,0 11 14-15,1 1 16 16,1 1-4-16,2-1 1 15,4-4 2-15,1-5 0 16,0-5-3-16,0-7-1 16,-2-1-2-16,2-4 1 15,1 0-1-15,0 0 2 0,7-16-6 16,0-8-5-16,6-3-5 16,4-4-24-16,-2 4 12 15,0 1 11-15,-7 6 6 16,-1 1 0-16,-5 9 0 15,-1 4 12-15,-4 6 12 16,-2 0-22-16,4 2-1 16,2 19 4-16,1 8 19 15,1 0 0-15,1 0-11 16,-1-2-4-16,1-8-3 16,-5-4 0-16,-1-8-3 15,-6-2-3-15,0-5 7 16,3 0 3-16,1-9 3 0,9-17-13 15,5-8-25-15,3-1-10 16,-1 0-26-16,2 3 16 16,1 6 30-16,-6 3 12 15,-4 8 3-15,-5 7 0 16,-8 6 48-16,-2 2-13 16,0 0-15-16,1 0-20 15,-1 12 2-15,2 8 7 16,-2 2 8-16,2-5-13 15,0-3 1-15,-2-5 1 16,0-6-5-16,-2 0 0 16,0-3-1-16,0 0 9 15,0 0 2-15,0-3-7 16,0-9-4-16,0-2-34 16,0 1 7-16,0-3 7 0,0-1 1 15,0 5 19-15,0 3 0 16,0 5 0-16,0 2 18 15,0 2 13-15,-4 0-19 16,-4 0-12-16,2 7 0 16,-5 15-4-16,4 5 4 15,2 4 0-15,5 2 1 16,0 4 7-16,0 2-5 16,12-5 6-16,9-3-5 15,2-8-1-15,0-9-1 16,-1-5 1-16,-2-9 0 15,2 0 5-15,1-11-3 0,-4-11 0 16,-1 0-2-16,1 2-2 16,-4-2 3-16,-1 3-2 15,1-4-2-15,3 0 1 16,-1-2-1-16,1 1 0 16,-3 4 0-16,-1 6 0 15,-5 4 0-15,-5 2 0 16,-4 5 0-16,0-2 0 15,0 1 0-15,0-1-1 16,0 0 0-16,-6-2-2 16,2 4 1-16,-1 3 2 15,3-2 2-15,2 2-2 16,0 0-2-16,0 0-8 0,0 14-14 16,0 14 23-1,0 7-1-15,0-2 1 0,0-1 1 16,4-4 3-16,9-5-3 15,6-7 1-15,-2-7-1 16,1-2 6-16,-2-7-1 16,1 0 2-16,-3 0-3 15,-1-15 4-15,-2-4-3 16,5-8-4-16,-1 3 1 16,3-4-2-16,3 5 0 15,-4 2-1-15,1 7-3 16,-3 6 2-16,-5 8 1 0,3 0-5 15,-4 14-7 1,-2 15 10-16,-3 3 2 0,-4 5-3 16,0-2-20-16,-16-8-7 15,-8-5-6-15,0-8 5 16,1-7-36-16,3-7-27 16,9-4-72-16,5-25-767 15</inkml:trace>
  <inkml:trace contextRef="#ctx0" brushRef="#br0" timeOffset="58892.57">31446 9136 1195 0,'0'0'17'16,"0"0"-17"-16,0 0-132 0,0 0-536 15</inkml:trace>
  <inkml:trace contextRef="#ctx0" brushRef="#br0" timeOffset="60489.43">23624 8039 159 0,'12'-19'95'0,"-4"-4"9"16,1-2 44-16,-3 6-21 15,0 1 1-15,-4 6-7 16,0 5-13-16,0 5-33 16,-2 2-18-16,0 0-33 15,0 0-24-15,0 9-9 0,-2 18 3 16,-16 9 6-16,-3 3 6 15,-2 2-3-15,-2-3 2 16,2-1-4-16,6-5 2 16,1-2-1-16,3-4-1 15,6-6-1-15,4-6 5 16,3-5-2-16,0-9 5 16,0 0 14-16,14-11-1 15,8-15-15-15,3-6-5 16,-1 2 4-16,-1-2-5 15,-1 6 0-15,-4 4 0 16,-4 7-2-16,-6 3 2 0,-1 10 2 16,-7 2-2-16,0 0-15 15,0 14-3-15,0 15 11 16,0 13 7-16,-17 4 2 16,-4 4 3-16,3-2 9 15,3-1-6-15,3-6-3 16,6-8-3-16,1-8-1 15,5-11 2-15,0-5 1 16,0-6 10-16,0-3 11 16,0 0-5-16,11-15-17 15,9-13-1-15,3-4-1 16,2 0-1-16,-6 3-8 16,-1 6-6-16,-9 6 12 0,-7 7 2 15,-2 6-1-15,0 4-11 16,0 0-22-16,0 25 29 15,-11 11 5-15,-5 9 1 16,-1 4 8-16,1 3-4 16,1-2-1-16,-1-6 0 15,5-10-3-15,4-12 2 16,7-5-2-16,0-14 11 16,0-3 22-16,0-3-10 15,3-22-24-15,5-1-1 16,-6 4 0-16,-2 8 1 15,0 7-2-15,0 2-16 0,0 5-4 16,3 0-18 0,-3 26 2-16,0 16 35 0,0 13 2 15,0-2-31-15,2-4-208 16,0-10-259-16</inkml:trace>
  <inkml:trace contextRef="#ctx0" brushRef="#br0" timeOffset="62245.3">23210 7961 31 0,'-5'0'112'0,"-2"0"-29"16,1 0 20-16,-1 0-9 16,1 0 32-16,-4-3-65 0,1 2-21 15,1 1 5-15,-2 0 6 16,4 0 6-16,1 0 8 15,3 0-19-15,0 0 5 16,0 0-2-16,2 0-15 16,0 0-11-16,0 0-6 15,0 0 5-15,0 0 6 16,0 0 3-16,0 0-2 16,0 0-13-16,0 0 0 15,0 0-9-15,0 0-1 16,0-3 4-16,0 3-5 15,0 0-3-15,0 0 4 16,0 0 0-16,0 0-1 0,0 0-3 16,0 0 0-16,0 0-1 15,0-1 4-15,0 1-4 16,0 0-1-16,0 0 5 16,0 0-5-16,0 0 6 15,0 0-6-15,0 0 4 16,0 0 2-16,0 0-2 15,0 0-3-15,0 0-1 16,0 0-1-16,0 0 1 16,0 0 0-16,0 0 0 15,0 0-7-15,0 0-73 16,0 0-200-16,-4 9-76 16</inkml:trace>
  <inkml:trace contextRef="#ctx0" brushRef="#br0" timeOffset="63128.51">22532 8414 67 0,'0'0'272'0,"0"0"-152"16,0 0-39-16,0 0 12 15,0 0-9-15,0 0 18 16,0-10-16-16,0 6-2 16,0-1-43-16,0-2 6 15,0 5 22-15,0-2-13 16,0 4 2-16,0 0-25 15,0 0-6-15,0 0-16 16,0 0-2-16,0 0-8 16,0 0-1-16,0 8-17 15,0 24 2-15,0 18 15 16,0 10 1-16,0 12 0 16,0 2 5-16,0 4 3 0,4-9 12 15,1-11-10-15,-3-11-4 16,-2-12-4-16,2-10-2 15,-2-9 2-15,0-5-1 16,0-6 2-16,0-2-2 16,0-3 2-16,0 0 0 15,0 0-4-15,0 0-19 16,0-3-28-16,0-22-151 16,0-11-316-16</inkml:trace>
  <inkml:trace contextRef="#ctx0" brushRef="#br0" timeOffset="63451.92">22478 8532 671 0,'0'0'215'16,"0"0"-83"-16,0 0-60 15,0 0-46-15,0 0-6 16,0 0-6-16,0 0-3 15,109-79-8-15,-86 79-3 16,-6 0 0-16,-3 0-2 16,-5 12 2-16,-5 5 1 15,-4 3 11-15,0 4-1 16,0 5-3-16,-11 0 7 16,-9 0 3-16,1-4-7 0,0-2-10 15,6-6 2-15,6-5-3 16,5-6 3-16,2-6 2 15,0 0-5-15,0 0-35 16,6-14-52-16,19-11-359 16</inkml:trace>
  <inkml:trace contextRef="#ctx0" brushRef="#br0" timeOffset="64769.87">22853 8187 422 0,'0'0'192'0,"0"0"-90"15,0 0-38-15,0 0 55 16,0 0 2-16,0 0-32 16,-4-16-6-16,4 16-12 15,0-1-1-15,0 1-13 0,0-2-11 16,0-3-8-16,15 1-19 15,22-2-15-15,13 2-1 16,4 2-1-16,-8 2-1 16,-3 0-1-16,-12 0 0 15,-12 0 0-15,-9 2-12 16,-8 2-45-16,-2-4-2 16,-4 0 13-16,-21 0 2 15,-6 0 37-15,0 0-10 16,2 0-4-16,6-4 7 15,3-2 7-15,5-1 3 16,-1 4 3-16,5 1 2 16,0 0-1-16,-1 2 0 0,6-2 3 15,1-1 14-15,3 3 14 16,2-2 15-16,0-3 1 16,0 1 1-16,-2-5 1 15,0 2-23-15,0-3-12 16,0 1-9-16,0 0-2 15,-2 5 0-15,4-3-2 16,0 6 5-16,0-3 3 16,0 0 0-16,0 0 3 15,0 0 2-15,0 2 1 16,0 0-3-16,0 0-6 16,0 2 1-16,0 0-1 0,0 0-6 15,0 0 0-15,0 0-5 16,0 4-7-16,0 23 6 15,0 14 6-15,10 13 0 16,3 4 1-16,5 11-1 16,-1 1 0-16,4 5 0 15,-1 6 4-15,-2 6 2 16,0 1-1-16,-7 2 0 16,0 0-1-16,-2-6 0 15,0-3 1-15,-1 0-4 16,0 0 3-16,2 5-1 15,3 2 0-15,3 0 5 16,3 5-4-16,0-1 3 0,1 5-5 16,-1 0 2-16,0 2-2 15,-3-4 0-15,-3-4 1 16,-2-1-2-16,-1 0 4 16,-2 1 4-16,-1-8-2 15,-3-8-5-15,1-11 1 16,-3-7 2-16,-2-15-5 15,0-9 1-15,0-13-1 16,0-5 0-16,0-4 0 16,0-2 0-16,0-1 1 15,0-2 2-15,0-4-1 16,0-2-2-16,0 1 7 0,0-1-5 16,0 0 0-16,0 3 1 15,0-3-2-15,0 0 3 16,0 0 1-16,0 0-4 15,0 0 0-15,0 0-1 16,0 0 0-16,0 0 0 16,0 0 0-16,0 0-2 15,0 0-1-15,0 0 6 16,0 0 1-16,0 0-2 16,0 0 0-16,0 0 2 15,0 0 2-15,24-10-3 16,13-9-3-16,13 2 0 15,8 2-1-15,5 6 1 16,-5 4 0-16,-7 5 0 16,-15 0 0-16,-16 0 0 0,-11 0 0 15,-7 0 0-15,-2 0-7 16,0 0-27-16,2 0-21 16,0 0-76-16,0 0-137 15,1-3-397-15</inkml:trace>
  <inkml:trace contextRef="#ctx0" brushRef="#br0" timeOffset="66686.84">30419 7333 878 0,'-7'-8'161'15,"5"6"-68"-15,2-2 1 16,0-2-36-16,17 0-14 16,20-2-44-16,5 4-7 15,2 0 6-15,-6 0 0 16,-6-1-1-16,-11 2 2 15,-1-3 0-15,-7-2 0 16,-1-1 0-16,-5-2 2 16,-3-1 3-16,-4 3 1 15,0 2-1-15,0 2 3 16,0 2-2-16,0-2-1 0,0 4 4 16,0-3-5-16,0 2 4 15,0 0 7-15,0 2-2 16,0 0-3-16,0 0-1 15,0 0 2-15,0 0 4 16,0 0-5-16,0 0-9 16,0 0-1-16,0 2-10 15,-6 20-4-15,-5 15 10 16,-1 12 4-16,3 13 0 16,3 12 0-16,6 9 3 15,0 7 1-15,0 10-1 16,2 6 3-16,9 9 1 0,1 11-4 15,-2 7 7 1,1 1-4-16,1 2 5 16,-1-2-3-16,-5 1-1 0,-2-5 6 15,-4-1 4-15,0-11-2 16,0-6 7-16,0-8-2 16,6-7-6-16,5-9 3 15,4-9-2-15,5-6-6 16,-2-5-5-16,-3-3 1 15,-1-10-1-15,-3-6-4 16,-4-10 3-16,-1-8-2 16,1-7-2-16,0-2 1 15,-1-6 0-15,-1-5 3 16,-1 1-3-16,1-1-1 16,-2-3 1-16,-1-2 3 0,0-2-3 15,-2-4 2-15,0 2-2 16,0-2-3-16,0 3 3 15,0-3 1-15,0 0 3 16,2 0-2-16,-2 0-2 16,0 1 1-16,0 1-3 15,0 7 2-15,0 0 0 16,0 3 0-16,0 1 1 16,0-6 1-16,0-5-1 15,0 1-1-15,0-3 1 0,0 0-1 16,0 0 2-1,0 0 0-15,0 0 2 0,0 0-2 16,0 0-1-16,0 0 1 16,0 0 3-16,0 0-5 15,0 0 0-15,0 0 1 16,0 0 2-16,0 0 5 16,2 0-6-16,-2 0 1 15,0 0-2-15,0 0-2 16,0 0 2-16,0 0-3 15,0 0 2-15,0 0 0 16,0 0 0-16,0 0 2 16,0 0-2-16,0 0 1 15,0 0 1-15,0 0-2 16,0 0-1-16,0 0 0 0,0 0 1 16,0 0-2-16,0 0 1 15,0 0-2-15,0 0 1 16,0 0 0-16,0 0 2 15,0 0-1-15,0 0 0 16,0 0 1-16,-6 2-1 16,-19 8-3-16,-13 7-3 15,-18 5-16-15,-12 1-28 16,-9 0-11-16,-5-2-21 16,6-4 7-16,14-6 31 15,21-7 32-15,26-4 12 16,15 0 1-16,0-18-1 0,29 0-19 15,0 4-130 1,-10 10-264-16</inkml:trace>
  <inkml:trace contextRef="#ctx0" brushRef="#br0" timeOffset="68068.7">22976 8136 129 0,'0'-3'190'15,"0"-6"-112"-15,0 0 17 16,0-2-80-16,0 6 10 0,2 1 39 16,-2 2-9-16,0 2 14 15,0 0-40-15,0 0 10 16,0 0 6-16,0 0-9 16,-2 0 2-16,2 0 11 15,0 0 14-15,0 0 16 16,0 0 9-16,2-10 6 15,27-4-50-15,11-8-36 16,7-2-5-16,-1 1 1 16,-5 4 2-16,-6 7-6 15,-8 5 0-15,-12 6 0 16,-8 1-2-16,-7 0-2 16,0 0 0-16,0 0-6 15,0 10-4-15,-15 9 14 16,-8 6 1-16,4-3-1 0,-2-2-19 15,1-2-79-15,-3-4-141 16,2-8-293-16</inkml:trace>
  <inkml:trace contextRef="#ctx0" brushRef="#br0" timeOffset="76746.59">22750 11937 74 0,'0'0'58'0,"0"-2"-11"16,0 0 17-16,0-1-15 15,0 3-17-15,0 0-14 0,0 0 2 16,0 0-6-16,0 0 16 16,0 0 0-16,0 0 10 15,0 0-3-15,0 0-3 16,0 0-12-16,0 0 12 16,0 0 7-16,0-3-5 15,0 3 12-15,0 0-6 16,0 0-11-16,0 0-7 15,0-4 4-15,0-1-7 16,0 0-2-16,0-1-10 16,0 0-6-16,0 0 8 15,0 2 4-15,0 0-5 0,0 0 8 16,0 2 12-16,0 0 0 16,0 2-13-16,0 0-6 15,0 0 2-15,0 0-3 16,0 0-6-16,0 0-1 15,0 0-3-15,0 0-5 16,0 0-12-16,0 25-7 16,0 12 24-16,0 15 11 15,0 3 5-15,0 7 7 16,0-6-6-16,0-4-9 16,0-8 17-16,0-6-5 15,0-8 0-15,0-9-8 16,0-6 1-16,0-9-7 0,0-4-6 15,0-2 5 1,0 0-2-16,0 0 1 0,0 0 1 16,0 0 0-16,0 0-5 15,0 0-31-15,0 0-38 16,5-8-36-16,-1-14-247 16</inkml:trace>
  <inkml:trace contextRef="#ctx0" brushRef="#br0" timeOffset="77114.23">22706 11973 645 0,'0'0'154'0,"0"0"-48"16,0 0 12-16,0 0-49 15,0 0-18-15,0 0-26 16,56-126-22-16,-21 110 0 15,5 8-3-15,1 6 0 16,-6 2-3-16,-1 0-4 16,-5 10 5-16,-12 8 0 15,-8 5 0-15,-6 0-5 16,-3 0 3-16,0 3 4 16,-14 1 0-16,-10-5 5 15,-7 0-2-15,-4-3 2 16,4-7-4-16,5-4 0 15,8-3 0-15,5-3-1 0,6 1 0 16,7-3-1-16,0 0-33 16,2 0-35-16,29 0-76 15,10 0 38-15,7-9-132 16,0-5-322-16</inkml:trace>
  <inkml:trace contextRef="#ctx0" brushRef="#br0" timeOffset="77969.03">23506 11758 60 0,'0'0'215'16,"0"0"-119"-16,0 0-34 16,0 0-4-16,0 0 2 0,0 0-10 15,-3-2-13 1,3 2 20-16,0-2 26 0,0 2 6 16,0 0-8-16,0 0-15 15,0-1-28-15,0-4-9 16,0 1-14-16,0 0-8 15,0 1 3-15,0 1-5 16,0 0 7-16,0-1-5 16,0 3 3-16,0 0 0 15,0 0 12-15,0 0-2 16,0 0 0-16,0 0-1 16,0 0-2-16,0 0-7 15,0 0-1-15,0 0 0 16,0 0-7-16,0 0-2 15,-8 0-5-15,-13 3-16 0,0 12 21 16,-8 4-1-16,2 3 1 16,0 1-1-16,2 11-1 15,-1 9 1-15,3 11-4 16,4 8 5-16,2 6 1 16,13-1 18-16,4-1-9 15,0-5 5-15,27-2 6 16,13-7-1-16,14-8-4 15,4-13-3-15,6-13-1 16,3-13-4-16,-7-5-8 16,-6-5-52-16,-12-25-209 15,-15-9-630-15</inkml:trace>
  <inkml:trace contextRef="#ctx0" brushRef="#br0" timeOffset="78824.66">23756 11877 339 0,'0'0'161'0,"0"0"-49"16,0 0 0-16,0 0-8 0,0 0-20 16,0 0-43-16,0 0-20 15,0-12-21-15,0 16-2 16,0 18 2-16,0 5 0 15,-5 10 11-15,-6 1 14 16,0 6-1-16,-5 4-3 16,-3 5-2-16,-6-2-2 15,0 2-3-15,-2-9-4 16,9-8-5-16,7-14-3 16,7-12 0-16,4-10 1 15,0 0 23-15,2-8 52 16,19-16-55-16,-2-5-18 15,1-4-3-15,1-1-2 0,-6-5-4 16,3 2-37-16,-5-5-2 16,-1 2 10-16,-4-1 21 15,-1 5 11-15,-5 7-3 16,0 4 4-16,-2 6 4 16,0 12 0-16,0 3 28 15,0 2-20-15,0 2-11 16,0 0 0-16,0 0-1 15,0 0-15-15,0 13 6 16,0 13 9-16,2 13 1 16,6 3 17-16,5 4-4 15,0-3-9-15,5-3 1 0,-3-7-6 16,-3-4 3-16,-1-10-2 16,-5-4-1-16,-1-9 0 15,-2-2 6-15,-3-4-6 16,0 0-30-16,0 0-2 15,0-6-93-15,-3-8-223 16,-19 2 44-16,-7 2 67 16</inkml:trace>
  <inkml:trace contextRef="#ctx0" brushRef="#br0" timeOffset="79193.28">23707 12196 122 0,'0'0'223'16,"0"0"56"-16,0 0-59 16,0 0-88-16,0 0-41 15,0 0-14-15,-9-10-59 16,33 6-17-16,10-2 4 0,4 0 0 15,-1-2 1 1,3 1-6-16,-3-1 2 0,-6 1 1 16,-7-2-3-16,-8 0-33 15,-3-1-39-15,-6-5-10 16,-5 1 48-16,0-1 28 16,0-5 5-16,-2 6 1 15,0-3 5-15,0 5 52 16,0 3-7-16,0 2-22 15,0 3 11-15,0 4 1 16,0 0-12-16,0 0-17 16,0 0-11-16,0 0 0 0,0 0-10 15,0 16-4-15,5 17 14 16,1 8 3-16,-1 10 16 16,2 3 1-16,-5 1-6 15,0-6-5-15,1-3-5 16,-1-8-3-16,0-8 3 15,2-7-4-15,3-15-93 16,7-8-208-16</inkml:trace>
  <inkml:trace contextRef="#ctx0" brushRef="#br0" timeOffset="81210.28">24333 11855 45 0,'0'0'314'0,"0"0"-239"16,0 0-64-16,0 0-10 16,0 0 37-16,0 0 32 15,9 126-12-15,6-80-14 16,3-4 1-16,3-3-2 0,-6-6-19 15,-3-6-15 1,-4-6-3-16,-6-1 3 0,-2-7-9 16,0-7-185-16</inkml:trace>
  <inkml:trace contextRef="#ctx0" brushRef="#br0" timeOffset="81748.56">24264 11927 356 0,'0'0'210'0,"0"0"-88"15,0 0 8-15,0 0-1 16,0 0-79-16,0 0 3 16,13-108-43-16,9 91-6 15,-2 8-4-15,-1 3-1 0,-2 2-2 16,-5 4 2-1,-2 0-7-15,-3 8 3 0,-5 15 0 16,-2 9 2-16,0 5-2 16,-6 7 4-16,-17 5 2 15,-3-2-2-15,-3 1 1 16,-2-5-1-16,6-7 1 16,7-13 13-16,9-10 24 15,7-10 6-15,2-3 7 16,2 0 64-16,23 0-43 15,6 0-36-15,5-7-23 16,1-5-9-16,1 2-2 16,5-3-1-16,1 2-4 15,1-3-74-15,-1 0-37 0,-4-5-69 16,-1-1-74-16,-8-1-300 16</inkml:trace>
  <inkml:trace contextRef="#ctx0" brushRef="#br0" timeOffset="82048.95">24743 11915 370 0,'0'0'296'0,"0"0"-125"15,0 0-43-15,0 0-38 16,0 0 4-16,0 0-18 16,-9-69-23-16,9 69-18 15,0 0-10-15,0 0-5 16,0 0-2-16,0 0 8 0,0 0-16 15,0 0-10-15,0 9-10 16,0 17 6-16,0 11 4 16,7 4 6-16,-1-1-5 15,-1-4 1-15,0-2 0 16,-3-6-1-16,-2-3-1 16,0-11 0-16,0-4-4 15,0-9-57-15,0-1 0 16,2 0-16-16,5-21-41 15,4-12-306-15</inkml:trace>
  <inkml:trace contextRef="#ctx0" brushRef="#br0" timeOffset="82440.73">24743 11915 605 0,'36'-86'188'16,"-36"86"-56"-16,0 0-10 15,0 0-17-15,0 0-47 16,0 0-15-16,-16-15-31 15,19 13 3-15,7 2-15 16,4-1-3-16,-1 1-1 16,3 0 0-16,-3 0-4 15,-4 8 4-15,-5 12-23 16,-4 1 0-16,0 6-2 16,-6-3-6-16,-14-5 21 15,2 1 5-15,7-11 6 16,6-4 2-16,5-5 1 15,0 0 7-15,5 0 12 0,19 0-19 16,7 0 0-16,-2 0-1 16,0 0-3-16,-2 9-2 15,-4 11 5-15,-10 4 2 16,-6 6 3-16,-7 3 5 16,0-1 3-16,-10-4-1 15,-13-2-4-15,0-5-2 16,1-7 0-16,-1-6-5 15,8-8-45-15,6 0-174 16,6-23-618-16</inkml:trace>
  <inkml:trace contextRef="#ctx0" brushRef="#br0" timeOffset="82689.03">25102 11959 764 0,'0'0'336'15,"0"0"-189"-15,0 0-75 16,0 0-10-16,0 0-27 16,0 0-35-16,11-8-4 15,-7 26-10-15,6 14 14 16,-4 6 6-16,1 5 7 16,-7 1-10-16,0-2 0 15,0-4-1-15,0-6 0 16,0-6-2-16,0-10-35 0,0-12-90 15,0-4-131-15,0-14-204 16</inkml:trace>
  <inkml:trace contextRef="#ctx0" brushRef="#br0" timeOffset="82964.89">25167 11592 938 0,'0'0'186'16,"0"0"-83"-16,0 0-54 15,0 0-45-15,0 0-4 0,0 0-1 16,111 133-4-16,-73-60 4 16,-2 8 0-16,-12 5 1 15,-13-4 6-15,-11-3 3 16,0-9 0-16,-27-10 8 15,-6-11-7-15,-3-14-3 16,3-12-7-16,2-18-10 16,10-5-115-16,13-24-192 15</inkml:trace>
  <inkml:trace contextRef="#ctx0" brushRef="#br0" timeOffset="83604.13">25947 11872 962 0,'0'0'201'0,"0"0"-104"15,0 0-41-15,0 0 12 16,0 0-27-16,0 0-34 16,116-5-1-16,-63 5 2 15,1 0 0-15,-9 0-5 16,-10 0-2-16,-15 0 5 16,-9 0-4-16,-8-2-1 15,-3-3-1-15,0-8-15 16,0-1-18-16,-19-2 8 0,-2 0 5 15,0 0 10-15,-1 2-2 16,5-1 9-16,3 3 3 16,5 5 2-16,5 0 2 15,2 6 8-15,2 1 17 16,0 0-9-16,0 0-2 16,0 0-14-16,0 0-4 15,0 8-12-15,-6 22-9 16,4 15 21-16,-2 10 9 15,0 3 2-15,1 0-5 16,3-4 0-16,0-4-4 16,0-8-2-16,0-8-66 0,11-15-88 15,10-17-224 1</inkml:trace>
  <inkml:trace contextRef="#ctx0" brushRef="#br0" timeOffset="83938.93">26660 11614 537 0,'0'0'361'15,"0"0"-209"-15,0 0-74 16,0 0 14-16,0 0-31 15,0 0-34-15,-4-6-17 0,4 6-10 16,0 13-5-16,0 16 5 16,0 17 32-16,0 9 21 15,0 5-15-15,0 4-19 16,0 0-10-16,0-4-3 16,0-5-6-16,0-13 2 15,0-9 1-15,0-11 0 16,0-7-3-16,0-9-99 15,0-6-76-15,0 0-89 16,0-22-244-16</inkml:trace>
  <inkml:trace contextRef="#ctx0" brushRef="#br0" timeOffset="84218.77">26635 11580 976 0,'0'0'221'15,"0"0"-98"-15,0 0-61 16,0 0-23-16,0 0-37 16,0 0-2-16,112-34-5 15,-76 56 3-15,-5 11-3 16,-11 2 0-16,-11 5-5 16,-9 1 5-16,0 0 3 15,-20-5-1-15,-11-4 3 16,-5-3 0-16,-2-7 2 0,7-6 3 15,10-8 2 1,8-8-6-16,13-3-1 0,0-26-22 16,21-14-224-16,14-4-738 15</inkml:trace>
  <inkml:trace contextRef="#ctx0" brushRef="#br0" timeOffset="84516.6">27291 11414 538 0,'0'0'498'0,"0"0"-327"15,0 0-112 1,0 0-24-16,0 0-7 0,0 0-22 16,-9-13-6-16,-2 19 0 15,-4 14 4-15,-2 7 6 16,-2 4 9-16,3 10 12 15,1 5-1-15,1 10-1 16,7 5-14-16,7-2-3 16,0 4-5-16,5-2-3 15,22-10 3-15,4-7-3 16,4-14-4-16,3-12-20 16,-4-14-79-16,0-4-96 15,-3-20-155-15</inkml:trace>
  <inkml:trace contextRef="#ctx0" brushRef="#br0" timeOffset="84974.12">27612 11626 403 0,'0'0'424'16,"0"0"-273"-16,0 0-11 16,0 0-74-16,0 0-39 15,0 0-27-15,3 4-9 16,-11 25 9-16,-9 2 0 15,-4 8 3-15,-1 0 9 16,3 5-5-16,-2-3 13 16,4-3 10-16,1-6-9 15,7-11-15-15,5-8-2 0,4-6-1 16,0-7-2-16,0 0 22 16,0-14 13-16,8-23-23 15,3-7-13-15,-1-4-26 16,-6 2-12-16,-4 1 13 15,0 4 7-15,0-1 11 16,5 3 6-16,3 6 1 16,6 8 1-16,-3 7 9 15,-3 8 25-15,-1 8 9 16,-4 2-21-16,-1 0-23 16,0 6-4-16,3 23-5 15,3 12 9-15,8 7 2 16,0 4 0-16,10 0 4 0,-3 2-4 15,-1-1-1-15,0-1 0 16,-6-9-1-16,-7-10 0 16,-9-11-89-16,0-10-78 15,-9-12-169-15</inkml:trace>
  <inkml:trace contextRef="#ctx0" brushRef="#br0" timeOffset="85134.03">27445 11851 879 0,'0'0'377'16,"0"0"-212"-16,0 0-119 16,0 0-8-16,0 0-24 0,0 0-8 15,145-39-3-15,-116 39-3 16,0 0-58-16,0 0-127 16,-2 5-183-16</inkml:trace>
  <inkml:trace contextRef="#ctx0" brushRef="#br0" timeOffset="85497.82">27935 11805 992 0,'0'0'139'16,"0"0"-104"-16,0 0 41 15,0 0-15-15,0 0-25 0,0 0-23 16,14 0-13-1,-3-4-24-15,3-4 18 0,1 4 2 16,1 0 4-16,1 4-2 16,-3 0-3-16,-3 0 2 15,-7 9-13-15,-4 14 8 16,0 3 3-16,0 3 5 16,-18 6 1-16,-4 5 8 15,-2 1 21-15,1-4 1 16,8-7 16-16,3-7-7 15,8-14-8-15,4-4-6 16,0-4 12-16,12-1-1 16,17 0-19-16,8 0-13 15,1-1-2-15,2-11-3 0,3-4-43 16,1-1-132-16,-3-5-252 16</inkml:trace>
  <inkml:trace contextRef="#ctx0" brushRef="#br0" timeOffset="86414.66">28548 11756 299 0,'0'0'163'0,"0"0"-43"15,0 0-42-15,0 0 24 16,0 0-30-16,0 0-19 15,-15-2 2-15,6 2 5 0,0 0 6 16,0 0-14-16,0 0 14 16,3 0-10-16,0 0-15 15,6 0-9-15,0 0 2 16,0 0 16-16,0 0-21 16,6 0-11-16,13 0-1 15,10-1-16-15,7-4 0 16,2 4 0-16,-4-3-1 15,-3 0 0-15,-10 0-43 16,-7 2-12-16,-7-5 7 16,-7-1 17-16,0-3-8 15,0-6-42-15,-2-5-6 0,-17-2 50 16,2 1 34-16,-1 0 3 16,3 3 17-16,1 4 54 15,5 4 3-15,3 5 2 16,6 2-18-16,0 3-11 15,0 2-9-15,0 0-10 16,0 0-14-16,0 0-11 16,0 0-3-16,0 0-4 15,0 14-13-15,0 14 15 16,0 9 2-16,6 4 3 16,1 1 0-16,-1-1-3 15,2-7-11-15,2-5-127 16,3-10-133-16,6-17-239 0</inkml:trace>
  <inkml:trace contextRef="#ctx0" brushRef="#br0" timeOffset="86706.12">28929 11426 504 0,'0'0'399'0,"0"0"-206"15,0 0-69-15,0 0-29 16,0 0-54-16,0 0-16 16,13-16-25-16,-5 22-2 0,-2 17 1 15,1 18 1 1,1 9 29-16,-5 9-19 0,0-1 4 16,-3 0-9-16,0-7 1 15,0-5-2-15,0-5-3 16,0-12 2-16,2-3-2 15,0-11-2-15,-2-10-80 16,0-5-55-16,2 0-103 16,0-23-167-16</inkml:trace>
  <inkml:trace contextRef="#ctx0" brushRef="#br0" timeOffset="87104.89">29039 11508 487 0,'0'0'422'16,"0"0"-287"-16,0 0-11 16,0 0-87-16,0 0-37 15,0 0 1-15,165-90 1 16,-130 88-2-16,-12 2 0 16,-13 10-2-16,-10 22-13 15,0 7-3-15,-26 0 14 16,-8 0 3-16,1-6-1 15,2-3 4-15,6-9 1 16,12-8 3-16,4-6-4 16,9-7-2-16,0 0 18 15,11 0 20-15,16-8-32 0,4-3-1 16,-2 5-5-16,0 6 0 16,-2 0-3-16,-5 0 0 15,-2 18-1-15,-4 0 4 16,-7 0-3-16,-5 0-1 15,-4-1 4-15,0 1 12 16,-4 0-6-16,-14-4 4 16,-2 0-9-16,0-2-1 15,-1-8-106-15,6-4-209 16</inkml:trace>
  <inkml:trace contextRef="#ctx0" brushRef="#br0" timeOffset="87370.74">29536 11568 1058 0,'0'0'236'15,"0"0"-84"-15,0 0-66 16,0 0-41-16,0 0-21 16,0 0-24-16,13-22-1 15,-6 38-14-15,0 12 13 16,1 15 2-16,-6 4 2 15,-2 3 0-15,0 7-1 16,0-5 1-16,-2-4 0 16,-2-10-2-16,4-12-29 0,0-13-61 15,0-12-78 1,0-1-49-16,11-24-243 0</inkml:trace>
  <inkml:trace contextRef="#ctx0" brushRef="#br0" timeOffset="87658.57">29723 11135 1045 0,'0'0'180'0,"0"0"-92"15,0 0-23-15,0 0-13 16,0 0-52-16,0 0 0 15,134 179 0-15,-92-74-1 0,-11 19 1 16,-18 4 3-16,-13-8 6 16,-10-6 11-16,-26-9-1 15,-4-11 11-15,-3-14-5 16,6-22-9-16,5-20-10 16,10-16 2-16,13-19-8 15,7-3-52-15,2-15 4 16,0-25-245-16</inkml:trace>
  <inkml:trace contextRef="#ctx0" brushRef="#br0" timeOffset="88012.37">30283 11566 779 0,'0'0'271'15,"0"0"-157"-15,0 0-28 16,0 0 49-16,0 0-23 0,0 0-58 15,0-20-14-15,22 12-37 16,0 0-3 0,5 1 0-16,-2 2 0 0,2 1-4 15,-2 1-34-15,-2 3 2 16,-7 0-46-16,-5 0-57 16,-11 6-90-16,0 6-151 15</inkml:trace>
  <inkml:trace contextRef="#ctx0" brushRef="#br0" timeOffset="88192.27">30186 11779 646 0,'0'0'380'0,"0"0"-268"16,0 0 18-16,0 0 77 16,0 0-159-16,0 0-41 15,174-4-2-15,-120-6-1 16,-10 1-4-16,-9 4-39 15,-16 1-105-15,-12-3-139 16,-7 0-706-16</inkml:trace>
  <inkml:trace contextRef="#ctx0" brushRef="#br0" timeOffset="89106.53">31279 11273 305 0,'0'0'338'0,"0"0"-199"16,0 0 37-16,0 0-39 15,0 0 1-15,0 0-25 16,18-52-28-16,-18 52-27 15,0 0-30-15,0 0-5 16,2 0-15-16,-2 0-8 16,2 0-3-16,7 18-13 15,0 24 16-15,4 20 12 16,-4 17 5-16,-2 9 0 16,-7 0-10-16,0-6-4 15,0-6 1-15,0-9-3 16,0-13 2-16,0-10-2 15,0-12-1-15,0-14-23 0,0-10-38 16,0-8-23-16,11 0 1 16,5-22 1-16,2-14-135 15,-2-10-134-15,-3-6-25 16</inkml:trace>
  <inkml:trace contextRef="#ctx0" brushRef="#br0" timeOffset="89355.38">31473 11446 134 0,'0'0'499'0,"0"0"-305"15,0 0-62-15,0 0-47 16,0 0-5-16,0 0 4 16,13-220-35-16,-1 217-14 15,5 1-32-15,4 2-3 0,-1 0-2 16,-1 17-8-16,0 10 4 16,-6 5-1-16,-11 6 7 15,-2 3 6-15,0 1-5 16,-22-4 7-16,-3-4 2 15,-1-10-7-15,1-6 4 16,0-7-2-16,8-6-4 16,7-5-1-16,6 0-76 15,4-14-39-15,4-18-352 16</inkml:trace>
  <inkml:trace contextRef="#ctx0" brushRef="#br0" timeOffset="89924.97">32080 11110 320 0,'0'0'587'0,"0"0"-442"16,0 0-80-16,0 0-7 16,0 0-2-16,0 0-25 15,-83 12 3-15,58 19-18 16,0 10 11-16,4 14 4 15,0 10 6-15,6 2-9 16,8 2-11-16,7-9-7 16,0-12-4-16,2-10-2 0,14-6 0 15,-3-10-1-15,1-8 2 16,-1-7-5-16,1-7 0 16,3 0-2-16,6-11-19 15,3-16-32-15,3-10-22 16,-2 1 5-16,-5-4 25 15,-2 2 32-15,-4-2 13 16,-3-1 0-16,-2 5 7 16,1 4 32-16,-6 9 26 15,1 6 5-15,-3 8 9 16,-2 2-14-16,-2 5-37 16,0 2 0-16,0 0-12 15,0 0-3-15,0 0-9 0,0 0-4 16,0 0-2-1,3 0-6-15,-3 17-3 0,3 12 11 16,-1 11 0-16,-2 4 3 16,0 5-2-16,0-6 2 15,0-2-3-15,0-7 0 16,0-12 1-16,0-8 1 16,0-7-1-16,0-7-1 15,0 0-66-15,0 0-20 16,0 0-25-16,0-9-1 15,8-22-328-15</inkml:trace>
  <inkml:trace contextRef="#ctx0" brushRef="#br0" timeOffset="90337.76">32244 11226 679 0,'0'0'358'15,"0"0"-224"-15,0 0-5 16,0 0-40-16,0 0-62 15,0 0-21-15,101-53-6 16,-77 53-2-16,-4 0-4 16,-9 7-4-16,-7 10 1 15,-4 5-6-15,0 6 9 16,-2-2 3-16,-19 2 3 16,-13-1-1-16,-4-4 0 15,2-1 1-15,7-7-1 16,14-10-3-16,13-5-10 0,2 0 14 15,15-5 20-15,28-14-20 16,5 4-6-16,4 3 1 16,-4 7 5-16,-7 5-6 15,-5 0 0-15,-14 9 0 16,-9 9 3-16,-11 1 1 16,-2 5 2-16,-2 5 13 15,-25 0 13-15,-6 3-3 16,-5-6-13-16,1 3-6 15,3-9-2-15,5-3-2 16,9-8-42-16,6-9-69 16,12 0-105-16,2-14-242 0</inkml:trace>
  <inkml:trace contextRef="#ctx0" brushRef="#br0" timeOffset="90549.64">32692 11297 909 0,'0'0'194'16,"0"0"-85"-16,0 0-4 16,0 0-53-16,0 0-49 15,0 0-2-15,0 58-1 16,0-13 3-16,0 1-1 16,0-7 4-16,0-6-4 0,0-8-2 15,0-6-104 1,0-13-74-16,0-6-163 0,5-2-189 15</inkml:trace>
  <inkml:trace contextRef="#ctx0" brushRef="#br0" timeOffset="90808.6">32786 10935 581 0,'0'0'545'0,"0"0"-448"16,0 0-25-16,0 0-13 15,0 0-22-15,0 0-31 16,297 20 2-16,-249 69 5 16,-17 18 1-16,-23 9 1 15,-8 3 5-15,-41-5 16 16,-14-10 5-16,-8-15-11 16,-4-21-6-16,5-17-11 0,6-14-9 15,-2-14 5-15,11-8-9 16,2-11-13-16,3-4-82 15,2 0-132-15,0-26-174 16</inkml:trace>
  <inkml:trace contextRef="#ctx0" brushRef="#br0" timeOffset="91394.85">31224 11240 569 0,'0'0'238'0,"0"0"-54"16,0 0-110-16,0 0-54 15,0 0 3-15,0 0-5 0,122-75-4 16,-93 63-2-1,0 7-3-15,3 5 4 0,-1 0-13 16,2 23-2-16,-6 11-8 16,-10 7 10-16,-13 0 8 15,-4 5-2-15,-4 0 8 16,-18-3-6-16,-2-7 0 16,-1-6-8-16,3-8-30 15,-1-10-231-15</inkml:trace>
  <inkml:trace contextRef="#ctx0" brushRef="#br0" timeOffset="95782.59">24859 12687 863 0,'0'0'224'16,"0"0"-144"-16,0 0-73 15,0 0 4-15,0 0 21 16,0 0-5-16,0 0-3 15,25 0-10-15,17 0 7 16,7 0 27-16,-3 0-5 16,-5-7-6-16,-10 0-28 15,-7 2 0-15,-6 0 5 16,-11 3-14-16,-3 0 7 16,-4 2-7-16,0 0-2 15,-19 0-143-15,-24 2-97 16,-12 5-358-16</inkml:trace>
  <inkml:trace contextRef="#ctx0" brushRef="#br0" timeOffset="96591.01">29177 12170 519 0,'0'0'188'16,"0"0"-92"-16,0 0 63 15,0 0-13-15,0 0-40 16,0 0-33-16,-36 0-8 16,36 0 10-16,0 0-20 15,0 0-14-15,0 0 1 16,0 0-10-16,0 0-10 16,13 0-9-16,14 0-4 15,12 0-1-15,7-4-6 16,-4-4 5-16,-8 0-4 0,-8-1 5 15,-10 4-8-15,-9 2-9 16,-7 1-12-16,0 2-48 16,-27-2-148-16,-24-1-382 15</inkml:trace>
  <inkml:trace contextRef="#ctx0" brushRef="#br0" timeOffset="99061.37">8599 11021 236 0,'0'0'36'15,"0"0"-23"-15,0 0-13 16,0 0-2-16,0 0-28 15,0 0-19-15,0 0-125 16</inkml:trace>
  <inkml:trace contextRef="#ctx0" brushRef="#br0" timeOffset="103356.13">21678 14071 452 0,'0'0'80'16,"0"0"-17"-16,0 0 16 0,0 0 9 15,0 0-33-15,0 0-5 16,0 0 4-16,-2-49-28 16,2 43-6-16,0 5 27 15,0-1-10-15,0 2 9 16,0 0-14-16,0 0 7 15,0 0-14-15,0 0-19 16,0 0-1-16,0 0-5 16,0 2-10-16,0 21-9 15,0 15 19-15,0 15 15 16,0 5 2-16,0 2-5 16,0-2 4-16,2-4-8 15,-2-5-1-15,0-9-6 16,0-6 4-16,0-10-3 0,0-13-1 15,0-4 1-15,0-7 1 16,0 0 12-16,9 0 8 16,4-12-23-16,0-12-57 15,-1-2-125-15,-12 0-221 16</inkml:trace>
  <inkml:trace contextRef="#ctx0" brushRef="#br0" timeOffset="103665.52">21658 14107 651 0,'0'0'164'0,"0"0"-14"15,0 0-54-15,0 0-7 0,0 0-7 16,0 0-42-16,18-125-9 16,2 114-19-16,2 2-7 15,9 4-2-15,1 1 0 16,-1 4-3-16,-3 0-3 15,-7 0 1-15,-10 14-1 16,-6 1-3-16,-5 5 2 16,0 0-4-16,-12 3 3 15,-15 1 2-15,-2-4 3 16,1-1 0-16,1-2-5 16,9-9-21-16,9 0-34 15,7-8-47-15,2 0 13 0,7-4 15 16,17-14-348-16</inkml:trace>
  <inkml:trace contextRef="#ctx0" brushRef="#br0" timeOffset="104076.93">22193 13883 588 0,'0'0'222'0,"0"0"-90"15,0 0-33-15,0 0-57 16,0 0 1-16,0 0 13 16,47-46-27-16,-36 41-3 0,-5 1 10 15,-3 1-6-15,-3 3 9 16,0 0-3-16,0 0-3 16,0 0-24-16,0 0-4 15,0 0-5-15,0 0-4 16,0 0 0-16,-3 0-7 15,-7 0 3-15,-4 12 5 16,-6 7 3-16,-2 8 5 16,-5 4 2-16,-2 5 3 15,2 6 0-15,2 3 11 16,6 5 1-16,3 4-9 16,11 5 1-16,5-1 1 0,0-7-7 15,3-5-4-15,21-6 4 16,10-10-4-16,3-9 5 15,15-13-9-15,4-8-95 16,2-4-142-16,-2-31-244 16</inkml:trace>
  <inkml:trace contextRef="#ctx0" brushRef="#br0" timeOffset="105058.77">22561 14061 809 0,'0'0'223'15,"0"0"-74"-15,0 0-48 16,0 0-21-16,0 0 4 0,0 0-27 16,2-36-26-1,-2 36-18-15,0 0-2 0,0 0-11 16,0 0-7-16,0 9-12 16,-2 18 15-16,-11 1 4 15,1 5 3-15,-1 4-3 16,0 4-1-16,1-2 1 15,-1-3 0-15,2-2 2 16,0-1-2-16,4-10 0 16,3-6 1-16,4-8-1 15,0-5 1-15,0-4 2 16,0 0 9-16,0-4 3 16,0-18-15-16,13-10-11 15,5-6-16-15,-1-3 12 0,-1-5-1 16,-3 7-7-16,1 0 12 15,-3 8 10-15,-2 4-1 16,-3 6 2-16,0 3 2 16,-4 6-2-16,0 3 16 15,-2 6-1-15,0 1 9 16,0 2-5-16,0 0-10 16,0 0-7-16,0 0-2 15,2 0-4-15,2 2-8 16,1 15-7-16,6 10 19 15,2 5 0-15,2 1 1 16,1 4 0-16,3-1-1 16,-4-5-1-16,-1 1 1 15,-6-11 0-15,-1-7 1 0,-3-3 0 16,0-8-1-16,-1-3 0 16,-3 0-1-16,0 0-50 15,0 0-37-15,0 0-54 16,-15 0-197-16,-10-2-98 15,-4-6 281-15,-2 4 156 16,-1 0 21-16,10-1 194 16,7 5 77-16,8-3-39 15,5 3-74-15,2 0-75 16,0 0-26-16,0 0-35 16,2-2-9-16,22 2 2 15,7-4-27-15,10 4-9 16,-3-5 0-16,-5 5 0 0,-2-3 0 15,-2-1-3-15,-6-1-37 16,-3 0 6-16,-7-5-14 16,-4 0 30-16,-3 2 13 15,-3-5 5-15,-3 4 1 16,0 1-1-16,0 0 4 16,0 4 2-16,0 0 23 15,0 2 2-15,0 2 8 16,0 0-10-16,0 0-3 15,0 0-13-15,0 0 7 16,0 0-11-16,0 0-9 16,0 0-3-16,0 3-2 15,0 22 0-15,5 11 4 0,-1 4 2 16,-2 2-1-16,0-1 2 16,-2-8-1-16,0-3-1 15,0-7 1-15,0-7-1 16,0-6-43-16,0-10-104 15,0 0-80-15,9-26-8 16</inkml:trace>
  <inkml:trace contextRef="#ctx0" brushRef="#br0" timeOffset="105388.63">22924 13888 961 0,'0'0'184'16,"0"0"-68"-16,0 0-24 16,0 0 23-16,0 0-40 15,0 0-55-15,-19-24-20 16,27 24-4-16,17 10-2 16,8 16 6-16,16 15 0 15,7 15 0-15,2 16-1 16,-9 13 1-16,-16 8 0 15,-18 10 1-15,-15 2-1 16,-2 4 0-16,-35-5 8 16,-7-14 1-16,-4-19 8 0,4-25-14 15,8-17 6 1,14-20-4-16,10-9-5 0,12-14-11 16,7-24-130-16,40-12-433 15</inkml:trace>
  <inkml:trace contextRef="#ctx0" brushRef="#br0" timeOffset="105946">23597 14165 663 0,'0'0'206'0,"0"0"-115"16,0 0 16-16,0 0 40 0,0 0-37 16,0 0-42-1,20 1-39-15,1-1-17 0,0 0-9 16,2 0-3-16,-3 0 0 15,3 0-66-15,-4 11-131 16,-5-8-232-16</inkml:trace>
  <inkml:trace contextRef="#ctx0" brushRef="#br0" timeOffset="106107.9">23542 14351 1009 0,'0'0'182'16,"0"0"-90"-16,0 0-43 16,0 0-46-16,0 0-3 15,0 0 0-15,321 0-63 0,-270 4-270 16</inkml:trace>
  <inkml:trace contextRef="#ctx0" brushRef="#br0" timeOffset="106896.45">24645 13909 406 0,'0'0'156'0,"0"0"-19"16,0 0-8-16,0 0-22 16,0 0 27-16,0 0-30 15,-12-43 0-15,12 41-20 16,0 2 0-16,0 0-13 16,0 0-33-16,0 0-18 15,0 0-20-15,0 4-15 16,0 23-2-16,0 8 17 15,0 11 3-15,0 8-3 16,0 9 2-16,0-2 0 16,0 2 1-16,0-13-3 0,0-8-1 15,0-12 1 1,0-7 3-16,0-16-3 0,4-7-50 16,0 0-114-16,2-14 8 15,1-22-476-15</inkml:trace>
  <inkml:trace contextRef="#ctx0" brushRef="#br0" timeOffset="107190.9">24602 13854 599 0,'0'0'494'0,"0"0"-368"16,0 0-45-16,0 0-56 0,0 0-25 15,0 0-4-15,0 0 4 16,170-64-2-16,-139 64 0 16,-6 6 0-16,-10 14-3 15,-10 1-1-15,-5 6 1 16,0 4 2-16,-24 0 3 16,-8 5 0-16,-3-8 2 15,1-2-2-15,2-9 1 16,13-7-2-16,7-10-4 15,12 0-118-15,0-13-10 16,6-11-529-16</inkml:trace>
  <inkml:trace contextRef="#ctx0" brushRef="#br0" timeOffset="107586.86">25252 13684 350 0,'0'0'338'16,"0"0"-180"-16,0 0-31 0,0 0-27 16,0 0-35-1,0 0-17-15,12-16-28 0,-12 16 20 16,0 0 6-1,0 0 4-15,0 0-16 0,0 0-32 16,-15 5 9-16,-5 16 23 16,-7 6 14-16,0 8-19 15,-2 11 7-15,3 6-7 16,4 6 0-16,6 9-15 16,9 1 10-16,7 4-11 15,0-4-2-15,18-2-8 16,12-3-1-16,1-15 8 15,0-7-9-15,0-10 2 16,-4-17-3-16,-1-10-68 16,3-4-83-16,2-34-137 15</inkml:trace>
  <inkml:trace contextRef="#ctx0" brushRef="#br0" timeOffset="108216.5">25561 13936 474 0,'0'0'164'0,"0"0"-110"16,0 0 96-16,0 0 13 0,0 0-141 15,0 0 21 1,7-50 66-16,-3 42-19 0,1 2 7 15,-5 5-11-15,0 1-25 16,0 0-45-16,0 0-16 16,0 7-22-16,-5 19 17 15,-6 6 5-15,-4 7 0 16,-3 1 0-16,2 6 0 16,-4-6 1-16,2 1 0 15,3-3 2-15,-1-6-1 16,5-11-2-16,7-7 0 15,2-10 1-15,2-4 2 16,0 0 17-16,0-26-5 16,4-10-15-16,9-8-33 15,-4 0 5-15,2-7-31 0,2 0-5 16,6-2 37-16,1-3 25 16,6 3 2-16,1 4 0 15,2 7 28-15,-7 5 14 16,-1 14 3-16,-8 7-6 15,-5 8-18-15,-8 5-4 16,0 3-9-16,0 0-8 16,0 11-27-16,0 19 25 15,0 10 2-15,0 11 12 16,8 9-4-16,2 5 7 16,1 3-11-16,3-2-2 15,-1-3 1-15,3-11-1 0,-1-14-1 16,-1-12 0-16,-3-12 5 15,-5-8 0-15,-1-6 2 16,-3 0-8-16,-2-16-43 16,0-10-137-16,0-2-164 15</inkml:trace>
  <inkml:trace contextRef="#ctx0" brushRef="#br0" timeOffset="108383.4">25559 14034 934 0,'0'0'237'16,"0"0"-176"-16,0 0-19 16,0 0 0-16,0 0-12 0,0 0-13 15,131 11-10-15,-84-11-7 16,-2 0-72-16,0-8-148 16,-8-7-373-16</inkml:trace>
  <inkml:trace contextRef="#ctx0" brushRef="#br0" timeOffset="108621.01">26020 13904 266 0,'0'0'837'16,"0"0"-653"-16,0 0-79 16,0 0 24-16,0 0-65 0,0 0-36 15,2-24-5-15,-2 24-10 16,0 0-1-16,0 0-12 15,5 15-1-15,2 22 1 16,4 18 2-16,-2 6-2 16,2 4 2-16,-2-1 0 15,0-10-4-15,2-10-12 16,-2-15-160-16,0-17-295 16</inkml:trace>
  <inkml:trace contextRef="#ctx0" brushRef="#br0" timeOffset="111569.62">26352 13934 120 0,'0'0'717'16,"0"0"-565"-16,0 0-76 15,0 0 21-15,0 0 13 16,0 0-71-16,0 0-18 16,48 2 3-16,-11-2 8 15,1-2-9-15,-5-3-14 16,-6 0-5-16,-6 3-3 15,-8-4 2-15,-7 2-3 16,-3-2-30-16,-3-4-11 16,0 0-15-16,0-2-54 0,-16-2 57 15,-2 2 20 1,3-2 8-16,-1 5 19 0,7-11 6 16,0 6 0-16,7-1 21 15,2 1 42-15,0-1 38 16,0 1-31-16,0 7-11 15,2-5-5-15,5 6 0 16,-1 2-13-16,-1 4-15 16,0 0-11-16,4 5-15 15,-3 24 0-15,1 7 0 16,-3 8 4-16,-4-2 1 16,0-2-4-16,0-6 0 0,0-6 4 15,0-8-2 1,0 0-3-16,-2-9-31 0,-3-2-70 15,5-2-38-15,0-7-58 16,0 0-312-16</inkml:trace>
  <inkml:trace contextRef="#ctx0" brushRef="#br0" timeOffset="111898.19">26852 13640 796 0,'0'0'223'15,"0"0"-140"-15,0 0 31 0,0 0-38 16,0 0-31-16,0 0-30 16,7-9-11-16,-7 9-4 15,2 9 0-15,2 21 9 16,1 12 68-16,-3 12-32 15,2 5-13-15,1 2 5 16,0-6-18-16,-3-2-3 16,-2-4-10-16,0-17-5 15,0-6 6-15,0-12-6 16,0-9 0-16,0-5-1 16,0 0-13-16,0 0-76 15,-4-15-45-15,-2-17-191 0</inkml:trace>
  <inkml:trace contextRef="#ctx0" brushRef="#br0" timeOffset="112335.93">26913 13658 505 0,'0'0'559'0,"0"0"-470"15,0 0-17-15,0 0 20 16,0 0-1-16,0 0-49 15,-8-20-34-15,33 15-7 16,4 3-2-16,-4 2 0 16,-3 0 1-16,-5 0 0 0,-1 0-2 15,-5 16-3-15,-6 5 2 16,-5 0-5-16,0 4 5 16,-11 3 2-16,-14 0 1 15,-4-2 1-15,-2 3-1 16,0-12 1-16,8-3-1 15,10-6 0-15,9-8 1 16,4 0 15-16,8 0 10 16,24-13-26-16,7-1-2 15,9 7 2-15,-2 5 2 16,-1 2-2-16,-7 2-3 16,-9 19 1-16,-11 4 0 0,-12 3 2 15,-6-2 3 1,0 2 6-16,-16-2-4 15,-3-4-1-15,-4-3-4 16,1-11-2-16,-3-8-78 0,8 0-135 16,3-18-429-16</inkml:trace>
  <inkml:trace contextRef="#ctx0" brushRef="#br0" timeOffset="112599.07">27349 13759 1155 0,'0'0'194'0,"0"0"-87"15,0 0-28-15,0 0-23 0,0 0-35 16,0 0-21-16,18-3-6 16,-13 17 5-16,1 14 1 15,-2 8 0-15,-1 6 1 16,1 4 2-16,-2-4-2 15,0-4 0-15,0-6 0 16,-2-5 0-16,0-12-1 16,0-7-80-16,0-8-154 15,0 0-308-15</inkml:trace>
  <inkml:trace contextRef="#ctx0" brushRef="#br0" timeOffset="112909.89">27509 13508 958 0,'0'0'135'0,"0"0"-15"16,0 0 22-16,0 0-64 15,0 0-28-15,0 0-36 16,45-27-14-16,-13 27 0 15,7 24 0-15,6 22 4 16,2 17-4-16,-10 14 3 16,-16 11 2-16,-19 5 3 15,-2-1-1-15,-27-6 10 16,-8-5-14-16,-7-12 2 0,-3-11-5 16,3-19 0-16,1-20 0 15,7-16-117-15,8-3-80 16,13-32-368-16</inkml:trace>
  <inkml:trace contextRef="#ctx0" brushRef="#br0" timeOffset="113360.63">28087 13924 1016 0,'0'0'296'16,"0"0"-219"-16,0 0-25 0,0 0-3 16,0 0-46-16,0 0-1 15,198 0-1-15,-149-2-1 16,-2-11 3-16,-7-6-2 16,-9 0-1-16,-8-1-17 15,-10-3 3-15,-10 3 10 16,-3 2-1-16,0 0-5 15,-18 2 0-15,-9 2-2 16,-2 2 0-16,4 3 5 16,3 4 4-16,6-2 1 15,6 7 1-15,5-1 1 0,2 1 4 16,3 0 42-16,0 0-16 16,0 0-17-16,0 8-13 15,0 20 2-15,0 10 30 16,0 8 5-16,0 0-17 15,8-2-5-15,0 0-5 16,-1-4-4-16,-1-8-1 16,-1-5-2-16,-5-5-3 15,0-9-66-15,3-13-135 16,3 0-228-16</inkml:trace>
  <inkml:trace contextRef="#ctx0" brushRef="#br0" timeOffset="113659.99">28892 13527 1044 0,'0'0'188'0,"0"0"-81"16,0 0 3-16,0 0-24 15,0 0-55-15,0 0-15 16,17-7-15-16,-17 7 2 15,4 9-6-15,2 28 6 16,-4 16 1-16,0 17 12 16,-2 13-10-16,0 5-6 0,0 2 2 15,0-10-1-15,0-7-1 16,0-15 1-16,-4-19 0 16,-2-13-1-16,0-13-22 15,-1-13-86-15,3-8-144 16,2-23-257-16</inkml:trace>
  <inkml:trace contextRef="#ctx0" brushRef="#br0" timeOffset="113932.83">28925 13522 1137 0,'0'0'186'0,"0"0"-114"0,0 0-6 15,0 0-52-15,0 0-14 16,0 0-6-16,145-31-5 16,-121 60 4-16,-6 2-2 15,-9 3 3-15,-7 0 5 16,-2-2-3-16,0-3 2 16,-11-5 2-16,-11-2 0 15,0-10 0-15,-5-4 0 16,3-8 0-16,1 0-13 15,8-13-105-15,7-15-202 16</inkml:trace>
  <inkml:trace contextRef="#ctx0" brushRef="#br0" timeOffset="114246.65">29513 13287 478 0,'0'0'345'16,"0"0"-246"-16,0 0-32 16,0 0-9-16,0 0-31 15,0 0-21-15,0-8 12 16,0 9 37-16,-6 16 53 16,-12 7 3-16,-6 4-5 15,-1 12-58-15,5 12-2 0,-3 8-22 16,4 10-3-16,7 0-4 15,10-3-9-15,2-9-3 16,0-10 0-16,12-11 2 16,9-14-7-16,8-7 0 15,0-11-8-15,2-5-46 16,1-5-141-16,-3-21-246 16</inkml:trace>
  <inkml:trace contextRef="#ctx0" brushRef="#br0" timeOffset="114710.39">29712 13551 882 0,'0'0'299'0,"0"0"-129"15,0 0-43 1,0 0-28-16,0 0-56 0,0 0-37 16,0 0-6-16,20-17-4 15,-17 29-1-15,-3 11 5 16,0 8 3-16,0 5-2 15,-10 1 1-15,-3 2-2 16,-1-5-1-16,3-8 1 16,5-8 1-16,2-8 1 15,4-5 1-15,0-5-2 16,0 0 10-16,0 0 1 16,0-17-12-16,0-5-16 0,4-4-22 15,5-5-28 1,-1-1-10-16,8-7 25 0,2-6 34 15,4 1 12-15,1 3 5 16,-3 9 8-16,-5 11 61 16,-6 9 20-16,-2 8-42 15,-5 4-13-15,-2 0-20 16,9 0-14-16,0 8-15 16,7 18 14-16,1 6 2 15,-3 6 2-15,-3 1-1 16,0-2-2-16,-6 2 4 15,-5-3-4-15,0-4 0 16,0-4-24-16,-5-10-97 16,-8-11-134-16,0-7-516 15</inkml:trace>
  <inkml:trace contextRef="#ctx0" brushRef="#br0" timeOffset="114864.3">29727 13708 1015 0,'0'0'399'15,"0"0"-263"-15,0 0-75 16,0 0-61-16,0 0 4 16,0 0-4-16,121-12-28 15,-97 12-121-15,-3-2-90 16,3-6-242-16</inkml:trace>
  <inkml:trace contextRef="#ctx0" brushRef="#br0" timeOffset="115096.05">30053 13569 843 0,'0'0'184'0,"0"0"-43"16,0 0-22-16,0 0-32 15,0 0-26-15,0 0-16 16,56-30-16-16,-48 37-11 16,1 22-6-16,-4 13 2 15,0 13-2-15,-5 3-5 16,0 2-2-16,0-4 5 15,0-6-7-15,0-10 2 16,0-12-5-16,-2-12-79 16,-1-14-114-16,3-2-101 15,0-15-429-15</inkml:trace>
  <inkml:trace contextRef="#ctx0" brushRef="#br0" timeOffset="115535.84">30414 13575 961 0,'0'0'224'0,"0"0"-132"15,0 0-17-15,0 0 19 16,0 0-77-16,0 0-15 16,121-2 2-16,-99 2 0 0,-2 0 0 15,-7 0 1-15,-2 0-4 16,-4 0 3-16,-3-2 1 15,1 0-4-15,-5-3 6 16,0-2-7-16,0-1-22 16,0-7-24-16,0 3 3 15,0-5 10-15,-5 0 31 16,-4 2 1-16,1 1 1 16,1 5 21-16,0 4 5 15,3 3-10-15,-1 2-5 16,3 0-7-16,-2 0-4 15,-1 0-12-15,1 7 12 16,-3 12 11-16,0 9 11 0,3 9 13 16,2 7 6-1,2 5-6-15,0 4-10 0,0-3-18 16,0-4-2-16,0-8 2 16,0-15-7-16,0-6-9 15,0-11-89-15,-2-6-147 16,-9-6-747-16</inkml:trace>
  <inkml:trace contextRef="#ctx0" brushRef="#br0" timeOffset="116488.52">30911 13453 281 0,'0'0'620'16,"0"0"-482"-16,0 0-6 16,0 0 9-16,0 0-73 15,0 0-30-15,29-14-14 16,-29 14-10-16,0 0-1 16,0 0-13-16,2 4 3 15,0 18 3-15,4 4 10 0,-6 5-6 16,2-2-7-16,-2 2 2 15,0-4 0-15,0 0-3 16,0-4-2-16,0 0-16 16,0-5-83-16,-8-4-20 15,2-7-66-15,-3-7-170 16,5 0-317-16</inkml:trace>
  <inkml:trace contextRef="#ctx0" brushRef="#br0" timeOffset="116990.04">30998 13427 310 0,'0'0'355'0,"0"0"-203"16,0 0 15-16,0 0-34 15,0 0-33-15,0 0-19 16,0 0-25-16,52-94-26 16,-26 86-7-16,-4 6-16 15,-2 2-4-15,-4 0-3 16,-9 0-4-16,-1 16-1 16,-6 8-4-16,0 2 5 0,0 3-1 15,-10-2-5 1,-15-1 10-16,-2 0 3 0,0-1-3 15,7-10 0-15,7-5-2 16,11-6 4-16,2-4-2 16,0 0 14-16,4 0 16 15,19-14-30-15,3 2-26 16,6 2 21-16,1 3 5 16,0 7 1-16,-4 0-1 15,-4 0 0-15,-10 0-2 16,-5 12 2-16,-10 2-2 15,0 7 2-15,-8-1 5 16,-11 5 0-16,-4-6-2 0,1-2-2 16,5-6-1-1,0-3-31-15,9-8-86 0,8 0-98 16,0-1-258-16</inkml:trace>
  <inkml:trace contextRef="#ctx0" brushRef="#br0" timeOffset="117350.83">31372 13539 549 0,'0'0'447'15,"0"0"-316"-15,0 0 11 16,0 0-58-16,0 0-62 16,0 0-22-16,74-28-4 15,-55 28-3-15,-9 0-3 0,1 0 9 16,1 4-6-1,-4 10 0-15,-1 0 3 0,-5 0 2 16,-2 2-5-16,0 0 2 16,-2 4 3-16,-18 2 2 15,-8 2 9-15,-5 1-1 16,0-1 16-16,4-2 6 16,10-8-2-16,5-4 9 15,12-4-9-15,2-6-1 16,0 0 28-16,20 0 4 15,13 0-34-15,9 0-19 16,-1 0-3-16,-1 0-3 16,-5 0-42-16,-1 0-85 15,-3-2-112-15,-6-8-294 16</inkml:trace>
  <inkml:trace contextRef="#ctx0" brushRef="#br0" timeOffset="117696.63">31669 13140 1154 0,'0'0'135'0,"0"0"-30"15,0 0 14-15,0 0-73 16,0 0-33-16,0 0-13 0,158 162 5 15,-117-77-4-15,-14 17 0 16,-14 6 9-16,-13 7-8 16,-3-9 5-16,-28-12 6 15,-9-14 1-15,-3-15-5 16,4-17 8-16,1-12-9 16,9-18 0-16,9-12-3 15,4-5 4-15,5-1-5 16,2 0-4-16,-2 0-6 15,0 0-44-15,0 0-81 16,-1 0-93-16,-1 0-212 16</inkml:trace>
  <inkml:trace contextRef="#ctx0" brushRef="#br0" timeOffset="119998.83">22679 14205 289 0,'0'0'86'15,"0"0"-49"-15,0 0 11 0,0 0 37 16,0 0 1-16,0 0 23 15,-2-2 3-15,2-1-47 16,0 3-24-16,0-5 39 16,0 5-26-16,0 0-29 15,2 0-13-15,0 0-12 16,7 8-17-16,0 20 17 16,4 11 9-16,1 7 12 15,-1-3-13-15,-2 3 16 16,1-1 0-16,-6-5-5 15,1-6-7-15,-3-6-2 16,1-10-5-16,-5-13-4 16,0 0 0-16,0-5 0 15,0 0 11-15,0 0-12 0,0 0-30 16,0-18-103-16,0-8-494 16</inkml:trace>
  <inkml:trace contextRef="#ctx0" brushRef="#br0" timeOffset="120448.69">22447 14311 291 0,'0'0'150'15,"0"0"-30"-15,0 0-46 16,0 0-23-16,0 0 31 15,0 0-13-15,0-6-32 16,0 6-9-16,0 0-6 16,0 0-8-16,0 0-14 15,-3 16 0-15,-5 13 30 16,-3 4 27-16,-1 6-19 0,2-2-6 16,3-2-13-16,1-5-7 15,2-11-6-15,2-7-2 16,2-5-1-16,-2-7 4 15,2 0 18-15,0 0-25 16,-4-8-114-16,-3-12-399 16</inkml:trace>
  <inkml:trace contextRef="#ctx0" brushRef="#br0" timeOffset="121874.02">22170 13866 142 0,'0'0'217'15,"0"0"-74"-15,0 0-25 16,0 0-2-16,0 0 22 16,0 0-22-16,6 0-46 15,-6 0-32-15,0 0-17 16,0 0-2-16,0 0 1 16,0 0-5-16,0 5-11 15,0 7-1-15,-12 5 3 0,-3 12 12 16,-3 6-4-16,-1 9 2 15,4 10 4-15,4 9 5 16,2 5-9-16,9 2 6 16,0 0-1-16,0 2 1 15,12 5-2-15,14 2-2 16,6-4 3-16,7-8 8 16,-1-12-7-16,-2-15-3 15,-7-9-11-15,-13-19-3 16,-8-7-3-16,-8 0 1 15,0-5 9-15,0 0 17 16,0 0-6-16,0 0-15 16,0 0-7-16,0 0 1 15,0 0-2-15,0 0-11 16,0 0-67-16,2 4-88 0,17-4-166 16</inkml:trace>
  <inkml:trace contextRef="#ctx0" brushRef="#br0" timeOffset="122439.7">22253 15520 471 0,'0'0'55'0,"0"0"-55"16</inkml:trace>
  <inkml:trace contextRef="#ctx0" brushRef="#br0" timeOffset="124116.56">21593 15346 474 0,'0'0'129'16,"0"0"-108"-16,0 0-9 15,0 0 18-15,0 0 59 16,0 0-31-16,-31 0-38 16,27 0-8-16,-1 2-9 15,1 0 1-15,4-1 9 0,-2 5 11 16,2-6 2-16,0 0 11 15,0 0 18-15,0 0-2 16,0 0 1-16,0 0-6 16,8 0-15-16,6 0-4 15,6 0-2-15,4 0-2 16,5 0-6-16,7 0-4 16,9 0-8-16,6 0-2 15,7 0-2-15,4-11 1 16,8 2-2-16,3-3-1 15,10-1 1-15,-1 3 2 16,0 2-3-16,-3 0 1 16,-8 6-2-16,-5-3 0 15,-5-2 0-15,-1 2 0 16,4 1 0-16,4-1 0 0,1-3 0 16,6 2 0-16,1-6 1 15,4 6 3-15,3-7 0 16,0 4 3-16,4-4 4 15,0 8 4-15,2-6 5 16,-1 6-11-16,-1-2-3 16,0-1 1-16,0 3-3 15,0 0-2-15,3 1-2 16,-3-1 2-16,-6-4 0 16,-2 6 0-16,-3-9-1 15,0 1 2-15,6-1 1 16,12 1 12-16,4-1 2 0,0 1-7 15,-1 3-3-15,2 4-2 16,-1 1-4-16,2-3 0 16,3 3-1-16,-1-3 0 15,-2 1 0-15,6-7 1 16,-6 3 0-16,5-2-1 16,-3-1 0-16,-4-2-1 15,-2 2 3-15,-7-1-2 16,5 3 6-16,4-1 2 15,7-1-7-15,2 5 8 16,6 1-3-16,5-2-5 16,7 2 0-16,2-2 0 0,-1-3 0 15,-2 4 3-15,-1-5 0 16,2 2 0-16,2-4 9 16,-3-1-8-16,1 3 2 15,0-4-5-15,3 2 6 16,5 0-3-16,8 2-6 15,3-2 1-15,5-1 0 16,1 3 1-16,-1 3 4 16,-2 3-5-16,-4 2 1 15,-1 0 2-15,-3-5 2 16,-6 4-6-16,4 1-1 16,1-1 1-16,9-2 0 15,2-3-1-15,3 4 3 0,-5-2 0 16,-6 1-2-16,-3-2 3 15,-4 5 0-15,-1-3 2 16,-4 7-5-16,-6-5 6 16,-9 1-2-16,-7 1 5 15,-9 3-6-15,-13-5 1 16,-12 5 3-16,-21 0 0 16,-19-4-2-16,-18 2 0 15,-13 0 5-15,-2 2-4 16,0-1-6-16,0-2 6 15,0 3 3-15,0 0-4 16,0 0 0-16,0 0-5 16,0-3 0-16,0 3-4 0,0 0-20 15,-21 0-56 1,-16 0-157-16,-7 0-344 0</inkml:trace>
  <inkml:trace contextRef="#ctx0" brushRef="#br0" timeOffset="136236.43">19266 16375 150 0,'0'0'112'15,"0"-10"-44"-15,0 6-24 16,0-4-28-16,0 3 26 16,0 3 34-16,0 2-32 15,0 0-10-15,0 0 11 16,0 0-12-16,0-3 1 16,0 3 5-16,0 0 9 15,0 0-8-15,0 0 13 16,0 0 1-16,0-4-10 15,0-1-17-15,0 1-21 16,0 3 9-16,0-3 6 0,0-5 12 16,0 4-9-16,0 1 10 15,0-5 5-15,0 4 12 16,0 2-31-16,0 1-4 16,0 2-6-16,0 0 0 15,0 0-6-15,0 0 1 16,0 0-3-16,0 0-2 15,0 0-1-15,0 0-2 16,0 0-6-16,0 14-12 16,0 23 13-16,0 7 8 0,0 18 3 15,0 1 3 1,0 4-1-16,0-5 6 0,0-4-8 16,0-9-2-16,0-14 2 15,0-6-3-15,0-7 2 16,0-10 1-16,0-6-3 15,0-6 1-15,0 0 0 16,0 0 3-16,0 0 0 16,0 0-4-16,0 0-33 15,0-23-100-15,-4 0-230 16,-1-7-152-16</inkml:trace>
  <inkml:trace contextRef="#ctx0" brushRef="#br0" timeOffset="136604.04">19165 16375 553 0,'0'0'200'0,"0"0"-76"16,0 0-3-16,0 0-16 16,0 0-19-16,0 0-34 15,-17-77-30-15,28 69-5 16,7 2-15-16,4 3-2 15,7 3 0-15,5 0-1 16,2 0-2-16,-1 3 3 16,-2 15-1-16,-6-4-2 15,-9 2 2-15,-9 5-10 0,-7 1 8 16,-2 0-4-16,0 8 5 16,-22-7 2-16,-7 4 0 15,-5-5 5-15,5-4-4 16,0-4 0-16,7-2 0 15,9-8 0-15,6 3-1 16,7-7 1-16,0 0 6 16,0 0-7-16,11-7-25 15,18-5-245-15,7-6-255 16</inkml:trace>
  <inkml:trace contextRef="#ctx0" brushRef="#br0" timeOffset="137084.97">19865 16232 323 0,'0'0'308'0,"0"0"-239"15,0 0-46-15,0 0-1 16,0 0 18-16,0 0 10 16,8-9-11-16,-8 9-10 0,0 0 45 15,0 0 6 1,0 0-39-16,0 0-10 0,0 0 2 16,0-5 17-16,0 5-8 15,0 0-23-15,0 0-7 16,0 0-3-16,0 0-9 15,-12 0 0-15,-3 8-2 16,-5 10-2-16,-5 8 4 16,3 2 0-16,-2 3 1 15,-1 5 4-15,2 0 4 16,6 8 5-16,-1 2-3 16,9 6 8-16,9 3 5 15,0-2-3-15,4 5-9 0,19-5-4 16,1-7-3-1,3-6 0-15,-3-14-1 0,-3-8-4 16,3-18-93-16,-2 0-119 16,-2-36-236-16</inkml:trace>
  <inkml:trace contextRef="#ctx0" brushRef="#br0" timeOffset="137608.69">20110 16495 621 0,'0'0'218'16,"0"0"-77"-16,0 0-37 16,0 0 9-16,0 0-40 15,0 0-42-15,4-14-20 0,-4 14-11 16,0 0-6-16,0 0-1 16,0 4-16-16,0 19 16 15,-14 4 7-15,-4 9 0 16,-2 5 1-16,-3-2 13 15,1-3-4-15,5 0-7 16,-2-1 0-16,6-9-1 16,2-8 1-16,6-4 1 15,3-10-2-15,2-4-1 16,0-4 18-16,0-22 0 16,0-11-19-16,12-2-37 15,3-5 25-15,3 1 9 16,2-1 2-16,0-4 1 15,3 0 0-15,-4 2 0 16,4-3 2-16,-5 13-2 0,-5 5 3 16,-5 8 5-16,0 14 20 15,-6 4 1-15,-2 5-4 16,0 0-25-16,2 0-10 16,3 24-8-16,1 12 18 15,4 8 20-15,-2 5-11 16,3-1-1-16,-2-2-4 15,-2-2-2-15,2-4 2 16,-3-14-1-16,-1-6-3 16,-1-8-7-16,-1-7-48 0,-3-5-63 15,0 0-70 1,0 0-336-16</inkml:trace>
  <inkml:trace contextRef="#ctx0" brushRef="#br0" timeOffset="137783.62">20046 16605 1138 0,'0'0'217'0,"0"0"-170"15,0 0-24-15,0 0 3 16,0 0-14-16,0 0-4 16,145 0-4-16,-105 0-4 15,-4 0-65-15,0-4-128 16,-9-10-262-16</inkml:trace>
  <inkml:trace contextRef="#ctx0" brushRef="#br0" timeOffset="138816.46">20421 16637 125 0,'0'0'171'16,"0"0"-14"-16,0 0-70 15,0 0-39-15,0 0 6 0,0 0 24 16,-20-13 1-16,20 13 28 16,0 0-5-16,0 0-41 15,0-5-22-15,0 5-10 16,0 0-11-16,0 0-1 15,0 0-10-15,0 0-3 16,0 0 4-16,0 0 2 16,0 0-5-16,0 0-1 15,0 0 1-15,0 0-4 16,0 0 12-16,0 0 16 16,0 0 22-16,0 0-18 15,0-4-13-15,0 4-15 16,0 0-4-16,0 0-2 15,0 0-1-15,0 0-1 16,0 0 0-16,0 0 0 0,0 0-2 16,0 0 2-16,-2 0-6 15,-3 0 4-15,-1 0 3 16,-2 0 2-16,2 0 0 16,-1 0 1-16,5 0 0 15,0 0-1-15,2 0-3 16,0 0 3-16,0 0 1 15,0 0 2-15,0 0-2 16,0 0 0-16,0 0 0 16,0 0 0-16,-4 0-1 15,-2 0-3-15,2 0 1 16,2 4 2-16,0-4 0 0,2 5 0 16,0-5-1-16,0 0 1 15,0 0 0-15,0 0 1 16,0 0-1-16,0 0 0 15,0 0 0-15,0 0 0 16,0 0 3-16,0 0-2 16,0 0 1-16,0 0 3 15,0 0-2-15,0 0 1 16,0 0 1-16,0 0 4 16,0 0-2-16,0 0-7 15,0 0 0-15,0-5 1 16,0 1 1-16,0 1 0 15,0-4-2-15,0 0 0 0,0-4 0 16,0 3 0-16,0-5 1 16,0 4-1-16,0-1 0 15,0 6 0-15,2-4 0 16,-2 8 0-16,0-4 1 16,0 2 1-16,0 2 4 15,0 0 2-15,0 0-4 16,0 0 1-16,0 0-5 15,0 0-6-15,0 0-5 16,0 6-7-16,0 16 15 16,2 4 3-16,2-2 3 15,2 2 6-15,-4 0-4 0,0 1-1 16,0 1 0-16,-2-2 0 16,0-4-2-16,0-5 1 15,0-2-3-15,0-11 1 16,0 0 4-16,5-4-5 15,7 0-12-15,5-16-58 16,-1-8-230-16</inkml:trace>
  <inkml:trace contextRef="#ctx0" brushRef="#br0" timeOffset="139146.28">20483 16276 525 0,'0'0'195'0,"0"0"-20"16,0 0-43-16,0 0-31 16,0 0-18-16,0 0-52 15,0 0-13-15,74-36-16 16,-39 62 1-16,4 19 0 15,-8 5 8-15,-10 12-10 16,-11 10 1-16,-10-6-2 16,0 2 1-16,-25-2 1 0,-8-3 4 15,-5-13-4-15,4-6 3 16,5-18-2-16,12-9 0 16,8-17-3-16,9 0-142 15,0-17-71-15</inkml:trace>
  <inkml:trace contextRef="#ctx0" brushRef="#br0" timeOffset="139395.94">20909 16459 286 0,'0'0'844'0,"0"0"-689"15,0 0-116-15,0 0-39 16,0 0-5-16,0 0 1 16,131-32-64-16,-102 32-141 15,-6 0-130-15</inkml:trace>
  <inkml:trace contextRef="#ctx0" brushRef="#br0" timeOffset="139558.84">20876 16583 1021 0,'0'0'180'0,"0"0"-60"16,0 0-19-16,0 0-61 15,0 0-26-15,0 0-14 16,235-4-2-16,-179-9-130 15,-6 1-192-15,-11 1-488 16</inkml:trace>
  <inkml:trace contextRef="#ctx0" brushRef="#br0" timeOffset="139928.64">21566 16270 942 0,'0'0'197'16,"0"0"-92"-16,0 0-41 15,0 0-30-15,0 0-26 16,0 0-8-16,21 14-4 16,-17 18 3-16,-2 3 1 0,0 11 4 15,-2 2 6 1,0 6-4-16,0-4-1 0,0-1-4 16,0-6 2-16,0-11-3 15,0-10 0-15,0-12-8 16,2-6-84-16,-2-4-70 15,0-5-124-15</inkml:trace>
  <inkml:trace contextRef="#ctx0" brushRef="#br0" timeOffset="140192.49">21593 16165 914 0,'0'0'249'15,"0"0"-83"-15,0 0-74 0,0 0-43 16,0 0-40-16,0 0-9 16,107-45-7-16,-69 49 5 15,-9 17-3-15,-6 8 4 16,-15 5-4-16,-8 7-7 16,0-2 4-16,-20 2 0 15,-9-5 4-15,1-11 4 16,-6-6 3-16,2-9-3 15,1-10-36-15,10 0-135 16,5-32-305-16</inkml:trace>
  <inkml:trace contextRef="#ctx0" brushRef="#br0" timeOffset="140873.79">22186 16152 485 0,'0'0'188'16,"0"0"-45"-16,0 0-9 16,0 0-12-16,0 0-72 15,0 0-14-15,3-7-24 16,-14 7-9-16,-3 15 1 16,-3 7 14-16,-2 7-6 15,-3 9 34-15,-1 15-4 16,0 6-1-16,2 9 6 15,1 2 6-15,11-3-23 0,7-9-4 16,2 0 0-16,6-14-16 16,21-7 3-16,13-10-2 15,10-15-10-15,5-12-1 16,3-18-167-16,-7-22-298 16</inkml:trace>
  <inkml:trace contextRef="#ctx0" brushRef="#br0" timeOffset="141396.5">22525 16329 808 0,'0'0'162'16,"0"0"-117"-16,0 0-10 15,0 0 13-15,0 0-46 16,0 0 4-16,-4 5 3 15,4 9 20-15,0 7 7 16,0-2 29-16,0 8-30 16,-2 3 4-16,-7-2-15 15,-5 2-10-15,1-6-6 16,4-4-2-16,0-6-3 16,7-9-1-16,0-5 2 15,2 0 6-15,0 0 17 16,0-19-8-16,0-8-19 15,-3-2-2-15,1-3-35 16,2-8-11-16,0-9 19 0,0-1 14 16,13 0 1-16,8-2 10 15,-1 11 4-15,-5 9 4 16,-6 11 26-16,-2 7 15 16,-3 10-2-16,-4 4-6 15,0 0-16-15,0 0-21 16,0 0-3-16,0 10-17 15,5 16 20-15,1 4 17 16,5 6-3-16,3 5-2 16,-1 8-2-16,3-1-9 0,-5-4 4 15,-3-5 1 1,-2-9-6-16,-4-12-6 0,-2-8-93 16,0-8-62-16,0-2-99 15,-12 0-185-15</inkml:trace>
  <inkml:trace contextRef="#ctx0" brushRef="#br0" timeOffset="141454.47">22525 16329 527 0</inkml:trace>
  <inkml:trace contextRef="#ctx0" brushRef="#br0" timeOffset="141546.41">22525 16329 527 0,'-42'116'519'0,"42"-116"-268"0,0 0-116 16,0 0-44-16,0 0-62 16,0 0-23-16,73-16-6 15,-44 16-4-15,-2 0-63 16,-4 0-91-16,-2 0-62 15,2 0-198-15</inkml:trace>
  <inkml:trace contextRef="#ctx0" brushRef="#br0" timeOffset="141780.74">22839 16281 880 0,'0'0'281'0,"0"0"-143"16,0 0-54-16,0 0-20 15,0 0-49-15,0 0-15 16,0 7-18-16,0 25 18 16,0 4 8-16,0 9-3 15,0 3-3-15,0 2-2 0,0-6 2 16,0-8 3-16,2-8-5 16,6-11-33-16,0-8-88 15,5-9-118-15,3 0-226 16</inkml:trace>
  <inkml:trace contextRef="#ctx0" brushRef="#br0" timeOffset="142186.5">23009 16375 842 0,'0'0'337'0,"0"0"-193"15,0 0-116-15,0 0-26 16,0 0 8-16,0 0-6 0,162-32-4 15,-141 28 1 1,-8 4 2-16,-8-5-3 0,-5 5 2 16,0 0 3-16,0 0-5 15,-2-2-18-15,-12-1 8 16,-4-1-15-16,2-1 6 16,0-4 17-16,3-4 1 15,1-1 2-15,0 2 10 16,3 2 42-16,3 6 6 15,3-4 6-15,3 8-8 16,0 0-14-16,0 0-23 16,0 0-20-16,0 0-1 0,0 2-13 15,0 18 2 1,0 6 12-16,0 5 3 0,7-4-3 16,-1 0 1-16,1-1-1 15,3-6 2-15,-4 0-7 16,0-2-50-16,-1-4-127 15,-1-10-45-15,0-4-495 16</inkml:trace>
  <inkml:trace contextRef="#ctx0" brushRef="#br0" timeOffset="142484.41">23354 16145 848 0,'0'0'210'0,"0"0"-74"0,0 0-25 16,0 0-33-16,0 0-35 16,0 0-9-16,18-25-9 15,-18 25-8-15,0 0 5 16,0 0-16-16,0 0-6 16,0 18-2-16,0 9 2 15,0 8 11-15,0 9-4 16,2-4 0-16,-2 5-7 15,0-5 0-15,0-8 1 16,0-10 3-16,0-9-4 16,0-8 0-16,0-1-12 15,0-4-103-15,0 0-12 0,0-18-164 16</inkml:trace>
  <inkml:trace contextRef="#ctx0" brushRef="#br0" timeOffset="142912.13">23391 16133 976 0,'0'0'168'0,"0"0"-84"16,0 0 4-16,0 0-71 16,0 0-17-16,0 0-5 15,133-49 5-15,-108 40 2 16,-8 9-2-16,-8 0-4 15,-6 0-9-15,-3 19-4 16,0 11 15-16,0 0 2 0,-10 7 9 16,-12-2 26-16,-2-3-17 15,-3-2-9-15,6-7-4 16,8-14-3-16,9-4 0 16,4-5 5-16,0 0 32 15,13-18-14-15,10-1-24 16,6 1-2-16,-2 6 0 15,-3 4-5-15,-2 8 2 16,0 0-1-16,-6 0-7 16,-3 8 6-16,-4 6 6 0,-9 4 1 15,0 8 23-15,0 1-7 16,-11-1-4-16,-9 2-8 16,-3-6 2-16,6-8-7 15,1-6-109-15,5-8-109 16,7 0-368-16</inkml:trace>
  <inkml:trace contextRef="#ctx0" brushRef="#br0" timeOffset="143167.69">23831 16196 1081 0,'0'0'174'0,"0"0"-111"15,0 0-1-15,0 0-20 0,0 0-24 16,0 0-8-16,21 15 20 16,-13 4 17-16,1 5-28 15,-5 6-10-15,-4 6 2 16,0 0-6-16,0-2-2 16,0-1-3-16,0-15-4 15,0-4-107-15,0-10-10 16,0-4-134-16,0-10-290 15</inkml:trace>
  <inkml:trace contextRef="#ctx0" brushRef="#br0" timeOffset="143444.53">23976 15906 971 0,'0'0'273'16,"0"0"-106"-16,0 0-57 15,0 0-60-15,0 0-50 16,0 0-14-16,54 48 12 16,-14 6 2-16,0 13 0 15,-9 8 0-15,-11 12 0 16,-20 5 0-16,0-2 9 16,-24-6 9-16,-18-12 1 15,-6-14 2-15,6-9-16 16,7-17 0-16,12-15-5 0,5-12-7 15,10-5-85 1,8-22-133-16,0-15-528 0</inkml:trace>
  <inkml:trace contextRef="#ctx0" brushRef="#br0" timeOffset="143894.37">24419 16302 874 0,'0'0'253'0,"0"0"-171"0,0 0-75 16,0 0-7-16,0 0 2 15,0 0-2-15,177-18-17 16,-157 18-50-16,-9 0 19 15,-9-3 3-15,-2-2 45 16,0-5 0-16,-2-2 3 16,-13-2-3-16,-3-3 3 15,0 2-2-15,-2-2 4 16,2-2 43-16,3 7 12 16,3 2 9-16,8 2-15 15,1 8-2-15,3 0-3 16,0 0-10-16,0 0 2 15,0 0-16-15,0 3-25 0,0 29 4 16,0 14 4-16,-2 12 22 16,0 7-20-16,2-2-3 15,0 1-1-15,0-12-2 16,0-11 1-16,0-14-5 16,11-19-46-16,5-8-194 15,-1-18-281-15</inkml:trace>
  <inkml:trace contextRef="#ctx0" brushRef="#br0" timeOffset="144937.34">24851 16106 581 0,'0'0'265'16,"0"0"-98"-16,0 0-55 16,0 0-31-16,0 0-28 15,0 0-1-15,0 0 7 16,29-58-13-16,-27 58 32 15,-2 0-29-15,0 0-19 16,0 0-17-16,0 0-11 16,2 0-2-16,2 18-3 15,5 8 3-15,-1 10 7 16,0-4-4-16,-4 8-1 16,-2-5-1-16,0 0 1 15,-2-7 4-15,0-10-6 16,0-5-43-16,0-12-64 0,0-1-87 15,0-18 36-15,0-13-360 16</inkml:trace>
  <inkml:trace contextRef="#ctx0" brushRef="#br0" timeOffset="145229.94">24861 15954 768 0,'-6'-18'266'16,"4"9"-116"-16,2 5-30 15,0-1-33-15,2 0-11 16,23 1-58-16,8 4-18 16,0 0-6-16,1 0 5 0,-3 6 1 15,-9 19-8-15,-4 6 7 16,-5 6 2-16,-10-1 7 16,-3-5-1-16,0-4 5 15,-5-1 2-15,-17-9-6 16,-5 3 3-16,0-13-5 15,0 0 0-15,2-7-1 16,8 0-5-16,3 0-18 16,14-7-27-16,0-15-53 15,14-4-82-15,24-2-235 16</inkml:trace>
  <inkml:trace contextRef="#ctx0" brushRef="#br0" timeOffset="145536.76">25439 15848 817 0,'0'0'275'0,"0"0"-205"16,0 0 18-16,0 0-17 15,0 0-47-15,0 0-22 16,0 0 11-16,-38 39 18 15,20-8 34-15,0 8-18 16,0 12 11-16,2 7-25 16,3 4-4-16,5 10-13 15,5 0-7-15,3-1-5 0,0-13-2 16,9-14 2-16,11-16-4 16,7-16-14-16,7-12-58 15,1-4-86-15,-2-36-159 16,-6-4-489-16</inkml:trace>
  <inkml:trace contextRef="#ctx0" brushRef="#br0" timeOffset="145988.44">25619 16008 1006 0,'0'0'219'0,"0"0"-162"15,0 0-27-15,0 0-9 16,0 0-19-16,0 0 9 0,9 40 35 15,-9-18-24 1,0 4 16-16,0 2 3 0,-7 0-5 16,-6 2-19-16,-3-1-9 15,3-3-3-15,2-5-3 16,4-7 1-16,3-5-1 16,4-6 0-16,0-3 1 15,0 0 13-15,0-26 5 16,4-6-21-16,9-12-7 15,3 4 5-15,0-4 1 16,-1 4 1-16,1 4-1 16,0 0 1-16,-6 4 0 0,2 10 1 15,-8 10-1 1,1 5 2-16,-5 7 0 0,2 0-2 16,0 0-7-16,2 14-13 15,4 13 20-15,3 9 7 16,2-4 3-16,3 4-2 15,-1-2-4-15,3-2-2 16,-2-6-1-16,-7-4 4 16,-3 0-5-16,-6-8-49 15,0-4-90-15,0-10-80 16,-20 0-282-16</inkml:trace>
  <inkml:trace contextRef="#ctx0" brushRef="#br0" timeOffset="146375.94">25642 16165 960 0,'0'0'419'0,"0"0"-300"16,0 0-64-16,0 0-12 15,0 0-39-15,0 0 2 16,173-13-6-16,-137 11-3 16,-4-3-49-16,-3-2-72 15,-8 2-38-15,0-8-33 16,-8 3 15-16,-6-4 36 15,-3 2 139-15,-4 3 5 16,2-4 95-16,-2 3 26 16,0 2 10-16,0-2-17 15,0 5-1-15,0 2-21 0,0 3-4 16,0 0-37-16,0 0-29 16,0 0 0-16,0 0-11 15,0 0-11-15,5 18 0 16,-1 13 0-16,5 6 9 15,-4 7 0-15,4 4-5 16,-3-3-1-16,1-10 1 16,2-3-3-16,-4-9-2 15,-1-16-38-15,-2-5-55 16,2-2-106-16,3-14-3 16,2-13-564-16</inkml:trace>
  <inkml:trace contextRef="#ctx0" brushRef="#br0" timeOffset="146766.72">26174 16084 1240 0,'0'0'261'15,"0"0"-185"-15,0 0-37 16,0 0-33-16,0 0-6 16,0 0 2-16,134-9-2 15,-105 9 0-15,-5 0-15 16,-8-5-30-16,-5 1-5 15,-7-4-4-15,-4 2 29 16,0-2-4-16,0-2 8 16,-15 2 8-16,-3-5 4 0,1 3 7 15,1 2-1 1,3 3 3-16,4 1 1 0,2-1-1 16,2 4 15-16,1 1 18 15,2 0 10-15,0 0 1 16,-1 0-20-16,-1 10-7 15,4 12 13-15,0 10-5 16,0 8 7-16,0 4-12 16,2 0-9-16,9-2-5 15,3 2-4-15,-1-12 1 16,-2-6-6-16,-2-12-8 16,0-10-80-16,-3-4-128 15,3-9-103-15</inkml:trace>
  <inkml:trace contextRef="#ctx0" brushRef="#br0" timeOffset="147075.76">26631 15927 693 0,'0'0'229'0,"0"0"-189"16,0 0 4-16,0 0-11 16,0 0-18-16,0 0 43 15,0 0 40-15,0 44-12 0,0-15 10 16,2 7-36-16,3 3-25 16,2-2-14-16,-1 1-15 15,1-6-6-15,-1-6 6 16,0-4-5-16,-2-12-1 15,-4-6-69-15,2-4-85 16,-2 0-22-16,0-21-259 16</inkml:trace>
  <inkml:trace contextRef="#ctx0" brushRef="#br0" timeOffset="147508.69">26664 15950 375 0,'0'0'788'0,"0"0"-637"16,0 0-68-16,0 0 27 0,0 0-97 15,0 0-13-15,39-44-10 16,-22 44 10-16,-3 0-8 16,-7 0 3-16,-5 0 2 15,-2 14-7-15,0 3 8 16,0 9 2-16,-2-3 0 15,-19 4 0-15,-6 0 2 16,-2-1-2-16,3-5 0 16,6-6 1-16,8-11-1 0,12-4 2 15,0 0 15 1,3 0 9-16,23-14-26 0,9-3-6 16,0 8 1-16,-2 5 5 15,-6 4 0-15,-5 0-3 16,-8 0-3-16,-3 0 4 15,-7 13-4-15,-4-1-1 16,0 3 7-16,0 3-2 16,-7-5 2-16,-6-1 6 15,0-1-6-15,2-2-4 16,4-9-109-16,7 0-34 16,0 0-41-16,0-15-525 15</inkml:trace>
  <inkml:trace contextRef="#ctx0" brushRef="#br0" timeOffset="147892.01">26909 16070 619 0,'0'0'263'16,"0"0"-161"-16,0 0 27 16,0 0 10-16,0 0-96 15,0 0-24-15,0 0-6 16,0 0 1-16,6 0-14 15,2 0-1-15,1 0-12 16,5 0 10-16,-1 0-4 16,-2 0-2-16,-2 0 5 15,-7 5 2-15,-2 7-4 0,0 7 3 16,-2-1 3-16,-22 3 13 16,-6 6-1-16,-1 1 18 15,2-2 39-15,11-3 6 16,7-14-17-16,9-1-22 15,2-8 6-15,4 0 6 16,23 0-3-16,7 0-26 16,3-4-18-16,-6 0 1 15,-2 0-2-15,0 4-23 16,-4 0-20-16,0 0-38 16,0-2-73-16,-6-6-37 15,-3-6-313-15</inkml:trace>
  <inkml:trace contextRef="#ctx0" brushRef="#br0" timeOffset="148147.87">27110 15895 1012 0,'0'0'198'0,"0"0"-87"15,0 0-12-15,0 0-70 16,0 0-29-16,0 0-2 15,121 68 2-15,-92-18 1 16,-9 12 6-16,-9 1 21 16,-9 7 5-16,-2 6 8 0,0-4-18 15,-2-5-9-15,-11-9-4 16,-1-14-5-16,-5-12-5 16,-4-3-29-16,-6-17-140 15,2-12-230-15</inkml:trace>
  <inkml:trace contextRef="#ctx0" brushRef="#br0" timeOffset="149346.87">27815 16029 548 0,'0'0'304'16,"0"0"-196"-16,0 0-11 15,0 0 40-15,0 0-25 16,0 0-26-16,-9 0-3 16,9 0-26-16,0 0-19 15,0 0-2-15,13 0-3 16,7 0-18-16,7 0 0 16,2-7-14-16,0-2-1 15,0 4 4-15,-4-5-4 16,-3 2-20-16,-6-2-26 15,-3 3-5-15,-9 2-28 0,-1 0-3 16,-3-1 13-16,0 3-39 16,0-6-40-16,-7 1-77 15,-6 3-6-15,2-4-19 16,1-1 61-16,2 6 142 16,1-6 47-16,5 2 229 15,2-2 8-15,0 3-50 16,0-5 12-16,-4 1-47 15,4 1 0-15,-3 5-43 16,0-2-18-16,3 3-33 16,0 0-25-16,0 4-6 15,0-2-5-15,0 2-10 0,0 0-7 16,0 0-5-16,0 0-5 16,0 14-7-16,0 18 9 15,0 12 3-15,0 2 6 16,0 7-4-16,0-5-2 15,0-6 4-15,10-4-3 16,1-9-1-16,2-8-16 16,1-7-76-16,3-14-110 15,3 0-218-15</inkml:trace>
  <inkml:trace contextRef="#ctx0" brushRef="#br0" timeOffset="149752.65">28441 15793 25 0,'0'0'624'0,"0"0"-440"15,0 0-69-15,0 0 8 16,0 0-40-16,0 0-23 15,5-3-9-15,-5 3 13 16,0 0-2-16,0 0 6 16,0 0-9-16,0 0 0 0,0 0-14 15,0 0-18 1,0 0-12-16,2 0-15 0,2 3-12 16,6 25 4-16,-2 16 8 15,5 11 3-15,1 11-1 16,-5 4 0-16,0 2 5 15,-2-6-3-15,-5-8-2 16,0-8-1-16,-2-9 1 16,0-19-2-16,0-12 2 15,0-10-2-15,0 0-39 16,0-10-13-16,0-25-122 16,0-7-274-16</inkml:trace>
  <inkml:trace contextRef="#ctx0" brushRef="#br0" timeOffset="150060.25">28427 15825 684 0,'0'0'569'16,"0"0"-441"-16,0 0-25 16,0 0 3-16,0 0-57 15,0 0-39-15,6-35-10 16,25 35-1-16,0 0-1 15,2 0-4-15,-4 0 6 16,-4 7-3-16,-8 12 1 16,-8-2-5-16,-9 1 3 15,0 5 0-15,0 0 4 0,-24 3-2 16,-5 1 2-16,-6-6 3 16,0-6-2-16,6-3 3 15,8-7-4-15,9-5-2 16,10 0-17-16,2-3-27 15,10-17-192-15,23-5-363 16</inkml:trace>
  <inkml:trace contextRef="#ctx0" brushRef="#br0" timeOffset="150705.87">29083 15770 459 0,'0'0'295'16,"0"0"-137"-16,0 0-10 15,0 0-50-15,0 0-20 16,0 0-46-16,42-47-18 16,-39 45-2-16,-1 2 20 15,-2 0 10-15,0 0 8 0,0 0 16 16,0 0-26-1,0 0-17-15,0 0-15 0,-7 0-8 16,-8 6-1-16,-8 11 1 16,-1 6 9-16,-3 7 3 15,-1 6 8-15,-1 8 5 16,2 6-11-16,4 9 4 16,9-5 1-16,10 0-6 15,4-3-2-15,12-2-8 16,26-6 6-16,3-10-4 15,2-5 0-15,-5-15-5 16,-5-13-48-16,-4 0-89 16,-6-21-199-16</inkml:trace>
  <inkml:trace contextRef="#ctx0" brushRef="#br0" timeOffset="151296.54">29378 15936 658 0,'0'0'519'16,"0"0"-413"-16,0 0-47 15,0 0 29-15,0 0-21 16,0 0-53-16,0-13-12 16,2 13-1-16,-2 0 14 15,0 0-1-15,0 0-5 16,0 13-8-16,0 10 2 0,-4 13 5 15,-10 5 0 1,1-2-6-16,1-1 0 0,6-1-2 16,-1-15 0-16,5-3 0 15,0-10 0-15,0-1 0 16,-1-8 0-16,1 0-32 16,-3 0-39-16,3 0 13 15,0-22-26-15,2-12-118 16,0-5 18-16,0 1 99 15,16-8 85-15,6-3 0 16,0 1 167-16,5 3-17 16,-3 6-24-16,1 2 2 0,-2 7-35 15,-6 12-38 1,-5 8-19-16,-8 2-5 0,-2 8-5 16,-2 0-14-16,0 0-12 15,0 0-4-15,0 22 0 16,0 4 4-16,0 6 2 15,0 5 3-15,0 0-4 16,5 1 0-16,1 3-1 16,0-3 1-16,4-2-1 15,-1-8 0-15,-3-6-2 16,3-4 5-16,-2-10-1 16,0-3-2-16,-1-5-13 15,-2 0-20-15,-1 0-22 16,-1-5-104-16,-2-13-160 15,0 2-577-15</inkml:trace>
  <inkml:trace contextRef="#ctx0" brushRef="#br0" timeOffset="151456.46">29362 16048 900 0,'0'0'364'16,"0"0"-218"-16,0 0-25 15,0 0-67-15,0 0-37 16,0 0-16-16,165 0-1 15,-119 0 0-15,0 0-60 16,-13-4-104-16,-8-2-110 16,-6 2-286-16</inkml:trace>
  <inkml:trace contextRef="#ctx0" brushRef="#br0" timeOffset="151672.26">29745 15963 734 0,'0'0'312'16,"0"0"-140"-16,0 0-16 15,0 0-55-15,0 0-55 16,0 0-23-16,27-27-23 16,-20 27 0-16,-3 14-9 15,3 16 4-15,-2 12 5 16,-3 2 5-16,0 10 0 16,-2-2-5-16,0-1 3 15,0-8-3-15,0-7-69 16,0-13-54-16,2-19-125 0,7-4-342 15</inkml:trace>
  <inkml:trace contextRef="#ctx0" brushRef="#br0" timeOffset="152101.01">30022 16034 929 0,'0'0'371'15,"0"0"-304"-15,0 0-19 16,0 0 29-16,0 0-72 16,0 0-5-16,114-17-7 0,-85 17-56 15,-8-4 4-15,-5 3 21 16,-5-8 14-16,-7 1 5 16,-4-1-4-16,0-6-14 15,0 3-23-15,0-2 28 16,-4 1 23-16,-9-1 7 15,-1 2-1-15,1 1 3 16,5-1 59-16,-2 4 34 16,6 7-16-16,2-4-9 15,0 5 25-15,2 0-35 16,0 0-23-16,0 0-16 16,0 0-19-16,0 6-12 15,0 16 3-15,0 8 9 0,0-2 3 16,0 7-1-1,0-8 0-15,0 4 1 0,0-4 1 16,0 0-4-16,0-9-43 16,0-5-99-16,2-4-84 15,12-9-108-15</inkml:trace>
  <inkml:trace contextRef="#ctx0" brushRef="#br0" timeOffset="152399.59">30454 15775 854 0,'0'0'326'16,"0"0"-190"-16,0 0-12 0,0 0-26 15,0 0-62-15,0 0-36 16,23-5 0-16,-13 28-1 15,-2 3 3-15,-4 12 2 16,-4 6 4-16,0 5-5 16,0-5 0-16,0 0-3 15,0-7 0-15,0-6 4 16,0-9-4-16,0-8-28 16,0-6-80-16,0-8-69 15,0 0-86-15,0-14-164 16</inkml:trace>
  <inkml:trace contextRef="#ctx0" brushRef="#br0" timeOffset="152856.04">30481 15836 777 0,'0'0'208'16,"0"0"-20"-16,0 0-62 15,0 0-77-15,0 0-25 16,0 0-15-16,62-91-9 16,-37 84 1-16,-10 6-2 0,1 1-1 15,-5 0-10 1,-1 12-2-16,-4 9 6 0,-6 2 3 16,0 5 4-16,0-1 0 15,-18 0 0-15,-11-1 1 16,-2 5 3-16,-3-9 15 15,7-3-10-15,10-2-6 16,7-13 1-16,10-4 2 16,0 0 18-16,12-4-23 15,17-15-2-15,9 3-26 16,0 6 25-16,-5 6-4 16,-4 4 2-16,-7 0 2 15,-9 4-6-15,-5 14 2 16,-8 0 7-16,0 1 1 15,0-2 39-15,-14 0-5 0,-3 1-18 16,1-8-8-16,1-2-1 16,3-3-8-16,3-5-81 15,5 0-82-15,4 0-194 16</inkml:trace>
  <inkml:trace contextRef="#ctx0" brushRef="#br0" timeOffset="153322.78">30824 15950 847 0,'0'0'214'0,"0"0"-157"15,0 0 35-15,0 0-87 16,0 0-5-16,0 0-6 15,74-30-1-15,-63 30-2 16,-5 0-4-16,0 0 5 16,-6 7-13-16,0 7 21 15,0 4 0-15,-10-1 12 16,-9 1 1-16,-4 0-7 16,3-4-2-16,2-6-4 15,7 2 3-15,6-10-3 16,5 0 1-16,0 0 1 0,0 0 26 15,12 0-8 1,7 0-16-16,8-8-2 0,-4 6-1 16,-1-3-1-1,-4 5 2-15,-2 0-2 0,-5 0 2 16,-5 15 4-16,-6 3 10 16,0 0 25-16,0 4 16 15,-11 0-5-15,-5-1-35 16,1-1-7-16,-1-3-6 15,5-8-4-15,3-9-60 16,5 0-137-16,3-5-293 16</inkml:trace>
  <inkml:trace contextRef="#ctx0" brushRef="#br0" timeOffset="153705.22">31023 15628 111 0,'0'0'1055'16,"0"0"-898"-16,0 0-32 15,0 0-24-15,0 0-80 16,0 0-19-16,0 0-2 15,209 77 0-15,-151-15-4 0,-11 4 0 16,-18 14 4-16,-15 5 2 16,-14 9 0-16,-3 5 15 15,-35 5 21-15,-13 2-1 16,-7-12 7-16,2-18-17 16,7-18-14-16,13-14-3 15,12-18-8-15,9-11 1 16,6-11-3-16,-5-1 0 15,-1-1-21-15,-8 1-11 16,-3 2-44-16,-4-5-178 16,4 0-462-16</inkml:trace>
  <inkml:trace contextRef="#ctx0" brushRef="#br0" timeOffset="167990.57">646 9622 62 0,'-7'0'10'16,"3"0"-8"-16,4 0-2 16,-4 2-2-16,-1 1 2 15,0-1 0-15,-2-2-2 16,1 2-55-16</inkml:trace>
  <inkml:trace contextRef="#ctx0" brushRef="#br0" timeOffset="168664.75">646 9622 47 0,'-58'-27'56'15,"58"27"41"-15,0 0 26 16,0 0-26-16,0 0 10 16,0 0-11-16,0 0-25 15,0-2-24-15,0-2-36 16,0 0 4-16,0 2-14 16,0 0 6-16,0-1-7 0,0 0 7 15,0 1-6 1,0-2 4-16,0 1 14 0,0 1 13 15,2-3-8-15,-2 1-15 16,3 0 17-16,-3-3 32 16,0 4-18-16,0-1-9 15,0 2 5-15,0-1-2 16,0 2 17-16,0-1-16 16,0 2-5-16,0 0 0 15,0 0-9-15,0 0 4 16,0 0-10-16,0 0 0 15,0 0 2-15,0 0-2 16,0 0-14-16,0 0-1 16,0 0-7-16,2 0-9 15,2 6-10-15,3 18 21 0,-1 10 5 16,6 6-2-16,1 7 3 16,-2 4-1-16,1 4 0 15,-4-6-2-15,1-3 2 16,-5-8 3-16,4-9-3 15,-2-7 3-15,-2-7-3 16,1-10 2-16,-1-1-2 16,0-1 2-16,-4-3 4 15,3 0-5-15,-3 0 8 16,0 0-5-16,0 0 0 16,0 0-4-16,0 0-17 15,0-7-31-15,0-11-138 0,-5-6-144 16,-6-5-136-16</inkml:trace>
  <inkml:trace contextRef="#ctx0" brushRef="#br0" timeOffset="169000.56">595 9508 776 0,'0'0'184'0,"0"0"-47"15,0 0-38-15,0 0-29 16,0 0-23-16,0 0-23 16,-5-37-24-16,12 33-5 0,20-1 2 15,9 0-1 1,3 1 3-16,-1 4 1 0,-7 0-1 16,-2 0 1-16,-4 0-1 15,-5 16-8-15,-11 1-4 16,-9 10 9-16,0 4 3 15,-25 3 1-15,-12 5 0 16,-11-3 5-16,2-4-3 16,11-6-2-16,8-11-3 15,13-8-34-15,7-7-43 16,7 0 22-16,0-7-39 16,19-20-398-16</inkml:trace>
  <inkml:trace contextRef="#ctx0" brushRef="#br0" timeOffset="169625.21">1172 9272 195 0,'0'0'192'0,"0"0"-51"16,0 0-12-16,0 0-107 16,0 0 53-16,0 0 4 15,26-69-5-15,-26 66-46 16,0 3 25-16,0 0 4 16,0 0-3-16,0 0-7 15,0 0 5-15,0 0-9 0,0 0-17 16,0 0-4-16,0 0-9 15,0 0-6-15,0 0-7 16,0 0-5-16,0 0-3 16,-10 6 2-16,-3 10 5 15,-4 2 0-15,2 0 1 16,-1 5-2-16,3 1 0 16,-3 5 0-16,5 5 4 15,3 4 3-15,5 6-3 16,3 3 5-16,0 5 14 15,9-2 6-15,13 0-2 16,0-5-3-16,1-6-15 16,0-5-1-16,-4-8-3 0,-1-5 1 15,5-14-4-15,-4-7-46 16,2-6-136-16,-3-30-454 16</inkml:trace>
  <inkml:trace contextRef="#ctx0" brushRef="#br0" timeOffset="170374.86">1415 9334 757 0,'0'0'139'0,"0"0"-55"15,0 0-1-15,0 0 10 16,0 0-17-16,0 0-32 15,-2-15-26-15,2 10 6 16,0 5 17-16,0 0-1 16,0 0-14-16,0 0-17 15,0 0 1-15,0 0-10 16,0 0-2-16,0 0 1 16,0 0-4-16,0 0 5 15,0 0-3-15,0 0-4 16,0 10-5-16,0 12 6 15,-7 13 6-15,-2 0 2 16,1 6-2-16,-4-4 2 0,3 0-2 16,3-4 0-1,-3-10 1-15,2-3-2 0,2-10 2 16,3-5-1-16,2-5 0 16,0 0 5-16,0 0 15 15,0-7 11-15,0-19-31 16,2-8-14-16,7-6-9 15,-2-3-2-15,0 3-13 16,-1 2 16-16,-1 0 20 16,-3 1 2-16,5 4 1 15,0-1 1-15,1 4 3 16,3 4 13-16,-1 6 16 0,-4 4-10 16,1 6 5-1,-3 4 8-15,-2 6-8 0,-2 0-27 16,0 0-2-1,0 0-11-15,5 0-7 0,4 0 4 16,2 12 14-16,7 4-1 16,-1 1 3-16,2 6-1 15,3 0-1-15,-5 0 0 16,2 1 0-16,-4 1 0 16,-4-2 2-16,-2 0-2 15,-2-8 1-15,0-1-1 16,-3-4 0-16,1-3 1 15,-3-4-1-15,-2 1 0 16,2-4 3-16,0 3-2 16,-2-3-1-16,0 2-10 15,0 0-54-15,0-1-46 16,0 6-140-16,0-2-55 0,-9-3-298 16</inkml:trace>
  <inkml:trace contextRef="#ctx0" brushRef="#br0" timeOffset="170905.92">1355 9450 747 0,'0'0'300'15,"0"0"-91"-15,0 0-82 16,0 0-77-16,0 0-41 16,0 0 5-16,179-99-12 15,-117 80-2-15,3 6-1 16,-10-1 0-16,-10 2 0 0,-14 3-16 15,-13 3-57-15,-7 2-17 16,-11 4 43-16,0-2 21 16,0 0 5-16,0-2 10 15,0-1 12-15,0 5 2 16,0-3 20-16,-2 1 22 16,2 0 8-16,0 2 0 15,0 0 1-15,0-2-24 16,0 2 1-16,0-3 9 15,0 3 3-15,0 0-17 16,0-2-14-16,0 2-2 0,0-3 7 16,0 1-1-1,0 2-5-15,0 0-2 0,0 0 1 16,0 0 1-16,0 0-3 16,0 0 1-16,0 0-4 15,0 0 4-15,0 0-8 16,0 0-3-16,0 0-3 15,2 2-8-15,6 24 0 16,6 9 14-16,-1 2 4 16,1-1 0-16,-5-5-1 15,-1-8-3-15,-1-5 1 16,-2-6-1-16,-3-7-5 16,-2-1-51-16,0-4-27 15,0 0-41-15,0 0-40 0,-9-14-315 16</inkml:trace>
  <inkml:trace contextRef="#ctx0" brushRef="#br0" timeOffset="171228.74">1821 8932 376 0,'0'0'527'0,"0"0"-411"16,0 0-38-16,0 0-22 16,0 0-8-16,0 0-26 15,-25-23-22-15,50 32-16 16,10 17 16-16,5 11 17 0,7 9 2 16,-7 10-8-16,-7 5-9 15,-10 3 2-15,-17 4 1 16,-6 2 2-16,-2-3-7 15,-25-6 0-15,-2-8 6 16,1-11-3-16,2-12 1 16,5-7-4-16,1-9-4 15,5-5-164-15,1-7-264 16</inkml:trace>
  <inkml:trace contextRef="#ctx0" brushRef="#br0" timeOffset="171926.87">1644 9247 45 0,'0'0'319'0,"0"0"-152"16,0 0-56-16,0 0-1 15,0 0 1-15,0 0-27 16,0 2-38-16,0-2-21 16,0 0-23-16,0 7-2 15,0 5-20-15,0 8 18 16,0 11 2-16,0 3 11 15,0 5 6-15,9 4-5 16,5-6 8-16,-3-3-8 16,1-9-4-16,-6-9 2 0,0-8 4 15,-1-4-1-15,-3-4 1 16,-2 0 14-16,2 0 27 16,-2 0 2-16,0 0-3 15,0 0-19-15,0-8-26 16,0-4-9-16,0 0-196 15,0 2-251-15</inkml:trace>
  <inkml:trace contextRef="#ctx0" brushRef="#br0" timeOffset="172400.37">1000 10561 741 0,'0'0'201'0,"0"0"-116"16,0 0 31-16,0 0 19 16,0 0-71-16,0 0-57 15,69-18-7-15,-46 9 1 16,-3 2-1-16,-3 5-1 16,0 2-11-16,-5 0-101 15,-3 0-241-15,-6 0-174 0</inkml:trace>
  <inkml:trace contextRef="#ctx0" brushRef="#br0" timeOffset="172556.66">1050 10712 948 0,'0'0'299'16,"0"0"-212"-16,0 0-21 15,0 0-19-15,0 0-45 16,0 0-2-16,146-43-41 15,-105 22-148-15,-3-5-277 16</inkml:trace>
  <inkml:trace contextRef="#ctx0" brushRef="#br0" timeOffset="172880.48">1513 10291 794 0,'0'0'243'15,"0"0"-118"1,0 0-11-16,0 0-44 0,0 0-30 15,0 0-28-15,78-23-10 16,-33 6 4-16,6-5 0 16,2 1-3-16,-6 2-3 15,-9-2-4-15,-11 7-97 16,-14 4-110-16,-13 6-152 16,0 4-105-16</inkml:trace>
  <inkml:trace contextRef="#ctx0" brushRef="#br0" timeOffset="173590.63">1600 10277 237 0,'0'0'216'0,"0"0"-77"0,0 0-72 16,0 0 14-16,0 0 34 15,0 0-40-15,-107 56 12 16,107-54-9-16,0-2 7 15,0 0-39-15,0 0-20 16,0 0-17-16,2 0 11 16,23 0-3-16,10 0 19 15,12 2-4-15,4-2-20 16,-2 2-6-16,-3 6-6 16,-13 5-3-16,-12 1-29 15,-9 7-33-15,-10 2 16 0,-2 3 24 16,-2 1 12-16,-20 4 7 15,-7-2 6-15,2 1 0 16,-4 3 0-16,2-5 0 16,2-2 0-16,5-2 4 15,6-7 3-15,3 2 22 16,1-9-6-16,8-2 3 16,0-4 12-16,4-2-22 15,0-2 22-15,0 0 16 16,0 0-14-16,0 3-3 15,0-3-15-15,0 0-18 16,0 0 1-16,0 0-4 16,0 0-2-16,0 0 2 0,0 0-1 15,0 0 19 1,0 0-3-16,11 0-12 0,9 0 7 16,7 0-10-16,6 0 1 15,9 0 6-15,8 0-2 16,8-7-1-16,4-13 3 15,2-4-5-15,-8 0 0 16,-12 2 4-16,-12 8-6 16,-14 5-1-16,-9 5 0 15,-7 4 0-15,-2 0 0 16,0 0 0-16,0 0-8 16,0 0 8-16,0-1 1 0,0 1-1 15,0-2 2 1,0 2 3-16,0-2-3 0,0 2 7 15,0 0-9-15,0 0-14 16,0 0-41-16,0-2-78 16,0-5-65-16,0-3-372 15</inkml:trace>
  <inkml:trace contextRef="#ctx0" brushRef="#br0" timeOffset="176118.47">2452 9960 707 0,'0'0'154'15,"0"0"-59"-15,0 0-17 16,0 0-27-16,0 0 17 16,0 0 22-16,4-74-73 15,3 62 7-15,-3-1 49 16,-2 6-13-16,0 0 7 15,-2 4-35-15,0 3-3 16,0 0-13-16,0 0-13 16,0 0-3-16,2 0-9 15,6 24-7-15,0 12 16 0,3 10 0 16,3 3 0-16,-1 2 0 16,-1 0-1-16,-1-5 1 15,-1-8-1-15,-2-11 1 16,-2-8 0-16,-1-7 0 15,-5-8 0-15,2-2 3 16,-2-2-2-16,0 0 1 16,0 0-2-16,0 0-56 15,0 0-17-15,0 0-29 16,-9-16-123-16,-3-10-239 16</inkml:trace>
  <inkml:trace contextRef="#ctx0" brushRef="#br0" timeOffset="176419.74">2492 9851 686 0,'0'0'202'16,"0"0"-64"-16,0 0-31 15,0 0-36-15,0 0-16 16,0 0-12-16,6-111-18 16,8 104-15-16,-1 0 1 15,3 7-10-15,-1 0 0 16,1 0-1-16,-3 0 0 15,-4 0-2-15,0 5-8 16,-6 11 4-16,-3 11-1 16,0 5-4-16,-9-1 11 0,-9 0 0 15,-3-9 2 1,4-6 2-16,5-8 0 0,4-3-2 16,5-5-2-16,3 0-21 15,0 0-18-15,0-5-57 16,0-17-212-16,19-5-347 15</inkml:trace>
  <inkml:trace contextRef="#ctx0" brushRef="#br0" timeOffset="176824.51">2926 9472 383 0,'0'0'199'15,"0"0"-93"-15,0 0 10 16,0 0 26-16,0 0-36 16,0 0-28-16,5-1 2 15,-5 1-6-15,0 0-23 16,0 0-28-16,0 0-13 15,0 0 0-15,0 0-9 16,0 5-1-16,-12 18-3 16,0 7 3-16,-2 7 4 15,3 10 13-15,4 3 7 0,5 2 0 16,2 5-4-16,0-1-8 16,5-1-1-16,14-2-4 15,8-7-3-15,4-10 4 16,2-11-4-16,2-8 5 15,-6-8-9-15,-1-9-65 16,-1-3-72-16,-5-31-116 16</inkml:trace>
  <inkml:trace contextRef="#ctx0" brushRef="#br0" timeOffset="177410.54">3231 9599 585 0,'0'0'482'16,"0"0"-319"-16,0 0-58 16,0 0-21-16,0 0-37 15,0 0-11-15,-4-58-26 16,4 58-9-16,0 0 0 16,0 0-2-16,0 0-9 15,0 0-13-15,0 14-1 16,0 12 22-16,0 10 2 15,0 6-3-15,0 0 3 16,0 2 2-16,-4-3 0 16,-1-8 0-16,1-6 1 0,0-12-2 15,2-7 0-15,2-5-1 16,0-3 4-16,-3 0 22 16,3-12 5-16,0-18-8 15,0-9-21-15,0 0-1 16,0-2 0-16,0 1-1 15,0-2 0-15,0 0 0 16,0 4 0-16,3 4-1 16,3 4 1-16,1 10 2 15,-1 5 0-15,-4 5 2 16,0 2 8-16,1 2-8 16,0 5 4-16,-3-1 2 0,0 2-5 15,0 0-2-15,0 0-3 16,0 0-6-16,6 0-1 15,7 12-6-15,10 13 6 16,6 9 7-16,-3 1 2 16,3 0 0-16,-4 0-2 15,-3-7 0-15,-4-4 0 16,-3-7 0-16,-5-3-18 16,-4-5-75-16,-6 1 0 15,0-4-65-15,0-4-110 16,-4-2-342-16</inkml:trace>
  <inkml:trace contextRef="#ctx0" brushRef="#br0" timeOffset="177590.43">3221 9717 551 0,'0'0'580'16,"0"0"-428"-16,0 0-100 15,0 0 29-15,0 0-17 16,0 0-47-16,126-28-1 15,-78 12-8-15,-9 2-5 16,-1-2-3-16,-7 0-104 16,-4-4-143-16,-2-4-426 15</inkml:trace>
  <inkml:trace contextRef="#ctx0" brushRef="#br0" timeOffset="177887.95">3667 9446 939 0,'0'0'171'0,"0"0"-112"16,0 0 19-16,0 0-22 15,0 0-35-15,0 0-21 16,-2 0-2-16,2 0-4 16,0 0-1-16,-3 4 3 15,3 11-6-15,0 6 10 16,0 4 17-16,0 3-4 15,0-1 18-15,0 0-19 16,11-3 4-16,2-5-11 16,-3-2-1-16,-2-5-2 15,-1-6 8-15,2-6-2 0,2 0 10 16,2-10-18-16,5-20-23 16,-5-6-140-16,-3-7-136 15</inkml:trace>
  <inkml:trace contextRef="#ctx0" brushRef="#br0" timeOffset="178159.79">3559 9293 226 0,'-2'-9'10'0,"-2"3"-7"0,-3 2 33 15,1 2-24 1,-2 2-8-16,2 0 3 0,2 0 99 16,4 0 75-16,0 0-78 15,-3 0-71-15,3 0-29 16,0 2-2-16,0 8-2 16,0-1 3-16,0-2-4 15,0 0 1-15,0-4-97 16,0 1-139-16</inkml:trace>
  <inkml:trace contextRef="#ctx0" brushRef="#br0" timeOffset="179140.8">3617 9404 17 0,'0'0'317'0,"0"0"-127"15,0 0-29-15,0 0 17 16,0 0-13-16,0 0-41 16,7 0-7-16,-5 0-35 0,-2 0-3 15,3 0-13 1,-3 0-27-16,0 0-15 0,2 0-9 16,-2 0-10-16,0 0-5 15,7 7-7-15,3 10-10 16,7 8 17-16,4 5 1 15,-1 2 0-15,1-3 2 16,-6 0-2-16,-1-3-1 16,-5-6 1-16,-5-3 2 15,-4-8-3-15,0-3 0 16,0-4 3-16,0-2 1 16,0 0 0-16,0 0 9 0,0 0-4 15,0-12 12-15,0-14-21 16,-11-8-1-16,-1-3-2 15,1-1 3-15,1-1 0 16,0 7 3-16,1 6-5 16,5 5 5-16,0 10-3 15,4 2 0-15,-2 6 1 16,2 1-1-16,0 2 4 16,0 0-3-16,0 0-1 15,0 0-4-15,0 0 0 16,0 0-18-16,0 15 6 15,0 13 14-15,0 10 3 16,2 3-4-16,6 3 6 16,-1-4-5-16,5-2 6 15,-4-4-8-15,1 0 5 0,-3-4-1 16,2-4 0-16,-2-4 2 16,-1-8-4-16,-1-6 2 15,-2-2 0-15,-2-3 4 16,0-3-4-16,0 0 4 15,0 0-2-15,0 0-2 16,0 0 1-16,0 0-1 16,0 0 6-16,0 0-6 15,0 0 0-15,0 0-5 16,0 0-26-16,0 0-26 16,0-5-48-16,0-13-96 15,-2-8-513-15</inkml:trace>
  <inkml:trace contextRef="#ctx0" brushRef="#br0" timeOffset="179727.47">4003 9334 703 0,'0'0'325'16,"0"0"-169"-16,0 0-29 15,0 0-29-15,0 0-22 16,0 0-48-16,52-44-5 15,-31 32-13-15,2 0-6 16,-1 0-1-16,-2 5-1 16,-2-5-2-16,-2 5 0 15,-5-1-70-15,-2 0-37 16,-7-1-19-16,-2 2-56 16,0 0-63-16,0 0 15 0,-13 2 173 15,1 4 53 1,-1-1 4-16,2 0 58 0,4-1 43 15,-2 2 75-15,5-3-36 16,2 2-55-16,0 2 12 16,2 0 2-16,0 0-35 15,0 0 0-15,0 0-19 16,0 0-17-16,0 0-13 16,0 0-15-16,0 0-3 15,0 6-12-15,0 20-3 16,2 8 18-16,9 8 1 15,0 2 0-15,-2 2 2 16,0-4-2-16,0-5-1 16,0-9-60-16,-1-10-90 15,-1-14-115-15,-3-4-212 0</inkml:trace>
  <inkml:trace contextRef="#ctx0" brushRef="#br0" timeOffset="180098.05">4306 9007 495 0,'0'0'176'0,"0"0"-38"16,0 0 19-16,0 0 5 15,0 0-57-15,0 0-44 16,5-10-13-16,-5 10-9 16,0 0-18-16,2 0-21 15,2 0-5-15,3 16-14 16,7 10 19-16,1 4 5 16,3 0-5-16,-2-1 3 15,-1-5-1-15,-4-2 0 16,-2-7-1-16,-2-1 0 15,-5-5 2-15,0-3 0 16,-2 0-3-16,0-2-71 16,0-2-48-16,0-2-36 15,-8 0-190-15</inkml:trace>
  <inkml:trace contextRef="#ctx0" brushRef="#br0" timeOffset="180604.76">4400 8997 645 0,'0'0'207'16,"0"0"-62"-16,0 0-48 15,0 0 11-15,0 0-17 16,0 0-48-16,-25-53-6 16,25 41-1-16,0-1 19 15,0-3-24-15,7-4-13 16,15 0-3-16,5 4-13 0,-2 6-2 15,-3 6-6-15,-4 4-4 16,-8 0-5-16,2 18 7 16,-5 5 4-16,-7 10-3 15,0-3 7-15,0 2 0 16,-23 1 8-16,-1-6-6 16,-3-3-1-16,7-8 0 15,4-7-1-15,12-7 6 16,4-2-1-16,0 0 25 15,0-11-9-15,18-7-21 16,7 1-8-16,2 0 4 16,-6 7 2-16,2 6-3 15,-7 4-2-15,-1 0-1 0,-1 3-7 16,-3 16 1-16,-5 6 10 16,-6 3-4-16,0 2 7 15,0 0 1-15,-15-4 0 16,-3-1 4-16,-7-8 3 15,0-3-7-15,-4-6 3 16,3-4-1-16,2-4-2 16,5 0-39-16,13-4-51 15,6-18-72-15,0-7-279 16</inkml:trace>
  <inkml:trace contextRef="#ctx0" brushRef="#br0" timeOffset="181205.41">4761 8911 458 0,'0'0'150'16,"0"0"-79"-16,0 0 22 15,0 0 21-15,0 0-17 16,0 0-27-16,0-10-8 16,0 4-6-16,0 0 22 15,0 3-25-15,0-2-25 16,0 5-4-16,0 0 10 16,0 0-16-16,0 0-3 0,0 0-15 15,0 0-2 1,0 0-6-16,0 0 4 0,0 0-14 15,0 10 12-15,2 6 4 16,5 2 2-16,-3 6 0 16,-2 3 1-16,4 3 6 15,-6 0-1-15,4-1-2 16,0-2-3-16,3-5 8 16,-1-8-5-16,1-4 5 15,0-6 4-15,2-4-2 16,1 0 15-16,2 0 3 15,-3 0-22-15,2-9 0 16,-4-9-7-16,-3-7-129 16,-1-5-220-16</inkml:trace>
  <inkml:trace contextRef="#ctx0" brushRef="#br0" timeOffset="181632.22">4692 8578 441 0,'0'0'387'0,"0"0"-223"0,0 0-109 16,0 0-32-16,0 0-23 16,0 0-6-16,-3 14 6 15,8-3 60-15,6-6-11 16,2 0 2-16,5-5 26 16,-5 0-22-16,-3 0-15 15,-4 0-20-15,-6 0 1 16,0 0 0-16,0-3 3 15,0 1-18-15,0-2-6 16,-8 4-15-16,-6 0-17 16,1 0-31-16,-1 2 20 0,5 10 4 15,7 1-36 1,2 1-16-16,0 0-39 0,0-5-36 16,13-2-147-16</inkml:trace>
  <inkml:trace contextRef="#ctx0" brushRef="#br0" timeOffset="181991">4955 8424 797 0,'0'0'256'0,"0"0"-159"15,0 0-63-15,0 0 16 16,0 0-22-16,0 0-28 16,-9-6-3-16,38 10 3 15,7 20 8-15,11 16 24 16,1 14-18-16,0 16-10 15,-11 20-4-15,-10 12 5 16,-16 7-1-16,-11-1 2 0,0-5 1 16,-9-15-1-1,-16-12 0-15,-6-9-6 0,-8-16-86 16,-11-12-249-16</inkml:trace>
  <inkml:trace contextRef="#ctx0" brushRef="#br0" timeOffset="183011.42">1796 11133 517 0,'0'0'150'16,"0"0"-26"-16,0 0 52 15,0 0-74-15,0 0-14 16,0 0 13-16,14-48-46 15,-14 46 15-15,2 0-21 16,-2-1-9-16,0 3-13 16,0 0-18-16,0 0-6 15,0 0-3-15,0 0-13 16,0 9-15-16,2 14 7 16,5 10 21-16,4 1 3 15,-2 0-3-15,2-2-2 0,0 0 2 16,0-6 5-16,2-2-4 15,1-10 2-15,-3-7 1 16,2-7 2-16,1 0 4 16,1-3 18-16,3-19-14 15,3-6 5-15,-4-4-19 16,-3-3-25-16,-5 0-92 16,-9 1-82-16,0 4-348 15</inkml:trace>
  <inkml:trace contextRef="#ctx0" brushRef="#br0" timeOffset="183230.98">1622 10962 1217 0,'0'0'101'0,"0"0"-43"16,0 0-5-16,0 0-23 15,0 0-24-15,0 0-6 16,0 0-8-16,-22-9-51 16,22 9-62-16,9 0-66 15,9 2-33-15,4 1-262 16</inkml:trace>
  <inkml:trace contextRef="#ctx0" brushRef="#br0" timeOffset="183598.77">2137 11006 906 0,'0'0'311'0,"0"0"-208"0,0 0-47 16,0 0-2-16,0 0-16 16,0 0-20-16,-4 0-6 15,4 0 2-15,0 0 7 16,0 0 2-16,2 0-10 15,14 0-9-15,4-12-4 16,4 3-16-16,3 0-73 16,-5 4-53-16,-1 1-102 15,-8 4-183-15</inkml:trace>
  <inkml:trace contextRef="#ctx0" brushRef="#br0" timeOffset="183777.66">2137 11006 587 0,'72'121'258'0,"-72"-121"-161"16,0 0-10-16,0 0-36 16,0 0-20-16,0 0-3 15,-23 18-1-15,28-18 21 16,11-6 19-16,3-11-38 16,4 2-29-16,1-5-49 15,-3-3-210-15,-2 2-461 16</inkml:trace>
  <inkml:trace contextRef="#ctx0" brushRef="#br0" timeOffset="184018.53">2367 10882 1061 0,'0'0'105'0,"0"0"14"16,0 0-45-16,0 0-7 15,0 0-20-15,0 0-24 16,0 0-23-16,0-17-4 16,0 37-24-16,4 9 23 15,12 14 5-15,-1-1 6 16,4-2-5-16,-6-4-1 16,0-8-41-16,-6-9-134 0,-5-10-184 15</inkml:trace>
  <inkml:trace contextRef="#ctx0" brushRef="#br0" timeOffset="185320.77">1524 9946 358 0,'0'0'372'0,"0"0"-206"16,0 0-64-16,0 0-29 15,0 0-9-15,0 0 4 16,-13-48-20-16,13 48-26 16,0-3 4-16,0 3-6 15,0 0-4-15,0 0-6 16,0 0-10-16,0 0-5 15,0 0-8-15,0 15-14 16,11 11 15-16,7 8 11 16,-3 2 2-16,1 1 2 15,-3-6-3-15,-4-4 0 0,-2-4 0 16,-2-7 1-16,-3-7 0 16,-2-6 5-16,0-3-4 15,2 0 9-15,0 0 13 16,0 0 16-16,0-20 31 15,5-14-55-15,2-4-16 16,2-4 0-16,5 0-1 16,2 0 0-16,2 1 1 15,0 8-6-15,-5 8 5 16,-2 11-2-16,-5 11-2 16,-8 3-19-16,2 0-59 15,-2 0 12-15,0 17 30 0,0 8 8 16,0-2 2-16,-14 4 20 15,-1-5 9-15,-1-1-1 16,-1-2 0-16,3-6 3 16,3-6 0-16,7-2 1 15,2-5 0-15,2 0 1 16,0 0 17-16,0 0 59 16,4 0-45-16,18 2-33 15,7 10-2-15,13 5 0 16,2 1 4-16,4-2 2 15,-4-2 0-15,-8-4-4 16,-14-6-210-16,-12-4-858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0T04:01:37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2714 14793 513 0,'0'-3'247'0,"0"1"-165"16,0-2 8-16,0-1 22 16,5-2-6-16,0 5-69 15,-3-2-17-15,-2 0 14 16,0 4-6-16,0 0-6 15,0 0-10-15,0 0-12 16,4 0-11-16,3 13 0 16,1 0 11-16,4 6 3 0,-3-7 1 15,-1-2-3-15,-2-6 1 16,-4 0-1-16,-2-4 1 16,0 0 6-16,0 0 9 15,0 0 6-15,-5 0-3 16,-8-8-19-16,-2-9-1 15,3 5 3-15,1 0-1 16,-1-1 0-16,8 4 3 16,-3-3 1-16,5 7-5 15,0 5 6-15,0-5-2 16,2 5 13-16,-2 0 0 16,0 0-4-16,-1 0-6 15,1 0-8-15,-1 0-15 0,-1 5 5 16,-3 16 3-16,-3 7 7 15,-4 8-2-15,5 5 0 16,0 0 1-16,9 5-2 16,0-5 3-16,0-7 2 15,13-2 5-15,8-8-1 16,1-2-3-16,0-8 0 16,3-6-1-16,-1-8 3 15,1 0 3-15,-3 0 6 16,0-22 2-16,-4-6-3 15,-5-2-4-15,-4 2-3 16,-4 2-2-16,0-1-1 0,-5 6 0 16,2 2-1-16,-2 1-2 15,2 4 0-15,0 5 0 16,0 2 0-16,0 6 0 16,-2 1 1-16,0 0 1 15,0 0 7-15,0 0 2 16,0 0-3-16,0 0-8 15,0 0 0-15,0 0-7 16,0 1-4-16,7 12-2 16,2 2 13-16,4 2 1 15,3-5 5-15,0 0-5 16,0-2 5-16,-1-8-3 16,-1 0-1-16,-1-2 6 0,-3 0-1 15,0 0 1-15,-4-18-3 16,-3-5-5-16,-3-3-3 15,0-3-22-15,0-3-29 16,-9 1 12-16,-7 7-10 16,1 2 32-16,-3 5 6 15,2 8-3-15,0 8-2 16,6 1 11-16,2 0 6 16,-1 0 2-16,5 1-6 15,0 11-4-15,4 2 0 16,0 3 7-16,0-3-1 15,2 0 4-15,13-9 9 16,1 4 8-16,5-9 4 16,0 0 3-16,0 0-4 15,1 0-1-15,-2-10-7 16,-4-8 0-16,-3-9-1 0,-4-6-2 16,-5-8-2-16,-4-1 2 15,0-2-6-15,0 4 0 16,-11 4 2-16,0-1-5 15,-4 11 5-15,-1 3 2 16,5 5-2-16,1 6 37 16,4 7-18-16,2 0-8 15,4 2 4-15,0 3-20 16,0 0 0-16,0 0-2 0,0 0-4 16,0 0-4-1,0 0-2-15,0 8-3 0,0 11 7 16,0 7 8-16,16 6 1 15,1 2 0-15,8 6 0 16,4 0 3-16,-2 1-1 16,2-6-3-16,-5-3 2 15,-4-5 1-15,-2-5-1 16,-3-7-1-16,-3-7-1 16,-6-4 5-16,1-4 2 15,-3 0 1-15,0 0 2 16,2-9-4-16,-2-13-3 15,5-3 4-15,-3-4-7 16,1-2-13-16,0-1-2 0,-3 6-13 16,1 4 17-16,-3 8 5 15,0 6-1-15,-2 4 7 16,0 4-2-16,0 0-1 16,0 0-5-16,0 0-2 15,0 0-7-15,0 0-5 16,4 0 10-16,3 9 7 15,0 0 1-15,0 3 3 16,1 2 1-16,2-6 0 16,-2-2 0-16,1-2 3 15,0-4 3-15,-2 0 1 16,-2 0 4-16,1 0 3 16,0 0-4-16,-1-14 5 15,-3 0-6-15,-2 1-8 16,0 1 9-16,0 7-8 0,0-3 3 15,0 0-5-15,-9 2-4 16,-4-1 4-16,-3 4 3 16,1 3 0-16,1 0-3 15,-1 0-7-15,1 8-3 16,6 7 6-16,3-6 0 16,3-4 3-16,2-5 1 15,0 0 3-15,0 0 4 16,0 0-6-16,7 0 9 15,8-5 1-15,3-11-2 16,0 2-7-16,-5-2 0 16,-2 0 3-16,-1 2-5 0,-6 0 2 15,-2 5-4 1,0 2 2-16,-2 2 0 0,0 1-1 16,0 4 2-16,0 0 0 15,0 0 1-15,0 0-2 16,0 0 0-16,0 0 0 15,0 0 3-15,0 0-3 16,0 0 7-16,0 0 19 16,0-1-12-16,0-3-1 15,0-2-6-15,0-2-6 16,0-1 0-16,0 0 2 16,0 0-2-16,0 0-1 15,0 0 0-15,0 4 1 0,0 1 1 16,0 1-2-16,0 1 0 15,0 2 2-15,0-3-4 16,-2 3 4-16,2 0-4 16,-2 0-1-16,2 0-1 15,0 0-2-15,0 0-1 16,0 0 2-16,0 0-4 16,0 3-2-16,0 11 6 15,4 4 5-15,12 0 2 16,-3-4-2-16,5 0 0 15,-3-3 4-15,-4-1-3 16,1-8 1-16,-5-2-2 0,-1 0-2 16,-2-7 2-16,2-14 5 15,-4-4-4-15,-2 4-1 16,0 0 0-16,0 5-20 16,0 0 7-16,0 4 1 15,0 2 12-15,0 0 0 16,0 7 0-16,0-6 1 15,0 6 8-15,0 0 1 16,0 1 4-16,0 2-3 16,0 0-5-16,0 0-4 15,0-2 0-15,0 2 0 16,0 0-2-16,0 0-1 16,0 0-3-16,0 0-9 15,0 0-1-15,4 12 8 0,9 4 3 16,5 1 3-16,2-4 0 15,-2-1 1-15,2-2 1 16,-5-10 3-16,-3 0-3 16,-3 0 6-16,-3-3-2 15,-1-16 2-15,-5-7-2 16,0-4 0-16,0 1-3 16,0-2-3-16,-5 1-4 15,-6 4-6-15,-2 2 5 16,2 2 4-16,2 4 1 15,0 6 0-15,6 6 1 16,1 6 14-16,2 0-7 16,0 0-4-16,0 0-4 0,0 0-5 15,0 0-5 1,0 0-2-16,0 0 6 0,0 7 1 16,12 0-35-16,3-3-16 15,3-4 10-15,-3 0 25 16,-1 1-8-16,-3 4-5 15,2 3 1-15,-1 1 14 16,1 3 10-16,1-1 2 16,-6 1 0-16,3-9 3 15,-1 2 4-15,-4-1 10 16,1-2 0-16,-5-2-4 16,0 0 7-16,-2 0 8 0,0 0 52 15,2 0 50-15,0-4-48 16,4-17-43-16,-2-3-25 15,0 1-6-15,3-5 0 16,-3 8-1-16,-2 6-5 16,0 12-46-16,-2 2-118 15,0 11-224-15</inkml:trace>
  <inkml:trace contextRef="#ctx0" brushRef="#br0" timeOffset="1186.42">3285 15337 696 0,'0'0'342'0,"0"0"-254"16,0 0-16-16,0 0-2 15,0 0-44-15,0 0-10 16,0 0-12-16,-2-5-2 16,0 5-2-16,0 10 6 15,-1 5-3-15,1 11 2 16,2-1 3-16,0 8-3 15,0-1 3-15,5-11 1 0,11-3 1 16,-1-8 1-16,1-8 2 16,-1-2 5-1,1 0 23-15,-3-22 7 16,-2-4-17-16,-9-9-10 0,-2 3-12 16,0 6-6-16,0 0 0 15,-13 3-3-15,-5 9-2 16,0 2-1-16,2 6 3 15,6 6 0-15,-1 0 2 16,6 0 8-16,0 0-9 16,3 0-1-16,2 0-4 15,0 2-3-15,0 5 3 16,2-2 4-16,14-1 0 16,7-4 1-16,1 0 0 15,5 0 6-15,-3-9-2 0,-3-12-4 16,-5-7 10-16,-5-6-4 15,-9-3-4-15,-4 0-1 16,0 2-2-16,0 3 0 16,-10-1 3-16,-4 6-2 15,1 8 11-15,1-1 2 16,8 11-1-16,2 5-5 16,-1 2 1-16,3 2-3 15,0 0-6-15,0 0-1 16,0 3-8-16,0 24-1 15,14 4 8-15,6 14 0 16,4 8 2-16,3 2 0 0,2 8 1 16,3 3-1-16,-1 1 0 15,0-4 1-15,-2 3-1 16,-2-8 0-16,-5-8 0 16,0-5 2-16,-4-10-2 15,-3-16 1-15,-3-7 0 16,-5-8 1-16,-3-4 1 15,-2 0 2-15,2-8 4 16,6-16 5-16,-6-6-9 16,-2-6 0-16,-2 4-5 15,0 6 0-15,-8 4-11 16,-15 3 3-16,-4 1 8 16,-2 6-6-16,-4 3 6 15,0-2 1-15,-1 10-1 0,3 1-4 16,6 0-1-16,7 0 3 15,10 0 4-15,5 0 6 16,3 0 0-16,0 0 9 16,0 0-2-16,0-11 1 15,0-7 3-15,11-4-12 16,3-8-6-16,1-2-1 16,1-10-30-16,-5-4-13 15,-4-7-42-15,-7 6-192 16,0-7-537-16</inkml:trace>
  <inkml:trace contextRef="#ctx0" brushRef="#br0" timeOffset="2583.36">3553 14816 848 0,'0'0'320'0,"0"0"-258"16,0 0-36-16,0 0 5 15,0 0-16-15,0 0-9 16,24-5-5-16,-17 5 2 16,2 0 12-16,0 1-5 15,0 8-5-15,-1-1-2 16,-1-3 2-16,-2-2-1 0,-5-1 0 16,0-2 3-1,0 0-3-15,0 0 12 0,0 0 0 16,0 0 5-16,0-14-7 15,-9-4-12-15,-2 1 1 16,0 6-2-16,4 2-1 16,0 5 3-16,3 4 12 15,2 0 9-15,-1 0-24 16,-1 9-17-16,0 14 11 16,1 8 2-16,3 1 1 15,0 4 3-15,0 3-1 16,5-2 1-16,10 1 0 15,5-2 2-15,3-8 7 16,3-2 0-16,3-8 12 0,0-10-6 16,0-3 0-16,-4-5 0 15,-3 0 0-15,-5-19-5 16,0-11 2-16,-11-6 0 16,1-3-12-16,-7 2-1 15,0 7-17-15,0 4 3 16,0 8 6-16,0 2 9 15,0 5-1-15,0 2 2 16,2 5 3-16,1 0-3 16,-1 4 2-16,-2 0-1 15,4 0-2-15,1 0 0 16,1 0 0-16,3 0 1 16,0 8 2-16,0 0-1 15,0-2 2-15,0-2-3 16,-5 0-1-16,-1 0 1 0,-3-4 1 15,0 0 1-15,0 0-1 16,0 0 2-16,0 0 1 16,0 0 0-16,0 0 4 15,0 0 1-15,-10-12-10 16,-1-2-12-16,0 4 9 16,0 0 1-16,4 3 2 15,-1 3 0-15,1 4 0 16,5 0 5-16,-5 0-5 15,0 0 0-15,1 0-3 16,-1 7 0-16,3 7 0 16,1 4-6-16,3 0 6 15,0 4 1-15,0-2-1 0,0 4 3 16,3-1 0-16,8-2-1 16,2-5 2-16,-4-9-1 15,2-2 1-15,-7-3-1 16,1-2 0-16,-1 0-13 15,-1 0 13-15,1-16 0 16,1-7 0-16,1-3-7 16,-4-6-18-16,3 3 16 15,-3 5 6-15,2 12 3 16,1 4 10-16,0 8 18 16,-1 0-18-16,5 0-10 15,2 0-4-15,7 0 4 0,0 12 0 16,-3-4 6-16,-3-4-3 15,-6-2-1-15,-4-2 2 16,-2 0 5-16,2 0 8 16,1-2 6-16,-1-21-7 15,0-5-11-15,-2-9-3 16,0-7-2-16,0-1-11 16,-11 0-6-16,-7 6 9 15,5 6 8-15,1 10 3 16,6 11 21-16,1 6 6 15,3 6-8-15,0 0-22 16,-2 6-1-16,0 20-6 0,-1 6 7 16,2-2 2-16,3-8-2 15,0-8 0-15,0-8-5 16,0-6-9-16,0 0-2 16,5 0 12-16,6-10 4 15,2-10 0-15,1 1-7 16,-1 2-18-16,-1 8-4 15,-4 9 15-15,3 0-2 16,1 0-6-16,1 21-5 16,5 3 15-16,-3 0 12 15,1-2 0-15,-3-3 19 16,-1-6-2-16,-1-3 3 16,0-1-10-16,-2-6-3 15,0-3 6-15,-1 0 3 16,-1-20-16-16,0-12-61 0,-7-6-120 15,0-6-528-15</inkml:trace>
  <inkml:trace contextRef="#ctx0" brushRef="#br0" timeOffset="3331.45">4228 14379 336 0,'0'0'250'15,"0"0"-235"-15,0 0 14 16,0 0 73-16,0 0-46 0,0 0 2 16,25 12 2-1,-25-12 38-15,0 0-14 0,0 0-18 16,0 0-28-16,0 0 0 16,-3 0-22-16,-5 0-6 15,-6 0-7-15,5 0 0 16,-4-1 8-16,2-3 22 15,4 0 39-15,1-1-1 16,1 5-23-16,3 0-14 16,-1 0-17-16,1 0-16 15,-2 0-1-15,-3 11-3 0,5 6-5 16,0 5 7 0,2 1 1-16,0-2-2 0,0 2 2 15,8-5 0-15,6 4 0 16,-1-10 3-16,-2-4 0 15,-1-4 0-15,-4-4 1 16,1 0 8-16,-1-6 1 16,2-17-3-16,-4-6 2 15,-4-3-6-15,0-4-6 16,-4-1-13-16,-15-1-16 16,-1 2-25-16,0 4 37 15,0 1 14-15,4 2 3 16,5 5-1-16,3-1 2 15,1 6 38-15,-3 0 0 16,2 4-6-16,-1 3-15 0,0 2 2 16,2 6-13-16,1-4 2 15,1 6-7-15,3 0 1 16,0 2 0-16,2 0 0 16,0 0-6-16,0 0 7 15,0 0-8-15,0 0 3 16,0 0-4-16,0 7 2 15,0 22-4-15,0 11 5 16,17 7 0-16,12-1 2 16,12 5 0-16,8-5 0 15,0-6 1-15,3-8 1 16,-8-9-1-16,-11-14 3 16,-10-6 1-16,-13-3-4 15,-5-8 14-15,-5-24-3 0,0-4-12 16,0-5-22-16,-13 1-64 15,-10 0-288-15</inkml:trace>
  <inkml:trace contextRef="#ctx0" brushRef="#br0" timeOffset="4766.63">9616 10696 467 0,'-4'0'241'0,"-1"0"-146"16,5 2-12-16,0-2 37 15,-2 0-40-15,2 0-3 16,-3 0 1-16,3 0 5 16,0 0 12-16,0 0-32 15,0 0-12-15,0 0-11 16,3-4-9-16,21-24-1 16,7-7-21-16,10-2-7 15,-1 3 0-15,-2 1-1 0,-3 8-1 16,-8 4-5-1,-9 9 2-15,-9 7-9 0,-5 2-12 16,-4 3-6-16,0 0 5 16,0 0-48-16,0 0-43 15,-4 12-46-15,-9 10-60 16,1 2-201-16</inkml:trace>
  <inkml:trace contextRef="#ctx0" brushRef="#br0" timeOffset="5007.49">9774 10643 369 0,'0'0'407'0,"0"0"-217"16,0 0-91-16,0 0-39 0,0 0-45 15,0 0-15-15,0 60 0 16,21-25 40-16,0 3-18 16,2 2 14-16,-1 0 16 15,-4 3-6-15,0-6-31 16,-5-1 6-16,-1-2-11 15,-4-8-3-15,-3-7-7 16,-1-9 8-16,-2-7-8 16,1-3-1-16,-3 0-78 15,0-23-35-15,0-7-352 16</inkml:trace>
  <inkml:trace contextRef="#ctx0" brushRef="#br0" timeOffset="5988">10004 10756 684 0,'0'0'188'0,"0"0"-97"16,0 0-38-16,0 0 24 16,0 0-32-16,0 0-13 15,-3-18 1-15,3 18 2 16,0 0 17-16,0 0-1 15,0 0-30-15,0 0-21 16,0 16-22-16,12 8 22 0,5 3 1 16,4-6 1-1,-1-3 2-15,-1-6-1 16,4-5 4-16,-3-7-2 0,3 0 4 16,-4-9 8-16,0-17-1 15,-9-9-7-15,-3 0 1 16,-7-3-1-16,0 7-8 15,0 6 4-15,-4 4-1 16,-3 7-4-16,3 7 2 16,2 0-2-16,2 7 41 15,0 0-25-15,0 0-7 16,0 0-6-16,0 0 8 16,0 0-2-16,0 0 5 15,0 0-5-15,0 0-3 0,0 0-6 16,0 11 2-1,6 8-2-15,12 5 5 0,4 8-5 16,5 5 1-16,6 3-1 16,0 6 3-16,2 1-2 15,-2-1 1-15,-4-3-1 16,-5-4-1-16,-4-6 1 16,-7-4 0-16,-5-7 0 15,-6-6-1-15,-2-5 0 16,0-2 7-16,0-3-3 15,-5-2 4-15,-15 0-1 16,-5-4 0-16,-1 0 0 16,-4 0 13-16,7-23 6 15,0-11-15-15,5-5 2 16,7-8-3-16,7-4 1 0,4-6-10 16,0-1 0-16,0-2 0 15,9 2-1-15,9 2-6 16,3 7-26-16,-2 8-10 15,-4 5-17-15,-4 7-60 16,-2 7-41-16,-5 8-50 16,-1 4 82-16,-3 2 117 15,2 2 10-15,-2 1 1 16,0-4 24-16,0 3 67 16,0 2-4-16,0 0 5 15,0 4-13-15,0 0 4 16,0 0-11-16,0 0-19 0,0 0-19 15,0 0-18-15,2 0-8 16,10 2-8-16,3 24 0 16,12 12 1-16,2 13 15 15,4 7-4-15,0 3-9 16,1 4 4-16,-5-1-5 16,-3-2 4-16,-3-6-5 15,-5-7-1-15,-5-12 5 16,-4-9-4-16,-5-14 0 15,-1-7-1-15,-3-7-47 16,0 0 4-16,0-17-18 16,-16-15-208-16,-4-12-271 15</inkml:trace>
  <inkml:trace contextRef="#ctx0" brushRef="#br0" timeOffset="6260.84">10485 10435 940 0,'0'0'155'16,"0"0"-63"-16,0 0-33 16,0 0-42-16,0 0-3 15,0 0-3-15,72-46-7 16,-53 46 10-16,2 0-6 16,-5 0-4-16,-5 16 3 15,-7 9-1-15,-4 9 0 0,0 1 9 16,0 1-1-16,-15-3 0 15,-1-7 1-15,1-6-11 16,1-8 1-16,5-9-5 16,1-3-18-16,4-1-67 15,4-23-169-15,0-9-466 16</inkml:trace>
  <inkml:trace contextRef="#ctx0" brushRef="#br0" timeOffset="6701.59">10697 10411 736 0,'0'0'287'0,"0"0"-231"15,0 0-15-15,0 0 30 16,0 0-63-16,0 0-2 16,0 0-6-16,105-48 6 15,-98 36 2-15,-3-2 12 16,-4 0 6-16,0-2 4 15,0 2-4-15,0 0-13 16,0 3-6-16,0 1-5 16,-7 5-2-16,-1 1 0 15,-2 4-2-15,-1 0-2 16,1 0-2-16,-4 0 0 16,1 7-2-16,-1 12 3 15,1 5 5-15,-1 3-1 16,3 7 0-16,7 1 1 0,4 0 0 15,0-1 0-15,0-9 8 16,22-4 15-16,7-12 22 16,3-6 38-16,1-3-3 15,-4 0-40-15,-2-15-12 16,-10-4-8-16,-1-2-12 16,-9 1 1-16,-3 0-5 15,-2 2-4-15,-2 4-21 16,0 2-75-16,0 1-148 15,-2 2-560-15</inkml:trace>
  <inkml:trace contextRef="#ctx0" brushRef="#br0" timeOffset="7909.9">11212 10457 813 0,'0'0'189'16,"0"0"-101"-16,0 0-3 15,0 0-16-15,0 0-46 16,0 0-9-16,0 0-6 15,0 0-5-15,0 8 1 16,0 3-2-16,0 3 11 16,0 3 4-16,0 3 3 0,0 1 2 15,9 2 8-15,-2 0-16 16,4-6-9-16,3-4-3 16,-1-8 7-16,3-5 5 15,1 0-3-15,-1-5 5 16,-5-15-5-16,-7-4-2 15,-4-5 4-15,0-5-6 16,0 0-2-16,-19 0-3 16,-6 3 1-16,0 8-5 15,3 7 2-15,7 9 0 16,1 7 6-16,1 0-4 16,4 5-2-16,-1 11-1 15,6 2 0-15,4-4 0 16,0 0 1-16,0 0 0 0,18 0 0 15,7 0 5-15,6-6 5 16,3-4-6-16,1-4 4 16,-4 0-4-16,-4 0-2 15,0-10 3-15,-5-18 3 16,-6-6-8-16,-6-2-5 16,-3 2-9-16,-4-1 8 15,-3 1-1-15,0 1 7 16,0 3-1-16,0 4 1 15,0 4 0-15,0 5 9 16,0 5 11-16,0 5 5 16,0 3-9-16,0 4 2 15,0 0-9-15,0 0-9 16,0 0 0-16,0 11-11 16,0 13 9-16,9 10 1 0,10 5 1 15,2 7 0-15,1 4-1 16,3 6 2-16,4 6 0 15,2 2 2-15,2-1-3 16,1-5 2-16,-3-7-4 16,-2-8 5-16,-2-7-2 15,-6-11 0-15,-2-6 0 16,-7-12 0-16,-4-2-1 16,-2-5 9-16,-1 0 0 15,3-24 11-15,0-8-4 0,-4-6-12 16,-4-3 1-16,0 2 1 15,0 3-5-15,-6 4-1 16,-13 5 0-16,-3 6 0 16,-3 2 2-16,-2 7 0 15,4 8-2-15,-4 4 0 16,-5 0-5-16,1 16 5 16,4 4 0-16,7-4 0 15,14-7-2-15,6-9 2 16,0 0 2-16,4-12 1 15,23-17 4-15,4-7-4 16,0 2-2-16,-4 3 2 16,-2 4-2-16,-10 5 1 0,-6 4-2 15,-6 6-17 1,-3 6-15-16,-3 6-61 0,-19 4-174 16,-9 24-166-16</inkml:trace>
  <inkml:trace contextRef="#ctx0" brushRef="#br0" timeOffset="9493.68">11245 11006 34 0,'0'0'618'16,"0"0"-431"-16,0 0-29 15,0 0 17-15,0 0-63 16,0 0-14-16,0-89 8 15,0 86-56-15,0 3-16 16,0 0-25-16,0 0-9 16,0 0-5-16,5 0-2 15,2 4 7-15,2 3 0 0,-3 0 3 16,-2-3-3 0,-1 0 1-16,2 0-1 0,-5-2 0 15,2-2 0-15,0 0 3 16,-2 0-2-16,0 0 9 15,0 0 0-15,0-3 3 16,0-15-13-16,0-3-17 16,0 2 6-16,0 2 7 15,0 5 4-15,-2 7-4 16,-2 2 8-16,1 3-5 0,0 0 1 16,-1 0-12-1,-2 10-1-15,-3 14 12 0,0 3 1 16,0 0 0-16,4 4 5 15,3 1-5-15,2 1 8 16,0 6-2-16,9-3 2 16,13-1 4-16,7-9 1 15,7-5-1-15,2-10-4 16,2-11 5-16,0 0-2 16,-7-9-5-16,-1-21 0 15,-14-9 1-15,-7 0-7 16,-7 0 6-16,-4 1-6 15,0 7-3-15,0 6-12 16,0 5 14-16,0 11-4 16,0 2 3-16,4 3-2 0,2 0 2 15,-2 4-7 1,2 0 1-16,1 0 2 0,1 0 3 16,2 0 3-16,3 0 1 15,-1 6-1-15,1 4 3 16,-2 3 0-16,-4-2-2 15,2-2 0-15,-5-2 0 16,-4-2-1-16,2-4 0 16,-2-1 1-16,0 0 3 15,0 0 0-15,0 0 2 16,0 0 3-16,0 0-4 16,-4-6-4-16,-7-3 0 15,-5-1-1-15,3-3-5 16,-1 4 5-16,3 0-4 0,3 3 4 15,-2 2 0-15,4 2 0 16,1 2 1-16,-1 0-1 16,1 0-2-16,0 0-4 15,-1 9-1-15,1 7 7 16,3 2-1-16,0 3 0 16,2 4 0-16,0 1 0 15,0 0-1-15,2 0 2 16,7-6 0-16,0-8 1 15,-2-4-1-15,-1-8 0 16,1 0 1-16,-3 0 2 16,4-10 1-16,0-9-2 15,1-2-2-15,0-7-5 0,0 0-9 16,2 2 5 0,-2 6 7-16,-2 5 1 0,-3 10 1 15,-2 2 0-15,3 3 3 16,1 0 8-16,8 0-10 15,3 3 17-15,4 10-3 16,-1 1-3-16,0 0-12 16,0-1 7-16,-3-3-4 15,-3-6-1-15,-1-3 0 16,-1-1 7-16,-6 0-7 16,-1-1 10-16,-1-17-6 15,-4-3 0-15,0-4-5 0,0-4-1 16,0-3 0-16,-6-2-2 15,-3 0 1-15,1 4 1 16,4 8 0-16,2 11 1 16,0 4 0-16,2 7 5 15,-4 0-6-15,-3 7-10 16,-2 16 10-16,0 3 0 16,4-3 0-16,5-3 0 15,0-8 0-15,3-5-1 16,15-7 0-16,1 0-4 15,0 0 5-15,-1 0 0 16,1-2-2-16,2-6-1 16,3-1-4-16,1 0 1 0,-3 3 6 15,-4 4 0-15,-3 2 0 16,-1 0-2-16,-3 0-4 16,0 8 6-16,-4 2-2 15,-1-2-1-15,-4-5 3 16,1 0 3-16,-1-3-2 15,0 0-2-15,4 0-8 16,4-8-30-16,1-14-82 16,1-9-145-16,-2-1-527 15</inkml:trace>
  <inkml:trace contextRef="#ctx0" brushRef="#br0" timeOffset="10354.14">12191 10645 201 0,'0'0'16'16,"0"0"-5"-16,0 0 2 15,0 0-11-15,0 0-2 16,0 0 68-16,0 0 125 16,11 0-8-16,-11 0-12 15,0 0-65-15,0 0-38 16,0 0-25-16,0 0 1 15,2 0-7-15,-2 0-6 16,2 0 5-16,-2 0 4 0,0 0-7 16,2 0-15-1,-2 0-11-15,0 0-4 0,0 0-2 16,0 0-3-16,0 0 1 16,0 0 0-16,0 0 0 15,0 0 15-15,0 0-5 16,0 0 1-16,0 0-2 15,0 0-2-15,-4 0 16 16,-7-3 2-16,-3-8-5 16,1 2 4-16,-3-2 7 15,6 8-8-15,-4 1-6 16,5 2-1-16,0 0-16 16,1 0-1-16,-2 0 3 15,2 9-5-15,3 2 2 0,5 3 0 16,0 1-3-16,0 4 5 15,0 1-2-15,2 1 0 16,13-1 1-16,2 1-1 16,1-7 0-16,-1-6 0 15,3-8 3-15,0 0 1 16,-4-14 7-16,-5-10-2 16,-9-2-2-16,-2 1-3 15,0 0-4-15,-4-3-6 16,-9-2-10-16,1-5 0 15,1-1 13-15,0 0-2 16,2 1 5-16,0-2 0 16,0 3 0-16,1 6 0 0,-2 3 15 15,2 8 2 1,-1 5-6-16,1 3-2 0,2 8-3 16,4 1-2-16,0 0-4 15,2 0 0-15,0 0 0 16,0 0 1-16,0 0-1 15,0 0-9-15,0 13 4 16,0 16 1-16,0 7 3 16,18 6 1-16,9 2-1 15,8 2 1-15,3-6 2 16,4-6 5-16,-1-8-5 16,-8-11-2-16,-6-12 3 15,-8-3 1-15,-7-1 1 16,-5-26 6-16,-7-5-11 0,0-3-9 15,0 0-42-15,-11 0-45 16,-5 1-104-16,-3 5-150 16</inkml:trace>
  <inkml:trace contextRef="#ctx0" brushRef="#br0" timeOffset="54774.71">20392 9226 70 0,'-16'0'58'16,"5"0"14"-16,-1 0-3 15,6 0-8-15,2 0 3 16,1 0 7-16,3 0-16 16,0 0-23-16,0 0 4 15,0 0 5-15,23-4-25 16,23-4-12-16,19 0 2 16,5-2-6-16,1 0 0 15,-7 1 1-15,-8 1 1 0,-7 1-1 16,-13 1 0-1,-11 2-1-15,-15 2 2 0,-7 0-2 16,-3 2-2-16,0 0 2 16,0 0-2-16,0 0 4 15,0 0-2-15,0 8 0 16,0-4-31-16,0-4-363 16</inkml:trace>
  <inkml:trace contextRef="#ctx0" brushRef="#br0" timeOffset="55885.37">25093 9131 358 0,'0'0'105'0,"0"0"-81"16,0 0 7-16,0 0 19 15,0 0 11-15,0 0-17 16,0 0-16-16,7 0-22 16,-3 0 3-16,1 0 13 15,3 0-7-15,10 2-1 16,9 1-5-16,9-1 8 15,9-2 20-15,5 0-24 16,6 0 16-16,-2 0-3 0,-10 0-21 16,-13 0 0-16,-19 0-5 15,-12 0-65-15,-38 0-225 16</inkml:trace>
  <inkml:trace contextRef="#ctx0" brushRef="#br0" timeOffset="84354.69">19607 7853 5 0,'-18'0'98'0,"7"0"5"16,0 0-59-16,-2 0-32 15,-3 0 9-15,-2-3 6 16,0 2-17-16,-1-2 1 16,0 1 7-16,2 0 37 15,3 0 4-15,1 1-9 16,1 1-12-16,4 0 6 15,-1 0-24-15,3 0-7 16,0 0-8-16,4 0 2 16,2 0 4-16,0 0 14 15,0 0-12-15,0 0 4 16,0 0 17-16,6 0-19 0,22 0-1 16,21 0-3-16,15 0 2 15,24 0-5-15,17-6 4 16,12 0-7-16,11-2-2 15,1 1-3-15,-6-1 5 16,-12 2-4-16,-13 1 0 16,-20-2 3-16,-16-1-8 15,-17 0 6-15,-11-1-4 16,-12 0 4-16,-5 1 0 16,-5 0 2-16,-5 1 22 15,-3 6 44-15,0-1-53 16,-4 2-7-16,0 0-10 15,2 0-1-15,0 0-1 0,10 0-7 16,3 0-30 0,4 0-228-16</inkml:trace>
  <inkml:trace contextRef="#ctx0" brushRef="#br0" timeOffset="86345.49">24384 10550 98 0,'0'0'77'15,"0"0"-16"-15,0 0-2 16,0 0 21-16,0 0-26 16,0 0-27-16,0 0-9 15,0 0-8-15,0 0 1 16,0 0 2-16,0 0 1 16,0 0 6-16,0 0 10 0,0 0 0 15,0 0-9 1,0 0 5-16,0 0-8 15,0 0 6-15,0 0-6 16,0 0 6-16,0 0 2 0,0 0 8 16,0 0 8-16,0 0-3 15,0 0-4-15,0 0-12 16,0 0-5-16,0 0-1 16,0 0-1-16,0 0-10 15,0 0 6-15,0 0 1 16,0 0-3-16,0 0 2 15,0 0-12-15,0 0 1 16,0 0 0-16,0 0 1 0,0 0 0 16,0 0 0-1,0 0-3-15,0 0 2 0,0 0 0 16,0 0 5-16,0 0-6 16,0 0 1-16,0 0 0 15,0 0 5-15,0 0-6 16,0 0-2-16,0 0 2 15,0 0 1-15,0 0 0 16,0 0 3-16,0 0-3 16,0 0 1-16,0 0 3 15,0 0 8-15,0 0 0 16,0 0 0-16,0 0-3 0,0 0 1 16,0 0-2-1,0 0-1-15,0 0-1 0,10 0 2 16,5 1-2-16,9 1-2 15,5 2 0-15,3-1-2 16,5-2-1-16,11 2-2 16,6 1 3-16,12 1-1 15,5 0 1-15,-2 0 0 16,-3-3-1-16,-8 0 2 16,-8-2-4-16,-12 0 2 15,-14 0-2-15,-13 0 0 16,-4 0 1-16,-7 0 0 15,0 0 0-15,0 0 6 16,0 0-2-16,0 0 6 16,0 0 3-16,0 0 0 15,0 0 0-15,0 0-6 0,0 0 4 16,0 0-11-16,0 0 2 16,0 0 0-16,0 0-1 15,0 0 4-15,0 0-3 16,0 0 6-16,0 0-7 15,0 0 2-15,0 0 0 16,0 0-1-16,0 0-2 16,0 0 4-16,0 0-4 15,0 0 2-15,0 0 1 16,0 0-1-16,0 0 3 16,0 0 0-16,0 0-3 15,0 0 4-15,0 0-6 16,0 0 2-16,0 0-1 15,0 0 2-15,0 0-4 16,0 0-125-16,-22-7-586 0</inkml:trace>
  <inkml:trace contextRef="#ctx0" brushRef="#br0" timeOffset="88901.58">3326 7445 166 0,'2'-4'79'0,"0"0"1"16,0 2 1-16,0-1-51 16,1 0 40-16,-1 3-12 15,-2-2-20-15,2 2-5 16,-2-2 11-16,0 2-1 15,0 0-24-15,0 0-4 16,0 0-3-16,0 0-8 16,0 0-1-16,0 0-3 15,2 0-4-15,0 0 3 0,0 0 0 16,6 0 2-16,-6 0 3 16,2 0-2-16,-2 0-2 15,1 0-1-15,-1 4 1 16,0-1 1-16,-2-3-1 15,2 1 0-15,0 1-1 16,0 0 2-16,3 2 0 16,-3 0-1-16,3 0 0 15,-3-1 0-15,1-2 2 16,-3-1-1-16,2 0 3 16,-2 0-2-16,0 0 5 15,0 0-4-15,0 0 8 16,0 0-1-16,0 0 24 0,0 0-12 15,0 0-6-15,0 0-12 16,0 0 0-16,0 0-2 16,0 0-1-16,0 0-1 15,0 0 0-15,2 0 1 16,-2 0 0-16,0 0 0 16,2 0 3-16,4 0 6 15,11-8 8-15,2-14-15 16,8-4-3-16,0 0 0 15,-3 0 0-15,-1 4 1 16,-8 4-1-16,-6 8 2 16,-2 4-1-16,-7 4 2 15,0 2-3-15,0 0-10 16,0 0-35-16,0 0-152 0,-7 0-150 16</inkml:trace>
  <inkml:trace contextRef="#ctx0" brushRef="#br0" timeOffset="90508.66">6413 9765 404 0,'0'0'181'0,"0"0"-137"16,0 0-18-16,0 0 36 15,0 0-7-15,0 0-31 16,0 0-18-16,-9 0-1 0,9 0-5 15,0 0 0-15,0 0-2 16,0 0-1-16,0 0-3 16,0 0 1-16,0 0-1 15,0 0 0-15,0 0-1 16,0 2 6-16,0 6 0 16,0 1 2-16,0 3 0 15,0 2-1-15,0 1 2 16,-2 4-2-16,2-3 0 15,-2 0 0-15,-3-4 0 16,5-2 1-16,-2-4-1 16,2-4-3-16,0-1 3 15,0-1 6-15,0 0 2 16,0 0 61-16,0 0 2 0,7-9-1 16,15-17-41-16,11-11-27 15,7-7-2-15,4-5-1 16,2 1-18-16,-9 10-4 15,-8 9 15-15,-11 15 5 16,-11 8 0-16,-7 6-7 16,0 0-54-16,-4 0-96 15,-19 12 16-15,0 2-68 16</inkml:trace>
  <inkml:trace contextRef="#ctx0" brushRef="#br0" timeOffset="121406.07">19524 8432 48 0,'25'-8'67'0,"0"-4"-65"16,-3 2 5-16,-4 6-5 16,-4 4-2-16,-6 0 2 15,1 2-1-15,-3 14-1 16,0 0 0-16,-6 0-3 16,0 0-48-16</inkml:trace>
  <inkml:trace contextRef="#ctx0" brushRef="#br0" timeOffset="122533.18">19624 8372 128 0,'0'0'69'0,"0"0"10"16,0 0-4-16,0 0 15 16,0 0-31-16,0 0-24 15,-28-25-11-15,28 25-4 16,0-1 10-16,0 1-3 16,0 0 1-16,0 0 22 15,0-2 4-15,0 0-7 16,0-4 1-16,0-2-15 15,0-2-19-15,0-1-8 16,3 2-5-16,-1 2 0 16,0 5 2-16,-2 1 2 15,0 1 0-15,0 0-2 0,0 0 1 16,0 0-4-16,-20 1 0 16,-16 20-2-16,-4 2 0 15,-3 5 2-15,-1 3 0 16,3-1 0-16,4 1 0 15,3-4-2-15,8 1 2 16,8-2 0-16,9-5 2 16,6-7-4-16,3-5-2 15,3-1 3-15,28-4 0 16,12-4 1-16,5 0 3 16,-1 0 0-16,-11 4-3 15,-13 6 0-15,-8 3 0 16,-11 5 0-16,-4 1 0 15,0 8 3-15,-11 0-3 16,-14 5 3-16,-6-2-3 0,-2-1 4 16,0 0-1-1,-1-2-3-15,1-3 0 0,2-4 0 16,4-6 1-16,6-6-1 16,11-6 1-16,8-2 0 15,2 0 8-15,0-14 1 16,22-6-10-16,4 3 0 15,1 5-1-15,-7 5 0 16,-4 7-2-16,-1 0 1 16,-2 2 0-16,1 17-3 15,-7 4 3-15,-5 7 0 16,-2 0 2-16,0 5 0 0,-13 0 0 16,-10 3 0-16,-3 1 0 15,-1-3 0-15,2-2 0 16,8-8 0-16,3-6 0 15,7-10 0-15,7-5-1 16,0-5-1-16,0 0 2 16,21 3 0-16,8-1 7 15,0 2-1-15,2 1-3 16,-4 0-3-16,-10-3-59 16,-9-2-272-16</inkml:trace>
  <inkml:trace contextRef="#ctx0" brushRef="#br0" timeOffset="123888">28213 8351 86 0,'0'-4'89'0,"0"4"-47"16,-2-3 37-16,2-1-7 16,0 0-10-16,0-3-7 0,0 1-7 15,0-2-8-15,0 3 6 16,-2-2 11-16,0 2 8 16,0-2-17-1,-5 2-5-15,3-2 1 0,0 2 29 16,-2-2-24-16,4 1-10 15,2-6-9-15,0 1 2 16,0-8-9-16,2 1-13 16,19 2-6-16,-1 4-3 15,-2 4-1-15,-5 4 0 16,0 4-1-16,1 0-4 16,-5 12-4-16,0 12 3 15,-7 7 4-15,-2 2 1 16,0 4 1-16,0 1 1 15,-9 2-1-15,-4 0 0 0,4-3 0 16,2 0 0-16,5-5 1 16,2-6 1-16,0-5-2 15,2-12 1-15,23-5-1 16,6-4 1-16,2 0 1 16,1-6-1-16,-5-8-2 15,-11 2 2-15,-7 5 1 16,-7 2 0-16,-4 5-1 15,0 0-1-15,0 0-6 16,-2 0-16-16,-19 10 5 16,-2 14 16-16,-6 7 1 15,0 4 0-15,4 9 2 16,5 3-2-16,13 3-1 0,7 2-1 16,0-2 0-16,27-1-1 15,4-6 1-15,-2-5 2 16,-8-6-1-16,-13-6 1 15,-8-1 0-15,0-4 11 16,-18 0 25-16,-18 0-11 16,-1 4-7-16,-5 1-17 15,1 1-1-15,6-1-67 16,3-9-202-16</inkml:trace>
  <inkml:trace contextRef="#ctx0" brushRef="#br0" timeOffset="191181.92">28842 8693 129 0,'0'0'70'0,"0"0"-13"16,0 0 4-16,0 0-16 16,0 0-27-16,3 0-15 0,-1 0 12 15,0 0 8-15,-2 0 4 16,0 0 0-16,2 0-2 16,-2 0-6-16,0 0-6 15,0 0-1-15,0 0-1 16,0 0 1-16,0 0 4 15,0 0 0-15,0 0 14 16,0 0-4-16,-9 0-11 16,-4 2-4-16,2 1 3 15,2-1 2-15,3 1 7 16,6-3 7-16,0 0-9 16,0 2 4-16,0-2 16 0,10 0 18 15,24 0 8 1,17 0-44-16,10-5-9 0,3-2 4 15,-2-1-9-15,-6 1-9 16,-14 4 5-16,-11 3-3 16,-14-2-2-16,-11 2 0 15,-6 0-1-15,0 0-18 16,0 0-6-16,-9 0 25 16,-9 0 1-16,1 3 2 15,5-1-3-15,8-2-208 16</inkml:trace>
  <inkml:trace contextRef="#ctx0" brushRef="#br0" timeOffset="192523.86">29669 8462 333 0,'0'0'141'0,"0"0"-68"16,0 0 18-16,0 0-19 15,0 0-19-15,0 0-19 16,-8-16-7-16,8 16-6 16,0 0 5-16,0 0 8 0,0 0 22 15,0 0-15-15,0 0-14 16,0 0-16-16,0 0-11 16,0 10-13-16,0 19-5 15,0 10 17-15,0 9-1 16,0 7 4-16,0-1 5 15,0-2-3-15,0-6 2 16,0-4-5-16,0-8-1 16,0-8 5-16,0-8 1 15,0-8-6-15,0-10-12 16,0 0-233-16,0-16-413 16</inkml:trace>
  <inkml:trace contextRef="#ctx0" brushRef="#br0" timeOffset="192853.45">29696 8522 532 0,'0'0'167'16,"0"0"-54"-16,0 0-65 15,0 0-9-15,0 0-33 16,0 0-6-16,54-30-3 16,-29 30 2-16,-3 0 0 0,-5 0 0 15,-5 2 1-15,-3 6-1 16,-7 4-6 0,-2 5-4-16,0-3-1 0,-7 1 12 15,-9-1 10-15,-3-2-8 16,-4 0 3-16,-4 0-2 15,-2 2-3-15,3-2-75 16,3-6-193-16,10-6-210 16</inkml:trace>
  <inkml:trace contextRef="#ctx0" brushRef="#br0" timeOffset="193384.14">30276 8272 447 0,'0'0'222'0,"0"0"-108"16,0 0-7-16,0 0 9 0,0 0-53 16,0 0-15-16,0-16-14 15,0 16-8-15,-3-3-12 16,1 3 1-16,0 0-5 15,2 0-5-15,-2 0-1 16,-5 0-3-16,-1 0-1 16,-2 0 3-16,-3 0-2 15,-3 0-1-15,-1 0 0 16,-8 8 2-16,-2 13-5 16,-4 4 3-16,-2 10 0 15,2 6 2-15,4 9-1 16,6 9 7-16,11 1 2 0,10 3-1 15,0-5 0-15,18-7 6 16,24-5-2-16,14-11-8 16,15-12 4-16,7-16-9 15,-7-7-97-15,-17-7-488 16</inkml:trace>
  <inkml:trace contextRef="#ctx0" brushRef="#br0" timeOffset="194982.33">30403 8416 26 0,'0'0'293'0,"0"0"-212"16,0 0-51-16,0 0 11 16,0 0 6-16,0 0-20 15,0 0-7-15,0 0-4 16,0 0 20-16,0 0 31 15,0 0-29-15,0 0-29 16,0 0-9-16,0 24 1 0,-14 8 11 16,-3 7 21-16,-7 5 11 15,1-5-24-15,3-2-8 16,4-9 7-16,8-6-5 16,5-7-8-16,1-6-2 15,2-7 3-15,0-2-1 16,0 0 16-16,5-9 42 15,14-14-44-15,2-12-11 16,-4-1-3-16,1-2-5 16,-2-2-1-16,-1 0 0 15,1 2 2-15,0 4-1 16,-4 3-1-16,0 9 0 16,-3 8 2-16,-5 4 2 15,-2 2 10-15,-2 7 16 16,0-2-6-16,0 3-10 0,0 0-6 15,0 0-5-15,2 0-3 16,4 0-5-16,0 3-11 16,3 15 14-16,5 8 2 15,-1 6 5-15,0 10 2 16,-4 2-1-16,0 4-2 16,-5 0-1-16,-2-3-1 15,1-10 0-15,-3-5-1 16,0-7 1-16,0-9-2 15,0-8 0-15,0-5 0 16,0-1-29-16,0-1-102 16,0-21-98-16</inkml:trace>
  <inkml:trace contextRef="#ctx0" brushRef="#br0" timeOffset="196090.69">30244 8649 82 0,'0'0'470'0,"0"0"-327"16,0 0-5-16,0 0 71 16,0 0-90-16,0 0-96 15,220-43-6-15,-139 26-3 16,-4 2-4-16,-15 3-6 16,-14 2-4-16,-13 4-8 15,-16 5-7-15,-7-1-40 0,-10 2-10 16,-2 0-10-16,0 0-15 15,0 0-35-15,0 0-14 16,0 0-46-16,0 0 15 16,0 0 75-16,0 0 95 15,0 0 72-15,0 0 76 16,0 0-40-16,0 0-33 16,0 0 6-16,0 0 5 15,0 0-20-15,0 0-21 16,0 0-11-16,0 0-8 15,0 0-26-15,0 0-10 16,0 0 8-16,4 12 2 16,-1-3 2-16,1-1-2 0,-2 0 22 15,0-4-20 1,-2-2 13-16,2-2-9 0,-2 0 9 16,0 0-1-16,0 0 1 15,0 0 2-15,0 0-4 16,-4-10-10-16,-7-8-3 15,2 0-5-15,2 0 0 16,3 0 5-16,2 4 0 16,2 0 5-16,0 3 8 15,0 6 9-15,0 3 23 16,0 0-11-16,0 2-10 16,0 0-16-16,0 0-8 15,0 0-2-15,0 0-6 16,-2 8-4-16,-5 10 8 0,-3 8 4 15,0 4 5-15,1 1-5 16,3-2 0-16,2-3 7 16,4-1-3-16,0-6 2 15,12-2 7-15,15-7 1 16,4-5 3-16,3-5 4 16,-1 0-13-16,-2-2 5 15,-6-10-2-15,-4-1-11 16,-2-3 2-16,-5-1-4 15,-4-3 3-15,1 3-1 16,-1-6 1-16,-2 5-1 16,1 2 1-16,-3 2-1 0,-1 8 0 15,-5 0-1 1,0 4-1-16,0 2-2 16,0-2-1-16,0-3-1 0,-5 2-6 15,-5-3 8-15,-1 1 4 16,3-2-2-16,4 2 2 15,0 0 0-15,0 3 0 16,-1 2 2-16,1 0-2 16,0 0-1-16,-4 0-2 15,0 0-1-15,-1 4-6 16,-1 16 6-16,4 4-1 16,-1 5-2-16,3 2 7 15,4 1 0-15,0-3 1 0,0-1 3 16,4-3 4-16,17-4 6 15,2-3-9-15,4-8 12 16,2-8-6-16,0-2-7 16,-4 0 4-16,4-16 4 15,-2-7-7-15,0-3-2 16,-2-1-2-16,-8-1 2 16,-3 3-3-16,-1 8-2 15,-9 2-1-15,-2 10 3 16,-2 5-4-16,0 0-72 15,0 0-92-15,-8 7-141 16,-3 7-167-16</inkml:trace>
  <inkml:trace contextRef="#ctx0" brushRef="#br0" timeOffset="197930.37">31442 8395 224 0,'0'0'300'0,"0"0"-144"16,0 0-48-16,0 0-20 15,0 0-40-15,0 0-4 16,0 0-17-16,0-3 7 0,0 3-6 15,0 0-16-15,9 18-6 16,1 13-1-16,4 14-5 16,-3 5 26-16,-4 4-12 15,0 1-4-15,-5-5 0 16,0-5-8-16,-2-8 1 16,0-7-1-16,-2-12-2 15,-14-10-208-15,1-8-196 16</inkml:trace>
  <inkml:trace contextRef="#ctx0" brushRef="#br0" timeOffset="198334.56">31404 8354 495 0,'0'0'250'16,"0"0"-104"-16,0 0-55 15,0 0-18-15,0 0-25 16,0 0-48-16,44-84-1 16,-23 84-1-16,-2 0-8 15,-3 0 10-15,-5 16-1 16,-2 8 0-16,-6 6-8 0,-3 2-3 16,0 2 8-1,0 1 0-15,-21 4 4 0,-8-3 4 16,-4 0-4-16,-7 2 0 15,0-6 1-15,4-4 0 16,9-7 0-16,14-11 4 16,9-5 7-16,4-5-3 15,0 0 18-15,13 0 51 16,22 0 8-16,15-8-63 16,4 1-6-16,0-1-3 15,-4 6-14-15,-8 2 0 16,-13 0-3-16,-13 0-39 15,-16 0-203-15,0 2-653 16</inkml:trace>
  <inkml:trace contextRef="#ctx0" brushRef="#br0" timeOffset="198907.24">30004 9377 515 0,'0'0'230'16,"0"0"-112"-16,0 0-47 0,0 0-7 16,0 0-30-16,0 0-27 15,-3-7-7-15,3 7-16 16,0 12-4-16,0 15 20 15,0 4 16-15,3 3 32 16,-3 0-10-16,0 1-13 16,0-5-25-16,0-6 7 15,0-6-2-15,0-6-5 16,0-6-3-16,0-6-165 0,0-6-158 16</inkml:trace>
  <inkml:trace contextRef="#ctx0" brushRef="#br0" timeOffset="199338.99">30011 9339 387 0,'0'0'484'15,"0"0"-352"-15,0 0-13 16,0 0-46-16,0 0-36 16,0 0-30-16,-2-23-7 15,13 23-6-15,-1 0 5 16,9 0 1-16,-2 0 0 15,3 0 0-15,1 0 0 16,-6 0 0-16,-3 3-4 16,-6 6-7-16,-4 3-2 0,-2 2-4 15,0 4 4-15,0 4 5 16,-16 0 2-16,-3 1 4 16,-2-5 1-16,6-3 1 15,6-2-1-15,6-8 0 16,3 2 0-16,0-3 0 15,25 1 1-15,13-3 8 16,7 3 7-16,1-3-4 16,-7 1 5-16,-8 2-5 15,-12 1-10-15,-9 0-1 16,-8 2-2-16,-2 1-7 16,0 5 3-16,-27 7 6 15,-13-3 4-15,-7-1-2 16,0-3-2-16,5-7-1 0,9-7-69 15,8 0-95-15,14-10-81 16</inkml:trace>
  <inkml:trace contextRef="#ctx0" brushRef="#br0" timeOffset="200035.9">30403 9282 755 0,'0'0'153'0,"0"0"-114"0,0 0 43 16,0 0-22 0,0 0-49-16,0 0-9 0,-20-8 0 15,16 8-2 1,-1 0 0-16,-4 10 0 0,2 8 4 16,3 4 20-16,0 7 16 15,4 3-2-15,0-1-13 16,0-1-8-16,0-4-11 15,0-1 8-15,2-7-9 16,6-6-1-16,1-7 4 16,5-5-1-16,-1 0-7 15,1 0-7-15,1-7-33 16,-1-10-2-16,-1 3 31 16,1 1 11-16,-3-1 3 15,-3 0 9-15,2 4 13 0,-6 2 18 16,-2 1-9-16,-2 4-8 15,0 3 5-15,0-2 13 16,0 2-29-16,0 0-10 16,0 0-5-16,0 0-3 15,0 0-2-15,-6 0 1 16,-6 12-1-16,1 1 0 16,3 6-3-16,0 3 4 15,4-3 3-15,4 2-1 16,0-3 1-16,0-1 0 15,0-3 1-15,0-5-1 16,0-1-1-16,0-4-18 16,0-2-36-16,0-2-27 0,0 0 40 15,0-6 23-15,0-14-29 16,0-4 48-16,18-4 1 16,5 6 22-16,-4 4 17 15,1 7 14-15,-4 10 15 16,0 1-36-16,-3 0-18 15,5 8-12-15,-3 10 0 16,3 3 4-16,0 0-2 16,-7-3-4-16,-2-2 4 15,-3-8-4-15,-4-4-1 16,-2-2-72-16,0-2-94 16,0 0 9-16,0-16-164 15</inkml:trace>
  <inkml:trace contextRef="#ctx0" brushRef="#br0" timeOffset="200697.03">30780 9418 513 0,'0'0'264'0,"0"0"-68"16,0 0-24-16,0 0-76 15,0 0-35-15,0 0-46 16,8-30-15-16,-10 30-15 16,-6 4 9-16,-3 10 6 15,1 3-3-15,4 3 3 16,1-1 4-16,5 2-2 15,0 2-1-15,0-2 5 16,7-4-1-16,11 0 0 16,2-5 1-16,0-4-2 0,0-8-1 15,2 0 6-15,-4-3-2 16,3-20-7-16,-4-9-26 16,-1-5 6-16,-1-3 6 15,-5 3 6-15,-6 0 5 16,-2 4 3-16,0 6 7 15,0 8 0-15,-2 7 17 16,3 3 12-16,-1 5 8 16,0 4-5-16,0 0-23 15,0 0-16-15,0 0-17 16,0 8-1-16,4 14 18 16,-2 6 0-16,-2 2 3 15,-2 2-3-15,0 1-2 0,0-4 2 16,0 0 0-16,0-7 2 15,0-6-1-15,0-6 2 16,0-6-3-16,0-4 1 16,0 0 4-16,0 0 8 15,15-13-13-15,6-6-18 16,6 1-3-16,-5 2 18 16,0 1-3-16,-8 8 2 15,-6 3 1-15,-8 4 1 16,0 0 1-16,0 0-7 15,0 0-18-15,-11 0-19 16,-7 14 37-16,-2 2 4 0,5-2 3 16,6-3 1-16,7-2-1 15,2-1 1-15,0 1 12 16,0 6 6-16,13 2 4 16,9 6-14-16,-2-1-5 15,0-2-3-15,-2 2 0 16,-2-10-121-16,-10-7-315 15</inkml:trace>
  <inkml:trace contextRef="#ctx0" brushRef="#br0" timeOffset="201779.52">31496 9336 281 0,'0'0'257'0,"0"0"-64"16,0 0-24-16,0 0-36 15,0 0-29-15,0 0-40 16,0 0-11-16,0-14 2 16,2 14-13-16,0 0-15 15,-2 0-16-15,2 0-11 16,5 4-8-16,1 24-3 15,4 10 9-15,1 6 2 0,-2 3 1 16,1-3-1-16,-2-5 3 16,-1-6-3-16,-4-10 0 15,-3-6-53 1,-2-11-109-16,0-6-158 0,0 0-401 16</inkml:trace>
  <inkml:trace contextRef="#ctx0" brushRef="#br0" timeOffset="202083.95">31515 9264 565 0,'0'0'189'0,"0"0"-58"16,0 0-100-16,0 0-25 16,0 0 2-16,0 0-8 15,96-40-2-15,-89 60-7 0,-7 6-12 16,0 0 3-16,0 4-7 15,-18 2 0-15,-11 2 23 16,-4 0 2-16,-5-2 9 16,5 3 17-16,6-8 20 15,6-6 21-15,15-5-10 16,6-9-19-16,0-5 21 16,17 1 5-16,20-3-14 15,11 0-18-15,6 0-18 16,6-5-14-16,0-4-79 15,-4-2-237-15,-12-1-340 16</inkml:trace>
  <inkml:trace contextRef="#ctx0" brushRef="#br0" timeOffset="202303.83">31839 9385 612 0,'0'0'249'0,"0"0"-53"15,0 0-45-15,0 0-54 16,0 0-19-16,0 0-27 15,4-51-30-15,5 51-21 16,5 8-8-16,1 17 3 16,-4 0 0-16,0 6 4 15,-4 1 1-15,-5-2 0 16,-2 0 0-16,0-4-1 16,0-8-55-16,-2-8-103 15,-11-10-120-15,1 0-320 16</inkml:trace>
  <inkml:trace contextRef="#ctx0" brushRef="#br0" timeOffset="203278.96">31839 9385 617 0,'75'-63'269'0,"-75"63"-122"16,0 0-72-16,0 0-30 16,0 0-7-16,0 0-38 15,0 0-7-15,159-29-10 16,-159 55 5-16,0 8 1 15,-5-5 5-15,-10 2 5 0,-6-5 1 16,0-7 3 0,-2-3-3-16,-2-1 0 0,5-5 0 15,5-3 0-15,5-7 0 16,8 2-1-16,2 1 1 16,0 1 11-16,0 1 2 15,12 2 6-15,13 1 15 16,6 0 20-16,2 1-9 15,5 3-32-15,-3 2-4 16,-1-5-9-16,-3 1 1 16,-6-2 0-16,-7-3-1 15,-5-5-3-15,-5 0-29 16,-2-9-66-16,-4-14-34 16,-2 2 25-16,0-4 48 15,0 4 41-15,-2-1 18 0,-4 4 12 16,6 4 31-16,0 3 33 15,0 8 18-15,0 0-12 16,0 3-46-16,0 0-25 16,0 0-1-16,0 0-6 15,0 0-4-15,0 8-5 16,0 11 5-16,0 3 2 16,2 4 5-16,8 2 3 15,1 0-3-15,5-4 1 16,1-4-3-16,4-6 1 15,1-7-6-15,2-7-62 16,3 0-34-16,0-12-104 0,-3-5 46 16,-1-3-51-16,-6-1 119 15,1 4 86-15,-5-3 37 16,1-1 5-16,-5 6 68 16,-3-2 36-16,-1 6-51 15,-5 4 5-15,0 4-11 16,0 3-37-16,0-2-52 15,-11-1 0-15,-2 1-5 16,-1 0 4-16,1 2 1 16,3 0 1-16,4 0 1 15,2 0-2-15,-5 0 0 16,0 14 1-16,0 9 15 16,0 2 0-16,5 4-7 15,0 0-5-15,4 0-1 16,0-5 3-16,0-7 3 0,4-6-3 15,18-5 4-15,0-6 5 16,3 0-1-16,-5-6-5 16,-5-17-9-16,-3-4-50 15,-3-6 1-15,-1-6-9 16,-3-1 47-16,2 3 11 16,2 10 15-16,-5 6 26 15,0 11 34-15,-2 6 11 16,-2 4-25-16,3 0-61 15,-3 16-11-15,2 17 6 16,3 3 5-16,4 1 6 16,-1-4-2-16,1-5 2 0,3-4 1 15,-6-7-7 1,-2-5-60-16,-1-12-194 0,1 0-383 16</inkml:trace>
  <inkml:trace contextRef="#ctx0" brushRef="#br0" timeOffset="203487.84">32713 9172 1040 0,'0'0'140'0,"0"0"-81"16,0 0-52-16,0 0 2 15,0 0 14-15,0 0-9 0,118 227-13 16,-101-137 2-16,-17-1-1 15,0 1-4-15,-22-9 4 16,-25-9-5-16,-6-12-2 16,-12-14-294-16</inkml:trace>
  <inkml:trace contextRef="#ctx0" brushRef="#br0" timeOffset="204933.25">29101 10277 819 0,'0'0'183'15,"0"0"-98"-15,0 0-11 16,0 0 37-16,0 0-4 16,0 0-36-16,5-10-38 15,53 6-32-15,13 4 0 16,5 0-2-16,-5 0-4 16,-11 0-21-16,-13 0-95 15,-21 0-105-15,-9 0-322 0</inkml:trace>
  <inkml:trace contextRef="#ctx0" brushRef="#br0" timeOffset="205385">30238 10131 754 0,'0'0'127'0,"0"0"-67"16,0 0-11-16,0 0-30 15,0 0-9-15,0 0-10 16,22-9-2-16,-22 9-1 16,0 0 3-16,0 0 6 15,0 0 32-15,0 0-15 16,0 5-12-16,-6 12 6 15,-6 10 1-15,6 2-5 16,1 4-2-16,3 1 12 16,2 0-8-16,0 4-1 15,25-5 0-15,10-4-2 16,12-9-1-16,9-16 10 16,2-4-4-16,-2-7-6 15,-10-25-8-15,-10-5-3 16,-16-5-59-16,-20-4 3 0,0 0 7 15,-29 2 19-15,-13 8 30 16,-8 9 29-16,0 11 24 16,0 13-40-16,6 3-12 15,10 0-1-15,14 0-151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0T03:05:19.6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3305 6449 187 0,'0'-4'202'0,"0"1"-100"16,0 3-13-16,0-1-5 15,0 1-16-15,0 0-9 16,0-2 2-16,0 2-14 16,0-2 12-16,0 2-19 15,0 0-5-15,0 0-4 16,0 0-13-16,0 0-4 16,0 0-4-16,0 0-1 0,0 0 2 15,0 0-2-15,0 0 5 16,0 0-7-16,0 0 0 15,0 0 0-15,0 0-6 16,0 0-1-16,0 0 0 16,0 0-2-16,0 0 2 15,0 0 0-15,0 0 1 16,0 0-1-16,0 0 0 16,0 0-1-16,0 0 1 15,0 0 1-15,0 0-1 16,0 0 6-16,0 0 14 15,0-5 23-15,0-6-3 16,0-6-21-16,0-3-14 0,0 1 4 16,5 0-7-1,13 1-2-15,4 2-2 0,2 4 1 16,1 4-7-16,-2 7 0 16,-4 1 2-16,-3 0 2 15,-5 16-1-15,-5 7-7 16,-6 7 3-16,0 1 8 15,-2 3-2-15,-19 0 2 16,-8 0 1-16,-3 2 1 16,1 0 2-16,0-4-3 15,6-8 1-15,7-9 1 16,7-6-1-16,7-9-1 16,4 0 7-16,0 0 11 15,0 0 17-15,2-4 8 0,15-12-32 16,8 0-11-16,2 6-4 15,0 3 3-15,-2 5 0 16,1 2-5-16,-4 0 1 16,0 19-1-16,-8 8 0 15,-7 8-4-15,-7 3-1 16,0 0 3-16,-21 1 4 16,-10-8 3-16,-2-6 0 15,0-9 1-15,4-11 0 16,2-5 2-16,4 0 4 15,4 0 4-15,5-19 27 16,5 0 12-16,3-3-12 16,4 7-1-16,2 2-10 0,0 8-12 15,0 2-9-15,0 3-5 16,0 0-4-16,0 0-17 16,0 0-85-16,4 3-50 15,5 1-172-15</inkml:trace>
  <inkml:trace contextRef="#ctx0" brushRef="#br0" timeOffset="718.67">3361 6184 257 0,'0'0'215'0,"0"0"-174"16,0 0-29-16,0 0 43 15,0 0 46-15,0 0-54 16,-24-34 8-16,15 26-17 16,-1-1 50-16,-3 1-1 15,3 3-43-15,-4-2 0 0,1 4-15 16,-3 1-3-16,3 2-4 16,-3-2-9-16,-5 2-1 15,4 0-6-15,-3 0 0 16,-2 12-2-16,-3 10-2 15,3 4-1-15,-3 8-1 16,0 6 2-16,6 7 1 16,-1 8 5-16,4 6 11 15,5 5 13-15,9 6-10 16,2 11-10-16,0 4-6 16,6 4 1-16,19-5-3 15,4-14-1-15,6-10-1 0,8-12-2 16,6-12 4-16,7-12 1 15,8-13 2-15,6-13 7 16,-1 0 7-16,4-25-5 16,-9-9-5-16,-6-4-4 15,-8-10-6-15,-8-6 8 16,-9-16-5-16,-6-12 3 16,-9-11-4-16,-9-3-1 15,-9 2-2-15,-4 4 6 16,-30 1-6-16,-9 7 4 15,-5 10 1-15,-6 14-4 16,3 18 1-16,4 13 7 16,10 13 7-16,5 12-16 0,8 2 0 15,3 7-17 1,6 17-118-16,8-4-141 0</inkml:trace>
  <inkml:trace contextRef="#ctx0" brushRef="#br0" timeOffset="46585.53">5380 6261 189 0,'0'0'59'16,"0"0"-38"-16,0 0 10 16,0 0 19-16,0 0 7 15,0 0-2-15,0 0-22 16,0 0-21-16,0 0-10 16,0 0 0-16,0 0-2 15,0 0 0-15,0 0-3 16,0 0 0-16,0 0-2 15,0 0 2-15,0 0 3 0,0 0 1 16,0 0 0-16,0 0 1 16,0 0 6-1,0 0 15-15,0 0 4 16,0 0 1-16,0 0 4 0,0 0-6 16,0 0 5-16,0 0-8 15,0 0 2-15,0 0-11 16,0 0-13-16,0 0 4 15,0 0-4-15,0 0 0 16,0 0 7-16,0 0 0 16,0 0 9-16,0 0 13 15,0 0 13-15,0 0-3 0,0 0-13 16,0 0-15-16,0 0-5 16,0 0-6-16,0 0 6 15,0 0-7-15,0 0 0 16,0 0 4-16,0 0 4 15,0 0 14-15,0 0 19 16,0-3-8-16,0 3-4 16,0-4-16-16,0 2-1 15,0-1-11-15,0-4 0 16,0 3-1-16,0-2 3 16,0 0-2-16,0 2-1 15,0-4 0-15,0 4 0 16,0-3 3-16,0 4 5 15,0 1-1-15,0 2 1 0,0 0-2 16,0 0-4-16,0 0 1 16,0 0-3-16,0 0-2 15,0 0 2-15,0 0-4 16,0 0-7-16,0 0 1 16,0 10-5-16,0 11 7 15,0 11 7-15,0 7 0 16,-2 3 1-16,-4 5-1 15,4 1 1-15,-1 1 0 16,3-1 2-16,0-4-2 16,0-7-1-16,9-9-5 15,9-12 6-15,-3-4 4 16,4-8 2-16,0-4 16 16,1 0-3-16,3-4 10 0,0-17-7 15,-2-8-7-15,0-7-1 16,-9-3-10-16,0-2 1 15,-3-2-2-15,-3 6-1 16,-1-2-2-16,0 6 0 16,-3 2 0-16,0 5 0 15,0 5 1-15,1 4-1 16,-3 3-1-16,0-1 1 16,2 2 0-16,-2 0 0 15,0 1 0-15,0 5 0 16,0 3 0-16,0 4 0 0,0-2-1 15,0 2-6-15,0 0-8 16,0 0 6 0,0 0-7-16,0 0 3 0,0 0 5 15,0 0-1 1,0 0 3-16,0 0 0 0,0 0 5 16,-2 0 1-16,2 0 0 15,-5 0 0-15,5 0 1 16,-2 0 0-16,2 0-1 15,0 0 2-15,0 0-1 16,0 0-1-16,0 0-1 16,0 2 1-16,-2 9-3 15,0 6 3-15,2 9 0 0,0 8 0 16,0 7 1 0,0 4 1-16,0 8-1 0,0 1 0 15,8 2-1-15,1-4 2 16,-2-10-2-16,0-6 0 15,-1-13 1-15,1-9 3 16,-1-7-1-16,1-7 1 16,7 0 5-16,11-9 10 15,8-23 1-15,0-9-6 16,1-5-8-16,-10 0 0 16,-4 1-2-16,-6 10-4 15,-8 5-2-15,1 7 2 16,-7 7 0-16,2 6 0 0,-2 6-1 15,0 3 0 1,0 1-2-16,0 0-10 0,0 0 2 16,0 0-2-16,0 0 2 15,0 0 7-15,0 0-1 16,0 0 4-16,0 0 0 16,0 0-3-16,0 0 2 15,0 0-1-15,0 0 2 16,0 7-1-16,0 7 1 15,0 3 1-15,0 5 1 16,0 4 0-16,0 2 0 16,0 2 3-16,0-2-4 15,2-2 0-15,3-2 1 16,-3-7-1-16,3-5 1 0,-5-5-1 16,2-5 0-16,-2 0 2 15,0-2 5-15,0 0 1 16,0 0 1-16,0 0 2 15,0 0-4-15,0 0 8 16,0 0 3-16,2-14-13 16,2-9-4-16,3-2-1 15,0-5 1-15,4 2-1 16,-2-2 0-16,5 2 1 16,1 2-2-16,-1 1 1 15,-4 7 0-15,-3 6 0 16,-5 6 0-16,0 5 0 15,-2 1 0-15,2 0-1 16,-2 0-6-16,0 0-7 16,6 0-2-16,-2 0 11 0,2 11 3 15,1 6 1-15,-1 1 0 16,-4 5-2-16,2 6 1 16,-2 7 0-16,0-4 0 15,0-6 1-15,0-6 1 16,0-8 0-16,1-10 0 15,-1 1 2-15,0-3 1 16,4 0 4-16,6-7 6 16,3-9-8-16,3-7 0 15,-3 4 0-15,-1-4-1 16,-3 0-4-16,-2-2-6 16,0 4-5-16,-2 0 8 0,-3 3 0 15,1 4-1-15,-3 4 4 16,-2 2 0-16,0 7 0 15,0-2 0-15,0 2 0 16,0-2-1-16,0 2 1 16,0 1-1-16,0 0 0 15,0 0-1-15,0 0-1 16,0 0 1-16,0 0 0 16,0 0-1-16,0 0-5 15,0 0-3-15,0 5 1 16,0 19 6-16,0 6 3 15,4 5 1-15,6-1 1 0,-4 2 0 16,5-4 3-16,1-3-3 16,1-6 1-16,3-8-2 15,-3-6 0-15,5-9 1 16,-1 0 4-16,8-9 2 16,2-17 0-16,2-11 1 15,-5-4-3-15,-4-2 2 16,-4-1-2-16,-10 3-2 15,-3 3-2-15,-3 8-1 16,0 1-3-16,0 3 2 16,0 6 0-16,-3-3-2 15,-1 8 2-15,0 0 0 16,2 3 1-16,2 2 1 0,0 1 1 16,-3 6 1-16,3 1 0 15,0 2 1-15,0 0-2 16,0 0-2-16,0 0-4 15,0 0-4-15,0 0-9 16,0 5 8-16,0 16 4 16,0 4 4-16,0 6-2 15,3 8 3-15,3 2-1 16,-2 10 1-16,1 5 0 16,-3 4-1-16,2-2 1 15,-1-10 0-15,2-10 0 16,-1-12 0-16,5-8 3 0,2-5 1 15,7-10-1-15,4-3 0 16,5 0 7 0,2-14-4-16,-4-9-6 0,-6-6-114 15,-10 0-130-15,-9-4-266 16</inkml:trace>
  <inkml:trace contextRef="#ctx0" brushRef="#br0" timeOffset="46782.71">6506 6418 314 0,'0'0'510'0,"0"0"-318"16,0 0-75-16,0 0 8 15,0 0-24-15,0 0-62 0,12-19-28 16,3 11-8 0,5-1-3-16,1 4 0 0,0-4-2 15,-5 6-2-15,-1-4-59 16,-3 5-39-16,-10 0-109 15,-2-2-163-15</inkml:trace>
  <inkml:trace contextRef="#ctx0" brushRef="#br0" timeOffset="46991.56">6107 6182 907 0,'0'0'177'0,"0"0"-71"0,0 0-73 15,0 0-30-15,0 0-3 16,0 0-6-16,-2-4-62 16,2 22-83-16,16 0-164 15</inkml:trace>
  <inkml:trace contextRef="#ctx0" brushRef="#br0" timeOffset="47724.97">6861 6254 203 0,'0'0'173'15,"0"0"-97"-15,0 0 28 16,0 0-29-16,0 0-2 15,0 0-10-15,0-10-13 16,0 4-22-16,0 0-1 16,0-2 2-16,0 1 1 15,0 0-1-15,0 0 12 0,0 0 6 16,0 2 6-16,-2-2-16 16,0 3-1-16,2 2-3 15,0 0-7-15,0 2-6 16,0 0-8-16,0-2-5 15,0 2-3-15,0 0-2 16,0 0-2-16,0 0-1 16,0 0 0-16,0 0-15 15,0 14 6-15,0 14 6 16,0 6 3-16,0 8 1 16,6 7 0-16,3-1 1 15,0 2-2-15,0-4 2 0,-3-4-2 16,-1-8 3-1,-3-8-2-15,0-6 2 0,-2-12-1 16,0-4 1-16,0-2-1 16,3-2 2-16,-3 0 10 15,2 0 3-15,-2 0-16 16,0 0-129-16,0-8-710 16</inkml:trace>
  <inkml:trace contextRef="#ctx0" brushRef="#br0" timeOffset="50541.05">11250 6136 314 0,'0'0'206'0,"0"0"-132"16,0-6-24-16,0-2 5 15,0-1 5-15,0 0-32 16,0 1 30-16,0 2-15 16,-2 0 21-16,2 1-13 15,-3 5-13-15,3-1 9 16,0-2-18-16,0 3-12 16,0 0-5-16,0 0-3 15,0 0-2-15,0 0-2 16,0 0-5-16,-2 0-3 0,2 0-8 15,-4 9-7-15,-1 18 7 16,-1 12 11-16,2 5 0 16,1 2 0-16,3 1 2 15,0-1 0-15,0 0-2 16,0-2 2-16,5-8-2 16,6-9 1-16,0-8 3 15,-2-13 1-15,2-6 4 16,3-4 3-16,1-29 4 15,3-9-16-15,-3-6-16 16,-3 0-6-16,-6 0 12 16,-6 6 7-16,0 4 3 0,0 4 1 15,0 5-1-15,0 4 2 16,0 6 2-16,0 8 7 16,0 3 12-16,0 4-3 15,0 1-5-15,0 3 0 16,0 0 0-16,0 0-15 15,0 0-3-15,0 0-9 16,0 11-7-16,2 14 13 16,9 9 6-16,1 7 0 15,-3 2 1-15,1-2 0 16,-2 1-2-16,-4 0 1 16,0-4 0-16,1-3 0 15,-1-8 0-15,0-7-1 0,1-8 1 16,-3-8 1-16,1-4 2 15,1 0 0-15,7 0 7 16,3-18-10-16,3-7-17 16,2-6-5-16,-6-1 7 15,-5 1 5-15,2-2 10 16,-8 8 0-16,2 2 2 16,1 9 3-16,-1 5 11 15,0 4 11-15,-2 3 5 16,1 2-22-16,0 0-10 15,1 0-8-15,2 0-9 16,5 7 13-16,1 5 3 0,-1 5-1 16,-3 3-2-16,0 4 4 15,-2 3 0-15,-1-2-2 16,-5 1 1-16,0 2-2 16,0-3 2-16,0-4-3 15,0-7 0-15,0-5-19 16,0-7-7-16,0-2-2 15,0 0 32-15,0-16 13 16,8-10-13-16,2-3-2 16,1-3 2-16,-1 1 0 15,2 2 1-15,-1 5-1 16,0 4 1-16,1 3 1 16,-4 6 12-16,1 1 4 15,-2 5 8-15,-2 2-1 16,-1 3-16-16,-4 0-4 0,2 0-5 15,2 0-3-15,3 0-3 16,5 0 3-16,0 8-1 16,2 6 4-16,-1 2 0 15,-2 4-1-15,1 6-1 16,-3 2 1-16,-1 3 0 16,2-2 2-16,-4-2-2 15,1-10 2-15,-1-5 0 16,-1-10-1-16,2-2-66 15,2-5-71-15,-1-21-95 0,4-5-463 16</inkml:trace>
  <inkml:trace contextRef="#ctx0" brushRef="#br0" timeOffset="50863.87">11970 6240 150 0,'0'0'507'0,"0"0"-364"16,0 0-78-16,0 0 25 15,0 0 3-15,0 0-27 16,0-11-20-16,0 11-14 16,0-3 2-16,0 1 7 15,0-2-8-15,0 1 1 16,0 3-9-16,0 0-17 0,0 0-8 16,0 0-4-1,0 0-11-15,0 19-5 0,0 6 19 16,0 9-1-16,0-3 2 15,0-1 0-15,0-2 0 16,0-5 2-16,0-7-2 16,4-4 4-16,8-8-2 15,5-4 8-15,1 0-10 16,3 0 0-16,-4-14-58 16,-11-7-89-16,-2-4-231 15</inkml:trace>
  <inkml:trace contextRef="#ctx0" brushRef="#br0" timeOffset="51022.78">11923 6075 634 0,'0'0'412'16,"0"0"-324"-16,0 0-76 16,0 0-12-16,0 0-2 15,0 0-20-15,-9 19-67 16,7 0-170-16,2-4-282 15</inkml:trace>
  <inkml:trace contextRef="#ctx0" brushRef="#br0" timeOffset="51411.98">12171 6138 777 0,'0'0'150'0,"0"0"-65"16,0 0-31-16,0 0-27 16,0 0-8-16,0 0-6 15,0-30 5-15,0 30-12 16,2 0 5-16,-2 0 3 16,0 0-9-16,0 0-5 15,0 0-9-15,2 5-11 16,0 15 19-16,3 6 0 15,-3 3 0-15,-2 3 1 0,0 2 3 16,2 3-3 0,-2 2 2-16,5-2 0 0,-1-4 0 15,3-3 4-15,2-7-4 16,0-5 8-16,2-6-7 16,4-7 4-16,3-5 3 15,3 0 5-15,0 0-10 16,2-7-5-16,-3-12-27 15,-5-2-149-15,-5-6-199 16</inkml:trace>
  <inkml:trace contextRef="#ctx0" brushRef="#br0" timeOffset="51593.39">12193 6319 310 0,'0'0'642'0,"0"0"-470"16,0 0-79-16,0 0 6 15,0 0-22-15,0 0-48 16,27-5-19-16,-1-5-10 16,5 1-5-16,0 2-29 15,2-1-69-15,0 0-172 16,-2-3-159-16</inkml:trace>
  <inkml:trace contextRef="#ctx0" brushRef="#br0" timeOffset="52259.52">12619 6099 687 0,'0'0'147'16,"0"0"-74"-16,0 0-27 15,0 0-10-15,0 0-10 16,0 0-26-16,-16-63-1 15,28 51 1-15,3-1 0 16,1 1 2-16,3 3-2 16,4 0 0-16,-3 6 0 15,2 0 0-15,-4 3-2 16,0 0-6-16,-3 6 4 16,-4 10-2-16,-1 3 4 15,-8 1-2-15,-2 4 0 16,0 0 4-16,0 5 3 0,-10 0 0 15,-13 0 6-15,-4-2-1 16,-2-1-1-16,0-1 0 16,4-4 3-16,8 1 5 15,1-5 0-15,5-6-10 16,6-5-3-16,2-2-2 16,3-4 15-16,0 0 37 15,0 0 21-15,0 0-23 16,0 0-6-16,0 0-8 15,0 0-12-15,0 0-16 16,0 0 1-16,0 0-9 16,0 0 2-16,0 0-1 0,0 0-1 15,0 0 0-15,0 0 0 16,0 0 0-16,14 0 1 16,11 0 0-16,15 0 5 15,9 0 1-15,12-11 0 16,3-8-1-16,-2 1-5 15,-6 4 2-15,-18 4-1 16,-13 4-1-16,-15 4-1 16,-5 1-2-16,-5 1 1 15,0 0-2-15,0 0-9 16,0 0-3-16,0 0 8 16,0 0 2-16,0 0-35 15,-2 0-87-15,-9 0-100 0,-1 0-305 16</inkml:trace>
  <inkml:trace contextRef="#ctx0" brushRef="#br0" timeOffset="56361.02">3804 7682 228 0,'0'0'76'16,"0"0"28"-16,0 0 27 16,0 0-81-16,0 0-8 15,0 0-18-15,0 0 9 16,0-49 16-16,0 47 6 15,0-5 9-15,0 3-22 16,0 2 7-16,0-2-8 0,0 4-2 16,0 0-19-16,0 0-12 15,0 0-8-15,0 0 0 16,0 0-11-16,0 0-6 16,0 10 2-16,-2 11 12 15,2 11 3-15,-2 3 0 16,0 2 0-16,0-4 2 15,2-3-2-15,0-3 0 16,0-3 0-16,0-6 1 16,0-2-1-16,0-5 1 15,0-3-1-15,0-1 0 16,0-5-31-16,0-2-83 16,0 0-101-16,0-4-92 15</inkml:trace>
  <inkml:trace contextRef="#ctx0" brushRef="#br0" timeOffset="56653.85">3836 7668 590 0,'0'0'103'0,"0"0"9"15,0 0 4-15,0 0-84 16,0 0 22-16,0 0-18 15,7-18-20-15,-7 18-1 0,0 0-8 16,0 0-7-16,2 2-23 16,0 24-4-16,5 11 27 15,1 9 0-15,-1-3 2 16,0-3-2-16,-2-3 0 16,-3-7 1-16,0-5 2 15,-2-3-3-15,0-3-10 16,0-10-59-16,0-6-94 15,0-3-141-15</inkml:trace>
  <inkml:trace contextRef="#ctx0" brushRef="#br0" timeOffset="56887.74">3644 7850 787 0,'0'0'154'0,"0"0"-58"15,0 0-58-15,0 0-31 16,0 0-7-16,0 0-2 16,131-78 0-16,-110 78-1 15,-3 0-40-15,-1 0-128 16,-7 6-173-16</inkml:trace>
  <inkml:trace contextRef="#ctx0" brushRef="#br0" timeOffset="57064.46">3673 7928 728 0,'0'0'300'0,"0"0"-204"16,0 0-94-16,0 0-2 15,0 0 0-15,0 0-1 16,192-60-8-16,-150 55 8 16,-4 0-34-16,-7 0-278 15</inkml:trace>
  <inkml:trace contextRef="#ctx0" brushRef="#br0" timeOffset="57629.16">4273 7738 397 0,'0'0'356'0,"0"0"-272"0,0 0-70 16,0 0-14 0,0 0-4-16,0 0 4 0,67 0 4 15,-47 0-3-15,-3-3 0 16,2-10 1-16,-4-3 1 16,1 1-2-16,-5 1 3 15,-5-1-2-15,-6 3 5 16,0 2-2-16,0 2-5 15,0 4-7-15,-4 1-13 16,-5 3-14-16,0 0 13 16,-4 0 9-16,0 0 6 15,-6 6 4-15,4 5 2 16,-3 4 2-16,1 6-1 16,-1 1 0-16,1 2 3 15,4 1-4-15,5 0 6 0,4-4 1 16,4-6 13-16,0-1 22 15,0-5-14-15,10 0 15 16,13-5-6-16,4-4 56 16,4 0 10-16,0 0-50 15,-7 0-31-15,1-7-8 16,-7-2-5-16,-7-1-6 16,-3 4-3-16,0-1-70 15,-6-4-162-15,0 1-314 16</inkml:trace>
  <inkml:trace contextRef="#ctx0" brushRef="#br0" timeOffset="58402.18">4567 7694 774 0,'0'0'250'15,"0"0"-157"-15,0 0-18 16,0 0-7-16,0 0-32 15,0 0-20-15,-5-14-9 16,5 14 0-16,0 0 6 16,0 0 15-16,0 0-3 15,0 0-16-15,0 0-8 16,0 0-1-16,0 0-11 16,0 6-12-16,0 11 12 0,0 6 10 15,0 3 1 1,2-3 0-16,1 4 1 0,-3-5 0 15,0 0-1-15,0-3 0 16,0-3 0-16,0-7-3 16,0-4-23-16,0-5-1 15,0 0-9-15,5 0 24 16,4-13 10-16,-1-15-70 16,6-4 20-16,-1-2 48 15,-2 2 2-15,3 4 2 16,-6 6 0-16,1 5 2 15,1 2 37-15,-4 7-4 0,-4 2 4 16,3 3-22 0,-5 3-11-16,0 0-6 0,2 0-2 15,-2 0-15-15,0 7-3 16,2 11 15-16,-2 3 2 16,2 0 2-16,-2 1 1 15,0-2 1-15,0-2 0 16,0 0 0-16,0-6-1 15,0-6 0-15,0-4 0 16,0-2-20-16,5 0-9 16,2 0 11-16,1-8 4 15,6-10-50-15,-3-6 6 16,2 1 44-16,1-2 14 16,-3 4-1-16,-3 1 1 15,2 5 68-15,-6 3-11 0,1 6 13 16,-5 4-18-16,0 2-31 15,0 0-16-15,0 0-5 16,0 0-3-16,0 0-9 16,2 4 3-16,2 14 9 15,3 2 0-15,0 0 0 16,4-1 0-16,2 1 0 16,1-5 7-16,-1-4-7 15,1-5-12-15,-2-6-72 16,2 0-94-16,-3-11-100 15,0-10-423-15</inkml:trace>
  <inkml:trace contextRef="#ctx0" brushRef="#br0" timeOffset="58693.03">4959 7608 366 0,'0'0'326'16,"0"0"-94"-16,0 0-83 16,0 0-42-16,0 0-41 15,0 0-34-15,2-21-10 16,-2 21-19-16,0 0-3 15,0 0-1-15,0 0-4 16,5 5-18-16,-2 21 17 16,3 10 5-16,1 10 1 15,1 10 0-15,2 4 1 16,-2 6-1-16,3 6 1 16,1 3-2-16,-1 6 3 15,-3-8-4-15,-2-9 3 16,-2-11-1-16,-4-20 1 0,2-10 2 15,-2-14-2-15,0-6-1 16,0-3-38-16,0 0 9 16,0-19-120-16,0-12-404 15</inkml:trace>
  <inkml:trace contextRef="#ctx0" brushRef="#br0" timeOffset="58980.86">4953 7583 830 0,'0'0'118'0,"0"0"6"15,0 0-27-15,0 0-34 16,0 0-53-16,0 0-10 16,64-104-5-16,-39 104 3 15,-5 0-3-15,2 0 2 16,-6 13-6-16,-5 5 0 15,-4 5-1-15,-7 4 4 16,0 3-1-16,-2-2 7 16,-23-1 1-16,0-6 6 15,-1-4-2-15,-1-2-5 16,2-7-49-16,1 0-162 0,0-2-175 16</inkml:trace>
  <inkml:trace contextRef="#ctx0" brushRef="#br0" timeOffset="60845.74">4119 8627 122 0,'0'0'311'0,"0"0"-161"16,0 0-59-16,0 0-40 15,0 0-15-15,0 0-17 16,5 0-15-16,-5 0-4 16,0 0-1-16,0 0-2 15,0 0 2-15,0 0 1 16,0 0 0-16,0 0 1 16,0 0 1-16,0 0 4 15,0 0 13-15,0 0 21 16,0 0 22-16,0 0 24 15,0 0-23-15,0-7-9 0,0 0-34 16,0 0-2-16,0 2 3 16,0 0 0-16,0 3 18 15,0 0-13-15,0 2-11 16,0 0-8-16,-3-2-1 16,1 2-2-16,0 0-4 15,2 0 3-15,0 0 0 16,-2 0-3-16,-1 0 0 15,-4 0-2-15,-1 0-4 16,-5 11 2-16,-3 5 1 16,0 2 1-16,-2 4 0 15,0 3 0-15,3 3 2 16,1 5 0-16,3-3 4 0,3 2-2 16,3-2 0-1,2 0-2-15,3 0 2 0,0-4 1 16,0-3-1-16,0-6 2 15,12-7-2-15,-1-3 2 16,1-7-1-16,3 0 8 16,1-2-4-16,1-21-7 15,-1-3-1-15,-5-2-13 16,-3 1-5-16,0 2 11 16,-2 6 0-16,-1-2 8 15,-1 3 0-15,2 2 4 16,-1 1-4-16,0 1 9 15,2 3 1-15,-3 0 1 16,0 4-7-16,-2 0 1 0,1 4 4 16,-1-2 0-16,-2 3 2 15,0 2-2-15,0 0-5 16,0 0-3-16,0 0-1 16,0 0-1-16,0 0-11 15,0 2-3-15,0 17 0 16,7 6 13-16,2 6 2 15,2 1 0-15,2 0 1 16,5-2 2-16,-2-6 0 16,-1-4-1-16,-3-8-1 15,-4-5-1-15,3-7-72 16,-3 0-110-16,-4-2-122 16</inkml:trace>
  <inkml:trace contextRef="#ctx0" brushRef="#br0" timeOffset="61176.56">4298 8700 652 0,'0'0'216'0,"0"0"-65"16,0 0-4-16,0 0-71 15,0 0-9-15,0 0-33 16,4-37-19-16,-2 37-15 16,-2 0 0-16,5 0-12 15,3 1-1-15,6 17 5 16,5 8 7-16,0 5 1 15,3 0 0-15,0-4 1 0,-4-3-1 16,-3-10 0 0,-7-6 0-16,-4-6 1 0,0-2 4 15,1 0 15-15,6-8 61 16,0-18-34-16,2-8-35 16,-1 0 0-16,-4-1 0 15,-3 5-7-15,-1 6-1 16,-4 8-4-16,0 6-4 15,0 4-68-15,0 6-43 16,0 0-153-16,-4 0-329 16</inkml:trace>
  <inkml:trace contextRef="#ctx0" brushRef="#br0" timeOffset="62233.5">4610 8666 458 0,'0'0'305'0,"0"0"-140"16,0 0-55-16,0 0-49 16,0 0-40-16,0 0-21 15,12-3-1-15,-12 3-4 16,3 0 0-16,2 0-2 16,1 0 4-16,3 5-2 15,0 3 5-15,2-3 0 16,0-1 0-16,0-4 9 15,1 0-1-15,-1 0-2 16,0 0 1-16,0-10 2 0,-2-8 3 16,-5 1 1-16,-4-1-3 15,0 0-4-15,0 6 0 16,0 2-1-16,0 4-5 16,-4 6-6-16,-5 0-16 15,-5 0 11-15,-3 0 2 16,-6 6 2-16,-6 10 5 15,2 4 0-15,-2 2 1 16,8-1 0-16,0 0-7 16,9 0 8-16,8-2 0 15,4-1 0-15,0-2 1 16,0-5 2-16,14-3 6 16,11-4-1-16,6-4 6 0,3 0 5 15,-3 0-9-15,2-16-2 16,-6-4-2-16,-8 1-1 15,-3 0-5-15,-5-4-1 16,-3 5 1-16,-4-1-1 16,-4 5-1-16,0 1 2 15,0 8 3-15,0 2-3 16,0 1 6-16,0 2-6 16,0 0-9-16,0 0-2 15,0 0-4-15,0 0 3 16,0 0 4-16,0 0 7 15,0 0-4-15,0 0 5 16,0 0 1-16,0 0 1 16,0 0 4-16,0 0 10 0,0 0-10 15,0 0 0-15,0 0-2 16,0 0-1-16,0 0 1 16,0 0 2-16,0 0-5 15,0 0 9-15,0 0-2 16,0 0 12-16,0 0-6 15,0 0 5-15,0 0-4 16,0 0-12-16,0 0-3 16,0 7-8-16,0 10-7 15,0 12 13-15,0 5 2 16,4 10 1-16,1 2 0 16,-1 6-1-16,2 0 0 15,2 3 1-15,-4-6-1 0,3-1 1 16,-3-2 0-16,0-5-1 15,-2-3 1-15,1-8 0 16,-3-4-1-16,0-10 0 16,0-5 4-16,0-4-4 15,0-2-3-15,0-5 3 16,0 0-1-16,-7 0 1 16,-10 0 37-16,-4 0-10 15,-3-5-4-15,1-9 7 16,8-2 13-16,1-4-5 15,6-6 16-15,5-9-13 16,3-4-20-16,0-6-17 0,11-3-1 16,14 0 0-16,0 4-6 15,-1 4-14-15,3 6-68 16,0 6-66-16,0 2-149 16,-1 0-688-16</inkml:trace>
  <inkml:trace contextRef="#ctx0" brushRef="#br0" timeOffset="62773.73">5301 8436 771 0,'0'0'153'0,"0"0"-40"15,0 0-61-15,0 0-6 16,0 0-1-16,0 0-13 15,8-26-26-15,-18 26-6 0,-15 2-6 16,-6 16 6 0,0 5 3-16,-1 0 1 0,6 3 2 15,3 3-3-15,8-3-3 16,7 1 2-16,8-5-2 16,0 0 6-16,0-5-2 15,25-1 7-15,4-2-5 16,7 0 0-16,-1 2-5 15,-4-4-1-15,-10 0 0 16,-11-5 0-16,-6-3-1 16,-4 3-7-16,0 2 8 15,-14 2 19-15,-15 3 19 16,-9 2-11-16,0-4-18 16,2 0-4-16,8-5-3 15,5-2-2-15,7-3-6 0,10-2-133 16,6 0-90-16,0-7-458 15</inkml:trace>
  <inkml:trace contextRef="#ctx0" brushRef="#br0" timeOffset="63455.5">5505 8700 116 0,'0'0'362'16,"0"0"-309"-16,0 0-52 0,0 0 1 16,0 0-2-16,0 0 3 15,33-22 65-15,-33 20 38 16,4-1 20-16,-4 1-11 16,0-3-51-16,0 2-35 15,0-1-22-15,0-3-1 16,0 2 0-16,0-2-2 15,0 2 0-15,0-3-1 16,-4-1 26-16,-4 1 16 16,1 1-37-16,1-2 6 15,2 5 36-15,-2 0-15 16,2 2-15-16,2 2-2 16,0 0-16-16,-3 0 1 0,1 0-3 15,-2 0-4 1,-4 0 2-16,-1 5-7 0,-2 7 4 15,1 4-1-15,2 3 1 16,-2 6 5-16,5-1 0 16,3 1-2-16,4 1 3 15,0-4-1-15,0-3 9 16,0-3-2-16,9-7-6 16,0-2 2-16,-2-5 1 15,1-2 2-15,1 0-6 16,5 0-5-16,1-18-42 15,1-5-71-15,-3-7-2 0,-1 0 11 16,-3 2 49 0,-1 5 60-16,2 2 32 0,-4 5 117 15,1 7-20-15,-1 2-19 16,-4 4-45-16,-2 3-30 16,2 0-30-16,2 0-5 15,0 3-15-15,5 15 6 16,-1 5 9-16,4-4 1 15,-3 1 1-15,-1-1 1 16,-1-5-2-16,-2-4-1 16,-1-4-33-16,-2-6-78 15,7 0-140-15,0-4-58 16</inkml:trace>
  <inkml:trace contextRef="#ctx0" brushRef="#br0" timeOffset="63734.34">5798 8460 665 0,'0'0'290'16,"0"0"-118"-16,0 0-83 16,0 0-28-16,0 0-11 15,0 0-21-15,0-36-14 16,2 36-5-16,-2 0 10 16,2 0 7-16,-2 0-14 15,0 0-13-15,0 0-5 16,0 0-11-16,0 22 0 15,0 14 12-15,-2 10 2 16,2 8 1-16,0 6-2 16,0 3 2-16,0-7 1 0,0-6 0 15,4-12 0-15,0-13 0 16,2-6-1-16,-2-15-142 16,-4-4-186-16</inkml:trace>
  <inkml:trace contextRef="#ctx0" brushRef="#br0" timeOffset="69539.66">7249 7261 443 0,'0'0'220'15,"0"0"-135"-15,0 0 2 16,0 0 31-16,0 0-39 16,0 0-41-16,0 0-3 0,6 9-15 15,-3-9-1-15,-1 0 4 16,-2 0-2-16,0 0-12 15,0 0 0-15,0 0-2 16,0 0 1-16,0 0 6 16,0 0-4-16,0 0-4 15,0 0 0-15,0 0-6 16,0 0-1-16,0 5-15 16,0 1-4-16,-5 4 2 15,-5 6 17-15,-6 5 1 16,-5 5 4-16,2 6-2 15,-2 3 12-15,4 2-6 0,3 7-3 16,8-3 0 0,6-1-1-16,0-1 0 0,0-4 1 15,22-2 4-15,9-8-3 16,5-2 3-16,2-9-5 16,-5-10 2-16,-2-4-3 15,0 0 3-15,-4-14-3 16,-2-10-3-16,-5-4-37 15,-11 0 19-15,-7 2-7 16,-2 4 2-16,0 4 2 16,-18 8 7-16,-4 3-3 15,-5 7 5-15,-2 0 10 16,-2 0-1-16,0 13 3 16,6 3 0-16,3-2 5 15,7 0-3-15,1 2 0 0,5 2 0 16,5 1-2-16,2 0-11 15,2-5-213-15,0-8-306 16</inkml:trace>
  <inkml:trace contextRef="#ctx0" brushRef="#br0" timeOffset="69936.42">7606 7407 737 0,'0'0'175'16,"0"0"-121"-16,0 0-30 15,0 0-8-15,0 0-9 16,0 0-7-16,-56 18 1 16,44-4 0-16,8 0 3 15,4-2-4-15,0 2 1 16,0 4 0-16,20 5 8 15,7 0 1-15,4 4-5 16,5-1 0-16,-1-2 0 16,-8-4 4-16,-6-6-5 15,-13-6-2-15,-8-2 8 16,0-4 29-16,0 2 16 16,-6 2-35-16,-19 4 10 0,-4-4 24 15,0 1-33 1,2-7-15-16,2 0-3 0,2 0 1 15,0 0-4-15,5-12-74 16,5-2-22-16,3-6-185 16,6-4-495-16</inkml:trace>
  <inkml:trace contextRef="#ctx0" brushRef="#br0" timeOffset="70123.32">7556 7395 1003 0,'0'0'178'0,"0"0"-42"0,0 0-59 16,0 0-44 0,0 0-16-16,0 0-17 0,123-16-4 15,-85 16 3-15,-3 0 1 16,2 7-2-16,-4-2-4 16,-4-1-96-16,0-4-93 15,-3 0-168-15</inkml:trace>
  <inkml:trace contextRef="#ctx0" brushRef="#br0" timeOffset="70483.72">7980 7365 275 0,'0'0'566'0,"0"0"-396"16,0 0-98-16,0 0-17 16,0 0-11-16,0 0-25 15,0-2-19-15,0 2 0 0,0 0-6 16,0 8-12-16,-9 12 18 15,-2 9 0-15,0 3 2 16,2 1 7-16,4-1-8 16,3 1-1-16,2-5 5 15,0-7-1-15,24-6 6 16,12-11 0-16,9-4 2 16,-3-4 1-16,-7-23-11 15,-8-3 0-15,-8 1-2 16,-13 3 0-16,-6 2 2 15,0 1 1-15,0 1 2 16,-6 4-2-16,-13 0 2 0,-8 7-5 16,-4 4-7-16,-6 7-21 15,-3 0-5-15,-3 4-15 16,1 19-103-16,6 4-127 16,-1 5-439-16</inkml:trace>
  <inkml:trace contextRef="#ctx0" brushRef="#br0" timeOffset="71104.36">7237 8450 1019 0,'0'0'212'16,"0"0"-105"0,0 0-41-16,0 0-7 0,0 0-9 15,0 0-21-15,-15-28-10 16,15 12-11-16,9-4-6 16,9 2-2-16,-3 1-2 15,3 6 1-15,-1 4-2 16,2 7-1-16,1 0-5 15,-3 3-36-15,2 17 2 16,-6 6 7-16,-9-1 9 16,-4 7 0-16,0-3 10 15,-15 2 7-15,-14 6 6 16,-7-1 1-16,-1 2-2 16,-2-1 5-16,6-8-1 15,11-7 0-15,6-10 1 0,12-7 2 16,4-3 9-16,0-2 29 15,0 0 19-15,4 0-7 16,19 0-20-16,12 0-20 16,9 0-9-16,1 0-3 15,2 0 2-15,-2 0-2 16,-6 0-82-16,-1 0-77 16,-7-7-174-16</inkml:trace>
  <inkml:trace contextRef="#ctx0" brushRef="#br0" timeOffset="71585.55">7627 8318 1085 0,'0'0'160'0,"0"0"-111"15,0 0-22-15,0 0-13 16,0 0-14-16,0 0-2 15,133-4 1-15,-108 4 2 16,0 0 0-16,-2-4-1 16,-7-5 3-16,-5 1-3 15,-3 1-8-15,-3-2-3 16,-3-1 1-16,1 0 3 16,-3-4 1-16,0-1-2 0,2-2 8 15,-2 1 0 1,2 8 0-16,-2 3 0 0,0 2 21 15,0 3 5-15,0 0-10 16,0 0-13-16,0 0-3 16,0 4-15-16,0 16 5 15,-2 8 6-15,-5 6 3 16,2 4 1-16,-3 6 2 16,-1 4-2-16,-1 1 1 15,2 4 1-15,-1-2-2 16,-1 2 0-16,4-9 1 15,0-7-1-15,3-11 0 0,1-10 2 16,2-5-2 0,0-10-2-16,0-1-64 0,0 0-24 15,0-3-121-15,0-18-413 16</inkml:trace>
  <inkml:trace contextRef="#ctx0" brushRef="#br0" timeOffset="71783.28">7699 8560 893 0,'0'0'302'0,"0"0"-168"16,0 0-49-16,0 0-39 16,0 0-34-16,0 0-7 15,123-58-4-15,-92 55-1 0,0-2-4 16,0-1-86-16,-2-2-121 15,1-4-266-15</inkml:trace>
  <inkml:trace contextRef="#ctx0" brushRef="#br0" timeOffset="72149.07">8209 8277 245 0,'0'0'726'0,"0"0"-589"15,0 0-97-15,0 0-33 16,0 0-7-16,0 0 0 0,-46 16-2 16,25 6-2-1,4 0 4-15,3-1 0 0,10-1 1 16,4-3-1-16,0-2 6 16,0 1 4-16,11 2-3 15,9 0-3-15,3 0-2 16,1 1 1-16,-2 0-1 15,-2-1-2-15,-4-4 4 16,-7 0-4-16,-7-4 0 16,-2 2 0-16,0 3 1 15,0-1 14-15,-14 2 11 16,-7 0-6-16,2-4-12 16,4-5-4-16,1-2 1 0,8-5 4 15,-1 0 4-15,3-5-13 16,2-16-142-16,2-9-424 15</inkml:trace>
  <inkml:trace contextRef="#ctx0" brushRef="#br0" timeOffset="72366.95">8223 8332 1204 0,'0'0'158'15,"0"0"-94"-15,0 0-5 0,0 0-12 16,0 0-42-16,0 0-2 16,116-29-3-16,-91 26 0 15,-4 3 0-15,-5-2-1 16,0 2-33-16,-3 0-76 16,3 0-103-16,0 0-416 15</inkml:trace>
  <inkml:trace contextRef="#ctx0" brushRef="#br0" timeOffset="72778.7">8635 8282 774 0,'0'0'183'0,"0"0"-147"15,0 0-18-15,0 0-5 0,0 0-13 16,0 0-5-16,0 4-1 15,0-1 5-15,-7 8 1 16,-1 7 20-16,-3 1 12 16,-3 9-8-16,3 2 4 15,-1 5 4-15,2-1-9 16,5 1-9-16,5-6-2 16,0-2 7-16,0-6-6 15,11-5 0-15,12-7-1 16,-1-6 1-16,7-3 1 15,-2 0 8-15,2-15-6 16,-1-12-2-16,-3-1-8 0,-3-7 1 16,-3-2-6-16,-11-1 2 15,-8 4 0-15,0 8 0 16,-4 6 33-16,-21 5-18 16,-2 8-18-16,-2 7-10 15,0 0 6-15,0 0-4 16,5 14-45-16,9-8-193 15,12-6-687-15</inkml:trace>
  <inkml:trace contextRef="#ctx0" brushRef="#br0" timeOffset="78241.58">11649 7221 312 0,'-2'0'77'15,"0"0"-34"-15,-3 0 9 16,5-2 87-16,-2 0-109 16,-1 0-1-16,3-1 37 15,0 3-11-15,0 0-10 16,0 0-4-16,0 0-4 15,-2 0-5-15,2 0 3 16,-2 0 4-16,2 0 1 0,0 0 15 16,-2 0 1-16,2 0-8 15,0 0-9-15,0 0 6 16,0 0-7-16,4-1 8 16,23-6-15-16,9 0-16 15,9-5-14-15,1 2-1 16,-5 1 0-16,-6 2 0 15,-10-2-2-15,-8 1-1 16,-5 5-14-16,-10 0 12 16,-2 3 3-16,0 0-8 15,0 0 5-15,0 0-2 16,0-2 5-16,0 2-1 16,0-3 3-16,0-1 0 15,0-1 1-15,0-2-1 0,-5 0 2 16,3-1 1-16,-3 0 1 15,3 2 0-15,2 0 3 16,-2 3 7-16,2 0-5 16,0 3-1-16,0 0-1 15,0 0-4-15,0 0-3 16,0 0-4-16,0 0-11 16,0 12 0-16,0 19 7 15,0 9 8-15,0 10 0 16,0 1 1-16,0 4-1 15,-2-3 0-15,0-2 0 16,0-4 0-16,-3-8 0 16,1-8 1-16,2-7 0 0,-3-10 0 15,5-4 0-15,0-5-1 16,0-4-87-16,0 0-40 16,0 0-85-16,0-6-33 15</inkml:trace>
  <inkml:trace contextRef="#ctx0" brushRef="#br0" timeOffset="78467.45">11693 7395 409 0,'0'0'497'0,"0"0"-289"15,0 0-45 1,0 0-61-16,0 0-41 0,0 0-55 15,133-56-4-15,-78 42 0 16,-4 0 1-16,-6 5-3 16,-7 2-2-16,-9 5-3 15,-8 2-120-15,-9 0-163 16,-3-2-317-16</inkml:trace>
  <inkml:trace contextRef="#ctx0" brushRef="#br0" timeOffset="78908.82">12254 7163 763 0,'0'0'280'0,"0"0"-196"16,0 0-20-16,0 0-8 16,0 0-24-16,0 0-21 15,0-6-7-15,0 6-3 16,0 0 5-16,0 0 13 15,0 0-3-15,0 0-16 16,-14 16-4-16,-2 11 4 16,0 8 0-16,1 0 4 15,6 2-2-15,4 1-2 16,5 0 1-16,0-1 0 16,0-8 0-16,12-4 1 15,5-11-2-15,6-9 5 0,4-5 8 16,2 0 1-16,4-22-8 15,-2-10-2-15,-4-7 1 16,-7 4-5-16,-13-2-9 16,-7 4 6-16,0 5-5 15,-4 4 8-15,-14 8 2 16,-3 8 1-16,-6 4 2 16,4 4-5-16,-4 0-1 15,6 0-2-15,8 12 0 16,6-1-2-16,7 0-106 0,0-7-163 15,12-4-403 1</inkml:trace>
  <inkml:trace contextRef="#ctx0" brushRef="#br0" timeOffset="79321.58">12567 7175 929 0,'0'0'160'15,"0"0"-74"-15,0 0-11 16,0 0-27-16,0 0-29 16,0 0-13-16,5-9-6 15,-5 9-4-15,0 0-9 16,0 0-6-16,0 15 13 16,-9 7 6-16,1 6 0 0,2 2 2 15,2 4-1 1,4 2 0-16,0-4 2 0,0-2 0 15,10-8 0-15,9-5 5 16,6-10-1-16,8-7-2 16,5 0 6-16,2-24 0 15,-4-8-1-15,-9-2 0 16,-12-2-1-16,-5 2 1 16,-8 4-1-16,-2 5 6 15,0 5-1-15,-2 8 0 16,-17 5-7-16,-5 4-7 15,-3 3 0-15,0 0-3 0,3 0-1 16,4 7-8 0,1 3-70-16,9-2-124 15,1-4-461-15</inkml:trace>
  <inkml:trace contextRef="#ctx0" brushRef="#br0" timeOffset="80325.69">11843 7965 314 0,'0'0'323'0,"0"0"-160"15,0 0-53-15,0 0-25 16,0 0-30-16,0 0-31 16,-4-3-15-16,-1 3 0 15,3 0-5-15,0 0 1 16,2-1 4-16,-2 1 35 16,2-4 31-16,0 0 1 15,0-6-39-15,0-2-13 16,2-3-24-16,11 2-4 15,1 2-4-15,1 4 5 0,1 4-9 16,-1 3 3-16,3 0-2 16,-5 0 8-16,1 15-4 15,-7 4 1-15,-5 5-1 16,-2 3 3-16,0 0-8 16,-7 8-4-16,-17 2 13 15,-8 8 3-15,-1 1 0 16,-2-2 0-16,3-7 1 15,6-12 1-15,5-5-2 16,8-10 0-16,8-3 4 16,5-6 17-16,0-1 26 15,0 0 12-15,16 0 19 16,13 0-28-16,7-10-33 16,3 2-12-16,2 2 1 15,-8 1 0-15,-1 5-6 0,-8 0 0 16,-6 0 0-16,-4 0 1 15,-4 0-1-15,-3 0-3 16,-3 0-14-16,-2 0-39 16,4-2-24-16,0-7-72 15,0-7-191-15</inkml:trace>
  <inkml:trace contextRef="#ctx0" brushRef="#br0" timeOffset="80805.05">12229 7916 725 0,'0'0'101'16,"0"0"-47"-16,0 0 21 15,0 0-27-15,0 0 12 16,0 0 37-16,17-39-29 15,-17 39-16-15,0 0-28 16,0 0-24-16,-13 5-7 16,-3 12 5-16,-1 5 0 15,3 2 1-15,5-2 0 16,5 1-1-16,4 2 2 16,0-1-1-16,0 1 5 0,2-2-4 15,16 1 0 1,6 1 3-16,5 0 2 0,5-4 1 15,-2-8-1-15,-11-3-4 16,-9-4-1-16,-10-3 0 16,-2-2 2-16,0 3 1 15,-4 5-1-15,-19 1 3 16,-4 1 20-16,-4 0-1 16,6-4-4-16,3-2-11 15,9-3-5-15,2-2-1 16,2 0 3-16,2 0-1 15,3 0-3-15,4-4-2 16,0-13-110-16,0-5-170 0,0-4-529 16</inkml:trace>
  <inkml:trace contextRef="#ctx0" brushRef="#br0" timeOffset="81032.92">12177 7913 768 0,'0'0'304'15,"0"0"-193"-15,0 0-77 16,0 0 4-16,0 0-15 0,0 0-14 16,228-9-3-1,-201 9-5-15,-12 3-1 0,-8 1-1 16,-5 1-56-16,-2-3-177 15,0-2-288-15</inkml:trace>
  <inkml:trace contextRef="#ctx0" brushRef="#br0" timeOffset="81465.67">12646 7863 664 0,'0'0'343'0,"0"0"-265"15,0 0-58-15,0 0-4 16,0 0-2-16,0 0-14 0,0 2-6 16,0 7 6-16,0-1 1 15,-10 7 0-15,0-1 4 16,-1 6 5-16,-1 6 11 16,3 7 0-16,5 6-11 15,4 1 3-15,0 2-4 16,0-6 1-16,6-4-2 15,17-8 8-15,4-10-6 16,-1-12 0-16,1-2 0 16,-7 0 0-16,-2-22-4 15,-7-7 2-15,-7-6 3 16,1-5-6-16,-3-2-2 16,0 2-2-16,-2 1-1 0,0 7 0 15,0 10-1 1,0 11-1-16,-13 4-2 0,-3 7-4 15,-1 0-1-15,-6 0 4 16,3 0 2-16,5 8 1 16,2 2 1-16,3 0 0 15,8-2-37-15,2 1-156 16,0-5-272-16</inkml:trace>
  <inkml:trace contextRef="#ctx0" brushRef="#br0" timeOffset="81939.39">13020 7903 684 0,'0'0'258'0,"0"0"-164"16,0 0-53-16,0 0-24 15,0 0-17-15,0 0-4 16,-2 0 3-16,-10 11 1 15,1 3 1-15,1 5 3 16,0 3 4-16,4 2 7 16,-1 6-2-16,5 2-3 15,-2 2-2-15,1 4-2 16,1-4-3-16,2-4 6 16,0-7-2-16,2-11 11 15,18-5-5-15,7-7 14 0,2 0-2 16,-2 0-8-16,-3-10-5 15,-3-6 1-15,0-4-12 16,-3 1 4-16,-2-4-3 16,-2 2 1-16,-4-4 2 15,-5 4-2-15,-5-4 6 16,0 3 15-16,0-1-5 16,-18 4-13-16,-2 2 0 15,-3 6 7-15,4 0-5 16,-1 1-4-16,-1 6 1 15,2 0-4-15,1 4-1 16,2 0 0-16,0 0-24 0,6 0-187 16,3 4-313-16</inkml:trace>
  <inkml:trace contextRef="#ctx0" brushRef="#br0" timeOffset="100779.74">17788 6249 289 0,'0'0'198'0,"0"0"-91"16,0 0-19-16,0 0 42 15,0 0-30-15,0 0-36 16,-6-13 15-16,6 13-48 15,0 0-14-15,0 0-9 16,0 0 0-16,0 0-1 16,0 0-5-16,0 0-2 15,0 0 0-15,0 0-1 0,0 0 2 16,-10 0-2-16,-1 0 2 16,-4 0 0-16,-3-2 1 15,0-3-2-15,0 5 4 16,-2-3-4-16,-2 3 1 15,-8 0-1-15,2 0 0 16,-1 3 2-16,0 10-3 16,5 3 2-16,3 1 4 15,6 3-3-15,3-1 0 16,8 1 4-16,4-4-1 16,0 1-5-16,4-3 3 15,15 0-3-15,3-2 7 0,2-5-2 16,5 2-4-16,7-4 4 15,6 2-3-15,5-1-1 16,-2 0 4-16,-8 1-4 16,-8 4-1-16,-10 5 0 15,-13 3-2-15,-4 6-7 16,-2 1 7-16,0-2-5 16,-20 0 5-16,-9 1 2 15,-4-8-2-15,-3 1 5 16,-2-4-2-16,1-5-1 15,6-6 0-15,6-3 8 16,7 0 41-16,5 0 32 16,6 0-25-16,4 0-6 0,1 0-11 15,2-3-25 1,0 3-6-16,0-3 7 0,0 3-3 16,0 0-10-16,0 0-2 15,10 0-24-15,7 0-74 16,8 0-25-16,4 0-151 15,-3-2-546-15</inkml:trace>
  <inkml:trace contextRef="#ctx0" brushRef="#br0" timeOffset="102033.5">17989 6472 372 0,'0'0'86'15,"0"0"-6"-15,0 0 8 16,0 0-12-16,0 0 7 16,0 0 0-16,-2-5-11 15,-1 0 7-15,1 2-12 16,0-3-28-16,-1 2-15 15,1 2 15-15,2-4 11 16,0 0-11-16,0-2-28 16,0 2-3-16,0-1-1 15,0 4 2-15,0 1 4 0,0 0 0 16,0 2 6-16,0 0-13 16,0 0-5-16,0 0-1 15,0 0-7-15,0 0-12 16,0 11 4-16,0 12 13 15,0 7 2-15,0 7 0 16,0 1 0-16,7-1 1 16,5-3-1-16,3-10 2 15,1-3-2-15,-1-8 4 16,5-6-3-16,5-7 1 0,2 0 0 16,4-23-2-1,-4-9-5-15,-6-6-14 0,-5 0 8 16,-7-2 7-16,-2 3 2 15,-5 8 2-15,-2 0 1 16,0 9 3-16,0 5-1 16,0 2 5-16,0 10 3 15,0-2 15-15,0 5 1 16,0 0-7-16,0 0-14 16,2 0-6-16,-2 0-10 15,3 10-9-15,1 15 15 16,3 5 4-16,1-1 0 15,4 2 1-15,-1-5-1 16,2-3 1-16,-6-4-1 16,2-7 1-16,-5-6-1 0,1-2 2 15,1-4-2 1,4 0 6-16,0-4-3 0,3-12-3 16,-1-5-14-16,1-2-4 15,1-3 2-15,-1-2 7 16,3-1 3-16,-3 5 6 15,1 6 0-15,-1 4 1 16,-4 7 2-16,0 0 14 16,-5 7 3-16,-1 0-20 15,-1 0-4-15,2 2-7 16,0 19 7-16,1 5 3 16,-1 2 1-16,1 2 5 0,-5-2-2 15,2-1-2 1,1-6 0-16,-3-3 0 0,2-4-1 15,-2-9 3-15,0 0-3 16,0-5 1-16,2 0 3 16,0 0 4-16,5 0 1 15,4-18-9-15,7-10-6 16,4-4-4-16,3-2 6 16,-4 0 3-16,2 8 1 15,-3 4 0-15,-2 5 2 16,-4 5 0-16,-6 6-2 15,-1 2 9-15,-5 4-5 16,-2 0-4-16,0 0-10 16,0 8-7-16,0 13 10 15,0 3 5-15,0 5 2 0,0 4 1 16,0 2-1-16,0 4 2 16,0-3-2-16,3-7 0 15,1-12 4-15,3-7 3 16,4-10 15-16,7 0 22 15,6 0 18-15,3-18-37 16,-3-8-12-16,-1-4 2 16,-7-2-13-16,-1 2-1 15,-1 6 2-15,-6 3-3 16,-1 12 3-16,-5 5-6 16,-2 2 3-16,0 2-10 15,0 0-70-15,0 7-45 0,0 13 41 16,0 1-33-16,0-7-186 15,0-6-433-15</inkml:trace>
  <inkml:trace contextRef="#ctx0" brushRef="#br0" timeOffset="102652.7">18976 6425 573 0,'0'0'104'0,"0"0"-53"0,0 0 32 15,0 0 18-15,0 0-12 16,0 0-57-16,-6-36 29 16,6 26 9-16,0 1 36 15,2 4-42-15,-2 0-15 16,2 3-3-16,-2 2-18 16,0-2 0-16,0 2-19 15,0 0-9-15,0 0-7 16,0 0-8-16,0 11-2 15,0 11 9-15,0 12 8 16,0 5 0-16,6 4 3 16,4-3 0-16,3-7-1 15,7-12-1-15,2-9 4 0,7-12 3 16,4 0 2-16,2-14 9 16,-4-14-12-16,-7-4-4 15,-6 0-3-15,-5 3-59 16,-4 2-51-16,-2 3-132 15,1 2-455-15</inkml:trace>
  <inkml:trace contextRef="#ctx0" brushRef="#br0" timeOffset="103583.16">19507 6336 686 0,'0'0'241'16,"0"0"-148"-16,0 0-38 15,0 0 1-15,0 0-17 16,0 0-21-16,0-2-4 16,0 1 28-16,0 1 1 15,0 0-18-15,0 0-22 16,0 0-3-16,0 9-15 16,-5 16 5-16,1 4 10 15,4 7-4-15,0 6 4 16,0 4 2-16,0-3 2 15,7-5-1-15,6-10 0 16,2-14 1-16,8-14 5 16,1 0-5-16,5-26-4 0,0-18-5 15,-8-6-11 1,-15-1 12-16,-6 6 2 0,0 4 2 16,-2 11 0-16,-12 7 1 15,1 6 0-15,5 10 11 16,-2 2 5-16,-3 5-12 15,-1 0-5-15,-1 5-1 16,-1 12-1-16,5 6 1 16,7 0-1-16,4 4 2 15,0-8 0-15,0 0 1 16,15-3 0-16,10-7 1 16,8-4 3-16,10-5 1 0,1-2-6 15,3-22-17 1,-5-6-34-16,-6-4 0 0,-7-2 21 15,-7-3 17-15,-7 3 13 16,-3-1 2-16,-5 6 71 16,-7 1 7-16,0 7-32 15,0 3 1-15,0 11-18 16,-2 3-19-16,-1 6-4 16,-1 0-8-16,-2 0-10 15,-2 1 1-15,0 20 5 16,-1 4-5-16,1 9 7 15,2 11 2-15,0 7 2 16,1 14 1-16,3 15 3 16,0 13-1-16,2 4-3 15,0 3 5-15,0-7-1 0,0-9-1 16,0-6 3-16,2-8 1 16,5-18-1-16,-1-14-4 15,-2-15-1-15,2-15-1 16,-4-2 2-16,2-7 9 15,5 0 8-15,5-12 2 16,1-19-13-16,5-9-5 16,-3-4-4-16,-3-7 0 15,-1 2-1-15,-8 1-6 16,-5 4 4-16,0 3-1 16,-18 5-1-16,-13 4 0 15,-2 9 3-15,-4 6 0 0,6 5 0 16,10 6-2-16,2 2 2 15,13 4 1-15,2 0-2 16,-1 0-4-16,2 0-3 16,1 9-73-16,2 3-48 15,0-4-172-15,18-8-374 16</inkml:trace>
  <inkml:trace contextRef="#ctx0" brushRef="#br0" timeOffset="104041.01">20135 6341 558 0,'0'0'245'16,"0"0"-70"-16,0 0-41 15,0 0-40-15,0 0-19 16,0 0-29-16,-2-11-4 15,0 11-7-15,0 0-25 16,0 0-10-16,-5 0-5 16,-5 6-3-16,-1 18 5 15,-3 7-1-15,5 6 1 16,5 7 3-16,6 4 1 16,0-9 0-16,9-3 1 15,13-10 2-15,5-16 1 0,4-10 5 16,-4-2-2-16,-5-30 2 15,-2-8 0-15,-11-4-10 16,-7 0 0-16,-2 2-2 16,-2 1-1-16,-20 8 2 15,-3 6 0-15,1 11 1 16,5 8 0-16,2 6 0 16,3 2-3-16,4 0-1 15,-3 0-2-15,3 4-1 16,3 14 0-16,7 5-3 15,0-3-110-15,0-4-185 16,19-11-272-16</inkml:trace>
  <inkml:trace contextRef="#ctx0" brushRef="#br0" timeOffset="104499.33">20340 6086 937 0,'0'0'247'15,"0"0"-98"-15,0 0-58 16,0 0-21-16,0 0-51 16,0 0-19-16,7-36-19 15,-5 43 2-15,0 23 16 16,4 11 1-16,0 7 0 0,1 5 1 16,-3 0-1-1,0 3 1-15,-2-3-1 0,0-7 1 16,-2-7-1-16,0-8 1 15,0-13 3-15,0-11 0 16,0-7 0-16,0 0 5 16,4-7 18-16,2-21-9 15,5-8-17-15,1 0 2 16,1 2-3-16,-1 6-1 16,2 7-5-16,2 9-2 15,-7 6-4-15,0 4 1 16,-3 2 0-16,-1 0 0 15,-3 2 3-15,-2 19-1 16,0 1-2-16,0 3 4 16,-7-1 5-16,-13 1 1 0,-4-7-2 15,-1-5 0-15,3 0-1 16,-1-5 4-16,10-6 0 16,5-2-68-16,8 0-104 15,0-7-282-15</inkml:trace>
  <inkml:trace contextRef="#ctx0" brushRef="#br0" timeOffset="104829.15">20662 6254 830 0,'0'0'204'0,"0"0"-127"0,0 0-55 15,0 0-20-15,0 0-2 16,0 0-2-16,-68 7 2 15,47 4-3-15,5-1 3 16,5-1 2-16,6-4 1 16,5 3 6-16,0-2 0 15,22 0 6-15,3 2-6 16,-1 1-6-16,-3 0-3 16,-2 5-1-16,0 0 1 15,-7 0 0-15,0 2-2 16,-7-2 2-16,-5 2 5 15,0 3 26-15,-9 3 16 16,-18 4-9-16,-4 2-15 16,-5 0-12-16,2-8-11 15,10-15-97-15,13-5-566 0</inkml:trace>
  <inkml:trace contextRef="#ctx0" brushRef="#br0" timeOffset="104965.07">21169 6334 1532 0,'0'0'85'0,"0"0"-82"15,0 0-3-15,0 0-72 16,0 0-287-16</inkml:trace>
  <inkml:trace contextRef="#ctx0" brushRef="#br0" timeOffset="105774.32">17427 7108 718 0,'0'0'230'15,"0"0"-174"-15,0 0-26 16,0 0 11-16,0 0 94 15,0 0-41-15,78 9-65 16,27-13-29-16,33-17 3 16,43-2 3-16,37-14 6 15,45-3 10-15,29-2 15 16,27-1-12-16,24 4-12 0,5-4-5 16,0 6-6-16,-28 5 1 15,-34 5-3-15,-32 11-3 16,-34 5 3-16,-25-2 0 15,-31 1 0-15,-27 0 1 16,-28-3 2-16,-27 6 10 16,-24 1 39-16,-24 4-15 15,-18 0-5-15,-12 3-13 16,-4-2-13-16,0 3-6 16,0 0-1-16,0 0-5 15,-9 15-13-15,-25 12-19 0,-19 4-111 16,-19-1-119-16,-17-2-507 15</inkml:trace>
  <inkml:trace contextRef="#ctx0" brushRef="#br0" timeOffset="108259.51">18158 7397 760 0,'0'0'243'15,"0"0"-125"-15,0 0-22 16,0 0-24-16,0 0-35 16,0 0-21-16,0-14-13 15,0 14-2-15,0 0-1 16,0 0-1-16,0 0-5 15,0 6-10-15,0 14 8 0,0 4 8 16,0 1 1-16,0 0 0 16,0-6 0-1,0-10 0-15,0-3-1 0,0-3 2 16,0-3 4-16,0 0 5 16,-4 0 4-16,2-3 1 15,-3-12-16-15,1-6-1 16,4-2-2-16,0 0 3 15,0-3 0-15,0 3 0 16,0 6 0-16,4 5 3 16,-4 8 21-16,0 2 8 15,0 2-11-15,0 0-21 16,-2 2-25-16,-14 19 17 0,-3 4 7 16,3 3-1-1,3 3 1-15,3 3 1 0,8-1-1 16,2 6 2-16,0-4-1 15,0-1 2-15,16-3-1 16,1-6 1-16,6-6 1 16,-5-5 1-16,1-7-2 15,2-7-2-15,3 0-8 16,3-7-22-16,2-17-22 16,0-6 22-16,-7 0 17 15,-2 2 6-15,-7 4 2 16,-7 3 5-16,-2 6 0 15,0 3 1-15,-2 2 5 16,5-1 10-16,-1 5 3 0,0 2-3 16,-4 3-3-16,-2 1 0 15,0 0-13 1,0 0-9-16,0 14-8 0,0 9 17 16,0 6 2-16,0 3 4 15,0 2-1-15,0-2-1 16,0-4-2-16,8-6 0 15,3-6 3-15,1-6 1 16,1-4-2-16,5-6 1 16,-1 0 10-16,4-10-5 15,-4-17-4-15,-1-5-6 16,-7-3-23-16,-7-2 1 16,-2 1-11-16,0 0 12 0,-4 4 5 15,-9 6 12 1,-1 6 2-16,3 11 2 0,4 4 9 15,3 5 9-15,-3 0-13 16,0 0-5-16,-1 5-2 16,1 13 2-16,3 2 8 15,4 1 4-15,0 6 1 16,0 0-2-16,0 2 1 16,0 2-1-16,6-4 3 15,9-5-1-15,8-6-5 16,-1-8 0-16,7-8 2 15,5 0 1-15,-1-4-5 0,1-19-6 16,-3-3-17 0,-4-8-10-16,-3 1 10 0,-6 1 3 15,-5 1 12-15,-4 6-1 16,0 2 3-16,-2 8 0 16,-5 4 3-16,0 7 6 15,-2 2 9-15,0 2-4 16,0 0-14-16,0 0-16 15,0 0-4-15,0 0 12 16,0 6 8-16,0 2-1 16,-7 0 1-16,5 2 0 15,-2 2 1-15,-3 4 1 16,3 4 2-16,-3 4-1 16,5 2-3-16,2 1 2 15,0-1 6-15,0-4-7 0,0-6 2 16,15-6-2-16,8-10 5 15,-1 0-4-15,2 0 6 16,-1-14-3-16,-7-6 2 16,-6-2-7-16,-1-2-10 15,-2-1-11-15,-4 3 10 16,-1 3 9-16,2 1 2 16,-2 4 0-16,3 4 4 15,-3 3 23-15,0 6-9 16,-2-2 0-16,0 3-8 15,0 0-10-15,0 0-6 16,2 3-15-16,0 12 13 16,0 7 8-16,4 0-1 0,-2 2 1 15,5-2 0-15,-3-1 0 16,3-6 0-16,0-2 0 16,-2-6 2-16,1-5 4 15,2-2-1-15,-1 0 2 16,-1 0 1-16,6-5-4 15,-1-15-4-15,0-2-29 16,1-3 1-16,1 0 11 16,-3 0 16-16,1 6-2 15,-3 1 6-15,-4 2-2 16,3 7 17-16,-3 1-6 16,-2 6 3-16,-4 2 1 15,0 0-16-15,0 0-7 0,0 5-8 16,0 16 9-16,6 6 5 15,-4 1 1-15,0-5 1 16,-2-1-1-16,2-8 2 16,-2-3-2-16,2-4 1 15,-2-5-1-15,0 1 2 16,0-3 0-16,2 0 4 16,3 0 5-16,1-8-11 15,4-14-10-15,1-4-50 16,-5 1 36-16,-2 3 20 15,1 4 1-15,0 7 2 16,2-1 1-16,-1 7 10 16,0 1 37-16,4 2-25 15,1 2 2-15,0 0-7 0,3 0-2 16,-1 0-1-16,-5 8-11 16,4 11 2-16,-3 0 2 15,-1 1-1-15,0-1-2 16,-2-8-1-16,1-1-3 15,-1-2 2-15,1-2-2 16,-2-3 0-16,3-3-3 16,1 0-38-16,3 0-8 15,-1-13-62-15,-1-8-57 16,-2-4-49-16,0-3-45 16,3-2 52-16,1-2 210 15,-3-3 119-15,1 0 98 0,-5 0-10 16,0 8-78-16,-3 5 7 15,-2 8-36-15,0 6-48 16,0 6-7-16,0-1 1 16,0 3-33-16,0 0-9 15,0 0-4-15,0 0-3 16,0 0 0-16,0 0-8 16,0 7-2-16,0 13 2 15,0 8 11-15,0 8 0 16,0 7 4-16,0 3-3 15,5-1 1-15,7 1 2 16,5 0 0-16,-2-6 3 16,-1-4 0-16,-6-7-4 0,-1-8-2 15,-3-4 2 1,-2-9 1-16,-2-4 3 0,0-4-7 16,3 0-26-16,-3-9-14 15,0-14-134-15,0-9-361 16</inkml:trace>
  <inkml:trace contextRef="#ctx0" brushRef="#br0" timeOffset="108408.98">19449 7474 422 0,'0'0'762'0,"0"0"-562"16,0 0-115-16,0 0-22 16,0 0-39-16,0 0-24 0,58-4 0 15,-16 4 0 1,2 0 0-16,1 0-26 0,-3-6-159 15,-1-5-214-15</inkml:trace>
  <inkml:trace contextRef="#ctx0" brushRef="#br0" timeOffset="108540.9">20098 7386 1391 0,'0'0'152'0,"0"0"-127"16,0 0-20-16,0 0-5 15,0 0-34-15,0 0-127 16,-34 49-142-16</inkml:trace>
  <inkml:trace contextRef="#ctx0" brushRef="#br0" timeOffset="109854.15">15253 6927 383 0,'0'0'324'16,"0"0"-122"-16,0 0-29 16,0 0-69-16,0 0-11 15,0 0-18-15,-2-25-9 16,2 25-1-16,0 0-25 15,0 0-25-15,0 0-11 0,0 0-4 16,0 0-11 0,0 0-5-16,0 14 8 15,0 10 8-15,0 10 4 0,0 6-3 16,0 3 0-16,-4 0 0 16,-3-2-1-16,3-5 2 15,0-6-2-15,-1-8 0 16,3-8 0-16,2-7 2 15,0-1-2-15,0-6 5 16,0 0 6-16,0-6 7 16,4-20-10-16,14-8-7 15,0-3-1-15,2-1 0 16,0 0-1-16,0 1 1 16,-3 8 0-16,2 2 0 15,-3 8 1-15,-6 7-2 0,-3 5-2 16,-3 5 1-16,-4 2-4 15,2 0-6-15,3 14-9 16,0 14 21-16,1 8 2 16,-1 4-2-16,-3-2 0 15,0 1 0-15,0-10 0 16,-2-2 0-16,0-10 3 16,0-5-3-16,0-3 0 15,0-7 0-15,0-2 0 16,0 0-4-16,0 0-6 15,0-11 8-15,0-14-17 16,2-6-13-16,12-1 24 0,1-4 4 16,6 2-5-16,-1 0 8 15,-3 4 2-15,0 7 1 16,-7 9 13-16,-1 5 2 16,-2 6 8-16,-4 3-9 15,-1 0-10-15,0 0-6 16,2 7-9-16,1 15 9 15,-1 7 2-15,-2 0-2 16,0 3 2-16,-2-4-1 16,0-4 0-16,0-3-1 15,0-5-67-15,0-6-27 16,0-3-44-16,0-4-98 16,0-3-268-16</inkml:trace>
  <inkml:trace contextRef="#ctx0" brushRef="#br0" timeOffset="110267.65">15635 7062 838 0,'0'0'226'0,"0"0"-123"16,0 0-31-16,0 0-9 15,0 0-50-15,0 0-12 16,114-30 3-16,-99 30-4 16,-3 0 0-16,-2-1 2 15,1-5-2-15,1 3 2 16,-1-3-1-16,5-2 2 15,-3-1-3-15,-3-2-2 0,2-3-12 16,-5 0 0-16,-5 0-10 16,-2-2 6-16,0 2 4 15,0 0 10-15,0 7 1 16,0 2 3-16,0 5-3 16,-7 0 1-16,-9 0-21 15,-1 10 14-15,-8 11 8 16,3 8 1-16,-3 3-3 15,6 2 3-15,5 4 7 16,5 0 15-16,7 2-3 16,2-1 5-16,0-10-1 15,15-2 18-15,10-9 8 16,2-6-22-16,2-4 17 16,2-3-22-16,-2-5-19 15,2 0-3-15,-2-7-29 0,-2-18-136 16,-2-6-304-16</inkml:trace>
  <inkml:trace contextRef="#ctx0" brushRef="#br0" timeOffset="110905.13">16192 6999 383 0,'0'0'553'15,"0"0"-435"-15,0 0-105 16,0 0-9-16,0 0-3 15,0 0-1-15,0 0-1 16,0 0 1-16,0 0 0 16,0 0 7-16,0 0 19 0,-9 0-6 15,-4-5-14-15,-3-1 0 16,3 2 0-16,1-2-4 16,2 0 0-16,-1 1-1 15,1 0 32-15,2 3 20 16,1 0-1-16,1 0-21 15,0 2-19-15,2 0-12 16,-3 0 0-16,-3 9-3 16,-2 10 2-16,1 5 1 15,0 0 0-15,4 4 1 16,0 2 0-16,5 0-1 16,2 0 2-16,0-2-1 15,0-2 2-15,0-6-1 0,0-4-3 16,5-6 3-16,11-4 3 15,1-6 6-15,5 0 4 16,1-6-8-16,0-11-1 16,-8-4-2-16,-7-4-1 15,0-1 1-15,-4-4-3 16,0-1-1-16,-1 5 0 16,3 4 0-16,-2 4 0 15,4 4 2-15,-4 5 6 16,-2 4 13-16,-2 5 6 15,0 0-13-15,0 0-14 0,0 0-2 16,0 0-9-16,0 8 0 16,0 12 9-1,0 6 2-15,0 4 0 0,2 2 1 16,5 3 0-16,-1-3 0 16,4-6 1-16,-1-3 1 15,-1-3-3-15,1-8-41 16,3-7-70-16,-2-5-98 15,2 0-150-15</inkml:trace>
  <inkml:trace contextRef="#ctx0" brushRef="#br0" timeOffset="111413.96">16345 7018 947 0,'0'0'215'0,"0"0"-94"0,0 0-42 16,0 0-28-16,0 0-44 15,0 0-7-15,43-2 0 16,-34 14 1-16,-3 2-1 16,0 4-1-16,-4 8 0 15,-2 1-2-15,0 1 3 16,0-3 0-16,0-1 1 16,0-5-1-16,-2-6-1 15,-4 0 1-15,2-8 0 16,2 0 1-16,2-3 0 15,0-2-1-15,0 0 6 16,-2 0 0-16,0 0-4 16,2-16-2-16,0-11-18 0,0-2 8 15,2-4 3-15,12 1 5 16,1 2 2-16,-2 4 0 16,3 6 5-16,-3 4 4 15,-1 4 4-15,1 2-5 16,-4 6-6-16,0 2 0 15,-1 2-1-15,-1 0-1 16,0 0-2-16,0 16-5 16,-3 10 5-16,3 8 2 15,-5 8 1-15,0 4 4 16,2 0-2-16,-1-1 0 16,2-11-2-16,3-10 1 15,-1-6 0-15,1-8 4 0,2-4 0 16,1-4-6-16,7-2-59 15,-3-2-116-15,6-20-323 16</inkml:trace>
  <inkml:trace contextRef="#ctx0" brushRef="#br0" timeOffset="111643.79">16798 7045 652 0,'0'0'396'0,"0"0"-249"16,0 0-56-16,0 0-26 0,0 0-14 15,0 0-19-15,14 0-18 16,1 0-13-16,1-5-1 16,5-1-2-16,0 4-15 15,2 2-127-15,-3 0-141 16,-7 0-219-16</inkml:trace>
  <inkml:trace contextRef="#ctx0" brushRef="#br0" timeOffset="111804.7">16837 7212 194 0,'0'0'529'16,"0"0"-346"-16,0 0-124 15,0 0 75-15,0 0-45 0,0 0-51 16,44 10-12-16,-13-10-14 15,4 0-8-15,1 0-4 16,-2-3-126-16,-8-12-487 16</inkml:trace>
  <inkml:trace contextRef="#ctx0" brushRef="#br0" timeOffset="113194.52">22471 6454 463 0,'0'0'281'15,"0"0"-80"-15,0 0-112 16,0 0-20-16,0 0-15 16,0 0-15-16,0 0-8 15,-6 0-11-15,6 0 7 16,0 0 0-16,0 0 3 0,2 0 28 16,21-7-9-16,10-8-4 15,2-1-27-15,3 3-17 16,-7 2-1-16,-8 3-1 15,-5 3-32-15,-9 3-30 16,-7 2-46-16,-2 0-49 16,0 0-141-16,-7 0-336 15</inkml:trace>
  <inkml:trace contextRef="#ctx0" brushRef="#br0" timeOffset="113493.35">22519 6555 417 0,'0'0'262'15,"0"0"-182"-15,0 0-48 16,0 0-10-16,0 0-1 16,0 0-4-16,-16 11 14 15,16-11 5-15,0 0 78 16,0 0 17-16,0 0 5 15,16 0-50-15,10-13-23 16,12-6-47-16,2 0-14 16,1 4-1-16,-1 5-1 15,-7 1 0-15,-2 4-4 0,-8 1 0 16,-8 3-38 0,-4-1-56-16,-6-2-118 0,-3 0-282 15</inkml:trace>
  <inkml:trace contextRef="#ctx0" brushRef="#br0" timeOffset="115452.37">24509 5913 304 0,'-5'3'200'0,"3"-3"-89"16,2 0-50-16,0 0 47 15,0 0 3-15,0 0-18 16,0 0 6-16,0 0-12 0,0 0 5 16,0 0-34-16,0 0-7 15,0 0-13-15,25 0-9 16,8 0-25-16,7 0-4 15,5-7-1-15,-1 3 1 16,-1-1-4-16,-5 5-25 16,-9 0-92-16,-16 0-161 15,-13 0-119-15</inkml:trace>
  <inkml:trace contextRef="#ctx0" brushRef="#br0" timeOffset="116117.59">24462 5961 669 0,'0'0'126'0,"0"0"-6"16,0 0-19-16,0 0-19 16,0 0-41-16,0 0-19 15,-26 0-15-15,26 0-4 16,0 0 0-16,0 2 3 15,8 5 7-15,21 1 0 16,7 2 11-16,7 6-22 16,-6 1 1-16,-3 8 1 15,-8 4-4-15,-9 4-8 0,-13 7-33 16,-4 0 26-16,0 1 4 16,-27 0 4-16,-11 1 2 15,-2-1 3-15,-2-5 2 16,6-7-1-16,7-8 1 15,7-7 0-15,3-5 0 16,11-4 3-16,1-3-1 16,7-2 31-16,0 0 63 15,0 0-20-15,0 0-2 16,0 0-29-16,0 0-16 16,0 0-13-16,0 0-10 15,0 0 0-15,0 0 4 16,0 0-4-16,17 0-3 15,20-4 5-15,11-12-8 16,8 4-2-16,0 2 2 0,0 8-1 16,-2 2-6-16,-6 0-22 15,-5 2-21-15,-9 6 17 16,-15-2 5-16,-9-5 5 16,-6-1 17-16,-4 0 6 15,0 0 5-15,0 0 12 16,0-10 7-16,0-9-15 15,-2-8 3-15,-8 1 7 16,1-4 8-16,5 0-16 16,0 8 13-16,4 5-17 15,0 6 2-15,0 7-2 16,0 2-7-16,0 2-12 0,6 0-152 16,13 0-124-16,0 6-183 15</inkml:trace>
  <inkml:trace contextRef="#ctx0" brushRef="#br0" timeOffset="117025.68">25202 6079 537 0,'0'0'218'0,"0"0"-52"15,0 0-41-15,0 0-65 16,0 0 3-16,0 0-22 16,0-13-21-16,0 13-8 15,0 0-7-15,0 0-3 16,0 0 0-16,-2 0-2 15,-2 0-4-15,-1 0 2 16,1 12 2-16,-2 0 1 16,2 4-1-16,0-2 3 15,2 2 0-15,-2 4-2 0,1 0-1 16,3 4 2 0,-2 0-2-16,2-4 1 0,0-3 1 15,0-6 0-15,2-1 5 16,7-5 2-16,-1-1 2 15,-2-4 5-15,3 1-6 16,-3 2 0-16,4 0-6 16,1 3-3-16,-3 0 3 15,1 0-4-15,-2-3 1 16,-5-3 0-16,-2 0 1 16,3 1 1-16,-3-1 0 15,2 0 3-15,4 0 1 16,6 0 5-16,1-1-6 15,2-14 1-15,1-2-1 16,-1-4-2-16,1-5 1 0,-5-2-2 16,-1 0-2-16,-4 6 0 15,-4 5 3-15,0 4 3 16,-2 6 11-16,0 4-8 16,0 1-1-16,0 2-2 15,0 0-4-15,0 0-2 16,0 0 0-16,0 0-1 15,0 0 1-15,0 0 0 16,0 0-1-16,0 0-2 16,0 0-11-16,0 0 0 0,0 16-4 15,0 10 16 1,0 6 1-16,0-2 3 16,0-2-2-16,13-5 1 15,6-6-2-15,1-7 3 0,-3-8-3 16,1-2 1-16,-2 0 8 15,0-16 1-15,-3-11-2 16,-2-12-5-16,-4-7-3 16,-3-6 0-16,-2-2 0 15,-2 1 0-15,0 7 0 16,0 9-1-16,-2 12 1 16,-6 11-3-16,-4 10-3 15,1 4-6-15,0 2-12 16,-1 21-58-16,8 5-49 15,4-5-136-15</inkml:trace>
  <inkml:trace contextRef="#ctx0" brushRef="#br0" timeOffset="117755.27">25735 6122 374 0,'0'0'187'16,"0"0"-158"-16,0 0-19 16,0 0 5-16,0 0 8 0,0 0-5 15,2 49-5-15,1-42 5 16,-3-1 41-16,0-2 21 15,0-1-29-15,0-3-19 16,0 0 56-16,0 0 45 16,0 0-9-16,6 0-31 15,-2-13-40-15,4-3-48 16,-6 4-3-16,2 4 0 16,-4 4 5-16,0 2 12 15,0-1-9-15,0 3-1 16,0 0-9-16,0 0-5 15,0 0 1-15,0 0 3 16,0 0-6-16,0 0-2 0,0 0 7 16,0 0-2-16,0 0 1 15,0 0-2-15,0 0 5 16,0 0-1-16,0 0 2 16,0 0-1-16,0 0 0 15,0 0 7-15,0 0 2 16,0 0 2-16,0 0 1 15,0 0-8-15,0 0-1 16,0 0-2-16,0 0 0 16,0 0 0-16,0 0-1 15,0 0 0-15,0 0 0 16,0 0-3-16,0 0-4 0,0 0 5 16,0 0-7-1,0 5-7-15,0 14 1 0,0 10 15 16,0 2 2-16,0 6-2 15,9-4 1-15,4-4 1 16,3-3 1-16,-1-8 0 16,3-6-2-16,-2-5 3 15,2-7 2-15,2 0 1 16,3-2 9-16,3-21-16 16,-2-1-8-16,-1 1-51 15,-10-2-64-15,-2 4-202 16</inkml:trace>
  <inkml:trace contextRef="#ctx0" brushRef="#br0" timeOffset="118355.58">25827 5893 488 0,'0'0'134'15,"0"0"-11"-15,0 0 15 16,0 0 10-16,0 0-51 0,0 0-43 16,0 0-20-16,-5-12-26 15,5 12-8-15,0 10-5 16,0 4 5-16,0-2 1 16,0-2 7-16,0-3 0 15,5-6-2-15,-1-1 1 16,2 0 0-16,-1 0 4 15,-5 0 5-15,0-6-4 16,0-2-11-16,0 0-1 16,0 2-3-16,0 4-5 15,0 2 0-15,0 0-22 16,0 0-136-16,0 15-8 0,14 4-90 16</inkml:trace>
  <inkml:trace contextRef="#ctx0" brushRef="#br0" timeOffset="119043.43">26299 6034 764 0,'0'0'178'0,"0"0"-34"15,0 0-74-15,0 0-5 16,0 0-36-16,0 0-21 16,41-55-8-16,-20 51 0 15,6 0-2-15,0 4 0 16,0 0 2-16,-5 0-4 15,-5 17 0-15,-5 2-3 16,-7 8 1-16,-5-1-1 0,0 1-3 16,0 2 5-16,-3-3 5 15,-11-2-2-15,2-4-2 16,-7-3 3-16,2 2 0 16,-1-3 1-16,3-5 0 15,3-6 0-15,8-3 0 16,4-2-10-16,0-4-17 15,8-19-186-15,17-8-238 16,4-1 93-16</inkml:trace>
  <inkml:trace contextRef="#ctx0" brushRef="#br0" timeOffset="119561.7">26602 5975 525 0,'0'0'207'0,"0"0"-15"16,0 0-41-1,0 0-30-15,0 0-33 0,0 0-30 16,56-84-17-16,-56 84-24 15,0 0-14-15,0 0-3 16,0 0-9-16,0 0-11 16,0 0 12-16,-13 2 8 15,-3 10 1-15,1 3 6 16,-4 2-7-16,-1 5 8 16,3 9-6-16,-1 4 4 15,5 6 1-15,6 1 0 16,7 0 1-16,0-4-3 15,2-6 2-15,20-10 0 0,7-10 0 16,4-12-1-16,4 0 10 16,0-8-16-16,-3-14-11 15,-5-2-9-15,-7 0-8 16,-7 0-6-16,-1 0 2 16,-3 0 17-16,-4 2 8 15,-1 2 6-15,-1 4 1 16,2 2 0-16,-5 3 5 15,2 6 15-15,-4 0 24 16,0 5-12-16,0 0-20 16,0 0-12-16,0 0-12 15,0 0-6-15,0 3 7 16,0 12 11-16,-4 4 0 16,0 3 6-16,4 4 8 0,0 2 12 15,0 4-11-15,0-2-9 16,13 0-2-16,1-6-1 15,1-8 0-15,5-8-3 16,-1-8-70-16,6 0-78 16,2-28-293-16</inkml:trace>
  <inkml:trace contextRef="#ctx0" brushRef="#br0" timeOffset="119845.54">27146 5687 953 0,'0'0'233'16,"0"0"-120"-16,0 0-113 0,0 0-13 16,0 0 13-16,0 0 3 15,-29 88 4-15,29-74-4 16,0-7 1-16,0-4 1 16,0-3 13-16,7 0 1 15,0 0 18-15,-3-10-10 16,0-6-12-16,-4-2-10 15,0 1-5-15,0-2-38 16,-6 7-7-16,-17 5 8 16,-6 7-26-16,-2 0 20 15,-6 15 12-15,-9 15-27 16,-4 7-96-16,-10 6-228 16</inkml:trace>
  <inkml:trace contextRef="#ctx0" brushRef="#br0" timeOffset="120564.78">24768 6849 695 0,'0'0'152'15,"0"0"-89"-15,0 0-24 16,0 0 52-16,0 0 6 16,0 0-7-16,-79 31-15 15,137-31-30-15,29 0-28 16,34 0-1-16,30-2-3 15,30-15-9-15,35-4-2 16,23-5 1-16,15-4-3 0,7-2 1 16,-16 5-1-16,-27 5-1 15,-29 4 1-15,-39 3 0 16,-36 0 1-16,-34-1-1 16,-24-2 2-16,-22 1 0 15,-15 2 80-15,-5 4-23 16,-5 4-33-16,-5 2-17 15,-2 5-9-15,-2 0 0 16,0 3-57-16,-22 23-179 16,-25 6-56-16,-15 3-484 15</inkml:trace>
  <inkml:trace contextRef="#ctx0" brushRef="#br0" timeOffset="120955.56">25715 7281 172 0,'0'0'42'16,"0"0"-21"-16,0 0-19 15,0 0 6-15,0 0-8 16,0 0-94-16,-67 1 71 15,51-6 23-15,3 1 141 0,2-2 17 16,2 2-63 0,5 2-16-16,-1-2-43 0,3 4-13 15,0-1 6-15,0-5 10 16,-3 5 120-16,3-1-51 16,2 0 11-16,0 2-23 15,0-2-34-15,11-3 7 16,25-2 2-16,13-5-65 15,11-3-3-15,0 6 0 16,-7 3-2-16,-10 2-1 16,-14 1-29-16,-14 3-148 15,-15 0-189-15,0 0-458 16</inkml:trace>
  <inkml:trace contextRef="#ctx0" brushRef="#br0" timeOffset="121028.52">25715 7281 627 0</inkml:trace>
  <inkml:trace contextRef="#ctx0" brushRef="#br0" timeOffset="121481.26">25715 7281 627 0,'-69'-45'104'0,"69"45"-83"0,0 0-3 16,0 0 19-16,0 0-8 15,0 0 9-15,33 59-16 16,-8-55-6-16,0 0-6 16,-6 0-4-16,4-3 0 15,-3 4-2-15,-7 1-3 16,-4 0-2-16,-5 4-1 15,-4 2-36-15,0 6 8 16,-17 3 22-16,-12 0 3 0,-7 5 5 16,-4-1 22-16,2 7 29 15,0-5 4-15,5 2-6 16,8-5 4-16,10-4-11 16,10-8-20-16,5-6 1 15,0-6-3-15,24 0 40 16,14 0 26-16,9 0-39 15,5 0-23-15,4 0-21 16,3 0-2-16,7 0-1 16,-2 12 1-16,-6-1-1 15,-12-2-6-15,-8-4 4 16,-11-5 1-16,-9 0 1 0,-5 0 6 16,-1-17 5-16,-6-3 23 15,-1 2-7-15,-5-2 3 16,0 0-17-16,0-1-5 15,0-1-8-15,-11 0 0 16,3 4-1-16,0 6 1 16,6 4 0-16,0 5-1 15,2 3-7-15,0 0-57 16,0 0-80-16,0 0-193 16,16 0-241-16</inkml:trace>
  <inkml:trace contextRef="#ctx0" brushRef="#br0" timeOffset="122133.85">26363 7275 722 0,'0'0'168'0,"0"0"-73"16,0 0-9-16,0 0-45 15,0 0 27-15,0 0-33 16,39-58-19-16,-35 58-9 16,-4 0 7-16,0 0-14 15,0 0-5-15,0 0-4 0,0 19 4 16,0 10 5-16,0 1 0 16,0 3 0-16,0 0-1 15,0-1 1-15,0 0 0 16,0-4 0-16,0-6 0 15,0-4 2-15,0-8-2 16,0-3 0-16,0-6 3 16,9-1-2-16,3 0-1 15,5-14-8-15,1-8-14 16,-1-6 11-16,-1-4 9 16,2 0 2-16,-2-4 0 15,-3 4 22-15,1 4 27 16,-4 4-5-16,-1 11-18 15,-4 6 0-15,-2 2 12 16,-3 5-29-16,0 0-9 0,2 0-21 16,2 18 8-16,2 3 13 15,3 4 0-15,5-2 0 16,-1-1 0-16,3-6-1 16,-1-5 2-16,-1-8 2 15,-1-3 5-15,-1 0 5 16,1-6 3-16,-3-16 1 15,2-4 9-15,-3-6-5 16,-5-3-13-16,-2 0-5 16,-2-4 1-16,0 3-4 15,0 7 0-15,-8 4-3 16,-3 10-3-16,1 8-5 0,2 7-53 16,1 0-56-16,5 0-71 15,2 12-105-15,0 5-338 16</inkml:trace>
  <inkml:trace contextRef="#ctx0" brushRef="#br0" timeOffset="122435.67">26959 7217 859 0,'0'0'235'0,"0"0"-145"16,0 0-16-16,0 0-44 15,0 0-15-15,0 0-15 0,0-20-8 16,4 20 1-16,-2 3 5 16,-2 16-11-16,0 5 8 15,0 3 3-15,0 6 2 16,0 1 1-16,-4-4 0 16,2-2 0-16,2-3 6 15,0-12-1-15,0-2 1 16,0-10 0-16,22-1 3 15,3 0 8-15,4-8-18 16,0-16-67-16,-5-8-192 16,-6-7-605-16</inkml:trace>
  <inkml:trace contextRef="#ctx0" brushRef="#br0" timeOffset="122583.59">27224 6988 937 0,'0'0'312'0,"0"0"-182"15,0 0-113-15,0 0-4 16,0 0-12-16,0 0 0 16,-58 23-1-16,54-6-124 15,0-5-160-15,-2-7-446 16</inkml:trace>
  <inkml:trace contextRef="#ctx0" brushRef="#br0" timeOffset="147232.81">14650 5857 372 0,'-8'0'173'0,"4"0"-122"15,2 0-31-15,2 0 17 16,0 0 47-16,0 0-11 16,12 0-41-16,19 0-26 15,15 0-1-15,21 0 10 16,18 0-4-16,20 0 12 0,18 0-9 16,12 0 1-16,6 0-5 15,11 0 5-15,3 0-13 16,1 6 3-16,2 0 0 15,-6-4-3-15,-3-2-2 16,-6 0 2-16,-5 0 4 16,1 0-4-16,-8 0 9 15,-4 0 4-15,-7 0 5 16,-10 0-9-16,-17 0-1 16,-3 4-7-16,-5 2 1 15,2-1-1-15,4-5-1 16,0 0-1-16,-1 0 0 0,1 0 2 15,-2 0-1-15,-3-9 0 16,-1 1-2-16,2 2 2 16,0 0 2-16,-4 3-3 15,-1-4 1-15,-2 2 4 16,1 0-3-16,1-1 0 16,-4-2 1-16,-5 1 0 15,-1 0-2-15,-1 3 5 16,6 0-4-16,0 4-3 15,4 0 4-15,2 0-3 16,-2 0 2-16,2 0-3 16,-2 0 0-16,0-2 0 15,0-1 0-15,-4-4 1 0,2-1-1 16,-1 0 1-16,-2-2 2 16,0 2-3-16,1 2 0 15,4 0 0-15,2 1 3 16,-4 0 0-16,-2 3-3 15,-8-3 0-15,-9 3 0 16,-7 2 0-16,-6-2 0 16,0 2 2-16,-1-1 0 15,2-1 0-15,-2 0 1 16,1 2 4-16,-5 0-3 16,-1 0 0-16,-6 0 1 15,-6 0 7-15,-6 0-5 0,-10 0 5 16,-5 0 6-16,-3 0-6 15,2 0-3-15,4 0 3 16,2 0 1-16,10 0-5 16,-1 0-8-16,7 0 1 15,-2 0 2-15,2 0 1 16,-4 0-2-16,-2 0 4 16,-2 0-5-16,-3 0 1 15,-5 0 3-15,-4 0 0 16,0 0-2-16,0 0 1 15,-1 0 0-15,-1 0-3 16,-4 0 1-16,1 0-2 16,-1 0 0-16,1 0-1 15,2 9-7-15,1 8 5 16,2 5 2-16,0 2 1 0,-2 4 0 16,-1 2 1-1,1 4 1-15,-2 5-2 0,1 4 1 16,-1 3 0-16,-1 7 1 15,0-2-2-15,0 7 0 16,0 0 2-16,0 1-2 16,0 3 0-16,-2 2 0 15,1 3 0-15,-1 3 0 16,4 6 1-16,2 2-1 16,2-1 0-16,1-3 1 15,5-6 0-15,-1 2-1 16,4-2 1-16,-2 2 1 0,-1-3 1 15,-3-3-1 1,-1-6 4-16,-2-4-6 0,-3-6 1 16,3 0 0-16,-2-6 1 15,-1-2-2-15,-3-1 2 16,3-3-1-16,-2 2 0 16,1 2 0-16,1 3 1 15,-3 1-1-15,-2 2 3 16,0 0 0-16,-2-4-2 15,3-7 9-15,-3-4-10 16,3-11 4-16,-1-4-5 16,0-6 1-16,0-4 3 15,0-2 1-15,-2-4-2 16,0 0 0-16,0 0-2 16,0 0 6-16,0 0 0 0,0 0-2 15,0 0 7-15,0 0-8 16,0 0 1-16,0 0 0 15,0 0-4-15,0 0 1 16,0 0 0-16,0 0 5 16,-14 0-7-16,-12 0 7 15,-10 2-3-15,-2 4-2 16,-4-2-2-16,-7 0 0 16,-5 0 2-16,-6 0-2 15,0 1 1-15,3 0 0 16,-1 1 2-16,0-2-3 15,2 4-1-15,-2-2 1 0,-3 0 3 16,-1 0-3-16,0-3 0 16,-3-1 0-16,1-2 1 15,-4 0 1-15,-1 0-2 16,3 0 0-16,-3 0 5 16,-1 0-4-16,1 0-1 15,2 0 0-15,3 0 0 16,-1 0-2-16,-4 0 2 15,-11 0 0-15,-7 0 0 16,-5 0 0-16,3 0 0 16,2 0 1-16,7 0 0 15,-2 0-1-15,3 0 1 16,2-2 0-16,1-3 0 0,5 1-1 16,3-2 4-16,3 2-3 15,3 2 0-15,2 0 1 16,-2 0-2-16,-7 0 4 15,-4 0-4-15,-8-1 0 16,0 3 1-16,2 0 1 16,-4 0-4-16,5 0 3 15,-4 0-1-15,1 0 1 16,-2 0 1-16,-2 0 2 16,4 0-3-16,-4 0 3 15,2 0-1-15,3 3-1 16,2 1 1-16,5 0 1 0,-1 2-3 15,1 0 3 1,-4 3-4-16,2-4 4 0,-3-1-2 16,-5 1-1-16,-5-2 3 15,-7-3-4-15,-1 0 3 16,3 0-2-16,4 0 2 16,1-8-2-16,5-6 4 15,0-2-4-15,4 0 1 16,13 2-2-16,8 4 0 15,2 4 0-15,-2 4 0 16,-3 2-1-16,-3 0 0 16,-5 4 1-16,-4 8 1 15,-5 0-1-15,2-3 1 0,6-2 1 16,10-1-1-16,10-6 1 16,4 1-2-16,5-1 0 15,-5 0 1-15,2 0-1 16,-1 0 1-16,3 0 0 15,7 0-1-15,-1 0 0 16,7 0 2-16,0-7-1 16,0 0-1-16,2 2 6 15,0-2 3-15,-4 2-6 16,-2 1 0-16,0 4-3 16,-3 0 0-16,7 0 1 15,7 0-1-15,1 0 0 0,12 0 0 16,5 0 1-16,4-3-1 15,0 3 0-15,0 0 2 16,0 0 2-16,0 0 5 16,0 0 0-16,0 0-4 15,0 0-4-15,0 0-1 16,0 0-8-16,-4 0-148 16,-19 0-103-16</inkml:trace>
  <inkml:trace contextRef="#ctx0" brushRef="#br0" timeOffset="148612.84">14617 5801 323 0,'0'0'99'15,"0"0"17"-15,0 0-47 0,0 0-6 16,0 0-8-16,0 0-6 16,-6 0-22-16,6 0-18 15,0 0 7-15,0 0 17 16,0 0-9-16,0 0-12 15,0 0-12-15,0 2-2 16,0 11-9-16,0 4 6 16,0 9 5-16,0 4 1 15,10 8 1-15,1 5 0 16,-1 4 2-16,2 10-2 16,-1 5 7-16,0 8-1 15,-2 4 2-15,0 9 3 0,-3 4 1 16,-1 4 2-1,-2-3-1-15,-1-4 3 0,0-4 7 16,-2 1-5-16,5-2-4 16,-3-4-2-16,2-3 4 15,-2-4-6-15,3-7-4 16,-3-5 5-16,0-4-8 16,0-3 0-16,3 2-1 15,-3-3 7-15,3 3-1 16,-3-1 0-16,0 2-1 15,0 0-1-15,-2 0-4 16,0-4-1-16,0-6-1 16,0-4 1-16,0-5-1 15,0-5 2-15,0-1-3 16,0 0 2-16,0 1-2 0,0 0 2 16,0 4 0-16,0 2-1 15,0-2-2-15,0-1 2 16,0-7 1-16,0-4-3 15,0-5 1-15,2-1-1 16,3 3 2-16,-3-2-2 16,2 1 1-16,1 0 4 15,0-1-4-15,-3-4 1 16,2-2-1-16,-2-4 1 16,-2-1-2-16,3-1 1 15,-3-3 5-15,2 0-2 16,-2 0 6-16,0 0 9 0,0 0 45 15,0 0-9-15,0 0-23 16,0-10-20-16,0 2-11 16,0-3 2-16,0 4-3 15,0-1 0-15,0-2-2 16,0-1-38-16,0 1-43 16,0-2 8-16,0-2-1 15,0 1-39-15,0 1 8 16,0-1 100-16,0 6 6 15,-2 4-2-15,-1-1 2 16,1 4 0-16,0-2-5 16,0 0 6-16,0 0 0 15,-3-2 0-15,0 0 0 0,-1-1 7 16,1 0 21-16,-1 1 6 16,-1 4 5-1,-2-2-19-15,2 2-5 0,-1 0-5 16,3 0 20-16,3 0-1 15,-5 0 1-15,5 0-7 16,2 0-15-16,0 0 4 16,0 0-1-16,0 0-6 15,7-3 3-15,37-6 3 16,25-3-11-16,22-2-5 16,17 0-106-16,-10 5-233 15</inkml:trace>
  <inkml:trace contextRef="#ctx0" brushRef="#br0" timeOffset="150502.91">3995 10418 134 0,'-10'0'350'0,"-1"0"-233"15,-3 0-82-15,1 0 21 16,0 0 27-16,2 0-11 16,2 0-7-16,2 0-14 0,3 0 1 15,4 0 15-15,0 0-9 16,0 0-15-16,0 0-3 15,2 0 5-15,32 0-13 16,16-7-11-16,18-7-12 16,9 0-2-16,-2 3-3 15,-11-1 0-15,-13 12-4 16,-15 0 0-16,-17 0-8 16,-7 5-3-16,-12 13-89 15,-4 0-129-15,-30-4-92 16</inkml:trace>
  <inkml:trace contextRef="#ctx0" brushRef="#br0" timeOffset="150818.73">4117 10374 539 0,'0'0'314'0,"0"0"-270"16,0 0-32-16,0 0-4 15,0 0-4-15,0 0-4 16,0 17-4-16,0-1 4 16,0 9 1-16,0 12-1 15,2 9 2-15,3 8 14 16,-3 5 29-16,-2 2-11 0,0-3 12 16,0-7-13-1,0-9-6-15,0-14-12 16,0-10-6-16,0-5-3 0,2-10 0 15,0-3 1-15,2 0 0 16,3 0-7-16,2 0-20 16,2-8-195-16,0-15-541 15</inkml:trace>
  <inkml:trace contextRef="#ctx0" brushRef="#br0" timeOffset="151553.13">4255 10669 760 0,'0'0'136'0,"0"0"-54"16,0 0 12-16,0 0-18 15,0 0-25-15,0 0-30 16,-9-9-12-16,9 9-4 16,0 0-1-16,0 0-2 15,-2 0-2-15,-8 9-10 16,2 16 6-16,-3 5 4 15,2 2-1-15,4-2 1 16,5-4 0-16,0-4-5 16,0-5 2-16,5-4 3 15,10-5 1-15,8-2 10 16,2-6 4-16,-4 0-3 16,2 0-3-16,-7-1 5 0,-3-13-6 15,-5-7 0 1,0-3 3-16,-8-4-7 0,0-1-3 15,0 3-2-15,-16-1-1 16,-5 8 0-16,2 6 0 16,3 6 4-16,7 6 1 15,5 1-3-15,2 0-5 16,2 0 2-16,0 0-7 16,0 0-3-16,0 8 3 15,17 5 2-15,14-4 8 16,10-4 5-16,5 0-1 15,2-3 4-15,-6-2 0 0,-9 0-6 16,-4 0-2 0,-9-7-10-16,-7-7-8 0,-3-9 8 15,-6-1 1-15,-4-4 9 16,0-1 1-16,0 1 9 16,0 2 16-16,0 2-14 15,0 6 9-15,0 10 14 16,0 3-12-16,0 5 0 15,0 0-18-15,0 0-5 16,0 0-15-16,0 9-7 16,5 17 16-16,3 6 4 15,6 8 2-15,-3 1 0 16,0-1 4-16,-4-1 4 16,-7 0-4-16,0-7 1 15,0-1-3-15,0-8 2 0,-3-5 0 16,-4-8-4-16,5-6-44 15,-4-4-58-15,-1 0-17 16,3-9-29-16,2-14-476 16</inkml:trace>
  <inkml:trace contextRef="#ctx0" brushRef="#br0" timeOffset="151697.04">4618 10740 413 0,'0'0'326'16,"0"0"-155"-16,0 0-44 15,0 0 2-15,0 0-51 16,0 0-14-16,-8-30-29 15,18 21-11-15,6 2-24 16,2 2-1-16,0 2-7 0,4 3-33 16,0-2-184-16,1-2-193 15</inkml:trace>
  <inkml:trace contextRef="#ctx0" brushRef="#br0" timeOffset="152371.64">4937 10619 671 0,'0'0'200'16,"0"0"-180"-16,0 0-15 15,0 0 0-15,0 0 13 16,0 0-11-16,0 3-5 16,0-3 1-16,0 0 13 0,-5 2 3 15,1-2-5-15,-1 2-8 16,-1-2 1-16,6 0 3 15,-4 0-4-15,2 0 6 16,2 0 5-16,-3 0 22 16,1 0 12-16,0 0-5 15,-1 0-15-15,-1 0-5 16,-3 0-16-16,-1 0-2 16,-4 0-6-16,-1 0-2 15,0 0 0-15,-1 0 2 16,-1 0-2-16,1 0 0 15,3 0 0-15,-1 0-4 16,6 12-3-16,-3 2 3 0,3 2-2 16,2 5-3-16,0 2 4 15,4 3-2-15,0-3 7 16,0 2 2-16,0-6-1 16,0-2-1-16,0-5 0 15,6-7 4-15,-4-5 3 16,2 0 2-16,5 0 12 15,-1-13 6-15,6-11-20 16,1-4-2-16,-1-2-5 16,1 4 0-16,2 0-3 15,-5 6 1-15,0 2 0 16,1 6 1-16,-4 3 0 16,0 5 0-16,-2 3 0 15,-5 1-1-15,2 0-1 0,1 0-7 16,4 0 0-16,4 12 2 15,3 5 8-15,6 3 4 16,0 4 6-16,1 3 0 16,-4 1-5-16,2 0-4 15,-5-7 7-15,-3 0-8 16,-5-8 3-16,0-10-3 16,-4-3-1-16,1 0-107 15,-1-20-207-15</inkml:trace>
  <inkml:trace contextRef="#ctx0" brushRef="#br0" timeOffset="152641.94">5185 10461 301 0,'0'0'681'16,"0"0"-557"-16,0 0-48 16,0 0-26-16,0 0-1 15,0 0-25-15,-12-38-14 16,12 38-5-16,0 0 6 15,0 0-2-15,0 0-9 16,0 0-4-16,-2 18-8 16,-3 17 4-16,1 14 8 15,2 9 0-15,2 2 7 16,0 3 0-16,0-5-3 16,9-6-3-16,5-5 1 0,-2-13 1 15,2-6-3-15,-1-17-116 16,0-11-248-16</inkml:trace>
  <inkml:trace contextRef="#ctx0" brushRef="#br0" timeOffset="153077.87">5764 10395 813 0,'0'0'118'0,"0"0"-59"0,0 0 6 16,0 0-31-16,0 0-9 15,0 0-4-15,2-48 35 16,-2 48 10-16,0 0-41 16,-16 0-21-16,-13 16-4 15,-6 10-2-15,1 3 1 16,5 4 0-16,12-8 1 15,5 1-1-15,12-9-2 16,0-1-3-16,0-1 2 16,21-4 4-16,8 1 11 15,4 0-5-15,5 0 0 16,-3 1-3-16,-6-1-2 0,-13-1-1 16,-11-1-5-1,-5 1-5-15,0 3 10 0,-19 0 7 16,-12 2 5-1,-4-2-5-15,-3-2-4 0,5-4-2 16,4-5 0-16,8-3 1 16,4 0-2-16,7 0-64 15,10-13-236-15</inkml:trace>
  <inkml:trace contextRef="#ctx0" brushRef="#br0" timeOffset="153760.41">6041 10535 400 0,'0'0'349'15,"0"0"-274"-15,0 0-62 16,0 0-12-16,0 0-1 16,0 0-6-16,0 0 6 15,0 0 6-15,0 0 11 16,0 0 19-16,0 0 29 15,0 0-10-15,0 0-26 16,0 0 9-16,0 0-10 16,0 0-5-16,0 0-13 15,-5-1-1-15,1-6-5 16,-4 2-4-16,4 0 23 16,-2-1 11-16,1 2-6 0,3 2-8 15,-2 0-7 1,2 2-7-16,-8 0-1 0,4 0-5 15,-3 0-2-15,0 0 0 16,4 2-5-16,1 4 3 16,-1 5 0-16,3 1-1 15,-2 5 3-15,2 10 2 16,-5 1 0-16,5 2 1 16,-1 2-1-16,-1 0 1 15,4-4-1-15,0-7 1 16,0-2-1-16,0-7 2 15,0-8 2-15,0-4 0 0,9 0 14 16,4-8 13 0,3-16-18-16,-1-2-11 0,-1 0 4 15,-5 0-6-15,-5 2 0 16,3 0 0-16,1-1 0 16,2 4 3-16,-1 1 14 15,1 8 1-15,-4 1 11 16,-2 8 10-16,-4 3-13 15,0 0-18-15,2 0-8 16,3 1-22-16,1 14 2 16,3 4 20-16,2-1 8 15,0 1-4-15,3-3-2 16,-1-2 0-16,1 0 4 16,1-4-6-16,-4-4 0 15,-2-4-108-15,2-2-117 16,-4-4-331-16</inkml:trace>
  <inkml:trace contextRef="#ctx0" brushRef="#br0" timeOffset="154029.26">6254 10415 795 0,'0'0'195'0,"0"0"-15"16,0 0-97-16,0 0-15 16,0 0-23-16,0 0-21 15,-15-82-14-15,15 82-6 16,0 0-2-16,0 0-2 15,-3 0-1-15,3 0-4 16,0 0 0-16,0 6-12 0,0 20 10 16,0 10 7-16,10 10 2 15,3 9-1-15,3-2 1 16,-8 0 1-16,-3-7 1 16,1-6-1-16,-4-10-1 15,6-7 2-15,-2-12-4 16,3-5-73-16,5-6-186 15,-3 0-394-15</inkml:trace>
  <inkml:trace contextRef="#ctx0" brushRef="#br0" timeOffset="171217.28">7305 10212 157 0,'0'0'149'0,"0"0"-93"15,0 0-24-15,0 0-6 16,0 0 46-16,0 0 59 15,0 0-10-15,0-34-10 16,0 34-20-16,0 0-23 16,0 0-1-16,-2 0-21 15,2 0-22-15,0 0-14 16,0 0-9-16,0 4-1 16,0 21-8-16,0 8 8 15,0 16 3-15,0 7-2 16,0 6 4-16,0 4 0 15,0-4 0-15,0-5-1 0,0-7 3 16,0-10-6-16,0-8 3 16,0-8-3-16,0-6 7 15,6-7-8-15,11-11-183 16,2 0-270-16</inkml:trace>
  <inkml:trace contextRef="#ctx0" brushRef="#br0" timeOffset="171690.93">7559 10279 816 0,'0'0'168'0,"0"0"-113"0,0 0-42 16,0 0-12-16,0 0 10 15,0 0-5-15,97-35-3 16,-59 30-1-16,1-1 1 15,-2-1-2-15,-1 3 1 16,-5-3 0-16,-6-3 0 16,-5-5 5-16,-3 0 0 15,-3-4-1-15,-3 1-2 16,-2-2 0-16,-5 0 2 16,-1 0 2-16,-1 2-6 15,-2 4 5-15,0 4 4 16,0 5 2-16,0 2 18 0,0 3-3 15,0 0-6-15,0 0-12 16,-5 0-10-16,3 10-12 16,0 18 8-16,0 14 3 15,2 10-2-15,0 10 3 16,0 3 3-16,4 3 0 16,10 0-3-16,-3-2 1 15,0-5 0-15,-2-10 1 16,0-7-1-16,-3-9 0 15,2-9 2-15,-6-10-3 16,0-6-9-16,-2-10-114 16,0 0-113-16,0-4-469 15</inkml:trace>
  <inkml:trace contextRef="#ctx0" brushRef="#br0" timeOffset="171918.19">7673 10580 637 0,'0'0'211'15,"0"0"-90"-15,0 0-15 16,0 0 10-16,0 0-31 16,0 0-44-16,50-12-24 15,-3-5-8-15,3 1-6 16,-4-2-3-16,1 3 0 15,0-6-55-15,-7 1-202 16,-6 0-262-16</inkml:trace>
  <inkml:trace contextRef="#ctx0" brushRef="#br0" timeOffset="172485.51">8327 10247 195 0,'0'0'615'15,"0"0"-484"-15,0 0-54 16,0 0-53-16,0 0-22 16,0 0 2-16,-52-7-4 15,33 20 5-15,3 1-5 16,-1 0 4-16,3 2 7 0,1 1 2 16,4 0 1-16,5 3 4 15,4 1-2-15,0 4-7 16,9 1-5-16,20-2 9 15,13 0 2-15,12-5-2 16,4 1-3-16,-5-6-4 16,-6-1 1-16,-16-2-4 15,-15-2 4-15,-12 2-4 16,-4 3 5-16,0 3-4 16,-29 2 11-16,-4 1 11 15,-8-4-9-15,3-2-11 16,1-6-4-16,6-4 3 0,1-4 2 15,8 0 0-15,7-3 10 16,5-20 6 0,10-12-7-16,0-6 1 0,27-8-11 15,10 1-3-15,2-1-3 16,1 8 4-16,-4 5-4 16,-12 6 0-16,-8 7 0 15,-11 3 9-15,-5 3 3 16,0-5 11-16,-7 1-6 15,-17-1-8-15,1 7-9 16,-4 3-3-16,2 5 0 16,4 5-1-16,-2 2-1 15,3 0 0-15,7 12-32 16,7 8-50-16,6 5-45 16,0 1-125-16,8-6-324 0</inkml:trace>
  <inkml:trace contextRef="#ctx0" brushRef="#br0" timeOffset="174082.96">9309 10008 169 0,'0'0'122'16,"0"0"-42"-16,0 0-17 0,0 0 9 16,0 0-32-16,0 0-5 15,-106 32 3-15,98-29-21 16,-1 0-3-16,4-1-9 15,1-2 2-15,-3 0 22 16,-1 0 26-16,-4 0-21 16,-3 2 2-16,-4 0 3 15,2 3 14-15,-1-2 1 16,3 1-4-16,-1 1 23 16,7 0-29-16,5-3-6 15,2 0-13-15,2-2-3 16,0 0-6-16,0 0 4 15,0 0-8-15,10 2-1 0,19 0-3 16,9-2 10-16,7 0-11 16,4 0 2-16,-4-2-5 15,-8-9-2-15,-5 2 1 16,-12 1-2-16,-11-1 1 16,-7 4-2-16,-2-5 1 15,0 0 5-15,0 0-3 16,-9-1 1-16,-3-1-2 15,2 1-2-15,-1 2-4 16,3 6 1-16,4 1 1 16,2 2-6-16,-2 0 0 15,-1 0-1-15,-1 12-2 0,-2 15 3 16,2 10 5 0,2 11 3-16,-1 8 3 0,5 4 0 15,-2 5 1-15,2-2 1 16,-2 2-4-16,2-5 1 15,0-8 1-15,-2-9-3 16,2-13 2-16,-2-11-2 16,2-8-12-16,-3-11-78 15,1 0-141-15,-3-11-97 16</inkml:trace>
  <inkml:trace contextRef="#ctx0" brushRef="#br0" timeOffset="174271.84">9081 10411 603 0,'0'0'506'0,"0"0"-380"15,0 0-80-15,0 0 26 16,0 0-25-16,0 0-45 16,120-37 0-16,-70 23 3 15,-6 1-5-15,-3-3-15 16,-8-1-143-16,-4-6-227 15</inkml:trace>
  <inkml:trace contextRef="#ctx0" brushRef="#br0" timeOffset="174592.8">9502 10120 442 0,'0'0'428'0,"0"0"-325"16,0 0-90-1,0 0-10-15,0 0-3 0,0 0 8 16,-68 87 10-16,54-61-4 15,7-5-3-15,3 2 15 16,4-6 12-16,0 3-17 16,22 1 1-16,12-1-2 15,6-1-1-15,1 2-15 16,-2-1 7-16,-8-3-7 16,-13 0 4-16,-11-2 2 15,-7-3-1-15,0 1 5 16,-5-3 18-16,-21 2 12 0,-9-1-19 15,0-4-13 1,0 1-7-16,1-6-2 0,5-2 2 16,2 0-5-16,8-14-4 15,3-12-99-15,9-6-160 16,7-3-380-16</inkml:trace>
  <inkml:trace contextRef="#ctx0" brushRef="#br0" timeOffset="174774.7">9398 10263 803 0,'0'0'223'0,"0"0"-109"15,0 0-37-15,0 0-48 16,0 0-29-16,0 0 0 0,146-87 0 16,-107 73 0-16,-6 2 4 15,-6 6-4-15,-7 4-5 16,-2 2-104-16,-7-2-236 15</inkml:trace>
  <inkml:trace contextRef="#ctx0" brushRef="#br0" timeOffset="175485.61">9906 10082 860 0,'0'0'251'16,"0"0"-185"-16,0 0-40 0,0 0-14 15,0 0-12-15,0 0 0 16,-34 16-1-16,26 6 1 16,-3 2 1-16,1 5 3 15,2 1-2-15,8 3 4 16,0 4-4-16,0-1 5 16,2 0-2-16,20-4-2 15,9-6 8-15,5-6 1 16,4-13-5-16,-7-7 1 15,-4 0-4-15,-8 0-3 16,-9-19 3-16,-4-9 3 16,-6-8-6-16,-2-2-1 15,0-3-5-15,0 4 1 16,-6 2 2-16,-10 7-2 0,-7 9 0 16,1 5 2-1,2 7 2-15,4 6-5 0,7 1 5 16,7 0 5-16,2 0 13 15,0 0 0-15,0 0-10 16,0 0-8-16,0 0 0 16,21 0 1-16,2 0 12 15,6 0-11-15,2-7 1 16,-4 4-3-16,0-4 0 16,0 1-1-16,-2 0 0 15,-5 2-3-15,-3 2-2 16,-1 2 3-16,-7 0-5 15,0 2 2-15,0 14 3 16,-2 6 2-16,-1 5 1 0,3 4 0 16,3 5 1-16,-2 1-1 15,7-6 0 1,-2-9 0-16,5-7 2 0,7-15 3 16,2 0 1-16,0-24 3 15,-1-13-3-15,-10-7 5 16,-9 0-3-16,-9 0-6 15,0 0 5-15,-15 5-2 16,-19 0-1-16,-6 8 3 16,4 8 8-16,1 9-4 15,1 7-6-15,7 7-5 16,-4 0-4-16,-2 29-2 16,-3 3-122-16,-4 4-278 0</inkml:trace>
  <inkml:trace contextRef="#ctx0" brushRef="#br0" timeOffset="186437.76">12835 9760 223 0,'0'0'179'0,"0"0"-101"16,0 0-40-16,0 0-9 15,0 0 10-15,0 0 16 16,0 0-24-16,0-17 30 15,0 14-31-15,0-2 7 16,0-1-12-16,0 3-11 16,0-2 17-16,0 1-10 0,0 2-5 15,0-2 5 1,0 2 7-16,0-2-16 0,0 2-6 16,0 0-4-16,0 0 10 15,0 2 0-15,0-2 7 16,0 2 5-16,0 0 6 15,0 0-10-15,0 0 2 16,0 0-15-16,0 0 0 16,0 0-7-16,0 0 0 15,0 22-18-15,7 22 8 16,3 18 10-16,2 13 7 16,-3 1 6-16,-1-4-6 15,0-5-7-15,-2-9 9 16,-3-9-6-16,-3-4 2 0,0-7-2 15,0-6 0-15,0-9 4 16,-3-11-7-16,1-12-220 16,-4 0-247-16</inkml:trace>
  <inkml:trace contextRef="#ctx0" brushRef="#br0" timeOffset="186908.91">12971 9858 772 0,'0'0'146'0,"0"0"-6"16,0 0-95-16,0 0-39 16,0 0 1-16,0 0-6 15,0 0-1-15,56-11 11 16,-21 11-2-16,4-3-6 15,-2-6 5-15,-1-1-2 16,-3-1-4-16,-4-5 4 16,-4-3-2-16,-6 1-4 15,-5 0 1-15,-9 1-1 16,-5 2 5-16,0 3-4 16,0 0 0-16,0 7 2 15,0 0 0-15,-3 5 0 0,3 0-3 16,0 0-6-16,0 0 2 15,0 0-12-15,0 17 5 16,0 15 11-16,0 9 0 16,0 13 1-16,0 6 0 15,5 5-1-15,1 0 1 16,6-7 3-16,-6-7-2 16,3-5 3-16,-1-9-4 15,-6-9 0-15,-2-6 1 16,0-8-2-16,0-11-30 15,0-3-146-15,-8-2-61 16</inkml:trace>
  <inkml:trace contextRef="#ctx0" brushRef="#br0" timeOffset="187099.63">13161 10094 442 0,'0'0'438'0,"0"0"-252"16,0 0-94-16,0 0-39 15,0 0 5-15,0 0-14 16,6-28-23-16,23 17-12 16,5-8-5-16,3-1-4 15,3-2-13-15,1-7-111 16,-1-6-118-16,-5-12-284 16</inkml:trace>
  <inkml:trace contextRef="#ctx0" brushRef="#br0" timeOffset="187403.47">13602 9675 419 0,'0'0'461'0,"0"0"-403"0,0 0-55 16,0 0-3-16,0 0 15 15,0 0 6-15,-73 72-15 16,65-52 2-16,8-1-4 16,0-2 16-16,0-1 3 15,16 2 2-15,13 1-8 16,7 3-9-16,4-2 14 15,2 0-15-15,-2 1 1 16,-9-2 6-16,-4-3 8 16,-8-5-13-16,-13-4-3 15,-6 3 4-15,0-1-3 0,-12 2 3 16,-14 1 4-16,-8-3 4 16,3-4-8-16,3 3-9 15,1-7 5-15,4-1-2 16,3 0-4-16,5 0-99 15,3-14-198-15</inkml:trace>
  <inkml:trace contextRef="#ctx0" brushRef="#br0" timeOffset="187654.33">13600 9729 938 0,'0'0'192'15,"0"0"-94"-15,0 0-41 16,0 0-32-16,0 0-20 16,0 0-4-16,182-76-1 15,-140 59 2-15,-3 3-2 16,-15 2 2-16,-6-1 0 16,-9 6-1-16,-4 2 0 15,-3 3-1-15,0 0-1 16,0 2-62-16,-2 0-211 15,2-3-545-15</inkml:trace>
  <inkml:trace contextRef="#ctx0" brushRef="#br0" timeOffset="188418.89">14291 9680 394 0,'0'0'243'15,"0"0"-204"-15,0 0-31 16,0 0-3-16,0 0 0 0,0 0 5 16,0 0 12-1,0 0 21-15,0 0 15 0,0 0 2 16,0 0-33-16,0 0-6 16,0 0-4-16,0 2-6 15,-7 13-1-15,-7 2 10 16,2 2 4-16,0 4-9 15,3 5 3-15,3 3 2 16,3 10 18-16,3 3-16 16,0 2 0-16,0 0-2 15,11-4 4-15,12-2-9 16,4-4-1-16,6-6-2 0,7-11 1 16,3-10 0-1,1-9 6-15,0-2-1 0,-1-24 0 16,-8-13-10-16,-8-5-3 15,-12 1-1-15,-11-6 4 16,-4 3 3-16,0 5-7 16,-10 3-2-16,-7 5 2 15,-2 13 2-15,-1 10-1 16,-1 8-5-16,-6 2-3 16,-5 4-5-16,1 15 6 15,0 2 0-15,2 2-2 16,4-4-19-16,9-4-63 15,12-5-52-15,4-10-106 16,6 0-237-16</inkml:trace>
  <inkml:trace contextRef="#ctx0" brushRef="#br0" timeOffset="188850.8">14775 9740 544 0,'0'0'329'0,"0"0"-271"16,0 0-51-16,0 0-4 16,0 0-2-16,0 0-1 15,0 0-2-15,0 7-1 16,0 9 3-16,0 5 4 16,-8 6 1-16,6 11 17 0,2 8 7 15,0 7 3-15,0-2-2 16,5 0 0-16,15-5-9 15,7-6-4-15,2-8-4 16,4-11 1-16,2-14-1 16,-1-7 7-16,-5 0 13 15,-7-23 13-15,-8-10-23 16,-7-6-6-16,-3-2-12 16,-2-1-3-16,-2 0-2 15,0-2 0-15,0 4-4 16,-11 4 3-16,-13 3-5 15,-7 8 4-15,-7 4 2 16,-1 9 2-16,2 8-1 0,3 4-2 16,5 0 0-16,9 6-4 15,9 11-7-15,11-3-108 16,0-5-110-16,9-6-349 16</inkml:trace>
  <inkml:trace contextRef="#ctx0" brushRef="#br0" timeOffset="189287.96">15209 9697 594 0,'0'0'193'0,"0"0"-100"0,0 0-54 16,0 0-10-16,0 0-8 15,0 0-21-15,2-8-8 16,-2 13-8-16,0 15 16 16,-2 8 11-16,-2 7 12 15,4 7-9-15,0 11-1 16,0 1 9-16,0 0 0 16,17-2-9-16,5-10-4 15,3-10 4-15,4-14 2 16,5-18 2-16,1 0 5 15,-4-30 24-15,-2-18-21 16,-10-6 3-16,-9-8-7 16,-5 0-13-16,-5 4 2 0,0 9-10 15,-5 14 6-15,-12 10 2 16,-3 15 12-16,-3 10-6 16,-4 0-14-16,0 14 0 15,6 7-7-15,5 2 2 16,9-5-54-16,7-6-86 15,0-5-87-15,11-7-338 16</inkml:trace>
  <inkml:trace contextRef="#ctx0" brushRef="#br0" timeOffset="189638.76">15604 9643 761 0,'0'0'127'15,"0"0"-27"-15,0 0-59 16,0 0-6-16,0 0-35 16,0 0-36-16,4-7 13 15,-4 30 21-15,0 3-1 16,0 4 6-16,0 4-1 16,0 10 0-16,0 5 16 15,0 1 10-15,12-6-3 16,7-8-8-16,8-11-1 15,2-14 0-15,2-11-5 16,0 0 3-16,-4-23 10 0,-6-14 4 16,-11-9-15-1,-10-7-1-15,0 2 4 0,-2 0-7 16,-27 3-9-16,-8 10-4 16,-15 13-8-16,-6 11-19 15,-4 14-49-15,-5 0-89 16,0 23-100-16</inkml:trace>
  <inkml:trace contextRef="#ctx0" brushRef="#br0" timeOffset="190097.05">14260 10006 75 0,'0'0'73'0,"0"0"-22"16,0 0 35-16,0 0 3 0,0 0 5 15,0 0 41-15,-34-46-69 16,25 39 5-16,2 0-4 16,3 0-16-16,2 0 16 15,2-6-11-15,0 1-5 16,0-2-30-16,0 2-20 15,13-1 2-15,1 5 4 16,8 6-7-16,6 2 2 16,11 3-4-16,3 22 2 15,1 7 0-15,-8 3-3 16,-15-3-63-16,-16-6-278 16</inkml:trace>
  <inkml:trace contextRef="#ctx0" brushRef="#br0" timeOffset="191281.47">12744 8782 607 0,'0'0'176'0,"0"0"-48"16,0 0-33-16,0 0-21 15,0 0-15-15,0 0-10 16,4-7-14-16,11 7-18 16,8 6-12-16,10 27-1 15,6 13 2-15,7 13 2 16,6 10-6-16,1 3-2 16,0-4 7-16,-4-7-7 0,-7-10 2 15,-6-10-2 1,-9-12 2-16,-9-9-2 0,-7-8 0 15,-9-6 0-15,-2-6 1 16,0 0 4-16,0 0 5 16,0 0 3-16,0 0-6 15,0 0 1-15,0 0 1 16,-4-2-1-16,1 0-7 16,-1 0 0-16,2 0 0 15,-4 1-1-15,-4-4-1 16,-1 1-2-16,-2 2 1 15,-3 0 1-15,1 0 0 16,1 2-1-16,5-2 2 16,1-1 0-16,0 0 0 15,0-3 3-15,-1 3 0 0,0-4-1 16,2 3 1-16,3 1-1 16,2 3 4-16,2 0 1 15,0 0 1-15,0 0-8 16,0 0-7-16,20 7 7 15,7 7 2-15,4-2 4 16,-5-6-1-16,-4-4 1 16,-8-2 0-16,-5 0 15 15,0-6 28-15,-3-15-15 16,2-4-23-16,-4-3-7 16,-2-2 1-16,-2 6-2 15,0 1-3-15,0 10-2 0,0 3-11 16,0 10-102-16,-9 0-102 15,0 0-416-15</inkml:trace>
  <inkml:trace contextRef="#ctx0" brushRef="#br0" timeOffset="192632.01">8107 9203 302 0,'0'0'89'16,"0"0"13"-16,0 0-56 15,0 0-24-15,0 0 30 16,0 0 22-16,0-109-13 16,0 95-9-16,0-1 27 15,0 3-10-15,0 5-6 16,0 2 5-16,0 3-37 15,0 1 6-15,0 1-12 16,0 0-13-16,0 0-12 16,0 0-2-16,0 19-9 0,0 16-2 15,11 15 11-15,5 11 2 16,2 12 0-16,1 5-1 16,0 4 1-16,0-1 0 15,-3-5 5-15,-1-8-4 16,-3-14-1-16,-6-12 1 15,1-13-1-15,-3-15 5 16,-2-8-5-16,-2-5 1 16,4-1 3-16,-4 0 6 15,0 0 4-15,0 0 4 16,0 0-4-16,0 0-4 16,0 0-3-16,0-6-2 0,0 1-1 15,0-2 0-15,-6 2 1 16,-2-4-3-16,-3 1 1 15,-3 1-1 1,-1-1 2-16,-1-2-2 0,3 1-1 16,-1 2 3-16,5 0-3 15,5 3 6-15,4 4 10 16,0 0 13-16,0 0-9 16,0 0-21-16,0 0-18 15,20 23-3-15,9 2 17 16,3 5 4-16,-3-5 3 15,-8-11-3-15,-5-9 0 16,-7-5 5-16,-3 0 8 0,2-18 15 16,0-20 13-1,3-10-30-15,1-3-3 0,-6 5-4 16,3 13-1-16,-7 11-2 16,5 10-1-16,0 12-8 15,8 0-124-15,1 0-266 16</inkml:trace>
  <inkml:trace contextRef="#ctx0" brushRef="#br0" timeOffset="195284.02">20461 10066 272 0,'-112'47'0'15,"-333"83"0"-15,46 45-256 0</inkml:trace>
  <inkml:trace contextRef="#ctx0" brushRef="#br0" timeOffset="203954.92">17317 8524 435 0,'0'0'260'16,"0"0"-184"-16,0 0-65 15,0 2-5-15,0 0 14 16,0 1 37-16,0 0-8 16,0 1-7-16,0 3 25 15,0 3-19-15,3 4-18 0,2 9 2 16,3 9-8-16,-1 12 3 15,5 12-17-15,-2 14 2 16,3 19 0-16,1 16 1 16,1 17-2-16,-1 17 0 15,-5 14 10-15,-3 20-6 16,-6 4 1-16,0-5 4 16,0-10 2-16,0-24-2 15,0-17-7-15,0-22 8 16,0-21 2-16,0-22-12 15,0-20-1-15,0-17-2 16,0-10-8-16,0-9 7 16,0 0 4-16,0-13-11 0,0-22-149 15,0-13-215-15</inkml:trace>
  <inkml:trace contextRef="#ctx0" brushRef="#br0" timeOffset="205484.7">17806 9252 546 0,'0'0'172'0,"0"0"-73"16,0 0-33-16,0 0-32 0,0 0-12 16,0 0 23-1,-3-66 17-15,3 56 9 0,0 0-8 16,0 1-15-16,0 2-6 16,0 1-4-16,0-2-10 15,0 0 4-15,0 2-3 16,0-2-2-16,0 2-17 15,0-1 9-15,0 5-8 16,0 2 4-16,0 0-8 16,0 0-4-16,0 0-3 15,0 0-4-15,0 2-6 16,0 21 1-16,0 9 8 16,0 3 1-16,0 6 0 15,0 3 0-15,0-1 1 16,0-2-1-16,8-2 3 0,-4-7-3 15,0-8 1-15,1-10 0 16,-1-7 0-16,-2-7 2 16,6 0 8-16,0-9 3 15,3-15-13-15,3-5-1 16,1 1-4-16,3 5-4 16,-3-1-11-16,-1 1 18 15,1 3 1-15,-3 6 0 16,-5 4 0-16,-3 6 0 15,-2 4 14-15,-2 0-14 16,2 0-3-16,3 22-18 16,2 7 21-16,2 3 1 15,-1-2 0-15,3-7 0 0,-1-1 3 16,0-5-3-16,-1-5 1 16,-1-7 1-16,-2-5-1 15,0 0 8-15,3-12 10 16,1-20-10-16,-2-10-10 15,-1-2-15-15,-7 0-2 16,0 5-6-16,0 2 10 16,-2 3 3-16,-7 6 10 15,7 6 0-15,0 7 2 16,2 10 24-16,0 3 10 16,0 2-27-16,0 0-9 15,0 18-20-15,2 8 17 0,9 2 2 16,3-1 1-1,3 2 0-15,1-5 2 0,4-4 2 16,-2-3-2-16,3-3 1 16,-3-7 1-16,2-2 5 15,0-5-6-15,1 0 0 16,1-3 2-16,-4-15-5 16,2-4-6-16,-1-5-6 15,-6 0-1-15,-4 3 4 16,-4 2 7-16,-5 6-6 15,-2 4 8-15,0 4-3 16,0 6 3-16,0 2 5 0,0 0 3 16,0 0-2-1,0 0-5-15,-4 0-1 0,-6 0-1 16,-3 0 1-16,-1 2-3 16,2 14 0-16,-1 5 1 15,1 8 0-15,3 3 0 16,5 2 2-16,4 1 0 15,0 2 0-15,0-3 1 16,11 1 1-16,5-8-1 16,1-7 4-16,1-6-2 15,2-9 1-15,2-5 1 16,5-5-5-16,2-19-3 16,-2-10-11-16,-5-1 8 15,0-6 0-15,-4 1-2 16,-3 1 4-16,-1 8 4 0,-3 1 1 15,1 7-1-15,-6 10 6 16,-1 3 6-16,-3 8 8 16,-2 0-2-16,0 2-13 15,0 0-5-15,0 0-8 16,0 0-15-16,0 16 14 16,-2 4 9-16,0 2 0 15,-3 5 0-15,5-1 1 16,0 6 1-16,0 1 5 15,0 1 0-15,15 0 3 16,4-2 1-16,-1-5-4 16,1-9 3-16,-3-10-3 0,-1-8-1 15,1-8-6 1,-5-31-8-16,-4-12-162 0,-7-11-137 16,0-3-444-16</inkml:trace>
  <inkml:trace contextRef="#ctx0" brushRef="#br0" timeOffset="205630.62">18689 8901 685 0,'0'0'236'15,"0"0"-173"-15,0 0-5 16,0 0-14-16,0 0-27 16,0 0-10-16,-72 52 1 15,57-29-8-15,1-2-198 16</inkml:trace>
  <inkml:trace contextRef="#ctx0" brushRef="#br0" timeOffset="206447.15">18990 9176 374 0,'0'0'369'0,"0"0"-243"0,0 0-56 16,0 0-32-16,0 0-18 15,0 0-8-15,-16-36-4 16,3 32-4-16,-3 1 9 15,1 3 5-15,-5 0 0 16,1 0-1-16,4 15 2 16,-1 3-4-16,7 2-1 15,5 4-2-15,2 1-3 16,2 1 8-16,0-3-1 16,0 3-11-16,2 0 4 15,9-6-3-15,1-6-2 16,-2-10 2-16,1-4 2 0,3 0 4 15,-3-18 2-15,3-10-14 16,-5-7-4-16,-3 3-1 16,0 6 5-16,4 1 3 15,-3 9 17-15,-3 4 40 16,0 7 2-16,-2 2 4 16,-2 3-21-16,2 0-22 15,1 0-23-15,1 0-3 16,3 3-1-16,2 18 4 15,4 9 0-15,1 12 2 16,-3 10 1-16,0 12-3 16,-4 5 2-16,-3 1-2 0,-2 4 2 15,1 0-2-15,-3 2 0 16,0-4 0-16,0-5 1 16,0-11-1-16,0-8 0 15,0-9 0-15,0-13 0 16,-3-7 1-16,-1-11 1 15,2-3 1-15,-5-5-2 16,-6 0 8-16,-7 0 4 16,-5 0-7-16,-1-20 8 15,3-6 4-15,3-13 3 16,11-15-2-16,9-18-2 16,0-10-8-16,29-11 3 15,6-5-6-15,11 1-4 0,-4 0 1 16,-5 0-3-1,-8 7 0-15,-6 14-22 0,-12 13-29 16,-4 14-48-16,-5 15-96 16,-2 10-139-16,0 10-234 15</inkml:trace>
  <inkml:trace contextRef="#ctx0" brushRef="#br0" timeOffset="207171.33">19177 8951 435 0,'0'0'246'15,"0"0"-163"-15,0 0-30 16,0 0-6-16,0 0-8 15,0 0 17-15,-14 0 3 16,12 0-14-16,2 0 10 0,0 0-5 16,0 0-19-1,0 14-9-15,0 9-20 0,0 11 6 16,0 5 3-16,4 8 10 16,4 2 18-16,-2 6-15 15,1-1-14-15,-3-1 2 16,0-4-11-16,-1-8 1 15,-1-11 0-15,-2-16 2 16,0-9-2-16,0-5 4 16,0 0 14-16,0-12 3 15,0-11-23-15,0-6-44 16,3 0-10-16,3-2-4 16,7 2 12-16,6 0 36 15,0 7 10-15,4 3 38 16,1 2-10-16,1 2 8 0,0 6 4 15,-4 4 11-15,-3 5 4 16,-7 0-25-16,-1 7-24 16,-6 17-2-16,-2 5 7 15,-2 4-5-15,2-5-6 16,-2-8 1-16,0-8-1 16,0-6 1-16,0-6-1 15,0 0 2-15,0 0 8 16,0-8 12-16,0-13-16 15,0-10-6-15,0-1-18 16,0 0-12-16,0-6-20 16,0-3 23-16,0 0 20 0,0 2 6 15,5 3 1 1,1 10 0-16,1 4 9 0,-2 6 30 16,2 2-2-16,-5 7-2 15,0-2-16-15,0 6 0 16,-2 1 1-16,0 2-7 15,0 0-13-15,0 0-2 16,0 7-9-16,0 20 4 16,0 8 7-16,0 9 0 15,2 5 0-15,5 3 0 16,0 7 0-16,-3-1 0 16,1 0 0-16,-3-7 1 15,0-7 0-15,0-14-1 16,0-14 0-16,-2-9 0 0,0-7-60 15,0-7-77-15,0-25-111 16,0-10-735-16</inkml:trace>
  <inkml:trace contextRef="#ctx0" brushRef="#br0" timeOffset="207339.23">19391 9133 998 0,'0'0'333'0,"0"0"-222"15,0 0-58-15,0 0-15 16,0 0-20-16,0 0-13 0,83 0-5 16,-62 3-1-1,0 1-23-15,-4-2-158 0,1-2-209 16</inkml:trace>
  <inkml:trace contextRef="#ctx0" brushRef="#br0" timeOffset="208282.69">19699 9249 549 0,'0'0'215'15,"0"0"-144"-15,0 0 12 16,0 0-18-16,0 0-36 16,0 0-15-16,46 49 6 15,-32-49 24-15,-3 0 14 16,0 0-5-16,-2-2-19 0,-3-8-7 15,-1 0-13-15,-1-5-9 16,1 1-5-16,-2-3 0 16,-1 1-20-16,-2 0-10 15,0 7 5-15,0 0 21 16,0 3 4-16,0 4 4 16,0 2 3-16,0 0 11 15,-10 0-18-15,-7 0-2 16,-8 8 1-16,3 10-3 15,4 2 4-15,2 2 0 16,8 4 21-16,5 1 10 16,3-1 12-16,0 6-3 0,5-6 8 15,15-4-8 1,7-8-12-16,6-6-5 0,7-8-4 16,-4 0-5-16,-1-7-10 15,-1-10-4-15,-8-6-75 16,1 3-94-16,-2-4-69 15,0 1-206-15,-1 0 122 16,0 0 322-16,-1 2 185 16,-3 3 7-16,-9 6-41 15,-5 5 13-15,0 2-65 16,-4 5-22-16,-2 0-24 16,0 0-26-16,0 0-5 0,0 0-13 15,0 0-9 1,0 0 0-16,-2 0 6 0,-10 0 5 15,-1 0-3-15,-3 0-1 16,1 0-3-16,-1 5 2 16,3 2-4-16,-1 5-1 15,5 4 1-15,3 2-1 16,1 2 1-16,5 2 2 16,0-1-2-16,0 0 0 15,11-1-1-15,12-3 0 16,-4-9 3-16,2-8 6 15,-5 0-2-15,-8 0 1 16,-1-15 6-16,-7-9-2 16,0-8-6-16,0-8-7 15,0-10 0-15,2-5-1 0,4-4-1 16,2 2-1-16,-6 10 2 16,0 10 1-16,0 12 1 15,-2 13 2-15,0 10 20 16,0 2 7-16,0 0-30 15,0 0-8-15,0 9 1 16,-8 9 5-16,-4 4 1 16,3 9 0-16,3 5-2 15,4 8 3-15,2 2 0 16,0 4 1-16,8-1-1 16,17-6 1-16,4-5 1 15,-2-8-1-15,-1-11 2 0,-4-12-3 16,-8-7-48-16,-7-5-75 15,-7-26-287 1</inkml:trace>
  <inkml:trace contextRef="#ctx0" brushRef="#br0" timeOffset="210489.37">20913 8801 898 0,'-12'0'64'0,"-7"0"-54"16,-1 6-5-16,-7 15-5 16,0 8 1-16,-4 5 0 15,3 2 0-15,3-4 1 16,9-1 1-16,12-8 10 16,4 0 4-16,0-6-6 15,27 3 14-15,4-1 6 16,9 0-21-16,3 6-6 15,-4-1 0-15,-10 2-1 16,-10 0 4-16,-15-3-7 16,-4 3 6-16,0-5-2 15,-27-1 13-15,-4-3-1 16,-2-2-5-16,-6-5-11 0,10-3 7 16,5-7-7-16,4 0 5 15,13-3 2-15,7-19 5 16,0-8 31-16,13-2-24 15,16-4-10-15,3 2-7 16,1 0-1-16,0 5 7 16,-2 2 3-16,-4 6 5 15,-6 7 0-15,-6 5-4 16,-1 2 4-16,-4 7-8 16,0 0-8-16,1 0-6 15,-2 7-1-15,0 13 7 16,0 4 0-16,-5 3 2 15,0-1-1-15,-4 3-1 0,3-3 2 16,-3-3-2-16,0-4 0 16,4-5 1-16,-2-8 3 15,3-4-4-15,2-2 1 16,4 0 16-16,0-18-4 16,7-5-7-16,2-6-5 15,-1-3 0-15,6 2-1 16,-2 1 1-16,-3 8 1 15,-1 2-2-15,0 8 0 16,-6 0 0-16,-4 9-1 16,-4 1 1-16,-5 1 0 15,0 0-6-15,0 6-14 0,0 16 18 16,0 1 2-16,0 7 2 16,0-4 2-16,2-1-3 15,2-7 0-15,-2-4-1 16,-2-8 4-16,2-4-3 15,1-2-1-15,-1 0 6 16,4 0 16-16,6-8 3 16,1-15-23-16,5 1 0 15,-1 1-2-15,4-1 0 16,-3 4 0-16,-3 2 0 16,-1 6 0-16,-3 1 2 15,-7 5-2-15,-2 4-4 16,0 0 0-16,1 0-14 0,4 9 7 15,-3 9 10 1,3 5-2-16,1 2 3 0,-3 0 3 16,0-3-2-16,2-5 3 15,-3-3-2-15,0-6 1 16,0-6-3-16,-4-2 2 16,3 0-1-16,-1 0 10 15,3-8 9-15,2-13-11 16,-1-5-6-16,3 3-3 15,0 0-1-15,0 3-1 16,0 3 1-16,-1 3-1 16,4 2 1-16,-6 5 1 15,-3 6 1-15,-1 1-1 16,2 0-13-16,0 0 0 16,2 13 4-16,2 8 9 0,-3 0 0 15,1 2 7-15,-4-1-6 16,0 0 1-16,-2-1 0 15,0-6 4-15,0-3-6 16,0-7 0-16,0 0 1 16,0-5 0-16,0 0 8 15,6 0 5-15,4-22-14 16,3-7-7-16,6-4-52 16,3 1-8-16,-5 4 1 15,-1 5 33-15,0 7 28 16,-5 7 5-16,0 4 3 15,0 5 19-15,1 0 0 0,-2 10 3 16,4 15-9-16,-3 5 12 16,0 4-10-16,-1 0-11 15,-2 0-3-15,-1-4-3 16,-5-6-1-16,0-10-33 16,-2-11-186-16,4-3-505 15</inkml:trace>
  <inkml:trace contextRef="#ctx0" brushRef="#br0" timeOffset="211375.78">22162 8959 621 0,'0'0'239'15,"0"0"-189"-15,0 0-29 16,0 0 53-16,0 0 11 15,0 0-38-15,0 0 6 16,6 0 8-16,-6 0-32 16,0 0-25-16,-6 12 4 15,-1 5 5-15,-5 2 0 16,0 6-7-16,1 0-5 16,-1 5 2-16,6 2-3 15,3 1 2-15,3-5 5 16,0-5 6-16,5-6 5 0,17-7 2 15,1-5 1-15,-2-5-10 16,-2 0-3-16,-6-9-2 16,-4-14 7-16,-7-8-13 15,-2-1-13-15,0 2-1 16,-14 0-2-16,-5 6 13 16,-1 7 2-16,7 7 1 15,3 6 15-15,6 4 9 16,4 0-7-16,0 0-12 15,0 0-4-15,0 0 2 16,6 13 2-16,15 0 8 16,5 1-5-16,3-4-3 0,7-2 2 15,-1-8-2-15,-3 0-1 16,-6 0-4 0,-7-12-26-16,-6-13-34 0,-5-6 16 15,0-6 8-15,0-2 21 16,-3-5 6-16,-1 2 7 15,-2 4 4-15,2 10 3 16,2 11 33-16,-4 10 14 16,0 5-1-16,0 2-36 15,0 0-15-15,1 16-18 16,-1 18 18-16,0 15 8 16,-2 9 3-16,0 12 4 15,0 7-3-15,0 10 2 0,0 8-4 16,0 2-1-16,0-2 0 15,0-7-1-15,11-10 2 16,7-8-2-16,7-12 3 16,-1-12 2-16,5-18-4 15,3-21 1-15,1-7 2 16,0-23 4-16,-2-23-9 16,-2-14-7-16,-6-3 1 15,-12 5 0-15,-11 0-2 16,0 2-3-16,-25 10 0 15,-6 7 1-15,0 10 1 16,6 12 1-16,0 10-3 16,6 7 2-16,-2 0 1 15,6 0-4-15,-1 2 2 0,1 8-8 16,-3 2-8-16,0 0-8 16,-4 0-37-16,0-7-88 15,-1-5-233-15</inkml:trace>
  <inkml:trace contextRef="#ctx0" brushRef="#br0" timeOffset="212275.27">23208 8668 731 0,'0'0'211'0,"0"0"-151"16,0 0-59-16,0 0-2 16,0 0 2-16,0 0-2 15,-121 63 0-15,92-36 1 16,7 2 2-16,4 0 24 16,5 0 10-16,13 0 8 15,0 3-14-15,8-1 2 16,30 3-15-16,11 5-3 15,7 2 3-15,-4 2-7 16,-15-4-7-16,-17 2 5 16,-18-7-1-16,-2 0 4 15,-7-2 3-15,-19-4 0 0,-12-6-10 16,-2-2 5-16,3-8-9 16,0-8 4-16,11-4-1 15,8 0-3-15,14-9 9 16,4-23 44-16,2-5 4 15,25-3-37-15,8-4-9 16,5 2 7-16,3 1 9 16,-1 9-15-16,-7 10 8 15,-6 11-1-15,-2 9-16 16,-4 2-3-16,-2 3-3 16,2 17-1-16,-5 6-1 15,-3 1 3-15,-3-3-25 16,-3-4-98-16,-5-11-92 0,-4-6-415 15</inkml:trace>
  <inkml:trace contextRef="#ctx0" brushRef="#br0" timeOffset="213151.45">23597 9082 867 0,'0'0'112'16,"0"0"-53"-16,0 0-27 15,0 0-13-15,0 0 1 16,0 0 11-16,18-2 15 16,-18 2 19-16,0 0 14 0,0 0-25 15,0 0-20-15,0-2-18 16,0-3-5-16,-6 1-4 16,-4-4-7-16,-1-2 0 15,-2 2-1-15,2 1 1 16,2 0 0-16,3 5 2 15,1 0 3-15,0 2 19 16,3 0-15-16,-3 0-7 16,-1 0-2-16,-3 4-4 15,0 18 0-15,0 5 1 16,-2 3 3-16,2 4 1 16,2 0 0-16,-1 0-1 15,3 0 0-15,1-2 0 16,2-6 1-16,2-9 1 15,0-4-2-15,0-9-1 0,0-4-21 16,0 0-10-16,11-10 23 16,2-11-48-16,5-3-22 15,-3-1 37-15,5-1 4 16,1-1 3-16,-2 1 35 16,2 6 1-16,-3 8 34 15,-3 7 2-15,-1 5-1 16,-3 0-8-16,-1 8-13 15,4 18-4-15,1 8 15 16,-1 0 15-16,-3-4-31 16,1-9-6-16,-4-4-3 15,-1-11 3-15,-1-6 8 0,4 0 9 16,1-9 2-16,4-17-7 16,-1-6-15-16,-1-5-1 15,1-3 0-15,-6-1-33 16,1-8-34-16,-2 1 16 15,-4-5 31-15,-3 2 14 16,0-2 6-16,0 4 0 16,0 10 1-16,0 13 30 15,0 12 42-15,0 8-21 16,0 3-28-16,0 3-23 16,-6 0-1-16,4 4-20 15,-4 15 12-15,-1 7 7 16,-1 4 1-16,3 4 0 0,0 8 0 15,5 2 1-15,0 7-1 16,0 0 0-16,0 2 2 16,0-2 1-16,12-2 5 15,-2-5-1-15,7-12 1 16,-2-9-3-16,1-9 4 16,-1-14-1-16,3 0 8 15,2-7-16-15,2-21-12 16,1-9-128-16,-3 0-57 15,-1-4-196-15</inkml:trace>
  <inkml:trace contextRef="#ctx0" brushRef="#br0" timeOffset="214517.41">24097 9043 455 0,'0'0'379'0,"0"0"-235"16,0 0-65 0,0 0-17-16,0 0-24 0,0 0-16 15,0-4 2-15,0 4-16 16,0 0-2-16,0 0-3 15,0 0 6-15,0 0-1 16,0 0-2-16,0 0 1 16,0 0-3-16,-4 0 1 15,-1 0-4-15,-4 0 1 16,2 2 1-16,-4 10-2 16,-3 6 2-16,4 5 6 15,-4 5-6-15,3 2 5 0,2 0-5 16,7-4 1-1,2-2 1-15,0-7-1 0,0-2 1 16,0-9 1-16,7-4-1 16,1-2 9-16,4 0-1 15,3-8-2-15,-2-14-8 16,1-5-3-16,-5 1-12 16,-3 1-6-16,2 3 3 15,-4 2 14-15,4 4 2 16,-1 6 1-16,3 4 30 15,-4 1 3-15,1 5-12 16,-1 0-11-16,0 0-11 0,6 16 6 16,-3 9 6-1,5 1 10-15,-1-2-12 0,0-4 4 16,3-6 3-16,-5-6-2 16,-2-4 2-16,2-4 0 15,-5 0-4-15,1-4 1 16,2-18-4-16,-4-6-8 15,-1-2-1-15,-4 0-2 16,0-5-2-16,0 3-9 16,0 1 5-16,0 2 6 15,0 9 0-15,0 8 0 16,0 7 12-16,0 2 5 16,0 3-2-16,0 0-15 15,0 0-1-15,0 0-7 16,0 10 6-16,0 8-2 0,0 3 4 15,9-1 1-15,3-3-1 16,3 2-5-16,-4-4-24 16,2-3 6-16,-2 2-12 15,-1 5 11-15,-4-1 1 16,1 6 5-16,-3-3 6 16,0 1 8-16,2-5 2 15,2-5 2-15,5-6 4 16,8-6 10-16,1 0 6 15,-2 0-6-15,0-11-8 16,-7-1-1-16,-4-2-2 16,-2-3-3-16,-1-1 0 0,-1 0-10 15,2-4-2 1,0 2-1-16,-1-1 11 0,3 5 1 16,-2 5 2-16,0 4 0 15,-5 7 4-15,0 0-5 16,0 0-5-16,5 14-16 15,1 11 15-15,4 1 6 16,1 1 4-16,5-6 2 16,-1-1 1-16,4-8-2 15,-5-5 2-15,-3-7 4 16,-5 0-2-16,2-7 0 16,-3-20-9-16,-3-4-39 15,0-1 2-15,1-2 8 16,-1 3 4-16,3 1 22 15,0 4 2-15,1 6 1 0,1 4 12 16,1 6 51-16,-6 4-14 16,-2 6-12-16,-2 0-26 15,0 0-11-15,2 2-6 16,0 16 6-16,5 8 2 16,0 10 2-16,0 9 2 15,1 11-5-15,-3 12 3 16,-1 14-2-16,1 6 4 15,-5 5-4-15,3-3 1 16,1-5 2-16,2-6-4 16,1-5 4-16,-3-9 4 15,-2-15-3-15,-2-10 1 0,0-12-2 16,0-10-1-16,0-8-2 16,0-4 0-16,-2-4 0 15,-4-2 6-15,-7 0-2 16,-8 0 0-16,-8-6 2 15,0-14-6-15,-2-12 10 16,4-14 6-16,10-13 0 16,3-8-8-16,8-3 1 15,6 7-7-15,0 1-1 16,0 4-3-16,16 2-2 16,7 3-3-16,6 5-27 15,3 2-5-15,3 4-45 16,4 2-112-16,-2 3-144 0</inkml:trace>
  <inkml:trace contextRef="#ctx0" brushRef="#br0" timeOffset="-214677.5">25245 8869 1301 0,'0'0'190'16,"0"0"-117"-16,0 0-23 15,0 0-22-15,0 0-22 16,0 0 1-16,60 0-7 15,-34 0 0-15,1 0-16 16,-4 0-46-16,-5 5-88 16,-5 4-68-16,-5 1-136 15</inkml:trace>
  <inkml:trace contextRef="#ctx0" brushRef="#br0" timeOffset="-214528.89">25272 9085 613 0,'0'0'343'15,"0"0"-169"-15,0 0-52 0,0 0 44 16,0 0-67-16,0 0-84 16,104-12-14-16,-66 3-1 15,-7 2-72-15,-4-2-216 16,-4-3-590-16</inkml:trace>
  <inkml:trace contextRef="#ctx0" brushRef="#br0" timeOffset="-190595.98">26352 8620 700 0,'-10'7'192'15,"-6"2"-157"-15,5 5-30 16,-3 0 1-16,5 0 4 16,3 1 0-16,-3-1 6 15,0-2 4-15,0-2 27 16,-2-3 7-16,-5 1-7 16,3 1-3-16,-5-4 9 15,7 0-16-15,5-5-10 16,0 0 6-16,6 0 11 15,0 0 18-15,0-10-24 16,10-14-30-16,11-2-3 16,6 4-1-16,5 4-4 15,-6 7 0-15,-1 9-4 0,-2 2 0 16,-8 2-7 0,-3 21 1-16,-10 7 7 0,-2 5 3 15,0 6 3-15,-23 3 1 16,-8-2-2-16,-2-2 2 15,-3-8-3-15,7-7 3 16,7-13-4-16,11-7 3 16,5-5 0-16,6 0 4 15,0 0-6-15,12-3-1 16,11-4-17-16,1 7 7 16,5 0 9-16,4 0-1 15,6 7-1-15,-2 10 1 0,-1 3 2 16,-12 3 0-16,-15-4-3 15,-9 4 1-15,-4-4 2 16,-30 1 7-16,-8-6 0 16,-3-2 1-16,-1-3-2 15,5-7 0-15,8-2 4 16,6 0-6-16,8 0 4 16,3 0-2-16,7 0-4 15,7-2-2-15,2-2 0 16,0-4-22-16,15-6-163 15,16-6-376-15</inkml:trace>
  <inkml:trace contextRef="#ctx0" brushRef="#br0" timeOffset="-190151.23">26703 8624 863 0,'0'0'133'16,"0"0"-54"-16,0 0-24 15,0 0 29-15,0 0 4 16,0 0-33-16,24-46-21 16,-24 46-17-16,0 0-5 0,-18 20-10 15,-6 13 4 1,-3 4 13-16,0 5-2 15,5 1 2-15,11-3-3 0,8-5-10 16,3-3-1-16,9-3 5 16,25-3-2-16,11-2 1 15,4-4-1-15,-5-3-6 16,-11-3 5-16,-12-5-7 16,-15-1-1-16,-6 2-2 15,0 2 3-15,-11 5 3 16,-15 1 11-16,-10-4-6 15,-5 0-1-15,2-7-6 16,1 0 4-16,7-7-3 16,4 0-1-16,4 0 0 15,10-16-1-15,6-9-72 0,7-4-190 16,0-8-239 0</inkml:trace>
  <inkml:trace contextRef="#ctx0" brushRef="#br0" timeOffset="-189986.52">26649 8690 1064 0,'0'0'196'0,"0"0"-94"15,0 0-46-15,0 0-47 16,0 0 0-16,0 0-9 16,221-40 0-16,-186 39-1 15,-4-1-49-15,-8 0-143 16,-7-3-317-16</inkml:trace>
  <inkml:trace contextRef="#ctx0" brushRef="#br0" timeOffset="-189506.79">27068 8659 925 0,'0'0'162'0,"0"0"-121"0,0 0 5 15,0 0 26-15,0 0 0 16,0 0 1-16,11 0-27 15,14-12-43-15,0 3-1 16,2 3 1-16,2 6-3 16,-4 0-6-16,4 13 3 0,-4 10-3 15,-2 12 1-15,-13 1 4 16,-5 4-2-16,-5 2 3 16,-7 0 2-16,-26 2-1 15,-7-7 2-15,-5-3-3 16,5-15 2-16,9-6-1 15,11-13 1-15,11 0 1 16,9-15 9-16,2-9-9 16,23 0-3-16,6 4-4 15,2 8 3-15,3 6 1 16,-1 6-3-16,4 0-1 16,3 0-3-16,0 14 6 15,-1 7 0-15,-12 2 1 16,-16 2 0-16,-13 5 0 0,0-1 3 15,-34 3 22-15,-8-1 2 16,0-7-12-16,-5-5 0 16,2-4-8-16,5-7-1 15,5-8-2-15,10 0-3 16,11-3 1-16,14-20-2 16,0-9-102-16,21-10-240 15</inkml:trace>
  <inkml:trace contextRef="#ctx0" brushRef="#br0" timeOffset="-189108.02">27559 8636 1190 0,'0'0'119'16,"0"0"-92"-16,0 0-14 0,0 0 0 15,0 0-2-15,0 0-9 16,191 14 5-16,-158-14-4 15,-10 0 2-15,-7 0-1 16,-7-8-1-16,-5-6 6 16,-4 1-4-16,0-1-1 15,0 2 1-15,0 3-4 16,0 3-1-16,0 4 1 16,0 0 0-16,0 2-1 15,0 0 1-15,0 0-1 16,0 0 0-16,0 12 0 0,0 23 0 15,0 9 30 1,0 7-1-16,0 10-13 0,0-1-7 16,0 0-7-16,0-2 2 15,-4-7-3-15,-1-10 1 16,1-9-1-16,-3-10 1 16,0-9 1-16,-4-8-3 15,2-5-75-15,-2 0-57 16,0-16-129-16</inkml:trace>
  <inkml:trace contextRef="#ctx0" brushRef="#br0" timeOffset="-188927.12">27677 8899 1153 0,'0'0'241'0,"0"0"-138"16,0 0-34-16,0 0-38 15,0 0-25-15,0 0-6 16,129 4 1-16,-100-4-1 15,-2 0-4-15,2 0-72 16,0-14-69-16,0-8-48 16,2-8-72-16,-2-2-336 15</inkml:trace>
  <inkml:trace contextRef="#ctx0" brushRef="#br0" timeOffset="-188657.83">28089 8698 506 0,'0'0'391'0,"0"0"-176"15,0 0-119-15,0 0-55 16,0 0-33-16,0 0 2 15,-36 37 9-15,23-11 9 0,4 2 16 16,9-1-10-16,0 2-14 16,14 0-4-16,21 4 7 15,9-1-11-15,4 0 1 16,-3 0 4-16,-12-1-4 16,-14-8-4-16,-11-2 3 15,-8-3-5-15,0-3-1 16,-29-4 6-16,-8-2-1 15,-7-9 0-15,-1 0-9 16,5 0 2-16,7-12-2 16,6-11 8-16,10-5-10 15,5-6-54-15,3-1-130 0,5 1-194 16</inkml:trace>
  <inkml:trace contextRef="#ctx0" brushRef="#br0" timeOffset="-188507.75">28051 8837 380 0,'0'0'765'0,"0"0"-578"16,0 0-104-16,0 0-24 16,0 0-20-16,0 0-29 15,176-40-8-15,-136 32-2 16,-2-2-1-16,-4 1-90 16,-3-3-123-16,-2-2-319 15</inkml:trace>
  <inkml:trace contextRef="#ctx0" brushRef="#br0" timeOffset="-187857.56">28595 8696 988 0,'0'0'133'0,"0"0"-80"16,0 0 2-16,0 0-14 16,0 0-34-16,0 0-4 15,-22 28-3-15,6-5 12 16,-2 5 16-16,3 2 6 15,3 4 10-15,6 1 3 16,6 0-5-16,0 0-25 16,0 2-5-16,18-5-2 0,6-6 0 15,5-5 2-15,0-8-7 16,-4-6-2-16,-3-7 3 16,-5 0 3-16,-3-5 1 15,-5-19 1-15,-9-3-6 16,0-7-2-16,0-1-2 15,0 1 0-15,-9 6-1 16,1 7 0-16,-6 4-1 16,-1 9-1-16,1 6-3 15,1 0 3-15,9 2 0 16,4-3 2-16,0 3 8 16,0-1 1-16,17-5-2 0,12-2-3 15,2-2-3 1,2 0 1-16,-2 4-2 0,-4 1-1 15,-2 5 1-15,-7 0-3 16,-5 0-1-16,1 0-1 16,-3 15-2-16,0 1 5 15,1 2 2-15,-2 2-1 16,5 3 1-16,4-2-1 16,5 4 1-16,3-8 0 15,2-1 1-15,0-8 0 16,-2-8-1-16,-1 0 0 15,1-6 4-15,-2-22-3 16,1-8 5-16,-5-7-6 16,-8-8 2-16,-13 0-2 15,0 8 0-15,-7 9 0 0,-17 14 0 16,-8 11-2 0,-3 9-5-16,-12 7 4 0,-4 27 0 15,-5 8-6-15,-6 2-187 16,-8 5-293-16</inkml:trace>
  <inkml:trace contextRef="#ctx0" brushRef="#br0" timeOffset="-187226.75">26174 9707 769 0,'0'0'300'0,"0"0"-234"16,0 0-51-16,0 0-13 15,0 0 3-15,0 0 1 16,693 4 1-16,-447-4-3 16,39-8 1-16,25-13-2 15,22-4 0-15,16-8-1 16,-10-2 2-16,-16-2 1 0,-46 8-3 15,-60 7 3-15,-58 6 1 16,-52 3 22-16,-48 3 23 16,-25 3 21-16,-18 0 59 15,-13 2-26-15,0 2-61 16,-2 2-4-16,0-2-18 16,0 3-12-16,0 0-10 15,0 0-3-15,0 3-32 16,-21 11-154-16,-10-5-317 15</inkml:trace>
  <inkml:trace contextRef="#ctx0" brushRef="#br0" timeOffset="-182093.96">17922 11043 307 0,'7'-16'271'0,"-3"0"-44"16,1-2-59-16,1 0-19 0,3 1-30 16,0-1-50-16,0 4-4 15,0 6-2-15,-5 2-6 16,-1 4-18-16,-3 2-19 16,0 0-20-16,2 0-1 15,0 18-10-15,1 11 11 16,1 8 4-16,-4 8-1 15,0 1 0-15,0 2-2 16,2-1 0-16,0-6 0 16,2-5-1-16,3-8 1 15,0-9 0-15,0-9 3 16,4-10-1-16,5 0 4 16,3-21 5-16,8-15-12 15,6-12-22-15,4-4-11 16,3-4-8-16,-3 4 1 0,-3 6 34 15,-8 7 6-15,-7 15 0 16,-9 10 0-16,-3 9 4 16,-1 5 2-16,0 0-6 15,0 15-26-15,1 13 19 16,-1 9 7-16,-2 1 8 16,0 1 2-16,-2-2-1 15,0-4-4-15,0-4 0 16,0-9-3-16,-2-3 2 15,2-12-1-15,1-3-2 0,-1-2 8 16,4-2 17-16,4-20 1 16,3-7-27-16,0-6-2 15,5-1 2-15,0-2-6 16,-1 0-3-16,2 6 8 16,-4 3 0-16,-4 12 1 15,-2 9 0-15,-5 3 0 16,-1 5-1-16,1 0-3 15,0 0-11-15,4 18 6 16,-2 13 9-16,-2 7 10 16,1 4 2-16,-3 4-4 15,0-3 0-15,-2-4-4 16,2-7-1-16,-2-12-2 0,0-8 0 16,0-10 1-1,2-2 6-15,4-4 15 0,4-28 0 16,7-14-17-16,4-8-5 15,6 1-1-15,0 4 0 16,0 13 0-16,-5 10 0 16,-4 13 0-16,0 8 1 15,-3 5 3-15,1 1-4 16,1 25-3-16,-1 11 2 16,-3 1 0-16,-3-2 1 15,-4-6-1-15,-4-4-44 16,-2-10-189-16,0-8-163 15,0-8-496-15</inkml:trace>
  <inkml:trace contextRef="#ctx0" brushRef="#br0" timeOffset="-180887.12">18916 11011 1092 0,'0'0'211'0,"0"0"-121"15,0 0-49-15,0 0-33 16,0 0-3-16,0 0-4 15,114-12 0-15,-97 7-1 16,-3 1 2-16,-5-3 1 16,-3-4-3-16,-4-3 1 15,1-4-1-15,-3 0-14 16,0-4 6-16,0 0-9 16,0 4-4-16,0 4 7 0,-7 7 4 15,-4 7 4 1,-7 0 3-16,-1 0-1 0,-4 21 4 15,-2 7 0-15,3 6 25 16,2 2 11-16,2 5 11 16,12 1 15-16,6 2-22 15,0 2-13-15,4 0-9 16,25-4-10-16,6-6 0 16,6-10-3-16,-1-7 1 15,-4-15-1-15,3-4-4 16,0-20 2-16,-1-21-3 15,-1-9-22-15,-3-1-17 0,-5-2-54 16,-2 5 31 0,-7 8 44-16,-7 3 18 0,1 13 1 15,-6 6 0-15,-3 8 3 16,-1 4 37-16,-4 4 3 16,0 2-1-16,0 0-12 15,0 0-19-15,0 0-12 16,0 0-7-16,-13 0 7 15,-5 0-3-15,3 5 3 16,-6 4 0-16,3 5 0 16,1 2 1-16,1 4-1 15,5 2 0-15,2 5 0 16,2-3-1-16,7-1 1 16,0-4-3-16,0-3 3 15,0-5 0-15,0-2-2 0,5-6 0 16,6-3 4-16,2 0 4 15,3-3-1-15,2-15 1 16,0-7-4-16,2-4-2 16,-1-5-11-16,0-3-2 15,-1 4 7-15,-5 4-3 16,-2 9 8-16,-4 11 0 16,-3 4 1-16,-4 5 0 15,0 0-7-15,0 12-34 16,0 14 41-16,0 6 2 15,3 1 14-15,-1 1-4 16,0-2-9-16,0-5 5 0,2 0-5 16,1-8-1-16,-3-10 1 15,1-5-2-15,-1-4 1 16,2 0 9-16,7-2 8 16,7-21-6-16,0-9-7 15,2-2-6-15,-2 1-3 16,-5 1-6-16,-2 3-7 15,-1 9 12-15,-4 7 3 16,-2 6 1-16,-1 6-3 16,-3 1 1-16,2 0-7 15,0 12-13-15,0 15 11 16,2 8 2-16,-2 0 9 16,4-1 7-16,-2-5-6 0,0-7 0 15,1-8 2 1,-3-6-2-16,0-4-1 0,0-2 2 15,-2-2 2-15,5 0 10 16,4-12 9-16,2-17-10 16,7-9-13-16,-1-3-1 15,2 1-54-15,-2 1 13 16,-1 9 39-16,-1 8 0 16,-1 6 3-16,-3 6 6 15,-4 7 43-15,2 3-10 16,2 9-29-16,3 23-4 15,-1 15 10-15,-1 11 1 16,5 6-6-16,1 2-3 16,-1-6-5-16,3-7 0 0,1-12 2 15,-4-12-5-15,-1-18-11 16,1-11-59-16,-8 0-137 16,-4-25-146-16</inkml:trace>
  <inkml:trace contextRef="#ctx0" brushRef="#br0" timeOffset="-180669.25">20359 10810 1026 0,'0'0'128'16,"0"0"-97"-16,0 0 5 15,0 0-13-15,0 0-15 16,0 0-1-16,0 0-7 16,127 2-72-16,-114-2-99 15,-4 0-242-15</inkml:trace>
  <inkml:trace contextRef="#ctx0" brushRef="#br0" timeOffset="-180521.77">20361 10990 349 0,'0'0'599'0,"0"0"-422"16,0 0-53-16,0 0-3 0,0 0-20 16,0 0-54-16,69-11-45 15,-27-6-2-15,1-2-19 16,-6-6-139-16,-1-7-509 16</inkml:trace>
  <inkml:trace contextRef="#ctx0" brushRef="#br0" timeOffset="-179515.35">21389 10742 560 0,'0'0'288'16,"0"0"-110"-16,0 0-108 15,0 0-24-15,0 0 11 0,0 0-20 16,-8 0-22-16,6 0-9 15,-2 0 5-15,-3 5 18 16,1 2 11-16,1-1-11 16,-2 1-1-16,1-4-5 15,1-3-1-15,3 0 6 16,0 0 1-16,2 0 14 16,0-2 1-16,0-14-23 15,11-1-20-15,16-4 4 16,6 5-4-16,8 4-1 15,1 6-1-15,2 6-3 16,-1 0 2-16,-8 9 0 0,-10 12 1 16,-14 7 0-16,-11 2-1 15,0 4 2-15,-23 3 1 16,-14 1 1-16,-10 3-2 16,-6 3 0-16,-3-2 0 15,8-7 1-15,17-10-1 16,14-16 0-16,15-9 4 15,2 0-2-15,13-12 9 16,20-14-11-16,12 2 0 16,1 3-1-16,6 10-1 15,6 8-3-15,-2 3 2 16,-2 5 1-16,-15 15 1 16,-12 6-1-16,-18 2-1 0,-9 2 2 15,-6 2 1 1,-30 2 1-16,-9-3 4 0,-9 1 5 15,-1-8-2-15,2-7-3 16,3 0 2-16,12-12-4 16,7-3-1-16,11-2 0 15,9-4 2-15,11-20-4 16,0-10-28-16,11-3-234 16,22-7-505-16</inkml:trace>
  <inkml:trace contextRef="#ctx0" brushRef="#br0" timeOffset="-179133.43">22004 10710 929 0,'0'0'177'0,"0"0"-48"15,0 0-34-15,0 0-39 16,0 0-28-16,0 0-22 15,-7-9-4-15,-7 28-1 16,-1 3 6-16,6 0 4 16,4-2 5-16,5 1 1 15,0 0-5-15,23 4 6 16,14 4-4-16,9 5-8 16,-2 0-5-16,-9-1 3 15,-8-3 1-15,-13-6-3 0,-12-7 6 16,-2-2 1-16,0-4 16 15,-22 0-2-15,-5-4-4 16,-9-4-7-16,1-3-5 16,-1 0-6-16,0 0 0 15,10-2 1-15,1-17-2 16,9-2-13-16,7-6-114 16,7-2-129-16,2-8-469 15</inkml:trace>
  <inkml:trace contextRef="#ctx0" brushRef="#br0" timeOffset="-178981.52">22019 10738 1012 0,'0'0'213'0,"0"0"-83"15,0 0-71-15,0 0-23 16,0 0-35-16,0 0-2 16,167-26-1-16,-127 24-53 15,-4-2-140-15,-5-2-95 16,-2-5-618-16</inkml:trace>
  <inkml:trace contextRef="#ctx0" brushRef="#br0" timeOffset="-178510.1">22471 10657 741 0,'0'0'347'15,"0"0"-259"-15,0 0-51 0,0 0 11 16,0 0-12-16,0 0-10 15,21 0 2-15,-6-2-21 16,5-3 1-16,-2-2-8 16,4 7 0-16,1 0-4 15,1 0 3-15,-3 5-4 16,-2 13 0-16,-3 5 1 16,-7 3 2-16,-5 1 2 15,-4 1 1-15,0-2 1 16,-17 2-1-16,-6-4 1 15,1-4 1-15,5-6-2 16,7-6 0-16,8-8-1 16,2 0 6-16,0 0 13 0,18-4 27 15,15-10-46-15,11 5-5 16,6 2 4-16,-1 7 0 16,-5 0-5-16,-6 9 2 15,-9 16-2-15,-9 3 6 16,-9 2 1-16,-11 7 33 15,0 1 14-15,-19-2 13 16,-18-2-24-16,-2-10-23 16,-6-6-4-16,3-8-10 15,8-8 7-15,7-2-7 16,10-11 0-16,13-18-61 16,4-9-122-16,0-13-281 15</inkml:trace>
  <inkml:trace contextRef="#ctx0" brushRef="#br0" timeOffset="-178135.31">23078 10578 1206 0,'0'0'240'0,"0"0"-128"16,0 0-78-16,0 0-17 16,0 0-12-16,0 0-3 15,212-5-1-15,-161 5-1 16,-9 0 3-16,-9 0-3 15,-12 0 1-15,-7 0-2 16,-8 0 1-16,-2-2-5 0,-1-8-7 16,-1 0-8-16,-2 1-3 15,2 1 13-15,0 5 8 16,-2 3 1-16,0 0 1 16,0 0-8-16,0 0-1 15,0 12-12-15,0 18 17 16,2 12 4-16,-2 9 8 15,0 5 8-15,0 2-4 16,0 2-5-16,0-1-1 16,0-8-3-16,0-4-2 15,0-9 1-15,0-14-2 16,-2-10-30-16,0-12-94 16,0-2-94-16,0-14-178 0</inkml:trace>
  <inkml:trace contextRef="#ctx0" brushRef="#br0" timeOffset="-177943.42">23179 10890 1403 0,'0'0'150'16,"0"0"-100"-16,0 0-5 15,0 0-20-15,0 0-13 16,0 0-11-16,202-51-1 15,-155 24-34-15,-1 1-104 0,0-4-141 16,-2-2-215 0</inkml:trace>
  <inkml:trace contextRef="#ctx0" brushRef="#br0" timeOffset="-177640.92">23821 10560 865 0,'0'0'234'16,"0"0"-122"-16,0 0-24 15,0 0-35-15,0 0-27 16,0 0 3-16,-152 122-5 16,152-103-8-16,0 2-9 15,4-3 2-15,17 2 0 16,0 4-2-16,4 4-3 16,2 4 4-16,0 4-6 15,0 2-1-15,-4-1 1 0,-4-3 0 16,-6-6 1-16,-10-4 0 15,-3-8 5-15,0-4 3 16,-19-5-1-16,-8-5 2 16,-8-2 2-16,-3 0-3 15,5-23-8-15,4-9-3 16,6-2-49-16,5-7-144 16,7-1-406-16</inkml:trace>
  <inkml:trace contextRef="#ctx0" brushRef="#br0" timeOffset="-176793.27">23767 10682 1352 0,'0'0'209'0,"0"0"-149"0,0 0-30 16,0 0-3-16,0 0-22 16,0 0 3-16,129-32-7 15,-82 20-1-15,2 0-13 16,-4-3-20-16,-3 1-12 15,1 2-41-15,-10 0-20 16,-6 4 28-16,-8 3-24 16,-5 2 31-16,-3 1 6 15,-5 2-110-15,-1-2-51 16,0 2-50-16,-3 0-5 16,2-3 281-16,1 1 24 0,-3-3 342 15,-2 1 18 1,0 2-169-16,0 0-28 0,0 2-102 15,0 0-45-15,0 0-21 16,0 0-19-16,-4 15-2 16,-10 6 2-16,-1 5 1 15,-4 5 16-15,2 5 25 16,1 1-4-16,3 6-7 16,9-1-23-16,4 0 1 15,0-2-6-15,8-6 0 16,21-10 2-16,7-10 0 15,2-8-4-15,-5-6 8 0,-6 0-6 16,-7-14-2 0,-13-12-1-16,-7-2-39 0,0-4-33 15,-20-4 30-15,-12-4 24 16,-1-4 14-16,-1 4 0 16,13 8 4-16,3 7 4 15,13 6 3-15,5 3 39 16,0 4 45-16,2-1-58 15,11 8-21-15,3 2-12 16,0 3-7-16,2 0 6 16,2 0-4-16,4 4 5 15,3 6 0-15,4 0-3 16,2-1 2-16,2-6-20 16,-2-1-15-16,-2 3-25 15,-7-1 36-15,-8 2 15 0,-3 4 8 16,-6 6-5-16,-2 6 4 15,1 5 1-15,-2-1-2 16,1 1 4-16,2-2 0 16,2-4 0-16,2-4 0 15,5-4 2-15,3-5 1 16,6-4 8-16,6-4 9 16,2 0 3-16,-4 0-1 15,-2-14-22-15,-9-2 4 16,-9-4-2-16,-9-4-2 15,0-2-12-15,-6 2 3 16,-19 2-1-16,-8 10 5 0,-5 6 3 16,-5 6-10-16,-5 0-78 15,2 0-155-15</inkml:trace>
  <inkml:trace contextRef="#ctx0" brushRef="#br0" timeOffset="-176171.15">25395 10018 972 0,'0'0'149'0,"0"0"8"16,0 0-78-16,0 0-10 16,0 0-29-16,0 0-29 15,8-24-11-15,-6 56-4 16,-2 20 4-16,0 22 26 16,0 23 14-16,-8 17-11 15,-17 13-7-15,-8 12-2 0,-6 4-7 16,1-3-8-16,1-8-4 15,5-8 2-15,12-15-3 16,7-25 1-16,11-23-1 16,2-33-71-16,0-28-211 15,6-18-769-15</inkml:trace>
  <inkml:trace contextRef="#ctx0" brushRef="#br0" timeOffset="-172185.83">25642 10505 846 0,'0'-10'215'0,"0"3"-85"16,0 0-13-16,0-1-34 15,0 4-29-15,0-1-3 16,4 0-11-16,0 3-12 15,-1 0 5-15,-1 2-8 16,-2 0-2-16,0 0-13 16,2 0-4-16,2 16-6 15,2 20 0-15,-2 17 5 0,-4 11 4 16,0 4-4 0,0 0 1-16,0-4-1 0,0-6-4 15,0-10-1-15,0-11 2 16,0-15-2-16,0-12-15 15,0-10-21-15,2 0-36 16,9-13-53-16,5-18-150 16,8-14-440-16</inkml:trace>
  <inkml:trace contextRef="#ctx0" brushRef="#br0" timeOffset="-171614.15">26005 10550 951 0,'0'0'169'0,"0"0"-104"16,0 0-17-16,0 0-17 0,0 0-19 15,0 0-9-15,-31-4-1 16,31 4 20-16,0 0 61 16,0-7 5-16,0-3 3 15,0-4-48-15,9-6-36 16,13 1-3-16,7 4-4 15,2 5-4-15,3 8 3 16,-5 2-4-16,-2 0 3 16,-6 20-3-16,-7 6 4 0,-5 4 0 15,-9 2-1 1,0 3 2-16,-15 2 0 0,-20 2 5 16,0-4-5-16,1 0 1 15,5-12 0-15,12-8-1 16,5-7 0-16,12-8-15 15,0 0 13-15,0-4 0 16,17-12-31-16,0 6 7 16,3 3 20-16,5 7-2 15,0 0 3-15,6 0 3 16,0 14-1-16,0 9 1 16,-4 0 0-16,-8 2 2 15,-7-1 1-15,-12 2 0 16,0 1 8-16,-12-1 21 15,-17-3-1-15,-6-2-8 0,-3-6-9 16,3-5-5 0,1-6 0-16,5-4 0 0,7 0-2 15,4 0-4-15,7 0 2 16,6 0 1-16,5-9-4 16,0-5-15-16,11-7-107 15,20-4-159-15,7-8-264 16</inkml:trace>
  <inkml:trace contextRef="#ctx0" brushRef="#br0" timeOffset="-171202.87">26506 10590 871 0,'0'0'216'0,"0"0"-93"16,0 0-13-16,0 0-44 15,0 0 7-15,0 0-23 16,5-17-21-16,-5 17-21 16,0 0-6-16,-7 9-2 15,1 3 2-15,1-2 3 16,5 1 5-16,0 5-5 16,0 3-1-16,0 5 3 15,11 3 1-15,7 7-3 16,7-2-1-16,3-1 1 15,1-1-4-15,-2-7 2 16,-9-3 3-16,-7-9 10 0,-9-1-5 16,-2-3 3-16,0 3-7 15,-2-1 0-15,-20 3 0 16,-4 1 1-16,-1-6-1 16,2-2-3-16,5-5 0 15,4 0-2-15,5-7 3 16,4-15-5-16,3-7-19 15,4-4-46-15,0-5-136 16,0-6-211-16</inkml:trace>
  <inkml:trace contextRef="#ctx0" brushRef="#br0" timeOffset="-171130.91">26506 10590 324 0</inkml:trace>
  <inkml:trace contextRef="#ctx0" brushRef="#br0" timeOffset="-170744.13">26506 10590 324 0,'41'-30'984'0,"-41"30"-822"0,0 0-52 0,0 0-70 0,0 0-36 15,0 0-3-15,187-36-1 16,-129 29 0-16,-7 0 3 16,-4-1-2-16,-7-1 0 15,-5-1 0-15,-6 3-1 16,-4 0 0-16,-9 3-1 16,-9 3 1-16,-5 1 0 15,-2 0-3-15,0 0-4 16,0 3-4-16,-2 19 0 15,-12 13 11-15,-4 6 0 16,0 2 1-16,3 3 2 16,3-4-2-16,8-3-1 0,4-7 0 15,0-9 4-15,12-8-2 16,11-6 1-16,6-9 2 16,3 0 7-16,-1-18-5 15,-2-14-6-15,-7-8-1 16,-9-4-16-16,-13-3-3 15,0 6 12-15,-6 2 3 16,-21 11 3-16,-2 8 1 16,3 5 11-16,4 10-1 15,3 3-10-15,4 2 0 16,1 0-1-16,6 0-2 16,1 10-46-16,5 7-131 0,2-3-95 15,0-4-532-15</inkml:trace>
  <inkml:trace contextRef="#ctx0" brushRef="#br0" timeOffset="-170301.39">26558 10548 327 0,'0'0'677'0,"0"0"-487"15,0 0-36-15,0 0-65 16,0 0-66-16,0 0-23 15,118-41-1-15,-74 37-1 16,1 4 1-16,-3 0-49 16,-6 0-213-16,-7 0-605 15</inkml:trace>
  <inkml:trace contextRef="#ctx0" brushRef="#br0" timeOffset="-169245.38">27822 10592 129 0,'4'-9'7'15,"1"4"5"-15,-1-2 18 16,-2 1 65-16,0 1 3 15,-2 0 44-15,2 1 5 16,-2 4-23-16,0-1 1 16,0 1-26-16,0 0-32 15,0 0-14-15,0 0-2 0,0 0 8 16,0 0 0-16,0 0 3 16,0 0-7-16,0 0-23 15,0 0 6-15,0 0-6 16,3 0 1-16,11 0-11 15,5 0-10-15,10 0 3 16,2-2-11-16,0 0 5 16,3-1-9-16,-3 2 0 15,-4 1-1-15,-3-3 1 16,-10 1 0-16,-5 0-52 16,-7 2-62-16,-2-4-15 15,0-2-33-15,-8-4-209 0</inkml:trace>
  <inkml:trace contextRef="#ctx0" brushRef="#br0" timeOffset="-168893.56">27924 10668 187 0,'0'0'482'0,"0"0"-412"16,0 0-55-16,0 0 20 15,0 0 46-15,0 0-40 16,-31 44 32-16,27-42 41 16,2-1-18-16,2-1 8 15,0 0-11-15,0 0-9 0,0 0-14 16,0 0-36-16,2 0-17 16,17 0-4-16,10 0-3 15,10 0-3-15,1 0-3 16,-1 0 4-16,-1 0-7 15,-4-1 0-15,-10-3-1 16,-8 0 2-16,-7 1-2 16,-9 3 0-16,0 0-2 15,0 0 0-15,0 0-24 16,-17 3-79-16,-6 13-40 16,0-3-159-16</inkml:trace>
  <inkml:trace contextRef="#ctx0" brushRef="#br0" timeOffset="-165086.02">3765 13459 741 0,'0'0'221'0,"0"0"-138"16,2 0-25-16,-2 0-1 16,4 0 44-16,-2 0-34 15,2 0-22-15,2-6-6 16,-2 0-1-16,-2 2-1 0,0 2 4 15,-2 2-17 1,0 0-6-16,0 0-8 0,0 0-8 16,0 0-2-1,0 0-7-15,0 21-3 0,-14 13 6 16,-7 11 4-16,-6 3 2 16,-2 3-2-16,2-5 2 15,0-6-1-15,7-12 4 16,7-8-4-16,6-12 0 15,7-6-1-15,0-2 0 16,0 0 9-16,0 0 5 16,0 0-11-16,20 0-3 15,9 0 0-15,7 0 0 16,-2 0 3-16,-5 0-3 16,-10 0-2-16,-3 0 2 15,-5 0 0-15,-7 0-1 16,-2 0-4-16,-2 0 1 0,0 0-1 15,0 0-7-15,0 0-2 16,0 0-9-16,0 0-6 16,-2-2 8-16,-6-14-7 15,-1-4 7-15,-1 0 20 16,4-5 1-16,2-1 5 16,-1 2 39-16,1 0 13 15,2 2-11-15,2 9-14 16,0 1-17-16,0 3 1 15,0 7 7-15,0-3-12 16,0 5-5-16,0 0 1 16,0 0-7-16,0 0-7 0,0 14 1 15,11 22-2-15,11 18 8 16,-2 6 1-16,-2 3 1 16,0 2-2-16,-5-9 0 15,-2-10-2-15,-2-10 1 16,-4-9-52-16,-5-18-99 15,0-9-135-15,0 0-271 16</inkml:trace>
  <inkml:trace contextRef="#ctx0" brushRef="#br0" timeOffset="-164531.34">3927 13439 794 0,'0'0'248'16,"0"0"-204"-16,0 0-15 16,0 0 19-16,0 0 26 15,0 0-20-15,-67-56-22 16,52 45 1-16,-1 2 32 16,-4-1-27-16,-2-2-6 15,-3 0-4-15,-2-1-12 16,1 6-8-16,-1-2 6 15,7 7-2-15,0 2-6 16,2 0-6-16,-2 0 3 0,-2 16-3 16,-5 9-3-16,0 11 3 15,-2 12 6-15,2 14 3 16,3 17-5-16,6 7 13 16,12 4 2-16,6-5-17 15,0-4 6-15,29-8-3 16,6-9-5-16,9-11 4 15,10-8 1-15,8-9-5 16,13-13 2-16,6-14 1 16,6-9 4-16,-2 0 3 15,-14-20-4-15,-15-18 4 16,-13-12-10-16,-17-8-1 16,-10-14-12-16,-16-13-3 0,0-13 6 15,-33-13 9 1,-21 0-12-16,-13 2 11 0,-1 21 2 15,5 24 0-15,12 22 0 16,11 21 4-16,5 21-4 16,6 0-4-16,1 24-7 15,6 17-70-15,6-2-173 16,9-14-453-16</inkml:trace>
  <inkml:trace contextRef="#ctx0" brushRef="#br0" timeOffset="-150143.46">5731 13673 294 0,'0'2'185'0,"-2"0"-103"0,2 1-31 16,0 1-23-16,0-2 11 15,-2 1 22-15,2-1 32 16,0-2 0-16,-3 0 36 15,3 0 13-15,0 0-12 16,0 0-40-16,0 0-8 16,0-14-30-16,0-9-33 15,13-9-1-15,10-7-13 16,6-1 5-16,4 0-5 16,5 8-4-16,-3 6 1 15,-1 8-2-15,-7 9-1 16,-5 9-7-16,-7 0 3 15,-3 0-3-15,-6 23-4 0,-3 12 12 16,-3 11 1 0,0 10 3-16,0 4 2 0,-18 0-1 15,-2-2 1-15,-5-9-5 16,3-6 0-16,2-11 2 16,6-12-1-16,6-11 1 15,8-9 0-15,0 0 10 16,0 0 22-16,0-21-1 15,2-13-21-15,11-12-13 16,9-3-4-16,3 2 2 16,2-2-6-16,2 3-2 15,-2 7-2-15,-2 4 10 16,-6 7 2-16,-7 6-2 16,-1 5 2-16,-5 6 2 0,-2 3-2 15,1 1 1-15,-5 7-1 16,0 0 1-16,0 0-1 15,0 0 0-15,0 0 0 16,0 0-1-16,0 0 1 16,0 0-2-16,0 0 0 15,0 0 2-15,0 0-2 16,0 0 2-16,0 0 1 16,0 0-1-16,0 0 1 15,0 0 0-15,0-3 6 16,0-1 1-16,0 2 1 15,0 0-6-15,0 2-3 16,0 0 0-16,0 0 0 0,0 0 0 16,0 0 0-16,0 0 0 15,0 0-1-15,0 0 0 16,-7 0-2-16,-8 18-3 16,-1 13 3-16,1 12-1 15,5 11 4-15,10 4-1 16,0 0 1-16,14-7 0 15,20-13 1-15,5-14-1 16,15-13 2-16,4-11 2 16,2-15 6-16,-2-23-8 15,-11-8-2-15,-12-12-30 16,-10-6-77-16,-15-3-204 0,-10 3-369 16</inkml:trace>
  <inkml:trace contextRef="#ctx0" brushRef="#br0" timeOffset="-149813.35">5880 13189 280 0,'0'0'285'0,"0"0"-104"0,0 0 43 15,0 0-59-15,0 0-30 16,0 0-2-16,-51-41-24 16,51 41-70-16,0 0-22 15,0 0 12-15,0 0 3 16,18 0-13-16,20-6-5 15,13 0 2-15,14 0-8 16,4 2-8-16,4 0-62 16,-1-8-453-16</inkml:trace>
  <inkml:trace contextRef="#ctx0" brushRef="#br0" timeOffset="-149368.18">6979 13404 1355 0,'0'0'155'16,"0"0"-118"-16,0 0-14 16,0 0 7-16,0 0-11 15,0 0-16-15,71 0 3 16,-32 3-6-16,-4 1 0 0,-6 3-30 16,-5 0-122-16,-8 1-190 15,-10 0-577-15</inkml:trace>
  <inkml:trace contextRef="#ctx0" brushRef="#br0" timeOffset="-149213.28">6921 13624 1019 0,'0'0'306'0,"0"0"-124"16,0 0-135-16,0 0-31 15,0 0 1-15,0 0-13 16,281-63-4-16,-230 53-18 15,-11-2-172-15,-20-2-402 0</inkml:trace>
  <inkml:trace contextRef="#ctx0" brushRef="#br0" timeOffset="-148628.08">7857 13147 164 0,'0'0'956'0,"0"0"-823"16,0 0-41-16,0 0 2 15,0 0 32-15,0 0-80 16,13 0-25-16,28 0-20 16,10-7 2-16,7 0 0 15,2 0-3-15,-2-1 0 16,-6 0-1-16,-10 2-44 0,-11 0-155 16,-15 4-142-16,-16 0-466 15</inkml:trace>
  <inkml:trace contextRef="#ctx0" brushRef="#br0" timeOffset="-147975.22">7951 13098 1014 0,'0'0'216'16,"0"0"-142"-16,0 0-29 16,0 0-19-16,0 0-7 15,0 0 11-15,-60 86-6 16,60-63 2-16,0-4-11 15,13-3-1-15,18-4 13 0,10-1-8 16,7-1-10 0,-3-1-5-16,-7 4-4 0,-9 2 0 15,-16 4-22-15,-10 5-17 16,-3 4 12-16,-10 2 24 16,-19 4 3-16,-6 2 1 15,-1-2-1-15,3-2 3 16,4-8-3-16,9-5 0 15,2-7 0-15,9-7 9 16,2 0 2-16,1-4 7 16,-1 3-3-16,0-1 5 15,0-1 8-15,3 0-3 0,0-1-5 16,2 1-5 0,-1-2-3-16,3 2-4 0,-2-2 7 15,0 5-7 1,-5-1-4-16,-2 2-1 0,-2 2 2 15,2-3-3-15,2 4 3 16,5-7-2-16,0 0 0 16,2-2 1-16,0 0 5 15,0 0 1-15,16 0-3 16,17 0 4-16,11 0-4 16,12 3-5-16,7-1 0 15,5-2-2-15,2 0-2 16,-12 0-12-16,-16 0-4 15,-15-7 15-15,-14-4 3 16,-9-1 0-16,-1 5 0 0,-3 0 5 16,0 3 5-16,0 2-9 15,0 1 8-15,0-3-9 16,0-3 1-16,0-1-1 16,0-2 0-16,0-5-4 15,0-3-33-15,0-5-58 16,0-3-235-16,0-4-887 15</inkml:trace>
  <inkml:trace contextRef="#ctx0" brushRef="#br0" timeOffset="-147307.25">8553 13207 958 0,'0'0'171'16,"0"0"-116"-16,0 0 53 16,0 0-11-16,0 0-46 15,0 0-20-15,2-35-15 16,11 22-11-16,5-1 8 16,7-1-3-16,4 7 3 15,0 2 0-15,2 6-13 16,-5 0 0-16,-1 8-4 15,-5 18-2-15,-9 6 4 16,-7 8-4-16,-4 6 6 16,0 0 0-16,-13 0 3 0,-7-2-1 15,1-3-2-15,0-7 7 16,4-10-7-16,8-10 0 16,3-8 3-16,4-6 1 15,0-8 20-15,4-19 2 16,16-14-26-16,7-5 0 15,2-2-4-15,2-3-54 16,0-2 10-16,1-2 16 16,-1 3 7-16,-4 0 21 15,-5 8 4-15,-2 6 1 16,-9 12 18-16,-4 8 18 16,-3 10 2-16,-2 3 4 0,-2 4-16 15,0 1-13 1,0 0-10-16,0 0-4 0,-2 0-11 15,-9 8 11-15,-2 5 2 16,-3 8-2-16,-2 4 7 16,-4 13 0-16,-2 8 9 15,-3 7-9-15,-2 5-2 16,9 5-1-16,13 3 2 16,7-6 3-16,27-8-2 15,42-12-2-15,24-18 3 16,21-14 0-16,0-8-2 15,-22-1-2-15,-30-24-4 16,-27-7-2-16,-24-10-9 0,-11-6-278 16,0 2-495-16</inkml:trace>
  <inkml:trace contextRef="#ctx0" brushRef="#br0" timeOffset="-146859.9">8154 14137 949 0,'0'0'136'15,"0"0"-50"-15,0 0 26 16,0 0-33-16,0 0-10 16,0 0-8-16,-39 24-5 15,82-24-2-15,22 0-11 16,35-7-18-16,45-25-17 15,49-17 1-15,44-16-1 16,12 5-8-16,-16 8 0 16,-35 20-1-16,-52 10-43 0,-45 10-18 15,-41 7-15-15,-39-2 19 16,-22 3 46-16,-12 0 7 16,-19-1 2-16,-11 2 3 15,-7 3-1-15,-2 0-226 16,-5 23-405-16</inkml:trace>
  <inkml:trace contextRef="#ctx0" brushRef="#br0" timeOffset="-146235.78">8823 14281 673 0,'0'0'392'16,"0"0"-289"-16,0 0 28 16,0 0-40-16,0 0-23 15,0 0-2-15,-8-40-37 16,8 40-18-16,-2 0-7 15,2 0-4-15,0 10 2 16,0 14-2-16,0 6 13 0,0 7 2 16,0 0-9-16,0 6-1 15,0 1-1-15,-4 2-1 16,2-6 0-16,-3-8-2 16,3-6 1-16,2-14-1 15,0-8 0-15,0-4 1 16,0-8 13-16,0-23 5 15,11-4-14-15,7-13-5 16,3 6-1-16,-2 0 1 16,8 1-1-16,2 4 0 15,0 2-2-15,0 7 1 16,-4 2 0-16,-4 12-4 0,-2 1 2 16,-5 12-4-16,-4 1 7 15,1 0-7-15,3 4 3 16,-3 16 0-16,0 10 3 15,-2 7 0-15,-2 2 0 16,-3 6 1-16,2 1 7 16,4-7-6-16,3-2 3 15,5-13 0-15,4-15 3 16,5-9-4-16,6-9 18 16,8-33-15-16,-4-16-6 15,-1-9-28-15,2-5-120 16,0-6-256-16</inkml:trace>
  <inkml:trace contextRef="#ctx0" brushRef="#br0" timeOffset="-145748.03">10512 13471 1016 0,'0'0'293'15,"0"0"-203"-15,0 0-13 16,0 0 8-16,0 0-44 0,0 0-26 16,-7 17-9-16,30-12 1 15,2 1 1-15,2-2-7 16,1 1-1-16,-2 2-6 16,-3 3-168-16,-5-1-167 15,-7-2-777-15</inkml:trace>
  <inkml:trace contextRef="#ctx0" brushRef="#br0" timeOffset="-145603.12">10572 13663 844 0,'0'0'445'0,"0"0"-336"16,0 0-7-16,0 0 0 0,0 0-59 16,0 0-37-16,154-4-6 15,-103-15-11-15,-5-9-260 16,-7-6-998-16</inkml:trace>
  <inkml:trace contextRef="#ctx0" brushRef="#br0" timeOffset="-139749.34">12742 13605 315 0,'-7'0'244'16,"0"0"-208"-16,5 2-9 0,-3-2 47 15,1 2 29 1,-3 1-2-16,-4-1-13 0,-2 3-9 16,-3 2 14-16,5-2-10 15,0 0-10-15,7-1-21 16,1-3 4-16,3-1-20 15,0 0 15-15,0 0-6 16,26 0-7-16,22-1-13 16,21-12-19-16,18 1-4 15,11 1 3-15,15-1-4 16,16-2-1-16,12 0 2 16,-7-4-2-16,-16-5-1 15,-22-1-10-15,-24 1 11 16,-20 2 0-16,-15 3 1 15,-11-1-1-15,-10 5 1 0,-5-1-1 16,-2 5 2-16,-5 0 4 16,-4 4 1-16,3 1-5 15,-3 4 1-15,0 1-3 16,0 0-3-16,0 0-59 16,-29 6-123-16,-13 18-163 15,-14 7-399-15</inkml:trace>
  <inkml:trace contextRef="#ctx0" brushRef="#br0" timeOffset="-139140.93">13000 13918 368 0,'0'0'194'0,"0"0"-176"16,0 0 38-16,0 0 85 15,0 0-23-15,0 0-28 16,-2 0-37-16,-1 0 27 16,3 0-2-16,0 0-20 15,0 0 16-15,0 0-28 16,0 0 5-16,0 0 12 0,0-4-5 15,19-6-24 1,4-6-34-16,10 6 1 0,-2 3-1 16,0 7 0-16,-7 0-1 15,0 0 0-15,-8 0 0 16,-9 12-6-16,-7 9-5 16,0 1 5-16,-11 2 6 15,-14 5-1-15,-4-4 2 16,2-3 0-16,5-3 0 15,7-7-2-15,5-7-1 16,10-5 2-16,0 0 1 16,8 0 5-16,23 0-5 0,6-5 0 15,5 0 0 1,4 3 1-16,-2 2-1 0,-11 0 0 16,-8 0-1-16,-13 2-3 15,-12 12-12-15,0 3 6 16,-19 3 8-16,-12 4 2 15,-4-2 4-15,-4-3-3 16,-1-2 2-16,5-7-1 16,8-5 0-16,6-5 1 15,11 0-3-15,5-27-10 16,5-5-128-16,0-1-178 16,23 1-195-16</inkml:trace>
  <inkml:trace contextRef="#ctx0" brushRef="#br0" timeOffset="-138745.15">13533 13858 788 0,'0'0'169'0,"0"0"-93"16,0 0 7-16,0 0-38 15,0 0-9-15,0 0-15 16,0 0-5-16,2-7 18 15,-2 7 24-15,-4 7-37 16,-10 11-8-16,-1 10 13 16,-1-2-5-16,1 6-1 15,1 3 9-15,7-2-15 0,3 1 3 16,4-2-5-16,0-8 2 16,8-2-4-16,17-5-2 15,2-15-1-15,2-2 7 16,0 0-4-16,-4-30-2 15,-4-12-1-15,-2-4-7 16,-13-8-1-16,-6 6-9 16,0 7-7-16,-13 9 8 15,-16 6-7-15,-2 9 9 16,-2 4 2-16,-1 6 1 16,5 7-5-16,7 0-60 15,6 0-108-15,11 0-222 16</inkml:trace>
  <inkml:trace contextRef="#ctx0" brushRef="#br0" timeOffset="-137818.62">12528 12779 564 0,'0'0'147'0,"0"0"-48"0,0 0 30 16,0 0 25-16,0 0-32 15,0 0 8-15,-48 2-12 16,48-2-34-16,16 0-30 16,18-9-28-16,8-4-21 15,7 3-4-15,0 0-1 16,-4 2 0-16,-8 3 0 15,-8 0-32-15,-10 1-137 16,-17 2-171-16,-2-1-261 16</inkml:trace>
  <inkml:trace contextRef="#ctx0" brushRef="#br0" timeOffset="-137371.25">12496 12777 870 0,'0'0'145'16,"0"0"-25"-16,0 0-21 15,0 0 1-15,0 0-51 16,0 0-35-16,-64 27-9 16,70-22 8-16,19 2 14 15,8-2-1-15,3 2-15 16,-1 0-4-16,-3 5-7 16,-3 5 0-16,-7 5-2 15,-9 4-4-15,-6 6-11 0,-7 4-2 16,-3 8 10-16,-20 0 7 15,-16 2-1-15,-5-1 2 16,-8 1 0-16,-3-2 0 16,4-10 1-16,14-10 0 15,18-12 0-15,13-10 16 16,6-2 35-16,8 0 44 16,28-7-54-16,13-7-29 15,9-3-4-15,7 2 1 16,6 3-6-16,-2 3-1 15,-7 4 0-15,-13 3-1 16,-18 2-1-16,-15 0-3 16,-9 0 3-16,-7-1 0 15,0-1-3-15,0-3-4 0,0-2-2 16,0-6-22-16,0-5-83 16,0-5-94-16,0-6-130 15,0-5-499-15</inkml:trace>
  <inkml:trace contextRef="#ctx0" brushRef="#br0" timeOffset="-136531.08">13035 12855 887 0,'0'0'302'0,"0"0"-204"15,0 0-19-15,0 0 18 16,0 0-26-16,0 0-32 0,-24-59-20 15,35 42-9-15,10 1-9 16,2 0-1-16,0 4 0 16,-1 3 0-16,1 6 0 15,-4 3 0-15,-2 0-2 16,-5 0-2-16,-5 16-3 16,-7 8-4-16,0 6 10 15,-7 7 0-15,-17 2-2 16,-2 5 3-16,-1 1 2 15,4-1-2-15,7-8-1 16,8-10 1-16,6-10 1 16,2-12 0-16,0-4-1 0,0-2-6 15,14-28-1-15,9-10-22 16,4-6-66-16,2-2 4 16,0 4-38-16,0 3-66 15,-2 1 111-15,0 6 62 16,-2 1 22-16,-6 7 1 15,-3 6 59-15,-7 3 50 16,-5 8 13-16,-4 6-5 16,0 3-25-16,0 0-60 15,-9 0-33-15,-11 17-2 16,1 8 2-16,-2 1 0 16,3 6 12-16,5 4 5 15,4 5 0-15,2-2 6 0,5 3-6 16,2-3-5-1,0-3 3-15,5-8-12 0,12-6 1 16,4-8 3-16,3-7-2 16,5-7 4-16,7-7-2 15,2-24-3-15,-1-4-4 16,-3-3-28-16,-5-2-20 16,-7 0-4-16,-1 1 18 15,-6 5 27-15,-1 4 6 16,-8 10 1-16,-2 5 19 15,-4 8 15-15,0 5 13 16,0 2-12-16,0 0-20 16,0 0-15-16,0 0-5 15,0 6-1-15,-4 12 5 0,-8 6 2 16,4 7 3-16,-1 3 3 16,0 8-3-16,2 8 10 15,5 4-1-15,2 4-9 16,0-8 4-16,12-8-3 15,9-14-1-15,6-14 2 16,0-11-2-16,0-3 4 16,-3-19-8-16,-3-19-6 15,-4-10-66-15,-1-10-162 16,-5-4-213-16</inkml:trace>
  <inkml:trace contextRef="#ctx0" brushRef="#br0" timeOffset="-136386.16">13704 12533 1177 0,'0'0'234'16,"0"0"-162"-16,0 0-54 16,0 0-18-16,0 0 0 15,0 0-1-15,-20 31-1 16,20-2-77-16,0-3-189 16,3 0-427-16</inkml:trace>
  <inkml:trace contextRef="#ctx0" brushRef="#br0" timeOffset="-136003.62">14320 13017 194 0,'0'0'1003'0,"0"0"-853"16,0 0-64-1,0 0 15-15,0 0-30 0,0 0-43 16,33-32-25-16,3 21-3 16,-3 3 0-16,3-2-1 15,-7 4-6-15,-5 4-34 16,-5 2-39-16,-11 0-88 16,-8 3-141-16,0 17-93 15</inkml:trace>
  <inkml:trace contextRef="#ctx0" brushRef="#br0" timeOffset="-135856.72">14351 13147 459 0,'0'0'665'15,"0"0"-496"-15,0 0-31 0,0 0-15 16,0 0-87-16,0 0-30 16,140-14-6-16,-93 7 0 15,-3-5-125-15,-3-8-204 16,-3-8-703-16</inkml:trace>
  <inkml:trace contextRef="#ctx0" brushRef="#br0" timeOffset="-135160.1">15267 12859 103 0,'0'0'195'15,"0"0"-11"-15,0 0-3 16,0 0-27-16,0 0-2 0,0 0-16 16,-6-62-49-16,6 58-25 15,0 0 4-15,0-1-3 16,0 5-7-16,0 0-6 16,0 0-15-16,0 0-17 15,0 0-10-15,0 27-8 16,0 17 0-16,0 24 0 15,0 11 16-15,0 8-11 16,13-8-4-16,0-10 2 16,0-15-1-16,-2-14-2 15,1-18-41-15,-1-18-160 0,3-4-141 16</inkml:trace>
  <inkml:trace contextRef="#ctx0" brushRef="#br0" timeOffset="-134785.36">15630 12807 93 0,'0'0'997'16,"0"0"-869"-16,0 0-67 16,0 0-61-16,0 0-5 15,0 0 5-15,-49 60 3 16,34-31-2-16,-1 0 0 0,5 2 12 15,2 1 6-15,7-3 12 16,2 2-15-16,0-4-7 16,24-1 2-16,15 3 10 15,5 0-7-15,-4-4-5 16,-14-4-1-16,-9-1-5 16,-13-3 10-16,-4 4 19 15,0-4 7-15,-4 0-8 16,-13-3-6-16,2-9-11 15,-3-2-6-15,-1-3-1 16,-6 0-3-16,2-17 1 16,1-2-5-16,2-6-40 0,2-1-103 15,2-1-141-15,7-7-501 16</inkml:trace>
  <inkml:trace contextRef="#ctx0" brushRef="#br0" timeOffset="-134625.45">15535 12881 1183 0,'0'0'191'0,"0"0"-112"16,0 0-39-16,0 0-29 15,0 0-11-15,0 0 0 16,267-31 0-16,-204 23 0 16,-1-6-77-16,-2 0-222 15,-2-9-820-15</inkml:trace>
  <inkml:trace contextRef="#ctx0" brushRef="#br0" timeOffset="-132901.25">16916 12010 282 0,'0'0'474'16,"0"0"-352"-16,0 0 0 16,0 0 10-16,0 0-43 15,0 0-21-15,-10-34-14 16,10 34-21-16,-3 0-10 16,3 0-6-16,0 0-3 15,-2 0-7-15,2 0-7 16,0 21-5-16,0 17 5 15,0 20 3-15,11 22 26 0,7 20 9 16,4 24-9-16,5 20-11 16,0 29-8-16,-1 26-1 15,-3 16-4-15,-1 8 1 16,0-13 1-16,-6-21 4 16,1-17 0-16,-5-23 4 15,-1-20 5-15,-2-25-5 16,-2-22-5-16,-5-22-7 15,0-24 4-15,-2-16-7 16,0-14 1-16,3-6 5 16,-1-2 0-16,8-33 5 15,9-18-11-15,10-20-34 0,6-14-68 16,5-12-226-16</inkml:trace>
  <inkml:trace contextRef="#ctx0" brushRef="#br0" timeOffset="-132448.29">18013 12703 986 0,'0'0'167'16,"0"0"-104"-16,0 0-9 0,0 0 21 15,0 0 3-15,0 0-30 16,87-3-5-16,-33-10-8 16,4-1-15-16,-5 2-12 15,-6 0-4-15,-4 4-3 16,-14 4-1-16,-10 1-26 15,-9 3-118-15,-10 0-121 16,0 0-194-16</inkml:trace>
  <inkml:trace contextRef="#ctx0" brushRef="#br0" timeOffset="-131867.83">18060 12741 272 0,'0'0'452'16,"0"0"-271"-16,0 0-56 15,0 0 2-15,0 0-45 0,0 0-28 16,-114 40-18-16,114-40 21 16,12 0-3-16,12 0-21 15,9 3-22-15,6 4-1 16,-2 6-7-16,1 2-3 16,-3 9-3-16,-8 2 2 15,-8 2 0-15,-11 2-7 16,-8 2-13-16,0-1 3 15,-29-1 7-15,-11 0 7 16,-5 0 3-16,-3-4 0 16,1-2 1-16,9 0 0 15,7-7 3-15,13-8-3 0,9 0 4 16,7-7 15-16,2 1 11 16,0 1-15-16,0 3-2 15,18 0 10-15,9-1 0 16,11-6-4-16,8 0 5 15,5 0-13-15,5 0-7 16,2 0-1-16,-2-1-3 16,-3-2 1-16,-6 1-2 15,-13 0 3-15,-12 2-2 16,-13 0 2-16,-5 0-2 16,-4 0-3-16,0 0 3 15,0 0 3-15,0-2 1 16,0-10 4-16,0-5 18 0,0-10-14 15,0-9-12 1,0 0 5-16,0-1-1 0,0 10 5 16,0 7-2-16,0 6 0 15,0 8-5-15,2 1-2 16,-2 5-2-16,2 0-4 16,6 0-38-16,0 5-55 15,3 4-130-15,5-2-260 16</inkml:trace>
  <inkml:trace contextRef="#ctx0" brushRef="#br0" timeOffset="-131189.22">18696 12819 277 0,'0'0'807'0,"0"0"-664"16,0 0-61-16,0 0 1 16,0 0-41-16,0 0-22 15,48-60-20-15,-32 54 0 16,2 4-1-16,-3 2 1 16,1 0-2-16,4 0-1 15,2 14-1-15,1 12 1 0,-4 1 2 16,-7 5-1-1,-7 1 0-15,-5 4-1 0,0 5 0 16,-11 0 2-16,-12-6 1 16,-4-6 8-16,5-11 22 15,4-7 3-15,9-9-18 16,2-3-5-16,7 0-3 16,0 0 3-16,0-3 8 15,19-23-3-15,10-9-15 16,4-8-8-16,7 4-1 15,-3-6-38-15,2 6-6 16,-3 0 35-16,-5 3 12 16,-7 4 6-16,-4 3 0 15,-2 0 1-15,-3 7 1 0,-3 3 24 16,-6 8 5-16,-3 3-12 16,-3 6 19-16,0 2-13 15,0 0-25-15,0 0-2 16,-9 8 1-16,-9 10 0 15,-5 4 1-15,2 4 7 16,-2 6 7-16,-2 6-2 16,1 6-2-16,9 4 5 15,5 3-1-15,10-1 0 16,0 0-7-16,29-6-5 16,12-1 7-16,7-12-9 15,6-9 4-15,6-14-1 16,-2-8-3-16,0-6 0 0,-4-30-31 15,-3-8-65-15,-4-6-101 16,-3 4-150-16,1 2-537 16</inkml:trace>
  <inkml:trace contextRef="#ctx0" brushRef="#br0" timeOffset="-130935.73">19839 12854 1103 0,'0'0'127'15,"0"0"-79"-15,0 0 11 16,0 0-59-16,0 0-2 15,0 0-18-15,152-12-80 16,-124 12-46-16,-3 0-6 16,-5 0-131-16</inkml:trace>
  <inkml:trace contextRef="#ctx0" brushRef="#br0" timeOffset="-130765.83">19892 13000 1113 0,'0'0'222'0,"0"0"-118"16,0 0-9-16,0 0-41 16,0 0-47-16,0 0-7 15,145-18 0-15,-105 10-35 16,-1 0-93-16,-4-7-158 16,-4-2-609-16</inkml:trace>
  <inkml:trace contextRef="#ctx0" brushRef="#br0" timeOffset="-129324.02">19411 12958 664 0,'0'0'306'16,"0"0"-165"-16,0 0-60 0,0 0-11 16,0 0-1-16,0 0-44 15,-9-53-13-15,9 52 12 16,0 1 26-16,0 0-6 15,0 0-26-15,0 0-12 16,-4 1-6-16,-3 19-8 16,1 9 8-16,-4 7 5 15,6 3 4-15,4-2-7 16,0-2 8-16,0 0-8 16,0-9 6-16,16-4-8 0,-1-10 5 15,5-5 0 1,3-7 1-16,1 0-3 15,0-27-3-15,3-4-121 0,-4-13-94 16,-4-2-315-16</inkml:trace>
  <inkml:trace contextRef="#ctx0" brushRef="#br0" timeOffset="-129156.11">19533 12705 853 0,'0'0'229'15,"0"0"-165"-15,0 0-47 16,0 0-11-16,0 0-5 16,0 0 3-16,-24 33-4 15,24-18-48-15,18 4-157 16,13-7-88-16</inkml:trace>
  <inkml:trace contextRef="#ctx0" brushRef="#br0" timeOffset="-128605.43">20590 12668 296 0,'0'0'582'0,"0"0"-393"0,0 0-66 16,0 0-48-16,0 0 11 15,0 0-30-15,22-55 8 16,-19 51-8-16,-1 0-13 15,0 4-4-15,-2 0-20 16,0 0-10-16,0 12-9 16,4 16 0-16,2 12 0 15,-2 6 3-15,2 7-2 16,-1-2-1-16,1 2 3 16,-2-5-2-16,6-8-1 15,-1-10-48-15,1-12-102 0,0-18-135 16,-1 0-522-16</inkml:trace>
  <inkml:trace contextRef="#ctx0" brushRef="#br0" timeOffset="-128184.97">20963 12576 1113 0,'0'0'139'0,"0"0"-53"16,0 0-53-16,0 0-6 0,0 0-22 16,0 0-5-1,0-19-7-15,0 19 2 0,-5 0-5 16,-6 0 9-16,-4 12 1 16,-6 3 11-16,1 10-4 15,3-1 4-15,3 2-4 16,9-2 0-16,5-2-2 15,0-1-5-15,23 0 5 16,10-1 11-16,9 4-2 16,6 1-4-16,-6 2-4 15,-11-3-2-15,-13-3 0 16,-14-4-2-16,-4-2 7 0,0-5 1 16,-20-1 14-1,-11 0-4-15,-3-6-6 0,-1-3-9 16,4 0 1-16,2-5-3 15,4-19 2 1,6-5-5-16,2-5-57 0,5 3-160 16,6-6-286-16</inkml:trace>
  <inkml:trace contextRef="#ctx0" brushRef="#br0" timeOffset="-128003.08">20932 12562 1386 0,'0'0'174'0,"0"0"-102"16,0 0-29-16,0 0-22 16,0 0-15-16,0 0-6 0,146-14-2 15,-103 14-8 1,-3 0-31-16,-5 2-58 0,1 10-118 16,-5-1-112-16,3 3-392 15</inkml:trace>
  <inkml:trace contextRef="#ctx0" brushRef="#br0" timeOffset="-127796.2">21497 12576 1018 0,'0'0'241'0,"0"0"-104"0,0 0-44 15,0 0-78 1,0 0-15-16,0 0-2 0,183 17 1 15,-134 15-2-15,0 4 3 16,-6 0-4-16,-10-7-22 16,-6-2-72-16,-14-10-76 15,-1-12-262-15</inkml:trace>
  <inkml:trace contextRef="#ctx0" brushRef="#br0" timeOffset="-127552.59">21890 12501 979 0,'0'0'219'15,"0"0"-118"-15,0 0-11 0,0 0-38 16,0 0-44 0,0 0-8-16,-25 15 0 0,3 16 8 15,-7 9 29-15,-7 6-2 16,-4 10-10-16,0 2-22 15,0 0 1-15,4-1 1 16,9-11-5-16,12-15-13 16,9-16-134-16,6-15-209 15</inkml:trace>
  <inkml:trace contextRef="#ctx0" brushRef="#br0" timeOffset="-126998.91">22199 12506 462 0,'0'0'237'0,"0"0"-121"16,0 0-23-16,0 0 60 15,0 0-74-15,0 0-72 16,29-19 9-16,-10 7 7 16,1 1-1-16,-1 5 11 0,6 5 12 15,2 1-34-15,2 0-9 16,-2 15-1-16,-6 5-1 16,-7 6 1-16,-9 1-1 15,-5 1 1-15,0 0 0 16,-25-2 0-16,-4-2 1 15,-4-2 8-15,4-6-7 16,2-5-2-16,14-4 3 16,8-5 0-16,5-2 8 15,0 0 8-15,13-9-20 16,10-6-17-16,2 3 16 16,-1 7-1-16,-2 0 3 15,1 5-1-15,-3 0 2 16,-3 2 6-16,-3 10-1 0,-5 2 11 15,-9 2 3-15,0 3 0 16,-23 6 3-16,-17-3 19 16,-5 2-13-16,-1-5-22 15,-1-3-4-15,7-5 2 16,4-4-4-16,12-7-2 16,9 0-62-16,7-7-145 15,8-18-178-15</inkml:trace>
  <inkml:trace contextRef="#ctx0" brushRef="#br0" timeOffset="-126541.52">22652 12562 676 0,'0'0'187'0,"0"0"-89"15,0 0 9-15,0 0-6 16,0 0-18-16,0 0-15 16,0 0-5-16,14-5-16 15,-14 5-8-15,0 0-34 16,0 4-5-16,-2 14 0 16,-8 6 8-16,-1 4-5 15,3 4 7-15,-2 2-6 16,6-2 10-16,4-2-8 0,0-5 12 15,4-2-3 1,23-5-4-16,8-8-4 0,8-6-2 16,2-4 0-16,0 0-3 15,-6-11 6-15,-7-12-8 16,-12-5-15-16,-9-3-15 16,-11-6-21-16,0 1 11 15,-17 5 24-15,-18 6 10 16,0 7 5-16,-5 6 0 15,2 8-4-15,3 4 1 16,-2 0-3-16,6 6 4 16,2 10-1-16,12 0 3 0,13-6-60 15,4-7-283-15</inkml:trace>
  <inkml:trace contextRef="#ctx0" brushRef="#br0" timeOffset="-125992.83">23510 12525 848 0,'0'0'156'0,"0"0"-21"16,0 0-59-16,0 0 21 16,0 0-8-16,0 0-30 15,47 0-46-15,-20 0-1 16,-2 0-7-16,-1 0-5 16,-2 0-1-16,-6 0-31 15,-5 1-143-15,-9 8-231 16</inkml:trace>
  <inkml:trace contextRef="#ctx0" brushRef="#br0" timeOffset="-125814.95">23439 12687 955 0,'0'0'290'0,"0"0"-117"15,0 0-75-15,0 0-80 16,0 0-12-16,0 0-5 15,270 0-1-15,-239 0-47 16,-4 0-134-16,-5 0-121 16,2-2-511-16</inkml:trace>
  <inkml:trace contextRef="#ctx0" brushRef="#br0" timeOffset="-125155.31">24286 12398 293 0,'0'0'283'0,"0"0"-142"16,0 0-33-16,0 0 15 15,0 0-25-15,0 0 10 0,47-78-46 16,-44 68-6-16,-1 5 30 16,-2 0-34-16,0 5 11 15,0 0-26-15,0 0-18 16,0 0-11-16,0 0-3 16,0 0 0-16,0 0-5 15,0 8-7-15,-12 14 7 16,-1 6 0-16,4 4 3 15,7 7-3-15,2-1 6 16,0-1-1-16,9-3 1 16,13-3-4-16,10-11 5 15,5-6 0-15,1-12-2 0,2-2 3 16,-4 0-7 0,-3-14-1-16,-6-6-1 0,-9-3-27 15,-7 1-10-15,-4-1 23 16,-5 0 12-16,-2 1 0 15,0 5 6-15,2 0-2 16,-2 5 6-16,0 6 18 16,0 2-7-16,0 4-2 15,0 0-10-15,0 0-6 16,0 2-12-16,0 20 10 16,0 7 2-16,0 6 1 15,0 8 10-15,-2 3 1 0,0 6 1 16,-2 2-2-16,-4 2-11 15,2-6 6-15,-3-6-4 16,3-7-2-16,3-13-1 16,3-12-49-16,0-11-85 15,26-1-48-15,11-16-94 16,5-15-563-16</inkml:trace>
  <inkml:trace contextRef="#ctx0" brushRef="#br0" timeOffset="-124764.95">25104 12385 730 0,'0'0'232'0,"0"0"-164"0,0 0 7 16,0 0-6-16,0 0-50 15,0 0-8-15,-69 5 3 16,53 7-5-16,6 0 7 15,3 0-3-15,5 1 4 16,-1 3 6-16,3 1-5 16,0 3-8-16,0 6-2 15,0 1 2-15,20 1 9 16,14 2 22-16,8-2-13 16,0-2-4-16,-6-3-6 15,-14-10 9-15,-15-1-21 0,-7-2-1 16,0-2-3-1,-15 2 25-15,-10-4-4 0,-4-2-5 16,-2-4-7-16,4 0-5 16,0 0 3-16,0-10-5 15,3-9-4-15,4-8-2 16,2-1-91-16,9-4-169 16,7-4-641-16</inkml:trace>
  <inkml:trace contextRef="#ctx0" brushRef="#br0" timeOffset="-124678.99">25104 12385 1149 0</inkml:trace>
  <inkml:trace contextRef="#ctx0" brushRef="#br0" timeOffset="-124345.18">25104 12385 1149 0,'-58'24'152'0,"58"-24"-39"0,0 0-48 16,0 0-40-16,0 0-14 0,0 0-8 16,370-101-1-16,-337 101 1 15,-8 0-3-15,-11 0-2 16,-7 0-3-16,-3 8-3 15,-2 6 0-15,0 4 7 16,-2 5 1-16,0 4-2 16,0 5 2-16,-13 6 0 15,-3 5-3-15,1 1 3 16,3 0 2-16,12-6-1 16,0-7 0-16,16-8 1 15,18-14 5-15,8-9 6 16,3 0-3-16,1-9-7 0,-3-17 5 15,-5-8-2-15,-5-4-5 16,-13-5-1-16,-11 4 0 16,-9 0-1-16,-2 6 1 15,-32 0 0-15,-5 10 0 16,-9 3 1-16,1 8-1 16,3 1 0-16,2 8 0 15,6 0-2-15,10 3-6 16,5 0-125-16,11 0-108 15,6 3-304-15</inkml:trace>
  <inkml:trace contextRef="#ctx0" brushRef="#br0" timeOffset="-122582.63">17863 13924 839 0,'0'0'83'0,"0"0"-75"15,0 0-8-15,0 0 4 16,0 0 73-16,0 0 43 16,0 0-48-16,12 0-38 15,28 0-28-15,16 0 4 16,15 0 6-16,14-2 13 16,13-6-13-16,9 3-9 15,7 2 4-15,1 1-7 0,3 2-2 16,-1 0-1-16,-6 0 2 15,1 0-3-15,9-4-2 16,14-1 2-16,21-7 0 16,22-7 0-16,21-8 2 15,12 0 6-15,15-1-4 16,1 2 6-16,-6 5-1 16,-7 12-4-16,-6-3-1 15,3 3-4-15,10 4 0 16,10-6 0-16,12-1 2 15,5 3 6-15,-3-5-6 16,7 1-2-16,0 1-3 16,4-2 1-16,0 3 2 0,1 0 1 15,-5 1 5 1,-11 5-4-16,-1-4-2 0,-6 1 8 16,0 2 5-16,3 0 6 15,-5 3 7-15,-3-4-11 16,-7 2-1-16,-12 2-3 15,-9-3 3-15,-16 3-2 16,-15-4 1-16,-12 0 1 16,-20 0 7-16,-22-1 1 15,-27-2-1-15,-27 3-5 16,-28 2-7-16,-18 1 3 16,-8-1 6-16,-3 5-11 15,-1-3-6-15,-1 1-1 16,-3 0 1-16,0 2-1 0,-14 0-51 15,-40 0-190-15,-33 0-231 16</inkml:trace>
  <inkml:trace contextRef="#ctx0" brushRef="#br0" timeOffset="-121023.55">17624 12406 217 0,'0'0'158'15,"0"0"-80"-15,0 0-37 16,0 0 14-16,0 0 61 15,0 0-22-15,-41-4-15 16,41 4-3-16,0 0-20 16,0 0-30-16,0 0-20 15,0 0-5-15,0 0 2 16,0 0 2-16,0 0-2 16,0 0 3-16,9 0 20 15,29 0 20-15,20 0-33 16,20 0-6-16,15-2 5 0,12-1-6 15,18-4-1-15,10 0-2 16,10-4-2-16,9-3 2 16,6 0 4-16,4-2-7 15,10 2 3-15,11 0-3 16,12 0-2-16,9 0 2 16,15 0 3-16,0-4 0 15,5-4 9-15,4-2 5 16,-7 0 11-16,-5 0 1 15,-5 0-11-15,-3 3-4 16,6 5-10-16,4 2 2 16,3 0-4-16,4 3 0 15,-6 2 0-15,-1 1-2 0,-2 2-3 16,-4 0 3-16,2 0 0 16,-3 3 0-16,-3-4 1 15,-5 5 4-15,-9 2-4 16,-14 0 3-16,-8 0-4 15,-9 0 0-15,-5 6-1 16,-1-1-1-16,-4-5 2 16,-6 0 2-16,-9 0-2 15,-13 0 2-15,-13 0 8 16,-19 1 1-16,-17-1 4 16,-16 2 5-16,-15-2-7 15,-12 0 8-15,-4 0-13 16,0 0 0-16,5 0-3 0,5 0-3 15,7 0 5-15,-2 0-1 16,-1 0-5-16,-4 0 3 16,-3 0 0-16,-11 0-4 15,-8 0 2-15,-10 0 0 16,-4 0-1-16,-3 0 2 16,0 0 7-16,0 0-5 15,0 0 3-15,0 0-1 16,0 0-3-16,0-2 0 15,0 1-1-15,0 1 0 16,0 0-3-16,0 0-4 16,0 0 2-16,0 0-8 0,-10 7 9 15,-1 10-6-15,2 6 7 16,3 7-3-16,-1 9 7 16,0 7-3-16,5 8 0 15,0 6 0-15,0 5-1 16,-1 5 1-16,-1 3 2 15,2 4-2-15,2 1 1 16,0 2-1-16,0-4-1 16,0-2 1-16,0-3 1 15,11-7-1-15,4-3 1 16,1-8 0-16,0-7 2 16,-3-8 13-16,-4-13-5 15,-3-8-10-15,-6-8 0 16,0-6 0-16,0 2 2 0,0-5-1 15,0 0-2-15,0 1-1 16,0-1 3-16,-17 4-2 16,-28 7 2-16,-47 2-2 15,-50 12 1-15,-63 3-2 16,-61-6-136-16,-50-10-345 16</inkml:trace>
  <inkml:trace contextRef="#ctx0" brushRef="#br0" timeOffset="-119858.96">17537 12340 148 0,'0'0'194'16,"0"0"-112"-16,0 0 23 15,0 0 21-15,0 0-16 16,0 0-28-16,0 0-3 0,-5 2-5 15,5-2 19-15,0 0-42 16,0 0-25-16,2 2-20 16,7 17-6-16,4 10-7 15,5 15 7-15,0 14 0 16,2 10 1-16,5 11 0 16,1 9 8-16,3 13 0 15,-2 6 1-15,-2 6 0 16,-6-1 4-16,-2-9-4 15,-2-10-4-15,-1-4 4 16,1-9-7-16,-1-3 3 16,3-9 4-16,-1-10-4 15,-3-6-1-15,-1-9-1 0,-6-14-1 16,-2-11-1-16,-1-7-1 16,-1-8 0-16,-2-3 2 15,0 0 2-15,0 0 6 16,0 0-7-16,2 0-4 15,-2 9 0-15,0 0-3 16,0 5-1-16,0 2 2 16,0-4-14-16,0-5 5 15,0-3-1-15,0-3 11 16,0-1-1-16,0 0 1 0,0 0-1 16,0 0-24-1,0 0-31-15,0 0-1 0,0 0 28 16,-2 0 15-16,-3 0 8 15,5 0 5-15,0 0 1 16,0 0-1-16,0 0 2 16,0 0 4-16,0 0 36 15,0 0 23-15,5 0 15 16,42 0 18-16,39-8-52 16,48-6-44-16,49 0-3 15,52 1-71-15,37-6-48 16,44-7-280-16</inkml:trace>
  <inkml:trace contextRef="#ctx0" brushRef="#br0" timeOffset="-117175.66">21747 11572 865 0,'0'0'132'16,"0"0"-113"-16,5 0-1 15,21 0-5-15,13-3-12 16,0-2 12-16,5-1 5 16,-1 3-12-16,-3 0 3 15,3 1-2-15,-1 0 10 16,8-3-1-16,14 0 14 15,18-4 0-15,23-6-4 16,16-2-8-16,12 0-6 16,14 1-7-16,16 2-2 0,17 0 1 15,13 4 4-15,-2-2 2 16,-4 5-6-16,-6 4-2 16,-3-3 0-16,-4-2-1 15,-3 1-1-15,-7 2 1 16,-6 0-2-16,-2 1 2 15,-3-1 0-15,1-1-1 16,2-1 0-16,1 3 0 16,-6 4 0-16,-2 0 4 15,-6 0-2-15,-11 0-2 16,-13 0-2-16,-5 0 1 16,-4 4 2-16,-6-1-3 15,-3-3 2-15,-1 0 0 16,-4 0 1-16,2 0-1 0,-5-8 1 15,-8-1 0-15,-8 2-1 16,-19 0 2-16,-18 3 2 16,-14 3 2-16,-15-2 19 15,-7 2 31-15,-4 1 3 16,0 0-12-16,0-3-16 16,0 3-11-16,0 0-7 15,0 0-5-15,5 0 12 16,-3-1-9-16,-2 1-5 15,0-3-5-15,0 3-1 16,-2 0-17-16,-29 3-62 0,-16 12-36 16,-9-3-143-1,3-12-639-15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2T04:40:22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15452 13279 76 0,'-2'-8'60'0,"0"2"13"0,2 4-25 15,0 0 33-15,0-1-17 16,0 1-23-16,0 0 41 16,0 2-35-16,0 0 8 15,0 0-6-15,0 0-39 16,0 0 19-16,0 0-29 16,0 0 9-16,-2 0-18 15,2 18-14-15,-3 22 23 16,-1 13 3-16,-3 12 8 15,0 2-3-15,1 5-5 16,-1-5 1-16,0-5-1 0,-2-10 3 16,5-9-6-16,-1-11 0 15,5-15 1-15,0-8-8 16,0-9-36-16,0 0-1 16,0-21 40-1,3-16-272-15,5-9 111 0,-3-5 59 16</inkml:trace>
  <inkml:trace contextRef="#ctx0" brushRef="#br0" timeOffset="279.83">15410 13319 115 0,'0'0'88'0,"0"0"4"16,0 0-5-16,0 0-15 0,0 0 36 16,0 0-54-16,0-105-22 15,0 103 8-15,0 2-22 16,0 0 4-16,0 0-22 15,0 0-35-15,0 22 31 16,6 16 4-16,12 11 2 16,0 9 15-16,-2 0-10 15,1 1 2 1,-3-6-9-16,-1-5 5 0,-2-5 0 16,1-11-1-16,-4-8-4 15,1-6 0-15,-5-6-5 16,4-5 3-16,-4-7-98 15,3 0-98-15,-1-1 25 16</inkml:trace>
  <inkml:trace contextRef="#ctx0" brushRef="#br0" timeOffset="499.11">15296 13686 349 0,'0'0'188'0,"0"0"-96"16,0 0 28-16,0 0-44 16,0 0-74-16,0 0 4 15,133-93-2-15,-106 73 4 16,-4 4-5-16,-6 5-3 16,-1-1-72-16,-5 5-59 15,3 2-144-15,-5-4 23 0</inkml:trace>
  <inkml:trace contextRef="#ctx0" brushRef="#br0" timeOffset="1291.83">15622 13479 95 0,'0'0'91'0,"0"0"-34"16,0 0 29-16,0 0-58 15,0 0-20-15,0 0-4 16,17 10 18-16,-10 6 29 15,-2 1-28-15,1 0 20 16,-4-1 0-16,3-2-41 0,-3-8 12 16,-2 1-3-16,2-6-9 15,0-1 27-15,0 0-29 16,-2 0 20-16,0 0 44 16,3 0-18-16,-3-5 6 15,2-14-52-15,-2-1 3 16,0-2 3-16,0 1-6 15,0 1-9-15,0 1 7 16,-5 3-17-16,-3 5 11 16,-1 2-5-16,5 3 26 15,-1 4-26-15,2 2 18 16,3 0-5-16,-2 0 0 16,-2 0-16-16,0 0 16 15,-3 8 6-15,-2 10-2 0,4 5-3 16,3 4-1-16,2 4 0 15,0 0 15-15,0 0-4 16,16-4-3-16,4-3 5 16,2-7-9-16,-2-5 12 15,3-6-16-15,1-6 0 16,3 0 44-16,2-18-37 16,4-17 8-16,-2-5-15 15,0-8-3-15,-6 2-5 16,-5 0-11-16,-7 6 19 15,-3 3-2-15,-6 10 10 16,-2 5-8-16,1 6 0 16,-3 6 2-16,0 3 12 0,0 6-14 15,0-2-23-15,0 3 17 16,-5 0 3-16,-11 0 3 16,-1 0 1-16,-6 0 7 15,5 4-5-15,1 4-3 16,3 5 0-16,1-1-16 15,7 5 13-15,0 6-4 16,6 3 2-16,0 3-18 16,2 6 23-16,21-5 2 15,4-2 5-15,6-5 0 16,3-12 0-16,0-5 38 16,2-6-23-16,-5 0-22 0,-4-12 59 15,0-10-59 1,-12-5 0-16,-3 1-1 0,-11-6-38 15,-3 6-66-15,0 5-66 16,-17 5-234-16</inkml:trace>
  <inkml:trace contextRef="#ctx0" brushRef="#br0" timeOffset="2130.78">16096 12897 51 0,'0'0'110'16,"0"0"-24"-16,0 0 7 16,0 0-21-16,0 0 25 15,0 0-11-15,-19-16-53 16,19 16 25-16,0 0-26 16,0 0-22-16,0 0-10 0,0 12 0 15,0 31-3-15,0 18 3 16,0 17 21-16,6 6 4 15,11 1 7 1,4-4-9-16,-1-2 14 0,-3-4-33 16,-1-7 1-16,-5-6-5 15,-2-12 4-15,0-9-7 16,-2-13 3-16,-3-12-17 16,3-10-16-16,2-6-95 15,4 0 8-15,3-6-25 16,2-24-194-16</inkml:trace>
  <inkml:trace contextRef="#ctx0" brushRef="#br0" timeOffset="2555.14">16295 13022 81 0,'0'0'80'0,"0"0"72"0,0 0-53 16,0 0-48-16,0 0-51 16,0 0-4-16,0 38 4 15,0 0 39-15,0 2-10 16,6 6 49-16,3 0-50 16,3-1 2-16,-6-1-28 15,1-6 15-15,-3-4-17 16,0-7 0-16,2-8 0 15,-4-6-9-15,-2-8-52 16,0-5-110-16,2 0 29 16,-2-5 7-16</inkml:trace>
  <inkml:trace contextRef="#ctx0" brushRef="#br0" timeOffset="2986.76">16295 13150 79 0,'0'0'113'15,"0"0"-7"-15,0 0 5 16,0 0-25-16,0 0-34 16,0 0-1-16,-18-172-51 15,18 148 14-15,8 2-21 16,8 2 7-16,7 1-2 16,-4 7-6-16,2 5 5 0,-3 5-3 15,-1 2-9-15,-3 0 15 16,-3 19-4-16,-3 10 4 15,-8 5-13 1,0 0 13-16,0 0-19 0,-2-1 10 16,-17 1-12-16,-10-5 21 15,-2 0 4-15,-6-4-4 16,4-4-2-16,9-9-4 16,4-5-3-16,9-7 9 15,6 0 8-15,5 0 5 16,0-2 21-16,2-10-15 15,18 5 13-15,3 5 30 16,2 2-62-16,1 0 24 16,0 16-1-16,1 8-7 15,-4 0 6-15,-7 3-22 0,-8-2 0 16,-1 1-5-16,-7-4-59 16,0-6-106-16,0-8-88 15</inkml:trace>
  <inkml:trace contextRef="#ctx0" brushRef="#br0" timeOffset="3447.42">16488 13230 478 0,'0'0'186'0,"0"0"-121"15,0 0-35-15,0 0 23 0,0 0-49 16,0 0-4-16,83-36 0 15,-68 28 10-15,-3 1-10 16,-3-1 0-16,-5 1 6 16,0 2-1-16,-2-2-5 15,2 2 0-15,-4 0-2 16,0 1-8-16,0 2 6 16,0-1-23-16,0-2 12 15,0-1 15-15,-6 2 0 16,2 0-8-16,-3 0 4 15,1 4 8-15,0-2-3 16,-4 2-1-16,-1 0 6 16,-3 0-10-16,1 8 4 0,5 2 0 15,-2 4-5-15,8-2-10 16,0 0 15-16,2 3-9 16,0-5 9-16,0-1 51 15,9 0-21-15,4-4 13 16,0 0 10-16,1-4-46 15,1-1-1-15,1 0-3 16,-1 0 9-16,2 0-24 16,-2 0-109-16,1-6-130 15,2-8-86-15</inkml:trace>
  <inkml:trace contextRef="#ctx0" brushRef="#br0" timeOffset="3971.3">16868 13078 120 0,'0'0'103'0,"0"0"-3"16,0 0 12-16,0 0-12 16,0 0-32-16,0 0 5 15,2-6-49-15,-2 4 28 16,0-4-42-16,-4 0-9 16,-8-4-1-16,1 2 0 15,-3 2 12-15,1 1-27 16,0 2 15-16,-1 3 0 15,4 0 11-15,0 0-6 16,6 0-4-16,2 0-1 0,-1 0-5 16,1 12-8-1,2 10 7-15,0 5 6 0,0-1 1 16,0 1 4-16,0-3-5 16,5-4 0-16,6-1 0 15,2-12 13-15,0-3 2 16,1-4-7-16,-1 0 9 15,3-20-8-15,-3-10 4 16,-3-10-13-16,-4-9-39 16,-6-2 20-16,0-5-46 15,0 1 55-15,-4 4-6 16,-10 0 16-16,3 12 19 16,5 10-14-16,0 12 9 15,6 6 54-15,0 10-31 0,0-1 18 16,0 2-55-16,0 0-30 15,0 17 27-15,6 13 3 16,7 7 0-16,3 4 4 16,1 10 3-16,-1 5-7 15,-1 6 0-15,-1 0-54 16,-1-4-68-16,-2-10-233 16</inkml:trace>
  <inkml:trace contextRef="#ctx0" brushRef="#br0" timeOffset="7074.22">16459 14427 37 0,'0'0'85'0,"0"0"-19"16,0 0 16-16,0 0-23 16,0 0 5-16,0 0-35 15,0 0 7-15,0-5-32 16,0 5 8-16,0 0-12 16,0 10-18-16,0 24 18 15,12 20 26-15,3 18 16 16,1 8 10-16,2 0-32 15,-2-3 8-15,-1-14-25 16,-1-5 16-16,-1-17-17 0,1-3-2 16,-2-12-26-16,1-10-87 15,-1-14-174-15</inkml:trace>
  <inkml:trace contextRef="#ctx0" brushRef="#br0" timeOffset="9053.86">16700 14600 117 0,'0'0'103'16,"0"0"-31"-16,0 0-14 16,0 0 29-16,0 0-31 0,0 0 18 15,0-16 0-15,0 12-42 16,0-1-5-16,0 0 4 15,0-4-23-15,0 0 16 16,9-5-24-16,5-2 8 16,1 2-4-16,3 0-4 15,2 3-1-15,-7 6-11 16,-2 3 7-16,-3 2 0 16,-2 0-11-16,-2 4 28 15,1 18-28-15,-5 5 10 16,0 8 6-16,0 2-6 15,0 7 2-15,-15-3 4 16,-4-1 0-16,1-5 2 0,3-8 8 16,6-4-10-16,2-5 0 15,7-13-6-15,0 0 6 16,0-5 0-16,0 0 11 16,14-5 55-16,17-17 23 15,11-10-87-15,1 1 4 16,-3-6 16-16,0 5-21 15,-7 4-2-15,-6 4-44 16,-11 3-72-16,-7 6-106 16,-9-2-125-16</inkml:trace>
  <inkml:trace contextRef="#ctx0" brushRef="#br0" timeOffset="9488.61">17037 14369 117 0,'0'0'68'0,"0"0"9"16,0 0-45-16,0 0-16 16,0 0 25-16,0 0-30 15,-9-4-8-15,0 4 23 16,0 0-2-16,0 0 7 15,1 9 11-15,-2 5-22 0,3 7 24 16,-1 14-14 0,4 4-11-16,4 7 30 15,0 0-39-15,0-1 3 0,8-9-13 16,13-8-14-16,1-12 14 16,4-8 28-16,-1-8-6 15,-1 0 34-15,-1-12-50 16,-8-12 12-16,-1 2-18 15,-10-6 14-15,-4 6-31 16,0 6 10-16,-18 7 7 16,-11 9 5-16,-6 0-1 15,-5 12-4-15,-3 27 0 16,-3 11-21-16,-2 13 3 16,2 5-60-16,3 4-117 15,5-1-31-15</inkml:trace>
  <inkml:trace contextRef="#ctx0" brushRef="#br0" timeOffset="11784.9">15934 14982 73 0,'0'0'33'16,"0"0"52"-16,0 0-22 15,0 0 97-15,0 0-134 16,0 0 20-16,-21-32 12 16,19 23 4-16,0 1-42 15,2 2 25-15,0-3-42 16,0 0 9-16,0 4-12 0,0-7-5 15,0 7 5 1,14-5 0-16,-1 2 19 16,2 4-43-16,-1-3 24 15,-1 7-7-15,1 0 4 0,-6 0 6 16,1 0-6-16,-2 12 1 16,-2 10 2-16,-5 4-20 15,0 6 11-15,0 6 9 16,-2-6 1-16,-12 3 7 15,1-3-7-15,-1-6-1 16,3-2 0-16,2-7 3 16,2-8 2-16,5-4-5 15,2-5 3-15,0 0 4 16,0 0 64-16,16-9 8 16,15-14-39-16,7-6 4 15,2 1-44-15,-6 4 5 0,-5 9-5 16,-6 4-37-16,-4 7-58 15,-8 4-141-15,-9 0-84 16</inkml:trace>
  <inkml:trace contextRef="#ctx0" brushRef="#br0" timeOffset="12317.93">15358 15125 32 0,'0'0'11'15,"0"0"3"-15,0 0-14 16,0 0 19-16,0 0 8 16,0 0-26-16,-2 0 27 15,2 11 21-15,0 12 27 16,0 4-20-16,0 8-26 16,0 6 8-16,9 2 16 15,9 2-26-15,-1 0 3 16,-1 1-21-16,0-7-8 0,-2-7 9 15,-6-6-8 1,1-3-6-16,-2-14-6 16,-5 0-121-16,-2-8-6 0,0-1-59 15</inkml:trace>
  <inkml:trace contextRef="#ctx0" brushRef="#br0" timeOffset="12655.77">15358 15172 137 0,'0'0'86'0,"0"0"8"16,0 0 3-16,0 0-69 16,0 0 15-16,0 0-14 0,11-129-1 15,3 117-23 1,-3 6 6-16,-5 1-9 0,4 5-2 15,-4 0 0-15,3 0 18 16,3 5-14-16,-1 13-7 16,-5 0 3-16,-2 0 0 15,-4 4-6-15,0 1 9 16,0-6-4-16,-2-3 1 16,-6 1-2-16,1-8-10 15,3 2-12-15,1-9-14 16,3 0-28-16,0 0 18 15,0-4-51-15,0-19-187 0</inkml:trace>
  <inkml:trace contextRef="#ctx0" brushRef="#br0" timeOffset="13230.06">15753 14762 49 0,'0'0'43'0,"0"0"-7"0,0 0-30 16,0 0 3-16,0 0 9 15,0 0-13-15,-6 0 9 16,3 0 1-16,3 0 1 16,0 0 20-16,0 0-21 15,0 0 4-15,0 0 12 16,0 0-13-16,0 0 18 16,0 0 2-16,0 0-13 15,0 0 11-15,0 0-34 16,0 0 0-16,0 0-2 0,0 0 3 15,-2 0-7 1,2 0 4-16,0 0 0 0,0 0 0 16,-3 4 0-1,1 0 0-15,-5 1 7 0,1 3-1 16,0-1-5-16,-1 5-1 16,-3 1 0-16,0 2 0 15,1 1 0-15,-1 8 0 16,2 7 12-16,6 7-5 15,2 8 39-15,0 12-20 16,0 0-12-16,4 4 7 16,5 7-15-16,0 1 1 15,0-6-7-15,4-1-7 16,11-16-43-16,14-11-81 16,14-18-38-16,14-14-60 0</inkml:trace>
  <inkml:trace contextRef="#ctx0" brushRef="#br0" timeOffset="14758.73">15405 15132 22 0,'0'0'19'0,"0"0"-6"16,0 0 6-16,0 0-19 16,0 0-4-16,0 0 4 15,-22 31 55-15,35-43-23 16,3-7-32-16,-1-1 1 16,-3-3-11-16,-5 7 10 0,-5 4-12 15,-2 6-25-15,0 5 37 16,0 1 0-16,0 0 0 15,-11 1 1-15,-3 15 5 16,-1 4 12-16,-3 1 0 16,-1 0 27-16,4 0-5 15,5-7 6-15,2 0-18 16,4-9-26-16,4-1 3 16,0-4-5-16,0 0 0 15,2 0 62-15,18-14-18 16,3-4-33-16,1-4-11 15,-4 9-12-15,-6-2-5 0,-8 11 16 16,-3 0-2-16,-3 4-1 16,0 0-56-16,0 8 59 15,0 12-12-15,0 1 13 16,-14 2 24-16,1-2-10 16,2-3 5-16,-1-4 4 15,6-4-21-15,1-2 13 16,3-8-15-16,2 0 0 15,0 0 19-15,0 0-11 16,2 0 26-16,16-18-25 16,4 0-7-16,-4 1 7 15,-3 3-9-15,-3 7 0 16,-7 2-5-16,-5 5 5 16,0 0-27-16,0 17 15 15,0 5-6-15,-10 6 18 0,-5 2 31 16,2-4-29-16,-1 2 29 15,3-10-22-15,2-4 9 16,2-2-14-16,5-9 7 16,2-3-11-16,0 0 0 15,0 0 5-15,0 0 22 16,9-12 0-16,9-5-26 16,0-1-1-16,-5 4-19 15,-2 3 15-15,-4 8-14 16,-5 3 5-16,-2 0 7 15,0 2-28-15,0 19 17 16,0 0 13-16,-11 4 8 0,-2 1 4 16,-1-9 5-1,3-2-7-15,4-4 16 0,3-5-21 16,4-2-1-16,0 1 0 16,0-5 8-16,0 0-2 15,0 0 4-15,11-15-6 16,7-2-4-16,-1 3-8 15,0 2 8-15,-9 7 0 16,-4 5-9-16,-4 0 8 16,0 0-22-16,0 22 10 15,0 7 13-15,0 4 4 16,0-1 13-16,-2-6-4 16,-2-3-8-16,4-5 0 15,0-9-5-15,0-9-104 16,13 0-56-16</inkml:trace>
  <inkml:trace contextRef="#ctx0" brushRef="#br0" timeOffset="15617.88">17101 14122 233 0,'0'0'60'0,"0"0"23"15,0 0-45 1,0 0-26-16,0 0-12 0,0 0 6 15,87-12-6-15,-49 43 26 16,3 13-8-16,-4 14 4 16,-8 10-12-16,-10 11 2 15,-17 7-24-15,-2 0 12 16,-21 2-6-16,-23-6-25 16,-9-7-90-16,-3-13 24 15,-5-13-87-15</inkml:trace>
  <inkml:trace contextRef="#ctx0" brushRef="#br0" timeOffset="15911.83">16190 15526 147 0,'0'0'107'0,"0"0"-8"15,0 0-33-15,0 0-49 16,0 0 52-16,0 0-34 16,379-274-3-16,-279 204 2 15,0 3-4-15,-5 13 25 0,-24 20-38 16,-25 20-17-16,-24 14-103 15,-22 0-197-15,-6 20 27 16</inkml:trace>
  <inkml:trace contextRef="#ctx0" brushRef="#br0" timeOffset="16158.69">16395 15476 264 0,'0'0'110'16,"0"0"-34"-16,0 0-47 0,0 0 52 16,0 0-8-1,0 0-36-15,390-264 67 0,-334 229-25 16,-16 17-56-16,-18 6-12 16,-13 10-11-16,-7 2-1 15,-2 0-9-15,0 0-72 16,0 2 21-16,0 10-8 15,-8 1-73-15,-3-3-135 16</inkml:trace>
  <inkml:trace contextRef="#ctx0" brushRef="#br0" timeOffset="20505.38">16758 15998 31 0,'0'0'126'0,"0"0"-4"16,0 0-16-16,0 0-79 16,0 0-12-16,0 0-2 15,-8-20 8-15,8 20-21 16,-3 0 1-16,3 0 44 16,0-2-17-16,0 2-5 15,0 0-14-15,0 0-9 0,0 14-8 16,3 18 8-16,14 16 36 15,3 15-4-15,3 4-22 16,2 3 10-16,0-1 3 16,0-4-15-16,-2-10 18 15,-5-6-25-15,-5-10 1 16,-2-7 6-16,-4-13-8 16,-3-12 0-16,1-7-37 15,1 0-37-15,1-4-34 16,2-26-206-16</inkml:trace>
  <inkml:trace contextRef="#ctx0" brushRef="#br0" timeOffset="21112.43">17015 16142 132 0,'0'0'149'0,"0"0"-45"15,0 0-15-15,0 0 33 16,0 0-51-16,0 0-13 15,-16-18-54-15,16 18-4 16,0 0 0-16,0 0-8 16,0 0-2-16,0 9-1 15,0 18 11-15,0 9 8 16,0 3-8-16,0 2 0 16,0-6 6-16,0-12-5 0,7-4-1 15,-3-7 2 1,1-8-2-16,-5-4 14 0,0 0-9 15,2 0 6-15,0-4 17 16,1-15-26-16,-1-2-2 16,-2-6 0-16,0-1-9 15,0 7 3-15,0 2-4 16,0 7 10-16,0 2-3 16,0 10 11-16,0-4-11 15,0 4 3-15,0 0-60 16,6 0 32-16,5 4 28 15,1 11 3-15,-4 2 5 0,1-5-1 16,-5-2-7 0,2-2 0-16,-4-2 3 0,0-1 2 15,-2-5-3-15,0 0-2 16,0 0 30-16,4-15-28 16,3-7 1-16,5-11-3 15,-2 4 0-15,-1-1-4 16,3 11 4-16,-6-1 0 15,1 13 19-15,-3 7-9 16,2 0-10-16,2 0-13 16,3 14 13-16,4 8-4 15,1 4 4-15,2-3 0 16,-1 0-6-16,-1-7-98 16,-5-2-49-16,-4-9-61 15,-3-5-46-15</inkml:trace>
  <inkml:trace contextRef="#ctx0" brushRef="#br0" timeOffset="22966.48">17360 16052 43 0,'0'0'101'16,"0"0"10"-16,0 0-11 16,0 0-22-16,0 0 45 15,0 0-70-15,0-23-39 16,0 23-7-16,0 0 25 15,0 0-25-15,0 0 10 16,0 0-12-16,0 0 0 0,0 0-10 16,0 0-9-16,-4 0 14 15,-6-3 24-15,-3 3-11 16,7 0-13-16,-4 0 0 16,2 0-4-16,1 0-2 15,-1 0 6-15,0 10-9 16,4 6 6-16,4 2 3 15,-2 4-6-15,2 2 0 16,0-2 6-16,0 5 6 16,0-10-6-16,0 1 0 15,0-7 1-15,0-4-1 16,0-7-3-16,0 0-2 16,6 0 5-16,2-14 37 0,0-4-37 15,1-8 0 1,0 2-14-16,-4 0 10 0,-1 4-15 15,0 3 12-15,-4 4 7 16,3 7 7-16,-1 2 2 16,-2 4 10-16,2 0-19 15,2 0-1-15,6 0-20 16,1 0 21-16,2 10 16 16,-2-2 20-16,-2-3-36 15,-3 0 2-15,2-1 13 16,-4-4-8-16,0 0 0 15,3 0 18-15,2 0-23 0,-2 0 23 16,2-6-25 0,-1-6 4-16,-1-2 4 0,0-4-5 15,0-3-3-15,-1 2 0 16,-2 1 7-16,-4 5-7 16,3 5 11-16,-3 3 6 15,0 5 39-15,0 0-56 16,0 0-4-16,0 0-6 15,0 0-3-15,0 0 13 16,0 4 2-16,0 1-2 16,0 4 0-16,0-6 0 15,0-3 0-15,0 0-9 16,0 0 18-16,9 0-17 0,2 0 13 16,2 0-5-1,3 0 0-15,-5 0-22 0,3 0-18 16,-1 0 38-16,-2 0-9 15,2 0 4-15,-2 0 3 16,3 0-5-16,-1 0 5 16,1 0 0-16,1 0 4 15,-3 0 0-15,-1 0-13 16,-1 0 9-16,2 0-4 16,-1 0-19-16,0-8 25 15,-2-5-32-15,-2-1 19 16,-3-7 5-16,-4 3-17 15,0-4 24-15,0 2 2 16,0-2 1-16,-4 5 26 0,-5 8-21 16,2 1 22-16,2 6-13 15,1 2 8 1,-2 0-18-16,-1 0-1 0,-2 0 1 16,2 7 3-16,3 5-7 15,2-3 0-15,-1 3 0 16,3 2 4-16,0 0-4 15,0-2 0-15,0-2 1 16,0-2-1-16,5-2 0 16,-1-1 17-16,5-5-17 15,0 0 9-15,2 0 12 16,5-11-15-16,-5-5-1 16,0 6 7-16,-2-4-8 0,-2 7-4 15,-1 2 0-15,-4 3-6 16,1 2 4-16,1 0-2 15,3 2-8-15,2 20 2 16,4 4 7-16,3 3 3 16,1 5 14-16,4 2-7 15,-1-4 1-15,-3 4-5 16,-3-2-3-16,-7-2 23 16,-3-11-22-16,-4-1-1 15,0-11 7-15,0-4 1 16,0-2 26-16,-2-3-8 15,-13 0 0-15,-6-14 36 0,1-12-47 16,3-10 7 0,3-4 14-16,10-4-36 0,4-2 2 15,0 2-2-15,0 3 6 16,6 1-7-16,10 5 1 16,-3 2-3-16,-1 8-5 15,-4 8-55-15,-3 7 35 16,-1 0 11-16,-4 6-19 15,2 4 23-15,-2 0 12 16,0 0-10-16,0 0 11 16,0 0-26-16,0 0 14 15,0 0-2-15,0 0 13 16,0 0-6-16,0 14 7 16,0 0 0-16,0 4-8 15,0 9 4-15,0-1 2 0,2-1 0 16,8 3 2-16,-1-2 6 15,-3-8-6-15,-2-4 0 16,1-5-1-16,-2-5 7 16,-1-3-6-16,-2-1 0 15,2 0 2-15,2 0 25 16,3-23-27-16,2-8-58 16,2-5 55-16,-2 1-16 15,0 0 12-15,0 7 2 16,-2 2 5-16,-3 4 5 15,0 12-1-15,-2 2-4 16,1 4 38-16,-3 4-35 0,2 0-3 16,2 0-10-16,-2 4 9 15,6 12 1-15,-4 2 0 16,2-1 3-16,-1 3 29 16,-1-8-30-16,1-1 9 15,-2-8-11-15,-1 3 6 16,0-6 3-16,-2 0-9 15,0 0 0-15,2 0 22 16,2 0-17-16,7 0 0 16,1-7-5-16,3-9-12 15,-1-2-15-15,-1 0-73 16,-7-1-64-16,-6-2-171 16</inkml:trace>
  <inkml:trace contextRef="#ctx0" brushRef="#br0" timeOffset="23155.26">17772 15468 499 0,'0'0'25'15,"0"0"-25"-15,0 0-5 16,0 0-39-16,0 0-49 15,0 0-7-15,0 0-181 0</inkml:trace>
  <inkml:trace contextRef="#ctx0" brushRef="#br0" timeOffset="24270.56">18120 15770 61 0,'0'0'3'0,"0"0"-3"16,0 0 31-16,0 0 6 15,0 0 18-15,0 0-18 16,25 7 69-16,-25-7 36 16,2 0-27-16,0 0 13 15,3 0-76-15,1-7-47 16,1-5 26-16,2-1-27 0,0-1 0 15,-3-5 1 1,-1-2 4-16,-2 7-6 0,1-4-3 16,-2 10 2-16,3-2 33 15,-3 6-27-15,-2 4 9 16,2 0-10 0,-2 0-1-16,2 0-12 0,2 0 2 15,6 0 3-15,1 10 1 16,4 8 0-16,-3 0 15 15,1-1-13-15,-2-5 9 16,-2-1-12-16,-3-7 1 16,1 0 0-16,-3-4-9 15,6 0-10-15,1 0-33 16,-1-19-51-16,4 2-71 16,-3-1-38-16,1 0 79 0,-3-3 73 15,-1 3 60-15,2 1 18 16,-6 1 74-16,-2-1-3 15,-2 8 20-15,0-5 11 16,0 5-26-16,0 5-51 16,0 0 29-16,0 3-72 15,-2 1-6-15,-2 0 3 16,-6 0 6-16,2 0-2 16,-1 5-1-16,-3 13 0 15,1 0-2-15,1 0 2 16,-2 5 0-16,3-7 0 15,5-2 4-15,0-4-7 0,1-7 3 16,3-3-24-16,0 0 24 16,0 0 13-16,9-17-4 15,6-5-9-15,1 3-6 16,-3 7 6-16,-1 3 0 16,-1 4-5-16,-1 1-2 15,4 4-4-15,1 0 11 16,4 4 3-16,1 5 4 15,-3-8-4-15,4 2-3 16,-6-3 6-16,-3 0 12 16,-6 0-17-16,-2-4 7 15,-4-14-8-15,0-5-11 16,0-3-28-16,0-2-4 16,-13-2-1-16,-3-6 35 15,-1 1-10-15,-1-6 19 16,2 1 3-16,3 5 6 0,6 13-2 15,3 10 36-15,4 7-2 16,0 5 33-16,0 0-72 16,0 0-1-16,0 19-1 15,13 13 8-15,3 5 37 16,1 4-23-16,-1-6-18 16,2 2 24-16,-2-4-23 15,1-1-5-15,-3-10 0 16,-3 0-66-16,-5-3-106 15,-6-10-309-15</inkml:trace>
  <inkml:trace contextRef="#ctx0" brushRef="#br0" timeOffset="26318.24">15626 17040 193 0,'0'0'124'0,"0"0"-56"16,0 0 22-16,0 0 48 16,0 0-42-16,0 0-16 15,0-2-36-15,2-14-33 16,5 2 10-16,-3-4-21 0,-2 4 5 15,0-4-5 1,-2 1 1-16,0 5-1 0,0-2 0 16,0-1-8-16,0 7 0 15,0 4 3-15,0-1 5 16,0 5-5-16,3 0 5 16,0 0-9-16,3 0-16 15,7 0 5-15,3 23 20 16,6 3 0-16,2 3 2 15,5 9 0-15,3-3 5 16,-3 1-6-16,-2 0 4 16,-7 0 3-16,-3-1-4 15,-5-12-1-15,-3 0-1 16,-7-9 7-16,-2-2-9 16,0-8 0-16,0 1-15 0,-5 0 33 15,-5-1 23 1,-6-4-20-16,-1 0-2 0,5 0 22 15,-5-14-16-15,9-12-23 16,1-10 15-16,7-4-15 16,0 0 21-16,0-1-19 15,5 2 1-15,9-2-4 16,-1 5 8-16,3 11-9 16,-6-4 0-16,-1 12 3 15,-3 0-5-15,0 7 2 16,-2 6 0-16,0 4-8 15,-1 0 9-15,-3 0-1 0,0 0 0 16,0 0-24-16,0 0 19 16,0 17 0-16,4 6 10 15,0 0-13-15,3-2 8 16,2 1 0-16,2-4-1 16,3-4-7-16,-3-5 7 15,-3-4-3-15,2-5-2 16,-1 0 6-16,1 0 13 15,-1-5-1-15,1-14 6 16,-4-3-18-16,-4 0 0 16,-2 1-19-16,0-2 3 15,0 5 2-15,-13 0 2 16,-7-1-13-16,2 12 24 16,3 2-15-16,1 5 12 15,5 0-11-15,0 0 15 0,-2 0 0 16,4 17-8-16,3 1 8 15,0 0 0-15,4-4 1 16,0 4-1-16,0-10 0 16,0 3-7-16,0-4 4 15,8-2-5-15,8-5 8 16,4 0 7-16,2 0-1 16,1 0 10-16,-1-12-10 15,-2-2-6-15,-4-6-8 16,-3 3-29-16,-4-5-7 15,-4-4 12-15,-1 0-5 16,-4 6 36-16,2 3-1 0,-2 8 4 16,0 4 4-16,0 5-4 15,0 0 1-15,0 0-3 16,2 0-31-16,1 19 31 16,1 7-2-16,2-4 5 15,6 0 11-15,-1-4-13 16,1-4 0-16,-2-5 8 15,-3-4-3-15,-1-5-6 16,-4 0 0-16,1 0 2 16,0 0 20-16,3 0-22 15,1-5-13-15,1-12-10 16,-1-1-38-16,2-5 21 16,-2 6-57-16,-1-1 17 0,1 4 76 15,-2 5-7 1,-3 4 11-16,3 1 22 0,-1 4-16 15,2 0-3-15,3 0-3 16,3 4 14-16,1 10 12 16,-1 0-13-16,-2-2 6 15,1 2-13-15,-3-8 5 16,-2-3-9-16,-6-3-2 16,0 0 2-16,0 0 27 15,0 0-5-15,2-17-24 16,0-7-44-16,0-2-15 15,5 4 0-15,-1 0 34 0,2 3-2 16,-2 1 24 0,1 6 6-16,-1 6 24 0,0 3 12 15,2 3-37-15,3 0 3 16,3 0 20-16,3 7 32 16,-1 7 7-16,-1 0-46 15,-1-6-7-15,-1-3 11 16,-2-5-19-16,-4 0 12 15,-2 0-3-15,-1 0-7 16,-2-17-5-16,-2 0-50 16,0-8-125-16,0 4-4 15,0-5-99-15</inkml:trace>
  <inkml:trace contextRef="#ctx0" brushRef="#br0" timeOffset="26654.46">16453 16459 47 0,'0'0'137'16,"0"0"-21"-16,0 0-41 15,0 0 24-15,0 0-34 0,0 0-65 16,-23-28-21-16,35 38 21 16,5 11 61-16,4 8-52 15,1 0 48-15,-2 5-16 16,2-5-36-16,-6-5 34 16,-7-2-36-16,0-6-2 15,-5-5 9-15,-4-8-1 16,0 1-9-16,0-4 24 15,0 0 29-15,0 0 41 16,0 0-23-16,0-18-38 0,0-3-2 16,0-10-25-16,0 4 8 15,6-4-14-15,8 9 16 16,-3 4-16-16,1 4 0 16,1 6-38-16,-2 2 28 15,0 6-76-15,2 0-1 16,-6 0-1-16,-4 18-113 15,-3 5-55-15</inkml:trace>
  <inkml:trace contextRef="#ctx0" brushRef="#br0" timeOffset="26836.01">16148 16663 631 0,'0'0'94'0,"0"0"32"15,0 0-70-15,0 0-38 16,0 0-1-16,0 0-17 16,-25-34-32-16,21 34-79 15,-7 4-53-15,-5 19 18 16,-7-2-150-16</inkml:trace>
  <inkml:trace contextRef="#ctx0" brushRef="#br0" timeOffset="27334.72">15271 16830 268 0,'0'0'139'15,"0"0"-61"-15,0 0-78 16,0 0 0-16,0 0 3 16,0 0 20-16,0 94 33 15,0-45 11-15,0 0 9 16,21 3-2-16,10 2-53 0,11 1 41 15,7-1-60 1,7-6 17-16,13-4-17 0,16-16-2 16,15-6-13-16,18-18-45 15,13-4-110-15,8-9-146 16</inkml:trace>
  <inkml:trace contextRef="#ctx0" brushRef="#br0" timeOffset="28099.07">18336 15132 61 0,'0'0'171'0,"0"0"-39"15,0 0-89-15,0 0 6 16,0 0 4-16,0 0-2 16,48-7-51-16,-15 9 0 15,9 22 47-15,12 12 20 16,8 13 12-16,3 13-2 15,1 6-52-15,-12 7 20 16,-21 8-45-16,-24 4 17 0,-9 2-28 16,-31-6 22-16,-22-1-22 15,-5-11-3-15,-6-9-93 16,-2-8-139-16,-1-19-231 16</inkml:trace>
  <inkml:trace contextRef="#ctx0" brushRef="#br0" timeOffset="29033.31">15608 16084 22 0,'0'0'23'16,"0"0"-23"-16,0 0 34 16,0 0-9-16,0 0 0 15,0 0 6-15,16 40-22 16,-16-36 2-16,0 1-3 15,0-2-5-15,0-1-3 16,0-2 8-16,0 0 24 0,0 0 6 16,0-10-35-16,0-12-3 15,0 0 0-15,0 0 4 16,0 4 0-16,-4 8 1 16,-4 5-1-16,4 5 8 15,0 0 19-15,-1 0-31 16,-3 0 12-16,0 7-12 15,-3 13 0-15,3 4 5 16,0 8 26-16,4 8-4 16,4 8-6-16,0 1 23 15,0 4-42-15,0-9 18 16,14-3-20-16,1-13 7 16,1-10-20-16,-3-6 13 0,1-12 0 15,-1 0-7-15,1 0-7 16,-3-9-57-16,-1-12-30 15,4-4-47-15,-1-4 1 16</inkml:trace>
  <inkml:trace contextRef="#ctx0" brushRef="#br0" timeOffset="29783.1">15797 16113 13 0,'0'0'44'16,"0"0"-8"-16,0 0-16 15,0 0 6-15,0 0-16 16,0 0-3-16,47-11 63 15,-34 22-27-15,1 9 25 16,1-8-34-16,1-1 5 0,-3 1 39 16,-1-8-52-16,-1-4 14 15,0 0-18-15,-2 0-6 16,0 0 30-16,-3 0-35 16,1-12-3-16,-4-3-8 15,-3-2-22-15,0-1-71 16,0-5-28-16,0 2 27 15,-7 3 80-15,-6-4 3 16,1 8 11-16,-1-4 23 16,4 10 22-16,0 2 28 15,2 4-38-15,3 2-35 16,-3 0 13-16,1 12-5 0,-2 10-6 16,4 0 18-1,2 0-20-15,2 0 8 16,0 2-2-16,0-6 23 0,0 0-11 15,6-6-18-15,2-2 0 16,-6-10-14-16,5 0 28 16,-1 0-10-16,8-4 38 15,-1-14-37-15,3-4-5 16,-3-2-7-16,0-2-70 16,1-2 28-16,-3 3-48 15,3 6 74-15,-4 3 18 16,-3 6 10-16,2-1 38 0,-6 9 8 15,-1 2 8-15,2 0-58 16,0 0 17-16,5 8 1 16,1 7 48-16,-4 1-61 15,1-2 22-15,-3-5-14 16,0 0-12-16,-4-6 3 16,0-3 8-16,0 5-13 15,0-5 9-15,0 0-8 16,0 0 36-16,0-12-37 15,0-7-27-15,0-6-1 16,2 2 1-16,6 4 25 16,0 1 0-16,3 6 4 15,3 1 16-15,-1 7 3 16,3 4 5-16,1 0-5 16,4 0-16-16,3 18 7 0,-2 5-4 15,3-5-2-15,-5 3 7 16,-5-11-13-16,-1 3-53 15,-5-13-67-15,-3 0-170 16</inkml:trace>
  <inkml:trace contextRef="#ctx0" brushRef="#br0" timeOffset="30554.74">16420 15829 216 0,'0'0'113'0,"0"0"-86"16,0 0 13-16,0 0-3 16,0 0-29-16,0 0 1 15,-21-8-9-15,8 8 29 16,-3 0-22-16,3 0-1 16,1 4 39-16,4 8-28 15,1 2-17-15,5 4 7 16,2 4-7-16,0-4 21 15,0-4-17-15,0-5-4 16,0-5 14-16,7-3-14 16,3-1 2-16,0 0 106 15,3-1-50-15,-3-17-21 16,-2-5-32-16,-6 2-5 16,1-10-19-16,-3 4-58 0,0-8 16 15,-3-1 8-15,-13 0-14 16,-1-4 55-1,-3 4 23-15,5 10-11 0,3 7 27 16,7 10 50-16,3 5-33 16,2-1-10-16,0 5-9 15,0 0-24-15,0 0-1 16,0 0-11-16,0 0 6 16,0 10 10-16,0 6 18 15,0 3 8-15,5 4-25 16,3 4 47-16,8 3-45 15,5 2 14-15,0-6-1 16,2-4-17-16,-3 0 8 0,-3-8-12 16,0-4 1-16,-7-2 6 15,-3-4-7-15,0-4 0 16,0 0 11-16,4 0-2 16,2 0 1-16,3-8-10 15,-2-10-6-15,-4 1 6 16,-1-3-41-16,-2 3 3 15,0-1 11-15,-5 0-3 16,0 1 30-16,0 4 0 16,-2 3 5-16,2 6 28 15,-2 0 0-15,3 4 25 16,-1 0-20-16,2 0-38 16,4 0 0-16,2 10-5 0,9 11 5 15,-2 6 22 1,-1-5-22-16,-3-1 0 0,-7-8-4 15,-1-3 1-15,-3-6-55 16,-2-4-97-16,0 0-95 16,-7-18-218-16</inkml:trace>
  <inkml:trace contextRef="#ctx0" brushRef="#br0" timeOffset="30685.49">16582 15570 294 0,'0'0'0'0,"0"0"-58"16,0 0-17-16,0 0-25 0</inkml:trace>
  <inkml:trace contextRef="#ctx0" brushRef="#br0" timeOffset="30946.47">16582 15570 305 0,'76'-80'124'0,"-76"80"-34"15,0 0-21-15,0 0-38 16,0 0-15-16,0 0-3 16,25-10-1-16,-16 14 9 15,-1 12 7-15,1 8 7 16,5 4 14-16,-1 0-48 15,1 3 9-15,3-1-10 0,-3-2 6 16,-3-6-13-16,-5-4-29 16,-1-6-86-16,-2-2-67 15,-3-6-93-15</inkml:trace>
  <inkml:trace contextRef="#ctx0" brushRef="#br0" timeOffset="31279.27">16758 15654 329 0,'0'0'137'0,"0"0"-9"16,0 0-29-16,0 0-66 15,0 0 34-15,0 0-41 16,67-71-15-16,-53 63 6 16,-3-1-17-16,-3 4 0 15,2 1-2-15,-4-1 12 16,1 0-12-16,-1-2 2 15,-1 1 0-15,0 6 5 16,-3-4-5-16,5 4-15 16,1 0-16-16,6 0 27 15,3 13 4-15,2 5 15 16,0 0-3-16,-1-1 16 16,-4-2-28-16,-5-7 1 0,-5-2 6 15,-2-4-7-15,-2-2-18 16,0 0-125-16,0 0-75 15,-13-12-136-15</inkml:trace>
  <inkml:trace contextRef="#ctx0" brushRef="#br0" timeOffset="31415.2">16932 15408 531 0,'0'0'99'16,"0"0"-88"-16,0 0-11 15,0 0-15-15,0 0-279 16,0 0 6-16</inkml:trace>
  <inkml:trace contextRef="#ctx0" brushRef="#br0" timeOffset="32205.39">16932 15408 45 0,'67'54'89'15,"-67"-54"-14"-15,0 0 9 16,0 0 27-16,0 0-57 16,0 0-23-16,11 0-31 15,-9 0 2-15,1 0-2 16,1 11 21-16,3 6 19 0,-1 1 23 16,5-2-47-1,-3 0 15-15,2 1 3 16,1-9-31-16,1 2 36 0,1-6-28 15,1-4-1-15,-3 0 17 16,-1 0 10-16,-2-4-16 16,-2-10-14-16,-4-2-7 15,-2 0-49-15,0-1-17 16,0 4-10-16,-6-4 42 16,-6 3-9-16,-1 4 43 15,3-2 17-15,0 7 9 16,3 0-1-16,1 5-25 15,-1 0 4-15,2 0-4 16,3 0 0-16,0 0 0 0,2 0-6 16,0 0 9-16,0 0-3 15,0 0 32-15,0 0 2 16,0 0 36-16,0 0-20 16,4 0 18-16,8-14-60 15,1 0 3-15,1 1-11 16,-1 1 0-16,3-2-6 15,-3 2-4-15,1 5 10 16,-3 3 0-16,-3 4-3 16,4 0-13-16,1 0 13 15,-5 5-1-15,4 10 4 16,-5 2-7-16,-1 0 7 16,-2-2 0-16,-1-8 0 15,-1 0 0-15,-2-4-7 0,0 1 3 16,0-4 4-16,0 0 21 15,0 0-5-15,0-7 13 16,0-13-29-16,0-1-23 16,0-1 15-16,0 2 3 15,0-1-21-15,2 4 21 16,5 3 2-16,2-1 3 16,2 6 28-16,1 2-17 15,-4 6 19-15,3 1 8 16,1 0-30-16,1 0 2 15,1 1-8-15,-4 15-2 16,1-4 0-16,1 2-3 16,-3 1-24-16,-5-10-60 0,0 2-81 15,1-7-98-15,2 0-140 16</inkml:trace>
  <inkml:trace contextRef="#ctx0" brushRef="#br0" timeOffset="32807.04">17494 15186 18 0,'0'0'29'15,"0"0"-6"-15,0 0-21 16,0 0 11-16,0 0 5 0,0 0-14 16,-22 18 26-1,15-4 34-15,0 1 3 0,1 4-1 16,-1 1-22-1,3-4-14-15,-1-2-6 0,2-5-21 16,3-4 1-16,0-5-3 16,0 0 4-16,0-11 52 15,0-6-57-15,8-1-3 16,-2 0-9-16,1 6 11 16,-1 0 1-16,6 2 0 15,-3 4 2-15,4-1-2 16,3 6 9-16,-3-3 21 0,1 4 21 15,-1 0-43 1,-5 0 8-16,2 0-11 0,-4 0-4 16,3 0 13-16,-3 0-13 15,4-5 7-15,-6-4-8 16,-2-5-99-16,-2-4 2 16,0 0-40-16,0-3 32 15,0 1 84-15,-8-2 21 16,-6 0 9-16,3 0 47 15,-3 1 25-15,3-2 14 16,3 0 24-16,1 11-37 16,2 3 24-16,3 5-27 15,2 4-8-15,0 0-33 16,0 0-38-16,0 0-19 0,0 13 19 16,14 8 9-16,3 3 52 15,3 1-40-15,1 2-7 16,-2-3 5-16,-1 0-11 15,-2 0-8-15,-3-2 0 16,0-4-70-16,-1-9-44 16,-3-7-265-16</inkml:trace>
  <inkml:trace contextRef="#ctx0" brushRef="#br0" timeOffset="33041.12">17927 14967 564 0,'0'0'89'0,"0"0"-36"16,0 0-11-16,0 0-42 15,0 0 0-15,0 0-5 16,48-58-67-16,-36 58-20 15,-5 0-16-15,-3 0-36 16,0 0-68-16</inkml:trace>
  <inkml:trace contextRef="#ctx0" brushRef="#br0" timeOffset="33173.11">17927 14967 104 0,'77'8'202'0,"-77"-8"-2"15,0 0 11-15,0 0 13 0,0 0-100 16,0 0-38-16,38-8-69 15,-11-6-17-15,0 0-59 16,-3-2-147-16,-3-3-509 16</inkml:trace>
  <inkml:trace contextRef="#ctx0" brushRef="#br0" timeOffset="43187.87">17620 14045 112 0,'0'0'222'0,"0"0"-35"16,0 0-150-16,0 0 26 16,0 0-12-16,0 0-12 15,0 0 4-15,23-30-36 16,-7 21-3-16,-1 5 2 15,-1-4 6-15,1 3-24 16,1 3-20-16,-3 2-97 16,3 0-88-16,-7 0-35 15</inkml:trace>
  <inkml:trace contextRef="#ctx0" brushRef="#br0" timeOffset="43350.76">17620 14045 98 0,'112'75'151'0,"-112"-75"-29"16,0 0-27-16,0 0 22 16,0 0-100-16,0 0-10 15,23-24-14-15,-1 8-22 16,2 2-49-16,3 0-64 16,0-1-87-16</inkml:trace>
  <inkml:trace contextRef="#ctx0" brushRef="#br0" timeOffset="43617.38">17987 13776 72 0,'0'0'131'0,"0"0"-52"15,0 0-5-15,0 0 2 16,0 0-39-16,0 0 2 15,-10-24-39-15,10 24-9 16,12 6 9-16,1 20 0 16,3 8 3-16,-1 6 3 15,1 6 0-15,-5 0-8 0,-4-2 2 16,-5-4-23 0,-2-8-73-16,0-9-62 0,0-11-17 15</inkml:trace>
  <inkml:trace contextRef="#ctx0" brushRef="#br0" timeOffset="43945.95">18210 13605 170 0,'0'0'142'0,"0"0"-32"16,0 0-21-16,0 0-18 15,0 0-32-15,0 0 31 16,0-54-58-16,0 54-7 0,0 0-5 16,0 0 0-16,0 0-6 15,-5 18 4-15,1 22 2 16,2 24 16-16,2 19-14 16,0 12 12-16,0 12 15 15,0 4-28-15,0-3 13 16,0-6-14-16,0-12 9 15,0-11-20-15,0-15 24 16,0-14-26-16,0-14-10 16,6-14-123-16,3-18-69 15,4-4-50-15</inkml:trace>
  <inkml:trace contextRef="#ctx0" brushRef="#br0" timeOffset="44249.77">18339 13864 43 0,'0'0'56'0,"0"0"-36"15,0 0 24-15,0 0 25 16,0 0-12-16,0 0 9 15,-9-8-34-15,9 8-9 0,0 0-23 16,0 15 4-16,0 14-4 16,0 12 47-16,0 7-29 15,0 0-5-15,0-1-13 16,0-2 0-16,4-9-7 16,3-8-33-16,-1-9-90 15,6-14-21-15</inkml:trace>
  <inkml:trace contextRef="#ctx0" brushRef="#br0" timeOffset="44675.83">18475 13828 241 0,'0'0'102'15,"0"0"31"-15,0 0-38 16,0 0-63-16,0 0-32 16,0 0 0-16,40-74-15 15,-25 66 3-15,-3 4 12 16,-6 2-4-16,-1 2-2 16,-5 0-8-16,0 10-3 15,0 10 17-15,-3 6-4 16,-7 3 4-16,-4-6 0 0,1 0-4 15,1-4 16 1,6-5-12-16,3-9 0 0,3-2 9 16,0-3-12-16,0 0 6 15,9 0 13-15,16-8-5 16,-1 0-11-16,-1 2 0 16,-6 6 10-16,-3 0 3 15,-5 6-21-15,-5 16 8 16,-4 4-1-16,0 6-8 15,-19 5-25-15,-15 0 3 16,-4 2-129-16,-2-1-23 16</inkml:trace>
  <inkml:trace contextRef="#ctx0" brushRef="#br0" timeOffset="44975.52">18265 14506 195 0,'0'0'219'0,"0"0"-71"16,0 0-98-16,0 0-22 16,0 0-16-16,0 0-9 0,181-164-6 15,-148 143-16-15,-8 9-62 16,-12 8-120-16,-13 4 0 16</inkml:trace>
  <inkml:trace contextRef="#ctx0" brushRef="#br0" timeOffset="45122.84">18254 14582 151 0,'0'0'191'0,"0"0"-83"16,0 0-93 0,0 0-15-16,0 0 0 0,0 0-20 15,286-194-144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0T04:05:28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10655 8983 156 0,'-2'-4'81'0,"2"3"12"15,0-1-16-15,0-3-17 16,0-1 19-16,0 0-37 16,0 0-9-16,0 2-6 0,0-1 26 15,0 2 10-15,0 1-20 16,0 0-8-16,0 0 4 16,0 2-10-16,0-3-2 15,0 3-7-15,0 0-4 16,0 0-4-16,0 0-12 15,0 0-9-15,0 0-2 16,8 0 11-16,4 9 3 16,-1 7-1-16,-2 3-2 15,-3 2-7-15,4 1 2 16,-4 0-1-16,1-3 6 16,1-6 1-16,0-4 3 15,2-6 11-15,11-3 9 16,10 0 16-16,17-24-11 15,15-10-13-15,7-10-10 0,5-7 1 16,1 0-6-16,-7-2-1 16,-11 7 0-16,-14 13 3 15,-19 13-1-15,-11 12-1 16,-12 6-2-16,-2 2-12 16,0 0-7-16,0 12 0 15,-16 13 15-15,-1-2-90 16,3-5-152-16,1-14-328 15</inkml:trace>
  <inkml:trace contextRef="#ctx0" brushRef="#br0" timeOffset="29317.75">21103 7046 30 0,'0'0'58'16,"0"0"-22"-16,0 0-19 15,0 0 4-15,0 0 10 16,0-1-23-16,0-2-4 16,0 3 0-16,0-2 7 15,0 2 12-15,0-2 7 16,0 2 15-16,0-1-2 15,0-2-9-15,0 1-12 16,0 1 27-16,0 1-9 0,0-3-25 16,0 3 8-1,0 0 4-15,0-3 1 16,0 3-19-16,0 0 3 0,0 0-2 16,0 0-4-16,0 0 3 15,0 0-3-15,0 0 1 16,0 0 0-16,0 0 6 15,0 0-5-15,0 0-7 16,0 0 3-16,0 0 0 16,0 0-4-16,0 0-1 15,0 0-7-15,0 0 4 16,0 0 0-16,0 7 4 16,0-1 0-16,0 4 0 0,0-1-1 15,0 3-2-15,0 1 3 16,0 1 0-16,0 3 6 15,0-2-6-15,0 2 0 16,0-1 0-16,0 0 0 16,2-1 0-16,0 2 0 15,2 1 1-15,2 0 9 16,-2 2-8-16,0 0 12 16,1 2-5-16,-3 2-3 15,0-1 0-15,0 2 4 16,0 2-9-16,0-4 9 15,2 1-6-15,-2 1-4 0,2-1 2 16,-2-2 5-16,2 2-6 16,-1 2 0-16,1 2 2 15,-2 2 12-15,2 2-13 16,-1 0 6-16,-3 1 11 16,3 2-13-16,-1-1 7 15,2 1-7-15,0 2 2 16,3-3 7-16,-1 2-7 15,4 1-7-15,-1 1 7 16,-3 2-7-16,3 2 2 16,-4 0-1-16,-3 1-1 15,3-4 1-15,-3 0 0 16,0-1 3-16,0 4-2 16,-2 1-1-16,0 6 1 15,0-1 2-15,2 3 1 0,2 0-5 16,6 2 1-16,-1 2 9 15,-1-1-9-15,1-1 3 16,3-3-3-16,-6 0 9 16,3 0-10-16,-5 5 1 15,-4 3 3-15,0 6 5 16,0 1-10-16,0-2 4 16,0-5 10-16,-2 0-14 15,0-5 1-15,2-3 2 16,0 2-2-16,0-2 8 15,0 4-3-15,0 1-4 16,0 8 4-16,2 2-3 16,5 1-3-16,0-3 6 0,-3-3-4 15,1 3 2-15,1-3-2 16,-2 3 0-16,2 1-2 16,-4 3 3-16,-2 6 0 15,0-1 1-15,0-2 4 16,0-5-4-16,-2-6 7 15,-6-8-5-15,4-10-3 16,0-8-2-16,1-11 1 16,3-10-1-16,0-8-1 15,0-4-20-15,7-20-192 0,9-38-557 16</inkml:trace>
  <inkml:trace contextRef="#ctx0" brushRef="#br0" timeOffset="31048.77">21127 7064 99 0,'0'0'62'16,"0"0"0"-16,0 0-9 16,0 0 0-16,0 0-26 15,0 0-8-15,0 0-7 0,0-4 8 16,0 4 12 0,0 0 38-16,0 0 7 0,0 0-6 15,0 0 6-15,0-1-24 16,0 1-20-16,13-2-2 15,6-1-18-15,10 1-6 16,6-2 3-16,10 1 2 16,8-2 0-16,3 3-11 15,4 1 4-15,-2 1 3 16,-2 0-1-16,-2 0-7 16,2 0 1-16,1 0-2 15,10 0 2-15,4 0 6 16,8 3-7-16,0 5 17 15,6-2-9-15,0 0 3 0,-2 0-11 16,-8 0 9-16,-6-1-8 16,-6 0-1-1,-5-3 0-15,-3-2 0 0,6 0 2 16,3 0 1-16,5-2-3 16,3-8 0-16,-1 4 3 15,1 0-7-15,-3 3 6 16,-3 0-4-16,3 1 3 15,3 0-3-15,1 0 4 16,1 2-1-16,2-2 1 16,-1 2-2-16,-1 0 0 15,-1 0-3-15,-1 0 3 16,4 0 4-16,0 0-2 16,4 0-4-16,0 0 4 15,3 0 3-15,-3 0-5 0,-2 2-3 16,3 0 3-16,-2 2 1 15,4-4 0-15,2 0 4 16,4 0 3-16,0 0-1 16,3 0-4-16,1 0 8 15,-3 0-11-15,1 0 7 16,2 0 1-16,-1 3-6 16,1-1-2-16,3 1 21 15,-2 1 12-15,6 2-3 16,5 0-22-16,-5 0-3 0,2 0 10 15,-7 0-11 1,-7 1 2-16,-3-2-2 0,0 0 9 16,-3-5-5-16,3 0 8 15,-1 0 13-15,6 0-13 16,1-10-3-16,5-5 3 16,-2 1-9-16,0 2-5 15,-3 0 2-15,-4 4 8 16,-3 3-10-16,3-4 7 15,9 3-5-15,0 2 1 16,2 0 1-16,-2 1-5 16,-5 0 5-16,-1-1-6 15,-1 0 2-15,-2 0 4 16,-1 0-2-16,-7 0 1 16,-9 0 3-16,-7-1-4 0,-9 2 0 15,-7-3 24-15,-5 1-20 16,-2 0 14-16,-2 1-4 15,-2 1-5-15,-3 0-1 16,-4 1-5-16,-2-2 0 16,0 0 3-16,-6 0 0 15,-2 2-7-15,-1-2 3 16,-3 4 1-16,-3-3-3 16,-4 3-2-16,-1 0 4 15,-3-3-3-15,3 3 1 16,-2 0-3-16,-3 0 0 15,-2 0 1-15,0-4-1 0,0 4 0 16,0 0-1-16,0 0-43 16,-25 0-208-16,-15-11-426 15</inkml:trace>
  <inkml:trace contextRef="#ctx0" brushRef="#br0" timeOffset="33059.61">21366 10921 237 0,'0'0'82'16,"0"0"-46"-16,0 0 28 15,0 0 18-15,0 0-22 16,0 0-23-16,0 0-12 0,15-4-4 15,-5-1-12 1,1 2 59-16,-1 0-1 0,6-3-27 16,5 3 8-16,3-4-26 15,2 2 9-15,6-2 24 16,3 3-27-16,4 1 1 16,3-3-22-16,1 6 14 15,1 0-13-15,7 0-2 16,2 0-5-16,7 6 1 15,6 1 0-15,-2 0-1 16,3-4 0-16,2-1-1 16,2-2 5-16,3 0 1 15,-3 0-3-15,-4 0 15 16,-4 0-9-16,2-4-3 16,1-2 3-16,7-2-2 0,6-1-7 15,6-3 0-15,-1 3 4 16,3-1-4-16,-2-3 0 15,0 4 1-15,-5-1 9 16,-2 3-10-16,-2 0 1 16,-3 3-1-16,5 4 0 15,0 0 0-15,3 0 2 16,6 0-2-16,4 0 2 16,9 0-1-16,2 0-1 15,3 0 1-15,0-6 1 16,-4-2-2-16,-1 0 2 15,-9 4 0-15,-6 4-2 0,-7 0 0 16,-6 0 0-16,-4 4 1 16,8 4-1-16,4 0 1 15,9-4-1-15,7-2 0 16,6-2 0-16,4 0 3 16,-2-4-1-16,1-7 0 15,-9 0-2-15,-9 2 0 16,-9 9-1-16,-13 0 0 15,-8 0 1-15,1 0 2 16,0 0 18-16,7 0-7 16,9 0 1-16,9 0-2 15,5 0 1-15,3-5-6 16,4-5 4-16,-2 0 4 16,-1 2 1-16,-8 4-3 15,-2 2-5-15,-1 2-6 0,-4 0 2 16,4 0-2-16,0 0-1 15,-2-2-1-15,8 2 5 16,3 0-3-16,-1 0-1 16,-2 0-1-16,-4 0 0 15,-6 0 0-15,-1 0 5 16,2-3 12-16,2-2-14 16,3-4 3-16,-1 2-2 15,3-3 1-15,-2 0-4 16,2 0 3-16,-2 1-3 0,-2 2 1 15,0 0 0 1,-6 2 4-16,1 0 9 0,-5 1 0 16,2 0 1-16,6 3-6 15,1-3 3-15,2-3-10 16,5 4 2-16,-6-1-4 16,-3-1 1-16,-5 3 0 15,-6 2-1-15,-5 0 3 16,-1 0 1-16,-12 0 7 15,-5 0-6-15,-10 0-4 16,-12-2 12-16,-6 1-12 16,-14-1-2-16,-2 0-7 15,-24-5-205-15,-43-13-529 0</inkml:trace>
  <inkml:trace contextRef="#ctx0" brushRef="#br0" timeOffset="34978.51">29065 6872 74 0,'0'-4'176'0,"0"-1"-108"16,0 2 20-16,0-1 12 16,0 0-74-16,0 1-4 15,0 0 14-15,0 1-20 16,0 2-10-16,0 0 52 16,0 0 6-16,0 0 4 0,0 0-14 15,0-2-7-15,0 2-3 16,0 0-21-16,0 0-14 15,0 0-6-15,0 0-3 16,0 0-2-16,0 0-2 16,0 0-5-16,0 0-3 15,0 0 2-15,0 5 5 16,0 9 1-16,0 3 4 16,0 5 0-16,0 6 1 15,0 4 3-15,0 7 1 16,0 7-4-16,3 4 4 0,-1 4 6 15,0 1 3-15,3 2-5 16,1 1 5-16,1-2 2 16,0-2 6-16,0 0-7 15,-3-1 10-15,0 1-11 16,-2 1-5-16,1-2 4 16,-1 3 3-16,0 0-12 15,0 2 0-15,5-1 5 16,2-1 8-16,2-2 2 15,3-2-10-15,-3 2 6 16,-3-1-6-16,4 2-1 16,-3 2-4-16,-3-2 2 0,2 4 3 15,-4-3 1-15,-2 2-3 16,2 2-4-16,1 3 6 16,-1 1-2-16,2 2-1 15,0 0 0-15,-2 0 1 16,-2-2-3-16,-2 3 0 15,0-2 1-15,0 4-2 16,0 3-2-16,-2 0 1 16,-10-1 0-16,2 1-1 15,3-4 1-15,3-6 2 16,2-6-3-16,2-2-1 16,0 0 6-16,0 4 9 15,0 0-1-15,0 2-5 16,0-2 4-16,2-7-6 15,2 0-6-15,-4-8 7 0,2-1-6 16,0 1-1-16,1-4 5 16,-1 0-5-16,0-3 0 15,-2 0 5-15,0 0-5 16,0-2 1-16,0-4 4 16,0-2-3-16,0-4-2 15,2-5 4-15,-2-5-3 16,0-7 1-16,2-3-3 15,-2 1 0-15,0-2 7 16,0-1-6-16,0 0 0 16,0 1 0-16,2-1 0 15,-2 0 3-15,0-2-1 0,0 0 2 16,0 3-1 0,0-1-4-16,-29 7-36 0,-17-7-129 15,-26-2-425-15</inkml:trace>
  <inkml:trace contextRef="#ctx0" brushRef="#br0" timeOffset="36210.82">21383 10818 39 0,'0'0'171'0,"0"0"-99"16,0 0-60-16,0 0-8 15,0 0-2-15,0 0 24 16,0 0 32-16,0 0 33 0,0 0 3 16,0 0 11-16,0 0-14 15,0 0-22-15,0 1-33 16,0 10-29-16,0 3-5 15,6 6 20-15,-4 6 11 16,-2-2-5-16,2-2-5 16,0-3 5-16,-2-7-21 15,2-7 2-15,3-2 3 16,5-3-12-16,4-11-121 16,1-31-598-16</inkml:trace>
  <inkml:trace contextRef="#ctx0" brushRef="#br0" timeOffset="38069.18">30006 6766 210 0,'3'0'161'0,"1"0"-39"15,-2 0-10-15,-2 0-66 16,0 0-23-16,0 0-13 16,0 0 13-16,0 0 26 15,0 0 15-15,0 0-7 16,0 0 0-16,0 0-5 0,0 0-2 15,0-2-14-15,0 2-9 16,0 0-11-16,0 0-9 16,0 0-3-16,0 0 0 15,0 0-3-15,0 0 5 16,0 0-5-16,0 0 0 16,0 0 3-16,0 0 4 15,0 0 5-15,0 0 7 16,0 0-2-16,0 0-8 15,0 0-3-15,0 0 3 16,0-5-9-16,0 3 4 16,0-3-5-16,0-2 0 0,-4 0-1 15,2 0 1-15,-3 4-1 16,0 0 1-16,-1 3-3 16,-9 0-8-16,-8 0 4 15,-6 3-9-15,0 11 7 16,0 3 3-16,9-1 4 15,2 0-2-15,4 0 2 16,4-3 1-16,3-4-2 16,3-2 3-16,1-1 2 15,3-1-2-15,0 0-2 16,0 3 2-16,0 0 0 16,0 2-3-16,12 2-1 15,0 0 4-15,7 2-1 16,3 0 1-16,2 0 0 15,5-2 5-15,-2-1-3 0,0 1 0 16,0-3-1-16,-7 2 0 16,-7-4-1-16,-2 1 0 15,-2 0-2-15,-7 2 2 16,1 3-1-16,-3-4-1 16,0 3-3-16,0 0-10 15,0-2 11-15,-9 1 4 16,-3 0 0-16,1-3 0 15,0 6-1-15,-4-4 1 16,2 2-2-16,-6-2 2 16,1-1 4-16,1-4-4 15,-3-1 5-15,-1-1-3 16,6-3 3-16,-1 0 0 16,5 0 1-16,0-4 6 0,4-4-4 15,3-2 10-15,1 1 11 16,3 1 13-16,0 1-12 15,0 0-11-15,0 2 3 16,0 2-12-16,0 1 6 16,0 2-16-16,0 0-8 15,0 2-57-15,-2 16-227 16,-20 3-205-16</inkml:trace>
  <inkml:trace contextRef="#ctx0" brushRef="#br0" timeOffset="42058.65">23802 7594 64 0,'0'0'189'0,"0"0"-72"16,0 0-15-16,0 0 25 15,0 0-30-15,0 0-17 16,5 0-39-16,-3 0-17 15,-2 0-13-15,0 0-8 16,0 0 1-16,0 0 14 16,0 0 6-16,0 0 14 15,0 0-15-15,0 0-7 16,0 0-3-16,0 0 0 16,0 0-5-16,0 0-4 15,-5-2-1-15,3 0-2 16,-2-1 3-16,-2 3-4 15,-1 0 1-15,-3-1 0 0,0 1 0 16,-6 0-1-16,-2 0 1 16,0 0 0-16,1 0 1 15,1 0 1-15,-5 0 8 16,4 0 1-16,-1 0-2 16,1 0-4-16,-4 0-2 15,1 0-1-15,-2 4-3 16,0 5 1-16,-3 2 0 15,2 1-1-15,0-2 3 16,-2 3-2-16,0-4 1 16,1 3-1-16,-1 0 2 15,0 0-1-15,-1 1 3 0,-3 4 6 16,-2-1-3 0,4 0-2-16,0 0 2 0,3-2 9 15,3 2-6-15,4-2 1 16,-3 2-8-16,-1 0 1 15,2 3 0-15,-4 0 12 16,1 6-14-16,0 3 3 16,0 2-3-16,-3 8 6 15,-2 0-4-15,2 6-3 16,2 2 6-16,0-4-3 16,3-1-4-16,2-6 6 15,0-2-3-15,2 0 0 16,1-2 5-16,-1-1-2 15,3-2-1-15,4-2-5 0,-3 2-1 16,4 0 6-16,-1 2-2 16,0 4-3-16,-2 6-1 15,0 2 8-15,-1 1-1 16,1-1-3-16,1-3 0 16,2-2 2-16,4-2-5 15,-3-3 5-15,5-1 2 16,-2-3-5-16,2-3 4 15,0 2-5-15,2 1 0 16,0 0-1-16,0 2 1 16,0 0 0-16,0 2 0 15,0-1 1-15,0 3-2 0,0 0 9 16,6 2 2-16,3-2 2 16,3 2-3-16,0-2-3 15,-1-2-4-15,3-1 3 16,-1-4-6-16,1-1 3 15,1 3-2-15,3-1 1 16,-2 2 0-16,2 2 1 16,-1 2-3-16,-1 0-1 15,2-1 0-15,2 2 3 16,0 1 0-16,5-5-1 16,0-2 3-16,3-3 0 15,4 1 3-15,1-1-6 16,0 0 5-16,5 0-2 15,0 3-1-15,-5-3-2 16,0-3-1-16,-6-1 2 0,0-2-2 16,2-2 2-16,-2 1-1 15,4-4-2-15,0 4 2 16,3-2-1-16,-1 1 3 16,0 0-2-16,4 1-1 15,3 1 1-15,2-3 1 16,3 4-3-16,-1-4 3 15,-1 0 0-15,-1-5-2 16,-5-2 0-16,4 0 2 16,-3-4-1-16,-3 2 1 15,-1 0 0-15,-3-1-3 0,2-2 1 16,5 1 1-16,7-4-2 16,1-2 6-1,6 0-5-15,6 0 7 0,4-4 0 16,-2-8 5-16,-1 0-7 15,-8 4 0-15,-7 2-6 16,-6 2 0-16,-2 2 2 16,-4-4-1-16,1 1 2 15,-2-2-2-15,5-3 0 16,1-5 0-16,6-2 0 16,10-9 0-16,3-3 9 15,0-3-8-15,0 1 7 16,-5-1-6-16,-2 1 4 0,-4 1-5 15,-6 2 4-15,-3 1-4 16,-3 6 0-16,-2-1-1 16,-4 0 0-16,2 0 4 15,0-4-4-15,-2 2-1 16,2-4 0-16,-2-4 2 16,-2-5-1-16,1 0 2 15,1 0 0-15,-5-1-3 16,-1 2 7-16,-2 0-3 15,-1 4-1-15,0 2-2 16,-5 2 3-16,-4-3-3 16,1 2 0-16,-4-5-2 0,-2-3 4 15,3-5-4-15,-5 0 4 16,2 1-3-16,-1-3 3 16,0 3-3-16,-1 1 0 15,-2 1 4-15,0 4-4 16,0-2 0-16,0 4-1 15,0-1-2-15,-10-3 3 16,-1-1 4-16,1 0-3 16,-2-2 0-16,-1 2 0 15,1 2-1-15,-1 0 1 16,-3 0-4-16,1-3 7 16,-3 3-3-16,3 2-1 15,-1 0 1-15,1 0-1 16,-2 2 0-16,0 0-1 15,1 2 2-15,-3 2-2 0,-2-3 0 16,-3-1 1 0,-3-2 0-16,0-1 0 0,0-2 1 15,1 1-2-15,-1-1 2 16,3 8 0-16,1 1 0 16,0 6-1-16,6 4-1 15,-3 1 1-15,3 4 0 16,-6-3-2-16,0 0 2 15,-1-1-2-15,-1 0 4 16,1-2-2-16,2 4 1 16,1-2-1-16,0 1 0 15,0 2 0-15,1 0 0 0,3 2-1 16,-4 3 2-16,1-2-2 16,-2 2-1-16,-2 4 2 15,-3-1 0 1,0 0-1-16,2 2 0 0,-2 2 1 15,4-1 0-15,-2-2 0 16,2 1 0-16,1 0 0 16,-3-3 1-16,1 2-1 15,0-1 0-15,-5-2 2 16,-3 1-4-16,1 2 3 16,-2-2-2-16,4 2 2 15,-2-3-1-15,4 1 4 16,0 2-4-16,2-5 0 0,5-1 0 15,3 4 1-15,-4 0-1 16,4 0 0-16,-3 1 0 16,-1-1-1-16,4 4-1 15,-3-3 2-15,-1 1 2 16,2 0-2-16,-6-4 0 16,-2 0 1-16,0-4-1 15,-4 4-1-15,4-2-2 16,-2 2 3-16,2-2 0 15,-2 3-1-15,-4 2-3 16,-5 6-6-16,-13 0-30 16,-12 8-22-16,-16 29-96 0,-17 8-63 15,-7 6-347-15</inkml:trace>
  <inkml:trace contextRef="#ctx0" brushRef="#br0" timeOffset="44593.13">26481 7533 168 0,'0'0'326'0,"0"0"-242"16,0 0-42-16,0 0 4 15,0 0 14-15,0 0-27 0,0 0-8 16,-89 0-13-16,74 0 3 16,-7 0-3-16,-1 0 12 15,-3-1 1-15,-3-2-10 16,-2 2 10-16,0-2-7 15,2 3 13-15,0-1-3 16,2 1 4-16,0 0-13 16,2 0-6-16,-4 0 2 15,-2 0-9-15,-2 0-2 16,-5 0 4-16,-1 4-8 16,2 4 3-16,-3-1 7 15,0 2 3-15,-3-1 9 0,-1 2-1 16,3-2-1-1,2 0 1-15,-1 2-5 0,4 0-7 16,0 4 1-16,2-1-2 16,5-1-4-16,0 0 2 15,6 2-3-15,0 1 2 16,1 2-5-16,-3 2 1 16,3 5 3-16,-2 0-2 15,1 1 6-15,3-1-6 16,0-1 2-16,2 2-1 15,3-2-2-15,-3 1-1 16,3 2 0-16,-4 5 5 0,1 1-3 16,3 6-1-1,-1 4 6-15,5 2 0 0,0 0 0 16,4-1 0-16,3 0-3 16,-1 3 5-16,3 2-1 15,-2-1-5-15,2-5 4 16,-3-2-6-16,3-4 0 15,0 0 0-15,-3 1 0 16,2 1 2-16,1 1-2 16,0 3 0-16,0 1 1 15,0 0 0-15,2 0 3 16,0 1 0-16,0-2 3 16,0-4 0-16,0 0-1 15,0-5-2-15,2-4 0 16,4 0 1-16,4-1-1 15,-1 2 1-15,2 2 0 16,0 3-2-16,2 2-2 0,3 4 6 16,2 0-4-16,4 2-1 15,1-4 3-15,4-2-5 16,-2-5 8-16,2-4-4 16,0 0 1-16,0-3 1 15,2-1-4-15,-4 3-1 16,2-3 5-16,0 3-4 15,-2 2 0-15,2 0-2 16,-2 2 3-16,4-4-1 16,0 3-3-16,2-2 2 15,3-2 0-15,1-1-2 16,2 0 4-16,-4-4-4 0,0-2 3 16,1 1-3-16,-3-1 3 15,0 0-2-15,0-3-1 16,0-2 1-16,0-4-1 15,3-2 0-15,1-3 2 16,1 0 2-16,5-1-2 16,-2-2 1-16,3-2 5 15,3 0 5-15,0 0-1 16,2 0-8-16,-1 0 0 16,1-6 1-16,3-4 1 15,-4-2-4-15,1 0-2 16,0-4 8-16,0 0-7 15,-3 0 0-15,-1 2 2 16,-3-2 7-16,0-2-5 0,0-2-3 16,2-2 2-16,-2 1-2 15,1-4 6-15,-3 1-7 16,-3-1 4-16,3-1-5 16,0-2 2-16,2-2 0 15,-2-2-1-15,-1 2 1 16,0-2-1-16,-6 2 1 15,-5-3 5-15,1 2-6 16,-2-1 0-16,-5 0 8 16,-1 0-8-16,-3 2 0 15,3-2 3-15,-6 1-4 16,0 1 2-16,-4 0-3 0,-2-2 1 16,1-2 0-16,0-2 2 15,-4 0-2-15,0-2-1 16,-4 1 1-16,0 2 1 15,0-1-1-15,0-1-3 16,0 4 3-16,0-2 2 16,0 1-1-16,-2-1-1 15,-4-4 1-15,-2-1-1 16,0-1 0-16,-1-1 2 16,-1 3 0-16,2-2-3 15,-1 1 1-15,-3 2 0 16,4 0-1-16,-1 7 2 0,0 2-2 15,0 1 0-15,-2 2 1 16,2-1 1-16,-4-2-1 16,2-6 3-16,-5-2-5 15,-2-4 2-15,2 1 0 16,1 4 1-16,-1 3 0 16,3 8-1-16,-3 3-1 15,3 2 1-15,1-1 0 16,-1 0 1-16,1 1 1 15,0 2-1-15,1 0-1 16,-3-3-2-16,3 3 2 16,1 2 0-16,-2 4 1 15,1-2-1-15,2 2-2 16,0 0 2-16,-2-1 0 0,0 0 0 16,-1-1 1-16,-1 0-1 15,-1 0 0-15,2 0 0 16,-2 0 1-16,3 0-1 15,2 2 0-15,0 4 0 16,4 0 0-16,-1 2-1 16,2 2 1-16,-3 0 0 15,1-2 0-15,-4 1-3 16,1 0 3-16,-1 1 0 16,0-1 0-16,-3-2 0 15,1 3 0-15,1-2 1 16,1 2-1-16,-2 0 0 15,-1 0-2-15,2-1 2 16,-5 2 0-16,3-4 1 16,-5 2-1-16,-3-2-1 0,-8-1 1 15,-8 1-1-15,-17-3 3 16,-23 1-4-16,-35 7-20 16,-31 2-91-16,-32 0-217 15</inkml:trace>
  <inkml:trace contextRef="#ctx0" brushRef="#br0" timeOffset="46114.49">22382 7475 130 0,'0'0'213'0,"0"0"-133"16,0 0-54-16,0 0 1 15,0 0-5-15,0 0-5 16,-2 17 7-16,-2-12-8 0,-1 4 10 15,-1 2 24-15,-4 4 0 16,-1 3 2-16,-1 6-7 16,-7 4-11-16,1 1 8 15,3 0-7-15,2 0-8 16,1-8 3-16,4-3-2 16,3-6-5-16,1-3-7 15,4-9-6-15,-3 3-10 16,3-3 8-16,0 2-3 15,0-2 16-15,0 0 0 16,0 0 33-16,0-10 16 16,3-10-67-16,6-1 0 15,-1-4-3-15,1-1 0 0,3-1 0 16,-2 1 0-16,2 1 0 16,1-1 0-16,-2 2-1 15,1-1 1-15,-2 5 3 16,-1 2-3-16,1 4 0 15,-4 2 0-15,-2 2 3 16,-1 2 7-16,-1 2 2 16,0 2 3-16,0 0-11 15,-2 1 0-15,2 3 3 16,-2 0-2-16,0 0-2 16,0 0 3-16,0 0-6 15,2 0 0-15,2 0-17 16,2 20-6-16,7 15 23 15,5 9 1-15,-1 3 2 16,4-3-2-16,-3-6-1 16,-5-4 1-16,1-6-1 0,-5-6 2 15,-5-6-2-15,-4-4 4 16,0-6-2-16,0-3-2 16,0 0-48-16,0-3-37 15,0 0-32-15,-13 0-140 16,-1 0-419-16</inkml:trace>
  <inkml:trace contextRef="#ctx0" brushRef="#br0" timeOffset="46306.39">22267 7690 478 0,'0'0'287'0,"0"0"-135"16,0 0-96-1,0 0-43-15,0 0 15 0,0 0-11 16,191-20-14-16,-142 20 1 16,2 0-4-16,7 0-123 15,7 0-192-15</inkml:trace>
  <inkml:trace contextRef="#ctx0" brushRef="#br0" timeOffset="47205.87">27516 7331 304 0,'0'0'233'0,"0"0"-114"16,0 0-34-16,0 0 43 15,0 0-23-15,0 0-50 16,-7 0-29-16,7 0-1 16,0 0-15-16,0 0 0 15,0 0-9-15,0 9-1 16,0 11-20-16,0 3 20 0,0 11 1 15,0 2 9-15,0 1-10 16,0-6 2-16,0 0 0 16,0-5-1-16,0-2 3 15,0-8-4-15,-4-3-76 16,-5-12-148-16,5-1-321 16</inkml:trace>
  <inkml:trace contextRef="#ctx0" brushRef="#br0" timeOffset="47753.56">27490 7365 343 0,'0'0'96'16,"0"0"12"-16,0 0-49 16,0 0-46-16,0 0-9 15,0 0 9-15,0 0-12 16,69-37 2-16,-61 34 36 16,6-1 22-16,-3 2-17 15,2 2-9-15,3 0-12 16,-5 0-7-16,1 0-15 15,-6 9-1-15,-4 8 2 0,-2 1 5 16,0 2 7 0,0 0 2-16,-14 0-6 0,-7-2-7 15,0-2 2-15,4-2 1 16,5-7-6-16,8-4 5 16,4-1-4-16,0-2 3 15,0 0 47-15,18 0-36 16,13-5-15-16,5-2-3 15,2 3-3-15,-1 4 3 16,2 0-4-16,-6 0 5 16,-6 7 2-16,-10 7 2 15,-10 1-2-15,-7 6 2 0,0-2-2 16,-5 5 0-16,-19 1 3 16,-7-2 7-16,-5 2-6 15,1-9 10-15,-1-8-14 16,3-6-67-16,4-2-333 15</inkml:trace>
  <inkml:trace contextRef="#ctx0" brushRef="#br0" timeOffset="50624.91">19574 11662 268 0,'0'-10'75'15,"0"6"-14"-15,0-4 22 16,0 4-1-16,0-2-5 16,0-2-52-16,0 0 11 15,0-2 49-15,0 0-23 16,2-2-34-16,2-1 8 0,-1 6-18 15,-1-3 27 1,0 1-14-16,-2 4 4 0,0 1-3 16,0 2 15-16,0 2 1 15,0 0 1-15,0-2-23 16,0 1-13-16,0 1 13 16,0 0-5-16,0 0-8 15,0 0 4-15,0 0-14 16,0 0-3-16,0 9-22 15,0 21 10-15,2 10 7 16,-2 6 5-16,0 0 3 16,0-3-1-16,0-3-2 15,0-9 0-15,0-2 0 16,0-7 0-16,0-4 0 0,0-6 0 16,-2-3 0-16,2-4-8 15,0-5-87-15,0 0-11 16,0-4-17-16,0-24-441 15</inkml:trace>
  <inkml:trace contextRef="#ctx0" brushRef="#br0" timeOffset="50713.86">19574 11662 621 0</inkml:trace>
  <inkml:trace contextRef="#ctx0" brushRef="#br0" timeOffset="50940.73">19574 11662 621 0,'27'-102'102'0,"-27"102"-21"0,0 0 20 0,0 0 19 15,0 0-46-15,0 0-44 0,29-78-26 16,0 70-4 0,4 6 3-16,-2 2-3 0,-4 0 0 15,-5 0 0-15,-6 10-3 16,-8 5-3-16,-8-2 3 16,0 6-1-16,0-2 2 15,-22 1-3-15,-9-2 5 16,0-2 3-16,4-7-1 15,5-2 1-15,4-3 2 16,5-2-3-16,5 0 1 16,4 0-3-16,4 0-35 15,0 0-43-15,0 0-35 0,12 0-164 16</inkml:trace>
  <inkml:trace contextRef="#ctx0" brushRef="#br0" timeOffset="51339.42">20073 11392 404 0,'0'0'222'0,"0"0"-138"16,0 0-32-16,0 0 30 0,0 0 0 15,0 0-11-15,0-6-40 16,0 6-22-16,0 0-3 16,0 0 4-16,0 0-5 15,0 0-5-15,-11 10 1 16,-9 10 9-16,-5 3 8 16,1 9 7-16,-3 7 11 15,0 6 2-15,5 6 8 16,7-1-9-16,5 1-8 15,8-4-7-15,2 0-12 16,0-1-1-16,12-8-5 16,7-8 0-16,-1-4 0 15,0-5-4-15,0-7-1 16,0-9-62-16,2-5-64 0,-2 0-102 16,-1-26-283-16</inkml:trace>
  <inkml:trace contextRef="#ctx0" brushRef="#br0" timeOffset="51908.38">20149 11659 547 0,'0'0'233'0,"0"0"-103"16,0 0 4-16,0 0-45 16,0 0-13-16,0 0-28 15,7-73-4-15,-5 67-3 16,-2 4 0-16,0 2-22 15,0 0-13-15,0 0-6 16,0 0-13-16,0 0-7 16,0 14 17-16,0 8 1 0,0 8 2 15,0 5 4-15,-5 0-4 16,-1 5 0-16,-2-1 1 16,2-6-1-16,0-2 1 15,1-7 1-15,3-8 0 16,2-6-1-16,0-4 3 15,0-4 0-15,0-2 7 16,0 0 11-16,0-11-8 16,0-18-14-16,7-6-23 15,-1 2 6-15,-4-6-8 0,6 1 8 16,-4-2 9-16,2 0 8 16,1 4 0-16,-3 4 1 15,4 8 2-15,-4 6 7 16,-2 8 18-16,0 6-6 15,0 0-1-15,-2 4-15 16,3 0-6-16,3 0-10 16,3 0-5-16,2 10 15 15,5 13 1-15,-3 11-1 16,0 3-1-16,3 1 0 16,-5 3 1-16,-2-3 1 15,-4-6 1-15,0-5-3 16,-5-6 1-16,0-10-3 0,0-5-43 15,0-6-57 1,0 0-7-16,0 0-85 0,-8-19-523 16</inkml:trace>
  <inkml:trace contextRef="#ctx0" brushRef="#br0" timeOffset="52074.28">20133 11712 251 0,'0'0'532'0,"0"0"-324"16,0 0-127-16,0 0 23 15,0 0-13-15,0 0-27 16,54-19-38-16,-12 12-18 16,3 0-6-16,-3 0-2 15,-1-1 0-15,-8 0-101 16,-6-1-241-16,-8-10-526 0</inkml:trace>
  <inkml:trace contextRef="#ctx0" brushRef="#br0" timeOffset="52364.55">20403 11368 830 0,'0'0'196'16,"0"0"-144"-16,0 0 7 16,0 0 11-16,0 0-45 15,0 0-18-15,89 39-7 16,-58 2 1-16,-4 8 0 15,-6 12 5-15,-9 7 4 0,-7 6 2 16,-5 5 2 0,-9 2 6-16,-20-6 2 0,-4-11-7 15,-1-9 7-15,10-17-11 16,1-13 1-16,8-11-5 16,11-5-1-16,-2-8-6 15,6-1-13-15,0 0-63 16,12-24-284-16</inkml:trace>
  <inkml:trace contextRef="#ctx0" brushRef="#br0" timeOffset="54130.15">20880 11584 163 0,'0'0'166'16,"0"0"-69"-16,0 0-10 16,0 0-5-16,0 0-20 15,0 0 37-15,0 0 24 16,-22 0 26-16,36 0-25 15,7 0-101-15,8-4-8 16,7-4-2-16,2-2-4 16,4 3-8-16,-4 2 1 15,-5 3 0-15,-4 2-2 16,-8 0 0-16,-8 0-7 16,-4 0-53-16,-5 0-12 15,-4 0-27-15,0 2 3 16,0 0-51-16,0 1-40 0,0 0-104 15</inkml:trace>
  <inkml:trace contextRef="#ctx0" brushRef="#br0" timeOffset="54443.43">20895 11740 249 0,'0'0'145'16,"0"0"-53"-16,0 0 51 15,0 0 29-15,0 0-20 16,0 0-64-16,18 3-83 0,1-6 33 16,2-2 7-16,8 0-8 15,5 1-1-15,1 0-6 16,4 0-18-16,-4 0-5 15,-1 2-7-15,-10 2 4 16,-11 0-4-16,-6-2-5 16,-7 2-47-16,0 0-48 15,0-2-31-15,-11-1-89 16,-12-4-72-16</inkml:trace>
  <inkml:trace contextRef="#ctx0" brushRef="#br0" timeOffset="54781.24">21025 11426 429 0,'0'0'173'16,"0"0"-83"-16,0 0 4 15,0 0-8-15,0 0-43 16,0 0-39-16,0-3-3 0,0 22 3 16,2 7 79-1,-2 8 10-15,0 7-29 0,0 2-18 16,0 4-20-16,-2-1-1 16,-9 0-16-16,0-4 4 15,0-7-6-15,-1 2 0 16,1-9-4-16,7-6-3 15,-1-7-2-15,5-10-97 16,0-5-95-16,12 0-91 16</inkml:trace>
  <inkml:trace contextRef="#ctx0" brushRef="#br0" timeOffset="55342.92">21460 11518 459 0,'0'0'167'0,"0"0"-90"15,0 0 0-15,0 0 11 16,0 0-18-16,0 0 10 15,8-21-4-15,-8 16 22 16,0 3-27-16,0 0-26 16,0 2-2-16,0 0-14 15,0 0-5-15,0 0-13 16,0 0-7-16,0 0-4 0,0 0-5 16,0 0-10-16,0 2 0 15,-8 18 15-15,-3 4 0 16,-1 0 7-16,3 2-5 15,5 3 7-15,4-4-4 16,0 4 6-16,0-3 2 16,17-5-4-16,10 0 0 15,4-9-7-15,8-6 6 16,5-6 0-16,0 0 2 16,-1-14 3-16,-3-15-4 15,-9-5 1-15,-8-6-10 16,-10-6-3-16,-13-1-44 15,0 1 5-15,-5 3 15 16,-24 8 6-16,-4 12 9 16,-7 6 5-16,3 11 0 0,2 5 5 15,12 1 2-15,4 0 0 16,11 0-2-16,1 1-1 16,0 12-131-16,-4-6-204 15</inkml:trace>
  <inkml:trace contextRef="#ctx0" brushRef="#br0" timeOffset="56364.71">24081 11255 364 0,'0'0'158'0,"0"0"-67"16,0 0-12-16,0 0-8 16,0 0-7-16,0 0-39 15,0 17 18-15,0-4 52 16,2 6-20-16,0 2-16 15,3 9-13-15,0 7-15 16,-3 1-6-16,2-3 0 16,-2 2-4-16,0-5-11 15,3-6 5-15,-3-4-9 16,-2-10-3-16,2-5 4 16,-2-4-3-16,0-3-4 15,0 0-34-15,0-3-65 16,0-20-183-16</inkml:trace>
  <inkml:trace contextRef="#ctx0" brushRef="#br0" timeOffset="56685.53">24072 11200 350 0,'0'0'405'15,"0"0"-232"-15,0 0-76 16,0 0-22-16,0 0-18 15,0 0-27-15,18-71-25 16,4 61-5-16,5 1 0 16,0 6 7-16,0 3-1 15,2 0 0-15,-5 0-4 16,-6 8-1-16,-9 6-1 0,-9 2-2 16,0 2 2-16,-2 1 1 15,-18 0 3-15,-3 1 5 16,1-6-8-16,2-2 1 15,2-2 0-15,5-7-1 16,1-2-1-16,4-1-24 16,1 0-59-16,5 0-47 15,2 0-81-15,0-6-197 16</inkml:trace>
  <inkml:trace contextRef="#ctx0" brushRef="#br0" timeOffset="57219.75">24487 11131 45 0,'0'0'237'15,"0"0"-41"-15,0 0-46 0,0 0-57 16,0 0 16-16,0 0-29 16,-4 0-10-16,4 0-4 15,0 0 4-15,0 0 15 16,0 0-20-16,0 0-12 15,0 0-16-15,0 0-7 16,0 0-10-16,0 0-10 16,0 0 2-16,0 0-2 15,0 0-1-15,0 0-9 16,0 0-1-16,0 12-11 16,0 13 11-16,0 12 1 15,0 5 9-15,0 4-3 16,2-4-2-16,-2-4-3 0,2-7-1 15,0-13 2-15,0-8-2 16,-2-8 3-16,0-2-1 16,0 0 4-16,0 0 0 15,0 0 2-15,0 0-8 16,0 0-11-16,0-16-67 16,0-9-115-16,0-3-143 15</inkml:trace>
  <inkml:trace contextRef="#ctx0" brushRef="#br0" timeOffset="57669.5">24467 11157 119 0,'0'0'471'0,"0"0"-379"15,0 0-15-15,0 0 9 16,0 0-17-16,0 0-2 15,37-68-25-15,-12 60-35 16,2 2-1-16,2 2 11 16,-4 4 17-16,-2 0-33 15,-4 5 0-15,-9 15-1 16,-6 1-1-16,-4 4 0 16,0 1-3-16,-14 0 4 0,-11 6 3 15,-4-7-3-15,2-1 3 16,3-6 0-1,8-10-2-15,8-4 1 0,8-4 4 16,0 0 23 0,10-16-15-16,22-6-14 0,3 6-8 15,6 4 8-15,-1 11 0 16,-1 1-1-16,-2 0-4 16,-6 15 4-16,-9 9 0 15,-13 4-3-15,-9 4 4 16,0 0 0-16,-11 4 0 15,-18-4 5-15,-9-1 2 16,-6-9-7-16,-4-10-14 0,1-12-196 16,3 0-257-1</inkml:trace>
  <inkml:trace contextRef="#ctx0" brushRef="#br0" timeOffset="58089.25">24407 10971 576 0,'0'0'162'0,"0"0"-81"15,0 0-46-15,0 0-35 16,0 0 5-16,0 0-5 16,-50 50 42-16,35-19 3 15,1 6 26-15,3 7-5 16,7 5-5-16,4 9 14 15,0 12-27-15,0 1-2 16,11-1-14-16,11-3-20 16,5-10 2-16,7-11-6 15,3-15-3-15,8-7 1 16,6-14-6-16,5-10-22 0,-3 0-174 16,-1-24-244-16</inkml:trace>
  <inkml:trace contextRef="#ctx0" brushRef="#br0" timeOffset="58396.44">24988 11039 870 0,'0'0'181'0,"0"0"-104"16,0 0 1-16,0 0-39 0,0 0-38 15,0 0 0-15,76 46-1 16,-44-6 0-16,-5 12 8 16,-8 9-1-16,-13 6 7 15,-6 6 5-15,-2-1-9 16,-19-8 6-16,-4-12 1 16,2-17-7-16,6-10-7 15,8-15 1-15,6-8-1 16,3-2-3-16,0-10-1 15,3-17-118-15,15-8-164 16,4-1-157-16</inkml:trace>
  <inkml:trace contextRef="#ctx0" brushRef="#br0" timeOffset="58667.28">25399 11263 640 0,'0'0'176'0,"0"0"-123"16,0 0-8-16,0 0 70 16,0 0 13-16,0 0-91 15,58 0-30-15,-37-2-4 0,0 1-2 16,1-2 0-16,-2 3-2 15,-2 0 1 1,0 0-39-16,-5 0-131 0,-4 6-109 16,-5 3-184-16</inkml:trace>
  <inkml:trace contextRef="#ctx0" brushRef="#br0" timeOffset="58845.44">25325 11490 709 0,'0'0'156'16,"0"0"-80"-16,0 0 108 16,0 0-58-16,0 0-84 15,0 0-30-15,182 2-8 16,-141-2-2-16,-7 0-2 0,-8-7-131 16,-6-7-184-16,-11-3-259 15</inkml:trace>
  <inkml:trace contextRef="#ctx0" brushRef="#br0" timeOffset="59152.25">25586 11165 581 0,'0'0'279'16,"0"0"-122"-16,0 0-65 15,0 0-3-15,0 0-49 0,0 0-39 16,0 0-1-16,0-4 0 16,0 25 2-16,0 8 23 15,0 9 10-15,-4 9-15 16,-10 11-3-16,1 2-6 16,-6 0 0-16,2-2-1 15,-3-10-5-15,4-7-1 16,5-18-1-16,7-7-2 15,4-12-1-15,0-4-62 16,22-17-49-16,9-20-327 16</inkml:trace>
  <inkml:trace contextRef="#ctx0" brushRef="#br0" timeOffset="59611">25998 11180 739 0,'0'0'228'0,"0"0"-138"15,0 0-31-15,0 0-9 16,0 0-26-16,0 0-24 16,0-5-1-16,0 5-8 15,0 0-7-15,-5 10 16 16,-10 10 34-16,-3 1 7 0,5 4-21 15,-1 3 3 1,8 3-4-16,1-2 13 0,5 4-10 16,0-4-11-16,0-3-6 15,0-3-2-15,13-5 8 16,12-12-3-16,6-6 7 16,5 0-1-16,0-16-5 15,-7-10-3-15,-5-8 1 16,-10-3-7-16,-12 1-3 15,-2-2-25-15,0 6 9 16,-16 3 19-16,-3 8-2 16,0 7 1-16,-1 5 0 15,1 7 0-15,-2-1-6 16,1 3 6-16,5 0-34 0,-4 0-84 16,9 0-10-16,-3 3-14 15,1-1-74-15,-3 5-204 16</inkml:trace>
  <inkml:trace contextRef="#ctx0" brushRef="#br0" timeOffset="59950.81">25470 11235 730 0,'0'0'271'16,"0"0"-142"-16,0 0-20 15,0 0-64-15,0 0-30 16,0 0-10-16,118 3 1 15,-72-3 0-15,4-5-2 16,-5-7-1-16,-12 5-3 16,-9-2 0-16,-12 5-26 15,-10 3-40-15,-2 1-28 0,-2 0-97 16,-19 0-312-16</inkml:trace>
  <inkml:trace contextRef="#ctx0" brushRef="#br0" timeOffset="60224.65">25428 11601 248 0,'0'0'312'16,"0"0"-120"-16,0 0-3 0,0 0-56 15,0 0-62-15,0 0-18 16,19 0-7-16,12 0-26 16,17 0-2-16,8-12-2 15,2-2-4-15,0-1-8 16,-10 3-4-16,-12 2-17 16,-12 4-86-16,-10 0-171 15,-14 2-309-15</inkml:trace>
  <inkml:trace contextRef="#ctx0" brushRef="#br0" timeOffset="61300.04">28087 11110 656 0,'0'0'164'0,"0"0"-22"16,0 0-40-16,0 0-5 15,0 0-15-15,0 0-29 16,0-37-21-16,0 37 3 16,0 0 1-16,0 0-15 15,0 0-12-15,0 0-9 16,0 17 2-16,0 15-2 16,0 5 24-16,0 4-7 15,0-1-5-15,0 4-9 16,0-9 1-16,0 0 2 15,4-8-6-15,-4-8 0 0,2-9 0 16,-2-10-48-16,0 0-47 16,0-9-25-16,3-20-279 15</inkml:trace>
  <inkml:trace contextRef="#ctx0" brushRef="#br0" timeOffset="61592.87">28082 10983 1061 0,'0'0'193'16,"0"0"-107"-16,0 0-16 15,0 0-41-15,0 0-15 0,0 0-14 16,119-79-1-16,-90 79-4 16,-3 0 0-16,-1 0 4 15,-12 8-2-15,-4 6-2 16,-9 0-2-16,0 4 1 15,-7 9 2-15,-24-1 4 16,-2 2 2-16,-3-3 1 16,7-11-3-16,5-2 5 15,11-6-5-15,1-6-35 16,12 0-58-16,0-9-49 16,6-14-125-16,21-2-273 15</inkml:trace>
  <inkml:trace contextRef="#ctx0" brushRef="#br0" timeOffset="62041.4">28720 10790 332 0,'0'0'235'0,"0"0"-149"15,0 0-36-15,0 0 9 16,0 0 15-16,0 0-19 16,2-2 57-16,-2 2-11 0,0 0 1 15,0 0-20-15,0 0-24 16,0 0-19-16,0 0-20 15,0 0-12-15,-13 0-3 16,-5 0-4-16,-7 2 0 16,-2 13 0-16,-1 6 0 15,-6 4 2-15,3 10 8 16,2 4 12-16,7 0 11 16,6 8-9-16,12 1 6 15,4 0-8-15,4 4 5 0,29 3-2 16,17-2-17-1,8-5-3-15,2-5 8 0,0-11-13 16,-6-18-26-16,-8-14-150 16,-10-11-139-16</inkml:trace>
  <inkml:trace contextRef="#ctx0" brushRef="#br0" timeOffset="62734.13">29088 10976 585 0,'0'0'270'0,"0"0"-85"16,0 0-68-16,0 0 10 15,0 0-47-15,0 0-26 16,0-23-23-16,0 23-16 16,0 0-10-16,0 0-5 15,0 7-6-15,0 19 6 0,-11 11 7 16,-3 1 13-16,3 4-10 15,0 0-1 1,-1-2-2-16,2 1 3 0,-3-6-7 16,1-4 0-16,1-9-1 15,7-13 0-15,2-2 1 16,2-7 0-16,0 0 9 16,0 0 5-16,0-11-2 15,4-11-15-15,9-8-6 16,1-4-23-16,1-6-17 15,5-2 13-15,0-2 27 16,2 1 5-16,-1 2 0 16,-4 11 1-16,-3 5 20 0,-3 12 17 15,-7 2-16 1,0 7-4-16,0 4-7 0,-4 0-2 16,0 0-8-16,0 0-5 15,4 0-4-15,4 0-11 16,1 15 12-16,7 13 8 15,-3 6 6-15,5 6-1 16,-3 4-1-16,2-3 3 16,-7-3-5-16,0-9-2 15,-6-7 0-15,-2-6 0 16,1-6-28-16,-3-6-57 16,0-2-9-16,0-2-43 15,-3 0-39-15,-13-10-226 16</inkml:trace>
  <inkml:trace contextRef="#ctx0" brushRef="#br0" timeOffset="63421.43">29101 11165 1006 0,'0'0'190'0,"0"0"-94"0,0 0 4 16,0 0-26-16,0 0-60 15,0 0-7-15,154 0-2 16,-89 0-2-16,6 0 5 15,-5 0-6-15,-3-10-2 16,-12-3-66-16,-11-7-26 16,-11 5-8-16,-13-2 36 15,-9 8 51-15,-7-1 11 0,0 3 2 16,0 2 3-16,0 3 8 16,0 0 27-16,0 2-2 15,0 0-7-15,0-3 15 16,0 2 19-16,0 1-16 15,0-2-12-15,0 0 4 16,0 2-6-16,0 0-19 16,0 0-3-16,0 0-4 15,0 0-5-15,0 0 0 16,0 0-2-16,0 0-11 16,0 0 3-16,0 22-12 15,2 12 19-15,2 8 0 16,-2 2 2-16,1 0 2 0,-3-4 0 15,0-6-3-15,0-8 1 16,0-8 3-16,0-9-2 16,0-9 1-16,0 0-2 15,-5 0 5-15,-3-13 3 16,-5-15 0-16,3-6-7 16,8-8-2-16,2 2-7 15,2-2 0-15,23 3 3 16,4 2-7-16,4 3 5 15,-2 6-6-15,3 6 6 16,-5 4 5-16,-3 6-1 16,-1 5-1-16,-4 3 0 0,-2 4-9 15,-3 0 5 1,1 12 1-16,2 17 6 0,-6 7 0 16,-2 3 13-16,-4 0-4 15,-5-3 0-15,-2-5-8 16,0-6 1-16,0-6 2 15,0-7-3-15,0-7 1 16,0-5-2-16,0 0-109 16,0 0-35-16,0-5-100 15</inkml:trace>
  <inkml:trace contextRef="#ctx0" brushRef="#br0" timeOffset="63753.24">30263 10943 602 0,'0'0'289'0,"0"0"-151"16,0 0-20-16,0 0-35 15,0 0-26-15,0 0-13 16,0 0-24-16,0-29-20 15,0 32-3-15,0 16 3 16,0 9 20-16,0 5 10 0,0 0-17 16,0 6 2-1,0-1-4-15,0-2 2 0,0-6-10 16,0-2-2-16,0-8 0 16,0-3 5-16,0-8-6 15,-3-3-89-15,-1-4-43 16,-3-2-99-16,2 0-116 15</inkml:trace>
  <inkml:trace contextRef="#ctx0" brushRef="#br0" timeOffset="64217.98">30215 10930 882 0,'0'0'175'0,"0"0"-41"15,0 0-74-15,0 0-46 16,0 0-14-16,0 0 0 16,162-79-2-16,-129 76 2 15,-12 3 0-15,-7 0-12 16,-9 10-10-16,-5 17 21 16,0 2 1-16,-9 5 3 15,-13 1 1-15,-1-5 6 16,-1-2 3-16,4-8 7 15,6-6-13-15,7-8-4 16,7-4-2-16,0-2 16 16,0 0 19-16,21-7-36 0,4-5-36 15,4-3-3 1,-6 7 22-16,0 2-5 0,-3 6 9 16,-5 0 5-1,-1 0 7-15,-5 0 1 0,-3 9 11 16,-3 14 15-16,-3 6 0 15,0 2 6-15,-7 1 2 16,-12-2-18-16,-2-5-7 16,-1-6-3-16,7-5-1 15,3-8-2-15,5-4 3 16,5-2-6-16,0 0-42 16,2-12-140-16,0-12-301 0</inkml:trace>
  <inkml:trace contextRef="#ctx0" brushRef="#br0" timeOffset="64560.78">30612 10708 881 0,'0'0'218'0,"0"0"-67"16,0 0-28-16,0 0-12 16,0 0-65-16,0 0-41 15,62 16-5-15,-27 18-3 0,-4 13 2 16,-4 13 1-16,-10 11 0 16,-10 8 2-16,-7-4 5 15,0 0-5-15,-20-2-2 16,-11-11 1-16,-2-8 6 15,-2-10-4-15,6-16-1 16,8-10 0-16,5-11 3 16,9-7-5-16,7-9-14 15,0-26-102-15,11-12-322 16</inkml:trace>
  <inkml:trace contextRef="#ctx0" brushRef="#br0" timeOffset="65317.96">31305 10930 224 0,'0'0'223'0,"0"0"-108"16,0 0-15-16,0 0 32 16,0 0-49-16,0 0-40 15,-26 0 5-15,19 0 32 16,3 0-18-16,4 0 0 15,0 0-3-15,0 0-1 16,0 0-15-16,0 0-12 16,0 0 8-16,18 0 7 15,11 0-4-15,2 0-25 0,5 0-11 16,-5-2-1-16,-2 0-5 16,-2 1-3-16,-6-3-26 15,-5 1-19-15,-3 2 31 16,-3-4 11-16,-3 3 6 15,-1-2 0-15,-2 0 1 16,-2 2-1-16,1 1 0 16,-3-1-33-16,0 2-44 15,0 0-107-15,-7 0-235 16,-15 0-103-16</inkml:trace>
  <inkml:trace contextRef="#ctx0" brushRef="#br0" timeOffset="65597.73">31096 11122 823 0,'0'0'197'0,"0"0"-96"16,0 0 73-16,0 0-52 15,0 0-115-15,0 0 4 16,250 0 2-16,-181 0-9 15,-7 0 6-15,-12 0-4 16,-10 0 2-16,-11 0-2 16,-10 0-4-16,-7 0 1 0,-10 0 0 15,-2-3-3-15,0 1-49 16,-18-2-36-16,-6 1-37 16,-3-6-66-1,5-3-258-15</inkml:trace>
  <inkml:trace contextRef="#ctx0" brushRef="#br0" timeOffset="65935.53">31457 10776 660 0,'0'0'222'0,"0"0"-174"0,0 0-28 15,0 0-13-15,0 0 57 16,0 0 55-16,-13 136-33 16,7-86-19-16,-2 5 14 15,-3-3-4-15,1 1-53 16,-4-7-11-16,3-5-8 15,2-7-3-15,4-10 1 16,3-6 0-16,2-10 0 16,0-4-3-16,0-4-77 15,9 0-58-15,20-22-176 0</inkml:trace>
  <inkml:trace contextRef="#ctx0" brushRef="#br0" timeOffset="66524.42">32092 10880 228 0,'0'0'431'15,"0"0"-323"-15,0 0-41 0,0 0 40 16,0 0-35-16,0 0-56 16,0 0-13-16,0 0 26 15,0 0 36-15,0 0-27 16,0 0-21-16,0 0-9 16,-2 0 1-16,-8 2 30 15,-4 8-12-15,1-2 9 16,2 4-9-16,-1 1 7 15,1 2 12-15,3 3-19 16,-6 7-2-16,1 3-8 16,-1 4 1-16,1 1-11 15,5 1-2-15,6-8-3 0,2-3 3 16,0-5-2-16,23-4 2 16,12-2 16-1,8-6-2-15,-3-4-9 0,0-2-4 16,-4 0-2-16,-4 0 2 15,-9-14-6-15,-2-3-14 16,-7-2 5-16,-6-6 0 16,-3-1-2-16,-5-1 5 15,0-4-7-15,0 0-1 16,-13-4 6-16,-10-1-3 16,-4 4 9-16,3 2 1 0,1 10 0 15,6 3 0-15,5 8 1 16,8 3 0-16,1 4-1 15,1 2 1-15,-4 0-155 16,-1 0-462-16</inkml:trace>
  <inkml:trace contextRef="#ctx0" brushRef="#br0" timeOffset="68852.89">16083 5985 313 0,'-4'0'19'16,"4"0"-19"-16,0 10-97 15,0-3-138-15</inkml:trace>
  <inkml:trace contextRef="#ctx0" brushRef="#br0" timeOffset="69571.53">16299 5857 285 0,'0'0'186'15,"0"0"-57"-15,0 0-35 16,0 0-18-16,0 0 24 15,0 0-28-15,0-3-7 16,0 3-19-16,0 0-1 16,0 0 0-16,0 0-8 0,0 0-20 15,0 0-17-15,-4 0-2 16,-12 3-2-16,-6 14 2 16,-3 0 1-1,1 4-3-15,1 2 4 0,6 1-1 16,1 2 1-16,9 3 0 15,5-2 3-15,2-1 1 16,0-3 4-16,17-5-2 16,13-6 1-16,6-10 3 15,4-2 13-15,-3-4 1 16,-3-20-9-16,-7-6-2 16,-7-6-5-16,-7-2 2 0,-4-3-6 15,-9 1-1-15,0 0 2 16,-3 8-3-16,-16 6-2 15,-3 11-2-15,3 10 0 16,2 5-7-16,-1 0-2 16,3 5-1-16,3 18 7 15,10 0-58-15,2-2-137 16,0-7-208-16</inkml:trace>
  <inkml:trace contextRef="#ctx0" brushRef="#br0" timeOffset="69954.39">16557 5863 837 0,'0'0'195'0,"0"0"-98"16,0 0-13-16,0 0-43 15,0 0-41-15,0 0-18 16,31-2 5-16,-15 22 13 15,-3 2 0-15,4 4 5 16,-7 0-5-16,2 0-1 16,-3-5 0-16,-5-6 0 15,-2-7 1-15,0-5 0 16,-2-3 2-16,2 0 88 16,3-7 61-16,2-21-44 15,0-10-91-15,3-4-12 0,-2 0-1 16,-2 6 2-1,1 2-4-15,-5 10 1 0,-2 5 2 16,0 10-4-16,0 7-2 16,0 2 0-16,0 0-60 15,0 0-113-15,7 11-27 16,2 8-34-16,0 0-160 16</inkml:trace>
  <inkml:trace contextRef="#ctx0" brushRef="#br0" timeOffset="71834.52">16874 5867 460 0,'0'0'268'0,"0"0"-127"15,0 0-29-15,0 0-59 16,0 0-53-16,0 0-13 16,69 2 13-1,-42 3 0-15,0-2 0 0,-2-3 0 16,-4 0 0-16,0 0 4 15,-5 0-1-15,-3-12 2 16,-7 1 3-16,-4-4 3 16,-2 1 3-16,0 0-12 15,-2 2-2-15,-15 2-7 16,-4 2 3-16,3 2-3 16,1 1 5-16,1 2 1 0,3 3 1 15,-1 0 0-15,-1 0-2 16,-1 0 1-16,1 14-2 15,2 4 2-15,1 4 0 16,6 4-4-16,3 2 4 16,3 2-4-16,0 0 1 15,3 1 4-15,17-5 5 16,4-7-5-16,2-2 8 16,8-9-5-16,-1-8 8 15,4 0 4-15,-4-16-3 16,-4-12 2-16,-4-5-11 15,-10-1 1-15,-7 0 9 16,0 2-8-16,-4 1-1 16,-2 4 1-16,-2 7 17 15,0 9 10-15,0 6 12 0,0 5-25 16,0 0-19-16,0 8-33 16,-6 12 27-16,-4 0 6 15,8 0 0-15,2-2 2 16,0 0 0-16,14-4 6 15,12 0-8-15,3-4-22 16,5-4-18-16,2-2 12 16,-5 0-9-16,-6 0-14 15,-8 0 21-15,-8 4 19 16,-6 2-2-16,-3 4 0 16,0 4 7-16,0 0 6 15,0 1 9-15,0-3 45 16,2-5-24-16,9-2 8 15,7-8 10-15,6-1 16 0,5 0-18 16,0-7-26-16,-2-11-12 16,-1-6-6-16,-5-5 2 15,-6-2-2-15,-3-6-2 16,-4-1-10-16,-1-3-15 16,-3-3 8-16,-4 1 12 15,0 1 0-15,0 2 5 16,0 5-1-16,0 7 1 15,0 8 7-15,-2 6-2 16,-2 4 8-16,1 6-1 16,3 2-8-16,0 2-2 0,0 0-2 15,0 0-2 1,0 0-8-16,0 6-7 16,-2 18 10-16,-2 13 4 0,2 4 3 15,0 9-2-15,2 1 2 16,0-3 0-16,0-2 2 15,4-6 1-15,9-4 3 16,5-8 0-16,-1-6-1 16,6-5 4-16,0-10-5 15,-4-2 2-15,3-3 0 16,-1-2-4-16,1 0-2 16,2-13-6-16,5-14-35 0,-2-5 17 15,0-5 19 1,-2 3 4-16,-3 4 1 0,-7 6 0 15,-1 8 3-15,-7 4 19 16,-5 8 13-16,-2 2-12 16,0 2-8-16,0 0-9 15,0 0-6-15,0 0-2 16,0 0-1-16,0 0-2 16,0 0-3-16,0 0-1 15,0 0 7-15,0 0 2 16,0 2 0-16,0-2 0 15,0 2-2-15,0-2 2 16,0 0 2-16,0 0-1 16,0 0 4-16,0 0 1 15,0 0 1-15,-7 0 0 0,0-9 0 16,-2-4 0-16,3 1-5 16,1 2-1-16,1 6-1 15,2 2 20-15,0 2 1 16,-6 0-21-16,0 0-3 15,-3 12-5-15,-3 14 7 16,-1 3 1-16,1 3-1 16,5 1 1-16,3-1 0 15,4-2 0-15,2 0 0 16,0-4 2-16,0-6-2 16,0-5 2-16,0-9-2 15,0-5 3-15,6-1-3 16,5 0 0-16,3-22-6 15,-1-7-44-15,3-6-6 0,-3 0 1 16,1 2 36-16,-3 3 17 16,-1 9 2-16,-3 6 9 15,-2 7 20-15,-5 6 24 16,2 2-30-16,5 0-23 16,-1 5-7-16,5 15 7 15,5 1 0-15,2 5 0 16,4-3 0-16,1 0 1 15,1-3 2-15,1-8-1 16,-4-2 1-16,2-8-2 16,0-2 6-16,-6 0-7 0,1-14-45 15,-5-12-42-15,-6-4-113 16,0-2-38-16,-5-2 85 16,-2-1 153-1,0 0 4-15,0-1 98 0,0 2 50 16,0 3 19-16,0 9-79 15,4 8 38-15,-1 8-56 16,-3 5-24-16,0 1-25 16,0 0-19-16,0 0-4 15,0 0-2-15,0 10-4 16,0 16 3-16,0 13 0 16,6 14 1-16,6 15 3 0,3 14 17 15,3 15-6-15,-1 4 11 16,4 8 6-16,-1-5-17 15,0-4-5-15,-2-11-5 16,0-19 1-16,-9-20-1 16,-3-24 0-16,-4-17-4 15,-2-9-2-15,0 0-58 16,-2-32-20-16,-11-19-273 16,-1-17-586-16</inkml:trace>
  <inkml:trace contextRef="#ctx0" brushRef="#br0" timeOffset="72106.37">18299 5867 752 0,'0'0'196'0,"0"0"-6"16,0 0-64-16,0 0-109 16,0 0-10-16,0 0-5 15,64-118-2-15,-37 116 0 16,0 2-1-16,-5 0 1 15,-4 0-2-15,-5 8-6 16,-8 10 7-16,-5 5-4 16,0 6 2-16,-14 0 3 15,-11-6 0-15,-4-3 4 16,6-8-2-16,0-5-2 16,7-7-6-16,7 0-25 15,9-4-98-15,0-17-250 0</inkml:trace>
  <inkml:trace contextRef="#ctx0" brushRef="#br0" timeOffset="72426.97">18662 5729 602 0,'0'0'266'15,"0"0"-188"-15,0 0-55 16,0 0-16-16,0 0-7 15,0 0-3-15,-70 26 3 16,51-6 3-16,5 1-2 16,8-4-2-16,6-2-1 0,0-6 2 15,22-1 12 1,9 1 0-16,5 0-4 0,-1 2-2 16,-8 1-5-16,-11 2-1 15,-16-1-7-15,0 1 7 16,-16 5 20-16,-19 1 50 15,-5 4-23-15,-1-5-13 16,6 0-21-16,8-8-11 16,5-7-2-16,6-4-86 15,10 0-212-15</inkml:trace>
  <inkml:trace contextRef="#ctx0" brushRef="#br0" timeOffset="73698.85">19429 5905 6 0,'0'0'315'0,"0"0"-182"15,0 0-54-15,0 0-24 16,0 0 0-16,0 0 12 16,-58 16 49-16,58-16 5 15,0 0-10-15,18 0-36 16,17 0-26-16,15 0-35 15,7 0-3-15,13 0-7 16,3 0-1-16,8 0 0 16,-6 0-3-16,-11 0 4 15,-16 0-4-15,-17 0 0 0,-16 0-32 16,-10 0-12-16,-5 0 31 16,0 0 6-16,-20-4-3 15,-7-10 7-15,-6-3 2 16,-1 5-1-16,1-1 2 15,2 3 2-15,6 4 15 16,9 0 5-16,9 2 21 16,7 2 34-16,0-3-23 15,17 0-4-15,18-2-50 16,9 0-7-16,6 3 4 16,-8 4-2-16,-4 0 5 15,-14 12-9-15,-12 13-21 16,-12 2 14-16,0 7 2 15,-14 2 12-15,-15 0 0 0,-2-2 2 16,-1-4 0-16,5-7 1 16,10-10-1-16,9-6-1 15,8-7-97-15,0 0-35 16,10-20-135-16</inkml:trace>
  <inkml:trace contextRef="#ctx0" brushRef="#br0" timeOffset="74463.5">20378 5833 408 0,'0'0'164'0,"0"0"-100"15,0 0-13-15,0 0-2 16,0 0-3-16,0 0 52 16,0-16-7-16,0 12 9 15,0 2 14-15,0 0-48 16,0 2-29-16,0 0-25 16,2 0-12-16,4 4-12 0,-2 16 5 15,5 8 7 1,-5 2 0-16,0 2 0 0,-2 0 0 15,-2-4 0-15,2-5-2 16,-2-5 2-16,6-10 0 16,-4-2 3-16,0-6-2 15,2 0 4-15,3 0 5 16,4-6-9-16,7-12-1 16,0-4-9-16,4-4 4 15,-2 1 1-15,0 1 4 16,0 2 0-16,-4 6-1 15,-3 6-2-15,-3 4 3 16,-6 4-1-16,-2 2-1 16,2 0-4-16,1 0-3 15,-1 0 5-15,2 0 0 0,2 13 0 16,-4 4 2-16,3 5 1 16,-5 2-2-16,0 2 1 15,0-1 2-15,-2-7-1 16,2-7 2-16,-2-4-1 15,0-7 1-15,0 0 0 16,0 0 8-16,0-4-9 16,6-14-5-16,0-6-39 15,1-3 11-15,3 1-32 16,0 1-2-16,-1 0 19 16,1 4 42-16,2 4 6 15,-1 3 13-15,5 4 65 0,1 4-11 16,1 4-20-1,2 2-20-15,0 2-17 0,3 24-1 16,-4 10 7-16,-3 2-2 16,-3-1 0-16,-5-6-10 15,-6-7-2-15,-2-7-2 16,0-9-92-16,-18-8-126 16,-14 0-268-16</inkml:trace>
  <inkml:trace contextRef="#ctx0" brushRef="#br0" timeOffset="74619.39">20563 5504 1060 0,'0'0'108'0,"0"0"-92"16,0 0-16-1,0 0-8-15,0 0 0 0,0 0-134 16,25 100-276-16</inkml:trace>
  <inkml:trace contextRef="#ctx0" brushRef="#br0" timeOffset="74941.23">21038 5622 703 0,'0'0'232'0,"0"0"-61"0,0 0-80 16,0 0-43-16,0 0-17 15,0 0-9-15,63-36-12 16,-53 36-10-16,2 20-4 16,-1 15 4-16,5 11 0 15,-3 8 6-15,1 1-5 16,1 0 6-16,-1-6-3 15,-1-8 1-15,-7-7-3 16,-1-10 0-16,-5-7 1 16,0-8-3-16,0-9-12 15,-5 0-71-15,-17 0-76 0,-4-9-242 16</inkml:trace>
  <inkml:trace contextRef="#ctx0" brushRef="#br0" timeOffset="75106.35">21088 5809 902 0,'0'0'214'0,"0"0"-126"16,0 0-30-16,0 0-28 15,0 0-30-15,0 0 0 16,113-16 0-16,-73 12 0 0,-4 2-16 16,-5-1-93-1,-8 3-89-15,-8 0-134 0</inkml:trace>
  <inkml:trace contextRef="#ctx0" brushRef="#br0" timeOffset="76065.28">21393 5807 325 0,'0'0'204'0,"0"0"-145"16,0 0-33-16,0 0 31 15,0 0 56-15,0 0-59 16,31 24-20-16,-20-24 18 15,1 0 6-15,-6 0-15 16,-2 0-25-16,1 0-1 16,3-3 10-16,2-12 5 15,-1-5-24-15,-1 0-8 16,1-4-5-16,-2 1 5 0,-4 6-2 16,-3-1-2-16,0 7-6 15,0 6 3-15,-3 5-9 16,-15 0-21-16,-4 0 21 15,-2 3 4-15,-1 11 9 16,3 5 0-16,3-1-3 16,6 3 6-16,7 2 7 15,2 0 10-15,4 0 0 16,0 0-7-16,0 2-2 16,2-1-3-16,19-6 6 15,11-7 9-15,6-11 0 16,4 0-7-16,-2-4 11 0,-6-21-7 15,-8-3-10-15,-3-4-1 16,-7-3-6-16,-5-3-3 16,-3 1 1-16,0 5 0 15,-6 9 2-15,0 11 2 16,-2 11 47-16,0 1-21 16,-16 0-28-16,-7 13-7 15,4 6-3-15,7-1 7 16,10-2 2-16,2-4 1 15,4 0 5-15,21-2 3 16,4 0-7-16,2 2-1 16,0 0-24-16,-8 2-16 15,-5 4-2-15,-5 2 25 0,-6 2 1 16,-5 0 11-16,0 0 1 16,3-2 1-16,2-4 0 15,8-6 3-15,7-6 26 16,5-4 15-16,2 0-14 15,-2-2-19-15,-2-16-2 16,-6-1-6-16,2-6-47 16,-4 1-30-16,1-1-45 15,-4 0 28-15,-5 1 42 16,-3 1 38-16,-4 0 14 16,-2 5 6-16,0 6 42 15,0 4 21-15,0 6 2 0,-8 2-62 16,-8 0-9-1,0 2-9-15,7 10 7 0,7 0-10 16,2 0 4-16,0 4 3 16,0 0 5-16,16 3 2 15,6 2-1-15,7 1-1 16,0 4 2-16,-5 0-2 16,-3-4 0-16,-13-3 0 15,-8-7 3-15,0-1 2 16,-6 0 12-16,-21-3 36 15,-4-3 5-15,-3-3-25 16,10-2 11-16,4 0-26 16,6 0-7-16,8 0 2 15,6-7-13-15,0-12-65 16,8-1-330-16</inkml:trace>
  <inkml:trace contextRef="#ctx0" brushRef="#br0" timeOffset="77199.08">22332 5813 512 0,'0'0'125'16,"0"0"-112"-16,0 0-12 0,0 0-1 15,0 0 0 1,0 0 0-16,0 0 1 0,112-8 2 15,-109-1 12-15,-3-3 23 16,0 1-17-16,0-5-12 16,0 2-6-16,-3 2-1 15,-5-2-2-15,-3 6 0 16,1 2-2-16,4 2 1 16,0 4 0-16,-1 0 1 15,1 0 18-15,-4 0 10 16,1 0 22-16,1 1 7 15,-2 11-9-15,1 5-9 16,1 4-3-16,-2 4-13 16,6 3 3-16,4-3-16 15,0-2 4-15,0-3-5 0,10-5-2 16,11-4 4-16,4-8 4 16,8-3 4-16,3 0-7 15,2-9 3-15,-2-13-6 16,-5-2-9-16,-4 0-6 15,-5 2-30-15,-4 5 27 16,-4 5 9-16,-6 5-1 16,1 2 2-16,-1 4 2 15,0 1 10-15,1 0-6 16,-3 0-3-16,0 0 10 16,2 0 9-16,-6 4 3 15,2 0-17-15,-1 1-7 0,-1 2-1 16,0-2 2-1,2 4-2-15,-4-1 0 0,4-4 0 16,-4 0 0-16,3-2 2 16,-3-2-3-16,0 0 0 15,0 0-9-15,0 0-1 16,0-8-30-16,0-6-51 16,0-3 46-16,0 2 38 15,-9-2 7-15,-2 1 0 16,2 1 15-16,0 3 19 15,3 4-6-15,-1 1 31 16,1 7-20-16,-2 0-30 16,-1 0-9-16,-1 12-3 15,0 11-1-15,1 3 4 16,5 0 2-16,4 0 1 0,0 0 0 16,0-3 1-16,9 0 4 15,7-5 1-15,1-4-7 16,4-6 3-16,5-8 0 15,8 0 6-15,10-5 2 16,1-24-6-16,-5 0-3 16,-7-4-4-16,-10 1-10 15,-7 0 8-15,-10-1-4 16,1-1 5-16,-5 1-1 16,-2-2-1-16,0 6 3 15,0 5 0-15,0 8 0 16,0 5 6-16,0 6 12 0,0 5-9 15,0 0-9-15,0 0-11 16,-7 7-3-16,-1 9 9 16,-4 7 3-16,5 1-2 15,3 5 4-15,4 10 0 16,0 2 9-16,0 4 12 16,0 2 2-16,0-6-4 15,4-3-7-15,7-1-1 16,-1-12-5-16,1-4 3 15,-3-13-1-15,2-8 2 16,3 0 9-16,0-3-3 16,5-16-5-16,0-4-11 15,-7-3-19-15,-4-2-81 0,-7 0-127 16,0 0-759-16</inkml:trace>
  <inkml:trace contextRef="#ctx0" brushRef="#br0" timeOffset="77386.97">22907 5738 812 0,'0'0'256'0,"0"0"-155"15,0 0-24-15,0 0 51 16,0 0-117-16,0 0-8 16,137-43-2-16,-101 25 0 15,-9 4 3-15,-9 4-4 0,-7 10-3 16,-7 0-83-16,-4 0-249 15,0 10-180-15</inkml:trace>
  <inkml:trace contextRef="#ctx0" brushRef="#br0" timeOffset="78571.13">23067 5912 476 0,'0'0'159'0,"0"0"-93"15,0 0 2-15,0 0-3 16,0 0-16-16,0 0 17 16,11 9-24-16,-7-9 70 0,3 0-59 15,0 0-42 1,2 0-9-16,5-9-2 0,3-12 0 16,10-3-16-16,2-8-15 15,0 2 11-15,-2 0 0 16,-8 5 17-16,-7 13 3 15,-6 3 4-15,-6 4 23 16,0 5-13-16,0 0-14 16,0 7-18-16,-2 12 15 15,-4 1 3-15,-4 1 0 16,6-5 15-16,1 2 0 16,3-1 5-16,0 2-12 15,0-1 0-15,0 3-7 16,0-1 3-16,5-3-2 0,4-1-1 15,-2-8 4-15,6-6-1 16,7-2-4-16,7-14-3 16,4-19-63-16,0-6-63 15,-4 1 32-15,-9 6 66 16,-5 6 31-16,-6 8 9 16,-3 8 37-16,1 6 20 15,0 2-6-15,4 2-44 16,1 0-14-16,2 0-2 15,-1 0 38-15,-3 3 4 16,-1 8-30-16,3 1-7 16,-2-1 0-16,5 1 0 15,3-1 0-15,-1-2-2 0,4-4 0 16,-1-3 4-16,-3-2 1 16,-5 0-3-16,-4 0 0 15,-6 0-5-15,0 0-66 16,0-10-54-16,0-7-51 15,-6-9 6-15,-4 1 79 16,1-3 59-16,-7 3 27 16,-1 6 35-16,1 5 57 15,-4 5 27-15,2 8-30 16,0 1-33-16,3 0-30 16,-1 5-5-16,3 14 18 15,0 3-2-15,3 2 6 16,4 2-11-16,1-1-19 15,5 1-10-15,0-1-2 0,0-4 1 16,13 0 0-16,10-5 0 16,4-4 4-16,0-3-1 15,-3-9-5-15,0 0-1 16,1-3-26-16,0-20-11 16,-3-9-88-16,-2-3-5 15,-4 5 35-15,-6 2 84 16,2 8 12-16,-3 3 17 15,2 9 63-15,-2 4-17 16,-2 4-12-16,1 0-32 16,-1 4-16-16,0 14 8 15,0 5 23-15,-3 2 11 16,0 1-13-16,1-1-1 0,-1-4-3 16,3 0-16-16,0-7-3 15,-1-5 2-15,-1-2-8 16,-3-5 2-16,-2 0-1 15,2-2-4-15,-2 0-5 16,4-8-6-16,8-16-77 16,1-4-9-16,5 0 78 15,-3 1 15-15,-3 8 4 16,-1 5 3-16,-2 6 40 16,-4 5 55-16,3 3-33 15,-1 0-44-15,9 0-6 16,3 9 19-16,2 9 7 0,1 6 0 15,-4 4-5-15,0 0-26 16,-5-2 0-16,-4-6-8 16,-2-6-2-16,-7-3-22 15,0-10-94-15,0-1-134 16,-7-12-282-16</inkml:trace>
  <inkml:trace contextRef="#ctx0" brushRef="#br0" timeOffset="78736.03">23566 5386 1196 0,'0'0'90'16,"0"0"-90"-16,0 0-4 15,0 0-55-15,0 0-183 16</inkml:trace>
  <inkml:trace contextRef="#ctx0" brushRef="#br0" timeOffset="81830.88">15595 6878 178 0,'0'0'114'16,"0"0"-43"-16,0 0 74 15,0 0 35-15,0 0-38 16,0 0-46-16,0 0-8 15,0 0-42-15,0 0-8 16,0 0 0-16,0 0-4 16,0 0-11-16,0 0 7 0,0 0-3 15,0-4-10-15,0-9-14 16,-4-1 3-16,-6 1-4 16,-1-1 1-16,0 1 0 15,-2 4 0-15,-3-1 2 16,0 1-4-16,-2 1 1 15,3 3-1-15,6 3-1 16,0 2 0-16,2 0 0 16,-1 0 0-16,-6 0-15 15,3 14 14-15,-2 8-6 16,-1 7 0-16,5 3 4 16,5-1 0-16,0-2 3 15,4-2 1-15,0-10 0 0,0 0 0 16,4-11 3-1,9-6 3-15,7 0-2 0,1-16 14 16,3-16-5 0,0-8-7-16,-3-11-1 0,-8 2-3 15,1-9-3-15,-8 0 0 16,-4-1-1-16,-2 0 0 16,0 8 1-16,0 7 0 15,-2 8 2-15,-9 10 0 16,4 8 11-16,2 8 13 15,3 3-6-15,2 3-2 16,0 4-11-16,0 0-7 0,0 0-1 16,0 0-8-16,0 0 1 15,0 0 0-15,0 2-4 16,0 22 6-16,0 8 6 16,0 12 1-16,5 9 0 15,6 7 2-15,2 2-2 16,0-1 1-16,1-5-2 15,-1-10 0-15,-1-10 2 16,1-10-1-16,-1-8 1 16,1-8 0-16,0-4 5 15,5-6-3-15,2 0 4 16,4 0 5-16,3-20-5 16,0-6 1-16,-1-2-8 0,-3-1 2 15,-6 4-1-15,-1 1-2 16,-5 3 1-16,-7 5-1 15,0 1 0-15,-4 2 1 16,0 6-1-16,0 0 0 16,0 3 0-16,0 0-7 15,-8 2 5-15,-3 2-5 16,-3 0 2-16,2 0-3 16,-1 0 0-16,1 2 6 15,1 15-6-15,2 1 8 16,2 4-3-16,7 6-5 15,0 4 5-15,0 1 3 16,10 2 3-16,11-5-1 16,4-6 3-16,0-6-4 0,-7-4 0 15,-3-4 0-15,-7-5 1 16,2-2-2-16,1-3 3 16,3 0 6-16,3 0-3 15,1-18 2-15,4-4-5 16,-2-6-3-16,1-4-14 15,-6 0 6-15,-1-1 1 16,1 3 5-16,-3 11 2 16,-2 2 0-16,-3 9 2 15,1 6 7-15,4 2-9 16,-3 0-2-16,5 6 0 16,-6 15-2-16,1 3-2 15,-3-1 3-15,0 2 3 0,-4 1-2 16,-2-5 1-16,0 1 1 15,0 1 0-15,0-5 1 16,0-4-1-16,0-4 2 16,0-8-2-16,0-2 0 15,2 0 2-15,13-14-8 16,6-15-2-16,-1-3-40 16,-1 3 30-16,-2-2 5 15,-2 4 12-15,-1 0 1 16,-2 4 0-16,2 5 8 15,-3 9 21-15,-4 3-3 16,-5 6-5-16,2 0-10 0,0 0-11 16,4 0-1-16,1 8 1 15,1 8 4-15,0 2 5 16,-1 5-3-16,1-2-3 16,0 3 4-16,-1 1-4 15,-1-4 3-15,-1 0-6 16,-2-5 1-16,-1-5 1 15,-2-2-2-15,1-7 0 16,1-2 2-16,0 0 3 16,10 0 13-16,6-20-5 15,2-8-13-15,3-2-7 16,-6 2-4-16,-3 5 8 16,-5 3-1-16,-1 8 1 0,-4 5 3 15,-4 0 0 1,0 7 0-16,-2 0-1 0,0 0 1 15,0 0-10-15,0 0-15 16,0 19 2-16,0 5 23 16,0 3 1-16,0 2 1 15,0-5-1-15,0-2 4 16,0-5-1-16,9-4 1 16,5-3 0-16,-1-8-2 15,3-2 3-15,-3 0 2 16,1-4 5-16,-3-15-7 15,-7 0 2-15,-2-6-8 16,-2 2-30-16,0-4-6 16,-2 3-5-16,-13 0-2 0,-1 2 22 15,3 2 16-15,1 4 4 16,4 6 1-16,1 6 17 16,5 4 9-16,0 0-8 15,-4 0-18-15,4 16-11 16,0 11 5-16,2-1 6 15,0-2 2-15,0-7 1 16,25-2 2-16,4-6 0 16,8-2 2-16,2-7-6 15,-1 0 5-15,-3 0 2 16,-1-26-4-16,-1-6-4 16,-2-13-23-16,-2-3-3 15,-6-1 14-15,-6-4 11 0,-7 7 1 16,-8 6 0-1,-2 5 4-15,0 8 20 0,0 8 22 16,0 6-3-16,0 6-9 16,0 3 2-16,0 3-26 15,0 1-8-15,0-2-2 16,0 2-10-16,0 0-2 16,0 6 2-16,0 17 8 15,0 9 2-15,2 13 1 16,2 6 1-16,1 7 1 15,-1 0 2-15,1-7-4 16,-3-5 1-16,3-12 1 0,-5-12-2 16,2-8 0-1,-2-9-1-15,0-5-79 0,0 0-18 16,0-6-11-16,-5-20-459 16</inkml:trace>
  <inkml:trace contextRef="#ctx0" brushRef="#br0" timeOffset="82012.77">16935 6611 949 0,'0'0'325'0,"0"0"-231"15,0 0-15-15,0 0-31 16,0 0-32-16,0 0-11 16,0 0-5-16,193-22 2 0,-166 22-1 15,-7 0-1 1,0 0-33-16,-4 0-85 0,-3 0-68 15,-1-2-276-15</inkml:trace>
  <inkml:trace contextRef="#ctx0" brushRef="#br0" timeOffset="83096.53">17275 6713 428 0,'0'0'218'16,"0"0"-101"-16,0 0-50 15,0 0 18-15,0 0-9 16,0 0-51-16,87 69-12 16,-71-69-9-16,-5 0 14 15,-4 0-5-15,-3-4 0 0,0-13-9 16,2-1-2-16,-4-4-4 16,2-4-31-16,-4-2-58 15,0-3-36-15,0 8-2 16,0 0 33-16,0 11 93 15,-9 3 3-15,-4 5 56 16,0 4 14-16,-3 0-15 16,3 0-21-16,1 13-5 15,1 4 5-15,2 5 1 16,4 4 18-16,1 4-14 16,4 5 15-16,0-3-3 15,0 2-6-15,2-6-7 0,18-2-5 16,7-5-9-1,7-7-9-15,3-3 0 0,8-11-2 16,-1 0-4 0,-1-11 3-16,-5-15-11 0,-5-8-1 15,-4-2-67-15,-6 0 3 16,-4 4 24-16,0 6 13 16,-9 8 24-16,-3 6 0 15,0 8 3-15,-4 4 8 16,3 0-5-16,-2 0-1 15,5 11 8-15,-2 9 25 16,2-1 28-16,-3 5-31 16,3-2-7-16,-1 0-8 0,-2-1-7 15,1-6-6-15,-3-5 0 16,-2-3-2-16,0-5-1 16,-2-2 2-16,0 0 4 15,0 0 11-15,0-5-9 16,0-13-9-16,-8-4-40 15,-1-2-21-15,-1 2 21 16,2 3 34-16,-1-1 5 16,3 3 2-16,-2 2 0 15,6 10 37-15,0 1-10 16,0 4-9-16,-1 0-16 16,-1 0-3-16,-2 4-14 0,-3 16 14 15,-1 0 1-15,4 0-1 16,2 0 0-16,4-2 0 15,0 0 5-15,0-1-3 16,0-2 9-16,4-3-4 16,12-5-1-16,1-7 4 15,2 0 3-15,2-9-4 16,0-19 1-16,-1-9-9 16,-5-6-1-16,-9-3-9 15,-2 1 5-15,-4-4 4 16,0-1-1-16,-8 2 0 15,-5 5 1-15,2 13 0 16,4 11 1-16,7 8 7 16,-2 10 9-16,2-2-7 15,0 3-10-15,-4 0-4 0,-3 0-10 16,1 18 14-16,-4 3-2 16,6 4 4-16,1 3-3 15,3 6 2-15,0 10-1 16,0-3 2-16,17 7-2 15,9-4 5-15,2-3 8 16,5-2-1-16,-5-6-4 16,-1-6-2-16,-9-6-4 15,-3-10 2-15,-1-7-2 16,-6-4 0-16,-1-4-2 16,-5-19-77-16,-2-9-179 15,0-3-677-15</inkml:trace>
  <inkml:trace contextRef="#ctx0" brushRef="#br0" timeOffset="85137.33">18758 6372 539 0,'0'0'194'15,"0"0"-38"-15,0 0-51 16,0 0-15-16,0 0-28 0,0 0-13 16,0 0-18-16,-7-48-8 15,7 48 15-15,0 0-20 16,0 0-11-16,5 12-6 16,6 20 13-16,-5 16 22 15,-3 12-1-15,-3 10-23 16,0 5-5-16,0-7-2 15,0-12-1-15,-3-17-4 16,3-18 1-16,0-11 0 16,0-8 4-16,0-2 13 15,0 0 57-15,0 0-33 16,0-3-19-16,5-13-12 16,13-4-8-16,0-1-3 15,3 4 0-15,4-2-2 0,0 6-1 16,-3 2-3-16,-4 5 2 15,-4 4-3-15,-4 2 6 16,-5 0-5-16,-3 6 1 16,-2 12-3-16,0 7-1 15,0-2 6-15,-9 0 2 16,-10-4-2-16,-6 2 2 16,-4-5 0-16,2-4 1 15,5-4 0-15,4-7 0 16,4-1 2-16,4 0-1 15,5-12 8-15,3-5-3 16,2 0-2-16,0 4 0 16,0 2-2-16,0 6 5 0,0 1-2 15,0 1 0 1,0 3-2-16,0 0-3 0,2 0-1 16,3 0-3-16,3 0-3 15,-1 9 5-15,4 5 0 16,2-1 2-16,0 4 0 15,3-5 0-15,3-2 0 16,-2-4 1-16,3-5 1 16,-2-1-1-16,4 0 0 15,1 0 9-15,-3-17-10 16,0-2-2-16,-2-3-16 16,-5 1 6-16,-2-5 5 15,0-5 1-15,-2 3 1 0,0 1 4 16,-2 7 1-1,-3 9 0-15,-2 8 0 0,-2 3 0 16,0 0-9-16,3 0-13 16,1 21 2-16,0 7 18 15,8 0 2-15,-1-1 0 16,5-3-2-16,1-4 1 16,1-11-1-16,0-2 2 15,-2-5 2-15,-3-2 2 16,3 0 2-16,1-11-3 15,3-16-3-15,1-9-42 16,-4-8-23-16,-1 3 22 0,-3 5 25 16,-6 7 16-16,-2 12 2 15,-3 5 17-15,0 6 34 16,-2 2 1-16,2 4-22 16,-2 0-24-16,0 0-6 15,2 0-10-15,3 0 0 16,-1 12 5-16,4 12 5 15,0 14 3-15,3 8-1 16,-2 12 3-16,2 9-2 16,-2 1 3-16,0 4 1 15,0-2-3-15,-2-4-3 16,1-4 1-16,2-6 2 16,-4-5 3-16,1-13 1 0,-7-10-8 15,0-8 8-15,0-7 4 16,0-4 2-16,-7-6 3 15,-7-1 6-15,-3-2-1 16,-3 0-6-16,-3 0 0 16,-6-19 11-16,2-13-8 15,1-10-7-15,6-15 0 16,11-7-7-16,9-5-1 16,0-4-3-16,27 3-1 15,9 3-1-15,8 6-21 16,5 6-23-16,2 13-30 15,3 8-109-15,-5 10-311 16</inkml:trace>
  <inkml:trace contextRef="#ctx0" brushRef="#br0" timeOffset="85736.99">20124 6486 492 0,'0'0'264'0,"0"0"-94"0,0 0-54 16,0 0-34-16,0 0-24 15,0 0-20-15,0-3-17 16,0 3-9-16,0 0-9 16,0 10-2-16,0 20-1 15,0 12 17-15,0 4 20 16,0 5-12-16,0-5-7 15,0-5 7-15,5-2 1 16,-1-10-16-16,-2-6-1 16,2-9 2-16,0-7-7 15,-4-5 1-15,0-2-2 16,0 0 8-16,0 0 1 16,0 0-5-16,0-2-7 0,-6-13-124 15,-9-6-79 1,1-1-172-16</inkml:trace>
  <inkml:trace contextRef="#ctx0" brushRef="#br0" timeOffset="86294.37">20079 6647 482 0,'0'0'187'0,"0"0"-87"16,0 0 18-16,0 0-48 16,0 0 30-16,0 0-47 15,-17-134-24-15,17 109 6 16,0 4-1-16,4 4 11 15,7 2-10-15,1 3-17 16,-1 2-2-16,3 0-7 16,-1 3-5-16,-1 3 0 0,5 4-4 15,1 0-2-15,1 0-2 16,4 8 3-16,-3 10-3 16,0 5 3-16,-4 3-5 15,-3 4 5-15,-2 4-3 16,-2 1 3-16,-3 0 1 15,3-3 1-15,-4-2 1 16,-2-6-2-16,-1-2-1 16,-2-2 0-16,0-6 2 15,0 0-1-15,0 3 0 16,0-2 0-16,2 3 2 16,0 4 0-16,0-2 0 15,0 1-1-15,0-5 2 0,-2-7-2 16,0-2 5-1,0-5 5-15,0-2 1 0,0 0 3 16,0 0-2-16,0 0-12 16,0 0 4-16,0 2-5 15,0-2 1-15,0 1 2 16,0-1-3-16,0 0 1 16,0 0 10-16,0 0 0 15,0 0 18-15,0 0-8 16,0 0-7-16,0 0-3 15,0 0-6-15,0 0-5 16,0 0-20-16,-4-3-120 0,-7-11-116 16,0-4-568-16</inkml:trace>
  <inkml:trace contextRef="#ctx0" brushRef="#br0" timeOffset="87472.4">20789 6457 249 0,'-27'0'266'0,"-2"2"-210"16,-2 22-38-16,0 6-7 15,4 2 5-15,2 1 10 16,8-2-9-16,7-7 3 16,6-2-13-16,4-4 3 15,2-2 5-15,23 0-1 16,8-4 14-16,8 0 13 16,1 2 4-16,-2-1-21 15,-7-2 25-15,-15 1-27 16,-11 2-11-16,-7 3 1 0,0 1-7 15,0 0 5-15,-21-1-3 16,-3 0-3-16,2-7 5 16,-3-5-4-16,8-5 4 15,-1 0 30-15,7 0 35 16,1-9-3-16,10-12-7 16,0 2-20-16,0-3-13 15,12 1-24-15,10 2-7 16,2 1 0-16,3 1-1 15,0 1 0-15,0 4 1 16,-2 0-1-16,-2-3 1 16,0 0 0-16,-3-2 0 15,-5 0 0-15,-3 1 1 0,-3 6 3 16,-5 4 0 0,-2 6-3-16,-2 0-1 0,0 0-3 15,2 0-8-15,-2 0-1 16,5 11-6-16,0 10 14 15,2 4 4-15,3 0 6 16,6 0 15-16,-3-5 18 16,-1-4-11-16,-3-6-11 15,-5-6-7-15,-2-3-6 16,-2-1-1-16,0 0-3 16,0 0-42-16,-2-7-62 15,-11-24-465-15</inkml:trace>
  <inkml:trace contextRef="#ctx0" brushRef="#br0" timeOffset="87626.31">20989 6296 733 0,'0'0'239'0,"0"0"-200"16,0 0-39-16,0 0-44 15,0 0 23-15,0 0-79 16,38 69-140-16,-16-48-281 15</inkml:trace>
  <inkml:trace contextRef="#ctx0" brushRef="#br0" timeOffset="88362.88">21266 6500 486 0,'0'0'169'0,"0"0"-104"0,0 0-20 16,0 0-26-16,0 0 20 15,0 0 15-15,-12-35-42 16,-10 35-5-16,-2 2-7 16,-1 14 5-16,3 0 3 15,5 2 3-15,5-4 0 16,10 0-5-16,2 0 3 16,0-4-9-16,10 4 7 15,13-2 2-15,2 2-1 16,6 2-7-16,2 6 1 0,5 4 1 15,-2 4 0 1,-8 0-3-16,-7-4 2 16,-9-3 5-16,-12-7-7 0,0-4 0 15,0-5 9-15,-21 1 14 16,-4-4-5-16,3-1-1 16,2-3-4-16,4 0 15 15,6-7 23-15,5-11-12 16,5-7-12-16,0-5-13 15,5-7-6-15,19-3-7 16,5 1-1-16,2 4-7 16,3 7-5-16,-1 8 10 15,3 4 0-15,1 2-5 16,-1 2 0-16,-3 8 4 16,-8 2 2-16,-5 2-10 0,-7 3-1 15,1 21-3-15,-3 9 15 16,-2 6 0-16,0 2 17 15,0 1-1-15,-5-4-8 16,0-4 4-16,-4-11-8 16,0-7-1-16,0-11 1 15,0-5 3-15,0 0-1 16,0 0 20-16,0-3 25 16,0-22-24-16,0-10-24 15,0-10-3-15,21-1-11 16,1 1 8-16,5 6-2 15,-3 8 2-15,1 10-1 0,-1 7-2 16,-1 8 5-16,-4 3-1 16,4 3 2-16,-1 0 8 15,1 21 5-15,-4 7 3 16,-3 4-1-16,-5 4-8 16,-2 0-6-16,-6-4-1 15,-3-2-73-15,0-14-193 16</inkml:trace>
  <inkml:trace contextRef="#ctx0" brushRef="#br0" timeOffset="94304.19">25356 8177 182 0,'0'0'156'0,"0"0"-122"16,0 0-26-16,0 0-4 0,0 0-4 15,0 12 14 1,0 4 21-16,-9 2 8 16,-7 6 18-16,-3 8 16 0,-8 4-34 15,-2 5-6-15,-4 7-13 16,-3 1-11-16,-3-3-10 15,6-2 17-15,6-11-19 16,8-8 1-16,7-9 4 16,8-9-6-16,4-7-94 15,0 0-172-15</inkml:trace>
  <inkml:trace contextRef="#ctx0" brushRef="#br0" timeOffset="94627.01">25507 8464 81 0,'0'0'251'0,"0"0"-153"16,0 0-30-16,0 0-32 15,0 0-23-15,0 0 6 16,-60 81 27-16,37-40-21 0,-10 8 17 16,-4 6 15-16,-3 6-6 15,-5-5-3-15,3-3-23 16,2-4-16-16,7-14 4 16,6-8-7-16,11-10-3 15,7-10-3-15,9-7-61 16,0 0 11-16,11-16-283 15</inkml:trace>
  <inkml:trace contextRef="#ctx0" brushRef="#br0" timeOffset="94851.88">25534 8770 261 0,'0'0'65'0,"0"0"-4"0,0 0 32 15,0 0-6-15,0 0-37 16,0 0-5-16,-131 206 15 16,98-163-29-16,-3-2-2 15,-5 0-17-15,2-4 1 16,1-3-5-16,7-8-3 16,8-9-5-16,13-8-52 15,10-9-164-15</inkml:trace>
  <inkml:trace contextRef="#ctx0" brushRef="#br0" timeOffset="95069.22">25637 8990 554 0,'0'0'44'15,"0"0"30"-15,0 0 10 16,0 0-8-16,0 0-38 15,0 0-11-15,-154 234-3 16,126-194 7-16,1-2-18 16,2-4-8-16,0 0-5 15,5-2-5-15,1-2-219 16,3-5-219-16</inkml:trace>
  <inkml:trace contextRef="#ctx0" brushRef="#br0" timeOffset="107535.93">16972 12897 64 0,'0'-1'78'16,"0"-2"13"-16,0 0 32 15,0-1-3-15,0-3-20 16,0 2-41-16,0 0-17 15,2 1 25-15,0 3-57 0,1-1 15 16,-3-1 12-16,0 3-9 16,0 0-1-16,0 0 3 15,0 0-2-15,0 0 19 16,0 0 11-16,0 0-6 16,0-1 0-16,0 1-8 15,0-3-22-15,0 3 2 16,0-1 2-16,0 1-4 15,0-3 1-15,0-1-3 16,0-4-4-16,0 1-14 16,0-2 2-16,0 2 0 15,0-2 3-15,0-1 3 0,0 4 3 16,0-1 1-16,0 7 1 16,0-3 4-1,0 3 7-15,0 0-20 0,0 0-2 16,0 0-4-16,0 0-3 15,0 0-8-15,0 16-2 16,0 15 12-16,0 10 1 16,0 12 1-16,0 9 0 15,0 2 0-15,0 1 2 16,0-6 7-16,-3-5-5 16,1-8 0-16,-2-7-1 15,2-11 0-15,2-9-2 16,0-6-2-16,0-9 2 0,0-4 3 15,0 0-3 1,0 0 6-16,0 0 3 0,0 0 0 16,0 0 0-16,0 0-1 15,0 0-1-15,0 0-5 16,0 0 0-16,0 0-2 16,0 0 0-16,0 0 2 15,0-4 0-15,4-7-2 16,5 0-2-16,0-4-24 15,-4 4-40-15,1-5-39 16,-6-3-62-16,0-4-154 16,0-10-251-16</inkml:trace>
  <inkml:trace contextRef="#ctx0" brushRef="#br0" timeOffset="107881.4">16981 12843 687 0,'0'0'214'0,"0"0"-52"16,0 0-59-16,0 0-15 16,0 0-34-16,0 0 7 15,-5-20-37-15,32 15-23 16,2 1-1-16,5 1-5 16,-3 3 0-16,-6 0 4 15,-1 3 1-15,-6 8-3 16,-4 1-4-16,-8 5 4 15,-6-2 0-15,0 6-3 0,0 2-1 16,-13 3 3 0,-7 3 4-16,-7-3 2 0,-2-4 0 15,-7-2-1-15,3-1 1 16,2-8 1-16,8-2-3 16,10 0 1-16,9-4-2 15,4-5-1-15,0 0-20 16,4 0-38-16,20-5-128 15,8-11-184-15</inkml:trace>
  <inkml:trace contextRef="#ctx0" brushRef="#br0" timeOffset="108555.02">17624 12793 650 0,'0'0'211'0,"0"0"-83"15,0 0-53-15,0 0 12 16,0 0 1-16,0 0-26 16,-16-20-26-16,16 20-21 15,0 0-10-15,0 0-1 16,0 0-4-16,0 0 4 0,0 0 2 15,-3 0 1-15,3 0-2 16,0 0 0-16,0 0-2 16,0 0 2-16,0 0 1 15,0 0 2-15,0 0-1 16,0 0 5-16,0 0 12 16,0 0 3-16,0 0-5 15,0 0-5-15,0 0-2 16,0 0-5-16,0-1-3 15,0-4 0-15,3-1-6 16,5 0 1-16,0 0-2 16,-2 3 0-16,-2-2 0 15,-1 2 0-15,-1 0 0 16,0 3 0-16,-2-2-2 0,0 2 2 16,0 0 2-16,0 0 2 15,0 0-1-15,0 0-2 16,0 0-1-16,0 0 0 15,0 0-3-15,0 0 0 16,0 0 1-16,-2 0-3 16,-13 5 5-16,-6 10-4 15,-6 7 5-15,-2 8-1 16,0 8 1-16,-2 10 5 16,2 12 0-16,4 5-2 15,10 3 6-15,11-4-4 16,4-4 0-16,0-5-2 15,27-7-1-15,15-10 1 16,9-8 2-16,10-10-3 16,1-15-3-16,-7-5-57 0,-12-15-155 15,-16-23-202-15</inkml:trace>
  <inkml:trace contextRef="#ctx0" brushRef="#br0" timeOffset="109323.42">17863 12904 832 0,'0'0'214'0,"0"0"-69"0,0 0-63 16,0 0-32-16,0 0-21 16,0 0-2-16,14-18-17 15,-14 18-10-15,0 0 0 16,0 0-3-16,0 2-2 15,0 19-6-15,-10 14 11 16,-6 9 15-16,-3 6 4 16,2 2-7-16,-1-2-1 15,1-6-6-15,3-3 0 16,3-10 4-16,7-11-9 16,1-5 3-16,3-9 0 15,0-6 1-15,0 0-3 16,0 0 8-16,0 0 12 0,0-13 7 15,3-17-28-15,14-10-5 16,-1-6-7-16,-1-8 10 16,-1-2 1-16,-3-2 0 15,-3 2 1-15,0 9 0 16,0 12 2-16,-1 6-1 16,1 12 32-16,2 2 3 15,-3 7-8-15,-3 4-10 16,-4 4-7-16,0 0-9 15,2 0-2-15,4 10-9 16,4 21 4-16,5 11 5 16,3 8 2-16,3 6 0 15,-4 0 2-15,1-6-1 0,-3-6 0 16,-3-13-1-16,-5-6-1 16,-3-6 0-16,-4-12 1 15,0-5-2-15,0-2 0 16,0 0-7-16,0 0-27 15,0 0-46-15,0 0 4 16,-11-12-47-16,-9-2-76 16,-3 2-6-16,1 0 49 15,0 4 130-15,0 1 26 16,1 0 64-16,4 7 79 16,5-2 2-16,6 2-19 15,4 0-16-15,2 0-21 16,0 0-27-16,0 0-9 15,0 0-27-15,22 0-6 16,11 0-10-16,14 0 2 16,4 0-6-16,-1 0-4 0,-2-5-2 15,-3-6-110-15,-9-10-176 16,-9-5-492-16</inkml:trace>
  <inkml:trace contextRef="#ctx0" brushRef="#br0" timeOffset="109601.27">18212 12738 988 0,'0'0'220'16,"0"0"-106"-16,0 0-39 16,0 0-13-16,0 0-58 15,0 0-4-15,112 59-1 16,-68-5 0-16,-9 15-1 15,-8 7 2-15,-13 3 0 16,-14-2 5-16,0-12 2 16,-2-7 2-16,-19-14-4 15,1-12-2-15,3-12-2 16,3-10 3-16,5-10-4 16,3-2-97-16,6-28-57 15,0-8-556-15</inkml:trace>
  <inkml:trace contextRef="#ctx0" brushRef="#br0" timeOffset="109846.12">18691 13043 1027 0,'0'0'207'16,"0"0"-126"-16,0 0-20 16,0 0 1-16,0 0-50 0,0 0-12 15,105-5-46 1,-72 5-56-16,-11 0-27 0,-3 0-61 16,-11 5-85-16,-8 4-269 15</inkml:trace>
  <inkml:trace contextRef="#ctx0" brushRef="#br0" timeOffset="109989.04">18653 13242 708 0,'0'0'384'0,"0"0"-156"16,0 0-34-16,0 0-157 16,0 0-34-16,0 0-1 15,296-60-4-15,-229 46-157 16,-9-2-280-16</inkml:trace>
  <inkml:trace contextRef="#ctx0" brushRef="#br0" timeOffset="114321.43">22922 8552 368 0,'0'-4'267'16,"0"2"-153"-16,2 1-15 15,-2 1-5-15,2 0-10 16,-2 0-21-16,2 0-16 16,0 0-8-16,-2-2-4 15,0 2-3-15,0 0 6 16,0 0-10-16,0 0-5 16,0 0-5-16,0 0-7 15,0 0-3-15,0 0-8 16,0 0-2-16,0 0-4 15,0 0-5-15,0 3 3 16,-8 13 8-16,-5 4 10 16,1 4-8-16,3 2 7 0,3 3-5 15,2-1-1-15,4-2 0 16,0-1 5-16,0-2-2 16,17-5 8-16,8-6 10 15,-1-3-1-15,3-2-2 16,-2-7-16-16,-6 0 4 15,0 0-5-15,-6-10 3 16,-4-10-1-16,-5-8-6 16,-4-4-36-16,0-1 7 15,-2-1 14-15,-18 6 10 0,-3 7-1 16,1 2 0-16,2 11 3 16,4 4 1-16,6 4-1 15,-4 0-2-15,5 0-4 16,0 0 3-16,5 6 4 15,4 2-4-15,0 0 6 16,0 1 3-16,6 1-2 16,13-3 2-16,4 1 9 15,4-5-4-15,2-3-2 16,0 0 1-16,0-4 6 16,-2-13-9-16,-2 3-4 15,-8 2 2-15,-3 4-6 16,-5 4 4-16,-5 2-1 15,-4 2-1-15,0 0 1 0,0 0-19 16,2 0 5-16,0 10 6 16,4 8 7-16,-4 1 2 15,2 0 4-15,-4 4 1 16,0-4-2-16,0 3 2 16,0-1-4-16,0-7 0 15,0-6 1-15,0-2 0 16,0-2-1-16,0-4 0 15,0 3 6-15,0-3 1 16,0 0 8-16,0-5 5 16,0-15-21-16,9-6-25 15,7-3 20-15,1 2 2 16,4 2 2-16,-2 5 1 0,1 2 1 16,1 4 8-16,-2 4 2 15,-1 3 4-15,3 4 9 16,-4 1 0-16,-1 2-12 15,-3 0-1-15,1 2-4 16,-3 15-2-16,0 3 3 16,-2 1-8-16,0 4 1 15,-1-6 1-15,-3-5 1 16,0-4-4-16,-3-3 2 16,0-6-1-16,-2 2 3 15,3-3 1-15,3 0 0 0,7-8 6 16,3-19-10-1,4-5-5-15,0-4-2 16,-4-2 0-16,-5 1 5 0,-5-6-2 16,-6 1 4-16,0-2 1 15,0 4 0-15,-2 5 1 16,-7 11 9-16,3 6-5 16,2 10 5-16,1 4-3 15,1 3 1-15,2 1-5 16,0 0-3-16,0 0 0 15,0 0-1-15,0 0-3 16,-3 0-3-16,-1 9-9 16,-1 18 11-16,1 7 3 15,0 2 1-15,2 8-1 0,0 0 1 16,2 0 0-16,0 2 0 16,0 0 3-16,0-6-3 15,0-3 1-15,0-10-1 16,2-8 1-16,2-7 2 15,-4-7-3-15,0-3-12 16,2-2-23-16,5 0-2 16,9-16 7-16,8-14-63 15,2-6 37-15,1 4 49 16,-4 2 6-16,-7 8 1 16,-8 10 0-16,-5 6 9 15,-3 6 13-15,0 0-22 16,0 6-21-16,0 17 19 0,0 2 1 15,4 1 1 1,5-1 0-16,2-4 1 0,0-5 0 16,1-2 2-16,-1-5-2 15,-3-7 4-15,6-2 3 16,-1 0 3-16,3-14-11 16,1-11 0-16,2-3-25 15,-4 1 12-15,-6 0 6 16,-4 3 4-16,-3 2 3 15,-2 6 1-15,0 3 15 16,0 6 18-16,0 5 11 16,0 2-4-16,0 0-14 15,0 0-6-15,2 0-21 16,0 0-5-16,0 16-4 0,3 14 9 16,1 12 8-16,-2 10-2 15,4 4-6-15,-4 4 6 16,1-3-5-16,-1-5-1 15,-4-1 2-15,0-8 1 16,0-2 0-16,0-7 1 16,0-9 3-16,-2-4-4 15,-3-9 2-15,-1-5-2 16,2-4 4-16,-2-3 9 16,-4 0 13-16,-1 0 18 15,-5-19-15-15,3-6-9 16,1-10-9-16,8-2-2 15,4-7 2-15,0 1-7 16,2-1-6-16,18 2 1 16,-2 2-2-16,2 1-16 0,0 6-34 15,-2 6-37-15,-2 5-150 16,4 4-416-16</inkml:trace>
  <inkml:trace contextRef="#ctx0" brushRef="#br0" timeOffset="114885.53">24277 8490 573 0,'0'0'354'16,"0"0"-185"-16,0 0-103 15,0 0-13-15,0 0-1 16,0 0-33-16,5-22-19 15,-3 22-1-15,-2 18 1 16,0 7 32-16,0 7 4 16,0 3-19-16,-2 4 3 15,-12 3 2-15,1-1 0 16,-2-1-6-16,-1-7-6 16,3-5-2-16,-1-10-5 15,7-6 0-15,5-8 3 16,2-4-4-16,0 0 19 0,0-26 12 15,9-13-26 1,7-7-6-16,-5 0 0 0,0-1 1 16,-4 5-2-16,2 1 0 15,-3 4 3-15,5 8 5 16,-2 5 14-16,0 5 4 16,0 6-10-16,-2 5-9 15,0 4-4-15,-5 2 3 16,0 2-2-16,0 0-4 15,2 0-2-15,8 21 0 16,1 10 2-16,5 4 1 16,-3 4-1-16,2-3 1 15,-4 3-1-15,-3-7 1 16,2-4 1-16,-8-6-2 0,1-7 1 16,-5-4-2-16,0-8-15 15,0-1-39-15,0-2-31 16,0 0-51-16,0-7-32 15,0-16-479-15</inkml:trace>
  <inkml:trace contextRef="#ctx0" brushRef="#br0" timeOffset="115026.43">24277 8649 589 0,'0'0'404'0,"0"0"-241"16,0 0-83-16,0 0 42 15,0 0-43-15,0 0-34 0,88-4-27 16,-49-5-8-1,3 1-10-15,-1 0-5 16,-3-6-170-16,-3-3-303 16</inkml:trace>
  <inkml:trace contextRef="#ctx0" brushRef="#br0" timeOffset="117208.19">26157 9249 538 0,'0'0'196'0,"0"0"-45"16,0 0-44-16,0 0-9 15,0 0-17-15,0 0-9 0,0-17-24 16,0 17-11-1,0 0-7-15,0 0-8 16,0 0-8-16,0 0-14 16,0 0-5-16,0 0-9 0,-8 17 11 15,0 2 3-15,1 3 4 16,-1 4-1-16,2 0-2 16,2-1 3-16,4-6 3 15,0-3 2-15,0-4-1 16,0-5 0-16,0-7 3 15,7 0-2-15,-2 0 3 16,-3 0 1-16,2-17-4 0,-2-5-9 16,-2-6-1-1,0-2-29-15,0 4-2 0,0 0 17 16,-10 8-1-16,-4 6 8 16,3 5 5-16,2 4 1 15,2 3 0-15,0 0-3 16,-1 6-2-16,1 12 7 15,5 2 9-15,2-3-3 16,0-3 3-16,0-2-1 16,11-1 0-16,2-2 1 15,1-4 4-15,-4-3-10 16,-3-2-2-16,5 0 4 16,3-2 8-16,1-18-13 15,3-4-21-15,-3 5 0 16,-5 2 18-16,3 5 3 0,-7 7-3 15,-3 2 3 1,2 3 7-16,2 0-5 0,0 0 0 16,1 12 0-16,0 8 6 15,0 0 4-15,-2 3 4 16,-1-2-5-16,-4-3-5 16,1-6-2-16,-3-4 3 15,0-1-4-15,0-6 1 16,0-1 1-16,0 0 1 15,0 0 4-15,0-21-10 16,0-12-25-16,2-1-7 16,10 0 17-16,0 8 9 15,2 6 4-15,-3 5 2 16,0 10 11-16,-1 1 6 0,-2 4 12 16,5 0-16-16,5 0 1 15,3 2 22-15,-2 10 1 16,4 4-10-16,-5-2-17 15,-5-3-3-15,-2-2-4 16,-4-3-2-16,-5-4 2 16,0 0-3-16,-2-2-23 15,0 0 5-15,5-12 4 16,-1-14-104-16,3-8 5 16,0-2-35-16,-1 0-69 15,1-3 9-15,-7 2 165 16,0 2 43-16,0 3 52 15,0 6 116-15,0 3-18 0,0 10-13 16,0 3-38-16,0 7-36 16,0 0-16-16,0 3-11 15,0 0-16-15,0 0-8 16,0 0-8-16,0 0-4 16,0 0-3-16,0 4-6 15,0 21-9-15,0 8 18 16,0 12 8-16,0 2-5 15,0 4 8-15,0-5-8 16,0-4 3-16,6-6-5 16,6-7 3-16,-1-6-1 15,-2-9 2-15,-3-7 4 0,-4-7-3 16,4 0 1-16,-2-5-7 16,2-17-27-16,3-2-37 15,-2-2 8-15,0 4 21 16,1 2 25-16,1 6 5 15,-1 6 5-15,-4 4 12 16,-2 4 34-16,-2 0-38 16,4 0-8-16,3 14 0 15,-1 8 2-15,4 2 14 16,-4-4 3-16,3-2-16 16,0-6-1-16,-4-6 2 15,-1-4 1-15,1-2 1 16,1 0 5-16,5-2 5 15,5-16-16-15,0 0-10 16,-3-4-25-16,2 2 16 0,-3-1 16 16,-1 1 0-16,-3 5 3 15,0 4 13-15,-4 2 25 16,0 6-1-16,-2 3-19 16,1 0-15-16,1 0-3 15,6 9-1-15,2 13 1 16,-3 5 14-16,3 11-1 15,-6 8-2-15,-4 5-10 16,1 4 4-16,-3 1-2 16,0-7-2-16,0-3 0 15,0-5 0-15,-5-13 3 16,-3-5 0-16,-4-11-3 0,1-5 4 16,0-5 9-16,-3-2 7 15,-1 0-7-15,-1-16 9 16,1-14-1-16,1-8-5 15,10-10-7-15,4-5-7 16,0-5-2-16,13-4 0 16,14 4-1-16,2 0 0 15,0 10-21-15,0 5-23 16,-2 9-61-16,0 6-205 16</inkml:trace>
  <inkml:trace contextRef="#ctx0" brushRef="#br0" timeOffset="117494.03">27189 8925 925 0,'0'0'322'16,"0"0"-193"-16,0 0-33 16,0 0-25-16,0 0-42 15,0 0-21-15,-16-16-8 16,16 16 2-16,0 0-2 15,0 18 0-15,0 12 4 16,0 8 7-16,2 5 7 16,-2 1-15-16,0-7 0 15,0-2 2-15,0-7-3 0,0-7-1 16,0-9 2-16,0-1-3 16,0-5-28-16,-7-6-37 15,1 0-49-15,2 0-57 16,4-20-244-16</inkml:trace>
  <inkml:trace contextRef="#ctx0" brushRef="#br0" timeOffset="117920.79">27227 8944 854 0,'0'0'216'15,"0"0"-104"-15,0 0 19 16,0 0-20-16,0 0-55 0,0 0-25 15,0 0-12 1,-11-31-15-16,30 21 0 0,2 2-4 16,1 2-2-16,-5 3 2 15,2 3-4-15,-6 0-2 16,-4 11-1-16,-5 7 3 16,-4 4-1-16,0 0 5 15,-13 0 1-15,-17 0 2 16,1-1-2-16,3-6 0 15,8-4 0-15,10-5 0 16,8-6 0-16,0 0 0 16,0 0 8-16,13-3 1 15,14-7-9-15,4 1-1 16,-4 2-1-16,-1 7 1 0,-8 0-5 16,-4 0-5-16,-10 12 5 15,-4 2-4-15,0 4 9 16,-29 5 3-16,-7-2 2 15,-7 4 4-15,-1-3-8 16,-3-2 0-16,-1 1-1 16,-4-9-178-16,8-1-430 15</inkml:trace>
  <inkml:trace contextRef="#ctx0" brushRef="#br0" timeOffset="139954.79">19522 12934 251 0,'0'-4'107'15,"0"-1"-68"-15,0 3-6 16,0 1 21-16,0-1 7 16,0 2 18-16,0-2-15 15,0-3 28-15,0 4 1 16,0-6-13-16,0 3-33 16,0-1-4-16,0-1-5 15,0 2-4-15,0-3 21 16,0 6-26-16,0-3-5 0,0 4-1 15,0 0 10-15,0 0-11 16,0 0-18-16,0 0-4 16,0 0-5-16,0 31-16 15,0 20 18-15,0 13 3 16,0 8 6-16,0 0 0 16,0-7 8-16,2-11-4 15,3-8 5-15,-1-6-9 16,-1-8 2-16,-3-3-2 15,0-12-1-15,0-7 3 16,0-5-5-16,0-5 1 16,0 0-3-16,0 0 10 15,0 0-11-15,0-27-7 0,2-9-144 16,9-10-190-16,-2-7-345 16</inkml:trace>
  <inkml:trace contextRef="#ctx0" brushRef="#br0" timeOffset="140278.62">19593 12909 600 0,'0'0'187'16,"0"0"-49"-16,0 0-48 16,0 0 4-16,0 0-4 15,0 0-35-15,-4-76-50 16,31 62-5-16,2 2 0 15,0 6-1-15,-2 6 0 0,-3 0-4 16,-4 0 4-16,-4 6-11 16,-7 10 5-16,-7 7 5 15,-2 0-1-15,0 1 3 16,-20 5 1-16,-9-1 1 16,-6-2 4-16,4 0-6 15,2-6 2-15,4-6 2 16,9-7-3-16,7-2-2 15,7-5-16-15,2 0-78 16,4-5-96-16,23-21-431 16</inkml:trace>
  <inkml:trace contextRef="#ctx0" brushRef="#br0" timeOffset="140893.13">20245 12738 587 0,'0'0'201'16,"0"0"-73"-16,0 0-74 15,0 0-22-15,0 0-6 16,0 0-7-16,15-23 3 16,-15 22 27-16,0-1 27 15,0 2-18-15,0 0-20 0,0 0-16 16,0 0-11-16,0 0-5 16,0 0 2-16,0 0-7 15,0 0 0-15,0 0-1 16,0 0-3-16,0 0-5 15,-11 3 7-15,-9 17 1 16,-6 8 4-16,-3 10 4 16,0 8 2-16,-2 16 5 15,-1 11 12-15,1 5 1 16,7 9 3-16,5-8-11 16,11-7-5-16,8-5-1 15,2-14-4-15,31-9-3 16,11-10 2-16,12-15 0 15,2-14-9-15,-6-5-159 0,-15-19-245 16</inkml:trace>
  <inkml:trace contextRef="#ctx0" brushRef="#br0" timeOffset="142032.51">20506 13046 422 0,'0'0'295'0,"0"0"-122"16,0 0-60-16,0 0-63 16,0 0-29-16,0 0-11 15,0-29 8-15,0 26 4 16,0-3 10-16,0 2 24 16,0-3 5-16,0 7 3 0,0-1-2 15,0 1-24 1,0 0-17-16,0 0-4 0,0 0-16 15,0 0-1-15,0 0-9 16,-3 4-1-16,-4 12 9 16,-6 6 1-16,2 0 1 15,0 2 15-15,0 0-5 16,4 1-6-16,4-2 7 16,3 3-1-16,0-1-6 15,0-3 4-15,10 0-6 16,12-7 2-16,0-1 5 15,12-7-5-15,-1-7 1 16,0 0-3-16,2-3 4 16,-10-16 0-16,-4-6-7 15,-7-1-12-15,-8-4 0 0,-6 2-23 16,0 0-18-16,0 1 38 16,-14 1 7-16,-3 6 1 15,-1 8 7-15,3 1-2 16,-1 8-5-16,1 3 7 15,1 0-2-15,3 0-2 16,-1 14 2-16,1 5-3 16,-2 9 1-16,6 4 4 15,3 5 0-15,4-2 0 16,0 0 2-16,0-6-1 16,0-4-1-16,9-10 1 15,4-6-1-15,5-9 1 16,2 0 11-16,2-10 1 15,1-15-3-15,-4-5-10 0,2-2-13 16,-5 2-52-16,-3 2-23 16,0 9 40-16,-4 4 39 15,0 5 7-15,2 3 2 16,-2 2 14-16,0 5 9 16,2 0 8-16,-4 0-8 15,2 5 1-15,-5 18-12 16,-2 3 3-16,-2 4 14 15,0 0-7-15,0 2-14 16,0-3-4-16,0-5 1 16,0-8-1-16,0-8-1 0,2-6 1 15,-2-2 8-15,5 0 8 16,-3-12-20-16,2-10-6 16,1-7-13-16,2 0-9 15,-1-2 8-15,5 1 15 16,1 4 1-16,1 5 4 15,-1 4 5-15,-4 5-3 16,1 7 19-16,-3 2 15 16,4 3-11-16,-1 0-13 15,-1 14 0-15,4 10-2 16,-3 2 6-16,1 0-8 16,2-4-6-16,-1-1 2 15,-2-8 1-15,0-3-2 0,-4-3-3 16,-3-5-25-16,2-2-76 15,3 0 9-15,6-27-47 16,5-9-123-16,0-10-249 16</inkml:trace>
  <inkml:trace contextRef="#ctx0" brushRef="#br0" timeOffset="142847.12">21132 12832 664 0,'0'0'242'15,"0"0"-58"-15,0 0-64 16,0 0-21-16,0 0-38 15,0 0-15-15,0-101-25 16,0 96-11-16,-2 2 11 16,2 1 0-16,0 2 0 15,0 0-11-15,0 0-10 0,0 0-9 16,0 2 3-16,-3 18-12 16,1 9 18-16,0 10 6 15,0 8-6-15,2 7 3 16,0 5-3-16,0-4 0 15,0-3 5-15,0-12-4 16,0-11 0-16,0-10-1 16,6-9 2-16,-1-4-1 15,1-4-1-15,4-2-6 16,5 0 0-16,3-8-4 16,4-12-13-16,0-3 1 15,1-2 8-15,-1 6 14 16,-4 2 0-16,-4 9 0 15,-4 6 2-15,-1 2 7 0,3 2-7 16,-4 18 1-16,3 6 4 16,1 2 9-16,-1 0-12 15,1 0-4-15,0-5 3 16,-1-8-1-16,-3-5 2 16,-2-8 7-16,-2-2-9 15,5 0 6-15,1-18-8 16,3-12-10-16,0-2-51 15,3-4 20-15,-3 0-4 16,1-1 25-16,-4 8 13 16,-1 5 7-16,-2 7 10 15,0 10 71-15,-5 5-11 16,2 0-19-16,-4 2-38 0,0 0-13 16,5 0 0-16,-1 26-5 15,3 14 5-15,-2 10 17 16,-1 8-8-16,0 6-2 15,3 4 0-15,-5 5-2 16,0-1-3-16,-2-1 0 16,0-6-2-16,0-9 2 15,0-11-2-15,0-13 1 16,-2-10-2-16,-4-8 1 16,-1-6-2-16,1-6 2 15,-8-2 0-15,-6 0 3 16,-4-2 19-16,-8-20-8 0,5-8-3 15,5-9-1-15,11-4-1 16,9-7-1-16,2-3-6 16,9 2 0-16,15 0 2 15,5 5-3-15,3 2-2 16,1 3-22-16,-2 7-32 16,0 5-102-16,0 3-230 15</inkml:trace>
  <inkml:trace contextRef="#ctx0" brushRef="#br0" timeOffset="143480.15">21975 12962 311 0,'0'0'534'16,"0"0"-327"-16,0 0-48 16,0 0-50-16,0 0-40 15,0 0 5-15,0-25-18 0,2 25-21 16,-2 0-17-16,0 0-14 15,0 11-4-15,0 12-4 16,0 14 4-16,0 7 17 16,0 2-10-16,0 1-2 15,-13-1-5-15,-3-3 5 16,-5-5-3-16,4-3 0 16,3-11-2-16,6-9 1 15,3-8 0-15,5-7 0 16,0 0 13-16,0-12 4 15,0-18-16-15,11-6-2 16,1-2-6-16,-4-3 1 16,5-1 0-16,-1 2 1 15,-1-2 1-15,0 4 3 16,0 6-1-16,0 6 3 0,-4 9-2 16,0 9 2-16,-5 5 8 15,0 3-2-15,-2 0-8 16,3 0-5-16,1 11-10 15,2 20 14-15,6 8 1 16,1 7 0-16,0 0 0 16,3-3 2-16,-3-2-2 15,-1-6 2-15,-6-7-4 16,1-3-13-16,-7-9-20 16,0-9-56-16,0-7-79 15,-2 0-120-15,-23-9-82 16</inkml:trace>
  <inkml:trace contextRef="#ctx0" brushRef="#br0" timeOffset="143648.43">21906 13184 959 0,'0'0'346'0,"0"0"-198"16,0 0-60-16,0 0-39 16,0 0-18-16,0 0-24 15,46 0-1-15,-13-2-1 16,3-4-5-16,0-2-54 15,-2-4-94-15,-5-4-101 16,-10-2-267-16</inkml:trace>
  <inkml:trace contextRef="#ctx0" brushRef="#br0" timeOffset="143937.22">22164 12775 870 0,'0'0'262'0,"0"0"-143"16,0 0-42-16,0 0-35 16,0 0-42-16,0 0 4 15,0 0-4-15,93 207 14 0,-66-107-6 16,-11 4 12-16,-13-3 15 15,-3-9-8-15,-12-12-6 16,-17-12-12-16,-2-15-1 16,-3-19-8-16,-1-22-53 15,-3-12-231-15,9-25-709 16</inkml:trace>
  <inkml:trace contextRef="#ctx0" brushRef="#br0" timeOffset="144584.87">22735 13038 692 0,'0'0'288'16,"0"0"-139"-16,0 0-43 0,0 0-19 15,0 0 10-15,0 0-26 16,13 5-32-16,30-5-22 15,5 0 4-15,1 0-9 16,3 0-4-16,-1 0-3 16,-2-3-4-16,-5-5-1 15,-13-2-44-15,-12 2-87 16,-13-2-60-16,-6-2-65 16,0 0-259-16</inkml:trace>
  <inkml:trace contextRef="#ctx0" brushRef="#br0" timeOffset="144823.31">22980 12865 488 0,'0'0'291'0,"0"0"-67"16,0 0-42-16,0 0-27 15,0 0-37-15,0 0-47 16,-7-28-32-16,7 28-20 16,0 0-5-16,0 0-14 15,0 5-2-15,0 20 2 16,0 16 2-16,0 9 18 15,-2 6-7-15,2 0-10 16,0-4-2-16,0-8 1 16,0-7-2-16,0-10-26 15,0-8-43-15,5-14-92 16,10-5-112-16,5-5-282 0</inkml:trace>
  <inkml:trace contextRef="#ctx0" brushRef="#br0" timeOffset="145122.7">23368 12758 602 0,'0'0'449'0,"0"0"-323"16,0 0-37-16,0 0-9 15,0 0-21-15,0 0-41 16,0-5-18-16,0 5 0 0,0 0-4 15,0 14 4-15,2 15 16 16,-2 10 34-16,0 12-19 16,0 4-19-16,2 8-3 15,0-1-5-15,3-6-1 16,1-7-3-16,2-12 6 16,-4-8-6-16,0-8 0 15,-2-8-60-15,-2-8-82 16,3-5-77-16,-3 0-124 15</inkml:trace>
  <inkml:trace contextRef="#ctx0" brushRef="#br0" timeOffset="145432.54">23484 12761 876 0,'0'0'171'0,"0"0"-104"15,0 0 56-15,0 0-33 16,0 0-50-16,0 0-29 16,48-56-11-16,-21 56-3 15,-2 0 2-15,-12 0 1 16,-3 0-1-16,-8 0-9 16,-2 12-3-16,0 9 12 15,-8 2 1-15,-11 0 8 0,-4 4 1 16,3-5-5-1,-2 0-1-15,4-5 3 0,3-6-6 16,3-3-9-16,6-8-69 16,6 0-54-16,0 0-65 15,16-19-472-15</inkml:trace>
  <inkml:trace contextRef="#ctx0" brushRef="#br0" timeOffset="145886.97">24079 12587 324 0,'0'0'345'16,"0"0"-186"-16,0 0-76 15,0 0 26-15,0 0-47 16,0 0-16-16,0-4-6 16,0 4 6-16,0 0-5 0,-7 0-4 15,-1 0 8 1,-6 0 0-16,-1 0 7 0,-4 0-11 15,-5 10-17-15,0 14-2 16,-1 6-11-16,0 10 12 16,11 2-6-16,8 4 6 15,6 7-17-15,0 0 18 16,4 3-18-16,19-1 5 16,6-4-9-16,4-10 2 15,1-11-4-15,-3-11-7 16,0-19-66-16,0 0-61 15,0-23-66-15,-2-25-290 16</inkml:trace>
  <inkml:trace contextRef="#ctx0" brushRef="#br0" timeOffset="146404.68">24295 12733 775 0,'0'0'282'0,"0"0"-129"16,0 0-11-16,0 0-45 15,0 0-30-15,0 0-31 16,0-10-23-16,0 10-13 16,0 0-1-16,0 0-7 15,0 0-4-15,0 15-6 16,0 8 18-16,0 13 0 16,-2 4 3-16,-3 6-3 15,-1 7 1-15,1-4-1 16,-1 0 1-16,1-11 2 15,-2-12-3-15,5-8 1 0,-2-12 6 16,2-2-6-16,2-4-1 16,0 0 10-16,0-25-10 15,0-18-41-15,2-11-48 16,13-4 27-16,1 3 50 16,2 3 11-16,-1 6-1 15,-3 6 2-15,1 4 11 16,-4 8 24-16,1 10 8 15,-6 6 6-15,-1 8-6 16,-3 4-11-16,-2 0-28 16,0 0-4-16,2 8-19 0,0 14 5 15,4 7 14 1,0 4 2-16,1 4-2 0,3 0 0 16,4 6 2-16,-3 1-2 15,3-1 1-15,-1 0 0 16,-4-8-1-16,0-9-5 15,-7-9-89-15,-2-9-39 16,0-8-108-16,-9 0-343 16</inkml:trace>
  <inkml:trace contextRef="#ctx0" brushRef="#br0" timeOffset="146573.1">24237 12912 1127 0,'0'0'201'0,"0"0"-93"0,0 0-32 15,0 0-29-15,0 0-30 16,0 0-4-16,74-7 3 16,-37-2-16-16,-1-1-25 15,-5-4-88-15,-2-3-113 16,-6-3-380-16</inkml:trace>
  <inkml:trace contextRef="#ctx0" brushRef="#br0" timeOffset="152047.14">24699 12814 637 0,'-2'-3'279'16,"2"3"-187"-16,0 0-42 15,0 0 34-15,0 0-36 16,0 0-48-16,0 0-9 16,0 7 8-16,0 10 1 15,0 7 30-15,0 5-4 16,0 1 0-16,0 2 2 16,0-2-12-16,0-2-4 15,0-2-3-15,0-5-2 16,-8-8 0-16,6-6-2 15,0-2-4-15,0-5 0 16,2 0 3-16,-2 0 6 0,0-5 2 16,-3-15 6-16,1-11-18 15,0-1-2-15,0-2 0 16,2-1 2-16,2 2 1 16,0 1 1-16,0 4-2 15,14-1 0-15,9 5 1 16,0 2 1-16,4 5 2 15,-4 2 2-15,-5 7 9 16,-3 7 2-16,-4 1-15 16,1 0-2-16,-1 0-4 15,3 12 2-15,-2 11-4 16,5 3 6-16,-5 4 9 16,-1 2 5-16,-1 0-9 15,-6 3 5-15,0-2-10 16,-4 1 2-16,0-8 4 0,0-1-4 15,0-9-2-15,0-8-2 16,-2-8-85-16,0 0 1 16,2-14-89-16,0-16-438 15</inkml:trace>
  <inkml:trace contextRef="#ctx0" brushRef="#br0" timeOffset="152368.96">25096 12741 841 0,'0'0'189'0,"0"0"-36"0,0 0-43 15,0 0-60 1,0 0-22-16,0 0-9 0,4-10-5 16,-4 10 1-16,0 0 3 15,0 0-3-15,2 0-13 16,0 7 2-16,0 14-4 15,-2 9 3-15,0 4 2 16,0 5 1-16,0-1 4 16,0-4-6-16,0-2-2 15,0-8-1-15,0-5 1 16,0-6 5-16,0-6-7 16,0-7-1-16,0 0-51 15,0 0-5-15,0-13-46 0,0-13-161 16,0-6-431-16</inkml:trace>
  <inkml:trace contextRef="#ctx0" brushRef="#br0" timeOffset="152796.72">25167 12759 446 0,'0'0'560'0,"0"0"-441"15,0 0-8-15,0 0-21 16,0 0-31-16,0 0-44 15,26-59-15-15,-3 54-8 16,-1 3 7-16,-4 2-5 0,-2 0-1 16,-7 0 3-16,-3 7-5 15,-6 14 3-15,0 4 3 16,0 2 0-16,-15 4 3 16,-12 0 1-16,-6 6 1 15,-2-5-1-15,6-6-1 16,10-10 1-16,13-11 3 15,6-5-2-15,0-10 26 16,25-15-28-16,14-5-26 16,3 6 18-16,-2 8 4 15,-2 9 0-15,-4 7-6 16,-5 0-1-16,-10 3 9 16,-5 14-10-16,-14 5 6 0,0 2 6 15,-4 3 4 1,-19-1-3-16,-4 0 3 0,1-4 0 15,3-6 1-15,6-9-4 16,-2-7-1-16,9 0-14 16,3-9-146-16,5-17-330 15</inkml:trace>
  <inkml:trace contextRef="#ctx0" brushRef="#br0" timeOffset="153097.41">25492 12462 909 0,'0'0'177'0,"0"0"-115"16,0 0-30-16,0 0 39 0,0 0-55 16,0 0-5-16,80 49 31 15,-33-3 16-15,1 14-29 16,-9 12-5-16,-10 11 2 15,-22 7-8-15,-7 7-4 16,-13-1 2-16,-26-4-1 16,-5-14 1-16,-1-19-3 15,5-14-4-15,5-16-6 16,1-8 8-16,3-5-11 16,0-7-57-16,4-6-201 15,7-3-532-15</inkml:trace>
  <inkml:trace contextRef="#ctx0" brushRef="#br0" timeOffset="158827">17048 14526 160 0,'0'0'123'15,"0"0"-37"-15,0 0-19 16,0 0 19-16,0 0 70 15,0 0-81-15,0 0 13 16,7 44-21-16,-5-27-8 16,0 12 11-16,-2 5-10 15,2 2-4-15,1 10-3 16,1 5-3-16,-2 0-1 16,2-2 19-16,2-5-24 15,0-12-30-15,-2-9-5 16,1-10 2-16,-1-9-8 0,-4 0 5 15,2-4-8-15,-2 0 10 16,0 0-6-16,2 0-4 16,2 0-4-16,-2-18-46 15,0-5-62-15,0-9-61 16,-2-1-71-16,0 1-375 16</inkml:trace>
  <inkml:trace contextRef="#ctx0" brushRef="#br0" timeOffset="159142.74">17064 14512 518 0,'0'0'211'0,"0"0"-39"15,0 0-8 1,0 0-72-16,0 0-29 0,0 0-28 16,-7-53-7-16,16 48-15 15,9-3-11-15,7-1 0 16,-2 8-2-16,0-5 0 15,-3 6-2-15,-5 0 2 16,-5 6 0-16,-8 12-9 16,-2 4-8-16,0 6 12 15,-9 2 3-15,-13-2 2 0,-1-3-1 16,1-2 2 0,-1-5 0-16,6-4 1 0,1-6-1 15,7-6-1-15,5-2-18 16,4 0-30-16,0-7-37 15,0-12-140-15,2-3-203 16</inkml:trace>
  <inkml:trace contextRef="#ctx0" brushRef="#br0" timeOffset="159526.51">17462 14357 134 0,'0'0'532'0,"0"0"-385"0,0 0-36 16,0 0-22-16,0 0-44 15,0 0 6-15,17-32-20 16,-17 32 10-16,0 0 13 16,0 0-10-16,0 0-12 15,0 0-8-15,0 0-21 16,0 0-3-16,-3 0-12 15,-11 12 9-15,-3 6 0 16,-3 6 5-16,-5 5-2 16,3 7 7-16,2 8 6 15,2 9 21-15,5 6 0 16,11 3 12-16,2-2-12 16,0-6-11-16,13-1-4 15,16-12-14-15,4-2-2 0,0-15 3 16,1-7-3-16,-7-12-3 15,-3-5-70-15,-3 0-105 16,-6-22-195-16</inkml:trace>
  <inkml:trace contextRef="#ctx0" brushRef="#br0" timeOffset="159908.29">17715 14555 685 0,'0'0'276'0,"0"0"-235"16,0 0 8-16,0 0 35 0,0 0 16 15,0 0-52-15,-12-49-26 16,10 40 0-16,0 2 29 16,0 0-15-16,2 4 26 15,0 1-14-15,0 0-24 16,0 2-8-16,0 0-5 15,0 0-11-15,0 0-2 16,0 6-8-16,0 20-7 16,0 12 17-16,0 3 0 15,0 5 10-15,0 0-5 16,0-8-2-16,0-11-3 16,0-5 3-16,0-16-1 0,0-2-1 15,0-4 1-15,0 0-2 16,0 0-11-16,0-6-27 15,0-12-107-15,0-8-100 16,0 3-99-16,0-6-153 16</inkml:trace>
  <inkml:trace contextRef="#ctx0" brushRef="#br0" timeOffset="159945.26">17715 14555 53 0</inkml:trace>
  <inkml:trace contextRef="#ctx0" brushRef="#br0" timeOffset="160365.04">17715 14555 53 0,'-12'3'799'0,"12"-3"-591"0,0 0-107 15,0 0-10-15,0 0-32 16,0 0 11-16,5-58-12 15,-5 52-18-15,4-3-5 16,3 0-8-16,6-5-7 0,6 0-14 16,-2 2-6-1,3 3 0-15,-5 5 0 0,-1 4-4 16,-3 0 1-16,-1 0-7 16,-4 13 2-16,-4 6 3 15,-2 6-2-15,0 3 3 16,-4 4-1-16,-19 3 4 15,1-6 1-15,2-5 4 16,4-7-4-16,12-12 0 16,4-3 1-16,0-2 10 15,0-2 12-15,18-15-10 16,8-9-11-16,8 6-2 16,0 8-1-16,-7 3-2 15,-4 9-1-15,-7 0 1 16,-9 0 0-16,-5 0-7 0,-2 9 1 15,0 10-6-15,-4 9 8 16,-12 6 5-16,-4 1 2 16,0-4 2-16,3-4-2 15,1-10 0-15,7-7 2 16,5-6-2-16,4-4 2 16,0 0-2-16,0-1-17 15,0-20-111-15,0-7-83 16,6-4-60-16</inkml:trace>
  <inkml:trace contextRef="#ctx0" brushRef="#br0" timeOffset="160728.4">17919 14289 883 0,'0'0'187'0,"0"0"-114"15,0 0 57-15,0 0-47 16,0 0-29-16,0 0-31 16,16-10-16-16,7 10-7 15,8 14-6-15,3 12 6 16,-3 10 11-16,0 13-11 16,-10 11 4-16,-4 12-4 15,-11 8 12-15,-6 2-7 0,0 3 11 16,-15-7 10-1,-16-6 11-15,-6-10-16 0,4-10 4 16,4-16-13-16,12-14-10 16,8-12 3-16,7-6-4 15,2-4 5-15,0-7 5 16,19-22-11-16,6-7-62 16,6-3-58-16,-2 2-42 15,0 3-240-15</inkml:trace>
  <inkml:trace contextRef="#ctx0" brushRef="#br0" timeOffset="161063.14">18700 14482 963 0,'0'0'272'15,"0"0"-219"-15,0 0-21 0,0 0 17 16,0 0-46-16,0 0-3 15,125-18-3-15,-92 18-7 16,-4 0-31-16,-4 0-13 16,-3 0-56-16,-9 7-30 15,-6 0-136-15,-7-2-209 16</inkml:trace>
  <inkml:trace contextRef="#ctx0" brushRef="#br0" timeOffset="161235.04">18816 14604 612 0,'0'0'541'16,"0"0"-367"-16,0 0-73 16,0 0 34-16,0 0-66 0,0 0-48 15,40 3-20-15,-9-3 0 16,2 0-1-16,-4 0-1 16,2 0-20-16,-4 0-67 15,0-9-108-15,-4-14-264 16</inkml:trace>
  <inkml:trace contextRef="#ctx0" brushRef="#br0" timeOffset="162020.71">19714 14377 631 0,'0'0'190'16,"0"0"-22"-16,0 0-72 15,0 0-34-15,0 0 5 16,0 0-5-16,0-35-43 16,0 32 38-16,0 3 12 15,0 0-11-15,0 0-19 16,0 0-15-16,0 0-13 15,0 0-11-15,0 8-12 0,0 22 7 16,0 6 5 0,0 9 7-16,0 1-7 0,0 2 4 15,3 1-1-15,-1-5 1 16,2-7-1-16,1-7 1 16,-5-8 1-16,2-4-2 15,-2-13-2-15,0-1-2 16,0-4-20-16,0 0-30 15,2-9-24-15,-2-17-120 16,0-9-233-16</inkml:trace>
  <inkml:trace contextRef="#ctx0" brushRef="#br0" timeOffset="162309.81">19692 14323 716 0,'0'0'285'0,"0"0"-147"0,0 0-9 15,0 0-60-15,0 0-22 16,0 0-18-16,31-56-25 16,-11 56-4-16,-2 0-2 15,-3 0 0-15,1 3 0 16,-5 11-5-16,-1 1 3 16,-4 5 4-16,-6 4-2 15,0 0-2-15,0 0 4 16,0-2-2-16,-6-5-1 15,-8-3 3-15,1-3 1 16,-1-4-1-16,3-5-12 0,0-2-55 16,4 0-76-16,5-5-93 15,2-15-326-15</inkml:trace>
  <inkml:trace contextRef="#ctx0" brushRef="#br0" timeOffset="162691.96">20216 14110 414 0,'0'0'460'0,"0"0"-306"15,0 0-103-15,0 0 19 16,0 0 9-16,0 0-48 16,2-2-29-16,-2 2-2 15,0 5-6-15,-7 13 6 16,-11 10 47-16,1 4 2 16,-1 3-20-16,-1 9 19 15,2 5-3-15,1 6-23 16,1 3 2-16,3 4 20 15,10-1-30-15,2-2-2 0,10-5-8 16,23-10 5 0,9-12-1-16,1-10-8 0,-3-12-42 15,-7-10-151 1,-8 0-199-16</inkml:trace>
  <inkml:trace contextRef="#ctx0" brushRef="#br0" timeOffset="163596.5">20465 14427 912 0,'0'0'272'16,"0"0"-165"-16,0 0-31 16,0 0-7-16,0 0-18 0,0 0-33 15,0-9-12-15,0 9-6 16,0 0 3-16,0 0 4 15,0 0-2-15,0 0-5 16,0 0 0-16,-2 12 0 16,-2 6 4-16,-1 5 0 15,3 0 5-15,0 5-5 16,0 2 5-16,2-4-6 16,0-3-1-16,0-2 1 15,0-10-2-15,0-6 7 16,0-5-6-16,4 0 11 15,5 0-6-15,2-10 0 16,3-8-2-16,3-12-5 0,-1 2-1 16,-5-7-18-16,-4 6 1 15,-7 0 0-15,0 6 6 16,0 5 8-16,0 5 0 16,-3 8 4-16,-8 2 6 15,3 3 5-15,-6 0-9 16,-4 4-3-16,2 13 2 15,1 2-1-15,1 6 0 16,6 1 3-16,3 3 3 16,3 0-4-16,2-5 1 15,0-2 1-15,2-7 2 16,13-8 3-16,4-7 1 16,-4 0-4-16,1 0-3 15,0-13 1-15,-1-6 1 0,1-2-5 16,-3 0-2-16,0 1-13 15,-1 6-5-15,-1 2-7 16,-3 3 15-16,2 4 9 16,-2 1-1-16,-3 4 1 15,1 0 3-15,-4 0-1 16,4 2 3-16,-2 17 2 16,3 6 16-16,-1-1-7 15,-4-4-8-15,2-4-4 16,-4-6 2-16,4-6-3 15,-4-4 8-15,0 0-5 0,0 0 6 16,2 0 0 0,4-14-2-16,1-10-6 0,6-5-1 15,-2-3-7-15,2 3-4 16,3 2 8 0,-3 6 2-16,1 5-3 0,-5 7 4 15,-3 5 9-15,1 4 10 16,-2 0-11-16,4 10-6 15,-1 14 6-15,3 6 1 16,-1 0-1-16,-2 1-6 16,3-11 2-16,-1-4-4 15,-2-10 0-15,1-6-8 0,1 0-36 16,-2-6-29 0,3-22-87-16,-3-2-75 0,0-6-439 15</inkml:trace>
  <inkml:trace contextRef="#ctx0" brushRef="#br0" timeOffset="164399.34">20955 14226 723 0,'0'0'300'16,"0"0"-118"-16,0 0-68 15,0 0-23-15,0 0-19 16,0 0-38-16,0 0-15 16,-8-121-9-16,6 121 2 15,2 0 4-15,0 0-8 16,0 0-8-16,-2 0-1 15,-5 20-3-15,3 9 4 16,-4 8 1-16,4 7 3 0,2 5 0 16,2-4 3-1,0 3-1-15,0-7-4 0,0-4 4 16,6-4-3-16,2-5-3 16,-4-15 2-16,0-4-1 15,-1-7 5-15,1-2-6 16,2 0-3-16,4-11-12 15,1-10-16-15,-1-5-1 16,2 2-11-16,1 3 5 16,-2 7 13-16,-4 6 21 15,-2 6 4-15,-3 2 19 16,-2 0-19-16,2 7 0 0,2 12 5 16,5 4 19-1,1-3-13-15,0-2-6 0,4-2 0 16,-1-6 4-16,0-2-3 15,-1-6-2-15,-6 0-2 16,1-2 5-16,-3 0 6 16,4-9-13-16,-2-8-26 15,3-10-54-15,2 0 24 16,2-4 36-16,-2 4 20 16,1 1 0-16,-5 7 34 15,-3 3 56-15,-2 10-27 16,-2 5-14-16,0 1-22 15,0 0-18-15,4 0-9 0,1 7-8 16,4 19 8-16,0 10 11 16,4 13-5-16,-1 13 3 15,1 8-5-15,-5 6 2 16,-3 0-5-16,0-3 4 16,-5-15-4-16,0-10 3 15,0-11-3-15,0-8-1 16,0-5 1-16,0-14-1 15,-12 2 1-15,-1-8-1 16,-3-2 4-16,1-2 1 16,-3 0-2-16,-2-6 2 15,2-16-1-15,3-10-1 0,3-6 2 16,10-7 0 0,2-6-2-16,0-7 0 0,25-4-2 15,6 1-1-15,6 1-13 16,1 5-14-16,3 9-32 15,-6 10-46-15,-1 7-110 16,-5 4-211-16</inkml:trace>
  <inkml:trace contextRef="#ctx0" brushRef="#br0" timeOffset="164715.2">21607 14279 783 0,'0'0'132'0,"0"0"-8"0,0 0 22 16,0 0-41-16,0 0-21 15,0 0-9-15,17-34-21 16,-17 34-10-16,0 0-13 16,2 0-9-16,-2 2-19 15,2 21 1-15,-2 8 2 16,0 11 7-16,0 5-1 15,0 2-9-15,0 6-3 16,0-9 0-16,0-4 4 16,0-10-1-16,0-13-6 15,0-14-5-15,0-5-47 16,0 0-35-16,0-10-36 0,0-22-134 16,0-10-489-1</inkml:trace>
  <inkml:trace contextRef="#ctx0" brushRef="#br0" timeOffset="165141.94">21653 14279 934 0,'0'0'267'0,"0"0"-177"16,0 0 7-16,0 0-8 16,0 0-55-16,0 0-26 15,0-12-7-15,0 12 3 16,10-4 4-16,3 2-7 15,3-1-1-15,-3 3-2 16,-2 0-2-16,-2 3-8 16,-5 17 11-16,-4 3-4 0,0 2 5 15,-6 1-1-15,-12-4-1 16,3-2 2-16,5-9 0 16,6-6 0-16,4-5 0 15,0 0 4-15,0 0 25 16,16-9-19-16,5-5-9 15,2 3-1-15,2 9 0 16,-1 2-6-16,0 0-1 16,-1 2 2-16,-3 16 2 15,-9 3-2-15,-7-2 0 16,-4 6 5-16,0-4 1 16,-4-2 12-16,-9-4-2 0,-1-3-5 15,3-7-3-15,3-5-3 16,-2 0-5-16,3-14-78 15,5-11-136-15,2-4-349 16</inkml:trace>
  <inkml:trace contextRef="#ctx0" brushRef="#br0" timeOffset="165406.79">21896 14119 892 0,'0'0'359'0,"0"0"-299"16,0 0 22-16,0 0-28 0,0 0-54 16,0 0 0-16,94 58 0 15,-65-6 8-15,-5 12 12 16,-5 8-13-16,-11 4 6 16,-8 5 9-16,0 1 2 15,-24-4-2-15,-8-8-15 16,-3-15 2-16,2-21-2 15,-3-10-7-15,3-20-26 16,4-4-159-16,6-18-108 16</inkml:trace>
  <inkml:trace contextRef="#ctx0" brushRef="#br0" timeOffset="166130.4">22436 14413 868 0,'0'0'263'0,"0"0"-79"0,0 0-34 16,0 0-54 0,0 0-80-16,0 0-8 0,131-13 2 15,-90 10-4-15,-6 1-4 16,-6-2 3-16,-8 1-5 15,-6-3-23-15,-9 1-4 16,-1-5-14-16,-5-2-16 16,0 0-9-16,-7-3-6 15,-12-2 26-15,-6 3 6 16,0-2 30-16,-2 2 9 16,5 5 2-16,5-2 8 15,1 5 46-15,7 4 2 16,7 2-2-16,0 0 8 15,2 0-26-15,0 0-23 16,0 0-12-16,0 0-1 0,0 14-1 16,10 8 34-16,4 8 2 15,-1 7-17-15,-4 0-4 16,-2 7-5-16,-2 4-5 16,-1-3-4-16,-2 0 3 15,0-6-4-15,-2-6-30 16,0-16-58-16,7-15-134 15,-1-2-188-15</inkml:trace>
  <inkml:trace contextRef="#ctx0" brushRef="#br0" timeOffset="166491.87">23007 14145 310 0,'0'0'729'0,"0"0"-572"16,0 0-47-16,0 0-18 15,0 0-32-15,0 0-27 16,11-16-10-16,-7 16-7 16,-2 0 0-16,3 0-8 15,2 2-6-15,4 18 11 16,2 12-6-16,3 8 6 15,-3 7-7-15,0 2 4 16,-4 6-6-16,1-6 1 16,-2-1-4-16,-3-3 2 0,-1-9-2 15,-2-13 1-15,-2-6 0 16,0-11-1-16,0-4-1 16,0-2-51-16,0 0-19 15,0-13-65-15,0-12-103 16,0-8-473-16</inkml:trace>
  <inkml:trace contextRef="#ctx0" brushRef="#br0" timeOffset="166785.34">23071 14057 924 0,'0'0'189'0,"0"0"-86"16,0 0 2-16,0 0-34 15,0 0-34-15,0 0-28 16,54-58-9-16,-29 58-1 16,-6 0-1-16,-3 0-2 15,-5 14 4-15,-2 7-6 16,-6 6-1-16,-3 1 3 16,0 3 4-16,0 0 6 15,-19-3-2-15,-3-2 3 16,-3-5-4-16,-2-2 0 15,4-6-3-15,0-6-1 16,1-7-107-16,9 0-76 0,6-7-223 16</inkml:trace>
  <inkml:trace contextRef="#ctx0" brushRef="#br0" timeOffset="167167.13">23591 13946 441 0,'0'0'231'16,"0"0"-160"-16,0 0-1 0,0 0 62 16,0 0-16-1,0 0-65-15,6-5 18 0,-6 5 6 16,0 0-23-16,0 0-20 15,0 0-7-15,-9 0 0 16,-4 3 4-16,-7 15-3 16,-3 7 7-16,-1 3 5 15,-5 9-16-15,3 7 10 16,1 9-8-16,3 5-3 16,3 5-5-16,9 0-4 15,3-1-7-15,7-9 0 16,0-7-3-16,9-11 2 15,15-16-4-15,10-15-10 16,1-4-30-16,6-23-63 16,-1-23-97-16,-5-1-296 0</inkml:trace>
  <inkml:trace contextRef="#ctx0" brushRef="#br0" timeOffset="167661.84">23760 14120 785 0,'0'0'330'16,"0"0"-193"-16,0 0-78 16,0 0-2-16,0 0-30 15,0 0-27-15,3-5-17 16,-3 24 14-16,0 6 3 16,0 1 31-16,0 6 7 0,-9 0-10 15,-3 3-9-15,1-3-10 16,2-6-5-16,2-4-3 15,-1-4 2-15,1-9 1 16,3-3 5-16,2-3-1 16,2-3-2-16,0-5 11 15,0-21-17-15,2-10-2 16,9-4-28-16,-1 0 11 16,2 4 7-16,-3-2 9 15,-1 6 3-15,4 5 3 16,-3 3 1-16,-1 7 11 15,-1 0 23-15,-2 7-26 16,-3 5 17-16,1 3-6 0,-1 2 8 16,-2 0-22-16,0 0 1 15,0 0-10-15,4 0-5 16,5 10 1-16,5 15 1 16,1 14 1-16,5 3 4 15,3 6 1-15,0 1-2 16,-2-6 1-16,-5-5-2 15,-8-10-8-15,-3-9-38 16,-5-10-55-16,0-9-72 16,-2 0-150-16</inkml:trace>
  <inkml:trace contextRef="#ctx0" brushRef="#br0" timeOffset="167827.76">23736 14258 850 0,'0'0'420'0,"0"0"-286"0,0 0-49 16,0 0 4-16,0 0-38 16,0 0-32-16,114 0-18 15,-93 0-1-15,-3-13-10 16,-5-1-118-16,-5-5-219 16</inkml:trace>
  <inkml:trace contextRef="#ctx0" brushRef="#br0" timeOffset="169740.48">24099 14149 130 0,'0'0'125'16,"0"0"-17"-16,0 0 41 15,0 0 32-15,0 0-12 16,0 0-54-16,0 0 3 16,-2 10-17-16,2-10-4 15,0 0 0-15,0 0-8 16,0 0-28-16,0 0-9 16,0 0-19-16,0 0-14 15,0 0-4-15,0 0-4 16,0 0-7-16,0 2-4 15,0 14-3-15,0 7-8 0,4 12 10 16,3 5 2 0,-1-4 0-16,-1 0 3 0,-2-6-4 15,-3-3-1-15,0-8 1 16,0-6 3-16,0-8-3 16,0 0-2-16,0-5 2 15,-10 0 2-15,-1-5-2 16,3-18-9-16,0-9-1 15,8-9 0-15,0 0-1 16,0-2 4-16,10 1 5 16,7 0-2-16,6 6 1 15,6 0 3-15,2 4-4 0,0 6 2 16,0 4 1 0,-6 8 1-16,-8 5 2 0,-5 9 2 15,-4 0-4-15,1 0 0 16,3 20-3-16,1 15 3 15,3 9 2-15,-1-4 3 16,-1-1 3-16,-3 0-2 16,-5-7-4-16,-4-4 2 15,-2-10-3-15,0-4 1 16,0-9 0-16,0 0-2 16,0-5-45-16,0 0-23 15,0 0-56-15,0-16-129 16,6-10-486-16</inkml:trace>
  <inkml:trace contextRef="#ctx0" brushRef="#br0" timeOffset="170060.3">24674 13984 906 0,'0'0'164'16,"0"0"-52"-16,0 0-30 15,0 0-12-15,0 0-2 16,0 0-14-16,29-22-11 16,-29 22-16-16,0 0-3 15,2 0-19-15,1 17-4 16,1 12 16-16,2 8 5 0,2-2-8 16,-4 4-1-1,0-4-2-15,-4 0-7 0,0-5-4 16,0-2 0-1,0-8 7-15,0-3-5 0,0-8-1 16,0-5-1-16,0-2-37 16,0-2-45-16,0 0-51 15,-6-12-25-15,4-14-224 16</inkml:trace>
  <inkml:trace contextRef="#ctx0" brushRef="#br0" timeOffset="170480.97">24723 14016 586 0,'0'0'414'16,"0"0"-260"-16,0 0-34 0,0 0-23 15,0 0-44-15,0 0-36 16,45-59-14-16,-34 57-3 16,-2 2-2-16,-5 0-6 15,1 0 4-15,-5 7-7 16,0 13 3-16,0 4 5 15,-7 3 1-15,-13 1 2 16,0-5 0-16,-2 1 1 16,8-7-1-16,8-9 0 15,6-4 0-15,0-4 8 0,12 0 13 16,18-6-13 0,3-5-6-16,5 6 0 0,-2 5-2 15,-1 0-3-15,-6 0 2 16,-6 0-4-16,-12 10 5 15,-7 6 3-15,-4-3 1 16,0-1 4-16,-6 7-1 16,-13-4 4-16,-2 6-3 15,-6-3-2-15,-2 1-1 16,2-7-1-16,2-3-2 16,10-9-2-16,4 0-41 15,8 0-81-15,3-16-174 16</inkml:trace>
  <inkml:trace contextRef="#ctx0" brushRef="#br0" timeOffset="171374.64">25106 13818 514 0,'0'0'336'0,"0"0"-212"0,0 0-19 15,0 0 8-15,0 0-27 16,0 0-40-16,-31-8-14 16,31 8-10-16,0 0 9 15,13 0 2-15,8 6-24 16,5 15 1-16,6 14 2 16,-1 11-3-16,-4 15-6 15,-9 8-3-15,-12 14 2 16,-6 3-2-16,-6 2 6 15,-23-3 13-15,-2-9 15 16,-4-6 1-16,7-14-5 16,8-15-7-16,6-22-5 0,8-9-5 15,3-8-8-15,3-2-1 16,0 0 3-16,-2 0 6 16,0 0-9-16,0 0-4 15,-5-10-44-15,-2 1-94 16,2-3-136-16,3-3-407 15</inkml:trace>
  <inkml:trace contextRef="#ctx0" brushRef="#br0" timeOffset="174258.29">26099 13626 688 0,'0'0'257'15,"0"0"-182"-15,0 0-36 16,0 0 50-16,0 0 17 16,0 0-68-16,0 0-31 15,81 0-6-15,-48 0 0 16,-7-2 0-16,-4-3 0 16,-6 1 2-16,-3 1-6 15,-6 0-20-15,-5 1-109 16,-2 0-71-16,0 2-50 15,-22-1-417-15</inkml:trace>
  <inkml:trace contextRef="#ctx0" brushRef="#br0" timeOffset="174741.02">26099 13626 701 0,'4'-4'245'0,"-4"4"-163"16,0 0-43-16,0 0 8 15,0 0-10-15,0 0-30 16,4 5-7-16,5 9 0 16,3 8 16-16,-4 4 12 15,1 11-3-15,1 3-2 16,-4 12 17-16,-2 10-16 0,-4 6-7 16,0 5 0-1,0-3-5-15,0-2 20 0,0-6-4 16,-6-8-1-16,-4-13-7 15,2-15-3-15,1-9-11 16,5-2 6-16,2-12 2 16,0-1 2-16,0-2-3 15,0 0 3-15,0 0-6 16,0 0 9-16,0 0-5 16,13 3 1-16,16-3-3 15,12 0 1-15,7 0 0 16,10 0-3-16,2-5-8 15,-1-3-1-15,-8 4-1 16,-9-2 1-16,-13 4 3 16,-11 0-4-16,-9 2 2 0,-9-4-2 15,0 3 1-15,0 1 0 16,0-5-1-16,0-3 4 16,0-6-4-16,0-5-33 15,4-6-49-15,1-3-130 16,1-6-149-16</inkml:trace>
  <inkml:trace contextRef="#ctx0" brushRef="#br0" timeOffset="175148.37">26865 13694 488 0,'0'0'414'16,"0"0"-307"-16,0 0-58 15,0 0 1-15,0 0-8 16,0 0-32-16,0-5-4 16,0 17-6-16,0 8 26 15,0 1 21-15,0 3 7 16,0 1-8-16,0 2-12 15,0 1-17-15,0 2 6 16,0-2-7-16,0-3-5 16,0-1-4-16,0-6-2 15,0-5-1-15,0 0-3 0,0-8 2 16,0-1 0-16,0-2-2 16,0-2 2-16,0 0 2 15,0 0-5-15,0 0-1 16,0 0-29-16,2-6-51 15,7-12-96-15,1-4-127 16,-6-1-317-16</inkml:trace>
  <inkml:trace contextRef="#ctx0" brushRef="#br0" timeOffset="175431.22">26909 13726 430 0,'0'0'365'0,"0"0"-235"16,0 0-35-1,0 0 17-15,0 0-39 0,0 0-36 16,61-75-23-16,-41 67-8 16,3 5-5-16,1-1-1 15,0 4-1-15,-4 0 1 16,-6 0 0-16,-3 0-4 16,-7 18-7-16,-4 5 8 15,0 4 3-15,0-1 10 16,-15-2-5-16,-5-4-3 15,-5-4-2-15,-2-4 7 16,3-2-6-16,2-6 3 16,4-4-4-16,7 0-61 0,9 0-113 15,2-23-180-15</inkml:trace>
  <inkml:trace contextRef="#ctx0" brushRef="#br0" timeOffset="175787.02">27501 13467 610 0,'0'0'356'0,"0"0"-243"0,0 0-54 15,0 0 35-15,0 0-47 16,0 0-34-16,0-5-13 15,0 5 3-15,0 0-2 16,-13 14 35-16,-10 9 22 16,-4 7 3-16,-2 7-22 15,-2 4 2-15,2 2 8 16,7-4-26-16,6 2-10 16,12-4-2-16,4-4-4 15,0-3 0-15,22-6-1 16,9-6-1-16,0-7-3 15,6-8-2-15,0-3-73 16,3-3-99-16,2-24-123 16,-3-4-523-16</inkml:trace>
  <inkml:trace contextRef="#ctx0" brushRef="#br0" timeOffset="176056.37">27764 13655 747 0,'0'0'345'0,"0"0"-205"16,0 0-9-16,0 0-3 15,0 0-43-15,0 0-32 16,13-22-34-16,-13 22-15 16,2 0 2-16,-2 0-6 15,0 3 0-15,2 11-2 16,-2 6 2-16,2 8-3 16,1 6 6-16,-3 0-1 0,0-4-2 15,2-1 0-15,-2-8 3 16,0-3-3-16,2-11-1 15,-2-2-1-15,0-5-25 16,0 0-16-16,5 0-14 16,0-12-37-16,-3-12-170 15,4-4-164-15</inkml:trace>
  <inkml:trace contextRef="#ctx0" brushRef="#br0" timeOffset="176467.87">27764 13655 634 0,'65'-9'235'0,"-65"9"-103"15,0 0-12-15,0 0 8 16,0 0-31-16,0 0-25 16,-7-41-4-16,7 40-18 0,2-3-10 15,18-4-12-15,7-1-28 16,2 4 2-16,-5 5-1 16,-9 0-1-16,-5 0-2 15,-6 14-4-15,-4 8-4 16,0 4 10-16,-6 2 3 15,-15-2-3-15,1-4 3 16,-2-3 0-16,2-4-3 16,4-6 0-16,7-2 1 15,7-7-1-15,2 0 2 16,0 0 1-16,13 0 2 16,14-8-5-16,2 0-2 0,2 4-3 15,-4 4 0-15,-2 0 1 16,-7 0 1-16,-7 10 1 15,-7 6-9-15,-4 3 8 16,0 4-2-16,-4-3 5 16,-9 0 4-16,-1-3-4 15,3-5 2-15,-1 0 0 16,4-7-2-16,1-1-67 16,1-4-105-16,4 0-115 15</inkml:trace>
  <inkml:trace contextRef="#ctx0" brushRef="#br0" timeOffset="176990.81">28256 13641 1082 0,'0'0'221'16,"0"0"-70"-16,0 0-29 15,0 0-65-15,0 0-26 16,0 0-25-16,38-22 0 15,-36 22-5-15,0 0 0 16,-2 0-1-16,3 19-2 16,-1 11 2-16,-2 7 8 15,0 4-6-15,0-3 1 16,-7-2-1-16,1-5-2 0,-1-11 0 16,3-8 1-16,2-3 0 15,-1-6-1-15,3-3 1 16,0 0 3-16,0 0 3 15,0-12 0-15,0-15-6 16,0-9-1-16,0-5-2 16,0-3 1-16,7 0 2 15,4-1-1-15,2 0 0 16,5 5 0-16,0 6 1 16,0 8 0-16,0 6 1 15,-3 4-2-15,-1 10 4 16,-3 2-2-16,-3 4-1 15,4 0-1-15,3 7-3 0,3 20-2 16,3 11 5 0,-2 8 1-16,2 3 2 0,-6-3 1 15,-4-5 0-15,-2-3-3 16,-5-6-1-16,-1-11 1 16,-3-7-1-16,0-8-36 15,0-6-67-15,0 0-154 16,9-10-117-16</inkml:trace>
  <inkml:trace contextRef="#ctx0" brushRef="#br0" timeOffset="177509.52">28858 13523 930 0,'0'0'340'0,"0"0"-184"15,0 0-35-15,0 0-57 16,0 0-34-16,0 0-28 15,38-3-2-15,-31 17-10 16,-1 9 9-16,-4 7 1 16,-2 9 2-16,0-2-1 15,-8 5 2-15,-15-1-1 16,1-3-2-16,-2-6 1 16,6-6-1-16,5-10 1 15,6-8 0-15,5-8 0 16,2 0 1-16,0 0 8 15,0-20-10-15,2-12-7 16,15-8-15-16,-1-1 21 16,0-1-9-16,-3 2 10 15,0 1-1-15,4-2-1 0,-2 4 2 16,1 8 2-16,1 5 6 16,-3 8 8-16,-3 6 1 15,-5 5-4-15,-4 5 1 16,-2 0-5-16,0 0-9 15,0 0-5-15,5 0-2 16,2 21-2-16,6 9 9 16,3 6 1-16,-3 2 1 15,-2 2-2-15,-2-4 0 16,0-3 1-16,-5-5 0 0,-1-7-1 16,-3-7-1-1,0-3-25-15,0-7-34 0,0 0-33 16,-5-4-63-1,-10 0-40-15,-5-12-226 0</inkml:trace>
  <inkml:trace contextRef="#ctx0" brushRef="#br0" timeOffset="177685.07">28825 13673 437 0,'0'0'300'16,"0"0"-99"-16,0 0 34 16,0 0-16-16,0 0-70 15,0 0-75-15,22-5-46 16,40-4-9-16,6 1-4 15,-11 3-7-15,-10-1-3 16,-16 2-5-16,-6-1-38 16,-8 0-46-16,-7-6-123 0,-4 0-131 15,-1-6-681-15</inkml:trace>
  <inkml:trace contextRef="#ctx0" brushRef="#br0" timeOffset="177937.91">29266 13329 834 0,'0'0'311'16,"0"0"-160"-16,0 0-21 15,0 0-5-15,0 0-82 16,0 0-30-16,58-32-13 16,-33 68 0-16,-1 15-2 0,0 20 2 15,-3 11 0-15,-13 3 10 16,-8-2-8-16,0-2-2 15,-21-9 4-15,-13-4-3 16,-2-15 0-16,0-16-1 16,7-15-58-16,8-17-91 15,7-5-86-15,7-18-348 16</inkml:trace>
  <inkml:trace contextRef="#ctx0" brushRef="#br0" timeOffset="178580.19">29621 13240 1079 0,'0'0'180'0,"0"0"-113"16,0 0-25-16,0 0-25 0,0 0-8 16,0 0-7-16,0 0-1 15,198-58 1-15,-182 52-1 16,-10 2 1-16,-2 0 1 15,-4 2 1-15,0 2 16 16,0 0 23-16,0-2-7 16,0 2-15-16,3 0-9 15,-3 0-6-15,0 0-3 16,2 4-3-16,0 22-9 16,0 10 9-16,-2 9 11 15,0 5 1-15,0 6-6 16,0 8 3-16,0 4 3 15,0 4-8-15,0 2 6 16,0-1-8-16,0 0-2 16,0-7 8-16,0-7-2 0,0-7-4 15,0-5-1-15,0-14 1 16,0-4 1-16,0-13-1 16,0-8 4-16,0-4-1 15,0-4 0-15,0 0 0 16,0 0 3-16,0 0 1 15,0 0 2-15,0 0 1 16,0 0-6-16,-6 6-6 16,-12 2 2-16,-4 1 1 15,-5 0-3-15,-6-1-10 16,-9-2-34-16,-10 2-99 16,-8-4-217-16</inkml:trace>
  <inkml:trace contextRef="#ctx0" brushRef="#br0" timeOffset="179872.19">25449 14151 143 0,'0'0'193'16,"0"0"-167"-16,0 0 18 15,0 0 58-15,0 0 12 16,0 0 4-16,0-2 13 16,0 2-25-16,0 0-24 15,-2 0-35-15,2 0-7 16,-2 0 2-16,0 0-19 16,2 0-10-16,-2 0-4 15,2 0 13-15,0-2 26 16,18-4 24-16,26-6-2 15,12-4-65-15,15-1 1 16,5 1-6-16,2 5 1 16,-4-1 2-16,-10 3-3 15,-16 4 0-15,-20-1-9 0,-12 2 2 16,-12-3 1-16,-4 2 6 16,0-3 0-16,0-3-3 15,-13 1-6-15,-3 2 6 16,3 3 2-16,-1-2-3 15,3 2 4-15,5 0 1 16,2 0 2-16,-4-2-3 16,0-2 2-16,-5-2-2 15,-1 3 1-15,-1-5 0 16,1 4 5-16,3 4-4 0,2 0 14 16,6 3 16-1,3 2-6-15,0 0-4 0,0 0-10 16,0 0-3-16,8 0-9 15,15 0-10-15,14 0 10 16,0 2-2-16,-5 12 2 16,-10 0-1-16,-9 4-2 15,-9 8-4-15,-4-1 5 16,0 9 2-16,-17 0-1 16,-14 7 1-16,-5 0 0 15,-2-1-1-15,5 0 0 16,6-4-177-16,4-8-205 15</inkml:trace>
  <inkml:trace contextRef="#ctx0" brushRef="#br0" timeOffset="200593.07">14984 3090 294 0,'0'0'225'15,"0"0"-156"-15,0 0-1 16,0 0 0-16,2 0-40 16,3-2-21-16,-3-2 1 0,0 0 29 15,-2 4 19-15,0-2 13 16,0 2-6-16,0 0-38 16,0 0-11-16,0 0-2 15,0 0-3-15,0 0 2 16,0 0-4-16,0 0 5 15,0 0 8-15,0 0 0 16,0 0 8-16,0 0 7 16,-2 0-15-16,-2 0-10 15,-1 0 2-15,3 0-3 16,2 0-5-16,0 0 8 16,0 0 4-16,0 0 10 0,22 0 3 15,11 0 18-15,12 0 6 16,-1 0-25-16,-5 0-19 15,-10 0-7-15,-14 0-2 16,-6 0-4-16,-9 0-24 16,0 0-16-16,0 0 4 15,-13 0 2-15,-21 2 29 16,-6 2 7-16,4 2-26 16,5-4-10-16,11 2 16 15,7-4 10-15,6 0 5 16,7 0 7-16,0 2 2 15,0-2 7-15,0 0 16 16,0 0 7-16,0 0-3 16,0 0-2-16,0 0-2 15,0 0-5-15,0 0-8 0,0 0 6 16,0 0-2-16,0 0 0 16,0 0-5-16,0 0 5 15,0 0-8-15,0 0 0 16,0 0-5-16,-2 0 1 15,2 0 0-15,0 0-2 16,0 0-2-16,0 0-2 16,-2 0-1-16,2 0 1 15,0 0 0-15,0 0 1 16,0 0-2-16,0 0 2 16,0 0-1-16,0 2-2 15,0 2-3-15,0 8-2 16,0 4 6-16,0 11 3 15,0 8-1-15,0 8 2 0,0 11-1 16,0 14 4-16,0 10-4 16,0 10 4-16,0 4-3 15,0-3 0-15,0-10 0 16,0-6 2-16,0-5-3 16,0-7 0-16,0-10 0 15,0-8 0-15,0-15 3 16,2-8-3-16,0-8 0 15,2-4 2-15,-4-3-2 16,3 1 0-16,-3 1 0 16,2-1 0-16,-2-2 1 15,4-1-1-15,-2 2 3 16,1-3-3-16,-1-2 1 0,-2 2 2 16,3-2-2-1,-3 0 0-15,0 2 1 0,0-2-2 16,0 0 1-16,0 0-1 15,0 0 0-15,0 0 0 16,0 1-3-16,0 4 3 16,0-3 0-16,0 6 4 15,0 0-4-15,0 0 0 16,-3 0 0-16,-4-1 0 16,3-2 0-16,4-1 0 15,0-4 1-15,0 2 10 16,0-2 3-16,0 0 13 0,6 0 4 15,23 1 3-15,16 2-6 16,11-1-3-16,0 2-17 16,-10 0-6-16,-12 0 2 15,-14 0-3-15,-13-2-1 16,-7 0-43-16,0-2-91 16,-32 0-167-16,-7 0-602 15</inkml:trace>
  <inkml:trace contextRef="#ctx0" brushRef="#br0" timeOffset="202228.37">15325 3802 440 0,'0'0'316'0,"0"0"-186"16,0 0-57-16,0 0 10 15,0 0-1-15,0 0-42 16,0 0-10-16,0 3-10 0,0-3-2 16,0 0 19-1,0 0 12-15,0 0-11 0,0 0 27 16,4 0 5-1,7 0 7-15,7-17-21 0,11-9-44 16,3-6-11-16,-1-5 0 16,-2 1 1-16,-7-3-2 15,-4 4 2-15,-4 1 1 16,-8 2-2-16,-2 8 0 16,-4 10 0-16,0 6 1 15,0 2-2-15,0 4-4 16,0 1 0-16,0-2 1 15,-10 3-1-15,-2 0 2 16,-1 0-1-16,-1 16 1 16,-3 4-4-16,-2 6 6 15,4 4-3-15,-3 2 3 16,5-2-1-16,4 0-1 0,6 3-1 16,3-6-2-1,0 4 3-15,10-6 0 0,12 0 1 16,4-4 2-16,3-10 2 15,5-7 1-15,1-4 2 16,4-3 2-16,-1-22-2 16,-3-11 2-16,-6-7-8 15,-8 0 6-15,-6 0-3 16,-4 1 0-16,-4 3 1 16,-3 10-3-16,-2 0 1 15,-2 12-1-15,0 2-1 16,2 10 0-16,-2 1 2 0,0 4-2 15,0 0 1-15,0 0-1 16,0 0 0-16,0 0 0 16,0 0-1-16,0 0 1 15,0 0-1-15,0 0 2 16,0 0 0-16,0 0-1 16,0 4-8-16,0 21 4 15,0 13 1-15,-2 14 3 16,2 3 2-16,0 0 2 15,0-6-2-15,16-7 2 16,-1-11 4-16,4-12-7 16,-4-8 1-16,1-11 4 15,3 0 2-15,6-23 2 0,0-16-10 16,-1-11-9-16,-6-3-26 16,-9-5-70-16,-4-4-146 15,-5-2-299-15</inkml:trace>
  <inkml:trace contextRef="#ctx0" brushRef="#br0" timeOffset="202515.39">15929 3162 895 0,'0'0'224'16,"0"0"-48"-16,0 0-57 16,0 0-46-16,0 0-67 15,0 0-6-15,-37 6-18 16,37 20 15-16,0-3 2 15,0-10-3-15,0-5 4 0,2-6 5 16,9-2 11-16,4 0 10 16,1-16 17-16,-3-8-25 15,-6-2-7-15,-7 2 0 16,0 6-5-16,0 4-6 16,0 9-11-16,-9 5-10 15,-4 0-36-15,-3 14-36 16,3 21 35-16,4 3-24 15,7 6-77-15,2 0-277 16</inkml:trace>
  <inkml:trace contextRef="#ctx0" brushRef="#br0" timeOffset="203452.41">16135 3595 784 0,'0'0'115'15,"0"0"-59"-15,0 0-41 16,0 0-8-16,0 0-2 16,0 0 6-16,46-90 5 15,-42 61 8-15,-2 2 15 16,1-1 8-16,-1-2-2 0,-2 3 2 15,0 0 5-15,0-4 5 16,0 3-6-16,0 2-22 16,0 3-8-16,-2 2 3 15,-1 5 4-15,1 4 0 16,2 3-11-16,0 4 3 16,0 3-2-16,0 2 0 15,-2 0-5-15,2 0 1 16,0 0-14-16,0 0-3 15,0 20-17-15,0 13 17 16,0 13 3-16,0 5 0 16,0 7 0-16,0 7-1 15,2 3 1-15,7-2 0 0,5-6 1 16,-1-11 0-16,-2-16 0 16,0-11 1-16,-2-11 0 15,5-11 9-15,1 0-1 16,7-16 5-16,5-21-7 15,0-8-3-15,-4-11-4 16,-6-2-1-16,-3-3-2 16,-8-2 2-16,-1 9 1 15,-3 7-1-15,0 6 0 16,-2 13 0-16,0 10 1 16,0 8 10-16,0 8-1 15,0 2 0-15,0 0-10 16,0 0-4-16,0 0-1 15,0 20-2-15,0 13 7 0,0 6-2 16,0 9 4-16,4 5-4 16,6 6 4-16,-1-7-2 15,-5 1 0-15,0-7 0 16,-4-9-1-16,0-10 1 16,0-6 0-16,0-10 2 15,0-7-1-15,0-4-1 16,0 0-7-16,0 0 7 15,0-15-1-15,0-13-7 16,14-3-12-16,-1 1 8 16,-2 4 11-16,1 9 0 0,-4 2 1 15,1 7-5 1,1 4-2-16,-4 4 0 0,0 0 3 16,1 4 0-16,0 24-1 15,2 8 5-15,0 10 5 16,1 2 6-16,0-6-4 15,1-3-4-15,1-9 0 16,-6-11-3-16,-2-4 5 16,-1-11-5-16,-3-4-17 15,0 0-17-15,0-20-40 16,0-12-245-16,0-7-809 16</inkml:trace>
  <inkml:trace contextRef="#ctx0" brushRef="#br0" timeOffset="203648.41">16270 3405 785 0,'0'0'536'0,"0"0"-413"16,0 0-71-16,0 0-3 16,0 0-16-16,0 0-29 15,71-7 0-15,-21 7 0 16,-4 0-3-16,-1 0-1 15,-3 0-71-15,-6 5-188 16,0 6-393-16</inkml:trace>
  <inkml:trace contextRef="#ctx0" brushRef="#br0" timeOffset="204387.39">16752 3659 911 0,'0'0'86'0,"0"0"-71"16,0 0-13-16,0 0 30 15,0 0 31-15,0 0-42 16,0 0-9-16,46 18 1 0,-38-18 15 16,2 0 6-1,3-4 35-15,1-14-37 0,-1-6-18 16,1 0-6-1,-1 0-5-15,-4-2-1 0,-2 3-1 16,-3-4-1-16,-4 8 0 16,0 2 0-16,0 8 1 15,0 3-1-15,0 5 4 16,-8 1 17-16,-2 0-20 16,-1 0-2-16,3 1 0 15,-2 16 1-15,1 1 4 16,1 11 2-16,-2 4 4 15,4 3 10-15,1 6 3 16,5-2-9-16,0-3-5 16,0-7-3-16,13-9 5 15,8-6-3-15,6-11 4 16,0-4 7-16,2-3 3 0,2-18 4 16,-4-8-16-16,-8 2-5 15,-3-1-2-15,-5-1 0 16,-2 0 0-16,0 2-2 15,0 1 0-15,-3 6 1 16,2 6-2-16,-8 9 12 16,0 5-7-16,0 0-5 15,0 11-18-15,0 13 9 16,-6 2 9-16,6-2 0 16,0-5-33-16,0-5-19 0,23-7-2 15,4-4 3-15,0-3 10 16,-5 2-9-16,-7 5 28 15,-8 7 5-15,-2 6-6 16,-5 5 11-16,0 2 12 16,0 1 37-16,0 1 18 15,0-7 17-15,0-7-20 16,7-6-8-16,5-7 2 16,9-2-5-16,1 0-9 15,5-11-18-15,-3-14-4 16,-1-2-10-16,-5-4-19 15,-5-3-123-15,-5-1-177 16</inkml:trace>
  <inkml:trace contextRef="#ctx0" brushRef="#br0" timeOffset="205514.75">18102 3338 703 0,'0'0'265'0,"0"0"-86"15,0 0-45-15,0 0 3 16,0 0-35-16,0 0-31 16,33-58-34-16,-33 58-13 15,0 0-10-15,0 0-10 16,0 11-3-16,0 14 0 15,0 15 10-15,0 11 5 16,-6 7-4-16,-13 4-5 16,0 3 0-16,-1-2 2 15,1-5-9-15,2-1 4 0,2-10-3 16,1-8 0-16,6-11 0 16,1-14 0-16,5-6 4 15,0-8-3-15,2 0 1 16,0 0 8-16,0-26-2 15,11-20-9-15,9-18-2 16,6-10-1-16,1-7 1 16,0-3-3-16,0 2 4 15,-5 7 2-15,-5 14-2 16,4 8 2-16,-5 13-1 16,-1 11 1-16,-4 4 8 15,1 11-2-15,-6 6 2 16,-2 3 4-16,-1 5-13 15,-1 0-1-15,7 20-6 0,2 19-4 16,7 21 11-16,0 13 3 16,0 13-3-16,1 4 3 15,2-2-2-15,-1-10 3 16,-3-17-4-16,-3-20 0 16,-5-16 1-16,-5-13-1 15,-4-10-20-15,0-2-15 16,0-9 9-16,0-18-21 15,-2-9-179-15,-18-10-253 16</inkml:trace>
  <inkml:trace contextRef="#ctx0" brushRef="#br0" timeOffset="205666.67">18156 3534 836 0,'0'0'365'0,"0"0"-224"15,0 0-66-15,0 0-35 16,0 0-29-16,0 0-10 15,40 3 12-15,7-3 8 16,9-6-21-16,2-23-189 16,0-6-470-16</inkml:trace>
  <inkml:trace contextRef="#ctx0" brushRef="#br0" timeOffset="208394.65">19199 3520 331 0,'0'0'268'0,"0"0"-161"15,0 0 2-15,0 0-44 16,0 0 1-16,0 0-14 15,0 0-14-15,3-20-2 0,-3 20 17 16,0-1 3-16,0 1-7 16,0-2-16-16,0 2-1 15,0 0 9-15,0-2-2 16,0 2-4-16,0 0 4 16,0-2-3-16,0-3-4 15,0 5-6-15,0-3-16 16,0 1-2-16,-3 0-5 15,1 2-1-15,-1 0-2 16,-3 0-11-16,-5 18 2 16,-5 12 5-16,3 8-1 0,-1 4 5 15,10-1-3-15,4-3 1 16,0-5-2-16,0-2 4 16,16-8 5-16,3-9 0 15,2-5 2-15,6-9 4 16,-3 0-1-16,5-28-4 15,-2-17 5-15,-3-4-11 16,-6-10-4-16,-7-1 2 16,-11 2 1-16,0 6 1 15,0 10 0-15,-13 14 0 16,-1 10 0-16,6 9 3 16,-3 9-3-16,-3 0-1 15,-1 10-13-15,-4 22 1 16,2 8 7-16,1 9 5 0,10-1 0 15,6 0 1-15,0-7-2 16,6-4 2-16,21-8 2 16,6-10 6-16,3-10 0 15,-1-9 0-15,4 0 5 16,-1-21 0-16,-3-13-5 16,1-6-3-16,-7-6 2 15,-5-4-3-15,-5 4-2 16,-9 6 0-16,-3 10 3 15,-7 12-1-15,0 10 22 16,0 6-9-16,0 2-9 16,0 0-8-16,-11 14-12 15,-14 16 9-15,-4 12 2 0,5-5 0 16,9-3 1-16,10-9-2 16,5-13 0-16,5-2-15 15,26-6 0-15,2-2 0 16,3-2-26-16,-7 5 6 15,-5 0 31-15,-9 2 0 16,-1 2 2-16,-3 5-6 16,-4 7 2-16,-2 4 8 15,-5 5 22-15,2 2 7 16,0-3-12-16,5-9-10 16,3-8 0-16,9-8 8 15,12-4-3-15,11-7 5 16,9-20-6-16,5-12-11 15,0 0-75-15,-5-4-182 16,-4-3-674-16</inkml:trace>
  <inkml:trace contextRef="#ctx0" brushRef="#br0" timeOffset="208746.04">20421 3184 905 0,'0'0'241'16,"0"0"-150"-16,0 0-17 0,0 0 19 15,0 0-14-15,0 0-33 16,-4-30 7-16,4 30-8 16,0 0-5-16,0 0-12 15,0 0-16-15,0 0-12 16,0 24-12-16,0 15 10 15,6 10 2-15,5 9 4 16,-2 5-3-16,2 3 1 16,0 1-1-16,1-6 1 15,-1-11 0-15,-3-11-2 16,2-16 2-16,-6-10-2 16,1-10-16-16,-3-3-23 15,0 0-7-15,0-25-49 16,0-14-215-16,-2-11-482 0</inkml:trace>
  <inkml:trace contextRef="#ctx0" brushRef="#br0" timeOffset="209165.07">20501 3217 1014 0,'0'0'280'16,"0"0"-152"-16,0 0-33 15,0 0-34-15,0 0-35 16,0 0-20-16,-2-81-6 15,18 72-1-15,-1 6-3 16,-4 1 2-16,-4 2-6 16,-3 0 3-16,3 3-7 15,-3 20 1-15,-4 5 5 0,0 4 6 16,0 2 2-16,-2 2 2 16,-11-4-2-16,4-5-2 15,4-12-1-15,5-8-21 16,0-7-19-16,7 0 16 15,23 0 25-15,7 0 3 16,3 0-3-16,5 0-3 16,-5 1 0-16,-9 18 1 15,-13 5-3-15,-11 3-4 16,-7 5-2-16,0 5 11 16,-16-2 2-16,-11 2 6 15,1-3-2-15,-5-4 2 16,2-6-4-16,0-6 1 15,4-10 0-15,2-5-5 0,5-3-10 16,7 0-90-16,11-21-116 16,0-7-536-16</inkml:trace>
  <inkml:trace contextRef="#ctx0" brushRef="#br0" timeOffset="210264.3">21368 3379 736 0,'0'0'315'16,"0"0"-199"-16,0 0-24 15,0 0-54-15,0 0 7 16,0 0-9-16,11-38 0 16,-11 35 27-16,0 3 0 15,0 0-21-15,0 0-19 16,0 0-9-16,0 0-3 16,0 0-10-16,0 0-1 15,0 0 0-15,0 0 0 0,0 0 0 16,0 0-7-1,2 9 4-15,-2 7 2 0,2 3 0 16,2 4 2-16,-2-1-2 16,0 0 2-16,0-3-1 15,0-2 0-15,0-3 1 16,0-4 0-16,-2-8-1 16,3-2 2-16,1 0 1 15,2 0 5-15,4-14 1 16,1-8-5-16,0-2-2 15,-2 0-1-15,-2 2-1 16,-1 1 3-16,-2 8-3 16,1 5 1-16,-2 5-1 0,-3 3 0 15,2 0-6-15,5 0-2 16,-1 9-3-16,3 13 8 16,2 1 3-16,-2 0 1 15,-3-4-1-15,-1-2 0 16,-3-5-1-16,-2-6 0 15,0-4 2-15,0-2-1 16,0 0 1-16,0 0 10 16,3 0 0-16,-1-12-5 15,-2-2-6-15,0 0-7 16,0 2-10-16,0 3-25 16,0 4-40-16,0-1-8 0,-2-1-4 15,-5 2-38 1,0 1 13-16,1-1-52 0,-6 3-112 15,1 2-148-15</inkml:trace>
  <inkml:trace contextRef="#ctx0" brushRef="#br0" timeOffset="211633.8">21455 3398 232 0,'0'0'425'0,"0"0"-180"16,0 0-54-16,0 0-43 16,0 0-70-16,0 0-32 15,-2-35 5-15,2 27 2 16,0 3-4-16,0 0-10 15,0 2-14-15,0 2-2 16,0 1-6-16,0 0-9 16,0 0-7-16,0 0-1 15,0 0-11-15,0 8-11 0,0 14 18 16,4 3 4-16,1 6 2 16,3 1-2-16,2 0 2 15,1-2-2-15,-3-2 1 16,2-6-1-16,-3-8 2 15,-1-2-1-15,0-10 4 16,-1 0-5-16,0-2-1 16,4 0-3-16,2-6 2 15,5-16-6-15,1-2-13 16,3-5-1-16,3 0 12 16,-4 1 6-16,-1 4 4 15,-5 3-1-15,-1 6 1 0,-3 7 3 16,-5 4 9-16,-2 4-3 15,-2 0-9-15,5 0-17 16,2 18-12-16,2 10 29 16,4 3 20-16,3 6-13 15,-1-5 0-15,3-6-3 16,-3-8-1-16,-3-7 2 16,-3-6-2-16,-5-5 2 15,0 0 2-15,4 0 10 16,0-16 3-16,5-16-9 15,-1-8-11-15,-6-2-11 16,-3-2-20-16,-3 2-8 16,0 6 13-16,0 5 20 0,-7 9 5 15,3 12 2 1,2 3 45-16,-1 7-11 0,0 0-35 16,1 3-8-16,-2 17-9 15,2 6 17-15,2 0-1 16,0-2 1-16,0-3 0 15,0-7 1-15,14-2 0 16,3-8 1-16,1-2 8 16,-1-2-2-16,4 0 5 15,-3-9-13-15,1-13-3 16,2-2-24-16,-6 2 8 16,3 3 1-16,-7 2 14 0,-1 8 3 15,-6 2 1 1,-2 5 11-16,0 2 16 0,-2 0-20 15,0 0-7-15,0 0-18 16,0 10-1-16,0 15 19 16,2 3 13-16,-2 8-6 15,2 4 3-15,3 8-3 16,-3-4-5-16,5-5 1 16,0-10-2-16,-1-11 2 15,1-6-2-15,-1-6 0 16,4-6 12-16,3-2 1 15,7-30 1-15,5-14-2 16,2-10-13-16,-6-7-12 16,-7 3-2-16,-3 2 9 15,-4 4 5-15,-5 8 0 0,0 12 3 16,-2 10 18-16,5 10 2 16,-3 6 4-16,3 4-7 15,-5 4-6-15,0 0-12 16,0 0-2-16,0 0-7 15,0 14-4-15,2 13 11 16,0 7 3-16,2 5-3 16,1 8-1-16,-1 0 1 15,3 4 1-15,0-1 0 16,-1-6 0-16,3-6 1 16,1-10-2-16,0-11 2 15,-3-12-1-15,5-5 1 16,0 0-1-16,11-30 12 15,6-11-12-15,2-10-1 0,-4-7-8 16,-5 0-14 0,-6 0 7-16,-8-3 10 0,-5 3 5 15,1 3-4-15,-2 11 4 16,1 15 0-16,-1 10 7 16,0 12 6-16,-2 7 3 15,0 0-15-15,0 0-1 16,-7 10-16-16,-6 13 16 15,4 6 0-15,3 7 0 16,3 6-1-16,3 4 1 16,0 4-1-16,0 4 2 0,12 1 0 15,10-6 2-15,2-3 2 16,1-9-3-16,-3-16 0 16,-7-8 2-16,-3-13-1 15,-3-2-3-15,-5-28 0 16,0-16-39-16,-4-8-83 15,0-4-186-15</inkml:trace>
  <inkml:trace contextRef="#ctx0" brushRef="#br0" timeOffset="211795.76">22021 2972 963 0,'0'0'411'0,"0"0"-309"0,0 0-102 15,0 0 0-15,0 0-4 16,0 0-36-16,91 76-176 16,-41-69-463-16</inkml:trace>
  <inkml:trace contextRef="#ctx0" brushRef="#br0" timeOffset="212247.71">23131 2981 761 0,'0'0'169'16,"0"0"-95"-16,0 0 33 15,0 0 5-15,0 0-38 16,0 0 4-16,0-98 15 16,0 96-25-16,0 2-21 15,0 0-21-15,0 0-22 16,0 2-4-16,0 24-12 15,0 13 12-15,0 7 3 0,0 10 3 16,0 4 0 0,0 1 4-16,0-3-1 0,3-7-9 15,5-7 3-15,2-5-1 16,-2-10 2-16,-1-7-3 16,-1-9 0-16,-3-10-1 15,-3-3-29-15,0 0-37 16,0-20-44-16,0-9-272 15</inkml:trace>
  <inkml:trace contextRef="#ctx0" brushRef="#br0" timeOffset="213795.46">22996 3240 761 0,'0'0'567'16,"0"0"-402"-16,0 0-115 15,0 0-3-15,0 0-24 16,0 0-14-16,214-8-4 15,-157 0-4-15,-10 1 4 16,-16 4-5-16,-10-1-19 16,-10 2-24-16,-5 0 16 15,-4 2 4-15,0 0 8 16,-2 0 8-16,4 0-8 16,-2 0-3-16,4 2 9 0,-2 7 7 15,3 6-1-15,-1-3 2 16,2 0 1-16,-2-2 1 15,-1-1 0-15,-3-4-1 16,0-5 0-16,0 0 2 16,0 0 7-16,-2 0 1 15,0 0 7-15,0-2 3 16,0-12-15-16,0 0-2 16,0-4-3-16,0-2 1 15,0 0-1-15,0-1 0 16,0 4 0-16,-2 5 1 15,-2 4 29-15,2 4-4 16,-3 4-1-16,-3 0-24 16,-8 9-1-16,-5 18-6 15,-6 7 2-15,6 4 4 0,5-1 0 16,5-3 0-16,9-5 0 16,2-4-1-16,0-4-1 15,0-9 2-15,0-5 0 16,0-7-1-16,11 0-21 15,5-21 14-15,5-11-14 16,2-2-14-16,-1 2 5 16,-7 8 18-16,-3 8 13 15,-5 4 0-15,-5 9 33 16,-2 3 8-16,2 0-30 16,0 0-11-16,2 17-13 15,4 12 13-15,0 2 23 0,1 1-10 16,5-6-2-16,3-3-5 15,4-7 5 1,-4-6-8-16,-1-9 0 0,-3-1 7 16,1-5 4-16,-1-23-6 15,1-11-8-15,-1-1-27 16,-5 1 10-16,-2-4-1 16,-2 3 15-16,-2-1 3 15,5 2 10-15,1 3 22 16,2 4-8-16,-2 9-5 15,-1 11 6-15,-3 7-10 16,-4 5 1-16,0 0-16 16,0 2-6-16,0 20-1 15,0 10 7-15,0 10 3 16,0 7-1-16,0 4-2 0,0-1 1 16,0-4-1-16,0-7 0 15,-2-5 2-15,0-7 1 16,2-6 0-16,-2-7 0 15,2-8-3-15,0-8 1 16,0 0 3-16,0-15 9 16,11-17 0-16,11-10-12 15,3-5 0-15,6-10 1 16,4-3-2-16,3 2 0 16,-7 11-9-16,-10 15 1 0,-15 19 1 15,-6 13 4 1,0 0-25-16,-17 13-46 0,-10 19 8 15,-4 1-51-15,2-1 10 16,6-6 36-16,6-8 51 16,3-4 13-16,8-7 7 15,3 0 17-15,3-5 55 16,0 2 5-16,0 6-21 16,11 6-11-16,12 8 13 15,2 5-29-15,-1 0-9 16,4 4-12-16,-1-9-4 15,-6-5-2-15,-3-6 3 16,-5-13-5-16,1 0-20 16,-1-17-17-16,-3-12-60 15,0 0-19-15,-1 0 9 0,-1 2 47 16,-1 6 36 0,4 0 18-16,0 4 6 0,5 0 32 15,2 5 25-15,0 2 15 16,-1 3-35-16,-3 1-6 15,-5 5 15-15,-5-1-13 16,-4 2-5-16,0 0-16 16,0 0-4-16,0 0-3 15,0 0-1-15,0 0 5 16,0-2-7-16,0 2 7 16,0-4 2-16,-9-1-8 15,-4 5-3-15,2-5 0 0,2 5 0 16,3 0 0-16,3 0-1 15,-4 0-6-15,0 0 2 16,-3 5 5-16,-2 15 2 16,3 1 1-16,1 5 18 15,8 6 3-15,0 4-11 16,0 0 5-16,6 1 0 16,15-3 7-16,5-8-10 15,8-10-5-15,3-16-3 16,3 0 1-16,-4-18 1 15,-7-23-9-15,-7-6-6 16,-8-4-31-16,-10 1-66 16,-4 0-141-16,0 0-239 15</inkml:trace>
  <inkml:trace contextRef="#ctx0" brushRef="#br0" timeOffset="214551.03">24872 3088 836 0,'0'0'301'0,"0"0"-161"15,0 0-37 1,0 0-13-16,0 0-40 0,0 0-34 16,-6 0-16-16,6 20 0 15,0 16 22-15,2 12 20 16,-2 14-10-16,0 18-7 16,0 13-7-16,0 14 0 15,0 0-1-15,4-1-15 16,6-11 8-16,0-13-6 15,3-13-4-15,1-12-15 16,-1-20-36-16,-3-19-48 16,3-18-126-16,-5-6-92 0,0-38-504 15</inkml:trace>
  <inkml:trace contextRef="#ctx0" brushRef="#br0" timeOffset="-214673.86">24876 3305 993 0,'0'0'244'0,"0"0"-126"16,0 0-25-16,0 0-34 15,0 0-43-15,0 0-16 16,99-49 0-16,-55 49-2 16,-8 0 1-16,-7 2-4 0,-15 20-4 15,-12 8 4 1,-2 2 5-16,-12 5 5 0,-21-2 2 15,-5-4 5-15,1-5-3 16,3-9-4-16,3-8-4 16,11-9 5-16,7 0-6 15,13-18-28-15,0-20-132 16,8-11-339-16</inkml:trace>
  <inkml:trace contextRef="#ctx0" brushRef="#br0" timeOffset="-213369.79">25258 3002 813 0,'0'0'347'16,"0"0"-262"-16,0 0-3 16,0 0 26-16,0 0-39 0,0 0-54 15,-13-25-15-15,13 25 0 16,0 0-3-16,0 0 6 15,0 20 3-15,0 15 27 16,0 9 9-16,0 7-17 16,7 6-7-16,1-4-8 15,4-6-2-15,-1-5-4 16,2-9 1-16,-2-10-5 16,0-10 5-16,2-10 0 15,3-3-5-15,2 0-2 0,6-24-14 16,1-3-15-16,-3-4-17 15,-3 6-11-15,-4 2-19 16,-7 3 62 0,0 4 16-16,-4 1 0 0,1 3 40 15,-3-1 0-15,0 3-13 16,-2 6-6-16,0 2-4 16,0 2-5-16,0 0-9 15,-7 0-3-15,-9 16-5 16,-1 4-2-16,1 6 7 15,5 2 0-15,5-2-4 16,0 1 4-16,2-4 0 16,4-2 2-16,0-10-5 0,0-3 6 15,0-8-3-15,0 0 3 16,2-10-3-16,14-15-3 16,-1-3-3-16,-3 1 3 15,-1 10 3-15,-5 6 0 16,2 7 0-16,-2 4 5 15,5 0 8-15,5 0-7 16,1 13 7-16,4 10 3 16,-1 5-1-16,0 0-7 15,0-3-5-15,-5-7-1 16,1-6-2-16,3-10-10 16,0-2-42-16,-3-11-22 0,-1-16-82 15,-3-3-49 1,-8 2-87-16,0-1-139 0,3 3 195 15,-1 2 236-15,2 0 381 16,3 5-84-16,-3 2-64 16,4 7-51-16,-1 5-64 15,-3 2-50-15,6 3-42 16,-1 0-12-16,-2 0 0 16,1 0 5-16,-3 8-13 15,-1 4-5-15,2 3 1 16,-4-1 0-16,1-2 6 15,-3 0-7-15,-4-4 1 16,0-5 5-16,0-1-6 16,0-2-1-16,0 0-20 15,0 0 2-15,-2-16 1 16,-5-5-20-16,-1-2 8 16,-2 3 28-16,-1 4 1 0,3 6 30 15,1 4 12-15,7 3-1 16,-3 3-23-16,3 0-11 15,-4 0-7-15,-3 11-7 16,-1 15 7-16,-4 4 15 16,3 6-2-16,3 2-9 15,4 0 2-15,2 3-3 16,0-6-1-16,6-3-1 16,7-4 3-16,7-7 2 15,1-9-4-15,4-8 2 0,0-4 1 16,8-8-5-16,0-21-7 15,0-4-14-15,1-4-27 16,-5 3-3-16,-5 1 8 16,-4 3 22-16,-4 5 18 15,-7 4 3-15,-1 4 3 16,-6 7 22-16,-2 4 9 16,0 6 8-16,0 0-12 15,0 0-25-15,0 0-2 16,-4 0 0-16,-7 0-3 15,-3 0-2-15,-1 0 0 16,4 0 0-16,0 12 2 16,4 9 8-16,5 6 3 0,2 9-4 15,0 3 2 1,11 1-3-16,16-6 0 0,6-9-3 16,8-16 1-16,-4-9-4 15,3-9-6-15,-4-26-97 16,-3-11-131-16,-6-11-472 15</inkml:trace>
  <inkml:trace contextRef="#ctx0" brushRef="#br0" timeOffset="-212884.06">26319 2668 1378 0,'0'0'110'16,"0"0"-92"-16,0 0-1 0,0 0 10 15,0 0-24-15,0 0 8 16,76 33-5-16,-52-25-6 16,-8-4 2-16,-9-4 1 15,-3 2-3-15,-4-2 1 16,0 0 0-16,0 0-1 16,0 2-1-16,0 7-1 15,0 10-3-15,0 11 4 16,0 8 1-16,2 8 1 15,0 4-1-15,0 6 1 16,4 13 0-16,-2 3 5 16,3 10 7-16,1 8-7 15,6 13 1-15,1 7 4 16,1 3 8-16,2-8-4 16,-5-9-12-16,-2-9 1 0,-4-7 0 15,-5-10-2-15,0-12 1 16,1-16-1-16,-3-13-1 15,0-13-1-15,0-11 1 16,0-2 16-16,0-3 1 16,0 0 16-16,0 0-10 15,-5 0-10-15,-17 0-9 16,-11 0 1-16,-14 0-5 16,-5 0-1-16,-1 0-27 15,0 0-36-15,3 0-122 0,8 0-936 16</inkml:trace>
  <inkml:trace contextRef="#ctx0" brushRef="#br0" timeOffset="-209234.36">14928 16136 346 0,'-2'-3'234'16,"-2"-2"-141"-16,4 1 4 15,0-4 20-15,0 2-59 16,0 2 8-16,-3 0-8 15,1 0 8-15,2 0-14 16,-3 2 22-16,3-3-13 16,0 2-1-16,0-3-15 15,-2 3-6-15,0 3 1 16,2 0-8-16,0 0-2 16,0 0-11-16,0 0-8 0,0 0-2 15,0 0-9-15,0 0 0 16,0 12-10-16,0 29 10 15,0 17 3-15,0 22 10 16,0 10-3-16,-4 1-1 16,0-3 12-16,-1-11-13 15,1-16-4-15,-1-13-1 16,0-16-1-16,1-9-1 16,2-15 2-16,2-2 0 15,-2-6-3-15,-1 0-9 16,-1-11-17-16,-2-19-79 15,0-10-172-15,4-6-396 16</inkml:trace>
  <inkml:trace contextRef="#ctx0" brushRef="#br0" timeOffset="-208941.52">14846 16124 1230 0,'0'0'129'16,"0"0"-50"-16,0 0 26 15,0 0-49-15,0 0-33 16,0 0-20-16,76-80-3 16,-28 70-3-16,8 5 3 15,-2 5-4-15,-10 0 2 16,-6 15 0-16,-14 11-3 16,-16 6-1-16,-8 8-1 15,-8 4 5-15,-27 0 0 0,-9-4 4 16,-3 1 0-16,0-9-2 15,9-14 1-15,6-9-4 16,11-9-9-16,9 0-30 16,8-24-94-16,4-11-100 15,8-6-331-15</inkml:trace>
  <inkml:trace contextRef="#ctx0" brushRef="#br0" timeOffset="-208560.39">15610 15986 815 0,'0'0'277'0,"0"0"-207"16,0 0 22 0,0 0-57-16,0 0 2 0,0 0 0 15,0-50-14-15,0 50 10 16,0 0 6-16,0 0 20 15,0 0-6-15,0 0-23 16,0 0-16-16,0 0-6 16,0 0-5-16,0 0-3 15,-6 4-3-15,-13 19 2 0,-2 8 1 16,-2 11 6-16,3 9-1 16,5 7 1-16,3 15 9 15,10 7-3-15,2 5-3 16,0-1-5-16,4-4 0 15,14-20-3-15,1-11 0 16,2-23 1-16,6-22-2 16,6-4-30-16,6-27-25 15,-4-20-167-15,-3-11-346 16</inkml:trace>
  <inkml:trace contextRef="#ctx0" brushRef="#br0" timeOffset="-208035.47">15915 16094 998 0,'0'0'256'0,"0"0"-193"15,0 0-38-15,0 0 4 16,0 0-18-16,0 0-3 16,0 48-1-16,-6-16 7 15,-3 5-2-15,-7 4 13 16,-1 5 14-16,-1-1-13 15,-3 0-8-15,4-6-2 16,1-11-3-16,7-10-11 16,5-10 1-16,4-8-1 15,0 0 7-15,0 0 11 16,0-14-1-16,0-17-16 16,9-4-3-16,2-13-6 15,5-7-18-15,2 1-23 0,3 1 10 16,4 0 29-16,0 9 7 15,-1 8 1-15,-6 7 5 16,-2 8 23-16,-8 8 17 16,-3 8-7-16,-3 5-16 15,-2 0-7-15,0 0-6 16,0 0-6-16,0 0-3 16,0 0-1-16,5 27-10 15,0 18 11-15,3 13 4 16,3 8-4-16,1 2 2 15,1 3-2-15,3-9 2 16,-1-13-2-16,1-16 1 16,-7-13 0-16,-1-10-1 0,-6-6 0 15,-2-4-26-15,0 0-52 16,-2-16-26-16,-17-9-236 16,-12-4-420-16</inkml:trace>
  <inkml:trace contextRef="#ctx0" brushRef="#br0" timeOffset="-207613.72">15880 16293 889 0,'0'0'377'16,"0"0"-199"-16,0 0-99 16,0 0-25-16,0 0-18 15,0 0-23-15,93-9 3 16,-24 6-9-16,5-6-3 16,0 3-2-16,-10-6-2 0,-12 2-1 15,-9-8-6-15,-12 3-30 16,-5-5-9-16,-8 1-13 15,-10 3 19-15,0 2 32 16,-6 0 8-16,-2 6 0 16,0 0 1-16,0 2 13 15,0 6 12-15,0 0 9 16,0 0-12-16,0 0-5 16,0 0-5-16,0 0 4 15,0 0-2-15,0 0-4 16,0 0-1-16,0 0-8 15,0 0-1-15,0 0-1 0,0 0 0 16,0 0 0-16,0 0-2 16,0 0 1-16,0 0-6 15,0 0-32-15,0 0 7 16,0 0-6-16,0 0-15 16,0 0-11-16,0 0 9 15,0 0 8-15,0 0 15 16,0 0-34-16,0 0-81 15,-7 0-413-15</inkml:trace>
  <inkml:trace contextRef="#ctx0" brushRef="#br0" timeOffset="-206631.14">16649 16174 380 0,'0'0'304'0,"0"0"-234"0,0 0-30 16,0 0-38 0,0 0-1-16,0 0-1 0,40-41 4 15,-40 36 82-15,0 1 52 16,0 0 6-16,0 4-30 16,0 0-37-16,0 0-5 15,0 0-26-15,0 0-26 16,-6 0-12-16,-4 0-3 15,0 8-5-15,-1 16 1 16,-3 10 0-16,-1 3 5 16,3 10 1-16,3 3-1 15,5-5-1-15,4-1 2 16,0-8-1-16,0-12-4 16,13-4 3-16,10-14 0 0,3-6 10 15,8-4 4-15,-1-25-5 16,-4-6-5-16,-4-14-9 15,-10 0-31-15,-11 1-21 16,-4-1-28-16,0 8 27 16,-6 2 21-16,-9 11 24 15,-1 10 3-15,-2 8 5 16,2 10 4-16,-4 0 5 16,0 2 1-16,0 20 3 15,3 10 8-15,5 7 14 16,6 2 1-16,6 11-13 0,0-4 5 15,22 3 6 1,11-11-2-16,5-13-6 0,4-10-12 16,-1-17-1-1,-6 0 1-15,3-5-5 0,-3-24-4 16,-1-3 1-16,0-16 0 16,-8 2-6-16,-8-3-2 15,-7 3-3-15,-9 6-1 16,-2 10 6-16,0 8 0 15,0 12 0-15,0 10 10 16,-4 0-4-16,-7 0-6 16,2 0-1-16,2 10-2 15,7 3-3-15,0 4 4 16,7 1 2-16,15-4-7 16,5-2 5-16,2 2 1 15,0 1-4-15,-4-3 4 0,-7 2-1 16,-5-1 2-16,-7-3 0 15,-4 6-4-15,3-2 0 16,4 4 3-16,2 5 1 16,7-10 5-16,0 0 12 15,4-7-6-15,3-6-2 16,6 0-3-16,5-22 3 16,3-11-9-16,9-6-20 15,-2-10-48-15,1-1-202 16,0-4-295-16</inkml:trace>
  <inkml:trace contextRef="#ctx0" brushRef="#br0" timeOffset="-206243.36">17973 15950 930 0,'0'0'190'15,"0"0"-27"-15,0 0-41 0,0 0-7 16,0 0-54 0,0 0-29-16,0 0-10 0,-2-13-9 15,2 13-7-15,0 17-6 16,0 15 0-16,0 11 15 15,0 8-1-15,0 2-7 16,0 5 3-16,0 0-3 16,0-9-4-16,0-4-1 15,0-13-1-15,0-17 3 16,0-4-3-16,0-11-1 16,0 0 0-16,0 0-16 15,0-23-5-15,0-9-60 16,2-7-101-16,2-10-68 15,1-1-340-15</inkml:trace>
  <inkml:trace contextRef="#ctx0" brushRef="#br0" timeOffset="-205793.62">17994 15978 1025 0,'0'0'226'16,"0"0"-125"-16,0 0 9 16,0 0-51-16,0 0-43 15,0 0-14-15,-23-15-4 16,23 23 1-16,0 1 1 15,13-3 4-15,14-6 3 16,0 4 1-16,4-4-6 16,-4 0-2-16,-7 5-13 15,-5 8-2-15,-5 1 6 16,-10 2 5-16,0 8-4 16,0-2 5-16,-6 0 3 15,-6-4 14-15,-7 3 13 0,2-1-2 16,3-11-7-16,8-1-5 15,3-4-9-15,3-4-4 16,0 0 11-16,11 0 4 16,16 0-3-16,6-4-5 15,2 1-7-15,-2 3 1 16,-4 0-1-16,-5 0-1 16,-6 7 1-16,-9 7-3 15,-7 4-6-15,-2 4 7 16,0 8 2-16,-22 7 4 15,-2-5 2-15,-1-6-5 16,2-4 0-16,10-12 2 0,5-6 2 16,0-4-5-16,8-13-10 15,0-14-55-15,0-9-97 16,0-8-65-16,14-2-272 16</inkml:trace>
  <inkml:trace contextRef="#ctx0" brushRef="#br0" timeOffset="-205514.78">18395 15712 950 0,'0'0'331'16,"0"0"-226"-16,0 0-15 0,0 0-36 15,0 0-54-15,0 0 0 16,124 121-4-16,-84-55 4 15,-9 13 0-15,-8 5 16 16,-17 6-1-16,-6 7 7 16,-11 0 3-16,-30-2 3 15,-13-11-7-15,-6-16-12 16,6-16-2-16,4-15 0 16,17-20-7-16,14-12-43 15,14-5-114-15,5-31-217 16</inkml:trace>
  <inkml:trace contextRef="#ctx0" brushRef="#br0" timeOffset="-205130">19327 16075 1214 0,'0'0'274'16,"0"0"-200"-16,0 0-22 15,0 0-7-15,0 0-44 16,0 0 3-16,160-23-4 16,-111 19-8-16,-9 4-60 15,-13-4-86-15,-14 4-65 16,-13 0-152-16</inkml:trace>
  <inkml:trace contextRef="#ctx0" brushRef="#br0" timeOffset="-204998.08">19329 16249 617 0,'0'0'546'16,"0"0"-367"-16,0 0-143 15,0 0-25-15,0 0-11 16,0 0-47-16,401-97-402 15</inkml:trace>
  <inkml:trace contextRef="#ctx0" brushRef="#br0" timeOffset="-194998.41">20461 15875 179 0,'0'0'251'0,"0"0"-148"0,0 0-83 15,0 0 15-15,0 0 44 16,0 0 13-16,0 0 21 16,-2 0 3-16,2-6-81 15,0-4-3-15,0 2 9 16,2-2 33-16,-2 2-5 16,0 0-24-16,0-1-18 15,0-5 14-15,0 2-24 16,0-3 3-16,0-2 13 15,2 4-4-15,2 3 11 16,-1 2-3-16,1 0 0 16,-4 6-13-16,3 2-6 15,-3 0-4-15,0 0-12 0,0 0-2 16,4 6-5 0,7 29-3-16,-2 9 8 0,2 19 8 15,-2 8 0-15,-7 6-2 16,-2 6 4-16,0-2-8 15,0-6 2-15,0-7-1 16,0-13-1-16,0-15-1 16,0-19 1-16,0-10-2 15,0-8 4-15,0-3-3 16,0 0 3-16,0 0 3 16,0-1-7-16,0-25-7 15,0-14-57-15,7-18-147 16,7-5-71-16,-4 1-197 15</inkml:trace>
  <inkml:trace contextRef="#ctx0" brushRef="#br0" timeOffset="-194730.05">20559 15895 616 0,'0'0'260'0,"0"0"-83"16,0 0-68-16,0 0-21 16,0 0 11-16,0 0-40 15,31-58-38-15,0 50-21 16,6 4-3-16,0 0 1 15,-3 4-2-15,-8 0-1 16,-6 4 2-16,-8 7-1 16,-6 4-3-16,-6-1 2 15,0 4 1-15,-4 5 0 16,-27 7 4-16,-15-3 8 0,-2 4-5 16,-4-8-2-1,8-4 1-15,13-7-2 16,11-6-6-16,13-6-49 15,7 0-68-15,13-10-104 0,27-18-673 16</inkml:trace>
  <inkml:trace contextRef="#ctx0" brushRef="#br0" timeOffset="-193965.49">21281 15723 858 0,'0'0'236'0,"0"0"-85"16,0 0-61-16,0 0-33 15,0 0-11-15,0 0-19 16,0-32-25-16,0 32-2 16,0 0-7-16,-2 12-4 15,-9 16 11-15,-5 4 20 16,-4 9-6-16,0 6-4 15,0 8 26-15,3 2-8 16,5 2-11-16,5-1-3 16,7-5 0-16,0-7-9 15,0-7 2-15,13-13-3 0,8-8-4 16,4-10 7 0,1-8-3-16,1 0 6 0,4-18-10 15,1-16-7-15,1-12-39 16,-4-2-49-16,0-10 41 15,-4 0 36-15,-6 4 18 16,-1 1 0-16,-3 7 2 16,-3 10 8-16,-1 7 47 15,-2 9 18-15,-2 8-37 16,0 3-6-16,-5 9-16 16,-2 0-3-16,0 0-13 15,0 0 0-15,0 9-7 16,0 23 5-16,0 7 2 15,-2 11 0-15,-10 7 6 16,1-3-4-16,-2 0-1 16,1-6-1-16,2-12 3 0,3-12-2 15,2-8-1-15,5-12 1 16,0-4 0-16,0 0 4 16,0-7 3-16,0-20 2 15,9-9-10-15,2-8-4 16,3-1-12-16,1 0 5 15,3-5 3-15,9 1 6 16,-1 5 2-16,1 9 0 16,-2 8 0-16,-9 13 1 15,-5 10 3-15,-1 4-1 16,0 4-3-16,5 26-5 0,3 12 2 16,-3 11 3-1,2-4 1-15,-2-1-1 0,-1-6 0 16,-4-7 0-16,-5-13-28 15,-5-5-107-15,0-8-32 16,-3-7-172-16,-16-2-500 16</inkml:trace>
  <inkml:trace contextRef="#ctx0" brushRef="#br0" timeOffset="-193753.61">21618 16026 1228 0,'0'0'214'16,"0"0"-163"-16,0 0-24 0,0 0 7 15,0 0-19 1,0 0-1-16,80 8-3 0,-44-6-4 16,-1-2-5-16,5 0-2 15,3-7-12-15,-1-10-61 16,1-5-48-16,-5 3-17 16,-5 3-22-16,-4 2 6 15,-9 5-12-15,-7-3-78 16,-4 1-149-16</inkml:trace>
  <inkml:trace contextRef="#ctx0" brushRef="#br0" timeOffset="-193469.77">22086 15709 566 0,'0'0'298'0,"0"0"-65"0,0 0-70 15,0 0-26-15,0 0-18 16,0 0-64-16,-3-44-32 15,3 44-23-15,10 8-1 16,19 19-5-16,15 11 6 16,10 17 13-16,-3 7-2 15,-9 10-3-15,-17 9 1 16,-23-2-2-16,-2 2 6 16,-27 0-12-16,-15-5 12 15,-3-11-13-15,5-14 4 16,16-23 0-16,11-16-4 15,11-12-48-15,2-26 11 16,15-25-138-16,18-10-336 16</inkml:trace>
  <inkml:trace contextRef="#ctx0" brushRef="#br0" timeOffset="-193108.25">22604 16052 941 0,'0'0'316'16,"0"0"-177"-16,0 0-71 15,0 0-55-15,0 0 7 16,0 0-9-16,0 0-5 16,200-35 1-16,-160 30-4 15,-6-4 0-15,-11 0-3 16,-7-4-19-16,-9 3 2 0,-7-7-2 16,0-5 6-1,0 3 1-15,-19-7 2 0,-4 8 6 16,-2-3 3-16,5-2 2 15,5 14-1-15,6-3 25 16,2 10 25-16,5 2-5 16,2 0-25-16,-3 0-16 15,1 14-4-15,0 18 0 16,0 11 8-16,2 6 2 16,0 6-5-16,2 6-4 15,11-7 2-15,3-4 1 16,5-10-4-16,0-14-124 0,6-20-41 15,2-6-223-15</inkml:trace>
  <inkml:trace contextRef="#ctx0" brushRef="#br0" timeOffset="-192840.4">23339 15677 1029 0,'0'0'287'0,"0"0"-137"15,0 0-47-15,0 0-45 16,0 0-35-16,0 0-13 16,29-16-8-16,-18 32 0 15,-3 12 0-15,2 12 6 0,-8 8 1 16,-2 14 2-16,0 1-7 16,0 0-3-16,0 0 2 15,-4-13-2-15,-6-11-1 16,4-12 0-16,-1-13-6 15,3-6-33-15,4-8-52 16,0 0-76-16,0-26-86 16</inkml:trace>
  <inkml:trace contextRef="#ctx0" brushRef="#br0" timeOffset="-192479.6">23416 15790 892 0,'0'0'285'16,"0"0"-152"-16,0 0-29 16,0 0 13-16,0 0-73 0,0 0-34 15,19-63-8-15,14 59-4 16,-2 4 2-16,-4 0-4 16,-2 0 3-16,-10 0-4 15,-1 14-1-15,-8 2-1 16,-6 6 4-16,0-4 2 15,-11 5-3-15,-20-2 2 16,-7-1 2-16,-9 0 2 16,2-2-1-16,3-4 0 15,13-5-1-15,13-4 1 16,10-5 0-16,6 0 0 0,0 0 9 16,0 0-5-1,11 0-5-15,15 0-27 0,9 0-49 16,7-10-29-16,2-2-38 15,3 2-159-15,-3-6-431 16</inkml:trace>
  <inkml:trace contextRef="#ctx0" brushRef="#br0" timeOffset="-191917.12">23902 15691 269 0,'0'0'632'15,"0"0"-467"-15,0 0-59 16,0 0 1-16,0 0-18 16,0 0-26-16,43-66-3 15,-43 66-5-15,0 0-9 16,0 0-15-16,0 0-15 16,0 0-16-16,-8 12-1 15,-17 24 1-15,-11 10 3 0,2 10 12 16,8-2-6-1,8 4 0-15,14-4 0 0,4-1-3 16,0-3-3 0,17-7 1-16,22-10-1 0,9-11-3 15,10-14-15-15,4-8-35 16,-6-5-133-16,-8-24-230 16</inkml:trace>
  <inkml:trace contextRef="#ctx0" brushRef="#br0" timeOffset="-191669.26">24201 15816 912 0,'0'0'263'16,"0"0"-89"-16,0 0-32 15,0 0-59-15,0 0-23 16,0 0-27-16,12-46-22 0,-12 46-5 16,4 0-6-16,-2 20-11 15,3 11 11-15,-1 13 5 16,-2 4 1-16,-2 7 2 15,0-1-6-15,0-10-2 16,0-4 3-16,0-13-3 16,0-10-14-16,0-7-31 15,0-10-48-15,0 0-94 16,2-10-9-16,12-24-672 16</inkml:trace>
  <inkml:trace contextRef="#ctx0" brushRef="#br0" timeOffset="-191272.49">24253 15799 1084 0,'0'0'183'15,"0"0"-47"-15,0 0 1 16,0 0-95-16,0 0-42 16,0 0-2-16,129-68 1 15,-102 68 1-15,-9 0-2 16,-7 0-6-16,-11 4-4 15,0 19 6-15,0-2 6 16,-11 7-2-16,-16 1 4 16,-2 0-4-16,-4-3 5 15,6-4-3-15,9-8 1 0,11-5-1 16,7-9 0 0,4 0 8-16,25 0-4 0,7-13-4 15,5 8 0-15,-6 2-3 16,-1 3 1-16,-8 0-3 15,-3 8-5-15,-10 6 7 16,-9 3 1-16,-4 2 2 16,0 2 11-16,-22 2 7 15,-2-2-1-15,-3-3-10 16,5-4-1-16,1-9-6 16,2-5-55-16,5 0-109 15,5-27-193-15</inkml:trace>
  <inkml:trace contextRef="#ctx0" brushRef="#br0" timeOffset="-191024.61">24687 15566 1253 0,'0'0'188'0,"0"0"-120"15,0 0-50-15,0 0-14 16,0 0 16-16,0 0 3 15,172 183-4-15,-147-107-12 16,-23 5 2-16,-4 3 5 16,-48 1 1-16,-16 0-2 15,-11-8 5-15,2-3-10 16,6-10-5-16,5-12-1 0,0-12-2 16,2-18-122-1,0-12-257-15</inkml:trace>
  <inkml:trace contextRef="#ctx0" brushRef="#br0" timeOffset="-190236.57">19344 17089 655 0,'0'0'164'15,"0"0"-55"-15,0 0 26 16,0 0-13-16,0 0-15 16,0 0-35-16,-13 4-2 15,13-4-7-15,6 0-4 16,13 0-16-16,10 0-23 0,6-9-14 16,3-1-1-16,2 2-5 15,-2 4 0-15,-2 4-62 16,-9 0-89-16,-12 0-149 15,-13 0-245-15</inkml:trace>
  <inkml:trace contextRef="#ctx0" brushRef="#br0" timeOffset="-190057.68">19373 17209 629 0,'0'0'368'15,"0"0"-204"-15,0 0-86 16,0 0-7-16,0 0 9 0,0 0-1 15,118 8-40 1,-66-8-21-16,-4 0-9 0,-1 0-6 16,-7-5-3-16,-4 2-49 15,-9-6-136-15,-9 0-226 16</inkml:trace>
  <inkml:trace contextRef="#ctx0" brushRef="#br0" timeOffset="-186053.8">20243 16932 486 0,'0'0'173'15,"0"0"-101"-15,0 0-18 16,0 0-11-16,0 0-13 0,0 0-7 15,0 0 13 1,0-8 44-16,0 2-17 0,0-2-39 16,0-2 21-16,0 2 43 15,0 4-11-15,0-1-48 16,0 0 2-16,0 1 6 16,-3 4-3-16,3-5-22 15,0 5 20-15,0 0 10 16,0 0-10-16,0 0-7 15,0 0-6-15,0 0-9 16,0 0-5-16,0 0-5 16,0 0-9-16,0 5-11 15,0 23-1-15,0 11 21 16,0 0 8-16,0 1-3 16,0-3-5-16,5-1 1 0,-3-5 0 15,-2-4-1-15,0-1 4 16,0-8-4-16,0-8 5 15,0-3-5-15,0-2-29 16,0-5-36-16,0 0-24 16,2 0 32-16,7 0-29 15,0-12-82-15,-2-7-208 16,-3-2-73-16</inkml:trace>
  <inkml:trace contextRef="#ctx0" brushRef="#br0" timeOffset="-185740.98">20236 16900 564 0,'0'0'323'0,"0"0"-191"16,0 0-61-16,0 0 19 16,0 0-33-16,0 0-35 15,55-92-13-15,-16 82-9 16,-6 2 2-16,-10 4-2 15,-10 2 2-15,-9 2-6 16,-4 0 0-16,0 2-9 16,-17 20 13-16,-10 4 42 15,-2-4 2-15,0 0-32 16,6-5-7-16,3-2-3 0,7-10 1 16,6-2 0-16,5-1-3 15,2-2-64-15,0 0-73 16,4-2-51-16,14-16-716 15</inkml:trace>
  <inkml:trace contextRef="#ctx0" brushRef="#br0" timeOffset="-185364.25">20791 16728 827 0,'0'0'250'0,"0"0"-188"16,0 0 37-16,0 0-16 16,0 0-26-16,0 0-20 15,4-14-20-15,-2 14-2 16,-2 0 7-16,0 0 6 16,0 0 0-16,0 0-4 15,0 0-14-15,0 0-10 16,-2 4-6-16,-13 14 1 15,-7 8 5-15,-3 6 3 16,-6 4-1-16,-3 8 2 16,3 2 19-16,4 10 9 15,7 2-10-15,16 4-2 16,4-4-5-16,6-7-4 16,31-12-7-16,11-6 5 0,12-11-3 15,5-14-2-15,-3-8-4 16,-2-5-54-16,-6-27-128 15,-12-11-213-15</inkml:trace>
  <inkml:trace contextRef="#ctx0" brushRef="#br0" timeOffset="-184542.49">21172 16980 937 0,'0'0'155'16,"0"0"-89"-16,0 0-3 15,0 0 5-15,0 0-45 16,0 0-14-16,-24-4-7 0,22 4-2 16,-8 0 0-16,-1 4 19 15,-3 6 24-15,-1-1 17 16,-3 8-25-16,3 1-12 16,-1 6-7-16,5 2-5 15,5 1 5-15,3-5-6 16,3-1-3-16,0 2-2 15,5-9 5-15,12 0-6 16,1-2 3-16,0-10-7 16,2-2 7-16,5 0-2 15,1-7-5-15,1-22-11 16,-7-7-25-16,-6-5-31 0,-12 9 33 16,-2 3 22-1,0 4 12-15,-9 9 1 0,-9 11 13 16,-2 5 18-16,2 0-28 15,-4 5 4-15,-1 22-3 16,4-1 1-16,3 6 0 16,5-10-3-16,11-5 0 15,0-3-1-15,0-5 2 16,2-4-2-16,13 0 6 16,8-5-1-16,6 0 6 15,4-14-7-15,0-9-1 16,1-5-5-16,-3 6-16 15,-6 0-3-15,-3 8 13 16,-9 7 5-16,-5 2 1 0,-4 5 0 16,-4 0 0-16,2 0 0 15,0 5-8-15,0 16 8 16,1 6 22-16,-1 0-6 16,-2 0-8-16,0-6-4 15,0-2-3-15,0-6 3 16,0-4-4-16,0-4 6 15,0-5-5-15,0 0 8 16,0 0 4-16,6-14-3 16,6-7-10-16,-1-7-23 15,7-3 4-15,-1 4 13 16,4 0 3-16,-3 9 1 16,-3 4 2-16,-4 6 5 0,1 8 18 15,-4 0-10-15,6 0-13 16,-1 19 12-16,3 7 8 15,-1-4-7-15,-4 5-10 16,1-9-2-16,-4 0 5 16,-3-6-6-16,-1-5-38 15,-2-3-40-15,-2-4-96 16,0-4-12-16,5-20-108 16</inkml:trace>
  <inkml:trace contextRef="#ctx0" brushRef="#br0" timeOffset="-183832.75">21696 16844 627 0,'0'0'333'16,"0"0"-121"-16,0 0-63 16,0 0-28-16,0 0-39 15,0 0-33-15,0-100-17 16,0 100-21-16,0 0-11 16,0 0-4-16,0 0-7 15,-2 14-1-15,-2 12 12 16,1 6 3-16,-2 8-3 15,3 6 6-15,-2 2-6 16,2 1 2-16,2 0-3 16,0-8 4-16,0-6-5 15,0-12 5-15,2-14-3 16,12-4 0-16,3-5 2 0,8-14-5 16,4-14 3-1,-2-7-17-15,-1-1 7 0,-6 0 0 16,-6 11-6-16,-6 2 8 15,-1 13 7-15,-5 6 1 16,-2 4-6-16,0 0-12 16,0 26-16-16,0 6 34 15,0-2-3-15,0 2 7 16,10-9-8-16,5-1 10 16,5-9-6-16,3-8 6 15,-4-5 0-15,-1 0 4 16,-3 0 6-16,-1-14-4 0,-3-9-12 15,-2 6-10 1,-2-5-13-16,-5 3 10 0,1 3 8 16,1 6 4-16,-2 2 2 15,0 8 11-15,-2 0 29 16,2 0-41-16,0 0-3 16,3 16-11-16,2 12 14 15,-2 13 14-15,1 7-3 16,-2 6-2-16,1-1 0 15,-1 2-7-15,-2-6 0 16,-2-10 0-16,0-6 2 16,0-4 0-16,-13-11 1 15,-7-7 4-15,-2-8 2 16,2-3 5-16,-1 0 9 16,6-22 1-16,9-14-14 0,6-8-1 15,0-14-4-15,17 0-4 16,16 0-3-16,5 4-26 15,7 6-19-15,-1 7-21 16,1 13-71-16,4 6-96 16,0 4-124-16</inkml:trace>
  <inkml:trace contextRef="#ctx0" brushRef="#br0" timeOffset="-183375.68">22556 16990 242 0,'0'0'651'16,"0"0"-462"-16,0 0-53 16,0 0-57-16,0 0 0 0,0 0-16 15,31-58-24-15,-31 58-18 16,0 0-7-16,0 0-14 16,0 22 3-16,0 14 19 15,-4 5 12-15,-7-2-20 16,2 2-7-16,-2-5 1 15,0-6-4-15,4-12-1 16,0-4 3-16,3-11-3 16,2-3 2-16,2 0 0 15,0-7 11-15,0-21-16 16,0-7-23-16,6-4 2 0,1-6 11 16,0 7 7-16,-5-2 3 15,3 6-1-15,1 3 1 16,3 8 0-16,0 9 6 15,0 5 6-15,-3 6 7 16,1 3-14-16,3 0-5 16,-2 8-4-16,5 18-1 15,-1 6 3-15,-4 9 2 16,1 2 3-16,1-7-2 16,-4-4-1-16,-1-5-17 15,-3-10-74-15,-2-3-93 16,0-9-54-16,0-5-458 0</inkml:trace>
  <inkml:trace contextRef="#ctx0" brushRef="#br0" timeOffset="-183310.72">22556 16990 899 0</inkml:trace>
  <inkml:trace contextRef="#ctx0" brushRef="#br0" timeOffset="-183209.78">22556 16990 899 0,'-56'113'441'0,"56"-113"-262"0,0 0-113 0,0 0-52 15,0 0-14-15,0 0-1 16,129-19-6-16,-96 15-73 15,-8-6-47-15,4-3-27 16,3-10-125-16,-1-3-222 16</inkml:trace>
  <inkml:trace contextRef="#ctx0" brushRef="#br0" timeOffset="-182974.91">22853 16695 760 0,'0'0'216'0,"0"0"-44"16,0 0-18-16,0 0-50 15,0 0-72-15,0 0-32 16,4 4-5-16,27 33 5 16,1 6 14-16,-3 8 7 15,-9 11-2-15,-11 0 1 16,-9-4 4-16,0 4 9 16,-19-8-12-16,-12-5-12 15,2-14-2-15,6-10-1 16,6-9-6-16,11-16-37 15,6 0-78-15,0-18-50 0,9-22-597 16</inkml:trace>
  <inkml:trace contextRef="#ctx0" brushRef="#br0" timeOffset="-182505.44">23395 16900 344 0,'0'0'694'0,"0"0"-547"0,0 0-96 16,0 0-28-16,0 0 4 15,0 0-20-15,156-40-7 16,-139 32 0-16,-3-2 2 16,-8-2 2-16,-1-7-4 15,-5 6-4-15,0-6-1 16,0 2 1-16,-11-1 2 16,-5 2-2-16,-4 2 0 15,2 4 4-15,5 1 20 16,4 5 15-16,4 4 7 0,5 0 19 15,0 0-17-15,0 0-39 16,0 13 2-16,0 23-7 16,0 14 45-16,0 8 3 15,0 9-8-15,0 0-21 16,2-4-6-16,10-10-9 16,-1-9 2-16,0-17-6 15,-4-10-44-15,0-17-160 16,-1 0-299-16</inkml:trace>
  <inkml:trace contextRef="#ctx0" brushRef="#br0" timeOffset="-181889.8">24319 16762 807 0,'0'0'262'0,"0"0"-61"16,0 0-51-16,0 0-34 0,0 0-51 16,0 0-35-16,17-22-14 15,-17 22-12-15,4 0-1 16,0 5 0-16,3 22 7 15,4 9 10-15,-4 12-3 16,-3 6-8-16,-2 4-3 16,-2-4-3-16,0-6 0 15,0-12 1-15,0-5-3 16,0-14-2-16,0-6-14 16,-2-7-24-16,0-4-35 15,2-4-64-15,0-28-134 16</inkml:trace>
  <inkml:trace contextRef="#ctx0" brushRef="#br0" timeOffset="-181617.95">24384 16709 382 0,'0'0'769'0,"0"0"-628"16,0 0-39-16,0 0 3 15,0 0-56-15,0 0-48 16,33-36-1-16,-2 36-2 15,-1 0-1-15,-4 0 1 16,-3 0 1-16,-5 13-4 16,-14 5-2-16,-4 4-2 15,0 5 7-15,-13-1 2 16,-12 6 3-16,-6-6 0 16,2-3 1-16,3-5-4 0,3-8 0 15,7-6-4-15,10-4-118 16,6-9-46-16,2-18-248 15</inkml:trace>
  <inkml:trace contextRef="#ctx0" brushRef="#br0" timeOffset="-181350.27">24888 16557 782 0,'0'0'298'0,"0"0"-154"15,0 0-68-15,0 0-21 0,0 0-49 16,0 0 18 0,-35 48 13-16,16-16 15 0,2 4 13 15,3 5-13-15,1-2-24 16,6 6-18-16,7-6-6 16,0-2 0-16,0-9-2 15,2-10-2-15,16-9-20 16,7-9-36-16,4 0-35 15,0-19-32-15,2-13-96 16,-2-4-222-16</inkml:trace>
  <inkml:trace contextRef="#ctx0" brushRef="#br0" timeOffset="-180660.67">25009 16718 151 0,'0'0'520'16,"0"0"-206"-16,0 0-136 0,0 0-27 16,0 0-42-16,0 0-41 15,12-59-48-15,-9 59-20 16,-3 4-5-16,0 16 5 15,2 6 26-15,-2 5-7 16,0 1-2-16,0-2-2 16,0 5-3-16,3-6-5 15,1-3-7-15,-2-8 3 16,3-10 0-16,-3-2-1 16,4-6 3-16,3 0 9 15,5-14 2-15,-3-8-16 16,0-6-14-16,-6 2-34 0,-3-4-16 15,-2 5-24-15,2 4 62 16,0 7 24-16,0 6 2 16,-2 3 31-16,0 5 49 15,0 0-68-15,0 5-12 16,-2 21 0-16,-6 2 8 16,3-2 1-16,2-5-4 15,3-2 0-15,0-9-1 16,0-7-2-16,0 2-1 15,0-5 2-15,0 0 2 16,0 0-1-16,0-5-4 16,10-12-32-16,12-13-74 15,6 6 63-15,-3 2 41 16,-2 9 1-16,-5 8 1 16,-7 0 28-16,-5 5 17 0,1 0-23 15,0 0-21-15,0 10 9 16,1 13 29-16,-1 2-18 15,0 1 0-15,-3-3-9 16,1-5-3-16,-5-8-7 16,0-6 2-16,0-1 0 15,0-3 3-15,0 0-1 16,0 0-6-16,0-17-18 16,0-9-42-16,0-1-17 15,17 4 36-15,10 0 38 16,2 11 3-16,2 7 21 15,-2 5 26-15,2 0-6 0,-4 5-15 16,0 18-8 0,-7 3-5-16,-2 0-7 0,-4-8-4 15,-6-4-2-15,-1-5-24 16,-5-9-124-16,-2-9-81 16,0-21-311-16</inkml:trace>
  <inkml:trace contextRef="#ctx0" brushRef="#br0" timeOffset="-179940.18">25644 16346 924 0,'0'0'264'0,"0"0"-165"0,0 0-46 16,0 0-14-16,0 0-33 15,0 0-3-15,-7 29-3 16,2 0 6-16,5 8 13 15,-2 9 22-15,2 7-10 16,0 5 12-16,0-5-22 16,0 0-7-16,0-8-9 15,0-4 0-15,0-11-4 16,0-13 3-16,0-6-4 16,0-11 8-16,12 0-8 15,3-23-20-15,3-8-49 16,-1-5-47-16,-3 1 50 0,-3 7 8 15,-2 6 58-15,-2 8 1 16,-3 6 74-16,1 8 51 16,-3 0-58-16,2 0-52 15,6 0-16-15,1 12 0 16,2 7 10-16,3 3 12 16,-1 0-9-16,1-3-7 15,-1-2 0-15,1-7 0 16,-3-3-2-16,-3-7 1 15,-2 0 2-15,1 0-1 16,3-12-6-16,1-11-18 16,3 0 3-16,-3 1 13 15,3 5 0-15,-3 0 0 16,-5 8 1-16,4 4 2 16,-3 5-1-16,-1 0 0 0,4 5-6 15,1 16 4-15,0 16 2 16,1 11 10-16,-1 6 10 15,-1 8 0-15,-6 1-4 16,-6 0-3-16,0-5-7 16,0-9-3-16,0-13-2 15,-11-10 3-15,-9-8-1 16,-7-12 0-16,-2-6 6 16,-2 0-5-16,4-14 5 15,7-18 2-15,9-21-3 0,9-7-5 16,2-5-3-1,6-13-4-15,23 8-25 0,2 8-19 16,5 13-66 0,0 8-102-16,0 9-61 0,-1 15-86 15,-1-2-176-15</inkml:trace>
  <inkml:trace contextRef="#ctx0" brushRef="#br0" timeOffset="-179708.09">26290 16575 128 0,'0'0'230'16,"0"0"85"-16,0 0 10 15,0 0-134-15,0 0-50 16,0 0-40-16,0 0 0 16,25-26-57-16,-21 26-6 15,-2 0 2-15,0 0-21 16,5 5-9-16,-2 20-7 0,2 11 4 16,-5 8-1-16,-2 1-3 15,0-5-2-15,0-5 1 16,0-10-2-16,0-7-26 15,0-6-34-15,0-12-26 16,0 0-109-16,0-9 14 16,0-14-389-16</inkml:trace>
  <inkml:trace contextRef="#ctx0" brushRef="#br0" timeOffset="-179257.72">26344 16566 859 0,'0'0'313'0,"0"0"-154"15,0 0-60 1,0 0-25-16,0 0-74 0,0 0-4 16,0-19-14-16,2 33 15 15,7-4 3-15,-1 2 1 16,4-2 1-16,-1-2 0 16,3-4 0-16,-1-2 1 15,3-2-3-15,1 0-4 16,-1 0-27-16,-1 0 1 15,-3 0 19-15,-3 0 5 16,-1 5-6-16,-3 2 12 16,-1 7 2-16,-4 4 20 15,0 1 14-15,0 2 7 16,0-7-20-16,-7-1-11 16,3-5-6-16,2-3-2 0,2-5-3 15,0 0 2-15,0 0 6 16,11 0 2-16,9 0-1 15,-4 0-1-15,-5 0-6 16,-7 0-1-16,-2 5-2 16,-2 3 0-16,0 6 1 15,-6 4 2-15,-14 4 15 16,-5 0-7-16,5-8-4 16,2-4-4-16,5-6-3 15,5-4-62-15,0 0-113 16,8-28-180-16</inkml:trace>
  <inkml:trace contextRef="#ctx0" brushRef="#br0" timeOffset="-179008.86">26705 16288 1065 0,'0'0'316'0,"0"0"-170"16,0 0-78-16,0 0-29 15,0 0-29-15,0 0-5 16,181 127 2-16,-154-51-6 16,-19 8 0-16,-8 6 0 15,-12-2 0-15,-25-7-1 16,-7-9 0-16,-1-14 2 0,3-14 2 16,8-12-3-16,1-14-1 15,6-10-116-15,2-8-301 16</inkml:trace>
  <inkml:trace contextRef="#ctx0" brushRef="#br0" timeOffset="-175662.01">27329 16673 188 0,'-7'0'50'16,"1"0"-40"-16,-1-3 117 15,2-4 56-15,1 3-42 16,1-4-17-16,-1 4-9 16,0 2 16-16,0-2-38 15,-1 0 10-15,1 4-28 16,-1 0-8-16,2 0-13 15,-1 0-20-15,4 0-10 16,0 0-13-16,0 0 4 16,0 0 1-16,18 0-4 0,20 0 6 15,9-8-6 1,4 3 0-16,-4-7-6 16,-9 5-4-16,-9-5-2 0,-7 2-38 15,-4-2-39-15,-9-2 5 16,-9 0 29-16,0-4-3 15,-9 1 23-15,-18-4-7 16,-7 7 2-16,1-4 17 16,2-1 6-16,8 2 4 15,8-1-1-15,7 4 2 16,2 5 3-16,4 1 36 16,2 8 26-16,0 0-5 0,0 0 2 15,0 0-44 1,0 17-18-16,0 15 0 0,0 11 6 15,0 8 22-15,0 2-17 16,0-4-4-16,8-1-2 16,-2-6-2-16,1-3 2 15,1-11-5-15,4-10-46 16,3-10-100-16,10-8-118 16,4-8-567-16</inkml:trace>
  <inkml:trace contextRef="#ctx0" brushRef="#br0" timeOffset="-175225.26">27960 16339 1052 0,'0'0'139'0,"0"0"-72"0,0 0 49 15,0 0 4-15,0 0-70 16,0 0-26-16,-29-14-7 15,29 9-2-15,0-8-4 16,8-1-4-16,6-3-7 16,4 3-1-16,2 1 1 15,5 4 0-15,4 6-4 16,4 3 0-16,2 0-2 16,-1 15 4-16,-5 14 0 15,-11-3-1-15,-11 10-1 0,-7-4-1 16,-5 2 1-16,-30 2 1 15,-15-4 2-15,-3 8 1 16,-3-3 16-16,9-8 12 16,12-5-4-16,12-7-1 15,17-12-4-15,6-5-5 16,13 0 11-16,34-5 5 16,18-18-19-16,15-7-9 15,6 2-2-15,4-2-17 16,-6 8-29-16,-3 4-31 15,-12 4-75-15,-11 0-109 16,-11 0-240-16</inkml:trace>
  <inkml:trace contextRef="#ctx0" brushRef="#br0" timeOffset="-174925.72">28749 16270 605 0,'0'0'304'0,"0"0"-105"16,0 0-51-16,0 0-22 15,0 0-26-15,0 0-46 16,0 0-23-16,25-132-6 16,-17 127-4-16,-1 0 5 15,-5 5-6-15,1 0-1 16,1 0-11-16,3 5-8 16,1 30 6-16,4 15 1 15,-3 13 4-15,-5 7 0 16,0 2-10-16,-4-10 0 0,0-7-1 15,0-9 1-15,-2-13-1 16,-6-11-18-16,-2-7-22 16,1-15-15-16,5 0-45 15,2 0-11-15,2-29-80 16,0-9-380-16</inkml:trace>
  <inkml:trace contextRef="#ctx0" brushRef="#br0" timeOffset="-174671.85">28842 16145 1072 0,'0'0'166'0,"0"0"-74"16,0 0 37-16,0 0-40 0,0 0-42 15,0 0-43-15,29-39-4 16,7 39-1-16,-3 0 1 16,-4 7-2-16,-6 16-2 15,-12 6 0-15,-11 6 1 16,0 0-7-16,-18 2 6 15,-19 2 3-15,-8-7-3 16,0-6 4-16,7-12 4 16,9-14 1-16,16 0-5 15,13-18-19-15,0-15-124 16,18-1-187-16,22-2-705 16</inkml:trace>
  <inkml:trace contextRef="#ctx0" brushRef="#br0" timeOffset="-174362.03">29442 16029 730 0,'0'0'452'0,"0"0"-337"16,0 0-21-16,0 0 3 15,0 0-41-15,0 0-37 16,0-26-18-16,0 26-1 15,-6 0-2-15,-8 23 2 16,-3 9 18-16,-4 16 18 16,5 11-18-16,3 6 10 15,2 12-9-15,4-6-14 0,7-2-4 16,0-13 5 0,0-16-6-16,16-17 0 0,9-10-19 15,4-13-28-15,2 0-53 16,0-22-84-16,-6-15-73 15,-6-2-348-15</inkml:trace>
  <inkml:trace contextRef="#ctx0" brushRef="#br0" timeOffset="-171160.22">29603 16378 280 0,'0'0'431'0,"0"0"-237"0,0 0-49 16,0 0 18-16,0 0-26 15,0 0-42-15,24-3-25 16,-3-7-52-16,8-7-11 16,4 8-5-16,2-5-1 15,1 0 0-15,-3 1-2 16,-2 5-98-16,-1 2-100 16,-6-2-225-16</inkml:trace>
  <inkml:trace contextRef="#ctx0" brushRef="#br0" timeOffset="-170629.51">30163 16200 572 0,'0'0'411'0,"0"0"-286"16,0 0 33-16,0 0-53 15,0 0-23-15,0 0-47 16,8-28-35-16,1 38 8 16,-1 16-8-16,2 10 10 15,-6 8 7-15,-1 0-12 16,-3 2-4-16,0-1 6 15,0-6-4-15,0-6 1 0,-13-8-1 16,-1-5-3-16,5-13 3 16,0-7-1-16,2 0 1 15,3-7 8-15,-1-25 5 16,5-17-9-16,0-6-5 16,3-6 2-16,19 6-3 15,5 2 0-15,6 9 0 16,-2 7 2-16,1 16-3 15,-6 1 3-15,-6 17 5 16,-2 3 3-16,0 0-6 16,4 14-4-16,5 16 9 15,4 10 9-15,-2 6-3 0,0 4-6 16,-4 3-1-16,-7-8-7 16,-7-2-2-1,-9-12-14-15,-2-6-77 0,0-13-173 16,-11-12-408-16</inkml:trace>
  <inkml:trace contextRef="#ctx0" brushRef="#br0" timeOffset="-169751.01">29634 16302 12 0,'0'0'257'15,"0"0"-124"-15,0 0 13 16,0 0-12-16,0 0-1 16,0 0-52-16,49-108-10 15,-40 96-2-15,-3 2-2 0,2 6 11 16,-4 1-14-1,-2-2 0-15,-2 5-21 0,0 0-6 16,0 0-8-16,0 5-29 16,0 24 5-16,0 14 17 15,-16 13 15-15,-6 7-10 16,-2 8-12-16,-1-7-7 16,0-8-1-16,5-5-3 15,3-22-2-15,8-9 1 16,4-8 0-16,5-12-2 15,0 0 5-15,0-18-6 16,3-18-48-16,14-12-57 16,4-10 42-16,-2-5 35 0,1-3-1 15,3 7 12 1,-1-2 17-16,-2 15 0 16,-2 7 9-16,-7 7 29 0,1 15 27 15,-2 7 2-15,-3 6-19 16,-1 4-17-16,6 0-17 15,-1 0-12-15,5 18-1 16,-1 7 1-16,1 12 7 16,-1 4 5-16,-1 2-9 15,-3 7-1-15,0-1-3 16,-2-3 2-16,-4-7 1 16,-5-8-4-16,0-4-10 0,0-10-52 15,0-7-73 1,0-5-74-16,-10-5-238 0</inkml:trace>
  <inkml:trace contextRef="#ctx0" brushRef="#br0" timeOffset="-169586.41">29750 16441 728 0,'0'0'403'16,"0"0"-239"-16,0 0-38 15,0 0-26-15,0 0-51 16,0 0-39-16,118-10-2 15,-60 8-5-15,0-4-3 16,0-2-55-16,-3-6-164 16,1-4-195-16</inkml:trace>
  <inkml:trace contextRef="#ctx0" brushRef="#br0" timeOffset="-169138.67">30793 16258 345 0,'0'0'355'0,"0"0"-153"15,0 0 2-15,0 0-32 16,0 0-71-16,0 0-9 16,0-67-27-16,2 58-15 15,1 9-9-15,-3 0-11 16,2 0-13-16,-2 0-13 15,0 0-4-15,2 12-4 16,3 17 1-16,-1 10 3 16,2 6 6-16,-3-1-4 0,-1-3 2 15,-2-6-1-15,0-3-3 16,0-10-14-16,0-4-49 16,-9-9-32-16,-4-4-77 15,-1-5-142-15,6-14-365 16</inkml:trace>
  <inkml:trace contextRef="#ctx0" brushRef="#br0" timeOffset="-168728.9">30815 16160 892 0,'0'0'253'16,"0"0"-148"-16,0 0 27 0,0 0-2 15,0 0-70 1,0 0-53-16,21-36-7 0,8 36-6 15,0 0 6-15,-2 0 0 16,-4 0 0-16,-4 0-4 16,-7 14 3-16,-2 4-4 15,-10 5 1-15,0-2 2 16,0 5-2-16,-12-8 1 16,2-8 0-16,5-2 4 15,5-8-4-15,0 0 6 16,0 0 2-16,0 0 14 15,11 0-16-15,16-8 0 16,4 4-4-16,7 4 2 16,0 0 0-16,-2 26 0 0,-3 0-1 15,-16 2 12 1,-9 3-7-16,-8-2 2 0,-8 0-4 16,-23-1 10-16,-9-8-4 15,-6-2-3-15,1-14-6 16,7-4-12-16,7 0-58 15,9-8-116-15,7-23-241 16</inkml:trace>
  <inkml:trace contextRef="#ctx0" brushRef="#br0" timeOffset="-168495.04">31121 15899 1070 0,'0'0'254'0,"0"0"-167"0,0 0-40 16,0 0-17-16,0 0 12 16,0 0-14-16,323 197-28 15,-308-93 0-15,-15 7 0 16,-46 1 0-16,-35-10 9 16,-14-12-6-16,-5-19 2 15,8-13-5-15,16-18-5 16,11-13-205-16,19-18-468 15</inkml:trace>
  <inkml:trace contextRef="#ctx0" brushRef="#br0" timeOffset="-156518.33">14962 16441 176 0,'0'0'94'16,"0"-5"-75"-16,0 5 13 15,0-5 5-15,0 3-24 16,0 0 11-16,0-2-3 15,0 0-8-15,2 0 11 16,0 0 12-16,-2 2 17 16,0 2 7-16,0 0 2 15,0 0-10-15,0 0-6 16,0 0-25-16,0 0-11 16,0 0-10-16,0 0-5 0,0 0-5 15,-4 0 10-15,-10 0 0 16,3 0 1-16,0 0 2 15,4 0-3-15,2 0 1 16,3 0 4-16,2 0 35 16,0 0 5-16,0 0-4 15,0 0 2-15,0 0 0 16,-2 0-24-16,-2 0-9 16,-7 0-2-16,-7 0-8 15,1 0 2-15,-2 6-2 16,5-2 0-16,4-4 2 15,1 0-2-15,3 4 0 0,0-4 1 16,6 0 1-16,0 0 14 16,0 0-3-16,0 0 1 15,0 0-3-15,0 0 2 16,0 0-6-16,0 0 7 16,0 0-3-16,0 4 13 15,0-4-1-15,0 0 4 16,-2 0 2-16,2 0 2 15,0 0-2-15,0 0 0 16,0 0-8-16,0 0-5 16,0 0-4-16,0 0 1 15,0 0 1-15,0 0-1 16,8 0-6-16,13 2 1 0,18 0-1 16,9 0 6-16,8-2 1 15,9 0 2-15,3 0-8 16,9 0-4-16,0 0 2 15,4 0-6-15,-5-6 0 16,1-2 3-16,4-2-2 16,4-2 0-16,11-2-1 15,10 0 1-15,19 1 1 16,18-4-2-16,13 7 21 16,7 1-11-16,4 9-4 15,3 0-5-15,-6 0 2 16,-10 5-3-16,-9 4-1 15,-16 3 1-15,-6-2 0 16,-9-5 0-16,-7-1-2 0,-11-4 2 16,-9 0 1-16,-8 0 0 15,-7-9-1-15,-5-4 2 16,-13 2-1-16,-14 4 3 16,-14 2 1-16,-10 1 7 15,-10 4 5-15,-1 0-8 16,-5-4 3-16,0 4-1 15,0 0-4-15,2 0-4 16,7 0 1-16,7-1-1 16,4-3-1-16,6 4 0 15,8-5-1-15,3 5 1 0,6 0 1 16,4 0-1 0,4-4-1-16,9 4 1 0,9-8-2 15,10 2 2-15,4-2-2 16,-4-2-1-16,2-2 1 15,1 2 0-15,2-2 0 16,3 3 1-16,5-2-2 16,-5 3 2-16,2-2-2 15,-2 7 1-15,-6-6 0 16,1 6 1-16,-2-2-1 16,3 3 0-16,-3-2 2 15,-2 4-2-15,-5 0 0 16,-1 0 6-16,3 0-6 15,4 0 0-15,1 0 1 0,2 0-3 16,-1 0 2-16,-8 0-1 16,1 0-1-16,-3 0 4 15,0 0-4-15,5 0 3 16,4-3-4-16,3-2 3 16,4-3 0-16,2 6 2 15,0-6-1-15,3-1-1 16,1 4 0-16,1-3 1 15,1-2 0-15,-3 2-1 16,-1-2 3-16,-2 5-2 16,5-2 1-16,9 2-2 15,-1 0 0-15,5-3-3 16,-2 0 3-16,2 2-2 0,4-2 2 16,5-3-1-16,3 4 1 15,5-3 0-15,3-4 0 16,5 6 2-16,2-1 7 15,-5 6-8-15,-7-4 7 16,-8 4 0-16,-7-2-4 16,-8-3-2-16,-10 3-1 15,-16-5 1-15,-11 6 1 16,-8-5-3-16,-2 5 7 16,1-1 2-16,0 0-3 15,-1 1 1-15,-8 1-3 16,-9 3 2-16,-8-5-3 15,-11 3 1-15,-7 2 1 16,-5 0 1-16,-4 0-6 0,0 0 2 16,0 0-2-16,0-2-1 15,0 2-2-15,0 0 0 16,0 0-3-16,-19 0-35 16,-28 0-39-16,-16 0-164 15,-6 0-206-15</inkml:trace>
  <inkml:trace contextRef="#ctx0" brushRef="#br0" timeOffset="-154863.49">19659 17124 791 0,'0'0'213'15,"0"0"-194"-15,0 0-11 16,0 0-7-16,0 0 66 16,0 0 65-16,-8-26-71 15,45 21-52-15,13 1-7 16,15-1 5-16,13 1 23 0,9 3 1 15,3-8-14 1,3 5-10-16,1 0 4 0,-1-1-1 16,7-4-5-1,6 1 7-15,0-1 4 0,-1 0-5 16,-5 3 0-16,0-2 3 16,1-1-5-16,4 0-1 15,-5 6 3-15,-1-8 3 16,-2 3-6-16,-1 1-2 15,-2 0-2-15,1-1 1 16,-5 3-3-16,-3 0-1 16,-5 1 3-16,0 1 0 15,3-2-3-15,4-1 2 16,-2-2-3-16,1 4 1 16,-4-2 4-16,-2-2-4 0,3 4 1 15,4-1 4-15,1 0-1 16,-1 1-1-16,-2-1-3 15,2-2 4-15,-2 1-4 16,2 2 4-16,-1 0 2 16,0-2 1-16,3 1-3 15,2 2-2-15,0-1 0 16,3-1 1-16,2 0 5 16,4 1-5-16,-1-1 1 15,-1-4-4-15,-9 5-1 16,-2-4 2-16,1-3 0 15,1 4 0-15,0-3 1 0,1 6-1 16,-1-9 1-16,-2 8-3 16,1 1 11-16,1 4-4 15,3 0 1-15,1 0-2 16,3 0 0-16,3 0-3 16,-1 0 6-16,2 0-3 15,4 0-2-15,-2 0-3 16,-1 0 0-16,-5 0-1 15,2 0 0-15,0 0 0 16,3-5 4-16,1 5-2 16,-4 0 1-16,-1 0-1 15,-3 0-2-15,0 0 1 16,2 0 2-16,-1 5-2 0,7-1-1 16,-4 1 3-16,3 3-1 15,-1-3 0-15,4 0-2 16,0 4 3-16,-6-5-3 15,1 4-1-15,-1-2 1 16,0 2 0-16,5-4 1 16,1 2 1-16,4 2-2 15,3-8 0-15,1 4-1 16,2 1 1-16,0 0 2 16,0 2-1-16,-3 4 0 15,3-3 3-15,5 2-4 16,-5-2 0-16,-2-4 0 15,-6 1-2-15,-4-5 2 16,0 0 0-16,1 0 0 16,0 0 1-16,-3-14-1 0,-6 5 2 15,-6-3-2-15,-4 1 0 16,-6 4 0-16,-3 2 0 16,-6 0 0-16,-9 1 1 15,-8-1-1-15,-8 2 1 16,-5-3 0-16,-1 2 1 15,-3 4-1-15,-3-4 2 16,-5 4 3-16,-5 0 0 16,-8 0 0-16,-5 0 0 15,-4 0 1-15,-3 0-3 16,-2 0-4-16,-2 0 0 16,0 0-1-16,0 0 0 0,0 0-2 15,0 0 0-15,0 0-11 16,-11 0-43-16,-31 0-57 15,-9 0-256-15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1T02:46:36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29482 2238 87 0,'2'-11'91'16,"0"-1"-20"-16,4-2-26 15,-2-3 10-15,0 2-8 16,1 5-23-16,-1 3 2 16,-2 3 9-16,0 4-1 15,-2-3-10-15,0 3 4 16,0-2 7-16,0 0-3 16,0 2 1-16,0-2-11 15,0 2 6-15,0-1-6 16,0-2-2-16,0 1-4 15,0 0-8-15,0 1-3 16,0 1 3-16,0-3-7 0,0 2 9 16,0 1-4-16,0-5-3 15,0 5 13-15,0 0-15 16,0 0 7-16,0 0 4 16,0-2-11-16,0 2 5 15,0 0-6-15,0 0-5 16,0 0 5-16,-10 0 0 15,-7 2 1-15,-2 10-1 16,-1 0 3-16,-1 0-4 16,4 0 1-16,-1 0 0 15,3-2 1-15,-4 2-1 16,2 7 0-16,-1-6-1 16,0 8-2-16,3-4 3 0,1 2 0 15,3 3 1-15,0 2-3 16,7 1 2-16,-2 6 0 15,2 1 1-15,2-3 3 16,0 0-2-16,2-3-2 16,0-4 0-16,0 2 4 15,0-6-4-15,0 0 0 16,0-1 8-16,6-5-5 16,13-1 2-16,-2 0 4 15,7 1 4-15,3-3 12 16,5 2-15-16,1-6 1 15,2-3 1-15,-2-2-11 16,0 0 7-16,0 0 0 0,-2-9-8 16,-2-4 14-16,-2 1-13 15,-3-2 7-15,-6 2-3 16,-5 0 1-16,1-1-2 16,-3-1 1-16,1-3-3 15,-2-1 7-15,1 0-3 16,-1 1-6-16,-4 0 0 15,1 2 6-15,-3 1-6 16,-2 3 3-16,0-1 0 16,-2 0 2-16,0-2-2 15,0-2-3-15,0 0 1 16,0 2 5-16,0 0-6 0,0 4 0 16,0 0 1-1,0 3-3-15,0 2 3 16,0-2-1-16,0 2 0 15,0-2-1-15,-2 2 1 0,0-4 0 16,-2 1 1-16,2-1-7 16,-3-1 11-16,1-2-5 15,0-3 0-15,-2 3 3 16,0-2-5-16,-1 2 2 16,-1 5-10-16,-6-2 5 15,1 5-2-15,-7 3 6 16,-3 1-4-16,1 0 5 0,2 1-26 15,2 17-130 1,9 3-101-16,9-6-202 0</inkml:trace>
  <inkml:trace contextRef="#ctx0" brushRef="#br0" timeOffset="453.91">30095 2176 155 0,'0'0'114'16,"0"0"-58"-16,0 0-20 16,0 0 3-16,0 0-6 15,0 0-32-15,-4 0-1 16,-1 12-2-16,-5 20 2 15,-9 16 3-15,0 10 11 16,-6 4 4-16,3-2 13 16,-1-6 16-16,6-8-26 0,5-7-6 15,3-9-2-15,3-8-11 16,4-8 7-16,2-4-4 16,0-6-5-16,2-4-90 15,19-7-141-15</inkml:trace>
  <inkml:trace contextRef="#ctx0" brushRef="#br0" timeOffset="1238.47">30057 2177 279 0,'0'0'96'16,"0"0"-9"-16,0 0-22 15,0 0-17-15,0 0-1 16,0 0-43-16,74-94 0 16,-45 84-4-16,-1 0 5 15,-1 4-2-15,-2 0 2 16,-2 1-5-16,-3 5 0 16,-3-3 0-16,-5 3-1 15,-1 0-3-15,-5 0-3 16,1 12-3-16,0 2 3 15,-2 0 10-15,-3 0-5 16,-2-2 2-16,2-3 0 0,-2-1 0 16,0-3 0-16,0 3-6 15,0 3 5-15,-4 3 2 16,-17 2 6-16,-1 0 1 16,-5 0-6-16,-2-1 5 15,3 0-4-15,-1 0 3 16,4-1 1-16,3-3-5 15,7-4 4-15,2 0-1 16,2-3-4-16,4 1-1 16,1-5 0-16,2 2 3 15,0 1-4-15,0-3 2 16,2 0-1-16,-3 0 4 16,1 0-4-16,2 0 9 0,-3 0-2 15,3 0-2-15,0 0 11 16,0 0-7-16,0 0 4 15,0 0 6-15,0 0 9 16,0 0 1-16,0 0-8 16,0 0-10-16,0 0 8 15,0 0-11-15,0 0-3 16,0 0-2-16,0 0 2 16,0 0-10-16,0 6 4 15,8 6-12-15,9 8 10 16,3 6 3-16,3 4 0 15,-2 1 0-15,4 6 5 16,0-3-5-16,-1 2 0 16,-1-2 1-16,-4-1-3 0,0-3 4 15,-2-6-2-15,-5-7 4 16,-4-6 1-16,-1-8-4 16,-5 2 0-16,-2-5 0 15,0 0 5-15,0 0-4 16,0 0-4-16,0 0-16 15,-2 0-134-15,-15-8-125 16</inkml:trace>
  <inkml:trace contextRef="#ctx0" brushRef="#br0" timeOffset="1831.13">30080 2092 30 0,'0'0'214'15,"0"0"-144"-15,0 0-13 16,0 0-18-16,0 0 26 15,0 0 2-15,0-7-30 16,0 7-9-16,0 0-12 16,0 0 4-16,0 0 1 15,0 0-7-15,0 0-8 16,0 0-6-16,0 22-26 16,-2 19 26-16,-5 12 1 15,-2 12 6-15,-4 3-1 16,-6 0-5-16,2-3 17 0,-3-4 5 15,2-6-9-15,5-14 1 16,2-6-6-16,1-12-2 16,6-8 2-16,0-7-2 15,4-4 12-15,0-4-13 16,0 0 4-16,0 0 12 16,0 0-11-16,0 0-11 15,0 0-58-15,0-18-180 16</inkml:trace>
  <inkml:trace contextRef="#ctx0" brushRef="#br0" timeOffset="2537.71">30006 2242 325 0,'0'0'127'16,"0"0"-18"-16,0 0-62 15,0 0-5-15,0 0 15 16,0 0-18-16,3-141-7 16,10 125-18-16,3 0-6 15,3 2-3-15,8 2-3 16,4 3 1-16,1 2-3 0,-6 1 1 16,-3 4 0-16,-2 2 2 15,-2 0-6-15,-3 0 0 16,1 0-5-16,-1 6 7 15,-1 10-5-15,-1 0 3 16,-3 2-1-16,-5-1-3 16,-1-2 6-16,-3-4 0 15,-2-3 1-15,0-7-2 16,0 3 0-16,0-2 2 16,-4 4-5-16,-14 5 10 15,-6 1-3-15,-8 2-2 16,-1 4 1-16,0 0 7 15,-1 1-7-15,3-1-1 16,4-1 3-16,7-5-1 0,7-5 3 16,3-3-5-16,8-4-1 15,0 0 1-15,0 0 4 16,0 0 1-16,-3 0-2 16,3 0 1-16,0 0 1 15,2 0-3-15,0 0-2 16,-2 0 1-16,2 0 0 15,-2 0-1-15,2 0 0 16,0 0 0-16,0 0-1 16,0 0 0-16,0 0-5 15,0 0 2-15,0 9-29 16,0 12 27-16,8 16 2 16,12 9 8-16,5 7-1 0,6 0 2 15,2-1-4 1,-2-6 7-16,-4-11-1 0,-6-12-1 15,-11-7-2-15,-5-9 1 16,-2-3-5-16,-3-3 0 16,0-1 4-16,0 0-4 15,-14 0-206-15,-17 0-63 16</inkml:trace>
  <inkml:trace contextRef="#ctx0" brushRef="#br0" timeOffset="3024.44">29603 2164 55 0,'0'0'100'16,"0"0"-76"-16,0 0-17 15,0 0 0-15,0 0 11 16,0 0 20-16,0 0 12 16,0 0 57-16,0 0 25 15,0-2-27-15,0-12-28 16,-11-7-44-16,-10-2-17 15,-3 0 3-15,-8 5-18 16,-3 8 1-16,4 10-4 0,-7 10-3 16,0 42-146-16,5 22-202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2T04:41:15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14999 4137 462 0,'-133'-75'0'15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0T04:10:36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3459 6441 70 0,'0'0'92'0,"0"0"-29"16,0 0 17-16,0 0 47 15,0 0-15-15,0 0-32 16,0 0-6-16,0 0 27 16,0 0-1-16,0 0-18 15,0 0-32-15,0-4-21 16,0-3 23-16,0-2-1 15,0 1-12-15,0-2-10 16,0-1 2-16,4 1-4 16,-4 0-3-16,3 3 10 15,-1-2-7-15,-2 6-1 16,0 0 21-16,0 2-4 0,0 1-17 16,0 0-9-16,0 0-11 15,0 0 5-15,0 0-11 16,0 0 0-16,0 1-4 15,0 21-15-15,2 15 19 16,2 11 3-16,-1 12 5 16,-3 10-8-16,0 5 0 15,3-2 4-15,-3-5-1 16,0-11 3-16,0-11 0 16,0-8 3-16,0-6-4 15,0-8 0-15,0-6-3 16,0-8 2-16,0-4 0 0,0-6 5 15,0 0-9 1,2 0 6-16,0 0-6 0,0 0-33 16,0-18-48-16,0-10-161 15,1-7-248-15</inkml:trace>
  <inkml:trace contextRef="#ctx0" brushRef="#br0" timeOffset="340.8">3486 6520 864 0,'0'0'205'0,"0"0"-61"16,0 0-37-16,0 0-25 16,0 0 13-16,0 0-37 0,-35-90-37 15,58 78-20-15,4 5-1 16,2 5-3-16,-4 2 1 15,-3 0-5-15,-1 2 3 16,-8 19 3-16,-5 8-6 16,-8 5 0-16,0 3 0 15,-2 6 7-15,-25-5 3 16,1-2 3-16,-4-8-6 16,5-10 2-16,6-5 3 15,9-12-4-15,4-1 5 16,4 0-5-16,2-14-1 15,2-14-111-15,29-6-186 16,12-2-241-16</inkml:trace>
  <inkml:trace contextRef="#ctx0" brushRef="#br0" timeOffset="758.43">4124 6338 620 0,'0'0'105'16,"0"0"-36"-16,0 0-27 0,0 0 18 16,0 0 15-16,0 0-7 15,35-38-8-15,-35 38 26 16,0 0 1-16,0 0-8 15,0 0 0-15,0 0-23 16,0 0-23-16,0 0-25 16,0 0 0-16,-2 0-2 15,-9 0-2-15,-5 7-1 16,-2 10 4-16,-4 8-6 16,0 5 3-16,-1 7 0 15,4 8 3-15,5 11 4 16,7 5-1-16,7 10 2 0,0 0-5 15,15-3 0-15,17-9-6 16,4-11 5-16,2-9-6 16,-5-13-10-16,0-19-114 15,-4-7-136-15,-4-23-530 16</inkml:trace>
  <inkml:trace contextRef="#ctx0" brushRef="#br0" timeOffset="1239.13">4464 6479 1305 0,'0'0'178'0,"0"0"-79"15,0 0-54-15,0 0-28 16,0 0-17-16,0 0-9 16,0-10-5-16,0 17 7 0,0 16 7 15,0 3 0-15,-10 10 0 16,-6 10 4-16,0 4-4 15,-2 1 0-15,3-3 0 16,-1-4 1-16,3-12 0 16,3-8 0-16,6-8-1 15,2-13 1-15,2-3 0 16,0 0 6-16,0-7-1 16,0-27-6-16,0-18-23 15,0-13-14-15,9-5 25 0,7 1 9 16,-1 11 2-1,1 9 0-15,-1 13 1 16,1 8 9-16,-5 13 8 16,1 5 1-16,-6 7-7 0,-2 3-6 15,1 0-5-15,4 0-10 16,2 25 2-16,4 16 2 16,3 13 6-16,1 10 3 15,-2 9-2-15,-1-6-1 16,-1 0 2-16,-1-12 1 15,-5-10 0-15,-5-11-3 16,-4-11-70-16,0-14-110 16,0-9-113-16,-2 0-375 15</inkml:trace>
  <inkml:trace contextRef="#ctx0" brushRef="#br0" timeOffset="1412.06">4400 6766 267 0,'0'0'1083'15,"0"0"-896"-15,0 0-131 16,0 0-22-16,0 0-3 16,0 0-31-16,29 0 1 15,6 1-1-15,11 6 0 16,2-2-9-16,6 2-64 16,2-5-111-16,2-2-198 15</inkml:trace>
  <inkml:trace contextRef="#ctx0" brushRef="#br0" timeOffset="1788.85">4984 6682 1020 0,'0'0'244'0,"0"0"-193"16,0 0-41-16,0 0 15 15,0 0-17-15,0 0-7 16,238 3-1-16,-200-3-27 15,-15 0-29-15,-15 0-4 16,-8-6-36-16,0-6 43 16,-15-5-86-16,-12-2 73 15,-2-1 56-15,0-2 10 16,4 2 0-16,6 0 9 16,3 3 93-16,7 5-2 0,5 3 45 15,2 5-23-15,2 4-18 16,0 0-11-16,0 0-59 15,0 0-34-15,0 22-7 16,0 27-6-16,0 22 13 16,0 13 10-16,2 3 3 15,7-9-11-15,4-11 4 16,5-12-6-16,9-15-31 16,0-23-242-16,4-17-460 15</inkml:trace>
  <inkml:trace contextRef="#ctx0" brushRef="#br0" timeOffset="2392.75">4676 6319 782 0,'0'0'324'0,"0"0"-161"16,0 0-63-16,0 0 23 16,0 0-69-16,0 0-54 15,31 19-12-15,5 27 8 16,-3 20 4-16,-6 18 0 15,-11 18-3-15,-12 7 3 16,-4-2 1-16,0-11 1 16,0-19 2-16,0-14-3 15,0-19-1-15,0-23-141 16,0-21-120-16,21-22-479 16</inkml:trace>
  <inkml:trace contextRef="#ctx0" brushRef="#br0" timeOffset="2782.56">5837 6495 656 0,'0'0'532'0,"0"0"-352"15,0 0-15-15,0 0-79 16,0 0-33-16,0 0-26 16,-2-33-15-16,4 33-12 15,6 12-4-15,0 22-2 16,3 19 5-16,1 13 1 15,-8 9 3-15,-4 1-2 16,0-5 3-16,0-8-4 16,0-13 1-16,0-16-1 15,0-12 0-15,0-12-8 16,0-6-40-16,0-4-56 0,0 0-64 16,0-21-132-16</inkml:trace>
  <inkml:trace contextRef="#ctx0" brushRef="#br0" timeOffset="3048.41">5769 6454 1084 0,'0'0'287'16,"0"0"-143"-16,0 0-65 16,0 0-47-16,0 0-30 15,0 0-2-15,131-77-6 16,-82 77 5-16,-5 9-4 0,-13 12 3 15,-12 4-8-15,-15 5-5 16,-4 7 6-16,-13 3 6 16,-20-1-1-16,-6-6 4 15,6-8 0-15,4-8 0 16,11-13 0-16,7-4-8 16,11-8-60-16,0-20-131 15,7-6-399-15</inkml:trace>
  <inkml:trace contextRef="#ctx0" brushRef="#br0" timeOffset="3323.18">6495 6272 1073 0,'0'0'165'0,"0"0"-91"0,0 0 8 16,0 0-29-16,0 0-12 15,0 0-10-15,-8 0-30 16,-4 28 0-16,1 14 42 16,-7 12 15-16,7 11-22 15,2 3-14-15,9 4-6 16,0-6-10-16,0-4-3 16,20-7-1-16,7-11 2 15,0-9-8-15,-1-12-2 16,3-19-60-16,1-4-104 15,-1-27-238-15</inkml:trace>
  <inkml:trace contextRef="#ctx0" brushRef="#br0" timeOffset="3589.21">6796 6389 895 0,'0'0'517'0,"0"0"-404"16,0 0-66-16,0 0-11 15,0 0-25-15,0 0-11 16,-4-12-20-16,4 34-3 16,0 11 23-16,4 9 3 15,-2 7 3-15,1 3 10 16,-3 0-7-16,0-6 3 0,0-6-6 16,0-8-6-16,0-11 3 15,0-8-1-15,0-8-2 16,0-5-73-16,2 0-80 15,0-2-16-15,-2-21-369 16</inkml:trace>
  <inkml:trace contextRef="#ctx0" brushRef="#br0" timeOffset="3939.17">6834 6449 288 0,'0'0'936'0,"0"0"-789"16,0 0-55-16,0 0-44 0,0 0-25 15,0 0-23-15,62-63-9 16,-53 63 1-16,1 17-8 16,-4 5-3-16,3 3 7 15,-5 8 11-15,1-1 0 16,0-2-4-16,-1-6 4 16,5-8 2-16,4-11-1 15,5-5 23-15,4 0-11 16,-4 0-8-16,-5-1-1 15,-10 1 2-15,-3 0-3 16,0 0 56-16,0 0-22 16,0 0-31-16,-5 18-5 15,-6 8 0-15,-2 6 1 16,0-3 2-16,-1-8 0 16,7-5-1-16,1-9-1 0,4-7-1 15,-1 0-105-15,1-10-33 16,2-21-306-16</inkml:trace>
  <inkml:trace contextRef="#ctx0" brushRef="#br0" timeOffset="4180.18">7175 6133 1113 0,'0'0'334'0,"0"0"-252"0,0 0-82 16,0 0-18-1,0 0 18-15,0 0 17 0,170 283-8 16,-137-176-6 0,-17 6-3-16,-16 8 3 0,0-8 9 15,-34-16 12-15,-4-16-13 16,0-19-4-16,1-22 0 16,1-17-7-16,5-23-65 15,6-5-181-15,9-36-742 16</inkml:trace>
  <inkml:trace contextRef="#ctx0" brushRef="#br0" timeOffset="4805.21">8319 6527 948 0,'0'0'370'15,"0"0"-176"-15,0 0-101 16,0 0-31-16,0 0-21 16,0 0-18-16,-7-4-16 15,34 1-5-15,11 3-1 16,13 0-1-16,7 0-12 16,-1 0-44-16,-5 9-64 15,-12 8-163-15,-16 2-255 0</inkml:trace>
  <inkml:trace contextRef="#ctx0" brushRef="#br0" timeOffset="4942.1">8508 6731 1261 0,'0'0'201'0,"0"0"-104"0,0 0-36 16,0 0-34-16,0 0-27 15,0 0-16-15,255-49-82 16,-184 32-229-16,-5-1-774 15</inkml:trace>
  <inkml:trace contextRef="#ctx0" brushRef="#br0" timeOffset="5656.69">10476 6254 777 0,'0'0'240'0,"0"0"-109"16,0 0 14-16,0 0-49 16,0 0 9-16,0 0-48 15,0-22-23-15,0 22-18 16,0 0-6-16,0 10-10 16,0 23-8-16,0 20 8 15,0 19 9-15,0 11 0 16,0 9-3-16,0-4 1 15,5-6-6-15,-1-12 0 16,3-11 1-16,-2-12-1 16,-1-15 2-16,0-11 0 0,-4-11-3 15,3-8-13-15,-1-2-22 16,0-14-17-16,5-22-137 16,-2-14-476-16</inkml:trace>
  <inkml:trace contextRef="#ctx0" brushRef="#br0" timeOffset="5926.54">10456 6270 1147 0,'0'0'212'16,"0"0"-87"-16,0 0-51 0,0 0-46 16,0 0-20-16,0 0-7 15,110-74-2-15,-75 74-7 16,-8 7 5-16,-11 16-8 15,-12 3 7-15,-4 2-2 16,0 2 1-16,-6-2-1 16,-19 1 6-16,-6-1 3 15,-4-2-2-15,-4-2-1 16,6-8 0-16,8-6-2 16,10-9-77-16,15-1-27 15,0-5 29-15,15-21-259 16</inkml:trace>
  <inkml:trace contextRef="#ctx0" brushRef="#br0" timeOffset="6271.35">11154 6128 1136 0,'0'0'182'0,"0"0"-120"16,0 0-14-16,0 0-5 15,0 0-26-15,0 0-17 16,-18 2-12-16,0 24 7 16,-6 14 5-16,-10 13 54 0,-1 7-5 15,4 10-17-15,4 8-9 16,12 6-3-16,10 0-14 15,5-7 1-15,5-12-1 16,21-15-3-16,10-13-1 16,4-16-2-16,7-14-9 15,4-7-42-15,-2-14-94 16,3-26-143-16,-8-9-462 16</inkml:trace>
  <inkml:trace contextRef="#ctx0" brushRef="#br0" timeOffset="7104.86">11467 6497 897 0,'0'0'340'0,"0"0"-217"15,0 0-44-15,0 0 27 16,0 0-49-16,0 0-38 16,0 0-11-16,-7-11-4 15,7 11-3-15,0 0 1 16,0 0-2-16,-7 0-5 15,-2 17 4-15,3 5 0 16,-4 6-1-16,3 4 1 16,5 0-2-16,2 1 3 15,0-1 0-15,0-9-1 0,14-4 1 16,3-10 2-16,0-7 4 16,-2-2-4-16,-4 0 8 15,2-20-10-15,-6-10 0 16,-5-6-3-16,-2-9-14 15,0-4-18-15,0-1-7 16,-6 4 3-16,-5 10 20 16,-1 13 19-16,1 12 30 15,-4 8 20-15,-1 3-38 16,-4 0-10-16,-2 10-2 16,2 15 0-16,1 7 4 15,9 0 1-15,3 3-2 16,7 0 1-16,0-5-2 0,0-6 5 15,7-6-1 1,6-9-4-16,3-6 1 0,-1-3 4 16,7 0-5-16,7-30-2 15,5-6-1-15,3-6-7 16,-5 8-8-16,-6 8 7 16,-7 12 3-16,-11 6 2 15,0 8 1-15,-4 0-1 16,-2 0-17-16,7 4-7 15,-3 15 25-15,4 9 3 16,-4 6 18-16,-1 7-2 16,-1-1 2-16,-2-6-8 15,0-4-2-15,-2-6-6 16,0-10 2-16,0-7 0 0,0-6-1 16,0-1-1-16,5-5 15 15,2-26 1-15,4-11-18 16,2-8-8-16,-4 4 5 15,4 3 6-15,-2 11-3 16,1 9 0-16,-1 11 14 16,-5 6 5-16,6 6-5 15,-1 0-14-15,5 14-1 16,5 18 1-16,0 12 0 16,1 2 3-16,-4-2-2 15,-2-6 0-15,-1-7 2 16,-6-12-6-16,0-7-8 15,-7-7-36-15,2-5-73 0,1-11 10 16,4-25-154-16,0-18-682 16</inkml:trace>
  <inkml:trace contextRef="#ctx0" brushRef="#br0" timeOffset="7855.05">12065 6159 874 0,'0'0'373'16,"0"0"-238"-16,0 0-35 15,0 0-30-15,0 0-18 16,0 0-32-16,-8-37-13 16,6 37-7-16,-1 0-6 15,-1 0-1-15,-4 3-2 16,-4 29-1-16,-1 14 10 0,1 12 2 16,3 7 0-16,5 5 7 15,4 3-7-15,0-1 8 16,0-9-9-16,15-12 0 15,6-15 2-15,-3-16-1 16,-1-7 4-16,-5-13-5 16,-1 0-1-16,-1-21-16 15,2-19-25-15,1-12-2 16,1-4-31-16,1 4 41 16,-1 10 33-16,-1 11 0 15,-4 12 49-15,-2 11 8 16,-3 5-26-16,-1 3-18 0,-1 0-13 15,2 4-26 1,5 19 19-16,2 3 7 0,0 0 6 16,0-6 0-16,1-4-4 15,1-6 2-15,-1-6 2 16,-2-4 1-16,1 0 3 16,-1-6-10-16,-2-17 0 15,3-1-34-15,-3 1-31 16,0 2 20-16,-3 5 36 15,-3 9 9-15,0 2 1 16,-2 5 57-16,0 0-17 16,0 0-40-16,0 5-1 15,0 23-20-15,0 20 20 16,0 18 31-16,2 19-10 16,0 10-10-16,2 3 8 0,4 3-3 15,-4-3-7-15,1-6 12 16,-3-5-12-16,0-15 3 15,-2-14-9-15,0-18-2 16,0-14 1-16,0-9-2 16,-4-10 2-16,-3-7 6 15,-5 0 7-15,-5-12 27 16,-8-24 2-16,-4-20-26 16,-2-10-5-16,4-14-4 15,14-2-2-15,13-2-6 16,0 3-1-16,18 0-3 15,19 6-19-15,8-2-27 0,9 7-27 16,4 4-121-16,2 10-493 16</inkml:trace>
  <inkml:trace contextRef="#ctx0" brushRef="#br0" timeOffset="8438.7">13060 6354 601 0,'0'0'629'16,"0"0"-494"-16,0 0-63 16,0 0-29-16,0 0-36 15,0 0-7-15,0 9-21 16,0 23 19-16,-13 14 1 16,-10 10 1-16,-3 8 22 15,-6 6-3-15,1-2-2 16,2-8-6-16,10-12-6 0,7-15-1 15,8-15-2 1,4-13 3-16,0-5 1 0,4-11 23 16,10-24-11-16,-3-8-10 15,-5-6-3-15,-4-5-5 16,0-6-22-16,3 0-24 16,4-1 11-16,6 3 15 15,2 8 16-15,0 10-1 16,1 8 5-16,-5 9 9 15,-1 11 28-15,-4 5-2 16,-3 7-27-16,1 7-8 16,4 27-20-16,-2 13 20 15,1 15 0-15,3 8 1 16,1 5-1-16,-2-7 0 0,0-8 2 16,-4-13-2-16,-3-18-67 15,-2-10-52-15,-2-17-95 16,0-2-295-16</inkml:trace>
  <inkml:trace contextRef="#ctx0" brushRef="#br0" timeOffset="8606.62">12889 6578 1203 0,'0'0'307'0,"0"0"-255"15,0 0-23-15,0 0-6 16,0 0-23-16,0 0 0 15,109-7-8-15,-49 1-54 0,0-14-129 16,-2-10-156-16,-2-9-496 16</inkml:trace>
  <inkml:trace contextRef="#ctx0" brushRef="#br0" timeOffset="8838.34">13323 6182 1003 0,'0'0'311'15,"0"0"-154"-15,0 0-58 16,0 0-30-16,0 0-41 16,0 0-28-16,-14-6-15 15,43 47 15-15,10 22 1 16,1 15 1-16,-5 13 0 0,-8 5-2 16,-14 4 1-16,-13-5-2 15,0-13 3-15,-19-14 5 16,-17-17-7-16,-11-10-6 15,1-21-88-15,-2-20-206 16</inkml:trace>
  <inkml:trace contextRef="#ctx0" brushRef="#br0" timeOffset="9676.73">14250 6486 749 0,'0'0'359'0,"0"0"-174"16,0 0-70-16,0 0 18 15,0 0-61-15,0 0-42 16,29-3-14-16,14 1-2 16,9 0-11-16,0-1 0 15,-2-1 0-15,-2 1-3 16,-7-1 0-16,-8 0-48 15,-10 0-33-15,-14-4-63 16,-7-6-5-16,-2-5 1 16,-2-1-59-16,-17-6 64 15,-4 1 143-15,2-1 12 0,1-2 169 16,5 3-9-16,3 3-8 16,3 4-77-16,7 8 7 15,0 4-7-15,2 4-34 16,0 2-28-16,0 0-22 15,0 0-3-15,0 8-13 16,0 22 4-16,0 12 9 16,0 16 4-16,4 17 8 15,3 9-4-15,-1 3-7 16,4-4 4-16,1-13-2 16,-1-15-3-16,6-21-85 15,3-22-240-15,-2-12-780 16</inkml:trace>
  <inkml:trace contextRef="#ctx0" brushRef="#br0" timeOffset="11048.54">15298 6188 292 0,'0'0'208'0,"0"0"-64"16,0 0 4-16,0 0-61 15,0 0 17-15,0 0-24 0,23-52-13 16,-23 46 32-16,0 4-18 16,0-1 15-16,0 2-17 15,0 1-28 1,0 0-18-16,0 0-9 0,0 0-5 16,0 0-10-16,0 0-2 15,0 0-7-15,0 1-13 16,0 26-6-16,0 15 14 15,0 16 5-15,0 10 3 16,0 4-1-16,0 5 5 16,0-1-6-16,0-6 7 15,0-14-6-15,0-16 1 0,0-13-2 16,0-16-1-16,0-8-55 16,2-3-50-16,-2-19-15 15,0-25-363-15</inkml:trace>
  <inkml:trace contextRef="#ctx0" brushRef="#br0" timeOffset="11327.01">15307 6036 1261 0,'0'0'134'15,"0"0"-62"-15,0 0 4 16,0 0-55-16,0 0-21 0,0 0-3 15,172-53-2-15,-137 76-3 16,-8 9 3-16,-16 5-5 16,-11 1 3-16,0 3 5 15,-6-4-6-15,-21-6 5 16,-7-3 3-16,-1-6 0 16,4-7 0-16,6-7 5 15,8-7-5-15,5-1-23 16,10 0-64-16,2-24-85 15,8-6-276-15</inkml:trace>
  <inkml:trace contextRef="#ctx0" brushRef="#br0" timeOffset="11620.84">16040 5917 1089 0,'0'0'168'0,"0"0"-110"16,0 0 2-16,0 0-7 15,0 0-53-15,0 0 0 16,0 0 0-16,-42 90 17 16,27-40 28-16,1 11-5 15,3 5-4-15,0 0-1 16,0 0-29-16,4-5 0 15,3-6-1-15,2-6-4 0,2-10-1 16,0-8-9-16,0-16-124 16,0-15-107-16,0-15-184 15</inkml:trace>
  <inkml:trace contextRef="#ctx0" brushRef="#br0" timeOffset="12061.02">16168 6032 502 0,'0'0'681'16,"0"0"-517"-16,0 0-47 16,0 0-43-16,0 0-59 15,0 0-15-15,4 4-10 16,-4 24 10-16,2 2 23 0,-2 8-10 16,0 1 1-16,0 10-5 15,0 1-7-15,0 0 7 16,-18-2-7-16,1-5 9 15,3-13-6-15,3-14-3 16,9-12 0-16,2-4 1 16,0-11 12-16,0-18 5 15,2-10-17-15,5-2-2 16,-5-5-1-16,4-7 0 16,4 2-8-16,5-2 8 15,8 5-4-15,1 10-2 16,1 11 4-16,-1 9 2 0,-2 10 0 15,-3 8 3 1,-2 0 5-16,1 8-8 0,-1 24-2 16,2 16 2-16,1 10 3 15,-3 5-1-15,-1-3-2 16,-3-6 1-16,-4-8-1 16,-4-11-1-16,-5-11-61 15,0-12-51-15,0-12-129 16,-2-2-232-16</inkml:trace>
  <inkml:trace contextRef="#ctx0" brushRef="#br0" timeOffset="12638.49">16277 6250 1079 0,'0'0'409'0,"0"0"-304"16,0 0-64-1,0 0-5-15,0 0-26 16,0 0 1-16,160 2-5 0,-93 2-6 15,-6-4 1-15,-9 0-1 16,-2 0-21-16,-5-12-11 16,-5-3-14-16,-11 0-20 15,-7 1-30-15,-11-2 65 16,-7 3 31-16,-4 4 2 16,0-1 41-16,0 3 39 15,0 0-20-15,0 5-13 16,0 2-12-16,0 0-20 15,0 0-12-15,0 0-5 0,3 20-9 16,3 15 1-16,2 16 7 16,-2 5 2-16,5-1 6 15,-5-1-2 1,2-4-5-16,-6-4 4 0,-2-6-4 16,0-10 1-16,0-13-1 15,-10-8 0-15,-3-9 4 16,-3-18 1-16,3-26-5 15,0-12-2-15,2-7 2 16,6 3 4-16,5-3-4 16,5 2-3-16,30 3 3 15,14 7 0-15,5 10 1 16,-3 12-1-16,-13 13-2 0,-9 13 1 16,-7 3 1-16,-2 0-2 15,-3 19-2-15,2 16 4 16,-1 7 3-16,-3 10 6 15,-1 2-9-15,-3-1 1 16,-5-3-3-16,-1-10 2 16,-5-7-24-16,0-6-44 15,0-14-90-15,0-13-111 16,0 0-278-16</inkml:trace>
  <inkml:trace contextRef="#ctx0" brushRef="#br0" timeOffset="12934.26">17452 6159 852 0,'0'0'293'0,"0"0"-145"16,0 0-38-16,0 0-1 16,0 0-61-16,0 0-30 15,0-2-5-15,0 2-5 16,0 23-7-16,0 11 14 15,0 13 4-15,0 4-7 16,0 4-8-16,0-1 1 16,2-3 2-16,4-3-3 15,-1-15-4-15,-1-11 1 0,-1-12-2 16,-3-10 1 0,0 0-32-16,0-10-14 0,0-19-106 15,0-9-195-15,0-3-657 16</inkml:trace>
  <inkml:trace contextRef="#ctx0" brushRef="#br0" timeOffset="13353.03">17445 6200 817 0,'0'0'345'16,"0"0"-189"-16,0 0-48 15,0 0 17-15,0 0-69 0,0 0-51 16,0 0-5-1,89-82 0-15,-60 75-1 0,-7 6-1 16,-6 1 1-16,-7 1-7 16,-1 21 4-16,-2 9-2 15,-6 1 3-15,0 1-7 16,-6 4 8-16,-15-7 1 16,3-7 1-16,2-9 2 15,9-11 2-15,7-3-3 16,0 0 12-16,7-8 9 15,15-8-22-15,5 2 0 16,0 7-1-16,-3 4-2 16,5 3-1-16,-2 0 3 15,2 8 1-15,-2 10 0 0,-10 2 8 16,-8 2-6 0,-9 1 5-16,0 2 1 0,-2-1-1 15,-17-3-4-15,-6-8 1 16,-2-6-1-16,-2-7-3 15,2 0-23-15,0-15-74 16,10-12-115-16,5-5-288 16</inkml:trace>
  <inkml:trace contextRef="#ctx0" brushRef="#br0" timeOffset="13573.84">17828 5913 1149 0,'0'0'240'0,"0"0"-127"15,0 0-101 1,0 0-8-16,0 0-3 0,0 0 8 16,224 212 1-16,-205-125 0 15,-15 3 14-15,-4 0 17 16,-2 1-12-16,-27-3 3 16,-9-12-17-16,-1-12-13 15,-1-16-2-15,3-23-16 16,8-25-141-16,10-6-602 15</inkml:trace>
  <inkml:trace contextRef="#ctx0" brushRef="#br0" timeOffset="15299.93">18868 6309 1080 0,'-4'0'228'0,"2"0"-150"15,2 0 11-15,0 0-22 16,18 0-18-16,24 0-23 16,14 0-24-16,11-2-1 0,1-9 0 15,-4 2-1-15,-6-3 0 16,-11 1-11-16,-18-1-35 15,-13 2-47-15,-16-3 13 16,0-2 34-16,-19-3-16 16,-12-2 3-16,-6-2 33 15,1 1 25-15,5 1 2 16,6 3 10-16,11 3 41 16,8 4-5-16,1 4 12 15,5 2 0-15,0-1-1 16,0 3-9-16,0 2-5 15,0 0-12-15,0 0-21 16,0 0-11-16,0 24-3 16,0 21 3-16,5 11 6 15,-1 6 7-15,-2-2-6 0,6-6-4 16,7-10-3-16,5-5-6 16,14-11-91-16,5-16-259 15,6-12-609-15</inkml:trace>
  <inkml:trace contextRef="#ctx0" brushRef="#br0" timeOffset="15673.72">20122 6002 921 0,'0'0'206'0,"0"0"-59"16,0 0-22-16,0 0-19 15,0 0-50-15,0 0-30 16,0 27-26-16,0 14 1 15,0 14 18-15,0 14 6 16,0 5-12-16,0 0-5 16,0-2 3-16,0-5-8 0,0-7-1 15,0-12 0 1,2-13-2-16,3-14-5 0,-1-13-52 16,-2-8-132-16,-2-8-13 15,0-26-107-15</inkml:trace>
  <inkml:trace contextRef="#ctx0" brushRef="#br0" timeOffset="15935.96">20104 6029 1072 0,'0'0'266'16,"0"0"-143"-16,0 0-35 15,0 0-28-15,0 0-33 16,0 0-27-16,139-34-2 0,-83 59-2 15,-17 7 3-15,-18 2-4 16,-17 4 3-16,-4 2-8 16,-23-1 5-16,-18-6 4 15,-9-5 2-15,-4-10 1 16,6-12 3-16,5-6-4 16,14 0-1-16,16-27-1 15,13-12-76-15,13-1-171 16,36-2-342-16</inkml:trace>
  <inkml:trace contextRef="#ctx0" brushRef="#br0" timeOffset="16324.74">21107 5821 741 0,'0'0'225'15,"0"0"-187"-15,0 0-38 16,0 0 1-16,0 0-1 16,0 0 11-16,37-54 42 15,-37 54 62-15,-6 0 14 16,-17 0-41-16,-9 8-5 15,-2 8-18-15,-4 9-27 0,1 6-10 16,3 11-8-16,3 10-1 16,9 13 4-16,7 4 3 15,9 8-10-15,6-7-6 16,10-5-2-16,25-10 0 16,14-15-7-16,9-13 0 15,4-18-1-15,4-9-33 16,-6-5-46-16,-10-27-196 15,-9-13-364-15</inkml:trace>
  <inkml:trace contextRef="#ctx0" brushRef="#br0" timeOffset="17075.03">21418 5967 162 0,'0'0'993'0,"0"0"-820"15,0 0-55-15,0 0-13 0,0 0-41 16,0 0-35-16,0-30-27 15,0 30-2-15,0 0-6 16,0 10-10-16,-10 13 13 16,-3 9 3-16,-3 5 1 15,5 6-1-15,3 3 0 16,2-3 3-16,6 0-1 16,0-11 1-16,0-10-3 0,6-10 3 15,7-10-3 1,7-2-1-16,-1-7-3 0,8-22-2 15,-4-14-9-15,-7-8-16 16,-7-4-16-16,-9 1-4 16,0 8 32-16,0 10 14 15,-9 12 5-15,-3 12 33 16,1 10 11-16,0 2-21 16,-5 6-16-16,-4 23-7 15,1 8 7-15,0 6 0 16,9-3 5-16,2-5-10 15,8-3-1-15,0-9 5 16,0-7-2-16,14-6 1 16,3-6 3-16,4-4-8 15,-1 0-18-15,5-27-9 0,-4-6-25 16,2-1 5-16,0 2 19 16,-6 8 9-16,1 8 14 15,-5 8 2-15,-3 5 0 16,-4 3 2-16,3 0 2 15,-3 4 4-15,-1 14 31 16,0 6 3-16,-5 3-7 16,0 1-11-16,0-2-7 15,0-3-9-15,0-10-1 16,0-6 0-16,0-2 3 16,0-5-3-16,0 0 10 15,6-25-14-15,7-13-5 0,8-5-28 16,3-1 10-1,-1 5 18-15,-2 13 4 0,0 8 1 16,-6 10 30-16,-1 8 13 16,1 0-22-16,3 26-12 15,5 10 8-15,-2 9-2 16,0-6-7-16,-1 0-2 16,-5-13-4-16,-1-8-2 15,-5-11-28-15,-3-7-49 16,-1 0-77-16,0-9-20 15,-1-21-221-15</inkml:trace>
  <inkml:trace contextRef="#ctx0" brushRef="#br0" timeOffset="17780.64">21977 5770 828 0,'0'0'370'15,"0"0"-205"-15,0 0-57 0,0 0-59 16,0 0-39-16,0 0-10 15,-9 21-7-15,5 16 7 16,-1 4 1-16,2 6 1 16,3 7-1-16,0 4 2 15,0-4-2-15,0-3 1 16,0-10 0-16,14-12 2 16,4-16 1-16,0-13-5 15,7 0-2-15,1-25-8 16,0-14-29-16,1-3-16 0,-4 6 8 15,-7 5-1-15,-5 9 30 16,-5 8 12-16,0 4 5 16,-2 8 1-16,0 2 14 15,2 0-8-15,5 14 4 16,1 15 16-16,3 7 27 16,1 1-32-16,1 4-11 15,4-5-4-15,-1-8-2 16,2-10 1-16,0-10 6 15,-3-8-1-15,-4-2-4 16,-5-26-6-16,0-8-34 16,-6-7-44-16,3 6 18 15,-3 3 18-15,0 4 29 0,4 5 13 16,1 8 22-16,-1 5 23 16,-1 8 50-16,-2 4-26 15,-1 0-68-15,1 18-1 16,1 24 0-16,3 20 25 15,0 16 1-15,-2 9-3 16,1 12 2-16,-1 8-12 16,-4 9 3-16,-1 0-4 15,-2-3-3-15,0-16-1 16,-9-18 0-16,-13-19-5 16,2-22 2-16,-1-16-4 15,4-15 16-15,1-7 3 16,3-29 15-16,-1-23-17 15,5-20-9-15,5-15 1 0,4-14 3 16,0-10-10-16,13 3 0 16,12 10-3-16,2 15-4 15,2 18-15-15,0 12-32 16,0 14-35-16,2 10-151 16,2 7-579-16</inkml:trace>
  <inkml:trace contextRef="#ctx0" brushRef="#br0" timeOffset="18068.41">22857 6043 693 0,'0'0'376'0,"0"0"-254"15,0 0-15-15,0 0-23 16,0 0 19-16,0 0-63 15,19-36-7-15,-17 38-17 16,2 23-5-16,0 15 14 16,-2 10 10-16,-2 8-11 15,0 2-13-15,0-6-9 16,0-8 3-16,0-11-2 16,0-12-3-16,0-7-9 0,0-9-47 15,0-7-63-15,0 0-71 16,0-24-71-16</inkml:trace>
  <inkml:trace contextRef="#ctx0" brushRef="#br0" timeOffset="18470.18">22886 5975 1089 0,'0'0'258'15,"0"0"-121"-15,0 0-57 16,0 0-37-16,0 0-28 15,0 0-9-15,134-147-6 16,-116 147 0-16,-7 0-5 16,-4 11-6-16,-5 17 1 15,-2 8 4-15,0 7 6 0,0-4 1 16,-20 0 0-16,-3-10 0 16,6-7 1-16,5-7 1 15,12-11-3-15,0-4-7 16,21-4-4-16,16-16-5 15,11-2 2-15,-2 3 7 16,-5 10 4-16,-8 9 3 16,-6 0 7-16,-8 4 6 15,-5 15 16-15,-5 10-5 16,-9 3-10-16,0 6 4 0,-18 2 1 16,-16-2-5-1,-6-2-11-15,3-8 1 0,0-8-4 16,6-12-4-1,7-8-51-15,6-2-76 0,12-30-146 16,6-12-783-16</inkml:trace>
  <inkml:trace contextRef="#ctx0" brushRef="#br0" timeOffset="18695.06">23348 5639 1286 0,'0'0'228'15,"0"0"-214"-15,0 0-14 16,0 0 0-16,0 0 9 16,0 0-9-16,232 327 2 15,-230-221-1-15,-2 2 3 16,-18-4 14-16,-22 1 18 0,-12-9-13 16,-6-8-4-1,-6-8-15-15,4-22 9 0,1-20-13 16,15-30-115-16,9-9-327 15</inkml:trace>
  <inkml:trace contextRef="#ctx0" brushRef="#br0" timeOffset="19437.07">24454 6120 998 0,'0'0'244'16,"0"0"-110"-16,0 0-11 15,0 0-37-15,0 0-45 16,0 0-24-16,57 0-10 15,-16 0-5-15,-2 0-2 0,-5 0 0 16,-5 0-14-16,-4 0-36 16,-5-7-48-16,-7-9-35 15,-5-6-30-15,-8-3 42 16,0-4 65-16,0 3 50 16,-12 5 6-16,-1 0 36 15,-1 9 57-15,7 5 26 16,3 2-48-16,4 3 0 15,0 2-7-15,0 0-6 16,0 0-14-16,0 0-13 16,0 8-21-16,0 23-7 0,-2 14-3 15,-4 14 25 1,2 7-13-16,4 1-6 0,0-9-2 16,0-7-2-1,8-14-2-15,9-16-83 0,3-17-206 16,5-4-258-16</inkml:trace>
  <inkml:trace contextRef="#ctx0" brushRef="#br0" timeOffset="19715.75">25069 5900 1061 0,'0'0'273'15,"0"0"-132"1,0 0-68-16,0 0-19 0,0 0-27 15,0 0-23-15,0 0-1 16,40 5 3-16,-34 27 10 16,-1 14-1-16,-5 14 5 15,0 10-10-15,0 3-6 16,0-1 0-16,0-8-3 16,0-7 0-16,0-15 1 15,0-13-2-15,0-10-2 16,3-16-22-16,1-3-26 15,2-5-30-15,1-23-110 16,-1-15-159-16</inkml:trace>
  <inkml:trace contextRef="#ctx0" brushRef="#br0" timeOffset="19979.59">25135 5897 855 0,'0'0'396'16,"0"0"-261"-16,0 0-27 15,0 0-49-15,0 0-39 16,0 0-20-16,65-52-2 16,-40 52 0-16,-3 6-2 15,-7 8 0-15,-8 0-3 16,-7 4 3-16,0-2 2 16,-2 5 2-16,-22-2 6 15,-3-1 3-15,0-1 0 16,5-6-7-16,7-4 4 15,9-7-6-15,6 0-30 0,0 0-67 16,21-21-112-16,18-6-430 16</inkml:trace>
  <inkml:trace contextRef="#ctx0" brushRef="#br0" timeOffset="20276.37">25831 5709 811 0,'0'0'293'0,"0"0"-186"16,0 0 9-16,0 0-16 0,0 0-18 15,0 0-41-15,-16-41-21 16,5 41-20-16,-7 7 3 16,-8 15 3-1,-5 12 14-15,-3 12 15 0,0 12 2 16,5 12-10-16,8 8-10 15,9 3-8-15,12-3-6 16,0-4 0-16,31-15 2 16,14-14 2-16,6-16-7 15,9-18-20-15,0-11-32 16,-4-2-75-16,-4-26-202 16,-13-7-465-16</inkml:trace>
  <inkml:trace contextRef="#ctx0" brushRef="#br0" timeOffset="21086.76">26161 5974 551 0,'0'0'308'0,"0"0"-117"16,0 0-43-16,0 0-26 15,0 0-43-15,0 0-15 16,-12-7-18-16,12 7-7 16,0 0-4-16,0 0 3 15,0 0-14-15,0 0-11 0,0 0-5 16,0 14-8-16,0 14-2 16,0 13 2-16,0 3 8 15,0-2-4-15,0-2 0 16,-2-8-4-16,-2-11 0 15,4-6 2-15,-2-7-2 16,0-8 0-16,2 0-3 16,0 0-4-16,0-18 1 15,0-10-31-15,0-7-15 16,0-3 7-16,0 1 3 16,0-4 7-16,0 2 12 15,0-2 16-15,0 5 7 0,2 6 0 16,2 4 71-1,0 4 10-15,4 6-11 0,0 2-33 16,3 2-9-16,3 0-15 16,3 1-6-16,8 6-7 15,0 5-2-15,2 0 2 16,0 0-3-16,-1 12 1 16,-2 10-4-16,-6 4 2 15,-7 4 4-15,-6 2-6 16,-5-1 5-16,0-1 0 15,-7-2-1-15,-18-5 2 16,-3 0 1-16,1-4 2 16,3-4-2-16,10-5 5 0,7-6-6 15,7-4 1 1,0 0 4-16,0 0 0 0,5 0 2 16,17-12 0-16,5-5-7 15,2 3-1-15,2 7-4 16,5 0-5-16,-1 7 0 15,1 0 6-15,-5 0-1 16,-4 21 2-16,-9 3-3 16,-14 0 0-16,-4 4 2 15,0 2 3-15,-29 2 0 16,-4-1 1-16,-7-6 14 16,5-4-3-16,0-5-4 0,16-9 1 15,5-7-5 1,10 0-3-16,4-6-5 0,0-20-50 15,16-8-196-15,13-7-571 16</inkml:trace>
  <inkml:trace contextRef="#ctx0" brushRef="#br0" timeOffset="21560.3">26799 5874 890 0,'0'0'406'15,"0"0"-300"-15,0 0-33 16,0 0-31-16,0 0-30 16,0 0-7-16,13 55 25 15,-2-23-15-15,-4 4 21 0,-5 3-8 16,-2 3-16-16,0 2-5 16,-4-2 1-16,-12-3-3 15,-2-10-3-15,2-7 2 16,5-10-3-16,2-6 0 15,4-6 3-15,1 0 2 16,2-20 3-16,0-15-5 16,2-6-3-16,0-2-1 15,0 0 0-15,4-1 2 16,14 0-2-16,7 5 3 16,1 3-3-16,3 9 4 15,-4 8-3-15,-5 7 1 16,-7 8 2-16,1 4-1 15,-5 0 2-15,1 0-3 0,0 9 0 16,3 17 0-16,-1 15-1 16,-1 8-1-16,-5 2 5 15,-2 4-5-15,-2-3 1 16,-2-6-1-16,0-8-25 16,0-12-22-16,5-14-74 15,7-12-107-15,3 0-105 16,7-24-453-16</inkml:trace>
  <inkml:trace contextRef="#ctx0" brushRef="#br0" timeOffset="22048.02">27297 5937 928 0,'0'0'309'0,"0"0"-115"0,0 0-64 16,0 0-58-16,0 0-36 15,0 0-25-15,27-37-11 16,-27 37-10-16,0 25 10 15,0 8 1-15,0 4 6 16,0 9 1-16,-8 3-4 16,-11-1-1-16,0-2-3 15,-1-6 2-15,1-8-1 16,4-13 0-16,9-10 1 16,1-6-2-16,5-3 1 0,0-7-1 15,0-23 0-15,3-12-16 16,8-7 6-16,1 1 10 15,0 3-1-15,-1-1-1 16,3 4 2-16,-1 5 0 16,0 9 1-16,-1 6 3 15,-2 10 7-15,-1 4-2 16,-2 6 4-16,-2 0-2 16,-3 2-5-16,2 0-6 15,3 0-2-15,-1 12 1 16,8 12 1-16,-1 8 2 15,3 4-2-15,-3 4 1 16,1-3-1-16,-3-1 3 16,-3-4-3-16,0-8-12 15,-8-7-10-15,4-6-6 0,-4-8-40 16,0-3-44-16,0 0 8 16,0-9-55-16,-6-8-217 15,-13 5-199-15</inkml:trace>
  <inkml:trace contextRef="#ctx0" brushRef="#br0" timeOffset="22192.94">27362 6101 217 0,'0'0'397'0,"0"0"-149"16,0 0-44-16,0 0-13 16,0 0-18-16,0 0-72 15,-91-22-37-15,98 18-26 16,22-1-21-16,9-5-14 16,-1 0-1-16,-3 1-2 15,-7 4-11-15,-5 1-88 16,-2-7-109-16,0-1-172 15</inkml:trace>
  <inkml:trace contextRef="#ctx0" brushRef="#br0" timeOffset="22436.36">27607 5709 946 0,'0'0'290'15,"0"0"-193"-15,0 0 12 16,0 0-45-16,0 0-64 15,0 0-13-15,99 82 2 16,-80-4 7-16,-11 14 4 16,-8 4 42-16,0 4 14 0,-12-3 8 15,-15-9-25 1,-6-9-10-16,-3-17-8 0,5-14-16 16,2-13 2-16,9-12-7 15,9-13-44-15,7-10-92 16,4-7-278-16</inkml:trace>
  <inkml:trace contextRef="#ctx0" brushRef="#br0" timeOffset="23801.4">8504 8944 1216 0,'-11'0'279'16,"9"0"-215"-16,2 0-25 16,0 0-15-16,6 0-8 15,30 0-16-15,13 0 0 16,11 0-15-16,-2 0-38 16,-3 3-103-16,-8 11-56 15,-13 3-105-15</inkml:trace>
  <inkml:trace contextRef="#ctx0" brushRef="#br0" timeOffset="23950.31">8586 9244 877 0,'0'0'514'16,"0"0"-390"-16,0 0-71 15,0 0-21-15,0 0-32 16,0 0-22-16,359-72-148 0,-263 45-337 15</inkml:trace>
  <inkml:trace contextRef="#ctx0" brushRef="#br0" timeOffset="24958.73">10122 8663 984 0,'0'0'203'0,"0"0"-95"15,0 0 12-15,0 0-31 16,0 0-30-16,0 0-28 15,0-28-18-15,0 28-13 0,0 0-2 16,0 10-5-16,0 21-2 16,0 17 9-16,0 17 14 15,0 6-2-15,0 8-1 16,0 4-7-16,0-9-4 16,0-6 1-16,0-12 4 15,0-15-5-15,0-18-3 16,0-11-75-16,0-12-121 15,7-3-175-15,0-29-463 16</inkml:trace>
  <inkml:trace contextRef="#ctx0" brushRef="#br0" timeOffset="25252.56">10127 8751 1234 0,'0'0'149'0,"0"0"-43"15,0 0-33-15,0 0-44 16,0 0-17-16,0 0-8 16,38-92-4-16,-16 87-5 15,-5 5 0-15,-1 0 0 16,-5 3-6-16,-4 15 2 16,-5 3-2-16,-2 4 5 15,0 1 4-15,-15 2 0 16,-12-1 2-16,-6 2 3 15,-1-5-2-15,5-5 3 16,7-7-1-16,3-3-3 0,9-7-19 16,10-2-98-16,0-8-31 15,16-21-342-15</inkml:trace>
  <inkml:trace contextRef="#ctx0" brushRef="#br0" timeOffset="25572.38">10711 8482 1157 0,'0'0'139'0,"0"0"-95"16,0 0 23-16,0 0 3 0,0 0-26 15,0 0-33-15,-29-12-11 16,8 32-5-16,-6 12 5 15,-8 10 37-15,-3 14-3 16,1 13-4-16,3 9-8 16,12 8-11-16,10-2 2 15,12-4-8-15,5-10-5 16,33-12 11-16,10-14-9 16,8-13 1-16,2-16-3 15,-2-15-15-15,-2 0-30 0,-10-17-90 16,-3-19-148-1,-12-8-473-15</inkml:trace>
  <inkml:trace contextRef="#ctx0" brushRef="#br0" timeOffset="26443.26">10925 8843 424 0,'0'0'570'15,"0"0"-507"-15,0 0-14 16,0 0 78-16,0 0-37 16,0 0-49-16,-9 0 6 15,7 0 27-15,-3 0-6 16,2 0-41-16,-1 0-20 0,0 2-7 16,-3 13-6-16,1 6-1 15,-2 7 6-15,4 4 0 16,2 5 2-16,2-4 1 15,0-1 0-15,0-6 0 16,11-5 1-16,1-7 0 16,-2-10 2-16,2-4 1 15,1 0-2-15,5-11 6 16,6-18-5-16,-1-10-5 16,-3-5-4-16,-9 0-4 15,-11 6-19-15,0 7 12 16,0 4 8-16,-11 10 1 15,-5 10 6-15,3 2 5 16,-1 5 8-16,-3 0-13 0,-4 23 3 16,-1 7 2-16,0 4 13 15,2 2-9-15,7 1-2 16,3-6 2-16,8-4-2 16,2-8-4-16,0-4-2 15,0-10 4-15,4-5-1 16,10 0 2-16,4-5 3 15,4-20 0-15,3-8-5 16,2-1-4-16,-3-1-10 16,3 3 5-16,-3 9 4 15,-6 9 0-15,-5 7 0 0,-3 7 0 16,-4 0-5 0,5 0-7-16,-1 21 5 0,0 4 8 15,-1 5 10 1,1 2 0-16,-6-3-6 0,-2-6 0 15,-2-2 0-15,0-7-1 16,0-5 1-16,0-5-3 16,0-4 1-16,0 0 4 15,0 0 1-15,0-23 3 16,0-14-10-16,11 0-12 16,7-4 10-16,-3 3 1 15,4 6 2-15,-7 6-1 0,2 10 5 16,-3 8 7-1,-2 8-2-15,3 0-10 0,3 13 0 16,3 19 0-16,3 11 4 16,0 7 5-16,1-1-5 15,-3-10-2-15,-4-11 0 16,-4-12-2-16,-2-9-9 16,-2-7-25-16,-1 0-39 15,-2-21-14-15,3-14-91 16,3-9-169-16,-2-9-352 15</inkml:trace>
  <inkml:trace contextRef="#ctx0" brushRef="#br0" timeOffset="27232.49">11484 8622 672 0,'0'0'408'0,"0"0"-209"16,0 0-52-16,0 0-35 0,0 0-42 16,0 0-29-16,-11-100-20 15,9 100-18-15,-2 0 7 16,1 0-9-16,-1 0 2 15,-3 0-3-15,0 0-4 16,-1 16-6-16,-6 15 6 16,5 8 0-16,2 10 3 15,3 9 1-15,4 4 3 16,0 1 1-16,0-2 0 16,15-11-1-16,4-9-2 15,-2-16 1-15,-1-8-1 16,-10-13 7-16,-1-4-8 15,1 0-7-15,4-13 5 16,1-15-3-16,-1-2-7 0,4 0 7 16,-5 6 4-16,-3 4-1 15,0 6 2-15,-2 7 1 16,0 4-1-16,-2 3-2 16,1 0-6-16,3 5-18 15,6 22 13-15,3 7 13 16,7 2 2-16,3 0 6 15,4-7-6-15,-2-8 1 16,-1-7 1-16,-4-12-2 16,-1-2 4-16,1-8 5 15,-4-23-11-15,-2-6-15 16,-8-1-4-16,-3 0 11 16,-3 3 7-16,-2 4 1 0,0 4 2 15,0 4 1 1,0 11 25-16,0 6-2 0,0 6-4 15,0 0-15-15,0 0-7 16,0 7-9-16,0 18 1 16,2 9 8-16,2 10 6 15,4 8-6-15,0 10 3 16,5 5 3-16,3 5-3 16,-3 2-3-16,1-2-1 15,-3-1 1-15,-2-6 3 16,-2-8-2-16,-3-14 2 15,-4-11-2-15,0-13 2 0,0-9 2 16,-4-4 1-16,-14-6 8 16,0 0 3-16,-6 0 1 15,1-26-9-15,5-12 3 16,1-12 1-16,5-9-12 16,4-2 1-16,5-2 2 15,3 5-2-15,0 5-4 16,15 7-6-16,8 5-12 15,2 5-11-15,2 4-12 16,2 2-40-16,4 3-183 16,-2 3-300-16</inkml:trace>
  <inkml:trace contextRef="#ctx0" brushRef="#br0" timeOffset="27765.18">12358 8574 786 0,'0'0'341'16,"0"0"-181"-16,0 0-82 16,0 0 3-16,0 0-8 15,0 0-51-15,22-24-18 16,-22 46-1-16,0 14 15 15,0 15 14-15,-14 9-16 16,-5 8 0-16,-6 0-12 0,1 0 3 16,-1-8-5-16,6-11 1 15,5-16-3-15,5-16 2 16,7-14 0-16,2-3-1 16,0-14 15-16,8-19 2 15,9-12-16-15,-2-4 1 16,-4 4-2-16,0-3-1 15,-2-1 1-15,3 0-1 16,-2-1 0-16,1 1 0 16,1 8 0-16,-1 10 0 15,-5 11-1-15,1 10 1 0,0 4 1 16,-7 5 0 0,4 1-1-16,-1 1-1 0,5 31-9 15,4 21 9-15,1 9 1 16,3 6 3-16,1-4-3 15,1-8 1-15,0-12-1 16,-4-10 0-16,-6-14-3 16,-1-7-28-16,-7-10-42 15,0-3-92-15,0 0-8 16,-7-2-214-16</inkml:trace>
  <inkml:trace contextRef="#ctx0" brushRef="#br0" timeOffset="27922.08">12229 8889 1096 0,'0'0'240'16,"0"0"-106"-16,0 0-46 16,0 0-45-16,0 0-19 15,0 0 0-15,0 0-9 16,98-8-7-16,-49-6-8 16,-7 0-38-16,-2-2-117 15,-6-5-294-15</inkml:trace>
  <inkml:trace contextRef="#ctx0" brushRef="#br0" timeOffset="28632.67">12638 8494 780 0,'0'0'270'0,"0"0"-96"16,0 0-58-16,0 0-16 15,0 0-37-15,0 0-28 16,-2-12-35-16,33 41-13 16,12 20 13-16,6 22 4 15,-4 13 3-15,-14 8 0 16,-11 2 3-16,-15-3-3 15,-5-8-5-15,-8-8 6 0,-15-13-6 16,-6-16 1-16,6-16 3 16,7-18-6-16,14-12-3 15,2-22-101-15,25-24-207 16</inkml:trace>
  <inkml:trace contextRef="#ctx0" brushRef="#br0" timeOffset="29052.29">13512 8695 1245 0,'0'0'201'0,"0"0"-176"15,0 0-25-15,0 0-1 16,0 0 0-16,0 0 1 15,293-2-76-15,-253-2-28 16,-16-7-30-16,-19-1 37 16,-5-5 65-16,-2-4 14 15,-23-1 18-15,-2-4 18 16,0 3 37-16,1-3 20 16,6 3 10-16,2 3-6 15,5 4-29-15,4 4 22 16,2 8-3-16,4 1-16 0,1 3-15 15,2 0-22-15,-2 5-16 16,2 23-13-16,-2 17 13 16,0 13 6-16,0 10 4 15,2 6-2-15,0 0-1 16,0-7-5-16,0-14 0 16,2-14-2-16,18-15-13 15,4-17-136-15,5-7-209 16</inkml:trace>
  <inkml:trace contextRef="#ctx0" brushRef="#br0" timeOffset="29622.96">14291 8485 861 0,'0'0'234'15,"0"0"-86"-15,0 0-40 16,0 0-1-16,0 0-15 16,0 0-38-16,0-46-33 15,0 46-15-15,0 0-6 16,0 7-7-16,0 21 7 0,11 12 8 16,-1 12 8-1,2 10 4-15,-5 6-15 0,-1 6 0 16,-4 1 3-16,0-9-5 15,4-12-1-15,-2-12-2 16,5-13-9-16,-3-12-47 16,2-10-72-16,-4-7-147 15,0-9-103-15</inkml:trace>
  <inkml:trace contextRef="#ctx0" brushRef="#br0" timeOffset="29924.79">14275 8536 920 0,'0'0'273'0,"0"0"-132"16,0 0-5-16,0 0-42 15,0 0-46-15,0 0-37 16,41-97-9-16,-8 97-4 16,2 0 2-16,-3 14-9 15,-10 11 6-15,-7 5 1 16,-8 2-1-16,-7-2 3 15,0-2 0-15,-13 1 12 16,-16-6 9-16,-7 0-4 16,3-6-4-16,4-4-10 15,6-6-2-15,7-5 2 16,10-2-2-16,1 0-1 16,5-4-37-16,0-18-57 0,21-5-180 15,12-5-302-15</inkml:trace>
  <inkml:trace contextRef="#ctx0" brushRef="#br0" timeOffset="30222.74">14854 8286 1098 0,'0'0'182'0,"0"0"-129"16,0 0 32-16,0 0 18 15,0 0-64-15,0 0-31 0,-44-11-8 16,26 42-2-16,-4 5 2 16,-7 12 19-16,2 10 16 15,-2 5-1-15,7 4-16 16,9 4 0-16,11-3-10 16,2-4-5-16,15-10 1 15,22-10-1-15,6-10 7 16,2-15-7-16,-2-12-3 15,-2-7-37-15,-1-9-36 16,-1-28-130-16,-4-13-166 16</inkml:trace>
  <inkml:trace contextRef="#ctx0" brushRef="#br0" timeOffset="30359.66">15107 8480 178 0,'0'0'19'0,"0"0"-19"16,0 0-74-16</inkml:trace>
  <inkml:trace contextRef="#ctx0" brushRef="#br0" timeOffset="32240.4">15180 8550 393 0,'0'0'167'0,"0"0"-39"15,0 0 2-15,0 0-33 16,0 0-18-16,0 0-19 15,0 0-19-15,-9-32 0 0,7 32 2 16,-2 0-4-16,-4 0-32 16,0 10-1-16,-3 17-6 15,1 7 15-15,4 4 7 16,6 1-4-16,0 2-16 16,0-4 2-16,4-6 2 15,10-12-2-15,-1-6 0 16,1-9-1-16,3-4 3 15,2-10 9-15,-2-21-12 16,-1-17-3-16,-8 1-45 16,-3-6 8-16,-5 1 14 15,0 8 21-15,-2 6-4 16,-11 10 5-16,1 12 1 0,5 8 23 16,-1 8 33-16,-1 0-35 15,-5 14-21-15,-3 16 2 16,1 8 3-16,1 6 10 15,1 2-6-15,7-2-4 16,3-3 3-16,4-8-6 16,0-6 2-16,0-10 1 15,4-10 0-15,7-7 2 16,5 0 5-16,4-12 1 16,2-17-13-16,5-9-7 15,-2-1-1-15,-5 2-14 16,0 7 15-16,-4 10 6 15,-5 8 1-15,-1 9 1 16,0 3 0-16,-1 0-1 16,-1 12 0-16,2 13 17 15,-4 8 20-15,-4 1-12 0,1-2-6 16,-3-3-3-16,0-4-1 16,0-9-7-16,0-4-3 15,0-8-5-15,0-4 5 16,0 0 6-16,0-9 14 15,0-25-9-15,0-6-16 16,2-2-15-16,12 5 10 16,1 2-1-16,1 10 5 15,-1 8 1-15,3 8 0 0,-3 9 3 16,6 0 9 0,-2 19-11-16,4 21 10 0,-3 5-1 15,-3-2-7-15,-1-4-1 16,-5-12 1-16,1-10-3 15,-6-8-4-15,-1-9-54 16,-3 0-53-16,-2-23-2 16,0-9-195-16,0-10-382 15</inkml:trace>
  <inkml:trace contextRef="#ctx0" brushRef="#br0" timeOffset="32948.37">15626 8322 662 0,'0'0'379'0,"0"0"-181"15,0 0-69-15,0 0-21 0,0 0-52 16,0 0-24-16,0-69-32 16,0 69-1-16,0 24-12 15,-4 10 13-15,-1 13 3 16,0 9-2-16,5 4 2 16,0 0 2-16,0-2-2 15,0-8 1-15,0-10-3 16,10-10-1-16,-2-13 4 15,3-13-1-15,3-4-3 16,-1-9-7-16,3-17 2 16,-3-4-19-16,-4 2 13 15,0 3 5-15,0 0-16 16,2 4 12-16,5 2 5 16,-3 5 0-16,3 12-8 0,-1 2 1 15,1 0-3-15,1 23 15 16,-1 9 19-16,-3 1-1 15,-1 2-8-15,-1-7-6 16,-5-8-3-16,4-10 1 16,-6-8 2-16,3-2 3 15,-3 0 4-15,3-21 10 16,2-4-8-16,0-6-13 16,-3-1-4-16,3-2-11 15,-2 3-21-15,0 4 16 16,1 5 19-16,-3 8 1 15,0 6 0-15,-1 6 26 16,-1 2-7-16,1 0-19 0,2 18 2 16,3 12 1-1,1 10 14-15,-4 12-8 0,3 11-5 16,-5 7 0-16,-2 8 1 16,-2 2 2-16,0 0 2 15,0-5 1-15,-6-13-6 16,-7-12 3-16,-3-15-2 15,1-10 1-15,1-13 6 16,3-8 12-16,-3-4 13 16,-1 0 13-16,-3-20-16 15,0-15-16-15,6-12-11 16,6-12 0-16,6-9-5 16,0-3-1-16,6 1-1 0,19 3-29 15,4 9-14-15,7 5-25 16,5 9-65-16,0 7-214 15</inkml:trace>
  <inkml:trace contextRef="#ctx0" brushRef="#br0" timeOffset="33248.21">16430 8420 653 0,'0'0'578'15,"0"0"-469"-15,0 0-22 0,0 0 14 16,0 0-37-16,0 0-33 16,-17-30-17-16,17 30-10 15,0 12-2-15,0 22 0 16,0 15 18-16,0 9-5 16,0 5 3-16,0 2-15 15,0-3 5-15,0-6-8 16,0-10 3-16,0-9-3 15,0-14 0-15,0-9-6 16,-2-8-32-16,-3-6-42 16,0 0-89-16,1-24-81 15,4-18-919-15</inkml:trace>
  <inkml:trace contextRef="#ctx0" brushRef="#br0" timeOffset="33672.33">16409 8494 1013 0,'0'0'255'0,"0"0"-163"16,0 0 19-16,0 0-21 15,0 0-56-15,0 0-33 16,37-84-1-16,-5 74 1 16,-3 5-4-16,-8 5 3 15,-3 0-5-15,-7 5 3 16,-1 17-6-16,-8 4 4 0,-2 4 0 15,0-2 2-15,0 2 1 16,-14-4 0-16,-3-2 1 16,1-7-1-1,7-7 3-15,7-8-1 0,2-2-1 16,0 0 11-16,17-7-11 16,10-9-11-16,2 2 9 15,0 5 0-15,-2 4 2 16,-2 5 1-16,-3 2 5 15,-5 22 0-15,-5 13 19 16,-10 4-8-16,-2 3 4 16,0 0 5-16,-16-7-14 15,-1-7-10-15,1-8 6 0,1-10-7 16,1-9-1 0,1-3-13-16,-1 0-46 0,3-25-120 15,5-9-270-15</inkml:trace>
  <inkml:trace contextRef="#ctx0" brushRef="#br0" timeOffset="33968.15">16716 8214 888 0,'0'0'226'15,"0"0"-79"-15,0 0-72 0,0 0-52 16,0 0-18-16,0 0-3 16,198 51-2-16,-146 28 12 15,-10 13 27-15,-15 6 4 16,-23 4 13-16,-4 1-3 16,-9-9-12-16,-20-12-14 15,-2-14-15-15,-2-17-10 16,2-17 7-16,-1-19-9 15,3-15-121-15,2-3-158 16,7-36-972-16</inkml:trace>
  <inkml:trace contextRef="#ctx0" brushRef="#br0" timeOffset="34688.75">17634 8592 1052 0,'0'0'227'16,"0"0"-122"-16,0 0 0 0,0 0-49 15,0 0-42-15,0 0-13 16,103-18-2-16,-56 16 0 15,1 0 1-15,2-2 0 16,-5-4-7-16,-10-2-73 16,-8-4-38-16,-10-2-33 15,-14-3 0-15,-3 0 26 16,-11-1-69-16,-18 0 166 16,-5 2 28-16,3 0 48 15,2 2 69-15,7 6 21 16,9 1-13-16,5 8-2 15,6 1-31-15,2 0-32 0,-2 0-26 16,0 10-11-16,0 26-7 16,-3 15 39-16,3 18-12 15,2 7-18-15,0 3-18 16,0-3-4-16,0-6 0 16,11-14-3-16,5-12-24 15,1-18-151-15,8-20-137 16,2-6-365-16</inkml:trace>
  <inkml:trace contextRef="#ctx0" brushRef="#br0" timeOffset="35099.01">18488 8354 1085 0,'0'0'235'15,"0"0"-146"-15,0 0-36 16,0 0-10-16,0 0-19 16,0 0-12-16,9-29-8 15,11 22-2-15,0 0 0 16,-2 2-2-16,-2 2 1 16,-3 3-1-16,1 0-2 15,1 17-6-15,-1 12 3 16,-3 8 0-16,-7 4 5 0,-4 2-1 15,0-2 1 1,-21-2 0-16,-12 1 4 16,-5 1 21-16,-1-1 8 0,-2-1-1 15,10-6-6-15,9-9-7 16,10-10-6-16,10-8-3 16,2-6-2-16,16 0 8 15,31-10 7-15,20-11-21 16,15-2-2-16,9 2-1 15,3 5-37-15,-3 6-49 16,-8 2-108-16,-10 1-278 16</inkml:trace>
  <inkml:trace contextRef="#ctx0" brushRef="#br0" timeOffset="35436.83">19313 8337 1009 0,'0'0'158'0,"0"0"-38"16,0 0-7-16,0 0 4 16,0 0-63-16,0 0-10 15,0 0-21-15,0-62-11 16,4 62-6-16,1 23-4 15,2 12 4-15,-1 14 9 0,1 8 1 16,-7 3-7-16,2 1-5 16,0 1-2-16,-2-6 0 15,2-5-1-15,-2-10-1 16,2-17-8-16,-2-7-25 16,0-12-16-16,3-5-41 15,-3 0-49-15,5-14-62 16,-3-15-559-16</inkml:trace>
  <inkml:trace contextRef="#ctx0" brushRef="#br0" timeOffset="35722.67">19262 8274 1074 0,'0'0'176'0,"0"0"-93"0,0 0-6 16,0 0-23-16,0 0-50 15,0 0-4-15,94-104-3 16,-59 99 3-16,-4 5 0 16,-6 0 0-16,-12 0-1 15,-7 10-6-15,-6 14 7 16,0 6 9-16,0 1 13 16,-12-2-4-16,-7-3-3 15,4-1-6-15,1-7-4 16,6-7-2-16,3-4 0 0,5-5-3 15,0-2-67-15,0 0-114 16,0-10-310-16</inkml:trace>
  <inkml:trace contextRef="#ctx0" brushRef="#br0" timeOffset="36036.49">19923 8053 1005 0,'0'0'197'16,"0"0"-152"-16,0 0-8 15,0 0-23-15,0 0 10 0,0 0 2 16,0 0 0 0,3-28 1-16,-14 28 10 0,-12 12 11 15,-8 16 8-15,0 10-23 16,4 12 6-16,3 12-5 15,8 6-10-15,8 7-11 16,8-6-3-16,0-4-4 16,33-9-2-16,18-14-2 15,10-12 2-15,3-18-4 16,-9-12-47-16,-10 0-74 16,-14-22-171-16,-10-12-942 15</inkml:trace>
  <inkml:trace contextRef="#ctx0" brushRef="#br0" timeOffset="36493.98">20231 8208 1128 0,'0'0'244'0,"0"0"-171"16,0 0-27-16,0 0-28 16,0 0-18-16,0 0 0 15,12 80 1-15,-12-40 15 16,0 4-4-16,-12 2-7 15,-8 4-2-15,0-2 3 16,-3-4 2-16,8-12-8 16,7-9 3-16,0-10-1 15,8-10-1-15,0-3 10 16,0-4 18-16,0-20-16 0,10-13-9 16,5-7-3-1,5-6-2-15,1-8-3 0,0-2-19 16,2-3 22-16,-8 10 1 15,-1 4 1-15,-5 13 0 16,-3 14 14-16,-1 6 3 16,-5 11-8-16,3 5 9 15,-3 0-17-15,0 0-2 16,2 0-5-16,0 7-3 16,2 19 8-16,3 10 0 15,1 11 0-15,6 1-1 16,-1 3 1-16,5 0 0 0,1-3 3 15,-4-7-2 1,-1-2-1-16,-6-12-19 0,-3-12-83 16,-5-9-73-1,0-6-262-15</inkml:trace>
  <inkml:trace contextRef="#ctx0" brushRef="#br0" timeOffset="36663.87">20224 8395 1000 0,'0'0'327'16,"0"0"-196"-16,0 0-98 16,0 0-5-16,0 0-16 15,0 0 4-15,110-3-16 16,-54 1-3-16,-3-7-100 16,-4-4-146-16,-7-4-273 0</inkml:trace>
  <inkml:trace contextRef="#ctx0" brushRef="#br0" timeOffset="37303.08">20739 8369 702 0,'0'0'125'0,"0"0"-60"16,0 0 63-16,0 0-32 15,0 0-38-15,0 0-22 16,0-8-6-16,0 8-4 16,0 0 6-16,0 0-16 15,0 15 10-15,0 1 38 16,0 2-27-16,0-1-23 16,0 2 5-16,0-3-9 0,0-4-2 15,-6-1-1-15,-1-8 1 16,3-3-2-16,2 0 2 15,-1 0 1-15,1-16 14 16,2-15-8-16,0-4-11 16,0-7-1-16,0 0-3 15,16-5 1-15,4 7 1 16,2 0 0-16,-2 10 3 16,0 6 2-16,0 7 7 15,-2 6-1-15,3 2-2 16,-2 9-11-16,-3 0-1 15,-3 13-3-15,1 19 0 16,-3 10 1-16,-5 10 3 16,-2 5 4-16,-1 1 0 15,-3-6 0-15,0-4-3 0,0-9 2 16,0-10-3-16,0-7-24 16,0-12-44-16,5-10-96 15,4 0-120-15,8-20-288 16</inkml:trace>
  <inkml:trace contextRef="#ctx0" brushRef="#br0" timeOffset="37546.94">21140 8149 927 0,'0'0'247'0,"0"0"-116"16,0 0-4-16,0 0-44 0,0 0-37 15,0 0-34-15,25-34-12 16,-21 43 0-16,4 14 7 15,0 9 19-15,1 8-8 16,-5 4-14-16,1-1 2 16,-2-2-4-16,-3 0 3 15,0-9-5-15,0-6-7 16,0-4-39-16,0-8-36 16,0-8-78-16,-3-6-68 15,3 0-138-15</inkml:trace>
  <inkml:trace contextRef="#ctx0" brushRef="#br0" timeOffset="38017.31">21188 8175 693 0,'0'0'384'15,"0"0"-214"-15,0 0-39 16,0 0-10-16,0 0-66 15,0 0-38-15,58-111-17 16,-25 92 1-16,-2 9-1 16,-8 4 0-16,-4 6-6 15,-3 0-3-15,-3 14 0 16,-1 12-3-16,-10 8 8 16,-2-1 4-16,0 2-2 15,-8-5 2-15,-15 0 0 0,0-8 2 16,5-3 2-16,7-12-1 15,7-3 1-15,4-4 1 16,0 0 9-16,0-11 20 16,18-16-30-16,10 3-4 15,7 4-3-15,0 4 2 16,-2 8-5-16,-1 8-1 16,-3 0 1-16,-5 22 2 15,-2 17 4-15,-8 6 14 16,-12 4-2-16,-2 0 11 15,-4-4-6-15,-21-7-5 0,-2-5-7 16,2-12 0-16,1-11 1 16,0-6-6-16,1-4-38 15,1-8-68-15,-1-24-180 16,6-14-831-16</inkml:trace>
  <inkml:trace contextRef="#ctx0" brushRef="#br0" timeOffset="38280.15">21470 7732 908 0,'0'0'203'16,"0"0"-180"-16,0 0-18 0,0 0-5 16,0 0 31-16,0 0 0 15,230 213-15-15,-196-127 36 16,-12 16 87-16,-11 12-54 15,-11 7 4-15,0 3-37 16,-25-8-12-16,-8-7-19 16,0-15-9-16,-1-16-9 15,3-16 1-15,0-16-4 16,-2-14-38-16,-8-11-119 16,-3-15-305-16</inkml:trace>
  <inkml:trace contextRef="#ctx0" brushRef="#br0" timeOffset="43422.08">2612 9552 916 0,'-9'-8'283'0,"9"7"-184"16,0 1-22-1,0 0-21-15,0 0-1 0,0 0-29 16,0 0-26-16,0 0-15 16,7 18 2-16,-1 16 13 15,3 12 17-15,-2 12-7 16,-4 6 14-16,-1 8-15 15,-2-1 3-15,0-12-11 16,0-10 5-16,0-15-6 16,2-13 0-16,-2-8 0 15,0-6 0-15,2-7-25 16,-2 0-10-16,0-27-2 16,0-11-96-16,0-12-104 0,4-6-120 15,5-4-137-15</inkml:trace>
  <inkml:trace contextRef="#ctx0" brushRef="#br0" timeOffset="43688.93">2677 9517 497 0,'0'0'329'0,"0"0"-142"15,0 0-8-15,0 0-33 16,0 0-24-16,0 0-38 16,-7-46-25-16,7 46-38 15,13 0-21-15,14 0-9 16,8 10 5-16,2 6 3 15,-10 4 0-15,-12 0-1 16,-9 4 1-16,-6 4-7 0,0 5 1 16,-13-6 6-16,-11-1 1 15,-1-7 2-15,2-8-2 16,0-9-2-16,2-2-16 16,1 0-2-16,5-13-53 15,8-10-102-15,7-1-100 16,0 1-295-16</inkml:trace>
  <inkml:trace contextRef="#ctx0" brushRef="#br0" timeOffset="43995.01">3125 9334 1046 0,'0'0'159'0,"0"0"-66"15,0 0-22-15,0 0-17 16,0 0-24-16,0 0-24 16,0-8-6-16,-4 8-10 15,-10 18 5-15,-8 15 5 16,-1 4 11-16,1 9 8 16,3 7 7-16,2 3-6 15,11-1-5-15,4 3-2 16,2 2-6-16,0-9-3 15,4-7-4-15,13-9 0 16,6-19-45-16,6-16-39 16,6-2-33-16,1-37-122 15,3-8-509-15</inkml:trace>
  <inkml:trace contextRef="#ctx0" brushRef="#br0" timeOffset="44460.74">3393 9469 637 0,'0'0'540'16,"0"0"-363"-16,0 0-91 16,0 0-3-16,0 0-49 15,0 0-34-15,0 3-10 16,0 22-6-16,0 9 16 16,0 6 5-16,-5 2-4 0,-11 2 3 15,1 0-4-15,-5-2 0 16,4-1-1-16,0-10 1 15,3-4 0-15,2-9-1 16,4-6 2-16,3-8 2 16,4-4-1-16,0 0 7 15,0-25 8-15,2-19-17 16,13-10-21-16,6-2-4 16,-1 2 21-16,-1 4 4 15,0 4 2-15,-2 5 3 16,-3 11-3-16,-3 11 15 15,-2 5 16-15,-4 7-10 0,-1 6 0 16,-2 1-9-16,0 0-14 16,2 0-4-16,3 11-11 15,3 19 11-15,0 7 0 16,-1 5 4-16,1 0 6 16,-2-3-6-16,-1 2 1 15,-3-4-2-15,0-8-20 16,-4 0-45-16,0-10-68 15,0-9-45-15,0-10-289 16</inkml:trace>
  <inkml:trace contextRef="#ctx0" brushRef="#br0" timeOffset="44663.62">3390 9711 228 0,'0'0'1056'0,"0"0"-884"16,0 0-111-16,0 0-27 15,0 0-3-15,0 0-4 16,15 0-27-16,17 0 9 16,3 3-7-16,6-3-2 15,-3 0-12-15,-3 0-38 16,3 1-75-16,5-1-48 16,-6 0-162-16,-6 0-495 15</inkml:trace>
  <inkml:trace contextRef="#ctx0" brushRef="#br0" timeOffset="45045.4">3720 9687 54 0,'0'0'1092'0,"0"0"-873"0,0 0-116 15,0 0-18-15,0 0-39 16,0 0-34-16,0 0-10 16,82-2 1-16,-39 2-1 15,-3 0-1-15,-9 0-1 16,-6 0-5-16,-12 0-10 15,-7 0-14-15,-3 0-15 16,-3-3 8-16,0-4 5 16,0-5-5-16,-5-2-15 15,-6-2 31-15,-2 2 9 0,2 2 11 16,0 2 9 0,2 3 44-16,4 4 14 0,3 3 11 15,2 0-25-15,0 0-24 16,0 0-10-16,0 0-16 15,0 0-3-15,0 12-8 16,0 18 3-16,0 12 5 16,-7 10 0-16,1 4 1 15,1 2 0-15,1-3 0 16,4-6-1-16,0-12-31 16,0-13-115-16,0-15-82 15,17-9-318-15</inkml:trace>
  <inkml:trace contextRef="#ctx0" brushRef="#br0" timeOffset="45350.21">4228 9503 1017 0,'0'0'277'0,"0"0"-171"16,0 0-52-16,0 0-3 15,0 0-32-15,0 0-19 16,18-6-27-16,-14 24 18 16,3 6 9-16,3 6 17 15,-4 6 10-15,-2 4-11 16,1 6-4-16,-5 5-9 16,0 0-1-16,0-4 6 15,0-6-5-15,0-8 0 0,0-13 0 16,0-10-3-16,0-6-14 15,0-4-71-15,0 0-55 16,0-9-16-16,0-16-455 16</inkml:trace>
  <inkml:trace contextRef="#ctx0" brushRef="#br0" timeOffset="45770.98">4259 9551 728 0,'0'0'498'16,"0"0"-372"-16,0 0-13 16,0 0-14-16,0 0-55 0,0 0-37 15,60-140-3 1,-26 123-4-16,-8 11-5 0,-3 6 2 16,-3 0-7-16,0 9-2 15,2 15 0-15,-3 1 8 16,-9 5 2-16,-7 2-3 15,-3 1 5-15,0 1-4 16,-15-6 0-16,-6-4 4 16,1-4 1-16,0-8 0 15,4-3-1-15,3-6 6 16,-1-1-3-16,6-2 1 16,3 0 6-16,5 0-3 0,0 0 11 15,0 0-4-15,0 0-6 16,0 0-8-16,0 0-3 15,0 0-14-15,0 9-3 16,-4 3-6-16,-3 5 22 16,0 1 2-16,1-5 2 15,1-3-1-15,3-2-116 16,2-5-115-16,0-3-451 16</inkml:trace>
  <inkml:trace contextRef="#ctx0" brushRef="#br0" timeOffset="46340.66">3640 9439 583 0,'0'0'188'15,"0"0"-53"-15,0 0 18 16,0 0-13-16,0 0-31 15,0 0-14-15,-34-30-35 0,39 30-38 16,17 9-13 0,10 26-9-16,5 18-4 0,-1 14-1 15,-12 16-2 1,-17 13 6-16,-7 8-1 0,-25 0 2 16,-21-8 3-16,-6-14-2 15,6-20 3-15,5-18-1 16,16-18 0-16,19-15-1 15,6-11-2-15,18-20-67 16,34-22-276-16</inkml:trace>
  <inkml:trace contextRef="#ctx0" brushRef="#br0" timeOffset="47138.2">4873 9316 961 0,'0'0'228'0,"0"0"-130"0,0 0-29 15,0 0-13-15,0 0-7 16,0 0-1-16,0-26-7 16,0 26-6-16,0 0-6 15,0 0-12-15,0 0-6 16,0 0-11-16,-10 12-6 16,-7 20-1-16,-10 15 7 15,-2 12 4-15,7 4 6 16,7 0-9-16,3 4 3 15,12-6 0-15,0 1 2 16,0-8-5-16,12-13 1 16,11-11-2-16,8-16-28 15,12-14-63-15,1-12-106 0,8-27-201 16</inkml:trace>
  <inkml:trace contextRef="#ctx0" brushRef="#br0" timeOffset="47410.05">5111 9494 589 0,'0'0'497'16,"0"0"-317"-16,0 0-68 15,0 0-13-15,0 0-40 16,0 0-31-16,0-15-28 16,0 15-2-16,0 0-11 15,0 11-2-15,0 10 12 16,0 9 3-16,0 2 2 15,0 5 4-15,0 2-3 0,0-1 0 16,0-4 0-16,0-3 1 16,0-11-4-16,0-6 5 15,0-7-5-15,0-4-49 16,-3-3-100-16,3 0-43 16,0-3-140-16</inkml:trace>
  <inkml:trace contextRef="#ctx0" brushRef="#br0" timeOffset="47842.81">5093 9450 878 0,'0'0'290'0,"0"0"-159"15,0 0-48-15,0 0-33 0,0 0-41 16,0 0-9-16,140-126-1 15,-113 121 1-15,-11 2-6 16,-7 3-3-16,-5 10-9 16,-4 17 3-16,0 6 12 15,0 4 3-15,-13-2 1 16,-9 1 4-16,-3-7 3 16,8-5-1-16,3-12-1 15,9-5-5-15,5-4 11 16,0-3 11-16,0 0 19 15,21-10-3-15,6-8-39 16,4 4 2-16,-4 5-2 0,2 9-6 16,-3 0-8-16,0 11 4 15,-1 11-2-15,-7 5 6 16,-9 5 1-16,-9 1 5 16,0 1 3-16,-9-4 5 15,-15-2-8-15,-5-6 0 16,-3-7 0-16,1-10-22 15,4-5-96-15,1 0-88 16,13-21-288-16</inkml:trace>
  <inkml:trace contextRef="#ctx0" brushRef="#br0" timeOffset="48133.63">5507 9144 1109 0,'0'0'231'16,"0"0"-228"-16,0 0-3 16,0 0-6-16,0 0 6 15,0 0 12-15,203 210-8 16,-167-124-1-16,-13 11 48 16,-19 7 11-16,-4 8-13 15,-23 0-6-15,-19-3 3 16,-4-14-16-16,1-28-11 15,9-17-6-15,12-21-10 16,11-15 1-16,5-8-2 0,6-1-2 16,-9-1-42-16,-5 5-101 15,-5-4-100-15,-6-5-385 16</inkml:trace>
  <inkml:trace contextRef="#ctx0" brushRef="#br0" timeOffset="49916.61">2447 12008 348 0,'0'0'337'0,"0"0"-180"16,0 0-65-16,0 0-10 15,0 0-16-15,0 0 18 16,0-3-9-16,0 3-28 16,0-2 5-16,0 2 17 15,0-2 9-15,0 0-21 16,0 2-24-16,0 0-3 15,0 0-10-15,0 0-5 0,0 0-6 16,0 0-3 0,0 0-3-16,0 0-3 0,0 0-6 15,3 30-6-15,-1 21 2 16,-2 20 10-16,0 13 0 16,0-1 0-16,0-1 0 15,-12-6 0-15,3-5 1 16,1-9 1-16,1-10-2 15,0-13 1-15,3-8-1 16,1-11 1-16,1-10 0 16,2-6 1-16,0-4 2 15,0 0 0-15,0 0-4 16,-2-2-12-16,0-23-28 16,2-16-183-16,0-7-112 0,0-5-569 15</inkml:trace>
  <inkml:trace contextRef="#ctx0" brushRef="#br0" timeOffset="50230.43">2380 12037 1110 0,'0'0'169'0,"0"0"-98"16,0 0 13-16,0 0-43 15,0 0-20-15,0 0-21 16,97-94-5-16,-66 94-7 0,2 4 4 16,-2 18 4-16,-4 5-3 15,-8 4 3-15,-9 1-11 16,-10 2 8-16,0 2 2 16,-12 3 1-16,-17-7 4 15,0-2 0-15,-2-4 4 16,4-6-4-16,8-6 0 15,5-8-1-15,7-6-16 16,7-6-44-16,0-22-151 16,25-10-791-16</inkml:trace>
  <inkml:trace contextRef="#ctx0" brushRef="#br0" timeOffset="50651.2">3054 11875 620 0,'0'0'364'16,"0"0"-260"-16,0 0 27 15,0 0-33-15,0 0-39 16,0 0-8-16,29-58-13 16,-27 53-10-16,-2 5 8 15,0-1 6-15,0 1-9 16,0 0-20-16,0 0-5 15,0 0-2-15,0 0-6 0,0 0 0 16,0 0-2-16,0 0-1 16,0 0-9-16,0 0-2 15,0 0 4-15,-5 1-1 16,-10 18 11-16,-6 3 12 16,-2 8 9-16,-4 12-8 15,0 9 1-15,4 10-6 16,5 6 9-16,7 2-9 15,11 2-7-15,0-3 6 16,0-6-7-16,25-7 0 16,6-9 0-16,5-13 5 15,-1-11-5-15,6-14-4 0,-3-8-48 16,1-5-158-16,-1-27-281 16</inkml:trace>
  <inkml:trace contextRef="#ctx0" brushRef="#br0" timeOffset="51130.34">3412 11999 1288 0,'0'0'160'15,"0"0"-30"-15,0 0-71 16,0 0-17-16,0 0-22 16,0 0-20-16,0-28-2 15,0 40-16-15,0 18 7 16,-2 12 11-16,-13 8-1 15,-10 5 1-15,-6 3 0 16,-7 6 2-16,-3-4 1 0,4-4 0 16,5-11 0-16,8-13-3 15,13-15 2-15,7-8 0 16,4-9 1-16,0-7 11 16,4-25 2-16,9-8-16 15,5-8-11-15,-3-1 8 16,6-9-9-16,3 0-7 15,1-1 6-15,2-2 13 16,-5 9-4-16,0 8 8 16,-4 10-8-16,-7 14 8 15,-4 11-2-15,-7 6 5 16,0 3-3-16,2 0-4 0,0 3-14 16,3 31-16-1,2 12 30-15,3 13 0 0,7 5 1 16,-2 3-1-16,5-5 2 15,3-6-1-15,-4-10-1 16,-1-15 4-16,-5-12-4 16,-3-11-18-16,-4-8-121 15,-6-1-19-15,0-25-183 16</inkml:trace>
  <inkml:trace contextRef="#ctx0" brushRef="#br0" timeOffset="51306.24">3343 12180 1254 0,'0'0'204'0,"0"0"-159"0,0 0-25 15,0 0 21-15,0 0-26 16,0 0-9-16,156 0-6 16,-104-4-15-16,-3-12-137 15,-7-4-137-15,-9-6-374 16</inkml:trace>
  <inkml:trace contextRef="#ctx0" brushRef="#br0" timeOffset="51567.09">3706 11793 1096 0,'0'0'280'0,"0"0"-164"15,0 0-53-15,0 0 0 16,0 0-62-16,0 0-1 15,132 47-2-15,-65 17-1 16,-9 11 2-16,-22 14 1 16,-25-2-7-16,-11 2 4 15,-7-7 1-15,-26-10 2 16,0-12 0-16,-1-15 0 16,12-18 6-16,6-12-6 15,11-15-34-15,5-2-90 16,0-28-76-16,5-8-830 15</inkml:trace>
  <inkml:trace contextRef="#ctx0" brushRef="#br0" timeOffset="52000.75">4143 12123 1045 0,'0'0'154'0,"0"0"-73"16,0 0 21-16,0 0 9 16,0 0-80-16,0 0-30 15,181 3 3-15,-130-3-2 16,-13-7-2-16,-11 2-24 0,-7-4-53 16,-11 0 13-1,-9-5 4-15,0-2-17 0,0-3 22 16,-20 1 31-16,-2 0 19 15,1 4 0-15,2 0 5 16,5 2 46-16,5 5 45 16,3 0-23-16,1 3 10 15,5 2-2-15,0 2-12 16,0 0-21-16,0 0-30 16,0 6-13-16,-3 25-21 15,-5 15 11-15,-1 16 10 16,0 4 3-16,6-2 1 15,3-4-2-15,0-9 2 16,0-14-4-16,10-9-13 16,5-8-111-16,1-16-44 0,-3-4-128 15,5-12-613-15</inkml:trace>
  <inkml:trace contextRef="#ctx0" brushRef="#br0" timeOffset="52301.54">4714 11885 1118 0,'0'0'183'0,"0"0"-84"16,0 0-8-16,0 0-32 16,0 0-48-16,0 0-11 0,20-13-4 15,-20 24-10-15,0 17 14 16,0 14 1-16,0 6 27 15,0 5-9-15,0-3-13 16,-6-4 1-16,1-9-7 16,3-2 3-16,-1-10-2 15,1-8 1-15,0-9-4 16,2-4-1-16,-4-4-79 16,1 0-66-16,1-4-2 15,2-21-382-15</inkml:trace>
  <inkml:trace contextRef="#ctx0" brushRef="#br0" timeOffset="52561.38">4665 11887 1161 0,'0'0'160'0,"0"0"-52"16,0 0 14-16,0 0-71 15,0 0-32-15,0 0-19 16,94-131-6-16,-67 128 6 15,-3 3-4-15,-4 0-5 16,-6 5 3-16,-8 16-2 16,-6 5-7-16,0 6 12 15,-4 8-5-15,-21 1 8 16,-4-6 2-16,-2-5 3 0,2-8-5 16,4-8 0-1,3-10-48-15,7-4-147 0,15-1-206 16</inkml:trace>
  <inkml:trace contextRef="#ctx0" brushRef="#br0" timeOffset="53216.01">5235 11622 374 0,'0'0'387'0,"0"0"-208"16,0 0-72-16,0 0-32 16,0 0-3-16,0 0-11 15,77-76-19-15,-77 76-12 16,0 0 5-16,0 0-12 15,0 0-18-15,0 0-4 16,-17 22 1-16,-6 11 33 0,-11 16 29 16,-2 8-9-1,0 7-24-15,7 8-3 0,10 6-3 16,7 0-13-16,12-4-6 16,0-9-2-16,14-16 0 15,13-10 1-15,4-13-3 16,0-12-2-16,7-14-29 15,2 0-61-15,3-24-197 16,-6-17-688-16</inkml:trace>
  <inkml:trace contextRef="#ctx0" brushRef="#br0" timeOffset="53496.85">5501 11794 1284 0,'0'0'120'0,"0"0"-62"16,0 0 0-16,0 0 4 16,0 0-51-16,0 0-11 15,-2-3-12-15,2 14-2 16,0 12 14-16,0 9 4 16,0 6 14-16,0 4-7 15,0 2-5-15,0-2-3 16,0-6-2-16,0-10 3 15,0-7-1-15,0-9-6 16,0-7-35-16,0-3-83 16,0 0-26-16,2-12-60 0,0-13-781 15</inkml:trace>
  <inkml:trace contextRef="#ctx0" brushRef="#br0" timeOffset="53936.45">5542 11811 522 0,'0'0'547'0,"0"0"-408"16,0 0-30-16,0 0-11 15,0 0-37-15,0 0-30 16,29-103-29-16,-8 85 3 16,4 1 6-16,0 8 5 0,-5 5-7 15,-5 4-9-15,1 0-12 16,-5 19-1-16,-5 7 8 15,-6 4-2-15,0 3 7 16,0 1-2-16,-22-2-1 16,-4-1 3-16,1-9 1 15,7-8 1-15,7-6 0 16,11-8 2-16,0 0 12 16,0-2 19-16,18-16-13 15,8-2-22-15,8 2-4 16,1 6 3-16,6 7-8 15,-1 5 1-15,-3 0-2 16,-5 19 4-16,-10 9 1 0,-13 9 4 16,-9 4 1-16,0 3 16 15,-2-4 5-15,-20-3 8 16,-3-12-16-16,-1-7-10 16,-3-10-3-16,-3-6-5 15,-1-2-70-15,4-7-123 16,4-19-294-16</inkml:trace>
  <inkml:trace contextRef="#ctx0" brushRef="#br0" timeOffset="54211.3">5842 11550 796 0,'0'0'582'0,"0"0"-460"16,0 0-63-16,0 0-38 15,0 0-15-15,0 0-12 0,161 72 6 16,-121-10-3-16,-9 17-4 16,-15 11 7-16,-16 8 8 15,0-1 7-15,-27-2-1 16,-12-12-9-16,4-16 2 16,2-16-2-16,6-17-3 15,12-17-2-15,8-15-25 16,7-2-58-16,0-19 5 15,0-11-214-15,22-4-270 0</inkml:trace>
  <inkml:trace contextRef="#ctx0" brushRef="#br0" timeOffset="54427.25">6391 11976 739 0,'0'0'546'0,"0"0"-404"16,0 0-26-16,0 0-31 16,0 0-81-16,0 0-4 15,162 0-1-15,-122 0 1 0,-9-3 0 16,-6-1 0 0,-5 0-21-16,-4-4-63 0,-3-8-89 15,-4-4-215-15</inkml:trace>
  <inkml:trace contextRef="#ctx0" brushRef="#br0" timeOffset="54755.39">6912 11696 1059 0,'0'0'179'16,"0"0"-63"-16,0 0-11 16,0 0-31-16,0 0-58 15,0 0-16-15,0-7-10 0,0 14-20 16,0 22 30-16,0 11 30 16,0 9-2-16,0 9 3 15,3 3-8-15,1-3-17 16,-2-2-3-16,-2-7 3 15,0-12-5-15,0-8 6 16,0-15-7-16,0-6-47 16,0-8-52-16,0 0-39 15,0-18-42-15,0-15-667 16</inkml:trace>
  <inkml:trace contextRef="#ctx0" brushRef="#br0" timeOffset="55027.21">6840 11650 1183 0,'0'0'186'0,"0"0"-78"15,0 0-20-15,0 0-66 16,0 0-22-16,0 0-10 16,133-66 9-16,-107 71-11 15,-10 16 8-15,-8 5-3 16,-6 5 0-16,-2 0 3 15,0 4 0-15,-15-1 2 0,-7-3 1 16,-5-3 1-16,3-3 2 16,2-9 0-16,1-4-2 15,6-8-78-15,3-4-75 16,12-2-69-16,0-19-642 16</inkml:trace>
  <inkml:trace contextRef="#ctx0" brushRef="#br0" timeOffset="55346.58">7471 11514 595 0,'0'0'390'0,"0"0"-289"16,0 0-16-16,0 0 8 0,0 0-58 15,0 0-21-15,0 0-2 16,-26-14 14-16,4 18 16 15,-3 10 21-15,-2 6-18 16,-2 6-15-16,3 6-18 16,-1 8 6-16,2 6-6 15,3 5-3-15,9 1-3 16,6-4-5-16,7-2 12 16,0-2-1-16,11-5 4 15,16-8-10-15,4-7-4 16,2-6 2-16,-2-10-3 15,-2-5-1-15,-6-3-83 16,0 0-124-16,-8-24-109 16</inkml:trace>
  <inkml:trace contextRef="#ctx0" brushRef="#br0" timeOffset="55791.33">7581 11747 474 0,'0'0'432'15,"0"0"-268"-15,0 0-63 16,0 0-18-16,0 0-48 15,0 0-35-15,0-25-13 16,0 33-9-16,0 15 22 16,-12 4 16-16,-3 5 17 15,-5 7 3-15,0 1 6 16,2-1-15-16,0-2-8 0,5-5-8 16,2-8-11-1,4-8 7-15,2-8-4 0,5-7 6 16,0-1 7-16,0-5 12 15,0-23-17-15,14-14-11 16,6-6-47-16,2 0 18 16,-1-3 19-16,-4 5 10 15,1 3 0-15,-3 0 2 16,1 9 5-16,-5 12 20 16,-1 8 13-16,-4 8-4 15,-4 6-6-15,1 0-30 16,-1 0-3-16,2 12-18 15,-2 20 15-15,3 13 6 0,0 6 9 16,3 3-1 0,3 1-4-16,1-7 1 15,1-8-5-15,-2-12 8 0,-2-10-8 16,-4-8-36-16,-5-10-124 16,0 0-131-16,0-14-484 15</inkml:trace>
  <inkml:trace contextRef="#ctx0" brushRef="#br0" timeOffset="55959.23">7449 11865 1063 0,'0'0'365'0,"0"0"-248"16,0 0-42 0,0 0-25-16,0 0-42 0,0 0-6 15,230-5-2-15,-190 0-4 16,-7-3-58-16,-6-2-145 15,-4-6-222-15</inkml:trace>
  <inkml:trace contextRef="#ctx0" brushRef="#br0" timeOffset="56410.97">7997 11712 990 0,'0'0'356'16,"0"0"-185"-16,0 0-85 15,0 0-40-15,0 0-46 16,0 0 0-16,10 14-9 16,-4 14 9-16,1 12 1 15,-3 9 1-15,-4 5 4 0,0 2-1 16,0-1-4-16,-13-8 3 16,2-10-3-16,2-15-1 15,4-10 1-15,1-9 2 16,2-3 1-16,-4 0 3 15,-6-21-3-15,1-16-4 16,-5-12-22-16,5-4 13 16,7-1 5-16,4-1 1 15,0 6 2-15,20 3-3 16,14 6-4-16,7 5 4 0,1 7 0 16,-3 10 4-1,-6 10 3-15,-6 8 1 0,-7 0-4 16,0 14 0-16,-2 16 3 15,-5 8 7-15,0 9 0 16,-5 2-2-16,-2 2-6 16,-4-5 2-16,-2-4-3 15,0-7-1-15,0-12-8 16,0-7-64-16,0-16-118 16,0 0-155-16,2-17-705 15</inkml:trace>
  <inkml:trace contextRef="#ctx0" brushRef="#br0" timeOffset="56676.82">8466 11686 1012 0,'0'0'160'16,"0"0"-94"-1,0 0 5-15,0 0-12 0,0 0-29 16,0 0-28-16,11 39 4 15,-5-6 34-15,-1 10 29 16,2 5-33-16,-1 1-14 16,-1 3-10-16,1-9-9 15,0-2-2-15,-2-11 1 16,-2-9 4-16,-2-6-6 16,0-11-4-16,0-4-100 0,0 0-33 15,0-21-75-15</inkml:trace>
  <inkml:trace contextRef="#ctx0" brushRef="#br0" timeOffset="57118.1">8508 11761 615 0,'0'0'463'16,"0"0"-352"-16,0 0-20 15,0 0-74-15,0 0-9 16,0 0-3-16,151-89-5 16,-126 88-2-16,-7 1-4 0,-9 0-7 15,-5 8 12-15,-1 11-4 16,-3 5 5-16,0 7 2 16,-7-1 3-16,-15-2 4 15,-3 0 10-15,1-7-11 16,4-2-8-16,7-11 2 15,7-2 2-15,6-6 3 16,0 0 32-16,21-4-39 16,8-10-18-16,4 2-19 15,1 6 35-15,-5 6-7 16,0 0-9-16,-7 0 9 0,-5 20 2 16,-7 7 7-1,-8-1 48-15,-2 1 9 16,0-1-8-16,-6-4-6 15,-15-2-17-15,1-6-20 0,-7-6 4 16,0-8-10-16,1 0-21 16,2 0-150-16,5-24-192 15</inkml:trace>
  <inkml:trace contextRef="#ctx0" brushRef="#br0" timeOffset="57365.96">8800 11392 1294 0,'0'0'95'15,"0"0"-22"-15,0 0-16 16,0 0-57-16,0 0-3 16,0 0 3-16,225 279 2 15,-205-182 1-15,-20 4 12 16,0-1 6-16,-33-3-5 15,-14-9-3-15,-6-12-9 16,-3-13 0-16,5-17-4 16,9-22-57-16,13-24-307 15</inkml:trace>
  <inkml:trace contextRef="#ctx0" brushRef="#br0" timeOffset="57726.75">9689 11624 1243 0,'0'0'187'16,"0"0"-96"-16,0 0-33 15,0 0-58-15,0 0-19 16,0 0-169-16,297-46-284 16</inkml:trace>
  <inkml:trace contextRef="#ctx0" brushRef="#br0" timeOffset="57880.66">9710 11863 1311 0,'0'0'226'0,"0"0"-171"16,0 0-55-16,0 0 0 15,0 0-73-15,0 0-350 16</inkml:trace>
  <inkml:trace contextRef="#ctx0" brushRef="#br0" timeOffset="59318.23">9766 11860 35 0,'0'0'359'15,"0"0"-172"-15,0 0-45 16,0 0-4-16,0 0-9 16,0 0-6-16,0 0-17 15,0 0-13-15,0 0 10 16,0 0-30-16,0 0-17 0,15 0-20 15,20 0-9-15,15 0-7 16,14 0-15-16,-1 0-1 16,-5-3 1-16,-11-1-3 15,-9 0 1-15,-12 2-3 16,-8 2-2-16,-11 0-4 16,-5 0-10-16,-2 0-11 15,0 0 0-15,-7 0-42 16,-13 0-96-16,-4 0-261 15</inkml:trace>
  <inkml:trace contextRef="#ctx0" brushRef="#br0" timeOffset="60300.25">11132 11249 665 0,'0'0'285'15,"0"0"-166"-15,0 0-27 16,0 0 10-16,0 0-42 16,0 0 6-16,11-35-13 15,-9 32 7-15,-2 1-16 16,0 2-9-16,0 0-13 16,0 0-22-16,0 17-1 0,4 17 1 15,1 16 4-15,0 12 6 16,-3 8-6-16,-2 5-1 15,0-3-2-15,0-9 0 16,0-8 0-16,0-9 0 16,-4-10-1-16,-1-13 1 15,2-10-2-15,1-7 2 16,2-6-2-16,0 0-8 16,0 0-16-16,0-20-71 15,0-8-113-15,0-8-163 0</inkml:trace>
  <inkml:trace contextRef="#ctx0" brushRef="#br0" timeOffset="60608.08">11147 11293 650 0,'0'0'505'16,"0"0"-360"-16,0 0-56 15,0 0-2-15,0 0-28 16,0 0-47-16,58-67-12 15,-20 67-1-15,-2 0-2 16,-10 0 2-16,-7 17-1 16,-9 5-2-16,-7 5-7 15,-3 6 6-15,0 2 2 16,-24 6 1-16,-1-3 2 0,-2-3 0 16,-2-5 13-16,7-8-7 15,4-8-4-15,7-8 3 16,6-2-2-16,5-4-3 15,0 0-9-15,5-12-56 16,19-12-138-16,12-5-104 16,11-5-211-16</inkml:trace>
  <inkml:trace contextRef="#ctx0" brushRef="#br0" timeOffset="60946.89">11988 11131 1028 0,'0'0'114'15,"0"0"-46"-15,0 0 8 16,0 0-21-16,0 0-3 16,0 0-21-16,4-16-3 15,-4 16 2-15,-2 0-4 16,-23 7-15-16,-6 14 20 15,-6 9 5-15,-3 12-15 16,-1 10 2-16,1 16-8 16,5 13 5-16,10 3-11 15,7 0 1-15,16-6-10 16,2-5 5-16,11-14-1 16,25-7-3-16,6-17 2 0,5-12-3 15,-1-18-26-15,-1-5-76 16,-3-16-116-16,-4-22-237 15</inkml:trace>
  <inkml:trace contextRef="#ctx0" brushRef="#br0" timeOffset="61763.42">12177 11462 929 0,'0'0'218'0,"0"0"-98"15,0 0-21-15,0 0 5 16,0 0-57-16,0 0-30 15,-4-40-17-15,-5 40-14 16,-5 17 14-16,1 4 0 16,-3 4 1-16,3 1 10 0,-1 6 1 15,4 3-2-15,5 1-1 16,3 2-5-16,2-4 2 16,0-6-5-16,9-7-1 15,9-12 8-15,4-9-2 16,2 0 5-16,-1-7-11 15,-3-22-12-15,-7-6-13 16,-6 0-12-16,-7-5 5 16,0 0 9-16,0 2 7 15,-5 3 7-15,-5 8 9 16,1 8-4-16,-3 12 4 0,4 7 31 16,-4 0-18-16,-3 7-9 15,-6 19 3-15,2 11 1 16,1 4 4-16,5-4-1 15,5-2-6-15,6-6 3 16,2-6-2-16,0-6-6 16,0-5 8-16,14-8-2 15,1-4 0-15,8 0 6 16,1-11-1-16,5-16-11 16,3-5-9-16,-3-4-13 15,0 4 4-15,-5 4 7 16,-4 11 9-16,-4 4 1 0,-8 9 1 15,1 4-9-15,1 0-3 16,1 8 10-16,-1 16 2 16,0 4 13-16,-4 2 10 15,-1 2-8-15,-3-4 1 16,-2-7-9-16,0-8-3 16,0-4-2-16,0-6 4 15,0-1-5-15,0-2 0 16,0 0 9-16,0-16 6 15,6-18-2-15,10-8-14 16,7-4-3-16,1 0 3 16,-2 10 0-16,-4 9 0 15,-7 12 0-15,-2 6 0 16,-2 8 5-16,2 1 1 16,4 0 0-16,3 22-3 0,3 10 6 15,0 6 5-15,-3 2-6 16,-3-2-5-16,0-8-1 15,-4-8 0-15,0-10-2 16,-3-8-1-16,-1-4-24 16,2 0-23-16,0-16-17 15,1-11-116-15,3-12-74 16,1-3-315-16</inkml:trace>
  <inkml:trace contextRef="#ctx0" brushRef="#br0" timeOffset="62551.3">12802 11292 413 0,'0'0'379'0,"0"0"-142"15,0 0-68-15,0 0-24 0,0 0-24 16,0 0-55 0,35-179-26-16,-35 171-22 0,0 2-3 15,-6 3-7-15,2 3 2 16,-2 0-4-16,0 0-5 16,-1 0-1-16,-7 3-3 15,-1 20 2-15,-3 3 1 16,3 15 1-16,1 10 0 15,8 13 0-15,6 5 7 16,0 6 3-16,0-5-8 16,11-8-1-16,7-12 0 15,2-12-2-15,-5-16 3 16,-1-9 1-16,-3-13 1 16,3 0-3-16,1-13-2 0,3-17-5 15,-1-6-5-15,-1-2-12 16,-3 0-14-1,-1 0 20-15,-3 8 11 0,-3 10 5 16,-4 8 1-16,0 10 3 16,1 2-4-16,-3 5-2 15,2 20-22-15,3 9 24 16,2 2 7-16,1-6 0 16,3-5 0-16,1-4-3 15,3-8 0-15,-3-8 2 16,1-1-3-16,-5-4 5 15,4 0-1-15,-1-4 6 16,1-18-13-16,0-4-18 0,-1-6-14 16,3-2 22-16,-1 2 9 15,3 0 1-15,-1 6 0 16,1 6 13-16,-5 9-1 16,-7 7 12-16,1 4-11 15,0 0-13-15,2 15-9 16,1 15 9-16,1 9 8 15,0 10 6-15,0 9-8 16,0 6 0-16,-3 5 7 16,-3 4-8-16,-3 6 1 15,0 1-5-15,0-3 1 16,0-15 0-16,0-17 0 16,-3-10-2-16,-3-15-1 0,1-10 1 15,1-4 3-15,-2-6 14 16,-6 0 14-16,-5-12 1 15,-6-18-21-15,0-11-6 16,6-6 3-16,5-10-5 16,6-3 8-16,6 0-9 15,0 1-1-15,20 0-1 16,14 2-2-16,3 9-42 16,8 2-25-16,4 8-63 15,2 0-225-15,7 4-702 16</inkml:trace>
  <inkml:trace contextRef="#ctx0" brushRef="#br0" timeOffset="63031.03">13760 11446 1037 0,'0'0'168'0,"0"0"-78"15,0 0 15-15,0 0 5 16,0 0-69-16,0 0-16 15,0-7-16-15,0 16-9 16,0 23 4-16,0 14 18 16,-2 12 2-16,-13 0-15 15,1 0 2-15,1-7-8 16,1-13-1-16,5-10-1 0,5-12 0 16,0-9 1-16,2-4 2 15,0-3 0-15,0 0 9 16,0-20-13-16,0-12-3 15,0-11-8-15,11-9 7 16,-1-8-6-16,-2 0 8 16,3 1 2-16,1 6 0 15,-4 12 1-15,-1 16 0 16,0 10 11-16,-2 8 6 16,-1 4-6-16,-4 3-6 15,2 0 0-15,0 0-6 16,5 10-9-16,4 23 9 0,2 13 3 15,6 6-1 1,-4 3-1-16,5-2 0 0,-5-8 0 16,-1-12-1-16,-3-7-10 15,-5-12-14-15,-3-6-49 16,-3-8-110-16,0 0-104 16,-11-1-370-16</inkml:trace>
  <inkml:trace contextRef="#ctx0" brushRef="#br0" timeOffset="63198.93">13671 11618 909 0,'0'0'462'15,"0"0"-297"-15,0 0-94 16,0 0-14-16,0 0-37 16,0 0-19-16,124-34-2 0,-79 22-28 15,-3-5-61-15,-1-4-83 16,-8-3-102-16,1-8-466 15</inkml:trace>
  <inkml:trace contextRef="#ctx0" brushRef="#br0" timeOffset="63428.8">14036 11069 757 0,'0'0'382'0,"0"0"-232"16,0 0-74-16,0 0-41 15,0 0-30-15,0 0 4 16,89 108 15-16,-41-36-15 16,-2 11 9-16,-7 7 7 0,-18 6-15 15,-19 1-4-15,-2-4 12 16,-31-7 0-16,-22-8-13 16,-7-15-2-16,-8-13-3 15,0-24-66-15,10-26-322 16</inkml:trace>
  <inkml:trace contextRef="#ctx0" brushRef="#br0" timeOffset="64240.7">14904 11566 694 0,'0'0'255'0,"0"0"-146"16,0 0-3-16,0 0 0 16,0 0-18-16,0 0 3 0,-87-40-21 15,87 40-17-15,0-3-16 16,6 0-24-16,17 0 0 15,6-3-10-15,2 3-2 16,2-3 0-16,5 1 0 16,0-2 1-16,-2 2-2 15,-5-2-10-15,-8 1-47 16,-10-4-36-16,-9-2-2 16,-4-4 32-16,0-4-32 15,-11-4 40-15,-11-5 36 16,1 1 13-16,4 0 6 15,-3 2 2-15,7 7 15 16,-1 2 59-16,5 9-8 16,5 4 4-16,-1 2 18 0,5 2-28 15,0 0-37-15,0 0-10 16,-2 20-13-16,2 20 11 16,0 17 20-16,-2 11-15 15,2 8-9-15,0-4-4 16,0-6-1-16,0-10-3 15,4-14-2-15,9-12-13 16,1-13-70-16,4-14-103 16,0-3-93-16,3-20-541 15</inkml:trace>
  <inkml:trace contextRef="#ctx0" brushRef="#br0" timeOffset="64532.53">15481 11197 1054 0,'0'0'152'0,"0"0"-57"15,0 0-46-15,0 0-15 16,0 0-20-16,0 0-11 16,0 0 5-16,38 46 19 15,-27-4 23-15,-2 8 1 16,-5 11-8-16,-1 3-27 0,-1 2-9 15,0-6 7-15,0-6-8 16,0-10-6-16,0-10 2 16,1-9 4-16,-3-14-6 15,0-2-23-15,0-9-121 16,0 0-29-16,0-12-77 16,0-18-762-16</inkml:trace>
  <inkml:trace contextRef="#ctx0" brushRef="#br0" timeOffset="64816.37">15506 11229 955 0,'0'0'195'16,"0"0"-65"-16,0 0-42 16,0 0-49-16,0 0-32 0,0 0-6 15,102-104-1-15,-75 104-1 16,-3 0 0-16,-3 0-9 15,-10 17 8-15,-5 4 2 16,-6 5 14-16,0 11 35 16,-4 2-5-16,-23 7-10 15,-9-2-10-15,1-3 0 16,4-10-12-16,10-10-7 16,11-11-5-16,7-10 0 15,3 0-19-15,0-10-34 0,18-16-222 16,13-6-590-1</inkml:trace>
  <inkml:trace contextRef="#ctx0" brushRef="#br0" timeOffset="65130.99">16168 11003 976 0,'0'0'151'15,"0"0"-69"-15,0 0 0 16,0 0-15-16,0 0-42 16,0 0-18-16,-43 5 5 15,16 28 81-15,-6 9-28 16,2 10-22-16,4 10-4 0,5 6-11 16,10 0-11-1,12 3-10-15,0-7-1 0,12-9-3 16,17-9 0-16,7-9-1 15,4-13-2-15,-1-10-3 16,2-14-15-16,-1 0-31 16,-5-11-62-16,1-21-70 15,-7-11-131-15,-4-7-458 16</inkml:trace>
  <inkml:trace contextRef="#ctx0" brushRef="#br0" timeOffset="65927.2">16406 11243 327 0,'0'0'600'0,"0"0"-434"15,0 0-57 1,0 0 2-16,0 0-40 0,0 0-16 16,-11-61-43-16,2 61-12 15,-5 3-1-15,-3 13-2 16,1 9 3-16,-1 0 3 16,3 9 1-16,1 4 16 15,3 3 1-15,4-1-5 16,6-5-2-16,0-2-10 15,0-13 0-15,12-12 2 16,5-8 10-16,5 0-10 16,1-12 6-16,-8-14-12 15,-1-4 0-15,-8-4-41 16,-3 0-9-16,-3 2-10 16,0 0 32-16,0 1 9 0,0 2 11 15,0 10 8-15,-3 7 21 16,1 4 53-16,2 7-4 15,0 1-21-15,-2 0-34 16,-2 0-15-16,-2 14-8 16,2 11 8-16,0 5 12 15,4 2-6-15,0-3-2 16,0-1-2-16,0-5-2 16,2-3 4-16,2-5-3 15,4-9 1-15,-4-2-1 16,3-4 1-16,5 0 1 15,9-14-3-15,1-19-26 16,5 0-3-16,-3 1 6 16,-1 5 13-16,-5 7 5 0,-5 8 5 15,-4 6-1-15,0 4 1 16,-3 2 0-16,1 0-2 16,5 4 2-16,-2 12 21 15,3 4 3-15,-1 3-6 16,-3 0 2-16,-5 2-12 15,0 0-8-15,-1-3 6 16,0-4-5-16,1-5-1 16,-4-7 5-16,2-6-5 15,-2 0 0-15,0 0 7 16,2-10-7-16,5-15-16 0,9-3-27 16,1 4 19-16,4 4 23 15,1 4 1-15,2 8-4 16,3 7 4-16,4 1 3 15,0 0 5-15,2 15-3 16,4 10 3-16,-8 1-4 16,-5-1-3-16,-6-3 0 15,-9-8-1-15,-5-5-17 16,-4-5-56-16,0-4-83 16,0 0 38-16,0-24 4 15,0-10-248-15,0-7-222 16</inkml:trace>
  <inkml:trace contextRef="#ctx0" brushRef="#br0" timeOffset="66682.78">17001 11099 104 0,'0'0'635'0,"0"0"-401"16,0 0-54-16,0 0-29 15,0 0-7-15,0 0-52 16,0-200-42-16,0 200-34 16,0 0-16-16,0 0-1 15,-6 1-13-15,1 21 14 16,-4 9 0-16,0 6 4 15,1 12 4-15,1 8 3 16,-3 2 1-16,8 5-4 16,2-2 1-16,0-6 0 15,0-7-6-15,10-16-3 16,7-10 4-16,4-19 1 16,-2-4 3-16,4-10-1 0,-1-22-7 15,-5-4-15-15,2-2-8 16,-5 4-12-16,-4 1 0 15,1 9 19-15,-1 2 15 16,-2 6 1-16,1 4 3 16,-5 5 22-16,1 5 13 15,-2 2-18-15,1 0-20 16,0 11-11-16,1 13 11 16,1 4 5-16,8 1 2 15,1-1-4-15,8-3 3 16,1-7-4-16,-2-6 3 15,1-7-3-15,-5-5-3 16,-3 0 1-16,-1-14-6 16,-3-11-13-16,-1-3-6 0,2 2 14 15,-1 2 11-15,-2 2 0 16,0 4-2-16,0 4 2 16,-5 5 7-16,0 9 13 15,-1 0-6-15,-1 0-14 16,3 5-12-16,-1 21 12 15,1 10 3-15,-1 13 4 16,-2 15-6-16,0 10 6 16,0 6 1-16,-2 2-1 15,0-5-3-15,0-7-3 16,0-11 7-16,0-12-7 0,0-9-1 16,-4-7 0-1,-7-14-2-15,2-5 2 0,-2-8 3 16,-2-4-2-16,-3 0 9 15,-1-26 8-15,-4-12-5 16,3-9-9-16,3-4-1 16,3-5 1-16,8-1 2 15,4 5-2-15,0 4-4 16,4 4-3-16,21 6 1 16,6 4-19-16,8-3-3 15,7 4-45-15,10-3-103 16,4 0-213-16</inkml:trace>
  <inkml:trace contextRef="#ctx0" brushRef="#br0" timeOffset="67172.53">17840 11103 946 0,'0'0'182'0,"0"0"-19"16,0 0-21-16,0 0-42 15,0 0-51-15,0 0-8 16,0 0-18-16,0-74 3 16,0 74-3-16,0 0-16 15,4 0-7-15,0 20-2 16,3 14 2-16,1 5 6 15,2 7-4-15,-1-3 0 0,-1-1 0 16,0 1 1 0,-2-9-3-16,-4-4 0 0,-2-7 0 15,0-8 0-15,0-6-12 16,0-4-17-16,0-5-21 16,0 0-31-16,3-8-79 15,3-18-240-15</inkml:trace>
  <inkml:trace contextRef="#ctx0" brushRef="#br0" timeOffset="67650.25">17853 11103 874 0,'0'0'158'16,"0"0"-102"-16,0 0 62 15,0 0 19-15,0 0-69 16,0 0-47-16,43-60-11 16,-15 47-4-16,1 8-4 15,-5 1 4-15,-3 4 10 16,-6 0-14-16,-5 11-2 16,-4 12-3-16,-6 5 3 15,0 4 4-15,0-2 3 16,-23-2 2-16,-1-4 5 0,-2-6-3 15,5-2-4-15,3-8-1 16,10-1-5-16,5-7 3 16,3 0 7-16,7 0 21 15,24-11-18-15,9-5-14 16,5 2-9-16,4 9-1 16,0 2 1-16,0 3 5 15,-5 0 1-15,-10 14-1 16,-14 4-5-16,-16 0 2 15,-4 2 7-15,-8 2 6 16,-23 3 5-16,-9-2 1 16,-1-2-6-16,6-6-2 15,1-2-4-15,9-6 0 16,5-7-45-16,7 0-138 16,9-10-133-16</inkml:trace>
  <inkml:trace contextRef="#ctx0" brushRef="#br0" timeOffset="67938.6">18232 10877 546 0,'0'0'689'0,"0"0"-577"16,0 0-4-16,0 0-5 15,0 0-67-15,0 0-36 16,102 23-7-16,-62 35 0 15,-7 16 4-15,-12 11 3 0,-15 7 1 16,-6 6 7 0,-13 2 7-16,-24-3 0 0,-8-9 3 15,-7-16-5-15,1-15-4 16,4-17-6-16,7-14 0 16,14-11-3-16,9-10-10 15,13-5-103-15,4-9-107 16,0-22-680-16</inkml:trace>
  <inkml:trace contextRef="#ctx0" brushRef="#br0" timeOffset="68641.2">18716 11223 685 0,'0'0'317'0,"0"0"-123"16,0 0-20-16,0 0-20 15,0 0-80-15,0 0-46 16,22-12-18-16,11 12-5 16,8 0-5-16,3 0 0 15,-1 0 0-15,-6-4 1 16,-8 0-1-16,-11-2-19 16,-9 2-29-16,-7-2-19 0,-2-4 16 15,0-2-7-15,0-2 30 16,-11-4 23-16,-4-2 3 15,-2 3 1-15,7-3 1 16,-1 8 0-16,3-1 12 16,2 3 19-16,2 6-5 15,2-1 12-15,-1 3-12 16,3 2-4-16,0 0-7 16,0 0-5-16,0 0-1 15,0 0-8-15,0 11-1 0,0 19 0 16,0 9 24-1,0 2-2-15,0 8-16 0,0 0-2 16,0-1 2-16,-4-3-6 16,-3-8-4-16,0-9-60 15,5-12-99-15,2-13-110 16,0-3-768-16</inkml:trace>
  <inkml:trace contextRef="#ctx0" brushRef="#br0" timeOffset="68963.02">19549 10964 833 0,'0'0'288'15,"0"0"-211"-15,0 0 1 0,0 0 28 16,0 0-23-16,0 0-50 15,-4-2-19-15,4 7-8 16,6 14-3-16,8 13 47 16,-5 9-16-16,0 10 2 15,-5 4-20-15,-4 1-11 16,0-2-5-16,0-6 2 16,0-3 4-16,0-13-6 15,0-10 0-15,0-12-12 16,0-8-37-16,0-2-22 0,0 0-28 15,-2-12-16 1,-3-17-224-16</inkml:trace>
  <inkml:trace contextRef="#ctx0" brushRef="#br0" timeOffset="72722.39">19493 11003 1011 0,'-13'-14'200'16,"4"1"-137"-16,4 4-7 15,5-3-11-15,0-3-6 16,0 1-9-16,14-2-20 0,8 3-8 16,3-2-2-16,-5 7 0 15,-5 5 0 1,-5 0-1-16,-2 3-1 0,-1 0-4 15,-1 0-1-15,-3 0 0 16,0 12 0-16,-1 7 2 16,-2 0 2-16,0 3 1 15,0 2 2-15,-18 1 0 16,-5-3 1-16,4-6-2 16,2-4 2-16,9-7 0 15,4-2-1-15,4-3 3 16,0 0-2-16,0 0-2 0,0 0-6 15,2 0-79-15,22 0-222 16,10 0-93 0</inkml:trace>
  <inkml:trace contextRef="#ctx0" brushRef="#br0" timeOffset="73681.14">19620 10928 533 0,'0'0'247'15,"0"0"-137"-15,0 0-53 0,0 0-10 16,0 0-14-16,0 0-33 16,-6-3 0-1,1 3-9-15,-1 0 9 0,-1 3 33 16,-2 4 19-16,2-3 16 16,-1-3-3-16,-2 3-5 15,2-4-3-15,1 0-7 16,1 0-4-16,1 0-9 15,5 0 3-15,0-5 0 16,0-16-16-16,2 0-18 16,20-4-2-16,7 4-2 15,10 2-1-15,-2 6-1 16,5 8-5-16,1 5 4 0,-5 0-2 16,-3 2 3-1,-6 16-2-15,-14 4-1 0,-5 2-1 16,-10 0-4-16,0 0 4 15,-6 1-5-15,-23-2 9 16,-8 2-1-16,-3-1 3 16,0-6-2-16,3-4 0 15,6-2 1-15,4-5-2 16,9-5 2-16,7 1 0 16,6-3-1-16,2 0 0 15,3 0 6-15,0 0 3 16,0 0 14-16,0 0-6 15,0 0 0-15,0 0-13 0,0 2-3 16,0 0-1-16,0 3-3 16,14 6-3-16,3-2 6 15,6 0 2-15,4-1-2 16,-2-6 4-16,1-2-4 16,1 0 7-16,-3 0-3 15,-4-19 3-15,-1-8-5 16,-8-4-2-16,-5-4-3 15,-6-1-3-15,0 1 0 16,-2 3 1-16,-13 8 3 16,-1 8 1-16,1 5-1 15,-4 6-3-15,-5 5-4 16,-5 0-4-16,-7 2-24 16,-2 23-28-16,-1 2-36 0,5 5-35 15,10-5-149-15,7-8-644 16</inkml:trace>
  <inkml:trace contextRef="#ctx0" brushRef="#br0" timeOffset="74656.11">20318 10720 397 0,'0'0'222'16,"0"0"-112"-16,0 0-14 15,0 0 38-15,0 0-42 16,0 0-15-16,10-40-15 16,-10 37 5-16,0 3-18 15,0 0 2-15,0 0-24 16,0 0-22-16,-17 0-5 16,-9 12 0-16,-3 9-3 15,-3 7 3-15,3 8 7 16,6 6 13-16,4 7-7 15,5 8 14-15,10 0 7 16,4-1-11-16,0-8-13 0,14-4-5 16,13-3-2-1,8-9 7-15,5-6-4 0,3-13-6 16,1-9-60-16,-2-4-171 16,-5-24-376-16</inkml:trace>
  <inkml:trace contextRef="#ctx0" brushRef="#br0" timeOffset="75144.83">20686 10816 586 0,'0'0'707'16,"0"0"-556"-16,0 0-69 0,0 0-45 16,0 0-10-1,0 0-27-15,22-18 1 0,-8 38-1 16,-5 10 0-16,-5 8 0 15,-4 6 0-15,0 7 0 16,-4 5 3-16,-15-3 1 16,0 2-3-16,-1-9 0 15,1-8 0-15,9-12 2 16,3-12-1-16,7-11 0 16,0-3 1-16,0-17 15 15,5-17-18-15,15-12-21 16,1-4 10-16,0 0 11 15,-1-2-3-15,0 1 5 16,-2 4-3-16,0 2 2 0,2 7-2 16,-2 8 1-16,-3 8-2 15,1 8 4-15,-10 8 0 16,-1 4-1-16,-3 2 2 16,0 0-3-16,6 0-5 15,0 18-8-15,5 15 13 16,5 12 8-16,3 5-2 15,2 0-3-15,0 1-3 16,0-5 0-16,-6-10 0 16,-5-8 0-16,-4-10-2 15,-8-8-53-15,0-4-130 16,0-6-177-16,-20 0-417 16</inkml:trace>
  <inkml:trace contextRef="#ctx0" brushRef="#br0" timeOffset="75753.28">20802 11029 1175 0,'0'0'230'0,"0"0"-124"15,0 0-67-15,0 0 12 16,0 0-43-16,0 0 8 16,143 12-10-16,-79-12-1 15,-6 0 1-15,-4-4-6 16,-6-12-35-16,-5-4-51 15,-7-2-24-15,-7 0 39 16,-12 0 51-16,-3 1 20 0,-7 6 0 16,-5 1 28-16,0 0 27 15,-2 3 16-15,0 2-11 16,0 4-19-16,2 3-6 16,-2 2-9-16,0 0-4 15,0 0-8-15,2 0-8 16,1 0-6-16,6 16-7 15,0 14 7-15,4 12 0 16,-2 5 4-16,0 1-4 16,-3-6 3-16,-4-6-2 15,-4-8-2-15,0-13 1 16,0-4-2-16,0-9 2 0,0-2 1 16,-8-6-1-16,-5-24 17 15,-3-10-12-15,6-6-3 16,3-7-1-16,7 2-1 15,0 1 0-15,7-1-2 16,19 7 4-16,10 3-2 16,5 10 2-16,-1 5 0 15,-3 11-2-15,-6 10-3 16,-2 5-3-16,0 0 5 16,0 17-1-16,0 8 1 15,-6 5 1-15,-6 6 0 16,-5 3-2-16,-10 2 1 15,-2-2 1-15,0-10-1 0,0-4-12 16,0-11-32-16,0-9-34 16,0-5-95-16,0 0-23 15,0-15-299-15</inkml:trace>
  <inkml:trace contextRef="#ctx0" brushRef="#br0" timeOffset="76046.11">21977 10662 1053 0,'0'0'160'15,"0"0"-54"-15,0 0-49 16,0 0-16-16,0 0-6 16,0 0 16-16,56-36-10 15,-52 36-13-15,2 14-14 0,-1 18 3 16,-1 8 2-16,-4 8-5 15,0 2-6-15,0 0-6 16,0-4 1-16,0-4-2 16,0-7 0-16,0-10 3 15,0-8-4-15,0-7-5 16,0-8-41-16,0-2-73 16,0 0 15-16,0-14-63 15,0-15-455-15</inkml:trace>
  <inkml:trace contextRef="#ctx0" brushRef="#br0" timeOffset="76487.86">22052 10740 688 0,'0'0'338'0,"0"0"-229"0,0 0 1 15,0 0 11-15,0 0-17 16,0 0-45-16,-38-85-44 15,67 66-14-15,7 1-1 16,0 6-2-16,2 3 2 16,-9 9-1-16,-4 0 1 15,-10 2-9-15,-4 23 0 16,-6 3 8-16,-5 2-1 0,0 0 2 16,-23-2-1-1,-10-1-1-15,-6-6 0 0,6-4 0 16,6-4 2-16,14-7 0 15,9-6 0-15,4 0 10 16,9 0 24-16,22-14-34 16,12-3 0-16,1 4 0 15,1 7-4-15,-1 6 2 16,-4 0 1-16,-4 12-7 16,-12 14 0-16,-8 4 7 15,-14 2 1-15,-2 3 24 16,-6-4 0-16,-19 0-10 15,-4-5-12-15,-4-5 2 16,2-4-4-16,2-11-54 16,2-6-164-16,9 0-335 0</inkml:trace>
  <inkml:trace contextRef="#ctx0" brushRef="#br0" timeOffset="76740.23">22436 10437 1185 0,'0'0'188'0,"0"0"-72"15,0 0-53-15,0 0-60 16,0 0-3-16,0 0-9 16,0 0 5-16,214 220 2 0,-206-117 2 15,-8 1 18 1,-10-1-1-16,-28-9-11 0,-11-10 0 15,-7-12-4-15,-7-14-2 16,-3-12-14-16,-7-13-144 16,1-18-162-16,3-15-777 15</inkml:trace>
  <inkml:trace contextRef="#ctx0" brushRef="#br0" timeOffset="77170.98">21761 10906 846 0,'0'0'239'0,"0"0"-65"0,0 0-54 16,0 0-33-16,0 0-27 15,0 0-47-15,35 11-13 16,-26 29 0-16,-7 11 10 16,-2 8 6-16,-7 1-3 15,-19-7-5-15,-8-10-4 16,5-9-1-16,10-14-3 16,7-12-68-16,12-8-133 15,0-8-99-15</inkml:trace>
  <inkml:trace contextRef="#ctx0" brushRef="#br0" timeOffset="79606.6">9910 13138 620 0,'0'0'256'0,"0"0"-143"16,0 0-38-16,0 0 12 15,0 0 2-15,0 0-27 0,0 0-17 16,-28 0-23-16,28 0-3 16,0 0-1-16,0 0-5 15,17 0-4-15,12 0 8 16,13 0 20-16,10-10 1 16,4-10-16-16,4 1-16 15,0 0-3-15,-6 4-3 16,-6 3 0-16,-7 1-11 15,-12 5-101-15,-12 4-71 16,-8 2-64-16,-9 0-130 16,0 0-121-16</inkml:trace>
  <inkml:trace contextRef="#ctx0" brushRef="#br0" timeOffset="79906.09">10075 13291 522 0,'0'0'288'16,"0"0"-163"-16,0 0-12 16,0 0-11-16,0 0 5 15,0 0-4-15,-33 18-36 16,33-18-14-16,0 0-29 16,0 0-2-16,11 0-8 15,18 0 0-15,11 0 18 16,9 0-13-16,3-2-8 15,-4-7-9-15,-1-1-1 0,-7 2 2 16,-7 0-3-16,-10-1 0 16,-5 0-2-16,-5 4-21 15,-2-2-22-15,3 2-85 16,3-3-57-16,6 0-120 16,1-5-531-16</inkml:trace>
  <inkml:trace contextRef="#ctx0" brushRef="#br0" timeOffset="80940.03">11687 12985 778 0,'0'0'274'16,"0"0"-188"-16,0 0-66 15,0 0-16-15,0 0 4 16,0 0-7-16,2-3-1 16,-2 3 0-16,2 0 5 15,-2 0 24-15,0-4 59 16,0 0-5-16,0-2-17 16,0-3-22-16,0 1-35 15,0 3-3-15,0-2 8 16,0 4-6-16,0 1-6 15,-11 2-2-15,-9 0-11 0,-7 0 10 16,-8 3-7 0,-1 18 7-16,-4 5-3 0,4 2 1 15,3 3 3-15,1 1 9 16,11-6-4-16,5-6-2 16,9-8 1-16,5-7-3 15,2-5 6-15,0 0-2 16,7 0-2-16,19 0 5 15,10 0 4-15,6 0-2 16,7 0-5-16,3 10-5 16,-4 4 0-16,-3 4-2 15,-11 0 2-15,-7 2 0 16,-6 2 0-16,-7 1-3 0,-10 1 1 16,-4 1-1-1,0 2-1-15,-10 1 1 0,-21-3 3 16,-8 4-1-16,-7-3 1 15,-8-2 0-15,-2-6 4 16,3-8-4-16,8-8 0 16,12-2 21-16,12 0 12 15,8 0 5-15,7-8 5 16,6 0-12-16,0 4-13 16,0-1-8-16,0 5-10 15,22 0-7-15,14 0-6 16,10 5-55-16,4 3-209 15</inkml:trace>
  <inkml:trace contextRef="#ctx0" brushRef="#br0" timeOffset="82913.72">11105 12525 706 0,'0'0'192'0,"0"0"-173"15,0 0-9 1,0 0 9-16,0 0 52 0,0 0-10 16,0 0-22-16,-95 4 24 15,101 0 3-15,36 1-45 16,23 2 4-16,31-4 42 15,31-3-30-15,23 0-20 16,18 0-2-16,23 0-14 16,9 0-1-16,3 0-2 15,-1 0 1-15,-14 0 1 16,-23 0 2-16,-32 0 0 16,-28 0 0-16,-26 0-2 15,-27 0 3-15,-20-1-1 16,-21-1 6-16,-8 2 80 15,-3-2-9-15,0 0-25 0,0 2-31 16,0 0-11 0,0 0-7-16,0 0-5 0,0 0-1 15,0 0-1-15,6 0-12 16,9 7-53-16,14 9-79 16,10-1-135-16,7-11-527 15</inkml:trace>
  <inkml:trace contextRef="#ctx0" brushRef="#br0" timeOffset="83866.8">15552 12151 264 0,'0'0'119'0,"0"0"-100"16,0 0-7-16,0 0-6 16,0 0 10-16,0 0 124 15,0 0-45-15,-38 19-11 16,38-17 4-16,0-2-35 15,0 0-34-15,0 0 29 0,0 0 31 16,0 0-18-16,0 0-3 16,0 0-9-16,0 0 0 15,0 0 10-15,27 0-7 16,38 0-24-16,37-4-3 16,37-14 8-16,33-6-5 15,23-5-21-15,26-2 3 16,22-4-6-16,9 3 2 15,8-2-6-15,4 2-1 16,-10-4-1-16,-16 4 2 16,-28 1 0-16,-36 6 2 15,-36 3 4-15,-39 3-2 0,-37 9-1 16,-29 5 8-16,-22 3 31 16,-11 2 13-16,0 0-7 15,0 0-13-15,0 0-16 16,0 0-16-16,0 0-3 15,0 0-3-15,0 0-5 16,0 0-38-16,9 0-76 16,29 14-130-16,20-6-114 15</inkml:trace>
  <inkml:trace contextRef="#ctx0" brushRef="#br0" timeOffset="84551.24">19986 11714 141 0,'0'0'510'0,"0"0"-385"15,0 0-106-15,0 0-5 0,0 0 91 16,0 0 79-1,-306 3-24-15,306-3-38 0,23 0-8 16,55-9-57-16,45-10-57 16,41-8 0-16,44 1 0 15,22 0 5-15,30 5-5 16,37-2-5-16,17 3 3 16,14 0 2-16,-9 0 2 15,-36 2 3-15,-45 6-5 16,-50 7 0-16,-55-2-5 15,-44 5 5-15,-42-2 6 16,-29 2 49-16,-16 2 12 16,-2-2-15-16,0 2-24 15,0 0-13-15,0 0-11 0,0 0 0 16,0 0-4-16,0 8-18 16,0 15-90-16,-2-4-216 15,-5-5-627-15</inkml:trace>
  <inkml:trace contextRef="#ctx0" brushRef="#br0" timeOffset="86063.07">24516 8136 626 0,'0'0'173'0,"0"0"-108"15,0 0-12-15,0 0 44 16,0 0-2-16,0 0 16 16,-9-12-44-1,9 12-23-15,0-2-3 0,0 2-3 16,0 0-4-16,-3 0 4 15,3 0-17-15,0 0-11 16,0 0-10-16,0 0-1 16,0 0-6-16,0 7-2 15,-2 21 4-15,-2 14 5 16,2 12 1-16,0 7 1 16,2 1-1-16,0 3 10 15,0 5-5-15,0 9 7 16,8 7 9-16,8 8-18 15,-1 10 18-15,6 0-14 0,1 0-6 16,2 0 7-16,1 3 1 16,-1-1-8-16,-1 3 5 15,-4 10 6-15,4 10-6 16,0 1 2-16,-1 2 0 16,2-1-4-16,-2-5 1 15,1-6-1-15,-3-2 0 16,0-7-4-16,0-7 0 15,5-8 3-15,-4-3 7 16,2-11-6-16,0-8 0 16,-3-11-2-16,-5-8-2 15,-1-13 1-15,-5-10-1 0,-7-8-1 16,0-8 0-16,-2-7 3 16,0-9-3-16,4 0-21 15,3-33-20-15,4-29-139 16,2-38-404-16</inkml:trace>
  <inkml:trace contextRef="#ctx0" brushRef="#br0" timeOffset="87472.88">24483 7994 387 0,'0'0'95'0,"0"0"-84"16,0 0-10-16,0 0 22 16,0 0 39-16,0 0-18 15,-58 33 7-15,58-31-7 16,0-2 10-16,0 2 26 16,0-2-3-16,0 0-26 15,0 1-27-15,0-1-5 16,0 3-9-16,13 3 3 15,11 2 29-15,12 0 20 0,8-1-24 16,16-6-7-16,19-1-9 16,10 0 1-16,15-1-8 15,14-12-7-15,10 3-4 16,8 4-4-16,-3 2 2 16,2 2 1-16,0 2-2 15,6 0 5-15,15 0-6 16,18 0-1-16,24 0 1 15,23 0 1-15,24 0 1 16,11 0-1-16,8 0-1 16,-13 0 2-16,-12 0 1 15,-7 0-3-15,-12 0 0 0,-1 0 15 16,3 0 10-16,-2 0-13 16,4 0 4-16,1-4-2 15,-8 2-8-15,-5-1-6 16,-19 0 0-16,-16 1-1 15,-11-2 1-15,-12-1 3 16,-4-7-1-16,-5 1 1 16,-2-1 52-16,-1-1-16 15,-4 2-20-15,-13 0-6 16,-15 3-9-16,-31 3 9 16,-27 3-5-16,-23 2 10 15,-16 0-4-15,-13 0 16 16,0 0-16-16,0 0 5 15,0 0-4-15,0 0-10 16,0 0-4-16,0 0 1 0,-11-8-2 16,-9-2-3-16,-9-3-3 15,-5 1-7-15,-1 1 0 16,-5-2-3-16,2 3-1 16,4 2 11-16,3 0-5 15,5 0 8-15,3 0 2 16,5 3 0-16,5 0 1 15,7 1 1-15,0 2 3 16,4 2-2-16,0 0 1 16,0 0 5-16,2 0 7 0,0 0-8 15,-2 0-6-15,2 0 2 16,-2 0-1-16,0 0-1 16,2 0 0-16,0 0 0 15,0 0-1-15,0 0-4 16,0 16-7-16,-7 14-3 15,-7 16 14-15,-3 15 5 16,-1 15-4-16,7 21 2 16,-1 12-3-16,8 11 0 15,4 15 3-15,0 10 2 16,0 13-5-16,0 12 4 16,2 9 13-16,-2-3-8 15,0 4 1-15,0 1 5 16,0-7-1-16,0-12-6 15,0-9 2-15,18-6-1 0,11-9 5 16,9 0 3-16,7-7-4 16,1-5-1-16,1-13-1 15,-7-9-7-15,-9-14 2 16,-6-18-3-16,-8-11 1 16,-5-20-4-16,-5-12 5 15,-5-14-5-15,0-8-1 16,-2-5 0-16,0-2-16 15,-20 0-52-15,-37 0-8 16,-31-18-217-16,-19-12-557 16</inkml:trace>
  <inkml:trace contextRef="#ctx0" brushRef="#br0" timeOffset="88053.22">25051 11122 99 0,'0'0'134'15,"0"0"-134"-15,0 0-203 16</inkml:trace>
  <inkml:trace contextRef="#ctx0" brushRef="#br0" timeOffset="88245.11">25051 11122 103 0,'-42'-3'153'0,"42"3"-47"16,0 0 4-16,0 0 20 16,0 0-58-16,0 0 29 15,22 28-15-15,-11-2-32 16,0 6-16-16,0 9-7 16,-4 5-14-16,-3 5-3 15,-2 10 17-15,-2 0 3 16,0 3-21-16,0-11-6 15,0-11 4-15,0-14-5 16,0-9 5-16,16-11-11 16,8-7-6-16,1-1-202 15,-5 0-612-15</inkml:trace>
  <inkml:trace contextRef="#ctx0" brushRef="#br0" timeOffset="89190.22">25106 11672 528 0,'0'0'201'0,"0"0"-186"15,0 0-14-15,0 0 14 16,0 0 73-16,0 0-25 0,-29 0-17 16,27 0 14-16,0 0-6 15,2 0 6-15,0 0 4 16,0 0-8-16,0 0-5 16,23 0-18-16,16 0-21 15,13 0 3-15,8 0-4 16,5 0-5-16,6 0 0 15,9 0-2-15,10-8 4 16,5-2 0-16,12 0 0 16,7-1-5-16,2-1-2 0,-4 1 4 15,-2-1 10 1,4 0-3-16,5 2-6 0,5 0 13 16,3-1 11-16,3-1-2 15,-1 5-16-15,0 0-6 16,-8 0-4-16,-5-1 0 15,-8 2 2-15,0-2-2 16,4 2 2-16,-2 2 3 16,4-1-2-16,-2 0 8 15,-1 1-4-15,1-4-5 16,2 0 1-16,2 2-2 16,-5 2 0-16,0 0 4 15,-3 2-2-15,-6 0 2 16,-6-1-1-16,-3 1-3 15,-4-1-2-15,1 1 3 0,1 0-3 16,5-2 2-16,2 4 0 16,0 0-3-16,-4 0-1 15,-5 0 1-15,-7 0 0 16,-10 0 6-16,-5 0-4 16,-11 0 3-16,-8 0-2 15,1 0-2-15,1 0 4 16,3-4-3-16,7-4-2 15,4-2 3-15,6 4 0 16,-5 1-3-16,-5 4 1 16,-6-1 2-16,-10 0 1 15,-9 0 1-15,-8-3 1 0,-4 5-1 16,1-3 1-16,1-2-3 16,1 1 0-16,-1-1 3 15,-1 1-4-15,-3-1 1 16,-6 4 4-16,-1-3 2 15,-3 1 0-15,1-1-2 16,5 3 1-16,5-4-4 16,5 1 1-16,2 3 2 15,-3-3-6-15,-6 1 0 16,-9-1 0-16,-4 2-1 16,-7 1 0-16,0-2-3 15,-2 3-31-15,-34 0-63 16,-15 0-104-16,-5 0-130 15</inkml:trace>
  <inkml:trace contextRef="#ctx0" brushRef="#br0" timeOffset="90915.93">27068 8909 475 0,'0'0'148'16,"0"0"-108"-16,0 0-27 15,0 0 54-15,0 0 69 16,0 0-26-16,9 10-52 15,-9-10-30-15,0 0-4 16,0 0 8-16,0 0 16 16,0 0-3-16,0 0-8 15,0 0-12-15,0 0-7 16,0 0-3-16,-4 2 1 16,-14 0-1-16,-7 2-8 15,-6 1 1-15,-5-2-2 16,-2 3 4-16,-3 0 10 15,-9-2 3-15,-1 4-2 16,-8 0-1-16,-3 1-5 0,-7 3 7 16,-2 2-16-16,-3-1 0 15,-1 6 1-15,-4-2 1 16,4 1 0-16,1 3-1 16,5-3 6-16,0 0-3 15,3 0 3-15,-2 0-5 16,10 0 2-16,3 2 0 15,-1 0-9-15,5 4 8 16,-1 2-5-16,-1 4 1 16,0 6 1-16,-3 2-4 0,0 2 2 15,7 1 0 1,2-3-1-16,7 0 3 0,-1 4-6 16,4 7 4-16,1 11 2 15,3 11-1-15,6 4 1 16,9 3-6-16,9 1 5 15,7-2-3-15,2-1 1 16,0 1 1-16,9-3-1 16,13-3 1-16,5-1-4 15,6-5 0-15,5-3 3 16,3-4 2-16,5-1-5 16,6-5 3-16,6 0-2 15,6 0 0-15,9-2-1 16,12-3 3-16,11-4 1 15,18-5 0-15,4-5-1 0,7-8-2 16,-2-11-1-16,-1-2 2 16,3-3-5-16,2-5 6 15,3-4-3-15,-1 0 0 16,-7 0 0-16,-3-10 11 16,-11-8-6-16,-5-5-3 15,-3-4 3-15,-4-4-3 16,-2-5 1-16,-3 0 3 15,-2-1-2-15,0-2-4 16,-6-2-1-16,-7-3 1 16,-7-2 4-16,-6 0-4 15,-5-5-2-15,-2-7 2 0,-1-5 2 16,3-2-2-16,-3 5 1 16,-7 4-1-16,-11 10 5 15,-8 7-3-15,-6 6 1 16,-6 3 0-16,-5 4-3 15,-3 2 12-15,-3 0-9 16,1-4-3-16,-5-4 5 16,0-5-4-16,-2 0 1 15,0-5-1-15,0 5-1 16,0-2-2-16,-7-2 2 16,-6 5 3-16,-5 0-3 15,1-2 0-15,-6 0 1 16,1-2 0-16,-3-2-1 15,0-2 0-15,2 2 0 16,-2 0 0-16,0 3 1 0,1 7-1 16,2 4 0-16,2 3 0 15,1-1 0-15,0 3 0 16,1 2 0-16,-3 0 0 16,4 1 0-16,-3 3 0 15,-3 2-1-15,-6-5 1 16,-6 0 0-16,-7-1 0 15,-10 3 0-15,-12 3-3 16,-17 1 6-16,-26-3-7 16,-24 0 4-16,-26 0-1 15,-28 2-25-15,-8 3-1 16,2 3-13-16,19 7 2 0,35 2-26 16,37 0-107-16,44 13-176 15</inkml:trace>
  <inkml:trace contextRef="#ctx0" brushRef="#br0" timeOffset="92168.72">29685 9071 838 0,'0'0'119'15,"0"0"-83"-15,0 0 32 0,0 0-4 16,0 0 26-16,0 0-46 16,-64-49-22-16,30 42-13 15,-6 2 13-15,-7 1-3 16,-9 1 0-16,-4-1 5 15,-9 0 14-15,-3 2-11 16,1-1 9-16,-4 3 0 16,-8 0-7-16,-12 0-8 15,-13 0-7-15,0 2 0 16,-2 8-2-16,2-1-1 16,8 5 1-16,5 2 0 15,6 3-1-15,4 1-2 16,12 6 3-16,1 4-10 15,5 2 2-15,4 6-3 16,1 3 5-16,2-2-4 0,2 3 0 16,0 2 2-16,2 2-3 15,3 1-1-15,4 5 3 16,-1 0-1-16,8-2 2 16,7 2-2-16,6 3 0 15,8 5 1-15,6 5-2 16,11 3 1-16,4 1-1 15,0-1 2-15,0-6-2 16,15-5 0-16,8-1 0 16,1-5 1-16,5 4-1 15,7-3 0-15,6 0-1 16,9 0 0-16,12 1 7 0,10 0-6 16,8 0 1-16,6-2-2 15,4 0-1-15,9-9-1 16,14-4 2-16,9-9 0 15,6-7 0-15,3-8 2 16,-3-7-1-16,-2-4-1 16,-5-3 1-16,-3 0 2 15,-10 0 0-15,0-5-2 16,-4-7-1-16,2-2 2 16,-2 0 1-16,-7-6-3 15,-7 0-1-15,-11-4-1 16,-2-4 1-16,-2-2 2 15,0-2 0-15,0-2-1 0,-1 0 0 16,-2-2 1-16,-3-2-1 16,-5 1 0-16,-11 1 1 15,-10 5-1-15,-9-3 1 16,-6 1 0-16,-4 1 0 16,-5 2 0-16,-2-4 1 15,0 1-1-15,-1 1 1 16,-1 1 3-16,-3-3-5 15,1-2 2-15,-8 2-1 16,-3 2-1-16,-3-1 0 16,0 5 1-16,0-2 0 15,0 3 1-15,-7 0 0 0,-1-4 0 16,-2 3 0-16,-3-4-1 16,-1 2-1-16,-1-4 0 15,-1 0 2-15,1-2 0 16,-1-4-2-16,-2 0 0 15,-4-4 0-15,-3-2 0 16,-6-2-1-16,-11-5 1 16,-16-1 0-16,-20-1-1 15,-29 0 0-15,-38 5-16 16,-44 12-22-16,-63 22-17 16,-59 16-105-16,-42 26-127 15,-25 23-333-15</inkml:trace>
  <inkml:trace contextRef="#ctx0" brushRef="#br0" timeOffset="93074.64">25243 8652 778 0,'0'0'208'15,"0"0"-150"-15,0 0-45 16,0 0-6-16,0 0-2 16,0 0-5-16,0 53 1 15,0-18 7-15,-8 4 3 0,-7 3 20 16,-3 2 11-16,-1 2-8 16,-2 0-1-16,-1-4 7 15,5-3-19-15,0-12-15 16,9-10-4-16,3-9 1 15,5-8-1-15,0 0 5 16,0-7 12-16,0-23 18 16,9-13-36-16,9-12 2 15,6-7 1-15,1-3-4 16,2 0 4-16,2-2-3 16,-2 9 10-16,2 12 24 15,-7 12-2-15,-5 14 1 16,-6 8-14-16,-6 10 4 15,-2 2-15-15,1 0-9 16,7 12-15-16,5 18 12 0,5 14 3 16,2 7 2-16,-3 5-1 15,1-3 0-15,-6 2-2 16,-7-6 0-16,0-8 1 16,-8-5 0-16,0-9-1 15,0-12-39-15,0-5-52 16,0-7-72-16,-16-3-111 15,-9 0-414-15</inkml:trace>
  <inkml:trace contextRef="#ctx0" brushRef="#br0" timeOffset="93219.55">25162 8909 974 0,'0'0'332'0,"0"0"-267"15,0 0-40-15,0 0-4 16,0 0 8-16,0 0-12 15,353 2-17-15,-257-12-62 16,-1-10-365-16</inkml:trace>
  <inkml:trace contextRef="#ctx0" brushRef="#br0" timeOffset="93974.82">29355 8458 886 0,'0'0'143'16,"0"0"-29"-16,0 0 44 15,0 0-53-15,0 0-38 16,0 0-17-16,-8-25-25 16,8 25-10-16,0 0-9 0,0 6-6 15,0 20 1 1,0 13 2-16,0 5 9 0,-5 4-5 16,3 1-1-16,2-5-4 15,0-7 0-15,0-5-2 16,0-8 3-16,0-7-3 15,0-9-59-15,4-6-121 16,5-2-112-16,0-8-288 16</inkml:trace>
  <inkml:trace contextRef="#ctx0" brushRef="#br0" timeOffset="94440.39">29364 8470 637 0,'0'0'309'0,"0"0"-196"16,0 0-25-16,0 0 38 16,0 0-9-16,0 0-12 15,-49-56-48-15,74 42-57 16,1 2 0-16,5 2-2 16,-6 4 2-16,-3 2-2 15,-3 4 1-15,-6 0-3 16,-5 0-10-16,-3 13 9 15,-5 6-4-15,0 7 5 16,-5 1 4-16,-26 6 5 16,-4-3-3-16,1 0-2 15,3-10-1-15,15-6 0 16,12-8 1-16,4-3 0 0,0-3 4 16,22 0-4-16,16 0 3 15,9-11-3-15,-1 7 4 16,0 4-4-16,-7 0-8 15,-7 4 3-15,-8 16 0 16,-11 6 0-16,-10 7 1 16,-3 0-7-16,-11 3 11 15,-23-4 28-15,-12-1-8 16,-10-6-14-16,-2-8 1 16,2-5-6-16,9-10 2 15,13-2-3-15,15 0-30 16,19-17-84-16,4-17-182 0</inkml:trace>
  <inkml:trace contextRef="#ctx0" brushRef="#br0" timeOffset="95257.92">31760 7816 172 0,'0'0'274'0,"0"0"-132"16,0 0-20-16,0 0 38 15,0 0-4-15,0 0-43 16,29 8-24-16,-24-8-32 16,0 0-10-16,-5 0 2 15,0 0 1-15,0 0-16 16,0 0 4-16,0 0-10 0,-12 0-25 16,-17 0-3-16,-9 6-4 15,-7 10-1-15,1 5 5 16,7-2-2-16,10-1-3 15,8-4 5-15,15-4-1 16,4-2 2-16,0-1-1 16,27-3 8-16,15-1 3 15,10 1-2-15,-1 3-6 16,-2 4-3-16,-9 6 0 16,-8 0-1-16,-15-3-2 15,-12-3-5-15,-5-1-10 16,-3 0 6-16,-26 3 6 0,-11 1 6 15,-8-2 5 1,-2 1 0-16,8-3-2 0,4-4-2 16,9-3-1-16,5-3-29 15,8 0-263-15,12 0-657 16</inkml:trace>
  <inkml:trace contextRef="#ctx0" brushRef="#br0" timeOffset="96489.08">27389 9752 132 0,'0'0'141'15,"0"0"-50"-15,0 0 24 16,0 0 79-16,0 0-20 16,0 0-35-16,49-12-30 15,-18-5-11-15,5-1-30 16,9-2-42-16,12-4-10 15,11-4-3-15,9 2-10 0,12-3-1 16,3 0-3-16,6 3 1 16,-7 2-9-16,-10 6-24 15,-17 8-22-15,-21 4 27 16,-19 3 7-16,-12 3 17 16,-12 0 2-16,0 0-24 15,0 0 2-15,0 0 22 16,0 0-4-16,0 0 4 15,6 0-2-15,-2 0-39 16,1 0-26-16,-3 0-22 16,-2 0-106-16,0 0-131 15</inkml:trace>
  <inkml:trace contextRef="#ctx0" brushRef="#br0" timeOffset="96998.78">27224 10240 277 0,'0'0'105'0,"0"0"-51"16,0 0 161-16,0 0-49 0,0 0-133 15,0 0-20 1,-11 3-3-16,11-3 27 0,0 0 19 16,0 0 19-16,0 0 3 15,0 0-8-15,0 0-12 16,0 0-13-16,3 0 8 16,10 0 9-16,11 0-10 15,18 0-19-15,19-17-12 16,19-6-7-16,24-7-5 15,21-11-5-15,16-5-3 16,13-6-1-16,-3-4-1 16,-14 5-1-16,-29 12 2 0,-29 12 0 15,-35 13 0 1,-19 7 0-16,-17 2 1 0,-3 2 0 16,0-1-1-16,1-1 0 15,7 1 0-15,3 0 3 16,0 0-3-16,-7 0 0 15,-2 4-3-15,-7 0-3 16,0 0-75-16,0 12-42 16,-23 9-21-16,-10 3-181 15,-5 0-341-15</inkml:trace>
  <inkml:trace contextRef="#ctx0" brushRef="#br0" timeOffset="97382.18">27677 10503 38 0,'0'0'362'16,"0"0"-278"-16,0 0 5 16,0 0-34-16,0 0-27 15,0 0 11-15,-137 115-8 16,133-109 6-16,0-4 54 15,4 0 15-15,0-2 31 16,0 0-32-16,0 0-9 16,0 0-24-16,20 0-29 15,4-9-38-15,10 0 3 0,4-4-1 16,8 1-7 0,14-2 2-16,17-4-1 0,14-6-1 15,13-6 0-15,8-5 0 16,-7 1-1-16,-18 3-1 15,-25 9-18-15,-27 8-23 16,-18 6 8-16,-11 2 24 16,-6 2 0-16,0 2-66 15,-17-1-117-15,-6 2-419 16</inkml:trace>
  <inkml:trace contextRef="#ctx0" brushRef="#br0" timeOffset="99284.28">25517 9907 440 0,'0'0'195'0,"0"0"-132"15,0 0 31-15,0 0-3 16,0 0-18-16,0 0-15 16,0 0-5-16,0-70-8 15,0 70 19-15,0 0-6 16,0 0-25-16,0 0-12 16,0 0-10-16,0 0-11 15,0 0-1-15,0 0-2 0,0 0-3 16,-10 14 3-1,-2 9 2-15,-5-2 1 0,4 3 2 16,3-4-1-16,0-1-1 16,4-1 2-16,3 0 3 15,1 4-3-15,2 2 2 16,0-4 7-16,0 2-5 16,5-6 0-16,11-1 2 15,1-6 7-15,1-3-7 16,-5-3 5-16,3-3-7 15,-1 0 9-15,1-7-5 16,4-9 2-16,-2-3-8 16,-3-1-1-16,-5 6-1 15,-4-1 0-15,-1 1 0 0,-3-1 1 16,-2 1-2-16,0-3 2 16,0 2-3-16,-7 3-8 15,-11 0 7-15,-1 5-7 16,-2 0 5-16,3 4-2 15,3 3 2-15,4 0 0 16,9-2 2-16,-1 2 1 16,3 0 3-16,0 0 0 15,0 0 1-15,0-3-1 16,0 2 3-16,0-5-6 16,7 1-1-16,6-2 0 15,5-1 0-15,4-3-1 16,7-5 2-16,0 0 0 0,-2-1 2 15,-9 4-1-15,-5 5 2 16,-11 4-2-16,-2 4-1 16,0 0 0-1,0 0-11-15,0 3-12 0,0 15 7 16,2 3 16-16,4 4 0 16,-4 1 3-16,-2-7-3 15,0-2 0-15,0-5-2 16,0-9-1-16,0-1 3 15,0-2 5-15,0 0 5 16,0 0 9-16,0-2 4 16,2-13-16-16,0-7-7 0,5-4 0 15,3-4-1-15,4-5-1 16,6 3 1-16,0 2 1 16,3 4 0-16,-8 10 2 15,1 6-4-15,-5 6 1 16,0 4 1-16,2 0-4 15,-2 0-2-15,3 21 6 16,-1 2 0-16,-1 3 1 16,-1 2 2-16,-1-6-3 15,-2-3 0-15,-4-9-1 16,-2-4-45-16,-2-6-97 16,0 0-128-16,0-11-324 15</inkml:trace>
  <inkml:trace contextRef="#ctx0" brushRef="#br0" timeOffset="100080.77">26029 9472 809 0,'0'0'71'16,"0"0"-36"-16,0 0 40 15,0 0-10-15,0 0-10 16,0 0-14-16,-9-49-19 15,9 49 10-15,0 0 6 16,0 0-4-16,0 0-32 16,-4 0-2-16,-3 12-16 15,5 11 14-15,-2 8 4 16,-1 3-1-16,5 2 2 16,0 4 2-16,0 0-1 0,11 1 0 15,0-7 1-15,1-5-4 16,-3-11 0-16,-5-7 6 15,0-9-5-15,1-2 0 16,2-9-2-16,0-14-48 16,1-8-19-16,-1 5 38 15,-5 2 26-15,2 8-3 16,1 2 1-16,0 5 2 16,1 4 2-16,1 3-3 15,1 2 2-15,4 0 0 16,-3 7-2-16,1 14 4 0,0 1 9 15,-1 7 5 1,-1-6-10-16,6-5 0 0,-1-1 8 16,-3-9-4-1,-6-7-2-15,3-1 2 0,-3 0-2 16,0-21-6-16,1-8-35 16,2-2-15-16,-3 0 24 15,5 4 17-15,-3 8 8 16,4 5 1-16,-4 6 9 15,-1 5 21-15,-1 3 15 16,0 0-23-16,6 0-21 16,5 0 1-16,1 19 11 0,-1 3 6 15,1 8-13 1,-5 6 5-16,-2 10-4 0,-7 7-6 16,-2 7 1-1,0-2 0-15,0-7-2 0,0-5-2 16,-2-14 2-16,-5-13 2 15,3-12-2-15,2-4 11 16,0-3 36-16,-6 0 21 16,-5-8 19-16,-7-18-49 15,-2-10-30-15,2-6-3 16,7-8 0-16,6-1 0 16,7 0 4-16,0 2 0 15,18 5-9-15,11 6-4 16,2 6-66-16,2 9-67 15,-1 2-101-15,-6 7-685 0</inkml:trace>
  <inkml:trace contextRef="#ctx0" brushRef="#br0" timeOffset="100614.12">26714 9476 885 0,'0'0'235'16,"0"0"-120"-16,0 0-57 16,0 0-19-16,0 0-22 15,0 0-14-15,13-7-2 0,-8 7 0 16,-5 2 6-16,0 16 1 16,0 6 11-16,0 6 5 15,0 5-15-15,-12 0 0 16,-3 3-8-16,-1 0-1 15,1-8 0-15,3-4 2 16,3-10-1-16,5-8 0 16,2-5 0-16,2-3 2 15,-2 0 2-15,0 0 1 16,-6-9-6-16,4-11-21 16,0-6-8-16,4-9 3 15,0-2 5-15,0-5-4 16,6 0 21-16,8 1 3 0,1 2 2 15,-1 4 6-15,-1 3 16 16,1 6 12 0,-5 8-6-16,-1 6-15 15,2 2-1-15,-2 6-6 0,3 2-7 16,1 2 0-16,3 0-7 16,-1 6 3-16,1 18 0 15,-2 10 1-15,-1 4 3 16,-4 1 0-16,-1-5 1 15,-3-4-1-15,-4-8 0 16,0-4-51-16,0-8-35 16,0-4-68-16,-11-6-163 15</inkml:trace>
  <inkml:trace contextRef="#ctx0" brushRef="#br0" timeOffset="100766.03">26660 9575 636 0,'0'0'394'16,"0"0"-314"-16,14 0-55 16,19 0-3-16,13 0-8 15,6-11-14-15,0 2-4 16,-8-7-324-16</inkml:trace>
  <inkml:trace contextRef="#ctx0" brushRef="#br0" timeOffset="102615.55">28753 10171 725 0,'0'0'128'0,"0"0"-62"0,0 0-9 16,0 0-36-16,0 0-21 15,0 0-20-15,-2-3 15 16,0 10 2-16,-7 3 3 15,3 1 19-15,-2 3 14 16,2 0-3-16,4 1-1 16,2-3-11-16,0-2-4 15,0-3-4-15,0-2-4 16,0-1 1-16,0-4-3 16,0 0 2-16,0 0-1 15,0 0 8-15,0 0 1 0,0 0 2 16,0-4-16-1,0-6-3-15,-2 1-25 0,-5 4 16 16,3 0 9-16,2 5 3 16,2 0 1-16,0 0 17 15,-4 0-18-15,2 0-3 16,0 0 3-16,2 0-1 16,0 0 2-16,0 0 4 15,0 0 2-15,0 0 7 16,0 0 10-16,4-8-10 15,4 1-9-15,-2-3-1 16,3-1-3-16,0 3-1 16,2-2-2-16,2 2 1 15,-1 2-1-15,-1 1 2 0,-5 5-1 16,1 0 0 0,0 0-1-16,0 0 2 0,-3 0 10 15,3 0 9-15,-5 7 11 16,0 0-16-16,-2 1-2 15,0-3-6-15,0 0 0 16,0-3-2-16,0-2-3 16,0 0 2-16,0 0 1 15,0 0 1-15,0 0 1 16,-2 0 0-16,-5 0-1 16,1-2-1-16,4-3 0 15,-3 0 3-15,3 1-3 16,0 0 0-16,-1 1-2 0,3 3-2 15,-2 0 13 1,2 0 19-16,-2 0 5 0,-1 0-15 16,-1 0-10-16,-7 0-10 15,-1 0-2-15,-3 16-1 16,-3 5 1-16,1 3 0 16,-1 3 1-16,3 5-1 15,-2 3 1-15,7-3-1 16,5 0 2-16,5-8 0 15,0-8 2-15,9-6 3 16,14-10 0-16,2 0 7 16,2-12-3-16,-2-16-1 0,-5-2-10 15,-7-2-10 1,-6-1-38-16,-7 4 7 0,0 3 2 16,0 4 23-16,-9 7 11 15,-8 8 0-15,1 7-1 16,1 0-6-16,1 0 9 15,5 0 3-15,5 2 6 16,2 1-4-16,2-1 3 16,0 0-3-16,0-2 3 15,0 0 0-15,15 0 2 16,1 0 1-16,1 0 0 16,1 0-6-16,0 0-2 15,-4-2-5-15,1 0-6 16,-4 1 4-16,0 1 2 15,0 0 3-15,-1 0-2 0,-2 3-6 16,-1 12 5-16,-1 2-1 16,-3 8 1-16,-3-4 2 15,0 2 3-15,0-5 1 16,0-8-1-16,0-6 0 16,0-4 0-16,0 0 5 15,0 0 8-15,0-8 5 16,0-16-18-16,3-4-36 15,9-4 7-15,1 0-37 16,1-1 28-16,1 8 35 16,2 4 3-16,-2 5 18 15,-4 6 29-15,2 4-16 16,-1 6 15-16,1 0-13 16,3 2-19-16,-1 21 16 0,1 3 8 15,-1 1-13-15,-1-1-19 16,-1-1-3-16,-6-6 0 15,-3-7 2-15,-2-5-5 16,-2-7-50-16,0 0-67 16,0-8-23-16,0-19-180 15</inkml:trace>
  <inkml:trace contextRef="#ctx0" brushRef="#br0" timeOffset="103372.7">29146 9881 974 0,'0'0'145'0,"0"0"-56"16,0 0 16-16,0 0-26 16,0 0-22-16,0 0-38 15,-9-49-12-15,9 49 1 16,0 0-7-16,0 0 4 16,0 0-5-16,0 0 0 15,0 10-5-15,-2 22-10 16,0 13 15-16,2 12 9 15,0 1-5-15,0-2-3 16,0-6 4-16,6-12-5 16,5-9 1-16,-1-12 1 0,-4-8 2 15,-6-6-4-15,0-3-9 16,0 0 5-16,0-3-4 16,6-18-27-16,-1-2-23 15,7-2 39-15,-4 3 8 16,3 4 7-16,1 4 3 15,-6 5 1-15,1 9 25 16,-5 0-12-16,2 0-13 16,3 0 1-16,2 19 12 15,0 1 16-15,-1-1-15 16,2-3-4-16,-3-5-8 16,-1-1 5-16,0-3-3 15,-3-5 1-15,-1-2-5 16,3 0-4-16,-1-5-27 15,7-20-27-15,-2-6-35 0,0 2 43 16,0 0 40-16,-2 5 10 16,-1 5 1-16,1 8 43 15,-2 3 30-15,-3 6-18 16,2 2-31-16,-2 0-25 16,3 0-10-16,-1 14 10 15,3 10 26-15,2 5-9 16,2 2-8-16,1 8 1 15,-4 0-2-15,-3 7-2 16,-3 1-4-16,-2-1 0 16,0-4 3-16,0-10-5 15,0-8 2-15,-7-10-1 16,-7-6-1-16,1-6 0 16,0-2 23-16,0 0 16 0,0-2-9 15,3-20 5-15,6-10-10 16,4-11-9-16,0-3-6 15,4-3-5-15,21 3-5 16,4 3-20-16,2 7-37 16,-4 13-73-16,2 2-116 15,0 7-517-15</inkml:trace>
  <inkml:trace contextRef="#ctx0" brushRef="#br0" timeOffset="103663.14">29810 9974 439 0,'0'0'679'15,"0"0"-583"-15,0 0-12 0,0 0 21 16,0 0-31-16,0 0-57 16,-6-23-17-16,6 23 3 15,0 0 18-15,0 0-1 16,4 11-14-16,2 17 8 15,1 6 6-15,-2 6-11 16,-1 0-5-16,1-4-3 16,-5-5 2-16,0-8-3 0,0-9-19 15,0-3-32-15,0-6-54 16,0-5-29-16,0 0-85 16,-5-9-485-16</inkml:trace>
  <inkml:trace contextRef="#ctx0" brushRef="#br0" timeOffset="104080.9">29787 9881 728 0,'0'0'380'0,"0"0"-283"15,0 0 24-15,0 0 17 16,0 0-81-16,0 0-49 15,14-74-8-15,13 68 0 0,-1 3-2 16,-3 1-2-16,-5 2 4 16,-5 0-4-16,-7 0-4 15,-3 14-7-15,-3 11 15 16,0 5 0-16,-5 7 0 16,-14 0-2-16,-4-6 2 15,5-4 3-15,5-8-3 16,9-11 0-16,4-6-1 15,6-2 1-15,23 0-6 16,9-6 4-16,-1-3 0 16,-4 4 2-16,-12 5 0 15,-3 0 0-15,-9 0 27 16,-7 12-5-16,-2 10 6 16,0 2-3-16,-11 2-3 0,-7 1-13 15,-1-4-5-15,-4-1-4 16,-4-3-48-16,-6-6-169 15,-5-2-211-15</inkml:trace>
  <inkml:trace contextRef="#ctx0" brushRef="#br0" timeOffset="112814.57">11660 13075 422 0,'0'0'185'15,"0"0"-70"-15,0 0-5 16,0 0-64-16,0 0-31 16,0 0-12-16,0 0 11 15,-75 79 2-15,48-47 60 16,-2 4-13-16,2 0-23 0,2-3-5 15,8-5-12-15,7-10-13 16,6-12-9-16,4-3 1 16,0-3 30-16,0-9 90 15,21-23-32-15,8-12-84 16,-3-5 1-16,-2 3-7 16,-6 6 6-16,-11 6-6 15,-5 10 2-15,-2 11 3 16,0 4-4-16,0 9-1 15,-15 0-12-15,-14 4-2 16,-7 24 1-16,-2 7 11 16,2 4 0-16,5 3 1 15,6-4-3-15,6-4 4 0,5-7-2 16,10-11 2-16,-1-11 0 16,5-3 0-16,0-2 7 15,0 0-3-15,0 0-4 16,3-16-29-16,10-12-40 15,5-4-29-15,-2-1 52 16,-1 0 35-16,-4 7 8 16,-4 8 3-16,-3 10 40 15,-4 8 14-15,0 0-54 16,0 16-5-16,-6 20 5 16,-17 7 11-16,1 1-2 15,2-7-2-15,4-4-1 0,6-11-2 16,4-10 1-16,6-8-5 15,0-4 14-15,0 0 39 16,8-12-1-16,9-11-47 16,3-4 3-16,3-1-8 15,-4 0-36-15,4 2-19 16,0 4 12-16,-6 5 30 16,-5 10 12-16,-4 4-5 15,-6 3 2-15,3 0-7 16,-5 22 11-16,0 12 4 15,0 5 28-15,-11-1-11 16,-3-6 1-16,5-4-16 16,3-10-2-16,2-8 1 0,4-8-3 15,0-2 13 1,0 0 18-16,8-8 9 0,13-16-30 16,8-4-9-16,0-2-3 15,2 0-21-15,-2 4-22 16,-2 2 13-16,-10 7 19 15,-6 12 11-15,-8 5 0 16,-3 0 22-16,0 11-2 16,0 22 12-16,-8 14 23 15,-9 8-16-15,-8 1-15 16,3 2-11-16,2-5-3 16,4-12-8-16,10-15-2 15,4-12-21-15,2-14-116 16,6-12-53-16,23-23-341 0</inkml:trace>
  <inkml:trace contextRef="#ctx0" brushRef="#br0" timeOffset="113204.09">12104 13166 1128 0,'0'0'87'16,"0"0"-44"-16,0 0 12 16,0 0-43-16,0 0-12 15,0 0-1-15,36-33 1 0,-34 30 22 16,-2 3 41-16,0 0 20 16,0 0-23-16,0 0-18 15,0 0-22-15,0 0-16 16,0 6-4-16,2 20 0 15,7 12 3-15,0 11 10 16,2 7 0-16,0 8 4 16,-4 4 3-16,0 0-3 15,-3-4-12-15,-2-7-1 16,-2-13 3-16,0-14-4 16,0-12-2-16,0-8-1 15,0-10-19-15,0 0-21 0,0-10-18 16,0-22-114-16,0-14-155 15,0-11-430-15</inkml:trace>
  <inkml:trace contextRef="#ctx0" brushRef="#br0" timeOffset="113467.93">12195 13126 1024 0,'0'0'223'0,"0"0"-129"16,0 0 22-16,0 0-42 15,0 0-59-15,0 0-15 16,61-88-1-16,-34 88-1 16,-6 0 0-16,-3 0-4 15,-9 17 1-15,-7 6-11 16,-2 7 16-16,0 2 3 0,-17 2 3 16,-6-1-3-16,-4-6 1 15,1-5-3-15,-1-3 1 16,7-7 3-16,4-8-5 15,10-4-39-15,4 0-148 16,2-12-136-16</inkml:trace>
  <inkml:trace contextRef="#ctx0" brushRef="#br0" timeOffset="113864.45">12837 12946 551 0,'0'0'369'0,"0"0"-260"15,0 0-36-15,0 0-21 16,0 0 2-16,0 0-34 16,63-50 14-16,-59 47 15 15,-2 3 14-15,-2-2-7 16,0 2-20-16,0 0-7 15,0 0-18-15,0 0-8 16,-8 6-3-16,-6 9 14 16,-2 5 21-16,-2 7-5 15,1 8-2-15,-3 9-3 0,1 7-5 16,9 0 12 0,3 5-6-16,7-1-3 0,0-4-16 15,4 0-1-15,23-5-3 16,0-6 0-16,-2-6 2 15,-6-10-5-15,-7-10-29 16,-3-10-38-16,4-4-98 16,5-14-68-16,9-20-375 15</inkml:trace>
  <inkml:trace contextRef="#ctx0" brushRef="#br0" timeOffset="114345.18">13211 13214 193 0,'0'0'693'0,"0"0"-491"16,0 0-28-1,0 0 3-15,0 0-62 0,0 0-58 16,43-60-27-16,-40 60-10 16,-3 0-4-16,2 0-14 15,-2 5-2-15,0 22-3 16,0 12 3-16,0 7 7 16,0 2-4-16,-12 2-2 15,-1-1-1-15,0-2 2 16,-3-4-2-16,5-10 0 15,2-13 1-15,2-10-1 16,7-8 1-16,0-2 4 16,0-16 4-16,2-24-9 0,17-10-10 15,-2-8-5-15,-1 0 9 16,-3-2 1-16,1-2-4 16,-1-1 9-16,5 3 0 15,1 9 1-15,4 5 9 16,-1 15 3-16,-3 12 6 15,-9 10-3-15,-3 9-5 16,-5 0-4-16,5 0-7 16,6 9-6-16,5 28 4 15,6 15 2-15,1 13 4 16,0 1-2-16,0-3 3 16,-2-8-5-16,-4-11 0 15,-7-13 0-15,-6-6 0 16,-6-13-12-16,0-3-26 15,0-9-10-15,-6 0-43 0,-11 0-109 16,-7-14-150-16</inkml:trace>
  <inkml:trace contextRef="#ctx0" brushRef="#br0" timeOffset="114982.81">13303 13284 1260 0,'0'0'214'16,"0"0"-136"-16,0 0-9 15,0 0-24-15,0 0-19 16,0 0-17-16,203-5-6 0,-132-8-2 16,-4 0-1-1,-9-6 0-15,-11 3-2 16,-9 3-1-16,-9 1-6 0,-11 5 8 16,-7 3 0-16,-7 2 1 15,-2 2-4-15,0 0 4 16,0-1 1-16,4-6 0 15,-4 3 2-15,0-2 0 16,2 3-3-16,-4 0 1 16,3 1 7-16,-3 0 5 15,2-2-7-15,-2 1 10 16,2-2-8-16,0 3-3 16,0-3 3-16,0 5-4 15,-2-3-3-15,0 1 3 0,0 2-2 16,0 0 7-16,0 0-3 15,0 0 3-15,0 0-4 16,0 0-5-16,0 0-2 16,0 0 0-16,0 0 1 15,0 0-3-15,0 12-2 16,0 16 5-16,0 12 1 16,0 6 1-16,0 5-1 15,3-1 2-15,10-6-5 16,5-8 4-16,4-14-1 15,7-14 0-15,7-8 4 16,2-8 6-16,0-26-8 16,-5-12 0-16,-4-6-2 0,-4-10-5 15,-5-3 2 1,-9 0-1-16,-6 10 4 0,-5 11-5 16,0 14 4-16,0 10 1 15,0 10-4-15,-9 7 1 16,2 3-4-16,-2 0 0 15,2 0-32-15,1 0-31 16,6 14-92-16,0 3-150 16,6-7-314-16</inkml:trace>
  <inkml:trace contextRef="#ctx0" brushRef="#br0" timeOffset="115293.64">14500 12958 637 0,'0'0'517'0,"0"0"-348"16,0 0-1-16,0 0-68 15,0 0-58-15,0 0-19 16,42-36-13-16,-39 36 7 16,1 0-8-16,2 17-3 15,0 18-4-15,-2 13 11 16,-4 10-4-16,0 2-4 15,0 0-1-15,0-6-3 16,0-6 5-16,0-9-5 16,0-11 0-16,0-8-1 15,0-10 0-15,0-5-14 16,0-5-22-16,0 0-14 16,0-17-29-16,0-15-177 0,0-7-478 15</inkml:trace>
  <inkml:trace contextRef="#ctx0" brushRef="#br0" timeOffset="115732.81">14551 12918 974 0,'0'0'175'15,"0"0"-48"-15,0 0-47 0,0 0-41 16,0 0-9-16,0 0 16 15,210-129-25-15,-192 129-16 16,-5 0 3-16,-3 2-8 16,-8 21 0-16,-2 9 14 15,0 5 6-15,-14 12-6 16,-15 3 1-16,-2 0-3 16,-1-4 8-16,8-14-17 15,11-12-1-15,11-14-1 16,2-8 9-16,6-1 5 15,23-25-15-15,9-5-4 16,5 5 3-16,1 5-5 16,1 12-3-16,-1 9 7 0,-6 0-2 15,-7 14-5-15,-11 13 8 16,-13-1 1-16,-7 6 9 16,0 1 4-16,-13-1 4 15,-16 2-7-15,-5-3-5 16,-1-7 0-16,4-4-5 15,0-13-9-15,8-7-66 16,5 0-121-16,9-23-73 16,9-15-701-16</inkml:trace>
  <inkml:trace contextRef="#ctx0" brushRef="#br0" timeOffset="115986.4">15097 12631 1321 0,'0'0'202'0,"0"0"-139"16,0 0-22-16,0 0-16 15,0 0-23-15,0 0 3 16,251 227-3-16,-214-127 3 16,-17 6-3-16,-17 1 1 15,-3-7 5-15,-18-11 12 16,-24-4-11-16,-8-13-4 15,-6-9 1-15,-6-14 1 16,2-15-7-16,-3-11-11 16,3-20-98-16,9-3-237 15</inkml:trace>
  <inkml:trace contextRef="#ctx0" brushRef="#br0" timeOffset="118297.92">25283 9440 73 0,'0'0'70'0,"0"0"9"15,0 0-46-15,0 0-31 16,0 0 10-16,0 0 6 15,0-14 6-15,0 11-3 16,0-4-14-16,0 2-7 16,0-2 23-16,4 0-3 15,9-2-19-15,3 2-1 0,2-2 0 16,4 0 0-16,0-1-13 16,-1-3-40-16,-2 3-64 15,-1-4-19-15</inkml:trace>
  <inkml:trace contextRef="#ctx0" brushRef="#br0" timeOffset="118374.89">25561 9240 16 0,'0'0'51'16,"0"0"-50"-16,0 0-1 15,0 0-9-15</inkml:trace>
  <inkml:trace contextRef="#ctx0" brushRef="#br0" timeOffset="120016.12">29645 9038 391 0,'0'0'195'15,"0"0"-172"-15,0 0 3 0,0 0 39 16,0 0-37-16,0 0-15 15,132 66-2-15,-114-51-11 16,-9-1 1-16,-7-3-1 16,-2 1-22-16,0-2-93 15,-16-4 23-15,-6-4-51 16,-3-2-187-16</inkml:trace>
  <inkml:trace contextRef="#ctx0" brushRef="#br0" timeOffset="120187.02">29645 9038 478 0,'-11'26'292'0,"11"-26"-172"15,0 0-75-15,0 0-38 16,0 0 28-16,0 0 9 0,101 62-15 16,-70-40-21-16,2-2 3 15,-2 1-11-15,-11-7-137 16,-6-7-523-16</inkml:trace>
  <inkml:trace contextRef="#ctx0" brushRef="#br0" timeOffset="136591.07">11379 13218 351 0,'0'0'111'0,"0"0"-62"16,0 0-49-16,0 0-4 16,0 0-5-16,0 0-8 15,0 0 10-15,0 0 7 16,0 8 0-16,0 0 0 0,0 0 0 16,-2-3 1-16,-2-1 0 15,2-2 1-15,-3-2 17 16,2 0 50-16,-1 0 28 15,2-4-59-15,0-6 70 16,2 1-32-16,-2 1-23 16,-1 7-7-16,1-2-27 15,-2 3-2-15,2 0 5 16,0 0-22-16,-4 0 0 16,0 4-23-16,-3 18 1 15,-3 6 21-15,4 7 1 0,1 1 0 16,5 0-3-1,2 3 3-15,0-4 2 0,0-7 4 16,0-8-1 0,9-8-4-16,3-8-1 0,1-4-3 15,3 0 3-15,5-6 55 16,4-16-15-16,-3-5-23 16,-2-2-5-16,-8-5-6 15,-6-2 5-15,-2-2-1 16,-4 4-1-16,0 4-1 15,0 6-6-15,-6 8 9 16,-3 5 11-16,2 8-13 16,3 3-8-16,-1 0-1 15,-1 0-13-15,-3 18-3 0,-3 10 12 16,2 6 1-16,5-2 2 16,5-5-6-16,0-6 7 15,0-7 0-15,2-6 3 16,11-5-3-16,8-3 0 15,4 0 3-15,-1 0 7 16,0-9-8-16,1-14 8 16,-3 0-7-16,-4-7-3 15,-7-2 8-15,-4 1-7 16,-7 4-1-16,0 8 3 16,0 10-1-16,0 6 7 15,-5 3-9-15,1 0-1 0,-2 3-14 16,-8 18-6-16,-4 16 17 15,-2 4 3 1,4 2-1-16,5-3 0 0,7-4 0 16,4-8-3-16,0-10 5 15,2-9 3-15,21-4-3 16,6-5 0-16,8 0 0 16,5-20 13-16,1-9-9 15,-5-8-4-15,-9 2 0 16,-9-4-15-16,-11 0-34 15,-7 3 16-15,-2 2-5 16,0 8 38-16,-4 13 6 16,-6 6 16-16,6 7 9 15,-3 0-12-15,-1 0-19 16,-1 20-10-16,-5 13 10 0,3 2-8 16,2 4 8-16,0-2 0 15,7-7 0-15,2-4 0 16,0-7 0-16,0-9 1 15,13-7 6-15,1 0-7 16,-1-3 2-16,3 0 4 16,-3-6 4-16,-1-14-4 15,-6-4 4-15,-6-2 0 16,0-3-10-16,0-1-2 16,0 0 0-16,-11 2 1 15,-1 7 1-15,4 7 3 16,1 7 16-16,5 7-4 15,-3 0-15-15,1 0-2 0,-3 14-16 16,-2 10 12-16,3 5 3 16,3-2-1-16,3-5 4 15,0-5 1-15,0-8 1 16,9-4-2-16,7-5-1 16,0 0 1-16,3-17 9 15,1-13 3-15,-1-10-6 16,-9-1-1-16,-5-5-2 15,-5 2-3-15,0 3-16 16,0 10 13-16,0 8 3 16,-7 9 0-16,-1 6 0 15,3 6-7-15,0 0 5 0,3 2 0 16,0 0 1-16,-5 2-8 16,-1 20-2-16,-2 8 6 15,1 2 2-15,3 0 2 16,2-4 0-16,2-12 0 15,2-6 1-15,0-10 0 16,0 0 10-16,4-16 9 16,11-19-2-16,-3-8-13 15,-4-1-1-15,-6 10 4 16,-2 5 0-16,0 10-2 16,-8 5 17-16,-10 5-5 15,0 8-12-15,-4 1-3 16,-3 0-2-16,-2 10-7 0,-2 16 1 15,0 10 2 1,2 4 3-16,-2 8-2 0,6 5 1 16,0-3 2-16,7-4 0 15,9-14-3-15,7-13 6 16,0-8-3-16,0-10 0 16,10-1 2-16,1 0-2 15,2 0 8-15,-4-8-1 16,-6-6-2-16,-3 3 13 15,0-4-6-15,-8 4-7 16,-7 0-5-16,-3 6-5 16,1 3-4-16,3 2 3 15,-2 0-4-15,5 4 2 16,0 18 1-16,-2 5-1 16,6 8 1-16,2 0 4 0,3-1-1 15,2-5 4-15,0-7 0 16,0-10 3-16,16-8-3 15,4-4-5-15,4 0 5 16,3-16 8-16,0-11-2 16,-7 0-4-16,-4-1-3 15,-8 1 1-15,-8 1-3 16,0 6 0-16,0 4 3 16,-6 5 3-16,-7 3-3 0,3 4-2 15,1 1-1-15,3 3-3 16,-3 0-4-1,-2 12 1-15,0 15 1 0,-3 7 3 16,3 5 0 0,2 0 2-16,5-3 3 0,4-7-1 15,0-12 1-15,0-9 0 16,7-8 0-16,15 0-6 16,5-16 6-16,4-16 10 15,-3-6-5-15,-3-2 1 16,-11-2-3-16,-5 6-3 15,-9 2 1-15,0 6-1 16,0 7 3-16,0 9 3 16,-7 6-5-16,3 6 7 15,2 0-8-15,-4 0-12 0,-2 14-6 16,-3 15 11-16,-5 4 2 16,3 6 3-16,4-2 2 15,6-2-4-15,3-12 4 16,0-4 2-16,0-14-2 15,16-5 0-15,5 0-4 16,2-21 4-16,4-13 10 16,-2-8-9-16,-5-3 2 15,-7 8 5-15,-8 3-4 16,-5 8-3-16,0 9 0 16,0 5 9-16,-3 6-10 15,-7 2-2-15,3 2-2 16,-5 2 0-16,2 0-3 0,-9 20-2 15,0 8-1 1,-6 9 9-16,1 0-5 0,3 0 6 16,4-5-2-16,8-8 2 15,9-10-2-15,0-8-1 16,0-6 1-16,15 0-9 16,8-25 11-16,2 2 12 15,-8-3-3-15,-8 10-5 16,-9 7 7-16,0 6-5 15,0 3-6-15,-5 0-75 16,-12 7-235-16</inkml:trace>
  <inkml:trace contextRef="#ctx0" brushRef="#br0" timeOffset="161781.72">12150 14075 73 0,'0'-4'78'0,"0"2"-76"0,19 2-2 16</inkml:trace>
  <inkml:trace contextRef="#ctx0" brushRef="#br0" timeOffset="164267.63">16174 12897 126 0,'0'0'110'0,"0"0"-50"15,0 0-6-15,0 0-4 16,0 0 4-16,0 0-19 16,0 0-10-16,-4-11 5 15,4 8-5-15,-4 3 7 16,-2 0 0-16,-4 0-23 16,-5 0-8-16,-4 0 1 15,-3 0 16-15,-1 0 10 16,0 5-5-16,2 3-3 0,1-4-1 15,7 1-2-15,6-2 13 16,3-3-9-16,4 0 12 16,0 0 48-16,4 0 47 15,34 0-51-15,18 0-55 16,17-11-12-16,8-3 1 16,-10 0 1-16,-11 4-5 15,-15 2-3-15,-14 4-2 16,-16 0-2-16,-6 4 2 15,-9 0 0-15,0 0 4 16,0 0-3-16,0 0-3 16,0 0-26-16,-2 0-55 15,-13 0-22-15,-4 12-7 16,-8 5-44-16,4 2-196 16</inkml:trace>
  <inkml:trace contextRef="#ctx0" brushRef="#br0" timeOffset="164481.51">16011 13150 371 0,'0'0'190'0,"0"0"-96"16,0 0 34-16,0 0 61 16,0 0-60-16,0 0-119 15,168-12-3-15,-90-2 11 0,4 0 0 16,-12 2-8-16,-17 6-5 15,-27 6-5-15,-26 0-6 16,-8 14-172 0,-42 8-100-16</inkml:trace>
  <inkml:trace contextRef="#ctx0" brushRef="#br0" timeOffset="165774.24">17532 12886 498 0,'0'0'183'15,"0"0"-72"-15,0 0-36 16,0 0-11-16,0 0-11 16,0 0 3-16,-45-82 14 15,43 74-12-15,0-1 4 0,2 6-5 16,-2-2-13-16,2 1 9 15,-2 4-9-15,2-2-11 16,-3 2-6-16,3 0-12 16,0 0-2-16,0 0-11 15,0 0 0-15,0 4-2 16,0 30-8-16,0 20 8 16,0 22 8-16,0 12-3 15,0 4-1-15,0-6 3 16,7-14 3-16,-3-14-8 15,3-12 3-15,-5-11-4 16,3-12-1-16,-3-11 3 16,0-6-3-16,3-6 3 15,-1 0-3-15,2-9-20 16,1-23-70-16,3-15-156 16,-6-8-170-16</inkml:trace>
  <inkml:trace contextRef="#ctx0" brushRef="#br0" timeOffset="166066.87">17469 12811 756 0,'0'0'168'0,"0"0"-56"16,0 0 1-16,0 0-70 16,0 0-18-16,0 0-18 15,49-148-4-15,-15 144 0 0,1 4-3 16,-2 0 0-16,0 16 2 15,-12 6 1-15,-7 4 4 16,-14 2-5-16,0 5 3 16,-16 2-1-16,-26 4 0 15,-9 0 0-15,-8 0-2 16,4-4 3-16,8-10-5 16,16-9 1-16,15-8-1 15,14-8-10-15,2-8-28 16,29-26-118-16,20-14-288 15</inkml:trace>
  <inkml:trace contextRef="#ctx0" brushRef="#br0" timeOffset="166486.63">18044 12548 609 0,'0'0'183'15,"0"0"-60"-15,0 0-54 16,0 0-6-16,0 0-22 16,0 0-5-16,10-37 6 15,-10 34 23-15,0 3 20 16,0 0-15-16,0 0-17 0,0 0-22 15,0 0-13-15,0 0-18 16,0 0 0-16,-5 3-8 16,-13 15 3-16,-9 12 4 15,0 7 2-15,1 6 0 16,4 5 3-16,4 8 15 16,11 6 2-16,7 2 6 15,0 6-8-15,23-3 1 16,8-13-13-16,9-16 1 15,11-15-5-15,10-22 3 16,7-1-6-16,6-21-22 16,-5-25-129-16,-8-12-178 15</inkml:trace>
  <inkml:trace contextRef="#ctx0" brushRef="#br0" timeOffset="167854.11">18265 12912 103 0,'0'0'527'0,"0"0"-348"15,0 0-62-15,0 0-1 0,0 0-37 16,0 0-43 0,0-3-3-16,0 3 5 0,0 0 12 15,0 0-2-15,0 0 17 16,0 0 1-16,9-8-17 15,9-2-23-15,6-7-14 16,7-3-6-16,4-6-4 16,-2-1-1-16,0-2 0 15,1-2 0-15,-8 4-1 16,-6 0 0-16,-8 8-1 16,-8 8-1-16,-4 3-8 15,0 4 6-15,0 1-3 0,-4 3-8 16,-15 0 3-16,2 0-4 15,-3 0 15-15,-1 12-3 16,4 2 4-16,-1 5-1 16,3 1 1-16,3 2 0 15,3 4-2-15,5 0 4 16,4 2-2-16,0 0 0 16,0 0 2-16,17-2 7 15,8-5-5-15,6-10 5 16,5-11 2-16,2 0 1 15,4-14-5-15,2-19-1 16,-1-6-2-16,-7-5-2 16,-9 0-2-16,-10 4-6 15,-5 4-9-15,-8 8 13 16,-2 8 2-16,-2 4 1 0,0 6 0 16,0 7 3-16,0-2 2 15,0 5 3-15,0 0-7 16,0 0-2-16,0 0-13 15,-6 5-7-15,-8 14 18 16,-1 3 2-16,4 6 0 16,-3 7 0-16,5 3 5 15,7 5 7-15,2 1-1 16,0-2 14-16,15-5-8 16,10-5-2-16,6-12-7 15,3-10-2-15,1-10-2 16,4-2 3-16,-2-28-3 0,1-11-4 15,-7-6-38-15,-6-6-85 16,-14-5-129-16,-11 0-159 16</inkml:trace>
  <inkml:trace contextRef="#ctx0" brushRef="#br0" timeOffset="168149.94">18812 12305 874 0,'0'0'162'15,"0"0"-90"-15,0 0-7 16,0 0-13-16,0 0-16 16,0 0-11-16,-70 129-16 15,90-115 16-15,3-7 1 16,-1-7-9-16,-2 0 9 16,-2 0 3-16,-5-25-12 0,-7-3-3 15,-2-3-1-15,-4-1-7 16,0 3-3-16,-12 7-2 15,1 7-1-15,-1 9 0 16,-1 6-6-16,5 0-11 16,0 15 5-16,6 11 2 15,2 6-9-15,0 0-136 16,18-4-164-16,9 1-332 16</inkml:trace>
  <inkml:trace contextRef="#ctx0" brushRef="#br0" timeOffset="169579.34">19231 12700 887 0,'0'0'163'0,"0"0"-53"16,0 0-57-16,0 0-30 15,0 0-22-15,0 0 0 16,40-139 1-16,-36 111 2 15,-2-2-4-15,-2 2 2 16,0-1 7-16,0-1-4 16,0 4 3-16,0 4 6 0,0 5 3 15,0 6 3-15,-2 3-3 16,0 4-2-16,0 2 5 16,0 2 5-16,-1 0-16 15,1 0-9-15,-5 0-19 16,0 13 8-16,1 8 9 15,-3 14 2-15,5 4 2 16,4 10 1-16,-3 5 16 16,3 5 3-16,0 0 1 15,0-7-8-15,16-10-5 16,6-12 6-16,0-12-10 16,3-11 1-16,-3-7 1 15,1-3 5-15,-4-25-7 16,2-7-6-16,-5-10-5 0,-3-7-10 15,-3-6-8-15,2 0-2 16,-5 0 15-16,-3 1 9 16,-4 10-1-16,0 6 0 15,0 12 2-15,0 12 1 16,0 8 11-16,0 8 6 16,0 1-18-16,0 1-2 15,0 25-17-15,0 18 19 16,0 7 0-16,0 9 8 15,2 3 4-15,10 1 1 16,1 0-4-16,-2-10-2 16,-4-4 0-16,0-14-4 15,-5-11-2-15,0-10 0 16,-2-11-1-16,2-4 4 16,2 0 12-16,3-16 8 0,7-10-24 15,-1-2-4-15,1-2-8 16,1 2 6-16,1 1 5 15,3 0 0-15,2 7 0 16,1 6 1-16,0 8 1 16,-6 4 3-16,-3 2 0 15,-2 0 2-15,-6 8-6 16,-1 19-5-16,-2 7 5 16,0 3-1-16,-2-1 1 15,3-5 0-15,1-7 0 0,1-9 0 16,0-5 2-16,-3-6 1 15,2-4 3-15,0 0 0 16,7 0-2-16,5-2 6 16,7-17-10-16,-2-4-1 15,0 1-13-15,-3 1 0 16,-3 2 11-16,1 0-7 16,-1-1 9-16,-3 5 1 15,-1-1-1-15,-5 1 1 16,-4 2 0-16,-2 1 2 15,0 2-2-15,0 0-2 16,0 4 2-16,0 2-6 16,0 0-6-16,-8 4 1 0,-1 0 3 15,-3 0 2-15,-3 0-10 16,1 4 12-16,-1 16 2 16,1 3 2-16,6 6-1 15,1 3 1-15,7 2 0 16,0-2 4-16,0 3 1 15,17-5 3-15,6-5-3 16,0-5-1-16,3-5 9 16,1-13 0-16,0-2 3 15,-3-12-4-15,1-19-4 16,-5-5 2-16,0-2-8 16,-4-4-2-16,2-4 0 15,3-3 2-15,4 2 1 16,2 10 0-16,-9 14-2 0,-7 12 5 15,-11 11-6-15,0 2-15 16,-9 25-12-16,-11 4 26 16,3 6 1-16,5-4 0 15,8 1 2-15,4-5 4 16,0-5-5-16,6-2-1 16,8-4-13-16,1-6-2 15,-1-1 11-15,-3 1 3 16,0-1-3-16,-4 3 0 15,-3 2 1-15,1 5 3 16,1 0 5-16,3 4 11 16,5-6 2-16,5-5 6 15,8-5-5-15,6-9 2 16,4 0-2-16,0-7-9 16,1-14-1-16,-9-4-9 0,-11-4 0 15,-7-2-11-15,-11 2-31 16,0 0-55-16,-18 1-129 15,-22 0-272-15</inkml:trace>
  <inkml:trace contextRef="#ctx0" brushRef="#br0" timeOffset="169797.23">19204 12629 1209 0,'0'0'184'16,"0"0"-68"-16,0 0-48 15,0 0-54-15,0 0-8 16,0 0-2-16,424-181-4 16,-347 163-18-16,-15 2-222 15,-24 4-320-15</inkml:trace>
  <inkml:trace contextRef="#ctx0" brushRef="#br0" timeOffset="170861.55">21290 12376 724 0,'0'0'315'0,"0"0"-105"16,0 0-85-16,0 0-44 16,0 0-36-16,0 0-29 15,0-20-16-15,0 20-8 16,0 8 4-16,-2 18 4 16,-11 6 17-16,-6 6-1 15,4 8-2-15,-5 3-7 16,2 3-1-16,3-2 2 15,-1-2-5-15,5-10 0 16,4-9-1-16,1-12-2 16,6-9 2-16,-2-8 1 0,2 0 6 15,0-16-9-15,0-19-2 16,10-11-35-16,3-5-13 16,6-2 9-16,-4 0 10 15,1 2 30-15,-3 2-1 16,3 4 2-16,-3 7 2 15,3 6 4-15,-5 9 16 16,0 8 8-16,-4 7-5 16,-3 6 1-16,1 2-17 15,-1 0-9-15,3 6-3 16,2 16 3-16,2 12 10 16,3 10-4-16,-1 6 0 15,3 4 1-15,-3 1-5 16,3-7 1-16,-1-7-2 0,-1-7 3 15,-4-9-4-15,-3-9-11 16,-3-8-75-16,-4-8-144 16,0 0-290-16</inkml:trace>
  <inkml:trace contextRef="#ctx0" brushRef="#br0" timeOffset="171034.4">21165 12561 988 0,'0'0'277'0,"0"0"-204"16,0 0-51-16,0 0 2 15,0 0-3-15,0 0-16 0,0 0-5 16,357-57-24 0,-279 28-257-16,-4-5-824 0</inkml:trace>
  <inkml:trace contextRef="#ctx0" brushRef="#br0" timeOffset="171580.09">22081 12356 342 0,'0'0'568'0,"0"0"-432"0,0 0-74 16,0 0-3-16,0 0-24 15,0 0-28-15,-4 27-1 16,4-10-6-16,0 5 40 16,0 6 1-16,0 5-8 15,0 0-13-15,0-1-9 16,2-4-3-16,5-5-3 16,2-9 5-16,2-10 0 15,5-4 6-15,3 0 33 16,6-24-13-16,4-7-21 15,-2-1-13-15,-5 1 6 16,-2-4-7-16,-6 3-1 16,-3 0-1-16,-2 4-1 15,-7 4 1-15,1 10 0 0,-3 6 0 16,0 7 1-16,0 1-2 16,-3 0-24-16,-17 12 0 15,0 5 26-15,2 1-2 16,11 0 1-16,7 1 0 15,18 1 1-15,24 1 0 16,12 1 18-16,-5 0 11 16,-9-3-5-16,-15-3-10 15,-17-2-6-15,-8-5-7 16,0 1-1-16,-15 1 0 16,-26-5 7-16,-9-4 4 15,-8-2-5-15,0 0-4 16,2-15-2-16,10-8-29 0,9-9-167 15,8-11-197-15</inkml:trace>
  <inkml:trace contextRef="#ctx0" brushRef="#br0" timeOffset="171859.93">22207 12080 785 0,'0'0'221'0,"0"0"-105"16,0 0-87-16,0 0 9 15,0 0 5-15,0 0-15 16,-83 51-9-16,112-46 5 0,13-5 34 16,3 0-19-1,-7-13-23-15,-13-6-10 0,-13-2 3 16,-12-5 4-16,0 4 5 16,0 2-18-16,-26 8-2 15,-8 10-7-15,-6 2-2 16,3 4 3-16,2 18 5 15,16 5-2-15,13 1-4 16,6 2-61-16,19-4-149 16,28-1-422-16</inkml:trace>
  <inkml:trace contextRef="#ctx0" brushRef="#br0" timeOffset="172652.84">23084 12392 167 0,'0'0'455'15,"0"0"-373"-15,0 0-45 16,0 0-8-16,0 0-10 15,0 0-9-15,8-238-8 16,-16 185 1-16,0-2 0 16,3 0-2-16,1 8-1 0,4 12 82 15,0 9 40-15,0 6-25 16,0 6-21-16,0 4-31 16,0 5-6-16,0 5-2 15,0 0-28-15,0 0-3 16,0 0-6-16,0 0-9 15,0 15-5-15,0 13 14 16,-4 13 10-16,-3 5-1 16,0 7 11-16,2 5-1 15,5-2-8-15,0 0 1 16,0-5-1-16,0-3 24 16,7-8 6-16,9-6-14 15,4-11-10-15,0-9-3 16,4-13-4-16,1-1 3 0,4-6 11 15,0-23-14-15,-2-8-6 16,-5-1 0-16,-4-6-4 16,-3 0 3-16,-5-2-1 15,-4 4-1-15,-4 5 1 16,-2 16 1-16,0 8-2 16,0 13 6-16,-8 0-7 15,-13 6-12-15,-8 20 9 16,-2 2 2-16,8 2 1 15,8-1 0-15,13-3 2 16,2-4-3-16,15-6 1 16,21-5-12-16,2-8-2 15,0 1-6-15,-5 1-16 16,-12 0 10-16,-8 5 12 16,-9 0 4-16,-2 8 1 0,-2 4 3 15,0 5 2-15,0 2 4 16,0-5 12-16,0-7 3 15,10-5 4-15,3-9 6 16,5-3 3-16,4 0 7 16,0-8-9-16,-1-11-15 15,-4-4-11-15,-8-3-3 16,-2 0-49-16,-7-3-89 16,0-2-199-16</inkml:trace>
  <inkml:trace contextRef="#ctx0" brushRef="#br0" timeOffset="172844.74">22835 11983 780 0,'0'0'454'16,"0"0"-238"-16,0 0-145 15,0 0-55-15,0 0-2 16,0 0-5-16,394-154-9 15,-346 144-43-15,-17 2-160 16,-16 2-250-16</inkml:trace>
  <inkml:trace contextRef="#ctx0" brushRef="#br0" timeOffset="174161.28">23653 12186 652 0,'0'0'159'0,"0"0"-41"16,0 0-8-16,0 0 5 15,0 0-31-15,0 0 7 16,0-14-14-16,0 14-22 16,0 0-8-16,0 0-27 15,0 0-19-15,0 1-1 16,0 17-14-16,0 12 14 15,0 3 3-15,2 3-1 16,2-1 2-16,2-6-3 16,0-5-1-16,-2-5 3 0,1-7 0 15,-3-7-3-15,-2-3 1 16,2-2 0-16,2 0 13 16,4-19-14-16,-4-12-38 15,5-3 13-15,-3-5 15 16,1-2-6-16,0 3 8 15,2 0 8-15,2 8 0 16,0 6 6-16,2 7 16 16,-1 9 18-16,-5 4-6 15,-1 4-21-15,-4 0-10 16,0 15-2-16,3 10 5 16,-1 8 4-16,3-1 0 15,2-2-1-15,2-6 0 0,3-6-1 16,1-6 3-16,-1-4-7 15,-1-2-2-15,-3-2 3 16,4-4-5-16,2 0 4 16,2 0-3-16,2-18-1 15,5-4-30-15,-4-6-14 16,4 0-3-16,-4 4 23 16,-4-1 18-16,-1 8 4 15,-5 1 3-15,-3 6-1 16,-2 2 1-16,-4 4-1 15,-2 4 7-15,0 0-7 16,0 0 0-16,0 0-9 16,0 0 7-16,0 0-5 0,0 0 7 15,0 0 1 1,0 0-1-16,0 0-2 0,0 0 2 16,0 0 0-16,0 0-2 15,0 0-3-15,0 0-1 16,0 0 3-16,0 0 2 15,0 0 1-15,0 0 2 16,0 0-1-16,0 0-1 16,0 0-2-16,0 0-8 15,0 0 9-15,0 5 1 16,0 0 0-16,0-1 0 16,0-1 1-16,0 2 1 15,0 2-2-15,0 5 4 16,0 1-2-16,0 1 6 0,8 0 2 15,5 0-1-15,6-2 1 16,1-2 5-16,-1-4 5 16,2-2-5-16,-3-2 0 15,-3-2-7-15,-1 0 2 16,-3 0-2-16,0-14-3 16,0-8 1-16,-4 1-4 15,-3-1-2-15,-4 2 0 16,0 1-7-16,0 0 0 15,0 1-5-15,-8 4 8 16,-2 4-1-16,-3 6 2 16,-3 4-8-16,-4 0 0 0,0 7 0 15,-5 12 3-15,2 9 7 16,2 4 1 0,1 5 0-16,5 5 2 0,3 0 1 15,5 0-3-15,7-4 2 16,3-8 2-16,30-9 13 15,16-14 6-15,12-7 10 16,5-4-7-16,-6-26-13 16,-10-6-6-16,-15-4-1 15,-12 0-4-15,-12 2-2 16,-9 4-5-16,-2 4-62 16,0-2-173-16,-13 2-800 15</inkml:trace>
  <inkml:trace contextRef="#ctx0" brushRef="#br0" timeOffset="175036.78">25296 12117 313 0,'0'0'277'15,"0"0"-152"-15,0 0-27 16,0 0 15-16,0 0 27 16,0 0-23-16,0 0-28 0,-5-20-60 15,5 8 39 1,0 2 25-16,0 3-29 16,0 0-17-16,0 5-9 0,-2 2-19 15,-9 0-10-15,-5 0-9 16,-8 14-1-16,-2 14 0 15,1 7 1-15,2 6 0 16,7 4 0-16,10 0 0 16,4-2 1-16,2-5-2 15,14-10 1-15,17-9 0 16,4-14 0-16,1-5 4 16,-3-5 2-16,-4-26-1 15,-4-8 1-15,-10-6 0 0,-10 0-2 16,-5-1-4-16,-9 3-2 15,-20 5-4-15,-7 8 3 16,5 13 0-16,0 15-3 16,4 2 3-16,8 12-2 15,5 17 5-15,9 2-11 16,5 1-42-16,2-1-98 16,25-4-66-16,7-6-200 15</inkml:trace>
  <inkml:trace contextRef="#ctx0" brushRef="#br0" timeOffset="175510.08">25541 12264 685 0,'0'0'245'0,"0"0"-77"16,0 0-80-16,0 0 7 15,0 0 2-15,0 0-42 16,170-329-1-16,-157 295-12 15,-11 16-4-15,-2 12-5 16,0 6-19-16,0 0-14 16,-15 2-17-16,-4 17 7 15,-4 10 10-15,2 8-1 16,3 0 3-16,7 1-1 16,7-4 0-16,4-7-1 15,0-8-10-15,13-5-26 16,7-4-6-16,1-2 13 0,0-1-18 15,-3-2 20-15,0 0 14 16,-2-1 12-16,-8 1 0 16,4 4 1-16,-1 1 0 15,-5 3 1-15,4 2-1 16,-3-1 11-16,1-2-7 16,-1-2 12-16,4-3 17 15,4-1 24-15,8-6-2 16,6 0 0-16,4-7-19 15,1-19-20-15,-1-6-4 16,-2-4-6-16,-2-5-5 16,-8 2-2-16,-4 4-28 15,-10 3-37-15,-7 6-157 0,0 10-388 16</inkml:trace>
  <inkml:trace contextRef="#ctx0" brushRef="#br0" timeOffset="176498.52">18658 13641 41 0,'0'0'540'0,"0"0"-365"0,0 0-58 15,0 0-18-15,0 0 12 16,0 0-21-16,-16-61-19 15,14 54 15-15,0 5 3 16,-1 2-14-16,3 0-24 16,-2 0-30-16,2 2-21 15,-2 29-7-15,2 8 7 16,0 12 3-16,0-1 7 16,0-3-6-16,0-4 1 15,0-6 4-15,0-10 2 0,0-7-11 16,0-8 3-16,0-6 1 15,0-1-2-15,0-5-2 16,2 0-12-16,7 0-38 16,2-15-79-16,0-13-194 15,-4-6-453-15</inkml:trace>
  <inkml:trace contextRef="#ctx0" brushRef="#br0" timeOffset="176586.48">18658 13641 850 0</inkml:trace>
  <inkml:trace contextRef="#ctx0" brushRef="#br0" timeOffset="176959.27">18658 13641 850 0,'-50'13'191'0,"50"-13"-61"0,0 0-50 0,0 0-15 15,0 0 3-15,0 0-32 16,9-71-30-16,18 54-5 16,4 0 11-16,10 7 10 15,1 5-9-15,0 5-5 16,-1 0-7-16,-10 9 1 15,-7 9-2-15,-10 3-2 16,-10 2-1-16,-4 3-1 16,-4 11 4-16,-26-1 6 15,-9 6-4-15,-4 0-1 16,5-14 1-16,13-12-1 16,17-11 1-16,8-5 9 15,11-12 13-15,27-11-24 16,11-7-12-16,4 5 11 0,-1 10-2 15,-6 9 3-15,-3 6-4 16,-15 0 1-16,-7 4 3 16,-15 16 0-16,-6 6 0 15,0 3 1-15,-22 6 9 16,-7-3-4-16,3-8 0 16,1-6 2-16,9-8-6 15,7-8 1-15,7-2-3 16,2 0 0-16,0 0-66 15,23-22-196-15,10-4-480 0</inkml:trace>
  <inkml:trace contextRef="#ctx0" brushRef="#br0" timeOffset="177549.92">19580 13668 653 0,'0'0'285'16,"0"0"-133"-16,0 0-91 15,0 0-9-15,0 0 28 16,0 0-48-16,-10-75-13 0,10 75-5 16,0 0 7-1,0 0 13-15,0 0-26 0,0 11-8 16,0 12 0-16,0 12 6 15,0 3 0-15,0 0 3 16,2-2-7-16,2-5 1 16,3-4-2-16,-1-8-1 15,4-10 9-15,-2-5-8 16,-1-4 4-16,1 0 8 16,8-6 4-16,3-20-6 15,2-6-3-15,2-6-8 16,1-3-1-16,3 2-14 15,-3 0-25-15,-4 3 14 16,-1 7 23-16,-8 8 3 16,-5 10-1-16,-4 6 1 15,-2 5-1-15,0 0-12 0,-8 20-26 16,-13 8 36-16,-5 2 3 16,6-2 0-16,9-2 0 15,11-1 2-15,9-2 0 16,37-4 16-16,12 3 14 15,-2-5-10-15,-13-5-5 16,-22 2-8-16,-16-9-9 16,-5 1-8-16,-7-2 8 15,-26 1 4-15,-9-5 3 16,-10 0-2-16,-1-9 4 16,-1-9-9-16,5-6-34 15,10-10-143-15,6-6-196 16</inkml:trace>
  <inkml:trace contextRef="#ctx0" brushRef="#br0" timeOffset="177836.36">19632 13283 931 0,'0'0'174'0,"0"0"-152"15,0 0-11-15,0 0 23 16,0 0-5-16,0 0-15 15,-43 132-1-15,66-129 21 16,1-3 52-16,-3-3-33 16,-4-20-28-16,-6-4 5 15,-6-4-13-15,-5-1-13 0,0 5 1 16,0 5-5-16,-12 9-8 16,-7 13-12-16,-2 0-13 15,3 31 1-15,5 9 6 16,13 4-11-16,0 2-55 15,21-10-147-15,16-4-411 16</inkml:trace>
  <inkml:trace contextRef="#ctx0" brushRef="#br0" timeOffset="178868.76">20378 13647 469 0,'0'0'344'0,"0"0"-247"16,0 0-66-16,0 0-22 16,0 0-4-16,0 0 3 15,29-190-4-15,-29 148-3 16,0-1-1-16,0 0 5 15,0 1-4-15,-4 6 8 16,0 7 37-16,-1 10 45 0,3 5-45 16,0 4-1-16,2 3-7 15,0 6-1-15,0-2 5 16,0 3-14-16,0 0-19 16,0 0-9-16,0 3-8 15,0 15 3-15,0 10 3 16,0 8 2-16,0 6 0 15,0 4 5-15,0 2 3 16,0 4-6-16,0 3 5 16,0 0 3-16,11-1 0 15,5-5-6-15,1-12 8 16,3-10-3-16,-2-15-3 16,2-10-2-16,5-2 9 15,2-11 17-15,0-16-13 16,-4-8-15-16,0-5-1 0,-5-4-1 15,-7-4 0-15,-3 0-1 16,-4 4 0-16,-2 6-1 16,-2 10 4-16,0 12-2 15,0 9 1-15,0 4-1 16,0 3-1-16,-10 0-13 16,-5 8-4-16,-3 12 18 15,1 1 4-15,7 0-4 16,8-1 0-16,2-6 1 15,2 1-1-15,25-4-12 16,2 1-25-16,6 0-37 16,-1-1 26-16,-10 3-16 0,-3-5 24 15,-6-1 29-15,-6-1 8 16,0-2 3-16,-2 5 1 16,-3 4 0-16,0 4 9 15,1 1 5-15,0-2-2 16,1-3 2-16,5-6 3 15,5-5 10-15,-1-3 49 16,3 0-7-16,1-11-38 16,-4-8-19-16,3-5-6 15,-3-5-3-15,1-1-4 16,-7-3-7-16,-3-2-5 16,-1-1 1-16,-3 0 0 15,1 4 5-15,-1 6 2 0,-2 8 3 16,2 7 2-16,-2 8 3 15,0 3-4-15,0 0-4 16,0 0-24-16,-4 5 3 16,-6 16 21-16,4-1 3 15,4 4 2-15,2 4 6 16,0 2 1-16,0 4 7 16,20 1 11-16,9-9-2 15,7-5-1-15,1-7 2 16,-1-14-7-16,-5 0-8 15,-9-3-4-15,-6-20-1 16,-7 0-5-16,-7-8-36 0,-2 4-79 16,0-5-78-16,-6 3-321 15</inkml:trace>
  <inkml:trace contextRef="#ctx0" brushRef="#br0" timeOffset="179080.64">20561 13268 1158 0,'0'0'181'0,"0"0"-60"16,0 0-99-16,0 0 2 15,0 0-12-15,0 0-5 16,307-92-7-16,-278 82-19 0,-8 3-162 15,-1-4-192-15</inkml:trace>
  <inkml:trace contextRef="#ctx0" brushRef="#br0" timeOffset="180062.43">21266 13511 749 0,'0'0'101'0,"0"0"-84"16,0 0 4-16,0 0 31 16,0 0-32-16,0 0-20 15,0-56 7-15,-5 31-2 16,-2 6-5-16,1-5 2 16,-1 4 8-16,3-1 15 15,4 4 16-15,0 2 36 16,0 1-3-16,0 5-15 15,0 2-9-15,0 3 14 16,0 4-20-16,0 0-14 0,0 0-30 16,0 0 0-1,0 3-17-15,0 9 10 0,0 7 7 16,0 6 3-16,0-1 11 16,0 5-6-16,0 4 5 15,0 1-2-15,4 4 2 16,3-1-4-16,4-5 1 15,3-11 3-15,7-11 4 16,11-10 6-16,8 0 1 16,4-19-8-16,1-13-9 15,-7-3-2-15,-9 5-5 16,-9 4-8-16,-4 6-2 16,-10 3 6-16,-1 3 4 15,0 1 0-15,-1-3 2 16,2 1-1-16,1 1 0 0,-3 5-1 15,1 1 0 1,-5 2 0-16,0-1 0 0,0 2 0 16,0 1-10-16,-9-3 8 15,-4 2 0-15,-1-2 1 16,1 2 0-16,4 2-2 16,2 2 2-16,3 1 0 15,-5 0-11-15,3 4 3 16,-6 18 7-16,3 6 2 15,5 4-1-15,4 7 4 16,0 0-2-16,20 3-1 16,18-5 8-16,13-10 11 0,2-10 2 15,1-14-4-15,-5-3-1 16,-7-20-8-16,-8-14 0 16,-12-5-8-16,-7-2-4 15,-9 1-41-15,-6 3-91 16,0 4-242-16</inkml:trace>
  <inkml:trace contextRef="#ctx0" brushRef="#br0" timeOffset="180518.17">21881 13029 876 0,'0'0'235'16,"0"0"-111"-16,0 0-25 16,0 0 13-16,0 0-67 15,0 0-26-15,194 19 0 16,-109 46 0-16,-5 20-5 15,-17 22-3-15,-32 18-3 16,-31 14 11-16,-27-3-7 16,-38-4-5-16,-11-14-4 15,-1-23 3-15,7-20-6 16,5-23-62-16,1-29-287 16</inkml:trace>
  <inkml:trace contextRef="#ctx0" brushRef="#br0" timeOffset="184849.69">11633 12980 103 0,'0'0'82'0,"0"0"-41"16,0 0-35-16,0 0-2 15,0 0-4-15,0 10 0 16,2 2 0-16,3 0 0 15,0-2-4-15,1-2-9 16,-1 3-18-16,-3-4-42 16</inkml:trace>
  <inkml:trace contextRef="#ctx0" brushRef="#br0" timeOffset="185226.13">11633 12980 4 0,'34'68'86'0,"-34"-68"-44"15,0 0-11-15,0 0 0 16,0 0 17-16,0 0-27 15,2-42-3-15,-2 42 5 16,2 0-22-16,1 0 0 16,1 0-1-16,1 2 0 15,1 7 0-15,-2 3 0 16,-1-5 2-16,-1 0-2 16,-2-7 0-16,2 0 3 15,-2 0 0-15,3 0 2 16,-1 0 14-16,3 0-11 15,3 0-4-15,3 0 1 16,3 0-4-16,-3 0-1 16,-5 0 1-16,2 0-1 15,-8 0 2-15,2 0-2 0,-2 0 0 16,0 0 18-16,0 0 31 16,0 0 10-16,0 0 1 15,0-3-33-15,0 3-20 16,0 0-1-16,0 0-4 15,0 0-2-15,0 35-62 16,-21 8-22-16,-16 1-275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0T04:15:59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14837 6092 23 0,'0'0'52'0,"0"0"-35"16,0 0 3-16,0 0 29 15,0 0 0-15,0 0 16 16,0 0-14-16,-52 0-11 16,52 0 0-16,0 0-9 15,0 0 8-15,0 0-3 16,0 0 1-16,0-2 10 16,21 2-26-16,8-3-15 15,8 2-3-15,5-1-2 16,-3 2 2-16,-1-2-3 15,-5 2 1-15,-8-3-1 16,-8 3 0-16,-7 0 0 16,-10 0 0-16,0 0 0 15,0 0-37-15,0 0-44 16,-12 5 35-16,-5 3 33 0,-2-3-126 16</inkml:trace>
  <inkml:trace contextRef="#ctx0" brushRef="#br0" timeOffset="122.93">14837 6092 155 0</inkml:trace>
  <inkml:trace contextRef="#ctx0" brushRef="#br0" timeOffset="281.37">14837 6092 155 0,'-25'88'174'0,"25"-88"-105"0,0 0-18 0,0 0 19 16,0 0 9-16,0 0-6 0,-4 0-35 15,19 0-14 1,14 0-23-16,7 0 1 0,0 0 5 16,-3 0-7-16,-6 0 2 15,-7 0 2-15,-2 0 0 16,-5 0-4-16,-1 0 0 16,-6 0 6-16,-2 0-6 15,-4 0-108-15,0 11-142 16</inkml:trace>
  <inkml:trace contextRef="#ctx0" brushRef="#br0" timeOffset="22258.57">14399 14110 25 0,'-4'44'22'15,"0"-11"-8"-15,0-1-1 16,1-6-5-16,-1-1-4 0,2 2-2 16,0-5-2-16,-4 2 0 15,2 0-25-15,-2 0 0 16,-1 3-2-16,3-4 25 16,0 0 0-16</inkml:trace>
  <inkml:trace contextRef="#ctx0" brushRef="#br0" timeOffset="24383.03">14378 15932 382 0,'0'0'87'0,"0"0"-37"15,0 0-20-15,0 0 27 16,0 0 16-16,0 0-16 16,0 0-25-16,0 0-16 15,0 0-6-15,0 0-10 16,2 0-19-16,0 0-153 16,-2 0-196-16</inkml:trace>
  <inkml:trace contextRef="#ctx0" brushRef="#br0" timeOffset="25572.1">16604 15940 486 0,'0'0'93'16,"0"0"-93"-16,0 0-18 15,0 0-63-15,0 0 29 16,0 0-109-16</inkml:trace>
  <inkml:trace contextRef="#ctx0" brushRef="#br0" timeOffset="25934.89">18922 15661 780 0,'0'0'127'16,"0"0"-110"-16,0 0-17 16,0 0 0-16,0 0 8 15,0 0 6-15,17-24-14 16,-17 24-9-16,0 0-69 15,0 0-107-15,0 0-145 16</inkml:trace>
  <inkml:trace contextRef="#ctx0" brushRef="#br0" timeOffset="27083.24">16981 15807 775 0,'0'0'61'16,"0"0"-61"-16,0 0-40 15,0 0 40-15,0 0 27 16,0 0 42-16,9 0-24 16,-6 0-29-16,-3 0 1 15,0 0-2-15,0 0-2 16,0 0 15-16,0 0-8 15,2 0-14-15,0 0 6 16,-2 0-7-16,0 0-1 16,0 0-4-16,0 0 9 15,0 0-6-15,0 0 1 16,0 0-1-16,0 0 3 0,0 0-4 16,0 0 3-1,0 0 1-15,0 0-2 0,2 0 0 16,-2 0-2-16,2 0 1 15,-2 0-3-15,0 0 0 16,0 0 0-16,0 0 1 16,0 0 0-16,0 0-1 15,0 0 2-15,0 0-1 16,0 0-1-16,0 0 0 16,0 0 0-16,0 0 1 15,0 0 0-15,0 0-1 16,0 0 0-16,0 0 0 15,0 0-2-15,0 0-38 16,0 0-75-16,7-5-88 16,0 0-310-16</inkml:trace>
  <inkml:trace contextRef="#ctx0" brushRef="#br0" timeOffset="27572.1">19509 15669 489 0,'0'0'410'16,"0"0"-330"-16,0 0-80 15,0 0 0-15,0 0 4 16,0 0 19-16,5-10 16 0,-3 10-21 16,-2 0-15-16,0 0 0 15,2 0 0-15,-2 0-3 16,0 0 9-16,0 0-4 16,0 0 6-16,0 0-9 15,0 0 2-15,0 0 4 16,0 0-6-16,0 0-2 15,0-5-16-15,0-11-156 16,0-3-603-16</inkml:trace>
  <inkml:trace contextRef="#ctx0" brushRef="#br0" timeOffset="144119.56">27351 7335 50 0,'0'0'30'16,"0"0"18"-16,0 0 23 15,0 0-12-15,0 0 0 16,0 0 0-16,0 0-1 16,0 0-5-16,0 0-7 15,0 0 3-15,0 0-8 16,0 0-1-16,0 0-4 15,0 0-15-15,0 0 3 16,0-2 10-16,0-3-11 0,0 5-8 16,0-5 12-16,0 1 4 15,0 0-19 1,0 0 8-16,0 0 3 0,0-1-6 16,0-1-3-16,0 3 5 15,0-1 0-15,0 0 10 16,0 1-13-16,0 2 5 15,0-1-3-15,0 2-8 16,0 0-3-16,0 0-3 16,0 0-3-16,0 0-1 15,0 0 0-15,0 0-3 16,0 0-3-16,0 2 4 16,2 13 2-16,3 8 0 0,1 5 1 15,2 4 5 1,0 9-2-16,1 4 5 0,-3 5-6 15,4 5 6-15,-1 3-7 16,-1 8 4-16,4 6-1 16,-6 6 0-16,1 1 9 15,-3-5 4-15,4-5-8 16,0 1-6-16,3-7 10 16,1 1 0-16,1-5-8 15,0-9 8-15,1-6 5 16,-1-10-11-16,1-4 0 15,-2-8 1-15,-2-8-7 16,-3-6 6-16,-3-6 1 16,-2-2-1-16,-2 0 2 0,9-4-10 15,5-32-95-15,1-30-179 16,1-29-595-16</inkml:trace>
  <inkml:trace contextRef="#ctx0" brushRef="#br0" timeOffset="145492.1">27428 7257 68 0,'0'0'138'0,"0"0"-40"15,0 0-14-15,0 0-16 16,0 0-6-16,0 0-11 15,-75 0-1-15,67 0-19 16,1 0 3-16,2-1-2 16,3 1 0-16,-2-3-2 15,4 0 4-15,-3 3-3 16,3 0-14-16,0 0-12 16,0 0 2-16,0 0 2 0,0 0 10 15,0 0 12 1,0 0 9-16,0 0 20 0,0 0-8 15,0 0-4-15,0 0-11 16,0 0-17-16,0 0 3 16,0 0-7-16,0 0-9 15,0 0-3-15,7 0-2 16,13 0 0-16,11-1 2 16,11-3 3-16,12-1 1 15,15-2-1-15,20-4-1 16,19 0-4-16,19-5 0 15,20-2 1-15,15-5-1 16,4 1 2-16,-6-2-1 16,-11 0 3-16,-6 0 1 0,-7 1 0 15,7-3-4-15,11-3 4 16,-1 0 1-16,1-3-5 16,-7 6-3-16,-16 3-2 15,-17 7 2-15,-11 6 0 16,-12 0 0-16,-4 6 1 15,-2-3-3-15,0 2 2 16,-6-1 0-16,6-1 5 16,-2 0-5-16,-8-2 3 15,-5 2-3-15,-10 1 1 16,-11 3-1-16,-6 2 0 16,-10 1 0-16,-8 0-1 15,-6 0 1-15,-5 0 0 16,-3 0-1-16,-2 0-1 15,-2 0-1-15,-3 0 0 0,-1 0 2 16,-1 0 1-16,0 0 0 16,-2 0-1-16,0 0 1 15,2 0 1-15,-2 0-1 16,2 0-1-16,-2 0-1 16,0 0 2-16,0 0 1 15,0 0 1-15,0 0-4 16,0 0 3-16,0 0-2 15,0 1 1-15,0-1-3 16,0 0-2-16,0 0 1 0,0 4 3 16,0 5-4-16,5 8-2 15,4 12 4-15,0 11 3 16,2 10 0-16,-2 12-1 16,-2 14-2-16,-1 16 2 15,-6 15 1-15,4 7 2 16,1 1 2-16,4-3 2 15,4-8 2-15,0-8 7 16,3-12 0-16,-3-8 3 16,3-7-8-16,-3-7 4 15,-1-4 2-15,-1-8-4 16,-5-4-7-16,2-10-1 16,-2-4-2-16,-4-5 3 15,3-8-3-15,-3-4 0 16,2 1 1-16,-4-4-2 0,2 2 1 15,-2 0 3-15,2-6-1 16,1-2-2-16,-3-4 0 16,0 0 0-16,0 4 1 15,0 6-3-15,-22 0-91 16,-34-4-229-16</inkml:trace>
  <inkml:trace contextRef="#ctx0" brushRef="#br0" timeOffset="146293.47">27474 8518 94 0,'0'0'55'0,"0"0"-31"16,0 0 20-16,0 0 5 16,0 0-11-16,0 0-15 15,0 0 0-15,0 40-10 16,0-40-13-16,0 0 9 16,0 0-1-16,0 0-3 15,0 0 4-15,0 0-9 16,0 0-9-16,0 0-103 15</inkml:trace>
  <inkml:trace contextRef="#ctx0" brushRef="#br0" timeOffset="146670.25">27511 8356 245 0,'8'-19'136'0,"-4"7"22"16,-2 7-90-16,-2 0 2 15,0 5-24-15,0-1 14 16,0-2 1-16,0 3-31 16,0 0-2-16,0 0 7 15,0 0 4-15,0 0-18 16,0 0-4-16,0 0-17 16,0 0-2-16,0 22-33 15,7 21 27-15,1 14 8 0,6 21 12 16,-1 5 7-1,3 9 6-15,2 1-2 0,-2-5 0 16,-1-4-5-16,-3-8-6 16,1-9 4-16,-3-13-4 15,4-13-9-15,-3-6 0 16,-1-10 2-16,0-10 2 16,1-3 2-16,1-6-9 15,3-4-75-15,3-2-85 16,0 0-133-16,-4-3-310 15</inkml:trace>
  <inkml:trace contextRef="#ctx0" brushRef="#br0" timeOffset="147458.64">27806 9316 76 0,'0'0'330'0,"0"0"-228"15,0 0-61-15,0 0 24 16,0 0-24-16,0 0-19 16,-96 20-14-16,78-14 0 15,3-2 16-15,3 1 12 16,4-2 6-16,5-3 15 16,1 2-13-16,2-2 13 15,0 0 32-15,0 0-4 16,0 0-24-16,18 0-10 0,14 0-17 15,12-5-16-15,10-4-9 16,6-1 5-16,11 2-9 16,11 0 4-16,8-1-1 15,1 0-5-15,0-3 6 16,-3 2-9-16,-7 0 0 16,0 0 0-16,2 1 4 15,4-3-3-15,6-1 0 16,5 1 1-16,0 0-1 15,5-2-1-15,8 2 7 16,12-3-1-16,1 0-4 16,1-1-1-16,-7 0-1 0,-2 2 0 15,-8 0 0-15,-4 3 2 16,-8 0 2-16,-11 2-4 16,-11 1 4-16,-7 3-4 15,-7-1 11-15,0 1 4 16,2 0 9-16,3-2-2 15,-3 5-5-15,-4-1-9 16,-2 0 6-16,-7 2-5 16,-2-2-6-16,-10 3-3 15,-5 0 6-15,-8 0-6 16,-1 0 1-16,1 0 0 16,7 0-1-16,3-4 3 15,2 0 0-15,1-1-2 16,-3-4 1-16,-3 4-1 15,0-6 2-15,-2 3-3 0,-4 2 2 16,-1-1 0-16,-6 2 1 16,-4 1-1-16,-6 1-1 15,-1 3 0-15,-5 0-1 16,-2 0 0-16,2 0 0 16,-2 0 0-16,0 0-2 15,0 0 2-15,0 0-1 16,0 0-1-16,0 0-2 15,0 0-11-15,0 0-78 16,-17 0-79-16,-12 5 33 0,-5-5-172 16</inkml:trace>
  <inkml:trace contextRef="#ctx0" brushRef="#br0" timeOffset="148131.26">31098 8329 350 0,'0'0'65'0,"0"0"-32"0,0 0 12 16,0 0-34-16,0 0-11 15,0 0-3-15,16-66-16 16,-12 60-4-16,1 1 18 16,-3 0 5-16,-2 5 4 15,0 0 9-15,0 0 3 16,0 0 21-16,0-2 28 16,0 0-21-16,0 1-36 15,0-1 4-15,0 0 8 16,0-1 1-16,0 3-21 15,0 0-1-15,0 0-6 16,2 0-23-16,0 5-19 16,1 20 42-16,-1 13 5 0,5 10 0 15,-1 7 0-15,3-1-2 16,1-6 4-16,-2-4 2 16,-1-7 1-16,5-4 14 15,-4-3 22-15,-1-4 1 16,-1-1 12-16,-2-4-26 15,2-2-11-15,-4-1 5 16,2-2 13-16,3-2-9 16,-3 0-11-16,2 2 2 15,0-2 11-15,-2-2 1 16,3-2 1-16,-3-4 9 16,2-2 6-16,-4 3-9 15,1-4-14-15,2 6 4 0,-1-2-12 16,1 3 6-1,-3-2-2-15,-2 0-4 0,0-4-5 16,0 0-4-16,2-1-2 16,-2-3 1-16,0 0 2 15,0 2 0-15,-4 1 0 16,-46 6-4-16,-35 2-7 16,-30-1-266-16</inkml:trace>
  <inkml:trace contextRef="#ctx0" brushRef="#br0" timeOffset="149752.2">28570 7625 188 0,'0'0'244'0,"0"0"-148"16,0 0-65-16,0 0 31 15,0 0 10-15,0 0-41 16,0-1-21-16,0 1-3 16,0 0 1-16,0 0 6 15,0 0-1-15,0 0-2 16,0 0-3-16,0 0-4 16,0 0 4-16,0 0-6 15,0 0 0-15,-2 0-1 16,-11 4 0-16,-5 8-1 0,-2 5 3 15,-4 4 4-15,-3 1 5 16,0 2-5-16,3 1 1 16,-3 1-3-16,2 7 17 15,1 1-9-15,2 1 2 16,1 2 14-16,6 6-13 16,-1 0-5-16,7 8 4 15,7 1 4-15,2 4 9 16,0 2-14-16,0-1 6 15,15-3-2-15,17-6 9 16,6-10 1-16,11-8 11 16,4-4 10-16,10-8-4 0,1-7-20 15,3-4 2-15,-3-7-15 16,-3 0 9-16,-3 0-6 16,-7 0 2-16,-1-16-5 15,-4 0-1-15,-1-5-4 16,-5-10-3-16,-2 1 1 15,-5-4 0-15,-6 1-1 16,-9 8 0-16,-7-1 0 16,-5 1-2-16,-4 4 6 15,2-4-6-15,-4 5-1 16,0 0 3-16,0-2-2 16,0 5 0-16,0-3-1 15,0 3-1-15,0 1 0 16,-6 2 3-16,2 0-2 15,0 0-1-15,-1 0 2 0,-3-1-2 16,0 1 0-16,0 0 2 16,-1-4-2-16,-3 3 0 15,6-3 0-15,-3 0 0 16,3 0 0-16,-1 1 3 16,0 2 0-16,2 2-4 15,-1 1 2-15,-1 0-2 16,-2-2 2-16,-2 0-1 15,-2-4 0-15,-5-3 0 16,-9 0 0-16,-4-1 0 0,-9-1 0 16,-9 6-6-1,-14 1 1-15,-10 8 4 0,-14 8-22 16,-11 0-173-16,-7 0-149 16</inkml:trace>
  <inkml:trace contextRef="#ctx0" brushRef="#br0" timeOffset="150952.17">27781 7628 469 0,'0'0'167'16,"0"0"-88"-16,0 0 19 15,0 0-18-15,0 0-27 16,0 0-31-16,-8-13-11 16,8 13-8-16,0 0-2 15,0 0-1-15,0 0-7 16,0 5-7-16,0 15 8 16,0 8 6-16,0 2 12 15,0 1-1-15,0 1 0 0,6-7-1 16,1-3 1-16,-3-3-2 15,-1-10-4-15,-1-3-3 16,-2-2-1-16,2-4 0 16,-2 0 1-16,0 0 3 15,0 0 7-15,0 0 8 16,0 0 2-16,0 0 7 16,0-18-13-16,0-3-15 15,-11-4-1-15,2 1 1 16,3 2-1-16,1 0 3 15,3 4-1-15,2 0 4 16,0 4 14-16,0 6-4 0,0 4 9 16,0 0 12-16,0 4-17 15,0 0-20-15,9 0-1 16,6 0 1-16,-1 0 0 16,-1 9-2-16,1 4-2 15,-6-1-9-15,1 0-12 16,0-3-28-16,0-6-38 15,-2-3-28-15,1 0-74 16,4-3 3-16,-1-17-24 16,5-6 115-16,-3 2 99 15,-3 2 107-15,2 3-17 16,-3 6 20-16,-5 4-7 16,1 3-41-16,-5 3-21 0,0 3-19 15,0 0-8-15,0 0-14 16,0 0-14-16,0 3 3 15,0 8 9-15,0 4-3 16,0 3 5-16,-5-1 0 16,-3 3 0-16,-1-9 0 15,1-1-2-15,6-5 5 16,2-5 1-16,0 0-2 16,0 0 11-16,0 0 18 15,0-17-31-15,19-9-20 16,1-5 4-16,2 4 16 15,-4 3 0-15,-5 3 1 16,1 6 4-16,-6 4-1 16,-3 5 20-16,-3 3 13 0,-2 3 1 15,0 0-11-15,0 0-19 16,5 0-8-16,-1 2-11 16,5 16 4-16,2 8 7 15,-2 3 0-15,0 3 1 16,0 3-1-16,-5-3 0 15,6 0 1-15,0-6-1 16,11-8-150-16,8-14-278 16</inkml:trace>
  <inkml:trace contextRef="#ctx0" brushRef="#br0" timeOffset="153769.16">27797 7677 82 0,'0'0'113'0,"0"0"-64"15,0 0-24-15,0 0 23 16,0 0 3-16,0 0 10 16,-11-6 7-16,11 6-1 15,0-1 4-15,0-1-10 16,0 2-19-16,0-2-13 16,0 2 1-16,0 0-3 0,7 0-14 15,6 0-13 1,7 0 4-16,0 0-3 0,2 4 11 15,3 4-6-15,0-3-5 16,-6 3 1-16,-1 1-1 16,-5-6 3-16,-3 4-3 15,-4-5 1-15,-1-2-2 16,-5 0 0-16,0 0 2 16,0 2 4-16,0-2 10 15,0 0-8-15,0 0 0 16,0 0-2-16,0 0-2 15,4 0 7-15,3-2-11 16,4-10 0-16,0 1 0 16,0-1 0-16,1-1 0 0,-2 1 0 15,2-2 0-15,-5 1 0 16,-1 2 3-16,-2 1-2 16,-4 2 0-16,0 4 1 15,0-1 1-15,0 5 5 16,0 0 2-16,0 0-3 15,0 0-7-15,0 0-1 16,0 0-7-16,0 0-13 16,0 7-10-16,-12 10 31 15,-5 5 0-15,2 5 1 16,1-4-1-16,-1 0 0 16,4-3 1-16,0-4-1 15,0-2 1-15,4-9 2 0,2 0-3 16,3-5 0-16,2 0 6 15,0 0 13-15,0-5 9 16,7-14-28-16,9-8-36 16,2 2 18-16,-1 1 13 15,-1 3-5-15,-3 0 5 16,-2 7 4-16,-4 3 1 16,-2 8 1-16,-5 1 7 15,0 2 0-15,0 0-5 16,0 0-3-16,0 0-8 15,0 0-17-15,0 0 6 16,-2 2 17-16,-8 10 0 0,3 2 2 16,1 0-1-16,0 2 1 15,-1-2 0-15,2 0 1 16,3-4-1-16,-1-4 5 16,3-4-4-16,0-2 8 15,0 0 4-15,0 0-13 16,7-9-2-16,3-9-7 15,-4-1 6-15,0 0 2 16,-1 1-4-16,0 0 4 16,-3 7 1-16,-2 0 3 15,0 6 9-15,0 0 7 16,0 5-11-16,0 0-2 16,0 0-4-16,0 0-1 0,0 0-1 15,0 0 0 1,0 0 2-16,0 0-1 0,0 0 3 15,5 0-4-15,3 5-19 16,5 17 19-16,5 6 2 16,-2 0 5-16,0-2-4 15,-6 0 0-15,-2-4-1 16,-2 2 1-16,-6-6-3 16,0-8-86-16,0-10-544 15</inkml:trace>
  <inkml:trace contextRef="#ctx0" brushRef="#br0" timeOffset="155609.04">30171 7189 53 0,'0'0'82'0,"0"0"-29"16,0 0-8-16,0 0 43 16,0 0-27-16,0 0-49 15,17-12 16-15,-13 10 58 16,-4 0-7-16,0 0-47 15,0 2-6-15,0-3 25 16,0 3-22-16,0 0-11 0,0 0 11 16,0 0 0-16,0 0-12 15,0 0-17-15,0 0-5 16,-14 0-11-16,1 0 10 16,-3 5 4-16,1 3 1 15,5 0 1-15,6-2 0 16,1-1 4-16,3 2 4 15,0 1-6-15,0-1 4 16,0 4-5-16,7-4 7 16,13 3 1-16,9 3 32 15,7 1-15-15,2 4-11 16,-2-2-15-16,-12 1 17 16,-8-3-16-16,-10 1-1 0,-6-5-5 15,0 2-2 1,-2 0-5-16,-23 3 12 0,1-1 7 15,-5-5-4-15,7-3-1 16,8-2 4-16,6-4-6 16,5 0 2-16,3 0 12 15,0-10 39-15,9-13-15 16,20-8-38-16,7-4-6 16,6 0-4-16,-2 0-43 15,-4 5 34-15,-9 7 15 16,-9 5 1-16,-12 8 3 15,-3 3 0-15,-3 6 3 16,0 1-4-16,0 0 1 16,0 0-7-16,0 0-9 15,0 0-2-15,0 14 13 0,0 8 5 16,0 1 1-16,0 7 2 16,0-5 1-16,0 3 1 15,4-2 10-15,2 0-5 16,2-4 0-16,-6-4-4 15,-2-4-2-15,0-4 3 16,0-4-3-16,0-4-2 16,0-2-1-16,0 0 5 15,-4 0-3-15,-8 0 10 16,1-14 2-16,7-4 13 16,2-2 16-16,2-1 5 15,0-2-16-15,8 0-24 0,13 6-7 16,-2 2 2-16,-1 6-4 15,0 4-2-15,-5 4-5 16,3 1-14-16,-3 0-45 16,0 0-59-16,1 1-4 15,-3 8-153-15,-7-1-165 16</inkml:trace>
  <inkml:trace contextRef="#ctx0" brushRef="#br0" timeOffset="155988.84">30620 7308 279 0,'0'0'121'15,"0"0"-13"-15,0 0 10 16,0 0-35-16,0 0-28 0,0 0-41 16,-12-45-14-16,3 43 0 15,3 2 0-15,-4 0-3 16,4 0-3-16,-3 0 2 16,2 9 2-16,1 6 2 15,-1 3 1-15,0-2 3 16,5-2 0-16,0 0-2 15,2-7 3-15,0 0-5 16,0-3-4-16,0-4-32 16,0 0 3-16,2-5 20 15,11-16-29-15,1 3-14 16,1 0 56-16,-1 2 0 16,-1 6 43-16,-1 6-16 0,-4 4 70 15,3 0-73 1,-1 0-19-16,-2 0 7 0,1 6-5 15,-1 6-5-15,2-1 2 16,-3-2-3-16,-1-4 0 16,6-2-1-16,-4-3-2 15,1 0-92-15,-3-14-244 16</inkml:trace>
  <inkml:trace contextRef="#ctx0" brushRef="#br0" timeOffset="156307.65">30753 7132 415 0,'0'0'254'0,"0"0"-167"16,0 0-33-16,0 0-2 0,0 0-41 15,0 0-11-15,16 14-3 16,-7 13 3-16,4 0 3 16,-4 2 6-16,0-1-4 15,-3-3-2-15,-4-4 0 16,-2-8 4-16,0-4-2 15,0-6-2-15,0-3 4 16,0 0 20-16,0 0 48 16,0-9-11-16,-2-11-35 15,2-4-5-15,0-1-4 16,0-1-3-16,5 2-15 16,8 6 2-16,-2 9-4 15,-2 4-4-15,-2 5-20 0,-2 0-160 16,-3 10 29-16,-2 15-154 15</inkml:trace>
  <inkml:trace contextRef="#ctx0" brushRef="#br0" timeOffset="161414.29">29313 6653 556 0,'0'0'126'0,"0"0"-37"16,0 0-23-16,0 0-39 16,0 0-6-16,0 0 4 15,-16-29-13-15,16 29 5 0,0 0 3 16,0 0-10-16,0 0 4 15,0 0-5-15,0 0 0 16,-2 0-1-16,0 0-8 16,-5 7-11-16,-9 32-4 15,-5 26 15-15,-16 32 3 16,-3 38-3-16,-11 37 0 16,-9 34 9-16,-13 27 5 15,-10 5-4-15,-2 4 12 16,1-11-6-16,8-28-7 15,13-27 2-15,14-37 13 16,16-28 2-16,9-27 7 16,8-22-1-16,5-15-9 15,3-14-12-15,4-11-7 0,0-11-2 16,2-4 1-16,2-5 2 16,0-2 2-16,0 0-7 15,0 0-75-15,0-12-160 16,0-14-283-16</inkml:trace>
  <inkml:trace contextRef="#ctx0" brushRef="#br0" timeOffset="-186443.72">17128 7548 192 0,'-35'0'5'16,"1"0"22"-16,16 0-18 16,1 0-5-16,-1 0-2 15,-5 0-2-15,4 9-11 16,-4 8-11-16,0-1-16 15,2-4-37-15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2T04:44:23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994 8726 73 0,'4'-7'32'0,"-2"0"25"0,1 3 28 16,-1 1-1-16,-2 1 12 16,0-1-56-16,0 3 31 15,0-2 26-15,0 2-65 16,0 0 10-16,0 0-15 16,0 0-24-16,0 0 28 15,0 0-24-15,2 0-2 16,-2 0 37-16,0 0-39 15,0 0 28-15,0 0 0 16,0 0-24-16,0 0 4 16,0 0-11-16,0 0 0 15,0 0-5-15,0 0 17 16,-7 0-12-16,-1 0 0 0,-6 0-22 16,-6 0 19-16,0 19 0 15,-5 7 6-15,3 8-12 16,-2 3 10-16,-3 2-1 15,5 3 0-15,9-5-10 16,7-4 4-16,6-5 6 16,0-8-2-16,27-6-7 15,2-5 16-15,9-9-7 16,5 0 31-16,-1-4-28 16,1-21 34-16,-3-9-20 0,-11-7-14 15,-5-2 27 1,-9-3-21-16,-5 2-4 0,-10 6-4 15,0 3 18-15,-12 9-24 16,-15 8 5-16,-2 11 0 16,-6 7-19-16,-5 3 19 15,-9 31-9-15,-5 17-38 16,-1 7-132-16,3-5-91 16,21-9-217-16</inkml:trace>
  <inkml:trace contextRef="#ctx0" brushRef="#br0" timeOffset="339.11">1208 8676 78 0,'0'0'94'0,"0"0"8"15,0 0-5-15,0 0-31 16,0 0-4-16,0 0-62 16,0 27 16-16,0 3-3 15,0 7 4-15,6 7 18 0,-6 2-27 16,0 0 11-16,0 1-19 15,0-1 0-15,0-4-1 16,-2-5-23-16,-4-11-144 16,1-15-27-16,5-11 13 15</inkml:trace>
  <inkml:trace contextRef="#ctx0" brushRef="#br0" timeOffset="787.36">1225 8843 237 0,'0'0'203'0,"0"0"-88"16,0 0-37-16,0 0 14 0,0 0-30 15,0 0 14 1,-37-138-38-16,37 109-33 0,8 2 37 16,10 0-42-16,-2 6 0 15,0 4 17-15,-6 7-6 16,2 5-18-16,-3 5 7 15,2 0-3-15,0 0-12 16,2 3 15-16,-3 14-1 16,-6 0-14-16,-4 9-6 15,0 5 14-15,-7 9 0 16,-21 8 7-16,-13 2 7 16,3-4 5-16,1-7-12 15,3-10 3-15,12-12 11 16,8-10-12-16,9-7 6 0,5 0-6 15,0 0 44-15,0 0-10 16,0-7-26-16,0-4 43 16,7 5-43-16,13 6-10 15,9 0-8-15,5 3 8 16,3 18 0-16,0 7 0 16,-6 7-18-16,-2-3 13 15,-7-1-110-15,-4 0-19 16,-7-8-131-16,-7-4-150 15</inkml:trace>
  <inkml:trace contextRef="#ctx0" brushRef="#br0" timeOffset="1043.41">1505 8947 551 0,'0'0'260'0,"0"0"-151"16,0 0 30-16,0 0-66 16,0 0-20-16,0 0-53 15,13-22 17-15,16 15-17 16,6 0 0-16,1-1 7 0,-3 4-5 16,-4 2-2-1,-9 2-12-15,-4 0-56 0,-7 0-108 16,-9 0-128-16,0 0-112 15</inkml:trace>
  <inkml:trace contextRef="#ctx0" brushRef="#br0" timeOffset="2640.25">2236 8698 342 0,'0'0'137'0,"0"0"-14"16,0 0-68-16,0 0-24 15,0 0-10-15,0 0-19 16,29-23-2-16,-23 23 0 16,-2 6 4-16,3 9-12 0,-3 6 3 15,1-2 5 1,-2 3-3-16,-1-3 8 0,-2-3-5 16,2-4 4-16,0-6 11 15,-2-3-14-15,2-3 1 16,-2 0 2-16,3 0 55 15,-3 0 15-15,0-9 21 16,0-11-65-16,0-4-16 16,0-2-9-16,0 1-5 15,0 5 0-15,-5 3 30 16,1 3-24-16,-4 2-5 16,0 3-1-16,3 2 8 15,-1 4-19-15,-4 2 0 0,4 1 11 16,-7 0-10-16,-1 0 10 15,-3 15-1-15,-6 6-3 16,1 5-2-16,2 6 3 16,0 3 3-16,4 3 0 15,3 5-8-15,4-1 8 16,0 0 0-16,6-4-3 16,1-4 2-16,2-3-3 15,0-7 4-15,0-8 0 16,0-2-12-16,2-9 12 15,4-3 0-15,-4-2-7 16,0 0 16-16,0 0 0 0,3 0 9 16,3-12-8-1,6-10 17-15,-3-4-26 0,0-4-1 16,0 2 0-16,0-2-1 16,3-4-2-16,1 3-15 15,-2-6 15-15,3 1-3 16,-5 7 6-16,-1-1 0 15,-6 12 5-15,-4 6 5 16,0 5 15-16,0 2 3 16,0 5-7-16,0 0 21 15,0 0-42-15,0 0-3 16,0 0-2-16,0 0-37 16,0 10 42-16,0 13-5 15,0 9 13-15,0 2-8 0,0 2 8 16,2 0-8-16,13-6 26 15,3-2-23-15,3-6 18 16,0-6 5-16,0-5-24 16,-1-8 23-16,4-3-18 15,3 0-7-15,4-20 21 16,2-12-7-16,2-9-28 16,-4 2-57-16,-7-3-165 15,-8 2-346-15</inkml:trace>
  <inkml:trace contextRef="#ctx0" brushRef="#br0" timeOffset="3427.45">2813 8661 311 0,'0'0'27'16,"0"0"-27"-16,0 0-11 15,0 0 11-15,0 0 12 16,0 0-8-16,24 14 56 16,-24-14 5-16,0 0 62 15,0 0 14-15,0 0-59 16,0 0 6-16,0 0-12 16,0 0-18-16,0-11-11 15,-7-4-47-15,-6 1 0 16,2-1-5-16,-2 3 13 0,2 2-8 15,-1 4 0-15,3 3 2 16,-3 3-21-16,0 0 19 16,-1 0 0-16,-3 7-16 15,-4 17 12-15,-2 10 4 16,-1 7 0-16,1 3 0 16,7 2-7-16,6 0 7 15,4-5 0-15,5-7-9 16,0-10 15-16,0-7-6 15,9-7 0-15,2-10-1 16,2 0-10-16,5-6 22 16,9-26 6-16,4-15 6 15,3-16-11-15,-3-3-12 0,-7-2 0 16,-5 1 7-16,-9 5-11 16,-10 2 4-16,0 4 0 15,0 8 29-15,-16 3-28 16,1 9 30-16,1 12-9 15,8 7-15-15,4 9 13 16,0 3-20-16,2 5 0 16,0 0-11-16,0 0 13 15,0 0-2-15,0 0 0 16,0 0-18-16,0 0 11 16,0 16 1-16,0 10 6 15,0 8-9-15,0 8 14 0,0 5-5 16,10 1 0-1,2 3 3-15,3-2-7 0,3-3 4 16,-2-5 0-16,0-7-1 16,-1-10 3-16,-3-7-2 15,0-4 0-15,5-9 13 16,-5-3-13-16,9-1 3 16,1 0-3-16,2 0 18 15,3-11-18-15,-4-3-73 16,-5 4-60-16,-5 0-205 15,-2 1 75-15,0 4 89 16</inkml:trace>
  <inkml:trace contextRef="#ctx0" brushRef="#br0" timeOffset="4340">3116 8661 88 0,'0'0'217'0,"0"0"-30"0,0 0-42 16,0 0-50-16,0 0-48 16,0 0 22-16,7-9-47 15,-5 9 3-15,-2 0-20 16,0 0 7-16,0 0-13 15,0 0 1-15,2 0 0 16,-2 0-2-16,0 0 4 16,2 0-2-16,-2 0 0 15,0 0 14-15,0 0-4 16,0-5 49-16,0-4-13 16,0-5 12-16,0-6-57 0,0 0 24 15,0-2-10-15,-2 5-8 16,-9 0 2-16,-3 7-8 15,6 3 10-15,-1 7-22 16,-3 0 3-16,4 0 8 16,-5 0-10-16,1 13 8 15,1 9 1-15,-1 8 1 16,4 4 0-16,3 6-4 16,3 5 5-16,2-4-1 15,0-2 0-15,0-7-4 16,9-11 3-16,7-10 1 15,-1-11 0-15,3 0 10 16,0-16 4-16,2-22-2 0,0-11-4 16,-2-2 4-1,-4-6-12-15,-10 1 0 0,-4-2 0 16,0-3 2-16,0-4-2 16,-14 0 0-16,-1 9-2 15,2 10 17-15,1 20-15 16,8 13 6-16,-1 8-3 15,5 5 5-15,0 0-8 16,0 0-11-16,0 2-4 16,0 20 8-16,0 6 7 15,0 10 0-15,0 5 1 16,0 5-2-16,0 1 1 16,5 4 0-16,8-2-9 15,1-4 18-15,-1-4-9 0,5-8 0 16,-3-5 3-16,3-10-2 15,0-3-1-15,0-12 0 16,2-5-2-16,3 0 17 16,-2-5-13-16,4-17-2 15,-3-5 7-15,-1-3-16 16,-6 0 9-16,-4-4 0 16,-2 2-19-16,-4 1 23 15,-1-1-4-15,-2 6 0 16,-2 5 3-16,0 5-7 15,0 9 4-15,0 4 0 16,0 3-11-16,0 0-5 16,0 0 9-16,0 0 4 0,0 0 3 15,0 0-15 1,0 8 15-16,0 14 0 0,0 6-14 16,0 8 24-16,4 2-10 15,8 0 7-15,1-4 3 16,5-8 1-16,0-8-11 15,2-6 0-15,-3-7 6 16,-1-5 6-16,-3 0-24 16,3-3 9-16,-3-19-125 15,-1-9-153-15</inkml:trace>
  <inkml:trace contextRef="#ctx0" brushRef="#br0" timeOffset="4635.85">3590 8113 560 0,'0'0'74'16,"0"0"-65"-16,0 0-17 15,0 0 8-15,0 0 0 16,0 0-4-16,-37 88 11 16,37-88 61-16,0 0 123 15,0 0-1-15,0-18-38 16,0-6-140-16,0 1-6 15,4-2 1-15,-4 4 1 16,0 9-8-16,0 0 0 16,0 10-5-16,0 2 1 15,-11 0-21-15,-5 2-64 0,3 25 37 16,1 7-61-16,8 2-87 16,4-4-78-16,0-8-181 15</inkml:trace>
  <inkml:trace contextRef="#ctx0" brushRef="#br0" timeOffset="4934.2">3590 8113 481 0,'143'-30'191'0,"-143"30"-60"16,0 0-23-16,0 0-71 15,0 0 36-15,0 0-41 0,2-60-18 16,-2 60 5-16,0 0-19 15,3 0-9-15,1 14 7 16,2 14-10-16,4 6 12 16,1 10 0-16,3 7 0 15,-3-2 5-15,1 4-2 16,2-3-3-16,-1-6 0 16,1-7 6-16,-3-4-6 15,-4-8 0-15,0-6-24 16,-5-5-10-16,0-6-99 15,-2-3-17-15,0-5-114 16,0 0-113-16</inkml:trace>
  <inkml:trace contextRef="#ctx0" brushRef="#br0" timeOffset="6088.12">3720 8514 417 0,'0'0'391'0,"0"0"-157"16,0 0-121-16,0 0-29 15,0 0-12-15,0 0-59 16,11-90 14-16,14 61-27 16,4-1 9-16,2-2-10 15,0 0 1-15,-4 5 0 16,-5 2-6-16,-6 9 15 16,-3 4-10-16,-4 2 1 0,-2 4-4 15,-5 4-13-15,-2 0 3 16,0 2-13-16,0 0 27 15,0 0-60-15,2 7 50 16,-2 13 7-16,0 1 3 16,0 9-6-16,0 5 6 15,0 5 0-15,0 1-5 16,0-6 14-16,0-3-9 16,0-6 0-16,0-8 3 15,4-6-18-15,3-8 15 16,3-4 0-16,2 0-4 15,7-16 14-15,0-12-4 16,-1-4-6-16,0 0 3 16,-4-1-13-16,-4-4 10 15,0 3 0-15,1-1-10 0,-5 9 17 16,-2 8-7-16,-1 8 0 16,-1 8 1-16,-2 2-12 15,0 0 11-15,0 0-30 16,0 2 29-16,0 17-30 15,0 6 31-15,0 6 0 16,0-2 7-16,0 2-10 16,7-4 3-16,4 0 0 15,5-5-11-15,-1-8 15 16,6-7-4-16,-4-2 6 16,3-5 4-16,-1 0 12 15,-7-10-20-15,-1-11-1 0,-1-2 16 16,-6-7-7-1,-4-2-10-15,0-3 0 0,0 2-14 16,-6 1 4-16,-10 4 10 16,-3 8 0-16,6 5-23 15,1 7 19-15,0 8 4 16,1 0 0-16,2 0-7 16,-5 4-4-16,1 16 11 15,2 11 0-15,-2 3-6 16,6-1 6-16,0 3 0 15,7-4 0-15,0-1-5 16,0-7 2-16,0-4 3 16,3-10 0-16,6-3-4 0,4-7 12 15,5 0-5-15,-1-23 6 16,3-5 3-16,-1 0-24 16,-4-2 11-16,-3 4 1 15,-2-3-10-15,-1 3 11 16,-3 5-1-16,4-2 0 15,-4 7 3-15,-1 7-6 16,-1 4 3-16,-4 3 0 16,2 2-14-16,4 0-14 15,-4 20 20-15,4 8 1 16,-4 2 11-16,3 1-4 16,-3-5 0-16,0-4 0 15,0-8 5-15,-2-4-1 16,2-6-4-16,-2-4 0 0,2 0 15 15,-2 0-2-15,0-8 13 16,0-19-26-16,0-10 12 16,0-3-9-16,0-5-3 15,0 9 0-15,3 10-1 16,2 9 1-16,-1 8 3 16,5 9 8-16,7 0-10 15,3 16-1-15,10 12 0 16,3 6-6-16,-6 3 17 15,-1-5-11-15,-10-5 0 16,-5-6-12-16,-6-10-20 16,-4-7-120-16,0-4-105 15,-6-9-229-15</inkml:trace>
  <inkml:trace contextRef="#ctx0" brushRef="#br0" timeOffset="6391.24">4153 7911 104 0,'0'0'38'0,"0"0"21"16,0 0-19-16,0 0-33 15,0 0 85-15,0 0 120 16,26 54-38-16,-13-83-41 0,-2-4-85 15,-5-3 24-15,-6-3 21 16,0 6-64-16,0-1-26 16,0 11 18-16,0 7-7 15,-8 12-28-15,-3 4 14 16,0 4-57-16,2 26 14 16,5 16-82-16,4 5-68 15,0-3-210-15</inkml:trace>
  <inkml:trace contextRef="#ctx0" brushRef="#br0" timeOffset="6980.5">4753 8136 280 0,'0'0'343'0,"0"0"-165"16,0 0-44-16,0 0-45 15,0 0-81-15,0 0 21 16,21-91-29-16,-5 81 0 16,-3 4-7-16,3 4 7 15,-1 2-2-15,6 0 0 16,1 10-7-16,7 11-2 15,-3 8 11-15,1 3 0 16,-2 0-1-16,-7-4 6 16,-5-8-5-16,-9-5 0 15,2-10 5-15,-6-5-5 0,0 0 21 16,0-2 112-16,0-16-11 16,-4-6-113-16,-2-6 18 15,4-2-17-15,0-6 9 16,2-5-23-16,0 0 4 15,6 1 0-15,12 6-6 16,-7 11 6-16,-1 11-6 16,-6 12-24-16,2 2-89 15,1 4-134-15,2 14-47 16,2-2-305-16</inkml:trace>
  <inkml:trace contextRef="#ctx0" brushRef="#br0" timeOffset="7753.57">5212 7928 385 0,'0'0'183'0,"0"0"-94"16,0 0-3-16,0 0-54 16,0 0-2-16,0 0 2 15,0-12-26-15,0 12 43 16,0 0 11-16,0 0-41 15,0 0-5-15,-3 0-14 16,-2 0 0-16,-1 7-5 16,-3 10-4-16,3 5 8 0,-2 6 1 15,8 5 0 1,0-3 1-16,0 0 5 0,0-6-6 16,12-4 0-16,3-4 5 15,1-3-5-15,-3-10 0 16,3-3 7-16,-1 0 7 15,3-18-9-15,1-8-5 16,-2-2 0-16,-3 2 7 16,-8 0-7-16,-1 2 0 15,-3-1 0-15,-2 1-10 16,0 1 10-16,0 0 0 16,2 4-4-16,-2 4 9 15,0 7-5-15,2 4 0 16,-2 2 0-16,0 2-13 0,0 0 13 15,0 0-19-15,2 14 5 16,0 8 13-16,6 2 1 16,-2 1 0-16,7 1 1 15,6 1-8-15,2-6 7 16,8-1 0-16,-2-3 7 16,-2-8-1-16,-3-4-6 15,-5-5 1-15,2-3 4 16,-3-23 17-16,-1-10-22 15,-4-6-17-15,-4-6 16 16,-7-5-39-16,0-3 40 16,0 3 0-16,-7-5 0 15,-13 5 62-15,0-1-32 0,-1 6 5 16,4 10 22-16,3 9-32 16,8 15 29-16,2 5-28 15,1 6-23-15,3 3-1 16,0 0-2-16,0 2-4 15,0 22-19-15,0 8 22 16,0 7 1-16,0 6 0 16,0 6 2-16,9 4 4 15,1 3-6-15,3-3 0 16,-1-3-8-16,5-6-120 16,1-15-49-16,-3-18-316 15</inkml:trace>
  <inkml:trace contextRef="#ctx0" brushRef="#br0" timeOffset="8271.27">5669 7796 633 0,'0'0'244'0,"0"0"-202"15,0 0 2-15,0 0-33 16,0 0-11-16,0 0 28 15,4-1-19-15,7 1 4 16,5 0 23-16,-1-5-24 16,1 1 34-16,1-1-42 0,1-4 0 15,-3-2 16 1,2-1-9-16,-7-5-11 0,4 0 0 16,-7-2 18-16,-3 0-18 15,0-2 0-15,-4 5 0 16,0 4-2-16,0 2 2 15,0 2-4-15,-4 4 3 16,-5 0-28-16,-1 4 25 16,-2 0 1-16,-3 0 3 15,-1 2-16-15,-5 16 15 16,4 2 1-16,1 4-1 16,-1 1 1-16,7-1-8 15,4 3 8-15,6-5-2 0,0-2-8 16,0-2 20-16,18 0-10 15,11-6 34-15,6-4-12 16,5-4 28-16,1-4-33 16,-3 0-16-16,-9 0 26 15,-2-2-22-15,-12-8-5 16,-9 5 0-16,-4-2-15 16,-2 3-44-16,0 4-134 15,-19 0-366-15</inkml:trace>
  <inkml:trace contextRef="#ctx0" brushRef="#br0" timeOffset="10095.56">681 10885 145 0,'0'0'233'0,"0"0"-91"16,0 0-38-16,0 0-43 0,0 0-51 15,0 0-10-15,-8 1-7 16,-3 22 7-16,-5 7 22 16,-2 7-18-16,0 5 23 15,1 7-20-15,-1-1-2 16,2 0 14-16,0 0-19 16,0-8 0-16,3-4-3 15,-3-9 10-15,8-11-7 16,3-9 0-16,5-7 6 15,0 0 14-15,0-9 10 16,0-15-30-16,0-5-37 16,7 0-50-16,-1-3 70 15,4-5-17-15,-4 3 5 0,-1-4 22 16,-1 0 3-16,0 3 4 16,4 2 29-16,-2 2-22 15,1 6 50-15,-1 3-18 16,-1 3 12-16,-3 5 26 15,1 3-18-15,1 2-9 16,-4 4-10-16,0 2-27 16,0 3-10-16,0 0-3 15,0 0 6-15,2 0-25 16,7 4 8-16,2 18 11 16,11 6-15-16,3 8 18 15,2 4-3-15,4 2 0 0,-4-1 3 16,0-4 2-1,-3-5-5-15,-2-9-12 0,1-6-35 16,-8-2-45-16,-1-7-1 16,-14 1-29-16,0-8-119 15,-2 1-62-15</inkml:trace>
  <inkml:trace contextRef="#ctx0" brushRef="#br0" timeOffset="10336.37">456 11247 582 0,'0'0'318'0,"0"0"-152"15,0 0-107 1,0 0-44-16,0 0 8 0,0 0-15 16,123-118-8-16,-94 99 0 15,-2-1 13-15,-7 5-9 16,-2 1-4-16,2 4-41 15,-3 0-3-15,6 4-122 16,-7 3-39-16,1 1-81 16,-5 1 9-16,-6 1 108 15</inkml:trace>
  <inkml:trace contextRef="#ctx0" brushRef="#br0" timeOffset="10905.11">791 11021 14 0,'0'0'112'0,"0"0"13"15,0 0-43-15,0 0 32 0,0 0-17 16,0 0 3-16,0-15-21 15,0 15-53-15,0 0 8 16,0 0-18-16,0 0-11 16,0 0-10-16,0 0-9 15,0 7-8-15,0 12 10 16,0 8 10-16,0-1 2 16,0-1 0-16,8-2-9 15,4-5 9-15,-3-4 0 16,-1-2 4-16,-3-7-1 15,-5 0 4-15,0-5-7 16,0 2 7-16,0-2 0 0,0 0 21 16,0 0 66-1,0-14-35-15,-13-8-26 0,0-9-26 16,-1-1-6-16,3-1 11 16,7 1-6-16,2 4 27 15,-4 6-9-15,6 5-11 16,0 5 35-16,0 6-45 15,0 5 7-15,0 1-10 16,0 0-7-16,0 0-3 16,0 0-11-16,19 11 21 15,12 11-4-15,2 5 8 16,5 3-4-16,-2-4 0 0,-8-3 5 16,1-4-5-1,-8-6 0-15,-7-10 3 0,-6-3 4 16,-3 0 7-1,1-3-14-15,-2-20 60 0,4-9-57 16,-6-2 38-16,0-4-41 16,-2 1 8-16,0 3 0 15,0 7-8-15,0 6 0 16,-4 8 0-16,-4 6-12 16,4 7 0-16,2 0-85 15,-5 10-169-15,3 14 74 16,4-2-241-16</inkml:trace>
  <inkml:trace contextRef="#ctx0" brushRef="#br0" timeOffset="11505.36">1136 10865 304 0,'0'0'262'0,"0"0"-143"16,0 0-56-16,0 0 10 15,0 0-34-15,0 0-8 16,5-47-31-16,-3 47-4 16,-2 0-5-16,5 1-13 15,1 19 22-15,-2 1-12 16,5 5 13-16,-1 0-1 16,-4 2 0-16,0 0 6 0,-2-2-2 15,1-3-4-15,-1-3 0 16,-2-8-1-16,0-6 10 15,0-4-9-15,0-2 0 16,0 0 4-16,0 0 36 16,2 0-19-16,-2-10-15 15,0-5-1-15,0 0 1 16,0-3-12-16,0-2 2 16,-7-2-46-16,-1-5 33 15,-4 1-30-15,1-1 38 16,0 1-8-16,-3 3 27 15,6 5-10-15,-3 6 45 16,4 4-15-16,2 2 49 0,3 6-43 16,2-2-16-1,0 2 11-15,0 0-17 0,0-4-7 16,0 2-2-16,11-2 3 16,14 2-10-16,6 2 2 15,2 0 0-15,8 8-14 16,-1 10 15-16,-5 5-1 15,-8 2 0-15,-9 2-2 16,-13-4-10-16,-5 0 12 16,0-4 0-16,-9 2-8 15,-14 1 18-15,1-4-10 16,5 0 0-16,5-4-94 16,10-4-89-16,2-10-208 15</inkml:trace>
  <inkml:trace contextRef="#ctx0" brushRef="#br0" timeOffset="11800.38">1769 10788 333 0,'0'0'395'15,"0"0"-192"-15,0 0-47 16,0 0-49-16,0 0-54 16,0 0-8-16,36-39-40 0,7 20-5 15,5-3 0 1,4 3 2-16,-3 2-4 0,-7 2 2 16,-11 6 0-16,-8 4-15 15,-8 2-1-15,-3 1-63 16,-4 2-36-16,-6 0-161 15,-2 0-239-15</inkml:trace>
  <inkml:trace contextRef="#ctx0" brushRef="#br0" timeOffset="12981.4">2780 10182 173 0,'0'0'224'16,"0"0"0"-16,0 0-91 16,0 0-62-16,0 0 76 15,0 0-112-15,-8-64 10 16,8 63 3-16,-2 1-39 15,2 0 17-15,0 0-26 16,0 0-21-16,0 7 20 16,0 18-24-16,0 4 25 0,0 8 0 15,0-1 5-15,0-2-4 16,2-5-1-16,0-10 0 16,1-5-9-16,0-6 19 15,-1-3-12-15,-2-5 2 16,0 0 0-16,0 0 20 15,4-9-20-15,7-23-12 16,3-8 5-16,-1-6-10 16,3 3 17-16,-5 2-2 15,-1 9 2-15,-3 5 0 16,-2 6 0-16,2 12 0 16,-5 4-9-16,0 5-5 0,0 0 0 15,0 2 0-15,3 21 7 16,-1 3-5-16,1 3 12 15,0-2 0-15,-1 1-3 16,-2-3 6-16,2-4-3 16,1-3 0-16,-1-4 9 15,-2-3-11-15,3-5 2 16,0-4 0-16,-1-2 3 16,3 0 16-16,1-12-9 15,0-9-10-15,-2 0 15 16,-4-2-24-16,-2-1 9 15,2 0-18-15,-2 0 1 16,3 3 2-16,-1-2 15 16,2 3 0-16,0 6 6 0,2 4-6 15,-6 6 20-15,0 4-14 16,4 0-6-16,5 0-1 16,1 9-4-16,4 10-5 15,-5 1 15-15,3 1-6 16,-4-4 1-16,3-2 0 15,-4-3 8-15,2-3-8 16,-2-2-1-16,1-1-13 16,2-5-61-16,3-1 15 15,2 0-82-15,3-14-166 16,0-14-113-16</inkml:trace>
  <inkml:trace contextRef="#ctx0" brushRef="#br0" timeOffset="14121.1">3239 9972 49 0,'0'0'269'0,"0"0"-5"15,0 0-87-15,0 0-69 0,0 0-24 16,0 0-31-16,4-79-42 16,-4 79 13-16,0 0-24 15,0 0 2-15,0 0-14 16,0 0 3-16,0 11 7 16,0 9-7-16,0 6 8 15,0 0 1-15,0 0 0 16,0 0 1-16,4-4 5 15,5-3-6-15,-3-6 0 16,4-5-4-16,-1-4 1 16,2-4 3-16,2 0 6 0,5 0-1 15,4-8 13 1,3-16-18-16,2-7-12 0,-2-6 6 16,-6 1-27-1,-3 2 32-15,-7 0-5 0,-5 5 6 16,-2 5-6-16,-2 6 9 15,0 5-3-15,0 5 1 16,0 1 16-16,0 5-14 16,0 0 6-16,0 2-9 15,0 0 5-15,0 0-5 16,0 2-16-16,0 16 2 16,0 5 14-16,0 1-1 15,0 0 1-15,0 2 0 16,0-3-7-16,0 3 7 0,5 1 0 15,6-5-5-15,2-4 3 16,5-6-2-16,1-8 4 16,0-4 0-16,-1 0 28 15,-3 0-28-15,-1-12 0 16,-3-4 17-16,0-7-6 16,1-2-20-16,-6-5 9 15,3-5-29-15,0 0 28 16,-2-7-42-16,-3 1 43 15,3-1-12-15,-1 1 18 16,-1 6-6-16,-2 3 0 0,-3 6 1 16,0 3 36-16,0 6-36 15,0 5 1-15,0 4 22 16,0 4-16-16,0 4-8 16,-3 0 0-16,3 0-8 15,-5 0-3-15,-1 0 4 16,-3 0 7-16,3 12-6 15,-2 3 11-15,4 2-10 16,2 5 5-16,-1 6 0 16,3 4-9-16,0 4 9 15,0 5 0-15,9 0-12 16,9 1 22-16,1-4-11 16,0-6 1-16,3-9 0 15,-3-12-1-15,-2-8 1 0,3-3 0 16,1-12 31-16,-2-18-23 15,-1-9-2-15,-5 0-6 16,-1-6 9-16,-8 3-13 16,1 1 4-16,-3 0-17 15,-2 5 8-15,2 0-16 16,0 6 25-16,-2 4-1 16,0 3 7-16,0 9-7 15,0 5 3-15,0 4-2 16,0 3 39-16,0 2-38 15,0 0-2-15,0 0-3 16,0 7-14-16,0 9 9 16,-8 4 9-16,3 2 0 15,1 4-4-15,1 1 7 0,3 5-3 16,0 5 0-16,0 1 6 16,3 0 6-16,12-4 4 15,-4-5-14-15,5-9 21 16,-3-7-14-16,5-7-2 15,3-6 20-15,0 0-22 16,-1-2 32-16,1-10-37 16,-4-1 4-16,-1-1-12 15,-3-1-6-15,-1-1-51 16,-3 3-41-16,-3-4-155 16,-6 1-155-16</inkml:trace>
  <inkml:trace contextRef="#ctx0" brushRef="#br0" timeOffset="14320.98">3869 9803 669 0,'0'0'210'0,"0"0"-86"16,0 0-77-16,0 0-38 15,0 0 15-15,0 0-20 16,180-181-4-16,-151 162 0 15,-8 3-47-15,-5 7-31 16,-7 9-112-16,-7 0-198 16</inkml:trace>
  <inkml:trace contextRef="#ctx0" brushRef="#br0" timeOffset="15025.33">4148 9789 10 0,'0'0'12'0,"0"0"11"16,0 0 29-16,0 0 25 16,0 0-19-16,0 0 20 15,61-92-24-15,-51 68 14 0,-1 2-19 16,1 0-48-1,-4 3 12-15,-2 4-13 0,3 1 0 16,-5 6 30-16,-2 1-23 16,0 5 22-16,0 2 50 15,0 0-67-15,0 0 1 16,0 0-13-16,0 2-7 16,0 15-3-16,0 3 10 15,0-1 0-15,0 2 17 16,2-1-11-16,12-3 2 15,3-6-2-15,6-8-5 16,2-3 41-16,1 0-25 0,-3-3 5 16,-6-15-1-16,-1-2-8 15,-5-2-13-15,-2-2 0 16,0 2-24-16,-7-4 18 16,-2-1-24-16,0-2 25 15,0-2-11-15,-7 2 27 16,-6 0-11-16,0 5 24 15,4 6 10-15,2 9 68 16,3 2-62-16,2 4 17 16,-1 1 27-16,3 2-78 15,0 0 16-15,0 0-22 16,0 0-6-16,0 0-5 16,0 5-15-16,0 21 26 0,0 6-12 15,0 11 24-15,0 6-12 16,13 4 0-16,3 3 6 15,4 9-2-15,0 2-4 16,1 1 0-16,0-2-3 16,0 1 11-16,-3-11-8 15,-1-3 0-15,-1-6 3 16,-3-11-18-16,-1-10 0 16,-6-6-95-16,-6-3-57 15,-6-8-188-15,-10-9-8 16</inkml:trace>
  <inkml:trace contextRef="#ctx0" brushRef="#br0" timeOffset="15274.07">4413 9622 275 0,'0'0'205'0,"0"0"13"15,0 0-97-15,0 0-71 16,0 0-40-16,0 0-20 15,74-116 4-15,-59 116 6 16,-3 0 14-16,-8 0-8 16,3 0 14-16,-5 0-20 15,-2 7 16-15,0 9-16 16,0 2 1-16,-15 1 6 16,-16 0-14-16,-12-5-133 15,-8-6-147-15,-5-8-183 16</inkml:trace>
  <inkml:trace contextRef="#ctx0" brushRef="#br0" timeOffset="15379.9">4107 9431 323 0,'0'0'204'15,"0"0"-55"-15,0 0-149 16,0 0-3-16,0 0-104 16,0 0-3-16,41 1-152 15</inkml:trace>
  <inkml:trace contextRef="#ctx0" brushRef="#br0" timeOffset="16019.53">4601 9307 167 0,'0'0'158'15,"0"0"38"-15,0 0-67 16,0 0-15-16,0 0-19 16,0 0-61-16,-27-55 18 15,27 55-47-15,0 0 6 16,0 0-22-16,0 0 7 16,0 0-15-16,0 14 14 0,0 8 0 15,0 6 5 1,0 2 0-16,0 5 1 0,0 0-12 15,4 4 11-15,9-5 0 16,1-3 13-16,-1-7-4 16,5-4-4-16,-3-6-5 15,-1-2 1-15,-3-7 42 16,-2-5-43-16,0 0 0 16,2 0 37-16,2-5-33 15,-1-10 11-15,1-3-13 16,-3-7 5-16,-2-1 4 15,-4-6-11-15,-1 2 0 16,-3 7 6-16,2 1 8 16,0 5-14-16,2 5 0 0,-2 2 1 15,2 6 3-15,-2 1-4 16,0 3 0-16,-2 0-13 16,0 0 10-16,0 0-5 15,0 0-14-15,0 0 18 16,0 12-12-16,0 5 16 15,2 7 0-15,4 5 11 16,5-2-7-16,3 0 16 16,-1-8-20-16,3-2 7 15,-1-7 8-15,-3-4-15 16,3-6 0-16,-1 0-3 16,1-4-13-16,-2-20-90 15,-1-6-206-15,-10-9-195 0</inkml:trace>
  <inkml:trace contextRef="#ctx0" brushRef="#br0" timeOffset="16150.54">4763 9110 204 0,'0'0'521'16,"0"0"-403"-16,0 0-118 16,0 0-1-16,0 0-7 15,0 0-138-15,-24 58-218 16</inkml:trace>
  <inkml:trace contextRef="#ctx0" brushRef="#br0" timeOffset="17661.66">5131 9354 141 0,'0'0'22'0,"0"0"47"16,0 0 5-16,0 0 0 16,0 0 47-16,0 0 34 15,2 0-46-15,-2 0-12 16,0-12-91-16,0 0 22 16,0 1 18-16,0-3-43 15,4 2 20-15,-4 1-9 0,3 5 0 16,-1 0 6-16,0 2-17 15,1-1-3-15,-1 5 0 16,-2 0 1-16,0 0-6 16,0 0 5-16,0 0 0 15,0 0-1-15,0 0 8 16,0 0-7-16,0 0 0 16,0 0 9-16,0 0 13 15,0-3-8-15,0 1-13 16,0-2 21-16,0-1-16 15,0-2-6-15,0 2 0 16,0 0 8-16,0-1-10 16,0 2 2-16,0 2 0 15,-5-1-8-15,1 3 8 0,-1 0-4 16,1 0 1-16,-5 0-12 16,0 0 10-16,0 13 5 15,-2 6 0-15,0 4-19 16,4 5 16-16,3 4 3 15,4 1 0-15,0-2 8 16,2-2-8-16,16-8 0 16,2-3 1-16,0-6 4 15,0-5 6-15,2-7-11 16,0 0 5-16,5-10 8 16,2-17-14-16,3-4 1 15,-1-4-9-15,-4 1-5 0,-5 0-5 16,-2 5 17-1,-4 2-7-15,-3 5 7 0,-2 8 2 16,-4 4 0-16,-1 5 1 16,-1 2 5-16,-1 3-6 15,1 0 0-15,4 0-6 16,-3 0-10-16,1 3 13 16,-5 9 3-16,0 1 0 15,0 1-9-15,1 0 9 16,-3-2 0-16,3 1-1 15,-3-8 5-15,0-1-4 16,0-4 0-16,0 0 1 16,0 0 30-16,0 0-30 0,0 0 4 15,0-8-3 1,-8-2 5-16,-5-1-8 0,2-1 1 16,0-2 0-16,0 3 1 15,4 1-1-15,2 2 0 16,1 5 25-16,2 3-20 15,-5 0-10-15,-1 0-4 16,-6 7 9-16,1 9-12 16,-1 5 12-16,3 0 0 15,2 1-11-15,1 2 21 16,-2 1-12-16,4-1 2 16,1-5 0-16,3-4-1 0,2-6 1 15,0-2 0 1,0-7-11-16,0 0-12 0,4-4 20 15,15-19 3-15,2-7-6 16,2 2-13-16,-3 5 17 16,0 2 2-16,-4 7-16 15,-3 5 23-15,-4 6-7 16,0 3 0-16,2 0-14 16,-3 0 6-16,8 12-3 15,-3 6 11-15,3 1-11 16,3-4 19-16,-4-3-8 15,-1-7 0-15,-1-5 7 0,-3 0 8 16,4 0-15 0,-5-17 0-16,2-3 9 0,-2-6-1 15,-2-1-8-15,-1-7 0 16,-1 3-2-16,-3-1-7 16,-2-2-4-16,0-1 13 15,0 3-20-15,0 5 35 16,0 2-15-16,-2 7 26 15,-5 6-13-15,5 4 39 16,0 4-26-16,0 4-21 16,-1 0 10-16,3 0-14 15,-2 0-1-15,0 0 0 16,-3 0-15-16,-4 14 5 16,3 10 9-16,-1 5 1 15,3 3-6-15,4-1 11 0,0 4-5 16,0-1 0-16,13-1 4 15,5-7-4-15,6-3 0 16,3-5 0-16,0-6 23 16,2-8-17-16,-2-4 4 15,-5 0-4-15,-5 0 8 16,-1-14-5-16,-7-2-9 16,-3-2 0-16,-3 0-6 15,0 1-1-15,-3 2-65 16,0-2-102-16,0 0-344 15</inkml:trace>
  <inkml:trace contextRef="#ctx0" brushRef="#br0" timeOffset="17850.56">5519 9222 454 0,'0'0'340'15,"0"0"-181"-15,0 0-46 16,0 0-98-16,0 0 3 15,0 0-18-15,145-154 2 16,-109 125 0-16,-7 5-2 16,-8 8-25-16,-2 9-58 15,-9 5-142-15,-2 2-189 16</inkml:trace>
  <inkml:trace contextRef="#ctx0" brushRef="#br0" timeOffset="19033.12">5849 9249 86 0,'0'0'86'16,"0"0"27"-16,0 0 6 15,0 0 12-15,0 0-31 16,0 0-35-16,40-97-33 16,-31 83 15-16,-2 2-38 15,-3 0-1-15,1 6-5 0,-3 2 2 16,-2 4 15-16,2 0-20 16,-2 0 0-16,4 0-5 15,-2 2-9-15,3 11 14 16,2 8 0-16,0 3 4 15,-1-2 4-15,1-2-8 16,-1-2 0-16,-1-7 6 16,0-8 6-16,-1-3-12 15,5 0 19-15,-1-12-13 16,4-8 15-16,-6-4-21 16,-1 2 0-16,-1-2-4 15,0-2 3-15,4 1-2 0,-4 4 1 16,5 0 2-16,-1 5 0 15,0 2 0-15,1 4 0 16,-5 4 37-16,0 4-11 16,-2 2 13-16,-2 0-39 15,2 0 0-15,1 11-13 16,2 2 13-16,1 4 0 16,1-5 3-16,4-3 6 15,-2 2-9-15,0-6 0 16,-3 2 8-16,1-4-4 15,-4-1-4-15,-3-2 0 16,2 0 2-16,-2 0 16 0,0 0-16 16,0-10-2-16,0-8 18 15,0-3-38-15,0-4 16 16,-2 2-34-16,-12 0 35 16,3 7-39-16,2 8 42 15,0 6 0-15,0 2 2 16,-2 0-16-16,2 14 10 15,3 9 4-15,-1 0-13 16,5 5 20-16,-2-2-7 16,-2 1 0-16,6-6 8 15,0-3-13-15,0-6 5 16,0-10 0-16,0-2 13 16,8 0-6-16,5-2 22 0,3-18-27 15,-1 1 15-15,-2-4-24 16,3 2 7-16,-3 0-22 15,3 0 19-15,-1-2-30 16,-1 5 33-16,-1 4-4 16,-1 7 0-16,-2 0-3 15,-1 7 7-15,1 0-19 16,-2 0 12-16,3 0-9 16,1 7 16-16,-1 4 19 15,-3 1-19-15,0-1 27 16,-4-1-25-16,-2-5 2 15,3-3 14-15,-3-2-10 16,-2 0-8-16,0 0 26 16,2 0-17-16,2 0 43 0,3-14-52 15,0 0 5-15,0-4-4 16,-3 1-1-16,-4 0-4 16,4-1-1-16,-2 7-4 15,0-1 6-15,1 5 3 16,-1 0 0-16,3 7 24 15,-3-3-22-15,3 3 22 16,5 0 1-16,6 0-13 16,4 3-12-16,7 14 0 15,0 3 1-15,-3-2 9 16,-3-1-7-16,-6-5-3 16,-3-3 0-16,-4-3-6 15,-4-4-28-15,-4-2-96 16,0 0-21-16,0-8-79 0</inkml:trace>
  <inkml:trace contextRef="#ctx0" brushRef="#br0" timeOffset="19216.02">6011 8661 747 0,'0'0'160'16,"0"0"-106"-16,0 0-52 0,0 0-2 16,0 0-167-16,0 0-193 15</inkml:trace>
  <inkml:trace contextRef="#ctx0" brushRef="#br0" timeOffset="21092.8">6921 8860 175 0,'0'0'161'0,"0"0"-9"0,0 0-55 16,0 0 0-16,0 0-46 16,0 0-22-16,2-45 27 15,-2 37-30-15,0-2 36 16,0 0-7-16,0-4-45 16,0-3 23-16,-2 0-21 15,-7-3-11-15,0-4 13 16,0 4-8-16,-2 2-6 15,5 6 0-15,-2 3 11 16,4 5 6-16,2 4 6 0,0 0-23 16,2 0 6-16,-2 0-6 15,2 0-8-15,0 3 5 16,0 9-3-16,0-5 3 16,0 2 3-16,0-6 0 15,4-1-5-15,7-2 5 16,5 0 0-16,2 0 0 15,1-4-2-15,2-10-8 16,-1-4 10-16,-2 3 0 16,-5-1-9-16,0 4 15 15,-6 1-6-15,-1 5 0 16,-3 6 1-16,-3 0-13 16,0 0 12-16,3 0-18 0,-3 0 11 15,4 4-9-15,0 14 16 16,1-2 5-16,1 5 9 15,-2-3-8-15,2-3-6 16,0-1 7-16,1-2-2 16,-1-2-2-16,6-2-3 15,-4-1 0-15,1-5 16 16,3-2-13-16,-1 0 0 16,2 0 0-16,1-10 3 15,-2-8-6-15,2-7-8 16,-1-1 8-16,-2 1-31 15,1-4 30-15,-3 3 1 16,1 2 0-16,-2 1 1 16,-2 4-1-16,1 3 0 0,-5 4 0 15,0 6 5-15,-2 1-5 16,0 5 2-16,0 0 4 16,0 0-2-16,0 0-4 15,0 0 0-15,0 19-12 16,0 6 5-16,0 0 5 15,0 3 2-15,0 0 0 16,2 0-2-16,10-2 2 16,3-6 0-16,-1-4-3 15,-3-8 14-15,-3-6-11 16,0-2 0-16,0 0 3 16,3-14 13-16,-1-10-16 15,1-3-29-15,-3-4 28 0,-6 1-57 16,-2 4 20-16,0 4 14 15,0 3 24-15,0 2-9 16,0 2 11-16,0 8-2 16,5 1 24-16,-3 5-12 15,5 1 7-15,0 0-19 16,1 7 14-16,4 17-3 16,-1 5-1-16,0 3 9 15,3-3 6-15,-1-5-15 16,1-4-10-16,-1-9 0 15,-5-6 8-15,-3-5 12 16,0 0-18-16,-3 0 0 0,2 0 14 16,-4-12-7-16,2-6-18 15,1-6-17-15,1-4-52 16,2-6 12-16,2-5 13 16,-4-2 47-16,-2-5-12 15,0 1 36-15,-2 5-16 16,0 7 46-16,0 4-23 15,0 6 42-15,0 6-49 16,0-1 1-16,0 4 29 16,0 2-47-16,0 1 24 15,-6-3-11-15,-6 2-4 16,1-1-4-16,-2 1-6 16,2 5 0-16,2 0-5 0,5 5 11 15,2-1-6 1,2 3 0-16,0 0 5 0,0 0-23 15,0 0 16-15,0 0-4 16,0 12-15-16,0 7 23 16,0 8-2-16,6 8 0 15,11 9 7-15,6 5-7 16,2 0 3-16,-1 1 0 16,-1-3 36-16,-4-5-38 15,-1-8 14-15,-2-6-15 16,-2-8 20-16,-8-10-20 15,0-4 0-15,-1-6 1 0,2 0-11 16,0-2-37 0,3-14-43-16,-3 0-105 0,-5-6-250 15</inkml:trace>
  <inkml:trace contextRef="#ctx0" brushRef="#br0" timeOffset="21545.76">7725 8364 9 0,'0'0'471'0,"0"0"-221"15,0 0-88-15,0 0-56 16,0 0-78-16,0 0-2 16,0 0-17-16,0-13 5 15,0 13-10-15,8-4 6 16,5 1-9-16,1-5 27 16,-1-3-21-16,-3 4-7 15,2-8 0-15,-3 3 13 0,-3-4-14 16,2-3 1-16,-6-2 0 15,-2 0-17-15,0-2 16 16,0 3-6-16,0 5 3 16,-6 4-36-16,-2 5 40 15,-1 3-27-15,1 3-7 16,-6 0 28-16,1 0-12 16,-1 15 18-16,1 2 0 15,-1 4-5-15,1 4 0 16,7 1 5-16,-2 6 0 15,8-3-4-15,0 2 12 16,0-3-8-16,10-6 38 0,9-6-22 16,6-7 40-1,8-9-7-15,0 0-13 0,2 0 33 16,-6-15-69-16,-8-5 10 16,-5-1-10-16,-3 2-5 15,-6 2 4-15,-5 9-69 16,-2-1-112-16,0 2-140 15</inkml:trace>
  <inkml:trace contextRef="#ctx0" brushRef="#br0" timeOffset="25243.85">851 12846 22 0,'0'0'22'15,"0"0"2"-15,0 0 2 16,0 0 27-16,0 0 13 16,0 0 13-16,0 0 41 15,0-18-33-15,0 11-22 0,0 4 28 16,-2-4-72-16,-2 3 37 15,-1-4 5-15,-4 0-39 16,4 1 39-16,-6-2-51 16,5 4 0-16,-1 0 47 15,0 1-35-15,5 2-9 16,0 1 24-16,2 1-32 16,0 0-2-16,0 0-5 15,0 0-27-15,0 7 23 16,0 21-28-16,2 11 32 15,12 10-3-15,5 9 8 16,-3 7-5-16,-1 6 0 0,-3-6-29 16,-3-5-33-16,-3-7-29 15,-1-13-14-15,-1-14-7 16,1-12-122-16,-3-13 26 16</inkml:trace>
  <inkml:trace contextRef="#ctx0" brushRef="#br0" timeOffset="25573.96">755 12954 450 0,'0'0'238'16,"0"0"-96"-16,0 0-52 15,0 0-15-15,0 0-37 16,0 0-26-16,-43-73 22 0,46 59-19 15,17-3-19-15,0-1 4 16,7 2 0-16,-2 4 14 16,-6 5-14-16,-5 3 0 15,-9 4-12-15,-5 0 6 16,0 0 5-16,0 6-16 16,0 11-3-16,0 4 14 15,0 6 6-15,-23-1 0 16,0-3-10-16,2-2-29 15,5-7-86-15,11-11-57 16,5-3-76-16,3-7 21 16</inkml:trace>
  <inkml:trace contextRef="#ctx0" brushRef="#br0" timeOffset="25866.8">1071 12631 137 0,'0'0'188'0,"0"0"-63"16,0 0 3-16,0 0-63 16,0 0-50-16,0 0-8 15,0-16-6-15,-2 16 14 16,-6 0-1-16,-3 16 15 16,-3 7 27-16,1 8-34 15,6 10 0-15,0 8 51 0,7-1-51 16,0-2 0-16,4-3-4 15,17-11-12-15,1-5-6 16,5-8 0-16,0-7 1 16,-3-5 4-16,0-4-5 15,-1-3-23-15,0 0-98 16,-2-20-127-16,-3-13-168 16</inkml:trace>
  <inkml:trace contextRef="#ctx0" brushRef="#br0" timeOffset="26383.5">1337 12680 216 0,'0'0'289'0,"0"0"-134"0,0 0-6 16,0 0-75-16,0 0 8 15,0 0-66-15,0-39-16 16,0 39-2-16,0 0-30 16,0 0-37-16,0 10 49 15,0 12 20-15,0 5 5 16,0-1 15-16,0 6-13 15,0-3 5-15,-2 0-11 16,2-6 8-16,0-4-1 16,-2-8-3-16,2-4-5 15,0-5 0-15,0-2 12 16,0 0-7-16,0 0 23 16,0-4-14-16,0-19 47 0,0-9-60 15,4-3 21-15,2-3-22 16,1-1-2-16,-2 3 2 15,2 2 0-15,-3 2 5 16,0 6 3-16,1 4-2 16,-3 6-2-16,0 8 24 15,-2 4-20-15,0 4 4 16,0 0-12-16,0 0-26 16,0 0 26-16,0 1-50 15,0 14 49-15,5 6-5 16,4 6 12-16,4 1-5 15,3 6-1-15,3-2 4 0,4-2-2 16,-1-1-2 0,1-5 0-16,-4-5-1 0,2-3 4 15,-8-5-8-15,-2-6-27 16,-4-1-39-16,-5-1-58 16,-2-3-77-16,0 0-358 15</inkml:trace>
  <inkml:trace contextRef="#ctx0" brushRef="#br0" timeOffset="26565.39">1270 12835 847 0,'0'0'218'16,"0"0"-168"-16,0 0 36 0,0 0-72 16,0 0-13-1,0 0 14-15,42-26-8 0,-13 6-14 16,5 3-7-1,4-4-87-15,0 5-67 0,0-2-180 16,-5 1-174-16</inkml:trace>
  <inkml:trace contextRef="#ctx0" brushRef="#br0" timeOffset="27733.65">1879 12607 125 0,'0'0'401'16,"0"0"-269"-16,0 0-54 15,0 0-39-15,0 0-12 16,0 0 24-16,0 0-44 16,0 0 29-16,0 0-13 15,0 0-20-15,0 0 7 16,0 0-10-16,0 0-26 16,0 0 26-16,0 0-13 0,2 3 13 15,-2 0 0-15,2-1 8 16,-2-2-8-16,0 0 0 15,0 0 0-15,0 0 34 16,0 0-30-16,0 0 23 16,0-10-21-16,0-4 5 15,0-2-10-15,0 0 5 16,-9 2 7-16,3 2 21 16,-1 1-26-16,2 7-7 15,3 2-1-15,-2 2 2 16,-1 0-3-16,-4 0 1 15,-4 6 0-15,-2 10-2 0,-1 7 4 16,3-1-2 0,-1-2 0-16,5 4-2 0,1 0-3 15,2 0 5-15,4-2 0 16,2-2-4-16,0-4 4 16,0-2 0-16,0-2-2 15,0-6-21-15,2-4 21 16,6-2-21-16,0 0 23 15,5 0 31-15,1-14-15 16,-1-4 11-16,-1-2-26 16,-3-4 18-16,-3 1-17 15,1-4-2-15,-3 3 0 16,1 3 6-16,-1 1-5 16,1 8-1-16,-1 5 0 15,-2 2 7-15,-2 5-13 0,0 0 6 16,0 0-24-16,5 0 17 15,6 17-24-15,4 3 31 16,-1 0-7-16,1 0 16 16,-6-4-12-16,-1-2 3 15,-4-5 0-15,0-2 11 16,0-7-5-16,-1 0-6 16,1 0 0-16,0 0 14 15,2-4-5-15,-2-13-9 16,0-8-42-16,-2 1 29 15,0 0-33-15,1 0 15 16,1 2 21-16,0 8 10 0,2 4 0 16,-2 5 22-16,-2 3-11 15,0 2 13-15,-2 0-24 16,2 0-14-16,5 4 9 16,-1 14 2-16,4 4 3 15,-4 1 9-15,-1-3-4 16,-1-2 22-16,-2-5-26 15,0-4-1-15,0-3 0 16,-2-4 13-16,0-2-13 16,3 0 13-16,-3-2 6 15,3-18 46-15,-1-4-65 16,0-3 0-16,0-2-3 16,3 5-9-16,-3 0 12 0,2 7-3 15,-2 7 3 1,0 3 10-16,0 5-10 0,-2 2 12 15,6 0-12-15,-2 0-6 16,3 9 0-16,1 12-2 16,1 2 8-16,3 4-14 15,-2-8-62-15,2-5-118 16,-3-9-181-16</inkml:trace>
  <inkml:trace contextRef="#ctx0" brushRef="#br0" timeOffset="28305.34">2325 12376 391 0,'0'0'118'0,"0"0"-78"15,0 0 14-15,0 0-34 16,0 0 13-16,0 0 10 15,-8-4-36-15,-4 4 18 16,-7 0 1-16,6 0-13 16,-1 0 6-16,1 6-19 15,3 11 0-15,-2 2-12 16,5 1 19-16,3 1-7 16,2-4 0-16,2-2 3 15,0-3-10-15,0-3 7 0,0-1 0 16,9-3-8-16,7-5 30 15,-1 0 28-15,3 0 33 16,1-13-69-16,-5-6 23 16,-3-6-36-16,1 0 0 15,-8-5 13-15,-2-1-5 16,-2-1-15-16,0 2 6 16,0-4-6-16,0 2-2 15,-4 3 5-15,-6 4 3 16,4 6 34-16,0 10-27 15,6 4 22-15,-3 5 5 16,1 0-33-16,2 0 4 0,0 0-5 16,0 0-23-16,0 9 13 15,0 13 4-15,0 10 6 16,7 2 0-16,6 4 9 16,5-2-14-16,0-2 5 15,2-4 0-15,-2-7 3 16,-1-8-3-16,3-8-89 15,5-7-47-15,-2 0-215 16</inkml:trace>
  <inkml:trace contextRef="#ctx0" brushRef="#br0" timeOffset="28598.18">2623 12119 620 0,'0'0'207'0,"0"0"-53"15,0 0-85-15,0 0 8 16,0 0-50-16,0 0-25 16,-2-15 4-16,2 15-6 15,0 0-7-15,0 0 0 16,0 6-24-16,0 12 31 16,0 5 0-16,0 3 1 15,7 1 2-15,4-1 4 16,-3 0-7-16,2-3 0 15,-3-4 1-15,-3-5-14 0,0-4 3 16,1-4-54-16,-3-2 13 16,2-4-106-16,1 0-36 15,0 0-128-15</inkml:trace>
  <inkml:trace contextRef="#ctx0" brushRef="#br0" timeOffset="29033.18">2612 12204 355 0,'0'0'205'15,"0"0"-103"-15,0 0-82 16,0 0 8-16,0 0 24 16,0 0-21-16,40-138 24 15,-26 126-14-15,-8 4-5 0,1 3-32 16,-1 3-4-16,2 2 0 15,0 0 0-15,1 0 8 16,-3 4-27-16,0 10 19 16,-6 2-23-16,0 3 17 15,0-1 3-15,0 0 3 16,-8-5 0-16,2 0-18 16,4-7 17-16,2-4-72 15,0-2-1-15,0 0 53 16,4 0 21-16,16-2-8 0,5-4 8 15,2 6 0 1,4 0-4-16,-4 0 4 0,1 4 0 16,-10 14-5-1,-2 0 17-15,-11 0-12 0,-5 2 38 16,0 0-30-16,0-2 17 16,-5-4 3-16,-11-2-25 15,-2-6-3-15,-1-6-104 16,0 0-158-16</inkml:trace>
  <inkml:trace contextRef="#ctx0" brushRef="#br0" timeOffset="29305.94">2780 11907 423 0,'0'0'273'0,"0"0"-183"0,0 0-64 15,0 0 16-15,0 0-42 16,0 0 0-16,158 55 25 16,-112-14-18-16,-1 10 22 15,-5 3 8-15,-5-4-31 16,-6 0 20-16,-8-8-26 16,-10-4 0-16,-5-10 2 15,-6-7 12-15,0-10-28 16,0-8-67-16,0-3-104 15,0 0 93-15,3-12-210 16</inkml:trace>
  <inkml:trace contextRef="#ctx0" brushRef="#br0" timeOffset="29556.32">3347 11907 709 0,'0'0'212'15,"0"0"-147"-15,0 0-11 16,0 0-54-16,0 0 4 16,0 0-19-16,14-12-18 15,-3 6 21-15,-2 6-5 0,3 0-114 16,-4 0-61-16,1 0-94 15,-2 9 15-15</inkml:trace>
  <inkml:trace contextRef="#ctx0" brushRef="#br0" timeOffset="29677.25">3347 11907 120 0,'77'72'265'16,"-77"-72"-64"-16,0 0-48 16,0 0-59-16,0 0-3 15,0 0-26-15,19-6-62 16,1-16-3-16,10-4-34 0,1-2-132 15,-2-4-250 1</inkml:trace>
  <inkml:trace contextRef="#ctx0" brushRef="#br0" timeOffset="30209.15">3858 11562 245 0,'0'0'231'0,"0"0"-37"16,0 0-95-16,0 0 19 16,0 0-34-1,0 0-53-15,0-24 3 0,0 24-34 16,0 0 0-16,9 2 7 16,5 16-2-16,3 8 14 15,3 4-11-15,-1 6-2 16,-7 3-3-16,-1 2-3 15,-1 2 0-15,-6-4-7 16,-2 0-72-16,-2-9-56 16,0-10-58-16,0-10-190 15</inkml:trace>
  <inkml:trace contextRef="#ctx0" brushRef="#br0" timeOffset="30532.92">3845 11672 489 0,'0'0'204'0,"0"0"-33"15,0 0-93-15,0 0-37 16,0 0 4-16,0 0-40 16,-9-78 2-16,20 64-6 15,4 0 11-15,6 3 2 16,6 2-14-16,4 6 1 0,2 3-17 15,-2 0 29 1,-8 15-14-16,-8 5 1 0,-6 0-16 16,-4 3 5-16,-5-2 5 15,0 4 0-15,-5-2-2 16,-17-1 16-16,-1-4-16 16,-1-1-12-16,1-8-112 15,6-7-41-15,13-2-136 16,4-14-74-16</inkml:trace>
  <inkml:trace contextRef="#ctx0" brushRef="#br0" timeOffset="30847.59">4179 11379 268 0,'0'0'252'0,"0"0"-165"0,0 0-37 15,0 0 25-15,0 0-25 16,0 0-33-16,0-3 29 16,0 3-12-16,0 0-1 15,0 0 27-15,0 3-59 16,0 19 9-16,-4 9 2 16,-1 13 1-16,5 3-3 15,0 8 3-15,0 0-10 16,0-8 18-16,16-6-21 15,1-11 0-15,4-8-7 0,-1-12 3 16,-3-8 1 0,6-2-70-16,2-10-30 0,-3-18-136 15,0-9-327-15</inkml:trace>
  <inkml:trace contextRef="#ctx0" brushRef="#br0" timeOffset="31417.51">4454 11404 607 0,'0'0'208'0,"0"0"-75"16,0 0-64-16,0 0 18 15,0 0-71-15,0 0 3 16,0-11-19-16,0 11 12 16,0 0-18-16,0 0 6 15,0 0-25-15,0 17 13 0,0 9 15 16,0 9-3-16,-3 0 0 15,-8 2 2-15,2-4-2 16,0-5 0-16,2-8 1 16,3-4 1-16,-1-8 1 15,5-2-3-15,0-4 0 16,0-2 17-16,0 0-17 16,0 0 11-16,0 0-9 15,0-12 40-15,0-17-42 16,0-8 0-16,0-5-12 15,3-4 16-15,3 4-4 16,4 4 0-16,-6 4 6 0,0 5-6 16,3 5 0-16,-1 6 0 15,-1 5-12-15,-2 5 11 16,-1 3 1-16,-2 3 0 16,2 2 10-16,-2 0-25 15,0 0 15-15,0 0-13 16,2 0 2-16,2 0-15 15,5 15 26-15,3 4 0 16,3 7 3-16,3 2-6 16,3 5 3-16,0-1 0 15,4 0 0-15,-5 0 12 16,0-6-12-16,-4-6 0 16,-6-5 2-16,-3-4-16 15,-2-2-36-15,-5-4-76 16,0-1-31-16,0-2-160 0,-14-2-84 15</inkml:trace>
  <inkml:trace contextRef="#ctx0" brushRef="#br0" timeOffset="31607.41">4284 11589 7 0,'0'0'831'15,"0"0"-623"-15,0 0-75 16,0 0-81-16,0 0-28 15,0 0-23-15,78-78 12 0,-47 55 2 16,7 0-15 0,0 2-31-16,3 0-33 0,-4 3-137 15,-1 1-96-15,-9-6-162 16</inkml:trace>
  <inkml:trace contextRef="#ctx0" brushRef="#br0" timeOffset="31858.89">4616 11221 358 0,'0'0'241'16,"0"0"-93"-16,0 0-47 15,0 0 13-15,0 0-35 16,0 0-60-16,-4-6-8 0,8 6-11 16,16 20 0-1,9 17 7-15,9 10 12 0,-2 7 35 16,-5 5 6-16,-4-6-58 15,-9-4 21-15,-5-8-23 16,-7-10 1-16,-1-11 6 16,-5-6-7-16,0-7-28 15,0-7-94-15,0 0-178 16,0-21-363-16</inkml:trace>
  <inkml:trace contextRef="#ctx0" brushRef="#br0" timeOffset="32008.81">5035 11339 1234 0,'0'0'122'0,"0"0"-108"15,0 0-6-15,0 0-16 16,0 0-54-16,0 0-140 16,87-29-251-16</inkml:trace>
  <inkml:trace contextRef="#ctx0" brushRef="#br0" timeOffset="32843.66">5447 11032 253 0,'0'0'161'16,"0"0"10"-16,0 0-61 0,0 0-31 15,0 0-6 1,0 0 36-16,3-61-46 0,-3 58 21 16,2 3-25-16,-2 0-44 15,0 0-3-15,3 0-12 16,7 11-23-16,3 16 5 16,8 14 15-16,-1 1 3 15,-5 0 0-15,1-5 6 16,-5 0-3-16,1-7-3 15,-4-5-72-15,-3-8 14 16,-1-5-96-16,-4-8 44 16,0-4-76-16,0 0 7 15,0-6 63-15</inkml:trace>
  <inkml:trace contextRef="#ctx0" brushRef="#br0" timeOffset="33148.49">5478 11059 172 0,'0'0'244'15,"0"0"3"-15,0 0-117 16,0 0 7-16,0 0-34 16,0 0-64-16,-42-120 11 15,42 103-41-15,16-1-4 16,4 2 9-16,5 6-14 16,6 4 0-16,2 6 3 15,3 0 21-15,0 0-24 16,-7 8 0-16,-7 9 0 15,-6-2-11-15,-8 5 1 0,-8 3 8 16,0 1-7-16,-6 1 18 16,-19 1 0-16,-4-1-9 15,-2-7-9-15,4-2 5 16,8-6-66-16,3-8 7 16,9-2-40-16,7 0-54 15,0-18-39-15,15-14-293 16</inkml:trace>
  <inkml:trace contextRef="#ctx0" brushRef="#br0" timeOffset="33480.3">5929 10694 315 0,'0'0'245'16,"0"0"-84"-1,0 0-79-15,0 0 13 0,0 0-25 16,0 0-65-16,0-5 4 16,-13 8-9-16,-3 19 0 15,-4 8 27-15,4 8-22 16,5 6 25-16,5 7 22 16,6 0-46-16,0 0 18 15,4-5-17-15,14-7 4 16,4-7 7-16,3-9-13 15,-3-7-3-15,0-8-2 16,3-6 1-16,-3-2-20 0,1 0 10 16,0-9-91-1,-4-8-33-15,-6-5-107 0,-2-4-200 16</inkml:trace>
  <inkml:trace contextRef="#ctx0" brushRef="#br0" timeOffset="33817.03">6148 10851 404 0,'0'0'220'16,"0"0"-130"-16,0 0-9 15,0 0-9-15,0 0-21 16,0 0 32-16,0-53-36 16,0 48 5-16,0 5 24 15,-3-3-55-15,1 1 44 16,2 2-59-16,0 0-1 0,0 0-4 15,0 0 2-15,0 0-6 16,0 0-7-16,0 8-5 16,0 15 4-16,7 9 11 15,6 5 0-15,0 1 1 16,3-2 10-16,-3-5-11 16,3-7 0-16,-3-6 2 15,-5-9-17-15,-2-4-34 16,-4-5-19-16,-2 0 6 15,2 0-86-15,-2 0 62 16,0-12 2-16,0-12-442 16</inkml:trace>
  <inkml:trace contextRef="#ctx0" brushRef="#br0" timeOffset="33900.08">6148 10851 115 0</inkml:trace>
  <inkml:trace contextRef="#ctx0" brushRef="#br0" timeOffset="34313.86">6148 10851 115 0,'11'0'324'0,"-11"0"-169"0,0 0-12 0,0 0-56 16,0 0-2-16,0 0 8 16,-18-29-74-16,18 17-3 15,0-2 29-15,0-6-45 16,13 0 36-16,0 4-24 0,3 4-6 16,-3 4-12-1,1 2 3-15,1 4 3 0,2 0-10 16,-5 2 13-16,-1 0-3 15,-3 5 0-15,-2 10-11 16,-6 2-1-16,0 0 12 16,0 3 0-16,-12 1 15 15,-7 2-6-15,-1-3-9 16,5-3 0-16,3-2 10 16,10-9-10-16,2-4 0 15,0-2 1-15,0 0 33 16,2-3-33-16,16-14-1 15,5 0 0-15,2 2-19 16,2 7 17-16,0 8 0 0,2 0 4 16,-6 0-20-16,-5 8 18 15,-7 7-1-15,-9 5-4 16,-2-3-19-16,0 1 18 16,0 1 2-16,-16-1 4 15,-4-3 27-15,-4-2-24 16,-1-3-6-16,6-6 3 15,-2-4-115-15,3 0-83 16,3 0-171-16</inkml:trace>
  <inkml:trace contextRef="#ctx0" brushRef="#br0" timeOffset="34590.69">6271 10624 641 0,'0'0'221'0,"0"0"-75"16,0 0-136-16,0 0 8 15,0 0-3-15,0 0 1 16,272 14-12-16,-224 24-4 16,-13 4 7-16,-12 4 31 15,-12 4-29-15,-11 0 11 16,0-2-20-16,-2-2 4 15,-20-3-4-15,-5-7 0 0,-2-6-48 16,0-8-45 0,0-8-127-16,2-7-63 0,5-7-147 15</inkml:trace>
  <inkml:trace contextRef="#ctx0" brushRef="#br0" timeOffset="35788.12">4107 12240 54 0,'0'0'74'16,"0"0"-13"-16,0 0 19 15,0 0-16-15,0 0 4 16,0 0 80-16,-75 36-10 16,84-40-26-16,24-21-41 15,19-6-61-15,14-5-10 16,11-3 7-16,2-1 6 15,6-2-10-15,-6-4 1 16,-4-2-4-16,-11 1 2 16,-10 8 14-16,-14 9-16 0,-17 14 0 15,-13 8 7-15,-6 6 10 16,-4 2-17-16,0 0-7 16,0 0 5-16,0 0-45 15,10 3-20-15,5 8-27 16,8-8-226-16,8-3-92 15</inkml:trace>
  <inkml:trace contextRef="#ctx0" brushRef="#br0" timeOffset="36312.93">5642 11638 288 0,'0'0'155'15,"0"0"-129"1,0 0-23-16,0 0 54 0,0 0 3 16,0 0 21-16,0 0-57 15,153-56-19-15,-84 26 19 16,8-4-24-16,10-8 0 15,19-7 22-15,14-6-5 16,7-6 14-16,2 5-5 16,-5 4-24-16,-11 8 41 15,-20 10-31-15,-25 12-6 16,-28 6 38-16,-23 5-36 16,-14 8-8-16,-3-1 23 15,0 2-15-15,0-1 3 0,0 3-11 16,0 0-11-16,0 0-6 15,-7 5-186-15,-6 9-11 16,-1-8-317-16</inkml:trace>
  <inkml:trace contextRef="#ctx0" brushRef="#br0" timeOffset="37332.24">4894 11855 81 0,'0'0'70'0,"0"0"24"0,0 0-26 16,0 0-1-16,0 0 9 15,0 0-47-15,0 0-5 16,-4 0-24-16,-13 0 9 16,-12 10 51-16,-16 8-22 15,-15 6-13-15,-11-1-6 16,-10 2-15-16,-4-4-1 15,-2 2-3-15,3 0 4 16,8 3-13-16,11 8-61 16,9 1-237-16,6-2 22 15</inkml:trace>
  <inkml:trace contextRef="#ctx0" brushRef="#br0" timeOffset="38129.9">4134 12298 29 0,'0'0'38'0,"0"0"21"15,0 0-19-15,0 0 8 0,0 0 18 16,0 0-2-16,-100 41-13 15,84-38-24-15,1 1-12 16,7-4 17-16,-2 2-14 16,6-2 36-16,1 0 18 15,-1 0-50-15,0 0-1 16,2 0-3-16,0 0-8 16,2 0 26-16,0 0-13 15,0 0 19-15,0-2-3 16,0-2-33-16,0 1 7 15,4-2-13-15,-4 5 0 16,2-2 10-16,-2 2-5 0,0 0-5 16,0 0 0-16,0 0-4 15,0 0 0-15,0 0 4 16,0 0 0-16,0 0-4 16,0 0 4-16,0 0 0 15,0 0 14-15,0-4-5 16,0 1-13-16,0-4 4 15,0 1 0-15,0-1-10 16,11-2 10-16,5-3-14 16,11-5 14-16,15-3 1 15,14-5 29-15,19-6-29 16,18-5 7-16,19-2-16 16,9-1-93-16,-3-8-452 0</inkml:trace>
  <inkml:trace contextRef="#ctx0" brushRef="#br0" timeOffset="39283.06">5154 10800 20 0,'0'0'128'16,"0"0"-90"-16,0 0 27 15,0 0-20-15,0 0-28 16,0 0-1-16,-5-7-11 15,-4 16-5-15,-2 13 37 16,2 12 0-16,5 18 31 16,4 17 24-16,0 16-29 15,11 14 20-15,26 5-42 16,19-2-12-16,15-15-1 16,16-21-28-16,23-30 0 15,19-26-2-15,10-10 0 0,-4-13-68 16,-12-25-279-16</inkml:trace>
  <inkml:trace contextRef="#ctx0" brushRef="#br0" timeOffset="39712.19">6843 10224 441 0,'0'0'204'15,"0"0"-128"-15,0 0-38 16,0 0-38-16,0 0 0 16,0 0 37-16,156 175-26 15,-98-93 27-15,-13 6-38 16,-18 7 2-16,-25 1 1 0,-2 4-3 15,-42-2 0-15,-22 3 0 16,-13-1-29-16,-12 2-69 16,-9-5-130-16,-3-9-108 15</inkml:trace>
  <inkml:trace contextRef="#ctx0" brushRef="#br0" timeOffset="59262.45">22714 13293 5 0,'0'-5'0'0,"0"4"-5"15</inkml:trace>
  <inkml:trace contextRef="#ctx0" brushRef="#br0" timeOffset="75834.82">26398 16673 122 0,'0'-3'34'0,"0"3"-9"16,0 0 12-16,0 0 0 16,0 0-3-16,0 0-21 15,0 0-2-15,0 0 18 16,0 0-18-16,0 0 10 16,-10 0-4-16,-1 0 2 15,0 3 37-15,0 1-21 16,-4 1 9-16,-4-1 12 15,2 1-36-15,1-1 15 0,7-4-4 16,2 4-3-16,5-4 13 16,2 0-20-16,0 0 6 15,0 0 12-15,24 0-39 16,14 0 49-16,9 0-41 16,7-8-8-16,-3-1 19 15,-6-3-19-15,-10 1 0 16,-8 8 7-16,-14-2-4 15,-8 5-3-15,-2 0 0 16,-3 0-30-16,0 0-36 16,-6 0-104-16,-22 14-77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1-02T05:29:41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11509 12353 0</inkml:trace>
  <inkml:trace contextRef="#ctx0" brushRef="#br0" timeOffset="240.72">11509 12328 0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0T04:21:05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2059 14189 25 0,'3'-9'23'0,"-3"2"-1"15,2-1 50-15,-2 2-26 16,0-2 10-16,0 2-24 15,0 2-1-15,0-3-2 16,0 4-10-16,0 1 16 16,0 0 8-16,0 0-17 15,0-1 16-15,0 1-4 0,0 1-3 16,0 1 22 0,0 0-12-16,0 0 0 15,0 0-9-15,0 0-11 0,0 0-14 16,0-4 8-16,0 4 13 15,0 0-4-15,0 0-13 16,0 0-1-16,0-2 3 16,0 2 0-16,0 0-2 15,0 0-3-15,0 0 0 16,0 0-3-16,0 0 3 16,0 0-4-16,0 0-2 15,0 0-2-15,0 0 0 0,0 0 3 16,0 0 2-16,0 0 0 15,0 0 2-15,0 0-4 16,0 0 0-16,0 0-5 16,0 0 2-16,0 0-4 15,0 0-2-15,0 0 1 16,0 0-4-16,0 0 1 16,0 0 1-16,0 0 3 15,-2 6 0-15,-1 2 1 16,1-1-1-16,0 1 0 15,0 4 0-15,0 0 0 16,-1 1 0-16,3-1 0 16,-3 2 1-16,3-2-2 0,0 2 2 15,-2 0-2 1,2-1 3-16,-2-1-2 0,2 2 2 16,-2 1 1-16,-2 2-2 15,2-4-1-15,-1 3 2 16,1 1-2-16,-2-2 1 15,2-2 0-15,0-3-1 16,-2-1 1-16,2 4-1 16,0 1 1-16,0-2-2 15,0 6 2-15,-3 1-1 16,5 4 4-16,-2 3-4 16,2-5 0-16,0 4 1 15,-2-1-1-15,0 0 0 16,2 2 1-16,0 2 0 15,0 2-1-15,-2-2 2 0,2 2 0 16,-2-3 1-16,2 1-1 16,-2 0 1-16,2 0-1 15,0 0 0-15,0-1 0 16,0-4 0-16,0 0-1 16,0-2 0-16,0 1 2 15,0 0 0-15,0 2 3 16,0 6-2-16,0-2 3 15,0 2 0-15,0 1-1 16,0 0-4-16,0 0 2 16,0 1-1-16,0 0 1 15,0-4-3-15,0 2-1 0,0-2 3 16,0 2 3-16,0 0-3 16,-4-4 5-1,4 2 0-15,-2-4-7 0,2 2 0 16,-2 1 2-16,-2-1-3 15,2 0 5-15,-3 2-5 16,3-1 0-16,0-6 0 16,-2 3 1-16,-1 1 2 15,0-2 0-15,1 0-3 16,-1-6 0-16,3 5 0 16,-2 0 0-16,-2 2 2 15,0 2 0-15,2 1-1 0,0-3 0 16,1-2 3-16,1 0-3 15,2 0-1-15,0-4 2 16,0 4-1-16,0 4-1 16,0-8 2-16,0 6-1 15,0-4-1-15,0 2 0 16,0 2 1-16,0 2 0 16,0 0-1-16,0 2 0 15,0 4 2-15,0 3-2 16,0 1 2-16,0-6-1 15,0 1 3-15,0-4-2 16,2-3 0-16,3-2-1 0,-3-3 0 16,0-7-1-16,0 5 2 15,-2 1 1-15,0 0 1 16,0 0-1-16,0 4 0 16,0 1 2-16,0-1 3 15,0-5 6-15,3 2-9 16,0-6 0-16,-3-4 2 15,2-4-7-15,-2 0 8 16,2-1-8-16,-2-1 1 16,0 2-1-16,0-3 6 15,0-2-2-15,0 0-1 16,2 0-3-16,4 0-8 16,13-24-121-16,4-34-294 15</inkml:trace>
  <inkml:trace contextRef="#ctx0" brushRef="#br0" timeOffset="3225.6">2133 14141 120 0,'0'0'155'16,"0"0"-81"-16,0 0-11 15,0 0-4-15,0 0 2 16,0 0-19-16,0 0-15 16,0-7-14-16,0 7 0 15,0 0 5-15,0 0-6 16,0 0 18-16,0 0-7 16,0 0 21-16,0 0 2 15,0 0-2-15,0 0 5 16,0 0-8-16,0 0-4 0,0 0-5 15,0 0-6 1,0 0-7-16,0 0 4 0,0 0-7 16,0 0-7-16,2 0-4 15,7-1-1-15,0-1-1 16,4 0-3-16,5 0 3 16,5 0-3-16,4-3 0 15,6 4 3-15,0-5-2 16,3 1-1-16,1 2 1 15,-3 1-2-15,-1 0 2 16,-4 2-1-16,0 0 1 16,2 0-1-16,-2 0 0 15,5 0 0-15,6 0 1 16,2 0 0-16,6 0-1 0,-4 0-2 16,-4 0 2-16,-2 0-1 15,0 0 1-15,-3 0 2 16,1 0-2-16,-1-5 0 15,6 5-2-15,1 0 3 16,3-3-1-16,1 1 0 16,4 0-1-16,-2 0 1 15,0-2 1-15,1 0 0 16,2-2-1-16,2 2 0 16,3-1 0-16,7 2 0 15,3-3 1-15,8 1-1 0,6 0 1 16,5-2 1-16,-2 2 0 15,-6 1 3-15,-1-3-4 16,-5 6 3-16,0-5-3 16,6 2 4-16,-2-3-2 15,3 2 2-15,1-4-5 16,-2 1 0-16,0 1-2 16,-6-4 2-16,2 4 0 15,1-2 0-15,1 2 2 16,1 0-2-16,0 2 0 15,0 0 0-15,-3 3-1 16,1-4 2-16,-3 2-1 0,0-2 0 16,6-2 1-16,-4-2-1 15,3 0 0-15,-3 3 1 16,-1 0 1-16,-5-3-1 16,-3 7-1-16,1 0 1 15,2 3-1-15,-3 0 0 16,2 0 1-16,-7-2-3 15,1 0 1-15,3 0 1 16,0 0 3-16,-1-1 2 16,3 3-3-16,-1 0-1 15,-6 0 0-15,-12 0-1 16,-9 0 3-16,-16 0-1 16,-9 0-1-16,-5 0-1 0,-7 0 2 15,0 0-2 1,0 0 5-16,0 0 2 0,0 0-5 15,0 0-2 1,0 0 0-16,0 0-3 0,0 0-1 16,0 0-4-16,0 0 3 15,0 0-4-15,0 14 7 16,0 9 1-16,-2 7 1 16,-3 7 0-16,-4 2 0 15,2 6 4-15,3-1-4 16,0 2 3-16,-1 2-3 15,3 6-1-15,2-1 1 16,0 6 3-16,-2 3-2 16,2 6 1-16,-3 11 5 0,3 5 7 15,0 2-6-15,0-1 5 16,0-8-8-16,0-2 2 16,0-12 3-16,0 2-6 15,0-5 0-15,0-2 8 16,0-2-3-16,3-1-3 15,-1 0 12-15,2-4-8 16,1 3 0-16,1 0-1 16,-4 0 1-16,3-5-4 15,-3 1-4-15,0-2 4 16,1-2-4-16,-3-2 6 16,0 0 0-16,0-8-4 15,0 0-3-15,0 4-1 0,0 0 5 16,0 1-2-16,0 2 5 15,0 6-7-15,0 1 1 16,0-6 0 0,0 2-2-16,0-6 6 0,-3-8-4 15,-1 3 0-15,1-9 0 16,1-2-1-16,2 2 1 16,-2-4-1-16,0 0-1 15,0 0 2-15,0-7-1 16,-3-6 1-16,3-1 0 15,-2-4 1-15,-1 1 0 16,0-5-3-16,1 0 4 0,-2 5-4 16,-5-5 3-16,-5 4-2 15,-7-4 1 1,-4 0 0-16,-2 0 3 0,0 0-5 16,-2 0 0-16,0 4 0 15,-5-4 0-15,-1 4 0 16,-3-4 0-16,-5 3 1 15,-2-2-1-15,-4 1 0 16,-1 2 4-16,0-4-4 16,0 5-1-16,0-2 1 15,6 1-1-15,1 3 1 16,3 0 0-16,-1-2-2 16,1 4 1-16,0-1 1 15,-3 2-1-15,-4-2 2 16,-4-2-3-16,-3 2 2 15,2 1 0-15,1-8 0 16,2 7-1-16,-1-4 0 0,5 5 1 16,-1-8 0-16,-2 8-4 15,2-5-1-15,-4-1 4 16,1 4-3-16,-1-4 3 16,-1 2 1-16,0 3 0 15,-5-7-3-15,-3 3 2 16,-1 0-1-16,2 5 1 15,2-4 0-15,-2 0-1 16,1-1 1-16,1-1 1 16,0 2 2-16,1 1-2 0,-6-2 0 15,-2-4-1-15,1 4 1 16,-1-4 0-16,3 0-3 16,4 4 3-16,0-4 0 15,0 0 0 1,0 0-1-16,-2 0 1 0,2 0-1 15,3 0 1-15,-3 0 0 16,0 0 0-16,-5 0 0 16,-3 2 0-16,-6 2 3 15,1-1-3-15,0 2 0 16,3-5 0-16,6 0 0 16,6 4 0-16,1-4 1 15,3 0-1-15,1 2 0 0,-3 1 1 16,1-3 0-16,2 0-1 15,-1 0 1-15,-6 0-1 16,3 0 0-16,-3 0 0 16,2 0 0-16,7 5-1 15,2-1 0-15,2-1 1 16,1 4 0-16,1 1 0 16,1 0 0-16,-3 1 0 15,5-4 0-15,3-1 0 16,8 1 0-16,6-5-1 15,10 0 1-15,1 5 2 16,4-5-2-16,-1 0 2 16,-3 0-4-16,4 0 2 15,-1 0 0-15,-3 0 1 0,2 0-1 16,-5 0 0-16,-4 0 0 16,-3 0 0-16,-3 0 4 15,1 0-3-15,4 0-1 16,4 0 2-16,5 0-2 15,5-5 2-15,1 5 0 16,5 0 0-16,0-5 1 16,0 5 6-16,0 0 0 15,0 0 2-15,0 0-1 16,0 0 5-16,0 0-7 16,0 0-5-16,0 0 0 15,0 0-3-15,0-4 1 16,0 4 0-16,0 0 1 15,2-5-1-15,7-2 3 0,5 1-4 16,3-13 0-16,4 2 1 16,1-1 0-16,2-8-1 15,1-1 0-15,-3 6-1 16,-7 2 0-16,-1 5 1 16,-10 6 2-16,-1 4-2 15,-3 4-3-15,0 0-6 16,0 0-41-16,0 0 2 15,0 0 20-15,-5 0 20 0,-5 0 8 16,2 3 1 0,8-2-1-16,0-1-28 0,0 0-62 15,4 4-67-15,21-4-373 16</inkml:trace>
  <inkml:trace contextRef="#ctx0" brushRef="#br0" timeOffset="5506.11">3752 14506 22 0,'0'0'17'16,"0"0"17"-16,0 0 34 15,0 0 33-15,0 0-22 16,0 0-18-16,0 0 10 15,21-12 22-15,-21 12-22 16,0 0-16-16,0 0-11 16,0 0-11-16,0 0-10 15,0 0 10-15,0 0 3 16,0 0-4-16,0 0 7 0,0 0-23 16,0 0 1-1,-4 0-6-15,-5 0-2 0,-5 0-7 16,-3 0 0-16,-6 0-1 15,-1 0-1-15,-3 0 0 16,-2 6 1-16,-2-2 5 16,0 4 6-16,1-4-4 15,1-3 8-15,4 6-5 16,-2-2-2-16,0 4 1 16,-2 5-1-16,0-5 3 15,-7 5-6-15,1 5 5 16,-2 1-11-16,0 2 5 15,-3 1-2-15,2 2 1 16,2 3-1-16,2-3 1 16,5-1 1-16,-2 3 3 15,2-4-2-15,2 3 4 0,1 2-6 16,2-6-4-16,-1 6 4 16,-2 2-2-16,0-2 2 15,0 2-3-15,1 4 5 16,0 0 0-16,-3 2 9 15,0 2-9-15,2 3-1 16,0 1-1-16,0 0 1 16,7 0-4-16,0 3 2 15,4-10 5-15,1 2-3 16,3-2 5-16,1 0-3 16,3-5 1-16,4-2-2 15,-2 2-5-15,4 2 1 16,2 0 3-16,0 3-1 15,0-2-2-15,2 1-1 16,12-3 2-16,3 4 0 0,8 1-1 16,2-4 5-16,4 1 9 15,9-3-2-15,3-2-2 16,3-3-4-16,4 6 3 16,-6-7-7-16,1 5 5 15,-3 4-3-15,-1-3-6 16,-4 2 1-16,1-3 0 15,2 0 1-15,3-3 2 16,-1-4 0-16,-2-8 7 16,-2-5 11-16,2-4 2 0,0-5-1 15,5 0-7-15,9 0 3 16,-2 0 2-16,6-9-12 16,3-5-1-16,-1 2 3 15,-2-3-2-15,-2 1-4 16,-5 2 3-16,-7-2-1 15,-3-1 1-15,-3-2-3 16,-3-3 2-16,1 0 1 16,-5-1-2-16,0 1 2 15,-2-1-3-15,-4-1 0 16,0 0-5-16,1-4 7 16,4-2-7-16,-1-7 0 15,-4 3 4-15,2-8-1 0,-6 4-2 16,-1 1 2-16,-5-4-2 15,-3 7 0-15,-3 4-2 16,-5-2 2-16,-4 4-1 16,0 2 5-16,0-2-5 15,0-2-1-15,0 2 1 16,0-5 1-16,-2 4 1 16,-9-4-2-16,1-1 0 15,0 0 0-15,-1 2 2 16,-1 0-1-16,3 2-1 15,1 2 1-15,-4-1 0 16,1 4 0-16,-1-8-1 16,-1-1 0-16,1 2-1 15,0 2 3-15,1 0-4 0,-1 3 4 16,1 2-4-16,1 5 2 16,-2 1-1-16,1-3 1 15,0 7-1-15,0 0-1 16,0 1 2-16,0-5 1 15,-1 2-1-15,4 1 0 16,-3 2 0-16,3-1 2 16,0 3 1-16,1-6-3 15,1 2 0-15,-2 4 1 16,2-7 0-16,-1 3-1 16,1-1 4-16,-4 2-8 15,2 0 2-15,1 0 2 16,1 3 0-16,-2-4 1 15,2 2-1-15,1-5 0 16,-1 5 0-16,-3-3 0 0,0 1 3 16,2 0-3-16,-1 0-3 15,-2-1 3-15,4 0 1 16,-3 3 1-16,0 2-2 16,2-5 0-16,-2 6 2 15,1-3-6-15,-4-2 8 16,1 2-8-16,0-1 4 15,0 3 0-15,2 3 4 16,0 0-4-16,0 0 0 16,-4-2 0-16,-2 0 0 0,-8-1 2 15,-6-3-2-15,-11 3-6 16,-11 2-11-16,-16 7-66 16,-9-2-145-16,3 2-201 15</inkml:trace>
  <inkml:trace contextRef="#ctx0" brushRef="#br0" timeOffset="6423.18">2367 14405 319 0,'0'0'183'15,"0"0"-73"-15,0 0-23 16,0 0-2-16,0 0-8 16,0 0 11-16,0-15-31 15,0 13-30-15,0 2-12 16,0 0-8-16,0 0-7 16,0 0-12-16,-4 21-6 15,-5 9 11-15,-3 13 6 0,-3 4 2 16,3-1-1-16,-1 5 0 15,2-5 0 1,2-6 1-16,0-3 0 0,3-11 4 16,2-4-4-16,-2-8 0 15,4-10 1-15,2-3 5 16,0-1 12-16,0 0 13 16,0-5 5-16,0-22 24 15,0-13-44-15,4-6-16 16,4 0 0-16,-2 4 2 15,-1 2-2-15,-1 6-1 16,0 4 1-16,1 4 0 16,0 1 0-16,-1 7 0 0,3 3-1 15,-5 1 0-15,2 1 0 16,3 6-1-16,-2 1-1 16,-1 1-4-16,3 5 1 15,-5-3-2-15,2 3 6 16,-2 0-2-16,8 0-8 15,1 8-7-15,4 14 17 16,3 10-6-16,2 3 7 16,0 6-4-16,-2 1 4 15,-1-4 1-15,2-2-1 16,-5-2 0-16,1-5-1 16,-7-12 3-16,0-5-2 15,-4-6 0-15,-4-2 0 0,0-4-59 16,0 0-62-1,0 0-45-15,0-4-217 0</inkml:trace>
  <inkml:trace contextRef="#ctx0" brushRef="#br0" timeOffset="6616.31">2302 14650 749 0,'0'0'188'15,"0"0"-112"-15,0 0 6 16,0 0-23-16,0 0-21 16,0 0-32-16,96-46-2 15,-44 34-8-15,0 2 4 0,4 3-71 16,9 2-193-16,2-4-257 16</inkml:trace>
  <inkml:trace contextRef="#ctx0" brushRef="#br0" timeOffset="8498">4467 14309 533 0,'0'0'122'0,"0"0"-82"0,0 0-31 16,0 0 51-16,0 0 45 15,0 0-40-15,-42-12-41 16,28 8-17-16,-1 2-6 16,-6 0 3-16,4 2 4 15,-3 0 9-15,-5 0 6 16,0 0 2-16,-2 0-3 16,-2 2 1-16,0 8-8 15,3 5-6-15,-1-6-8 16,-2 5 8-16,0 2 1 15,0-2 0-15,3 3-4 16,-1-3 0-16,2 1 8 16,0 6-5-16,4-2 5 15,-4 4-6-15,0 5 0 0,-2 0 1 16,3-1 3-16,0 4-4 16,1-1-3-16,3 4 3 15,3 1 0-15,1 4 0 16,3 1 1-16,-1 1-2 15,5 3-2-15,3 0 4 16,-1 2-5-16,2-6 1 16,3 0-5-16,0 1 1 15,2-2 5-15,0 1-5 16,0-3 2-16,0 2 2 16,0-2 1-16,6-1-1 0,6 0 1 15,-1-3-3 1,5 4-2-16,-3-1-1 15,3 1 0-15,-1-2 4 16,3 0-4-16,1 1 1 0,2-4 2 16,-1-5-1-16,2 4 1 15,0 0-2-15,5-4 4 16,0-1-2-16,0-2 2 16,2 3 0-16,0-2-2 15,-2 1 0-15,0 2-2 16,-1 2 3-16,-2-6 1 15,1 2-3-15,-2-3 4 0,1-9-2 16,2 3 2 0,1 0 5-16,0-3 4 0,2-4 1 15,-2 2-4-15,4-2 0 16,0 2-7-16,3-2-3 16,-1 0 6-16,-4 2-5 15,0-3 2-15,2-6 1 16,-2 3 2-16,0-3 3 15,0-3 4-15,0 0-5 16,5 0 5-16,3 0-6 16,0-9 2-16,2-3-6 15,-1 0 5-15,-2 2-7 16,-3 0 1-16,-2-2-1 16,-2 7 0-16,-2-8-1 15,-2-1-1-15,-1 0 4 16,3-4-3-16,0-3 1 0,-3-1-1 15,-2-1 1-15,-1-4-2 16,-6-1-1-16,-1 7 3 16,-5-5 0-16,-1 3-3 15,2 2 4-15,-6-6 0 16,3-1-3-16,-5-4-1 16,0-2 1-16,0-4-1 15,0 0 3-15,-2-4-3 16,2 3 0-16,-2 3 2 15,0 4-2-15,0 0 1 16,0 1-1-16,0 2 0 16,0 0 0-16,0 0 0 15,0 0 1-15,0 0-1 0,0-3 2 16,-4 0 1-16,-2 1-3 16,-3 1 0-16,-1 0 0 15,2 4 1-15,-3 0 0 16,-1 0 0-16,-1 0-1 15,2-3 2-15,0-3-2 16,2 3 1-16,-2-2-1 16,2 2-3-16,0-1 3 15,0 2 5-15,0 2-5 16,0 1 0-16,-2 5 0 16,2-1 0-16,0-2 0 15,-2 0 1-15,0 4-2 16,0 0 1-16,-2-1 0 0,-1 3 0 15,3 1 0 1,-3 2 0-16,6 3 0 0,-1-1 0 16,0 7 0-16,0-7 0 15,2 6 0-15,1-3 0 16,-1 0 0-16,-2 4 0 16,0-4 0-16,0 1 0 15,-2 2 0-15,0-3-5 16,-2-3 5-16,-3 3 3 15,-2-5-3-15,-2-2 0 16,-7-3-2-16,-6-7 2 16,-12-1 5-16,-8-5-5 0,-19 6-1 15,-15 7-2-15,-11 13-42 16,0 6-71-16,7 28-89 16,19 8-110-16</inkml:trace>
  <inkml:trace contextRef="#ctx0" brushRef="#br0" timeOffset="9134.34">5363 14444 273 0,'0'0'122'0,"0"0"-2"16,0 0-30-16,0 0-16 15,0 0 39-15,0 0-22 16,0-36 2-16,0 36-36 16,0 0-8-16,0 0-4 0,0 0-17 15,0 0-11 1,0 0-17-16,0 0-6 0,0 15-16 15,0 16 18 1,0 5 3-16,0 8 1 0,0-3 1 16,0 4 2-16,0-1-2 15,0-4 1-15,-2-5 2 16,-5-4-4-16,-4-13-19 16,2-6-118-16,3-10-88 15,0-2-221-15</inkml:trace>
  <inkml:trace contextRef="#ctx0" brushRef="#br0" timeOffset="9640.08">5314 14524 754 0,'0'0'194'16,"0"0"-122"-16,0 0-10 15,0 0 11-15,0 0 12 16,0 0-36-16,0 0-35 16,4-102-14-16,16 93-3 15,1 0-2-15,-2 2 1 16,2 5 3-16,-6 2 0 16,-3 0-1-16,-4 0-2 15,-4 0 2-15,1 0-9 0,-5 10 6 16,0 10-2-1,0 5 4-15,0 5 0 0,-15 2 1 16,-8-4-4-16,3 2 3 16,2-8 3-16,7-10 0 15,6-2-4-15,5-10-18 16,0 0 9-16,0 0 4 16,12 0-3-16,12 0-2 15,7 0 13-15,-2 2-1 16,0 8 0-16,-6 0 2 15,-7 4-1-15,-8-5-3 16,-8 4-2-16,0-3 0 16,-2 6 6-16,-20 4 11 15,-12 2 6-15,-1-1-1 0,-1-3-9 16,9-7 1-16,11-3-8 16,10-8-23-16,6 0-120 15,18-14-408-15</inkml:trace>
  <inkml:trace contextRef="#ctx0" brushRef="#br0" timeOffset="10800.23">7490 13830 59 0,'0'0'249'0,"0"0"-137"15,0 0-73-15,0 0-5 16,0 0 12-16,0 0 1 16,0-2-17-16,0 2-17 15,0 0-9-15,0 0 11 0,0 0 13 16,0 0 4-16,0 0-7 16,0 0 7-16,0 0-13 15,0 0-6-15,0 0 15 16,0 0 1-16,0 0 2 15,0-3 19-15,-8-2-12 16,0 1-29-16,-5 2-2 16,-6 2-7-16,-7 0-3 15,-6 0 2-15,3 0-2 16,0 11 2-16,6-4 1 16,2 1 4-16,5 3 1 15,8-4 8-15,3-1-1 16,3 1 0-16,2-2-2 15,0 2-4-15,0 5 1 16,0-3-5-16,9 5 5 0,11 0 2 16,5 2-7-16,2-2 5 15,-1-1-2-15,3-1-1 16,-5 3-2-16,-5-4-1 16,-4-2 0-16,-4 6 1 15,-4-5-1-15,-5 0-1 16,-2 2 0-16,0-2-5 15,0-2 4-15,0 1-6 16,-11-4 6-16,-7 1 1 16,-7-3 3-16,1-3 18 0,-5 0-3 15,0 0-1-15,3 0-2 16,1 0 1-16,7-3 10 16,3-3 11-16,5 6-15 15,6-5-13-15,2 5-6 16,2 0-3-16,0 0 0 15,0 0-173-15,0 0-333 16</inkml:trace>
  <inkml:trace contextRef="#ctx0" brushRef="#br0" timeOffset="15125.3">3038 14700 64 0,'0'0'191'16,"0"0"-135"-16,0 0-52 15,0 0 4-15,0 0-7 16,0 0-1-16,0 0 0 16,0 8-45-16,0-4-53 0</inkml:trace>
  <inkml:trace contextRef="#ctx0" brushRef="#br0" timeOffset="23000.81">3684 14766 97 0,'0'0'83'16,"0"0"-60"-16,0 0 2 16,0 0 4-16,0 0 13 15,0 0-17-15,0 0-12 16,-4 0-6-16,4 0 11 16,0 0 11-16,0 0-3 15,0 0-15-15,0 0-9 16,0 0 3-16,0 0-5 0,0 0 0 15,0 0-6 1,0 0 4-16,0 0 2 0,0 0 0 16,0 0 0-16,0 0-6 15,0 0 5-15,0 0-4 16,4 4 2-16,6-2 3 16,-2 1 0-16,7 1 3 15,3 1 10-15,3 1 0 16,6 2 1-16,-4 1-4 15,2-1-6-15,0 2 6 16,-9-6-4-16,-3 0-5 16,-7-3 1-16,-3 2 2 15,-1-3-3-15,-2 0 3 16,0 0-2-16,4 0 7 16,1 2 16-16,6 0-7 0,0 3-10 15,3-5-1-15,-6 5-7 16,-1-5 6-16,-3 2-6 15,-4-2 3-15,0 2-3 16,0-2-4-16,0 0-2 16,0 0 6-16,0 0 3 15,0 0 0-15,0 0-1 16,0 0 0-16,0 0-1 16,3 0-1-16,2 2 0 15,-3 2 0-15,0 0 2 16,0 0 0-16,-2-4-2 15,0 1-6-15,0-1 3 0,0 5-2 16,0-5 4-16,0 4 0 16,2 0 1-16,0 0 2 15,5 4 4-15,3 1-4 16,-2-4-2-16,1-1 0 16,-3 1 0-16,0 0 0 15,-6-1 0-15,0-4 7 16,0 0-7-16,0 0-7 15,0 0 7-15,0 0 0 16,0 2 6-16,0 2 6 16,0-4-8-16,0 3 0 15,0-3 1-15,0 0-5 16,0 3-38-16,0 3-38 0,0-6-8 16,0 5-50-16</inkml:trace>
  <inkml:trace contextRef="#ctx0" brushRef="#br0" timeOffset="23719.98">3731 15107 93 0,'0'0'179'0,"0"0"-90"15,0 0-23-15,0 0 22 16,0 0-20-16,0 0-15 16,0-10-36-16,0 10-8 15,0 0 2-15,0 0-6 0,0 0-1 16,0 0 6-16,0 0 0 15,0-2-3-15,0 2 6 16,0 0-1-16,2 0 3 16,3 0-4-16,3 0-11 15,6 0-17-15,7 0 14 16,2 0 3-16,6 0 4 16,5 0-4-16,-3 0 1 15,5 6 1-15,-4-2-1 16,-1 0 2-16,0 2-3 15,-4-2 0-15,-4 1-3 0,0-2 6 16,-5 3-3-16,0-2 1 16,-2 4 0-16,-6-6-1 15,-1 2-2-15,1 0 2 16,-6 0-3-16,0 0 2 16,-2-2-6-16,1-2 6 15,-3 3-1-15,2-1 2 16,0-2 1-16,0 0 1 15,0 0 4-15,1 0-5 16,0 2 0-16,-1-2-1 16,-2 1-17-16,0 3-43 15,0 1-94-15,0-1-108 16</inkml:trace>
  <inkml:trace contextRef="#ctx0" brushRef="#br0" timeOffset="24469.23">3682 15418 54 0,'0'0'77'15,"0"0"-20"-15,0 0-1 16,0 0-13-16,0 0-7 16,0 0-21-16,-13 0-8 15,13 0 5-15,8 0-10 16,9 0-2-16,2 0 7 16,8 0-5-16,2 0-1 15,6 0 14-15,8 0-10 16,1 0 10-16,2 0-12 15,-5 0 6-15,1 0-8 16,-1 0-1-16,-7-3 2 0,-3 3 3 16,-7-6-5-16,-4 6 2 15,-4 0-2-15,-3 0 0 16,-3 0 0-16,-4 0-4 16,-2 0 4-16,1 0-2 15,-1 6 2-15,2-3 0 16,2 1 1-16,0 0-1 15,-1-1 0-15,-1-2 3 16,2 1-3-16,-6-2 0 16,0 4-12-16,-2-4-41 15,0 5-48-15,0-5-54 16</inkml:trace>
  <inkml:trace contextRef="#ctx0" brushRef="#br0" timeOffset="25294.56">3925 15627 23 0,'0'0'47'15,"0"0"-39"-15,0 0-7 16,0 0 0-16,0 0 0 16,0 0-1-16,-20 1 3 15,13 8-2-15,-2-8 0 16,3 2 0-16,1-3 13 0,3 0 46 15,2 0-10-15,0 0-4 16,0 1 3-16,0-1-24 16,0 0 14-16,0 0-21 15,9 0 2-15,9 0-15 16,4 0 2-16,5 0 8 16,4 0-9-16,0 5-1 15,0-1-1-15,2-1-4 16,-1 2 0-16,1-5 6 15,-1 2-3-15,-4-2-2 0,-1 0-1 16,-7 0 2-16,-3 0-1 16,-9 2 2-16,-4-2-3 15,1 0-6-15,-3 0 6 16,-2 0-1-16,0 0 1 16,0 0-1-16,2 2 1 15,0 2 1-15,6-4 7 16,-2 0-4-16,1 4 5 15,-1-4-8-15,4 0 2 16,-6 0-2-16,3 0-1 16,-3 0 1-16,-2 4-1 15,2-4 3-15,-4 0-1 16,0 0 0-16,0 0-2 0,0 0 1 16,0 0 2-16,0 0-2 15,0 0-1-15,0 0 0 16,0 0-4-16,0 0-71 15,0 0-53-15</inkml:trace>
  <inkml:trace contextRef="#ctx0" brushRef="#br0" timeOffset="44051.77">4117 15932 11 0,'-5'-9'31'0,"-2"1"0"15,1 2-20-15,-3 3 9 16,3-6-8-16,-4 3-3 16,2 2 4-16,-3 0 15 15,1-2-21-15,2 4-2 16,-1 1-4-16,1-4 1 0,2 5-1 16,-3-4-1-16,5 4-4 15,-2-8 4-15,0 6-2 16,2-2-2-16,-3-4-15 15,3 2-92-15,0-2 104 16</inkml:trace>
  <inkml:trace contextRef="#ctx0" brushRef="#br0" timeOffset="47459.01">3912 14788 3 0,'0'0'35'15,"0"0"-14"-15,0 0-7 16,0 0-5-16,0 0 0 0,0 0-7 16,0 0 2-16,-76 366-3 15,69-325 1-15,3 4 1 16,-1-6-3-16,1-2 2 15,2-7-2-15,0-2 0 16,2-7 0-16,0-1 0 16,0-11 0-16,0-3-50 15</inkml:trace>
  <inkml:trace contextRef="#ctx0" brushRef="#br0" timeOffset="48169.6">3916 14668 4 0,'0'0'33'0,"0"0"-16"16,0 0-10-16,0 0 0 16,0 0-6-16,0 0 2 15,-11 268-3-15,4-216 6 16,0-9-6-16,3-3-5 15,2-6-65-15</inkml:trace>
  <inkml:trace contextRef="#ctx0" brushRef="#br0" timeOffset="48873.51">4055 15027 49 0,'0'0'30'15,"0"0"-6"-15,0 0-4 16,0 0 6-16,0 0 5 15,0 0 7-15,0-34-23 16,0 34-12-16,0 0 4 16,0 0-6-16,0 0 0 15,0 0 7-15,0 0-7 16,0 0 6-16,0 0-1 16,0 0-6-16,0 0-4 15,0 0-15-15,0 0-2 16,0 10 21-16,0 4 0 15,0 2 0-15,0 0 1 0,-3 1-1 16,3-4 0-16,-3 3 2 16,3 8 3-16,-2 2-4 15,0 11-1-15,-4 7-1 16,-5 0 1-16,-1 11 0 16,-1-6 1-16,1-1-1 15,4-6 0-15,-1-4 0 16,3-2 4-16,1-4-4 15,2-4-1-15,-1 1 1 16,0-2 2-16,-3-4-2 16,3 0 1-16,0-11-2 0,1 3-1 15,3-11-10-15,0 0-4 16,0-4-13-16,0 0-10 16,0 0-53-16</inkml:trace>
  <inkml:trace contextRef="#ctx0" brushRef="#br0" timeOffset="49445.45">4215 15190 94 0,'0'0'72'0,"0"0"-18"16,0 0-1-16,0 0-9 15,0 0-11-15,0 0-12 16,0-3-21-16,0 3 0 16,0 0-6-16,0 0 5 15,0 7 0-15,0 12 1 0,-6 4 2 16,-4 7 1 0,3 6-2-16,1 4-1 0,-3 6 1 15,2 2-3-15,-4 0 2 16,2-3 0-16,0-4 3 15,-2-6-2-15,5-3-1 16,-1-6 0-16,0-3 2 16,4-6 0-16,-1 1-1 15,0-4 0-15,2 0 2 16,0-5-2-16,-1-4 0 16,3 2 4-16,0-2-5 15,0-5-14-15,0 4-35 16,0 0 11-16,0 3 9 0,0-4-18 15,0 3-7-15,0-1 12 16,-2-2 17 0,0-3-39-16</inkml:trace>
  <inkml:trace contextRef="#ctx0" brushRef="#br0" timeOffset="70641.22">9997 15027 161 0,'-2'0'105'16,"2"0"-60"-16,0 0-27 15,0 0 2-15,-2 0 5 0,-1 0-3 16,1 0-3-16,-2 0-13 15,2 0 29-15,2 0 34 16,-2 0-18-16,0 0 1 16,-1 0-14-16,1 0-15 15,2 0 4-15,0 0-9 16,0 0-7-16,0 0 1 16,0 0-2-16,0 0 5 15,0 0 11-15,2 0 3 16,13 0-4-16,8 0-1 15,4 0 2-15,-6 0 8 16,-2-7-20-16,-11 4-8 16,-2-1-1-16,-4 4-3 15,-2 0-2-15,0 0 5 16,0 0-5-16,0 0-75 0,0 0-64 16,0 7 52-16,-10 6-92 15,-1 1-152-15</inkml:trace>
  <inkml:trace contextRef="#ctx0" brushRef="#br0" timeOffset="70812.28">9997 15027 112 0</inkml:trace>
  <inkml:trace contextRef="#ctx0" brushRef="#br0" timeOffset="71132.14">9997 15027 112 0,'10'128'62'0,"-10"-128"-3"0,0 0-1 0,0 0 8 16,0 0-13-16,0 0-10 16,0 0-25-16,0 0-4 15,0 0 15-15,0 0-8 16,0 0-1-16,0 0 7 15,0 0 18-15,0 0-21 16,-3 0 9-16,0 0 11 0,1 0-11 16,2 0 2-1,0 0 7-15,0 0-10 0,0 0-15 16,0 0 7-16,0 0 14 16,0 0 4-16,12 0-19 15,15 0-7-15,8 0-13 16,5-4 0-16,-4-2 0 15,-3 2-2-15,-11-4 1 16,-6 7-2-16,-9-2 0 16,-5 1-1-16,-2 2 2 15,0 0 4-15,0 0-5 16,0 0-8-16,-4 0 7 16,-3 0-26-16,7 0-157 15,0 0-271-15</inkml:trace>
  <inkml:trace contextRef="#ctx0" brushRef="#br0" timeOffset="72303.08">11224 15291 243 0,'0'0'118'15,"0"0"-70"-15,0 0-9 16,0 0 91-16,0 0 66 16,0 0-73-16,0 0-59 15,-29 0-18-15,29 0-19 16,0 0-6-16,4 0 4 15,16 0-12-15,9 0-12 16,11 0-1-16,9 0 0 16,16 0 0-16,21-1 5 15,22-3-5-15,16 2 5 16,17-6-5-16,6 2 4 0,2-1-3 16,-8 2-1-16,-17-6 1 15,-18 4 5-15,-19-3 9 16,-18 1 9-16,-11 1 2 15,-14 3 5-15,-15 1 7 16,-13 4 5-16,-10 0 14 16,-4 0 15-16,-2-4-12 15,0 4-19-15,0 0-10 16,0 0-14-16,0 0-1 16,0 0-11-16,0 0-3 15,0 0-2-15,0 0-3 16,0 0-22-16,0 0-67 0,-20 4-120 15,-20 13 33 1,-18 2-155-16</inkml:trace>
  <inkml:trace contextRef="#ctx0" brushRef="#br0" timeOffset="72849.27">11921 15490 153 0,'0'0'152'16,"0"0"-109"-16,0 0-17 15,0 0-4-15,0 0-2 16,0 0-13-16,-2-3 5 16,2 3 1-16,0 0 46 15,0 0 40-15,0 0-14 16,0-3 7-16,0 1-14 16,0 0 1-16,0-2-37 15,-2-4-4-15,2 4-10 0,0 2 5 16,0 2 1-16,0 0-2 15,0 0-17-15,0 0-5 16,0 0-10-16,0 0 0 16,0 0-6-16,0 0-12 15,0 20-5-15,0 14 23 16,0 7 1-16,0 3 6 16,0 0-3-16,0-6-2 15,0-4 2-15,0-2-1 16,0-11-3-16,0-1 1 15,0-6 4-15,0-7-4 16,0-2 6-16,0-5-6 16,0 0-1-16,0 0-31 15,0 0-15-15,0 0-53 16,0-19-230-16</inkml:trace>
  <inkml:trace contextRef="#ctx0" brushRef="#br0" timeOffset="73390.98">11921 15502 538 0,'0'0'83'15,"0"0"-62"-15,0 0 43 0,0 0 23 16,0 0-56-16,0 0-9 15,18-54-20 1,-5 47-2-16,3 2 0 0,4 5-1 16,0-4-1-16,-2 4 2 15,0 0 0-15,-5 0-2 16,-7 0-4-16,0 4 1 16,-6 10 3-16,0 4 0 15,0 2-1-15,-21 4 2 16,-4-2 1-16,3 1 29 15,0-5-11-15,2-5-8 16,7 0-6-16,3-7 1 16,6-2-2-16,4-4 0 15,0 0 26-15,7 0-9 0,19 0-17 16,8-6-3-16,-1 2-3 16,-2-1 0-16,-4 5 2 15,-4 0-1-15,-7 0-2 16,-8 15 1-16,-8 1 1 15,0 2-3 1,0-2 5-16,-22 0 1 0,-7-2 31 16,0-5 29-16,0 0-15 15,4-1-16-15,6-6-11 16,5 0-9-16,7-2-4 16,3 0 0-16,2 0-6 15,2 0-73-15,-5-2-435 0</inkml:trace>
  <inkml:trace contextRef="#ctx0" brushRef="#br0" timeOffset="84895.96">12079 15308 37 0,'0'0'44'0,"0"0"-3"16,0 0 25-16,0 0-17 15,0 0-28-15,0 0-12 16,0 0 0-16,-24-10-3 16,15 10 0-16,3 0 8 15,-4-4 13-15,1 0-1 16,3 2-1-16,-4-2-7 0,2 4-3 16,1-5 4-16,1 5 3 15,-4 0 10-15,1-3-21 16,1 3-8-16,-1 0-2 15,0 0 0-15,2 0 1 16,-2 0-1-16,-2 0-1 16,2 0 0-16,0 0 1 15,-2 0-1-15,4 0-1 16,1 3 1-16,-3 2 0 16,3 2 0-16,-2 0 9 0,0 0 1 15,-3 4-7 1,-1-2-1-16,1-2 3 0,0 3-1 15,0-2 0-15,0 2-2 16,-1-1 6-16,1 0-2 16,3-4 0-16,1 2 11 15,0-2-8-15,2 4-1 16,1 2 1-16,2-2-1 16,-2 3-4-16,-1-2 0 15,1 2-1-15,-3 3 1 16,2-4-1-16,1 5 5 15,2 0-1-15,-3-2 0 16,5 1 1-16,-2 1 3 16,2-7-3-16,0 5 2 15,-2-2-4-15,0 3-3 0,2-6 0 16,-3 8-1-16,3-3 0 16,0 0 4-16,0 1 1 15,0 5-3-15,0-1 1 16,0-1-3-16,0 3 2 15,0-9-3-15,0 8 2 16,0-13-2-16,0 3 2 16,0-1-1-16,0 4 5 15,0-5 4-15,0 6 0 16,7-6 8-16,4 2-6 16,0 0-4-16,-1 2 1 15,0-6-3-15,4 6-1 0,-5-6-6 16,2 2 5-16,-3 5-5 15,4-8 0-15,-1 4 6 16,-2-2-5-16,0 4-1 16,0-6 1-16,-3 2 0 15,4 3 0-15,-2-6-1 16,3 2 0-16,3 2 11 16,1-4 7-16,3 0-3 15,0-3-2-15,0 4 0 16,-2-5-9-16,-1 0 0 15,1 0 0-15,-3 4-1 16,0-4-1-16,-1 0-2 16,1 0 9-16,-1 0-4 15,0 0 0-15,-3 0-2 16,3 3 0-16,-3-3-2 16,1 0 0-16,4 0 0 0,1 0 2 15,1 0 8-15,2 0-1 16,-2 0-2-16,-1 0 3 15,-1 0 0-15,-3-3-5 16,0-1-2-16,-4-1 4 16,-1 1-3-16,3 3 8 15,1-8-1-15,0 1-4 16,3-1-4-16,1-1-2 16,-1 2 1-16,1-5-2 15,-3 3-1-15,-5 1 3 16,4 0 0-16,-6-3 1 0,3 3-4 15,-1-6 7-15,-2 1-3 16,2 2-2-16,-2-2 0 16,-2 4 1-16,0 2 1 15,-2-4 2-15,3 2-1 16,-3-2 2-16,2 3 3 16,0-6-7-16,0 3 3 15,0-2-1-15,2 2-4 16,-1-2 4-16,2 3-3 15,-3-1-1-15,-2 3 0 16,0-3 0-16,0 6 4 16,0-2 3-16,0 2-2 15,0-2 2-15,0-2-4 0,0 2 2 16,0-2-1-16,0 2-2 16,0-4-2-16,0 5 0 15,0-5 3-15,0 3-2 16,0-1 1-16,0 2-3 15,0-1 9-15,-2 4-5 16,0 0 2-16,-1-3-3 16,0 4-1-16,1-2 5 15,-2 2 4-15,0 0-10 16,-1-1 5-16,3 0-4 16,0 2 1-16,0-6-2 15,-3 3 3-15,2 2-3 0,-1-3 0 16,0-2 2-16,0 3-3 15,-1-2 2-15,3 2 2 16,-2-2-1-16,2 1 4 16,-4 0-1-16,4 3-2 15,-2 1-2-15,2-6 1 16,-3 5 0-16,1 2 0 16,0-6-1-16,-4 4 1 15,4-1 0-15,0 0 0 16,1 1 3-16,-1 0-3 15,-2-3 7-15,1 1 10 16,-4-5-10-16,0-1-6 16,1 3-1-16,-2 0-2 15,-1 1 7-15,0-2-3 16,-9 2-4-16,-9 4-1 16,-13 4-4-16,-18 0-6 0,-17 0-84 15,-12 12-131-15,-13-8-249 16</inkml:trace>
  <inkml:trace contextRef="#ctx0" brushRef="#br0" timeOffset="90401.15">7360 13670 79 0,'0'0'24'0,"0"0"-4"16,0 0-15-1,0 0-4-15,0 0-1 0,0 0-3 16,0 0-3-16,-80 19 3 15,66-12-3-15,3 1 6 16,1-3 0-16,-2 4 5 16,1-1-2-16,2-1-2 15,-2 2 2-15,-2 1-1 16,-1 0 3-16,3 2 1 16,-5 0 0-16,5 0 1 0,-2-2 1 15,-1 2 5 1,6 0 10-16,-3 4 1 0,3 4 1 15,2 0-1-15,4 1-14 16,-3 4-5-16,5 3 0 16,-2-3-3-16,-2-1 6 15,0-1 0-15,1 0 0 16,-2-1 11-16,1 0-6 16,2-4-7-16,0 0-3 15,2 4-3-15,0 4 13 16,0 1-4-16,0 0 3 15,10 1-10-15,4 2 2 16,4-6-1-16,0 5 7 16,2-2 0-16,0 0-2 15,0-4 4-15,3-2-3 0,-2-1 0 16,4-5 4-16,-3-3 8 16,1 1-11-16,4-5-3 15,0 0-1-15,1-3 2 16,3 0 5-16,1-1 0 15,-1-4 6-15,0 0-12 16,-2 0-2-16,3 0 1 16,-3 0-5-16,-3-9 2 15,-2 2 0-15,-1-3 3 16,-3-2 0-16,-5 2-2 16,1 0-1-16,-3 1 4 15,3 0-1-15,-3-5 3 16,3-2-5-16,2-7 0 15,0 2-1-15,-3-3 0 0,-3-1 5 16,-6 2 0-16,1 0 1 16,-5 0-4-16,0-2 0 15,2-1 2-15,-2 0-6 16,-2 1 6-16,0 2-2 16,0 0 2-16,0 2-5 15,0-1 1-15,0 4 17 16,0 0-12-16,0-4 8 15,-4 3 0-15,-4 4-9 16,1-4-7-16,-3 6 10 16,4-3 5-16,0 1 2 0,1 3-7 15,1 0 4 1,2 0-3-16,0 0-1 0,-4 0-2 16,2-1-3-1,0-1-1-15,-3 2 0 0,1 1-2 16,-2-1 1-16,4 1 7 15,-3 4 1-15,3-1 1 16,0 2-10-16,0 3-1 16,-2 2 2-16,2-3-2 15,2 1 3-15,-3 2-4 16,3-1 0-16,0 0-1 16,-2 0 1-16,2 0 1 15,-5-2-1-15,2 0 1 16,-4 0 1-16,1-2 2 15,-1 0-4-15,-3-2 6 0,1 2 1 16,-2-2 3-16,-3 2-1 16,-2-3 1-16,1 4 1 15,-6-4-2-15,-1 4 4 16,-5 3-5-16,-7 2-3 16,-8 0-5-16,-12 12-4 15,-12 22-95-15,-5 8-199 16,-7-5-216-16</inkml:trace>
  <inkml:trace contextRef="#ctx0" brushRef="#br0" timeOffset="101783.27">11643 14682 312 0,'0'-6'82'0,"0"2"-28"15,0 0-7-15,0 0 38 16,0-2-7-16,0 4-32 16,0 0 17-16,0 0-17 15,0 2-17-15,0-2 6 16,0 2-4-16,0 0 9 16,0 0-16-16,0 0 0 15,0 0-7-15,0 0-7 16,0 0-8-16,0 0-2 15,0 0-5-15,0 4-13 16,0 18 16-16,0 6 0 16,-14 2 2-16,-3-2 3 0,-2-2-3 15,5-3 3-15,4-5-1 16,1-4-2-16,5-6-1 16,2-4 1-16,-1-2 2 15,3-2-2-15,0 0 5 16,0 0 4-16,0 0-2 15,0 0 5-15,0 0 3 16,0-2 4-16,0-14-11 16,11-4-6-16,2-4 2 15,1-1 0-15,-3-1-1 16,-2 0-3-16,0-1 1 16,-2 4 0-16,-3 0 0 15,2 2 2-15,-1 1-2 16,0 8-1-16,-1-2 1 15,-2 6-2-15,3 2 1 0,-3 3 0 16,0 0-2-16,-2 0 2 16,0 3 0-16,0 0-11 15,7 0-1-15,4 11-1 16,4 17 13-16,4 11 1 16,-2-4 2-16,-3 1-2 15,-1 0 0-15,-1-4-2 16,-4-6 2-16,-1 1-1 15,-3-11 0-15,-2-2 0 16,0-4-1-16,1-6 1 0,-3-3-73 16,0-1-12-16,0 0-42 15,0 0 38-15,0 0 27 16,-7-12-71-16,-8 0-31 16,-6-5 124-16,-1 0 40 15,-2 3 46-15,-3 4 8 16,7 1 63-16,9 2-8 15,4 5-1-15,7 2-6 16,0 0-39-16,0 0-11 16,0 0-4-16,0 0-27 15,18 0-7-15,11-4-7 16,13 0-4-16,7-1-3 16,3 0 1-16,-4-3 1 0,-3 3-2 15,-7 0-3 1,-13 3-3-16,-12 0-27 0,-9 2-1 15,-4 0-3-15,0 0 15 16,0 0 17-16,0-4 2 16,0-4-4-16,0 2 7 15,0-6 0-15,-2 3 2 16,0 2-2-16,0 2 11 16,-1 2 20-16,3 1 0 15,0 2-7-15,-2 0-11 16,2 0-13-16,0 0 3 15,0 0-3-15,0 0-14 16,0 10-8-16,0 14 22 16,0 2 1-16,0 2-1 0,2-2 13 15,3-2-7-15,-3 1-1 16,-2-5 1-16,0-2 0 16,0-5 2-16,0 3 3 15,0-5-11-15,0-3-94 16,-9-4-101-16,3-4-107 15</inkml:trace>
  <inkml:trace contextRef="#ctx0" brushRef="#br0" timeOffset="102189.35">12015 14712 488 0,'0'0'92'0,"0"0"-28"0,0 0 24 16,0 0 35-16,0 0-30 16,0 0-39-16,-23-58-20 15,46 44-24-15,4 2-10 16,2 2-6-16,0 6 2 16,-3 4-2-16,-8 0 2 15,-5 0-2-15,-1 6 2 16,-6 12-7-16,1 2 6 15,0 2 2-15,-1-2 3 16,1 0-1-16,-3-1 2 0,-2-6-3 16,1 1 1-16,-3-5 1 15,0-4 2-15,0 3-2 16,0 2-6-16,0 3 6 16,-3 1-2-16,1 0 4 15,0 2-2-15,2-1 1 16,0-4 1-16,0 0 0 15,0-2-2-15,2-1-40 16,7-4-104-16,0-4-120 16</inkml:trace>
  <inkml:trace contextRef="#ctx0" brushRef="#br0" timeOffset="102505.81">12360 14740 419 0,'0'0'120'16,"0"0"-71"-16,0 0 47 15,0 0 22-15,0 0-25 16,0 0-36-16,0-20-18 16,0 20-28-16,0 0-11 15,0 0-12-15,0 6-17 16,0 17 26-16,0 3 3 15,0 10 53-15,0-4-20 16,0-3-12-16,0 0-11 16,0-7-3-16,2-8-2 0,2-1 1 15,-1-6-1-15,2-5-5 16,-5 1-52-16,2-3-89 16,-2 0-93-16,0-9-61 15</inkml:trace>
  <inkml:trace contextRef="#ctx0" brushRef="#br0" timeOffset="102963.55">12420 14752 448 0,'0'0'174'16,"0"0"-76"-16,0 0 27 16,0 0-15-16,0 0-37 15,0 0-33-15,-6-38-10 0,6 32-7 16,0 1-4-1,0-4-16-15,0 6-3 0,6-8-3 16,1 7-2-16,4 2 1 16,0 2 1-16,3 0-8 15,-1 0 6-15,-2 0-5 16,-4 10 6-16,-5 10 2 16,-2 2 0-16,0 1 1 15,-18 0-2-15,-9 0-1 16,-4-6 3-16,0 0 1 15,8-5 0-15,8-2 1 16,9-10-1-16,6 0 3 0,0 0 0 16,0 0 7-16,11 0-10 15,13 0-13-15,8 0 3 16,-6 0 6-16,-4 0 4 16,-4 0-2-16,-7 0-2 15,-1 4 1-15,-10 10-3 16,0-2 6-16,0 2 14 15,-7 0-1-15,-11 4-1 16,-5-8-5-16,6 3-7 16,-5-8-21-16,-1-5-175 15,0 0-482-15</inkml:trace>
  <inkml:trace contextRef="#ctx0" brushRef="#br0" timeOffset="103532.23">11279 14471 212 0,'0'0'132'15,"0"0"-61"-15,0 0-4 16,0 0 18-16,0 0 29 16,0 0-24-16,140-49-42 15,-126 47-20-15,-9 2 12 16,-3 0-13-16,-2 0-24 16,0 0-3-16,0 0-10 15,0 0 1-15,0 16 9 0,0 14 0 16,-7 8 32-1,-9 10-21-15,3 7 3 0,-5 10 1 16,1 5 43-16,-2 9-12 16,9 1-16-16,2-2-7 15,8-8 0-15,0-12-1 16,27-6 2-16,25-16-4 16,21-5-1-16,28-13 2 15,17-15 1-15,9-3-22 16,4 0-124-16,-8-14-214 15</inkml:trace>
  <inkml:trace contextRef="#ctx0" brushRef="#br0" timeOffset="104050.93">12728 14425 362 0,'0'0'105'0,"0"0"16"16,0 0 5-16,0 0-29 15,0 0-20-15,0 0-38 16,0-7-10-16,11 7-8 16,16 4-13-16,9 22-7 0,8 11 3 15,1 12 4-15,-3 9 2 16,-11 2-2-16,-13 0-6 16,-18 3 0-16,-2-5-2 15,-51 1 0-15,-28 2 0 16,-23-1 3-16,-17 0-3 15,-11-9-133-15,-10-12-320 16</inkml:trace>
  <inkml:trace contextRef="#ctx0" brushRef="#br0" timeOffset="106794.93">10798 14853 107 0,'0'0'102'0,"0"0"-75"16,0 0 3-16,0 0 63 15,0 0-7-15,0 0-7 16,0 0 4-16,2-24-14 0,-2 24-14 16,0 0 27-16,0-4-32 15,0 4-13-15,0 0 1 16,0 0-24-16,0-4-5 16,0 4 9-16,0 0-8 15,0 0-5-15,0 0-5 16,0 0-10-16,0 8-17 15,0 18 20-15,0 10 6 16,0 3 2-16,0 2 2 16,0-4 0-16,0-2-2 15,0-9 0-15,0-2 0 16,0-2 0-16,0-5 0 16,0-4 4-16,0-4-4 15,0-4 3-15,0-1-4 16,0-4-41-16,0 0-69 0,0 0-24 15,0-18-128-15</inkml:trace>
  <inkml:trace contextRef="#ctx0" brushRef="#br0" timeOffset="107079.85">10764 14833 176 0,'0'0'220'15,"0"0"-144"-15,0 0-19 16,0 0 29-16,0 0-16 15,0 0 1-15,0-76-33 16,20 71-29-16,7 5-5 16,4 0-4-16,0 0 0 0,-2 9 0 15,0 9 1-15,-4-2-1 16,-8-4 0-16,-7 2 4 16,-8-5-4-16,-2 4-3 15,0-1-11-15,-18 2 10 16,-9-2 2-16,-4-1 2 15,-1 1 3-15,6 0-3 16,4 2 0-16,2 6-40 16,5-3-100-16,5 1-239 15</inkml:trace>
  <inkml:trace contextRef="#ctx0" brushRef="#br0" timeOffset="107714.66">11330 15659 469 0,'0'0'97'0,"0"0"-23"16,0 0 18-16,0 0-7 0,0 0-25 15,0 0-30-15,0 0-20 16,0 0-6-16,0 0-4 16,0 14 0-16,0 4 3 15,0 8 4-15,0 2-1 16,0 2 7-16,0 2 6 16,0-6-10-16,0-2 7 15,0-2-8-15,0-6-4 16,0-2-1-16,0-5 0 15,0-4 6-15,0-1-9 16,0-4-24-16,0 0-37 16,0 0-27-16,0-4-107 0,0-18-294 15</inkml:trace>
  <inkml:trace contextRef="#ctx0" brushRef="#br0" timeOffset="107957.52">11315 15627 415 0,'0'0'104'16,"0"0"-61"-16,0 0-7 16,0 0-15-16,0 0-11 15,0 0-5-15,60-40-2 16,-47 40-2-16,5 0 1 16,0 0-1-16,2 6 1 15,-4 6 6-15,-5-2-7 16,-9 2-1-16,-2-2-3 15,0 4 3-15,-25-2 3 0,-12 2 34 16,-11 0-22 0,0 0-15-16,-1-2-71 0,2-8-204 15</inkml:trace>
  <inkml:trace contextRef="#ctx0" brushRef="#br0" timeOffset="108196.55">8852 15811 186 0,'0'0'0'16</inkml:trace>
  <inkml:trace contextRef="#ctx0" brushRef="#br0" timeOffset="109022.16">8317 15132 62 0,'0'0'119'0,"0"0"-77"16,0 0-23-16,0 0 21 16,0 0 53-16,0 0-23 15,-3 0-39-15,3 0 21 16,0 0 32-16,0 0 5 15,0 0 14-15,-4-3-81 16,0-2 17-16,-2-4-8 0,2 1 14 16,0 2-18-16,-1-2-15 15,3 2 1-15,0 6 7 16,2-4 5-16,0 4-17 16,0 0 0-16,0 0-7 15,0 0-1-15,0 0-7 16,0 4-12-16,0 21-2 15,0 13 20-15,0 12-4 16,0 4 5-16,0 0 2 16,0-2 1-16,0-10-3 15,2-3 4-15,3-18-4 16,-3-1 2-16,-2-3 2 16,0-12-2-16,0-1-2 15,0-4-38-15,0 0-131 16,-7-8-110-16</inkml:trace>
  <inkml:trace contextRef="#ctx0" brushRef="#br0" timeOffset="109339.98">8248 15125 600 0,'0'0'63'0,"0"0"-23"15,0 0 12-15,0 0 25 16,0 0-16-16,0 0-5 15,-14-59-45-15,36 54-11 16,5 1-3-16,4 4-3 16,3 0 6-16,-5 0 2 15,-7 9-2-15,-4 4 0 16,-9 1 0-16,-5 2 0 0,-4 0-6 16,0 4-2-16,-4 0 5 15,-18 1-2-15,-3-3 5 16,0-4 3-16,6-4-2 15,7-6 0-15,8-3-1 16,4-1 1-16,0 0-1 16,8 0-48-16,21-1-245 15,12-13-287-15</inkml:trace>
  <inkml:trace contextRef="#ctx0" brushRef="#br0" timeOffset="109787.59">8802 15066 159 0,'0'0'251'0,"0"0"-128"16,0 0-44-16,0 0-17 15,0 0-6-15,0 0 14 16,-4-39-15-16,2 37-17 16,0 2-21-16,-6 0-9 15,-7 0-8-15,-7 0-2 16,-5 6 2-16,-2 12-1 15,2 6 2-15,5 4 0 16,4 4 9-16,7 5 5 16,3 5 8-16,8 4 13 15,0-2-13-15,0-2-7 16,17-3-11-16,6-4 9 16,3-5-13-16,-1-5 6 0,-3-14-7 15,-2-1-10 1,0-10-129-16,-2 0-85 0,-2-12-215 15</inkml:trace>
  <inkml:trace contextRef="#ctx0" brushRef="#br0" timeOffset="110335.92">8885 15284 339 0,'0'0'190'0,"0"0"-117"15,0 0-24-15,0 0 21 16,0 0-21-16,0 0-11 15,-12-26-25-15,8 26-6 0,0 0-1 16,0 0-5 0,-1 0-1-16,3 4 0 0,-2 6-2 15,-2 6 2-15,2 7 5 16,-2 3-5-16,-1 6 1 16,3-6-1-16,-4 1 0 15,6-5 11-15,0-8-2 16,0-8-8-16,2-4 0 15,0-2 9-15,0 0 2 16,0 0 12-16,0-8-24 16,0-14-18-16,0-5-169 15,2 1 57-15,0 0-16 16,6-3-42-16,-2 3 67 16,3 3 60-16,2-4 61 15,3 5 86-15,-2 1 74 0,0 3-47 16,1 4-28-16,-4 5-24 15,-4 4-3-15,-1 1-17 16,-4 4 5-16,0 0-23 16,0 0-23-16,3 0-18 15,1 11 18-15,4 9 15 16,4 3 16-16,3 8-16 16,1-5-4-16,0-2-5 15,0-2 12-15,-3-1-13 16,-3-8-4-16,0-1 4 15,-6-4-4-15,3 0 5 16,-3-8-6-16,0 0-42 0,0 0-65 16,-4 0-82-16,0-18-298 15</inkml:trace>
  <inkml:trace contextRef="#ctx0" brushRef="#br0" timeOffset="110779.67">8798 15302 330 0,'0'0'385'15,"0"0"-227"-15,0 0-93 16,0 0-5-16,0 0-38 16,0 0-17-16,154-44 4 15,-92 31-2-15,-4 8-6 16,-11-3 0-16,-16 2 4 16,-13 6-5-16,-12-5-9 0,-6 2-9 15,0-3 17 1,0-2-7-16,-10-9 1 0,-6 2-1 15,0-3 8-15,3 1 3 16,2 4-3-16,2-6 0 16,3 1 0-16,0 0 3 15,6 4 3-15,0 6-3 16,0 4 2-16,0 1 14 16,0 3-4-16,0 0-5 15,0 0-2-15,0 0-7 16,0 0-1-16,0 0-18 15,6 15 2-15,7 17 16 0,5 6 5 16,-3 9 15 0,-1 2 11-16,-1 6-20 15,-7-3 5-15,-1-2-11 16,-5-10-1-16,0-4-1 0,0-10-2 16,0-7-1-16,0-10-46 15,0-5-74-15,0-4-115 16,2-10-159-16</inkml:trace>
  <inkml:trace contextRef="#ctx0" brushRef="#br0" timeOffset="111070.87">9369 15170 554 0,'0'0'70'0,"0"0"-53"16,0 0 6-16,0 0 66 15,0 0 10-15,0 0-55 16,-18-19-37-16,18 19-7 16,0 0-2-16,0 0-7 15,0 8 6-15,0 15 3 16,0 3 2-16,0 6 6 16,0-6 4-16,0-1-8 15,0 0-1-15,0-9-1 16,-2-4 2-16,2-5 0 15,-3-1-4-15,3-6-22 16,0 0-119-16,0 0-76 0,0-7-190 16</inkml:trace>
  <inkml:trace contextRef="#ctx0" brushRef="#br0" timeOffset="111490.43">9369 15170 547 0,'-27'-11'83'16,"27"11"-39"-16,0 0 36 16,0 0 2-16,0 0-56 15,0 0-20-15,51-50-6 16,-24 46-3-16,-3 4 1 16,-3 0-6-16,-8 4 6 15,-4 12 0-15,-7 4 2 16,-2 3-3-16,-2 0 0 0,-22 4-3 15,-5-5 4-15,-1-8 2 16,8-2 4-16,9-8-1 16,6 2-1-16,7-6-1 15,0 0 22-15,0 0 6 16,24 0-29-16,12-6-1 16,7 6-5-16,3 0 4 15,3 0 1-15,-4 18 1 16,-5 2 0-16,-15 0 1 15,-14 0 4-15,-11-5 5 16,0 5 13-16,-27-3 18 16,-11-2 19-16,-5-1-42 0,-1-11-4 15,9-3-14-15,4 0-49 16,8-14-140-16,10-16-302 16</inkml:trace>
  <inkml:trace contextRef="#ctx0" brushRef="#br0" timeOffset="111764.29">9625 15066 733 0,'0'0'120'0,"0"0"-65"16,0 0-51-16,0 0 15 15,0 0-19-15,0 0 0 0,93 89 16 16,-45-23 27-16,-11 11-32 15,-16 11 3-15,-21 6-12 16,-23 1 14-16,-26-1-7 16,-7-14 27-16,5-13-17 15,11-18 4-15,10-19-9 16,15-12-9-16,11-8-5 16,4-10-14-16,9 0-126 15,28-28-357-15</inkml:trace>
  <inkml:trace contextRef="#ctx0" brushRef="#br0" timeOffset="160426.46">18272 14909 0 0,'0'0'117'15,"0"0"-55"-15,0 0-27 16,0 0 6-16,0 0-13 16,0 0-12-16,0 0 8 15,0-5 17-15,0 2 16 16,0 3-17-16,0-2 3 15,0 2-20-15,0 0-11 16,0 0-12-16,0 0-10 16,0 16-4-16,0 19 14 0,0 14 13 15,0 9-4 1,6 4 8-16,3-4 1 0,3-2-14 16,-4-5 5-16,-1-10-8 15,0-9 1-15,-2-15-1 16,-3-3-1-16,2-10-50 15,-2-4-91-15,-2-6-171 16</inkml:trace>
  <inkml:trace contextRef="#ctx0" brushRef="#br0" timeOffset="160765.28">18239 14909 222 0,'0'0'93'0,"0"0"-4"16,0 0-30-16,0 0-47 16,0 0-12-16,0 0 0 15,48-17 3-15,-30 20-1 16,-5 6 2-16,-3 0-2 15,-4 1-1-15,-6 0 10 16,0 7-11-16,0 0 24 16,-6 4-4-16,-17 4 4 15,-4-1-14-15,1 0-7 0,-1-6 6 16,9-6-9-16,5-6-12 16,13-6-80-16,0 0-22 15,18-14-256-15</inkml:trace>
  <inkml:trace contextRef="#ctx0" brushRef="#br0" timeOffset="161272.97">18776 14846 68 0,'0'0'107'15,"0"0"-50"-15,0 0 40 16,0 0-6-16,0 0 26 15,0 0-32-15,-14-3-12 16,12 1-16-16,2-2-32 16,-2 1-9-16,2 3 2 15,0 0-5-15,-2-1 4 16,2 1-14-16,-2-3 7 0,-1 2-1 16,1 1 13-16,-3 0-11 15,-4 0-11-15,-8 4-3 16,-8 18 3-16,-1 14 4 15,-1 6-3-15,2 10 4 16,8 0 2-16,5 0 9 16,5 0 11-16,7-7-11 15,0 1-2-15,7-6-6 16,18-7-1-16,4-8 0 16,6-7 1-16,8-9-8 15,-1-6-95-15,0-3-168 16,-3-16-136-16</inkml:trace>
  <inkml:trace contextRef="#ctx0" brushRef="#br0" timeOffset="161800.31">19050 14927 447 0,'0'0'108'0,"0"0"-65"16,0 0-28-16,0 0-15 16,0 0-1-16,0 0 1 15,-14 44 5-15,1-24 1 0,0 4 12 16,0 4 19-16,-4 2 22 16,5 4-4-16,-2 4-6 15,3 4-14-15,0-3-16 16,4-7-7-16,2-11-2 15,3-9-6-15,0-5-3 16,2-3 1-16,0-4 1 16,0 0 21-16,0-4 14 15,0-18-11-15,0-14-27 16,0-4-33-16,2-6 18 16,14-1 7-16,-1 1 8 15,4-2 3-15,-2 2-1 16,-3 9 6-16,-1 11-2 15,-6 10 13-15,-3 11 1 16,-1 5-2-16,-3 0-16 0,2 0-2 16,2 14-17-16,3 16 17 15,1 10 13-15,4 6 1 16,-3 7-8-16,-1 0-6 16,2-4 3-16,-4-5-1 15,-1-11-2-15,-3-8 0 16,0-11-34-16,-2-10-49 15,0-4-87-15,0 0-88 16</inkml:trace>
  <inkml:trace contextRef="#ctx0" brushRef="#br0" timeOffset="161971.23">18947 15190 643 0,'0'0'207'0,"0"0"-129"0,0 0-16 16,0 0-12-16,0 0-38 15,0 0-7-15,50-20-1 16,-11 9-1-16,3-7 3 16,6 1-6-16,-1-6-82 15,-5-3-196-15,-9-2-247 16</inkml:trace>
  <inkml:trace contextRef="#ctx0" brushRef="#br0" timeOffset="162226.07">19262 14834 416 0,'0'0'232'0,"0"0"-111"16,0 0-8-16,0 0-14 15,0 0-23-15,0 0-50 16,13-13-26-16,23 17-4 16,9 26 4-16,1 12-1 15,-3 11 2-15,-8 5-1 16,-13 5 1-16,-12 7 8 15,-10-6 5-15,0-2-6 16,-12-9 2-16,-8-11-6 16,0-12-2-16,2-7-2 15,7-16-29-15,9-7-140 0,2-14-144 16</inkml:trace>
  <inkml:trace contextRef="#ctx0" brushRef="#br0" timeOffset="162400.97">19935 15079 460 0,'0'0'227'0,"0"0"-194"16,0 0-25-16,0 0 1 15,0 0-9-15,0 0-80 16,194-32-196-16</inkml:trace>
  <inkml:trace contextRef="#ctx0" brushRef="#br0" timeOffset="162615.84">20064 14918 359 0,'0'0'216'15,"0"0"-117"-15,0 0-41 16,0 0-22-16,0 0 29 15,0 0-8-15,-25 64-32 16,25-38-8-16,0 3-1 16,5 0-14-16,9-2 6 0,1 4-4 15,5-10-4 1,1-3-20-16,-2-11-214 0,1-7-129 16</inkml:trace>
  <inkml:trace contextRef="#ctx0" brushRef="#br0" timeOffset="162880.71">20380 14833 460 0,'0'0'233'0,"0"0"-79"15,0 0-100-15,0 0 8 16,0 0-47-16,0 0-15 0,37 10 0 15,-18 19 12-15,2 14 6 16,-6 9 10-16,3 1-3 16,-7 5-9-16,3-4-8 15,-6-4-7-15,-1-11 1 16,0-10-1-16,-3-13-1 16,-1-12-109-16,-1-4-187 15</inkml:trace>
  <inkml:trace contextRef="#ctx0" brushRef="#br0" timeOffset="163170.18">20443 14839 646 0,'0'0'209'15,"0"0"-90"-15,0 0-81 16,0 0-36-16,0 0-2 15,0 0-3-15,114-23-4 16,-71 26 5-16,-10 8-10 16,-12 5-8-16,-4-1 11 15,-15 5 0-15,-2 3 3 16,-2 2-10-16,-27 1 16 16,-7-5 2-16,-2 0 7 15,0-10 0-15,7-4-7 16,2-7 2-16,9 0-4 15,13-2-106-15,7-18-197 0</inkml:trace>
  <inkml:trace contextRef="#ctx0" brushRef="#br0" timeOffset="163456.01">20967 14783 527 0,'0'0'261'16,"0"0"-166"-16,0 0-78 16,0 0 4-16,0 0-17 15,0 0-3-15,0 5 1 16,-4 18 4-16,-6-1-5 0,4 10 16 16,4 0 43-16,2 4 8 15,0 6-12-15,0 3-9 16,13 1-34-16,9-5 0 15,3-3-7-15,2-8-6 16,4-11-16-16,7-13-144 16,-1-6-153-16,-3-23-272 15</inkml:trace>
  <inkml:trace contextRef="#ctx0" brushRef="#br0" timeOffset="163682.87">21256 14929 433 0,'0'0'262'0,"0"0"-146"16,0 0-90-16,0 0-19 15,0 0-7-15,0 0 0 16,-2 26 12-16,7-2 12 16,2 0-15-16,-5 2 4 15,-2 2-1-15,0-2-2 16,0-2-10-16,0-4-51 15,0-6-66-15,-9-10-70 16,4-4-234-16</inkml:trace>
  <inkml:trace contextRef="#ctx0" brushRef="#br0" timeOffset="164049.68">21237 14899 594 0,'0'0'199'0,"0"0"-96"15,0 0-15-15,0 0-39 16,0 0-49-16,0 0-9 16,40-12 0-16,-18 12 3 15,-4 14 5-15,-4 3-5 16,-6 6 0-16,-8-2 5 16,0 5-1-16,0 1-6 15,0-5 6-15,-2-2 0 16,-2-11 1-16,4-2-1 15,0-7-10-15,0 0 5 0,0-7-15 16,15-5-95-16,3 1 93 16,-1 5 24-16,2 3 9 15,-1 3 36-15,-1 0-23 16,-3 13 7-16,-5 1 8 16,-5 8-10-16,-4-4-8 15,0 0-12-15,0-4-7 16,-9-2 0-16,-9-10-59 15,-1-2-193-15,-4-6-236 16</inkml:trace>
  <inkml:trace contextRef="#ctx0" brushRef="#br0" timeOffset="164251.57">21504 14811 599 0,'0'0'130'0,"0"0"-88"15,0 0 55-15,0 0-24 16,0 0-5-16,0 0-41 16,203 236 6-16,-197-182-24 15,-6-8-2-15,0-2-5 16,-21-9 3-16,-6-16-5 16,-4-14-54-16,4-5-374 0</inkml:trace>
  <inkml:trace contextRef="#ctx0" brushRef="#br0" timeOffset="164695.01">22215 15017 511 0,'0'0'230'0,"0"0"-50"16,0 0-7-16,0 0-39 15,0 0-50-15,0 0-35 16,20-32-45-16,18 23 0 0,7 2-4 15,2 0-3 1,-1 0-46-16,1-3-143 0,-2-8-211 16</inkml:trace>
  <inkml:trace contextRef="#ctx0" brushRef="#br0" timeOffset="164939.87">22737 14740 718 0,'0'0'234'0,"0"0"-120"16,0 0 30-16,0 0-35 0,0 0-69 15,0 0-32 1,22-18-8-16,-9 50-6 0,1 12 4 16,-5 9 2-16,-3 0 6 15,-1 0-5-15,-3-2 2 16,0-2-2-16,-2-5-2 15,0-8-47-15,0-10-86 16,0-16-75-16,0-10-315 16</inkml:trace>
  <inkml:trace contextRef="#ctx0" brushRef="#br0" timeOffset="165219.54">22772 14708 592 0,'0'0'186'0,"0"0"-79"16,0 0-25-16,0 0-46 15,0 0-31-15,0 0-5 16,143-14-3-16,-103 37-4 16,-9 0 0-16,-12-1 6 15,-11 0 0-15,-8 5-8 16,-8-5 2-16,-28 0-4 15,-9 0 11-15,-1-4-1 16,5-4 3-16,10-10 1 16,9-4-3-16,13 0-38 15,9-4-164-15,0-18-386 0</inkml:trace>
  <inkml:trace contextRef="#ctx0" brushRef="#br0" timeOffset="165525.34">23321 14554 678 0,'0'0'164'0,"0"0"-137"16,0 0-25-16,0 0 18 15,0 0 36-15,0 0-6 0,-29 150 13 16,22-88-2-16,-1-3 5 16,3-1-23-16,3-2-15 15,2-7-9-15,0 0-7 16,0-7-7-16,13-9-5 16,12-12-4-16,10-13-103 15,5-8-45-15,1-9-117 16,-12-18-292-16</inkml:trace>
  <inkml:trace contextRef="#ctx0" brushRef="#br0" timeOffset="165947.4">23510 14802 887 0,'0'0'184'16,"0"0"-59"-16,0 0-45 15,0 0-22-15,0 0-28 16,0 0-30-16,7-14-16 15,-7 37 4-15,0 9 12 16,0 4 6-16,0 3-2 16,-7 2-1-16,0-3 2 15,-1-4-1-15,-1-4 1 16,2-12-4-16,2-4 0 16,3-10 2-16,2-4-2 0,0 0-1 15,0-19 0-15,0-16-36 16,7-13-129-16,5-2 107 15,-2 0 27-15,-1 1-6 16,-2 3 21-16,0 7 14 16,-3 8 2-16,3 9 9 15,0 8 25-15,-3 11-1 16,5 3-5-16,0 0-28 16,2 21 1-16,5 16 4 15,2 2 19-15,-1 7-2 16,3 3-9-16,3-3-11 15,-1-2 7-15,-4-9-9 16,-5 0-41-16,-8-17-143 16,-5-13-296-16</inkml:trace>
  <inkml:trace contextRef="#ctx0" brushRef="#br0" timeOffset="166127.29">23510 14967 12 0,'0'0'1026'0,"0"0"-945"16,0 0-56-16,0 0-3 16,0 0-6-16,0 0-9 15,257-5-5-15,-203 0-2 16,-10-2-77-16,-7-6-122 0,-12-1-74 16,-13-5-113-1</inkml:trace>
  <inkml:trace contextRef="#ctx0" brushRef="#br0" timeOffset="166352.28">23945 14816 272 0,'0'0'234'16,"0"0"-78"-16,0 0-19 16,0 0-12-16,0 0-7 15,0 0-64-15,5-21-51 16,1 37 2-16,3 10 13 16,5 9 52-16,-4 8-32 15,2-1 0-15,3 4-2 16,-1-6-23-16,-1 0-3 15,-2-11-7-15,-4-4-2 16,-4-11 0-16,-3-6-1 16,0-8-52-16,0 0-56 0,-19-18-19 15,-5-18-225-15,2-8-282 16</inkml:trace>
  <inkml:trace contextRef="#ctx0" brushRef="#br0" timeOffset="166518.41">23968 14837 495 0,'0'0'214'16,"0"0"-38"-16,0 0-75 15,0 0-36-15,0 0-23 16,0 0-36-16,222-129-2 16,-186 151-4-16,-5 10 3 15,-6 4-3-15,-3 7 0 16,-4-1 0-16,-4 2 0 16,-2-9-2-16,-3-4 1 0,-4-9-122 15,0-12-192-15</inkml:trace>
  <inkml:trace contextRef="#ctx0" brushRef="#br0" timeOffset="166771.26">24520 14674 892 0,'0'0'198'16,"0"0"-144"-16,0 0-36 15,0 0-17-15,0 0 5 16,0 0 7-16,54 80 23 16,-43-44-7-16,0 3-14 15,-5-3 1-15,0-4-8 0,-4 0-5 16,-2-11 2-16,0-2-5 16,0-12-118-16,-5-7-28 15,-9 0-220-15,-1-9-103 16</inkml:trace>
  <inkml:trace contextRef="#ctx0" brushRef="#br0" timeOffset="167159.31">24558 14645 375 0,'0'0'386'0,"0"0"-226"15,0 0-58-15,0 0-52 16,0 0-18-16,0 0-2 15,13-51-21-15,-8 51-9 0,0 0-11 16,1 0 9-16,3 16 2 16,0 0 0-16,0 3 1 15,4 0 0-15,1-1-1 16,-3-2 0-16,-1-2 3 16,-2-6-2-16,-4-2-1 15,-4-2 0-15,2 0 0 16,-2 1-11-16,0 0 2 15,3 3 3-15,-1 1 5 16,4-4 1-16,6 5 6 16,-1 2 20-16,2-3 15 0,1 1 10 15,-4-1-21-15,-5 0-16 16,-5 3-3-16,0 2-7 16,0 0-3-16,-9-4-2 15,-11-2-28-15,0-4-107 16,0-4-127-16,5 0-273 15</inkml:trace>
  <inkml:trace contextRef="#ctx0" brushRef="#br0" timeOffset="167815.25">24589 14732 113 0,'0'0'467'0,"0"0"-351"16,0 0-29-16,0 0 6 15,0 0-32-15,0 0 5 16,-75-12-9-16,75 10 23 16,0-8 26-16,0-7-2 15,9-2-58-15,8-3-46 0,8 0 0 16,1 8-1-16,1 0-2 16,2 10-6-16,-2 4 5 15,0 0-2-15,0 14 2 16,-8 9 2-16,0 3-1 15,-11 6 1-15,-6-5-1 16,-2-3 1-16,0 4-1 16,-4-8 1-16,-18 6-4 15,-5-3 3-15,1-4 2 16,1-5 1-16,9-7-1 16,7-5-4-16,7-2 5 15,2 0 7-15,0-11-2 0,13-8-5 16,16-2-19-1,2 3 11-15,3 8 4 0,-5 6-3 16,-5 4 0-16,1 0 2 16,-2 14-2-16,-8 8 4 15,-7 1 1-15,-8 1-3 16,0-1 3-16,-6 0-3 16,-19 0 3-16,-6-6 2 15,-2-2 1-15,-1-6 4 16,5-5-1-16,6-4 4 15,2 0-8-15,9-2-55 16,12-22-157-16,0-8-411 16</inkml:trace>
  <inkml:trace contextRef="#ctx0" brushRef="#br0" timeOffset="168108.08">24892 14401 162 0,'0'0'818'16,"0"0"-703"-16,0 0-89 16,0 0-20-16,0 0-4 15,0 0 25-15,92 128-6 16,-55-53-11-16,-1 5 6 0,-9 6 16 15,-13-5 0-15,-14-5-13 16,0-8-3-16,-21-6-5 16,-10-10-7-16,-2-10-2 15,-3-18-2-15,7-22-85 16,9-9-324-16</inkml:trace>
  <inkml:trace contextRef="#ctx0" brushRef="#br0" timeOffset="168660.78">25695 14684 327 0,'0'0'123'0,"0"0"-78"0,0 0-14 16,0 0 28-16,0 0-22 15,0 0-3-15,-7 0 73 16,7 0 47-16,0 0 17 16,0 0-46-16,0 0-21 15,0 0-25-15,0 0-36 16,0 0-30-16,0 0-9 16,0 0 1-16,0 0-2 15,0 0-1-15,0 0-1 16,4 0 1-16,10 0-2 15,-1 0 6-15,3 2-6 16,-3-2 1-16,8 5 0 16,3-5 0-16,8 0-1 0,7 0 0 15,3 0 0 1,-3 0-19-16,-6 0-24 0,-10 0-22 16,-10 0-5-16,-13 0-39 15,0 7-82-15,-11 9-171 16,-16 4 208-16,-11 4-221 15</inkml:trace>
  <inkml:trace contextRef="#ctx0" brushRef="#br0" timeOffset="168849.67">25646 14957 201 0,'0'0'615'0,"0"0"-381"0,0 0-92 15,0 0-18 1,0 0-37-16,0 0-76 0,143-24-11 15,-97 14 2-15,-4 3-2 16,-11 4 0-16,-6-1-10 16,-13 4-38-16,-8 0-20 15,1 0-97-15,-3-8-185 16</inkml:trace>
  <inkml:trace contextRef="#ctx0" brushRef="#br0" timeOffset="169732.16">26689 14480 395 0,'0'0'306'0,"0"0"-112"0,0 0-49 15,0 0-35-15,0 0 16 16,0 0-49-16,10-22 1 16,-8 19-12-16,-2 2-18 15,0 1-19-15,0 0-3 16,0 0-23-16,0 0-3 16,4 17-6-16,5 18 3 15,1 14 3-15,4 12 3 16,-3 2-3-16,-2 0 5 15,0 2-4-15,-4-15 3 16,-1-8-2-16,-2-8-2 16,-2-14-5-16,0-6-53 15,0-12-41-15,0-2-32 0,0-14 8 16,0-25-300-16</inkml:trace>
  <inkml:trace contextRef="#ctx0" brushRef="#br0" timeOffset="170018.99">26741 14464 651 0,'0'0'242'0,"0"0"-95"15,0 0-44-15,0 0-22 16,0 0-47-16,0 0-30 16,66-69-4-16,-28 69-1 15,3 0-4-15,-4 6 3 0,-1 15-1 16,-7 3 2-16,-9-2 1 15,-9 4 0-15,-11 2-5 16,0 4 0-16,-20 6-6 16,-22 3 11-16,-10-6 5 15,-4-7-3-15,1-7 2 16,10-8-3-16,10-13 5 16,12 0-6-16,15 0-20 15,8-27-81-15,8-8-268 16</inkml:trace>
  <inkml:trace contextRef="#ctx0" brushRef="#br0" timeOffset="170380.79">27453 14355 467 0,'0'0'220'16,"0"0"-95"-16,0 0 0 15,0 0-55-15,0 0-52 16,0 0-18-16,-17-4-1 16,-1 20 1-16,-2 7 24 0,2 2 27 15,2 4 21 1,5 5-20-16,1 4-11 0,5 4-9 15,5 7 4-15,0 2-7 16,0 3-8-16,7-8-5 16,10-4-7-16,6-9-7 15,8-9-2-15,6-12-20 16,9-12-66-16,0 0-101 16,1-30-164-16,-11-9-322 15</inkml:trace>
  <inkml:trace contextRef="#ctx0" brushRef="#br0" timeOffset="170829.6">27710 14512 700 0,'0'0'242'0,"0"0"-141"16,0 0-31-16,0 0-9 16,0 0-42-16,0 0-19 15,0 0-19-15,0 24 19 16,0 6 2-16,-2 5 4 15,-4 4-4-15,0 0 4 16,-2-6 1-16,-1-3-1 16,0-6 1-16,0-6-6 15,2-7 0-15,7-8 1 16,0-3 0-16,0-3 21 16,0-26-23-16,5-17-40 15,3-2-54-15,-2-2 76 0,-2 10-8 16,0 6 15-16,3 8 7 15,4 1 4-15,-2 6 1 16,2 5 29-16,-2 5 24 16,0 8-10-16,0 1-18 15,-1 0-15-15,2 0-10 16,1 14-1-16,0 12 8 16,0 6 8-16,0 3-2 15,3 2 2-15,-3 3-5 16,2-4-10-16,1-2 2 15,-3-8 3-15,-5-8-6 16,-4-8 0-16,-2 0-99 16,0-7-133-16,-8-3-101 0</inkml:trace>
  <inkml:trace contextRef="#ctx0" brushRef="#br0" timeOffset="171368.19">27648 14726 828 0,'0'0'384'15,"0"0"-269"-15,0 0-24 16,0 0-75-16,0 0-9 16,0 0-6-16,243-64-1 15,-197 54 2-15,-5-2-2 16,-12-2-15-16,-10 2-8 16,-2-1 6-16,-9 6 4 0,-1 0 0 15,-3 0 12-15,3 2 1 16,0 0 0-16,1-7-1 15,1 0 2-15,3 0-3 16,-4-2 1-16,-1 6 1 16,-3 2 1-16,-1 4 0 15,-3 0 1-15,0 2 14 16,0 0 0-16,0 0-14 16,0 0-2-16,0 0-3 15,0 0-1-15,0 10-2 16,0 7 4-16,-3 8 1 15,1 5 1-15,2 4 0 16,0 2 0-16,0 1 0 16,0-2 1-16,0-4 0 15,10-8 0-15,3-6 0 16,7-14 4-16,7-3 1 0,4-3 6 16,2-28-3-16,-1-5-3 15,-8-8-4-15,-4-2-2 16,-6 2-17-16,-6 3-19 15,-3 8 21-15,-5 5 6 16,0 10 4-16,0 10-17 16,-5 4-21-16,-5 4-34 15,-2 0 48-15,5 14-14 16,5 5-3-16,2 0-146 16,0-1-221-16</inkml:trace>
  <inkml:trace contextRef="#ctx0" brushRef="#br0" timeOffset="171639.06">28653 14458 698 0,'0'0'311'16,"0"0"-211"-16,0 0-6 15,0 0-55-15,0 0-22 16,0 0-14-16,0 0-3 15,54-4 0-15,-48 26 1 16,-1 6 16-16,-3 8-5 16,-2 4-1-16,0 0-4 15,0-2-6-15,0-2 1 16,0-8-2-16,0-10 0 0,0-6-33 16,0-12-90-16,0 0-60 15,-2-12-120-15</inkml:trace>
  <inkml:trace contextRef="#ctx0" brushRef="#br0" timeOffset="172058.34">28703 14395 891 0,'0'0'210'15,"0"0"-99"-15,0 0-66 16,0 0-25-16,0 0-7 0,0 0-13 15,126-90-1-15,-106 90 1 16,-2 0-8-16,-3 0 5 16,-3 20-6-16,-3 5 0 15,-7 2 3-15,-2-4 1 16,0 0 1-16,0 0 0 16,-11-7-1-16,-1-7 2 15,6-4 3-15,4-5 0 16,2 0 17-16,0-5-17 15,11-8-22-15,11-1-19 16,5 7 41-16,-2 6-4 16,-3 1 0-16,-3 0 1 15,2 0-1-15,-5 18 4 0,-3 4 17 16,-9 4 12-16,-4-2-4 16,0 2 4-16,-4-3-10 15,-19-2-6-15,-4-1-7 16,-2-3 2-16,-2-17-8 15,0 0-99-15,4-5-109 16,8-25-422-16</inkml:trace>
  <inkml:trace contextRef="#ctx0" brushRef="#br0" timeOffset="172299.2">29065 14105 953 0,'0'0'172'0,"0"0"-162"16,0 0-8-16,0 0 4 15,0 0 11-15,0 0 2 16,259 260-6-16,-252-179 12 16,-7 7 22-16,-16 4-7 15,-31-1-10-15,-17-8-4 16,-12-8-11-16,-18-11-6 15,-13-18-9-15,-7-20-315 16</inkml:trace>
  <inkml:trace contextRef="#ctx0" brushRef="#br0" timeOffset="178545.33">18301 14971 206 0,'0'0'149'0,"0"0"-101"16,0 0 75-16,0 0-66 15,0 0-45-15,0 0 57 16,0 0-2-16,0-16-7 15,0 14 9-15,0 2 17 0,0-3-29 16,0 3-30-16,0 0-11 16,-2-5-1-16,2 1-4 15,0 2-1-15,0 0 10 16,-2 2-6-16,2 0 4 16,0 0-4-16,0 0-8 15,0 0-6-15,0 0-3 16,0 0-6-16,0 13-6 15,0 13 15-15,0 15 1 16,0 8 2-16,4 4 2 16,2 10 2-16,3-1 6 15,-1-1 14-15,0-4-19 16,1-13-2-16,3-9-5 16,-4-18 8-16,-1-7-4 15,-3-5 6-15,-4-5-2 0,0 0-9 16,0 0-6-16,0-11-91 15,0-19-338-15</inkml:trace>
  <inkml:trace contextRef="#ctx0" brushRef="#br0" timeOffset="179137">18199 15015 84 0,'0'0'517'0,"0"0"-357"16,0 0-7-16,0 0-54 16,0 0-58-16,0 0 6 15,-14-36-22-15,14 36-16 16,0-4 2-16,0 0 23 15,0-8 26-15,0-2-31 16,2-4-13-16,16-5-10 16,7 2 4-16,1 7-1 15,1-2 12-15,-3 9-16 16,1 7-4-16,-2 0 0 0,0 0-2 16,-2 15-1-16,-7 5-2 15,-6 3-2-15,-5 0 1 16,-3 3 2-16,0-4 2 15,-9 2 0-15,-16-3 1 16,-8 2 3-16,-10 0 2 16,1-6-4-16,4-5 0 15,9-2-1-15,15-6 2 16,8-1-1-16,6-3 0 16,0 0 29-16,0 0 42 15,0 0 4-15,0 0-26 16,6 0-25-16,-1-3-22 15,-2 1 0-15,-3 2-2 0,0 0-1 16,0 0-3-16,0 0-1 16,0 0-3-16,0 5 6 15,0 7-2-15,0 1 1 16,-5-3-40-16,-4 2-28 16,-2 1-52-16,-3-3-125 15,6-6-335-15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2T04:49:24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1923 7888 119 0,'0'0'180'0,"0"0"-91"16,0 0-51-16,0 0-5 16,0 0 39-16,0 0 24 15,0 0-54-15,0 0-3 0,0 0 31 16,0 0-23-16,0 0 23 16,0 0-17-16,0 0-27 15,0 0 20-15,0 0-40 16,0 0-5-16,0 0 12 15,0 0-7-15,0 0-6 16,0 0 0-16,0 0 11 16,0 0-9-16,0 0-2 15,0 0 0-15,0 0 6 16,0 0-2-16,0 0-4 16,0 0 0-16,0 0-10 0,0 0-44 15,0 0-237-15,0 0-378 16</inkml:trace>
  <inkml:trace contextRef="#ctx0" brushRef="#br0" timeOffset="1008.23">1716 8356 7 0,'0'0'12'16,"0"0"43"-16,0 0-47 15,0 0-5-15,0 0 23 16,0 0-26-16,236-161 11 15,-162 105-3-15,4-5-3 16,-2 0 13-16,-5 5-5 16,-11 8-11-16,-13 12 80 15,-13 12-78-15,-12 11-3 0,-9 12-1 16,-9 1 2-16,-1 0-3 16,-3 0 1-16,0 0-15 15,0 0-32-15,0 1-61 16,0 9 22-16</inkml:trace>
  <inkml:trace contextRef="#ctx0" brushRef="#br0" timeOffset="1223.22">2175 8347 641 0,'0'0'58'0,"0"0"-20"15,0 0-38-15,0 0-5 16,0 0-45-16,0 0-228 16,9-25-116-16</inkml:trace>
  <inkml:trace contextRef="#ctx0" brushRef="#br0" timeOffset="13829.15">28703 9068 31 0,'-29'0'45'0,"0"0"-16"16,2 0 30-16,4 0-5 0,3 0 10 15,2 0-9-15,5 0-46 16,4 0 13-16,7 0-7 16,2 0 21-16,0 0 16 15,0 0-42-15,0 0-7 16,0 0-3-16,0 0-2 16,24 0 2-16,21 0 50 15,21 0-49-15,23 0 58 16,25 0-59-16,27 0 18 15,30 0 3-15,26 0-21 16,13 0 0-16,8 0 38 16,-6 0-34-16,-7 1-4 15,-16 8 6-15,-15-2-6 0,-22 2 0 16,-25-4 27 0,-29-3-4-16,-34 3 11 0,-26-5-9 15,-20 0 47-15,-14 2-23 16,-4-2 24-16,0 0 33 15,0 2-62-15,0-1 12 16,0 2-39-16,0-3-1 16,0 1-32-16,0-1 16 15,0 9-109-15,5 0-100 16,-5 0-248-16</inkml:trace>
  <inkml:trace contextRef="#ctx0" brushRef="#br0" timeOffset="15238.73">17896 10086 16 0,'0'0'47'0,"0"0"-13"16,0 0 12-16,0 0 5 0,0 0 31 16,0 0-10-16,-150 0-24 15,112 0 4-15,-4 0-5 16,-4 0 5-16,5 0 10 15,3 0-47-15,9 0 12 16,13 0 21-16,9 0-9 16,7 0 28-16,0 3-35 15,0-3-10-15,0 1-22 16,0-1-21-16,23 0 21 16,21 0 45-16,20 0-29 15,26 0 37-15,24-12-48 16,31-10 18-16,29-6-5 15,30-8-8-15,37-5 1 0,25-4-6 16,26 3 3-16,9 3-6 16,-5 10 4-16,-26 10-6 15,-32 14 0-15,-30 2 2 16,-32 3-2-16,-18 0 0 16,-13 0 0-16,-20 0-10 15,-16 3 10-15,-22-3 0 16,-29 0-1-16,-21 0 14 15,-16 0-13-15,-15 0 11 16,-6 0 28-16,0 0 52 16,0 0-63-16,0 0-12 15,0 0 4-15,0 0-7 0,0 0-13 16,0 0 0 0,0 0-56-16,0 0-64 0,-13 0-131 15,-22 7-202-15</inkml:trace>
  <inkml:trace contextRef="#ctx0" brushRef="#br0" timeOffset="16085.32">17722 10052 90 0,'0'0'157'0,"0"0"-119"16,0 0-30-16,0 0 38 16,0 0 16-16,0 0-1 15,-5 0-9-15,5 0-37 16,0 0 31-16,0 0-1 16,0 0-14-16,0 0 29 15,0 0-41-15,0 0-17 0,24 0 9 16,23 0 11-1,24 0 16-15,23 0-30 0,22 0 5 16,20 0 27 0,22 0-34-16,25 0 7 0,18 0 22 15,17-2-31-15,16 0 4 16,7-3-8-16,2-6 0 16,-11-1 5-16,-29-2-3 15,-27 0-2-15,-27-4 0 16,-24-3 5-16,-22 0-5 15,-23-1 0-15,-25 5 4 16,-18 5 7-16,-18 7-2 0,-9 3-5 16,-8 2 52-1,-2 0-41-15,0 0 27 16,0 0-21-16,0 0-14 16,0 0 1-16,0 0-8 0,0 0 0 15,0 0-10-15,0 0-12 16,0 0 21-16,0 0-4 15,0 0-2-15,0 0-12 16,0 0 19-16,-2 0 0 16,-8 0-7-16,-1 0-33 15,3 0-7-15,-6 0-87 16,-2 0-81-16,0 0-213 16</inkml:trace>
  <inkml:trace contextRef="#ctx0" brushRef="#br0" timeOffset="20677.27">5387 9010 145 0,'0'0'84'15,"0"0"-19"-15,0 0-61 16,3 0 30-16,-1 0-22 15,-2 0-3-15,0 0-3 16,0 0-6-16,0 5 0 16,0 7-2-16,0 9 2 15,0 4 33-15,0 8-2 16,0 6-17-16,0 5 17 16,0 2 0-16,0-7 10 15,-2-6-20-15,2-14-11 16,0-6 28-16,0-12-31 0,0-1 19 15,2 0 113-15,32-30-19 16,21-24-25-16,27-25-91 16,21-16 5-16,4-11 7 15,-2-1-16-15,-9 5 0 16,-5 11 0-16,-8 16 4 16,-12 17-4-16,-15 14 0 15,-21 15 12-15,-14 15-24 16,-13 8 12-16,-8 4-13 15,3 2 1-15,-3 0-9 16,0 0-30-16,0 5-28 0,0 22-70 16,0-5-131-1</inkml:trace>
  <inkml:trace contextRef="#ctx0" brushRef="#br0" timeOffset="22235.66">11519 10190 16 0,'0'0'119'16,"0"0"-110"-16,0 0 9 16,0 0 6-16,0 0 31 15,0 0 8-15,0 0-33 16,-153 0 24-16,133 0 24 0,0 0-27 15,7 0 8-15,3 0 2 16,8 0-12-16,2 0 33 16,0 0-62-16,0 0-17 15,0 0-3-15,4 0-26 16,28 0 26-16,19 0 22 16,21 0-2-16,12 0 9 15,7 0-29-15,8-5 0 16,-5-4 5-16,-8-1-1 15,-10 4-4-15,-16 0 0 0,-20 1 11 16,-15 3-8 0,-17-1-3-16,-8 1 0 0,0 0-6 15,0 0 6-15,0 2-6 16,0-2-9-16,0 2-74 16,-8 0-66-16,-17 2-37 15,-10 10-47-15</inkml:trace>
  <inkml:trace contextRef="#ctx0" brushRef="#br0" timeOffset="22561.25">11390 10391 440 0,'0'0'100'0,"0"0"-55"0,0 0-11 16,0 0-34-16,0 0 23 15,0 0-12-15,253-17 36 16,-182 15-33-16,-2-3-14 16,-11 3 51-16,-9 2-47 15,-16 0 4-15,-13 0-8 16,-11 0 12-16,-6 0-12 16,-3 0 13-16,0-2 21 15,0 2 48-15,0 0-52 16,0 0 2-16,0 0-24 15,0 0 6-15,0 0-14 16,0 0 0-16,0-3-12 0,0 3-38 16,0-7-77-16,2-6-106 15</inkml:trace>
  <inkml:trace contextRef="#ctx0" brushRef="#br0" timeOffset="50015.39">14754 10712 48 0,'0'0'106'16,"0"0"-27"-16,0 0-4 15,0 0-14-15,0 0-16 16,0 0 1-16,0 2-28 15,0-2-10-15,0 0-3 16,0 0-5-16,0 1-6 16,2 6 6-16,3 3 6 15,-3 5 17-15,0 2-2 16,0 1 0-16,-2-2 36 16,0-4-50-16,0-4 19 15,3-2-9-15,-3-4-9 0,0-2 29 16,0 0 12-16,0 0 18 15,2 0 49-15,-2-16-62 16,0-4-45-16,0-6-6 16,0-3 14-16,0 2-16 15,0-1-1-15,0 0 0 16,0 4-6-16,-7 2 12 16,3 6-6-16,-1 6 0 15,1 3 14-15,2 5-14 16,2 0 0-16,-2 2 3 15,2 0-6-15,-2 0 3 0,-3 0-14 16,-2 0 7 0,-2 14 13-16,-4 7-8 0,-1 3 2 15,-1 5 0-15,-3 3 0 16,-5 3 4-16,2 1-4 16,0-3 0-16,1-8 4 15,7-7-4-15,7-6 0 16,0-9 0-16,6-3-1 15,0 0 6-15,0 0-5 16,0 0 52-16,14-23-44 16,5-3-6-16,-2 2 2 15,-1 2 7-15,-5 1-3 16,-3 4-6-16,0 0-2 16,-4 2 0-16,0 3 1 15,1 0-1-15,-1 2 0 16,0 1 0-16,1 4-2 0,-3-2 2 15,1 2 0-15,-1-2-4 16,0 3 8-16,0 3-4 16,-2-3 0-16,3 4 5 15,-3-4-9-15,2 2 6 16,-2-3-2-16,0 2 0 16,0 1-3-16,0 0 3 15,0 0 0-15,0-1 6 16,0 1-2-16,0-1-3 15,0 1-1-15,0 0 2 16,0-1 6-16,0 1-8 0,0 2 0 16,0 0 0-1,0 0-19-15,0 0 3 0,0 17 16 16,-14 15-21-16,-8 10 32 16,-5 8-11-16,0 8 0 15,-2 0 5-15,-2 4-2 16,2 1-3-16,-2-3 0 15,4-8-7-15,2-6 11 16,8-11-4-16,3-12 0 16,8-12 6-16,4-6-7 15,2-5 1-15,0-2 0 16,4-26 39-16,19-16-25 0,6-10-14 16,-3-2 0-16,1-4 9 15,-5 3-6-15,-4 3-3 16,-3 6 0-16,-3 8-2 15,-6 8 9-15,-1 6-7 16,-1 4 0-16,4 3 8 16,-2 5-7-16,0 5-1 15,1-2 0-15,-1 6-20 16,0 0 28-16,-4 5-8 16,0 0 0-16,2 0 5 15,3 0-18-15,1 18 13 16,4 13 0-16,1 8-16 15,1 14 28-15,-3 7-12 0,2 3 6 16,-1 2 3 0,-4-2 5-16,1-5-14 0,-2-10 0 15,0-8 0-15,-1-11 5 16,-1-12-5-16,1-8 0 16,-4-6 8-16,-2 0-29 15,3-3 14-15,-1 0-54 16,1 0 21-16,-1-7-200 15,-2-13-197-15</inkml:trace>
  <inkml:trace contextRef="#ctx0" brushRef="#br0" timeOffset="50214.71">14431 11090 458 0,'0'0'242'0,"0"0"-11"16,0 0-101-16,0 0-58 15,0 0-55-15,0 0-1 16,0 0 0-16,199-100-16 16,-150 89 4-16,-9 4-11 15,-11 3 7-15,-10 4-105 16,-9 0-130-16,-10-6-291 16</inkml:trace>
  <inkml:trace contextRef="#ctx0" brushRef="#br0" timeOffset="52183.92">15374 10940 45 0,'0'0'106'0,"0"0"31"15,0 0-63-15,0 0 45 16,0 0-12-16,0 0-79 0,22-48 45 16,-22 48-71-1,2 0 8-15,0 0-10 0,1 0 3 16,-1 0-6-16,1 8 4 16,-1 6-1-16,0 0 27 15,-2 2-19-15,0-2-4 16,2-4 3-16,-2-2 6 15,0-1-12-15,0-7-1 16,0 0 8-16,0 0 4 16,2 0-6-16,-2 0 1 15,0 0 54-15,0 0-20 16,0-16-22-16,0-3-19 0,0-1 4 16,-2 1-5-16,-4-4 2 15,-2 5-1-15,2 1 0 16,2 6 19-16,1 3-17 15,1 6 41-15,0 0-38 16,-2 2 2-16,-1 0-7 16,-4 0-11-16,-4 16-2 15,-5 5 21-15,0 8-8 16,0 2 0-16,0 1 3 16,3 1 0-16,-1 4-3 15,5 0 0-15,7-4-2 16,4-3-9-16,0-6 11 15,0-7-2-15,0-8 1 16,4-4-24-16,2-2 16 16,6-3 9-16,3 0 33 0,4-3-28 15,2-14 7-15,0-9-12 16,3-6 11-16,-6-4 0 16,-2 0-10-16,-3 5-1 15,-2 6 0-15,-4 8 10 16,-3 8-10-16,0 2 0 15,-4 5 8-15,0 2-19 16,0 0 11-16,0 0-12 16,0 9-8-16,0 9 19 15,0 1 0-15,0 6 1 16,0 1 0-16,0 0 24 16,0 0-24-16,0 0 0 0,0-3 7 15,0-8 1-15,0-4-8 16,0-8 0-16,0-3 5 15,0 0-5-15,3 0 3 16,8-3 4-16,4-17 43 16,6-9-46-16,-4-3-4 15,1 0 0-15,-2-2 11 16,0 3-12-16,-3 8 1 16,0 4 0-16,-4 10-3 15,-5 2 7-15,2 5-5 16,0 2 1-16,3 0-13 15,-1 9-3-15,2 10 12 16,-6 4 4-16,-4 2 2 0,0-1 4 16,0-2-6-1,0-3 0-15,0-3 11 0,0-4-4 16,0-6-7-16,0-1 0 16,0-5-4-16,0 0 13 15,0 0-9-15,0 0 11 16,0 0 0-16,2-5 1 15,5-13-12-15,-1-2 0 16,2-4-3-16,3-1 6 16,2 1-3-16,5 1 0 15,4 0 3-15,0 1-10 16,0 8 7-16,-1 4 0 0,-10 5-10 16,-5 5 10-1,2 0 0-15,-4 0-8 0,2 0 4 16,-1 0-1-16,-3 12 5 15,0 1 0-15,-2 8 1 16,2 3 6-16,-2 2-5 16,4-2-2-16,4 0 6 15,1-1-6-15,-1-9 0 16,2-2 3-16,-2-5 19 16,-3-5-21-16,3-2 2 15,6 0 18-15,1 0-12 16,6-10 20-16,-3-8-29 15,-1-1 7-15,-1-1-22 16,-3 5 1-16,1 1-66 16,-1 4-51-16,-2 0-175 0,-1-1-329 15</inkml:trace>
  <inkml:trace contextRef="#ctx0" brushRef="#br0" timeOffset="53016.87">16219 10958 42 0,'0'0'46'16,"0"0"-12"-16,0 0 31 16,0 0 35-16,0 0-7 15,0 0-56-15,11-12-5 16,-11 12-13-16,0 0-18 0,0 0 27 15,0 0-25-15,0 0 8 16,0 0 17-16,0 0-14 16,0 0 25-16,0 0-19 15,0 0-19-15,0 0 27 16,0 0-21-16,0 0 18 16,0 0 42-16,0 0-24 15,0-7 45-15,0-4-22 16,0-5-56-16,-11 1 0 15,0 0-10-15,0 1 0 16,-3 4 17-16,1 3-15 0,-1 4-4 16,1 3 0-16,-3 0 2 15,-1 0-10-15,-1 10 10 16,0 10 0-16,-2 4-6 16,4 4 10-16,1 2-4 15,1 4 0-15,7 1 7 16,5 0-9-16,2-3 2 15,0-6 0-15,2-6-16 16,12-11 17-16,6-9-2 16,4 0 2-16,8-20 14 15,1-14 25-15,-2-6-40 16,-4-4 0-16,-7 2 7 0,-4-3-2 16,-5 1-5-16,-4 1 16 15,-5-3-12-15,-2 5 29 16,0 3-33-16,0 6 1 15,0 4 6-15,0 5-2 16,0 3-5-16,0 6 0 16,0 7 9-16,0 2-12 15,0 5 3-15,0 0 0 16,0 0-15-16,0 0-4 16,0 12 19-16,0 13-11 15,-9 7 28-15,-2 3-21 16,4 4 4-16,1 3 0 15,6 2-2-15,0 0 5 16,0-2-3-16,0-3 0 16,0-7 7-16,15-10-7 0,1-7 0 15,1-6 3-15,10-9 25 16,2 0-9-16,6 0 10 16,2-14-28-16,-6-6 17 15,-4-1-36-15,-8 2-6 16,-3-2-81-16,-9-2-142 15,-5-5-522-15</inkml:trace>
  <inkml:trace contextRef="#ctx0" brushRef="#br0" timeOffset="53699.33">17028 10758 195 0,'0'0'162'0,"0"0"21"0,0 0-17 15,0 0-81-15,0 0 32 16,0 0-32-16,0 0-37 16,-11-46 37-16,11 46-51 15,0 0-24-15,0 0 0 16,-2 0-10-16,2 0-5 16,0 18-1-16,0 13 6 15,0 6 0-15,0 5 0 16,0 3 0-16,-3 0-6 15,-1-3 9-15,-3-1-3 16,1-7 0-16,1-8-62 0,1-9 26 16,4-6-80-16,0-7-50 15,0-4-100-15,0 0-73 16</inkml:trace>
  <inkml:trace contextRef="#ctx0" brushRef="#br0" timeOffset="54231.37">17015 10856 319 0,'0'0'305'15,"0"0"-124"-15,0 0-99 16,0 0 3-16,0 0-33 0,0 0-52 16,-5-107 45-1,23 86-26-15,5-1-14 16,-2 0 29-16,4 7-34 0,0 8 0 15,1 5-3-15,4 2-4 16,3 2 6-16,-4 18 1 16,-2 1 0-16,-10 6-13 15,-10-1 13-15,-7 0 0 16,0 4-6-16,-11 0 12 16,-18 2-6-16,-5-2 0 15,3-4 0-15,4-10-2 16,10-5 6-16,10-10-4 15,4-1 12-15,3 0 2 16,0-14-16-16,3-5 2 0,17-2 0 16,3 7 6-16,1 2-6 15,0 5 0-15,3 4-3 16,0 3-7 0,2 0 10-16,2 4 0 0,-4 14 2 15,-5 2-14-15,-13 0 12 16,-9 5-3-16,0-4-8 15,-23 0 2-15,-3-1 9 16,-6-7 21-16,1-2-18 16,5-3 48-16,4-5-46 15,8 0 6-15,5-1-11 16,7-2 5-16,2 0-11 16,0 0-9-16,0 0-119 0,4 0-196 15</inkml:trace>
  <inkml:trace contextRef="#ctx0" brushRef="#br0" timeOffset="56736.26">17906 10928 44 0,'0'0'125'16,"0"0"-9"-16,0 0-55 16,0 0 49-16,0 0-25 15,0 0-6-15,7-18-18 16,-7 17-57-16,0 1 21 15,0-3 11-15,0 3-31 16,0-2 28-16,0 0-24 0,0 2 7 16,0 0 26-16,0 0-39 15,0 0 23-15,0-2-7 16,2 1-15-16,0-6 44 16,5-3-48-16,2-1 0 15,2-4-5-15,1-1 11 16,-1 0-6-16,-5-1 0 15,3 3 5-15,-2-1-2 16,-2 4-3-16,-1-2 0 16,-2 6-2-16,0 2 9 15,0 3-7-15,-2 2 0 0,0 0-18 16,2 0 13 0,1 2-22-16,-1 14 27 0,-2 4-20 15,0 0 18 1,0 4 2-16,0-2-2 0,0 2 10 15,0 0-5-15,0 1-3 16,0 1 0-16,0-2-6 16,0-2 16-16,0-5-10 15,0-5 0-15,0-1 3 16,0-8-6-16,0 0 3 16,0-3 0-16,9-3 18 15,6-21-17-15,6-9 11 16,-2-3-10-16,2-3 8 15,-5 7 1-15,-3 4-5 16,-7 10 5-16,2 6 15 0,-4 4-16 16,-4 6-10-16,2 2 0 15,-2 0-7-15,2 0 3 16,3 2-14-16,-1 15 18 16,0 4-4-16,0-3 7 15,4 1-3-15,-2-4 0 16,1-1 8-16,-1-6-9 15,2-1 1-15,-4-6 0 16,3-1-8-16,1 0 27 16,1 0-17-16,7 0 25 15,-1-10-20-15,-1-3 2 16,-1-8-9-16,-1-1 2 0,-4-2 3 16,-3-1 5-16,-5 2-10 15,0 0 0-15,0 9 11 16,0 2 12-16,-3 5-23 15,-1 5 5-15,4 2-10 16,-2 0 5-16,-2 0 0 16,-3 9-15-16,0 10 22 15,5 3-7-15,2 0 0 16,0-2 0-16,0-4-7 16,2-2 7-16,12-4 0 15,-1-3 0-15,3-4 10 16,3-3-10-16,2 0 0 15,1 0 9-15,-3-17 1 16,4 0-8-16,-7-3-2 16,-1-1 0-16,-6 4 7 0,-2 2-7 15,-2 3 0 1,-3 5 2-16,0 3 0 0,-2 1-2 16,0-2 0-16,0 5-2 15,0-2 7-15,0 2-8 16,0 0 3-16,0 0-6 15,0 0-9-15,0 0-8 16,-2 12 23-16,-7 8 0 16,0 6 6-16,0 2-6 15,2 0 0-15,5 2 1 16,2-5-3-16,0-4 2 16,0-4 0-16,0-6-7 0,0-7 0 15,5-4 7 1,10 0 1-16,1 0 0 0,6-20 24 15,0-4-25-15,3-5-10 16,-1-6 7-16,1-2-37 16,0 0 34-16,-8 1 5 15,-1-2 1-15,-5-1 0 16,-5 3 0-16,2 4 0 16,-6 9-7-16,-2 5 14 15,0 6-7-15,0 5 4 16,0 5-2-16,0 2 27 15,0 0-29-15,0 0-6 16,0 0-11-16,0 6 1 0,0 14 16 16,0 7 0-1,0 1 5-15,-2 4-4 0,-4-1-1 16,2 3 0-16,0 1-8 16,2 1 15-16,0-5-7 15,2-2 0-15,0-3 6 16,0-6-9-16,0-6 3 15,0-4 0-15,8-8-11 16,4-2 11-16,7 0 0 16,4-9 15-16,8-14-6 15,0-5 1-15,-2-2-10 16,0-4 0-16,-4-1-6 0,-3-4 6 16,-4-1-13-16,-4 0 11 15,-6 2-12-15,-3 3 0 16,-1 9 14-16,-4 7 0 15,0 6-12-15,0 5 22 16,0 7-10-16,0 1 0 16,0 0-30-16,0 0 25 15,0 5-48-15,-4 13 53 16,-9 6-7-16,-5 6 10 16,-1 6-3-16,2 5 0 15,5-1 13-15,4 2 7 16,8-5-8-16,0-2-9 15,0-5 43-15,0-8-44 0,14-6 11 16,3-6 19 0,5-6-32-16,1-4 34 0,6 0-16 15,2-20-13-15,-2-10 20 16,-5-2-25-16,-6-3-21 16,-9 6-29-16,-9-2-99 15,0-1-171-15</inkml:trace>
  <inkml:trace contextRef="#ctx0" brushRef="#br0" timeOffset="56900.17">18407 10672 655 0,'0'0'237'0,"0"0"-136"15,0 0-101-15,0 0-9 16,0 0-98-16,0 0-75 15,3 17-370-15</inkml:trace>
  <inkml:trace contextRef="#ctx0" brushRef="#br0" timeOffset="59676.52">19636 10701 3 0,'0'0'170'0,"0"0"2"0,0 0-32 15,0 0-23-15,0 0-48 16,0 0-11-16,0-41-5 16,0 41-49-16,0 0-4 15,-6 0-15-15,-4 9 15 16,-1 11 36-16,-2 1-26 15,2 4 17-15,2-2 0 16,3 3-25-16,3 0 31 16,3-2-33-16,0-4 8 15,0-3-11-15,9-10 12 16,4-5-9-16,3-2 6 16,3 0 8-16,2 0 12 0,-1-8-26 15,-5-8 6-15,-1-1-1 16,-7-6-5-16,-3 0-10 15,-4-2-10-15,0 1-38 16,0 0 42-16,0 2 10 16,-11 6 6-16,0 3-4 15,0 8 4-15,-2 1 0 16,-1 4-1-16,1 0 15 16,-3 0-12-16,3 2-2 15,-1 8 0-15,1 2 24 16,2 4-23-16,4-1 10 15,3 8 6-15,4-3-9 16,0 0-1-16,0-2-7 0,11-4 11 16,9-2 0-16,2-6-5 15,7-6-6-15,5 0 14 16,3-2-12-16,4-19 8 16,-1-4-10-16,-2 1-21 15,-5 3 0-15,-4-2-52 16,-7 7 49-16,-6 0 21 15,-3 4-7-15,-4 4 10 16,-2 5 0-16,-2 3 3 16,-1 0-11-16,0 0 8 15,3 0 0-15,-1 11 28 16,-1 5-25-16,0 0 16 0,-3-2-11 16,-2-6-1-16,0-2 6 15,0-4-7-15,0-2-6 16,0 0 35-16,0 0-27 15,0 0 17-15,0 0-13 16,0 0-7-16,0 0 16 16,0 0-21-16,0-2 0 15,-9-6-4-15,0-2-34 16,2 0 19-16,1-1 16 16,-1 4 3-16,4 1-4 15,1 2 4-15,2 1 0 16,-2 3-2-16,2 0 2 15,-6 0-10-15,-1 5-17 16,-2 13 27-16,0 4-1 16,0 4 1-16,5-2 0 0,4 2-4 15,0 0 9-15,0 0-5 16,0-4 0-16,6-1 5 16,7-6-11-16,3-5 6 15,-3-6 0-15,6-4 1 16,1 0 20-16,2-5-21 15,2-18 0-15,3-3 9 16,0-4-20-16,0-4 2 16,0-1 3-16,-4 4-16 15,0 1 28-15,-5 4-6 16,0 7 0-16,-7 7 8 0,-2 7 5 16,-3 5-13-1,3 0 0-15,-4 0-17 16,2 7 10-16,-1 10 7 0,-1-2 0 15,-3 2 11-15,-2-3-7 16,0-4-4-16,0-2 0 16,0-4 1-16,0-2 4 15,0 1-5-15,0-3 0 16,0 0 15-16,0 0-3 16,0 0-10-16,0 0 0 15,-5-7-4-15,-3-6-49 16,-1 1 13-16,0 1 0 15,0 1-12-15,0 2 46 16,5 2-7-16,-1 2 11 0,5 2 18 16,0 2-17-1,-2 0 30-15,2 0-31 0,-3 0-10 16,-1 4 8-16,-2 16-1 16,-3 4 6-16,-1 4-8 15,4 2 7-15,2 0-2 16,-1 0 1-16,5-2 14 15,0 1-15-15,0-8 0 16,0-2 3-16,7-5 18 16,6-7-21-16,3-5 0 15,4-2 11-15,4 0-7 16,3-9 9-16,2-16-13 0,-5-1-7 16,1-2 0-1,-8-2-12-15,2 0 12 0,-3 0 2 16,-5 2-7-16,-3 6 12 15,-1 5 0-15,-4 6 3 16,3 5 3-16,-4 2 3 16,-2-1-4-16,0 5 34 15,0 0-36-15,3 0 33 16,-3 0-4-16,2 0-22 16,-2 0 43-16,0 0-49 15,0 0 6-15,0 0-10 16,0 0 1-16,0 0-6 15,0 0 4-15,0 0-12 16,0 3 1-16,0 13 12 16,0 6 0-16,-2 0-3 0,2 5 7 15,0-1-4-15,0 0 0 16,0-1 6-16,0-5-10 16,0-4 4-16,2-6 0 15,6-3-4-15,2-7 1 16,-1 0 3-16,1 0 0 15,2 0 12-15,-5-15-25 16,3-2 6-16,-3-2-58 16,2-3 30-16,-2-2-61 15,-1 2 74-15,-1 0 20 16,1 4 4-16,0 2 5 0,0 4-4 16,0 3 17-1,-3 6 56-15,1-1-60 16,-2 2 16-16,-2 2-32 0,2 0 16 15,-2 0-23-15,3 0 7 16,0 0-1-16,-1 0-18 16,0 9 13-16,0 5 6 15,0 3 0-15,-2 0 6 16,4 4-4-16,1-3-2 16,1-1 0-16,4 0-3 15,1-3 11-15,-1-2-8 16,2-4 0-16,1-4 7 15,-1-4 3-15,-1 0-10 16,-1 0 0-16,4-6 16 0,2-12-5 16,-3-2-11-16,3-3 0 15,0-3 8-15,-1-6-10 16,1 0 2-16,-3-3 0 16,1-4 46-16,3-3-27 15,-3 3 32-15,-1 8 6 16,-5 11-25-16,-4 12 47 15,-4 7-48-15,0 1-29 16,-4 0-4-16,-17 15 5 16,-4 9-3-16,0 2 0 15,7-4 8-15,10-3-15 16,5-5 7-16,3-3-12 16,0-1-4-16,0-1-4 0,0-4 9 15,16 2 11-15,0-2-40 16,4 2 35-16,-1-1-35 15,0 0 10-15,1 2 21 16,-1 2-22-16,0 4 31 16,-1 2-10-16,-3 0 4 15,1 0 6-15,-3-3 0 16,-2-4 3-16,1-3-1 16,-6-2 6-16,1-4 15 15,1 0 20-15,6 0-26 16,6-14 23-16,4-11-39 15,3-7 10-15,-4 1-22 16,-7 1-26-16,-6 4-63 16,-5 4-124-16,-5-2-457 0</inkml:trace>
  <inkml:trace contextRef="#ctx0" brushRef="#br0" timeOffset="60854.86">21740 10816 69 0,'0'0'198'15,"0"0"-45"-15,0 0 17 16,0 0-69-16,0 0 17 16,0 0-74-16,0 0-24 15,-17-55 21-15,17 29-40 16,0-6 0-16,0 1 21 0,0-5-11 16,4 1-11-16,3-1 0 15,1 0 4-15,-3 4-1 16,0 4-3-16,-3 8 0 15,-2 3-4-15,2 10 8 16,-2 3-4-16,0 4 0 16,0 0-7-16,0 0 0 15,0 2-14-15,0 16 21 16,-4 6-5-16,-6 1 7 16,2 9-2-16,1 2 0 15,3 1 1-15,2 4-1 16,-3 1 0-16,5-2 5 15,-3-4 21-15,3 1-20 16,0-8-6-16,0-5 0 0,0-5 3 16,0-4-9-16,0-5 6 15,3-3-7-15,4-5-1 16,-1-1 1-16,5-1 7 16,3 0 36-16,1 0-35 15,6-14 19-15,-6-1-20 16,1-5 4-16,-1 1 1 15,-5-1-2-15,0 1-3 16,-1 2 0-16,-2 1 8 16,-2 3-8-16,-1-2 0 15,0 7 5-15,1 2-6 16,-5 3 2-16,0 3-1 16,0-1 0-16,0 1-19 0,0 0 19 15,0 0-9 1,0 4 9-16,0 13-2 0,0 0 2 15,0 5 0-15,0 2 6 16,0 0 2-16,2 2 2 16,10-6-10-16,1-2 10 15,5-7-1-15,1-8-7 16,4-3 17-16,-1 0 45 16,-2-6-59-16,-4-11 24 15,-3-9-19-15,-4 1-2 16,-4-1 20-16,-5 0-28 15,0-4 0-15,0 1-1 16,-10 3-1-16,-1 9 2 0,-2 7 0 16,-1 8-15-16,1 2 4 15,-3 0-14-15,-3 9-35 16,1 11-28-16,3-6-108 16,-4 3-66-16,3-9-100 15</inkml:trace>
  <inkml:trace contextRef="#ctx0" brushRef="#br0" timeOffset="61095.76">21700 10662 365 0,'0'0'287'0,"0"0"-48"16,0 0-109-16,0 0-50 15,0 0-6-15,0 0-69 16,59-93-1-16,-26 79 26 15,-2 2-13-15,0 0-12 16,-4 3-5-16,-8 0 13 16,0 6-12-16,-3 0-1 15,-1 3-24-15,1 0-21 16,3 0-131-16,6 0-126 16,-2 0-279-16</inkml:trace>
  <inkml:trace contextRef="#ctx0" brushRef="#br0" timeOffset="61979.35">22338 10698 51 0,'0'0'55'15,"0"0"15"-15,0 0 17 16,0 0-27-16,0 0 5 16,0 0 7-16,0 2 33 15,0-2-7-15,0 0-66 0,0 0-4 16,0 0 3 0,0 0-29-16,0 0 45 0,0 0 9 15,0 0-10-15,0-6-17 16,-2-8-25-16,-5 2-4 15,-4-1 0-15,2 6-2 16,-2 1-2-16,-1 4 4 16,2 2 0-16,-4 0-18 15,5 0 16-15,3 0 2 16,-3 0 0-16,-3 3-5 16,-1 16 4-16,-1 1 1 15,4 1 0-15,1 4 2 16,-1 1-2-16,6-2 0 15,4-4-2-15,0-2 2 16,0-4 0-16,0-5 0 0,6-8 4 16,8-1 2-16,4 0-3 15,2-4 13-15,0-13-9 16,-2 0 6-16,0-3-13 16,-3-2 0-16,1 2 3 15,-5 0 1-15,-1 0 1 16,-6 6-5-16,0 4 27 15,-4 2-13-15,2 6 35 16,-2 0-13-16,2 0-30 16,1 2 14-16,-3 0-20 15,0 0 0-15,0 0-4 16,0 0-22-16,0 10 26 0,0 16-4 16,4 8 11-16,3 6-10 15,2 7 3-15,2 8 0 16,3 3-3-16,-3 7 10 15,-3-3-7-15,0 1 0 16,-4-8 5-16,-2-6-9 16,-2-3 4-16,0-11 0 15,0-9-10-15,0-4 10 16,-10-5 0-16,-2-10 0 16,-9-3 9-16,0-4 34 15,-4 0-25-15,-4-25 11 16,0-5 44-16,2-9-72 15,2-3 33-15,12-2-13 16,4-2-19-16,9-1 21 16,0 1-23-16,0-1 0 0,18 1-3 15,7 3 3-15,6 7-3 16,2 7-62-16,3 5-96 16,-3 3-54-16,0-1-402 15</inkml:trace>
  <inkml:trace contextRef="#ctx0" brushRef="#br0" timeOffset="63284.15">22590 10730 37 0,'0'0'216'16,"0"0"-125"-16,0 0-57 0,0 0 21 15,0 0-9-15,0 0 36 16,2 0-2-16,10-2-45 16,-2-4 56-16,1-2-62 15,1-3-4-15,-1 4-11 16,3-5 1-16,-1-3-13 16,-3 1-2-16,2 1 2 15,-5 0 6-15,-5 2-8 16,0 1 0-16,-2 1-3 15,0 4-2-15,0 1 2 16,0 1-1-16,0 1-17 0,-9 2 18 16,-3 0-7-16,2 0 10 15,-1 0 0-15,-1 5-3 16,-1 6 2 0,1 3 1-16,2 2 0 0,1 3-5 15,3-1 5-15,0 3 0 16,4 5-2-16,0 1 7 15,2-1-5-15,0-1 0 16,0 0 4-16,0-3-5 16,0-4 3-16,12-4-2 15,1-4 0-15,5-6 7 16,9-4-7-16,6-1 31 0,9-24-30 16,0-3 18-1,1-4-15-15,-10 0-4 0,-4-1 0 16,-6 1 11-16,-10 1-11 15,1-1 0-15,-8 3 3 16,-1 1 9-16,-1 2-6 16,-2 3-6-16,0 0 1 15,-2 2 7-15,0 7-8 16,0 3 5-16,0-1-1 16,0 3 23-16,0 2-25 15,0 0 2-15,0 7 12 16,0-3-4-16,0 3-12 15,0 0 0-15,0 0-1 16,0 0-14-16,0 0-7 16,0 12 22-16,-4 6-10 0,-3 4 14 15,3 6-4-15,0 4 0 16,-2 4 7-16,6 0-7 16,0 3 0-16,0-5 0 15,0-4-10-15,17-4 21 16,1-8-11-16,-1-6 0 15,3-6 7-15,-2-6 5 16,4 0-12-16,-1-8 0 16,-4-13 11-16,1-8-4 15,-5 0-7-15,3-6 0 16,-3-1 5-16,-1 0-4 16,-4 2-1-16,-3-3 0 0,-5 7 0 15,0 2 5 1,0 5-5-16,0 11 0 0,0 3 6 15,0 5-5-15,0 2-1 16,0 2 0-16,0 0-12 16,0 0 4-16,0 0-7 15,0 8 2-15,-9 13 13 16,1 6 3-16,-2 3-3 16,6 3 0-16,1 2-3 15,3 2 5-15,0-3-2 16,0-2 2-16,0-3 7 15,0-8 2-15,0-5-11 16,0-7 0-16,0-4-4 0,0-5 16 16,0 0-12-16,0 0 26 15,0 0-23-15,0-10 8 16,0-6-11-16,0-2 0 16,5-2-11-16,7-1-21 15,0 4 28-15,1 3-3 16,1 4 3-16,-1 2 1 15,-1 1 3-15,-3 7 0 16,-3 0-21-16,1 0 16 16,0 5 5-16,0 10-4 15,-1 8 7-15,0 1-3 16,4-1 11-16,-3 0-6 0,1-3 16 16,-3-3-18-16,1-2-3 15,1-5 0-15,0-2 9 16,-1-2-21-16,1-1-13 15,-3-5-77-15,-1 0-20 16,-3 0-224-16</inkml:trace>
  <inkml:trace contextRef="#ctx0" brushRef="#br0" timeOffset="63526.37">22938 10615 244 0,'0'0'277'0,"0"0"-30"15,0 0-80-15,0 0-55 0,0 0-84 16,0 0 33-16,62-69-52 16,-26 58 13-16,1 3-22 15,1 5 8-15,1 3-16 16,-4 0 8-16,-1 0-139 15,-1 13-25-15,-6-4-266 16</inkml:trace>
  <inkml:trace contextRef="#ctx0" brushRef="#br0" timeOffset="64371.39">23435 10660 154 0,'0'0'3'0,"0"0"14"16,0 0-3-16,0 0 48 16,0 0 12-16,0 0-4 15,4 17-31-15,2-17 36 16,2 0 19-16,3 0-18 16,2 0-15-16,3 0-36 15,1-5 7-15,1-7-8 16,-4 0-21-16,-3 0 13 15,-3 0-16-15,-3-1 0 16,-1 1 4-16,1 0 6 0,-5 5-10 16,0 0 0-1,0 3 6-15,0 3 8 0,0 1-14 16,-5 0 0-16,-12 0-12 16,-1 0 16-16,-2 5-4 15,2 12 0-15,-2-3 3 16,7 1-7-16,0 2 4 15,1 1 0-15,5 2-8 16,7 0 12-16,0 0-4 16,0 1 0-16,11-9 2 15,12 2 7-15,6-7-9 16,2-7 0-16,2 0 14 0,-4 0-10 16,0-4-4-16,-6-8 0 15,0-5 11-15,-8 0-4 16,-2-1-7-16,-2-5 0 15,-2 3 4-15,-3-1 2 16,-1 0-6-16,0 2 31 16,-3-2 7-16,0 3 21 15,0 0-27-15,3 3 3 16,-3 1 35-16,2 6-57 16,-4 3 28-16,0 5-30 15,0 0 1-15,0 0-24 16,-4 8-3-16,-11 12 15 15,-1 1-4-15,9-3 4 16,5 0-25-16,2-4 17 16,0 0-30-16,0-5 32 0,9 3 1 15,9-3 5-15,1-1-11 16,2-1 11-16,-3 2-8 16,-1 1 3-16,-3-2-9 15,-1-1 11-15,-2 4 3 16,1 1 0-16,-1 0-8 15,-1-1 8-15,4 1 0 16,-3-1 0-16,-1-5 16 16,-4-3-12-16,3-3 15 15,2 0 5-15,5 0 37 16,6-20-57-16,-2 1-4 16,4-6 0-16,1 2-36 0,-2-3-55 15,-2-2-93-15,-3-4-359 16</inkml:trace>
  <inkml:trace contextRef="#ctx0" brushRef="#br0" timeOffset="64779.68">24271 10636 412 0,'0'0'297'15,"0"0"-146"-15,0 0-93 16,0 0-23-16,0 0-35 0,0 0-5 16,38 30 5-16,-32-7 0 15,-6 6-7-15,0 0 7 16,-2-2-10-16,-16-1-7 15,-2-10-212-15,2-13-430 16</inkml:trace>
  <inkml:trace contextRef="#ctx0" brushRef="#br0" timeOffset="67071.36">24689 10525 55 0,'0'0'157'0,"0"0"-13"0,0 0-83 15,0 0 28-15,0 0-5 16,0 0-59-16,2-1-5 16,-2 1-20-16,0 0 9 15,0 0-3-15,4 11-1 16,-2 4 36-16,-2 0-4 15,0-2-30-15,0-1 0 16,0-5-6-16,0 0 10 16,0-5 1-16,0-2-7 15,0 0-2-15,0 0 39 16,0 0 29-16,2-16 9 16,4-5-80-16,5 2 11 0,3-4-5 15,1 3-6-15,3 6 0 16,-2 0-9-16,-3 6 17 15,0 4-8-15,-4 4 0 16,-2 0-2-16,4 0-14 16,-4 9 16-16,-3 12 0 15,1 4-18-15,-5 1 23 16,3-1-5-16,-1-1 0 16,-2-3 10-16,0-3 2 15,0-2-12-15,0-4 0 16,0-4 3-16,0-6 8 15,0-2-11-15,0 0 18 0,0 0-17 16,6 0 44 0,1-8-38-16,3-10 1 0,2-2-13 15,1-2 10-15,1-1-5 16,-1 1 0-16,3 3 1 16,-3 1-15-16,-1 4 14 15,1 1 0-15,-5 6-14 16,2 5 14-16,-4 2-1 15,3 0-1-15,0 0 2 16,0 0-13-16,-2 11 13 16,-3 3 0-16,0 2-11 15,-1 1 18-15,-3-2-7 16,2 4 0-16,0-3 7 16,0 2-11-16,3-3 4 0,-3-1 0 15,1 0-7-15,-1-5 13 16,0-1-6-16,0-6 0 15,-2-2 11-15,2 0-9 16,5 0-2-16,-1 0 0 16,4 0-9-16,-2-14 5 15,3 2-26-15,1-5-2 16,1-2-4-16,3-3 36 16,-1-1 0-16,1 2 0 15,-3 2 16-15,1 7-16 16,-3 5 32-16,-5 0-4 15,-4 6-20-15,1 1-13 16,2 0 5-16,-1 0 0 0,1 8-6 16,1 6 9-16,-2-1-3 15,-2 3 0-15,3 2 11 16,0 3-11-16,-1-2 0 16,5 1 2-16,0-3 7 15,-2-5-9-15,0-6 0 16,-3-4 0-16,2-2 13 15,1 0-13-15,-3 0 1 16,6 0 8-16,-4-8 4 16,-1-4-13-16,-3 0 0 15,0-5 0-15,-2 2-61 16,0-7 37-16,0 0-2 16,0-1 26-16,0 3-10 0,0 5 17 15,-7 3-7-15,3 7 32 16,0 5-23-16,-3 0 3 15,-2 0-12-15,-4 0 0 16,-1 5 10-16,-1 8-10 16,1 1 0-16,1 3 0 15,6-3-5-15,3 2 5 16,4-2 0-16,0 0 0 16,0 2 0-16,2-2 0 15,13-3 0-15,4 1 0 16,3-5 11-16,2-5-11 15,7-2 0-15,0 0 11 16,0 0 0-16,-2-14-11 16,0-4 0-16,-4-3-6 0,-4 2-27 15,-4 1 20-15,-5 2-17 16,-4-1 6-16,-1 3 8 16,-3 4 16-16,1 0 0 15,0 1-7-15,-3 2 15 16,2-1-8-16,0 4 0 15,1 0 3-15,-3 3 30 16,0-2-22-16,-2 3 5 16,0 0 6-16,0 0-12 15,0 0-10-15,0 0 0 0,0 0-8 16,0 0-3-16,0 4 8 16,0 12 3-16,0 0-3 15,-4 4 11-15,-3 5-8 16,1-2 0-16,4-1 7 15,-1 1-5-15,3-7-2 16,0-2 0-16,0-6 0 16,0-4 6-16,0-2-6 15,0-2 0-15,0 0 5 16,0 0-2-16,0 0-3 16,9 0 0-16,2-6 12 15,-2-6-12-15,0 0-18 16,-2-2-3-16,-1 1 9 15,-2 3 2-15,4-2 10 16,-4 2 0-16,5 0-9 0,-1 1 16 16,0 2-7-16,0 2 0 15,-3 2 7-15,-1 3-20 16,-2 0 13-16,0 0-1 16,1 0-23-16,4 4 26 15,-1 11-2-15,3 3 0 16,5 1 17-16,3 2-7 15,8-1 7-15,2-8-12 16,0-4 35-16,-5-6-37 16,0-2-3-16,-2 0 26 15,-3-2-17-15,0-17 8 16,-7-2-15-16,-4-5 6 0,-6-5 2 16,0-1-9-16,-6-4-1 15,-17 6 8-15,-6 2 9 16,6 10-16-16,0 8-1 15,8 10 5-15,-1 0-17 16,1 0 12-16,1 16-8 16,6 8-20-16,3 4-141 15,5-4-69-15,0-6-282 16</inkml:trace>
  <inkml:trace contextRef="#ctx0" brushRef="#br0" timeOffset="68107.02">26219 10550 138 0,'0'0'259'0,"0"0"-55"16,0 0-97-16,0 0-36 15,0 0 10-15,0 0-52 16,17-69-8-16,-9 47 21 16,-4-2-35-16,0 0 26 15,-4-2-20-15,3-2-5 0,-3-3 5 16,0 4-13 0,0 1 0-16,0 4 1 0,0 4 15 15,0 4-16-15,0 2 0 16,0 5 14-16,0 3 0 15,0 1-14-15,0 3 0 16,0 0 3-16,0 0 7 16,0 0-10-16,0 0 0 15,0 0 1-15,0 0-18 16,-3 0 12-16,-8 3 5 16,0 13-10-16,0 5 16 15,5 2-6-15,0 10 0 16,4 3 2-16,2 4-2 15,0 4 0-15,12-2 0 16,12 0 3-16,7-6 8 0,5-8-11 16,6-10 0-16,-2-10 7 15,1-8 9-15,-6 0-16 16,-3-12 0-16,-6-11 13 16,-3-6 1-16,-8-1-14 15,-6-6 0-15,-5-2 4 16,-1-5-5-16,-3-3 1 15,0 1 0-15,0 0-13 16,0 7 17-16,0 8-4 16,0 6 0-16,0 12 8 15,-3 4-11-15,1 6 3 16,2 2 0-16,-4 0-19 0,-3 0-1 16,-2 10 20-16,-4 10 0 15,2 4 7-15,0 8-12 16,-1 3 5-16,8 3 0 15,0 0-5-15,4 3 9 16,0-4-4-16,0-2 0 16,0-2 10-16,0-9-13 15,4-8 3-15,2-6 0 16,-1-8-3-16,4-2 16 16,-2 0-13-16,4 0 10 15,-2-12 7-15,2-4-16 16,-2-2-1-16,0 2 0 15,-2 0-12-15,-1 2-5 0,1 0-4 16,-1 2 9 0,-1 2-17-16,-2 4 28 0,-1 4 1 15,0 2 0-15,-2 0-3 16,2 0 3-16,0 0-11 16,2 0 1-16,1 16 10 15,1 5 1-15,2 5 8 16,0-5-6-16,1-1 33 15,3-3-28-15,3-6-8 16,1-5 12-16,1-1 1 16,1-5-5-16,-3 0-8 15,2 0 10-15,-4 0-12 16,-4-13 2-16,0-1-54 16,-5 0-52-16,-4-2-124 0,0-2-214 15</inkml:trace>
  <inkml:trace contextRef="#ctx0" brushRef="#br0" timeOffset="68311.89">26319 10349 200 0,'0'0'228'0,"0"0"14"15,0 0-74-15,0 0-85 16,0 0-35-16,0 0-47 15,121-70-1-15,-74 49 0 16,-1 6 3-16,1 1-6 0,-5 7-86 16,0 0-221-16,-3 2-185 15</inkml:trace>
  <inkml:trace contextRef="#ctx0" brushRef="#br0" timeOffset="69321.33">27010 10407 25 0,'0'0'87'0,"0"0"70"16,0 0 1-16,0 0-12 15,0 0-103-15,0 0 26 16,0 2-22-16,0-2-16 16,0 0 25-16,0-2-56 15,0-10 7-15,0 2 5 16,0-3-4-16,0 6 2 16,0-1 1-16,0 2-4 15,0 2 8-15,-2-3-15 16,-7 2 0-16,0 1-11 15,0-1 11-15,1 4-6 0,-2 1 1 16,2 0-14 0,-9 0 18-16,4 8-1 0,-3 10 2 15,1 3-2-15,2 2 3 16,2 0-1-16,4 0 0 16,5-3 8-16,2-5-13 15,0-1 5-15,0-1 0 16,0-5-3-16,0-6 6 15,9 0 2-15,-1-2 14 16,4 0-16-16,-1 0 18 16,-5 0-21-16,2-8 5 15,-4-2-10-15,-2-2-10 0,5-4-13 16,-1 0 24 0,4 2-24-16,-2 0 28 0,-1 7 0 15,-3 2 3-15,0 1 26 16,-1 4-23-16,2 0 14 15,1 0-20-15,3 0 9 16,2 0-13-16,1 4 4 16,0 6 0-16,2 2-3 15,-1-3 4-15,1 0-1 16,1-5 0-16,4-4 12 16,-2 0-12-16,1 0 0 15,-1-10 7-15,-1-7 0 16,-3 2-4-16,-3-5-3 15,-6-1 0-15,-4 0-24 16,0-4 8-16,0-1-13 0,0-1 14 16,0-5 1-16,0 1 17 15,0 5-3-15,0 4 17 16,0 5-16-16,0 6 35 16,0 6-5-16,0 1-19 15,0 4 32-15,0 0-44 16,0 0-8-16,0 0 7 15,0 4-24-15,-6 9 25 16,-2 7 0-16,0 6 2 16,3 6 1-16,5 7 2 15,0-1-5-15,0 2 24 16,0-2-12-16,3-4-2 0,5-4-10 16,0-2 11-16,2-4 2 15,-1-7-13-15,3-8 0 16,1-6 5-1,5-3 11-15,-1 0-8 0,4-11-8 16,-1-5 10-16,-5-3-22 16,-1 0-36-16,-7 1-70 15,-3 0-50-15,-4-2-222 16</inkml:trace>
  <inkml:trace contextRef="#ctx0" brushRef="#br0" timeOffset="69497.58">27193 10335 420 0,'0'0'290'16,"0"0"-113"-16,0 0-97 0,0 0-26 15,0 0-45-15,0 0-9 16,83-24 0-16,-66 22-9 16,-1 0-8-16,-3 2-122 15,-6 0-161-15,-5-2-201 16</inkml:trace>
  <inkml:trace contextRef="#ctx0" brushRef="#br0" timeOffset="70370.19">27887 10243 106 0,'0'0'125'0,"0"0"19"16,0 0-72-16,0 0 66 15,0 0-53-15,0 0-25 0,0-65 5 16,0 58-8 0,0-2-14-16,0 3 33 0,0 0-63 15,0 3 19-15,0-2 0 16,0 5-28-16,0 0 33 16,0 0-37-16,0 0 0 15,0 0-7-15,0 0-21 16,0 8 28-16,0 15 0 15,0 9 5-15,0 6-9 16,0 1 4-16,0 5 0 16,6-1-5-16,1-3 14 15,-3-2-9-15,0-2 0 16,-2-6 7-16,-2-8-25 16,0-6-47-16,0-6-26 0,0-6-30 15,0-4-142-15,0 0 42 16</inkml:trace>
  <inkml:trace contextRef="#ctx0" brushRef="#br0" timeOffset="70956.31">27866 10309 107 0,'0'0'213'15,"0"0"-46"-15,0 0-59 16,0 0-51-16,0 0 11 0,0 0-57 16,0 0 17-16,27-133 14 15,-4 116-30-15,0-2 27 16,4 10-24-16,-2 0-12 16,2 7 8-16,-2 2-5 15,-6 0-6-15,-1 4 0 16,-2 12 2-16,-5 3-2 15,-9 0 0-15,-2 3 0 16,0 0 22-16,-13 3-8 16,-14 1 1-16,-2 0 12 15,-2 0-16-15,4-4-5 16,9-6-6-16,7-7 7 0,7-9-6 16,4 0 9-16,0 0-1 15,4-5 14-15,14-9-14 16,4-2-9-16,-2 7 0 15,0 6 2-15,2 3-23 16,3 0 20-16,0 0-11 16,-3 10 6-16,0 6-17 15,-8 2 19-15,-10-1 4 16,-4 2 0-16,0-3-7 16,-11 2 14-16,-18-4-7 15,-5 0 35-15,-1-5-31 16,3 0 25-16,6-5-5 15,4 0-19-15,8-4 42 16,8 0-44-16,1 0 4 0,5 0-6 16,0 0-1-16,0 0-14 15,0 0-101-15,11 0-135 16,18-5-444-16</inkml:trace>
  <inkml:trace contextRef="#ctx0" brushRef="#br0" timeOffset="71751.11">28705 10291 222 0,'0'0'171'15,"0"0"-36"-15,0 0-77 16,0 0-54-16,0 0 1 16,0 0 19-16,79-181-12 15,-69 153-10-15,-6 1 20 16,-4 0 9-16,0 5 21 15,0 1-26-15,0 1-5 16,-2 5 20-16,-7 4-39 0,2 2 22 16,3 3 1-1,-1 4-20-15,3-1 37 0,0 3-42 16,2 0 0-16,0 0-8 16,0 0 6-16,-2 0-7 15,0 3 0-15,-4 16 9 16,6 5 2-16,-2 8-2 15,0 5 0-15,0 3-6 16,0 4 12-16,2 4-6 16,0 3 0-16,0 2 9 15,0-2-4-15,0-7-5 16,0-6 0-16,0-9 7 0,0-4-2 16,0-9-5-16,0-6 0 15,2-8 6-15,0-2-6 16,2 0 11-16,6 0 34 15,1-14 14-15,5-10-53 16,-1-2-6-16,-2 2 0 16,-1 1-18-16,-4 4 13 15,4 3-44-15,-5 2-3 16,-1 5 51-16,1 7-18 16,-3-1 15-16,0 3 4 15,4 0-30-15,0 0 26 16,5 0 2-16,1 5 2 15,-3 4-11-15,1 5 22 0,-4 7-11 16,1 0 29 0,0 5-27-16,2-1 28 15,0 0-28-15,1-6 4 0,-1-10 11 16,2-4-7-16,3-5-10 16,4 0 9-16,2 0-9 15,0-11-34-15,-4-7-84 16,2-4-260-16</inkml:trace>
  <inkml:trace contextRef="#ctx0" brushRef="#br0" timeOffset="72845.46">29326 10287 26 0,'0'0'295'15,"0"0"-284"-15,0 0-11 16,0 0 0-16,0 0 59 15,0 0-10-15,25 15 19 16,-23-8-45-16,0-2-1 16,-2 0 1-16,0 1-13 15,0-3 30-15,0 0-40 16,0-3 14-16,0 0 19 16,0 0-26-16,0 0 75 15,0 0 46-15,0-8-89 16,0-4-12-16,-4-2-27 15,-3 2 0-15,3-3-1 0,-3 1 12 16,0 2-11-16,3 1 5 16,0 2 1-16,-1 2 24 15,0 5-30-15,3-1 0 16,-5 3-6-16,1 0-1 16,-3 0 6-16,-3 0 1 15,-3 7 0-15,-1 5-9 16,1 4 9-16,1 2 0 15,1 2-7-15,3 4 10 16,2 0-3-16,2 3 0 16,3-6 1-16,3 1-11 15,0-7 10-15,0 2 0 16,0-5-4-16,0-2 11 0,3-3-7 16,3-4 0-16,2-1 5 15,0-2-22-15,1 0 17 16,3 0 0-16,-2-14-15 15,1-4-1-15,-1-1-27 16,1 2-12-16,-3-3-69 16,4-1 50-16,-1 6-27 15,-3-2 101-15,1 3-5 16,1 1 18-16,-4 3-13 16,-4 4 34-16,0 2-12 15,-2 4 28-15,0 0-50 16,3 0-3-16,1 0-4 15,-2 8-2-15,3 8 9 0,-5 0 0 16,2 2 15 0,-2 3-15-16,0-7 0 0,0 5 0 15,5-3 6 1,-1-2 2-16,3-5-8 0,1-2 12 16,4-2-8-16,3-5 14 15,3 0 30-15,5 0-28 16,-6-3 15-16,-1-8-27 15,-1-4-8-15,-3-3 4 16,1-2 10-16,-2-4-12 16,3-3-2-16,1-2 2 15,1-3 3-15,2-2-2 0,4-3-3 16,0-1 22 0,1 4-21-16,-4 6 61 0,-5 8-18 15,-5 10-6-15,-7 6 30 16,-2 1-52-16,0 3-3 15,0 0-13-15,-4 5-17 16,-19 17 17-16,-6 2 0 16,5-1 4-16,2-2-3 15,8-2-1-15,7-4 0 16,7-1-2-16,0-2-26 16,0-2 27-16,21-1-1 15,6-1 2-15,2 2-5 16,-3 2 5-16,-2 2 0 15,-8-2-3-15,-5 0-3 0,-4-2 6 16,-7-3 0-16,0 3 0 16,0-1-5-16,-16-1 5 15,-8-2 0-15,-1 2-9 16,1-5-10-16,0-3-95 16,8 0-185-16</inkml:trace>
  <inkml:trace contextRef="#ctx0" brushRef="#br0" timeOffset="73881.53">30122 10275 219 0,'0'0'157'0,"0"0"19"15,0 0-46-15,0 0-63 16,0 0 2-16,0 0-45 16,51-60-20-16,-38 39 31 15,-3 2-28-15,1 0 8 0,-3-5-8 16,0-2 8-16,-2-4-9 16,-1-3-6-16,-1 1 4 15,-2-1-9-15,-2 3 5 16,0 1 0-16,0 8 0 15,0 1 6-15,0 6-6 16,0 6 6-16,0 1-3 16,0 7 38-16,0 0-41 15,0 0-1-15,0 0-1 16,0 0-33-16,-2 0 34 16,0 9 1-16,-3 7 0 15,1 3-5-15,0 7 5 0,2 6 0 16,-2 9 0-1,2 3 8-15,2 2-8 16,0 4 0-16,-2 3 0 0,-4 1 1 16,1-4 0-16,1-6-1 15,4-8 0-15,0-10 4 16,0-8-4-16,0-10 0 16,0-4 0-16,0-4 7 15,0 0-1-15,13 0 3 16,3-12-4-16,1-4 6 15,-1 0-11-15,5-5 0 16,-2 4-35-16,2-5 33 16,-2 0-45-16,-3 2 19 15,0 2 20-15,-7 4 5 16,-5 3 3-16,-2 8 0 16,-2 3 5-16,0 0 8 0,0 0-13 15,0 0-1-15,0 0-7 16,0 0-18-16,0 0 20 15,2 7 4-15,3 7 2 16,-1 0 14-16,4 3-14 16,2 3 13-16,1-2 32 15,5-1-43-15,5 0 31 16,-2-5-16-16,6-7-11 16,-1 0 15-16,3-5-21 15,-3 0 0-15,-1 0 0 16,-3 0-164-16,-3-16-220 15</inkml:trace>
  <inkml:trace contextRef="#ctx0" brushRef="#br0" timeOffset="74892.34">30795 10194 204 0,'0'0'106'15,"0"0"-83"-15,0 0-23 16,0 0-1-16,0 0-4 15,0 0 10-15,9 2 2 16,-9 5 28-16,0-3 6 16,0-1 12-16,0-3-49 15,0 2 8-15,0-2-1 0,0 0 1 16,0 0 49 0,0 0-26-16,0 0-3 0,0 0 31 15,0 0-43-15,0 0 18 16,0 0-38-16,-4-4 9 15,-3-4-4-15,-2 2-5 16,3-2 0-16,-1 0 41 16,3 1-32-16,-4 0 26 15,4 3-1-15,2 3-28 16,-2 1 11-16,-3 0-17 16,-3 0-6-16,-2 0-13 15,-1 0 19-15,-1 9 0 16,3 5-1-16,-1 2 5 15,3 5-11-15,3 3 7 16,0 1 0-16,-2 1 0 0,2 1 3 16,3-3-3-16,3-6 0 15,0-4 4-15,0-5-4 16,0-2 0-16,0-5-5 16,0-2-6-16,5 0 0 15,4 0 11-15,-2 0-1 16,4-4-8-16,3-10-1 15,-4-6-50-15,1 0-19 16,1-3 48-16,-1 0-2 16,-1 2 30-16,0 4-4 15,1 0 3-15,-3 7 4 16,0 1 4-16,-2 4-1 16,1 3 26-16,-1 2-27 0,-1 0-2 15,2 5 0-15,-3 9-9 16,1 4 9-16,1 0 0 15,1-2 5-15,2-3 6 16,2 0-5-16,2-6-6 16,-1-7 21-16,3 0-19 15,3 0 21-15,3 0-20 16,-6-7 8-16,1-7-2 16,-5-2-8-16,-5-5-1 15,0 1 0-15,2-1 5 16,-6-1-5-16,0 0 0 15,-2 0 8-15,0 0 62 16,0 1-23-16,0 4-7 0,0-3 4 16,0 7-29-1,0 3 25-15,0 2-17 0,0 4-21 16,0 4 24-16,0 0-26 16,0 0 0-16,0 0-9 15,0 4-11-15,0 20 19 16,0 12 1-16,0 10 0 15,0 13 2-15,0 5-2 16,-4 8 0-16,2 4-9 16,2-1 19-16,0 0-10 15,0-2 0-15,0-11 4 0,0-13-4 16,0-8 0 0,0-15 0-16,0-12-10 0,0-8 9 15,2-3-35-15,2-3-37 16,5 0-33-16,2-3-28 15,3-17-296-15</inkml:trace>
  <inkml:trace contextRef="#ctx0" brushRef="#br0" timeOffset="75205.28">31033 10287 222 0,'0'0'180'15,"0"0"-30"-15,0 0-76 16,0 0-40-16,0 0-23 0,0 0-6 16,0 0-5-1,90-98 5-15,-76 98-16 0,3 0 11 16,1 4 0-16,-5 10 17 16,-3 1-8-16,-10 2-1 15,0 0 13-15,-6 0-5 16,-19-1 61-16,-10-3-31 15,-2-1-27-15,5-3 8 16,8-4-19-16,11-2-8 16,4-3 0-16,7 0-57 15,2 0-36-15,0-10-128 16,19-12-314-16</inkml:trace>
  <inkml:trace contextRef="#ctx0" brushRef="#br0" timeOffset="75538.09">31305 10032 66 0,'0'0'257'0,"0"0"-83"16,0 0-2-16,0 0-105 15,0 0-27-15,0 0 52 16,14-52-58-16,-11 52-30 15,-1 0-4-15,2 5-1 0,0 24 1 16,-1 12-15 0,-3 14 32-16,0 13-17 0,0 10 1 15,0 6 6 1,-7 3 3-16,-2-4-7 0,0-10-3 16,4-8 0-16,1-12 2 15,2-7-2-15,0-15 0 16,2-7-23-16,0-10 5 15,0-6-68-15,0-8-55 16,0 0-72-16,0 0 11 16</inkml:trace>
  <inkml:trace contextRef="#ctx0" brushRef="#br0" timeOffset="75848.34">31237 10285 339 0,'0'0'199'16,"0"0"-55"-16,0 0-123 15,0 0 37-15,0 0-58 16,0 0 4-16,0 0-6 16,135-121 3-16,-117 119-1 15,1 2 0-15,-6 0 1 16,1 0 13-16,-6 0-11 0,-1 9-3 15,-7 1 17 1,0 2-4-16,0 0-8 0,-25 2 25 16,-2 3-22-16,-2-2 17 15,0-1-25-15,10-4-16 16,5-4-84-16,11-6-163 16,3 0-174-16</inkml:trace>
  <inkml:trace contextRef="#ctx0" brushRef="#br0" timeOffset="76722.07">31469 10217 247 0,'0'0'79'0,"0"0"-23"0,0 0 5 15,0 0 0-15,0 0-5 16,0 0-35-16,102-14 47 15,-89 7-33-15,-1 0 6 16,-1-1-19-16,-3-5-17 16,0 4 14-16,-4-3-19 15,-2-3 7-15,0 3 9 16,-2-2-14-16,0 2-2 16,0 4 12-16,0 2-7 15,0 0 7-15,0 4-12 16,-2 2 7-16,-9 0-22 15,-5 0 15-15,1 4 0 16,-1 12-6-16,-2 0 10 16,7 3-4-16,0 1 0 0,4 1 0 15,0 1-3-15,3 5 6 16,4 0-3-16,-2 2 0 16,2-1 11-16,0-6-11 15,0-8 0-15,2-4 0 16,14-8 13-16,-1-2-9 15,1 0 3-15,-3 0-7 16,-2-6 12-16,1-6-12 16,-4 0 0-16,3 0 2 15,1-6-7-15,3-1 5 16,5 0 0-16,3-3-1 0,-4 1 5 16,2 7-4-16,-7 5 0 15,-6 2 2-15,-1 4 24 16,-5 3-26-16,0 0 0 15,0 0-1-15,0 11-12 16,1 10 13-16,-3 1 0 16,0 2 0-16,0-2 9 15,0 0-7 1,0 0-2-16,0-4 3 0,0-4 10 16,0-5-13-16,0-2 0 15,0-5 5-15,0-2 12 16,0 0-14-16,0 0 21 15,7-16-15-15,-1-4 2 16,3-2-11-16,0-7 0 16,0 3 1-16,2 1-3 0,-2 1 2 15,3 2 0-15,-4 5-5 16,1 3 12-16,-2 4-7 16,-5 4 0-16,1 4 1 15,-1 2 38-15,0 0-39 16,2 0 0-16,3 0-7 15,-1 11 15-15,4 10-8 16,-4 4 0-16,1 4 4 16,-1 2 4-16,2-3-8 15,-4-2 0-15,-2-7-12 16,2-2-30-16,-1-5-51 16,-1-7-55-16,4-5-209 15</inkml:trace>
  <inkml:trace contextRef="#ctx0" brushRef="#br0" timeOffset="77804.92">32028 10235 43 0,'0'0'308'15,"0"0"6"-15,0 0-214 16,0 0-10-16,0 0-35 16,0 0-27-16,105-69 23 15,-92 65-46-15,-2 2-4 16,-1-2 31-16,-4 2-27 15,-4 0 10-15,3 0-4 16,-3-1 0-16,2-4-1 16,0 3-10-16,2-4 0 15,-4 2-1-15,0-1 8 0,-2-4-7 16,0-1 0-16,0 2 13 16,0-3-17-16,0 4 4 15,0 4 0-15,-4-2-14 16,-2 7 14-16,0 0-7 15,-3 0 6-15,-5 0-7 16,6 0 3-16,-3 9 5 16,2 3 0-16,0 3-8 15,2 2 8-15,3 2 0 0,2 3-1 16,2 2-3 0,0 3 4-16,0-3 11 0,8-2-10 15,8-7 20-15,4-1-14 16,2-5-7-16,-1-7 2 15,2-2 13-15,4 0-19 16,0-2 4-16,2-12-69 16,-2 0 10-16,2 0-109 15,-4 1-35-15,-6 3 52 16,2 1 79-16,-7-1 72 16,-4-1 10-16,-1 2 6 15,-3 0 80-15,0 4-6 16,-2 0 53-16,-2 5-43 15,0-2-70-15,-2 2 27 16,3 0-21-16,-3-2-26 0,0 2 37 16,0 0-34-16,0 0 6 15,0 0-2-15,0-1-8 16,0 1 8-16,0-5 2 16,-3 3-17-16,-13-4 11 15,1 1-7-15,-3-2-6 16,3 1 0-16,1-2 2 15,1 4-2-15,4-1 0 16,2 5 1-16,3 0-5 16,-3 0 4-16,3 0 0 15,-3 0-10-15,0 5-6 16,3 7 16-16,1 5 0 16,1 0 1-16,2-1-4 15,0 1 3-15,0-4 0 0,0-3-9 16,0 1 17-16,7-6-8 15,7-5 0-15,3 0 5 16,5 0 12-16,1 0-17 16,0-14 0-16,-4-3 6 15,-5-1 5-15,-1-7-11 16,-7 2 0-16,2-6 6 16,-6 0-4-16,-2-4-2 15,0-4 0-15,0 3-7 16,-4 1 18-16,-10 3-11 0,5 4 0 15,-3 8 2-15,4 7-4 16,1 4 2-16,3 7 0 16,2 0-17-16,-3 0 1 15,0 0 7 1,-1 7 9-16,1 15-1 0,-1 13-11 16,4 9 12-16,2 12 0 15,0 4-6-15,0 3 18 16,8-1-12-16,5-2 0 15,3-7 1-15,3-6-16 16,-2-11-31-16,1-12-107 16,-1-15-110-16,4-9-210 15</inkml:trace>
  <inkml:trace contextRef="#ctx0" brushRef="#br0" timeOffset="78146.81">32686 9610 311 0,'0'0'240'16,"0"0"-67"-16,0 0-88 15,0 0-29-15,0 0 10 0,0 0-62 16,58-46-4-16,-34 67-6 16,5 16 6-16,2 23-3 15,-2 14 11-15,0 12 20 16,-9 6-5-16,-9 0-5 16,-11 0 39-16,0-3-52 15,-29 1 9-15,-15-2-9 16,-14-6-3-16,-9-7-4 15,-11-20-163-15,-9-14-332 16</inkml:trace>
  <inkml:trace contextRef="#ctx0" brushRef="#br0" timeOffset="79572.72">14420 10712 156 0,'0'0'123'16,"0"0"0"-16,0 0-21 15,0 0-64-15,0 0 37 16,0 0-37-16,0 0-2 16,4-115 27-16,3 105-37 0,-2 5 36 15,-3-2-52-15,0 3 19 16,-2 2 35-16,0 2-61 15,0 0 7-15,0 0 20 16,0 0-15-16,0 0-15 16,0 0 0-16,0 0 6 15,0 0-8-15,-16 9 2 16,-6 9 0-16,-6 8 10 16,-5 7 9-16,-2 15-17 15,-3 10 34-15,5 17-32 16,10 14 40-16,21 13-44 15,2 13 3-15,43 4 15 0,24-4-10 16,24-15-8-16,18-21 0 16,16-20-3-16,11-23-20 15,2-18-156-15,-6-18-267 16</inkml:trace>
  <inkml:trace contextRef="#ctx0" brushRef="#br0" timeOffset="90397.56">11404 14050 57 0,'0'0'23'0,"0"0"17"15,0 0 6-15,0 0 20 0,0 0-16 16,0 0-27 0,0 0 15-16,-85-37-1 0,69 35 4 15,-3 2-8-15,-4 0-2 16,1 0-12-16,0 0 23 16,0 0-26-16,-1 0 18 15,-2 0 10-15,-2 4-36 16,6 2 25-16,-4-2 3 15,9-3-22-15,5 2 44 16,7-2-38-16,4 2 12 16,0-3-3-16,0 0-29 15,11 0 0-15,34 0 9 16,28 0 29-16,29 0 21 0,24-4-45 16,16-4-13-1,7 0 8-15,1-1-9 0,-7 4-7 16,-19-2 7-16,-15 2 3 15,-24 0-3-15,-27-1-4 16,-25 2 4-16,-17 3 0 16,-13-2 9-16,-3 2-9 15,0 1 59-15,0-3-18 16,0 1 46-16,0 2-60 16,0-4-17-16,0 3-10 15,0-1 1-15,0 0-4 16,0 2-49-16,0 0-58 0,8 0-106 15,-1 0-323-15</inkml:trace>
  <inkml:trace contextRef="#ctx0" brushRef="#br0" timeOffset="103572.07">13072 11113 67 0,'0'-6'106'16,"0"2"-2"-16,0 0 29 15,0-2-55-15,0 2-4 16,0 0 2-16,0-3-41 16,0 5 15-16,0-1-10 15,0 1-10-15,0 0 10 16,0 0-6-16,0 2-3 15,0 0-3-15,-6 0-17 0,0 0-9 16,-3 0 4 0,-5 0 6-16,4 0-2 0,3 0-8 15,3 0 2-15,2 0 43 16,2 0-36-16,0 0 21 16,0 0-21-16,0 0-11 15,4 0-3-15,21 0-8 16,17 0 11-16,13 4 40 15,14 0-38-15,5-3-2 16,4-1 0-16,5 0 6 16,-10 0-6-16,-13 0 0 15,-17-5 5-15,-19-2-4 16,-13 7 0-16,-8 0-1 0,-3 0 0 16,0 0 10-16,0 0-10 15,0 0 0-15,0 0 0 16,0 0-7-16,0 0 10 15,0 0-3-15,0-5 0 16,0-2 18-16,-5-4-18 16,-4-3 0-16,0-2 11 15,0-1-9-15,-1 2-2 16,2-4 0-16,0 5 0 16,1 0 6-16,1 4-6 15,0 5 0-15,4-2 9 16,2 7 6-16,-2 0-15 0,2 0 0 15,0 0-8-15,0 0-17 16,0 11 18-16,-2 16 5 16,-2 10 4-16,-3 3 3 15,1-1-5-15,-4 2 0 16,1-4-5-16,1-4 13 16,3-7-8-16,2-10 0 15,1-7 6-15,2-9-19 16,0 0 13-16,0 0 0 15,0-23 24-15,10-12-24 16,3-11-22-16,-2-1 6 16,-4 1-26-16,-5 2 16 15,-2 3-30-15,0 7 3 16,0 9 50-16,0 8-22 0,-2 9 21 16,0 6-16-16,-3 2-10 15,0 0 27-15,-3 0-5 16,-1 19 8-16,2 1-5 15,4 5 5-15,3-1 0 16,0 1-7-16,6-3 18 16,11-4-7-16,3-4-4 15,7-2 0-15,0-6 19 16,0-2-8-16,-6-2-11 16,-7 0 0-16,-7-2 8 15,-7 1-8-15,0 4 0 16,0 2-32-16,-5 10 7 0,-26 7 25 15,-14 10 19 1,-5 7 11-16,-4 2-22 0,7 1-2 16,9 3-6-16,13-6-70 15,14-6-146-15,11-13-248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0T03:13:07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4150 6072 664 0,'3'0'244'16,"-1"0"-122"-16,0 0-35 15,-2 0-14-15,2 0-26 16,-2 0-29-16,0 0-10 15,0 0-4-15,0 0 19 16,0 0 0-16,0 0-6 16,0 0-14-16,0 0 1 15,0 0-4-15,0 2-9 16,2 8 9-16,5 0 5 0,-3 0-1 16,-1-4 1-16,-1-5-2 15,0-1-3-15,-2 0 8 16,0 0 3-16,0 0 3 15,0 0 20-15,0-7 14 16,0-13-6-16,0-7-37 16,0-1-3-16,-4 3 1 15,-5 0 0-15,2 4-2 16,1 4 4-16,-1 5-2 16,2 4 1-16,1 4-1 15,1 4-1-15,1 0 3 16,2 0-3-16,0 0-2 0,-4 0-9 15,-5 0-7-15,-3 18 10 16,-3 8 3-16,-3 8 1 16,-1 9 0-16,-6 6 1 15,-2 9-1-15,0 3 1 16,5 3 1-16,2-6 0 16,9-4 0-16,8-11 0 15,3-11 10-15,3-10 2 16,23-11 7-16,10-8 8 15,7-3 9-15,1-3-4 16,1-20-9-16,-5-5-10 16,-9 0-4-16,-4-1-2 15,-4 1-7-15,-8 8-22 16,-5 6-48-16,-2 4-162 16,-8 7-300-16</inkml:trace>
  <inkml:trace contextRef="#ctx0" brushRef="#br0" timeOffset="410.76">4331 6258 590 0,'0'0'154'0,"0"0"-138"0,0 0-11 16,0 0 15-16,0 0 41 16,0 0 21-16,0-8 38 15,2 4 1-15,-2 0-13 16,2-2-7-16,-2 2-32 16,3-2-2-16,-1 2-28 15,-2 2-18-15,0-2-3 16,0 4 2-16,2-2-8 15,0 0-1-15,-2 2-4 16,0 0-7-16,0 0 0 16,0 5-12-16,0 27-9 15,0 17 19-15,0 20 2 16,0 13 8-16,0 8-6 0,-6-2 3 16,-1-6-5-16,0-12-14 15,7-15-142-15,0-24-177 16,0-21-660-16</inkml:trace>
  <inkml:trace contextRef="#ctx0" brushRef="#br0" timeOffset="1103.13">5309 6298 764 0,'0'0'325'0,"0"0"-193"15,0 0-38-15,0 0-2 16,0 0-22-16,0 0-35 16,-53 0-20-16,53 0-5 15,0 0 10-15,0 0 6 16,0 0 1-16,18 0-8 15,13 0-16-15,11 0 4 16,8 0-4-16,-2 0-3 16,-5 0-13-16,-5 0-100 0,-9 0-142 15,-13 0-277 1</inkml:trace>
  <inkml:trace contextRef="#ctx0" brushRef="#br0" timeOffset="1343.02">5361 6427 537 0,'0'0'298'0,"0"0"-116"15,0 0-24-15,0 0 27 16,0 0-39-16,0 0-63 16,-25 0-45-16,25 0-15 15,0 0-6-15,7 0-11 16,9 0-5-16,8 0-1 0,5 0 3 15,4 0-3 1,3 0-4-16,2 0-34 0,4-2-67 16,-4-14-167-16,-7-7-710 15</inkml:trace>
  <inkml:trace contextRef="#ctx0" brushRef="#br0" timeOffset="3774.96">5243 6409 236 0,'0'0'285'16,"0"0"-169"-16,0 0-50 16,-2 0 33-16,2 0 10 15,0 0-20-15,-3 0-38 16,3 0-13-16,0 0-3 16,0 0-7-16,0 0-5 15,0 0-2-15,0 0-8 16,0 0-4-16,0 0 9 15,0 0 0-15,0 0-6 16,0 0 9-16,0 0 13 16,0 0-6-16,0 0-3 15,0 0-9-15,0 0-1 0,0 0-2 16,0 0 6-16,0 0 0 16,0 0-14-16,0 0-3 15,0 0-2-15,0 0-1 16,0 0 1-16,0 0 9 15,0 0 10-15,0 0 0 16,0 0-1-16,0 0 0 16,0 0 3-16,0 0-12 15,0 2 3-15,0-2-8 16,0 0-3-16,9 0 0 16,24 0-1-16,21 0 7 15,19-7-2-15,21-11 0 16,18-1-2-16,8-3 0 0,9-1 2 15,-2 5-5-15,-7 2 3 16,-8 0-1-16,-20 0-2 16,-19 2-3-16,-22 1 3 15,-20 1 0-15,-10 7 0 16,-13 1 0-16,-5-1 0 16,-3 5 0-16,0-5 2 15,0 1-2-15,0 1 0 16,0 0 7-16,0 1 1 15,0 2-3-15,0 0 4 16,0 0-1-16,0 0-4 16,0 0-2-16,0 0 1 0,0 0-3 15,0 0 0 1,0 0 1-16,0 0 1 0,0-8 0 16,-11-2 3-1,-7-8-5-15,-5-4-4 0,-8 0-6 16,0-2 9-16,-1 4-3 15,1 4 2-15,0 4 0 16,6 7 0-16,8 5 1 16,9 0 2-16,2 0-2 15,6 0-2-15,0 9-7 16,6 5 3-16,17 1 4 16,12 0 3-16,4-5 2 0,8-1 2 15,0-2 1 1,-9-2-5-16,-9 2-1 0,-13 3-6 15,-12 2-21-15,-4 10-7 16,0 5 21-16,-16 8 13 16,-13 3 1-16,-2 0 0 15,4-4 2-15,3-3-2 16,6-7 1-16,9-8 0 16,9-9-2-16,0-7-69 15,36-1-217-15,20-33-574 16</inkml:trace>
  <inkml:trace contextRef="#ctx0" brushRef="#br0" timeOffset="4727.96">7820 6162 961 0,'0'0'271'16,"0"0"-161"-16,0 0-16 15,0 0 12-15,0 0-53 16,0 0-33-16,0-12-5 15,0 10 3-15,0 2-7 16,0 0 2-16,0 0-7 16,0 0-6-16,0 0-4 15,0 20-2-15,6 12 4 16,1 10 2-16,-1 4 1 16,-4 0 1-16,0-6-1 15,1-3 0-15,0-9 1 16,-3-8-2-16,0-8 0 0,2-7 0 15,0-2 2-15,0-3 0 16,0 0 0-16,1 0 6 16,-1-10 0-16,0-10-8 15,0-6-5-15,5-2-9 16,0 0-10-16,4-6 5 16,4-1 4-16,1 1 13 15,2 2-2-15,-1 3 3 16,4 4 1-16,-4 6 0 15,-3 10 7-15,-3 4 1 16,-5 2-8-16,0 3 0 16,-2 0-2-16,5 0-5 15,1 10-1-15,2 12 6 0,-1 7 2 16,0 4 1-16,0 3-1 16,0 1 2-16,-1-8 7 15,-2 0-5-15,-1-7 3 16,-1-7-3-16,1-1-4 15,0-7 1-15,2-4 5 16,2-3-5-16,5 0-1 16,8-5-28-16,3-18-101 15,5-5-170-15,-7-2-470 16</inkml:trace>
  <inkml:trace contextRef="#ctx0" brushRef="#br0" timeOffset="5020.6">8435 6275 1108 0,'0'0'231'0,"0"0"-140"15,0 0 3-15,0 0-13 16,0 0-54-16,0 0-20 16,-5-46-1-16,5 41 3 15,0 1 5-15,0 4-1 16,0 0-8-16,0 0-5 15,0 0-5-15,0 16-5 16,0 14 7-16,-2 11 2 16,2 5 0-16,0 1 2 0,0 6 2 15,-5-6-3-15,1 2-1 16,-3-6 1-16,-1-6-16 16,1-13-101-16,5-15-208 15,2-9-802-15</inkml:trace>
  <inkml:trace contextRef="#ctx0" brushRef="#br0" timeOffset="6615.7">9643 6326 541 0,'-7'0'214'15,"0"0"-156"-15,3 0-2 16,4 0 16-16,0 0 16 16,0 0-30-16,0 0 9 15,0 0 2-15,0 0-6 16,25 0-2-16,21 0-23 15,28 0-16-15,24-2 0 16,27-3-11-16,22-4-7 0,23-3-3 16,12 1-1-16,-3-4-10 15,-17 1-47-15,-26 2-21 16,-27 0 3-16,-28 2-7 16,-26 2 51-16,-24 2 28 15,-15-1 3-15,-9 4 37 16,-3 1 48-16,-4 0-18 15,0 0-16-15,0 2-24 16,0 0-17-16,0 0-7 16,0 0-3-16,0-3 0 15,0 3 2-15,0 0 3 16,0 0 6-16,0 0-3 0,0-5-6 16,-13-1-2-16,-7-6-2 15,-12-4-42-15,-3-4-1 16,-7-1 24-16,-5-3 13 15,0 4 8-15,2 5 0 16,8 2 12-16,12 6 46 16,14 3 9-16,7 1 14 15,4 3-21-15,0 0-24 16,26 0-33-16,21 0 0 16,13 7-3-16,11 13 0 15,-6 6-4-15,-14 4-40 16,-17 10-19-16,-23 6-12 15,-11 9 48-15,-16 0 9 16,-23 6 11-16,-4-5 7 16,1-5 1-16,6-6 10 0,11-13-7 15,15-8-3-15,10-16-1 16,10-8-288-16</inkml:trace>
  <inkml:trace contextRef="#ctx0" brushRef="#br0" timeOffset="7193.01">12030 6070 731 0,'0'0'382'0,"0"0"-193"16,0 0-123-16,0 0-22 15,0 0-29-15,0 0-15 16,132-75 0-16,-94 75-2 15,-5 0 0-15,-8 4-4 16,-8 17-4-16,-9 2-3 16,-8 8-9-16,0 6 11 15,-27 4 8-15,-7 1 2 16,1 0 1-16,-3-6 2 0,6-4-1 16,5-6 0-16,9-10 0 15,7-6 0-15,7-6 1 16,2-4-2-16,11-4-20 15,22-24-61-15,12-9-241 16,1-8-216-16</inkml:trace>
  <inkml:trace contextRef="#ctx0" brushRef="#br0" timeOffset="7528.81">12405 6057 4 0,'0'0'578'0,"0"0"-434"16,0 0-29-16,0 0 7 15,0 0-14-15,0 0-59 16,53-94-1-16,-53 89-5 15,0 2 9-15,0 1 9 16,0 2-4-16,0 0-20 16,0 0-6-16,0 0-12 0,0 0-14 15,0 0-5-15,0 0-5 16,0 0-8-16,0 0-3 16,-11 6 13-16,-4 9-3 15,-1-1 6-15,-2 4 3 16,-2 1 4-16,4 6 4 15,-1 4-1-15,1 5 4 16,5 7 4-16,5-1 1 16,6-5-7-16,0-3-1 15,8-6-6-15,21-9 6 0,9-7-3 16,7-10 5 0,6 0-13-16,-2-14-60 0,-3-11-122 15,-7-6-109 1,-10 1-180-16</inkml:trace>
  <inkml:trace contextRef="#ctx0" brushRef="#br0" timeOffset="7836.86">12699 6108 531 0,'0'0'313'0,"0"0"-121"15,0 0-72-15,0 0 20 16,0 0-65-16,0 0-16 16,22-42-2-16,-22 40-6 15,0 2-17-15,0 0-6 16,0 0-9-16,0 0-7 15,0 0 2-15,0 0-6 16,0 0 7-16,0 0-6 0,0 0-2 16,0 0 1-16,0 0-2 15,0 0-4-15,0 0-2 16,0 0-1-16,0 0-3 16,0 0-2-16,0 20-7 15,5 18 10-15,-3 16 3 16,0 10 1-16,-2 6 2 15,0 1-2-15,0-5-1 16,5-5-5-16,4-12-68 16,4-19-145-16,3-18-296 15</inkml:trace>
  <inkml:trace contextRef="#ctx0" brushRef="#br0" timeOffset="8663.83">12104 5721 513 0,'0'0'256'0,"0"0"-69"15,0 0-37-15,0 0 29 16,0 0-57-16,0 0-8 16,-2 3-44-16,2-1-37 15,0 1-7-15,0-3-4 16,0 0-12-16,24 2 5 0,32-2-7 16,24 0-5-16,27 0 4 15,16 0-7-15,4-7-69 16,-7-10-248-16</inkml:trace>
  <inkml:trace contextRef="#ctx0" brushRef="#br0" timeOffset="16650.16">4172 7793 669 0,'0'0'289'16,"0"0"-143"-16,0 0-67 15,0 0-7-15,0 0-24 16,0 0-21-16,0 0-19 15,0-7-8-15,0 7-3 0,0 0-3 16,0 0 0 0,0 0 1-16,0 0 1 0,0 0 3 15,0 0 0-15,0 0 1 16,0 0 3-16,0 0 4 16,0 0-2-16,0 0 14 15,0 0-7-15,0 0 22 16,0-8 14-16,0-4 3 15,0-2-45-15,0 2-4 16,0 7 1-16,-4-1 1 16,2 6 7-16,-3 0-8 15,1 0-3-15,-5 0-14 16,-5 11 3-16,-5 13 7 16,-1 10 4-16,-3 4 0 15,6 4 0-15,5 3-2 0,6-1 2 16,6 2-5-16,0-4 4 15,4-7 0-15,14-6 1 16,7-12 5-16,1-8 6 16,5-9 17-16,3 0 8 15,-3-2-18-15,1-17 0 16,-7-10-9-16,-2 0-9 16,-3 4-52-16,-5 4-109 15,-3 4-131-15,-3 4-211 16</inkml:trace>
  <inkml:trace contextRef="#ctx0" brushRef="#br0" timeOffset="17016.95">4400 7989 137 0,'0'0'668'15,"0"0"-390"-15,0 0-110 16,0 0-43-16,0 0-39 16,0 0-42-16,0 0-18 15,0 0-19-15,0 0 5 16,0 0 3-16,0-8 7 15,6-8-7-15,8-4-15 16,4 3-9-16,4 10 4 16,1 4-3-16,0 3-6 15,0 0-3-15,-3 21-2 16,-7 7 0-16,-5 4 0 16,-8 1 11-16,0 6 0 0,-14 1 4 15,-20 2-2 1,-5-4 5-16,-4-8 2 0,12-9 4 15,9-10 38-15,14-7 2 16,8-4-8-16,0 0-1 16,0 0-4-16,14 0-10 15,24-8-12-15,20-6-8 16,20 0-1-16,9 1-1 16,6 6-10-16,-1-5-113 15,-3-4-243-15</inkml:trace>
  <inkml:trace contextRef="#ctx0" brushRef="#br0" timeOffset="17834.18">5561 7947 1149 0,'0'0'201'15,"0"0"-115"-15,0 0-42 16,0 0-9-16,0 0-6 15,0 0-11-15,-54-2-15 16,108 2 1-16,27-5-2 0,23 1 4 16,10 0 6-16,2-1-8 15,4 1 0-15,1 2-4 16,-7 2-14-16,-21-3-39 16,-22 1-33-16,-23-1-6 15,-25 1 55-15,-11-5 31 16,-12 2 6-16,0-6 22 15,0 0 51-15,-4-3-32 16,-6 0 4-16,-1 1-21 16,3 4-17-16,-2 1 1 15,1-1 2-15,-3 3-8 16,-5 0-2-16,-1-2-3 16,-8 2 3-16,-1 0 2 0,-4-2 4 15,2 4 7-15,5-1 0 16,5 5 7-16,11 0-12 15,6 0-1-15,2 0-5 16,0 0 1-16,4 0-3 16,25 0-8-16,13 0 5 15,9 9 1-15,-5 5-16 16,-11 4-13-16,-16 4 13 16,-13 4 4-16,-6 10 0 15,-16 6 10-15,-20 7 4 16,-4 3 20-16,-3-3 1 15,6 6-4-15,1-3-16 0,7-4-1 16,7-6-22 0,17-21-206-16,5-21-654 0</inkml:trace>
  <inkml:trace contextRef="#ctx0" brushRef="#br0" timeOffset="18795.23">7839 7686 688 0,'0'0'165'0,"0"0"-1"16,0 0-43-16,0 0 21 0,0 0-70 15,0 0 11 1,-6-72-4-16,6 69-22 0,0 3-16 15,0 0-13-15,0 0-12 16,0 0-14-16,0 0-2 16,0 0-8-16,0 13-4 15,0 15 8-15,0 11 4 16,0 6 0-16,0 1 2 16,0 2-1-16,0-4-1 15,0-4 1-15,0-5-1 16,0-13 1-16,0-8 0 15,0-9 1-15,0-5 0 0,0 0 3 16,2-7 8 0,2-19-13-16,-2-13-3 0,8-2-2 15,1-8 3-15,7-4-16 16,6 2 0-16,3 4 13 16,4 2 0-16,-2 10 4 15,-7 10 1-15,-3 9-2 16,-11 8 2-16,-1 6 0 15,-5 2-2-15,2 0-6 16,0 0-12-16,6 24 19 16,-1 16 0-16,1 7 1 15,2 11 2-15,-1 1-1 16,1-5 2-16,-1-4-2 16,2-5 2-16,3-10-2 15,-1-4-1-15,-1-7-13 0,1-10-141 16,1-14-117-16,6 0-214 15</inkml:trace>
  <inkml:trace contextRef="#ctx0" brushRef="#br0" timeOffset="19140.03">8406 7820 924 0,'0'0'218'0,"0"0"-93"16,0 0-84-16,0 0-12 15,0 0-20-15,0 0-9 16,8-39-5-16,6 39-3 0,1 0 4 16,-1 0 1-16,1 0-2 15,-1 7-2-15,-5 9 2 16,-5 4-2-16,-4 5 1 16,0 0 1-16,-18 5 5 15,-15 6 9-15,-5 10 33 16,-4 3-3-16,9-3 4 15,12-12-15-15,11-13-4 16,6-14-2-16,4-7-7 16,0 0 23-16,29 0-2 15,19-14-18-15,14-5-8 16,11-6-5-16,14 1-5 16,12 2-7-16,10 0-107 0,5-5-187 15</inkml:trace>
  <inkml:trace contextRef="#ctx0" brushRef="#br0" timeOffset="20122.49">10213 7657 359 0,'0'0'327'16,"0"0"-141"-16,0 0-53 15,0 0-11-15,0 0 5 16,0 0-35-16,-100 0-35 16,100 0-20-16,0 0-17 15,18 0-11-15,29 0-1 16,33 7 30-16,38 6-8 15,30-4-20-15,14 3-4 16,3 4-1-16,-16-4-4 16,-26 0 2-16,-27-4-3 15,-31-5-33-15,-30-3-9 16,-22 0 7-16,-13 0 29 16,0-3 2-16,-17-17 1 0,-14-3-9 15,-12-3 8-15,-6 1 4 16,-2 1-3-16,-5 4 2 15,4 4 1-15,13 3 2 16,12 6 7-16,14 2 26 16,13 3-1-16,0 1 2 15,0-2-22-15,24-2-14 16,12 1-10-16,6 4 8 16,1 0-1-16,-10 0-2 15,-6 9-4-15,-8 16 1 16,-12 7 0-16,-7 12-3 15,-2 8 2-15,-29 8 8 16,-7 5-2-16,-4 0 2 16,3 3 0-16,8-1 1 0,12-7 0 15,14-14 0-15,5-18-14 16,29-26-148-16,36-14-167 16</inkml:trace>
  <inkml:trace contextRef="#ctx0" brushRef="#br0" timeOffset="20753.18">11977 7490 458 0,'0'0'330'0,"0"0"-146"16,0 0-53-16,0 0-38 15,0 0-11-15,0 0-48 16,78-97-27-16,-41 81 0 16,0 4-3-16,-6 8-2 15,-5 4-2-15,-1 0-1 16,-7 10-7-16,-3 14 3 15,-8 4 0-15,-7 6 2 16,0 2 2-16,-7 3-2 0,-22-4 0 16,-7 2 3-1,1-5 7-15,2-6 6 0,8-8 1 16,12-9-2-16,9-7-4 16,4-2 5-16,0 0 29 15,19-13 33-15,22-20-49 16,12-8-26-16,7-7 0 15,2-2-3-15,-2-1-17 16,-4 3-2-16,-9 1 18 16,-11 6 4-16,-11 9 0 15,-15 10 2-15,-7 10 2 16,-3 9 0-16,0 3-4 16,-11 0-19-16,-12 11 3 15,-1 9 11-15,1 4 3 16,4-1 2-16,0 3 0 0,4 6 1 15,1 2 22-15,10 3-7 16,4 3-4-16,0 2 0 16,12 1-7-16,16-5-1 15,8-2 2-15,8-10-6 16,4-10-122-16,2-16-94 16,2 0-242-16</inkml:trace>
  <inkml:trace contextRef="#ctx0" brushRef="#br0" timeOffset="21096.84">12773 7539 1051 0,'0'0'261'0,"0"0"-168"0,0 0-5 15,0 0-17-15,0 0-44 16,0 0-20-16,6-19-4 16,15 6-3-16,6-1 0 15,1 4-1-15,4 5 0 16,-6 5 0-16,-4 0-5 15,-6 1 1-15,-5 17-6 16,-9 5-2-16,-2 3 0 16,-4 2 2-16,-27 0 10 15,-14 3 0-15,-4 4 1 16,0 3 1-16,2-2 4 16,9-4 8-16,14-10-2 15,12-11-1-15,10-8 0 0,2-3-4 16,9 0 11-16,29 0-7 15,18 0-4-15,13 0-1 16,6-3-5-16,-3-9-6 16,-3 1-87-16,-11-5-174 15,-11-3-348-15</inkml:trace>
  <inkml:trace contextRef="#ctx0" brushRef="#br0" timeOffset="21452.24">12050 7066 867 0,'0'0'231'16,"0"0"-14"-16,0 0-57 0,0 0-73 15,0 0-55-15,0 0-22 16,73-4-4-16,10 4 2 15,15 0-3-15,5 0-5 16,-5 0-73-16,-13 0-301 16</inkml:trace>
  <inkml:trace contextRef="#ctx0" brushRef="#br0" timeOffset="30375.87">17620 6272 628 0,'4'-20'118'0,"2"2"115"16,1 4-110-16,-3 4-27 16,0 3-4-16,-2 7-20 15,-2 0-21-15,0 0-23 16,0 0-15-16,0 0-13 16,0 14-10-16,-10 21 10 15,-13 17 0-15,-8 14 8 0,-5 9 5 16,-1 7-3-16,3-5-7 15,8-8 1-15,3-9-4 16,10-14 2-16,-1-11-2 16,10-13 2-16,-1-14-1 15,5-6-1-15,0-2 5 16,0-24 26-16,0-28-7 16,0-21-21-16,13-13-2 15,6-2-1-15,-1 4 0 16,-3 10 1-16,3 13-1 15,2 9 0-15,0 10 2 16,3 6-1-16,-4 7 0 0,-3 12 9 16,-5 7 1-16,-2 5 9 15,-4 5-9-15,3 0-5 16,3 7-6-16,7 23-5 16,1 14 5-16,0 20 2 15,-3 12 2-15,-1 13 0 16,1 1 0-16,-1 1-2 15,2-11-2-15,-5-10 0 16,2-17 1-16,-5-13 1 16,0-12-2-16,-5-11-1 15,-2-9-33-15,3-8-71 16,-5 0 0-16,0-22 5 16,0-14-482-16</inkml:trace>
  <inkml:trace contextRef="#ctx0" brushRef="#br0" timeOffset="31462.51">17489 6677 660 0,'0'0'204'0,"0"0"-90"15,0 0-40-15,0 0 20 16,0 0-6-16,0 0-45 16,56-10-33-16,-6-12-6 15,-4-6 1-15,-1-4-3 16,-7-2 0-16,-5 3 0 15,-4-1 0-15,-9 11-1 16,-2 4 3-16,-10 8-1 0,-2 9-3 16,0 0-1-16,3 0-7 15,1 24-1-15,7 11 9 16,-5 11 15-16,2 3-1 16,-3 1-10-16,-1 0 3 15,-2-5-4-15,-3-7-3 16,-1-6 1-16,0-10 0 15,1-7-1-15,-2-8 1 16,1-7 0-16,5 0 12 16,6-12 13-16,3-20-26 15,7-14-16-15,-8-9-25 16,-3-5-15-16,-5-4-18 16,-3 2 36-16,-1 6 35 0,0 16 3 15,-1 16 25-15,0 12 75 16,-4 10-34-16,5 2-26 15,1 2-40-15,6 20-10 16,1 12 10-16,-1 5 6 16,-2 7 1-16,1 3 0 15,-1-5-3-15,-2-10-4 16,3-6 2-16,1-7 1 16,3-8 0-16,3-6-3 15,6-7-32-15,5 0-45 16,8-29-59-16,5-11-123 15,-5-10-56-15,2-2 190 16,-8 0 125-16,-3 6 50 0,-8 3 97 16,-4 13-3-16,-9 7 32 15,-7 10-41-15,0 8-77 16,0 2 7-16,-9 3-24 16,-15 0-41-16,-3 3-5 15,-2 17 2-15,0 4 3 16,6 5 3-16,6 2-3 15,5-1-6-15,8-1 6 16,4-3 0-16,0-7 0 16,0-9-6-16,12-8-11 15,3-2 6-15,3-14 5 16,1-20-17-16,2-9-24 16,-3 1 37-16,-3 2 10 15,-2 8 1-15,1 8 22 0,-3 8 14 16,-4 8 21-16,-3 6-20 15,1 2-18-15,1 0-20 16,5 4-4-16,1 18 3 16,-1 14 1-16,-1 13 9 15,-2 20-3-15,-4 19 2 16,0 16 0-16,-4 5-1 16,0 6-3-16,0-1 1 15,0-2-3-15,-4-8-1 16,-8-12 0-16,-1-14 4 15,5-20 11-15,1-16-3 0,2-19-2 16,3-9-4-16,2-9-4 16,0-3 2-16,0-2 32 15,-4 0 52-15,-3-4-29 16,-4-22-33-16,-5-16-21 16,1-11 1-16,1-7-2 15,6-10 2-15,3-6 6 16,5-1-6-16,0 1 0 15,0 4-7-15,18 6 0 16,6 6 0-16,1 6-46 16,6 7-102-16,0 4-123 15</inkml:trace>
  <inkml:trace contextRef="#ctx0" brushRef="#br0" timeOffset="32925.74">18891 6854 861 0,'0'0'196'0,"0"0"-108"16,0 0-64-16,0 0-24 16,0 0 4-16,0 0-3 15,63-177 1-15,-58 127 4 16,-3-2-4-16,0 2 1 15,0 4 47-15,-2 4 31 16,5 8-33-16,-3 8-13 0,2 9 13 16,-2 10 1-16,-2 3-21 15,0 4-28-15,0 0-3 16,0 16-19-16,0 11 21 16,2 4 1-16,1 0 0 15,1-2 0-15,3-5 0 16,0-4 0-16,-1-8-12 15,1-5-50-15,2-4-14 16,0-3 2-16,6-4 6 16,3-21 43-16,3-2-64 15,-2-1-15-15,2 5 86 16,-5 8 18-16,-6 6 9 16,-3 7 70-16,-3 2-49 15,1 0-28-15,2 16 10 16,0 11 24-16,-1 7-4 0,3 4-3 15,2-3-9-15,-2 0-2 16,2-7-7-16,3-7-1 16,-4-6-1-16,0-7 2 15,1-6-4-15,0-2 2 16,5 0 17-16,3-26 11 16,8-10-29-16,2-8-3 15,0-5-5-15,-2 3-14 16,-7 0-24-16,-5 9 3 15,-3 4 16-15,-5 9 18 0,-5 6 2 16,0 6 0-16,-2 6 10 16,0 0 9-16,0 5 0 15,0-2-3-15,0 2-9 16,0-2 6-16,0 1-10 16,0 0-4-16,0 0-2 15,-6 2-1-15,-6 0 3 16,1 0-2-16,-2 0-1 15,-3 6 3-15,3 12-8 16,3 8 6-16,2 11 1 16,3 5-3-16,5 8 4 15,0 4 0-15,0-6 0 16,11-12 0-16,12-12 0 16,6-19 4-16,-2-5 7 15,0-13 2-15,-6-20-4 0,-3-2-8 16,-2-5 6-16,-3-2-7 15,0 2-6-15,3-2 3 16,3-1-8-16,2 5 4 16,0 4 6-16,-1 10-1 15,-5 8 2-15,-3 8 0 16,-4 8-2-16,1 0-8 16,0 4 4-16,-4 20-1 15,-1 7 3-15,-4 6 4 16,0 1 1-16,0 3-1 15,-7-5-3-15,-8-1 0 16,-3-4 3-16,-2-7-1 0,2-9 1 16,1-8 4-16,1-7 7 15,-1 0 19-15,5-7 27 16,3-10-22-16,5-1-2 16,4 2 1-16,0 2-8 15,0 6-4-15,0 2-1 16,10 3-15-16,9 3-6 15,2 0-3-15,4 15 0 16,2 10-1-16,-3 10-1 16,-4 1 5-16,-2-2 0 15,-2-4 0-15,-5-10 0 16,-2-10 0-16,-3-6 0 0,2-4-23 16,2-2-6-1,1-24 28-15,5-8-8 0,-3-8-25 16,1-5 18-16,-1 1 7 15,1 0 5-15,-3 2 4 16,0 8 0-16,-2 10 0 16,0 7 11-16,-5 8 11 15,0 6 2-15,-1 5 12 16,-3 0-28-16,0 0-8 16,0 0-5-16,2 0-5 15,1 16-5-15,1 9 9 16,0 15 6-16,1 15 0 15,3 13 3-15,2 16 0 0,1 12 0 16,0 6 0 0,-2 5 2-16,0-1-2 0,2-8 6 15,-2-9-5-15,0-14-2 16,-5-20 3-16,-4-18-3 16,0-16-1-16,0-13 2 15,0-8 2-15,0-3-5 16,0-30-27-16,0-18-179 15,0-20-416-15</inkml:trace>
  <inkml:trace contextRef="#ctx0" brushRef="#br0" timeOffset="33193.25">19952 6430 1006 0,'0'0'196'16,"0"0"-112"-16,0 0-47 15,0 0-37-15,0 0-12 16,0 0 11-16,130-56-1 16,-106 56-8-16,-8 12 8 15,-7 2-1-15,-9 2-2 16,0 7-15-16,-9 0 13 16,-15 1 6-16,-6-2 1 15,1-3 16-15,5-5-14 16,6-6 4-16,9-6-6 15,9-2 0-15,0-8-80 16,7-20-415-16</inkml:trace>
  <inkml:trace contextRef="#ctx0" brushRef="#br0" timeOffset="33616.01">21063 6264 1189 0,'0'0'150'0,"0"0"-68"16,0 0 3-16,0 0-41 16,0 0-44-16,0 0-13 0,129-48-72 15,-80 48-97-15,-11 1-150 16,-15 8-427-16</inkml:trace>
  <inkml:trace contextRef="#ctx0" brushRef="#br0" timeOffset="33757.94">21125 6367 606 0,'0'0'480'0,"0"0"-321"16,0 0-75-16,0 0 19 15,0 0-26-15,0 0-61 16,129-26-16-16,-60 11-8 16,-5-2-147-16,-10-4-249 0</inkml:trace>
  <inkml:trace contextRef="#ctx0" brushRef="#br0" timeOffset="34687.53">22637 6275 562 0,'0'0'348'16,"0"0"-212"-16,0 0-55 15,0 0-55-15,0 0-25 0,0 0-1 16,129-104-2 0,-89 90 1-16,-9 11 0 0,-11 3 1 15,-5 0-4-15,-5 5-8 16,-8 20 5-16,-2 7-1 16,0 4 7-16,-4 3 1 15,-17-4-2-15,-1 2 4 16,0-8-2-16,2-5 1 15,4-8 6-15,7-7-6 16,7-9 3-16,2-14 23 16,2-21 11-16,21-11-38 15,6 2-2-15,2 3-5 0,2-3-30 16,1 5-1 0,-3-1 24-16,-2 3 12 0,-2 2 2 15,-5 5 1-15,-2 5 6 16,-6 9 50-16,-10 9-15 15,-2 2 5-15,-2 5 0 16,0 0-47-16,0 0-5 16,-11 9-13-16,-7 13 12 15,0 3 6-15,3 3 11 16,1 9 6-16,5-1-8 16,7 2-2-16,2 0 3 15,0 0-7-15,0-5 0 16,16-4-3-16,6-7-15 15,5-7-87-15,4-15-62 16,4 0-253-16</inkml:trace>
  <inkml:trace contextRef="#ctx0" brushRef="#br0" timeOffset="34892.83">23283 6128 676 0,'0'0'302'0,"0"0"-116"15,0 0-48-15,0 0-68 16,0 0-15-16,0 0-49 15,7-22-6-15,-5 40-23 16,0 20 23-16,0 14 0 16,1 9 13-16,-3 9-5 15,0 6-4-15,0-2-1 16,0-3-3-16,0-12-1 0,-7-13-89 16,-2-20-90-1,0-20-216-15</inkml:trace>
  <inkml:trace contextRef="#ctx0" brushRef="#br0" timeOffset="35125.68">22683 5934 1068 0,'0'0'196'0,"0"0"-98"16,0 0-48-16,0 0-50 0,0 0-7 15,0 0 7-15,261-39-80 16,-178 30-216-16,-8-3-409 16</inkml:trace>
  <inkml:trace contextRef="#ctx0" brushRef="#br0" timeOffset="35534.46">23617 6182 948 0,'0'0'267'0,"0"0"-190"15,0 0-48-15,0 0-8 16,0 0-21-16,0 0 0 15,187-18 0-15,-141 11-2 16,-9 4-12-16,-8-3-21 16,-8 0-7-16,-13-3-2 15,-6 0-12-15,-2-5-18 16,0-2-55-16,0-6-81 16,-10-2 60-16,-4 0 63 15,3-1 87-15,-3 4 33 16,3 1 115-16,5 6 15 15,-2 4 19-15,6 5-74 16,2 5-10-16,0 0-53 0,0 0-45 16,0 18-27-16,0 20 23 15,0 15 4-15,8 5 7 16,-2 3 0-16,5 4 0 16,-3-3-5-16,9-4-2 15,-1-8-4-15,1-15-256 16,3-20-467-16</inkml:trace>
  <inkml:trace contextRef="#ctx0" brushRef="#br0" timeOffset="36028.11">24565 5881 1085 0,'0'0'131'0,"0"0"-39"16,0 0-71-16,0 0-21 16,0 0-15-16,0 0-32 15,120-39-27-15,-95 39 0 16,-5 0 66-16,-5 15 0 16,-6 5 1-16,-6 6-5 15,-3 3 12-15,0 5 0 16,-12 2 6-16,-7-2 20 15,-2-3 6-15,5-4-5 0,3-8-1 16,5-7-18 0,0-5 2-16,8-6-9 0,0-1 5 15,0-1 40-15,19-23 0 16,10-10-46-16,4-4-3 16,-4-1 1-16,-4 5 2 15,-8 3 0-15,-3 4 1 16,-3 8 1-16,-5 4 1 15,-1 7 6-15,-5 6 3 16,0 2 14-16,0 0-26 16,0 4-12-16,0 20-3 15,-9 8 15-15,0 6 6 0,3 5-4 16,3 1 6-16,3 0-2 16,0-1-6-16,0-2-65 15,3-7-133-15,12-13-175 16</inkml:trace>
  <inkml:trace contextRef="#ctx0" brushRef="#br0" timeOffset="36344.94">25057 6079 49 0,'0'0'829'0,"0"0"-682"16,0 0-6-16,0 0-98 15,0 0-22-15,0 0-21 16,112-59-5-16,-96 82 3 15,-3 4 2-15,-5-1-7 16,-2 3 5-16,-6 2 2 0,0 4-10 16,-14 3 9-16,-22 5 1 15,-6 5 30-15,-7 0 11 16,7-5 23-16,10-13 25 16,15-14-40-16,10-8-29 15,7-8-10-15,0 0 13 16,9 0 9-16,26-3 5 15,15-10-25-15,14-4-9 16,5 10-3-16,0 3-37 16,-4 4-66-16,-12 0-111 15,-12-5-125-15</inkml:trace>
  <inkml:trace contextRef="#ctx0" brushRef="#br0" timeOffset="36610.8">24469 5608 1013 0,'0'0'177'15,"0"0"-11"-15,0 0-102 16,0 0-51-16,0 0-9 16,0 0-3-16,319-16-1 0,-231 16-79 15,-9 0-222-15,-19 0-485 16</inkml:trace>
  <inkml:trace contextRef="#ctx0" brushRef="#br0" timeOffset="37507.89">22616 7014 458 0,'0'0'450'0,"0"0"-331"15,0 0-83-15,0 0 4 16,0 0 52-16,0 0 47 15,17-22-87-15,80 16-52 16,45 2-2-16,42-2 1 16,45-6-1-16,37-4 2 0,25-5 2 15,14 0 0-15,2 3 2 16,-14 2-4-16,-19 2-3 16,-35 0 3-16,-47-1 4 15,-47 0-3-15,-47-1 1 16,-38-3 0-16,-24-1 18 15,-16-1 90-15,-14-2-22 16,-3 2-51-16,-3 2-12 16,0 6-15-16,0 6-6 15,0 7-4-15,-18 0-10 16,-15 20-38-16,-19 20-73 16,-19 12-75-16,-20 1-200 0</inkml:trace>
  <inkml:trace contextRef="#ctx0" brushRef="#br0" timeOffset="37934.65">23904 7574 799 0,'0'0'280'16,"0"0"-144"-16,0 0-54 15,0 0-29-15,0 0 4 16,0 0 5-16,-41-130-32 0,41 109-17 16,16 4-5-16,3 2-8 15,6 3 0-15,6 4-3 16,2 6-2-16,3 2 3 16,-3 0-1-16,-6 8-2 15,-9 14-2-15,-9 6 0 16,-9 3-3-16,0 3 3 15,-20-2-4-15,-16 0 9 16,-8-2-1-16,-6-1 3 16,2 1-1-16,5-7 1 15,12-2 0-15,11-10 1 16,11-5 2-16,9-6 6 0,0 0 36 16,33 0 10-16,23 0-24 15,20-3-28-15,9-6-2 16,3 5-1-16,7 4-1 15,3 0-184-15,6-4-295 16</inkml:trace>
  <inkml:trace contextRef="#ctx0" brushRef="#br0" timeOffset="47823.11">4358 9756 90 0,'2'0'141'0,"0"-3"-92"15,0 3-17-15,1 0-11 0,-3 0 18 16,2-1-2-16,-2 1 0 16,0-3 65-16,0 1 30 15,0 0 32-15,0 0-51 16,0 1-45-16,2-1-29 15,0 0-11-15,-2-1-16 16,0 1 8-16,2 2 4 16,-2 0-4-16,0 0-7 15,0 0-3-15,0 0-4 16,0 0-6-16,0 0 0 16,0 0-9-16,0 0-8 15,0 12 16-15,2 3 1 16,3-6 0-16,-3 1 0 0,1-2 0 15,-1-4 0-15,-2-2 2 16,0-2-1-16,0 0 13 16,0 0 0-16,0 0 13 15,0-14 19-15,-5-8-35 16,-10-4-8-16,-4 0 0 16,0-2-3-16,3 7 2 15,1 1 0-15,1 1 3 16,5 7 14-16,1 4-5 15,2 1-10-15,2 6 1 16,2 1-2-16,2 0-1 16,-2 0-2-16,0 0-1 0,-5 0-4 15,-1 0 0-15,-6 6-1 16,1 9 1-16,-3 11 2 16,0 6-4-16,3 9 2 15,2 7 3-15,2 2-3 16,2 3 5-16,5 1 0 15,2-6-4-15,0-8 4 16,0-10 4-16,0-10-3 16,0-8 3-16,6-7 3 15,4-5-4-15,0 0 2 16,6-14 4-16,4-13-5 16,0-2 6-16,-1 0-2 15,-7 3-4-15,-1-2-3 0,-1 0 0 16,-4 0 2-1,-4 0 0-15,3 3 0 0,-3 4-1 16,0 0 2 0,2 8 1-16,-4 1 1 0,4 3 12 15,-4 4-1-15,0 5-3 16,0 0-11-16,0 0 1 16,0 0-1-16,0 0-3 15,0 0-3-15,0 0-1 16,0 0-15-16,0 21-10 15,2 9 21-15,9 11 5 16,-3-1 3-16,6-3 1 0,-3-5 1 16,5-8-2-1,-5-7 4-15,-3-9 6 0,-1-6-7 16,0-2-1-16,2 0 1 16,4-16 8-16,3-14-10 15,-1-7-1-15,-1 3-4 16,-5 1-3-16,2 5 5 15,-4 2 2-15,-1 8 0 16,3 0 1-16,1 3-2 16,-2 6 0-16,1 2-1 15,-5 3 1-15,-2 4-1 16,0 0-3-16,-2 0-6 16,4 0-5-16,2 14 0 15,3 16 9-15,1 7-5 16,2 2 7-16,-1-1 4 0,3-4 1 15,-5-5 2-15,-1-7-1 16,-1-10-1-16,-2-10 3 16,-1-2 3-16,-2 0 11 15,1 0 10-15,1-7-3 16,0-14-17-16,-2-7-6 16,0 0 0-16,-2-4 0 15,0-2 0-15,3-2-1 16,-1-3 0-16,3-2 1 15,-3 6 0-15,0 5 1 16,-2 8-1-16,0 10 4 16,0 6 4-16,0 6 6 0,0 0-15 15,0 0-11 1,0 0-1-16,0 0 2 0,0 0 1 16,0 0-2-16,0 10 6 15,0 1 5-15,-4 6 0 16,-1-1-1-16,-2-2 1 15,1 4 0-15,-3 1-93 16,0-4-120-16,0-5-378 16</inkml:trace>
  <inkml:trace contextRef="#ctx0" brushRef="#br0" timeOffset="48041.02">4794 9699 414 0,'0'0'75'0,"0"0"-75"15,0 0-10-15,0 0-15 16,0 0 10-16,0 0-60 15</inkml:trace>
  <inkml:trace contextRef="#ctx0" brushRef="#br0" timeOffset="48850.36">4794 9699 958 0,'50'61'178'0,"-50"-61"-130"15,0 0-29-15,0 0-18 16,0 0-1-16,0 0-10 16,46 9 10-16,-32-9 4 15,-3 0 5-15,-3 0 1 16,4 0 5-16,-1-12 3 16,0-3-6-16,1-4-9 15,-4 1-1-15,-3 2-2 16,-5 4 0-16,0 0-16 0,0 4-1 15,0 2 7-15,-3 0-1 16,-3 2 2-16,-1 2 2 16,2 2 7-16,3 0 6 15,-2 0-4-15,-3 0-2 16,-1 4 0-16,-4 12-4 16,-3 5-2-16,3 0 6 15,1 4-1-15,3 6 1 16,3 1 3-16,3 2 4 15,2 4-1-15,0-4-1 16,0 1-4-16,9-7 9 16,6-6-9-16,5-8 6 15,3-6 3-15,6-8 4 0,6 0-2 16,3-24 1-16,-3-13-7 16,-6 0 0-16,-6-2-3 15,-10 7-2-15,-3 5 4 16,-6 2-3-16,0 4 1 15,-2 6 2-15,-2 8-1 16,0 4 10-16,0 3 11 16,0 0-25-16,0 0-16 15,0 22-11-15,-2 10 17 16,-4 4 10-16,6-5 0 16,0-6 4-16,0-8-3 15,6-5 4-15,5-4-5 0,7-4 0 16,-2-2-2-1,-1-2 1-15,4 0-2 0,-6 2-11 16,-7-2-8-16,-2 1 14 16,-2 2 6-16,2-1-8 15,0 2 0-15,2 1 6 16,1 5 4-16,1 3 1 16,6 1 34-16,-1 5-13 15,1-5 1-15,1 3-11 16,1-2-2-16,0-3-2 15,2-5 0-15,-1-3 0 16,8-4 2-16,2 0-5 0,6-16-5 16,0-16-99-1,2-10-159-15,-9-4-289 0</inkml:trace>
  <inkml:trace contextRef="#ctx0" brushRef="#br0" timeOffset="50096.5">5673 9733 311 0,'0'0'594'0,"0"0"-388"16,0 0-73-16,0 0-58 15,0 0-29-15,0 0-15 16,0-39-13-16,0 39-9 16,0 0-7-16,0 0 2 15,0 0-4-15,0 0-1 16,0 0-6-16,0 0-3 16,0 0-1-16,0 0 3 15,0 0 7-15,0 0 1 16,0 0 2-16,0 0 3 0,0 0 5 15,0 0 1-15,0-7 1 16,-7-5-1-16,-2 0-1 16,0 0-3-16,0 0-3 15,3 4-2-15,1 4 10 16,0-1-9-16,3 5-1 16,0 0-2-16,0 0-7 15,-2 0-7-15,-5 5-16 16,-3 17 20-16,-1 6 10 15,-3 12 0-15,3 3 1 16,1 0-1-16,6 1 1 16,2-5 1-16,4-9-1 0,0-5 0 15,0-6 3 1,0-9-4-16,4-4-11 0,6-6-23 16,-2 0 6-16,3 0 28 15,5-12 5-15,-1-13-5 16,-1-2 1-16,-3-4-2 15,0 6 2-15,-4-1-1 16,-5 2 3-16,3 7 2 16,-3 7 1-16,-2 6 12 15,2 4 0-15,-2 0-4 16,0 0-7-16,2 0-7 16,0 0-10-16,7 4-8 15,3 17 16-15,3 4 2 16,3 8 19-16,2-1-8 15,0-4 6-15,0-5-2 0,-3-4-8 16,0-9 4 0,-1-4-3-16,-1-6-1 0,-2 0-3 15,5 0 4-15,0-20-8 16,-3-6-13-16,-3-6-15 16,-1-2 3-16,0-5 3 15,-2-2 15-15,2 0 6 16,-2 5 0-16,-3 9 2 15,-4 4 2-15,-2 9 7 16,0 4 21-16,0 4-6 16,-8 1-16-16,-5 5-1 15,-3 0-8-15,0 0-4 0,0 0-16 16,1 17 19-16,1 9-4 16,1 8 5-16,7 10 0 15,4 2 0-15,2 0 2 16,0-3-2-16,2-15 0 15,13-10-7-15,-1-12-82 16,1-6 70-16,-1-6 6 16,-1-25-5-16,-2-6-43 15,-4-4 37-15,-5 5 24 16,3 4 9-16,-5 6 38 16,4 6 2-16,-2 6-1 15,2 2-6-15,-1 5 0 16,-1 4-17-16,-2 3-7 0,2 0-7 15,2 0-11-15,4 0-13 16,2 17 3-16,4 20 6 16,4 13 4-16,2 16 1 15,-1 11 0-15,4 8 0 16,-5 2 2-16,2 7-1 16,-4 3-2-16,-1-5 2 15,-3-4-1-15,-6-14 0 16,-2-9 0-16,-4-14 0 15,0-7 4-15,0-11-1 16,0-6 1-16,0-6-3 16,-4-7 5-16,-2-5-5 15,1-9 2-15,3 0 12 16,-7 0 26-16,-9 0 6 0,-4-15-19 16,-7-16-14-16,6-15-2 15,8-12-10-15,5-16-3 16,10-7 5-16,0-10-3 15,0 3-2-15,14 0-1 16,5 5-31-16,0 5-41 16,-1 8-90-16,-3 10-29 15,-3 18-148-15</inkml:trace>
  <inkml:trace contextRef="#ctx0" brushRef="#br0" timeOffset="50607.1">6192 9861 689 0,'0'0'247'0,"0"0"-117"16,0 0-80-16,0 0-3 16,0 0-4-16,0 0-26 15,-6 0-17-15,6 0-4 16,0 0 4-16,0 0 1 15,4 0 4-15,9-5 2 16,7-5 7-16,1-6 4 0,0-4 1 16,0-6-6-1,-5-1-7-15,-1 3 3 0,-7 0-3 16,-2 2 0-16,-6 3 3 16,0 4 1-16,0 5 14 15,0 3 12-15,0 2-16 16,0 3 3-16,0 0-11 15,0 2-12-15,0 0-6 16,-6 0-15-16,-9 2 9 16,-5 18 9-16,1 2-1 15,-2 8-2-15,1 4 5 16,7 5-1-16,1 2 1 16,10 0-2-16,2-5 1 15,0-4 2-15,7-10 3 16,15-12 1-16,5-2 0 0,4-8 10 15,7 0 3-15,2 0-3 16,-2-25-3-16,-2-10-2 16,-10-9-9-16,-12-9-51 15,-9 3-111-15,-5 4-445 16</inkml:trace>
  <inkml:trace contextRef="#ctx0" brushRef="#br0" timeOffset="56224.31">7293 9599 288 0,'0'0'167'0,"0"0"-34"16,0 0-51-16,0 0-21 16,0 0 28-16,0 0-11 15,0 0-7-15,10-70-12 16,-6 61 1-16,-4 4 8 16,0 3 8-16,0-3-20 15,0 5-17-15,0 0-11 16,0 0-5-16,0 0-12 15,0 0-3-15,0 0-8 0,0 0-6 16,0 0-3 0,0 5-6-16,0 17 3 0,0 9 11 15,0 6 1-15,0 1 0 16,6 3 0-16,1-2 1 16,-1-4-1-16,2-12 0 15,-4-11 0-15,3-10 2 16,1-2 7-16,8-4 13 15,9-22-5-15,1-11-9 16,3-2 0-16,-2-1-5 16,-5 6-1-16,-1-1-2 15,-4 1-2-15,-1 5 1 16,-5 3 1-16,-3 4 0 16,-2 10 1-16,-4 7 0 0,-2 5 0 15,0 0-1-15,0 0-12 16,0 0-10-16,0 17-9 15,-10 6 23-15,6 2 8 16,2-1-3-16,2-2 0 16,0-2 6-16,8-2 2 15,15 2 0-15,0-3-2 16,-3 0-2-16,-5-5 1 16,-6-2-2-16,-4-5-3 15,-5-3-1-15,0-2-6 16,0 7 10-16,0-2 3 0,-14 2 0 15,-8-1 9 1,-7-4-10-16,-5 0 1 0,-1-2-3 16,1 0-56-16,3-17-83 15,0-16-197-15</inkml:trace>
  <inkml:trace contextRef="#ctx0" brushRef="#br0" timeOffset="56541.13">7360 9261 786 0,'0'0'174'0,"0"0"-123"0,0 0-51 16,0 0-27-1,0 0 27-15,0 0 4 0,24 51 10 16,-7-44 0-16,-7-7 4 15,-1 0 12-15,-4 0 9 16,-3-9-11-16,-2-8-9 16,0-2 2-16,-2-1-21 15,-14 4-1-15,5 6-1 16,0 6 0-16,2 4-9 16,5 0-10-16,4 20-32 15,0 14-19-15,27 4-2 16,19 0-138-16,10-6-433 0</inkml:trace>
  <inkml:trace contextRef="#ctx0" brushRef="#br0" timeOffset="60187.01">8481 9372 982 0,'0'0'127'0,"0"0"-66"16,0 0-14-16,0 0 14 0,0 0-33 16,0 0-26-16,-2-5-2 15,2 5-17-15,0 0 9 16,0 0 2-16,0 3-1 16,0 13 5-16,0 2 1 15,0 6 1-15,0-2 1 16,0-1-1-16,0-7 1 15,0-9 3-15,4-5-1 16,4 0 0-16,-2 0 23 16,1-14 3-16,-1-7-15 15,-2-3-6-15,-4-1 3 16,0 4-3-16,0 1-7 0,0 3 1 16,0 5 0-16,-2 2-1 15,-4 3-1-15,1 7 4 16,1-3 0-16,0 3 0 15,-1 0-4-15,-6 0-7 16,-4 8-6-16,-4 16 6 16,2 6 4-16,3 10 0 15,6 4 3-15,8 2-1 16,0 3 1-16,0-5 1 16,8-6 2-16,10-6 0 15,7-9-3-15,-1-8 1 16,1-10 2-16,6-5 3 15,4 0 3-15,6-27 2 0,1-4-4 16,-2-6-7 0,-7 1-10-16,-2 4-1 0,-4-1 3 15,-4 5 0-15,-1 7 6 16,-1 2 2-16,-8 9-2 16,0 5 1-16,-6 1 0 15,0 4-4-15,-3 0 2 16,-2 0 3-16,2 0 2 15,-2 0-1-15,3 0-1 16,-2 0-1-16,-1 8 1 16,0-3-1-16,-2 4 1 15,0-4 0-15,0-3 0 0,0 0 1 16,0-2 1 0,0 0-1-16,2 0 1 0,-2 0 2 15,0 0-3-15,0 0 7 16,0 0-5-16,3 0 5 15,-3 0 2-15,0 0-2 16,0 0-2-16,0-12-2 16,0 2-3-16,0-2 0 15,0 2 0-15,-3 3 1 16,-3 2 4-16,-2 1 2 16,0 4-8-16,-1 0 0 15,-7 0-9-15,-1 7 0 16,-4 16 2-16,1 7 3 15,3 5 4-15,1 0-4 16,7-1 2-16,7-1 1 0,2-10-1 16,0-4 0-1,2-7-8-15,5-6 3 0,-1-4 4 16,-4-2-2-16,0 0-1 16,4 0 6-16,0-16 2 15,1-12-2-15,3 0-4 16,2 3 3-16,-1 5 1 15,-2 8 6-15,-2 7 11 16,-3 3-1-16,1 2 2 16,-1 0-18-16,5 0-2 15,5 12-7-15,-2 10 6 16,5 2 3-16,-5 0 4 0,2-4-3 16,-3-8 0-16,0-2-1 15,-1-6 4-15,-4-4-3 16,1 0 7-16,6-4 6 15,5-23 0-15,2-10-14 16,-3-7-11-16,-1-4-16 16,-5-1-8-16,-6 2 17 15,-2 3 14-15,-3 1 4 16,0 5 1-16,0 8 16 16,0 6 5-16,-8 9 4 15,6 3-5-15,-2 7-6 16,4 3-5-16,0 2-2 15,0 0-5-15,-2 0-1 0,2 0-2 16,0 0-2-16,0 0-2 16,0 0-9-16,0 24 6 15,0 15 5-15,0 7 1 16,0 9 1-16,0 1 0 16,4 0 0-16,0-3 0 15,1-7 1-15,2-10-1 16,-1-9 0-16,3-16 0 15,5-8-1-15,3-3 1 16,12-12 3-16,5-17 6 16,1-11-9-16,2-4-4 15,-4-2-25-15,-4 4-7 16,-5 5 18-16,-8 11 13 16,-3 10 5-16,-8 8 1 0,-1 6 0 15,1 2-1-15,-1 0-6 16,5 0-3-16,0 12 5 15,-2 5 4-15,-1 1 1 16,1-2 0-16,-3 0 0 16,-2-3-1-16,1-3 0 15,-3 0 0-15,0-1 0 16,0-6 2-16,0-3-2 16,0 0-7-16,0 0 2 15,0 0 5-15,0-10 11 16,0-7-11-16,0-1-2 15,0 2 2-15,0 4 0 16,0 1 1-16,0 7-1 0,0 4 3 16,0 0 3-16,0 0-6 15,0 0-9-15,-7 2-6 16,-2 16 8-16,-2 8 7 16,0 4 2-16,0 7-2 15,4 5 0-15,7-1 7 16,0 6-6-16,0-4 7 15,0-5-8-15,11-6 3 16,5-9 0-16,-3-9-2 16,5-14 3-16,2 0 2 15,0-14 8-15,3-16-1 16,-2-7-10-16,-2-4-3 0,-3-1-16 16,1-2 0-16,-3 2 2 15,-1 5 1-15,-2 9 9 16,-6 11 3-16,1 7 1 15,-1 3 0-15,-5 7 8 16,0 0 0-16,0 0-8 16,0 0-12-16,0 2-4 15,0 18 6-15,0 4 10 16,-5 6 0-16,1 5 1 16,4-1 4-16,0 0-2 15,0-5 3-15,2-8-5 16,5-3 2-16,1-8 1 15,-1-6 0-15,4-4-2 0,2 0-2 16,6-19-1 0,5-13-41-16,-4-3-67 0,2-7 55 15,-1 1 1-15,-4 6-59 16,-1 7 44-16,-5 10 68 16,-7 7 79-16,-2 8 8 15,4 3-31-15,-2 0-41 16,2 0-14-16,3 12-1 15,0 8 18-15,2 2 2 16,0 2 14-16,1 2-10 16,1 0-13-16,-2-3-7 15,-2-4-2-15,-2-7-1 16,-3-6 1-16,-2-6 5 16,3 0 8-16,6 0 9 0,2-16 0 15,6-14-24-15,-2-8-9 16,-1-5-46-16,-1 0 16 15,-5-3 16-15,-2 3 18 16,-3 3 3-16,-5 4-1 16,0 8 3-16,0 4 16 15,0 8 44-15,0 2-27 16,-9 4-21-16,-1 4 0 16,4 2-4-16,-1 2-5 15,5 2 0-15,0 0-3 16,2 0-2-16,0 0-6 15,0 20 0-15,0 12 7 16,0 10 1-16,0 7-1 0,0 4 1 16,0 3 0-16,7-3 1 15,1-3 3-15,2-10-3 16,-2-4 0-16,1-7 2 16,3-6-3-16,-6-9 0 15,3-10 3-15,2-4-1 16,7 0 3-16,7-24 10 15,6-8-5-15,4-6 0 16,1-4-9-16,-3 1 0 16,-2 3 0-16,-2 3-1 15,0 7 0-15,-2 1 0 16,-2 8 0-16,0 2-2 0,-8 2 1 16,-3 10 1-16,-3 3 2 15,-5 2-2-15,-1 0-16 16,0 0 8-16,1 12 8 15,-2 2 2-15,1 0 2 16,-3-1-1-16,0-6-3 16,-2-2 5-16,0-3-4 15,2-1 0-15,-2-1 3 16,0 0 0-16,0 0 0 16,0 0 3-16,0 0 2 15,0-1 4-15,0-13-13 16,0-3-4-16,0 0 3 15,0-2-6-15,0 5 6 16,-2 2 1-16,-2 4 0 0,2 6 0 16,-3 2-1-16,1 0-6 15,-8 0-11-15,-3 17 9 16,-1 9 2-16,1 7 7 16,1 5-2-16,5 2 2 15,5-3 0-15,2-6 0 16,2-2 1-16,0-12-2 15,0-6 0-15,0-5-27 16,0-6-7-16,9 0 34 16,0-12 1-16,2-10-36 15,-5 1-3-15,1 1 34 0,0 6-2 16,0 2 7 0,-5 7 0-16,0 1 33 0,0 4 8 15,0 0-28-15,5 0-13 16,3 7 0-16,2 12 0 15,1-1 22-15,1 0-2 16,-1-4-7-16,-1-4-4 16,-1-3 0-16,0-2-2 15,-2-5 4-15,2 0 6 16,5 0-3-16,-1-12-3 16,1-12-8-16,-3-6-3 15,1-6-19-15,-5-5 11 16,-1-2-4-16,1-1 5 15,-2-2 7-15,-2 0-1 0,-3 3 2 16,-2 2 7-16,2 6-3 16,-2 10 10-16,0 14 13 15,0 7-2-15,0 4-10 16,0 0-16-16,0 0-7 16,0 1-5-16,0 22 0 15,-4 5 10-15,-6 4 2 16,4 5 0-16,1 8 0 15,5 3 0-15,0 6 3 16,0 0 1-16,0-4-4 16,9-2 15-16,5-9 2 15,-1-7-3-15,1-10-4 16,1-10 10-16,-1-6-4 0,5-6-3 16,4 0 5-16,1-21-6 15,8-4-3-15,-1-5-9 16,0-7-32-16,-4 2-97 15,-7-5-64-15,-5 1-172 16</inkml:trace>
  <inkml:trace contextRef="#ctx0" brushRef="#br0" timeOffset="60387.85">10825 9316 835 0,'0'0'346'0,"0"0"-166"16,0 0-33 0,0 0-77-16,0 0-49 0,0 0-14 15,0 0-7-15,113-94-2 16,-97 86-9-16,-3 4-118 16,1 0-139-16,-4 1-379 15</inkml:trace>
  <inkml:trace contextRef="#ctx0" brushRef="#br0" timeOffset="61542.28">11087 9443 580 0,'0'0'94'0,"0"0"-35"15,0 0 43-15,0 0-12 16,0 0-46-16,0 0-6 15,103 12 27-15,-92-12 1 16,0-9-25-16,-4-5-5 16,2-4-11-16,-3-4 7 15,1-2-26-15,-3-2-4 16,-1 3-2-16,-3 6 3 16,0 1-3-16,0 4 0 15,0 2 0-15,-5 2-9 16,-6 1 3-16,-2 7-1 15,-3 0-2-15,1 0 2 0,-3 0-3 16,2 3 1-16,-2 13 2 16,5 2 4-16,2 3-2 15,2 8 5-15,7 5 1 16,2 7 5-16,0 5 8 16,0 3 4-16,0-4 1 15,13-3-3-15,7-4-5 16,3-8 1-16,3-11-7 15,1-14-1-15,6-5 4 16,3-17 9-16,2-18-2 16,-5-11-14-16,-1-2-1 15,-8-2-13-15,-2 1-17 16,-2 9 2-16,1 10 26 0,-8 11 2 16,3 4 0-16,-5 9 7 15,-1 4-7-15,6 2-5 16,-3 0-3-16,1 0 8 15,1 8 4-15,-1 2 13 16,-3 4 8-16,1-2-14 16,-6 2-2-16,1 0 1 15,-3-3-7-15,3-1 0 16,-2-5-1-16,-5-3-2 16,4-2 2-16,-4 0 6 15,0 0 1-15,0 0 6 16,0 0 9-16,0-15-12 0,0-4-12 15,0 2 0-15,-4-4-1 16,-6 5 1-16,-1 0-1 16,3 2 1-16,-4 6 0 15,3 2 5-15,1 6 0 16,-6 0-5-16,1 0-6 16,-3 2 2-16,-1 12-1 15,3 8 1-15,3 4 1 16,2 11 0-16,2 1 3 15,7-1 4-15,0-3-4 16,0-3 2-16,2-7-1 16,12-7 3-16,5-10 1 15,0-5 5-15,-1-2 6 0,1-9-3 16,2-22 3 0,-1-10-7-16,-5-7-9 0,1-6 0 15,-5 1 1-15,2-5 0 16,-1 3-1-16,-4 1-2 15,-3 1 2-15,-5 2 0 16,0 7-4-16,0 5 4 16,-3 13 0-16,-3 10 0 15,2 10 0-15,4 4 2 16,-3 2-2-16,-1 0-3 16,-1 0-12-16,-6 20 5 15,0 8 7-15,-3 6 2 16,4 6-4-16,1 9 5 15,9 2-1-15,0 6 1 0,0 1 1 16,19-3 3-16,8-8 10 16,0-7 3-16,-2-13 3 15,-5-13-9-15,0-10-2 16,4-4 7-16,-1-9 12 16,-2-22-12-16,-2-8-6 15,-9-2-10-15,-4-3-84 16,-6 3-80-16,0-1-224 15</inkml:trace>
  <inkml:trace contextRef="#ctx0" brushRef="#br0" timeOffset="67804.88">12514 9168 162 0,'0'0'516'0,"0"0"-407"15,0 0-62-15,0 0 71 16,0 0-12-16,0 0-33 16,0 0-17-16,16 0-23 15,-16 0 21-15,0 0 3 16,0 0-10-16,0 0-3 15,0-2-13-15,0-2-12 16,0-2-1-16,0 0-13 16,0-2-4-16,0-1 2 15,-2 4-2-15,-3 1 1 16,5-1-1-16,-3 4 4 0,3 1 1 16,0 0-1-16,0 0-5 15,0 0-5-15,0 0 4 16,0 6-9-16,0 18 2 15,0 10 7-15,0 2 1 16,0 0 1-16,0 0-1 16,8-2 0-16,0-2 0 15,1-3 2-15,-3-10-2 16,0-7 0-16,-4-7-1 16,0-5-2-16,0 0 3 15,5-7 8-15,3-15-8 16,2-3-8-16,1 0 4 0,1 5 3 15,-1 3 1-15,3-2-4 16,1 5 3-16,-1 3-2 16,-3 4 3-16,-6 5-2 15,0 2 2-15,2 0-6 16,2 0-3-16,7 14 7 16,2 4 1-16,-2-2 1 15,0-4 0-15,-3-5-2 16,-5-4 2-16,-4-3 4 15,-4 0-3-15,0 0 3 16,-2 0 1-16,0-8-1 16,0-13-4-16,0-8-14 15,-10 3-3-15,-4 0 7 0,1 3 6 16,5 2 4 0,4 1 1-16,2 8 0 0,2 4 25 15,0 4-3-15,0 4-20 16,0 0-3-16,4 2-16 15,16 14 13-15,7 4 3 16,2 0-1-16,0-2 0 16,0-6 1-16,-2-4 0 15,-5-2 0-15,-4-6-5 16,-3 0-21-16,-3 0-3 16,-1-2-2-16,-5-8 13 15,-1 2 13-15,-2 5 1 0,-1 0 3 16,-2 3-1-1,2 0 1-15,2 0 0 0,3 0-10 16,1 3 6-16,6 12 5 16,-1 5 7-16,1 0 0 15,-1 3 0-15,1-4-6 16,-1-3 0-16,1-2 1 16,-3-4 1-16,-1-4 0 15,4-6-3-15,4 0 6 16,0 0 1-16,2-18-1 15,-5-8 4-15,-2-4-10 16,-1-7-14-16,-1 5-20 16,-5-5 18-16,2 4 12 15,-2 1 4-15,1 4 1 16,1 3 6-16,0 1 8 0,-4 7 12 16,0 5-4-16,-4 7 6 15,3 3 11-15,-1 2-23 16,-2 0-8-16,0 0-8 15,0 0-1-15,0 0-1 16,0 0 0-16,0 0-3 16,0 0-4-16,0 0 3 15,0 2 1-15,0 7 3 16,0-2 0-16,0-6 1 16,0 2 0-16,0-3 1 15,0 0 1-15,0 0 3 16,0 0-1-16,0 0-4 0,0 0 5 15,0 0 0-15,0 0-4 16,0 0 2-16,0 0-3 16,0 0 1-16,0 0 2 15,0-7 0-15,2-11-3 16,0-2-1-16,-2-4 0 16,0-2-4-16,0-3-2 15,0 3 6-15,0 5 0 16,0 3 1-16,-4 6-2 15,2 4 2-15,2 4 0 16,0 4 1-16,0 0-1 16,0 0-1-16,0 0-6 15,0 2-7-15,0 20 10 16,0 6 1-16,4 9 3 16,5 4-2-16,2 8 5 15,-2 0-1-15,-3 6 4 16,4-2-5-16,-1-2 7 0,1 0-6 15,4-10-1-15,1-7 0 16,6-10 0-16,-1-12 5 16,4-12-1-16,1 0 1 15,2-7 0-15,-1-20-6 16,1-7-4-16,-2-9-29 16,-3-3-26-16,-6-5-9 15,-6 0-45-15,-5 2 38 16,-3 3 39-16,-2-2 18 15,0 11 7-15,0 4 11 0,0 6 6 16,0 8 17-16,0 7 26 16,0 5 21-16,0 5 2 15,0 2-28-15,-2 0-15 16,0 0-27-16,-1 9-2 16,3 22-3-16,0 8 3 15,0 10 5-15,0 6 2 16,0-4 2-16,3 0-2 15,4-3 1-15,-3-4-4 16,-1-6-1-16,-1-6-3 16,-2-10 1-16,0-10 3 15,0-7-2-15,0-5-1 16,4 0 2-16,0-11-3 0,3-10-10 16,0-5-7-16,2-1 16 15,-1 3 0-15,6 2-11 16,-3 4 3-16,0 7 7 15,3 6-3-15,1 3-2 16,5 2 4-16,7 0 3 16,0 7 23-16,2 20 8 15,2 4-12-15,-4 2-11 16,-1-1-4-16,-8-7-1 16,-2-8-1-16,-7-5-1 15,-7-6 0-15,0-3-1 16,-2-3-37-16,0 0-61 0,0 0-44 15,-10-23-281-15</inkml:trace>
  <inkml:trace contextRef="#ctx0" brushRef="#br0" timeOffset="68008.77">13401 9015 1031 0,'0'0'238'0,"0"0"-131"15,0 0-42-15,0 0 2 16,0 0-48-16,0 0-19 16,111-23 0-16,-65 7 0 15,-11-3 1-15,-6 1-2 0,-7 0-49 16,-8 0-77 0,-14 1-118-16,0-4-405 0</inkml:trace>
  <inkml:trace contextRef="#ctx0" brushRef="#br0" timeOffset="68158.45">12808 9025 1267 0,'0'0'143'16,"0"0"-107"-16,0 0-36 15,0 0-70-15,0 0-173 0,0 0-310 16</inkml:trace>
  <inkml:trace contextRef="#ctx0" brushRef="#br0" timeOffset="69934.42">14652 9206 724 0,'0'0'211'0,"0"0"-83"16,0 0-46-16,0 0-26 0,0 0 40 16,0 0-58-16,0-68 17 15,0 58 4 1,0-3-7-16,0 2 5 0,0-1-16 15,0-5-28-15,0-1-5 16,0-5-5-16,0-4-2 16,-2-2-1-16,2 0 1 15,-2 3-1-15,2 4 0 16,0 10 1-16,0 4 4 16,-3 8-5-16,0 0-5 15,1 0 0-15,2 2-21 16,-2 21 7-16,2 3 19 0,0 3-3 15,0 0-2-15,0-8-40 16,10-5 0-16,1-5 17 16,-1-6-3-16,4-5 14 15,-3 0-3-15,3 0 10 16,-3-7-2-16,0-5 6 16,-2 1 4-16,-2 8-2 15,-3 0 3-15,0 3 1 16,3 0-18-16,4 18 13 15,2 7 2-15,8 0 5 16,0-3-2-16,4-4 0 16,-5-2 0-16,-1-5 0 15,-6-5 0-15,0-2 0 16,-2-4 0-16,2 0 6 0,1 0-2 16,-1 0-3-16,3 0 1 15,2-16-2-15,4-10-1 16,-2-6-29-16,-4-3 5 15,-6-1 17-15,-2 5 3 16,-8 2 4-16,0 7 2 16,0 6 5-16,0 4 17 15,0 6 4-15,0 4-14 16,-2 2-3-16,-6 0 0 16,0 0-10-16,-3 17-4 15,-1 4 0-15,6 5 4 16,6 2 0-16,0 2 1 15,0-2 3-15,2-2 1 0,18-4 2 16,5-3-1-16,4-10-2 16,0-6 4-16,0-3-3 15,-8 0 2-15,2-22 0 16,-3-6-2-16,-2-2-2 16,0 2-3-16,-3 3 0 15,1 5 0-15,-1 6-3 16,-1 7-1-16,-1 0 3 15,-1 7-3-15,-4 0-3 16,1 0-1-16,-2 7 4 16,-4 8 4-16,-3 7 1 15,0-1 7-15,0-1 15 0,-3-4-9 16,-15-6-7 0,0-5 5-16,-1-2 10 0,0-3 16 15,4 0-14-15,4 0-12 16,6 0 17-16,3 0-5 15,2-3 3-15,0 3 1 16,0 0-24-16,0 0 1 16,7 0-5-16,15 7-2 15,7 11-1-15,0 0 2 16,0 0 1-16,-4-4 5 16,-1-6-5-16,-4-4-1 15,3-4-14-15,-2 0-8 0,4-16 0 16,0-12-5-1,4-8-32-15,-3-5 26 0,-3 0-8 16,-4-5 14-16,-5 3 24 16,-3 1 4-16,-4 2 1 15,0 8 11-15,-1 6 10 16,-3 12 11-16,-1 5 16 16,0 7-17-16,-2 2-32 15,2 0-1-15,0 25-16 16,3 13 17-16,-1 14 9 15,3 12 11-15,4 11-5 16,0 8 11-16,5 10-2 16,-3 9-15-16,1 5 2 15,-1-3-4-15,-7-5-2 16,2-9-4-16,-6-17-1 0,0-15 0 16,-2-22 1-16,2-22 0 15,0-14-1-15,1-5 0 16,1-34-1-16,-2-16-118 15,0-15-152-15,-2-8-380 16</inkml:trace>
  <inkml:trace contextRef="#ctx0" brushRef="#br0" timeOffset="70184.42">15757 8901 1015 0,'0'0'149'0,"0"0"-56"0,0 0-61 15,0 0-32-15,0 0-5 16,0 0 2-16,187-41 0 16,-162 58 1-16,-14 3 2 15,-11 1 6-15,0 2 14 16,-9 1 10-16,-22 3 19 16,-2-4-16-16,-3-2-13 15,3-7-10-15,10-7-7 16,7-7-3-16,12 0-14 15,4-14-77-15,0-16-249 16</inkml:trace>
  <inkml:trace contextRef="#ctx0" brushRef="#br0" timeOffset="71209.16">16100 8932 878 0,'0'0'254'0,"0"0"-185"0,0 0-5 15,0 0-25-15,0 0-31 16,0 0-6-16,90 0 0 16,-72-2-1-16,-3-10-1 15,-1-3-1-15,-3-2-38 16,-2-4 20-16,-4 3 3 16,-3-1 13-16,-2 0-3 15,0 4 1-15,0 6 1 0,0 3 3 16,0 4-13-16,0 0 12 15,-2 2 2-15,-8 0 0 16,-5 4-4-16,-3 14-2 16,2 4 6-16,0 6 14 15,3 2 66-15,2 2-40 16,8 0 13-16,3 0-21 16,0-2 4-16,19 1-14 15,8-5-4-15,2-4-10 16,2-8 4-16,4-11-3 15,1-3 3-15,-1 0-3 16,2-24-9-16,-9-3-18 16,-1-6-64-16,-5 1 18 15,-1 2 21-15,-6 7 28 16,-1 6 4-16,-6 7 11 16,-1 4 0-16,-1 6 3 0,0 0-3 15,-2 0-1-15,0 0 1 16,3 9 5-16,-5 6 15 15,0 3-6-15,0 2-4 16,0-3-2-16,0-3 0 16,2-7-6-16,-4-2-2 15,2-1 0-15,-2-4 1 16,0 0 5-16,0 0 9 16,0 0-15-16,0-18-5 15,-6-6-120-15,0-1 45 16,-1 4 74-16,3 6 6 15,-2 7 3-15,4 4 51 16,-4 4 36-16,4 0-63 0,-2 0-27 16,-5 22 0-16,1 9 0 15,-2 6 28-15,3 7-8 16,1 0-7-16,6 1 0 16,0-5 0-16,0-8 2 15,17-8-4-15,10-8-4 16,4-12 8-16,6-4 5 15,0 0-5-15,1-27-9 16,-2-12-6-16,-5-10-4 16,-4-2-54-16,-7-7-8 15,-5 1 9-15,-5 5 42 0,-6 8 11 16,-4 6 4-16,0 10 2 16,0 11 12-1,0 3 13-15,0 11-15 0,0 3 15 16,0 0-27-16,-2 0 0 15,-6 8-10-15,-5 13 10 16,-2 8 1-16,1 5 16 16,1 7-2-16,4 3 14 15,9 2-3-15,0 0 13 16,0-7-20-16,22-1-3 16,3-6-1-16,4-7-3 15,-4-7-5-15,-6-6 5 16,0-7-5-16,-7-5-6 15,2 0 3-15,1-15-4 0,2-17-55 16,-7-8-111-16,-1-4-53 16,-6-3-396-16</inkml:trace>
  <inkml:trace contextRef="#ctx0" brushRef="#br0" timeOffset="71400.05">16854 8964 854 0,'0'0'219'16,"0"0"-149"-16,0 0 59 16,0 0-29-16,0 0-27 15,0 0-45-15,0 0-21 16,103-27-3-16,-72 11-4 0,3 1 0 16,1-5-117-16,-2 1-191 15,-1-1-460-15</inkml:trace>
  <inkml:trace contextRef="#ctx0" brushRef="#br0" timeOffset="72198.86">17751 8921 578 0,'0'0'165'0,"0"0"-92"15,0 0 12-15,0 0 3 16,0 0-54-16,0 0-16 16,31-160-12-16,-29 121 6 15,0 2 39-15,0 2 18 16,0 7 17-16,0 7-29 15,-2 6-20-15,0 7 6 16,0 4-21-16,0 4-12 16,0 0-10-16,0 0-8 15,0 10-19-15,0 16 14 0,-4 11 13 16,0 2 0-16,2 6 19 16,2-3-2-16,0 0 1 15,0-2 5-15,0-4-14 16,8-4-2-16,5-8-1 15,-1-6-2-15,1-7-3 16,-6-8 6-16,0-1 4 16,-3-2-4-16,1 0 1 15,1 0-1-15,6 0 0 16,5-14-2-16,1-4 1 16,2 1-4-16,-2-6-1 15,2 0 0-15,0 4 1 16,-6 3 0-16,-6 4-1 15,-6 8-1-15,-2 2 1 0,0 2-1 16,0 0 9-16,0 0-9 16,0 0-12-16,0 4-1 15,0 12 10-15,0 5 3 16,0 0 10-16,3 2-6 16,1-2 1-16,3-1 0 15,2 0 1-15,4-7 5 16,1-6 6-16,1-7-1 15,3 0 2-15,-3 0 2 16,-1-9-4-16,-5-10-9 16,-9-3 5-16,0 0-4 15,0 2-7-15,0 4 1 16,-7 6 0-16,-1 3-1 0,0 5 0 16,2 2-1-16,-3 0-1 15,-2 0-3-15,-3 0-1 16,-1 0-29-16,-1 0-43 15,1 0-34-15,-1 0-44 16,3 0-114-16,-3-5-367 16</inkml:trace>
  <inkml:trace contextRef="#ctx0" brushRef="#br0" timeOffset="72397.73">17915 8736 1080 0,'0'0'252'0,"0"0"-93"15,0 0-81-15,0 0-34 16,0 0-22-16,0 0-15 0,47-72-7 16,-32 62-1-16,-1 3 1 15,-3 0 0-15,-4 3 4 16,-5 3-8-16,-2 1-15 16,0 0-112-16,0 0-101 15,0 12-186-15</inkml:trace>
  <inkml:trace contextRef="#ctx0" brushRef="#br0" timeOffset="91575.22">18816 8756 453 0,'0'-3'281'0,"0"1"-97"15,2 0-77-15,0-3-39 16,0 1-22-16,5-1-13 16,-1-6 0-16,4 2-8 15,-4 2 11-15,-3 2 0 16,-1 2 17-16,-2 3-12 16,0 0-15-16,0 0-12 15,0 0-6-15,0 0-2 16,0 0 4-16,0 0 2 15,0 0 1-15,0 0-3 16,0 0-2-16,0 0-2 16,0 0-1-16,0 0 5 0,0 0 0 15,0 0 5-15,0 0-7 16,0 0-3-16,0 0 0 16,0 0-5-16,0 0-3 15,0 0-2-15,0 8 2 16,0 13 2-16,0 6 2 15,-2 8 3-15,-1-1-4 16,3 1-2-16,0-4 1 16,0-1 1-16,0-7 4 15,0-2-4-15,3-7 0 16,3-8 1-16,-4-1-1 16,0-5 5-16,6 0-1 0,3 0 3 15,2-12 2 1,7-11-5-16,0-2-4 0,-2-4-1 15,0 0-11-15,-3-3-9 16,-1 7 7-16,-3 1 14 16,0 8 0-16,-4 4 1 15,-1 5 0-15,1 4 0 16,-5 3 8-16,3 0-9 16,2 0-1-16,4 17-13 15,-1 6 14-15,0 7 0 16,-4 4 2-16,-1-5 1 15,-1-2-1-15,-2-8-1 16,0-7-1-16,-2-5-1 0,0-3 0 16,0-2-2-1,0-2 3-15,0 0 0 0,0 0 3 16,4-2 5 0,0-14-8-16,4-5-11 0,3-2 6 15,1 5 5-15,1 1 0 16,-1-3 1-16,1 5 3 15,0-1 2-15,1 4-1 16,-4 2 6-16,-3 5-5 16,-4 4-1-16,-1 1-5 15,2 0-8-15,1 1 2 16,1 16 4-16,1 3 4 0,0 0-2 16,0-2 1-1,-1-1 1-15,-2-5-2 0,1-7 0 16,-3-1 0-16,2-4-14 15,1 0-63-15,0 0-22 16,-1-28-93-16,0-14-766 16</inkml:trace>
  <inkml:trace contextRef="#ctx0" brushRef="#br0" timeOffset="91864.05">19182 8358 983 0,'0'0'199'0,"0"0"-151"16,0 0-28-16,0 0 8 16,0 0 2-16,0 0-11 0,-36 164-5 15,49-148-4-15,-4-9 1 16,-4-7-10-16,-5 0 5 16,0 0 24-16,0-23 5 15,0-7-25-15,0-6-9 16,-2 7-1-16,-12 9-17 15,3 13-20-15,-1 7 5 16,8 0-3-16,2 20-13 16,2 13 23-16,0 13 11 15,24 0 3-15,8-2-129 16,3-9-381-16</inkml:trace>
  <inkml:trace contextRef="#ctx0" brushRef="#br0" timeOffset="93181.28">19680 8763 491 0,'0'0'242'16,"0"0"-176"-16,0 0-13 15,0 0-3-15,0 0-24 16,0 0 19-16,23 36 6 16,-21-21-17-16,0-4-10 15,-2-1-12-15,0-6-6 16,0 0 7-16,0-4-7 16,0 0 5-16,0 0 3 0,0 0 44 15,0 0 2-15,-8-6-34 16,-6-8-26-16,-1-4 9 15,2 2-3-15,-1 0-4 16,1 1 7-16,3 4 46 16,2 0-8-16,-3 4 9 15,1 0-32-15,-1 6-18 16,-2 1-5-16,2 0-1 16,-2 0 0-16,-1 8-9 15,1 14 6-15,-3 9-1 0,3 6 4 16,4 1 5-16,2 0 3 15,7-1-1-15,0-4-1 16,0-5 1-16,9-6-3 16,13-8 2-16,5-9-1 15,6-5 6-15,4-7-5 16,-4-27 1-16,0-12-4 16,-4-10-3-16,-6-7-15 15,-8-2-4-15,-4-2 0 16,-9 2 18-16,-2 0-2 15,0 5 3-15,0 7 4 16,-2 12 6-16,-5 12 18 16,5 15-7-16,2 10-6 0,-2 4 2 15,2 0-17 1,-2 0-14-16,-3 23-7 0,-1 11 19 16,-1 4 2-16,0 6 1 15,3 4-1-15,-1 6 0 16,3 6 0-16,2 9 2 15,0-2-1-15,0-2-1 16,0-11 0-16,9-10 3 16,7-10-1-16,-1-9 0 15,3-11-1-15,4-9-1 16,3-5 0-16,2 0-4 16,-1-18-5-16,-1-10 5 0,-2-4-7 15,-6-3-6 1,-3-2 8-16,-6 4 8 0,1 8 1 15,-5 5 0-15,1 4 1 16,2 2 10-16,-3 4 1 16,-1 5-6-16,-1 2 9 15,0 3-11-15,-2 0 3 16,0 0-4-16,0 0-3 16,0 0 0-16,0 0-2 15,0 0-10-15,0 3 0 16,0 12 9-16,0 1 3 15,0-1 0-15,0 2 0 16,0-1 1-16,0-2-1 0,0 0 0 16,0-2 4-1,2-2-3-15,5-3 0 16,2-2 1-16,0-3 1 0,2 0-3 16,5-2 0-16,-1 0 5 15,5 0 0-15,1-12-3 16,-2-12 2-16,-3-6-1 15,-1-3-2-15,-3-2-1 16,-1-3 6-16,-5 5-6 16,2 8 2-16,-6 13-1 15,-2 7 9-15,0 5 5 16,0 0-15-16,0 0-3 0,2 10-15 16,2 15 4-1,3 5 14-15,1 0 5 0,6 0 6 16,1-2-5-16,4-2 0 15,-2-4 2-15,-1-5-6 16,-7-4 1-16,-3-6-3 16,-1-6 1-16,-5-1 0 15,5 0 11-15,-1-12 21 16,5-16-1-16,-1-6-22 16,2 0-7-16,-4 5-2 15,-4 2-1-15,-2 5-5 16,0 4-22-16,-6 1-32 15,-25 4-193-15,-12-1-342 16</inkml:trace>
  <inkml:trace contextRef="#ctx0" brushRef="#br0" timeOffset="93339.19">19815 8465 1196 0,'0'0'263'15,"0"0"-171"-15,0 0-92 16,0 0-1-16,0 0-97 16,0 0-26-16,56 51-237 15</inkml:trace>
  <inkml:trace contextRef="#ctx0" brushRef="#br0" timeOffset="93914.86">20330 8739 607 0,'0'0'333'0,"0"0"-183"16,0 0-4-16,0 0-30 15,0 0 5-15,0 0-59 16,-2 0-42-16,21-3-20 15,10-2-2-15,4-2 2 16,4 0 1-16,0-2-1 16,-5-3 0-16,-6 2-1 15,-8 0 1-15,-9 0-1 16,-4 5-1-16,-3 1 2 16,-2-3-1-16,0 7 1 15,0-1-1-15,0 1 1 0,0 0-2 16,2 0-3-16,-2 0-6 15,2 8-18-15,2 16 29 16,3 10 11-16,5 9 7 16,1 6 19-16,5-3-13 15,-1-2-4-15,-1-6-9 16,-1-8-5-16,-1-5-4 16,-5-12 0-16,-5-5-2 15,-4-8-19-15,0 0-103 16,0-21-18-16,0-25-402 15</inkml:trace>
  <inkml:trace contextRef="#ctx0" brushRef="#br0" timeOffset="94172.72">20742 8472 963 0,'0'0'236'15,"0"0"-185"-15,0 0-51 16,0 0 1-16,0 0 0 15,0 0 17-15,7 4 1 16,-7-4 8-16,0 0 87 16,0-4-11-16,0-10-68 15,-10 4-28-15,-3 2-7 16,-1 7-5-16,2 1 1 16,-2 0-3-16,3 7-62 15,7 15-36-15,4 7-3 16,0 0-50-16,15 3-55 0,11-1-120 15</inkml:trace>
  <inkml:trace contextRef="#ctx0" brushRef="#br0" timeOffset="96068.12">21085 8849 900 0,'0'0'210'0,"0"0"-110"15,0 0-66-15,0 0-19 16,0 0-15-16,0 0 5 0,67-58-3 16,-67 54 1-1,0 4 22-15,0-5 6 0,0 0-3 16,-12-2-19-16,-7-2-7 16,-1-3 1-16,-3 2 2 15,4 4-3-15,0-1 30 16,6 5-12-16,0 2-9 15,-3 0-7-15,0 0 1 16,1 2-7-16,-3 15 2 16,5 5 0-16,3 6-2 15,2 2 4-15,6 2 0 16,2-1 2-16,0-6-4 16,2-6 6-16,16-8-2 15,4-8 0-15,2-3 2 0,3-12 13 16,2-25-10-16,-2-7-9 15,-7-8-10-15,-7-8-1 16,-2-4-2-16,-3-1 1 16,-8 3 5-16,0 8 7 15,0 8 2-15,0 14-1 16,0 11-1-16,0 12 10 16,-2 6 19-16,-2 3-13 15,4 0-16-15,0 0-9 16,-2 0-13-16,-2 15 13 15,0 9 9-15,1 4 12 16,1 8 1-16,2 6 3 16,0 4 4-16,0 4-15 0,0 1 1 15,7-2 1-15,7-6-3 16,1-5-4-16,3-10 4 16,-3-8-3-16,3-4 0 15,0-8 1-15,2-8 3 16,5 0 1-16,-1-3 2 15,0-22-8-15,-1-8-1 16,-5-2-34-16,-5-3 12 16,-4 5 20-16,-2 5 1 15,-5 5 1-15,2 6 2 16,3 3 2-16,-3 4-2 16,2 5-1-16,-6 5 0 15,0 0 0-15,0 0-7 16,0 2-26-16,0 15 11 0,0 10 19 15,0 3 3-15,0 2 2 16,0 3 2-16,6-6 4 16,5-3-7-16,0-6 4 15,0-4-4-15,-2-3 6 16,3-10-7-16,-4-3 4 16,3 0 9-16,5 0-6 15,-1-20-7-15,1-7-41 16,-3-2 2-16,-1-2 12 15,-5 1 17-15,1 2 2 16,-3 8 3-16,-3 3 3 16,2 8 2-16,-4 6 3 15,2 1 32-15,1 2-8 0,-3 0-8 16,0 0-2-16,0 10-12 16,5 14 10-16,-1 7 19 15,2 1-12-15,3-1-12 16,5-5-1-16,-1-6-7 15,1-6 4-15,-1-9 4 16,5-5-10-16,4 0-13 16,2 0-54-16,5-19-66 15,2-5-41-15,-2 0-50 16,3 0-77-16,-5 6 179 16,-5-1 122-16,1 3 82 15,-8 5 56-15,-1 4 9 0,-6 5-66 16,-1 2-31-16,-3 0-38 15,0 5-9-15,1 7 11 16,-2-2-9-16,-1-3 0 16,0-2-4-16,-2-3 5 15,0-2 19-15,0 0 21 16,0 0-7-16,0 0-10 16,0 0 9-16,0 0-3 15,0 0 3-15,0 0 32 16,0-9-26-16,0-4-39 15,0-1-2-15,0 1-2 16,0 6-1-16,-2 5 2 0,-3 2 15 16,0 0 1-16,-1 0-13 15,-5 0-5-15,-3 12-3 16,-3 12 2-16,1 2 1 16,1 6 0-16,1 0 0 15,3-2 1-15,7-5-1 16,-1-2 1-16,5-9 0 15,0-5 1-15,0-2-2 16,0-7-2-16,0 0-12 16,7-7 7-16,6-14-19 15,3-11-27-15,-3 0 8 16,-1 1 23-16,-6 4 16 16,1 6 5-16,-1 6 1 15,-2 6 2-15,2 6 28 16,-4 3-4-16,0 0-26 0,4 8-17 15,1 11 17-15,2 3 31 16,2-1 14-16,0-1-26 16,-2-6-2-16,-2-6-6 15,0-6-1-15,-1-2-1 16,3 0 14-16,0 0 0 16,2-2-7-16,2-16-3 15,3-6-6-15,2-6-2 16,0-7-5-16,0-2 1 15,-3-3 0-15,-3-3-1 16,-4 4 2-16,-1 0-1 16,-3 4 1-16,-2 8 0 15,-2 7 2-15,0 6 4 0,0 4-3 16,0 3-5-16,-4 4-3 16,-5 1-1-16,5 4 1 15,0-2 2-15,4 2 0 16,-2 0 2-16,2 0-2 15,-4 0-1-15,-4 10-11 16,-3 26 1-16,2 14 8 16,2 11 2-16,7 6 0 15,0 2 2-15,10-1 0 16,11-4 2-16,4-12 17 16,-3-11 0-16,3-14-8 15,2-13-3-15,-3-8-2 0,5-6 3 16,-5-10 2-16,-5-22-11 15,-11-10-9-15,-8-6-122 16,0-3-338-16</inkml:trace>
  <inkml:trace contextRef="#ctx0" brushRef="#br0" timeOffset="98123.61">23063 8740 515 0,'0'0'138'0,"0"0"-93"16,0 0 58-16,0 0-26 15,0 0-24-15,0 0-12 16,0 0 31-16,15 23 21 0,-15-23 19 16,0 0-45-1,0 0-35-15,-2 0-19 0,-7-7-13 16,-5-9 1-16,-1 0-1 15,1-1 6-15,-1-4-5 16,2 6 8-16,-1 1 26 16,3 6-7-16,2 1-11 15,0 5-2-15,-2 2-11 16,-1 0-4-16,4 0-2 16,-3 0-8-16,-1 19 7 15,1 4-2-15,3 7 5 16,0 7 7-16,6 3 0 0,2 4 6 15,0-3-8 1,0 0-4-16,0-12 4 0,12-9-4 16,1-15 1-16,5-5 7 15,7-8-1-15,2-26 14 16,1-14-8-16,-6-8-4 16,-3-2-4-16,-6 1 1 15,-4 3-5-15,-2 8 0 16,-3 2-2-16,-2 2 4 15,0 2-1-15,-2-1 2 16,0 4 4-16,0 9-7 16,-2 8 8-16,-4 8 0 15,-1 8-2-15,4 4-4 16,3 0-4-16,-2 0-2 16,2 0-1-16,0 0-6 15,-4 2-6-15,4 24 11 16,-3 13 2-16,3 14 1 0,0 7 1 15,0 10 4-15,16 3-3 16,-3-1 0-16,6-6-2 16,-4-12 3-16,3-12-5 15,-1-14 8-15,-1-12-6 16,-1-8 2-16,1-8 0 16,-3 0 8-16,1 0-1 15,1-17-4-15,4-8-4 16,-2-10-35-16,6-6-14 15,1 1-22-15,-1 5 11 16,1 3 40-16,-4 11 18 16,-4 4 0-16,-1 6 2 0,-3 4 22 15,1 5 18-15,-2 2-17 16,0 0-9-16,0 0-6 16,-2 10 4-16,0 9-8 15,0 3 2-15,-5-3-3 16,-2 3-1-16,-2-5-1 15,0-3-1-15,0-6-1 16,0-3 1-16,0 0 0 16,0-5 0-16,0 0 0 15,0 0 2-15,0 0 2 16,0 0-4-16,0-6-1 16,0-16-32-16,0-6-18 15,0 1 40-15,0 6 11 0,0 3 0 16,0 6 5-16,0 7-2 15,0 3 7-15,0 2-3 16,0 0-7-16,-4 2-25 16,-7 25-2-16,-3 7 25 15,4 2 2-15,-1-2 0 16,6-5 4-16,5-10-3 16,0-6 0-16,0-10 1 15,0-1 1-15,0-2-3 16,0 0 7-16,0 0-1 15,0-2-6-15,5-14-47 16,3 0-2-16,-1 1 31 0,-1 8 17 16,2 0-1-16,-2 6 2 15,7 1 1-15,1 0 9 16,6 0 30-16,2 13-8 16,5 10-1-16,2 5 21 15,-2-7-35-15,-2-1-10 16,-8-11 5-16,-3-5-8 15,-8-4-1-15,1 0 13 16,-3-8-2-16,3-17 5 16,0-8-13-16,2-5-6 15,-1-4-8-15,2-5-34 16,-4 2-25-16,1-1 27 16,-5 3 27-16,-2 6 12 15,0 0 1-15,0 5 7 16,0 8 20-16,0 6 20 0,0 7 7 15,0 8-27-15,0 3-1 16,0 0-18-16,0 0-8 16,0 0-12-16,-2 16-10 15,-5 10 21-15,1 4 0 16,1 6 1-16,5 2 0 16,0 4 2-16,0 4 4 15,0 2 24-15,5-2-12 16,8-3-6-16,-2-7-6 15,5-8 0-15,-1-7-1 0,1-8 0 16,-1-6-4 0,-1-7 11-16,-1 0-8 0,-1 0-1 15,1-15-3-15,3-11-60 16,-3-11-140-16,-9-6-176 16</inkml:trace>
  <inkml:trace contextRef="#ctx0" brushRef="#br0" timeOffset="98282.52">23775 8695 350 0,'0'0'744'0,"0"0"-607"15,0 0-95-15,0 0 30 16,0 0 4-16,0 0-41 16,50-2-32-16,-23-6-3 15,2-1-11-15,4-3-150 0,0-3-257 16</inkml:trace>
  <inkml:trace contextRef="#ctx0" brushRef="#br0" timeOffset="99083.09">24253 8663 124 0,'0'0'542'16,"0"0"-392"-16,0 0-77 15,0 0-33-15,0 0-17 16,0 0-14-16,0 49 13 15,0-49-10-15,0 0 9 16,0 0 77-16,0 0 2 0,0 0-25 16,0-9-35-16,0-8-36 15,-5 2-1-15,-1 1-2 16,-6-1 0-16,4 5 3 16,1 2-3-16,3 4 5 15,-1 2 15-15,2 2 4 16,1 0-18-16,-4 0-7 15,-3 13-7-15,-5 13 1 16,1 7 6-16,-3 1 7 16,3 0-2-16,5-3-4 15,-2-6 8-15,6-6-9 16,-1-7 3-16,3-4-2 16,2-4-1-16,0-4-1 0,0 0-2 15,0-6 2 1,4-17-16-16,15-8-54 0,2 4 42 15,0 0 23-15,-3 6 6 16,-3 9 0-16,-3 7 19 16,-4 5 25-16,1 0-11 15,0 2-33-15,2 15 7 16,2 6 5-16,3 0-5 16,2-6-2-16,0-3-3 15,0-6 3-15,-3-6-1 16,1-2 10-16,2 0-2 15,4-14-5-15,-5-10 1 16,4-5-8-16,-3-3-25 16,-5 2-10-16,-4-2-6 0,-2 2 23 15,0 2 8-15,-5 6 8 16,0 2 2-16,2 8 11 16,-4 5 38-16,0 2 9 15,0 5-7-15,0 0-18 16,2 0-23-16,1 0-10 15,1 0-5-15,1 2-9 16,4 20 14-16,-3 14 3 16,3 16 8-16,-7 15 1 15,-2 10 1-15,0 15-2 16,0-1 3-16,0 4-7 16,0-5 1-16,0-8 0 15,5-9-6-15,6-13 6 0,0-19-8 16,-1-11 4-16,-2-13 1 15,-4-13-5-15,3-4 0 16,3-7-39-16,2-25-77 16,1-14-261-16</inkml:trace>
  <inkml:trace contextRef="#ctx0" brushRef="#br0" timeOffset="100825.14">24516 8789 938 0,'0'0'218'0,"0"0"-82"16,0 0-82-1,0 0-32-15,0 0-19 0,0 0-2 16,146-157-2-16,-109 152-4 16,-6 2 2-16,-9 3 1 15,-6 7-4-15,-5 16-1 16,-9 8-3-16,-2-1 3 15,0-1 6-15,-7 0-1 16,-15-8 1-16,-4 0 1 16,-1-8 1-16,4-6 2 15,9-2 6-15,8-5 7 16,6 0 1-16,0 0 14 16,0-5 48-16,14-19-42 0,13-6-37 15,6-2-3 1,5 0-4-16,-1 0-36 0,-1 4-1 15,-5 6 31-15,-6 4 4 16,-7 5 4-16,-5 5 4 16,-3 2 1-16,-4 2 0 15,-2 4 0-15,1 0-7 16,1 0-15-16,1 6 19 16,4 12 0-16,-2 3 3 15,0 2-1-15,0 5 1 16,2 0 13-16,0-2-4 15,1-4-8-15,-2-3 1 0,-1-7-1 16,-2-7 2 0,-2-2 2-16,-1-3 6 0,0 0 4 15,1-15-11-15,1-11-4 16,2-11-54-16,-8-1-5 16,0 2-21-16,0 6 46 15,0 4 21-15,-10 7 13 16,1 9 14-16,3 2 69 15,2 6-2-15,1 2-17 16,-4 0-27-16,-4 0-29 16,-4 10-6-16,-3 10-1 15,0 4 6-15,5 3 6 16,2 1 2-16,6-2-11 16,5 1 3-16,0 4-2 15,0-4-4-15,16-6-1 0,4-5 4 16,4-7 3-16,1-4 3 15,-1-5-3-15,5 0 0 16,0-6 1-16,0-16-1 16,2-6-4-16,-4-2-3 15,-4-2-14-15,-6 2 5 16,1 2 2-16,-3 5 6 16,-1 5 0-16,-3 8 0 15,-4 5-1-15,-3 2 1 16,-4 3-1-16,0 0-7 15,0 0-5-15,0 0-5 16,0 10 9-16,0 12 6 0,0 2 3 16,2 5 1-16,6-2 0 15,0-3-1-15,3-2 1 16,3-1 1-16,-3-5 2 16,-3-4-3-16,-2-4 0 15,-2-7 0-15,2-1-28 16,1 0 4-16,3-17 8 15,2-5-32-15,-3-1 10 16,3 4 7-16,-1 3 17 16,-3 4 8-16,4 4 2 15,-3 4 4-15,-3 1 29 16,-2 3 16-16,4 0-45 16,-4 11 7-16,5 10 2 15,-1 5 43-15,6-1-19 16,1-5-20-16,2-4 2 0,-2-8-3 15,-4-4-3-15,-2-4 1 16,-2 0 0-16,-3 0 7 16,0-8-17-16,-2-12-24 15,4-3-44-15,-2 0-7 16,5-2 8-16,-1 5 43 16,6 3 20-16,-1 1 4 15,1 4 6-15,3 3 18 16,-3 8 6-16,1 1 7 15,4 0-17-15,-2 7 3 0,1 12 17 16,0-2-2-16,-1 1-12 16,0-4-19-16,-7-3-2 15,-3-8-4-15,-5-3-1 16,-2 0 4-16,0 0 11 16,2 0 2-16,6-19-5 15,0-10-12-15,5-9-23 16,-1-2-47-16,-3-6-21 15,-3-4 14-15,-2 1 46 16,-4-2 20-16,0 7 5 16,0 9 6-16,0 12 32 15,-4 9 23-15,-2 7-12 16,-1 5-18-16,1 2-23 0,-2 0-2 16,2 6-8-1,1 9 4-15,3 1 4 0,2 2 11 16,0 4 5-16,0 7 11 15,0 8-2-15,0 7-5 16,7 3-7-16,3 4-5 16,2 0-5-16,-1-3 2 15,-1-4-3-15,-2-10-1 16,-1-10-1-16,-3-12 2 16,-2-6-2-16,3-6 0 15,0 0 14-15,6 0 11 16,2-11 2-16,5-8-23 15,-5 1 2-15,1 2-5 16,-1 4 0-16,-2 3-1 0,0 6 0 16,5 3-2-16,1 0 0 15,2 0-4-15,-2 12 3 16,-5 7-1-16,-6 0-2 16,-4-1 0-16,-2 0-1 15,0-3 5-15,0 0 0 16,-6-5 4-16,-14-4 0 15,-7-6-2-15,-7 0-89 16,1-9-118-16,2-26-169 16</inkml:trace>
  <inkml:trace contextRef="#ctx0" brushRef="#br0" timeOffset="100976.05">26049 8462 397 0,'0'0'979'16,"0"0"-785"-16,0 0-139 0,0 0-39 15,0 0-16-15,0 0 0 16,94-21-15-16,-88 40-110 16,-6-1-61-16,0-2-114 15,-23-6-314-15</inkml:trace>
  <inkml:trace contextRef="#ctx0" brushRef="#br0" timeOffset="101139.96">25212 8372 1283 0,'0'0'143'15,"0"0"-68"-15,0 0-58 16,0 0-17-16,0 0-38 16,0 0-189-16,28 60-572 15</inkml:trace>
  <inkml:trace contextRef="#ctx0" brushRef="#br0" timeOffset="114161.27">5684 11962 515 0,'0'3'297'15,"0"-1"-221"-15,0 2-37 16,0-2 24-16,0-2 0 15,0 3-23-15,0-3-21 16,0 3-11-16,0-1 14 16,0-2 53-16,0 2-15 15,0-2-20-15,0 2-16 16,0-2-9-16,0 0-8 16,0 0-3-16,0 0-1 15,0 0-2-15,0 0 1 0,0 0-2 16,0 0 6-1,-3 0 3-15,-5-2 29 0,-3-10-25 16,-3-2-3 0,1 0-3-16,-1 1-4 0,3 1 0 15,0 3 8-15,0 5-1 16,-2 0-3-16,-3 4-4 16,-1 0-3-16,-2 0 0 15,-3 3-8-15,-3 11 5 16,-1 11 3-16,-1 1-3 15,5 8 7-15,1 2 2 16,6 5 1-16,9-2 10 16,3 0-1-16,3-3-9 15,0-4-1-15,20-4 1 0,5-6 0 16,6-5-2-16,4-8 4 16,5-9 2-16,8 0-11 15,5-12-53-15,-2-16-110 16,-4-6-260-16</inkml:trace>
  <inkml:trace contextRef="#ctx0" brushRef="#br0" timeOffset="114423.12">5864 12119 679 0,'0'0'392'16,"0"0"-216"-16,0 0-54 15,0 0-19-15,0 0-29 16,0 0-26-16,0-22-23 0,0 22-5 15,0 0 0-15,0 0-4 16,0 0-2-16,0 0-5 16,0 0-6-16,0 0-1 15,0 0-2-15,0 0-1 16,0 11-9-16,0 19 0 16,0 14 10-16,7 9 2 15,0 5-2-15,2 3-7 16,-3-3-106-16,-1-10-183 15,-5-11-639-15</inkml:trace>
  <inkml:trace contextRef="#ctx0" brushRef="#br0" timeOffset="114978.92">5602 12904 179 0,'0'0'911'0,"0"0"-745"16,0 0-112-16,0 0-27 15,0 0 8-15,0 0-12 16,2-8-13-16,-2 5-3 16,0 0 45-16,0-4 26 15,0 0-40-15,0 0-15 16,0 3-4-16,0 1-8 15,0 3 0-15,0 0-7 16,-5 0-3-16,-2 0-1 16,-4 0-3-16,-7 0 3 15,-3 0-3-15,-8 17-1 0,0 9-3 16,2 8 7-16,2 7 0 16,7 3 1-16,7 7 2 15,7-5 0-15,4-8-3 16,0-6 1-16,19-11 0 15,10-3 0-15,12-1 3 16,5-6 3-16,10-1-7 16,6-6 0-16,3-4-67 15,-5 0-137-15,-15-7-253 16</inkml:trace>
  <inkml:trace contextRef="#ctx0" brushRef="#br0" timeOffset="115346.68">5938 13152 64 0,'0'0'842'15,"0"0"-720"-15,0 0-49 16,0 0 34-16,0 0 5 16,0 0-51-16,-27 0 6 15,27-2-11-15,0 0-24 16,0 1-13-16,0-6-2 16,0 0-17-16,0-2-2 15,7 3 1-15,6 2-4 16,-1 3-5-16,1 1-5 15,-2 0-10-15,-4 8-6 16,-3 11-2-16,-4 5 12 16,0 6 8-16,-8 6 9 15,-24 10 4-15,-1 3 0 16,-1 5 12-16,5-8 8 0,11-9 0 16,10-16 11-16,6-13 5 15,2-8-7-15,0 0 10 16,13 0-4-16,20-3-9 15,14-18-8-15,8 4-9 16,1 0-6-16,-2 9-3 16,-7 8-52-16,-14 0-168 15,-15 16-281-15</inkml:trace>
  <inkml:trace contextRef="#ctx0" brushRef="#br0" timeOffset="115803.42">5669 13888 730 0,'0'0'368'15,"0"0"-280"-15,0 0-27 16,0 0-25-16,0 0-32 0,0 0 0 16,8 0-2-1,-8 0 8-15,0 0 47 0,0 0 13 16,0-2 9-16,0 2-16 16,-2-3-27-16,-9 3-24 15,-3 0-12-15,-1 0-4 16,-1 0-4-16,-1 0 0 15,-4 17 1-15,1 5 6 16,-3 6-2-16,6 6 3 16,-1 4 4-16,5 4 3 15,7 1 2-15,3-1 0 16,3-4-6-16,0-6-1 16,9-8 1-16,18-4 1 15,6-8 1-15,9-8-5 16,5-4 0-16,2 0-56 0,-4-28-108 15,-5-2-183-15</inkml:trace>
  <inkml:trace contextRef="#ctx0" brushRef="#br0" timeOffset="116493.03">5911 14061 731 0,'0'0'232'16,"0"0"-218"-16,0 0-13 16,0 0 18-16,0 0 1 15,0 0 10-15,-6 1 10 16,6-1 33-16,0 0 21 0,0 0-37 16,0 0-25-16,0 0-13 15,4-1-16-15,-2 1-3 16,1 0 1-16,-3 0 1 15,0 0 4-15,0 0 34 16,0 0-7-16,0 0-18 16,0 0-15-16,0 0-9 15,-7 15 7-15,-2 2-1 16,2 0 2-16,1-2 1 16,1-3 1-16,1-4 0 15,-1-4 1-15,0 1-2 0,3-5 7 16,0 0-6-16,2 0 5 15,0 0 58-15,0 0 22 16,0-17-55-16,4-5-22 16,10 0-9-16,4 4 0 15,-2 5-4-15,-1 8 3 16,3 5-2-16,-5 0-3 16,1 0 2-16,-1 12-2 15,-7 8 3-15,-3 4-1 16,-3 4 2-16,0-1 1 15,-18 5 1-15,-9-7 0 16,0-3 0-16,5-6 6 16,9-9-6-16,6-2 1 15,7-5 3-15,0 0 1 0,0-5 10 16,0-12-15-16,18-1-12 16,2 0 8-16,7 1 4 15,4 8-2-15,7 5-2 16,5 4 0-16,-6 0-3 15,-8 13 6-15,-16 8 0 16,-13 11-10-16,-8 6 11 16,-30 8 14-16,-11 0-7 15,-5-2-7-15,-4-3-17 16,0-9-177-16,1-8-238 16</inkml:trace>
  <inkml:trace contextRef="#ctx0" brushRef="#br0" timeOffset="117336.18">5652 14923 329 0,'0'0'424'0,"0"0"-260"15,0 0-96-15,0 0 0 16,0 0-16-16,0 0-23 15,12 0 11-15,-12 0 4 16,0 0 18-16,2 0 6 0,1 0-6 16,-1 0-34-1,0 0-12-15,-2 0-8 0,0-5 0 16,0 5-1-16,0 0 3 16,0 0 4-16,0 0 8 15,0 0-8-15,0 0-3 16,0 0-2-16,0 0-9 15,-9 0 0-15,-5 9-3 16,-8 14 3-16,-4 0 4 16,-3 12 1-16,2 4 3 15,0 11 4-15,5 8-3 16,9 5 2-16,5-5-4 16,8-9 0-16,0-14-2 15,25-12-2-15,16-11 1 16,11-7 7-16,13-5 0 0,3-8-4 15,-8-18-4 1,-12-3-3-16,-10-6-96 0,-13-4-141 16,-12 4-240-16</inkml:trace>
  <inkml:trace contextRef="#ctx0" brushRef="#br0" timeOffset="117889.01">5953 15127 759 0,'0'0'262'0,"0"0"-196"16,0 0-21-16,0 0 30 15,0 0-31-15,0 0-17 16,0 0-1-16,0 0-1 16,0 0 7-16,0 0-9 15,0 0-4-15,0 0 19 16,0-2 15-16,0 1-2 0,0 1-6 16,0-5-12-16,0 5-15 15,0-4-9-15,0 2 1 16,0 2-1-16,0 0-1 15,0 0-4-15,0 0-4 16,0 0-2-16,0 0-6 16,-6 11-1-16,-5 6 1 15,-3 10 8-15,1 5 1 16,2-2-1-16,4 2 0 16,7-3 0-16,0 0-1 15,0-3 2-15,11-3 0 0,11-9 1 16,3-2 6-1,4-7-3-15,-2-5 3 0,4 0-5 16,0-17 1-16,-4-6-4 16,0-5-10-16,-10 0-6 15,-1 3 7-15,-5-2 5 16,-4 5 4-16,-3 0 1 16,-4 8 1-16,0 2 1 15,0 7 11-15,0 3 0 16,0 2-4-16,0 0-8 15,0 0-2-15,0 0-8 16,0 11-7-16,0 21-2 0,0 17 17 16,0 21 1-1,3 15 0-15,1 13 2 0,3-3 0 16,2-1-3-16,7-10-28 16,-1-29-203-16,5-29-393 15</inkml:trace>
  <inkml:trace contextRef="#ctx0" brushRef="#br0" timeOffset="119988.81">7099 11833 391 0,'0'0'109'0,"0"0"-78"15,0 0-6-15,0 0 59 16,0 0 13-16,0 0-10 0,0 0-8 15,0 0-16 1,0 0-15-16,0 0-23 0,0 0-16 16,0 0-7-16,0 0 2 15,0 0 5-15,0 0 9 16,0 0 15-16,0 0 22 16,0 0 1-16,0 0-11 15,0 0-20-15,0 0-5 16,0 0-7-16,0 0 0 15,0 0 4-15,0 0 22 16,0-4 10-16,0 0-2 16,0-2 9-16,0 1-30 15,0 2-8-15,0 1-7 16,0 2 3-16,0 0-5 0,0 0-5 16,0 0 0-16,0 0-4 15,0 0-2-15,-2 0-11 16,-9 16-1-16,-2 8 14 15,0 4-1-15,-1 0 2 16,7-3-1-16,5-2 0 16,2-5 0-16,0-1-2 15,7-4-1-15,13 5 3 16,7 0 0-16,2 0 1 16,-1 0 0-16,-6-2 2 15,-5-1-3-15,-9-5-1 16,-6 2 1-16,-2-2-5 15,0 1 5-15,0 2 0 0,-4-1 0 16,-12-2 0-16,-1-1-1 16,-6 0-2-16,-2-8-34 15,-1-1-55-15,0 0-76 16,1-28-313-16</inkml:trace>
  <inkml:trace contextRef="#ctx0" brushRef="#br0" timeOffset="120161.71">7041 11825 1096 0,'0'0'265'15,"0"0"-171"-15,0 0-59 0,0 0-35 16,0 0 0-16,0 0-3 16,146-27 3-16,-113 27-27 15,2 0-69-15,-3 0-72 16,-3 0-196-16</inkml:trace>
  <inkml:trace contextRef="#ctx0" brushRef="#br0" timeOffset="120392.97">7492 11798 805 0,'0'0'239'0,"0"0"-152"0,0 0 33 16,0 0-17-16,0 0-16 16,0 0-44-16,0 0-27 15,0 0-15-15,0 0-1 16,0 0-7-16,0 4-69 16,4 1-125-16,3-3-63 15,1-2-375-15</inkml:trace>
  <inkml:trace contextRef="#ctx0" brushRef="#br0" timeOffset="120656.82">7743 11680 836 0,'0'0'307'15,"0"0"-174"-15,0 0-85 16,0 0-23-16,0 0-16 15,0 0-9-15,0 25-6 16,0 13 6-16,-6 12 19 16,-19 10 11-16,-4 8-9 15,0 4-13-15,-2 4-3 16,2-4-1-16,2-4-2 16,6-11-2-16,5-15-23 15,7-13-131-15,9-24-109 16,0-5-362-16</inkml:trace>
  <inkml:trace contextRef="#ctx0" brushRef="#br0" timeOffset="120792.74">7889 11962 1095 0,'0'0'358'16,"0"0"-256"-16,0 0-78 15,0 0-17-15,0 0-7 16,0 0-162-16,2-12-327 15</inkml:trace>
  <inkml:trace contextRef="#ctx0" brushRef="#br0" timeOffset="121630.89">7115 12984 736 0,'0'0'363'0,"0"0"-304"16,0 0-23-16,0 0 4 15,0 0-24-15,0 0-16 16,116-34 0-16,-83 21-3 15,-8 1-17-15,-3 0-16 0,-9 3 7 16,-3 1 16-16,-6 0 11 16,-2-1 0-16,-2 4 4 15,0-2 3-15,0 4 1 16,0-2 10-16,0 5 45 16,0-1-4-16,0 1-31 15,0 0-21-15,0 0-5 16,-2 23-7-16,-4 14 7 15,-4 13 0-15,6 11 6 16,-1 4 1-16,5 0-4 16,0 2-2-16,0-9-1 15,0-5 2-15,0-9-2 0,0-10-1 16,0-14-95-16,0-14-53 16,-2-6-217-16</inkml:trace>
  <inkml:trace contextRef="#ctx0" brushRef="#br0" timeOffset="121790.79">7195 13214 1142 0,'0'0'292'0,"0"0"-196"16,0 0-67-16,0 0-29 15,0 0-15-15,0 0-37 16,102-20-108-16,-73 10-191 0</inkml:trace>
  <inkml:trace contextRef="#ctx0" brushRef="#br0" timeOffset="121930.71">7540 13080 743 0,'0'0'487'15,"0"0"-407"-15,0 0-80 16,0 0-1-16,0 0-56 15,0 0-182-15,0 38-435 16</inkml:trace>
  <inkml:trace contextRef="#ctx0" brushRef="#br0" timeOffset="122181.57">7833 12912 243 0,'0'0'1110'15,"0"0"-1013"-15,0 0-42 16,0 0-19-16,0 0-36 16,0 0-8-16,0 11-18 15,-5 34 26-15,-11 13 0 16,-3 10 1-16,-1 4-2 16,-3 4 2-16,6-6-2 15,-2-3 2-15,7-13-2 0,2-11 1 16,8-16-39-1,2-15-147-15,0-12-227 0</inkml:trace>
  <inkml:trace contextRef="#ctx0" brushRef="#br0" timeOffset="122314.49">8049 13174 1311 0,'0'0'148'16,"0"0"-127"-16,0 0-21 15,0 0-18-15,0 0-231 16,0 0-558-16</inkml:trace>
  <inkml:trace contextRef="#ctx0" brushRef="#br0" timeOffset="123168.98">7358 14129 688 0,'0'0'144'0,"0"0"-57"16,0 0-9-16,0 0-60 16,0 0-18-16,0 0-1 15,-47-10 1-15,31 24 4 16,-1 7 4-16,-6 5 5 16,3 6 1-16,1-1 22 15,7 1-10-15,12-8-1 16,0-4-4-16,14-2-1 0,23 0 10 15,5-6-3-15,3 0 9 16,-7-1 1-16,-7-4-17 16,-6 1 1-16,-10 0-15 15,-7-6-5-15,-8 5-2 16,0 1 1-16,0 3-5 16,-23 7 5-16,-10 1 8 15,-3 0 0-15,3-4-7 16,6-10 2-16,11-2-2 15,9-3 3-15,7-3 24 16,0-26 105-16,0-11-103 16,23-8-26-16,8-7 0 15,5 1-1-15,-3 4 6 0,-4 12 5 16,-11 12 4-16,-9 14-7 16,-7 10-7-16,-2 2-4 15,0 0-19-15,0 20-115 16,0 4-34-16,-9-2-401 15</inkml:trace>
  <inkml:trace contextRef="#ctx0" brushRef="#br0" timeOffset="123327.89">7681 14193 788 0,'0'0'744'16,"0"0"-676"-16,0 0-46 0,0 0-19 15,0 0-3-15,0 0-166 16,-2-16-176-16,2 22-316 16</inkml:trace>
  <inkml:trace contextRef="#ctx0" brushRef="#br0" timeOffset="123580.38">7915 14048 1185 0,'0'0'120'16,"0"0"-93"-16,0 0-22 15,0 0-5-15,0 0-13 0,0 0 12 16,-26 111 1-16,12-53 3 16,-1 9 62-16,-4 8 5 15,0 3-3-15,-1 1-35 16,1-3-20-16,6-10-7 15,3-10-1-15,2-13-4 16,8-20-87-16,0-15-169 16,0-8-331-16</inkml:trace>
  <inkml:trace contextRef="#ctx0" brushRef="#br0" timeOffset="123720.3">8103 14369 1293 0,'0'0'125'0,"0"0"-31"15,0 0-34-15,0 0-39 16,0 0-21-16,0 0-127 16,18 8-153-16,-18 20-828 15</inkml:trace>
  <inkml:trace contextRef="#ctx0" brushRef="#br0" timeOffset="124272.47">7559 15212 412 0,'0'0'342'16,"0"0"-185"-16,0 0 3 15,0 0-44-15,0 0 10 16,0 0-40-16,-5-21-23 16,5 21-40-16,-2 9-23 0,-4 19-12 15,-2 16 12-15,2 9 7 16,1 5-5-16,3-5-2 16,2-2-8-16,0-14-156 15,0-14-205-15</inkml:trace>
  <inkml:trace contextRef="#ctx0" brushRef="#br0" timeOffset="124686.36">7760 15267 948 0,'0'0'141'0,"0"0"-127"15,0 0-4-15,0 0-1 0,0 0-6 16,0 0 10-16,-14 35 28 16,5-17 14-16,0 4-7 15,-2 2-21-15,4 5-12 16,1 5-2-16,4-1 5 16,2-5-1-16,0-2-6 15,0-8 1-15,0-12 0 16,12-3 7-16,2-3 6 15,1 0 21-15,-1-21 17 16,-3-2-32-16,-2-12-17 16,-5 1-6-16,-4-1-1 15,0 0 0-15,0 3-5 0,-4 8 1 16,-3 10-2-16,3 8 2 16,-2 6-3-16,-2 0-7 15,2 0-11-15,-3 18 15 16,3 5-76-16,6-11-76 15,0-3-109-15,0-9-385 16</inkml:trace>
  <inkml:trace contextRef="#ctx0" brushRef="#br0" timeOffset="124827.28">8028 15168 1373 0,'0'0'243'0,"0"0"-192"16,0 0-34-16,0 0-6 0,0 0-11 15,0 0-37-15,-13 0-84 16,11 14-158-16,2-10-226 16</inkml:trace>
  <inkml:trace contextRef="#ctx0" brushRef="#br0" timeOffset="125083.66">8300 15013 1005 0,'0'0'319'0,"0"0"-232"16,0 0-42-16,0 0-35 0,0 0-10 15,0 0-25 1,0 53 23-16,0-6 2 0,-4 13 2 16,-13 11 1-16,-6 1-3 15,-1 4 1-15,-3 5-1 16,5-14 2-16,2-9-2 15,6-11 0-15,5-19 0 16,9-18-33-16,0-10-122 16,5-10-226-16</inkml:trace>
  <inkml:trace contextRef="#ctx0" brushRef="#br0" timeOffset="125223.93">8533 15357 398 0,'0'0'1207'15,"0"0"-1137"-15,0 0-61 16,0 0-3-16,0 0-6 16,0 0-10-16,0-9-207 15,-7 9-212-15</inkml:trace>
  <inkml:trace contextRef="#ctx0" brushRef="#br0" timeOffset="126629.14">6788 10824 746 0,'0'-12'151'15,"0"7"-14"-15,0 3-71 16,0 2 4-16,0 0-12 0,0 0-39 16,0 0-7-1,0 0 8-15,0 0 19 16,0 0-19-16,0 0-16 0,0 2-4 15,-8 27-14-15,-9 17 14 16,-8 12 4-16,1 5-4 16,-3-2 4-16,9-10-3 15,2-9-1-15,6-14-12 16,5-10-103-16,1-16-62 16,4-2-200-16</inkml:trace>
  <inkml:trace contextRef="#ctx0" brushRef="#br0" timeOffset="126886">6720 10796 819 0,'0'0'245'0,"0"0"-156"16,0 0-4-16,0 0-30 15,0 0-36-15,0 0-19 16,12-12-17-16,-4 33 0 15,8 13 17-15,4 4 3 16,-2 2-2-16,5 7 2 16,-4 2-3-16,2-3 1 15,-6-4 1-15,-4-7 0 16,0-8-2-16,-7-5-23 16,-1-7-118-16,-3-14-197 0</inkml:trace>
  <inkml:trace contextRef="#ctx0" brushRef="#br0" timeOffset="127378.72">6709 11097 1138 0,'0'0'91'16,"0"0"-82"-16,0 0-9 15,0 0 1-15,0 0 5 16,0 0-1-16,143-30-1 15,-114 18 2-15,-5 0-4 16,-4-1-2-16,-4 1 4 16,-5 2-1-16,-2 3-2 15,-2-4 2-15,0 4-4 0,1-1 1 16,-1 0-4-16,2 1 4 16,0 4 6-16,0 1 14 15,-5 2 20-15,-2 0-21 16,3 0-19-16,0 0-4 15,3 12-2-15,-1 10 6 16,-1 6 3-16,2 4 4 16,-4 0-7-16,5-3 3 15,-1-6-1-15,6-8-1 16,-1-4 6-16,1-7 1 16,3-4-4-16,2 0 10 15,-2-4-3-15,-1-19 2 0,-5-3-6 16,-7-6 2-16,-4 3-9 15,0 3 0-15,0 4 2 16,0 6 1-16,0 3 5 16,0 8 1-16,0 0-9 15,0 5 0-15,0 0-21 16,0 0-103-16,3 0-195 16,6 5-118-16</inkml:trace>
  <inkml:trace contextRef="#ctx0" brushRef="#br0" timeOffset="127940.39">7371 10983 236 0,'0'0'335'0,"0"0"-180"15,0 0-48-15,0 0-41 16,0 0 6-16,0 0-36 16,5-65 4-16,-5 59-10 15,0 4 19-15,0 2 11 16,0 0-19-16,-5 0-41 15,-6 2-14-15,-2 12 6 16,4 6 8-16,3 1 2 16,-2 2-2-16,2 5 0 15,1-2 1-15,3-1-1 16,2-5-6-16,0-8-34 16,0-8-10-16,7-4-1 0,13-4 21 15,0-21-3-15,-2 0-17 16,-5-1 26-16,-4 4 19 15,-4 2 5-15,1 5 17 16,-4 5 40-16,3 5-9 16,-1 2 0-16,-1 1-12 15,1 2-13-15,3 0-15 16,-1 0-2-16,5 5 0 16,1 10 1-16,-1 11 8 15,0 7 0-15,-2 4 3 16,-2 9-9-16,-3 3-4 15,-4-1-3-15,0 0-1 16,0-2-1-16,-4-8 1 0,-12-8 3 16,2-11-4-1,6-11 7-15,-1-8 49 0,4 0 68 16,-2-10 8-16,-3-21-79 16,3-10-34-16,2-8-15 15,5-5 0-15,0 0-3 16,0 0-1-16,16 8-21 15,2 7-62-15,-1 10-108 16,0 4-170-16</inkml:trace>
  <inkml:trace contextRef="#ctx0" brushRef="#br0" timeOffset="129094.74">7731 10981 401 0,'0'0'58'15,"0"0"-58"-15,0 0 19 16,0 0 5-16,0 0 21 16,0 0 68-16,44-159 11 15,-44 135 20-15,0 4 2 16,-2 6-44-16,-1 6 1 15,1 4-43-15,2 1-3 16,0 3-26-16,0 0-31 16,0 0-7-16,0 7-18 0,0 11 19 15,0 1 2-15,7 2-3 16,3-3-14-16,0-6-21 16,1-2-29-1,1-1 3-15,-4-7-61 0,1-2 30 16,-1 0 38-16,4 0 22 15,-3 0 36-15,0 0 3 16,2 0 63-16,-4 0-2 16,-1 0-26-16,1 0 29 15,0 13-18-15,-3 6-17 16,3 5 13-16,-3 3-3 16,3 1-20-16,-5-1-13 15,7-7 0-15,-2-4 0 16,-1-11 5-16,8-2-3 0,4-3 15 15,6 0 20-15,1-6-16 16,0-10-6-16,-4-5-16 16,-5 3-5-16,-5 3-3 15,-4-1-37-15,-4 0 30 16,-1-2-7-16,0-1 13 16,0 2 3-16,-2 0 1 15,0 7-1-15,0 3 2 16,0 2 15-16,0 1 2 15,-9 2-18-15,2 2 0 16,-1 0-3-16,1 0-1 16,0 0-2-16,0 0-2 15,3 11-1-15,4 10-3 0,0 6 7 16,0-1 3-16,0-3 2 16,0-4-1-16,6-5 1 15,4-6 2-15,-1-4 3 16,1-4-2-16,11 0 10 15,6 0-7-15,2 0-4 16,6-10-2-16,-2-2-14 16,1 1 4-16,-5 1-6 15,-11 3 12-15,-7 3 4 16,-9 0 1-16,-2 1-1 16,0 1 7-16,-15 2 6 15,-5 0-11-15,-3 0 0 16,10 0 1-16,7 0 6 0,2 0 9 15,4 0 10-15,0 0-2 16,0 0-12-16,0 0-9 16,6 2-5-16,11 5-2 15,6-2 2-15,6-1 2 16,0-2-2-16,0-2-29 16,-5 0-48-16,-4-2-13 15,-6-14-33-15,-8-6-10 16,-2-3 16-16,-4 0 80 15,0 4 37-15,0 1 102 16,0 6 73-16,0 7-49 16,0 2-26-16,0 2-46 0,3 3-23 15,3 0-26-15,4 0 1 16,3 3-3 0,5 18 28-16,-1 16 11 0,-1 12-11 15,-5 11-7-15,-5 9-18 16,-3-1 1-16,-3-2-4 15,0-6 3-15,0-11-6 16,0-14-64-16,-13-12-46 16,0-20-44-16,-3-3-152 15,5-22-616-15</inkml:trace>
  <inkml:trace contextRef="#ctx0" brushRef="#br0" timeOffset="129321.64">8510 10754 336 0,'0'0'979'0,"0"0"-812"16,0 0-90-16,0 0-45 15,0 0-32-15,0 0-5 16,58-19 5-16,-15 19 0 16,-7 7 0-16,-10 7-15 15,-10 4-11-15,-16 1-12 16,0 2 1-16,-23 1 5 15,-17-7 16-15,-6-2-7 16,1-13-113-16,11 0-258 16</inkml:trace>
  <inkml:trace contextRef="#ctx0" brushRef="#br0" timeOffset="129442.19">8900 10662 1019 0,'0'0'77'0,"0"0"-77"16,0 0-402-16</inkml:trace>
  <inkml:trace contextRef="#ctx0" brushRef="#br0" timeOffset="131218.9">5270 11032 560 0,'0'0'239'16,"0"0"-59"-16,0 0-67 0,0 0-26 15,0 0 0-15,0 0-41 16,2-43-12-16,-2 40 5 16,2 3 1-16,-2 0-4 15,0-1-9-15,0 1-8 16,0 0-16-16,0 0-3 16,0 0-7-16,6 5-5 15,1 20-8-15,5 7 20 16,-4 11 1-16,-1 6-1 15,-3 3 0-15,-4 3-1 16,0-5-64-16,0-7-24 16,0-6-56-16,0-17-106 0,0-18-351 15</inkml:trace>
  <inkml:trace contextRef="#ctx0" brushRef="#br0" timeOffset="131494.74">5526 10967 31 0,'0'0'966'0,"0"0"-795"15,0 0-47-15,0 0-56 16,0 0-38-16,0 0-21 16,0-17-9-16,0 17-14 0,-3 17-1 15,1 10 12 1,0 11 3-16,2 6 0 0,0 9 0 15,0-2 6-15,0 2-4 16,0-5-2-16,0-6 6 16,0-5-4-16,0-16-4 15,0-6-43-15,0-11-75 16,0-4-169-16,-16 0-612 16</inkml:trace>
  <inkml:trace contextRef="#ctx0" brushRef="#br0" timeOffset="131676.81">5195 11214 1243 0,'0'0'109'16,"0"0"-47"-16,0 0-32 16,0 0-30-16,0 0-3 15,0 0 2-15,148-61-41 16,-119 59-74-16,-2-1-85 15,-10 2-117-15</inkml:trace>
  <inkml:trace contextRef="#ctx0" brushRef="#br0" timeOffset="131854.7">5198 11315 695 0,'0'0'509'0,"0"0"-386"16,0 0-86-1,0 0-11-15,0 0 3 0,0 0-12 16,214-52-13-16,-152 32 1 16,-4 6-5-16,-9 4-37 15,-11 0-199-15,-13 2-517 16</inkml:trace>
  <inkml:trace contextRef="#ctx0" brushRef="#br0" timeOffset="133101.13">4674 11694 472 0,'0'0'191'16,"0"0"-60"-1,0 0-24-15,0 0-36 0,0 0 5 16,0 0 15-16,-16-4-31 15,16 4-21-15,0 0-23 16,0 0-6-16,0-1-5 16,14-4 5-16,13-3 4 15,15-4-8-15,18-5 0 16,16-6 5-16,18 0-4 16,12-3-6-16,17-3 0 15,15 0 3-15,21-8-3 0,17-1 2 16,22-8-2-16,25-3-1 15,20 2 1-15,20-4 0 16,2 11-1-16,-1 8-2 16,-13 8 2-16,-14 6 0 15,-17 2 1-15,-17 2 2 16,-18-4-3-16,-20-5 0 16,-27-2-1-16,-28-1-1 15,-30-1 4-15,-33 9 0 16,-28 7 10-16,-13 0 100 15,-6 1-16-15,0 0-53 16,-8 2-42-16,-14 7-1 0,-14 1-48 16,-17 19-137-1,-17 20-76-15,-11 4-367 0</inkml:trace>
  <inkml:trace contextRef="#ctx0" brushRef="#br0" timeOffset="134563.01">4610 11712 670 0,'0'0'198'0,"0"0"-89"15,0 0-27-15,0 0-27 16,0 0 2-16,0 0-15 15,-3-52-6-15,3 44-16 16,0 4 5-16,0 0 3 16,0 4 28-16,0-2-19 15,0 2-19-15,0 0-11 0,0 0-7 16,0 0 0-16,0 0-8 16,0 0-9-16,0 6-2 15,11 19 14-15,3 10 4 16,-1 10 1-16,3 9-2 15,-5 8 0-15,0 6 2 16,3 6 4-16,-8 2-2 16,5-1-2-16,1-7 1 15,-2 0-1-15,1-3 0 16,-1-2 2-16,-2 3-2 16,-1 3 1-16,3-1 6 15,-4 3-1-15,0-4 4 0,1 1-2 16,2 2-2-1,-4 7-6-15,1-1 0 0,-1-1 1 16,1-1 6-16,1-5-6 16,2 1 2-16,2-3 5 15,0-4-3-15,-2 2-2 16,0-1-3-16,-3 1 1 16,1-3 1-16,-2-1-2 15,-3 0 4-15,1-3-3 16,-1 2 0-16,2-2-1 15,2 1 1-15,1-1-1 16,3 0 0-16,-4 2 1 16,1-4 6-16,-3 0 0 0,3-8 1 15,-2 3-3 1,-3 2-3-16,-2 12 2 0,0 9-3 16,0 7 4-16,0-1-4 15,0 0 1-15,0-4-2 16,2-6 2-16,2-1-1 15,3-7 0-15,1-1-1 16,2-4 0-16,1-1 5 16,1-7 2-16,-2 6 0 15,1-3-3-15,1-3-1 16,-4 1 1-16,1-2-2 16,-5 1 2-16,-1 6-4 15,-1 3 2-15,1-2-3 16,-1 8 2-16,0 3 4 0,5-1-5 15,-1 1 2-15,3-4 1 16,3-5-4-16,-2-8 2 16,2-5 0-16,-5-5 2 15,-3-5-3-15,-4 2 0 16,0-2 3-16,0-3-3 16,0-11 0-16,0-11 2 15,4-2-2-15,-2-8 0 16,3 0-9-16,6 0-77 15,2 0-67-15,1-13-96 16,-1-13-662-16</inkml:trace>
  <inkml:trace contextRef="#ctx0" brushRef="#br0" timeOffset="135268.6">5276 16535 907 0,'0'0'104'0,"0"0"-104"16,0 0-6-16,0 0 6 16,0 0 1-16,0 0 31 15,-58 26 32-15,58-26 29 16,-2 0 32-16,2 0-22 16,0 0-29-16,0 0-45 15,0 0-11-15,0 0-12 16,2 0-5-16,23 0-1 15,10 0 0-15,12-7 0 16,11-7-1-16,14 3 1 16,11 2 0-16,16 2 0 0,14-3 1 15,10 6-2-15,15 0 1 16,10 4 0-16,3 0 2 16,1 0-2-16,-9 0-1 15,-10 0-14-15,-6-14-12 16,0-8 20-16,-4-10 4 15,-1-8 3-15,4-8 1 16,-7-3-1-16,-3 7 1 16,-4 8-1-16,-4 7 1 15,5 10 0-15,1 1-1 16,2 0 0-16,-8 6 0 16,-2-4-1-16,-2 0-2 0,-3-2 3 15,-1-10 1-15,-7 2 1 16,-12 4 0-16,-14-1 25 15,-21 14-9-15,-17-4-14 16,-13 9 1-16,-7-1 12 16,-3 0 4-16,4-9-3 15,5 2-11-15,1-8-1 16,6-4-6-16,2-4-6 16,-1-11-55-16,-7-13-118 15,-16-13-329-15</inkml:trace>
  <inkml:trace contextRef="#ctx0" brushRef="#br0" timeOffset="136739.07">8802 10918 646 0,'0'0'115'0,"0"0"-59"16,0 0 6-16,0 0-13 16,0 0-16-16,0 0-11 15,0 0 16-15,0 0 18 16,0 0 6-16,0 0-7 16,0 12-43-16,0 11-10 15,0 9 3-15,0 12 14 16,0 5 3-16,0 12-12 15,0 3 23-15,5 12 10 16,7 6-18-16,-4 7-7 0,1-3-11 16,2-4 10-1,-2-2-1-15,-2 1-9 0,-1 3-1 16,-4 6 10-16,-2 4-8 16,0 2 4-16,2 3-8 15,1 1 12-15,4-1-8 16,2 3 5-16,-1 0-7 15,2-1 0-15,-4 7-1 16,-3 0 4-16,-1 2-1 16,0 0-4-16,0-5 4 15,2-3-5-15,3-2 15 16,0 3-5-16,4-4-8 0,-2 1 6 16,-3-3-10-1,-1-3 8-15,-2-1-8 16,-3-2 5-16,0-4-5 15,0-7 2-15,0 0 8 0,0-11-4 16,2 1-2-16,4 0 3 16,5-1-3-16,3-3-1 15,-1-4-2-15,3-9 2 16,-1 2-3-16,3-6 0 16,0 0 0-16,0-1 0 15,-2 3 1-15,-1-12-1 16,-6 3 0-16,0-3 2 15,-4-4-1-15,-1 2-1 16,0-3 2-16,-2 4-2 16,3-2 2-16,-1 2-1 15,1-6 0-15,2-4-1 16,-3-2 1-16,2 1-1 0,1-4-1 16,-2 2 1-16,2-1 0 15,-3 2 0-15,0-4 0 16,-1 0-1-16,-1-4 1 15,0-4-1-15,-2 0 2 16,0-2-2-16,0-3 1 16,0 4 0-16,0-3 0 15,0-1 0-15,0 0-1 16,0-1 0-16,0-4 3 16,0 0-3-16,0-2 0 15,0 3 0-15,0-2 0 16,0 1 0-16,-2 6 0 0,-3 0 3 15,1-2-2-15,0 0-1 16,-1-2 1-16,-6 6 0 16,-11 6-1-16,-21 12-12 15,-24 11-91-15,-17 5-144 16,-19-6-679-16</inkml:trace>
  <inkml:trace contextRef="#ctx0" brushRef="#br0" timeOffset="145862.84">7893 13275 686 0,'-15'4'195'16,"5"-4"-149"-16,10 0-34 15,0 1 17-15,0-1 8 16,0 3-5-16,0-2-2 15,0-1 61-15,0 3 19 16,0-2 2-16,0-1-30 16,-4 5-21-16,-5 9-45 15,-13 16-16-15,-12 10-118 16,-5-4-310-16</inkml:trace>
  <inkml:trace contextRef="#ctx0" brushRef="#br0" timeOffset="148800.78">7962 13249 292 0,'0'0'95'0,"0"0"-74"16,0 0-9-16,0 0 17 15,0 0 7-15,0 0-23 16,0 0-12-16,-20 2 1 16,18-2 25-16,2 0 34 15,0 0-12-15,0 0-15 16,-3 0-11-16,3 0-8 16,-2 0-5-16,-2 0 4 0,-1 0 9 15,3 0 2-15,-2 0 23 16,2 0 2-16,-1 0-16 15,1 0-9-15,0 0-7 16,0 0-9-16,-1 0-2 16,1 0-6-16,-5 0-1 15,1 7-1-15,-3 1 1 16,-3 6 1-16,4 3 3 16,-1-3-4-16,2 1 0 15,2-2-1-15,5-6 0 16,0 0-3-16,0-5 4 15,0 0 2-15,5-2 17 16,9 0 1-16,1 0-1 0,3 0 29 16,0-6-22-16,-3-8-13 15,-1-2 1-15,-7 2-5 16,-5 2 3-16,-2 1 1 16,0 7-10-16,0 3-3 15,0 1-2-15,-7 0-14 16,-13 19-100-16,-7 16-96 15,0 3-216-15</inkml:trace>
  <inkml:trace contextRef="#ctx0" brushRef="#br0" timeOffset="150084.81">7532 13145 174 0,'0'0'171'0,"0"0"-110"16,0 0-30-16,0 0 25 15,0 0-24-15,0 0-5 16,0-12-12-16,0 12-9 15,0 0 1-15,0 0 30 0,0 0 12 16,0 0 6 0,0 0-13-16,0 0-2 0,0 0-10 15,0 0-26-15,0 0 9 16,0 0-3-16,-2 0 2 16,-1 0-3-16,-1 0-7 15,0 0-2-15,-1 12-7 16,0 11 7-16,3 3 0 15,0 1-2-15,2-6-2 16,0-9 4-16,0-3-3 16,0-9 3-16,2 0 1 15,10 0 24-15,1-7 41 16,1-12-46-16,-1-4-9 16,-7 0 0-16,-2 4 2 0,-4 6 5 15,0 1-2-15,0 3-16 16,-13 4-5-16,-5 5 1 15,3 0-4-15,1 0 4 16,3 0-11-16,3 15-170 16,6 1-219-16</inkml:trace>
  <inkml:trace contextRef="#ctx0" brushRef="#br0" timeOffset="176138.48">9455 10481 103 0,'0'-2'77'0,"0"-1"-6"16,3 3-20-16,-3 0 5 15,2-3-23-15,1-1-24 16,-1 0-3-16,2 0-6 16,-2 0 0-16,0 0 0 15,0 0 2-15,1 2-1 16,-3 2 38-16,0 0 38 15,0 0 15-15,0 0-17 0,0-3 3 16,0 3 11-16,0 0-14 16,0 0-9-16,0-3-21 15,0 1-4-15,0 0-1 16,0 0-2-16,0 2 17 16,0-3-16-16,0 3-15 15,0 0-9-15,0 0-6 16,0 0-3-16,0 0-6 15,0 7-17-15,0 21-4 16,0 10 20-16,2 8 1 16,2 0 3-16,-1 0-1 15,-3-7 1-15,0-6 2 16,0-4-3-16,0-9 2 16,0-6 1-16,0-6 0 0,0-8-2 15,0 0 0-15,0 0 6 16,0 0 1-16,0-6 6 15,0-22-16-15,0-10-43 16,-3-4-17-16,3-4 25 16,-2 0 11-16,-2 1 11 15,-1 7 5-15,1 2 8 16,0 5 0-16,2 4 0 16,-1 5 0-16,3 6 0 15,-2 4 4-15,2 4 6 16,0 3 15-16,0 5 0 15,0 0-3-15,0 0-12 16,0 0-10-16,0 0-5 16,0 0-2-16,0 0-5 15,15 15-3-15,19 15 15 0,13 15 10 16,9 8 16-16,8 10 0 16,3 1-6-16,0-5-3 15,-3 0-8-15,-12-15-7 16,-15-11 0-16,-12-14-2 15,-16-11 0-15,-5-6 2 16,-4-2 9-16,0 0 11 16,0-4 29-16,-2-24-22 15,-15-10-29-15,-2-8-60 16,2 0-2-16,1 2-37 0,5 1-23 16,2 6-133-16,7 0-2 15</inkml:trace>
  <inkml:trace contextRef="#ctx0" brushRef="#br0" timeOffset="176455.3">9915 10243 628 0,'0'0'90'0,"0"0"15"16,0 0-60-16,0 0-28 15,0 0-13-15,0 0-4 0,-9-8-11 16,13 29 11-16,8 17 0 16,1 19 21-16,-2 19 25 15,0 16 36-15,-4 7-1 16,-5 1-41-16,-2-6 1 16,0-12-9-16,0-12-14 15,0-11-4-15,0-18-1 16,0-16-7-16,0-11-2 15,0-10-1-15,0-4 3 16,0 0-6-16,7-8-93 16,6-24-228-16</inkml:trace>
  <inkml:trace contextRef="#ctx0" brushRef="#br0" timeOffset="177144.91">9164 10964 195 0,'0'0'153'16,"0"0"-47"-16,0 0 23 15,0 0-48-15,0 0 14 16,0 0-7-16,0 0 2 15,-172 12 11-15,172-12 23 16,0 0-68-16,20 0-36 16,30-4-8-16,38-8-10 15,40-5 7-15,34-8 10 16,37-7-7-16,23-3-6 16,30-4 4-16,14 1-8 15,-1-1 1-15,-13 5 2 16,-36 9 15-16,-40 4-4 15,-49 11-12-15,-38 5-3 0,-22 3 1 16,-26 0-2 0,-20 2-1-16,-14-3 1 0,-7 3 0 15,0 0 7-15,0 0-6 16,0 0-1-16,-18 0-16 16,-19 0-60-16,-21 21-111 15,-12 1-82-15</inkml:trace>
  <inkml:trace contextRef="#ctx0" brushRef="#br0" timeOffset="178066">9407 12034 251 0,'0'0'121'0,"0"0"-86"16,0 0-5-16,0 0 8 16,0 0 13-16,0 0-22 15,-163 0-4-15,129 0-6 16,-2 0-11-16,1 3 7 15,-3 3 23-15,3-1-11 0,-2 4 14 16,6-5 1-16,7 1-1 16,8-2-16-16,6-1 2 15,7-2 3-15,3 2-4 16,0-2 10-16,0 0-8 16,5 0-4-16,32 0-20 15,30 0 4-15,34-18 6 16,30-6 16-16,29-8 19 15,37 0-12-15,26 0-24 16,33 1-1-16,21-1-7 16,8 6-4-16,-9 1 6 15,-22 2 0-15,-28 8 5 16,-35 0-8-16,-21 3 0 16,-28 7-4-16,-26-2 0 0,-27 6 1 15,-29 1-1-15,-26 0 0 16,-25 0-17-16,-9 0-148 15,-24 11-17-15,-37 14 65 16,-17 1-188-16</inkml:trace>
  <inkml:trace contextRef="#ctx0" brushRef="#br0" timeOffset="178696.42">9309 13110 185 0,'0'0'212'15,"0"0"-104"-15,0 0-40 16,0 0-43-16,0 0-16 15,0 0 4-15,-76 18-10 16,49-6-3-16,0-2 1 16,5-4 1-16,6 0 2 15,10-4 39-15,3-2 38 16,3 0 24-16,0 0-38 16,0 0-19-16,0 0-26 15,0 2-11-15,0-2-4 16,18 0-6-16,11 0-1 15,18 0 1-15,20-2 8 0,22-14 6 16,27-8 18-16,29-2 6 16,30-6-5-16,31 0-16 15,26 6-8-15,11 3-4 16,13 9-4-16,-4-3 3 16,-4 2-3-16,-7-4-1 15,-19-4 0-15,-8 4 2 16,-27-1-3-16,-31 5 0 15,-30 11 0-15,-42 4-23 16,-35 0-195-16,-42 11-325 16</inkml:trace>
  <inkml:trace contextRef="#ctx0" brushRef="#br0" timeOffset="179506.96">9179 14441 268 0,'0'0'93'16,"0"0"-67"-16,0 0 21 16,0 0-33-16,0 0 7 15,0 0 23-15,-73-23 15 16,62 23-15-16,-3 0-3 15,3 0-5-15,-3 0 5 16,-3 0-8-16,-3 0-8 16,-3 0-10-16,-4 0 1 0,6 0-6 15,0 0 20-15,8 0 3 16,6 0 10-16,5 0 10 16,2 0-12-16,0 0 13 15,16 0 9-15,37-9-17 16,29-9-35-16,34-4 2 15,32-10 14-15,34-6-1 16,34-3-10-16,32-12 15 16,28 7-17-16,19-3-9 15,-1 12-1-15,-15 7-2 16,-32 3-4-16,-35 13-29 16,-40 1-146-16,-35 0-286 0</inkml:trace>
  <inkml:trace contextRef="#ctx0" brushRef="#br0" timeOffset="180167.12">9215 15758 522 0,'0'0'257'0,"0"0"-159"15,0 0-48-15,0 0-16 0,0 0-10 16,0 0 35-16,303-111 7 16,-142 71 23-16,32-5-2 15,37 3-19-15,26 2-25 16,23 1-12-16,15 0-5 16,14 0-19-16,-7 1 3 15,-19 1-10-15,-27-1-24 16,-41-4-145-16,-35-11-375 15</inkml:trace>
  <inkml:trace contextRef="#ctx0" brushRef="#br0" timeOffset="181546.96">11250 10696 428 0,'0'0'133'0,"0"0"-71"16,0 0-9-16,0 0-6 15,0 0-11-15,0 0 31 16,-11-48-16-16,11 45-25 15,0 0 10-15,0 1 31 0,0 0-20 16,0 0-17 0,0-1-3-16,0 1 3 0,0 0 2 15,0 2 0-15,0 0-2 16,0 0-8-16,0 0-5 16,0 0-6-16,0 0-8 15,0 0-3-15,0 0-7 16,0 13-7-16,0 11 13 15,11 8 1-15,2 10 2 16,0 11-1-16,3 5 4 16,-3 12 10-16,3 2-1 15,-3 2 0-15,3 7-11 16,-3 11 1-16,1 10 2 16,-3 6 2-16,1 2 9 0,-4-2-2 15,-1 7 1-15,2 0-10 16,-2 9 1-16,2 0 11 15,-3-3 5-15,5 0 7 16,3-8-6-16,-1-5-10 16,5-2-7-16,2 0-5 15,0 5 5-15,2 0-4 16,1-2 0-16,-1-3-2 16,-2-9 4-16,-2-5-5 15,-1-8 3-15,-1-3 0 16,-3-7 0-16,-1-1 9 15,-5-2-4-15,-1 3 6 16,-4-3-4-16,0 1-4 0,-2 0 4 16,3-4-7-1,1-2 0-15,1 0 0 0,0 5 1 16,1 1-2-16,-2 7 7 16,1 4-8-16,1-3 3 15,2-8 1-15,-2-7 2 16,0-9-7-16,3-3 2 15,-1-12 0-15,-4 1-1 16,2-4 1-16,-3-4 1 16,-3-6-3-16,2-2 1 15,-2-8 1-15,0-1-2 16,2-3 0-16,-2-1 1 0,2-8-1 16,-2 1 0-16,0-6 0 15,0 0 1-15,0 0 1 16,0 0 2-16,2 8-3 15,-2-1 3-15,4 8-3 16,2-1 9-16,0 1-6 16,-1-1-1-16,-1-3-2 15,-2-7-1-15,-2 1 0 16,2-5 0-16,-2 0 4 16,0 0-2-16,0 0 0 15,0 0 1-15,0 0-3 16,0 0-32-16,-29-5-131 15,-29-25-385-15</inkml:trace>
  <inkml:trace contextRef="#ctx0" brushRef="#br0" timeOffset="182146.62">9023 13168 344 0,'0'0'127'0,"0"0"-16"16,0 0-11-16,0 0 30 15,0 0-17-15,0 0-26 16,0-20-33-16,0 20-16 16,0 0 8-16,0 0-15 15,0 0-17-15,-7 4-14 16,-26 33-6-16,-25 18-2 0,-31 15 4 16,-21 3-13-16,-3-10-171 15,12-30-306-15</inkml:trace>
  <inkml:trace contextRef="#ctx0" brushRef="#br0" timeOffset="187735.76">8990 10953 4 0,'0'0'56'0,"0"0"-35"15,0 0 36-15,0 0 33 16,0 0-48-16,0 0 2 16,0 0-19-16,0 0-7 15,0 0-4-15,0 0 8 16,0 0-5-16,0 0 3 16,0 0 0-16,0 0 11 15,0 0 2-15,0 0 2 16,0 0-2-16,-3 0 13 15,-5 0-4-15,-4 0-30 16,-10 0-3-16,-7 0-9 16,-6 9 0-16,-10 10 0 15,-5 3-61-15,0-4-123 16,0-9-155-16</inkml:trace>
  <inkml:trace contextRef="#ctx0" brushRef="#br0" timeOffset="189929.77">10352 11107 368 0,'0'0'114'0,"0"0"-9"16,0 0-29-16,0 0-11 15,0 0 19-15,0 0-50 16,-19-22 34-16,13 18-25 0,-3-4-33 16,-1 4-7-16,-7-1 5 15,-1 0-8-15,-5 3 4 16,-7 2-4-16,-5 0 0 16,-4 0 0-16,-5 2-2 15,-5 10 4-15,-3 0-2 16,-1 2 0-16,2-1 0 15,-3-1 2-15,0 2-2 16,4 3 0-16,3 1 0 16,5 2 1-16,8-2-1 15,5 2 5-15,7 0-5 16,3 0 0-16,9-2 1 0,3 0-1 16,5 0 1-16,2-2-1 15,0 3-1-15,2 1-4 16,19 2 3-16,12 0 2 15,13-2 0-15,8-6 5 16,15-10-1-16,5-4 5 16,1 0-3-16,2-14-5 15,-6-9 6-15,-7-2-3 16,1-1-4-16,-7 0 0 16,-5-2 7-16,-5 2-7 15,-13 1 1-15,-8 1 2 16,-10 7 0-16,-5 0 9 15,-8 8-1-15,-4 0 5 0,0 3 15 16,0 1 1-16,0-2-12 16,-2-1-6-16,-18 2-7 15,-5-5-7-15,-4 2 3 16,-2-1-1-16,0 0-4 16,2 1 4-16,2 2-4 15,-4 7 4-15,-5 0-4 16,-8 7-23-16,-14 28-114 15,-10 11-89-15,-9 3-115 16</inkml:trace>
  <inkml:trace contextRef="#ctx0" brushRef="#br0" timeOffset="190622.13">10084 12627 249 0,'0'0'198'0,"0"0"-143"15,0 0-3-15,0 0 18 0,0 0 1 16,0 0-4-1,14-133 12-15,-14 122-10 16,0 0-11-16,0 3-8 0,0 4-25 16,-4-1-13-16,-6 0 0 15,-3 1-11-15,-3 1 2 16,-7 3-2-16,0 0 0 16,-6 0-1-16,0 0 1 15,-5 7-1-15,-1 5 0 16,0 5 4-16,-2 3-4 15,1-1 0-15,3 1 0 16,6 1 1-16,7-4 0 16,7-2 0-16,8-3 0 15,3-2 4-15,2-2-4 16,0 0 3-16,2 0 0 0,28-4-2 16,16-4 10-16,16 0 23 15,14 0 0-15,4-19-24 16,1-2-1-16,-3-4-6 15,2-1 3-15,-4-2-6 16,-5 0 1-16,-9-2-1 16,-8 0-1-16,-10 2 4 15,-7 2-4-15,-10 4 1 16,-15 8 3-16,-5 4-2 16,-7 6 4-16,0 0 5 15,0 0 12-15,-23-2-20 16,-14 0-3-16,-12 4-6 0,-9 2 0 15,-6 0 4 1,-4 0-1-16,-1 8 1 16,3 10 0-16,5 4-18 0,10 2-62 15,9 0-22-15,6 2-56 16,12 1-165-16,8-1-117 16</inkml:trace>
  <inkml:trace contextRef="#ctx0" brushRef="#br0" timeOffset="191236.78">10387 13529 412 0,'0'0'236'15,"0"0"-154"-15,0 0 18 16,0 0-38-16,0 0-32 16,0 0 20-16,0 0-26 15,50-72 34-15,-48 65-22 16,-2 7 2-16,0 0 3 16,0 0-15-16,-9 0-8 15,-22 0-18-15,-14 0-1 16,-5 0 1-16,0 15 1 15,0 3 0-15,2 7 2 16,1 1 9-16,3 4-3 0,1 3-6 16,5-1 2-16,7 1 0 15,8-6-4-15,10-4 2 16,9-5 1-16,4-2-3 16,0-4 2-16,28 0 0 15,11-3 0-15,11-4 4 16,6 1 2-16,7-6-1 15,6 0-2-15,2 0 4 16,5-16 1-16,-4-6 5 16,-6-4 0-16,-10 0-2 15,-10-1-12-15,-12 5 2 16,-7 0-2-16,-11 5 3 0,-8-2 1 16,-5 1 3-16,-3 2-4 15,0-4 1-15,-16 3-6 16,-15-2 0-16,-7 1-2 15,-9 4 1-15,-2 5-1 16,-4 4-1-16,-5 5-3 16,-4 0-34-16,2 19-42 15,4 10-41-15,11 9-72 16,11 1-156-16</inkml:trace>
  <inkml:trace contextRef="#ctx0" brushRef="#br0" timeOffset="191837.02">10510 14494 364 0,'0'0'78'16,"0"0"28"-16,0 0-5 15,0 0-24-15,0 0 9 16,0 0-29-16,89 6-25 16,-87-6-21-16,-2 2 16 15,0-2 19-15,0 0 26 0,0 0-18 16,0 2 3-16,0-2-9 16,0 0 0-1,-9 0-15-15,-9 8-10 0,-9 0-14 16,-4 10-8-16,-6 8 1 15,-3 4 0-15,-5 9-1 16,-4 7-1-16,4 1 0 16,5-7 2-16,9 1-2 15,11-5 0-15,9-7 1 16,9-2 1-16,2-8 1 16,0-1 1-16,22-4 5 15,12-11 2-15,5-3 3 16,11 0-1-16,3 0-1 15,3-17-5-15,-5-8-3 0,1-3 0 16,-4-9 0-16,-1-2-4 16,-2-7 6-16,-8-7-4 15,-5 4 0-15,-10 6-1 16,-12 7 0-16,-10 8-1 16,0 0 1-16,-14 1-4 15,-18 8 2-15,-10 3 0 16,-7 8 2-16,-5 8 2 15,2 0-3-15,-2 0 0 16,7 4-2-16,7 9-62 16,13 1-55-16,18-9-223 15</inkml:trace>
  <inkml:trace contextRef="#ctx0" brushRef="#br0" timeOffset="192736.91">11722 11157 239 0,'0'0'97'0,"0"0"-24"16,0 0-7-16,0 0-41 16,0 0-23-16,0 0 8 15,-15 0 11-15,8 0 17 16,5 0 7-16,2 0 13 15,0 0 38-15,0 0 11 16,-2 0-31-16,2 0-24 16,0 0-18-16,0 0-16 15,0 0-5-15,0 0 9 16,0 0 4-16,18 0-5 0,13 0-10 16,13-6-9-16,10-9-2 15,-3 1 2-15,-6 2 0 16,-10 3-1-16,-10 1-1 15,-13 5 1-15,-8 2 1 16,-4 1-2-16,0 0 0 16,0 1-26-16,-18 22-88 15,-9 11 64-15,-2-1-191 16,2-2-445-16</inkml:trace>
  <inkml:trace contextRef="#ctx0" brushRef="#br0" timeOffset="193113.3">11878 12548 481 0,'0'0'228'0,"0"0"-109"15,0 0-42-15,0 0 11 16,0 0 6-16,0 0-33 15,0 0-13-15,10 0-18 16,19-11-26-16,9-4-4 16,8 1 0-16,3 3-1 15,3-3-51-15,-4-1-144 16,-9 0-250-16</inkml:trace>
  <inkml:trace contextRef="#ctx0" brushRef="#br0" timeOffset="193608.02">12123 13441 578 0,'0'0'140'16,"0"0"-87"-16,0 0 24 15,0 0-44-15,0 0-15 16,0 0-3-16,-10-52-9 16,8 47-1-16,2 4 17 15,0 1 57-15,0-2-3 16,0 0-16-16,0-2-2 0,0 0-8 15,6-2-28 1,14-2-19-16,5 2-1 0,-1 1-2 16,3 5-34-16,-5 0-140 15,-3 0-121-15,-11 11-261 16</inkml:trace>
  <inkml:trace contextRef="#ctx0" brushRef="#br0" timeOffset="194042.77">12189 14305 68 0,'0'0'233'15,"0"0"-140"-15,0 0-25 16,0 0 69-16,0 0 2 15,0 0 8-15,0 2-41 0,0-2-17 16,0 0-21-16,0 0 8 16,0 0-18-16,0 0-17 15,0 0 1-15,0 0 5 16,15 0 7-16,10-6-14 16,10-11-34-16,5 3-5 15,-1 5-1-15,-6 6-105 16,-4 3-145-16,-7-5-377 15</inkml:trace>
  <inkml:trace contextRef="#ctx0" brushRef="#br0" timeOffset="-213809.9">8361 5978 225 0,'0'0'194'16,"0"-3"-86"-16,0 3-21 16,0-1-16-16,0-2-12 15,0 2-31-15,3-2-5 16,-3-3-15-16,2 0 13 16,0-2-10-16,0 0 14 0,3 3-18 15,-5-2 3-15,2 1 2 16,-2 1 11-16,0-2-6 15,0 1 2-15,0 0 22 16,0-2-23-16,-9 0-1 16,2 1-14-16,0 0 1 15,1 1-2-15,-1 2 10 16,1 1-7-16,-4-2 5 16,-1 3-4-16,-5-3-5 15,-1 5-1-15,-6-3 0 16,-1 1 0-16,-1 0 6 15,-1 0 0-15,1 0-4 16,1-1 14-16,-1 3-7 0,5-3-7 16,2 3 4-16,0 0-2 15,1 0-2-15,-1 0-2 16,-3 0 1-16,2 0-1 16,-2 0 3-16,-1 0-5 15,0 3 2-15,2 4 0 16,0 0 0-16,2-2 0 15,0 2 0-15,5-4 0 16,-1 3 0-16,3-2-1 16,1 0 1-16,-2 4 0 15,-3-1-1-15,1 7 1 16,-3-2-1-16,0 1 0 16,2 6 1-16,-3-4 0 15,3 1-1-15,3-1 1 0,1-1 0 16,7-1-1-16,-3 2 1 15,0-1-2-15,3 2 1 16,2 1 0-16,-3 5-1 16,1 2 1-16,0 3 1 15,-1 1 0-15,-2 2 0 16,3 0 1-16,2 0 0 16,-3-2-1-16,5-4 0 15,-2-4 0-15,2-2 1 16,0-6-1-16,0 0 0 15,0 0 0-15,0-1 0 16,0 3 0-16,0 2 0 0,0 6 1 16,0 0-1-16,0 2-1 15,0 2 0-15,0 0 2 16,4 0-1-16,3-2 0 16,-1 0-1-16,2-5-5 15,-2 6 6-15,3-5 3 16,0 2-3-16,0-4 2 15,0 1-2-15,2-2 0 16,0 0 0-16,0-2 0 16,2 6 0-16,1-3 0 15,3 1 3-15,1 2 1 16,5-1 0-16,-4-4 0 16,4 0 1-16,-3-4-1 0,1 0 1 15,-2-3 1-15,2 0-5 16,-1-1 1-16,2 0 2 15,7-1 4-15,0-4 2 16,2 1-4-16,0-4 6 16,-2 0-4-16,2 0 3 15,-2 0-7-15,2 0 1 16,-2 0 0-16,-4 0-3 16,0 0 0-16,-6 0-1 15,2-2 0-15,-1-3 1 16,-1-4-1-16,4 3 0 15,0-4 5-15,1-2 1 0,0-2 5 16,3-2 1 0,4-2 3-16,-2-1-5 0,2-4-2 15,-4 0-1-15,0 2-4 16,-2-2 3-16,-3 4-5 16,-2-3 6-16,-2 1-4 15,-3 3 3-15,-3 1 1 16,1-6 5-16,1-5-1 15,-4-4 2-15,3-6-2 16,-1 0-3-16,-1 2 1 16,1 4 2-16,-2 1-7 15,-1 4 1-15,1 3-1 16,-4 2-3-16,1 3-1 16,-3 3 12-16,-2-2 6 15,-2 3-7-15,0-7 5 0,0-1-8 16,0-3 4-16,0-2-10 15,-4 0 2-15,-7 0 2 16,-1 2 0-16,-3-5-5 16,-5 0 3-16,-1-10-3 15,-2-3 1-15,-4-3 0 16,0-4-3-16,-2 1 0 16,-7 4-1-16,-7 4 1 15,-7 8-1-15,-6 8 0 16,-9 9-10-16,-7 15-19 15,1 2-167-15,-4 12-97 16,3 9-698-16</inkml:trace>
  <inkml:trace contextRef="#ctx0" brushRef="#br0" timeOffset="-212301.77">8740 7620 409 0,'0'0'328'15,"0"0"-221"-15,0 0-36 16,0 0-45-16,0 0-4 16,0 0 17-16,0 0-11 15,-2-107-18-15,2 93-7 0,-4 3 11 16,-4-6 0-16,-3 3 10 15,-2 1 0-15,-5-4-5 16,0-1 1-16,-4 2 1 16,-4 0 5-16,-3 0-21 15,-1 4 0-15,1 0 11 16,0 3-15-16,0 0 11 16,0 1-10-16,0 2-1 15,0 3-1-15,0-3 6 16,-2 1 3-16,-2 1-4 15,-1-1 1-15,1 2 0 16,-2-1 3-16,-3 2-6 0,1-1 0 16,-2 3 3-16,1 0-6 15,0 0 6-15,0 0-6 16,7 0 0-16,-1 0 2 16,3 0-2-16,0 11 2 15,0-1-1-15,2 4-1 16,6 0-2-16,-4 2 2 15,0 3-3-15,-4 2 3 16,0 3 0-16,3 0 0 16,2-2 0-16,1 3-1 15,3-2 1-15,-3-1 0 16,6 4 0-16,-1 0-1 16,3 1 1-16,-1 1 0 0,3 2 0 15,1-2 0-15,3 4 0 16,5 0-2-16,4-1 1 15,0 6 1-15,0 1-1 16,4 0 0-16,12 1 1 16,4-1 0-16,2 0 0 15,-1-2 3-15,0-4-1 16,0-4-2-16,-3 0 0 16,1 1 0-16,0-2 1 15,3 4 2-15,5-2-1 16,1 3 1-16,9-1-2 15,2-4 2-15,3 1 4 0,3-6-4 16,4 1-2 0,0-3 1-16,1-5 3 0,0 2-2 15,0-5-2 1,1-2 0-16,-4-2 0 0,0-4 6 16,-3-2-3-16,-6-2-1 15,0 0-3-15,-4 0 2 16,-1 0 1-16,2-2 1 15,-1-8 3-15,-1-2 1 16,-2-5 2-16,-2 3-1 16,5-7 3-16,-3 1-5 15,0 0 0-15,-2 0-4 16,-2-1 5-16,-2-1-6 16,-1 3 1-16,-3-7 5 15,-4-1-8-15,-1 1 9 0,-3-2-2 16,-2 0 11-16,1-4-7 15,-2 4-2-15,0-2-5 16,-4-2 5-16,-1 1 0 16,-1-3-5-16,-2-1 9 15,-2 0 3-15,0-1-6 16,0-4 0-16,-15-2 13 16,-16-8-10-16,-14-8-6 15,-9-9-4-15,-6-5-3 16,2-3 0-16,1 6 0 15,3 13 0-15,0 24-65 16,-4 21-140-16,-6 11-275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1-02T05:29:40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11460 12353 0</inkml:trace>
  <inkml:trace contextRef="#ctx0" brushRef="#br0" timeOffset="166.9">11485 12353 0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0T04:26:59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4150 6064 131 0,'0'0'168'0,"0"0"-114"16,0 0-22-16,0 0 3 15,0-2-1-15,0 2-9 16,0 0-17-16,0 0 3 16,0 0 24-16,0-2 47 15,0-1-10-15,0-1-21 16,0-1-26-16,0-5-12 15,0 0-11-15,0-2 5 16,0 2-6-16,0-3 2 16,0 1 4-16,0 2 23 15,0-2 22-15,0 0-16 0,0 0-19 16,-2-2 19-16,0 2-6 16,2 3 7-16,0 2 8 15,0 5-4-15,0 2 0 16,-3 0-12-16,3 0-7 15,-2 0-20-15,0 9-2 16,-3 25-2-16,-3 10 2 16,-1 10 8-16,-3 4 9 15,2 4 0-15,-4-2 8 16,3-4 1-16,-2-4-7 16,3-9-2-16,2-11-7 15,3-11-1-15,3-10-4 16,2-8-3-16,0-3 14 15,0-2 12-15,0-23-5 16,0-11-9-16,0-9-8 0,0-2-6 16,0 1 0-16,0 1-1 15,0-3 1-15,5 2 0 16,-1-1-1-16,0 1-2 16,3 7 3-16,-2 4 0 15,-1 7 0-15,-2 10 0 16,1 6 0-16,-3 4 2 15,0 5 5-15,0 0-2 16,0 3 5-16,0 0-8 16,0 0-2-16,4 0-3 15,2 14-13-15,10 24 1 16,11 14 15-16,2 14 3 0,7 7 9 16,-1-1 5-1,-1-4-8-15,-1-7-8 16,-6-7 3-16,-5-14-2 0,-4-8 3 15,-9-14-5-15,-2-8 4 16,-5-6-4-16,-2-4 7 16,0 0-7-16,0 0-10 15,-11-16-87-15,-18-7-167 16,-4 1-132-16</inkml:trace>
  <inkml:trace contextRef="#ctx0" brushRef="#br0" timeOffset="157.9">4057 6307 722 0,'0'0'269'0,"0"0"-117"16,0 0-52-16,0 0-21 16,0 0-10-16,0 0-33 15,-23-11-18-15,52 3 0 16,15-5-13-16,19 2-5 16,15-3-87-16,3 0-194 15,-1 0-366-15</inkml:trace>
  <inkml:trace contextRef="#ctx0" brushRef="#br0" timeOffset="743.41">4897 6210 728 0,'0'0'189'16,"0"0"-111"-16,0 0-20 15,0 0 20-15,0 0-26 16,0 0-30-16,-53 7-8 16,53-7 1-16,0 0 10 15,0 0 36-15,21 0-10 16,25 0-23-16,14 0 1 15,11 0-7-15,0-5-17 16,-6 3-3-16,-14 2 1 0,-10 0-3 16,-20 0 0-16,-7 0 0 15,-10 0 1-15,-4 0 1 16,0-4 11-16,0-6 1 16,-18-4-14-16,-3-2 0 15,-6 0-1-15,0 4-2 16,2-1 1-16,3 4 0 15,7 1 2-15,5 1 4 16,3 3-4-16,5 4 3 16,2-1 0-16,0 1 9 15,0 0-8-15,0 0-4 0,0 0-9 16,2 0 7-16,17 0-3 16,3 1 5-16,2 10 0 15,3 5-2-15,-5 0 1 16,-3 3 0-16,-9 4-3 15,-7 3-5-15,-3 2 5 16,0 2 1-16,-9 0 3 16,-5-2 4-16,5-2-4 15,1-8-62-15,-2-12-424 16</inkml:trace>
  <inkml:trace contextRef="#ctx0" brushRef="#br0" timeOffset="2076.94">6277 5816 676 0,'0'0'124'0,"0"0"-3"15,0 0-1-15,0 0-39 16,0 0-17-16,0 0-32 15,0-41-7-15,0 41-6 16,0 4 2-16,0 26-20 16,0 20 13-16,0 14 13 15,0 12 10-15,0 0-5 16,0-1-11-16,-10-8-9 16,0-9 0-16,1-14-3 0,3-14-4 15,0-12 2-15,0-11-3 16,4-4 2-16,-1-3 8 15,-1-3 3-15,2-30 5 16,-2-20-22-16,4-13-10 16,0-6-34-16,0 1-20 15,0 3-3-15,0 6 42 16,13 4 23-16,3 9-3 16,-1 8 5-16,1 13 2 15,-5 12 1-15,-1 8-2 16,2 6 4-16,1 2-5 0,5 0 0 15,5 10 4 1,1 20 7-16,3 11-5 0,6 17 7 16,-2 7 10-16,-2 1 0 15,-4-1-6-15,-5-7-9 16,-3-7 3-16,0-13-4 16,-9-6-2-16,-1-11-2 15,-4-8 0-15,-3-10 3 16,0-3-6-16,0 0-51 15,-21 0-82-15,-10-16-167 16,-4-5-286-16</inkml:trace>
  <inkml:trace contextRef="#ctx0" brushRef="#br0" timeOffset="2670.45">6362 6208 241 0,'0'0'379'16,"0"0"-145"-16,0 0-38 16,0 0-59-16,0 0-32 0,0 0-37 15,-47-17-35-15,63 14-14 16,10-3 6-16,12-8-5 15,6-4-8-15,4-2-7 16,2-4-3-16,-7 2 1 16,-5 4-3-16,-3 0 0 15,-10 2-9-15,-5 1-11 16,-7 5 12-16,-6 2 4 16,-3 6 2-16,-4 0 1 15,3 2-5-15,-3 0 6 16,0 0-11-16,0 0 3 15,0 0-2-15,2 9-16 0,3 12 9 16,3 9 8-16,1 5 9 16,3 3 8-16,1 0-4 15,1-8 8-15,1-4-12 16,-1-6 7-16,-6-8-1 16,-1-5 2-16,-3-7 6 15,6 0 4-15,3-11 15 16,5-19-15-16,3-12-11 15,-2-3-4-15,-4 4-3 16,-6 2-1-16,-2 14-2 16,-5 8 3-16,-2 12 2 15,0 5-2-15,0 0-5 16,0 3-18-16,-9 22 1 0,-5 5 19 16,4-2 2-16,1-4 1 15,9-7 0-15,0-2-6 16,0-6 2-16,17 2 4 15,6-1 6-15,-3 0-5 16,0 0-1-16,-4 2 0 16,-3-2-1-16,-7 4-2 15,-6-2 1-15,0 3-5 16,0-1 7-16,-6-2 0 16,-9-8 0-16,-4-4-2 15,1-7-78-15,1-25-162 16,1-8-848-16</inkml:trace>
  <inkml:trace contextRef="#ctx0" brushRef="#br0" timeOffset="2921.31">6780 5877 122 0,'0'0'973'15,"0"0"-913"-15,0 0-49 16,0 0-5-16,0 0-6 15,0 0 2-15,-35 4 9 16,39-4 17-16,-2 0 18 16,-2 0 45-16,0 0 11 0,0-6-27 15,0 0-35-15,0 4-8 16,-2 0-22 0,-2 2-10-16,-1 0-14 0,5 0-96 15,0 14-192-15,0 0-212 16</inkml:trace>
  <inkml:trace contextRef="#ctx0" brushRef="#br0" timeOffset="3219.14">7166 5863 776 0,'0'0'350'15,"0"0"-263"-15,0 0-7 0,0 0-17 16,0 0-16-16,0 0-47 16,7-28-20-16,9 60 4 15,-1 10 16-15,3 10 7 16,-1 7 47-16,-1 0-11 16,0 0-11-16,-3-6-21 15,-2-6-9-15,-3-7 1 16,0-8 3-16,-3-12 1 15,-3-12-7-15,-2-5-11 16,0-3-79-16,0-5-55 16,-5-19-215-16</inkml:trace>
  <inkml:trace contextRef="#ctx0" brushRef="#br0" timeOffset="3860.6">7231 6198 1006 0,'0'0'201'0,"0"0"-154"16,0 0 23-16,0 0-3 15,0 0-43-15,0 0-21 16,122-39 1-16,-81 30-4 16,-1-1 4-16,-7-2-4 15,-6 0 1-15,-7-3 0 16,-4-2-1-16,-8 0-8 16,0-2-14-16,-8 0-13 15,0 1-11-15,0 4-3 16,-6 2-18-16,-7 6-24 15,-3 2 34-15,6 4 44 16,-1 0 7-16,-1 0-2 0,3 0-7 16,1 8 4-16,1 13-1 15,-2 0 12-15,2 7 15 16,3 3 49-16,4 5-7 16,0 0-17-16,0 4-6 15,4 0-3-15,17-6-11 16,2-4 11-16,4-10-12 15,2-7 1-15,-4-12 10 16,0-1-17-16,-1-4 0 16,1-26-3-16,-1-12-10 15,0-13-16-15,-3-6-60 16,-6-3 12-16,-3 0-8 0,-6 8 58 16,-6 7 14-16,0 14 29 15,0 8 19-15,0 11 5 16,-6 6 17-16,1 8-43 15,2 2-17-15,1 0-10 16,0 0-5-16,-2 0-12 16,-1 14 7-16,-1 7 10 15,-1 6-1-15,2 8 1 16,3 2 2-16,2 7 4 16,0 7-1-16,7 0 2 15,15 2 4-15,7-5 3 16,2-8 0-16,2-8 8 15,-1-12 0-15,2-16-3 0,-1-4 11 16,1-12-3-16,-1-23-6 16,-10-11-21-16,-11-9-16 15,-12 1-330-15</inkml:trace>
  <inkml:trace contextRef="#ctx0" brushRef="#br0" timeOffset="5557.42">8698 6034 237 0,'0'0'292'0,"0"0"-226"15,0 0-21-15,0 0 26 0,0 0 3 16,0 0-36-1,9 26-6-15,-7-24 1 0,-2-2 1 16,2 0-5-16,-2 0 16 16,0 0 3-16,0 0-20 15,0 0 1-15,0 0 3 16,0 0 31-16,0-10-8 16,0-4-47-16,0-3 0 15,0 5-7-15,0 2 0 16,0 6 0-16,-2 2 3 15,2 2 2-15,-2 0 2 16,2 0-8-16,-2 0-11 16,-1 9-11-16,-1 13 12 15,1 6 10-15,1 4 2 0,2 2 5 16,0 0 2-16,0 0-2 16,9-3 8-16,4-2-10 15,3-7-1-15,-3-6 1 16,3-8-1-16,0-8-4 15,4 0-3-15,5-22-38 16,-2-14-9-16,2-4-35 16,-2 2 28-16,-10 4 50 15,-2-1 5-15,-4 10 2 16,-5 2 2-16,0 9 1 16,0 6 19-16,0 7 9 15,-2 1-9-15,0 0-11 16,0 0-8-16,0 0-3 15,0 0-2-15,0 0 2 16,0 8-4-16,5 9 4 0,4 9 12 16,2 6 19-16,2 5 4 15,3-2-17-15,2 2-8 16,-2-7-7-16,0-7 5 16,-1-4-2-16,-1-8 4 15,-4-7 3-15,-1-4-5 16,-2 0 6-16,2-13-14 15,-2-15-21-15,1-6-65 16,2-8-95-16,-2 0 7 16,-1 2 3-16,2 6 153 0,-2 8 18 15,0 7 67 1,-3 9-6-16,-2 5 4 0,2 2 25 16,-4 3-57-16,2 0-24 15,3 0-6-15,2 10-1 16,0 10 17-16,1 6 78 15,1 5-53-15,3 1-10 16,-1 4-22-16,2 1-4 16,0-4 8-16,0-3 3 15,3-9-8-15,-3-8 4 16,-1-9-3-16,-1-4 3 16,1 0 21-16,1-8 5 15,0-15-10-15,0-4-19 0,-4-4-6 16,-2-1-4-1,-2-3 1-15,-5 3-3 0,0 0-1 16,0 3 1-16,0 10 0 16,0 4-1-16,0 10 3 15,0 5-4-15,0 0 1 16,0 0-14-16,0 3-8 16,0 18 12-16,0 3 7 15,0-4 4-15,0-2 4 16,11-2-4-16,18-2 0 15,6 2 4-15,1-2-2 16,-5 0-2-16,-11-2 0 16,-11 0-2-16,-7 0 0 15,-2 0 2-15,0 0 16 0,0 0 13 16,-11-2 0-16,-5 0-13 16,-3 0-12-16,-2-1 0 15,1-4-4-15,5-5-42 16,6 0-116-16,4-19-345 15</inkml:trace>
  <inkml:trace contextRef="#ctx0" brushRef="#br0" timeOffset="5853.25">9714 5805 1181 0,'0'0'133'0,"0"0"-77"15,0 0-16-15,0 0-1 16,0 0-31-16,0 0-8 0,-6 18-22 16,14 13 22-16,6 15 22 15,6 3 24-15,0 4-26 16,3-3-9-16,-6-3-6 16,-1-6 1-16,-5-7-5 15,-7-5 3-15,-2-10-2 16,-2-7 4-16,0-4-1 15,0-8-5-15,-15 0-11 16,-10 0-67-16,-8 0-111 16,0-13-151-16,2-6-236 0</inkml:trace>
  <inkml:trace contextRef="#ctx0" brushRef="#br0" timeOffset="6232.04">9672 6111 603 0,'0'0'234'16,"0"0"-41"-16,0 0-79 15,0 0-50-15,0 0-38 16,0 0-11-16,146-82-10 15,-109 73 3-15,-6 0-7 16,-7 5 4-16,-4 3-4 16,-2 1-1-16,-9 0-2 15,0 0-4-15,-2 0-5 16,-2 10 0-16,-1 6-1 16,0 4 11-16,0 0 2 15,3 4 1-15,3 4-1 16,0-2 4-16,3-2 3 15,3-4 1-15,5-6-1 0,-6-8 5 16,1-6 10-16,1 0 3 16,-1-18 25-16,-1-12-11 15,-3-3-19-15,-12 4-9 16,0-3-6-16,-9 1 0 16,-15 6-4-16,-7 2-2 15,-6 11 0-15,6 12-2 16,-2 0-7-16,6 2-2 15,2 19 2-15,8 7 3 16,6 2 0-16,11 2 3 16,0-1-29-16,6-6-152 15,19-11-243-15</inkml:trace>
  <inkml:trace contextRef="#ctx0" brushRef="#br0" timeOffset="6825.32">10250 6009 32 0,'0'0'1279'16,"0"0"-1167"-16,0 0-58 15,0 0-14-15,0 0-32 16,0 0-8-16,8-17-15 16,3 32 7-16,1 7 7 15,-2 6 2-15,1-1 0 16,-1-1 1-16,-1-4-2 15,-3-4 0-15,-2-6 0 16,-2-6 1-16,2-3 3 0,-2-3-3 16,2 0 0-16,3-9-1 15,3-15-11-15,2-4-55 16,-1-3 41-16,2 5 21 16,1 2-2-16,-1 2 6 15,-2 7 3-15,-4 4 0 16,-3 8 16-16,-2 3-19 15,3 0-1-15,4 19-12 16,2 12 13-16,4 7 1 16,-1 0 6-16,1-4 5 0,-3-6-3 15,-3-10-1-15,-5-8-8 16,-2-6 6-16,0-4-2 16,-2 0 1-16,2 0 11 15,2-2 7-15,0-20-19 16,0-7-4-16,5-3-78 15,-3-2 35-15,4 3 18 16,-2 0 4-16,3 7 19 16,-1 9 2-16,-4 8 31 15,1 7 5-15,4 0-34 16,3 19 5-16,6 15 1 16,-1 9 28-16,4 3-16 15,-3 0-12-15,-2-5-2 16,-5-12 1-16,-4-8-7 15,0-15-97-15,-5-6-91 0,-2 0-164 16</inkml:trace>
  <inkml:trace contextRef="#ctx0" brushRef="#br0" timeOffset="7490.23">10844 6048 1023 0,'0'0'214'0,"0"0"-161"16,0 0-30-16,0 0-15 15,0 0-5-15,0 0 0 16,87 0-2-16,-69 4-1 16,-9-4 2-16,-2 0 3 15,-3 0-2-15,-2 0 6 0,3 0 2 16,-3-11-11-16,-2-6-70 16,0-3-66-16,0-3-89 15,0 3 76-15,0 6 69 16,-7 6 80-16,1 6 12 15,-3 2 86-15,-2 0-24 16,-1 14-59-16,2 10 13 16,1 7 26-16,4-3 19 15,5 2-26-15,0-2-22 16,0 2 0-16,14-2 6 16,8 0-2-16,0-3-3 15,2-8-7-15,1-5-4 16,-2-10 7-16,0-2-1 15,4-8 7-15,2-22 4 16,0-10-23-16,-4-6 2 0,-5 0-6 16,-5-2-4-1,-1 3 1-15,-7 9-2 0,-1 10 1 16,-6 10 33-16,0 9 48 16,0 7-54-16,0 0-20 15,-2 0-8-15,-13 23-17 16,-1 3 17-16,5 2 2 15,9-6-2-15,2-5 0 16,0-3 0-16,0-2-5 16,15-2-1-16,6 0-2 15,0 2 6-15,2 2-10 16,-3 2-23-16,-1 0 12 16,-2 0 10-16,-4-2 7 0,3-2 4 15,-3-1 2-15,-2 4 0 16,2-3 0-16,-1-4-2 15,-3-4 2-15,-1-4 1 16,6 0 13-16,-1-27 3 16,8-11-17-16,-9-5-11 15,-5-1-205-15,-7 2-720 16</inkml:trace>
  <inkml:trace contextRef="#ctx0" brushRef="#br0" timeOffset="9808.94">12119 6050 494 0,'0'0'162'0,"0"0"-55"16,0 0-46-16,0 0 0 15,0 0-10-15,0 0-10 16,0-51 22-16,0 45-9 16,0 3-13-16,0-2-2 15,0 1-3-15,0 1-8 0,0 0 19 16,0 2-18-16,0-2-8 16,0 3-2-16,0 0-3 15,0 0-11-15,0 0-5 16,0 0-2-16,0 0-4 15,0 7-8-15,0 14-1 16,0 12 11-16,2 2 4 16,6 4 1-16,3-3 0 15,-3-2-1-15,1-7 1 16,0-10 3-16,-4-8-3 16,-1-4 0-16,-2-5 3 15,0 0-4-15,3-5-7 16,0-16-32-16,1-3-18 0,1-1 25 15,2 4 21 1,2 1 7-16,0 6 4 0,0 4 0 16,3 3 0-1,1 7 13-15,3 0-11 0,7 10 2 16,2 13 11-16,-1 2 5 16,0-2 12-16,-1-5-18 15,-4-4-8-15,-4-6 2 16,-5-4-1-16,-6-4 6 15,-2 0 5-15,-1 0 5 16,1-18 4-16,-2-12-27 16,-2-9-18-16,0 0-66 0,0-4 5 15,-4 2 32-15,-7 9 22 16,0 9 25-16,2 11 28 16,4 11 59-16,5 1-48 15,-2 0-39-15,2 19-32 16,0 9 27-16,0 2 5 15,0-2 5-15,0-1-3 16,0-3 8-16,13-6-7 16,5-4 2-16,7-3 7 15,0-4-1-15,-2-5-8 16,2-2-3-16,0 0-34 16,0-14-43-16,-1-13-57 15,-4 0-9-15,-4 1 58 0,-10 6 79 16,-4 9 6-1,-2 8 76-15,0 3 49 0,0 0-65 16,0 6-60-16,0 15 0 16,0 5 13-16,0 3 20 15,0 3-1-15,5-1 12 16,4 1-8-16,2-1-6 16,2-4-14-16,3-8-7 15,-1-5-2-15,-1-8 10 16,-1-6 2-16,1 0-4 15,-1-13 8-15,-1-16-17 16,-4-7-6-16,-1-8-54 16,-5-2-28-16,0-7-8 15,2 3-11-15,-4 3 49 16,3 4 29-16,0 9 23 0,-3 10 2 16,2 9 41-16,-2 6 42 15,0 6-35-15,0 3 4 16,0 0-38-16,0 0-16 15,0 12-12-15,0 11 6 16,-5 7 5-16,0 4 1 16,3 4 5-16,2 7 6 15,0 1 3-15,0 2 4 16,20-2-3-16,5-7-6 16,0-6-1-16,1-11-2 15,3-10 3-15,-2-7 5 16,0-5 4-16,-3-7-8 0,-3-17 4 15,-8-8-9 1,0-9-5-16,-4-5-35 0,0-4-23 16,-7-1-6-1,-2 2 26-15,0 8 34 0,0 10 3 16,0 11 2-16,0 8 24 16,-2 6 17-16,0 6 11 15,2 0-29-15,0 0-24 16,-3 4-13-16,3 16-3 15,-2 11 16-15,2 4 16 16,0 9 10-16,0 3-4 16,0 3 6-16,0-1-12 15,9-3 2-15,-3-8-2 16,2-11-9-16,-4-13 1 0,0-12-5 16,1-2 13-16,-1-16 17 15,3-16-15-15,-2-10-14 16,-3 5-4-16,-2 2-22 15,0 11-22-15,0 8 26 16,0 6 16-16,9 3-3 16,6 4-8-16,9 3 5 15,5 0 6-15,5 17-4 16,1 12 4-16,-6 0 2 16,-4 2 3-16,-7-7-3 15,-11-4 0-15,-7-8-9 16,0-4-113-16,-13-8-108 15,-20 0-342-15</inkml:trace>
  <inkml:trace contextRef="#ctx0" brushRef="#br0" timeOffset="9984.84">12786 5963 724 0,'0'0'477'16,"0"0"-400"-16,0 0-41 15,0 0 0-15,0 0-22 16,0 0-12-16,261-38 3 16,-223 26-5-16,-18 2-118 15,-18-4-256-15</inkml:trace>
  <inkml:trace contextRef="#ctx0" brushRef="#br0" timeOffset="10147.77">12512 5877 1161 0,'0'0'298'15,"0"0"-251"-15,0 0-32 16,0 0-15-16,0 0-5 16,0 0-188-16,95 0-670 15</inkml:trace>
  <inkml:trace contextRef="#ctx0" brushRef="#br0" timeOffset="11250.13">14627 5801 311 0,'0'0'265'0,"0"0"-176"16,0 0-37-16,0 0 30 0,0 0 67 16,0 0 14-1,-4 4-35-15,4-4-6 0,-2 0-34 16,-2 2-34-16,-2 0-32 16,2 2-17-16,-9 6-5 15,-3 4-2-15,-3 3 1 16,0 6 2-16,3 0-1 15,8-2 2-15,1-3-2 16,7 1-4-16,0-6 4 16,0 1 0-16,23 0 0 0,6 1 0 15,8-1 7 1,3 1-6-16,-4 2-1 0,-10-2 0 16,-7 0 0-16,-11 3 0 15,-8-4-2-15,0 4 3 16,0 1-1-16,-10 0 1 15,-15 1 1-15,-4-6-1 16,0-2 4-16,2-7-3 16,4-5 0-16,0 0-2 15,4-19-5-15,7-15-142 16,2-9-257-16</inkml:trace>
  <inkml:trace contextRef="#ctx0" brushRef="#br0" timeOffset="11438.02">14520 5854 967 0,'0'0'393'0,"0"0"-255"15,0 0-99-15,0 0-7 16,0 0-8-16,0 0-16 16,128-26-7-16,-88 15 0 15,-7 3-1-15,-4 2 0 16,-4-1-22-16,-1 7-143 15,-4-7-226-15</inkml:trace>
  <inkml:trace contextRef="#ctx0" brushRef="#br0" timeOffset="12074.66">15086 5865 768 0,'0'0'95'0,"0"0"-27"16,0 0 1-16,0 0-15 15,0 0-49-15,0 0-5 16,-2 9-18-16,2 8 18 16,15 8 3-16,1 3 27 15,9-2 8-15,0-3-21 16,-1-5-6-16,0-5 0 0,-3-9 0 15,-6-4 0 1,-1-3 2-16,-3-23-13 0,-3-7-24 16,2-10-37-16,-4 1 21 15,1 3 18-15,-5 6 22 16,0 6 5-16,-2 15 54 16,0 0-5-16,0 11 13 15,2 1-32-15,0 0-35 16,6 0-10-16,-2 20 5 15,3 6 5-15,3 8 8 16,1 10-1-16,0 10 17 16,0 13-2-16,3 13 6 0,0 6-8 15,2 7-2 1,3-5-4-16,6-5 0 0,0-8-9 16,0-9 4-16,-7-14 1 15,-9-12-3-15,-6-16 11 16,-5-11 1-16,0-12 8 15,0-1 3-15,-21-4 12 16,-8-24 2-16,-2-7-29 16,-5-11 6-16,3 1-11 15,0-1 11-15,4-4-14 16,6 1 3-16,10-1 5 16,9 0-6-16,4 0-8 15,0 0-2-15,6 6 0 16,17 4-2-16,2 6-40 15,3 2-33-15,4 2-136 0,-1 0-288 16</inkml:trace>
  <inkml:trace contextRef="#ctx0" brushRef="#br0" timeOffset="13588.82">15614 6007 882 0,'0'0'154'15,"0"0"-60"-15,0 0-18 16,0 0-35-16,0 0-41 16,0 0 0-16,68-17 0 15,-53 8 0-15,-1-1 0 0,-3-3 2 16,-3 1-4 0,1-7 5-16,-4-3-3 0,-2-2 0 15,-3-3 0-15,0 4 0 16,0 1 0-16,0 6 0 15,-12 7-5-15,1 6 2 16,-5 3-2-16,1 0-7 16,-1 3 1-16,-2 16 7 15,2 1 0-15,3 2 4 16,3 7 2-16,0 0 10 16,8 5 5-16,2 4 8 15,0 1-3-15,0-1-5 16,18-6-5-16,7-6 7 0,4-8-2 15,2-10-5 1,0-8-4-16,-5 0 5 0,1-8-1 16,-4-21-9-1,-3-4 0-15,1-9-3 0,0-3-28 16,-1 3-24-16,-5 5 10 16,-3 8 19-16,-3 12 20 15,-5 5 3-15,0 5 3 16,-1 5 12-16,1 2 12 15,3 0-19-15,2 0-8 16,7 9 0-16,-1 12 0 16,6-1 17-16,-2-3 1 0,-1-1 0 15,-5-5-17 1,-5-4 5-16,-6-4-6 0,-2-3 3 16,0 0 14-16,0 0-1 15,0 0-2-15,0 0-1 16,-2-2-6-16,-8-12-7 15,3 0-2-15,-1-4-4 16,-2 0-2-16,4 1 3 16,-1 5 4-16,1 1 1 15,2 5 0-15,-1 6 2 16,0 0-2-16,1 0-1 16,-3 3-19-16,-4 18 8 15,-3 11 10-15,1 7 2 16,0 4 0-16,2 1 3 15,4-1-1-15,7-3 1 0,0-6 1 16,0-10-2-16,11-10-2 16,5-14-39-16,-3 0 7 15,1-20 6-15,-3-12-31 16,-3-4 2-16,1-2 36 16,1 4 4-16,-2 3 10 15,3 6 5-15,-3 6 3 16,-2 9 20-16,-2 9 17 15,3 1-23-15,2 0-17 16,0 16 0-16,4 5 3 16,3 5 4-16,1 1-2 15,4-1 11-15,3-5 12 16,-4-4-1-16,-4-9 34 16,-5-4-35-16,-4-4-8 0,0 0-5 15,1-4 7-15,1-21-3 16,1-7-9-16,0-8-1 15,-1-2-7-15,3-6-12 16,-4-1-12-16,-1 6 20 16,-5 7 4-16,0 11 28 15,-2 13 41-15,0 12-21 16,0 0-41-16,-11 23-6 16,-13 15-1-16,1 6 0 15,8-1 4-15,8-10-4 16,7-11 0-16,0-7 0 0,9-8-1 15,14-7 1-15,-4 0 0 16,1 0 2-16,-1 0-2 16,-9 0-25-16,-1 0-7 15,-1 0 4-15,-2 0-21 16,1 20 24-16,-1 2 15 16,6 1 6-16,-1-1 4 15,1-7 0-15,7-4 1 16,-1-8 2-16,-3-3 9 15,1 0-5-15,-5 0 5 16,0-3-10-16,-2-9 3 16,0-4 0-16,2-6-5 0,-5-4-8 15,4-9-24 1,-2-1-11-16,-1-4-17 0,-3 2 24 16,-1 6 29-16,0 6 7 15,-3 12 4-15,0 8 6 16,0 6 16-16,0 0-26 15,-3 9-17-15,-6 17 12 16,0 1-3-16,7 1 2 16,2 0 5-16,0-4 1 15,17-2 0-15,12 0 5 16,8-2 4-16,-2 1 2 16,-4-3 0-16,-13-3-5 15,-9 2-2-15,-9-3 10 16,0 0 5-16,-4-2 2 15,-25 2 5-15,-14 0-17 0,-13 2-9 16,-8-8-92-16,-5-6-398 16</inkml:trace>
  <inkml:trace contextRef="#ctx0" brushRef="#br0" timeOffset="15068.28">17503 5758 206 0,'0'0'505'0,"0"0"-398"0,0 0-39 16,0 0 9 0,0 0-9-16,0 0-4 0,0 0-19 15,0 0-12-15,0 3-10 16,0 6-4-16,-7 2-8 15,-8 7-7-15,-1 11 2 16,-2 6 2-16,4 2 0 16,6 2 19-16,6-3-9 15,2 0-6-15,0-4-10 16,0-1 7-16,18-8 2 16,1-4-1-16,2-13-5 15,8-6 5-15,0-12 6 16,-2-23-12-16,-10-6-4 0,-11 0-48 15,-6 6 20-15,0-2 5 16,-8 7 4 0,-13 4 8-16,6 3 11 15,2 12 0-15,1 5 5 0,4 6 8 16,-6 3-13-16,1 20-1 16,-3 7 1-16,7-2 8 15,5-3 7-15,4-12-3 16,0-2-2-16,0-8-6 15,0-1 9-15,6-2-3 16,8 0 8-16,1 0-13 16,4 0 0-16,0-5-1 0,2-4-4 15,3 1 0 1,3 8 1-16,0 0-1 0,2 0-9 16,2 14 6-16,-2 10-4 15,-2 3 5-15,-8-1-3 16,-7-3 4-16,-5-3-1 15,-7-8 2-15,0-3 5 16,0-8 13-16,0-1 2 16,0 0 34-16,0 0 15 15,0-1-12-15,0-21-15 16,0-9-32-16,0-3-4 16,0-4-4-16,0 1-2 15,4 3-1-15,13 3-30 16,8 9-39-16,8 6-133 15,6 6-149-15,3 6-467 0</inkml:trace>
  <inkml:trace contextRef="#ctx0" brushRef="#br0" timeOffset="15781.01">18310 5895 726 0,'0'0'219'16,"0"0"-47"0,0 0-36-16,0 0-25 0,0 0-37 15,0 0-28-15,0 0-18 16,0 0-20-16,0 0-8 15,0 12-2-15,0 8-11 16,6 6 11-16,4 6 2 16,-4 3 0-16,1-5 2 15,-3-2-2-15,0-7 6 16,-2-9-6-16,2-3 3 16,-4-7-2-16,2-2 4 15,2-2 5-15,0-19 1 16,5-6-11-16,1-4-6 0,0-1 5 15,3 2-5 1,3 0-6-16,2 4-2 0,0 3 11 16,-2 9-5-16,-3 3 4 15,-2 10-5-15,-2 1 0 16,0 0-7-16,4 9 8 16,1 15 4-16,-3 4 4 15,0 4 0-15,-2-4 4 16,-3 1 0-16,-1-7-4 15,-3-4 7-15,0-8-6 16,-2-6 3-16,0-4 0 16,0 0 5-16,0-3 10 15,0-17-12-15,2-7-7 16,4 1-13-16,-2-5-3 0,4 1-20 16,5 1 26-16,1-2 3 15,9 7 3-15,-6 6 2 16,4 7 0-16,1 8 2 15,2 3 4-15,-6 0 2 16,2 20 0-16,-2 9 17 16,-4 2 12-16,3-1-11 15,-7-4-14-15,0-6-4 16,-1-2-3-16,-5-8-3 16,2-5-88-16,-2-5-109 15,-2-5-379-15</inkml:trace>
  <inkml:trace contextRef="#ctx0" brushRef="#br0" timeOffset="16150.26">19023 5770 93 0,'0'0'1008'0,"0"0"-862"16,0 0-40-16,0 0-33 16,0 0-70-16,0 0-3 15,0-3-18-15,0 20 17 16,0 6 1-16,0 5 0 15,0 2 6-15,0 5 10 16,0 0-2-16,3-3-3 0,10-7-3 16,9-11 0-1,5-11-1-15,2-3 3 16,-2-2 4-16,-3-22-6 16,-8-8-2-16,-10-6 5 0,-6 0-6 15,0 0 1-15,-13 2-1 16,-20 5-3-16,-8-1 1 15,-3 11 3-15,6 8-6 16,2 13 0-16,10 0-3 16,3 13 1-16,7 17-1 15,10 4 0-15,6 4 2 16,0-3-41-16,18-3-124 16,11-15-71-16,4-13-273 15</inkml:trace>
  <inkml:trace contextRef="#ctx0" brushRef="#br0" timeOffset="16450.08">19246 5703 876 0,'0'0'187'0,"0"0"-89"0,0 0-85 16,0 0-12-16,0 0-1 16,0 0 4-16,96 84-1 15,-72-43 2-15,-3-4 2 16,-6-2 10-16,-3-6 6 15,-8-9-4-15,-4-6 14 16,0-7 1-16,0-7-5 16,0 0-4-16,0 0 42 15,0-24 19-15,0-9-70 16,0-6-9-16,0-4-4 0,0-6-1 16,0 5-2-16,2 3-1 15,11 7-12-15,1 10-32 16,1 9-90-16,6 11-25 15,1 4-125-15,2 0-59 16</inkml:trace>
  <inkml:trace contextRef="#ctx0" brushRef="#br0" timeOffset="16858.9">19605 5726 277 0,'0'0'279'16,"0"0"-87"-16,0 0-47 15,0 0-8-15,0 0-46 16,0 0-54-16,0 0-15 15,40 27 4-15,-15-17-4 0,-1 0-3 16,1-6-6-16,-3-4-3 16,-4 0 1-16,-3 0 3 15,-3-4-10-15,-4-8 7 16,-3-2 1-16,-3-2-7 16,0 0 0-16,-2 0 2 15,0 2-5-15,0 0-2 16,0 0 0-16,0 6 0 15,0 4 0-15,-7 1-18 16,-5 3-11-16,-7 0 15 16,-3 11-1-16,0 11 9 15,-3 3 3-15,3 8 1 16,7-1 2-16,1 4 2 16,10-2 21-16,4 2 0 0,0 0-2 15,22-4 1-15,14-1 14 16,8-8 1-16,3-9-20 15,2-10 14-15,2-4-2 16,-6-14-12-16,-5-20-5 16,-11-9-12-16,-14-8-100 15,-10-2-158-15</inkml:trace>
  <inkml:trace contextRef="#ctx0" brushRef="#br0" timeOffset="19108.18">20583 5703 407 0,'0'0'434'15,"0"0"-284"-15,0 0-32 16,0 0-42-16,0 0-18 15,0 0 12-15,0 0-13 0,-26-54-17 16,26 51 6 0,0 3-6-16,0 0-9 0,0 0-14 15,0 0-14 1,0 0-3-16,0 18-6 0,0 21-2 16,16 11 8-16,1 4 6 15,3 2-6-15,-1-6-1 16,-2-4 1-16,-1-6 4 15,-3-7-4-15,-5-8 0 16,-5-8 0-16,-3-5-120 16,0-8-72-16,-9-4-133 15,-16-3-519-15</inkml:trace>
  <inkml:trace contextRef="#ctx0" brushRef="#br0" timeOffset="21004.88">20503 5955 812 0,'0'0'324'15,"0"0"-222"-15,0 0-63 16,0 0 9-16,0 0-21 16,0 0-9-16,151-11-2 15,-99 1-13-15,-5-4 4 16,-5-1-5-16,-8-1 2 16,-3 1-3-16,-9-5-1 15,-3 5 6-15,-9-5-5 16,-3 2-1-16,-1-2-17 15,-4 4-8-15,1 0-4 16,-3 5 11-16,0 2 6 0,0 2 2 16,0 6 7-16,0 1 1 15,0 0-5-15,-3 0 1 16,-7 0-6-16,-3 0 8 16,-1 12 4-16,1 0-4 15,1 4-1-15,6 4 5 16,1 2 3-16,5 6-1 15,0 2 4-15,0 2 5 16,0 0-11-16,7-2 7 16,9-4-4-16,3-3 3 15,-1-7-5-15,3-4 6 16,0-6-6-16,-2-5 6 16,1-1 1-16,-3 0-8 15,4-23-39-15,-4-8-13 16,1-3 7-16,-5 3 31 0,1 2 14 15,-3 9 0-15,1 3 0 16,-4 10 12-16,1 2-5 16,-3 5-5-16,2 0 0 15,0 3-2-15,3 21 1 16,1 7 6-16,-1 4 4 16,0 1 18-16,-2-1-10 15,0-7 0-15,-3-9-5 16,-1-6-8-16,-3-7-2 15,1-4-1-15,-3-2 10 16,0 0-2-16,4 0 8 16,1-19-19-16,1-8-23 0,5-4-19 15,-2 0 20 1,2 2 9-16,-2 5 4 0,0 4 8 16,0 6 2-16,-2 4 14 15,1 4 11-15,2 2 3 16,1 4-23-16,2 0-6 15,0 0 9-15,-4 0 3 16,3 8 2-16,-1 6-1 16,2 5-3-16,0 2 4 15,3 2 0-15,0-1-1 16,2-7-7-16,-3-4 2 16,-2-6 1-16,1-5 4 15,-1 0 0-15,-4 0 3 0,0-18-10 16,2-8 1-1,-2-2-7-15,0-2 0 0,2 0-27 16,-2 2-6-16,-2 7 13 16,-1 1 17-16,-1 6 3 15,-1 9 0-15,-4 1 2 16,2 1 10-16,-2 3 17 16,0 0-6-16,0 0-8 15,0 0-7-15,0 0 0 16,0 0 0-16,0 0 0 15,0 0-2-15,0 0-3 16,0 0-3-16,0 0-3 0,0 14-8 16,4 9 8-1,6 5 3-15,-1 2 0 0,2 0 1 16,2-2-1-16,-2-2 0 16,3-1 0-16,-3-9 3 15,-2-7-2-15,0-4-1 16,0-5-6-16,-1 0-9 15,4-7 4-15,-1-12-47 16,-2-4-6-16,0 0 8 16,2-4 7-16,-2-1 32 15,0 2 8-15,2 0 9 16,-4 2 1-16,3 4 14 16,-2 4 22-16,0 4-19 15,-3 6 1-15,-1 2-13 16,-2 4 1-16,-2 0-7 0,2 0-11 15,1 10 2-15,0 7 9 16,3 6 2-16,1 0-2 16,1 0 4-16,6 5-3 15,1 0 3-15,3 0 5 16,0-2-5-16,4-5 2 16,-1-10-4-16,-1-11 4 15,2 0 12-15,-4-6 3 16,-1-16-14-16,-3-6 3 15,-3-4-2-15,-5 0-4 16,2-4-3-16,0 0 0 16,-3 0 0-16,-3 7 22 0,-2 8 20 15,0 10-2 1,0 6-12-16,0 5 3 0,0 0-30 16,0 0-2-16,-9 5-12 15,-5 14 12-15,4-1 0 16,5-2-2-16,5 0 1 15,0-2 1-15,2 0-6 16,21-2 2-16,8-2-8 16,5-2 1-16,-3 1-1 15,-2 2-9-15,-2-1-3 16,-11 2-20-16,-5 1 21 16,-6-4 11-16,-5 1 6 15,-2 0-4-15,0 0 6 0,0 0 4 16,2 1-2-16,3-4 2 15,4 1 0-15,0 1 2 16,7-8 3-16,5-1-5 16,6 0 7-16,4-12-5 15,-2-10 3-15,-2-3-3 16,-4 2 1-16,-6-5-2 16,-1 0-2-16,-5 3-3 15,-7-1 4-15,2 5-2 16,-6 1 2-16,0 2-1 15,0 2 0-15,0 1 1 16,0 6-1-16,0 2-3 0,0 6-4 16,-6 1-2-16,2 0 2 15,-3 0 2-15,1 0-2 16,-3 0 0-16,-5 19 6 16,-1 10-5-16,4 7 7 15,4 6 0-15,7 0 4 16,0-6 11-16,23-10-1 15,14-12 10-15,8-14-2 16,6 0 19-16,-2-16-7 16,-11-16-16-16,-11-6-9 15,-14-4-9-15,-8-2-37 16,-5 0-119-16,0-1-327 16</inkml:trace>
  <inkml:trace contextRef="#ctx0" brushRef="#br0" timeOffset="25988.77">4084 7245 53 0,'0'0'182'16,"0"0"-75"-16,0 0-25 15,0 0-18-15,0 0 0 16,0 0-8-16,0 0 8 16,0 0 7-16,0 0-26 15,0 0 10-15,0 0 7 16,0 0 26-16,0 0-13 15,0 0 1-15,0 0-17 0,0 0-23 16,0 0-15-16,0 0-8 16,0 0-9-16,0 5-4 15,0 15-15-15,0 9 12 16,2 14 3-16,7 10 0 16,1 4 4-16,4-2 31 15,-1-9 6-15,-2-7-30 16,-1-11-6-16,-6-12-4 15,-2-7 3-15,-2-9-1 16,0 0 7-16,0 0 16 16,0-12-26-16,-9-11-103 15,-4-8-97-15,2-2-243 16</inkml:trace>
  <inkml:trace contextRef="#ctx0" brushRef="#br0" timeOffset="26575.17">4105 7351 261 0,'0'0'195'15,"0"0"-114"-15,0 0-18 16,0 0 23-16,0 0 48 16,0 0-17-16,-19 6 16 15,19-6 8-15,0 0-50 16,0-10-5-16,0-2-37 0,0-4-23 15,0 0-3-15,0-2-20 16,13 0-3-16,7 4-5 16,2 6-2-16,0 6-1 15,3 2 3-15,0 0-8 16,-6 13 1-16,-3 8-3 16,-3 7 1-16,-7 2 9 15,-4 0-2-15,-2 4 1 16,0 0 6-16,-12 0 0 15,-11-4 5-15,2-7-1 16,-2-7-3-16,8-11 5 16,1-3 0-16,8-2 4 15,4 0 1-15,2-7 25 16,0-16-14-16,8 0-22 0,17 4-13 16,10 6 8-16,5 13-14 15,10 0 13-15,1 7 3 16,-7 18 0-16,-8 0-4 15,-16 3-1-15,-15 3-3 16,-5-1 6-16,-11-2 5 16,-25 0 5-16,-9-2 9 15,-3-4 0-15,-2-4 5 16,5-4 5-16,12-5-8 16,6-4-6-16,14-5 0 15,11 0 6-15,2-5 7 16,0-20-23-16,33-5-12 15,15 0-145-15,10 8-78 0,8 8-214 16</inkml:trace>
  <inkml:trace contextRef="#ctx0" brushRef="#br0" timeOffset="27205.42">4868 7564 1103 0,'0'0'205'15,"0"0"-131"-15,0 0-26 16,0 0 0-16,0 0-8 16,0 0-29-16,14 3-4 15,30-3 1-15,20 0-6 16,12-7 6-16,0-5-5 16,-9 0-1-16,-14 1 1 15,-10 7-2-15,-16 3-1 16,-12 1-21-16,-6 0 8 0,-6 0-10 15,-3 0 5-15,0 0 13 16,0 0 5-16,-3-7 13 16,-15-3-2-16,-4-1-10 15,-5-2 0-15,2 1 0 16,6 3 10-16,-1 4 21 16,9 1-11-16,1 4-3 15,6 0-6-15,4 0 1 16,0 0-10-16,0 0 0 15,0 0 4-15,0 0-7 16,0 0-7-16,7 0 6 16,15 0-6-16,7 0 7 0,4 12 1 15,-4 1 3-15,-6 3-3 16,-7 4-1-16,-12 6 0 16,-4 5-2-16,0 8 2 15,-16 0 4-15,-11-4 1 16,-6-7-2-16,2-7-3 15,0-8-29-15,4-13-165 16,9 0-316-16</inkml:trace>
  <inkml:trace contextRef="#ctx0" brushRef="#br0" timeOffset="33777.91">6261 7423 137 0,'0'2'77'16,"-2"0"-59"-16,2-2-13 15,0 0 13-15,-2 0 105 16,-1 0-10-16,-1-6-84 15,0-4 32-15,-3 2 45 16,-2 2-6-16,2 4 1 16,-1 0-54-16,-2-2 2 0,6 1-7 15,-3 0-16-15,5-1 14 16,2 0-4-16,0 3 10 16,-2-2 0-16,0 3 7 15,0 0 6-15,-1 0-15 16,-1 0-16-16,-1 0-28 15,-2 24-7-15,-3 14 7 16,-2 12 8-16,-1 3-1 16,4-3-1-16,5-4-1 15,-1-8-2-15,0-5 0 16,3-8-3-16,-2-4-57 0,-3-12-77 16,3-9-114-16,0 0-101 15</inkml:trace>
  <inkml:trace contextRef="#ctx0" brushRef="#br0" timeOffset="34570.61">6078 7437 607 0,'0'0'281'0,"0"0"-181"16,0 0-8-16,0 0-53 15,0 0-12-15,0 0-15 16,89-142-10-16,-49 120 0 0,3 6-2 15,-3 4 1-15,-2 3-2 16,-4 8-3-16,-8 1 0 16,-4 0-2-16,-8 18-9 15,-7 8 0-15,-7 6-3 16,0 6 14-16,-14-1 2 16,-12 4 2-16,-8-1 0 15,0-1 3-15,-1-9-3 16,-1-5 1-16,7-4-1 15,7-9 4-15,9-7-2 16,8-5 9-16,5 0 61 16,0-9 36-16,0-14-89 15,13-1-8-15,4 6-8 0,-5 3 4 16,2 4-6-16,-7 5 3 16,-1 5-4-16,3 1 0 15,5 0-11-15,1 10 5 16,3 9 6-16,-3 6 2 15,-3 3 0-15,-1-3-2 16,2 4 1-16,-1-3 0 16,0-3-1-16,5-6 0 15,-2-3 6-15,1-8 8 16,1-6-9-16,8 0 3 16,4-2 4-16,4-20-2 15,3-6-3-15,0-3-7 16,-5-1-24-16,-2 5 12 15,-9 5 0-15,-4 4-3 16,-8 1 11-16,-5 9 3 16,-3 0 1-16,0 2-2 0,0 3 1 15,0-2-6-15,0 1-2 16,0 1 5-16,0 0 1 16,-11 2-2-16,-1-2-1 15,1 3 2-15,0 0 0 16,-3 0-9-16,-1 0 9 15,-1 3-5-15,3 11-3 16,-1 5 5-16,6 10 3 16,1 2 0-16,7 8 4 15,0 0 13-15,0-6 9 0,13-3-10 16,10-9 6-16,4-4 5 16,-3-11-1-16,5-6 1 15,0 0 9-15,0-3-9 16,3-14-14-16,-9-5-9 15,0-2-46-15,-5-2-256 16</inkml:trace>
  <inkml:trace contextRef="#ctx0" brushRef="#br0" timeOffset="35555.07">7158 7574 836 0,'0'0'201'16,"0"0"-159"-16,0 0 8 0,0 0 19 16,0 0-35-16,0 0-22 15,-12 0-6-15,12 0-6 16,0 0-7-16,0 1-2 16,0 6-5-16,0 3-12 15,0 2 21-15,0-1 3 16,0-1 0-16,0-4 0 15,0-5 2-15,0-1 1 16,0 0 10-16,0 0 15 16,0-4-7-16,-2-10-14 15,-5-1-1-15,1 3 0 16,-1-1-3-16,0-1 1 0,0 2-2 16,1 0 3-16,-1 1-3 15,1 3 0-15,-4 4 1 16,4 4 3-16,-3 0-3 15,-5 0-1-15,-1 0-7 16,-1 16 3-16,-1 5 3 16,1 1 1-16,3 3 8 15,3 3 10-15,4 3 2 16,6 2 1-16,0-2-12 16,0 1-6-16,9-2-2 15,13-8 4-15,7-7-4 16,6-12 8-16,8-3-4 15,4-14 12-15,2-20-17 16,-5-11-3-16,-3-4-29 16,-8 0-19-16,-8-4 17 0,-8 4-21 15,-10 5 27-15,-7 3 28 16,0 6 0-16,0 7 0 16,0 10 42-16,-7 8 11 15,3 6-21-15,4 4-9 16,-2 0-23-16,0 0-6 15,-1 0-9-15,-1 18 14 16,0 8 1-16,2 10 2 16,2 6 3-16,-3 7 7 15,3 3-1-15,-5 0 0 0,1-2 1 16,2-6-8-16,-3-6 2 16,5-8-5-16,0-6 3 15,0-12-3-15,0-6 1 16,0-6 3-16,0 0 6 15,3 0 7-15,13-21-2 16,3-11-16-16,4 1-16 16,-1-1-9-16,-2 2-4 15,0 5-1-15,0 8 6 16,-5 2 0-16,-4 10 14 16,-1 3-1-16,-6 2-8 15,1 0 5-15,-1 24 7 16,0 5 7-16,1 8 17 0,0 4 22 15,3-2-13 1,5-3 7-16,1-6-8 0,1-6 7 16,1-10 2-16,0-3-2 15,0-10 2-15,2-1 10 16,3-1-11-16,0-21-11 16,-1-6-4-16,-5-3-10 15,-4 2-8-15,-1-3-17 16,-6 3-143-16,0-5-150 15</inkml:trace>
  <inkml:trace contextRef="#ctx0" brushRef="#br0" timeOffset="36536.99">7895 7696 664 0,'0'0'85'0,"0"0"-65"16,0 0-20-16,0 0-4 16,0 0 1-16,0 0 3 15,14 2-3-15,-14-2 3 16,0 2 6-16,0-2 73 16,0 0 35-16,0 0-19 15,0 0-47-15,0 0-22 0,0 0-9 16,0-2-12-1,0-7-5-15,-3-6 0 0,-6-2-3 16,-2 5 3-16,3-2 1 16,-2 3 5-16,2 5 28 15,-3 2 7-15,1 4-16 16,-1 0-19-16,-3 0-6 16,4 0-9-16,-5 14 8 15,1 7-5-15,1 0 6 16,1 3 0-16,3 4 1 15,3-2 2-15,2 0 8 16,1 0-9-16,3-2-2 0,0-4 2 16,0-4 5-1,0-4 0-15,0-3-6 16,7-8-2-16,4-1-12 0,3-4-1 16,3-21-1-16,3-12-31 15,-5-3 18-15,1 0 22 16,-5 4 6-16,-1 10 0 15,-6 10 14-15,0 10 60 16,-4 6-1-16,3 0-73 16,1 6-2-16,5 18 2 15,4 8 11-15,0 0 13 16,3-2-6-16,0-6-6 16,2-4-4-16,-3-8 14 15,1-7 2-15,-1-5-4 16,-1 0 1-16,-3-1 2 15,-3-17 7-15,0-3-17 16,-2-2-9-16,-3-1 0 0,-3-2-4 16,2-3 0-16,-2 6-15 15,0 0 14-15,0 9 1 16,0-2 0-16,0 7 6 16,0 0 20-16,0 2 6 15,0 3-15-15,0 1-13 16,0 3-4-16,0 0-8 15,0 0-9-15,2 14 5 16,4 7 6-16,2-1-8 16,3-6-14-16,4-2 0 15,5-8-15-15,3-1 11 16,-8 4-12-16,1-2 9 0,-5 10 11 16,-5 5 14-16,4 2 0 15,-2 4-3-15,3-4 6 16,-1-3 7-16,-2-6 13 15,1-5 7-15,-2-3 10 16,-2 1 19-16,3-6 9 16,5 0-9-16,5 0-15 15,5-6-12-15,4-8-20 16,-3-9 7-16,5-5-9 16,-2-4-76-16,-1 2-78 15,-1-2-101-15,-7 8-590 16</inkml:trace>
  <inkml:trace contextRef="#ctx0" brushRef="#br0" timeOffset="37287.18">8568 7668 224 0,'0'0'307'0,"0"0"-186"16,0 0-29-16,0 0 44 15,0 0-58-15,0 0-17 16,23 38-13-16,-21-36-18 15,0-2-11-15,-2 0-7 16,0 0 2-16,0 0 7 16,0 0 33-16,0-2 12 15,0-14-61-15,-2-4-5 0,-7-5 0 16,0 2 0-16,-4-2-1 16,0 6 1-16,-3 5 2 15,1 3-2-15,-4 10 8 16,3 1 9-16,3 0-17 15,0 0 0-15,-1 18-2 16,1 4-2-16,4 6 0 16,0 6 1-16,3 1 2 15,1-2 2-15,5-3 4 16,0-7 1-16,0-2-1 16,0-9-3-16,7-4 0 15,4-5-2-15,9-3 3 16,5-5 4-16,8-23-7 0,0-9-13 15,-1-4-28-15,-10 3-15 16,-9 6 19-16,-9 5 32 16,-4 12 5-16,0 5 19 15,0 6 68-15,0 1-47 16,0 3-31-16,0 0-9 16,0 0-18-16,3 23 17 15,0 8 1-15,1 13 26 16,3 7 5-16,1 11 20 15,1 8-6-15,0 1-9 16,-2 4-12-16,-1-3 0 16,-1 3-10-16,-1-5-7 15,1-10 1-15,-3-11-3 0,-2-16-4 16,0-8 2-16,0-9 0 16,0-10 8-16,0-4 4 15,0-2 5-15,-2 0 13 16,-7 0 14-16,-6-14-10 15,-4-18-15-15,0-14-12 16,1-16 8-16,5-7-10 16,3-7-8-16,8 8 1 15,2 4 2-15,0 8-3 16,12 6-14-16,9 3-26 16,4 10-37-16,4 5-39 15,-2 9-212-15,0 9-205 16</inkml:trace>
  <inkml:trace contextRef="#ctx0" brushRef="#br0" timeOffset="37984.43">8784 7715 579 0,'0'0'311'15,"0"0"-92"-15,0 0-65 16,0 0-45-16,0 0-17 16,0 0-30-16,2 0-29 15,4 0-27-15,-2 0-6 16,0-5-3-16,5 1 0 15,1 1-2-15,2-4 2 16,4 0 3-16,2-2-2 16,-2-3 2-16,1-2-7 15,-5-2-3-15,-3 0-4 0,-3-2-2 16,-6 0 9-16,0 2 2 16,0-1 1-16,0 5-6 15,-4 3 0-15,-7 5 7 16,-3 1-8-16,1 3-1 15,-3 0 0-15,1 0 2 16,-3 8 5-16,-1 9-2 16,4 3 2-16,-1 4 5 15,5 6 1-15,5 0 8 16,6 5 11-16,0-2-6 16,0-1 10-16,17-2-14 15,10-4-6-15,4-8-4 16,3-6 8-16,2-12-2 0,-3 0 6 15,1-10 3 1,-7-18-2-16,-6-10-1 0,0-2-3 16,-3-2-2-16,-1-2-7 15,-3 5 0-15,1 4-4 16,-6 4-18-16,0 9 11 16,-2 3 9-16,-3 5 2 15,0 3 4-15,-4 5 6 16,0 6 12-16,0 0 4 15,0 0-26-15,0 0-9 16,0 4-10-16,0 12 7 16,0 6 12-16,0 3 0 0,8-1 3 15,9-1-3 1,6 1-1-16,1-3 0 0,0-3 1 16,-6-4 1-16,-7-6-1 15,-9-2 2-15,-2-4 8 16,0 0-6-16,0-2-4 15,0 0 6-15,-2 0-5 16,-17 0 1-16,-6 0-2 16,-4 0-95-16,0-2-77 15,-2-6-191-15</inkml:trace>
  <inkml:trace contextRef="#ctx0" brushRef="#br0" timeOffset="39696.07">9830 7570 559 0,'0'0'226'16,"0"0"-95"-16,0 0-59 16,0 0-30-16,0 0-2 15,0 0-4-15,0-5-3 16,0 5 12-16,0 0-3 15,0 0 9-15,0 0-17 16,0 0-19-16,-4 0-9 16,-4 0-6-16,0 9 1 15,-3 9-3-15,1 1 2 0,6 3-4 16,4 1 3-16,0-2 0 16,0-7-1-16,16 3 2 15,-1-7 1-15,4-8 3 16,1-2-2-16,-1 0 5 15,2-17 6-15,-3-16 1 16,-5-6-2-16,-2-2-8 16,-9 1-4-16,-2 3-8 15,0 9 3-15,0 4 4 16,-4 4-3-16,-12 8 1 16,3 6 3-16,0 4 0 15,-3 2 0-15,3 0-1 16,-4 8-1-16,2 15 1 0,-1 4 1 15,6 1 6-15,3 3 0 16,7-4 1-16,0 0-5 16,0-8 6-16,0-2-8 15,13-7 4-15,3-6 0 16,-1-4 0-16,3 0 0 16,3-2 8-16,0-18-5 15,6-4-3-15,2-2-1 16,-2 4-3-16,-4 6-3 15,-4 5 1-15,-3 10-5 16,-3 1-2-16,-1 0-12 16,-1 13 4-16,-1 11 11 15,0 5 0-15,-3 0 3 16,-3 6 3-16,-4-2 0 0,0-2 0 16,0-9 3-16,0-6-1 15,0-10 5-15,0-3-7 16,0-3 10-16,0 0 30 15,0-5 30-15,0-16-46 16,8-11-24-16,11-3-6 16,-1-1-18-16,4 0-9 15,2 4 5-15,-3 6 11 16,-6 8 12-16,-6 8 1 16,-4 7 4-16,-3 3-1 15,0 0-14-15,2 0-2 0,3 8 17 16,5 16 1-1,0 7 32-15,1 3-9 16,4-2 6-16,-5-6-10 16,0-8-3-16,-5-7-1 0,-3-6 10 15,-2-5 1-15,0 0 3 16,3 0 7-16,0 0-6 16,8 0-12-16,9-13-5 15,5-6-4-15,4-9-10 16,-4 0-2-16,-3-2-37 15,-1 0-150-15,-7-1-189 16</inkml:trace>
  <inkml:trace contextRef="#ctx0" brushRef="#br0" timeOffset="40559.25">10686 7481 855 0,'0'0'316'16,"0"0"-191"-16,0 0-65 15,0 0-3-15,0 0-26 16,0 0-19-16,0 0-6 16,0 0-6-16,0 0-1 15,0 9-11-15,0 3-5 16,0 1 9-16,0 5 8 16,2-5 2-16,5-3-2 15,-3-5 2-15,1-2-2 16,-5-3 2-16,0 0-2 0,0 0 11 15,0 0 10 1,0-8-13-16,0-10-8 0,0-5-21 16,-5 3 12-16,-1 3 8 15,-1 0 1-15,3 8 1 16,2 1 0-16,-3 3 8 16,3 5 7-16,0 0-16 15,-3 0 0-15,-4 0-5 16,-2 0-6-16,-3 16 3 15,1 4 3-15,-1 7 0 16,6 3 4-16,1 2 1 16,3 1 3-16,4 2 2 15,0-3 0-15,0-2-3 16,0-6 1-16,13-6 3 0,5-5-5 16,4-4 4-16,12-9 2 15,6 0 7-15,4-6-8 16,3-14 4-16,-5-6-7 15,-3 2-3-15,-6-1-4 16,-6 4-25-16,-7 5 19 16,-2 2 10-16,-1 0-2 15,-1 4 2-15,-3 0 0 16,1-1-1-16,-5 6 1 16,-3-3 0-16,-4 3 1 15,-2 1 3-15,0 3 24 0,0-1 11 16,0-1-12-1,0 2-10-15,0-3-6 16,0 0-4-16,0 0-2 16,0-3 10-16,0 4-10 0,-2 0 5 15,-4-1-10-15,-1 3 0 16,1-2 2-16,-4 3-2 16,1 0-4-16,1 0-6 15,-4 3 8-15,-1 10-8 16,4 8 9-16,4-1-6 15,3 3 6-15,2 4-4 16,0 3 5-16,14 0 1 16,13 0 0-16,4-4 13 15,2-8-12-15,1-6 8 0,-3-12-7 16,-2 0 8-16,0-23 3 16,2-15-9-16,-4-8-1 15,-5-2-4-15,0 1-42 16,-6 3-120-16,-7-1-193 15</inkml:trace>
  <inkml:trace contextRef="#ctx0" brushRef="#br0" timeOffset="40838.1">12425 7503 805 0,'0'0'88'16,"0"0"-88"-16,0 0-704 16</inkml:trace>
  <inkml:trace contextRef="#ctx0" brushRef="#br0" timeOffset="43068.78">11872 7406 907 0,'0'0'287'15,"0"0"-188"-15,0 0-82 16,0 0-17-16,0 0-12 15,0 0 12-15,67 11 0 16,-47-11 3-16,3 0 6 16,-4 0-1-16,1-6 1 15,-4-8-6-15,-3-2 1 0,-4-2 10 16,-5 0-3-16,-2 1-3 16,-2-3 0-16,0 3-4 15,0 3-2-15,0 4-2 16,-6 4 1-16,2 3-1 15,-5 3-7-15,-3 0 0 16,1 0 2-16,-4 9-5 16,-1 9 8-16,6 4 1 15,-2 6 1-15,7 4 5 16,3 7 0-16,2 0 9 16,0 1-3-16,0-4-5 15,16-7-2-15,2-5-3 16,0-8 2-16,-1-9 4 0,-3-2-5 15,-1-5 4-15,3 0 8 16,-3-19-4-16,-1-7 1 16,-4-6-11-16,-1-3-10 15,-5-2-22-15,0 1 21 16,0 5 6-16,0 8 3 16,-2 7 2-16,3 6 0 15,0 4 4-15,-1 6-2 16,0 0-1-16,0 0-2 15,5 0-5-15,4 9 6 16,0 14 0-16,2 7 15 16,3 2 11-16,-1 1-11 15,6 1 6-15,-4-6-8 16,-1-7-9-16,-5-5-1 0,1-3 1 16,-6-9-3-16,1-4 6 15,-1 0 7-15,4 0 4 16,0-21 1-16,-1-8-10 15,1-7-1-15,-4-3-8 16,1-4-8-16,-1-2-15 16,-2 5-4-16,2 8 21 15,-4 8 6-15,0 12 0 16,0 6 2-16,0 6 27 16,-2 0-29-16,0 0-1 15,5 10-18-15,-1 12 10 16,2 6 9-16,2 4 5 15,1-2-5-15,-1 0 4 0,4-2-1 16,3-3 5 0,5-6-4-16,2 0 4 0,1-7-3 15,1-7-1-15,3-5 0 16,0 0 1-16,0-5 4 16,-3-19-5-16,-4-2-4 15,-6-1-4-15,-8-1-8 16,-3 0-9-16,-3 4 4 15,0 2 13-15,0 6 3 16,0 5-2-16,0 8 3 16,0 1 8-16,0 2-3 15,0 0-4-15,-3 0-1 0,-6 0-4 16,-2 0 2-16,-2 14-1 16,-3 4 0-16,3 4 1 15,3 4 0-15,4 6-1 16,4 4 2-16,2 3 1 15,0-2 0-15,8 0 0 16,15-10 2-16,2-2 0 16,-1-9 0-16,-2-5 1 15,-2-10-3-15,1-1 10 16,-2-7 1-16,4-19-2 16,-3-6-2-16,-5-6 1 15,-1-1-2-15,-3-2-6 16,-2 3 0-16,-4 10 0 0,-3 10 0 15,-2 10 0 1,0 8 0-16,0 0-4 0,0 0-19 16,0 12 4-16,0 8 15 15,-4 2 1-15,-2-4 2 16,6-2 1-16,0-4 1 16,0 1 0-16,0-2-2 15,12-2-4-15,3-4-24 16,4-3-14-16,-2-2-19 15,-1 0-39-15,-8 0 20 16,-3 0 48-16,-5 0 14 16,0 5 13-16,0-4 6 15,0 2 2-15,2 1 23 16,3-1 22-16,2 4 21 0,1 2-42 16,4 3-16-16,1-1-7 15,-2-2 0-15,1 0 1 16,-2-7 1-16,-3-2 3 15,-1 0 2-15,2 0 1 16,0-7-4-16,3-15-1 16,3-4 0-16,1-1-6 15,-1-5-2-15,-3 7 0 16,-5 5 2-16,0 6-1 16,-4 6 3-16,-2 6 15 15,0 2 14-15,2 0-31 16,2 4-16-16,3 18 4 15,6 7 12-15,1 1 1 0,8 2 1 16,5-6-1 0,1-2 4-16,3-6-3 0,-4-6-2 15,-4-11 6-15,-5-1 1 16,-1-4 1-16,-1-23 2 16,-1-9-10-16,-1-5-6 15,-7 1-21-15,1 1 7 16,-3 4-1-16,0 7 14 15,-1 7 7-15,-1 12 7 16,-1 4 26-16,0 2 18 16,0 3-16-16,-2 0-9 15,0 0-11-15,0 0-4 0,0 0-3 16,0 0-8-16,0 0 8 16,0 0-4-16,0 0 6 15,0 0-10-15,0 12-6 16,0 12 6-16,0 10 1 15,0 10 8-15,0 10 0 16,13 11-3-16,7 5-3 16,5 8 2-16,0 3 3 15,-6 0-3-15,2 2 2 16,-5-9-6-16,-8-7 0 16,-3-9 5-16,-5-9 2 15,0-15-4-15,0-10 4 16,-3-10-4-16,-5-7 2 0,-6-2 1 15,-6-5 9 1,-9 0 1-16,-2 0-4 0,-5-14 0 16,-2-18-5-16,0-9 8 15,5-14-3-15,6-9-8 16,9-6 1-16,14-4-5 16,4-3 1-16,0 5-2 15,27 5-1-15,8 7-34 16,10 1-13-16,1 7-19 15,6 2-107-15,0 3-154 16</inkml:trace>
  <inkml:trace contextRef="#ctx0" brushRef="#br0" timeOffset="43780.37">14219 7253 238 0,'0'0'579'16,"0"0"-392"0,0 0-122-16,0 0 21 0,0 0 1 15,0 0-27-15,-4 0-7 16,4 0 0-16,0 0 22 16,-3 0-19-16,3 0-24 15,-2 0 2-15,2-4-11 16,0-12-10-16,0-2-1 15,2-5-12-15,17 2-1 16,0 3-6-16,1 6-14 16,1 7 5-16,-6 5-1 15,1 0-3-15,-7 17 11 0,-1 11 5 16,-8 3 4-16,0 7 0 16,0 1-2-16,-13 0 3 15,-11-2-4-15,-3-5 6 16,2-2-2-16,3-8-1 15,9-7 1-15,6-9-1 16,7-6 2-16,0 0 10 16,0 0 3-16,0 0-15 15,16-3-14-15,1-6-24 16,4 4 7-16,-2 5-1 16,-1 0 14-16,1 0 11 15,-4 11 4-15,-3 10-3 16,-8 7-1-16,-4 7 7 0,0 0 1 15,-14 0 8 1,-15-1 12-16,-7-4 0 0,-8-4-7 16,-3-8 0-16,5-8 0 15,7-10-3-15,8 0 0 16,8-18 3-16,9-11-14 16,8-6-85-16,2 3-195 15,0 0-908-15</inkml:trace>
  <inkml:trace contextRef="#ctx0" brushRef="#br0" timeOffset="46992.56">14775 7645 504 0,'0'0'155'0,"0"0"-112"0,0 0-37 16,0 0 6-16,0 0-10 15,0 0 29-15,13 5 78 16,-5-19 17-16,6-12-99 15,3-6-15-15,2-3-8 16,1-1-1-16,-1 3-1 16,4 0-2-16,-3 7 0 15,-2 4 0-15,-4 8 4 16,-8 4 19-16,-2 6 23 16,-2 4-9-16,-2 0-23 15,0 2-14-15,3 22 0 16,-3 8 38-16,2 3 19 15,0 0-18-15,1-3-8 0,1-4-18 16,-1-7-6 0,-1-8-4-16,2-4 1 0,-4-8 0 15,2-1 5-15,3 0 10 16,1 0 5-16,4-19-2 16,3-9-22-16,3-5-1 15,-1 4 1-15,1 6 0 16,-3 5 0-16,-1 6 0 15,-2 6 0-15,-3 2-1 16,-1 4-4-16,2 0-6 16,-4 0 3-16,5 8-1 15,-3 14-4-15,6 6 13 0,-3 0 6 16,1 0 2-16,0-6-5 16,-6-5-3-16,1-9 1 15,-3-4 3-15,-2-4-3 16,2 0 8-16,-2 0 9 15,6 0 9-15,3-20-18 16,3-4-9-16,3-2-1 16,1 3-14-16,-1 4-3 15,-1 5 10-15,-3 3 5 16,-3 7-3-16,4 4 2 16,-3 0-8-16,-1 0 0 15,4 8 5-15,1 14 5 16,-1 5 2-16,-1 0 2 0,-3 0 2 15,-1-5 3-15,0-7 0 16,-3-6-7-16,-1-4 3 16,-1-5-1-16,0 0 5 15,0 0 5-15,2-5 14 16,6-15-22-16,-1-6-4 16,1-5-23-16,7 1-12 15,-2 1 5-15,3 4 10 16,-1 9 20-16,-5 4-7 15,-1 8 7-15,-7 4-6 16,3 0 3-16,-2 10 3 16,1 19 20-16,1 4 23 15,1 3-4-15,2 3-10 16,5-9-22-16,-1-5 5 0,1-4-7 16,1-12-2-16,-7-4 4 15,4-5-1-15,-4 0 5 16,4-12-2-16,1-15 2 15,-1-5-11-15,-4-4-16 16,-2-1-27-16,-5 1 6 16,-2 1 8-16,0 7 10 15,0 4 16-15,0 8-1 16,-9 3 4-16,-4 6 5 16,2 2 17-16,-5 3 10 15,-2 2 1-15,0 0-22 0,2 0-8 16,3 17 1-1,0 5-4-15,4 5-4 0,2 2 4 16,5 3 3-16,2-4-1 16,0-3 1-16,0-9 0 15,11-2 1-15,5-7-3 16,1 0 1-16,4-6 0 16,1-1-2-16,3 0 6 15,3-4-6-15,1-18-3 16,0-4-32-16,-4-2 0 15,-5 4 15-15,-5 7 10 16,-5 5 10-16,-1 5 0 0,-5 5-6 16,0 2-5-1,4 0-17-15,0 21 28 0,1 2 6 16,0 2 36-16,-4-2-8 16,-1-6-12-16,0-3-6 15,-1-4-10-15,-1-5-5 16,-2-1 2-16,2-4-2 15,-2 0 3-15,2 0 11 16,2 0 8-16,3-19 0 16,2-7-23-16,2-4-5 15,1-2-27-15,-1 9 4 16,-3 5 17-16,1 4 9 16,-1 6 2-16,0 2-5 15,1 3-2-15,3 3-3 16,0 0 4-16,2 0 6 0,4 17 19 15,2 0 17 1,-3 2-5-16,2 3-10 0,-7 0-10 16,0 1-2-16,-3-4-6 15,-3-3-2-15,1-4 2 16,-2-5-2-16,-1-3 0 16,-1-4 3-16,3 0 1 15,1 0 2-15,9-14 1 16,1-12-2-16,3-5-6 15,1-1-12-15,-4-2-3 16,-1 0-7-16,-3-2 6 16,-1 2 10-16,-6 6 6 15,-1 8 1-15,-3 6-1 16,-2 3 4-16,0 8 13 0,0-1-1 16,0 1-5-16,0 3-6 15,0 0-5-15,0 0-2 16,0 3-5-16,-9 15 0 15,-3 6 0-15,4 6 4 16,1 8-1-16,7 2 4 16,0 4 0-16,0-2 0 15,7-4 6-15,13-5-6 16,5-9 1-16,-2-8 7 16,0-10-6-16,-3-5 1 15,-2-1 4-15,2-1 2 16,-2-21-1-16,-3-9-8 15,2-2-11-15,-5-10-15 0,2-4-7 16,-3-4-12 0,-4-2 15-16,-5 4 11 0,-2 3 7 15,0 7 9-15,0 10 2 16,0 7 1-16,0 11 25 16,-2 8 23-16,2 3-23 15,-3 0-25-15,1 11-23 16,-2 18 23-16,2 9 1 15,0 7 17-15,2 4-2 16,0 2 3-16,0 2-3 16,6-2-5-16,7-5 0 15,1-8-4-15,-3-10-6 0,-5-10 3 16,0-10-3-16,-4-7 1 16,0-1 10-16,-2 0 0 15,0-9 0-15,2-12-12 16,5-3-8-16,1 1-15 15,4 0-3-15,-3 7 15 16,1 6 2-16,-3 5 8 16,2 5-5-16,0 0-7 15,7 0 6-15,1 22 7 16,4 3 4-16,1 1 14 16,0 1-3-16,-2-5-3 15,-1-6-6-15,-2-7 4 16,-5-2-4-16,-4-7-1 0,3 0-3 15,-2 0 6-15,2-7 1 16,2-14 2-16,-3-5-9 16,-1-6-2-16,-1 0-5 15,-1-1-8-15,2 3-1 16,-2 4 7-16,-1 6 5 16,1 2 2-16,-3 8 0 15,-4 6 0-15,0 2-2 16,0 2-3-16,0 0-8 15,-7 8-8-15,-8 13 15 16,1 2 5-16,8 0 1 16,6 1 0-16,0-3 0 15,29 2 1-15,7-1 0 16,-3-4 3-16,-6-5 5 0,-9-2 13 16,-14-7-1-16,-2-3-10 15,-2 3-4-15,0 0-1 16,-8 1-5-16,-17 0 10 15,-6-5 0-15,-2 0-8 16,-3 0-3-16,-3-3-3 16,4-9-21-16,2 0-57 15,-1 0-111-15,3 0-208 16</inkml:trace>
  <inkml:trace contextRef="#ctx0" brushRef="#br0" timeOffset="47210.43">16230 7291 679 0,'0'0'589'16,"0"0"-459"-16,0 0-46 15,0 0-22-15,0 0-53 16,0 0-9-16,0 0 0 15,348-60-2-15,-272 51-128 16,-14-2-152-16,-13-1-449 16</inkml:trace>
  <inkml:trace contextRef="#ctx0" brushRef="#br0" timeOffset="50659.5">3509 5912 412 0,'-23'1'147'0,"5"3"-85"16,3 0 4-16,1 0-5 0,5 0 7 15,1 1-3-15,3-4-4 16,5 1 41-16,0-2 4 15,0 0 4-15,0 0-11 16,0 0-19-16,0 0-46 16,2 0-13-16,11 0-19 15,10 0-2-15,4-2-1 16,-4-1 1-16,-4 0 0 16,-11 3-9-16,-8 0-51 15,0 0-10-15,0 0-27 16,-2 0 14-16,-15 6 73 15,-6 6 5-15,1 0 5 0,5-5 0 16,0-2 1 0,7-2 3-16,-2-3 15 0,1 0 49 15,3 0-24-15,1 0-15 16,2 0-8-16,3 0 2 16,-1 0-9-16,1 0-3 15,2 0 11-15,0 1-7 16,0-1 0-16,0 3-2 15,0-2-7-15,0 12-6 16,0 12-7-16,0 18 7 16,9 13 4-16,9 14 2 15,3 8-1-15,-2 7 0 16,-1 7 2-16,-3 10 9 0,-5 10-2 16,-6 11 0-1,-4-1-8-15,0-4 5 0,0-5 2 16,0-9-3-16,0-6-4 15,0-10-6-15,2-7 5 16,11-11-1-16,-1-6-2 16,1-9 1-16,-3-4-3 15,-6-9 0-15,-4-7 1 16,0-4 0-16,0-4 2 16,0-7 0-16,0-4-1 15,0-6 0-15,0-5 0 16,0-1 1-16,0-4-3 0,0 3 2 15,0-3-2-15,0 0 2 16,0 1-2-16,0 2 0 16,0 3 0-16,0 2 1 15,0 1-1-15,-4 1 1 16,0-1-1-16,2-1 0 16,0 0 0-16,0 1-1 15,-2-2 1-15,-1 0 0 16,1-2 1-16,2 1 0 15,0-5-1-15,2 4 0 16,0-5 0-16,0 0 2 16,0 0-2-16,0 0 2 15,0 0-1-15,21 0-1 16,16 0 3-16,13-8 0 16,8-6 5-16,5-2-8 15,-5-4-90-15,-11-6-289 0</inkml:trace>
  <inkml:trace contextRef="#ctx0" brushRef="#br0" timeOffset="59142.32">4045 8995 200 0,'0'0'142'16,"0"0"-70"-16,0 0-10 16,0 0 69-16,0 0-40 0,0 0-25 15,0 0-19 1,-4 0-14-16,4 0-3 0,0 0 17 15,0 0-6-15,0 0-12 16,0 0-11-16,0 0-6 16,-2 0 4-16,2 0 4 15,0 0 4-15,0 0-2 16,-2 0 7-16,2 0 2 16,0 0-1-16,0 0 7 15,0 0-14-15,0 0 0 16,0 0-8-16,0 0-5 15,0 0 0-15,0 0 3 0,0 0 5 16,0 0 4-16,0 0-4 16,0 0 3-16,0 0-3 15,0 0-10-15,0 0-2 16,0 0-5-16,0 0 0 16,0 0 2-16,2 0-2 15,4 0 0-15,1 2 2 16,7 0 1-16,4 2 0 15,1-1-3-15,4-2 4 16,-1 3-2-16,-4 0-3 16,4-2 0-16,3 0 1 15,-4 1 4-15,6-1-4 16,-2-2 1-16,0 0-1 0,-3 0 4 16,3 0-3-16,-1 0 1 15,3 0-2-15,2 0 2 16,2 0-1-16,0 0-2 15,2 0 0-15,4 0 2 16,-4 0-2-16,3 0 0 16,-5 0 0-16,4 0 0 15,-1 0 0-15,-1 0 0 16,5 0 0-16,2 0 0 16,2 0 0-16,1 0 0 15,1 0 0-15,2 1 0 16,0-1 1-16,5 0-1 15,2 0 1-15,1 0 0 16,0 0-1-16,-1 0 2 0,1 0-2 16,1 0 2-16,1-1-2 15,0-1 0-15,0-1 0 16,4 3 0-16,0 0 0 16,-2 0 0-16,-2 0 0 15,-1 0 0-15,1 0 0 16,0 0 3-16,-3 0-2 15,8 0 0-15,3 0 2 16,3 0-2-16,2 0-1 16,-9 0-3-16,-4 0 2 15,2 0 1-15,-2 0-1 0,2 0 0 16,0 0 1 0,-5 0 2-16,0 0-2 15,1 0 1-15,2 0 0 0,2 0 7 16,4 0-1-16,-2 0 3 15,5 0-4-15,-5 0 1 16,3 0-4-16,-3 0 1 16,0 0-1-16,2 0 1 15,1 0-2-15,-10 0 6 16,-6 0-5-16,-4 0 5 16,-10 0-2-16,-2 0-4 15,-2 0 1-15,-4 0 0 0,-6 0 0 16,-3 0 4-1,-7 0-6-15,-5 0 2 0,-4 0-2 16,0 0 1-16,0 0 0 16,0 0-2-16,0 0 2 15,0 0 0-15,0 0-2 16,-10 0-78-16,-32 0-158 16,-30 0-127-16</inkml:trace>
  <inkml:trace contextRef="#ctx0" brushRef="#br0" timeOffset="61458.2">4003 9090 119 0,'0'0'138'16,"0"0"-33"-16,0 0-35 16,0 0 6-16,0 0-5 15,0 0 6-15,0-21-2 16,0 21-27-16,0 0-9 16,0 0 1-16,0 0 8 15,0 0-13-15,0-1-5 16,0 1-6-16,0-3-5 15,0-1-1-15,0 3-3 16,0-2 10-16,0 3 16 16,0 0 7-16,0 0-7 15,0 0-16-15,0 0 0 16,0 0-11-16,0 0-3 0,0 0-5 16,0 0-4-16,0 0 1 15,0 0-1-15,0 0-1 16,0 0 1-16,0 0-1 15,0 0 1-15,0 0-2 16,0 0 0-16,0 0-4 16,0 0-8-16,0 0-6 15,0 12 3-15,0 11 9 16,0 7 5-16,0 4 1 16,0 1 6-16,0 4-3 15,0-1 0-15,0 1-2 16,0 7 5-16,0 1 1 15,0 3 16-15,0 6-3 16,0 2-13-16,0 7 6 0,0 5 3 16,0 5-2-16,4-3-3 15,1 0-5-15,-3-5-1 16,2 3 2-16,-2-5 1 16,2 1 6-16,-4 1-1 15,2-1 6-15,-2 0-5 16,0-2-4-16,2-2-2 15,0-5-3-15,0-3 0 16,0-4-3-16,1 0 0 16,-1 0 2-16,0-4 0 15,-2 1 0-15,2-2-3 16,0-5 1-16,0-4 0 16,0-5-2-16,-2-11 2 15,3-6 0-15,-3-6 0 0,3-6 1 16,-3 1 4-16,0-3-2 15,0 0 0-15,0 3-5 16,0 3 0-16,0 2 2 16,0 1-2-16,0 0 0 15,0 2 0-15,0-4 0 16,0-2 0-16,0 2 2 16,2-1-1-16,-2 2-2 15,2 6 1-15,0 4 0 16,0 4-1-16,3 4 1 15,-3-2 0-15,0-2 0 0,-2-4 0 16,2-5-2-16,-2-6 2 16,2-3 0-16,-2 0 3 15,0-1-5-15,0-3 3 16,0 1-1-16,0-1 0 16,0 0 1-16,0 0-1 15,0 0 0-15,0 0 4 16,0 0-1-16,0 0 1 15,0 0 4-15,0 0 0 16,0 0 2-16,0 0 11 16,0 0-10-16,2 0-3 15,-2 0-4-15,0 0-2 16,0 0-1-16,0 0 2 0,0 0-2 16,3 0-1-1,0 0 3-15,-1 0-3 0,7 0 2 16,1 0 1-16,11-4-3 15,8 0 2-15,2 0-2 16,7 1 4-16,1-1-2 16,9 0-2-16,1 0 1 15,4-3 1-15,1-1-2 16,6-2 3-16,0 0-3 16,2-1-1-16,1 0 0 15,1 2 1-15,4-2 0 16,-1 5-3-16,1 2 3 15,-1 0 1-15,-2 0-1 16,2-2 0-16,-2 0 0 0,-3 1 0 16,-4-2 0-16,-5 2 1 15,-2 5-1-15,-1 0 0 16,-2 0-1-16,4 0 0 16,6 0-4-16,2 0 5 15,0 5 3-15,3-1-1 16,-1-1 0-16,-2-3-1 15,3 0-1-15,-1 0 4 16,0 0-3-16,1 0-2 16,-3 0 2-16,2 0-2 15,8 0-1-15,-5 0-2 0,-1 0 3 16,-4 0 1-16,-6 0 3 16,-1 0-2-16,3 0 1 15,2 0 0-15,-2 0-1 16,2 0 1-16,0 0 1 15,2 0-2-15,-2 0 2 16,2 0-1-16,3 0-1 16,3 0 4-16,3 0-4 15,0 0 2-15,3 0-3 16,-5 0 3-16,-3 5-3 16,-2-1 0-16,-3 1 0 15,-4 1 1-15,-3-1-1 0,-4-1 0 16,-2 1 3-1,0-2-3-15,1-1 0 0,-7-2-1 16,-2 0 1-16,-5 0 4 16,-4 0-2-16,2 0 3 15,-6 0-2-15,-3 0 2 16,-9 0-5-16,-5 0 2 16,-6 2-5-16,-2-2 0 15,0 0-1-15,0 0-2 16,0 0-9-16,0 0-26 15,-4 0-36-15,-31 0-40 16,-9-32-121-16,-7-35-417 16</inkml:trace>
  <inkml:trace contextRef="#ctx0" brushRef="#br0" timeOffset="62479.31">7781 9002 207 0,'0'0'286'15,"0"0"-148"-15,0 0-41 16,0 0 19-16,0 0-20 16,0 0-33-16,0 1-37 15,0-1-3-15,0 3-6 16,0-2 11-16,0 2-6 16,-2-3-5-16,2 3-9 15,0 9-8-15,0 9-8 16,0 11 7-16,0 12 1 15,10 8 0-15,3 9 1 0,-3 2 7 16,4 7 6-16,-3 2 2 16,1 3 3-16,-6 0 7 15,-1 6-1-15,-3 4 5 16,0-1-3-16,0-2-14 16,0-7 3-16,5 0-4 15,0-3 12-15,0 1-4 16,1-5 1-16,4-2-10 15,-3-4-2-15,-1-2 2 16,1-2 8-16,0-4 17 16,-4-1-21-16,-3-5-2 15,0 1 2-15,0-4-7 16,0 1 6-16,1 0-4 0,-1-1-4 16,0-2 0-16,0-2 0 15,1-3 0-15,2-6-3 16,-1-6 3-16,-2-4-3 15,0-5-1-15,-2 2 4 16,0-6-3-16,2-1 4 16,0-1-4-16,1-2 4 15,-3-2-6-15,2 1-1 16,0 0 4-16,0-2-3 16,-2-2 0-16,0-2 2 15,0 1-2-15,0-2 0 16,0-1 0-16,0 0 3 15,0 0-2-15,0 1 3 16,-13-1-4-16,-38 6-1 0,-39-6-9 16,-39 0-114-16,-33-25-445 15</inkml:trace>
  <inkml:trace contextRef="#ctx0" brushRef="#br0" timeOffset="64753.07">5361 9397 1 0,'0'0'117'0,"0"0"3"0,0 0-9 16,0 0-23-16,0 0-6 15,0 0-16-15,6 3-8 16,-6-1-15-16,0-2 27 16,0 0 4-16,0 0-23 15,0 0-6-15,0 2 13 16,0-2-4-16,0 0 2 16,0 0 0-16,0 0 0 15,0 0-19-15,0 0-21 16,0 0-6-16,0 0 2 15,0 0-5-15,0 0-2 16,0 0 4-16,0 0 0 0,0 0 1 16,0 0-1-16,0 0 1 15,-4 0 1-15,-5 0 2 16,-4 0-8-16,-8 0-4 16,2 2 2-16,-2-2-4 15,5 0 3-15,1 3-2 16,-1-1 6-16,3 0 3 15,-3-1-4-15,-1 1 3 16,-4 0-3-16,-3 3-1 16,4-3 2-16,2 1-6 15,3 1 5-15,-1 0-2 0,3 0-2 16,-1 2-1-16,3-2 1 16,1 3-1-16,-2-4 0 15,-3 4-1-15,1-2 1 16,-1-1 4-16,-1 3-1 15,-2-1-2-15,0-1 5 16,-2 7 0-16,-2 0-5 16,0 1 6-16,-1 0-3 15,3 0 0-15,0 3-4 16,0 0 1-16,3 0 3 16,-4 1-1-16,5-3-3 15,-1-1 1-15,1 6 0 16,1 2 3-16,-4 4-4 15,2 1 3-15,-3 1 2 0,4 2-3 16,1-4 1-16,1 3 1 16,-2 1 1-16,4-3-3 15,0 4 2-15,3-2-4 16,1 4 2-16,0 2-1 16,-1 0 2-16,3 2-3 15,2-3 3-15,-1-2-2 16,2 3-1-16,3-1 2 15,0 1 2-15,0 0 1 16,0 2-5-16,0 3 2 16,0 0-2-16,3 1 2 15,6-1 0-15,0 0-1 16,-1-3 2-16,2-4-3 0,-4 0 3 16,5-6-2-1,-1-1 1-15,0-4 4 0,6 2-2 16,-2 0 2-16,6-2 0 15,1 4 2-15,6-4-3 16,2 5-4-16,5-2 4 16,-1 0-4-16,0 0 2 15,4-4 0-15,-2-2 2 16,3-1-1-16,2-3-4 16,1-2 6-16,1-1-1 15,0-2-2-15,0-4-2 16,-2 2 4-16,0-3 0 15,5-1 2-15,-1 4-6 16,4-3 4-16,-1-4-2 0,3 0 5 16,4 0-2-16,2 0-1 15,2-2 4-15,0-9-3 16,-3-1-3-16,-3 2 3 16,-1 1-5-16,-7 0 6 15,1 2-3-15,-5-1 1 16,-2-5-2-16,3-1 3 15,-4-2-3-15,3 1 5 16,-2-2-6-16,-2 2 6 16,-2-5-6-16,1 1 0 0,1-3-2 15,-1-4 2 1,-2-2-2-16,-1-2 4 0,-1 2-4 16,0-2 0-1,-4 0 1-15,-2 0-1 0,-5 2-3 16,-3-1 3-16,-3 3 1 15,-7 2-1-15,1-1 0 16,-2-1 1-16,-4-6 1 16,2-1 1-16,-4-1-3 15,0-3 3-15,0 2-3 16,0-2 4-16,0 3-4 16,0 2 0-16,0 6 1 15,0 2 2-15,-2 4-3 16,-2 1-1-16,-4 0 1 15,-1-3 0-15,1-2 0 0,-2-1 0 16,-1-1 0-16,-1-3 0 16,0 3 0-16,-1 0 4 15,-1 0-4-15,3 2 0 16,-2-2-1-16,-3 1 0 16,-2 6 0-16,-4-5 1 15,0 2-2-15,-5-1 1 16,0 2 1-16,2 0 0 15,6 5 3-15,1 2-2 16,0 2-1-16,0-2 0 16,-2 2 0-16,2-3-2 15,-2 3 2-15,0 3-2 0,-2-1 0 16,4 2 2 0,-3 1-2-16,4 0 2 0,-1-1 0 15,3-1-1-15,-3 2 2 16,3 0-1-16,-2-5 1 15,2 4-1-15,-1-2 0 16,1 1 0-16,-1 0 0 16,5 4 0-16,-3-2 0 15,1 4 0-15,-3-4 0 16,-1-1-1-16,-3 3 0 16,-1-4 1-16,-2 4 0 15,-2-4 0-15,0 3 1 16,-4-2-1-16,-4-1 0 15,-1 0 0-15,-3-1 0 16,-6-2 0-16,-6 0 0 0,-6 0-1 16,-12 6 0-16,-18 6-28 15,-18 23-55-15,-12 38-114 16,-1 15-159-16</inkml:trace>
  <inkml:trace contextRef="#ctx0" brushRef="#br0" timeOffset="69844.85">7086 9416 521 0,'0'0'130'0,"0"0"-81"15,0 0-17-15,0 0 29 16,0 0 5-16,0 0-29 16,0 0-17-16,0 0-7 15,-7 0 7-15,-4 0 26 16,0 0-7-16,-2-2 10 16,-3 1-10-16,-4-1-12 15,-9 0-13-15,-2-1-5 16,-5 1 0-16,-2 0-2 15,0 0 0-15,3 1 7 0,-1-1 3 16,3 2 2-16,4-3 5 16,2 3-3-16,0 0-7 15,2 0 0-15,1 0-10 16,-2 0 2-16,-5 5-5 16,-8 9 4-16,1-1-3 15,-6 4-1-15,1-2 1 16,3 1 1-16,3 0 4 15,2 0-1-15,2 1 4 16,2 1-6-16,-2 2 3 16,1 4 5-16,1 1 0 15,2 1-10-15,-2 1 7 0,2 4 0 16,2-2 2-16,3 4 2 16,6-2-9-16,0 3-2 15,3 3 2-15,1-2-3 16,3 4 6-16,0-3-4 15,2 2 1-15,2-1 2 16,5-2-1-16,0 7-3 16,2 4 1-16,0 7-1 15,0 1 1-15,0-2 0 16,6 0 0-16,6-2-1 16,3-1 0-16,1-8 4 15,-1-3-2-15,-1 1-3 16,1-5 1-16,-1-2-2 15,1 0 2-15,4-4-1 16,-2-1 6-16,6 0 1 0,3-1 2 16,6 0-5-16,5-1 5 15,6-2-1-15,3-3 3 16,8-2-6-16,-8 0-4 16,2-4 0-16,-8 0-2 15,-7-1 1-15,0-3 1 16,2-2-1-16,0-4 1 15,3-4 3-15,9 0-1 16,8 0 7-16,3-8 0 16,12-13-3-16,-1 0-2 0,-1-8-2 15,-3 3 2-15,-9 1-1 16,-5 2-2-16,-9 2 1 16,-2 2-3-16,-1-1 3 15,-2 0-2-15,-1-2 2 16,-1-2-4-16,4-1 5 15,-8-2-1-15,0-4-3 16,-2 1 1-16,-3-2 4 16,-1 2-6-16,-5 1 2 15,-5 0 3-15,-3 5-2 16,-3-3-1-16,-5 4 6 16,1-3-8-16,-5-2 4 15,2 0-1-15,-2 0-3 16,0-6 4-16,0 2-4 15,0-5 0-15,-5 2 0 0,-3 3 0 16,-3 1 0 0,1 4 3-16,2 1-3 0,-1 3 0 15,-1 0 0-15,2 0 2 16,-1 0-2-16,1 2 0 16,-4-3 0-16,1-1 2 15,-1-2-1-15,1 1-1 16,-1-1 0-16,-2 0 1 15,-1 0 0-15,-2 1-1 16,2 4 0-16,1 3 0 16,1 0 0-16,-3 3 0 15,1-2-1-15,-1 1 0 0,-3 4 1 16,-2-1 0 0,-1 0 0-16,-11-8-1 0,-7-2 1 15,-8-9 0-15,-10-2 1 16,0-7 0-16,-4 1-1 15,-3 5-7-15,-1 16-29 16,3 20-58-16,3 3-162 16,13 34-388-16</inkml:trace>
  <inkml:trace contextRef="#ctx0" brushRef="#br0" timeOffset="70520.17">7442 9296 421 0,'0'0'187'16,"0"0"-86"-16,0 0 20 15,0 0-31-15,0 0 10 0,0 0-28 16,0 0-14-16,0-8 5 15,0 8-13-15,0-2-9 16,0 2-18-16,0 0-7 16,0 0-6-16,0 0-10 15,0 0-10-15,0 7-8 16,0 12 5-16,0 8 13 16,3 1 0-16,1 2 2 15,-2-2-1-15,1-3-1 16,-3 1 0-16,0-1 3 15,0-8-1-15,0-4-2 16,0-3 1-16,0-4 1 16,0-4 1-16,0 0-2 15,0-2-1-15,0 0-43 0,0 0-38 16,0 0-52-16,7-14-154 16,-5-8-372-16</inkml:trace>
  <inkml:trace contextRef="#ctx0" brushRef="#br0" timeOffset="70961.92">7423 9382 549 0,'0'0'219'0,"0"0"-71"16,0 0-13-16,0 0-54 15,0 0 1-15,0 0-34 16,0-92-21-16,13 76-23 15,0 3-2-15,1 6 0 16,-3 2-2-16,-3 0 0 0,2 5-4 16,-1 0-11-16,-1 0 7 15,2 5-1-15,1 7 1 16,-7 9 6-16,0 2 0 16,-4 2-7-16,0 5 0 15,-15 0 8-15,-12-2 1 16,2-6 0-16,8-5 1 15,5-9-1-15,10-6 1 16,2-2 2-16,0 0 9 16,0 0 22-16,21 0-34 0,6-10-9 15,8 6-2 1,1 4 10-16,-3 0-7 0,-6 0 5 16,-9 9-3-16,-12 3-1 15,-6 0-6-15,0 5-1 16,-8 0 2-16,-29 7 12 15,-11 1 2-15,-12-5-2 16,-3-4-22-16,-4-11-238 16</inkml:trace>
  <inkml:trace contextRef="#ctx0" brushRef="#br0" timeOffset="72168.89">4333 9242 663 0,'0'0'180'0,"0"0"-114"15,0 0-36-15,0 0-13 16,0 0-7-16,0 0-10 15,0-2-9-15,0 2-9 16,0 0 5-16,0 0-3 16,0 21 16-16,0 11 5 15,-9 11 36-15,-4 6 0 16,-2 2-5-16,-4 3-18 16,3-5 8-16,3-10 10 15,3-7-12-15,0-15-9 16,6-8-1-16,1-4-5 15,3-3 0-15,0-2 5 0,0 0 11 16,0 0 9-16,0 0 11 16,0-2-8-16,0-12-12 15,0-6-22-15,0-2 3 16,0-6-5-16,0-4 0 16,7-4-1-16,5-3 0 15,-2 2-2-15,1 5 2 16,1 2 0-16,1 3 0 15,-1 8 1-15,-4 0 3 16,1 9-4-16,-3 4-2 16,-3 2 2-16,0 2 0 15,-3 2-1-15,0 0-1 0,0 0-1 16,0 0 2-16,0 0-4 16,4 0-4-16,5 0-7 15,4 12 15-15,7 12-1 16,7 8 4-16,-5 13-1 15,5 3 2-15,-3 1-3 16,-8 0-5-16,-3-8 5 16,-1-6 0-16,-4-12 0 15,-3-9 0-15,1-7 3 16,-6-3-1-16,0-4 1 16,0 0-3-16,0 0-44 15,0 0-104-15,0 0-115 16,-15-11-603-16</inkml:trace>
  <inkml:trace contextRef="#ctx0" brushRef="#br0" timeOffset="72342.78">4230 9601 710 0,'0'0'275'15,"0"0"-171"-15,0 0-37 16,0 0-41-16,0 0-26 15,0 0 0-15,170-52-5 16,-130 50-4-16,-7 2-101 16,-10 0-469-16</inkml:trace>
  <inkml:trace contextRef="#ctx0" brushRef="#br0" timeOffset="81180.98">8441 8895 18 0,'0'2'415'15,"0"0"-219"-15,0 0-54 16,0 0 16-16,0-2-48 0,2 3-22 15,-2-3-9-15,0 0-35 16,0 0-5-16,0 0-3 16,0 0-1-16,0 0-7 15,0 1-8-15,0-1-5 16,0 0-2-16,0 0-4 16,0 0 0-16,0 0-3 15,0 0 8-15,3 0 10 16,-3 0 5-16,0 0-2 15,0 0-14-15,0 0-4 16,0-1 4-16,0-2-11 16,0 3-2-16,-3 0-2 15,-12 0-9-15,-5 0 1 16,-7 8 2-16,-2 8 2 0,0 4 2 16,4 0 4-16,6 1-2 15,1-3 2-15,7-2-5 16,4-4 5-16,7-5 0 15,0-5 1-15,0 3-1 16,0-3-2-16,18-1-2 16,8 1 4-16,8 2 3 15,6 3-3-15,5 0 2 16,-1 5-2-16,-3 1-12 16,-8 1-12-16,-8 2 14 15,-10 0 4-15,-9-1-5 16,-6 4-7-16,0-1-3 15,-8 2 3-15,-21 1 18 0,-7-7 1 16,-6-2 2-16,-1-9 4 16,6-3 3-16,3 0 3 15,10 0 24-15,7-6 5 16,9-3-15-16,6 0-16 16,2 4 6-16,0-2-13 15,0 5-4-15,0 2-59 16,0 0-180-16,0 9-235 15</inkml:trace>
  <inkml:trace contextRef="#ctx0" brushRef="#br0" timeOffset="87613.1">4415 4391 880 0,'-4'-14'229'0,"2"4"-98"0,2 4-38 15,0 0-44-15,0 5 19 16,0 1-11-16,0 0-32 15,0 0-6-15,-3 0-4 16,1 0 0-16,2 0 3 16,-2 0-12-16,0 0 3 15,2 0-4-15,-2 0 0 16,2 0 1-16,0 0-3 16,0 0 5-16,0 0-8 15,0-5 5-15,-2-7 8 16,-3-4 3-16,1-4-14 15,1 3 4-15,1 3 2 16,2 1-2-16,0 5-2 0,0 2 1 16,0 4-3-16,0-1-1 15,0 3 1-15,0 0 0 16,0 0 0-16,0 0-2 16,0 0 0-16,-3 0-7 15,3 0 6-15,0 11-6 16,0 15-2-16,-2 12 9 15,-2 4 2-15,0 3-2 16,-5-4-2-16,2-1 2 16,-2-4 0-16,3-5 0 15,-1-12 0-15,5-8 0 16,2-7-1-16,0-4 3 16,0 0-4-16,6 0 2 15,19 0 0-15,13 0 9 0,8 0-6 16,3 0-1-16,-3-2-2 15,-11 0-8-15,-8 2-27 16,-12-3-12-16,-6 2-70 16,-9-1-66-16,0-6-74 15,-11-1-677-15</inkml:trace>
  <inkml:trace contextRef="#ctx0" brushRef="#br0" timeOffset="87806.4">4277 4489 1012 0,'0'0'258'0,"0"0"-171"0,0 0-47 15,0 0-5-15,0 0-6 16,0 0-25-16,301-55-3 16,-272 51 3-16,-11-1-4 15,-11-4-78-15,-7-2-82 16,0-5-176-16,-27-5-491 15</inkml:trace>
  <inkml:trace contextRef="#ctx0" brushRef="#br0" timeOffset="87955.32">4317 4225 828 0,'0'0'347'16,"0"0"-181"-16,0 0-113 0,0 0-40 15,0 0 1-15,0 0-13 16,212-111 3-1,-165 100-4-15,-5 7-16 0,-4 4-141 16,-11 0-308-16</inkml:trace>
  <inkml:trace contextRef="#ctx0" brushRef="#br0" timeOffset="88219.17">4805 4249 1033 0,'0'0'224'15,"0"0"-91"-15,0 0-29 0,0 0-47 16,0 0-55-16,0 0-2 16,106-6-7-16,-46 27 7 15,0 8-3-15,-2 1 3 16,-5 1 0-16,-8-4-2 15,-10-3-22-15,-8-8-75 16,-18-3-64-16,-9-13-125 16,-2 0-234-16</inkml:trace>
  <inkml:trace contextRef="#ctx0" brushRef="#br0" timeOffset="88422.06">5154 4145 979 0,'0'0'190'0,"0"0"-44"0,0 0-50 15,0 0-19-15,0 0-73 16,0 0-4-16,-10 15-33 16,-3 32 33-16,-10 5 0 15,-6 2 3-15,-2-2 1 16,4-5 3-16,4-8-4 16,4-9-2-16,9-9-1 15,2-16-164-15,8-5-157 16,0-19-376-16</inkml:trace>
  <inkml:trace contextRef="#ctx0" brushRef="#br0" timeOffset="89795.11">5523 4275 569 0,'0'0'281'16,"0"0"-244"-16,0 0 13 15,0 0-21-15,0 0-7 16,0 0-4-16,23 36 1 16,-23-34 8-16,2 1 8 15,-2-3 8-15,0 0-9 16,0 0 5-16,0 0-5 16,0 0-11-16,0 0 1 0,0 0-4 15,0 0 4-15,0-5-22 16,-4-3-2-16,-2-4 8 15,2 0 33-15,0 3 9 16,-3-4-19-16,5 6 9 16,-2 2-12-16,-4 3-16 15,0 0-6-15,-5 2-6 16,-5 0-6-16,-2 0-8 16,-2 18 9-16,1 0 4 15,1 4-2-15,3 2-1 16,1 0 2-16,5 3-2 15,2-1 4-15,5-1-1 16,2-1 0-16,2-3 1 0,0-8 1 16,0-3 1-16,0-6-2 15,10-2-1-15,-1-2-14 16,3 0 0-16,1 0 8 16,2-6-1-16,3-16-25 15,3-6-6-15,-2-2 14 16,-1 5 21-16,-3 4 3 15,-3 8 0-15,-3 4 2 16,-5 6 4-16,0 3-2 16,-4 0-2-16,6 0-1 15,-2 13-17-15,2 9 17 16,1 1 3-16,1 7 6 16,4-4 1-16,-1-4 0 15,3-3-5-15,-5-7 5 0,1-4-2 16,0-4 2-16,-4-4-2 15,3 0 0-15,2-4 11 16,1-20-19-16,1-8-16 16,1-2-38-16,-4 5 7 15,1-1 30-15,-1 11 17 16,-2 7 0-16,-3 3 36 16,-1 6 34-16,0 1-17 15,-4 2-28-15,3 0-25 16,2 2-13-16,-1 18-3 15,2 9 16-15,3 0 2 0,-4 2 2 16,2-2-1-16,-1-3 2 16,-3-4-4-16,1-4 2 15,-4-8-1-15,0-6 1 16,2-1-3-16,0-3 9 16,6 0 11-16,7-21 5 15,5-11-25-15,2-5-14 16,0 2 1-16,-4 9 2 15,-5 8 5-15,-1 6 3 16,-8 8 2-16,1 2 1 16,-1 2-1-16,0 0-8 15,3 6-8-15,3 15 17 16,-2 2 14-16,1 3 5 16,-3 2 4-16,2-2-16 0,-6-6-1 15,0-4-3-15,-2-7 2 16,0-4 0-16,0-5 0 15,0 0-4-15,0 0 4 16,0 0 0-16,0 0-4 16,2 0 1-16,2-14-2 15,5-5-18-15,3-6 6 16,3 2 10-16,3 0 2 16,-1 5 0-16,-3 6 0 15,-3 7 1-15,-1 3 4 16,-2 2-2-16,-1 0 0 15,-1 0-2-15,-1 0 4 16,0 5-1-16,-1 8-1 0,-2-4-2 16,5 0-1-1,-5-2 2-15,0-5-1 0,-2 1 2 16,0-3-3-16,0 0 5 16,7-3 10-16,7-20-15 15,1-8-22-15,3-1-20 16,-1 6 36-16,-3 8 5 15,1 6 1-15,-3 7 2 16,-1 5 21-16,5 0-22 16,-1 25 1-16,3 15 7 15,-1 8 7-15,0 1-4 16,-5-1-8-16,-2-8-1 0,-3-8-3 16,-7-9-34-1,0-11-69-15,0-12-55 0,0 0-189 16</inkml:trace>
  <inkml:trace contextRef="#ctx0" brushRef="#br0" timeOffset="90084.92">6453 3972 1192 0,'0'0'166'16,"0"0"-103"-16,0 0-18 15,0 0-16-15,0 0-29 16,0 0-11-16,0 7-5 16,0 22 16-16,2 18 19 0,9 15 30 15,0 13-12-15,1 10-14 16,-1 6-12-16,-3 2 0 16,2 1-4-16,-2-13-4 15,1-11 0-15,-1-15 0 16,-4-18 1-16,0-14-4 15,-2-13-24-15,-2-10-77 16,0 0-125-16,0-31-56 16</inkml:trace>
  <inkml:trace contextRef="#ctx0" brushRef="#br0" timeOffset="90328.2">6526 4249 1034 0,'0'0'156'15,"0"0"-106"-15,0 0-24 16,0 0-4-16,0 0-17 16,0 0-1-16,170-28 1 15,-144 48 2-15,-8 3-3 16,-9 9 4-16,-9 7 5 16,0 3 4-16,-29-3-5 15,-9-4 6-15,-1-8-5 16,-4-9-3-16,5-12 5 15,2-6-15-15,14-14-79 16,11-25-210-16</inkml:trace>
  <inkml:trace contextRef="#ctx0" brushRef="#br0" timeOffset="90842.9">6794 4013 1119 0,'0'0'144'0,"0"0"-71"16,0 0 16-16,0 0-27 15,0 0-33-15,0 0-29 16,-2-5 0-16,2 11-10 16,0 22-13-16,0 17 23 15,4 10 7-15,7 6 7 0,-1-3 0 16,3-2-9-16,0-10 1 15,-2-9-6-15,0-10 3 16,-4-11-3-16,0-8 0 16,-3-6 8-16,3-2-3 15,8 0 13-15,5-14 9 16,7-12-17-16,4-6 4 16,-2 0-12-16,-2 2-1 15,-4 2-2-15,-10 7-16 16,-2 1 5-16,-8 8 3 15,-3 5 4-15,0-1 4 16,0 2-3-16,0 0 3 16,0 2-4-16,-10 2 2 0,-5 2-7 15,-3 0 2-15,-3 0-4 16,2 13 1-16,1 12-2 16,3 9 4-16,3 8 9 15,12 4 0-15,0 1-1 16,18-6 1-16,26-5 1 15,16-14 7-15,10-16 11 16,1-6-19-16,-13-24-153 16,-18-21-680-16</inkml:trace>
  <inkml:trace contextRef="#ctx0" brushRef="#br0" timeOffset="91306.63">4576 5000 1177 0,'0'0'181'0,"0"0"-181"0,0 0-3 16,0 0-15-16,0 0 18 16,0 0 70-16,316 43-28 15,-119-43-27-15,44-26-8 16,35-16 8-16,29-6 3 15,-1 7-4-15,-19 18-8 16,-32 15-4-16,-43 8-4 16,-42 0 4-16,-44 0-1 15,-37 0 0-15,-45 0 13 16,-23 0 16-16,-15 0 13 0,-4 0-1 16,0 0-7-1,4 0-13-15,8 0-13 0,7-2-9 16,8-1-97-16,-2 3-304 15</inkml:trace>
  <inkml:trace contextRef="#ctx0" brushRef="#br0" timeOffset="93961.39">11018 9131 502 0,'0'-3'196'0,"0"-7"-32"16,0 2-19-16,0-3-44 16,0 2-19-16,7 2-15 15,-5 4-7-15,0-2 12 16,0 5-11-16,-2 0-15 0,0 0-18 15,0 0-12-15,0 0-16 16,0 3-5-16,0 23-17 16,0 10 22-16,0 8 2 15,0 2 9-15,0-2-1 16,-2-4-4-16,-2-8-2 16,-1-4-1-16,-1-5-2 15,-1-6 1-15,2-3-1 16,1-3-1-16,0-7-27 15,-3-4-106-15,-2 0-11 16,0-20-88-16,2-17-506 0</inkml:trace>
  <inkml:trace contextRef="#ctx0" brushRef="#br0" timeOffset="94202.24">10954 9061 924 0,'0'0'182'0,"0"0"-47"15,0 0-92-15,0 0-33 16,0 0-10-16,0 0-1 16,135-15-1-16,-112 22 0 15,-9 11 0-15,-10 5-1 16,-4 2 0-16,0 4 3 16,-12-3 0-16,-15-2 7 15,-4-7 16-15,0-2-7 16,2-7-12-16,5-8-2 0,6 0-2 15,9-8-162-15,9-16-301 16</inkml:trace>
  <inkml:trace contextRef="#ctx0" brushRef="#br0" timeOffset="94711.03">11346 8867 1099 0,'0'0'178'16,"0"0"-113"-16,0 0-33 16,0 0-16-16,0 0-16 15,0 0-5-15,0 22 2 16,0 8 3-16,0 2 4 0,0 5 11 16,0 4-2-16,0 5-1 15,0 7 15-15,0-5 7 16,0-2-12-16,-4-7-8 15,-6-7-10-15,6-3 1 16,-3-11-4-16,5-5 1 16,0-8 2-16,2-5-4 15,0 0 7-15,0 0 2 16,0-10 11-16,0-19-20 16,20-9-7-16,4-5-12 15,5 3 12-15,0 6 5 16,-2 6-1-16,-4 10 2 15,-10 6 1-15,-7 7 2 16,-6 5 0-16,3 0 0 0,2 0-2 16,3 3-3-16,7 19 3 15,6 8 21-15,1 3 4 16,1 4-14-16,-2-2 1 16,0-3-10-16,-1-9 2 15,0-7-1-15,-2-8-2 16,0-8 1-16,1 0-2 15,6-12-29-15,4-18-101 16,0-7-117-16,0 0-135 16</inkml:trace>
  <inkml:trace contextRef="#ctx0" brushRef="#br0" timeOffset="95481.65">11965 9075 694 0,'0'0'280'16,"0"0"-158"-16,0 0-42 15,0 0-16-15,0 0-38 16,0 0-20-16,27-10 9 15,-22 10-2-15,-1 0-5 16,0 10-5-16,2 0 0 16,-4-1 0-16,0-2-1 15,-2-4-1-15,0-1 0 16,0-2 1-16,0 0 2 16,0 0 10-16,0 0 8 15,0-9 1-15,0-8-15 0,0-2-2 16,0 4 1-16,-2 1-3 15,-3 1 9-15,2 4 2 16,1 5 18-16,0 1-4 16,0 3-7-16,0 0-22 15,-3 0-8-15,-1 0-4 16,-6 8 0-16,1 13 10 16,-2 4 1-16,-1 5 0 15,1 9 1-15,2 1 0 16,2 4 3-16,0-2-1 15,5-8 0-15,2-4 0 16,2-12-2-16,0-8 0 16,0-10-40-16,0 0 18 0,0-25 15 15,13-13 7 1,7-5-29-16,-2 5 26 0,-2 4 2 16,-3 6 1-16,-2 5 0 15,-4 12 0-15,-5 4 0 16,-2 7 0-16,0 0-16 15,0 13-25-15,0 13 41 16,0 6 8-16,0 3 11 16,2 2 13-16,2-3 6 15,3-8-9-15,0-7-14 16,-4-8-8-16,-1-7-4 16,2-4 5-16,-2 0 4 15,5-4 12-15,-1-21 24 16,10-10-38-16,1-5-10 0,8-1-2 15,4-3-16 1,7 5 1-16,7 4 9 0,3 7 6 16,1 10 1-16,-1 17-8 15,-3 1 0-15,-9 8 2 16,-14 20 4-16,-13-1-3 16,-7 4 3-16,-7-1-6 15,-24-4 9-15,-10-2 1 16,-5-2 8-16,-4-7-3 15,8-1 1-15,4-9-5 16,16-3 3-16,11-2-5 16,11-2-80-16,0-22-153 15,31-10-821-15</inkml:trace>
  <inkml:trace contextRef="#ctx0" brushRef="#br0" timeOffset="95930.42">12526 9138 1031 0,'0'0'206'16,"0"0"-167"-16,0 0-12 15,0 0-13-15,0 0-6 16,0 0 6-16,91 22-1 16,-70-22-2-16,-4 0-4 15,-2 0-1-15,-6 0-1 16,0 0 0-16,0 0 1 0,0-10 1 15,0-4 1-15,-1-4-3 16,-1-1-2-16,-2 2 2 16,-5 4 0-16,0 4 3 15,0 2 0-15,0 4 2 16,-7 1-10-16,-11 2-4 16,-2 0-3-16,-3 0-6 15,0 12 8-15,0 6 3 16,-4 5-5-16,0 9 6 15,3 7 1-15,4 1 20 16,9-3 7-16,11-2 19 16,0-7-16-16,16-8 7 15,23-6 0-15,9-9-12 0,4-5-9 16,0 0-5-16,-5-19-3 16,-7-6-8-16,-11 0-2 15,-2-1-62-15,-5 0-174 16,-2-1-257-16</inkml:trace>
  <inkml:trace contextRef="#ctx0" brushRef="#br0" timeOffset="96211.38">13070 9131 560 0,'0'0'321'0,"0"0"-169"16,0 0-79-16,0 0-4 0,0 0-20 15,0 0-17 1,33-93-6-16,-31 87 41 0,0 6 44 16,-2 0-37-16,0 0-25 15,0 0-22-15,0 7-27 16,0 23-12-16,0 15 12 16,0 5 20-16,0 0-6 15,2-3-5-15,9-3-9 16,3-7 1-16,-5-5 3 15,-5-4-4-15,-4-9-56 16,0-12-226-16,-11-7-708 0</inkml:trace>
  <inkml:trace contextRef="#ctx0" brushRef="#br0" timeOffset="97395.47">14032 9080 253 0,'0'0'496'0,"0"0"-345"16,0 0-15-16,0 0-48 15,0 0 39-15,0 0-84 16,33-87 9-16,-33 82 21 16,2 0-23-16,-2 5-6 0,0 0-2 15,0 0-26-15,0 0-16 16,-2 0 0-16,-11 14-18 16,-1 14 15-16,-5 8 2 15,1 2 2-15,5 3-1 16,3-5 3-16,8-2 1 15,2-4-3-15,0-6 3 16,2-7 1-16,16-10-3 16,7-7 1-16,4-6 4 15,4-27-3-15,-1-6-4 0,-8-3-25 16,-13 2 7-16,-9 6-10 16,-2 5 12-16,0 5-6 15,-8 8 7-15,-3 6 8 16,1 6 0-16,4 4 4 15,1 0-13-15,3 0 3 16,0 8 6-16,2 14-2 16,0 5 9-16,7-1 9 15,22-2 0-15,8-6 1 16,10-6-5-16,2-8 5 16,-4-4 0-16,-9 0 0 15,-10-7-7-15,-8-12-3 0,-7-8-16 16,-4-3-15-16,-3-1 19 15,-4-5 8 1,0-2 4-16,0 4 14 0,0 3 39 16,2 9 6-16,3 8-4 15,0 4-22-15,-1 8-8 16,1 2-2-16,-1 0-18 16,5 4-5-16,0 27 1 15,4 15 1-15,-2 21 4 16,1 16 3-16,-2 7-7 15,1 6 4-15,1-4-3 16,-3-8-2-16,1-11 0 16,0-17 0-16,-4-16-1 15,-1-17-1-15,-3-10-3 0,-2-6-40 16,0-7-39-16,0-11-40 16,0-24-179-16</inkml:trace>
  <inkml:trace contextRef="#ctx0" brushRef="#br0" timeOffset="97575.37">14496 9244 1161 0,'0'0'295'0,"0"0"-181"16,0 0-79-16,0 0-10 16,0 0-13-16,0 0-5 15,67-34 1-15,-25 18-6 16,-2-4-2-16,-4-2 0 0,-5 3-64 15,-4 1-136-15,-5 2-188 16</inkml:trace>
  <inkml:trace contextRef="#ctx0" brushRef="#br0" timeOffset="98182.02">15203 8999 885 0,'0'0'250'16,"0"0"-112"-16,0 0-77 15,0 0-16-15,0 0-43 16,0 0-2-16,-3-11-20 16,3 11 6-16,0 11 14 15,5 7 4-15,-1 1-3 16,0 1-1-16,-2-1 0 16,1-2 0-16,-1-5 2 15,0-6-2-15,3-5 0 0,-5-1 3 16,0 0 14-16,0-1 11 15,0-17-28-15,0-6-21 16,0-1-5-16,0 1-10 16,0 2-4-16,-2 4 35 15,-5 6 5-15,-2 4 25 16,5 4 4-16,-7 4-4 16,-3 0-24-16,-4 4-1 15,-2 16-14-15,0 3 13 16,5 4 1-16,1 4 19 15,7 3 26-15,7 3 22 16,0 4-13-16,0 1-7 16,13 0-14-16,16-5-2 15,10-11-10-15,3-11-5 16,5-10-11-16,-3-5 9 0,2-17-5 16,-11-17-9-16,-8-7-3 15,-8-6-36-15,-7 3-120 16,-3-1-153-16,-1 2-875 15</inkml:trace>
  <inkml:trace contextRef="#ctx0" brushRef="#br0" timeOffset="99727.55">15597 9022 389 0,'0'0'180'15,"0"0"-29"-15,0 0-59 16,0 0-35-16,0 0-24 0,0 0-9 15,0 38-15 1,0-37-2-16,0-1 11 0,0 0 15 16,0 0-17-16,0 0-11 15,0 0-1-15,0 0 11 16,0 0 7-16,2 0 4 16,-2-1 35-16,0-11-42 15,0-2-10-15,0-1-9 16,0 3 0-16,-4 0 25 15,-8 0 29-15,4 5 6 16,1-2-15-16,1 7-13 16,-2 1 12-16,4-2-6 0,2 3-9 15,-7 0-23-15,0 0-6 16,-5 0 0-16,-1 17 2 16,-1 2-2-16,1 6 1 15,1 1-1-15,1 4 11 16,4 0-5-16,2 2 5 15,7-3-7-15,0 2-2 16,0-7 3-16,5-8-4 16,4-7 4-16,2-6-1 15,2-3 2-15,5-3 4 16,3-20-10-16,0-5-7 16,0-4-13-16,-5 2-34 15,-1-2-8-15,-1 3 19 0,-6 5 28 16,-1 2 9-16,-3 4 6 15,0 6 7-15,-1 6 45 16,0 3 20-16,-3 1-11 16,0 2-24-16,0 0-18 15,0 0-19-15,0 2-10 16,0 19-3-16,0 9 13 16,0 4 4-16,0 2 10 15,8-2-9-15,3-2 0 16,5-3 1-16,-3-5 0 15,1-7-4-15,-1-8 3 16,-7-4-3-16,4-5-1 16,1 0 6-16,4-14 4 0,-1-13-6 15,-1-2-5 1,-6 2-4-16,-5 3-29 0,3-1-4 16,-1 2 22-16,2 4 14 15,3 6 1-15,-4 4 0 16,-2 6 16-16,-1 1 9 15,-2 2-16-15,0 0-9 16,0 4-13-16,2 17 2 16,2 9 11-16,1 2 1 15,1 1-1-15,4-8 4 16,-4-2-1-16,-2-9 1 16,-1-2-3-16,-3-5 0 15,2-5 3-15,-2-2-1 16,2 0-1-16,4-2 12 0,6-19-14 15,1-5-37 1,1 0 4-16,-5 0 18 0,-1 4-9 16,-1 6 15-16,2 0 9 15,-2 7 0-15,-1 4 0 16,-1 5 6-16,-1 0-6 16,1 3-19-16,2 18 19 15,-3 1 5-15,-2 0 0 16,0-2 0-16,0-2 0 15,1-1-5-15,-1-2 1 16,-2-7-1-16,0-2 4 16,0-6-3-16,2 0 2 15,1 0 20-15,6-20 2 0,-3-8-25 16,5-2-20-16,-1 4-4 16,-2 4-4-16,-1 6 16 15,-3 8 12-15,0 4-2 16,2 1 4-16,-2 3 15 15,0 0-1-15,3 0-12 16,7 0 9-16,1 17 12 16,3 2 7-16,1 6-7 15,4 3-13-15,-1-3-7 16,1-4-4-16,-4-7 2 16,-3-6 1-16,-3-8-1 15,-1 0 1-15,1 0 2 0,-2-22-6 16,3-4-3-16,-6-6-24 15,1-2-34-15,-1-1 1 16,-4 2 52-16,2 0 8 16,1 4 3-16,1 2 4 15,0 7 35-15,-4 9-11 16,-2 4 5-16,-2 5-12 16,0 2-2-16,0 0-9 15,0 0-2-15,0 0-8 16,0 0-3-16,0 0-1 15,0 4-6-15,0 18 1 16,0 16 6-16,0 16 5 16,0 13 3-16,0 13 4 15,0 6 3-15,3 7-2 0,9 2 0 16,2 0-4-16,-1-3-3 16,-3-10 0-16,-1-13-5 15,-5-21 2-15,-2-20-3 16,-2-16 1-16,0-10 0 15,0-2-1-15,0-7-7 16,-6-27-16-16,-8-17-40 16,-1-19-131-16,2-7-253 15</inkml:trace>
  <inkml:trace contextRef="#ctx0" brushRef="#br0" timeOffset="99977.4">16362 8979 1081 0,'0'0'215'16,"0"0"-94"-16,0 0-55 0,0 0-33 16,0 0-31-16,0 0-2 15,0 0-6-15,226-56 3 16,-214 84 2-16,-8 2 1 16,-4 0 25-16,0-3 0 15,-20-1-2-15,-9-3-5 16,-4-4-9-16,2-7 0 15,2-6-3-15,7-6 0 16,8 0-6-16,10 0-60 16,4-23-131-16,2-7-296 15</inkml:trace>
  <inkml:trace contextRef="#ctx0" brushRef="#br0" timeOffset="101016.81">16845 8988 590 0,'0'0'25'16,"0"0"-7"-16,0 0 8 16,0 0 31-16,0 0 24 15,0 0 78-15,0 11 19 0,0-8-110 16,0-3-53-16,0 1-15 15,0 2-2-15,0-2-5 16,0 3-2-16,-2 2 9 16,0 1 10-16,0 5 24 15,0-2-10-15,0 0-5 16,2-5-13-16,0-1 0 16,-4-4 4-16,4 0-5 15,0 0-1-15,-2 0-1 16,0 0-3-16,0 0-8 15,2-1-3-15,-2-17 8 16,2-4-28-16,-2-7 25 16,-1 3 6-16,1 1 20 15,-2 2 8-15,0 8 9 16,2 0-14-16,-4 5-11 0,4 6-9 16,0 1 10-16,-5 3 0 15,-3 0-10-15,-4 0-3 16,-4 0-10-16,0 12 10 15,1 5 9-15,1 5 28 16,5 2-13-16,1 8-7 16,4 4 10-16,4 3-8 15,2-3-11-15,0-2 1 16,0-8-5-16,0-9-2 16,2-6 1-16,7-9-1 15,2-2 3-15,4 0 13 16,4-18-8-16,-2-4-10 0,-3-2-5 15,-1 2-9 1,-6-3-9-16,4 2-9 0,-2-6 4 16,5 0 19-16,1 3 8 15,1 3 1-15,-5 9 1 16,-5 6 17-16,-2 7 6 16,-4 1-17-16,0 0-7 15,0 12-24-15,0 11 24 16,0 9 3-16,0 0 4 15,0 2-4-15,10-3 2 16,3-3-1-16,1-7 4 16,1-4 1-16,-1-8-1 15,1-6-1-15,5-3 2 0,0 0 5 16,2-15-11-16,3-12 2 16,-5-6-5-16,-2-1-34 15,-4 2-15 1,-8 5 1-16,-4-1 27 0,-2 5 17 15,0 5 4-15,2 6 0 16,1 7 24-16,-1 0 14 16,-2 3 8-16,0 2-16 15,0 0-7-15,0 0-8 16,0 0-15-16,0 0-3 16,0 7-4-16,0 14 3 15,0 9 4-15,0 6 2 0,0 7 13 16,0 1 6-16,8-6-2 15,6-4 2-15,-3-10-3 16,3-6-9-16,-3-9-5 16,0-6 5-16,0-3-2 15,-2 0 7-15,2-22-14 16,-2-8-13-16,-2-10-66 16,-3-10-231-16</inkml:trace>
  <inkml:trace contextRef="#ctx0" brushRef="#br0" timeOffset="101288.51">17275 8436 54 0,'0'0'1116'0,"0"0"-1023"16,0 0-74-16,0 0 18 0,0 0-2 16,0 0-19-16,-58 202-7 15,58-181 1-15,9-9 7 16,3-12 16-16,-2 0 21 15,4 0-1-15,-1-24-23 16,-4-6-18-16,-7-5-12 16,-2 3-18-16,0 6-49 15,-11 8 28-15,-11 11 24 16,-2 7 5-16,-1 0 2 16,1 0-9-16,1 25-74 0,8 3-63 15,1 6-159-15</inkml:trace>
  <inkml:trace contextRef="#ctx0" brushRef="#br0" timeOffset="102066.82">17429 8978 332 0,'0'0'276'0,"0"0"-5"15,0 0-145-15,0 0-27 0,0 0-51 16,0 0-21-16,18-39 13 16,-18 39 29-16,0-2-15 15,3-3 2-15,-3-8-16 16,0 0-29-16,0-4-4 15,0 0-2-15,0 2 7 16,-5 3 13-16,-4 4 4 16,0 4-7-16,-4 2-9 15,1 2-13-15,1 0-5 16,-5 2 1-16,3 16-8 16,3 5 11-16,-4 2 0 15,5 8 1-15,5-1 0 0,2 1 1 16,2-3 5-16,0-6-6 15,4-6 0-15,15-12 4 16,6-6 4-16,0 0 3 16,-1-14 1-16,-8-9 1 15,-11-4-8-15,-5 1-3 16,0 0 1-16,0 4-3 16,0 3 0-16,0 4 4 15,0 5 15-15,0 6 2 16,0 4 0-16,0 0-14 15,0 0-7-15,0 4-11 16,4 26-3-16,3 14 14 16,-1 14 4-16,1 7 2 15,-5 9-1-15,-2 6 2 16,0 2-2-16,0-2 1 0,0-10-3 16,0-9-3-16,0-15 10 15,0-12-5-15,0-10-2 16,0-9-2-16,-5-12 1 15,1-3-1-15,4 0 9 16,-4-6 18-16,-5-23 24 16,-5-14-27-16,-1-18-17 15,1-4 10-15,3-8-11 16,7-2-4-16,4 6-3 16,0 5 2-16,0 8-4 0,7 9-12 15,6 14-39 1,0 5-22-16,3 8-18 0,4 1-172 15,5 5-236 1</inkml:trace>
  <inkml:trace contextRef="#ctx0" brushRef="#br0" timeOffset="102530.56">17560 8937 499 0,'0'0'357'16,"0"0"-146"-16,0 0-9 16,0 0-34-16,0 0-75 15,0 0-52-15,6 0-12 16,-6 0-13-16,0 0-7 15,2 0-9-15,6 10-5 16,3 16-3-16,1 12 8 16,-6 8 3-16,-1 3 2 15,-5-5-5-15,0-8 0 16,2-12 0-16,-2-10 0 0,2-10 2 16,-2-2-2-16,2-2 10 15,-2 0 4-15,2-24 2 16,-2-8-16-16,0-4 0 15,0-1-1-15,2 0 0 16,8 0-8-16,3 3 8 16,5 5 0-16,5 2-1 15,-2 9 2-15,4 5 4 16,-2 2 1-16,-1 7 0 16,-2 4 3-16,2 0-3 15,1 4 4-15,0 16-5 0,0 4 5 16,-5 4-5-16,-3 7 5 15,-3 2 0-15,-1-1 1 16,-2-5-4-16,2-9 1 16,2-10-3-16,8-8 2 15,3-4 6-15,5-4 2 16,3-25-7-16,-13-2-7 16,-9-3-48-16,-10 1-70 15,0 3-430-15</inkml:trace>
  <inkml:trace contextRef="#ctx0" brushRef="#br0" timeOffset="104159.93">11130 9972 48 0,'0'0'177'16,"0"0"-63"-16,0 0 6 16,0 0 3-16,0 0 18 15,0 0 0-15,-70-2-63 16,66 0-28-16,2-1 6 16,-3 3 12-16,3-1-26 15,0-1 2-15,0 0-11 16,2 2 13-16,0 0 6 15,0 0 1-15,0 0 7 16,0 0-8-16,0 0-15 16,0-2-12-16,0 2-5 15,0-5-3-15,17 2-5 16,10-8-5-16,14 2-5 0,7-3 1 16,8-2-1-16,4 0 0 15,5 2-2-15,-1-1 5 16,1-1-5-16,-3 0 1 15,-1 2 0-15,-3-2 3 16,-3 3 0-16,1-2-1 16,5 1 2-16,1 0 1 15,7 2-3-15,5-1 5 16,-3 0-6-16,0 1 6 16,-11 4-2-16,-11 2 0 0,-3 4-3 15,-9-2 0 1,1 2-3-16,4-2 3 0,7 2-2 15,5-6 0 1,4-1 1-16,4-5 0 0,3 1-2 16,-1-1 4-16,3 2-2 15,-7 0 3-15,-4 4-5 16,-6 2 0-16,0-1 1 16,2 5 1-16,4 0-1 15,8 0-1-15,9 0 1 16,8 0-1-16,2 0 0 15,-2 0-2-15,-2 0 2 16,-3 0 0-16,-7 0 0 16,-4 0 0-16,-5 0 1 15,-2 5-1-15,-2-3 1 0,4-2-1 16,2 0 1-16,9 0-1 16,6 0 1-16,6 0 0 15,7-2-1-15,1-5 3 16,0 4-1-16,-6-1-1 15,-8 2-1-15,-8 2 0 16,-5 0 2-16,3 0 0 16,5 0-2-16,1 0 0 15,7 0 0-15,0-3-3 16,3 0 3-16,2 1-2 16,4 0 2-16,9 0-1 15,4 2 1-15,5-2 0 0,2-2 1 16,3-1-1-1,2 0 1-15,2-2-1 0,-3 0 3 16,-1 2-2-16,-7 3 0 16,-3-1 2-16,2 1-3 15,4 0 1-15,2-3-1 16,0 4-5-16,6-3 4 16,7 1-1-16,4 2 2 15,2-1 0-15,-1 0 1 16,-1-5-1-16,-7 2 1 15,-4-4 0-15,-7 2 1 16,-8-3-1-16,-6 2 0 16,-13-2 3-16,-12 1-1 15,-26 4 17-15,-19-2-12 16,-19 3-8-16,-6 4-4 0,-17 0-28 16,-37 0-49-16,-20 0-100 15,-10-5-353-15</inkml:trace>
  <inkml:trace contextRef="#ctx0" brushRef="#br0" timeOffset="105392.88">19161 8801 706 0,'0'-2'208'0,"0"0"-75"15,0 2-31-15,0 0-9 16,0 0-41-16,0 0-34 15,0 0 2-15,0 0 9 16,0 0-5-16,0 0-14 16,0 0-10-16,0 0 0 0,0 5-6 15,0 4-11-15,0 1 16 16,0-3 1-16,4 0 1 16,13-5 1-16,9-2 13 15,8 0 4-15,-1-18-1 16,-6-4-11-16,-12 0 0 15,-8 5 1-15,-7 3 2 16,0 5 4-16,0 5-2 16,0 2-12-16,0-1 0 15,-2 3-2-15,-12 0-24 16,-4 5-178-16,-1 15-109 16,-2 4-448-16</inkml:trace>
  <inkml:trace contextRef="#ctx0" brushRef="#br0" timeOffset="105800.43">19286 9065 741 0,'0'0'136'16,"0"0"-118"-16,0 0 11 15,0 0-7-15,0 0-22 16,0 0 0-16,0 15 7 16,-2-15 10-16,0 2 17 15,-1 1 17-15,1 2-19 0,0 2-11 16,-2 6 31-16,-3-1-22 16,5 2-19-16,2-5 3 15,0-2-1-15,0-7-4 16,20 0 14-16,2 0 25 15,5-14-24-15,-10-2-8 16,-3 0-8-16,-7 2 4 16,-7 0 10-16,0 5 30 15,0 1-38-15,0 7 8 16,-5-2-22-16,-9 3-1 16,1 0-5-16,-5 0-14 0,-1 12-78 15,-2 4-71-15,6-4-85 16,8-1-477-16</inkml:trace>
  <inkml:trace contextRef="#ctx0" brushRef="#br0" timeOffset="106381.1">19375 8636 607 0,'0'0'138'0,"0"0"-4"16,0 0-32-16,0 0-20 16,0 0-21-16,0 0-31 15,-40-32-22-15,24 32-7 0,1 11 0 16,-5 10 7-1,0 9 9-15,4 4 7 0,1 1-5 16,8-5-2-16,4-6-8 16,3-6 0-16,0-6 2 15,0-6 1-15,12-6-1 16,1 0 5-16,3 0-5 16,-1-14 4-16,1-10-8 15,-5-7-7-15,-2-1-19 16,-5 3 6-16,-4 9 13 15,0 8 0-15,0 8 18 16,-6 4-18-16,-9 0-5 16,-4 17-3-16,2 10 4 15,-1 3-1-15,5 0-151 0,1 1-106 16,6 0-349-16</inkml:trace>
  <inkml:trace contextRef="#ctx0" brushRef="#br0" timeOffset="106822.47">19284 9094 664 0,'0'0'272'0,"0"0"-149"15,0 0-16 1,0 0-30-16,0 0-52 0,0 0-25 16,4-7-4-16,-4 7-13 15,0 0-4-15,0 17 11 16,0 1 7-16,-9-2 3 16,1 2 0-16,-1-6 0 15,2-3 1-15,7-2-1 16,0-5 1-16,0-2 7 15,0 0 8-15,16 0 4 0,15-10 7 16,4-14-21 0,1 0-6-16,-5-3-49 0,-11 4 32 15,-13 5 17-15,-7 4 15 16,0 4 79-16,-9 3-7 16,-13 3-54-16,-1 4-9 15,4 0-15-15,-4 0-8 16,1 18-1-16,-1 7-10 15,2-1-145-15,7-6-280 16</inkml:trace>
  <inkml:trace contextRef="#ctx0" brushRef="#br0" timeOffset="130252.9">21792 8511 156 0,'0'0'270'16,"0"0"-127"-16,0 0-86 16,0 0-18-16,0 0-3 15,0 0-13-15,0 0 32 16,0 106 9-16,-9-66 5 16,-7 6 2-16,1 7-22 15,-8 5 28-15,-1-3-29 16,-1-1-13-16,6-6-16 15,3-12-5-15,3-7-9 16,5-14-2-16,4-5-1 16,4-10 3-16,0 0 19 0,0-5 35 15,2-27 7-15,14-11-55 16,4-6-9-16,6-6-2 16,3-6 0-16,0 1 0 15,0-3 0-15,-2 6 0 16,2 5 0-16,0 8 0 15,-4 8 1-15,-6 6 0 16,-2 12 2-16,-9 8 24 16,-6 5 15-16,1 5-11 15,-3 0-21-15,7 3-10 16,4 25-7-16,2 16 7 16,3 12 14-16,-3 12 4 15,-2 2-7-15,-2 1-1 0,-5-7-7 16,-1-8 2-16,-3-10-5 15,0-10 1-15,0-12-1 16,0-9 0-16,0-10-19 16,0 0-52-16,-3-5-49 15,-14 0-11-15,-12-3-106 16,-9-16-447-16</inkml:trace>
  <inkml:trace contextRef="#ctx0" brushRef="#br0" timeOffset="130408.81">21700 8932 896 0,'0'0'288'16,"0"0"-122"-16,0 0-29 0,0 0-84 16,0 0-50-16,0 0-3 15,250-79-1-15,-174 73 1 16,-5 6-4-16,-4 0-126 16,-5 0-185-16,-4-12-421 15</inkml:trace>
  <inkml:trace contextRef="#ctx0" brushRef="#br0" timeOffset="131142.56">22621 8761 853 0,'0'0'181'0,"0"0"10"0,0 0-95 16,0 0-37-16,0 0-22 15,0 0-28 1,-15-17-9-16,15 17-6 0,0 0 0 15,0 0-1-15,0 5-2 16,0 16 8-16,0 8 2 16,-10 7-2-16,1 3 0 15,3 5 1-15,0-3 0 16,6-1 0-16,0-3 2 16,0-5-1-16,6-10 0 15,9-6-1-15,10-16-1 16,4 0-2-16,11-28 0 15,7-18-34-15,-5-10-20 16,-8-5-18-16,-14-3 37 16,-16 2 31-16,-4 6 7 0,0 5 1 15,-11 16 17-15,-11 12 48 16,-1 12-11-16,1 11-32 16,-4 0-15-16,1 9-8 15,-2 21 0-15,4 8 0 16,10 8 4-16,11-1-3 15,2-3 9-15,9-5-5 16,26-11 3-16,11-9-3 16,0-7 0-16,1-8 1 15,-9-2-5-15,-5-4 2 16,-6-18 4-16,-2-7-2 16,-7-3 1-16,-7-5-3 0,-1-5-3 15,-2-2 0-15,1 2 0 16,-3 10 2-1,-4 11 0-15,-2 15 7 0,0 6-9 16,0 0-4-16,-17 18-9 16,-3 12 12-16,3 3 0 15,9 1-9-15,6 0-39 16,2-8-21-16,2-4-27 16,20-4 7-16,3-2 67 15,1-2 15-15,1 0 8 16,-5-3-2-16,-3-2 2 15,-6-3 13-15,-5-2 50 16,4-2 20-16,1-2 7 0,5 0-14 16,-1 0-45-16,4 0-15 15,-3-4-12-15,1-1-4 16,2-7-10-16,4-2-112 16,1-9-195-16</inkml:trace>
  <inkml:trace contextRef="#ctx0" brushRef="#br0" timeOffset="131510.34">23937 8540 723 0,'0'0'197'0,"0"0"-46"16,0 0-51-16,0 0 22 16,0 0-35-16,0 0-16 15,28-75 4-15,-23 72-16 16,-5 1-14-16,2 2-17 16,-2 0-16-16,0 0-12 15,0 18-5-15,0 15 4 16,0 16 1-16,0 8 3 15,0-1-2-15,0-3-1 16,0-4 1-16,0-9 1 16,4-10-2-16,1-8-2 0,1-10-37 15,4-10-56-15,3-2-81 16,-2-7-6-16,3-24-313 16</inkml:trace>
  <inkml:trace contextRef="#ctx0" brushRef="#br0" timeOffset="131909.12">24032 8560 569 0,'0'0'222'0,"0"0"-12"15,0 0-68-15,0 0 3 0,0 0-24 16,0 0-66-16,0 0-40 16,-20-78-7-1,33 66-5-15,3 4-3 16,-1 6 0-16,3 2-5 0,3 0-6 15,-6 12 5-15,-1 15-1 16,-8 6 3-16,-6 7 1 16,-6 3-1-16,-28-1-1 15,-2-6 0-15,10-12 5 16,10-10 0-16,16-10-7 16,0-4-23-16,13-4 28 15,16-15 1-15,-2 0-5 16,-7 7 5-16,-2 7 1 15,-5 5-12-15,-2 0-6 16,1 19 11-16,-8 8 7 0,-2 7 1 16,-2-3 5-1,0 1 5-15,0-4-7 0,-6-3-1 16,-4-8 0-16,2-7 1 16,1-8-4-16,-1-2-146 15,-4-8-57-15</inkml:trace>
  <inkml:trace contextRef="#ctx0" brushRef="#br0" timeOffset="133092.37">25495 8526 710 0,'0'0'255'16,"0"0"-123"-16,0 0-25 15,0 0-42-15,0 0-30 16,0 0-16-16,2-68-8 16,-2 68-4-16,0 0 2 15,0 0-9-15,0 10-9 16,0 16 5-16,-9 12 4 0,-1 6 10 16,2 4 12-16,6 1-15 15,2-5 6-15,0-5-1 16,0-10-5-16,0-9-2 15,6-11 2-15,8-9 0 16,5 0 0-16,6-17 11 16,2-13-9-16,-2-2-1 15,-1-3-4-15,-2 3-4 16,1 2-2-16,-1 2 2 16,1 4-6-16,-2 8 5 15,-7 4-1-15,-5 9-5 16,-9 0 0-16,0 3-5 15,0 0-33-15,-2 17 20 16,-17 6 24-16,4 0-4 16,7-3 5-16,8 4 2 0,0-1 0 15,31 7 0-15,15 1 28 16,4-1 6-16,-15-9-9 16,-18 0-9-16,-17-5-8 15,0-4-7-15,-33-2 10 16,-11-8 2-16,-8-2-4 15,-1-6-5-15,2-18-6 16,6-10-73-16,5-6-84 16,5-11-300-16</inkml:trace>
  <inkml:trace contextRef="#ctx0" brushRef="#br0" timeOffset="133372.21">25684 8139 937 0,'0'0'161'0,"0"0"-1"16,0 0-130-16,0 0-30 16,0 0-2-16,0 0 2 15,11 29 6-15,2-18-3 16,3-7 6-16,-3-4 5 16,3 0 30-16,-5-13-1 15,-2-10-20-15,-5 0-5 16,-4 0-10-16,0 5-5 15,0 4-3-15,-19 9-3 16,-4 5-5-16,-4 2-5 0,1 35 1 16,3 17 5-1,6 15-33-15,9 1-105 0,8-8-163 16</inkml:trace>
  <inkml:trace contextRef="#ctx0" brushRef="#br0" timeOffset="133676.56">26464 8189 995 0,'0'0'147'0,"0"0"8"15,0 0-122-15,0 0-24 0,0 0-9 16,0 0-4-16,67-16 4 15,-65 54 0-15,-2 14 24 16,0 10 19-16,0 8 11 16,0 3-21-16,0-1-13 15,0-2 3-15,0-5-18 16,0-11-3-16,0-13 1 16,2-10-2-16,0-16-1 15,-2-6-43-15,0-9-110 16,0 0-83-16,0-16-210 15</inkml:trace>
  <inkml:trace contextRef="#ctx0" brushRef="#br0" timeOffset="133853.34">26479 8555 1118 0,'0'0'261'0,"0"0"-98"15,0 0-105-15,0 0-22 16,0 0-27-16,0 0-5 15,154-17-4-15,-107 15 0 16,0-3-24-16,-2 0-71 16,-1-3-131-16,-3-4-213 15</inkml:trace>
  <inkml:trace contextRef="#ctx0" brushRef="#br0" timeOffset="135134.34">27144 8531 283 0,'0'0'95'0,"0"0"116"16,0 0-97-16,0 0-23 0,0 0-31 16,0 0-35-16,60 75-14 15,-51-68-8-15,-4-5 1 16,-5-2 1-16,2 0 7 16,-2 0 14-16,0 0 75 15,2-5-5-15,0-11-51 16,3-2-36-16,-5-3-8 15,0 0-1-15,0 1 0 16,0 3 0-16,-2 2 2 0,-3 5 6 16,-1 2 4-1,-4 8 14-15,-5 0-19 0,-5 0-7 16,-3 18-8-16,-1 8 3 16,2 6 4-16,1 2-1 15,6 2-2-15,4-1 2 16,4-4 2-16,5-2 0 15,2-8 2-15,0-7-2 16,0-7-8-16,0-7-68 16,0 0 36-16,0-7 18 15,6-11-147-15,8-4-64 16,-1 3 59-16,5-1 51 0,0-1 112 16,2 8 11-1,3 4 98-15,-4 6 77 0,1 3-48 16,1 0-2-16,-4 12-56 15,4 10 26-15,-1 2-10 16,-1-2-41-16,0-9-8 16,-4-4-8-16,1-9 37 15,-3 0 10-15,-2-7-21 16,2-17-23-16,-4-3-13 16,1-4-12-16,0-5-3 15,-1-6-3-15,5 0 1 16,-3 2-1-16,-5 5 1 15,-1 12 2-15,-5 8 37 16,0 10-24-16,0 5 5 16,0 0-21-16,-3 5-27 0,-7 14 20 15,1 6 7-15,9-2 0 16,0 1-2-16,0 1-6 16,6 0-4-16,7 1 11 15,1-4-3-15,1-3 2 16,-1-2 1-16,-1 1 1 15,1-2 0-15,-5-2 0 16,-3 0 0-16,1-6 0 16,0-2 0-16,4-6 0 15,12 0 2-15,6-1 4 16,8-19-6-16,3-3-67 16,-1 2-50-16,-4 0-51 0,-8 0-87 15,-3 1 19-15,-4-1 232 16,-7 1 4-16,-3 3 190 15,-4 0 25-15,-4 3-69 16,-2 2-52-16,0 4-27 16,0 1-53-16,0 4-14 15,-10 3-7-15,-4 0 0 16,1 0-1-16,4 3-5 16,2 16 8-16,4 6-1 15,1 0 2-15,2 1 2 16,0 0-17-16,0-4-17 15,0-5-38-15,0-10-1 16,5-7 16-16,11 0 21 0,1-14 38 16,-1-16 8-1,-1 0-7-15,-5 2 4 0,-2 4 86 16,-3 8 21-16,-1 6-59 16,0 6 30-16,-4 4-16 15,3 0-52-15,2 1-15 16,1 31-20-16,3 14 19 15,-3 15 2-15,-4 16 0 16,-2 12 0-16,0 6 0 16,0 4 0-16,0-10 2 15,0-11-2-15,-10-11 4 16,-3-16 4-16,-3-16 1 0,1-9 1 16,3-14 8-1,5-10 1-15,1-2 18 0,-1-31 37 16,2-24-46-16,3-19-15 15,2-12-2-15,0-11-6 16,12-7-5-16,7 2 0 16,6 12-1-16,-3 13-2 15,1 24-25-15,-4 16-46 16,2 16-122-16,-1 9-173 16</inkml:trace>
  <inkml:trace contextRef="#ctx0" brushRef="#br0" timeOffset="135735">28101 8506 687 0,'0'0'299'0,"0"0"-172"0,0 0-28 15,0 0-15-15,0 0-57 16,0 0-25-16,64 0 0 16,-37 0-1-16,-6 0-1 15,0 0 0-15,-5 0 1 16,-3 0-1-16,1-12-18 15,-3-6-13-15,-1-5-16 16,-3 0-5-16,-7 0 2 16,0 2 11-16,0 4 13 15,0 6 11-15,-4 4 10 16,-9 7 2-16,-3 0 1 16,-2 0-8-16,-2 18 8 0,3 8 2 15,-2 3 8-15,9 3 19 16,2 2 5-16,8 0-12 15,0 0 14-15,10-2-8 16,19-5 2-16,8-9-13 16,1-11 3-16,-5-7-12 15,-1 0 7-15,-8-15-7 16,1-14 1-16,-2-5-7 16,0-8-32-16,2-10-18 15,2-8 11-15,-7-4 5 16,-5-3 26-16,-8 3 7 15,-4 10 1-15,-3 12 28 16,0 16 78-16,0 16-26 0,0 5-18 16,0 5-48-1,0 0-14-15,0 23-20 0,0 15 20 16,0 10 9-16,0 8 16 16,0 8 51-16,0-3-30 15,0-2-20-15,0-4-5 16,0-9-13-16,0-10-2 15,0-8-5-15,0-12 3 16,0-9-4-16,0-7-55 16,0 0-71-16,0-11 32 15,0-15-568-15</inkml:trace>
  <inkml:trace contextRef="#ctx0" brushRef="#br0" timeOffset="135892.91">28557 8378 1088 0,'0'0'268'15,"0"0"-122"-15,0 0-87 16,0 0-45-16,0 0-11 16,0 0-2-16,200-10-1 15,-170 11-8-15,-6 8-98 16,-3 1-58-16,-8 0-175 16,0-1-384-16</inkml:trace>
  <inkml:trace contextRef="#ctx0" brushRef="#br0" timeOffset="136717.63">28923 8456 988 0,'0'0'162'0,"0"0"-67"0,0 0-11 15,0 0-45-15,0 0-32 16,0 0-4-16,36 0-3 16,-21 0 2-16,-4 0 3 15,0 0-2-15,-4 0-2 16,0-6 1-16,-3-4-2 15,1-3-2-15,-3-2-34 16,-2 1-7-16,0-1-27 16,0 4 0-16,0 3 30 15,-9 5 15-15,-5 3 12 16,-1 0 6-16,1 0 1 16,1 7 0-16,5 8 6 0,-2 2 8 15,4 5 19-15,1 2 11 16,5 4 8-16,0 4 4 15,13 0-23-15,21-1 1 16,9-4-14-16,5-6-9 16,-1-16-5-16,-5-5-3 15,-7-2-70-15,-6-22-28 16,-6-3 0-16,-4-4 46 16,-4 1 48-16,1 2 7 15,-1 4 0-15,-1 4 6 16,-3 4 36-16,0 6 12 15,-4 2-26-15,-3 1 65 16,-4 7-1-16,0 0-29 0,0 0-29 16,0 0-24-1,0 0-10-15,0-3 2 0,0 1 0 16,-2-2 3-16,-7 0-2 16,-7 0-1-16,1 2-2 15,-3 0-2-15,0 2 0 16,0 0-1-16,0 0 3 15,5 12-2-15,1 6-6 16,4 4-2-16,8 2 8 16,0 2 2-16,0-3 0 15,12-2 3-15,3-7 5 16,1-5-4-16,-3-7-4 0,0-2 15 16,3-9 0-1,-3-19 3-15,1-12-10 0,-6-4-8 16,1-11 0-16,-9-7-2 15,0-10 0-15,0-4 2 16,-4 7-6-16,-7 14 6 16,2 23 0-16,9 14 6 15,0 12 21-15,0 6 27 16,0 0-54-16,0 24-20 16,0 16 14-16,0 18 6 15,7 11 7-15,12 8 16 16,1 4-11-16,3-5-2 15,-4-8-5-15,0-6-2 16,-9-7-3-16,-4-16-40 16,-6-18-222-16</inkml:trace>
  <inkml:trace contextRef="#ctx0" brushRef="#br0" timeOffset="138667.51">15882 9944 958 0,'0'0'117'16,"0"0"12"-16,0 0-49 16,0 0 5-16,0 0-29 15,0 0-17-15,0 0 20 16,-2-61-5-16,2 59-16 15,0-1-6-15,0 3-9 0,0 0-9 16,0 0-12 0,0 0-2-16,0 0-4 0,-4 22-4 15,-3 14 5 1,1 18 3-16,-2 8 6 0,4 4-5 16,2 10 0-16,2 0 0 15,0-1-2-15,0-9 3 16,0-8-4-16,0-12 3 15,0-11-1-15,0-12 1 16,0-9 0-16,0-7-1 16,0-4 0-16,0-1 0 15,0-2 1-15,0 2 1 0,0-2 0 16,0 0-2 0,0 0 3-16,-9 0 0 0,-5-7 2 15,-3-12-5-15,1-1 3 16,1 2-3-16,1 3 6 15,1 3-6-15,1 1-2 16,1 2 2-16,3 4 5 16,1-1-5-16,2 3 1 15,3 3 2-15,2 0 0 16,0 0-1-16,0 0-4 16,0 0-4-16,0 0 5 15,7 9-2-15,15 11 3 16,7 6 0-16,-2-4 3 15,0-2-3-15,-7-3 1 16,-7-8-1-16,-5-4 1 0,-4-5-1 16,0 0 6-16,5-3-3 15,7-27 4-15,7-10-3 16,4-10-3-16,2-1-1 16,-2 6-13-16,-2 7-22 15,0 7-35-15,-8 12-269 16</inkml:trace>
  <inkml:trace contextRef="#ctx0" brushRef="#br0" timeOffset="139761.07">11248 11668 124 0,'0'0'971'16,"0"0"-778"-16,0 0-78 16,0 0-36-16,0 0-34 15,0 0-19-15,0 0-17 16,-3-33 1-16,3 48-9 16,0 21 5-16,0 18 35 15,0 15-8-15,0 11-15 16,0 2 2-16,0 2-8 15,-2-10-8-15,-4-12-3 16,-1-9 4-16,1-13-3 16,1-14-2-16,0-10-1 15,5-8-30-15,0-8-17 16,0-2-10-16,0-30-130 0,0-16-509 16</inkml:trace>
  <inkml:trace contextRef="#ctx0" brushRef="#br0" timeOffset="140018.93">11228 11729 1034 0,'0'0'210'0,"0"0"-91"16,0 0-49-16,0 0-67 16,0 0-3-16,0 0-1 0,120-43-2 15,-95 55-2-15,-12 11-1 16,-7 3 6-16,-6 0 9 15,0 2 14-15,-8 0-7 16,-17-2-10-16,-8 2-2 16,-1-4-1-16,1-6-3 15,4-8-7-15,11-10-85 16,11-2-76-16,7-27-129 16,5-6-584-16</inkml:trace>
  <inkml:trace contextRef="#ctx0" brushRef="#br0" timeOffset="140945.2">11573 11740 187 0,'0'0'661'0,"0"0"-518"0,0 0-26 16,0 0 1-16,0 0-67 15,0 0-37-15,-33 11-12 16,26 1-1-16,1 5 2 15,1 1 11-15,5 3 34 16,0-3-9-16,0 0-14 16,16-1-7-16,4-4-11 15,-1-5-1-15,2-6 2 16,-5-2 0-16,-3 0-3 16,3-16 6-16,-8-12 2 0,-3-4-13 15,-5-2-3-15,0-4-33 16,-23-2-7-16,-4 1 6 15,0 7 37-15,8 11 5 16,1 14 8-16,7 7 31 16,-1 7-26-16,4 26-14 15,6 5 2-15,2 1 4 16,0-8-4-16,13-4-4 16,13-8 4-16,9-7-3 15,-2-3 18-15,5-9 0 16,-5 0-6-16,-2-2-7 15,0-21 1-15,-4-7-2 0,-2-1-7 16,-6-8-8 0,0 5-28-16,-11 3 15 15,0 4 18-15,-6 11 3 0,-2 8 0 16,0 8 0-16,0 0-7 16,0 7-22-16,0 19 1 15,0 9 28-15,0 1 6 16,4 0 5-16,13-4 3 15,4-6-7-15,-6-4-6 16,-3-5 5-16,-8-3-2 16,-4-4 9-16,0-2-8 15,0 1-4-15,-2 0 3 0,-23 1-1 16,-4-2 3 0,-2-4 0-16,0-2-4 0,6-2 4 15,12 0-4-15,13-8 13 16,0-17 36-16,29-12-42 15,15 1-9-15,12-3 1 16,4 3-1-16,0 3 1 16,-1 1-1-16,-10 3 0 15,-14 3-1-15,-12 3 3 16,-10 9-2-16,-9-1 2 16,-2 7-2-16,-2 2 0 15,0-3 5-15,0 0-5 16,0 3 1-16,0 1 4 15,0 5 11-15,0 0-4 16,0 0-12-16,0 11-2 0,0 19-16 16,0 10 18-16,9 10 5 15,1-2-2-15,-2-2-3 16,-1-3 1-16,-3-10-1 16,-4-5 0-16,0-7 0 15,0-8-26-15,-4-10-51 16,-11-3-87-16,-1 0 22 15,-2-23-182-15,4-6-493 16</inkml:trace>
  <inkml:trace contextRef="#ctx0" brushRef="#br0" timeOffset="141089.12">12157 11633 960 0,'0'0'273'0,"0"0"-169"16,0 0-49-16,0 0-19 15,0 0 2-15,0 0-20 0,257-61-14 16,-226 61-4-16,-11 0 0 15,-9 0-115-15,-4 8-37 16,-3 1-95-16,-4-6-317 16</inkml:trace>
  <inkml:trace contextRef="#ctx0" brushRef="#br0" timeOffset="141957.18">13444 11608 795 0,'0'0'282'0,"0"0"-151"16,0 0-74-16,0 0 3 16,0 0-7-16,0 0-15 15,0 0-20-15,0 0-5 16,0 0-8-16,0 0-5 15,0 0-14-15,0 13 1 16,2-1 13-16,2-5 2 16,-2-3 0-16,5-4 3 15,2 0 8-15,0-22 6 16,-3-8-19-16,-3-7-7 16,-3 0-8-16,0 4 10 15,0 4 4-15,0 9 0 0,-9 7-3 16,0 8 4-16,-2 5 1 15,-4 0 14-15,-6 14-15 16,-8 19 0-16,0 16 0 16,0 6 12-16,4 11 10 15,10-7 16-15,9 1-1 16,6-9-14-16,0-13-4 16,21-12-5-16,12-14-3 15,0-12-3-15,2 0 10 16,-1-9-4-16,-1-20-11 15,0-7-3-15,-4-6-30 16,0-9-199-16,-2-1-348 16</inkml:trace>
  <inkml:trace contextRef="#ctx0" brushRef="#br0" timeOffset="143434.51">13824 11517 886 0,'0'0'129'0,"0"0"-28"16,0 0-15-16,0 0-27 16,0 0-30-16,0 0-15 15,-15 84-7-15,13-84 3 16,2 0 29-16,-2 0 6 16,2 0-27-16,-2 0-3 0,0 0-3 15,-6 0 4-15,2-9-11 16,-3-8-5-16,-2-3-1 15,-1-5 1-15,4 3-1 16,-1-1 2-16,0 10 3 16,2 3 8-16,3 6 33 15,0 2-15-15,-6 2-10 16,-3 0-20-16,-2 15-2 16,-1 11 0-16,3 0-1 15,1 6 1-15,3 5 1 16,1 4 1-16,8-1 0 15,0 5 0-15,0-5 0 16,0-7 0-16,0-7-2 0,8-9 2 16,3-5-4-16,1-11 4 15,1-1 5-15,3-1 5 16,1-22-10-16,-1-3-16 16,-1-6-29-16,-1-4-10 15,-3 0 15-15,2-1-11 16,1 7 20-16,-3 5 24 15,3 8 4-15,-6 9-2 16,-1 1 0-16,-5 7 0 16,-2 0 0-16,0 0-7 15,0 15 12-15,0 9 60 16,0 3-5-16,0 5-16 16,0 1-11-16,4 0-3 15,6-3-6-15,-1-4-9 0,1-6-1 16,0-8-5-16,-4-8 0 15,1-3-1-15,-1-1 3 16,4 0 5-16,-1-7-1 16,4-14 0-16,3-6-5 15,1-4-3-15,3-1-2 16,1 0-12-16,-2 6 0 16,1 2 3-16,-3 8 6 15,-5 7 2-15,-3 9-3 16,-5 0-8-16,4 7-2 15,-2 18 13-15,-1 2 1 0,-1 3 22 16,-2 1-6 0,0-4-6-16,0 0 5 0,4-5-6 15,-2-5-2 1,0-6-7-16,-1-5 0 0,-1-6 4 16,0 0 0-16,0 0 6 15,4 0 2-15,4-19-3 16,3-4-8-16,5-5-1 15,4 0-4-15,3 0-13 16,-5 2 2-16,0 7 9 16,-9 7 6-16,-4 8-2 15,-5 2-1-15,-2 2 0 16,2 0-9-16,0 20 3 16,3 8 9-16,0 0 9 0,-1 1-5 15,-2-5-3-15,0-6 0 16,-2-6 2-16,0-4-1 15,0-5-2-15,0-3 2 16,2 0 4-16,1 0 5 16,3 0-2-16,4-18 2 15,3-5-11-15,1-1-4 16,-1-2-14-16,-3 1 2 16,4 5 4-16,-5 4 9 15,2 6-2-15,0 4 3 16,-2 4 1-16,2 2 1 15,3 0 9-15,-3 2-4 16,2 22 2-16,0 8 12 0,-1 3-7 16,1 1-5-16,0-5 0 15,1-7-4-15,-1-4 0 16,-1-11 5-16,-2-9-5 16,3 0 1-16,3-2 4 15,3-22 0-15,-2-8-8 16,-1-4-9-16,-1-7-23 15,-3-2-13-15,-3 5 8 16,-3-4 16-16,-2 3 18 16,-2 4 3-16,3 8 16 15,-2 9 16-15,-1 6 13 16,0 5-18-16,-2 7-8 16,0 2 10-16,0 0-22 15,0 0-7-15,0 2-2 0,0 27-6 16,0 13 8-16,0 16 0 15,0 9 3-15,7 5 2 16,4 6 6-16,0 4-6 16,-2 6-1-16,0-2 1 15,-5-4-5-15,-2-14 2 16,-2-17 1-16,0-14-2 16,0-16-1-16,0-11-3 15,0-6-22-15,0-4-6 16,-2-2-28-16,-2-28-91 15,1-17-268-15</inkml:trace>
  <inkml:trace contextRef="#ctx0" brushRef="#br0" timeOffset="143706.34">14763 11572 1137 0,'0'0'239'0,"0"0"-127"16,0 0-41-16,0 0-52 15,0 0-19-15,0 0 0 16,151-80-3-16,-126 102 0 16,-7 7 2-16,-9 4-7 15,-9 1 8-15,0 3 11 0,-2-2 9 16,-23 1 7 0,-2-3-3-16,-2-9-12 0,10-8-10 15,5-10 6-15,5-6-5 16,5 0-3-16,4-14-31 15,0-11-137-15,0 0-141 16,19-1-332-16</inkml:trace>
  <inkml:trace contextRef="#ctx0" brushRef="#br0" timeOffset="144604.63">15215 11642 568 0,'0'0'359'0,"0"0"-246"16,0 0-44-16,0 0 38 0,0 0-47 16,0 0-46-1,10 0-8-15,-10 0-1 0,0 0 11 16,0 0 15-16,0 0-4 16,0 0 17-16,0 0-18 15,0-12 3-15,0-3-27 16,0 1-1-16,0-3 2 15,-7 5-3-15,-2-2 0 16,0 4 0-16,3 2 0 16,-4 0 0-16,6 5 4 15,0-3 8-15,2 5 12 16,-1 1-10-16,-6 0-12 16,-2 0-2-16,-2 12-10 15,-1 6 8-15,-1 8 2 0,3 4 0 16,-1 4 0-16,7 4 0 15,4 0 6-15,0-3 0 16,2-5 1-16,0-8-3 16,0-8-1-16,12-7 2 15,7-7-4-15,-4 0 9 16,5 0-2-16,0-17 3 16,2-7-8-16,-4-5-3 15,-3-2-32-15,2-4 8 16,-5 1-1-16,0 6 17 15,-3 8 7-15,-5 10 1 16,-4 6 2-16,0 4 3 16,0 0-1-16,0 0-4 15,0 7-30-15,0 13 30 16,-4-1 8-16,2 3 5 0,2 0 13 16,0 2-9-16,0 1 9 15,0-2-9-15,15-3-4 16,3-3-9-16,7-5 1 15,-4-6 1-15,2-5 0 16,-5-1-3-16,-1 0 6 16,-1-11-3-16,-3-15 1 15,-1-2-7-15,-3-1 0 16,-7 0-13-16,0 4-3 16,-2 1 7-16,0 8 7 0,0 2 1 15,0 5 1-15,0 4 0 16,0 3 0-16,0 2 2 15,0 0 3-15,0 0 11 16,0 0-7-16,0 0-8 16,0 0-1-16,0 0-14 15,0 4 1-15,0 12 13 16,0 5 0-16,0 3 8 16,0 3 8-16,0 4 8 15,4-1-5-15,15-6-6 16,5-6-6-16,0-6 2 15,3-8-8-15,-4-4 2 16,-3 0 5-16,-9-12-8 0,-5-13-36 16,-4-6-72-16,-2-12-270 15</inkml:trace>
  <inkml:trace contextRef="#ctx0" brushRef="#br0" timeOffset="144868.49">15593 11135 1124 0,'0'0'278'16,"0"0"-243"-16,0 0-28 16,0 0-7-16,0 0 33 15,0 0-17-15,53 132-14 16,-35-120 2-16,-2-12 2 16,-5 0 23-16,-5-2 45 15,-2-22-20-15,-4-3-26 0,0 1-12 16,0-1-16-16,-8 7 2 15,-10 3-4-15,0 10 2 16,-4 7-2-16,1 0-4 16,2 18-38-16,1 15-29 15,13 4-145-15,5 3-176 16</inkml:trace>
  <inkml:trace contextRef="#ctx0" brushRef="#br0" timeOffset="145542.24">15931 11592 467 0,'0'0'651'0,"0"0"-562"0,0 0-28 16,0 0-56-16,0 0-5 16,0 0-3-16,49-63 3 15,-49 51 0-15,0 1 14 16,0-1-4-16,0 3 15 15,-11 0 3-15,0 1 0 16,-3 4-4-16,-3 0-10 16,-1 2 0-16,-5 2-6 15,4 0 5-15,-1 16-2 0,1 10-5 16,9 4 2 0,5 2-1-16,1 0 2 0,4 0-4 15,0-4-3-15,2-10-1 16,17-6 8-16,4-10 5 15,0-2 0-15,-1-2-3 16,-5-22 4-16,-1-1-11 16,-5-4 3-16,-4-1-7 15,-2 4 0-15,-1 6 2 16,-4 4-4-16,2 8 5 16,1 2-1-16,-3 6 30 15,0 0-12-15,2 0-20 16,0 0-1-16,4 23-5 15,8 12 6-15,-1 15 13 16,6 9-12-16,-2 11 11 0,1 4-1 16,-1 4 2-16,-3-2-10 15,-3-4 3-15,-5-9-2 16,-6-9 3-16,0-10-5 16,0-12 0-16,0-6 4 15,-15-12 6-15,-1-4 0 16,-1-10 4-16,-3 0-1 15,-5-14 17-15,-1-26-9 16,-1-14-12-16,5-14-6 16,3-11-1-16,11-2-3 15,8 6 0-15,0 7-1 16,0 10-13-16,8 11-12 16,11 13-19-16,1 8-22 15,6 11-90-15,-1 4-177 0,1 2-451 16</inkml:trace>
  <inkml:trace contextRef="#ctx0" brushRef="#br0" timeOffset="146032.6">16160 11598 709 0,'0'0'385'16,"0"0"-212"-16,0 0-73 16,0 0-25-16,0 0-25 15,0 0-28-15,52-72-9 16,-48 72 10-16,-1 0 13 15,-3 0-27-15,2 0-9 16,3 24 5-16,1 10-1 16,1 8 10-16,-1-1-9 15,-1-3-4-15,-3-6 3 16,0-6 0-16,1-9 0 0,-3-6-4 16,0-8 1-16,0-3-1 15,0 0 7-15,2 0-1 16,3-9 12-16,3-15-8 15,5-11-10-15,3-1 0 16,0 0-1-16,-1-3-20 16,2 10 8-16,-4 5 6 15,-5 8 4-15,0 8 1 16,-4 6 1-16,-2 2-3 16,0 0 1-16,3 0-11 0,1 16 14 15,6 1 16-15,1 8 0 16,2 2 1-16,3 0-4 15,0 1-1-15,2-1-2 16,2-8-1-16,-1-4-4 16,0-8-1-16,0-4 3 15,-5-3 3-15,-1 0-9 16,-7-8-1-16,0-17-21 16,-8-5-26-16,0-4-104 15,0-6-240-15</inkml:trace>
  <inkml:trace contextRef="#ctx0" brushRef="#br0" timeOffset="147605.2">17400 11396 756 0,'0'0'224'0,"0"0"-120"0,0 0-17 15,0 0-14-15,0 0-72 16,0 0-1-16,18-24 0 15,-16 35 14-15,-2 2 18 16,0 3-17-16,3-1-2 16,-3 2-6-16,2 1-4 15,-2-2 5-15,0-2-7 16,0-6 1-16,0-2 4 16,0-6-6-16,0 0 4 15,0 0 21-15,0-21 28 16,0-8 7-16,0-5-57 15,0 2-2-15,0 3 8 16,-9 5-7-16,0 8 9 0,0 6 17 16,-2 6-5-16,-1 4-8 15,-1 0-14-15,-3 7-1 16,-1 12-4-16,-1 6 1 16,3 3 1-16,1 5 2 15,1 8 3-15,2 1-3 16,-1 4 3-16,4-2-1 15,3-10-1-15,5-4-2 16,0-7 2-16,0-9-2 16,5-4 4-16,5-6-3 15,4-4 3-15,-1 0 2 16,6 0 0-16,0-17 8 16,6-13-12-16,-3-6-1 15,1-2-11-15,-4 2 0 0,-5 3 5 16,-3 13 6-16,-7 8 0 15,-2 7 0-15,1 5-3 16,-1 2-21-16,3 20-3 16,2 6 27-16,-1 2 17 15,-2 2 0-15,3-2-5 16,-5 0-1-16,5-2-5 16,-2-5-1-16,-1-11-1 15,-2-7-1-15,0-5-1 16,3 0 6-16,-1 0 1 15,8-15 8-15,3-13-6 0,7-7-11 16,3-1-7 0,0 0-8-16,2 4-11 0,-8 2 6 15,-1 10 15 1,-5 8 1-16,-6 8 1 0,0 4-2 16,0 2-17-16,-1 22 20 15,3 5 2-15,0 0 17 16,0 3-8-16,-3-4 7 15,4-4-10-15,-1-6 2 16,-3-6-3-16,-2-5-4 16,-1-7 4-16,-3 0-2 15,0 0 5-15,0 0 3 16,2 0-2-16,0-6 3 16,3-15-12-16,4-7-4 0,-1-4-11 15,3 0-5-15,1 4 15 16,-3 6 4-16,-3 9 0 15,-1 6 1-15,-2 7-4 16,-1 0-5-16,2 0-8 16,3 4 17-16,1 12 8 15,6 3 17-15,1 4 1 16,3 1-4-16,3 6 8 16,-2 0-10-16,4-4-14 15,-3 1 0-15,-3-9-3 16,-3-8-1-16,-5-9 0 15,0-1 0-15,2 0-1 16,0-15-1-16,0-12-5 0,1-7-36 16,-4-7-73-1,1-2-284-15</inkml:trace>
  <inkml:trace contextRef="#ctx0" brushRef="#br0" timeOffset="148977.56">18285 11432 293 0,'0'0'525'0,"0"0"-452"16,0 0 29-16,0 0 3 15,0 0-35-15,0 0-37 16,0 0-3-16,31 68 0 16,-31-68-2-16,0 0-5 15,0 0 4-15,0 0 7 0,0 0 17 16,0 0-1-16,0-3-28 15,0-9-13-15,0-2-7 16,-4-6-2-16,-5 3 0 16,1-1 2-16,-2 0-2 15,3 8 14-15,3 1 24 16,-2 6-16-16,1 3-5 16,-4 0-14-16,0 0-3 15,-4 3-2-15,1 14-3 16,4 3 3-16,1 1-1 15,3 4 3-15,2 1 0 16,2-3 2-16,0 0-2 16,0-5 0-16,0-6 3 0,0-8 0 15,0-3-3 1,4-1-12-16,7 0 2 0,0-19 3 16,5-11 3-16,1-5-9 15,-3 1-1-15,-1 6 5 16,-1 6-3-16,-6 11 12 15,-2 2 3-15,1 9 4 16,4 0 8-16,4 11-12 16,6 19 11-16,4 6 13 15,6 0 0-15,2-8 9 16,1-7-6-16,-8-9-6 16,-3-5-9-16,-6-5-7 0,-3-2 0 15,-4 0 1-15,-1-12-6 16,-3-17 1-16,-2-9-4 15,1-5-3-15,-3-3-14 16,0-3-4-16,0 3-3 16,3 0 11-16,-3 6 5 15,2 2 2-15,0 8 6 16,0 8 2-16,-2 7-2 16,0 8 11-16,0 1 1 15,0 6-5-15,0-1 0 16,0 1-7-16,0 0 0 15,0 0-4-15,0 0 0 16,0 0 4-16,-2 0 0 0,-5 0-1 16,0 7-1-1,0 12 1-15,1 7 1 0,2 11 0 16,4 4 3-16,0 10-3 16,2 5 9-16,17 7-7 15,6-5 1-15,0-6-3 16,-1-15 3-16,-6-14-1 15,-4-11 0-15,-8-10-1 16,-4-2 5-16,-2 0-3 16,0 0 8-16,0-11-11 15,0-8-13-15,0-2-5 16,4-6-3-16,6 1 2 16,1 1 12-16,-3 10 5 15,0 6 2-15,-4 9 0 0,3 0 0 16,4 3-1-16,7 18 1 15,2 8 9-15,4-1 3 16,-2-2-4-16,-1-8-6 16,-6-4 0-16,-5-5-1 15,-4-9-1-15,-6 0 5 16,2 0-1-16,0-20 7 16,3-13-7-16,1-7-4 15,-2 0 0-15,2 2-4 16,-2 3 0-16,3 12 3 15,-3 9 2-15,-2 7-1 0,0 5 7 16,-2 2-6 0,2 0-1-16,0 27-10 0,6 13 10 15,-4 14 6 1,5 6-2-16,-5 8-1 0,3 4 2 16,-2 1-1-16,-1 1 4 15,-4 0-8-15,2-4 6 16,-2-6-2-16,0-6-1 15,0-11-1-15,0-11-2 16,0-10 3-16,0-10-2 16,0-9 1-16,0-5-2 15,0-2 12-15,-2 0 16 0,-10-4 1 16,-7-20-9 0,-3-13-8-16,-3-11-10 0,2-7 1 15,6-6 1-15,3-3-4 16,5 5 0-16,9 3-4 15,0 2-28-15,0 4-12 16,0 4-8-16,0 3-40 16,9 8-212-16,14 9-530 15</inkml:trace>
  <inkml:trace contextRef="#ctx0" brushRef="#br0" timeOffset="149773.1">19065 11436 213 0,'0'0'820'0,"0"0"-706"16,0 0-49-16,0 0-5 0,0 0-35 16,0 0-7-16,34-111 21 15,-34 107 22-15,0 1 20 16,0 3-22-16,0 0-35 16,-2 0-23-16,-5 0-1 15,3 5-3-15,2 5-1 16,2 4 4-16,0 3 1 15,0 0-1-15,0 0 1 16,6 3 2-16,9-1 0 16,1 2-3-16,-1-1 7 15,-1 2-4-15,-3 0-2 16,-7-1 0-16,-4 2 2 16,0 3-2-16,-13 0 2 15,-13 0 0-15,-1-2 1 0,4-10-3 16,12-7 0-16,7-7 2 15,4-10 10-15,0-22-13 16,23-14-22-16,8-3 6 16,4-1 6-16,3 2-5 15,-3 6 7-15,1 8 5 16,-9 7 3-16,-5 9 0 16,-6 6-3-16,-5 5 3 15,-6 4 11-15,-3 3 6 16,-2 0-6-16,2 0-11 15,0 0 0-15,0 19 0 16,3 11 6-16,2 3-2 0,2 8 1 16,5 1-1-16,1-1 4 15,3-10-4-15,-1-11 0 16,1-10-1-16,0-10 5 16,2 0 5-16,3-18 0 15,-4-12-10-15,-3-3 6 16,-1-2-8-16,-3 3-1 15,-3 2 0-15,-1-1-4 16,2 4 1-16,1-4-3 16,-1 5 4-16,2 1 2 15,-1 3 0-15,-5 3-3 16,-3 9 6-16,0 4-2 16,-3 6 5-16,0 0-6 0,0 0-6 15,0 4-11-15,2 12 17 16,4 4-3-16,1-2 3 15,4 2 4-15,2-1-1 16,0-1 9-16,1-4 0 16,-3-3-5-16,-7-3-5 15,-4-1-1-15,0-1-1 16,-4-5-7-16,-27-1-39 16,-9 0-48-16,-7-23-268 15</inkml:trace>
  <inkml:trace contextRef="#ctx0" brushRef="#br0" timeOffset="149902.57">19383 11018 1341 0,'0'0'234'15,"0"0"-187"-15,0 0-36 16,0 0-11-16,0 0-40 16,0 0-221-16,4 17-536 15</inkml:trace>
  <inkml:trace contextRef="#ctx0" brushRef="#br0" timeOffset="150481.24">20251 11003 744 0,'0'0'251'15,"0"0"-83"-15,0 0-41 16,0 0-16-16,0 0-58 15,0 0-40-15,0-32-13 16,0 32-11-16,0 10 8 16,0 8 3-16,0 1 13 15,5 0 9-15,6-7-11 0,4-4 13 16,4-8-5-16,-4 0-3 16,-3 0-3-16,-8-10 9 15,-4-8-12-15,0 0-5 16,-14 1-5-16,-10 6-7 15,2 4 6-15,-1 7-22 16,1 0-42-16,0 21-74 16,4 11-32-16,5 3-158 15</inkml:trace>
  <inkml:trace contextRef="#ctx0" brushRef="#br0" timeOffset="150785.07">20258 11297 952 0,'0'0'269'15,"0"0"-181"-15,0 0 8 0,0 0-54 16,0 0-42-16,0 0-24 16,-11 35 24-16,11-12 1 15,0-6 12-15,0-8 33 16,4-4-13-16,12-5 6 15,6 0-2-15,-2-8-17 16,-4-10-11-16,-9 4 4 16,-7 1-4-16,-4 1-9 15,-33 5-12-15,-9 0-7 16,-4 5 9-16,6 2 7 16,7 0 0-16,10 0-4 15,6 10-131-15,13 0-174 0</inkml:trace>
  <inkml:trace contextRef="#ctx0" brushRef="#br0" timeOffset="158516.04">21850 10917 509 0,'-4'-7'176'15,"4"3"-33"-15,0 0-11 16,0-1-19-16,-3 0-33 0,3 3-10 16,-3-2-19-1,1 4 16-15,2 0-11 16,0 0-4-16,-2 0-16 0,2-1-4 15,0-2-3-15,0-1 3 16,0 0-6-16,0-5-12 16,0 7-7-16,-2-3-5 15,0 3 12-15,0 0-1 16,2 2-2-16,-3 0-5 16,3 0 3-16,0 0-6 15,0 0 4-15,0 0-5 16,0 0 5-16,0 0 1 15,0 0-1-15,0 0-2 16,0 0-1-16,-2 0-4 16,2 10-3-16,0 25-3 15,0 16 6-15,0 16 1 16,0 6 3-16,0 0 1 0,0-1 2 16,9-3 3-16,-5-5-4 15,1-5-2-15,-5-10 0 16,0-15-3-16,0-14-1 15,0-10 2-15,0-10-2 16,0 0 5-16,0 0 0 16,0-17 3-16,0-14-8 15,0-15-35-15,0-7-24 16,0 3-48-16,0-4-125 16,0 0-222-16</inkml:trace>
  <inkml:trace contextRef="#ctx0" brushRef="#br0" timeOffset="158814.37">21769 10902 799 0,'0'0'284'15,"0"0"-120"-15,0 0-61 16,0 0-22-16,0 0-29 16,0 0-31-16,16-104-9 15,8 92-4-15,7-2-2 16,8 3-5-16,3 6 4 15,-2 5-2-15,-2 0-3 16,-9 5-2-16,-7 24 2 16,-10 5 1-16,-12 7 0 15,0 6-1-15,-25-2 5 16,-15-1 1-16,-7-6-3 0,-5-6 4 16,6-6-6-16,3-10 2 15,12-7-3-15,14-9-35 16,17 0-97-16,0-3-11 15,31-19-395-15</inkml:trace>
  <inkml:trace contextRef="#ctx0" brushRef="#br0" timeOffset="159870.29">22247 11247 784 0,'0'0'239'0,"0"0"-149"15,0 0 28-15,0 0-39 16,0 0-5-16,0 0-13 16,-14-60-20-16,16 53 3 15,3 2-9-15,4-2-6 16,2 7-18-16,2 0-4 15,5 0-7-15,4 0-1 16,5 5-2-16,4 19 3 16,5 10 2-16,-5 10-1 15,-4 2 0-15,-7 5 3 16,-9-7-1-16,-9-9-2 0,-2-6 0 16,0-12 3-16,-2-6 1 15,-11-11-1-15,-3 0 12 16,3 0 7-16,-1-18-4 15,3-16-8-15,7-8-1 16,4-4-7-16,0-3 0 16,13 2 0-16,16 1-3 15,9 7 0-15,2 5 0 16,-4 8 0-16,-5 9-2 16,-4 6 1-16,-8 5-1 15,-5 3 2-15,-5 3 0 16,-3 0-1-16,-6 0-5 0,0 3 1 15,0 17 1 1,0 3 3-16,0 6 2 16,-2 0-1-16,-2 6 2 0,2 1-2 15,2 0 0-15,0-4 0 16,4-4 2-16,14-10 1 16,0-7-2-16,-2-8 4 15,2-3-4-15,-5 0 7 16,2-24-5-16,-5-10-2 15,-8-8-1-15,-2-4-13 16,0-1-2-16,-23 0-6 16,-6 7 1-16,-4 12 11 15,4 12 6-15,6 11 1 0,8 5 1 16,7 0 1 0,2 7 0-16,6 12 1 15,0 4 5-15,6 0 4 16,17 0-4-16,16-2-1 0,9-4 7 15,8-3 0-15,0-8-9 16,-6-6 0-16,-8 0-2 16,-7-17 4-16,-6-15-5 15,-6-3-5-15,-8-8-7 16,-6 0-5-16,-4 0 14 16,-5 3 2-16,0 6 1 15,0 10 0-15,0 6 2 16,0 10 12-16,0 5 5 15,0 3-5-15,0 0-14 0,0 0-1 16,0 11-6-16,0 22 5 16,0 13 2-16,0 14 3 15,0 12 3-15,4 14-1 16,2 13 11-16,1 9-5 16,-3 0-1-16,-1-7-4 15,2-18-1-15,-1-14-4 16,0-20-1-16,-2-14 1 15,-2-17 0-15,0-10-1 16,0-8-4-16,0 0-11 16,5-23-5-16,-3-12-37 15,-2-14-104-15,0-4-103 16,0-10-495-16</inkml:trace>
  <inkml:trace contextRef="#ctx0" brushRef="#br0" timeOffset="160500.91">23034 11416 909 0,'0'0'324'0,"0"0"-163"15,0 0-23-15,0 0-53 16,0 0-57-16,0 0-20 16,93-86-6-16,-53 66-1 15,1-1 3-15,-6-3-3 16,-1-1 0-16,-5 6 6 16,-8-1-7-16,-5 6-1 15,-3 4 1-15,-5 4 0 16,-4 3 0-16,-4 3 0 15,2 0-1-15,-2 0-5 0,4 0-1 16,1 12-10-16,1 13 14 16,6 8 6-16,-3 2 0 15,4-1 0-15,5-4 0 16,0-9-1-16,1-7 1 16,2-8 0-16,1-6 5 15,0-2-3-15,3-24 9 16,-5-13-5-16,0-3-8 15,-4-6-1-15,-3-2-12 16,-4-2-2-16,-2 2 2 16,-5 4 7-16,-2 4 0 15,0 9 5-15,0 10 1 0,0 4 2 16,0 10 6-16,-2 2-6 16,-1 3 8-16,1 0-9 15,-2 0 0-15,2 3 1 16,0 1 4-16,-1 0 2 15,3 0 0-15,0 0-5 16,-3 0-4-16,-1 1-4 16,-2 23 4-16,1 10 1 15,3 13 8-15,2 11 0 16,0 11 8-16,2 3-5 16,13 3 0-16,4 0-2 15,-5-14-4-15,1-10-3 16,-2-21-3-16,-4-14-1 0,4-16 1 15,5 0 9 1,5-25 5-16,3-10-14 0,-4-5-4 16,-3-4-38-16,-7 2-21 15,-9 1-73-15,-3 1-216 16,-5 6-469-16</inkml:trace>
  <inkml:trace contextRef="#ctx0" brushRef="#br0" timeOffset="160651.84">23682 11145 415 0,'0'0'410'15,"0"0"-198"-15,0 0-63 16,0 0 13-16,0 0-78 16,0 0-22-16,105-42-30 0,-69 24-19 15,-3 0-8 1,-4 0 4-16,-10-1-9 0,-9 0-92 16,-10-2-139-16,0-2-292 15</inkml:trace>
  <inkml:trace contextRef="#ctx0" brushRef="#br0" timeOffset="160802.18">23358 10906 1210 0,'0'0'260'0,"0"0"-195"16,0 0-46-16,0 0-8 15,0 0-11-15,0 0-50 16,157 37-255-16,-99-23-488 15</inkml:trace>
  <inkml:trace contextRef="#ctx0" brushRef="#br0" timeOffset="162368.37">24251 11148 134 0,'0'0'33'16,"0"0"-28"-16,0 0 4 16,0 0 87-16,0 0 62 15,0 0 17-15,29 0 19 0,-29 0-26 16,0 0-67-16,0 0-43 16,0 0-29-16,0 0-1 15,0 0 10-15,0 0-9 16,0 0-14-16,0 0 6 15,0 0 2-15,0 3 1 16,0-1-5-16,0 2-12 16,0 2-6-16,0-1 2 15,-3-5 7-15,1 0-7 16,2 0 4-16,0 0 9 16,0 0 30-16,0 0 6 15,-4 0-6-15,-3 0-14 16,0-7-24-16,-4-6-5 0,5 4-1 15,-2-3 1-15,2 4-1 16,2 2 5-16,-3 3-4 16,3-2 3-16,-6 5 1 15,2 0-7-15,-5 0-5 16,-6 0 3-16,-1 5 1 16,-5 12 1-16,2 4 6 15,-2 8-5-15,2 8 5 16,3-4 1-16,7 4-7 15,6-6-1-15,7-7 1 16,0-5 0-16,0-12 4 16,5-3-2-16,6-4 8 0,7 0-5 15,4-15 1 1,2-14-1-16,1-4-5 0,-5-2-8 16,-5 4-24-16,-1-1-14 15,-5 6 4-15,-3 6 30 16,0 7 12-16,-4 7 0 15,-2 6 11-15,2 0 7 16,4 0-18-16,3 14 5 16,3 16 16-16,3 6 29 15,3 1-29-15,2-4 3 16,0-5-13-16,3-10-4 16,-4-10 1-16,-1-8-8 15,0 0 9-15,-3-15 1 16,-2-14-5-16,-3-7-5 15,-3 0-14-15,-3-6-10 0,0-4-22 16,0-5-9 0,0 2-41-16,-2-1 58 0,-2 3 38 15,0 12 1-15,0 6 43 16,0 12 14-16,0 10-8 16,0 5-6-16,0 2-33 15,0 0-11-15,0 9-11 16,0 17 4-16,0 9 7 15,0 11 11-15,0 7 7 16,2 0-2-16,0 5 4 16,2-9-10-16,1-3 2 15,-3-6-4-15,0-10-2 0,0-12-2 16,-2-8-2-16,0-7-1 16,2-3 2-16,6 0 7 15,0-25 3-15,8-7-3 16,4-3-10-16,2 6-11 15,0 3-3-15,1 10 1 16,-5 4 6-16,-3 8 2 16,1 4 3-16,-5 0-3 15,-3 14 3-15,-2 13-5 16,-6 7 2-16,0-2 5 16,-10-5-1-16,-9 0 1 15,-8-8 0-15,-2-1-2 0,0-8 2 16,2-2 7-1,7-8-4-15,7 0 2 0,2 0 6 16,5 0 6-16,2-9-6 16,4-2 11-16,0 6-13 15,0-2 2-15,-2 7-2 16,2 0-6-16,0 0-3 16,0 0-4-16,0 0 0 15,0 0-2-15,0 0 3 16,0 0 1-16,0 9 2 15,16 2 3-15,6 1-1 16,5 1-1-16,8-5 1 16,4-8 2-16,0 0-4 15,1-11 0-15,-1-19-1 16,-1-5-7-16,-7-5-13 0,-7 1 1 16,-4 5 5-16,-8 0 4 15,-6 8 8-15,-6 2-2 16,0 6 5-16,0 8 0 15,0 2 0-15,0 5 1 16,0 3-1-16,0 0 9 16,0 0-9-16,0 0 0 15,0 0-4-15,0 0 1 16,0 7-1-16,0 12 4 16,-2 13 7-16,2 1 3 15,0 5 1-15,0-2-1 0,0-4-4 16,15-6 0-16,3-9-2 15,1-7-4 1,-4-6 12-16,1-4-12 0,-3-4 0 16,-3-26-29-16,4-11-27 15,-3-9-77-15,-4-7-293 16</inkml:trace>
  <inkml:trace contextRef="#ctx0" brushRef="#br0" timeOffset="162613.24">25000 10740 1093 0,'0'0'256'16,"0"0"-159"-16,0 0-78 16,0 0-14-16,0 0 18 15,0 0-16-15,-5 100-7 0,5-92 8 16,9-5 28-16,6-3 12 16,-1 0-2-16,-1 0-14 15,-2-15-16-15,1-3-10 16,-6 5-1-16,-1 1-5 15,-5 7-15-15,0 3-9 16,0 2-34-16,-18 0-47 16,-13 19-82-16,-10 10-76 15,4 5-329-15</inkml:trace>
  <inkml:trace contextRef="#ctx0" brushRef="#br0" timeOffset="164423.59">25104 11189 469 0,'0'0'215'0,"0"0"-88"16,0 0-24-16,0 0 16 15,0 0-36-15,0 0 10 16,0 4 50-16,0-6 2 16,9-18-50-16,7-8-78 15,3-5-10-15,0-2-7 16,1-3 2-16,-5 0 0 15,1-4-1-15,-3-1-1 16,-1 0-12-16,-1 0-3 0,-3 3 0 16,2 8 10-1,-1 4 5-15,-3 10 0 0,-2 8 1 16,-2 4 2-16,-2 4 1 16,0 2 10-16,0 0-14 15,0 0-2-15,0 6-13 16,0 18 8-16,-2 10 7 15,-4 10 9-15,-1 7 0 16,3 4 10-16,4 7-4 16,0-1-8-16,0-1-4 15,0-10 3-15,11-9-6 16,2-7 5-16,-1-15-4 16,-2-6 1-16,1-8 0 15,-3-3 0-15,0-2 3 16,3 0-4-16,1-2-1 0,1-18-15 15,3-4-27-15,-3-6 9 16,-1-5 14-16,-2-2 13 16,-3 3 6-16,-1 6 0 15,-4 12 0-15,-2 10 6 16,0 3 22-16,0 3-20 16,0 0-8-16,0 14-13 15,0 15 13-15,0 3 28 16,8 2-8-16,5-2-1 15,3-9-3-15,3-2-10 16,4-7 1-16,-3-8-5 16,2-6 7-16,-2 0-5 15,5-14 7-15,-3-15-7 16,-2-8-4-16,-4-3-19 0,-5-2-8 16,-5-1 1-16,-1 0 7 15,-5-4 10-15,0 1-2 16,0 0 11-16,3 3-2 15,1 6 3-15,0 7-1 16,-2 10 18-16,-2 10 3 16,0 3 1-16,0 7 2 15,0 0-13-15,0 0-4 16,0 0-7-16,0 0-6 16,0 0-2-16,0 12-6 0,-8 13 14 15,-4 9 3 1,1 6 0-16,3 8-2 15,6 10-1-15,2 7 12 16,0 1-8-16,21-6 4 0,8-9-4 16,4-12-2-16,-4-15 0 15,-6-12 0-15,-3-12-2 16,-7 0 3-16,-2-8-3 16,-1-20-2-16,-2-6-12 15,-3-4-18-15,-1-1-2 16,0 2-17-16,2 4 19 15,-2 12 27-15,0 8 3 16,1 8 2-16,-1 5 20 16,-2 0-11-16,0 5-9 15,2 22 0-15,4 9 26 0,1 2-6 16,4-1-3-16,0-8-8 16,3-5-6-16,0-10-1 15,-6-6 5 1,2-8-7-16,-1 0 6 0,0 0 9 15,-2-17-7-15,0-8-3 16,-3-1-5-16,1 5-2 16,-2 0 1-16,0 7 0 15,-1 5 2-15,-4 8-2 16,2 1 1-16,-2 0-1 16,0 13-17-16,0 22 18 15,0 13 0-15,0 10 13 16,0 18-6-16,0 15 9 0,0 9-5 15,0 0 3-15,0-4-1 16,6-10-3-16,-3-6 2 16,-3-9-5-16,0-9 2 15,0-14-4-15,0-15-2 16,0-8-3-16,-3-13 0 16,-1-8 2-16,4-4 3 15,0 0 8-15,-2-7 25 16,-4-21-8-16,-6-16-27 15,-5-4 5-15,-4-7-8 16,1-5 3-16,0 0-2 16,4-5-1-16,8 2-1 15,8-2-4-15,0 0 5 16,0 1-11-16,0 4-11 0,6 6-2 16,-2 7-8-16,-4 0-9 15,0 5-20-15,0-2-89 16,-10-5-189-16</inkml:trace>
  <inkml:trace contextRef="#ctx0" brushRef="#br0" timeOffset="164592.49">25663 10897 1173 0,'0'0'225'16,"0"0"-86"-16,0 0-84 15,0 0-13-15,0 0-21 0,0 0-16 16,222-150-5-16,-201 138 0 15,-11 5-3-15,-10-3-65 16,0-2-149 0,-14-5-538-16</inkml:trace>
  <inkml:trace contextRef="#ctx0" brushRef="#br0" timeOffset="164724.41">25465 10696 628 0,'0'0'628'16,"0"0"-614"-16,0 0-14 0,0 0-117 16,0 0-200-1</inkml:trace>
  <inkml:trace contextRef="#ctx0" brushRef="#br0" timeOffset="165788.81">26469 10715 518 0,'0'0'338'15,"0"0"-153"-15,0 0-59 16,0 0-39-16,0 0-6 16,0 0-26-16,20-33-33 15,-20 33-22-15,2 0-14 16,0 16 14-16,3 8 46 15,-3 6-10-15,0 4-8 16,0 2-3-16,2 0 3 16,1-4-9-16,4-5 0 15,-2-12-5-15,-1-7-9 0,6-5 5 16,1-3-1-16,7-4 12 16,4-23-14-16,5-3 3 15,-2-4-6-15,-2-2-1 16,-3 0-3-16,-2 0-11 15,-4 2-4-15,-3 4-4 16,-2 8 9-16,-6 6 9 16,-3 7 0-16,-2 8 2 15,0 1-2-15,0 0-6 16,0 0-7-16,0 0 1 16,0 8-7-16,-7 10 13 15,3 4 7-15,4 3 0 0,0 2 3 16,9 3 2-16,13 2 25 15,0-6 2-15,-6-3-7 16,-10-11-10-16,-3-3-6 16,-3-6-7-16,0-2 0 15,0 0 1-15,-20-1 1 16,-11 0 2-16,-8 0-6 16,-3-11-27-16,-3-11-58 15,5-8-191-15,7-11-364 16</inkml:trace>
  <inkml:trace contextRef="#ctx0" brushRef="#br0" timeOffset="166068.81">26749 10339 1087 0,'0'0'202'0,"0"0"-202"15,0 0-9-15,0 0 9 16,0 0 13-16,0 0-7 15,65 62 7-15,-54-62 26 16,-4-12 73-16,-3-12-56 16,-4-8-16-16,0 1-25 15,0 6-11-15,-6 4-1 16,-8 14-3-16,-1 7-2 16,-1 0-8-16,-4 26-5 0,4 20-14 15,5 12-68 1,11 10 2-16,0 4-24 15,15-8-129-15,22-11-545 16</inkml:trace>
  <inkml:trace contextRef="#ctx0" brushRef="#br0" timeOffset="167394.17">27403 10728 624 0,'0'0'170'0,"0"0"-42"16,0 0 0-16,0 0-25 16,0 0-38-16,0 0 15 15,-18 62-26-15,15-59 26 16,3-3-35-16,0 0-12 15,0 0-4-15,0 0 4 16,0 0 4-16,0 0 0 16,3-13-14-16,10-7-23 15,-2 0 0-15,0 0 0 16,1 3 1-16,-1 6-1 16,-1 5-1-16,-2 2 1 15,-4 4 0-15,3 0-10 0,-3 4-1 16,2 20 4-16,0 13 7 15,-2 2 3-15,-2 3 1 16,3-6-3-16,-1-8 1 16,-2-8-2-16,0-11 3 15,0-5 2-15,0-4 2 16,1 0-2-16,2 0-3 16,6 0 9-16,6-16-8 15,5-15-3-15,5-5-2 16,2-1-15-16,-4-1-12 15,-5 6-10-15,0 5 18 16,-8 11 16-16,-2 6 1 16,-1 5-10-16,1 5-4 0,-2 0-1 15,3 0 19 1,1 15 9-16,-1 3 13 0,-1 2-1 16,0 2 2-16,1 0-5 15,0 0-7-15,0-4-6 16,4-2-2-16,-3-6 3 15,-1-6-3-15,2-4 2 16,-1 0 2-16,-1 0 6 16,7-20-13-16,-1-6-4 15,3-2-9-15,3 2 5 16,-4 0 3-16,2 4 0 16,-3 6 3-16,-7 5 1 15,-5 8 0-15,-6 3 1 0,0 0 0 16,0 0-6-16,0 3-11 15,0 17 17 1,0 5 9-16,0 3 9 0,0 0-8 16,0 0 1-16,0-2-4 15,9-2-1-15,7-7-2 16,-1-4-1-16,-1-6-2 16,-1-6 4-16,3-1 1 15,1 0 2-15,4-6 0 16,1-14-5-16,-5-1-3 15,0-8-13-15,-9-3-20 16,-6 1-3-16,-2-2 7 16,0 5 17-16,-15 4 10 15,-5 7 1-15,-3 10 1 0,2 7 5 16,-2 0 4-16,1 0-5 16,2 10 6-16,4 6-5 15,8 4 1-15,3 2-4 16,5 0 2-16,0 2 0 15,13 2 3-15,16-4-2 16,7-3-1-16,-1-4 6 16,4-10-5-16,-4-5 0 15,-1 0 2-15,-3-21 5 16,0-9-11-16,-2-4-1 16,-2-5-5-16,-8-2-10 15,-3-4-6-15,-7-1 6 0,-5-2 7 16,-4 3 8-1,0 6-1-15,0 9 1 0,0 14 1 16,0 8 13-16,0 8 8 16,0 0-13-16,0 0-9 15,0 6-14-15,0 18 11 16,-2 10 3-16,2 7 13 16,0 3-5-16,0 7-1 15,0 2 1-15,12 0-2 16,-1 0 2-16,-1-7-3 15,4-6 5-15,-1-11-6 16,1-12-2-16,1-6 2 16,1-11-1-16,2 0 3 15,2-9 1-15,1-16-7 16,0 0-26-16,-5-5-16 0,-5-2-75 16,-5 1-190-16</inkml:trace>
  <inkml:trace contextRef="#ctx0" brushRef="#br0" timeOffset="167552.09">28479 10628 957 0,'0'0'316'0,"0"0"-228"16,0 0 9-16,0 0 6 16,0 0-86-16,0 0-16 15,189-32-1-15,-144 9-88 16,-5 1-123-16,-11-4-352 0</inkml:trace>
  <inkml:trace contextRef="#ctx0" brushRef="#br0" timeOffset="170363.13">29181 10724 714 0,'0'0'380'0,"0"0"-295"16,0 0-20-16,0 0 4 15,0 0-36-15,0 0-6 16,27 2 11-16,-9-4 23 16,-1-8-27-16,2-6-28 15,-1 0 2-15,-1-4-3 16,-1-4-5-16,-7 0-66 15,-3 0 7-15,-6-1 20 16,0 6 23-16,0 2 6 16,0 7 1-16,-13 4 2 0,-1 6 7 15,-1 0 0 1,-3 0 0-16,1 12 6 0,-1 9 7 16,-1 2 21-16,6 5-5 15,3 1 18-15,4 5-10 16,6 0-14-16,0 4 3 15,0 2-11-15,10-5 2 16,9-3-6-16,4-13-1 16,2-6-8-16,-3-12 8 15,5-1 1-15,-1 0 1 16,-1-18-9-16,-1-8 1 16,-1-6-4-16,2-6-12 15,-4-2-10-15,0 4-1 16,-5 8 8-16,-1 7 12 15,-4 7 2-15,0 6 1 16,0 7 1-16,-4 1 15 0,2 0-13 16,2 14 2-16,-2 7 18 15,0 3-7-15,0 5 0 16,0-3-6-16,-5-3-4 16,3-9-3-16,-2-3-2 15,-1-5-1-15,-2-2 4 16,0-4-3-16,-2 0-1 15,5 0 3-15,1 0-3 16,8-10-2-16,3-15-13 16,4-2-14-16,-1-4-4 15,-3 4 14-15,1 1 4 0,-2 1 8 16,-2 6 7-16,-6 7 0 16,-4 3 14-16,-1 9 9 15,-3 0-6-15,0 0-10 16,0 11-4-16,2 15 1 15,3 4 25-15,2 0-14 16,1 2-7-16,3-2 2 16,1-2 1-16,-2-6-4 15,2-6-4-15,-3-5 0 16,-5-6 0-16,1-5 1 16,-3 0-1-16,4 0 1 15,6-7 4-15,1-16 2 0,3-5-10 16,-1-4-14-16,3 4-6 15,-3 0-6-15,1 4 1 16,-7 8 20-16,-2 4 4 16,-5 6-1-16,-2 6 4 15,0 0 6-15,0 0 2 16,0 0-10-16,0 10 0 16,0 12 6-16,0 2 6 15,0 1-6-15,0-4-1 16,0-1 3-16,3-3-2 15,3 0-4-15,3-7 1 16,0-2 1-16,0-4-2 16,2-4 3-16,0 0 0 15,1 0-2-15,0 0 4 16,2-14-7-16,-5-4-19 0,-3-4-9 16,-6-4 7-16,0-4-1 15,0-3 5-15,0 4 15 16,-2 0 2-16,-6 5 0 15,-2 11 5-15,4 4 17 16,-1 7-6-16,-1 2-7 16,-4 0-7-16,3 5-2 15,-4 10-2-15,6 3 2 16,2 4 0-16,3 3 4 16,2-2 1-16,0 4-3 15,0-1 2-15,16-6-4 16,2 0 4-16,2-9-4 0,5-4 0 15,2-7 3 1,-1 0 6-16,2-2-3 0,-1-17-6 16,-2-6-8-16,-2-1-20 15,-3-3-3-15,-3 2-15 16,-1 0 24-16,-3 4 18 16,1 2 4-16,-5 6 3 15,-3 4 14-15,-1 7 21 16,-3 4-7-16,0 0-21 15,0 0-10-15,3 8-12 16,0 17 12-16,-1 5 4 16,2-1 3-16,1 0 0 15,3-5-5-15,-4-4 0 0,1-6 6 16,-1-8-7-16,-4-4 2 16,0-2 3-16,4 0-1 15,0 0 6-15,3-13-6 16,5-6-5-16,-1-6-3 15,-1 1-21-15,2-3 0 16,2 1 8-16,0-1 13 16,-1 3 2-16,-1 6 1 15,-1 6 2-15,-7 6 7 16,-3 6 8-16,-3 0-10 16,0 0-3-16,2 17-4 15,3 8 2-15,5 4 22 0,4 1-12 16,1-2-2-16,6-5-8 15,-4-2 1-15,4-11 1 16,-3-4 0-16,-1-4 2 16,1-2 6-16,2 0-12 15,2-12-7-15,5-12-12 16,0-5-6-16,0 4 9 16,-2-5-1-16,-6 3 13 15,-5 1 3-15,-1 0 1 16,-7 2 1-16,0 2 2 15,-4 8-1-15,-2 7 14 16,0 7 0-16,-25 0-13 16,-13 12-3-16,-2 22-3 15,2 4 2-15,11-1 0 16,12-1 1-16,13-5 1 0,2-8 0 16,13-7-1-16,16-7 4 15,2-8 4-15,-6-1-5 16,-8 0 3-16,-1-5-5 15,-7-7-1-15,-3 2-2 16,2 1-6-16,-4 5 4 16,-2 4-1-16,0 0-4 15,2 0 1-15,1 3-5 16,1 22 8-16,6 16 5 16,-3 10 3-16,-3 12-3 0,-4 4 1 15,-2 3 3 1,0-4 5-16,0-8-4 0,0-12-3 15,0-15-2 1,-2-14 3-16,-2-9 0 0,4-8 1 16,-2 0 1-16,-3-4 0 15,-1-26 6-15,2-14-11 16,4-14-12-16,0-10 1 16,8-11-7-16,15-6-24 15,3-2-18-15,3-1-64 16,0 5-3-16,-2 9 79 15,-5 8 20-15,-9 14 28 16,-1 11 7-16,-6 16 34 16,-6 9 41-16,2 8-23 15,-2 6-9-15,0 2-2 0,0 0-23 16,0 0-18 0,0 0-7-16,0 0-4 0,0 10-5 15,0 16 5-15,0 13 4 16,-4 12 10-16,2 4 5 15,2 3 6-15,0 0 5 16,0-7-18-16,0-5-2 16,6-7-4-16,3-9 8 15,-4-12-8-15,0-10 2 16,-5-6-4-16,0-2 3 16,2 0 5-16,4 0 5 15,3-16 0-15,5-9-12 0,3-2-1 16,1-2-7-1,0 2-5-15,2 5 6 0,-4 6 5 16,-5 7-2-16,-5 9 1 16,4 0-3-16,-1 4-5 15,8 20 10-15,8 6 11 16,-5 1 12-16,5-5-4 16,-4-6-7-16,2-8 1 15,-3-6 1-15,-3-4-3 16,-3-2 5-16,-3-4 7 15,-4-22-5-15,-2-8-13 16,-5-2-5-16,0 2-1 16,0-1-25-16,-8 5-37 15,-13 2-66-15,-10 5-452 16</inkml:trace>
  <inkml:trace contextRef="#ctx0" brushRef="#br0" timeOffset="182122.89">3954 14534 737 0,'0'-8'293'15,"0"-1"-110"-15,0 8-66 16,0-3-39-16,0 4-8 16,0 0-21-16,0 0-19 15,0 0-13-15,0 0-4 16,0 0-3-16,0 0 0 0,0 0-5 16,0 0-2-1,0 0-3-15,0 10 0 0,0 6 1 16,0-2 3-16,0-2-3 15,0-1 1-15,0-11 1 16,0 3 0-16,4-3 1 16,1 0 2-16,2 0-1 15,-1-8 5-15,1-16-4 16,-1-5 3-16,2 0-7 16,-4 0 3-16,-2 6-2 15,2 0-2-15,-4 7-1 16,0 7 0-16,0 3 0 15,0 6-2-15,0 0-3 16,0 0-4-16,-8 0 3 16,-13 9-2-16,-5 22 7 0,-6 11-4 15,1 10 5-15,7 7 0 16,8-8-2-16,10-1 2 16,6-8 4-16,0-11 1 15,13-10 6-15,12-8-4 16,4-8 3-16,8-5 8 15,3 0 1-15,3-4-7 16,-5-14-7-16,-9 1 0 16,-11-6-3-16,-5 5-2 15,-2-6-56-15,0 4-75 16,2 1-256-16</inkml:trace>
  <inkml:trace contextRef="#ctx0" brushRef="#br0" timeOffset="182469.69">4516 14485 1120 0,'0'0'466'16,"0"0"-396"-16,0 0-45 15,0 0-13-15,0 0-12 16,0 0-42-16,-45-14-234 16,45 47-105-16</inkml:trace>
  <inkml:trace contextRef="#ctx0" brushRef="#br0" timeOffset="182594.62">4531 14793 330 0,'0'0'1067'15,"0"0"-951"-15,0 0-105 16,0 0-11-16,0 0-123 16,0 0-1097-16</inkml:trace>
  <inkml:trace contextRef="#ctx0" brushRef="#br0" timeOffset="183748.48">5573 14110 588 0,'0'0'350'16,"0"0"-209"-16,0 0-4 15,0 0-52-15,0 0-15 16,0 0-29-16,0 0 11 15,0-67 1-15,0 62 11 16,0 4-21-16,0 1-7 16,0 0-12-16,0 0-8 15,0 0-14-15,0 0-2 0,0 20-5 16,6 24-8 0,3 20 11-16,-3 10 2 15,2 8 3-15,-6-2-2 16,-2 2 3-16,0 1-3 0,0-11 2 15,0-10-2-15,0-18-1 16,0-16 0-16,0-12-22 16,0-16-48-16,0 0-33 15,-2-30 25-15,-3-20-240 16,0-13-645-16</inkml:trace>
  <inkml:trace contextRef="#ctx0" brushRef="#br0" timeOffset="184026.31">5478 14127 1088 0,'0'0'271'0,"0"0"-155"15,0 0-38-15,0 0-43 16,0 0-27-16,0 0-8 16,54-101-5-16,-27 97 1 15,2 4-4-15,-2 0 4 16,-5 3-1-16,-2 17-4 15,-6 8-2-15,-8 6 6 16,-6 1 4-16,0 6 0 16,-6-1 2-16,-19-5 1 15,-2 0-1-15,-4-5 1 16,2-3-4-16,0-3-25 16,8-3-161-16,13-3-136 15,8-1-477-15</inkml:trace>
  <inkml:trace contextRef="#ctx0" brushRef="#br0" timeOffset="185842.87">5737 14829 1059 0,'0'0'213'0,"0"0"-95"15,0 0 2-15,0 0-59 16,0 0-57-16,0 0 0 15,77-138-1-15,-60 92 19 16,-3-12-10-16,-3 7 4 0,-3 3-1 16,-3 6-10-16,-1 11 2 15,-4 7-2-15,0 10-3 16,0 4 6-16,0 8-7 16,0 2 3-16,0 0-4 15,0 0 0-15,0 0-9 16,0 0-4-16,0 18 9 15,0 3-2-15,0-2 5 16,0-3-7-16,0-1-10 16,3-3 8-16,8-7-18 15,4 0-26-15,1-5-59 16,-1 0 34-16,-1 0-8 16,-5 0 31-16,-5 0 39 15,-4 0 16-15,0 0 1 16,2 0-5-16,0 7 5 0,4 14 0 15,0 9 20-15,-4 6 24 16,2 4 6-16,-1-10-26 16,-1-6-5-16,2-9-4 15,-2-8-3-15,4-2 8 16,-2-5-4-16,2 0-3 16,7 0 1-16,8 0-3 15,3-17-1-15,5-7 0 16,0-6-1-16,-2 2-9 15,0-6-7-15,-5 5-11 0,-2 12 11 16,-7 0 7-16,-5 10 0 16,-6 4-1-16,0 3-14 15,0 0-13-15,2 9 10 16,3 14 9-16,-3 12 8 16,4 0 1-16,0 2 2 15,3-3 9-15,3-1 13 16,1-6-5-16,1-5-8 15,-5-8 2-15,-5-2-12 16,-1-12 6-16,-3 0-2 16,3 0 5-16,2-5 11 15,3-22 2-15,0-11-23 16,-4-4-31-16,-6-2-7 0,0 4-19 16,0 10 36-1,-9 6 17-15,-6 5 4 0,4 12 33 16,-1 5 33-16,4 2-3 15,-3 0-53-15,-1 18-10 16,-1 10-6-16,3 8 6 16,6 4 0-16,4-5 3 15,0 2 4-15,14-5 0 16,13-7-6-16,8-6 7 16,3-7-2-16,2-10-1 15,1-2-3-15,-2-6 10 16,-3-28-6-16,-5-7 1 15,-4-10-7-15,-7-2-2 16,-7 4-21-16,-4 5 18 0,-6 5 5 16,-3 6 0-16,0 8 3 15,0 10 19-15,0 10 0 16,0 2 6-16,0 3-13 16,0 0-15-16,0 0-6 15,0 21-9-15,0 14 13 16,-5 13 2-16,5 14 4 15,0 12 5-15,0 10-2 16,0 6 7-16,2-8 1 16,8 1-1-16,0-5-3 15,-3-8-2-15,0-8 1 16,2-12-3-16,-3-16-1 16,1-14 1-16,0-8-5 15,-2-12 3-15,1 0 1 16,3 0 4-16,9-17 7 0,1-13-2 15,2-8-13-15,-7-5-2 16,-8-1-10-16,-6-2-26 16,0 0 9-16,-18 6-3 15,-11 4-1-15,-2 6 20 16,0 9 3-16,-1 5 5 16,8 5 2-16,6 1 1 15,7 0 1-15,6 3 8 16,5 2 0-16,0-3-1 15,0-2 6-15,16-11-12 0,13-3-2 16,16-10-1-16,4 0 1 16,2-2 0-16,-6 7 0 15,-8-3-1-15,-8 11 2 16,-13 7-2-16,-7 6-3 16,-9 4 3-16,0 4-3 15,0 0-3-15,0 0 4 16,0 0-5-16,0 0 3 15,-2 16 1-15,-2 6 2 16,4 0 0-16,0 14 0 16,0 0 2-16,8 4 2 15,17 0 0-15,4-13 8 16,2-9-4-16,2-13-1 0,3-5 0 16,-1-9 5-16,-3-28 1 15,-1-7-1-15,-9-10-8 16,-3-2 3-16,-6 4-3 15,-3 0-2-15,0 6-9 16,-6 2 5-16,-4 5 1 16,0 6-1-16,0 4 4 15,0 9 0-15,-6 3 1 16,-2 8-1-16,2 4 7 16,2 5-4-16,-1 0-3 15,1 0-3-15,-6 9-2 16,0 11 3-16,-1 9 0 15,4 7 2-15,4 5 3 16,3 9 6-16,0 11 1 0,0 3-2 16,12 6 4-16,3-8 2 15,1-8-6-15,4-13 2 16,-2-9-5-16,0-10 1 16,-3-8-4-16,-3-6 4 15,-1-8-4-15,-3 0 3 16,6-6 2-16,3-25-7 15,4-4-10-15,-1-10-43 16,-5-1-17-16,-8 6-124 16,-7 5-152-16</inkml:trace>
  <inkml:trace contextRef="#ctx0" brushRef="#br0" timeOffset="186017.42">7303 14555 867 0,'0'0'353'16,"0"0"-203"-16,0 0 3 15,0 0-53-15,0 0-84 16,0 0-15-16,156-84 0 16,-125 67-1-16,-10-5 1 15,-5 5-1-15,-13-1-41 16,-3 3-176-16,-11-2-69 16,-28 3-688-16</inkml:trace>
  <inkml:trace contextRef="#ctx0" brushRef="#br0" timeOffset="186148.34">7066 14258 1045 0,'0'0'307'0,"0"0"-231"0,0 0-37 15,0 0-17 1,0 0-22-16,0 0-56 0,9 23-94 16,31 0-126-16,7-6-667 15</inkml:trace>
  <inkml:trace contextRef="#ctx0" brushRef="#br0" timeOffset="187913.87">7704 14636 991 0,'0'0'51'0,"0"0"-51"15,0 0-8-15,0 0 8 16,0 0-1-16,0 0 0 15,46 14 2-15,-46-14 31 16,0 0 43-16,0 2-24 16,0 2-22-16,0-1 4 15,0 6-16-15,2-5 6 16,-2-4-13-16,2 2-7 16,-2-2 14-16,3 0 27 15,-3 0 21-15,0 0 6 16,3 0-30-16,-1-2-23 15,-2-12 0-15,0-2-9 16,0-2 0-16,0 4-3 0,0-2 2 16,0 0-6-16,-5 4-2 15,-6 0-2-15,0 1 0 16,-1 6-3-16,1 1 3 16,1-1 2-16,-2 5-2 15,-3 0-8-15,-1 9-2 16,-4 15 10-16,0 6-6 15,-1 11 8-15,2-2 3 16,3 1 5-16,7-8 1 16,5-4-4-16,4-3-5 15,0-11 1-15,0-4-1 16,4-6 4-16,13-4-4 16,4-9 9-16,-3-17 4 15,-3-3-7-15,-1-2-6 16,-3-3-12-16,2 6 2 0,-3 5 6 15,-2 11-2-15,1 7 5 16,0 5-3-16,4 0-11 16,3 10 15-16,2 11 5 15,2 4 4-15,3-1 1 16,-4-6-10-16,1-14 2 16,1-4 1-16,-4 0-3 15,-5 0-27-15,-4-18-66 16,-1-8 32-16,-5-2-22 15,0-4 13-15,0-2 17 0,1 3 29 16,-3-6 24-16,0 3 121 16,0-1-12-16,0 10 3 15,0 4-43-15,0 12-29 16,0 6-18-16,0 3-12 16,0 0-10-16,0 4-6 15,2 18-3-15,5 13 9 16,0 9 3-16,3 6-1 15,-1 2 3-15,-2 2 4 16,0-4 2-16,-7-6-5 16,0-16-3-16,0-10 1 15,0-5-3-15,0-13 4 16,0 0-1-16,0 0 3 0,4-11 7 16,3-13-4-16,5-3-10 15,5-2-1-15,5 0-16 16,1 10 2-16,-2 3-3 15,0 10 4-15,-5 6 4 16,-3 0 6-16,-5 8-4 16,-2 14 4-16,-6 6 1 15,0 1-2-15,0-4-1 16,-18-3 6-16,-5-4 3 16,0-5-3-16,2-3 7 15,0-6 3-15,11-4 3 16,0 0 0-16,4 0-1 15,6 0-4-15,0 0 0 16,0 0 5-16,0 0 0 0,0 0-1 16,4 0-5-16,12 0-7 15,1 0 2-15,4 0-2 16,-3 0 1-16,-7 0-1 16,-5 0 1-16,1 0 0 15,-2 0 1-15,1 0 2 16,5-10-1-16,5-9-3 15,4-11 0-15,2-8-5 16,5-10-9-16,-2-3-7 16,0-7 15-16,-8 0-19 15,-3 3 7-15,-6 6 4 0,-8-2 5 16,0 5 7 0,0 9-2-16,-6 3 1 15,-4 14 1-15,4 12 2 16,4 3-3-16,-3 5 2 0,1 0-5 15,-5 5-2-15,0 17 6 16,-2 9 2-16,4 8 6 16,3 9 4-16,1 8-5 15,3 7 14-15,0 1-5 16,0 3-2-16,10-10-4 16,3-7 0-16,5-12-7 15,-5-11 2-15,1-16 0 16,-1-4-1-16,3-7 0 15,3 0 19-15,4-9-13 0,1-13-1 16,-1-2-6-16,-1-6-1 16,2-3 0-16,-3-4-18 15,0-4 0-15,-5 6 14 16,-1 3-4-16,-1 0 3 16,-7 8 5-16,1 4-2 15,-2 3 0-15,-4 8-1 16,0 0 1-16,-2 4-11 15,0 0 4-15,0-4 1 16,0 0-1-16,0-3 8 16,0 6 0-16,0 3 1 15,0-4 0-15,-4 7 9 16,-4 0-9-16,0 0-9 0,-5 0 6 16,-3 7 2-1,0 5 0-15,5 6 0 0,2 5-1 16,9 9 2-16,0 11 0 15,7 9 13-15,24 1 2 16,10-2 1-16,-2-13-3 16,5-16-7-16,-5-18 0 15,-3-4 1-15,-5-26 3 16,-12-18-10-16,-5-8-8 16,-7 0-34-16,-7 4-28 15,0 7-154-15,-13 4-494 16</inkml:trace>
  <inkml:trace contextRef="#ctx0" brushRef="#br0" timeOffset="191474.83">9672 14425 847 0,'0'0'226'0,"0"0"-107"0,0 0-26 16,0 0-42-16,0 0-31 15,0 0-12-15,-2 0 1 16,2 0 15-16,0 2-5 15,-3 7-12-15,3 3 12 16,-2-1 3-16,2 1-8 16,0-7-5-16,0-3 3 15,0-2-8-15,0 0 2 16,0 0 3-16,0 0 7 16,0-2 0-16,0-19-16 15,-5 2-1-15,-1-8-24 16,-1 4 12-16,1 2 4 15,-1 7 9-15,0 6-1 16,3 4 1-16,-1 4 11 0,1 0 1 16,-5 0-12-16,-2 6-5 15,-2 16 5-15,3 8 7 16,4 5 7-16,1 4 0 16,5 6-2-16,0 3 1 15,0 4-1-15,13-6-7 16,6-8-1-16,3-8-2 15,3-18 1-15,-1-10 2 16,5-2 3-16,4-14 4 16,3-25-7-16,0-7-5 15,-7-3-6-15,-4 5-22 16,-10 0-2-16,-2 7 4 16,-4 2 14-16,0 8 6 15,-3 8-2-15,1 6 8 16,-2 5-2-16,-3 4 2 0,-2 4-3 15,0 0-1-15,0 0-14 16,0 9-18-16,0 12 36 16,-7 4 22-16,5 5-5 15,2 5-2-15,0 4 5 16,0 3 3-16,9-1-8 16,6-6-6-16,6-9 9 15,-1-8-8-15,-3-10-2 16,4-8-2-16,-4 0 3 15,-1-8 1-15,-1-19-5 0,-3-4-5 16,-3-5-40-16,-5-1-13 16,-2 4-39-16,0-1 40 15,6 4 37-15,-2 4 13 16,3 7 2-16,-3 7 6 16,-4 6 50-16,1 6 9 15,-3 0-52-15,0 0-13 16,3 20-9-16,3 11 9 15,1 5 28-15,6 6-1 16,1 9-2-16,-1-8-20 16,3-2 6-16,-3-6-2 15,0-11-3-15,0-10 3 16,1-7-4-16,1-7 2 0,2 0 5 16,-2-9 2-1,3-23-3-15,-1-7-3 0,-1-4-5 16,-1 2-3-16,-1-5 0 15,-3 2-5-15,0 7 4 16,1-2 1-16,1 9-1 16,-2 6 1-16,-4 11 0 15,-7 8 0-15,0 5-1 16,0 0-16-16,0 0 1 16,-9 14 13-16,-3 9 2 15,6 0-3-15,4-5 4 16,2 3 4-16,0-3-4 15,0-1 0-15,0-3 0 16,0 1 0-16,0-3 1 0,0-4 0 16,0 1-1-16,0-4 0 15,0-1-1-15,0-1 2 16,-16-1 3-16,-2-2 0 16,2 0 1-16,6 0-3 15,5 0 1-15,5 0-2 16,0 0 2-16,0 0 10 15,7 9-13-15,17 5-9 16,10 7 9-16,1-1 6 16,-1-5-5-16,-3-4 0 0,-2-11 1 15,-5 0 3 1,-1-23-3-16,-4-12-2 16,-2-2-7-16,-9-1-8 15,-1 2-14-15,-5-3 4 16,-2 4 3-16,0 0 14 0,0 1-7 15,0 2 8-15,3 1-5 16,-3 12 12-16,0 6 0 16,0 8 1-16,0 5 16 15,0 0-17-15,0 0-4 16,0 18-4-16,-10 1 8 16,4 10 13-16,2 0 8 15,4 10 0-15,0 1-8 16,0 2 7-16,0 3 2 15,0-1-9-15,0 0-5 0,0-10-2 16,2-5-1-16,0-8-1 16,0-7-1-16,0-10-2 15,0-4 2-15,-2 0-3 16,2-4-2-16,-2-19-9 16,0 0-31-16,0-3-39 15,-4 5-126-15,-18-2-70 16,-2 7-119-16,-1 4 389 15,3 4 7-15,11 4 330 16,9 0-77-16,2-4-23 16,2-4-117-16,25-5-93 15,4 0-19-15,4 0 1 0,-1 5-2 16,-7 5 1-16,2-2-1 16,-5 5-1-16,0 0 1 15,1 0 0-15,-3 2 0 16,-7 2 0-16,-1 0 0 15,-7 0-4-15,-5 0 0 16,2 9-8-16,6 10 8 16,-2 12 4-16,3-3 0 15,3 6 1-15,1 2-1 16,4-4 1-16,-2-2 0 16,1-11 3-16,-3-2 3 15,-1-13-3-15,-3-2-1 16,-2-2 7-16,-4 0-2 15,-5-16 5-15,0-10-8 16,0-8-5-16,0 0 0 0,-14 4-9 16,1-1-4-16,-1 10 2 15,-1 5 5-15,4 7 2 16,1 6-1-16,0 3 1 16,-1 0 1-16,-1 3 3 15,-1 17 7-15,6 3 4 16,5-1-3-16,2-2 2 15,0-3-7-15,0-4-1 16,14-6-1-16,-4-4 5 16,6-3-2-16,2 0 0 15,2-12 3-15,5-16-3 0,2-1-4 16,-1 0-9 0,0 0-15-16,-3 5-1 0,-3 6 6 15,-9 9 2 1,-4 2 12-16,-2 7-3 0,-3 0-10 15,0 18-9-15,2 17 27 16,1 4 14-16,1 6 10 16,-1-6 5-16,2-2-5 15,0-15-1-15,-3-8-14 16,0-9-1-16,-2-5-8 16,0 0 8-16,-2 0 0 15,5 0-1-15,2-15 4 0,0-7-10 16,3 1-1-1,2-6-26-15,1 3 5 0,0 2 10 16,3 2 7-16,-3 2 2 16,-1 8 1-16,-3 2-5 15,-1 8 3-15,0 0-8 16,0 16 0-16,-1 16 11 16,-1 3 24-16,2 6-1 15,-4-7-4-15,2-5-8 16,-1-10-9-16,-1-9 1 15,-2-4-2-15,3-6 7 16,-2 0 1-16,1-12 6 16,0-11-13-16,3-3 0 15,1-1-2-15,2-1-3 16,3 2-12-16,0 0 6 0,3 2 1 16,0 2 3-1,-3 9 1-15,-2 9 0 0,-2 4-6 16,2 0 1-16,-2 0 4 15,7 13 5-15,-1 8 14 16,1 3 4-16,1 7 5 16,6 4-8-16,-1-4-3 15,1-1 2-15,-4-2-6 16,0-14-1-16,-2-6-3 16,3-8 2-16,1 0 1 15,-4-10 3-15,1-12-4 16,-3-4-6-16,4-4 0 15,-7 0 0-15,7-2-2 16,-5-2-12-16,-4 0-4 0,-1 2 2 16,-5 5-3-16,-4 6 7 15,0 4 7-15,0 7-3 16,0 2 5-16,0 2 1 16,-4 5 0-16,0 1 0 15,-3 0-4-15,3 0 5 16,-4 0-4-16,2 13 3 15,2 7 2-15,4 6 0 16,0 6 3-16,0 7 8 16,4 3-2-16,10 0-4 15,1-4 0-15,-1-8 4 16,3-11-4-16,1-16 0 0,5-3 0 16,1-12 7-1,5-20-4-15,0-6 0 0,-2 0-8 16,-5-2-1-16,-5 1-7 15,-3 3 2-15,-3 4 5 16,3 2 2-16,-3 7 0 16,0 4 0-16,-4 6 13 15,-5 8-5-15,-2 5-9 16,0 0-1-16,0 0-9 16,0 5 9-16,0 10 1 15,0 2 3-15,0-1-2 16,0 7 0-16,0-1-1 15,0 1 1-15,7 0-2 0,-1 0 1 16,3-5 0-16,0 1 1 16,-2 2 0-16,-1 4-2 15,1 0 1-15,2 1 0 16,7-5 0-16,4-4-1 16,3-13 1-16,-2-4 8 15,2-6 9-15,1-26-3 16,1-9-9-16,-3-2-5 15,-2-3 0-15,-4 1-15 16,-5 10-26-16,-11-2-19 16,0 4-85-16,-9-1-505 15</inkml:trace>
  <inkml:trace contextRef="#ctx0" brushRef="#br0" timeOffset="192751.11">13223 14404 229 0,'0'0'455'0,"0"0"-194"16,0 0-113-16,0 0-27 15,0 0-36-15,0 0 2 16,26-40-11-16,-16 27-6 15,-6 1-13-15,-2 1-15 16,0 4-9-16,-2 5-15 16,0-1-1-16,0 3-13 15,0 0-4-15,0 0-5 16,0 9-3-16,0 16-1 0,0 8 9 16,0 9 0-16,0 1 3 15,0 1-2-15,0-4 0 16,0-5 2-16,0-15-2 15,3-11 0-15,-1-7 0 16,4-2 2-16,10-8 5 16,2-20 6-16,2-6-12 15,2 3-2-15,1-1-15 16,-1 5-12-16,7 1-3 16,-5 2 10-16,1 7 8 15,-5 8 9-15,-7 4 1 16,0 5-8-16,-3 0-4 15,-1 20 4-15,-3 10 10 16,4 7 14-16,-6 1-4 0,2 1-4 16,-1-2 5-16,-5-8-3 15,2-12-4-15,-2-8 0 16,0-6-4-16,0-3 10 16,0 0 3-16,0-8 3 15,2-13-7-15,2-8-7 16,4-1-2-16,0 2 4 15,1-2-4-15,3 2-8 16,3 5-1-16,1 4 6 16,-3 4 1-16,1 7 1 15,-1 6-2-15,-2 2-3 16,3 0-1-16,1 13 3 0,5 15 4 16,0 0 8-16,0 3 12 15,-2 3-2 1,-1-8-10-16,-1-3-7 0,-5-9 2 15,1-12 0-15,-3-2 2 16,-1 0-3-16,2-12 8 16,-4-15-10-16,-1-8-14 15,-5-5-40-15,0-4-153 16,0-10-330-16</inkml:trace>
  <inkml:trace contextRef="#ctx0" brushRef="#br0" timeOffset="193014.98">13787 13997 900 0,'0'0'163'0,"0"0"-108"15,0 0-15-15,0 0 3 16,0 0-14-16,0 0-10 16,-5 83-3-16,14-83 13 15,1 0 12-15,-6-4 4 16,-4-10-11-16,0 2 14 15,0 5-32-15,-4-2-16 16,-13 8 5-16,0 1-5 16,-3 0 0-16,-3 17-5 15,6 9 2-15,5 6 0 16,10 1-58-16,2-9-182 0,11-9-727 16</inkml:trace>
  <inkml:trace contextRef="#ctx0" brushRef="#br0" timeOffset="193665.52">14596 14304 375 0,'0'0'22'16,"0"0"-22"-16,0 0-83 0,0 0 70 15,0 0 13-15,0 0 44 16,69-61 152-16,-67 44 20 15,-2 3 18-15,0 2-76 16,0-1-38-16,0 5-50 16,0-3-5-16,0 6-10 15,0-4-8-15,0 2-11 16,0 1 12-16,0-1-6 16,0 4 0-16,0 3-13 15,0 0 0-15,0 0-18 0,0 0-11 16,0 28-13-1,0 18 12-15,0 19 1 0,0 10 7 16,0 2-4-16,2-2 4 16,8-2-7-16,-4-10 3 15,1-10-3-15,-5-19 0 16,0-14-1-16,-2-11-23 16,0-9-25-16,0-9-8 15,0-27-44-15,0-23-413 16</inkml:trace>
  <inkml:trace contextRef="#ctx0" brushRef="#br0" timeOffset="193935.57">14676 13979 1092 0,'0'0'239'0,"0"0"-131"0,0 0-7 15,0 0-51-15,0 0-39 16,0 0-10-16,67-75-2 15,-43 71-1-15,-3 4-5 16,-7 0 6-16,-4 22-14 16,-3 9 15-16,-5 10 15 15,-2 8 4-15,0 4-8 16,-19-4-2-16,-6-5-8 16,2-7 1-16,1-5-2 15,0-9-4-15,6-3-40 16,1-5-74-16,10-6-114 15,5-6-183-15</inkml:trace>
  <inkml:trace contextRef="#ctx0" brushRef="#br0" timeOffset="194938.94">14879 14284 873 0,'0'0'198'0,"0"0"-86"16,0 0-17-16,0 0-47 15,0 0-14-15,0 0-31 16,4-14-3-16,-4 14-6 16,2 14 6-16,6 6 43 15,1-3-11-15,1 1-11 0,2-2-2 16,-1-6-3-16,0-1-6 16,-2-9-3-16,0 0 0 15,-1 0 8-15,2-15-2 16,1-11-1-16,-2-6-12 15,-7-2-18-15,-2 2-39 16,0 4-5-16,-13 6 41 16,-6 10 6-16,2 10 15 15,-3 2 6-15,2 6 12 16,0 26-3-16,2 10 19 16,5 8-2-16,7-1-14 15,4-4-8-15,0-8 2 0,0-11 7 16,4-13-6-1,12-13-1-15,0 0 6 0,2 0 18 16,1-21-19-16,4-6-9 16,4-1-1-16,0-3-7 15,4 0-6-15,0 3-14 16,-2 7-8-16,0 7 17 16,-2 7 7-16,-6 7-2 15,0 0-2-15,-8 16-4 16,-6 4 2-16,-7 6 4 15,0 0-1-15,-18 0 7 16,-13-6 3-16,-3-4-1 16,-1-9-1-16,6-7 6 15,6 0 2-15,8 0 15 0,6-16 11 16,2 2-8-16,5 1-5 16,2 1-2-1,0 6 1-15,0 6 0 0,0 0-3 16,0 0-15-16,18 5-2 15,8 10 1-15,9 7 5 16,-4 0-3-16,0-4-1 16,-2-4-2-16,-5-3-1 15,0-6 0-15,1-5 10 16,2 0-8-16,2-5 2 16,4-20-4-16,3-3-5 15,-5-11-18-15,0-12-15 16,-2-5 8-16,-8 1 11 15,-6-3 6-15,-6 11 9 16,-4 2 4-16,-3 12 2 0,0 8 0 16,-2 10 12-16,0 6 7 15,2 5-12-15,-2 4-4 16,0 0-5-16,0 0-9 16,0 0-6-16,0 18 6 15,-9 13 9-15,-2 8 20 16,0 7-8-16,7 9 8 15,4 3-1-15,0 0-10 16,0 0 4-16,17-2-3 16,1-12 4-16,5-5-3 0,0-11-5 15,2-12-6 1,4-12 2-16,-2-4 3 0,2 0 3 16,-4-24-6-16,-6-7-2 15,-5-3-37 1,-10-2-26-16,-4 0-41 0,0-1-187 15,-10 0-305-15</inkml:trace>
  <inkml:trace contextRef="#ctx0" brushRef="#br0" timeOffset="195090.84">15461 14235 581 0,'0'0'428'16,"0"0"-238"-16,0 0-50 15,0 0 6-15,0 0-80 16,0 0-47-16,201-50-14 15,-143 26-5-15,-10 0-4 0,-7 2-88 16,-14-2-114-16,-12-1-414 16</inkml:trace>
  <inkml:trace contextRef="#ctx0" brushRef="#br0" timeOffset="197444.54">16560 14231 870 0,'0'0'347'0,"0"0"-200"15,0 0-13-15,0 0-56 16,0 0-43-16,0 0-25 16,3-51-10-16,-3 51-4 15,2 0-1-15,0 9-4 16,2 9 7-16,3 1 2 16,-1 2 1-16,-2-5 2 15,4 0-3-15,-4-8 0 0,0-2 2 16,-1-2-1-1,-1-4 0-15,0 0 3 0,2 0 12 16,4-22-7-16,-4-4-9 16,0-4-16-16,-4 2-5 15,0 3-10-15,0 6 11 16,0 5 10-16,-8 6 5 16,-4 5 5-16,-1 3 3 15,-3 0-3-15,-1 19 1 16,-2 6-1-16,4 9 22 15,-1 7 2-15,5 2-1 16,9 5-1-16,2-3-5 16,0-4 5-16,22-5-2 15,11-10-9-15,8-9 0 16,3-6 8-16,6-11-13 16,1-4 5-16,-2-24-9 0,-4-12-2 15,-3-6 0-15,-11-1-27 16,-6 1 2-16,-5 7 9 15,-7 2-1-15,-5 9 11 16,-3 12 3-16,-5 7 6 16,2 6-3-16,-2 3 3 15,3 0-3-15,1 0-4 16,3 3 2-16,-1 14 2 16,3 1 3-16,1 0 7 15,0 0-2-15,-1-4-1 16,-4 0-1-16,0-6-2 15,-3-2-1-15,-2-3 0 16,0-3-3-16,2 0 2 0,-2 0 4 16,0 0-1-16,0 0 2 15,0-9 1-15,0-8-8 16,0-8-10-16,0 4 3 16,0-2 2-16,-7 2-6 15,-4 0 7-15,0 7 1 16,0 1 0-16,-1 8 1 15,-1 5-1-15,-3 0-3 16,-8 5 2-16,-2 22 4 16,-3 9 4-16,2 6-2 15,6 3 3-15,9 1-4 0,2-7 3 16,10-6-4-16,0-8 2 16,0-2-2-16,0-11 0 15,14-5 3-15,5-4-2 16,4-3 1-16,6 0 0 15,0-21-2-15,-2-3-10 16,-5-10-21-16,-4-2-18 16,-5-2-2-16,-2 3 0 15,-4 4 28-15,-1 4 23 16,-3 15 0-16,-1 1 4 16,-2 9 20-16,0 2-8 15,0 2-16-15,0 21 0 16,0 10 6-16,0 1 19 15,0 3 10-15,7-6-8 0,4-1 3 16,3-3-7-16,3-6-7 16,-3-5-4-16,-3-3-5 15,-3-9-7-15,2-4 4 16,-2 0 3-16,3-8 2 16,3-19 0-16,-1-1-7 15,1-5-4-15,-3 0-12 16,0 5 5-16,-2 6-5 15,-2 4 13-15,-3 10-2 16,-4 6 0-16,0 2 2 16,2 0-7-16,0 14-6 15,0 14 14-15,3 4 5 0,-3 0 9 16,1-3-8-16,1-2-1 16,1-10-1-16,-1-6-2 15,-2-2 0-15,0-5-1 16,-2-4 2-16,0 0 2 15,0 0 3-15,3-8 0 16,3-13-1-16,4-4-6 16,-2-1-1-16,5-1-4 15,1 3-4-15,-3 6 6 16,-2 6 0-16,-2 6 0 16,-3 6 2-16,3 0-9 15,-1 12 2-15,6 18 7 16,-1 5 1-16,-3 2 0 15,2-2 6-15,-4-12 5 16,-1-4-9-16,-1-12-3 0,-2-2 2 16,-2-5 1-16,0 0-1 15,2 0 3-15,6-19 11 16,1-8-6-16,1-8-10 16,2 5-1-16,-5 6 0 15,-1-2-2-15,0 13 3 16,-1-2 0-16,0 11-2 15,2 4-7-15,1 0 5 16,5 19-5-16,5 4 9 16,1 3 3-16,-2-1 1 0,3-6-2 15,-7-5 0-15,3-7 3 16,-1-5-2 0,-1-2 4-16,4 0-5 0,0-23 4 15,-3-3 0-15,-3-6-6 16,-2-3-12-16,2-2-3 15,-5-3 0-15,-1 1 7 16,-2-7 7-16,-1 2-1 16,-1 5 2-16,-2 5 3 15,0 5-2-15,0 10 6 16,0 5 1-16,0 7 0 16,0 6 2-16,0 1 0 15,0 0-10-15,0 1-3 16,0 30-2-16,4 17 5 15,4 20 13-15,0 17-1 0,1 12 1 16,-5 14 1-16,1 10-6 16,-2 4 2-16,-3-7-10 15,0-13 2-15,2-25 2 16,-2-22-3-16,2-22 1 16,-2-21-2-16,0-10-7 15,2-5-11-15,0-20 3 16,0-23-35-16,1-10-35 15,-3-11-131-15,0-11-250 16</inkml:trace>
  <inkml:trace contextRef="#ctx0" brushRef="#br0" timeOffset="197676.4">17788 14200 703 0,'0'0'182'16,"0"0"-118"-16,0 0-6 15,0 0 19-15,0 0-21 16,0 0-26-16,206-85 10 16,-182 95 30-16,-11 6-11 15,-9 4 1-15,-4 2-9 16,-4 2-8-16,-25-2 3 16,-6-4-25-16,-5-7-12 15,-3-4-9-15,-3-2-3 16,-2-5-157-16,6 0-210 15</inkml:trace>
  <inkml:trace contextRef="#ctx0" brushRef="#br0" timeOffset="200429.36">18214 14249 277 0,'0'0'364'0,"0"0"-122"16,0 0-105-16,0 0-19 0,0 0-29 15,0 0-24-15,31-8-2 16,-31 8-6-16,0 0-7 16,2 0-25-16,-2 0-14 15,2 0-4-15,5 0-7 16,-2 0 2-16,2 0 0 15,-1 2-1-15,1 2 3 16,-3 0-3-16,-2-2 3 16,1-2-4-16,-3 0 1 0,0 0 4 15,0 0 12-15,0-4 0 16,0-16-14-16,0-4-3 16,0-2-25-16,0 1 2 15,0 0-5-15,-5 6 22 16,1 10 6-16,-1 1 2 15,3 4 2-15,-2 4 17 16,2 0 1-16,-8 0-22 16,-3 7 0-16,-2 10-4 15,-1 4 4-15,3 4 0 16,1 1 3-16,-1 6 12 16,1-2-11-16,8 4 4 15,2-4 4-15,2-2-8 0,0-5-3 16,0-8 2-1,6-4 3-15,6-8-6 0,3-3 0 16,6 0-2-16,1-8-6 16,5-16-3-16,-3-3-17 15,-2-4-28-15,-3 0-5 16,-2 0 12-16,-5 4 16 16,-4 4 24-16,-1 5 8 15,-5 10 1-15,-2 6 17 16,0 2 29-16,0 0-46 15,0 7-10-15,0 12 10 16,0 3 51-16,6 0-25 16,2-4 10-16,3-4-14 15,-3-2 4-15,2-3 2 0,1-4-15 16,-3-3-5-16,2-2-1 16,3 0 3-16,0-4-3 15,5-16 3-15,-2-4-10 16,-5-2-18-16,-2 0-5 15,-5 6-5-15,-4 8 21 16,2 2 6-16,-2 3 2 16,0 6 5-16,0 1 17 15,0 0-10-15,0 0-13 16,0 0-13-16,0 13-2 16,0 12 15-16,0 8 9 15,0 0 0-15,5 1 4 16,6-2-4-16,4-6 2 0,3-13-8 15,1-6 6 1,0-7-1-16,-1 0-1 16,0 0 2-16,0-15 0 0,0-8-6 15,-5-3-3-15,1-2-32 16,-3-4-10-16,2-1-22 16,-4 1-27-16,-2 9 21 15,-1 9 59-15,-1 10 11 16,-3 4 27-16,5 0 11 15,4 10-6-15,2 14 40 16,7 6-7-16,3 2-26 16,4-4-14-16,-6 0-4 0,-2-14-7 15,-7-3-13 1,-4-10 8-16,-6-1-8 0,2 0 8 16,1 0-6-16,1-8 12 15,6-14-15-15,1-4-8 16,2-2-11-16,3-2-7 15,0-2-6-15,0 4-10 16,-4 2 27-16,-6 4 6 16,-3 3 8-16,-5 10 1 15,0 1 0-15,0 6 9 16,0 2 12-16,-5 0-20 16,-17 0-1-16,-7 10 0 15,-3 10 0-15,3 1 4 16,8 3 11-16,3 3 3 15,7-1-5-15,9-4-11 0,2 0-1 16,0-6-1-16,15 0 3 16,10-4 2-16,4-8 2 15,4-4-3-15,-2-4-4 16,-4-18-2-16,-8-12-7 16,-3-3-9-16,-5 3 0 15,-3 5 11-15,-4 3 7 16,-2 8 0-16,0 5 0 15,-2 8 3-15,0 5 14 16,0 0-3-16,2 0-10 16,3 0-4-16,7 21 0 15,3 16 9-15,5 13 21 0,4 8-17 16,3 8-2-16,-1 6 2 16,-1 6-2-16,-4 9-1 15,-4-3-2-15,-5-1-2 16,-8-10-5-16,-4-14 4 15,0-17-4-15,0-8-1 16,-2-12 3-16,-8-13-3 16,2-4 0-16,-5-5 4 15,-8 0 11-15,-6-8 6 16,-8-19-14-16,-3-8-1 16,3-7-6-16,4-15 1 15,6-6 1-15,11-10-2 16,14-4 2-16,0 7-2 15,2 8-2-15,18 8-40 16,1 10-5-16,0 3-16 16,4 10-80-16,-2 1-70 0,-1 6-19 15,-2 7 0-15,0 3 31 16,0 2 194-16,-2 3 7 16,-4-4 96-16,-6 6 88 15,-1-1 30-15,-3 4-50 16,1-1-18-16,-3 5-56 15,-2-3-30-15,3 1-18 16,-3 2-15-16,2 0-9 16,-2 0-15-16,0 0-3 0,0 0 0 15,6 10-5-15,3 11-5 16,5 11 10-16,-3 7 4 16,5-1 2-16,-6-6-4 15,-1-8-2-15,-5-12 3 16,-1-6-2-16,0-6 2 15,1 0 1-15,0 0 6 16,5-12-2-16,-3-11-8 16,6-2-5-16,-3 1-4 15,2-2-2-15,3 2 0 16,1 0 1-16,-1 4 2 16,-4 6 8-16,-1 6 0 15,-2 4 4-15,-4 4 12 0,1 0-5 16,7 0-6-1,5 14-1-15,3 16 7 0,8 4 8 16,0 6 4-16,0-1-9 16,0-10-7-16,-5 0 7 15,-9-17-10 1,-4-3-2-16,-4-7-2 0,-3-2 3 16,3 0-3-16,1-14-8 15,-2-14-21-15,-2-11-26 16,-2-2-23-16,-8-13-274 15</inkml:trace>
  <inkml:trace contextRef="#ctx0" brushRef="#br0" timeOffset="200585.27">18870 13868 994 0,'0'0'0'16,"0"0"-585"-16</inkml:trace>
  <inkml:trace contextRef="#ctx0" brushRef="#br0" timeOffset="203377.4">20394 14087 532 0,'0'0'321'0,"0"0"-153"16,0 0-9-16,0 0-51 15,0 0-35-15,0 0-12 0,7-54 13 16,-5 46-24-16,0 4 5 16,-2-1-13-16,0 5-13 15,0 0-14-15,0 0-4 16,0 0-9-16,0 0-2 15,0 0-2-15,2 9-9 16,2 9 8-16,2 1 3 16,0 2 2-16,-4-1-2 15,1-1 0-15,-1 1-2 16,-2-3 4-16,0-5 1 16,0-6-1-16,2-6-2 15,0 0 2-15,7 0 1 16,7-18 3-16,4-8-6 0,4-6-7 15,3 0-4 1,-5 6-1-16,-3-2-8 0,-4 12 7 16,-4 6 3-16,-4 5 7 15,-5 5-2-15,4 0-10 16,-1 10-8-16,3 17 23 16,0 2 0-16,-4 4 10 15,-2-1 0-15,1-6-8 16,-3-8 4-16,0-4-3 15,2-10-2-15,-2-2 1 16,2-2 7-16,-2 0 6 16,4 0 2-16,6-16-6 0,1-6-7 15,1-6-4 1,5 2-7-16,-5 1 2 0,5 6-5 16,0 1 3-16,-3 6 5 15,1 3 0-15,1 7-3 16,-3 2-4-16,3 0 7 15,1 23 2-15,1 13 16 16,1 4 1-16,-4 0-3 16,1-4-8-16,-3-13-6 15,-2-4 8-15,-4-12-7 16,-5-4 3-16,0-3-3 16,-2 0 9-16,3 0 10 15,3-20-4-15,3-6-14 16,7-3-2-16,-3-5-10 15,5 3-9-15,0 3 1 0,-3 0 7 16,-2 10 2-16,-1 7 9 16,-1 9-2-16,-2 2 0 15,2 0-1-15,2 4 3 16,3 19 17-16,-1 3-10 16,1-1 0-16,-1 0 1 15,-1-8-7-15,1-2 0 16,-5-7 3-16,-1-4-3 15,-3-4-1-15,-2 0 5 16,6 0-2-16,-1-4 12 16,-1-14-10-16,1-6-5 15,-2-4-21-15,-4-2 1 16,-3-2-9-16,0 1-3 0,0 6 14 16,-12 7 7-16,-1 8 11 15,0 5 9-15,-3 5 3 16,-2 0-10-16,-4 17 0 15,-1 10-2-15,3 7 5 16,5-2 4-16,5-2 3 16,8-3-9-16,2-8 6 15,0-4-7-15,0-9 5 16,0-3-7-16,12-3 4 16,3 0 6-16,5-5-3 15,5-16-1-15,4-3-4 16,2 1-2-16,-2-1-10 15,-2 3-10-15,-5 7 3 16,-4 4 9-16,-7 5 2 16,1 5 2-16,-4 0-10 15,1 15 3-15,3 13 7 0,-4 6 4 16,-1-2 10-16,-1 1 0 16,-1-8-2-16,-2-8-2 15,1-5 1-15,-2-6-6 16,-2-2 0-16,0-4 2 15,0 0 6-15,4 0 3 16,1-16 5-16,1-10-17 16,6-6-7-16,1 0-4 0,3-3-3 15,1 5-5-15,2 5-1 16,-2 4 10-16,1 9 4 16,-7 10 4-16,1 2-6 15,-4 0 8-15,3 6 11 16,3 18 12-16,-1 6 1 15,3 5 6-15,-1 1-2 16,1 2-4-16,1-1-4 16,-3-5-6-16,-1-13-6 15,1-7-6-15,-1-12 1 16,3 0-1-16,6-6 3 16,2-24-5-16,3-11-35 15,-2-3-25-15,-5-2-31 0,-4 3-134 16,-6-2-59-1,-4 8 101-15,-6 2 183 0,0 5 0 16,0 2 160-16,0 7 9 16,0 1-28-16,0 8-25 15,0 7-55-15,0 1-14 16,0 2-18-16,0 2-1 16,0 0-12-16,0 0-7 15,0 0-4-15,0 0-5 16,-6 6-5-16,0 16 5 15,2 10 10-15,1 9-7 16,3 5 1-16,0-3 4 16,3 0-5-16,13-10-1 15,1-6 1-15,-1-6 2 16,-1-10-4-16,1-8 2 16,-1-3 0-16,6-3 0 0,-1-24-3 15,2-6-14-15,0-8-4 16,-4-1-6-16,-7 0 5 15,-2-6-13-15,-9-1 25 16,0 3 4-16,0 0-3 16,0 11 6-16,0 12 0 15,0 10 0-15,0 9 17 16,0 4-1-16,0 0-1 16,0 0-13-16,0 17-2 15,0 16 0-15,0 13 15 16,0 5-1-16,0 4-1 0,0 1 3 15,12-1-2-15,-2-10-6 16,1-6 0 0,-1-11-3-16,-4-10-3 15,-1-14 1-15,-3-2-2 0,-2-2 3 16,2 0 3-16,0-16-5 16,4-11-2-16,8-4-22 15,-3 0 2-15,5 4-1 16,-1 5 0-16,1 5 15 15,2 7-1-15,0 8 1 16,0 2 3-16,2 0-6 16,2 12 7-16,-4 14 2 0,2 6 16 15,0-1-1-15,-5-1-9 16,1-9 8-16,-3-4-13 16,-3-7 1-16,-4-8 3 15,-3-2-2-15,-1 0 3 16,0 0 5-16,4 0-5 15,6-14 4-15,1-8-9 16,1-2-1-16,1 0-11 16,1-3-14-16,-1 5 18 15,1 7 0-15,-1 2 5 16,6 10-6-16,0 3 4 16,4 0-5-16,2 3 7 15,-4 15 2-15,-5-1 1 0,-7 3 13 16,-5-4 0-1,-6-1-12-15,0 2 3 0,-2-3-5 16,-19-2 4-16,-2-5-7 16,-12-3 3-16,-2-4-36 15,-5 0-40-15,-1-1-160 16,3-21-243-16</inkml:trace>
  <inkml:trace contextRef="#ctx0" brushRef="#br0" timeOffset="203542.3">22247 13684 1013 0,'0'0'427'0,"0"0"-289"16,0 0-113-16,0 0 3 0,0 0-18 16,0 0-10-16,265-30-7 15,-243 44-78-15,-8-9-256 16</inkml:trace>
  <inkml:trace contextRef="#ctx0" brushRef="#br0" timeOffset="-207882.3">12766 15758 255 0,'0'-5'355'16,"0"5"-205"-16,0-4-74 15,0 4-9-15,0-4 16 16,0 0-19-16,0 0-1 16,0-2-39-16,2-4 3 15,1 6 21-15,-3-4 7 16,0-1-1-16,0 0 5 0,0 1-42 16,0 2 17-1,0 2-6-15,0-4 9 0,0 4-25 16,0 2 0-16,0-3 17 15,0 5-11-15,0 0-4 16,0 0 0-16,0 0-4 16,0 0-1-16,0 0-3 15,0 0 0-15,0 0 0 16,0 0-1-16,0 0-1 16,0 0-3-16,0 0-1 15,0 5-4-15,0 27-7 16,-3 22 6-16,-6 17 5 0,-2 14 7 15,5 4-1-15,1 1 0 16,3 2 7-16,-1-6 3 16,1-12-7-16,2-9-3 15,-4-17 0-15,1-8-6 16,-1-12 4-16,2-14-3 16,2-6 1-16,-2-3-2 15,2-5 1-15,0 0 4 16,0 0-1-16,0 0 3 15,0 0 1-15,0 0 0 16,0-13-8-16,0-11-19 16,2-6-44-16,11-10-45 15,1-3-146-15,-1-8-417 0</inkml:trace>
  <inkml:trace contextRef="#ctx0" brushRef="#br0" timeOffset="-207520.5">12746 15709 1116 0,'0'0'204'16,"0"0"-139"-16,0 0 30 15,0 0-67-15,0 0-20 16,0 0-4-16,169-102-4 15,-131 102 0-15,-9 0-5 0,-2 12 2 16,-9 6 0-16,-8 6-2 16,-2 2 2-16,-8-1 1 15,0 7-3-15,-8-6 4 16,-15 6 1-16,-13-1 3 16,-5-2 5-16,-3-4-3 15,-1-3-2-15,5-4-2 16,5-5 2-16,14-3-1 15,13-10 0-15,8 0 2 16,0 0-3-16,27-23-1 16,19-9-212-16,10-4-224 15</inkml:trace>
  <inkml:trace contextRef="#ctx0" brushRef="#br0" timeOffset="-206592.11">13887 15383 572 0,'0'0'289'16,"0"0"-134"-16,0 0-16 16,0 0-33-16,0 0-49 15,0 0-7-15,32-49 10 16,-30 45-4-16,0 4-12 15,-2 0-2-15,0 0-14 16,0 0-4-16,0 0-8 16,0 0-4-16,0 0 3 15,0 0-7-15,0 0-4 16,0 0-4-16,0 0-1 0,-7 0-1 16,-11 14 0-16,-11 12 2 15,-8 12 1-15,-8 8 0 16,-7 16 0-16,-3 9 5 15,1 19 3-15,7 8 4 16,12 8-1-16,20 7 1 16,15-1-8-16,13-10-1 15,45-12-3-15,31-18 7 16,36-23-5-16,20-18-3 16,11-22-21-16,-13-9-89 15,-23-23-366-15</inkml:trace>
  <inkml:trace contextRef="#ctx0" brushRef="#br0" timeOffset="-205557.9">14640 15623 648 0,'0'0'299'0,"0"0"-121"15,0 0-42-15,0 0-55 16,0 0-11-16,0 0 0 0,0 0-26 16,19-30-6-1,-19 30-10-15,0 0-18 0,0 0-7 16,0 0-3-16,0 0-7 15,0 0-3-15,0 10 5 16,4 2 5-16,0-2 4 16,-2 2-3-16,3-8 0 15,-3 2 0-15,3-2 0 16,-5-4-1-16,0 0 1 16,0 0-1-16,0 0 1 15,0 0 1-15,0 0 9 16,0 0 1-16,0 0-3 0,0 0-3 15,0 0 2 1,0-9-7-16,0 0-1 0,0 1 0 16,0 2 0-16,0 6-1 15,-2-4 0-15,-3 4-2 16,0 0-2-16,-3 0 4 16,-3 0-6-16,-7 0 3 15,-3 4 2-15,-2 10-3 16,-2 4 4-16,0 8-3 15,-2 6 4-15,0 8 1 16,5 1 16-16,5-2-11 16,8 1 5-16,9-3 1 15,0-7 3-15,6-11-1 16,26-3 1-16,14-9 3 16,14-7-3-16,14 0 0 0,4-28-7 15,-6-7-8-15,-14-1-31 16,-18 5-54-16,-16-6-138 15,-19 7-188-15</inkml:trace>
  <inkml:trace contextRef="#ctx0" brushRef="#br0" timeOffset="-204028.4">15385 15408 410 0,'0'0'219'16,"0"0"-61"-16,0 0-90 0,0 0 30 15,0 0-42-15,0 0 10 16,0-8 14-16,0 0 14 16,0-1-42-16,0 4 18 15,0-7-26-15,0 3 11 16,0 0-6-16,0 3-16 16,0-2-4-16,0 4-5 15,0 2-3-15,0-1-4 16,0 3-4-16,0 0-1 15,2 0 2-15,1 0-4 16,-3 0-6-16,0 0-4 16,0 0-2-16,2 26-13 15,4 23 8-15,-1 24 7 0,-3 15 2 16,-2 12-1-16,0 6 1 16,0 1 0-16,0-8 2 15,0-6-2-15,0-17 3 16,0-10-2-16,3-16-3 15,1-20 0-15,3-11 0 16,6-19-45-16,3 0-129 16,8-37-105-16</inkml:trace>
  <inkml:trace contextRef="#ctx0" brushRef="#br0" timeOffset="-203299.82">16063 15520 823 0,'0'0'231'0,"0"0"-94"0,0 0-46 16,0 0-16-16,0 0-34 15,0 0-41-15,0 0-4 16,0 23 4-16,-3 13 11 16,-12 5 48-16,-1 12-26 15,-4 9 3-15,1 0-13 16,-2 6 4-16,-1-1-11 16,4-13-7-16,4-11-2 15,6-16-4-15,6-13-2 16,2-9 0-16,0-5 1 0,0-13 14 15,8-23 6 1,15-19-16-16,6-7-5 0,0-6 1 16,0 2-2-16,-2 3 0 15,-6 10-3-15,4 5 2 16,0 3 1-16,-5 13 0 16,2 6 1-16,-2 6-1 15,-4 8-1-15,-3 4 1 16,-6 4 1-16,-5 4 0 15,0 0-1-15,1 9 0 16,1 18 0-16,3 20 10 16,-3 7-1-16,3 10-2 0,-1 2-3 15,-1 0-1 1,2-8-2-16,-1-7-1 16,-1-16 0-16,-1-8 1 0,0-14 0 15,-4-4-1-15,0-9-14 16,0 0-28-16,0-9-24 15,-6-15-231-15,-16-6-645 16</inkml:trace>
  <inkml:trace contextRef="#ctx0" brushRef="#br0" timeOffset="-203109.93">15985 15833 1288 0,'0'0'238'0,"0"0"-167"16,0 0-26-16,0 0-23 15,0 0-6-15,0 0-1 16,260-8 2-16,-185-1-10 16,-11 0-6-16,-8-5 0 0,-12 0-1 15,-11 2-40-15,-10-2-73 16,-12 2-176-16,-2 2-493 16</inkml:trace>
  <inkml:trace contextRef="#ctx0" brushRef="#br0" timeOffset="-202233.61">16812 15735 564 0,'0'0'277'16,"0"0"-203"-16,0 0-7 15,0 0 49 1,0 0-43-16,0 0 58 15,0-14-3-15,0 5-19 0,0 6-38 16,0-1-28-16,0 2-12 16,0 2-8-16,0 0-9 15,0 0-8-15,-6 0-3 16,-6 0-3-16,-1 0-1 16,-5 16-1-16,2 6 1 15,3 7 0-15,2 8 1 16,4 4 0-16,5-2 2 0,2 1-1 15,0-10-1-15,0-6 1 16,9-10 0-16,13-6 0 16,4-8 7-16,9-8 6 15,4-16-9-15,1-7 4 16,-1-8-9-16,-8 0-16 16,-10-7-14-16,-7 5 3 15,-11 1 4-15,-3 5 7 16,0 4 14-16,-17 13-2 15,-2 4 2-15,-3 5 2 16,-5 8-4-16,2 1 4 16,2 0-3-16,0 14 1 15,2 4 1-15,3 6 1 0,7 5 3 16,9 3 2 0,2-1 1-16,4 1 8 0,23-10-6 15,11-3 2-15,5-12 4 16,3-7-3-16,-1 0 2 15,-5-12-10-15,-7-15 3 16,-4-5-3-16,-6-3 0 16,-6-5 0-16,-7 4-1 15,-6 0-2-15,-4 10 0 16,0 8-2-16,0 4 1 16,-12 10 0-16,4 4-1 15,-1 0-4-15,3 0 3 16,-2 0 2-16,8 0-4 15,0 0 4-15,0 0-3 16,21 4 2-16,5 5 2 16,8 6 0-16,-1 5 0 0,-6 8-2 15,-4-2-1-15,-13 9 0 16,-10 2-5-16,0 4 8 16,0-2-2-16,0-3 2 15,0-6 1-15,0-7 10 16,0-9 4-16,5-10-5 15,24-4 12-15,11 0 4 16,9-21-11-16,5-7-11 16,-5-4-4-16,-5-7 0 15,-4 6-45-15,-1-1-22 16,-2 4-76-16,-1 2-210 0,-5 6-555 16</inkml:trace>
  <inkml:trace contextRef="#ctx0" brushRef="#br0" timeOffset="-201933.78">17886 15570 512 0,'0'0'607'16,"0"0"-418"-16,0 0-57 15,0 0-40-15,0 0-34 16,0 0-18-16,-4-32-10 16,4 28 3-16,0 4-1 15,0 0-7-15,-2 0 2 16,2 0-7-16,0 0-14 0,-3 0-6 15,3 6-6 1,-2 19-4-16,0 11 10 0,2 8 4 16,0 2-1-16,0 0 0 15,0-4-3-15,0-2 3 16,0-8 0-16,0-6-2 16,0-8-1-16,0-12 0 15,0-1-27-15,-2-5-20 16,2-5-7-16,0-19-36 15,0-10-322-15</inkml:trace>
  <inkml:trace contextRef="#ctx0" brushRef="#br0" timeOffset="-201514.02">17911 15587 886 0,'0'0'270'15,"0"0"-124"-15,0 0 25 16,0 0-70-16,0 0-59 15,0 0-17-15,-21-30-8 16,44 11-6-16,4 1-10 16,4 2-1-16,0 11 0 15,-2 5-8-15,-2 0 1 16,-2 17 3-16,-10 10 4 16,-7 0-2-16,-8-1 0 15,0-3 2-15,-25 0 0 16,-10-2 0-16,0-5 1 15,6-4-1-15,14-8 1 0,8-4-1 16,7 0 5 0,2-15-5-16,25-6-9 0,9-1-11 15,3 8 11-15,-1 6 2 16,-1 8 1-16,-4 0 0 16,-4 22-10-16,-14 6 15 15,-11 7 1-15,-4 6 20 16,-15-3 13-16,-23-1-9 15,-6-5-4-15,6-11-16 16,5-13-4-16,8-8-9 16,16 0-87-16,9-22-206 15,7-8-958-15</inkml:trace>
  <inkml:trace contextRef="#ctx0" brushRef="#br0" timeOffset="-200972.57">18515 15441 897 0,'0'0'243'0,"0"0"-45"15,0 0-61-15,0 0-58 16,0 0-43-16,0 0-15 15,96-33-12-15,-38 79-8 16,-7 24 4-16,-11 17 2 16,-24 11-1-16,-16 0-1 15,-18-6-1-15,-29-5-1 16,-8-11-3-16,-5-18-7 16,-1-28-92-16,3-26-259 15</inkml:trace>
  <inkml:trace contextRef="#ctx0" brushRef="#br0" timeOffset="-200701.73">18725 15124 311 0,'0'0'83'0,"0"0"-83"0,0 0-159 16</inkml:trace>
  <inkml:trace contextRef="#ctx0" brushRef="#br0" timeOffset="-199870.22">18448 15213 346 0,'0'0'232'0,"0"0"-62"16,0 0-12-16,0 0-47 16,0 0-18-16,0 0-39 15,-41-94-10-15,37 90 4 16,2 2 35-16,2 2 4 15,0 0-19-15,0 0-19 16,0 0-12-16,0 0-7 16,0 0-19-16,16 0-11 0,17 12 0 15,12 17 0-15,4 11 2 16,-5 13-2-16,-11 16 0 16,-10 10 0-16,-17 20 0 15,-6 5 0-15,-17 10 0 16,-26 3 1-16,-10-1 4 15,0-3 7-15,-1-3 5 16,8-12 3-16,7-13 8 16,8-25-8-16,12-21 2 15,7-12-13-15,7-19-2 0,3-8 2 16,2 2 10-16,0-2 2 16,0 0-4-16,-2 0-5 15,2 0-1-15,0 0-5 16,0 0-3-16,0 0-1 15,0 0-1-15,0 0 2 16,0 0-1-16,0 0-2 16,0 0-21-16,0 0-36 15,0 0-49-15,0-2-144 16,13-21-792-16</inkml:trace>
  <inkml:trace contextRef="#ctx0" brushRef="#br0" timeOffset="-198267.61">16237 16325 698 0,'0'0'165'16,"0"0"-113"0,0 0 5-16,0 0 53 0,0 0 3 15,0 0-45-15,-56 0-37 16,54 4-12-16,-3 1-5 16,-1 7 78-16,-2-2-34 15,4-5-25-15,0 3 4 16,0-7-8-16,1-1-6 15,3 5-2-15,0-5-8 16,0 0-3-16,0 0 0 16,0 0 6-16,0 0-1 15,29 0 5-15,42 0 4 0,41 0 3 16,42-5-10-16,39-14-9 16,31-3-2-16,23 0-4 15,14-1-2-15,-7 5-4 16,-11-4 4-16,-27 4 3 15,-35 0-3-15,-29 1 2 16,-44-2 3-16,-34 7 0 16,-36 4-5-16,-24 6 3 15,-14-3-3-15,0 5 21 16,0 0 6-16,0 0-7 16,0 0-8-16,0 0-1 15,0 0-6-15,0 0-3 16,0 0-2-16,0 0-5 0,0 0 4 15,0 0 0 1,0 0-41-16,-5 0-30 0,-21 20-51 16,-15-3-140-16,-11-5-454 15</inkml:trace>
  <inkml:trace contextRef="#ctx0" brushRef="#br0" timeOffset="-196881.75">16332 16647 14 0,'0'0'108'0,"0"0"-62"16,0 0-15-16,0 0-14 15,0 0 15-15,0 0-23 16,-8-32 6-16,6 29-5 16,-3-2-10-16,-2 3 0 15,-4-5-231-15</inkml:trace>
  <inkml:trace contextRef="#ctx0" brushRef="#br0" timeOffset="-177821.73">21420 11967 715 0,'-23'0'130'0,"1"0"-60"15,13 0-16-15,3 0 35 0,0-2-18 16,2 1-16-16,4 1-1 16,0 0-32-16,0 0-9 15,0 0-1-15,0 0 14 16,0 0 2-16,20 0 13 16,28-2 1-16,21-9-22 15,18 1-6-15,8-1-3 16,-5 4-6-16,-13 2-3 15,-9-2 1-15,-24 7-1 16,-17-2-1-16,-14 2-1 16,-9 0-3-16,-4 0-13 15,0 0-21-15,0 0-4 16,-13 0-10-16,-16 0 31 0,-13 2-10 16,-1 5-54-1,5 2-28-15,7-3 23 0,9-4 32 16,4 0 9-16,7 0 14 15,2-2 9-15,5 0 12 16,-3 0 12-16,3 0 1 16,-4 0 2-16,4 0 11 15,0-4 27-15,4-4 18 16,0-4 31-16,0-2-46 16,0-2-27-16,11-2-12 15,9 2 1-15,3 2-4 16,-1 3-1-16,-3 6-2 15,-2 3 0-15,-4 2-19 16,-9 0 15-16,-2 0-21 0,-2 0-47 16,0 0 38-16,0 0 10 15,-11 0 25-15,-9 0 1 16,3 0 8-16,3 0 0 16,5 0 17-16,7 0 48 15,2-2-42-15,0-3 2 16,0 2 4-16,0-5-7 15,4 1-30-15,14 2-1 16,2 5-5-16,0 0-10 16,5 2 7-16,-3 21 6 15,-2 9 6-15,-4 1-1 16,-10 1 9-16,-3 0-7 16,-3 7 2-16,-17 5-6 15,-33 9 4-15,-24 10-9 16,-10-10-130-16,5-14-573 0</inkml:trace>
  <inkml:trace contextRef="#ctx0" brushRef="#br0" timeOffset="-146997.81">20071 15330 26 0,'2'0'165'15,"0"0"-60"-15,0 0-33 16,-2 0-26-16,0 0 7 16,0 0-23-16,0 0 4 15,0 0 6-15,0 0 20 16,0 0 20-16,0 0-6 16,0 0-34-16,0 0-26 15,0 0-10-15,0 0 12 16,0 0 3-16,-6 2 9 15,-5 3 14-15,-3 0 8 16,5-5-5-16,3 2 17 0,2-2-16 16,4 0-12-16,0 0 0 15,0 0 6-15,6 0 3 16,25 0 3-16,19-2-27 16,12-15 3-16,5 4-6 15,-3 3-8-15,-8-1-7 16,-4 6 3-16,-8 3-4 15,-13 2-1-15,-11 0-7 16,-11 0-25-16,-9 0-10 16,0 0-26-16,0 0-29 15,-23 0-49-15,-3 7 53 16,-1 4-291-16</inkml:trace>
  <inkml:trace contextRef="#ctx0" brushRef="#br0" timeOffset="-146703.4">20191 15487 561 0,'0'0'250'0,"0"0"-168"15,0 0-41-15,0 0 25 16,0 0 49-16,0 0-17 15,-38 7-59-15,72-7-12 0,15-6-4 16,18-9 14 0,18-4-5-16,6 1-14 0,3 0-13 15,-9 6-5-15,-23 6-5 16,-20 1-3-16,-22 5-64 16,-15 0-17-16,-5 0-155 15,-12 9-16-15,-12 2-187 16</inkml:trace>
  <inkml:trace contextRef="#ctx0" brushRef="#br0" timeOffset="-145775.95">22392 14861 76 0,'0'0'168'16,"0"0"-53"-16,0 0 12 15,0 0-3-15,0 0-4 16,0 0-3-16,-14-50-22 16,14 46-16-16,0-1-2 0,0 0-20 15,0-2 9-15,0 0-30 16,0-1-12-16,0 3 32 16,0 1-11-16,0-1-11 15,0 2-12-15,0 3 4 16,0 0-11-16,0 0-2 15,0 0-13-15,0 4-3 16,0 29-18-16,0 18 21 16,0 16 3-16,0 8 8 15,0-2 0-15,0-2-6 16,0-3 1-16,0-10-5 16,0-4 0-16,0-6-1 15,0-13 1-15,-2-8 4 0,-3-8-1 16,-1-12 1-16,2-5-5 15,4-2-36-15,0-2-45 16,0-24-9-16,0-18-310 16,0-9-377-16</inkml:trace>
  <inkml:trace contextRef="#ctx0" brushRef="#br0" timeOffset="-145495.72">22284 14807 205 0,'0'0'737'0,"0"0"-554"16,0 0-68-16,0 0-58 0,0 0-12 16,0 0-26-16,81-133-9 15,-39 127-10-15,3 6-6 16,-5 0 6-16,-9 0-9 16,-9 8 8-16,-11 7-7 15,-9-3 7-15,-2 3 0 16,-4 7-5-16,-25 4 6 15,-9 3 6-15,1-3-3 16,0-4-2-16,16-8 0 16,7-6-1-16,14-4-3 15,0-4-110-15,20-8-93 16,24-24-290-16</inkml:trace>
  <inkml:trace contextRef="#ctx0" brushRef="#br0" timeOffset="-145077.96">23270 14478 315 0,'0'0'637'16,"0"0"-515"-16,0 0-85 0,0 0-3 15,0 0 24-15,0 0-11 16,-3-2-19-16,-8 2-12 16,-6 0 7-16,-6 0 7 15,1 6-6-15,-3 7 15 16,-2 9-11-16,0 4-1 15,-1 11-3-15,4 9 1 16,3 12-6-16,6 10-3 16,15 5-4-16,0-1 5 15,11-7-2-15,27-10-9 16,9-6 8-16,3-18-11 16,8-4-1-16,5-18-4 15,-1-9-77-15,-2 0-161 0,-6-28-247 16</inkml:trace>
  <inkml:trace contextRef="#ctx0" brushRef="#br0" timeOffset="-143946.25">23869 14476 216 0,'0'0'504'16,"0"0"-407"-16,0 0-71 16,0 0-6-16,0 0 3 15,0 0 15-15,10 41-4 16,-8-29 5-16,-2-1 2 0,0-3-6 15,0-4 7-15,0-4-14 16,0 0-2-16,0 0 14 16,0 0 20-16,0 0-15 15,0 0-6-15,0 0-3 16,0 0-7-16,0 0-9 16,0 0-10-16,0 0-2 15,0 0-7-15,0 0 0 16,0-4 5-16,0 2 4 15,0-1 24-15,0 0-9 16,0 3-8-16,0 0-6 16,0 0-3-16,0 0-3 0,0 0 0 15,0 0-5-15,0 0-7 16,0 0 4-16,0 0-6 16,0 0 3-16,0 0 1 15,0 0 2-15,0 0 1 16,0 0 2-16,-2 0 1 15,2 1-1-15,0 4 1 16,-3 1-1-16,3-4 0 16,0 5 0-16,0-2 2 15,0-1-2-15,0 1 1 16,0-5-1-16,0 0 2 16,0 0 1-16,0 0 6 15,0 0-1-15,0 0-2 0,0 0 0 16,5-5-3-16,-1 1-2 15,0 0 2-15,-4 0-3 16,0 1 3-16,0 2 1 16,0-1 5-16,0-2 0 15,0-1-5-15,0 3-1 16,0-1-1-16,0 1-2 16,-4 0-2-16,-2 2-2 15,-4 0 0-15,-1 0-1 16,-5 0 0-16,-3 0 2 15,-2 2 2-15,1 10-1 16,-2 2 2-16,4 2 0 0,-2 4 1 16,0 4-1-16,2 8 3 15,1 5 0-15,-1 2-2 16,7 1 1-16,9 1-2 16,2-6 5-16,0-9 1 15,31-6 2-15,19-13 1 16,18-7 21-16,7 0 4 15,2-16-21-15,-15-2 1 16,-9-1-8-16,-15 3-6 16,-12 11 6-16,-12-4-6 15,-9 8-1-15,-3 1 1 16,-2 0-7-16,0 0 3 16,0 0 3-16,0 0-6 15,0 0-37-15,0 0-51 16,0-3-157-16,14-11-392 15</inkml:trace>
  <inkml:trace contextRef="#ctx0" brushRef="#br0" timeOffset="-143035.62">24861 14466 435 0,'0'0'296'16,"0"0"-137"-16,0 0 6 15,0 0-30-15,0 0-55 16,0 0-14-16,-2-18-11 15,2 18 1-15,0 0-6 16,0 0-13-16,0 0-21 0,0 0-16 16,0 6 0-16,0 16 0 15,0 14 0-15,0 6 21 16,2 2-14-16,0 3-2 16,1-1-5-16,-3 2 3 15,0-7 1-15,0-5 0 16,0-9-4-16,0-9-19 15,0-9-86-15,0-9-67 16,0 0-92-16,-3-24-210 16</inkml:trace>
  <inkml:trace contextRef="#ctx0" brushRef="#br0" timeOffset="-142707.81">24845 14601 767 0,'0'0'211'15,"0"0"-103"-15,0 0-20 16,0 0-37-16,0 0-36 16,0 0-8-16,58-97-3 15,-35 81-3-15,2 4 7 16,-1 0-3-16,3 3 16 16,0 9-4-16,4 0-6 15,2 0-3-15,-1 21-6 0,-5 7 5 16,-6 6 0-16,-5 6 8 15,-5 6 8-15,-5 6 14 16,-6 2-8-16,0-4-8 16,0-5 0-16,0-12-9 15,0-12-8-15,0-9 7 16,-2-11-7-16,2-1-2 16,0 0-2-16,5-9-80 15,21-23-79-15,11-17-659 16</inkml:trace>
  <inkml:trace contextRef="#ctx0" brushRef="#br0" timeOffset="-142100.79">26207 14180 792 0,'0'0'194'0,"0"0"-74"16,0 0-1-16,0 0-53 16,0 0-21-16,0 0-21 0,2-14-13 15,-2 14 11-15,0 0 3 16,-4 0-11-16,-15 2-9 16,-6 17 21-16,-4 6-2 15,-2 4 12-15,2 11-5 16,0 7 13-16,6 8-14 15,8 10-6-15,6 3-10 16,9 3-6-16,0-6-4 16,16 0-3-16,17-12 0 15,7-12 1-15,5-15-2 16,-1-22-1-16,3-4-75 16,-5-43-202-16,-1-13-591 15</inkml:trace>
  <inkml:trace contextRef="#ctx0" brushRef="#br0" timeOffset="-141599.02">26520 14409 552 0,'0'0'699'15,"0"0"-519"-15,0 0-67 16,0 0-45-16,0 0-38 16,0 0-24-16,7-9-6 15,-7 9-1-15,0 18-4 16,0 12 5-16,0 10 5 15,-12 8 1-15,-12 8 0 16,-7 4-1-16,0 0 3 0,2-2-4 16,6-12-2-16,5-11 1 15,7-16-2-15,7-6-1 16,2-9 0-16,2-4 3 16,0-4-3-16,0-33-6 15,13-21-19-15,13-12-32 16,6 2 2-16,-3-2 5 15,0 7 36-15,-5 4 14 16,1 6 1-16,-1 7 34 16,-4 10 5-16,-4 10-15 15,-1 8-11-15,-6 9 3 16,-1 4-3-16,-6 3-9 0,-2 2-4 16,0 0-1-16,2 0-5 15,2 16 0 1,3 21 5-16,7 14 13 0,-4 12-2 15,3 4-3-15,-3 6 1 16,-1-7-9-16,-3-2 3 16,-2-6-3-16,-2-14 3 15,-2-16-3-15,0-12-7 16,0-16-73-16,0 0-97 16,-15-17-79-16,-9-19-737 15</inkml:trace>
  <inkml:trace contextRef="#ctx0" brushRef="#br0" timeOffset="-140733.34">26495 14620 1070 0,'0'0'330'0,"0"0"-209"15,0 0-63-15,0 0-33 16,0 0-16-16,0 0-8 16,243-26-1-16,-182 14 5 15,-8 0-5-15,-6-6 0 16,-8 0-27-16,-7-4-23 15,-8 4-5-15,-8 0 9 16,-5 0 37-16,-7 6 9 16,-4 5 2-16,0 4 25 15,0 3 6-15,0 0 12 0,0 0-32 16,0 0-13 0,0 0 0-16,0 0-18 15,0 12 7-15,0 11 11 0,0 0 0 16,0 5 6-16,0 2-2 15,0 0 2-15,0 2 0 16,0-1-1-16,0 3 1 16,0-10-2-16,0-5-3 15,8-9 0-15,5-8 5 16,9-2 11-16,12-8-6 16,6-18-4-16,3-6-5 15,-6-3 4-15,-6-4-3 16,-8-1-3-16,-12 2 2 15,-9 0-2-15,-2 8 1 16,0 4 1-16,0 5 5 16,-11 6 12-16,-5 6-3 15,1-1-9-15,-5 8-6 0,-3 2 4 16,0 0-5-16,4 4 0 16,-1 10-1-16,5 7 0 15,3 0-4-15,12 0 5 16,0 1 0-16,6-2 1 15,21-4 1-15,10-4-1 16,2-4 2-16,-1-3 0 16,0-5 1-16,-7 0-4 15,-2-7 0-15,-9-13-19 16,-2-6 5-16,-7 0 0 16,-4-1 9-16,-3 5 2 0,-4 7 2 15,0 6 1 1,0 9 0-16,-6 0 0 15,-15 0-12-15,2 6 1 16,1 8 10-16,13-2-6 0,5-1-8 16,13-6-2-16,24 2-3 15,7-3 20-15,5-3-2 16,-7 6-10-16,-11 3-18 16,-10 2 23-16,-10 5-1 15,-9 12 0-15,-2 2 8 16,0 6 42-16,-18 5 19 15,0-2-21-15,7-4-10 16,7-8-24-16,4-12 4 16,0-6-6-16,15-10 1 0,21 0 0 15,9-22-5-15,3-8-88 16,-3-6-147-16,-7 0-400 16</inkml:trace>
  <inkml:trace contextRef="#ctx0" brushRef="#br0" timeOffset="-140444.36">28022 14333 897 0,'0'0'270'16,"0"0"-169"-16,0 0-13 0,0 0 16 15,0 0-74-15,0 0-14 16,-9-34-4-16,9 34 19 15,0 0-5-15,5 17-23 16,1 12 20-16,-1 16 8 16,-3 2-12-16,0 1-6 15,-2 1-4-15,0-8-7 16,0-6 3-16,0-9-4 16,0-6-1-16,0-8-21 15,0-8-37-15,-4-4-73 16,-5 0-78-16,7-22-360 15</inkml:trace>
  <inkml:trace contextRef="#ctx0" brushRef="#br0" timeOffset="-140046.34">28065 14316 1127 0,'0'0'237'15,"0"0"-78"-15,0 0-62 16,0 0-47-16,0 0-44 15,0 0-6-15,119-85-3 16,-73 75 3-16,-13 6 0 16,-8 4-4-16,-15 0-3 15,-5 4-5-15,-5 18 10 16,0 5-3-16,-22 2 4 16,-11 5 1-16,-6-2 1 15,6-2-1-15,13-10 0 0,9-10-4 16,11-10-54-1,0 0 18-15,18-5 19 0,9-11-42 16,0 3 45-16,-6 10 14 16,2 3-1-16,-5 0-9 15,-1 0 9-15,-3 16-1 16,-5 3 6-16,-9 4 17 16,0-1 6-16,0-2 4 15,-11-2-4-15,-7-7-9 16,0-2-7-16,0-6 6 15,0-3-13-15,-1 0-140 16,5-13-207-16</inkml:trace>
  <inkml:trace contextRef="#ctx0" brushRef="#br0" timeOffset="-139801.48">28392 14043 1070 0,'0'0'264'0,"0"0"-135"16,0 0-27-16,0 0-34 16,0 0-61-16,0 0-4 15,159 40 1-15,-92 10-3 16,-7 17-1-16,-16 12 0 0,-15 1-2 16,-20 2 2-1,-9-1-2-15,-22-7 2 0,-19-2 2 16,-5-14-2-16,1-14-99 15,7-31-216-15</inkml:trace>
  <inkml:trace contextRef="#ctx0" brushRef="#br0" timeOffset="-139393.72">28917 13708 1014 0,'0'0'263'15,"0"0"-122"-15,0 0-72 16,0 0-33-16,0 0-4 15,0 0-24-15,258 112-4 16,-225-26-3-16,-13 16-1 16,-15 12 3-16,-5 13 28 15,-21 1-9-15,-21 1 25 16,-5 3 6-16,-6-8-12 16,2-9-14-16,9-23-9 15,11-27-6-15,8-26-7 16,11-19-3-16,10-12-1 0,0-8-1 15,2 0-18-15,-2 0-17 16,-3 0-10-16,-5-4-27 16,-6-14-238-16,-7-7-1006 15</inkml:trace>
  <inkml:trace contextRef="#ctx0" brushRef="#br0" timeOffset="-138275.16">22737 15981 359 0,'0'0'248'16,"0"0"-176"-16,0 0-43 16,0 0-3-16,0 0 20 15,0 0-10-15,-96 0-4 16,69 0 3-16,0 5 40 16,3-5 11-16,2 0 5 15,10 0-8-15,4 0 4 16,6 0-12-16,2 0 6 15,0 0-34-15,0 0-12 0,0 0-19 16,2 0 4 0,25 0 2-16,21 0-17 0,35-6-1 15,37-6 10 1,46-2 1-16,50-3-5 0,46 0 3 16,60 3 6-16,48-5-4 15,51 6-6-15,38-2-7 16,16 4-1-16,9-4 2 15,-6 1-3-15,0 2 2 16,-15 4 6-16,-17 6 7 16,-35-2-4-16,-48-6-8 15,-57 2 2-15,-63-9 4 16,-70 3 9-16,-64-3 8 16,-48 7 9-16,-32-4-2 0,-19 6 15 15,-5 0-11-15,-5 4-15 16,0 0-19-16,0 2-3 15,0 2-6-15,-11 0-24 16,-45 0-84-16,-35 9-10 16,-40 5-120-16</inkml:trace>
  <inkml:trace contextRef="#ctx0" brushRef="#br0" timeOffset="-137713.48">25258 16254 366 0,'0'0'287'0,"0"0"-169"16,0 0 31-16,0 0 0 15,0 0-35-15,0 0-34 16,0 0-2-16,25-60-3 16,-25 60 26-16,0 0-47 15,0 0-20-15,0 0-14 16,4 0-20-16,0 32-9 15,1 18 8-15,2 27 1 16,-5 6 14-16,-2 6-8 16,0-7-3-16,0-7-1 0,0-8 0 15,0-14-1-15,-9-11-1 16,0-12-14-16,5-16-72 16,2-14-96-16,2 0-126 15,0-32-348-15</inkml:trace>
  <inkml:trace contextRef="#ctx0" brushRef="#br0" timeOffset="-137427.65">25420 16240 945 0,'0'0'244'16,"0"0"-107"-16,0 0-73 15,0 0 38-15,0 0-37 0,0 0-33 16,21-49-16-16,33 40-16 15,8 1-1-15,5 8 0 16,-5 0 0-16,-11 8 2 16,-17 10-2-16,-16 0-2 15,-18 8-4-15,0 0 0 16,-29 2 7-16,-23 3 8 16,-14-4-5-16,-6 5 1 15,1-1-4-15,2-14-5 16,9-4-52-16,19-13-91 15,24-4-160-15,17-30-692 16</inkml:trace>
  <inkml:trace contextRef="#ctx0" brushRef="#br0" timeOffset="-137022.87">26288 16116 725 0,'0'0'191'16,"0"0"-57"-16,0 0-5 15,0 0-20-15,0 0-26 16,0 0-5-16,20-22-6 0,-20 22-25 15,0 0-11 1,0 0-11-16,0 0-13 0,0 0-5 16,0 0-7-16,-11 0 0 15,-14 19-3-15,-6 13 3 16,-3 9 1-16,7 5 0 16,6 6 8-16,9 10-5 15,8 1 2-15,4-3-3 16,0-4-1-16,6-15-1 15,19-6-2-15,4-17-11 16,7-13-47-16,4-5-51 16,2-19-72-16,-2-20-274 0</inkml:trace>
  <inkml:trace contextRef="#ctx0" brushRef="#br0" timeOffset="-136585.22">26633 16191 701 0,'0'0'373'16,"0"0"-191"-16,0 0-56 15,0 0 17-15,0 0-69 16,0 0-46-16,70-67-28 16,-70 85-16-16,-14 14 16 15,-9 20 11-15,-2 6-3 16,-4 11 2-16,-5 5-2 16,-4-2-1-16,4-10-5 15,1-11 5-15,8-16-5 0,10-12-2 16,5-16 1-16,10-7 2 15,0-4-3-15,10-28-2 16,19-16-25-16,4-14-29 16,3-7 38-16,-7 4 17 15,-9-2-4-15,-2 9 5 16,0 9 0-16,-1 5 0 16,3 10 0-16,-1 13 6 15,-4 7 6-15,-3 10 9 16,-8 4-15-16,0 0-6 15,-4 4-5-15,0 22 5 16,0 20 2-16,2 9 11 16,3 10-5-16,8 3-7 15,3-2 0-15,4-7 1 0,-3-14 1 16,2-14-3-16,-6-9-9 16,-4-10-66-16,-9-12-111 15,0 0-206-15</inkml:trace>
  <inkml:trace contextRef="#ctx0" brushRef="#br0" timeOffset="-136367.65">26460 16508 818 0,'0'0'418'16,"0"0"-251"-16,0 0-68 16,0 0-11-16,0 0-54 0,0 0-23 15,241-23-10 1,-162 5 7-16,-10 1-5 0,-13 0-2 15,-15-1 0 1,-20-5-1-16,-7 9 0 0,-9 1-9 16,-5 1-12-16,0 5-10 15,0 7-50-15,-2 0-114 16,-12 0-188-16</inkml:trace>
  <inkml:trace contextRef="#ctx0" brushRef="#br0" timeOffset="-135319.78">27391 16334 130 0,'0'0'882'0,"0"0"-764"16,0 0-19-16,0 0 3 15,0 0-69-15,0 0-23 16,-6-41-5-16,6 41 31 15,0 0 3-15,0 0-23 16,0 0-16-16,-7 5-10 0,-11 17 10 16,-2 9 1-1,0 5 3-15,4 4 5 0,3 2 0 16,4-3 2-16,7-4-4 16,0-3-3-16,2-9-3 15,0-6 1-15,2-5 6 16,20-12 1-16,7 0 11 15,2 0-4-15,0-22-5 16,0-8-6-16,-4-5-5 16,-2-10-24-16,-2-3-28 15,-6 2 12-15,-1-4 35 16,-8 6 0-16,-3 7 5 0,-5 7 21 16,0 13 21-1,0 2 7-15,0 11-9 16,-9 4-23-16,-11 0-17 0,-6 8-1 15,-1 20-2-15,0 2-1 16,7 7 1-16,9-1 3 16,9-1 0-16,2-4 6 15,0-4 3-15,25-8 0 16,6-7-1-16,11-10-2 16,2-2 2-16,10-2-2 15,-7-24 2-15,-3-6-7 16,-3-2 1-16,-15-2-2 15,-4-1-3-15,-11 1 2 16,-8 10 0-16,-3 12 1 16,-7 6-2-16,-31 8-6 0,-6 0 5 15,3 0-1-15,10 8 1 16,22 3-1-16,9 1-7 16,5 1 4-16,26-5 7 15,9-2 8-15,5 2-5 16,-8 1-1-16,-1 0-2 15,-12 5-4-15,-3 9 4 16,-8-1-1-16,-7 4-4 16,2 2 5-16,-6-7 1 15,2 2 8-15,1-9 2 16,-1-2-7-16,5-6 3 16,7-2-1-16,6-4-3 15,9 0-3-15,7-18-84 0,4-14-229 16,7-2-884-16</inkml:trace>
  <inkml:trace contextRef="#ctx0" brushRef="#br0" timeOffset="-135029.75">28526 16191 906 0,'0'0'371'0,"0"0"-230"16,0 0-12-16,0 0-35 15,0 0-60-15,0 0-19 16,18-41 3-16,-16 41 5 16,-2 0-2-16,0 0-13 15,0 0-8-15,0 29-3 0,0 15 3 16,0 5 4-16,0 9 0 16,0-1-4-16,0-3 2 15,0-10 1-15,0-12-3 16,-9-9-16-16,-2-9-27 15,0-11-21-15,0-3-47 16,6 0-96-16,5-10-96 16,0-17-411-16</inkml:trace>
  <inkml:trace contextRef="#ctx0" brushRef="#br0" timeOffset="-134646.43">28582 16288 388 0,'0'0'527'0,"0"0"-303"16,0 0-78-16,0 0-7 0,0 0-57 15,0 0-27-15,7-106-25 16,1 98-14-16,-1 6-6 16,-3 2-6-16,-1 0-4 15,-1 0-3-15,1 0-5 16,1 0-6-16,2 5 14 16,3 9-1-16,-2 3 2 15,-2 1-1-15,-1-4 0 16,-4-4-7-16,0-2-15 15,2-8 13-15,9 0 5 0,5 0-5 16,7 0 7-16,2 0 2 16,0 0-1-16,4 0-3 15,5 4 0-15,-1 15 0 16,0-7 1-16,-10 2 3 16,-9-10 4-16,-12-3 8 15,-2 3-2-15,0 5 3 16,-16-4-4-16,-11 4 3 15,-4-5-7-15,2-4 0 16,0 0-5-16,5 0-85 16,-1 0-166-16,7-13-485 15</inkml:trace>
  <inkml:trace contextRef="#ctx0" brushRef="#br0" timeOffset="-134090.75">28562 16240 517 0,'0'0'368'0,"0"0"-210"15,0 0-44-15,0 0-50 16,0 0-18-16,0 0-17 0,56-32-26 15,-39 18 1 1,8 2-4-16,2 2 2 16,4-2-2-16,2 2 0 15,5 5 0-15,-5 5 1 0,-6 0-1 16,-11 0-4-16,-10 7-1 16,-6 13-6-16,0-1 11 15,-20 13 26-15,-9-5 8 16,-4 7-5-16,-1-2-16 15,1-5-1-15,2-5-7 16,8-9-3-16,10-8 7 16,7-5-4-16,6 0 8 15,0 0 26-15,25-18-21 16,8-1-18-16,2 7-3 0,-1 7 2 16,-5 1 1-1,0 4-1-15,-5 0-3 0,-6 18-2 16,-6 0 0-16,-10 8 6 15,-2-4 10-15,0 2 13 16,-25 2 5-16,-11-4-2 16,-9-4-1-16,3 0-13 15,3-4-9-15,4-2 1 16,12-8-1-16,9-4-3 16,11 0-72-16,3-16-123 15,14-16-656-15</inkml:trace>
  <inkml:trace contextRef="#ctx0" brushRef="#br0" timeOffset="-133820.39">29043 15887 1247 0,'0'0'179'15,"0"0"-116"-15,0 0-42 16,0 0 13-16,0 0-5 16,0 0-25-16,258 246-2 15,-246-161-1-15,-12 17-1 16,-24 1 15-16,-30-9-7 16,-17-6 2-16,-8-16-6 0,-3-9 1 15,-2-19-5-15,1-12-119 16,4-18-382-16</inkml:trace>
  <inkml:trace contextRef="#ctx0" brushRef="#br0" timeOffset="-110808.83">30221 15994 502 0,'0'-4'177'16,"0"0"-81"-16,0 4-30 15,0-5 66-15,0 4-66 16,0-3-40-16,6-1 3 16,5 2-9-16,0-2-9 15,-4-1 16-15,-3 4 1 0,-1 1-5 16,-1 1 0-16,-2 0-4 15,0 0 9-15,0 0-14 16,0 0 7-16,0 0-13 16,0 0-8-16,-2 0-5 15,-23 24 5-15,-15 10 1 16,-11 6 15-16,-10-5-9 16,3-2-1-16,8-3-2 15,2-6 3-15,15-7 11 16,11-4 5-16,11-9-13 15,9-1-6-15,2-3 15 16,0 1 20-16,6 5-13 0,23 2-20 16,13 6 4-16,12-2 0 15,-1 2-2-15,1 1-1 16,-10 2-4-16,-10-4 0 16,-12 1-3-16,-15-7-2 15,-7 7-51-15,0 1-63 16,-25-1-11-16,-15-6-102 15,-9-4-213-15</inkml:trace>
  <inkml:trace contextRef="#ctx0" brushRef="#br0" timeOffset="-110619.95">29804 16375 799 0,'0'0'219'0,"0"0"-177"16,0 0 28-16,0 0 37 15,0 0-43-15,0 0-7 16,187 26-24-16,-127-26-19 16,-9 0-9-16,-11 0-5 15,-6 0-88-15,-3 0-130 16,-7-13-412-16</inkml:trace>
  <inkml:trace contextRef="#ctx0" brushRef="#br0" timeOffset="-110350.68">30701 16022 993 0,'0'0'119'15,"0"0"-29"-15,0 0 23 16,0 0-6-16,0 0-23 15,0 0-48-15,0-24-32 16,0 24-4-16,0 19-6 16,0 16 6-16,0 9 7 15,0 2-1-15,0-2-2 16,0-4-4-16,-8 4-42 0,-19-12-208 16,-11-5-557-1</inkml:trace>
  <inkml:trace contextRef="#ctx0" brushRef="#br0" timeOffset="-109421.2">25067 16150 508 0,'0'0'155'0,"0"0"-66"15,0 0 62-15,0 0-33 16,0 0-49-16,0 0-17 16,8-22-30-16,-8 22-6 15,0 0 9-15,0 0-2 0,0 0-7 16,0 0-3 0,-2 0-10-16,-25 14-2 0,-8 12 6 15,-10 6-2 1,3 3 3-16,4-8-3 0,9-5 3 15,6-4 6-15,10-4 0 16,6-5-5-16,7-4-4 16,0 4-2-16,0-2 6 15,23 3 10-15,20-1 6 16,9 4 8-16,4-4-21 16,-4 5-9-16,-15 0-1 15,-5 0-2-15,-14 2-4 16,-12 1-63-16,-6-2-23 15,-2 3-41-15,-27-5-102 16,-16-4-171-16</inkml:trace>
  <inkml:trace contextRef="#ctx0" brushRef="#br0" timeOffset="-109254.3">24754 16513 607 0,'0'0'315'0,"0"0"-174"16,0 0-75-16,0 0 39 15,0 0-33-15,0 0-44 16,286 4-19-16,-262 10-9 16,-13 9 0-16,-11-6-111 15,0-2-131-15,-13-3-329 16</inkml:trace>
  <inkml:trace contextRef="#ctx0" brushRef="#br0" timeOffset="-108792.28">24618 16270 554 0,'0'0'89'16,"0"0"-37"-16,0 0 55 15,0 0-23-15,0 0-39 16,0 0-29-16,-44-18 2 16,22 18-3-16,-7 0 16 0,-3 10 4 15,-1 18 9-15,-2 11-5 16,-2 10-11-16,8 6 7 16,8 1 7-16,9 2-18 15,12-7 6-15,0-12-14 16,27-3 4-16,18-10-5 15,5-7-3-15,6-14-2 16,-6-5-3-16,-6 0 0 16,-9-28-7-16,-12-11-1 15,-15-16-45-15,-8 1 5 16,-6-4 15-16,-23 10 16 16,-9 16 10-16,-2 10 18 0,0 13 1 15,-2 9-14-15,4 0-2 16,5 10-3-16,10 17 0 15,12 3-28-15,11-8-177 16,7-8-422-16</inkml:trace>
  <inkml:trace contextRef="#ctx0" brushRef="#br0" timeOffset="-107231.98">29266 15633 57 0,'0'0'36'16,"0"0"-30"-16,0 0 37 15,0 0 6-15,0 0-5 16,0 0 19-16,189-6-29 0,-189 6-33 16,0 0-1-16,-6 0 0 15,-17 0 61-15,-1 0 1 16,0 0-29-16,10 0-27 15,10 0-6-15,4 0 3 16,0 0 1-16,0 0-4 16,0 6-3-16,0 2 3 15,0 2 12-15,-3-7-2 16,1 4 2-16,-2-3-10 16,2 0-2-16,0-4 0 15,-1 0 9-15,3 0 54 16,0 0 44-16,0 0 22 15,0 0-22-15,0 0-14 16,0 0-6-16,0 0-18 16,0 0 8-16,0 0-16 0,0 0 3 15,45 0-7-15,35 0-40 16,41-8-10-16,30-8-6 16,25-6-1-16,9 2 1 15,2-3 0-15,-10 8-1 16,-23 2 3-16,-30 1-3 15,-30 6 0-15,-32 2 5 16,-29 0 0-16,-20 2 26 16,-13 0 13-16,0 2 4 15,0-2-16-15,0 2-14 16,0 0-2-16,0 0-2 16,0 0-5-16,0 0-8 0,0 0 0 15,0 0 1 1,0 0-1-16,0 0-1 0,0 0 3 15,0 0-3-15,0 0-1 16,0 0 0-16,0 0-9 16,0 0-7-16,0 0-17 15,-13 0-38-15,-20 0-47 16,-21 14-77-16,-8-1-98 16,-2-3-644-16</inkml:trace>
  <inkml:trace contextRef="#ctx0" brushRef="#br0" timeOffset="-105342.06">24068 17223 491 0,'0'0'243'15,"0"0"-154"-15,0 0-69 16,0 0 11-16,0 0 78 15,0 0-32-15,-58-6 2 16,56 6-26-16,2 0-9 0,-3 0-3 16,3 0-14-16,0 0 8 15,0 0-3-15,0 0 6 16,0-5 7-16,0 5-10 16,27-3 1-16,24-6-20 15,27 4-13-15,22-4-2 16,16 2 0-16,23 1 8 15,21-2-1-15,34-1-6 16,36 4 2-16,35-4 1 16,37 4-2-16,32-4 7 15,26 5-5-15,24 0-2 16,10-5 1-16,-3 4 13 0,-17 2 8 16,-15-4-13-16,-18 4-8 15,-18-1-3-15,-26-1 3 16,-41 1 5-16,-38 4-9 15,-39 0-1-15,-36 0 1 16,-21 0 0-16,-22 0 1 16,-19 0-1-16,-23 0 0 15,-23 0-4-15,-22 0 3 16,-13 4-24-16,-10 8-76 16,-51 3-55-16,-34-2 8 15,-32-4-252-15</inkml:trace>
  <inkml:trace contextRef="#ctx0" brushRef="#br0" timeOffset="-104651.64">24540 17200 306 0,'0'0'191'15,"0"0"-120"-15,0 0-17 16,0 0 9-16,0 0 54 16,0 0 30-16,-152-31-13 15,152 31-41-15,0-4-26 16,12 0-7-16,13-6-33 16,15 1-17-16,15 4-3 15,25-4 8-15,30 1 15 16,31-6 4-16,39-3-1 15,36-6-13-15,44 2 7 16,29-4 11-16,22 4 1 0,19-5-22 16,5 7-12-1,10-3 1-15,5 5-3 0,-2-3 0 16,-12 8-3-16,-14-2 1 16,-38 5-2-16,-35 1 3 15,-49-2 2-15,-46 2-1 16,-49-1-3-16,-41 4 0 15,-30-4 6-15,-26 9 28 16,-8-3-3-16,0 3-2 16,0-6-4-16,0 6 0 15,0 0-18-15,0 0-3 16,0 0 0-16,0 0-4 0,0 0 0 16,0 0 0-1,0 0-2-15,0 0 0 0,0 0 1 16,0 0-9-16,0 0-16 15,-4 0-22-15,-27 0-40 16,-29 0-79-16,-38 2-103 16,-25-2-601-16</inkml:trace>
  <inkml:trace contextRef="#ctx0" brushRef="#br0" timeOffset="-102641.8">30051 14267 915 0,'-16'-24'184'15,"9"4"-71"-15,3 4 4 16,2 2 5-16,2 1-47 16,-2 6-29-16,2-1-4 15,0 4-23-15,0 2 3 16,0 2 3-16,0 0-13 16,0 0-12-16,0 0 0 15,0 18-8-15,0 12 8 16,10 12 0-16,2 6 0 15,-1-2 1-15,0-3 0 16,1-11-1-16,0-13 0 0,7-8 1 16,14-11 3-16,21-16-1 15,23-37 8-15,21-22-11 16,20-24-4-16,15-15-7 16,0-9 4-16,-2 6 5 15,-17 13 2-15,-27 25 3 16,-25 26-2-16,-26 23 1 15,-18 14 4-15,-9 8-6 16,-9 4-2-16,0 4-4 16,-2 7-79-16,-25 21-120 0,-9 6-92 15</inkml:trace>
  <inkml:trace contextRef="#ctx0" brushRef="#br0" timeOffset="-101943.58">31355 13687 1026 0,'0'0'148'0,"0"0"-75"16,0 0 17-16,0 0 21 0,0 0-33 15,0 0-34-15,-4-10-13 16,4 10-3-16,0 0-6 16,0 0-9-16,0 0-4 15,0 0 4-15,0 0-9 16,0 7-4-16,-3 25 0 16,-6 18 0-16,-2 9 6 15,-2-1-3-15,1-2-1 16,6-13-1-16,-1-9-1 15,5-12 1-15,0-10 0 16,2-7 0-16,0-3 0 16,0-2 1-16,0 0 3 0,0-31-5 15,9-16-7-15,9-23-21 16,1-2 17-16,2 1 9 16,-4 10 2-16,-1 18 0 15,-5 17 4-15,-4 14 14 16,-2 10-6-16,1 2-11 15,3 11-1-15,3 24 0 16,0 6 2-16,1 4-1 16,1-8 6-16,-3-3-6 15,1-11-1-15,1-13 0 16,-2-4 0-16,0-6 2 0,4-6 1 16,6-22-3-1,4-12-6-15,-1-4-6 0,2-1 8 16,1 6-1-1,0 6 5-15,-5 11-2 0,-6 8 2 16,-5 8 5-16,-4 6 5 16,-1 0-10-16,2 18 2 15,0 20-2-15,-1 10 1 16,-5 7 1-16,-2-1-2 16,0-6-3-16,0-10-49 15,2-10-50-15,-2-16-118 16,2-12-121-16,0 0-360 15</inkml:trace>
  <inkml:trace contextRef="#ctx0" brushRef="#br0" timeOffset="-101673.73">31966 13547 732 0,'0'0'338'16,"0"0"-144"-16,0 0-18 16,0 0-69-16,0 0-41 15,0 0-38-15,51-117-19 16,-51 117-9-16,0 29-7 15,-4 15 7-15,-17 14 10 16,-3 8 8-16,-1 5-5 16,0-3 1-16,6-2-3 15,5-10-3-15,5-12 7 16,7-12-8-16,2-14-7 16,0-6 2-16,38-12 4 15,18 0 6-15,13-7-2 16,9-18-10-16,-7-7-23 0,-11 6-44 15,-13 5-73-15,-18 9-286 16</inkml:trace>
  <inkml:trace contextRef="#ctx0" brushRef="#br0" timeOffset="-101430.88">31346 14446 1006 0,'0'0'281'0,"0"0"-202"15,0 0 28 1,0 0-15-16,0 0-37 0,0 0-27 16,578-127-18-16,-497 109-3 15,-25 4-7-15,-18 6-5 16,-20 4-57-16,-9 4-150 15,-9 0-188-15</inkml:trace>
  <inkml:trace contextRef="#ctx0" brushRef="#br0" timeOffset="-101192.02">31596 14540 880 0,'0'0'343'0,"0"0"-203"16,0 0-35-16,0 0-17 15,0 0-11-15,0 0-38 16,224 3-24-16,-107-24-15 16,-10-1 5-16,-18 4-2 15,-24 4-1-15,-28 1-2 16,-18 12 2-16,-17-5-2 16,-2 4 0-16,0 0-5 15,-21-1-16-15,-8 3-29 16,-4 0-146-16,-2-4-223 15</inkml:trace>
  <inkml:trace contextRef="#ctx0" brushRef="#br0" timeOffset="-99910.65">23873 14309 551 0,'0'0'170'0,"0"0"-81"16,0 0 31-16,0 0-35 15,0 0-20-15,0 0 24 16,-2-60 4-16,2 52-30 0,-2-2 7 15,2 0 3-15,0 1-13 16,0 2-27-16,0 2-8 16,0-2-2-16,0 5-6 15,0 0-2-15,0 2-4 16,0 0-4-16,0 0-6 16,0 0-1-16,10 20-1 15,5 6 1-15,3 9 2 16,-1-1 3-16,-1-5-2 15,-3-3-1-15,1-8 1 16,-3-13-3-16,9-5 0 16,9-3 9-16,9-34 2 15,11-21-4-15,2-14-7 16,1-15 1-16,1-8-2 0,-6-1-10 16,-2 8-4-16,-10 12 9 15,-8 18-12-15,-12 21 11 16,-8 17-1-16,-4 11-30 15,-3 9-72-15,0 0-145 16,0 17-59-16,-14 9-358 16</inkml:trace>
  <inkml:trace contextRef="#ctx0" brushRef="#br0" timeOffset="-99563.1">24246 13922 704 0,'0'0'343'0,"0"0"-246"16,0 0 24-16,0 0-32 16,0 0-30-16,0 0-31 15,-4 0-19-15,13 0 4 16,-1 0 7-16,-1 17-3 16,0 11 1-16,0 7 18 15,-1 11-8-15,1 7-5 16,4 0-7-16,2-2-3 15,1-11 0-15,1-10 1 16,-2-16-5-16,3-12-1 0,7-2 1 16,12-33 15-16,15-32-10 15,9-20-9-15,4-15-4 16,4-8 0-16,2-4 1 16,0 6-2-16,-5 11-19 15,-10 19-11-15,-11 22-25 16,-12 18-161-16,-4 19-296 15</inkml:trace>
  <inkml:trace contextRef="#ctx0" brushRef="#br0" timeOffset="109835.71">11596 10006 427 0,'0'0'240'16,"0"0"-178"-16,0 0-37 15,0 0 12-15,0 0 2 16,0 0 23-16,0 0 36 15,73 26-28-15,-42-26-11 16,0-4-7-16,8-8-15 16,-4-5-7-16,3-2-24 0,-7 3-5 15,-4 0 1-15,-7 2-2 16,-9 6-34-16,-11 1-27 16,0 2-9-16,0 3 7 15,-9 2 38-15,-11 0 17 16,-2 0-8-16,-2 4 9 15,1 7 6-15,5 1 1 16,1 0-4-16,5-1 2 16,3-3 1-16,3 4-1 15,2 0-4-15,1 5 1 16,0 3 5-16,3 4 14 16,0 5 4-16,0 11 14 15,0 4 4-15,0 5-10 0,0 1 2 16,-4-3-9-16,-3-4 0 15,-3-3-4-15,-4-7 0 16,-3-4 2-16,-6-9 1 16,-2-6-3-16,-4-8-3 15,2-3 3-15,-2-3 0 16,6 0 8-16,2-3-5 16,7-6 10-16,8 7-7 15,4-1 3-15,2 3-1 16,0 0-10-16,0 0-13 15,0 0-6-15,4 5-60 16,10 7-57-16,5-4-181 0</inkml:trace>
  <inkml:trace contextRef="#ctx0" brushRef="#br0" timeOffset="111113.64">12063 10321 400 0,'0'0'206'16,"0"0"-118"-16,0 0-5 16,0 0-12-16,0 0-20 15,0 0-26-15,0 0-1 16,0 0 25-16,0 0 19 16,0 0-9-16,0 0-9 15,0-2 3-15,0 2-13 16,0-3-5-16,0 1-10 15,0-1-11-15,0-1-14 0,0-1 6 16,0 0-4-16,0-3-2 16,-2 1 0-16,-2-2 1 15,-1 1-1-15,-1-1 0 16,2 0 0-16,-1 1 1 16,-2 0-1-16,3-1 0 15,-1 4 0-15,1 0 3 16,2 1-2-16,-2 4-1 15,-2 0 0-15,2 0-1 16,-3 0 0-16,1 0-4 16,-3 0 2-16,-2 2 0 15,0 10 3-15,-3 5-1 16,3 0 3-16,0 6 1 16,0-1-2-16,2 3 2 15,5 2 2-15,-1-1-5 0,5 0 4 16,0-6 2-1,0-4 0-15,0-8-2 0,9-4 0 16,4-4 3-16,3 0 7 16,2 0-3-16,2-12 1 15,-2-11 1-15,-1-2-8 16,-1-5 0-16,-1 0-5 16,-3-1 0-16,-1 10-5 15,-7 5 5-15,0 4 6 16,2 3-6-16,-4 1 2 15,0 5 1-15,0-4-1 16,-2 7-2-16,2 0-4 0,-2 0-12 16,3 0-9-1,3 13 20-15,0 4 4 0,2 6 1 16,1 0 0-16,-5 1-1 16,4-1 1-16,0-3 0 15,-4-3 0-15,1-4 0 16,-1-7 0-16,-4-2 2 15,2-4-2-15,2 0 7 16,6 0 24-16,-1-16-12 16,1-5-15-16,0-4 1 15,-4 3-5-15,1 2-2 16,-1 4-4-16,-1 2 5 16,2 4 1-16,0 1 0 15,-1 6 0-15,-2 1-3 16,1 2-7-16,-1 0 6 15,1 0-10-15,0 7 4 0,-3 14 2 16,0 1 5-16,-2 2 2 16,0-2 1-16,0-2 0 15,0-4-1-15,0-6 1 16,0-2 0-16,0-4 1 16,0-2-1-16,0-2 2 15,0 0 5-15,2 0 12 16,2-14-1-16,5-7-18 15,3-6-23-15,1-2 17 16,1 4 5-16,1 2-6 16,1 8 5-16,-5 5-1 0,-1 3 2 15,0 6-3 1,-1 1 1-16,-1 0-5 0,2 0 5 16,1 5-2-16,-3 11 2 15,4 5 3-15,-5 1 4 16,1 2 4-16,-1 0-2 15,0-2-3-15,2-2-1 16,2-2 1-16,0-4-3 16,7-8-5-16,4-6-144 15,3 0-361-15</inkml:trace>
  <inkml:trace contextRef="#ctx0" brushRef="#br0" timeOffset="111540.15">12690 10279 561 0,'0'0'289'0,"0"0"-151"16,0 0-58-16,0 0 3 15,0 0-27-15,0 0-33 16,-49 0 24-16,49 0 23 15,7 0-15-15,15 0-8 16,7 0-7-16,9-4-8 16,-2-1-18-16,-1 2-12 15,-1 3 3-15,-8 0-3 16,-3 0-2-16,-6 0-2 16,-3-2-15-16,-3-2-108 15,-2-6-147-15,2-5-552 16</inkml:trace>
  <inkml:trace contextRef="#ctx0" brushRef="#br0" timeOffset="111951.9">13225 10004 482 0,'0'0'305'15,"0"0"-136"-15,0 0-35 16,0 0-34-16,0 0-51 15,0 0 11-15,0 0-8 16,0 0-10-16,0 0-13 16,0 0-29-16,0 20 4 15,0 11-1-15,7 6 16 16,-1 7-7-16,1 5-5 16,0-1-2-16,2 0-5 15,-3-8 5-15,-1-8 2 0,-5-13-7 16,0-5-9-16,0-11-130 15,0-3-85-15,-11-12-124 16</inkml:trace>
  <inkml:trace contextRef="#ctx0" brushRef="#br0" timeOffset="112135.81">13143 9912 921 0,'0'0'361'16,"0"0"-216"-16,0 0-60 15,0 0-56-15,0 0-18 16,0 0-10-16,114-93 0 0,-83 93-1 16,-7 0 0-16,-2 9-72 15,-4 17-73-15,-5 3-122 16,-5 6-427-16</inkml:trace>
  <inkml:trace contextRef="#ctx0" brushRef="#br0" timeOffset="112942.33">13178 10166 520 0,'0'0'335'16,"0"0"-221"-16,0 0-50 15,0 0-10-15,0 0-3 16,0 0-19-16,141 9-20 16,-90-9 0-16,0 0-3 15,-6-4-7-15,-11-8 0 16,-8 2-4-16,-6-1-8 15,-4 1-57-15,-5 2 34 0,-3 3 10 16,0-2 19-16,-4 0 4 16,-4 0 2-16,0-1 2 15,0 4-3-15,0 2 9 16,0 2 14-16,-4 0-15 16,-8 0-8-16,1 0 0 15,3 2 3-15,0 8 5 16,2 2 15-16,4 4 13 15,-1 2-10-15,3 3-1 16,0-2-11-16,0 1 5 16,0 1-4-16,16-5-4 0,4-4 5 15,9-6 4-15,0-6-1 16,0 0-4-16,-2-6-10 16,-7-12-3-16,-5-6-3 15,1-5-78-15,-3-5-68 16,-2-2 15-16,1-1-169 15,-1 6 235-15,-3 4 65 16,-2 4 79-16,-4 9 140 16,-2 4-91-16,0 6 15 15,0 4-50-15,0 0-54 16,0 0-21-16,0 0-12 16,0 0-6-16,0 4 0 15,0 17 3-15,0 8 7 0,0 7 11 16,0 8-1-1,0 2 3-15,0-1-7 0,0-4 0 16,0-4-10-16,0-9 4 16,0-8-8-16,0-10 0 15,0-8-1-15,0-2 8 16,0 0 16-16,6-22 39 16,1-11-48-16,7 0-16 15,1 3 0-15,5 1 0 16,9 9 1-16,0 6-1 15,4 7-2-15,-1 4 2 16,-8 3 0-16,-6 0 0 0,-10 0-1 16,-5 4-2-1,-3 9 0-15,0 2 1 0,-5 3-2 16,-16 3 4-16,-4-2 2 16,-2-2 1-16,2-5-3 15,3-5 1-15,2-7-3 16,4 0-47-16,5 0-143 15,11-15-388-15</inkml:trace>
  <inkml:trace contextRef="#ctx0" brushRef="#br0" timeOffset="113072.27">14266 10140 824 0,'0'0'0'15,"0"0"-238"1</inkml:trace>
  <inkml:trace contextRef="#ctx0" brushRef="#br0" timeOffset="119384">11839 12424 29 0,'0'0'124'0,"0"0"-41"16,0 0-6-16,0 0 0 16,0 0-20-16,0 0-35 15,0 0-19-15,-3 0 1 16,3 0-5-16,0 0 2 15,0 0 11-15,0 0 6 16,0 0 9-16,0 0-1 16,0 0 13-16,0 0 4 15,0-2 1-15,0 2 28 16,0 0-10-16,0 0-28 16,0 0-11-16,0 0-14 0,0 0 5 15,0 0-13-15,0 0 8 16,0 0-9-16,0 0-2 15,0 0-2 1,-4 0 1-16,-6 0 2 0,0 0 1 16,-3 0 17-16,-1 0 13 15,1 0 13-15,1 2-3 16,3 3 16-16,3-4-20 16,6 1-12-16,0-2-15 15,0 0 0-15,0 0-3 16,0 0 22-16,0 0 9 15,9 0-3-15,17 0-5 0,14 0 4 16,8 0 8-16,-2-11-14 16,-1-1-10-16,-5 0-10 15,-9 1-7-15,-9 3 2 16,-11 4 2-16,-5 2-3 16,-6 2-2-16,0 0-2 15,0 0-7-15,0 0-1 16,-6 0 3-16,-5 0 7 15,3 0 1-15,-2 0-1 16,8 0 1-16,-2 0 0 16,-1 0 2-16,1 4-2 15,-4-2-1-15,-2 3-2 16,1-2 4-16,-4 1-1 16,4 1 0-16,-2 2-1 0,0 1 1 15,2 3 0-15,2 2-2 16,1 3-3-1,3 2 1-15,3 4 4 0,0 3 1 16,0 1-1-16,0-3 0 16,0 0 1-16,0-1-1 15,0 0 0-15,-6 1 0 16,-14-6 0-16,-9-5 0 16,-5-4 7-16,3-6-5 15,2-2-1-15,0 0 5 16,4-6 0-16,5-13 0 15,7 6 1-15,6 0 33 16,3 5 3-16,4 7-7 16,0-1-1-16,0 2-12 15,0 0-12-15,0 0-10 0,0 0-1 16,0 0 0-16,4 0-5 16,7 0 5-16,-2 10 0 15,1 4-2-15,-2-1 1 16,3 4 1-16,3-2 2 15,1-1-2-15,1-2 3 16,1-3-3-16,6-3 2 16,-1-4 0-16,1-2 2 15,-1 0 1-15,-2 0 3 16,0-2-7-16,-2-8 2 16,-2-2-2-16,-3-2-1 15,1-2-4-15,-4 0-2 16,-1 0 3-16,-2 0-1 0,-2 2 1 15,-1 6 3 1,-2 2 0-16,0 6 1 0,-2-3-2 16,0 3 1-16,0 0-4 15,0-1-3-15,0 1 2 16,0 0-1-16,0 0 3 16,0 0 1-16,0 0 2 15,0 0 2-15,0 0 0 16,0-2 2-16,0 2 0 15,2 0-2-15,-2 0 1 16,0 0-3-16,0 0 0 16,0 0 0-16,0 0 0 0,0-2 2 15,5-4-2-15,-1-2 4 16,1-2-4-16,2-2 1 16,-3 4-1-16,0-1-1 15,1 4 1-15,-3 3-1 16,0 0 4-16,0 2-5 15,-2 0 4-15,0 0-4 16,0 0 3-16,0 0-1 16,0 0 0-16,0 0-4 15,0 0 2-15,0 0 2 16,0 0-7-16,0 0 4 16,0 0-8-16,0 0-1 15,0 18 4-15,0 5 6 0,2 3-1 16,4 1 1-16,0-5 2 15,-1-1 1-15,3-8 3 16,2-6-2-16,-2-2-1 16,1-3 5-16,0-2-5 15,0 0 2-15,2 0 3 16,5-12-6-16,-1-12-6 16,1-5-25-16,-3 0-29 15,-2 0 36-15,1 4 18 16,-4 1 3-16,-3 4 3 15,-1 8 0-15,-2 1-2 16,-2 8 2-16,0 3 0 16,0 0 0-16,0 0-6 15,0 0-4-15,0 0-4 0,0 0-3 16,0 10 8-16,-8 9 9 16,3 1 0-16,3 3 0 15,2-3 0-15,0 4-1 16,0 0 2-16,0 1 0 15,0-6 1-15,4-3-2 16,-1-5 0-16,-1-6 1 16,0-3 2-16,-2 0-1 15,2-2 2-15,0 0 19 16,6-18-23-16,0-10-3 16,3-1-19-16,3 4 19 0,-1 0-1 15,3 5 4 1,-5 3 0-16,-3 5 2 0,2 3-3 15,-6 4 1 1,1 2-3-16,-1 3 2 0,-2 0 1 16,2 0-10-16,4 12 3 15,-2 13 0-15,1-1 7 16,-3 4-1-16,0-2 2 16,-1-2 2-16,2-6-3 15,-3-4 0-15,0-3 2 16,0-8-1-16,-2-1-1 15,0-2 2-15,0 0 6 16,0-12-8-16,3-13-28 16,1-2-39-16,5 1 45 0,2 2 22 15,2-1 0-15,1 6 1 16,-1 2 1-16,-2 3 17 16,-2 9 2-16,-2 2-3 15,-1 3-10-15,-1 0-8 16,-1 0 0-16,4 21 0 15,0 5 2-15,-1 3 0 16,-1 0 0-16,2-5 0 16,-4-6 4-16,-2-8-6 15,-2-7-29-15,0-3-123 16,0 0-137-16,0-5-319 16</inkml:trace>
  <inkml:trace contextRef="#ctx0" brushRef="#br0" timeOffset="119848.73">12630 12575 69 0,'0'0'863'16,"0"0"-696"-16,0 0-78 16,0 0-26-16,0 0-15 15,0 0-21-15,64-4-21 16,-45 4-4-16,0 0 6 16,-1-2-1-16,3-3-1 15,-4-2-2-15,-1-2 0 16,-3-1-4-16,-1-2 0 15,-6-1-6-15,1 1-19 16,-1 0-25-16,-6-2-4 16,0 3-1-16,0 4 10 15,0-2 32-15,0 5 8 0,0 1 4 16,-6 1 0-16,-3-1-1 16,-3-1 2-16,6 4 4 15,-3-2 8-15,5 2 2 16,-4 0 0-16,0 0-3 15,-3 0-9-15,-1 14-2 16,-1 9 0-16,2 2 0 16,2 8 14-16,9-1 27 15,0 2-8-15,0 0 12 16,20-4-3-16,5-5 18 16,4-5-18-16,0-8-10 0,2-10 1 15,5-2-15-15,-3-2-1 16,-2-21-10-1,-4-3-7-15,-9 2-101 16,-7 4-45-16,-11 4-35 0,0 2-67 16,0 0-362-16</inkml:trace>
  <inkml:trace contextRef="#ctx0" brushRef="#br0" timeOffset="121299.26">14015 12136 345 0,'0'0'116'0,"0"0"-45"16,0 0 7-16,0 0 5 15,0 0-8-15,0 0-38 16,10-8-8-16,-8 8 26 16,3 0 63-16,-3 0-33 0,2 0-26 15,-4 0-16-15,0 0-7 16,0 0-8-16,0 0 0 16,0 0-1-16,0 0-8 15,0 0-4-15,0 0-10 16,0 0-5-16,0 0 0 15,0 0 0-15,0 0 0 16,0 0-2-16,0 0 0 16,0 0-1-16,-2 0 0 15,-4 0 1-15,1 0 2 16,5 0 2-16,0 0-2 16,0 0 7-16,0 0 4 0,0 0-10 15,0 0 2-15,0 0 1 16,0 0 4-16,0 0 4 15,0 0-4-15,0 0-4 16,0 0 0-16,0 0-3 16,0 0 2-16,0 0-3 15,0 0 0-15,0 0 0 16,0 0 0-16,0 0 1 16,0 0 2-16,0 0 6 15,0 0-2-15,0 0 0 16,0 0 0-16,0 0-3 15,-2 0 2-15,2 0-2 16,-4 0-2-16,-8 0 2 16,-3 5-3-16,-10 12 0 15,-6 5 1-15,-4 7-4 0,-5 10 1 16,1 9 1-16,6 4 8 16,6 3 5-16,16-4 7 15,9-3-5-15,2-4 1 16,15-3-9-16,24-5 2 15,9-9 0-15,8-4-1 16,0-8 1-16,-7-8 0 16,-15-5 2-16,-15-2-2 15,-9 0-4-15,-8 0-2 16,-2 0-1-16,0 0-2 16,0 0-6-16,0 4-52 15,-4-2-100-15,-8-2-186 16,1 0-706-16</inkml:trace>
  <inkml:trace contextRef="#ctx0" brushRef="#br0" timeOffset="121971.8">14337 12312 414 0,'0'0'230'0,"0"0"-117"16,0 0 15-16,0 0-28 15,0 0-18-15,0 0 18 16,0-22-30-16,0 22-5 15,0-2-10-15,0 2 1 16,0 0-18-16,0 0-7 16,0 0-26-16,0 0-5 15,0 14-25-15,0 12 16 0,0 12 9 16,0 0 6-16,0 4-4 16,0-1 5-16,0-2-2 15,0-3-5-15,0-5 0 16,-2-9 6-16,0-10-5 15,-3-8-1-15,3-4-90 16,-2-12-31-16,0-20-131 16,-2-12-562-16</inkml:trace>
  <inkml:trace contextRef="#ctx0" brushRef="#br0" timeOffset="122540.48">14337 12312 605 0,'-46'-16'298'0,"46"16"-100"15,0 0-53-15,0 0-69 16,0 0-61-16,0 0-15 15,58 16-2-15,-37 16-4 16,0 2 6-16,1-2 0 16,-2-3 2-16,-2-10 0 15,-5-6-1-15,-6-5-1 16,-2-8-46-16,3 0-52 16,1-11-76-16,9-16-29 15,5-8-105-15,4 0 167 16,6-4 107-16,-2 0 34 15,0 8 60-15,-2 4 132 0,-9 4 23 16,-6 11-50-16,-8 8-41 16,-6 4-16-16,0 0-97 15,0 16-4-15,-4 12-7 16,-14 4 28-16,-2 1-6 16,0 2-3-16,-1-3 8 15,2-2-3-15,1 0-13 16,1-5-4-16,-2-3-2 15,5-9-4-15,6-4 1 16,3-6 2-16,5-3-1 16,0 0 23-16,5-21-2 15,13-9-24-15,1-5-21 16,4 0 3-16,-5 3-8 16,-1 1 15-16,4 4 10 15,-1 6 1-15,-3 1 0 0,2 6 4 16,-8 6 8-16,-7 4 24 15,-2 4 2-15,-2 0-30 16,0 18-2-16,0 18-6 16,0 10 30-16,0 2-6 15,0 2-7-15,0-3-13 16,0-3 0-16,0-7 3 16,0-8-7-16,0-14-30 15,7-12-127-15,6-3-151 16</inkml:trace>
  <inkml:trace contextRef="#ctx0" brushRef="#br0" timeOffset="123374.08">15008 12416 419 0,'0'0'156'15,"0"0"-142"-15,0 0-2 16,0 0 6-16,0 0-9 15,0 0-7-15,0 18 1 16,0-18 1-16,0 0 11 16,0 0 49-16,0 0 29 15,0 0-33-15,0 0-24 16,0 0 21-16,0 0-11 0,0-13-28 16,0-4-11-1,0 1-1-15,0 0 8 16,0 4 14-16,0 3 5 0,0 0 5 15,0 6 16-15,0 1-21 16,-2 2-17-16,-7 0-16 16,-2 0-3-16,0 3 1 15,-2 11-1-15,-1 0 3 16,3 6 8-16,0-2 6 16,-1 6-3-16,6 1-3 15,4-1 4-15,0 1 3 16,2 0-6-16,0-6 2 15,0-5-7-15,0-5 3 16,10-7-2-16,9-2 9 16,3 0 4-16,2 0-4 0,1-16-8 15,-1-3-1-15,-1-1-2 16,-4 1 0-16,2-1-3 16,-3-4 4-16,1-1 1 15,2-5-5-15,-1 2 2 16,-7 0 0-16,-1 6 0 15,-6 5 18-15,-6 8 24 16,0 6 5-16,0 3-16 16,0 0-33-16,-9 0-6 15,-13 15-3-15,-5 5 9 16,9 0 0-16,7-4 1 16,7-4-2-16,4-3 2 15,0-6 0-15,22-1 1 0,12 3 9 16,1-2-11-16,-3 3-23 15,-11 4-37-15,-7 5 2 16,-10 2 10-16,-4 4 20 16,0-1 20-16,0-3 5 15,0-3-5-15,0-2 8 16,0 1 1-16,0-4 6 16,0 1 13-16,0-1 5 15,9-4 11-15,7 2-1 16,7-7 2-16,0 0 0 15,9 0-19-15,-3-8-6 16,2-12-8-16,-2-5 0 16,-2 1-4-16,-7 1-68 15,-2 2-80-15,-9 7-131 0,-5 5-557 16</inkml:trace>
  <inkml:trace contextRef="#ctx0" brushRef="#br0" timeOffset="123631.93">15651 12511 204 0,'0'0'731'0,"0"0"-558"0,0 0-30 15,0 0 31-15,0 0-76 16,0 0-62-16,125 4-10 16,-79-13-1-16,-1-3-19 15,-10-2-6-15,-3-4-40 16,-8-5-245-16</inkml:trace>
  <inkml:trace contextRef="#ctx0" brushRef="#br0" timeOffset="124379.51">16411 12318 469 0,'0'0'213'15,"0"0"-58"-15,0 0-7 16,0 0 6-16,0 0-35 16,0 0-36-16,48-78-15 15,-48 78-31-15,0 0-37 16,-2 16 1-16,-15 10-1 15,-3 8 17-15,-5 4-6 16,-2 5 0-16,0 3 0 0,0 0-3 16,1-2-3-1,4-4-5-15,6-8 2 0,5-12 0 16,9-12 1-16,2-8 4 16,0 0 12-16,2-28-19 15,16-13-25-15,6-7-32 16,-2-6 23-16,-1 1-20 15,-2-5 17-15,-3 7 31 16,-1 5 5-16,-1 10 1 16,-1 7 6-16,-3 13 41 15,-1 9 1-15,-5 4-20 16,0 3-28-16,3 0-2 0,0 23-9 16,2 9 11-1,-1 10 6-15,6 6 2 0,4 0 1 16,2 0-1-1,0-6-6-15,-2-3 7 0,-4-11-6 16,-8-6 0-16,-6-9-3 16,0-2-54-16,-27-8-29 15,-8-1-66-15,-8-2-151 16,1 0-263-16</inkml:trace>
  <inkml:trace contextRef="#ctx0" brushRef="#br0" timeOffset="124695.18">16353 12508 640 0,'0'0'384'0,"0"0"-229"15,0 0-91-15,0 0 15 16,0 0-29-16,0 0-22 16,239-72-11-16,-206 66-13 0,-6 0-2 15,-6 3-1-15,-5-2 0 16,-5 1 0-16,-4 1-1 16,-2-2 7-16,-1 3-6 15,-4 2 7-15,2-2-3 16,-2 2-2-16,0 0-3 15,0 0-2-15,0 0-1 16,3 0-1-16,1 2 1 16,2 20 3-16,3 11 26 15,-2 11 18-15,0 7-24 16,-5 7 3-16,-2 5-8 16,0-5-10-16,0-8-1 0,0-6-4 15,-2-14-4-15,-7-13-62 16,-5-13-140-16,4-4-78 15,-2-22-336-15</inkml:trace>
  <inkml:trace contextRef="#ctx0" brushRef="#br0" timeOffset="125031.66">16727 12354 1137 0,'0'0'179'16,"0"0"-105"-16,0 0-4 15,0 0-45-15,0 0-20 16,0 0-5-16,141-29 0 0,-120 50-6 16,-2 7-1-16,-3 7 3 15,-10-1 4-15,-6-1 0 16,0-1 22-16,0-7 4 16,-2-8 13-16,-10-5-8 15,10-5-3-15,-2-5-13 16,4-2-7-16,0 0 9 15,0-7 21-15,0-16-3 16,0-5-27-16,11-2-5 16,5 2 2-16,4 3-5 15,-1 4-2-15,0 7-3 16,1 2-33-16,2 7-32 0,0 5-116 16,-1 0-164-1,-2 0-493-15</inkml:trace>
  <inkml:trace contextRef="#ctx0" brushRef="#br0" timeOffset="125239.54">17226 12416 729 0,'0'0'307'15,"0"0"-137"-15,0 0-56 16,0 0-48-16,0 0-20 15,0 0-38-15,18-7-8 16,-18 7-9-16,0 0-8 16,0 3-63-16,0 9-23 0,0-4-146 15,0 1-382-15</inkml:trace>
  <inkml:trace contextRef="#ctx0" brushRef="#br0" timeOffset="125478.4">17226 12416 626 0</inkml:trace>
  <inkml:trace contextRef="#ctx0" brushRef="#br0" timeOffset="125773.75">17226 12416 626 0,'-22'51'187'0,"22"-51"-68"0,0 0 22 0,0 0-31 16,0 0 12-16,0 0-26 15,-4-87 2-15,4 78-37 16,11 1-27-16,0 1-13 15,-2 5-9-15,2 2-11 16,-2 0 0-16,2 0-2 0,2 18-5 16,-2 5 4-1,1 4 2-15,-3-1 0 0,-5 1-3 16,-4-8 2-16,0-2-6 16,0-6 2-16,-4-4 5 15,-3-3 0-15,3-4 3 16,-1 0 2-16,-2-11 19 15,7-14-1-15,0-8-18 16,0-2 8-16,7 3-9 16,13 3-4-16,0 5 1 15,3 8-1-15,-4 6-29 16,2 8-45-16,-3 2-84 0,1 0-110 16,0 6-316-16</inkml:trace>
  <inkml:trace contextRef="#ctx0" brushRef="#br0" timeOffset="125994">17581 12444 824 0,'0'0'337'0,"0"0"-186"16,0 0-11-16,0 0-39 15,0 0-72-15,0 0-20 16,11-42-9-16,-8 42-6 15,-3 16-4-15,0 16 9 16,0 7 1-16,-8 1 0 16,-11-7-61-16,1-4-68 0,2-15-74 15,5-14-349-15</inkml:trace>
  <inkml:trace contextRef="#ctx0" brushRef="#br0" timeOffset="126734.57">17964 12170 819 0,'0'0'240'0,"0"0"-100"16,0 0-13-16,0 0-47 16,0 0-21-16,0 0-4 15,-4 0 1-15,4 0-8 16,0 0-24-16,0 0-8 16,0 0-10-16,0 6-6 15,0 9-1-15,2 10 1 16,0 6 1-16,-2 4 1 15,0 1 0-15,0-3 0 16,0-6 0-16,-2-7 0 16,-2-9-1-16,-1-6 0 15,3-3-1-15,2-2 0 0,0 0 5 16,0-19-1-16,0-14-4 16,0-6-5-16,0-4 2 15,0 1-8-15,0 3-3 16,0 10 14-16,0 11 0 15,0 7 6-15,2 8-5 16,-2 3 10-16,0 0-9 16,0 0-2-16,0 6-11 15,0 16 3-15,0 4 7 16,7 2 2-16,2-3 5 0,4 1-3 16,-1-6-2-16,-2-5 1 15,-3-7-2-15,0-8 2 16,4 0 2-16,4-11-4 15,3-21-9-15,5-3-15 16,-2 1 8-16,0 2 9 16,-1 1 5-16,-3 7 2 15,0 7 0-15,-9 6 18 16,-3 7 10-16,-3 4-10 16,5 0-11-16,2 12-5 15,-1 20-1-15,4 11 18 16,-5 1-11-16,-5-2-8 15,-2-4 0-15,0-9 0 16,0-8-15-16,0-7-47 16,0-10-74-16,-5-4-207 0,3 0-658 15</inkml:trace>
  <inkml:trace contextRef="#ctx0" brushRef="#br0" timeOffset="127779.17">18397 12198 1068 0,'0'0'144'16,"0"0"-87"-16,0 0-32 16,0 0-22-16,0 0-3 15,0 0 0-15,20 0 1 16,-20 0 0-16,0 0 0 16,0 0 13-16,0 0-10 0,0 0 0 15,0 0-3-15,0 0 0 16,0 0 4-16,0 0 1 15,2 0 13-15,0-9 25 16,1 0-19-16,-3 1 6 16,0-2 0-16,0 3-19 15,0 2-2-15,0 2-1 16,0 3 4-16,0 0 0 16,0 0-13-16,0 0-8 15,0 3-21-15,-9 13 29 16,-3 4 0-16,4 0 3 15,1 2 5-15,3 0 5 16,2-2-5-16,2 3-4 16,0-4 0-16,0-1-4 15,0-8 1-15,0-2 2 0,0-8 0 16,0 0-1-16,0 0 11 16,4-9-13-16,5-12-7 15,1-1 4-15,4-2 0 16,-1-1 3-16,1 0 0 15,-3 7 3-15,-5 8 10 16,-3 5 11-16,-1 5-14 16,-2 0-10-16,0 0 0 15,0 7-17-15,0 11 13 16,0 0 4-16,0 0 3 0,5-2-3 16,1-2 5-1,-1-1-3-15,-1-6-2 0,-2-2 1 16,3-5 5-16,-3 0-4 15,0 0-2-15,3 0-21 16,-1 0-19-16,7-12-37 16,-2-5 42-16,3 3 29 15,-4 6 3-15,-3 1 3 16,-1 7 30-16,-2 0 11 16,0 0-26-16,6 3-15 15,-4 9 0-15,5 2 10 16,-3-2-1-16,6-2-4 15,-1-3-1-15,-1-4 3 16,2-3 2-16,-1 0 0 16,1 0-4-16,-1-6-4 0,-1-12-1 15,2-4-69-15,-5 2 12 16,1 4 25-16,-1 4 28 16,-2 6 4-16,-1 4 1 15,-2 2 39-15,1 0 14 16,-1 0-20-16,0 0-34 15,2 18-11-15,1 14 11 16,-3 10 21-16,0 4-8 16,3 5-7-16,-1-5-4 15,3-4 0-15,-1-3 2 16,-1-4 5-16,-1-9-5 16,-1-8 1-16,-3-9-5 0,0-2 3 15,-5-3 5-15,-17-3 6 16,-5-1 0-16,1 0 2 15,-1-12 3-15,8-17-2 16,15-9 2-16,4-11-3 16,2-2-10-16,25-2-4 15,9 2 0-15,4 2-2 16,2 3-46-16,6 6-53 16,-4 2-149-16,3 1-230 15</inkml:trace>
  <inkml:trace contextRef="#ctx0" brushRef="#br0" timeOffset="128030.03">19144 11909 876 0,'0'0'240'16,"0"0"-82"-16,0 0-66 15,0 0-61-15,0 0-18 16,0 0 10-16,146 237-5 16,-138-148 1-16,-6 1 15 15,-2-5-15-15,0-6-15 16,-23-11 6-16,-17-10-10 0,-13-19-156 16,-14-25-597-16</inkml:trace>
  <inkml:trace contextRef="#ctx0" brushRef="#br0" timeOffset="129080.64">14621 13130 84 0,'0'0'125'0,"0"0"-20"16,0 0 11-16,0 0 32 15,0 0-48-15,0 0-4 16,-334 0-40-16,305 0-32 15,2-2-23-15,0 0 5 16,6 2-5-16,4 0 20 16,8 0 7-16,6 0 35 15,3 0 30-15,0 0-4 16,0 0-5-16,0 0-30 0,8 0-22 16,16-2-11-16,18-1-8 15,25-5-4-15,22-1 7 16,30-1 4-16,26-6-1 15,26-4 1-15,28-4-5 16,19-2-2-16,29 0 0 16,27 2-10-16,21 3-3 15,17 6 3-15,4-2 1 16,-15 8 29-16,-13 1 12 16,-14 1-8-16,-20 4-8 15,-16 1-16-15,-24 0-4 16,-27 2-1-16,-27 0 1 15,-38 0-8-15,-33 0 0 0,-34 0 1 16,-28 0-2 0,-17 0 22-16,-10 0 10 0,0 0-2 15,0 0 5-15,0 0-17 16,0 0-3-16,0 0-5 16,0 0-7-16,0 0-3 15,0 2-1-15,0-2-2 16,0 0-39-16,-10 3-41 15,-28 1-29-15,-15-1-200 16,-12-3-982-16</inkml:trace>
  <inkml:trace contextRef="#ctx0" brushRef="#br0" timeOffset="158189.79">14295 16000 41 0,'-2'0'148'16,"0"0"-98"-16,0 0-34 0,0 0-9 15,-4 0 18-15,4 0 7 16,0 0 0-16,2-2 8 16,-2 2 19-16,2 0 4 15,-2 0 0-15,2 0-10 16,0 0-22-16,-3 0-13 16,1 0-9-16,-2 0 0 15,-2 0 2-15,-4 0-8 16,1 5 8-16,3 0-4 15,-3 0 3-15,0 4 4 16,2-2 12-16,1-2-13 16,1-5-2-16,5 0-3 15,0 0 3-15,0 0 13 16,0 0 2-16,0 0 5 16,0 0 3-16,2 0 0 0,18-8-7 15,14-15-20-15,8-9 0 16,8-3-6-16,2-6 2 15,0-3-3-15,-3 4 1 16,-5-1 0-16,-10 8-1 16,-14 13 0-16,-11 3 4 15,-7 17 5-15,-2-5 25 16,0 5-20-16,0 0-8 16,0 0-2-16,0 0-4 15,0 0-1-15,0 0-17 0,-2 5-117 16,-11 7-46-16,-3-1-521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2T04:55:53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31397 15240 1 0,'0'0'53'16,"0"0"-40"-16,0 0-6 0,0 0-11 15,0 0 4-15,0 0-32 16,2 0 17-16,0 0 15 15,-2 0 1 1,0 0 9-16,0 0 10 0,0 0 31 16,0 0-15-16,0 0 20 15,0 0 13-15,0 0-40 16,0 0 8-16,0 0 6 16,0 0-14-16,0 0 14 15,0 0-31-15,-2 0 23 16,2 0 29-16,0 0-43 15,0 0 12-15,0 0-11 16,0 0-22-16,0 0 21 0,0 0-21 16,0 0 0-1,0 0 2-15,0 0 3 0,0 0-5 16,0 0 2-16,0 0 1 16,0 0 17-16,-2 0-18 15,2 0 3-15,0 0 37 16,0 0-34-16,0 0 18 15,0 0-3-15,0 0-14 16,0 0 17-16,0 0-26 16,0 0 0-16,0 0-3 15,0 0 6-15,0 0-3 16,0 0 0-16,0 0 6 16,0 0-7-16,0 0 1 15,0 0 0-15,0 0 0 0,0 0 0 16,0 0-17-16,0 0-38 15,2 0-77-15,5-4-108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1-02T05:29:40.2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11410 12328 0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0T04:34:08.0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14621 10495 39 0,'0'-2'102'16,"0"-2"-48"-16,0 3-6 16,0 1 2-16,0-3-9 15,0 3 23-15,0 0 27 0,0 0-21 16,0 0 1-16,0-2-2 16,0 0-20-16,0 2-18 15,0-2-16-15,0 2 15 16,0 0-1-16,0 0-5 15,0-3-5-15,0 0 4 16,-2-1-10-16,-6 0-8 16,2-2 10-16,-1 2 13 15,1 2-11-15,2-2-2 16,-2 2-4-16,2-1 4 16,0 3-6-16,-3-3-5 0,3 1-2 15,-6-2 3-15,2 1-4 16,-3 1 0-16,-1-1 0 15,3 3 1 1,-4-2-2-16,-3 2 0 0,1-2 0 16,1 0 2-16,-1-1-2 15,1 3 0-15,1 0 2 16,-1-3-2-16,4 1 0 16,-1 0 1-16,-1 2 0 15,-1 0-1-15,-1 0-1 16,1 0 1-16,-1 0 0 15,-1 0 1-15,2 0 0 16,-1 0 0-16,4 0-1 16,-2 0 0-16,1 0 2 0,-2 0-1 15,-5 0-1-15,2 0 3 16,3 0-3-16,0 0 1 16,-3 0-1-16,5 0 0 15,-5 2 3-15,7-2-3 16,3 2 0-16,-4-2 0 15,6 0 0-15,-5 0 2 16,1 0 0-16,-4 3 1 16,3-3-3-16,1 0 0 15,-4 3 1-15,-3-1 0 16,-1 2-1-16,1-1 0 16,-1-1 3-16,3 3-2 15,-1-3 0-15,5 0 2 0,5-2-2 16,-1 3 3-16,3-3 2 15,-2 0-3-15,-8 3-2 16,-1 1 5-16,-5 0-4 16,5 2-2-16,-1 0 0 15,1 0 4-15,-1 0-4 16,1 3-1-16,0-4 1 16,-1 4 0-16,6-1 1 15,-1-3-1-15,0 2-1 16,2-2 1-16,3-1 1 15,0-1-1-15,1-2 0 16,-2 3 3-16,-1 3-3 16,-3 0 0-16,0 0-1 15,-2 1 1-15,4-3 0 0,1 4 0 16,-1-4-1-16,0 4-1 16,0-1 3-16,1 2-2 15,-3-2 2-15,5-2 0 16,-1 2 1-16,2-4-2 15,-1 1-2-15,0 2 2 16,-1 1 0-16,1 0 0 16,0 0 2-16,-1 0-2 15,0 2 0-15,-1-1 0 16,1 3 1-16,3 1-1 16,0-3 0-16,2-1 0 0,0 0 0 15,0-4 1 1,0 1 1-16,0-1-1 0,0-1 0 15,0 2-1 1,0 2 1-16,0 2-3 0,0 0 4 16,0 2-1-16,0 0 0 15,0-2 1-15,0 2-1 16,0-3 2-16,0 0-3 16,0-1 3-16,0-2 0 15,0 3-2-15,2-2 3 16,0-1-2-16,3 2 4 15,-1 0-4-15,0-2 2 16,2 1-1-16,-2-2-2 16,-2 1 1-16,2 1 3 0,-1-2-4 15,1 0-1-15,0-1 6 16,1 0-3-16,0 0 5 16,-1 2 0-16,3-2-3 15,-3 1 3-15,0 0-3 16,3-1-4-16,0-1 3 15,-3-1-3-15,1 3 6 16,-1-3-4-16,0 1-2 16,3 2 3-16,3-1-4 15,-4-1 6-15,0 2-4 16,-1-3-2-16,2 2 1 16,0-1 3-16,-1 2-4 15,3 1 1-15,-2-2 1 0,0 1 0 16,-1-2-1-16,3 1 4 15,-3 0-4-15,4-1 4 16,-4 0 0-16,1 1-3 16,-1 0 0-16,4 3-1 15,-1-4 3-15,-1 1-2 16,2 0 5-16,1-1-6 16,-1 2 2-16,4-1 0 15,-3-1-1-15,1 0 1 16,-1-1 1-16,-3 2-2 15,4-2 1-15,-3 4-1 16,1-2-1-16,-1 0 1 16,1 0-1-16,0 0 4 15,-1 0-2-15,-1-2 0 0,-2 2-2 16,0-1 1-16,1 0-2 16,3 1 0-16,-2 1 4 15,3-3 0-15,3-2-4 16,-1 3 5-16,1-1 3 15,-1-2-8-15,-5 4 7 16,-3-2-7-16,2 2 1 16,-5-1-1-16,5-3 3 15,-1 1-2-15,4 1 1 16,1 0 4-16,2 0-1 16,0 0 0-16,3-2-1 0,0 2 2 15,-1 1 0 1,-1-2-4-16,-4-1-1 0,1 0 1 15,-3 0-2-15,-4 0 0 16,0 0 1-16,1 0 0 16,-1 0 0-16,6 0 0 15,0 0 2-15,3 0-1 16,3 0 4-16,-1 0-3 16,4 0 0-16,-6 0 1 15,3 0-4-15,-6 0 1 16,-2 0 0-16,-2 0 0 15,-6 0 1-15,3 0-2 0,-1 0 2 16,2 0 1 0,3 0 0-16,-1-1-1 0,6 1 4 15,-1-5-2-15,5 3 1 16,-3-2 1-16,1 1-2 16,-6 3-3-16,3-3 0 15,-5 0 0-15,2 3-1 16,-2-1 5-16,1 1-5 15,-1-2 3-15,2 2-3 16,2-2 2-16,1-2-2 16,3-1 2-16,1 0 0 15,-1-2 1-15,-3 4-2 16,-2-3 1-16,-2 2-1 16,0 0 4-16,-1 0-5 15,0 0 3-15,4 0-2 0,1-2-1 16,0 0 2-16,0-2-1 15,0-1 0-15,0 0 2 16,1-2-2-16,-4-1 2 16,3 3-1-16,1-3 2 15,-1-1-3-15,-3 1 1 16,2 3-2-16,-1-1 1 16,-3-2 1-16,2 4-2 15,-2-2 4-15,0-2-4 16,-1 1 3-16,3-1-1 15,-2 0-2-15,0 1 1 16,1-2-1-16,-5 3 2 16,0 2 4-16,0-1-4 15,0-2 0-15,-2 1 2 0,2-3-1 16,1 2-1-16,-3-3 5 16,0 0-6-16,0 2 1 15,0-2-1-15,0 2-1 16,0-1 5-16,0 4-5 15,0-1 0-15,0 0 0 16,0 2 1-16,0-2 0 16,-3 2 0-16,1 0 1 15,-2-1-2-15,0-4 0 16,2 1 0-16,-1 2 0 16,1-1 2-16,-2 1-2 15,-4 3 2-15,4 0-2 0,2 2 2 16,-5-1-2-16,5-1 0 15,-4 2 0-15,2-1 1 16,-2-2-1-16,0-1 0 16,-1 1 1-16,1 0-1 15,-2 1 0-15,0-1 2 16,1 1-2-16,1-1-1 16,2 5 1-16,-4-4 0 15,2 3 0-15,-1-2-1 16,1 1 1-16,-2-2 1 15,2 2-1-15,1 3 0 16,-1-5 0-16,-1 2 0 16,0 2-1-16,1-1 1 0,1 0 0 15,-1 3 0-15,-1-4 0 16,5 3 0-16,-5 0 0 16,-2 0 0-16,-6-2-3 15,-12-1 2-15,-8 0-1 16,-8 1-3-16,-13-1-71 15,-11-2-96-15,-4-7-200 16</inkml:trace>
  <inkml:trace contextRef="#ctx0" brushRef="#br0" timeOffset="2691.45">23248 10596 279 0,'0'0'192'15,"0"0"-134"-15,0 0-5 16,0 0 20-16,0 0-43 15,0 0 1-15,0 0-6 16,-36-11-1-16,32 8 3 16,-2-1 28-16,0-1 1 15,-3 0-20-15,-2-2-18 16,-2 3 4-16,2-2-1 16,-1 3-4-16,-1-2-10 15,1 1 2-15,-1 2 5 16,0 0-7-16,0 1-2 15,-3-4 0-15,-2 1-1 16,-4 1-2-16,-2-4 1 16,-1 3 7-16,-2-2-6 15,3 0 9-15,-1 2 20 0,2-1 8 16,2 4-30-16,0 1 0 16,-1 0-8-16,0 0 0 15,-2 0-1-15,-1 0 0 16,4 0-2-16,0 0 4 15,1 0-2-15,-1 0 0 16,2 0-2-16,0 0 7 16,-3 0 1-16,3 1 1 15,-4 4-7-15,-4-1 7 16,0 2-6-16,0 0 0 0,0 2 0 16,4-2 0-1,0 0-3-15,1 2 2 0,-1 1-1 16,4-2 0-16,-4 2 3 15,3-2-3-15,-2 0 1 16,-3 0 2-16,1 2 3 16,1-2-1-16,-2 2-5 15,8-4 1-15,1 2 1 16,1 0-2-16,6 0-1 16,0-1 2-16,2 0-1 15,-3 0 2-15,0 2-2 16,-3 2-1-16,-1 2 3 0,1 0-3 15,0 2 0 1,4 2 3-16,0-2-1 0,5 0-2 16,-1-1 0-16,3-2 2 15,0 1-3-15,2 3 3 16,0-4-1-16,-3 3-1 16,3 2 1-16,0 1-1 15,0-2 1-15,0 1-1 16,0 0 3-16,0 0-3 15,3-2 1-15,6-1 0 16,-1-4 2-16,-1 0-3 16,2 1 3-16,0-2 0 15,0 0-1-15,2-1-1 16,-2 0 2-16,4-1-2 16,1 2 2-16,1-3 4 0,1 4-3 15,3-4 0-15,2 2 1 16,4 1 0-16,-1-3-4 15,1 2 2-15,-1-2-2 16,-2 4-1-16,-1-4 2 16,-4 2 0-16,-1-1-1 15,-3-4-1-15,1 3-1 16,-3-5 1-16,-3 5 0 16,4-3 3-16,3 0 1 15,1-2 3-15,4 0 2 16,4 0 13-16,1 0-12 15,0 0-2-15,-5 0-2 0,-3 0-2 16,0 0 0 0,-5 0-4-16,-1 0 2 0,-1 0-4 15,1 0 3-15,-3 0-1 16,6 0 1-16,1 0 1 16,1 0 0-16,-1 0-2 15,6 0 3-15,-5 0-3 16,3 0 1-16,0 0 2 15,-2 0-3-15,1 0 1 16,2 0 0-16,-4 0-1 16,0 0 0-16,-6 0 0 15,-1 0 0-15,1 0 0 16,-4 0 0-16,3 0 0 0,-1 0 0 16,4 0 0-16,1 0 1 15,1 0-1-15,3 0 3 16,2-4 8-1,-2-1-2-15,3 2-5 0,-2-3-2 16,2 2 0-16,-2-3 2 16,0 4-3-16,-3-1 0 15,-4 2-1-15,1-3 2 16,-6 4-2-16,5-3 2 16,-1 0-1-16,-2 1-1 15,3-2 1-15,-1-2 0 16,3 2 0-16,-2-1-1 0,5-3 2 15,-3 4-1-15,-2-1 0 16,2-2-1-16,-1 1 1 16,-1 2 0-16,-5-2 1 15,1 2-2-15,-2 1 2 16,-1-5 4-16,1 4 0 16,-1-4 1-16,3-3-3 15,-5 5 4-15,2-4 1 16,-2 4-3-16,3-1-1 15,-2 0-5-15,1 1 2 16,0-1-2-16,1 2 1 16,-1 0 0-16,-2 1 0 15,2-1-1-15,-1-1 1 16,0-1 0-16,-1 3-1 16,-2-4 4-16,2 1-2 0,-2 0 0 15,2 0 1-15,-2 0-1 16,0-4 0-16,0 0 3 15,0-4-2-15,-9-2-1 16,-7 1 1-16,-6-6-3 16,-5 0-1-16,-4 0-1 15,-3-1 2-15,-5 6-3 16,-5 4-54-16,-8 5-114 16,-4 4-138-16</inkml:trace>
  <inkml:trace contextRef="#ctx0" brushRef="#br0" timeOffset="5624.12">14799 12886 349 0,'0'0'149'15,"0"0"-79"-15,0 0-4 16,0 0 20-16,0 0-12 16,0 0-40-16,-11 0-12 15,8 0-3-15,-1 0 18 16,0-5 3-16,-3 2 2 16,-2-1-24-16,-2-1 9 15,2 1-7-15,-5 1-1 16,-1-4 3-16,1 3-2 0,-3-1-9 15,3 1 2 1,1-1-2-16,-3 1 7 0,3 1-3 16,-3-2-9-16,-1 1-3 15,-4 1 2-15,1 1-3 16,1 0 3-16,0 2 1 16,2 0 2-16,-1 0 0 15,2 0 1-15,-1 0-5 16,-4 0-2-16,2 0 3 15,-4 0-4-15,-1 0 0 16,1 0 1-16,-2 0 1 16,2 0 4-16,-2 0 7 15,0 0-5-15,3 0-1 16,2 2-5-16,0 0-2 16,2-2 0-16,-2 3 0 0,-2-1 0 15,-1 3 0-15,4 0 2 16,-2-1-1-16,1-2-1 15,3 2 1-15,0 0 4 16,5-1 3-16,-2-2-5 16,3 2-1-16,0 1-2 15,-3-3 1-15,-1 5-2 16,-1 1 1-16,-2-1 0 16,0-3-1-16,4 4 2 15,-5-4 0-15,1 6 2 16,1-4 3-16,-4 2 2 15,5-3-3-15,3 0-2 0,2 1 0 16,4 0-2 0,0-3 0-16,1 2 1 0,2-3-2 15,-3 3-1-15,-5 5 1 16,-1-1-1-16,0 0 2 16,-3 2 0-16,3-2-2 15,-3 0 5-15,6 2 2 16,0-6 0-16,4-1 0 15,1 2-5-15,3-2-1 16,-2 4-1-16,-2-2 3 16,0 4 1-16,0-1-4 15,-1 1 2-15,1 2-1 16,-2 1 0-16,2 4-1 0,1 3 0 16,1-2 0-16,0 1 0 15,4 2 1-15,0-2 0 16,0 3-1-16,0-2 0 15,0 2 2-15,0-3-1 16,2 0 3-16,9 1-4 16,0 0 3-16,2-3-3 15,-2 0 3-15,3-2-2 16,-1 0 0-16,1 0 0 16,-3-2 2-16,5-1-3 15,-1 1 3-15,3-3-1 16,4 2 0-16,0 1 1 15,3-1-3-15,2-1 3 16,0-2-3-16,0 0 1 0,-2-2 0 16,0 0 0-16,2-2-1 15,-4 1 1-15,-1-2 0 16,-2-3 0-16,-4 2 1 16,3-2 2-16,1 0-1 15,1 0 2-15,0 0 0 16,4 0 4-16,2 0-6 15,-2 0 0-15,-1 0 1 16,-1 0-3-16,-1 0 0 16,-4 0 2-16,2 0-3 15,-5 0 3-15,1-2-3 16,-3 1 2-16,0-1-1 16,3-1 3-16,-1-1-1 0,2 2 0 15,-1-1 0-15,-1 0 1 16,1 1-2-16,1 0 1 15,-1-2-3-15,1 3 1 16,2-4 0-16,-6 3 0 16,0-2 0-16,0 2 2 15,1-2-3-15,-1 1 0 16,0-2 1-16,-1 3 0 16,-1-2 0-16,-3 1 0 15,2 3-1-15,-4-3 0 16,3-1 2-16,1-1-2 15,1 0 2-15,1-1 4 0,2-3-5 16,-1 4 1-16,-1-2 3 16,-3 2-5-16,-1 1 0 15,2-1 0-15,-6 2 1 16,1 1-1-16,-3 0 2 16,2-3-2-16,-2 5 0 15,3-3 2-15,-1-2-2 16,3 0 0-16,0-3 4 15,1 0-4-15,-1-2 1 16,2 3 2-16,-2-5-3 16,-3 7 0-16,1-1 1 15,-1-1 0-15,-2 3 1 16,3 1-1-16,-5 1-1 0,3-3 4 16,-1 3-4-1,-2 0 2-15,2-1 0 0,0-1-1 16,-2-3 0-16,2-1-1 15,0 3 0-15,3-3 3 16,-3-1-3-16,0 4 1 16,0-5-1-16,0 5 0 15,0-3 0-15,2 3 0 16,-2-4 0-16,-2 2 0 16,2-2 3-16,-2 2-2 15,2-3-1-15,0 2 0 16,-2-4 1-16,2 7-1 0,-2-2 3 15,0 0-1 1,0 0-1-16,0-4-1 0,0 3 0 16,0-2 0-16,0 0 3 15,2 0-3-15,-2 1 0 16,0 2 1-16,3 1 0 16,-3-1 0-16,0 2-1 15,0-2 0-15,0 2 0 16,0-1 0-16,0 0 3 15,0 0 3-15,0-2-6 16,0 0 7-16,0 0-5 16,0 2-2-16,0-2 2 15,0-3-2-15,0 2 3 16,0-2-3-16,0-1-2 16,0-2 2-16,-9 1 1 0,-1-2-1 15,-5-3 0-15,-7 1-1 16,-5-2 1-16,-11 6-56 15,-4 1-129-15,-1-1-174 16</inkml:trace>
  <inkml:trace contextRef="#ctx0" brushRef="#br0" timeOffset="11966.45">22784 13096 276 0,'0'-4'160'16,"0"-1"-101"-16,0 0-2 15,0 3 10-15,0 0 9 16,0 2-32-16,0 0-3 15,0-3 11-15,0 3-1 16,0 0-7-16,0 0-5 16,0 0-5-16,0 0-3 15,0 0-7-15,0 0 1 0,0 0 1 16,0 0-2-16,0 0-12 16,0 0-4-16,0 0-2 15,0 0-1-15,0 0-2 16,0 0-3-16,0 0-7 15,0 0-1-15,0 3-4 16,0 9 11-16,2 4 1 16,0 0 0-16,3-2 1 15,-3-2 2-15,0-1-3 16,-2-6 0-16,2 2 3 16,-2-2-3-16,0 1 1 15,0-2 1-15,0-1-2 16,2 1-1-16,-2-4 1 15,3 0 2-15,-3 0 3 0,0 0 4 16,0 0 9-16,0 0 17 16,0 0-4-16,0 0-12 15,0 0-10-15,0 0-2 16,2 0 4-16,0 0 8 16,5-9-8-16,4-9-8 15,2-3 1-15,3-8-3 16,5 0-1-16,-2-6 1 15,3-1 0-15,3 0-1 16,0 0-1-16,-4 4-1 16,-2 11 2-16,-11 9 0 15,-5 7 1-15,-3 5-1 0,0 0-4 16,0 0-6-16,0 0 4 16,0 0-3-1,0 0 3-15,0 0-3 0,0 0 3 16,0 0 0-16,0 0-9 15,0 0-1-15,0 0-10 16,0 0 5-16,0 0 15 16,0 0 3-16,0 0 3 15,0 0-5-15,0 0-3 16,-7 0-14-16,-13 0-33 16,-4 7-89-16,-3 9-85 15,2 3 52-15,3-1-145 0</inkml:trace>
  <inkml:trace contextRef="#ctx0" brushRef="#br0" timeOffset="12627.07">22813 12994 364 0,'0'0'130'0,"0"0"-83"15,0 0-12-15,0 0 10 16,0 0-26-16,0 0-15 15,9-23-2-15,-9 23 0 16,0 0-2-16,2 0-3 16,-2 0-11-16,2 0 13 15,0 0-1-15,3 0-2 0,3 3 4 16,2 11 72-16,3 0-36 16,-1 4-9-16,-2 2-7 15,3-2-2-15,-5 2-6 16,-2-8-11-16,1-4 4 15,-5-5-5-15,-2-3 0 16,2 0 2-16,-2 0 7 16,0 0 13-16,0 0-3 15,0 0-8-15,2 0-6 16,0 5-5-16,6 2 4 16,-2-2 7-16,1-1-11 15,-3-2 3-15,-2-2 1 16,-2 2 2-16,0-2 18 15,2 0 1-15,-2 0 22 16,0 0-27-16,0 0-8 0,0 2-6 16,0-2 0-16,0 0-4 15,0 0 8-15,0 0 8 16,0 0 18-16,0 0 5 16,0 0-9-16,0 0-11 15,0 0-9-15,0 0-8 16,0 0-3-16,0 0-2 15,0 0 2-15,2 0 0 16,-2 0 6-16,10 0-1 16,3-7 7-16,10-16-3 0,8-11-2 15,4-6-4 1,7-6-1-16,1 0-3 0,1 4-1 16,-3 3-1-1,-10 13-5-15,-11 10 4 0,-11 11 0 16,-7 5-23-16,-2 0-114 15,0 19-70-15,-22 8-220 16</inkml:trace>
  <inkml:trace contextRef="#ctx0" brushRef="#br0" timeOffset="29551.86">9509 10421 5 0,'0'0'38'16,"0"0"4"-16,0 0 7 15,0 0-2-15,0 0-4 16,0 0-4-16,0-3-4 16,0 3 11-16,0-3 0 15,0 1-4-15,0-2 0 16,0 4-19-16,0-2-9 16,0 2 12-16,0-2 4 15,0 0 1-15,0 0-10 16,0-2 1-16,0 2 3 15,0-2 2-15,0 2-4 16,0-2-15-16,0 0-4 16,0 2-1-16,0-3 2 15,0 3 0-15,2-1 1 0,5-1-2 16,-2-1-1-16,-1 2-2 16,-2 1 3-16,0 0-3 15,1 2-1-15,-3 0 1 16,0 0 0-16,0 0 1 15,0 0-2-15,0 0-18 16,-9 7 11-16,-11 10 7 16,-10 3 0-16,-1 1 0 15,0 0 1-15,2-5-1 16,4-2 1-16,10-4 2 16,7-4 1-16,2-3 0 0,6-2 4 15,0-1 8-15,0 0-16 16,10 1 0-16,9 2 0 15,10-3 20-15,3 0-5 16,-1 0-3-16,-2 0-3 16,-2 0-5-16,-5 0 1 15,-5 0-4-15,-5 0-1 16,-10 0 0-16,-2 4 2 16,0 6-2-16,0 5-2 15,-18 0-2-15,-6 1 4 16,-2 0 1-16,1 0 1 15,2-5-2-15,6-3 0 16,5-2 1-16,6-5-1 0,4 2 1 16,2-3 4-16,0 0 7 15,0 0 9-15,0 0-2 16,0 0-19-16,0 0-2 16,10 0-1-16,7 0-1 15,-2 0 4-15,1 0-6 16,-1 0 4-16,1 0 2 15,-3 0-1-15,-1 12 0 16,-6 5 0-16,-2 4 1 16,-4 4 0-16,0 4-2 15,0 0-5-15,-4 4 4 16,-12-1 0-16,1 2 1 0,-1-2 2 16,3 0-1-16,4-2 1 15,0-3 2-15,6-4 2 16,1-2 4-16,2-7-8 15,0-4-2-15,0-6 0 16,0-2 2-16,5-2 1 16,4 0 4-16,-2 0 3 15,-5 3-4-15,-2 10-4 16,0-3-248-16</inkml:trace>
  <inkml:trace contextRef="#ctx0" brushRef="#br0" timeOffset="31585.18">24641 10349 192 0,'0'0'114'0,"0"0"-59"15,0 0-12-15,0 0 8 16,0 0 8-16,0 0-12 16,0 0-18-16,15-9-17 0,5 2 6 15,3-3-3 1,1 1-8-16,-2 2 18 0,-4 1 6 16,-5 6 3-16,-4 0-22 15,-2 4-12-15,-4 17 2 16,-3 8 9-16,0-1-5 15,0 0 1-15,-10-2-1 16,-7-2-5-16,-1-6 10 16,5-4 6-16,4-4 5 15,4-2-7-15,5-2 4 16,0-4 0-16,0 3-3 16,0-4-14-16,20 1 6 15,5-2 7-15,-1 0 4 16,-4 0-8-16,-2 0-1 15,-7-3-1-15,-4-4 2 0,0 1 1 16,-3 2 1-16,-2 0 18 16,-2 3 4-16,0 1-12 15,0 0-5-15,0 0-16 16,0 0-2-16,0 0-6 16,-8 0-8-16,-6 0 7 15,1 9 5-15,4 5-2 16,0 4 2-16,4 3 2 15,3 5 0-15,2 6 2 16,-2 8-3-16,2 4 2 16,-2 4-1-16,-3 3 3 15,-2-5-3-15,-2-3 1 16,-1-5-1-16,-2-10 0 16,1-5-1-16,2-5 3 0,-2-2 4 15,2-1-3-15,0-3 12 16,3-1-7-16,2-5-6 15,0-3 6-15,4-3-6 16,0 0 1-16,0 0 14 16,0 0 12-16,0 0-1 15,0 0-12-15,-4 0-9 16,-7 3-7-16,-9-1 0 16,-5 5-96-16,-1-2-171 15,0-1-308-15</inkml:trace>
  <inkml:trace contextRef="#ctx0" brushRef="#br0" timeOffset="32844.6">10914 10774 887 0,'0'0'0'0,"0"0"-122"15,0 0-128-15,0 0-76 16</inkml:trace>
  <inkml:trace contextRef="#ctx0" brushRef="#br0" timeOffset="41512.54">9494 11311 59 0,'0'0'90'0,"0"0"-27"16,0 0-13-16,0 0 0 15,0 0-4-15,0 0-14 16,-2 0-2-16,2 0-1 0,0 0 1 15,0 0-10 1,0 0-2-16,0 0 0 0,0 0 13 16,0 0 2-16,0 0-1 15,0 0-1-15,0 0-8 16,0 0-7-16,0 0-2 16,0 0-3-16,0 0-5 15,0 0-5-15,0 0 2 16,0 0-3-16,0 0 1 15,0 0-1-15,0 0-3 16,0 0 3-16,0 0 0 16,0 0 2-16,0 0-1 0,0 0 2 15,0 0 2-15,-3 0-3 16,-2 0 0-16,3 3 2 16,0-3 4-16,2 0-4 15,0 0 6-15,0 0-1 16,-2 1-2-16,2-1-5 15,0 0 1-15,-3 0 0 16,3 0 1-16,0 0 3 16,0 0 4-16,0 3 6 15,0-3-2-15,0 0 1 16,0 1-4-16,0-1-2 16,0 0-2-16,0 0-1 15,0 0-2-15,0 0-4 0,0 0 11 16,0 0-2-1,0 0 9-15,7 0-4 0,5 0-4 16,1 0-1-16,1 2-4 16,-1-2 1-16,-1 2-4 15,0-2-1-15,-1 2-1 16,5-2 4-16,-3 0-4 16,3 0 2-16,-1 0 4 15,-1 0 0-15,-1 0 8 16,3 0-7-16,-3 0 8 15,0 0-11-15,5 0 7 16,1-4-5-16,0 2-5 16,6 1 1-16,-1-2-3 15,-1 2 1-15,-2-2 1 16,0 2 0-16,-3 1-2 16,4-3 1-16,-2 1 0 0,0 1 3 15,0-2-4-15,-2 2 2 16,0-2 0-16,4 2-2 15,-2-2 5-15,3 2 1 16,-2 1 1-16,-2 0-5 16,1 0 3-16,-3 0-4 15,4-3 1-15,1 1 0 16,2 0 2-16,1 1 0 16,2 1 5-16,-1-3-2 15,1 1-7-15,2 0 7 16,0 0-3-16,0 0-3 15,-4-2 2-15,-1 4 2 16,-4-2-4-16,3 2 1 0,-1-2-1 16,0 2 1-1,0-2 6-15,1 2-8 0,-4-2 3 16,2 2-2-16,1-1 3 16,3 1-2-16,-1-3 3 15,-2 3-4-15,-1-2 2 16,1 0 0-16,-4 0-3 15,-2 0 2-15,1 0 2 16,-3 1-3-16,1 1 0 16,3 0 0-16,-1-3 0 15,2 0-1-15,1 2 0 16,-1 0 1-16,4-2 1 0,-3-1 2 16,-2 2-3-16,-2-1 0 15,-1 3 1-15,1-5-2 16,1 3 2-16,4-2 1 15,1 0 0-15,-5 4-3 16,6-4 2-16,-5 4 0 16,-1 0 0-16,2-2-1 15,-4 2 0-15,5-2 1 16,1 0-2-16,0 1 1 16,4 1-1-16,2 0 1 15,6 0 3-15,8 0-4 16,-1 0 4-16,-1 0 4 15,-1 0-3-15,-4 0-5 0,2 0 0 16,-3 0 3-16,-6 0-3 16,-3 0 1-16,-4 0-1 15,1 0 0-15,-2 0-2 16,1 0 2-16,3 0 0 16,2 0 1-16,-4 0 0 15,4 0-1-15,0 0 2 16,-1 0-2-16,1 0 4 15,2 0-3-15,-1 0 0 16,1 3 1-16,2 1-1 16,-2 0-1-16,2 0 1 15,0-2-1-15,0 0 2 16,2 2-2-16,0-1 0 16,0 0 2-16,0 1-2 0,3 1 0 15,-3-4 0-15,-2 0 0 16,6-1 3-16,2 3 0 15,1-3-2-15,4 3-1 16,-5-3 3-16,2 0 2 16,-1 0-2-16,-3 0 2 15,-4 0-3-15,0 0 0 16,1 0-1-16,-3 0 0 16,6 0 0-16,6 0 0 15,3 0 2-15,5-3 3 16,0 0-3-16,-2 3 5 0,-1 0-6 15,6 0 0-15,-5 0-2 16,2 0 5-16,-2 0-4 16,-3 0 0-16,3 0 0 15,-5 0 0-15,-1 0-1 16,-1 3 0-16,-2-3 0 16,-3 3 0-16,-2-2-1 15,1 3 1-15,2 0 1 16,2 2-1-16,2 0 0 15,3 0 1-15,-1 2 1 16,2 0 0-16,5-1-2 16,-2-2-1-16,6-1 1 0,3 1 4 15,0-4-4 1,0 2 0-16,-2-2 4 0,-2 2-3 16,0-3-1-16,2 0 1 15,-1 0 0-15,-2 0 0 16,-2 0 1-16,3 0-2 15,-4 0 1-15,2 0-1 16,-2 0 1-16,2 0 1 16,1 0 3-16,3 0-3 15,-1 0 1-15,0 0 0 16,-1 0-2-16,-4 0 3 16,2 0-4-16,-3 0 2 15,-5-3-2-15,2 2 3 16,1-2-2-16,-3 3 0 15,1-1-1-15,-1 1-1 0,3 0 1 16,2 0 2-16,2 0 0 16,-1 0 3-16,4 0-5 15,2 0 3-15,-2 0 0 16,6 0-2-16,1 0 2 16,-8 0-2-16,-1 0 1 15,-8 0-1-15,-5 0 0 16,4 0 0-16,-1 0 0 15,6 0 1-15,6 0-1 16,4 0 3-16,-1 0-3 16,6 0 2-16,-1 0-2 15,-4-3 1-15,-6 1 0 16,-2 1 0-16,-6-2 2 16,-5 3-3-16,0-1-1 0,0 1 1 15,-1-3 0-15,4-1 0 16,0 3-1-16,-2-4 2 15,0 3-2-15,-5 1 0 16,-2-2 0-16,3-1 0 16,4 2 0-16,2 0-1 15,2 1 1-15,1 1-3 16,-3-3 3-16,3 3 0 16,-1 0 2-16,4 0-2 15,3 0-1-15,1 0 0 16,0 0 2-16,0 0 3 15,-1 0-4-15,-5 0 0 0,4 0 1 16,-2 0-4-16,3 0 6 16,-2 0-5-1,0 0 2-15,-1 0 0 0,-3 0 1 16,1 0-1-16,1 0 1 16,-1 0-1-16,6 0 1 15,4 0 1-15,-6 0-2 16,4 0 0-16,-3 0 2 15,-1 0 3-15,2 0-4 16,0 0-1-16,0 0 1 16,4 0 0-16,1 0-1 15,0 0 0-15,1 0 1 16,-2 0-1-16,-2 3-1 0,-4-2 1 16,-1 1-1-16,1 2-3 15,-2 1 6-15,1 0-4 16,4-1 2-16,0 0 0 15,-1 3 0-15,-2-6 0 16,-1 4 5-16,2-4-5 16,2 2 0-16,3-2 0 15,0 2 0-15,1-2 0 16,1 1 1-16,0 0-1 16,-3 3-2-16,-4-5 2 15,0 2 1-15,-2 0-1 16,2-1 0-16,2 1 0 15,3 5 1-15,-1-2 0 0,3-1-1 16,0 0 0-16,0 1 3 16,2-4-2-16,0 3 0 15,0 0-1-15,-6-1-1 16,4 1-1-16,-2-1 2 16,2 4 0-16,2-3 0 15,2 2-1-15,3 2 1 16,-3 0-2-16,2-1 2 15,-2 1 1-15,1 2-1 16,1-1 0-16,0 1 0 16,3-4 0-16,-1 3 0 15,3-6 0-15,-3 1 2 16,4 0-1-16,-3-4-1 16,4 0 0-16,-1 3 1 0,0-3-1 15,-1 5 1-15,-5-1 0 16,0 2-1-16,-1-2 0 15,1 0 0-15,2-1 0 16,-1 3 0-16,-1-6 0 16,1 1-1-16,-5-1 1 15,2 0 0-15,-6 0 0 16,-1 0 0-16,-2 0 0 16,-2 0-1-16,3 0 2 15,-4 0 0-15,4-1-1 16,-3-5 0-16,0 3 0 0,0 1 0 15,5-2 0-15,1 2 1 16,3-1-1-16,0 0 0 16,-2 1 1-1,-2 0 0-15,-6-3-1 0,-1 5 0 16,-5-3 1-16,1 1-1 16,-5-2 0-16,2 2 1 15,-7-1 0-15,-2-4-1 16,3 3 0-16,2 0 0 15,2-1 0-15,-1 0 1 16,6-2-1-16,3-2 1 16,0-2 0-16,0 4 0 15,-5-1 0-15,-6 2 0 16,-4 1 3-16,0 2-2 0,-1-4-2 16,-1 3-1-16,0 1 1 15,0-1 0-15,-6 0 0 16,0 1 0-16,-1-1 1 15,-1 4-1-15,-6 0 0 16,-2-1 0-16,-1 1 1 16,-4-2 4-16,1 2 3 15,-2 0 0-15,-2 0 1 16,1 0-1-16,1-3 1 16,2 3-2-16,-2-1-4 15,-1-2 0-15,1 3 1 16,-1-1-2-16,-4 1 1 15,-2-3 3-15,0 3 5 0,0-1 6 16,0-2-4-16,0 2-2 16,0-2-2-16,0 1-7 15,3-2-1-15,0 3 3 16,-3-3-4-16,2 1 0 16,-2 1 0-16,0 0 0 15,0-1 0-15,0-4 3 16,2 0-3-16,0-5 1 15,4-8-1-15,1-3 2 16,3-7 2-16,0 0-4 16,1-4 3-16,1 1-3 15,-1-2 0-15,-1 0-1 16,0 4 1-16,-1 4 2 16,-1 4-2-16,0 0 1 0,-4 7-1 15,0-2 0-15,-1 3-1 16,-1-6-1-16,-2-1 1 15,0 0 1-15,0-2 0 16,0 0 0-16,0 5 0 16,0-1 0-16,0 5 0 15,0-2 1-15,0 5-2 16,0 1 2-16,0-4-1 16,0-2 0-16,0-7 0 15,0-2-1-15,0-4 3 16,0 0-2-16,0 2 1 0,0 1-2 15,0 3 3 1,0 6-1-16,2 0-1 16,-2 8-4-16,0 0 4 15,0 2 0-15,0 2-1 0,0-2 1 16,0-2-2-16,0-1 2 16,0-1 0-16,0-1 1 15,0-1 0-15,-2-3-1 16,-3 3 1-16,3 1-1 15,0 1 0-15,-2-2 1 16,1 0-1-16,0 1 0 16,1 3-1-16,0 1 1 0,2 2 0 15,-2 0 0 1,0 0 0-16,0 1 1 0,2 1-1 16,-2-2-2-16,-3 4-2 15,3-1 2-15,-4 1 0 16,-4-1 1-16,1-1-2 15,-7 0 0-15,3 1 3 16,-3-2 0-16,3 2 0 16,3 0 0-16,-2 4 0 15,3-1 1-15,-4-2-1 16,-3 3-2-16,-2 0 1 16,1 0 1-16,-4 0 0 15,4 0 0-15,-8 0-2 16,3 3 2-16,-7 2 0 15,0-1-1-15,-5 2 2 0,3 3-2 16,-2-2 1-16,2 0 0 16,4-2 3-16,-2-2-3 15,4-2-3-15,0 2 2 16,4-3 0-16,-4 0 2 16,2 0-2-16,1 0 2 15,-4 0-1-15,-3 0 0 16,-2 0-1-16,-3 0 1 15,2 0-1-15,-1 0 0 16,-3 0 1-16,1 0 0 0,-3 0-1 16,-2 0 1-1,0 0 0-15,4 0 0 0,3 0 0 16,0 0 0 0,-1-3 0-16,-2 2-1 0,5-2 2 15,2 1-2-15,-3 1 2 16,3-1-2-16,-2 0 2 15,-2-1-1-15,2 3 0 16,-1 0 3-16,6 0-2 16,0 0-1-16,1 0 0 15,2 0 0-15,-1 0 0 16,3 0 0-16,0 0 0 16,-2 0 1-16,-1 0-1 15,-1 0 1-15,-1 0-1 16,-5 0 0-16,4 0 0 15,-4 0 0-15,4 0 0 16,0 0-1-16,0 0 1 0,0 0 2 16,0 0-2-1,1 0 0-15,2 0 0 0,-1 3 0 16,0-1 1-16,1-2-1 16,-3 2 0-16,-2-1 0 15,-2-1 0-15,-7 0 0 16,-4 0 0-16,-3 0 0 15,1 0-1-15,-4 0 0 16,2-1 1-16,-3-8-1 16,-3 3 1-16,2-4-1 0,0 2 1 15,3-2-1-15,-2 2 1 16,4-1 0-16,-3 0-1 16,3 4 1-16,3-4 0 15,-3 3-1-15,1 0 1 16,-4 0 0-16,0-2 1 15,-4 2-1-15,3-2-1 16,1-1 1-16,2 2 0 16,-2-1 0-16,1 0 3 15,-7-1-2-15,1 2-1 16,-1 0 1-16,3 0-2 16,0-1 2-16,6 0 0 15,5 2-1-15,2 2 1 16,7 0-1-16,3 2 0 15,-1 0 0-15,4 2 0 0,0 0 0 16,0 0 0-16,1 0-1 16,-5 0 2-16,0 0-1 15,-5 0 0-15,-3 0 0 16,1 2-1-16,-7-2 0 16,3 0 1-16,-2 0 0 15,-5 0-1-15,3 0 0 16,-1 0 1-16,1 0-1 15,-1 0 1-15,1 0 0 16,-2 0-1-16,2 0 1 16,-3-2-2-16,3-1 2 15,4 3 2-15,-1 0-2 16,4 0 0-16,1 0 0 16,3 0 0-16,0 0 0 0,-1 3-1 15,3-1 1-15,-5-2-1 16,0 0 1-16,-2 0 1 15,1 0 3-15,3 0-4 16,0 0 0-16,-1 0-3 16,-3 0 4-16,-6 2-1 15,-1 0 4-15,1 0-4 16,1-2 0-16,1 1 0 16,2 2 0-16,1-1 1 15,2 0-1-15,1 0 0 16,1 4 1-16,-4-4-1 15,3 1 1-15,1 4-1 16,-3-2 0-16,-1-3 1 0,-2 3-1 16,-1-1-4-16,1-1 4 15,5 4-1-15,1-1 1 16,0-2-1-16,-7 0 1 16,-1 0-1-16,-2 0 1 15,-4 2 0-15,0-2-1 16,0 1 0-16,-5-3 1 15,5 5 0-15,-2-2 0 16,2 0 0-16,-3 1 0 16,2 0 0-16,0 0 0 15,2-2 0-15,1 1 0 16,3-2-1-16,-1-1 2 0,5 5-1 16,-1-3 0-16,3-1 0 15,-4 4 0-15,1-6 3 16,-5 2-3-16,-5-3 0 15,0 0 2-15,-1 0-2 16,-1 0 1-16,-1 0-1 16,-1 0 0-16,-3 0 0 15,-4 1 1-15,-6 2 0 16,-5-2-1-16,2 1-3 16,-3-2 3-16,9 0-1 15,3 0 1-15,2 0-2 16,2 0 2-16,-5 0 0 15,-1 0 0-15,1 0-1 0,-1 0 1 16,-1 0-1-16,0 0 0 16,-4 0 1-16,-2 0 0 15,-3 0 1-15,-4 0-1 16,-2 0 1-16,-5 0-1 16,3 0 2-16,-3 0-2 15,5 2 2-15,0-2-1 16,4 2 0-16,-2 3-1 15,6-3-1-15,1-2 0 16,3 1 1-16,0-1 0 16,-1 0-2-16,2 0 2 15,-1 0-1-15,0 0 1 16,-3 0-1-16,0 0 1 16,-1 0-1-16,-3 0 1 0,4 0-1 15,-1 0 1-15,1 0 0 16,2 6 0-16,-5 0 0 15,5 3 1-15,0-4-1 16,-1 4 3-16,8-4-5 16,2 1 3-16,4 1-1 15,-2-2 3-15,3 2-3 16,-5-3 0-16,-3-1 0 16,-2-1-1-16,-2 0 1 15,0-2 0-15,-1 0-1 16,-4 0 1-16,1 0-1 0,-5 0 0 15,0-4 0-15,1-1 1 16,-2-4 0-16,4 4-1 16,1-4 1-16,3 4 0 15,3 1 0-15,6-3 0 16,6 2 1-16,2-2-2 16,6 3 2-16,3 1-2 15,-1 0 2-15,2 1-1 16,-1 0 1-16,1 2 0 15,-1 0-1-15,1 0 0 16,-2 0 2-16,-1 0-4 16,1 0 5-16,-1 0-5 15,-4 0 5-15,0 0-3 0,-3 0 0 16,4 0 0-16,1 0 0 16,-3 0-1-16,6 0 0 15,0-2 0-15,1 1 0 16,1 1 0-16,-3-2 1 15,-1 2 0-15,-10 0 0 16,-2 0-1-16,-5 0 1 16,-1 0-1-16,1 0 1 15,1 0 0-15,4 0 0 16,0 0 0-16,4 0 0 16,5 0 0-16,2 0 0 15,6 0-1-15,0 0 1 16,5 0 1-16,3 0-1 15,0 0 0-15,1 0 1 0,1 0-1 16,4 0 0-16,0 0 1 16,5 0 0-16,5 0-1 15,1 0 0-15,7 0 0 16,0 0-1-16,-2 0 1 16,0 0 0-16,-3 0 0 15,3 0 0-15,0 0 1 16,0 0-1-16,4-3 0 15,-2 3-1-15,3-2 1 16,-2 0 0-16,0 2 0 16,1-2 0-16,-1 0 0 15,-2 2 0-15,4-1 0 0,-1 1 0 16,1 0 0 0,0 0 0-16,0 0 0 0,0 0 0 15,-1 0 0-15,-5 0 0 16,-1 0 0-16,-3 0 0 15,1 0-2-15,-3 3 4 16,1 1-4-16,-6 1 3 16,1-2-1-16,4 1 0 15,0-2 0-15,9 1 0 16,3-2 0-16,-2 1 0 16,2 0 0-16,2 0 1 15,-3-2-3-15,3 2 4 16,0-2-1-16,0 0-1 0,0 3-1 15,0 1-3-15,0-1 4 16,-5 1 0-16,-1 3 0 16,2-3-1-1,-1 1-2-15,0 0 2 0,-2 0 1 16,0 2 0-16,-1-3-1 16,3 1 3-16,1 0-3 15,6-1 1-15,0-4 0 16,-1 3 0-16,1 1-1 15,-3 5-7-15,3 3 5 16,0 0 3-16,2 4 1 16,0 4-1-16,0-1-1 15,0 6 1-15,0-1-1 16,0 2 0-16,0 1 1 0,0 0 0 16,0-1 0-16,4 1-2 15,-2-3 2-15,1 2 0 16,-1-6 0-16,1 1 3 15,-3 0-4-15,0 0 1 16,0 4 0-16,0-1 3 16,2 2-3-16,0-4 0 15,2-1 0-15,0 2 1 16,-1-2-1-16,-1-2 0 16,0-3 0-16,-2 0 0 15,0-1 0-15,0-1 1 16,0-2-1-16,0 0 0 15,0 1 0-15,0 1 0 0,0-2 0 16,0 2-2-16,0 0 2 16,0 0 0-16,0 0 2 15,0 0-2-15,0-2 0 16,0 2 0-16,0 1 0 16,0-1-3-16,0 0 3 15,0 0 4-15,0 2-4 16,0 0 0-16,0-1 0 15,0 0 0-15,0-1-2 16,0 0 4-16,0-2-2 16,0-1 0-16,0-2-2 15,0-1 1-15,0 0 1 0,0-1 3 16,0-4-3 0,0 3 0-16,0-1 1 0,0-2-1 15,0 1 0-15,0 2 0 16,0 0 0-16,0 4 0 15,0-2 0-15,0 2 0 16,0-2 0-16,0 0 1 16,0-3-2-16,0-3 2 15,0 0-1-15,0-2 0 16,0 0 0-16,0 0 0 16,0 0 1-16,0 0-1 15,0 3-2-15,0 4 1 16,0-2 2-16,0 3-1 0,0-2 0 15,0-3 0-15,0-2 0 16,0-1 1-16,0 0-1 16,0 0 1-16,0 0 0 15,0 0 3-15,0 0 0 16,0 0 1-16,0 0-1 16,0 0 6-16,0 0-4 15,0 0-1-15,0 0-2 16,0 0 0-16,0 0-1 15,0-1-2-15,7-16 0 16,11 0-74-16,-2-8-201 16</inkml:trace>
  <inkml:trace contextRef="#ctx0" brushRef="#br0" timeOffset="48407.89">25167 7586 79 0,'-3'0'127'15,"3"0"-71"-15,-2 0-10 16,2 0-9-16,-2 0 5 16,2 0 8-16,0 0-3 15,0 0-12-15,0 0 13 16,-2 0 7-16,2 0-10 15,0 0-6-15,0 0-15 16,0 0 1-16,0 0 12 16,0 0 9-16,0 0 14 15,25 0-12-15,15 0-15 16,11 1-9-16,6 4-11 0,-1-1 1 16,0-1-14-1,-2 2 7-15,-5 1-6 0,-5-2 1 16,-13 0-2-16,-8-4 4 15,-12 2-3-15,-11-2 0 16,0 0 0-16,0 0 3 16,0 0 0-16,0 0-4 15,0 0-2-15,0 0 1 16,0 0-1-16,0 0 2 16,0 0-2-16,0 0 2 15,0 0 0-15,0 0 3 16,0 0 0-16,0 0-2 15,0 0-1-15,0 0-1 0,0 0-5 16,-13 0-45 0,-8 2-26-16,-8-2-96 0,0 0-155 15</inkml:trace>
  <inkml:trace contextRef="#ctx0" brushRef="#br0" timeOffset="48789.46">25196 7690 270 0,'0'0'99'0,"0"0"-75"16,0 0 6-16,0 0 64 0,0 0 3 15,0 0-30-15,0 4-16 16,0-4 11-16,0 0 23 15,2 2-7-15,23-2 4 16,16 0-27-16,18 2-47 16,7-2-6-16,2 2 11 15,-6 1-6-15,-11 0-2 16,-8 1-3-16,-16-4 0 16,-12 2 1-16,-11-2-1 15,-4 0 2-15,0 0 8 16,0 0-3-16,0 0-1 15,0 0 0-15,0 0-4 16,-4 0-2-16,4 0-2 0,0 0-2 16,0 0 2-16,-2 0-63 15,-5 0-359-15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2T05:08:23.82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12987 10706 36 0,'-7'0'74'15,"5"0"-8"-15,-3 0-11 16,3 0-4-16,2 0 5 15,-2-6-25-15,2-2 15 16,0-2-12-16,0 0-9 16,0-5 28-16,0 1-49 15,0 0 20-15,0 0 13 16,13 3-30-16,5-1 8 16,2 0-15-16,0 5 0 15,-2 5 0-15,-4 2 0 0,-6 0 0 16,-3 2-12-1,1 15 22-15,-6 3-17 16,0 6 7-16,0 2 0 0,-2 2-7 16,-11 0 7-16,-3 0 0 15,-1 0 7-15,-2-4 5 16,9 0-6-16,0-6-6 16,6-2 0-16,2-4-9 15,2 0 12-15,0-4-6 16,0-1 1-16,0 2-37 15,6 3-8-15,8 4-116 16,-5 1-65-16</inkml:trace>
  <inkml:trace contextRef="#ctx0" brushRef="#br0" timeOffset="301.86">13132 11099 10 0,'0'0'0'15,"0"0"3"-15,0 0 3 16,0 0 11-16,0 0-9 16,0 0 27-16,13 14 18 15,-11-14 70-15,0 0-15 16,0 0-82-16,-2-6-3 0,0-2-23 15,0-1-8 1,0 4-2-16,0 3 10 0,0 0 0 16,-8 2 0-16,1 0-13 15,-7 0-5-15,1 16-85 16,5-3-32-16</inkml:trace>
  <inkml:trace contextRef="#ctx0" brushRef="#br0" timeOffset="13208.89">22390 16003 123 0,'0'-8'89'15,"0"3"-21"-15,-4 5 2 16,4-4-12-16,0-1 0 16,0 4-24-16,-2-1-3 15,-4 0-31-15,-5 2 0 0,-3 0 15 16,-3 0 1-16,-1 0 41 15,0 0-25 1,0 0-19-16,7 0 31 0,2 0-18 16,4 0-4-16,3 0 4 15,2 0-24-15,0 0 21 16,0 0 5-16,12 0 5 16,19 0-1-16,11 0-32 15,4 0 0-15,0 0 0 16,-2-3-20-16,1-2 17 15,-5 0 0-15,-3-4 3 16,-6 5 2-16,-8-1-1 16,-9 5-1-16,-8-4 0 15,-6 4-12-15,0 0 0 16,0 0-45-16,-2 0-11 0,-14 0 56 16,1 0-109-16,-5 0-71 15,2 4-32-15</inkml:trace>
  <inkml:trace contextRef="#ctx0" brushRef="#br0" timeOffset="13433.18">22311 16017 14 0,'0'0'91'0,"0"0"-5"15,0 0 50-15,0 0 6 16,0 0-91-16,0 0-38 0,110 5 13 15,-77-5 23-15,-4 0-33 16,-5 0 5-16,-6 0 4 16,-7 0-15-16,-9 0-10 15,1-5 0-15,-3 4-64 16,0-3-131-16,-3-5-160 16</inkml:trace>
  <inkml:trace contextRef="#ctx0" brushRef="#br0" timeOffset="15731.1">22289 11061 429 0,'0'0'140'15,"0"0"-106"-15,0 0 8 16,0 0-21-16,0 0 76 0,0 0-7 15,0 0-61-15,-3 0 34 16,3 0-51-16,0 0-9 16,0 0 48-16,0 0-42 15,0 0 7-15,0 0-5 16,0 0 1-16,0 0 13 16,0 0-25-16,0 0 0 15,0 0 6-15,0 0 4 16,0 0-10-16,0 0 0 15,0 0 9-15,0 0-10 16,0 0 1-16,0 0 0 16,0 0 7-16,0 0 7 15,0 0-14-15,0 0 0 16,0 0 14-16,0 0-5 0,0 0-9 16,0 0 0-16,0 0-3 15,0 0 10-15,0 0-7 16,0 0 0-16,0 0 15 15,0 0-4-15,0 0-11 16,0 0 0-16,0 0-3 16,0 0 7-16,0 0-4 15,0 0 0-15,0 0 11 16,0 0-13-16,0 0 2 16,0 0 0-16,0 0-13 15,0 0 20-15,0 0-7 16,0 0 0-16,0 0 15 0,0 0-12 15,0 0-3-15,0 0 0 16,0 0-11-16,0 0 14 16,0 0-3-16,0 0 0 15,0 0 12 1,0 0-23-16,0 0 11 0,19 0 0 16,0-4 6-16,4-1-1 15,-9 4-10-15,-8 1-8 16,-6 0-194-16,-14 0-178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0T04:37:13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19933 6125 325 0,'0'-14'305'0,"0"9"-191"0,0-2 4 16,2 4-74-16,0-1-3 16,3-1 2-16,-3 4-3 15,0-1 3-15,-2 2 27 16,0-2 10-16,0 2-13 15,0 0-9-15,0 0-18 16,0 0-14-16,0 0-13 16,0 0-7-16,0 0-6 15,0 0-7-15,0 0-6 16,0 14 13-16,0 8 0 16,4 2 14-16,-2 5-5 0,1 3-5 15,-3 5 3 1,0-2-2-16,0 2 5 0,0-7-6 15,0-5 0 1,0-10 1-16,0-2-2 0,0-8 1 16,0 2-4-16,0-5 1 15,0 0-1-15,0 0 1 16,0-2 1-16,0 0 1 16,0 0 7-16,0 0-5 15,0 0 20-15,0 0 5 16,0 0 1-16,0 0-21 15,0 0 4-15,0 0-14 16,0 0 2-16,0 0-1 16,0 0 0-16,0 0 2 15,0 0-3-15,0 0 0 0,0 0 1 16,0 0 0-16,0 0 1 16,0 0-2-16,0 0 0 15,0 0-7-15,0-2-16 16,-7-13-84-16,-2-4-99 15,5-5-113-15,0-5-405 16</inkml:trace>
  <inkml:trace contextRef="#ctx0" brushRef="#br0" timeOffset="342.13">19944 5997 945 0,'0'0'164'0,"0"0"-18"15,0 0-79-15,0 0-13 16,0 0 3-16,0 0-17 16,-13-19-40-16,24 16-3 15,7 3 3-15,3 0-2 16,6 0 2-16,2 0-5 16,-2 6 1-16,-2 10 2 15,-8-2 0-15,-5 0 2 16,-8-1-1-16,-4-1-5 15,0 0 3-15,-4 1-2 16,-16 4 5-16,-7-1 2 16,-2-2 1-16,4-4 0 0,5-2-3 15,7-6 0-15,4 1 4 16,9-3-4-16,0 0-6 16,0 0-43-16,27-7-187 15,13-13-230-15</inkml:trace>
  <inkml:trace contextRef="#ctx0" brushRef="#br0" timeOffset="789.66">20515 5917 363 0,'0'0'209'0,"0"0"-132"15,0 0-40-15,0 0-19 16,0 0 52-16,0 0-3 16,22-17 7-16,-22 17 29 15,0 0 0-15,0 0 0 16,0 0-39-16,0 0-18 15,0 0-19-15,0 0-14 16,0 0-9-16,-3 0-1 16,-8 0-1-16,-9 5 0 0,-2 10-2 15,0 2 0-15,-3 5 1 16,6 7 5-16,0 3 4 16,5 1 22-16,6 6 2 15,8 1 5-15,0-1-13 16,0 2-18-16,16-3-2 15,13-1-1-15,2-10-5 16,7-7 0-16,2-8-8 16,5-9-126-16,-3-3-113 15,-5-21-354-15</inkml:trace>
  <inkml:trace contextRef="#ctx0" brushRef="#br0" timeOffset="1390.32">20835 6029 823 0,'0'0'153'16,"0"0"-41"-16,0 0 29 15,0 0-48-15,0 0-32 16,0 0-26-16,0-8-9 16,0 8 14-16,0 0-5 15,0 0-5-15,0 0-17 16,0 0-13-16,0 0-6 15,-4 17 1-15,-5 5 5 16,0 4 0-16,-2-1 0 16,2 4 1-16,0-3 0 15,0-1 2-15,2-4-2 0,3-4 0 16,0-2 2-16,-1-5-3 16,3-6-1-16,2-1 1 15,0-3 5-15,0 0 5 16,0 0 2-16,0-19 16 15,0-11-12-15,9-8-14 16,4 0-2-16,1 1 3 16,-1 5-1-16,-2 3 0 15,0 2-4-15,0 6 1 16,1 1 1-16,-1 3 0 16,-3 5 0-16,-2 5 0 0,-2 2 0 15,-4 3-2 1,2 2 2-16,-2 0-1 15,0 0-4-15,6 0-6 16,5 5 4-16,3 14 7 0,6 9 0 16,0 9 1-16,0 7 1 15,0 2 3-15,0-2-1 16,-2-3-4-16,-2-6-1 16,-5-9 1-16,-2-8 2 15,-7-10-2-15,-2-6 0 16,0-2-38-16,0 0-13 15,-14 0-70-15,-14-8-56 0,-8-14-181 16,-2 1-434 0</inkml:trace>
  <inkml:trace contextRef="#ctx0" brushRef="#br0" timeOffset="1823.72">20804 6178 361 0,'0'0'308'16,"0"0"-68"-16,0 0-56 16,0 0-14-16,0 0-53 15,0 0-63-15,4-2-33 16,33 2 1-16,7-2-2 15,7-1-11-15,3-6 1 16,-3 1-7-16,-4-1 2 16,-9 2-5-16,-5-1-77 15,-6-2-52-15,-9 0-47 16,-7-3 23-16,-7 0 124 16,-4-1 17-16,0-3 12 0,0 2 0 15,0 2 38-15,0 4 17 16,0-1 3-16,0 6 23 15,0-1 1-15,0 1-40 16,0 3-4-16,0-3 0 16,0-1-11-16,0 0 17 15,0 1-6-15,0 0-6 16,0 1-9-16,0 3-7 16,0-1-10-16,0 1 0 15,0 0-6-15,0 0-6 16,0 13-10-16,2 17 7 15,8 13 9-15,1 9-1 16,2 0 3-16,3 2-2 16,-3-3 2-16,-2-10-1 15,-2-7 1-15,-2-7-2 0,-1-11-3 16,1-16-127-16,0 0-164 16,2-26-358-16</inkml:trace>
  <inkml:trace contextRef="#ctx0" brushRef="#br0" timeOffset="2161.15">21595 6017 688 0,'0'0'174'0,"0"0"-41"0,0 0-68 16,0 0-6-16,0 0 14 15,0 0-2-15,0-20 3 16,0 20 13-16,0 0-21 16,0 0-41-16,0 0-25 15,0 0-9-15,0 12-13 16,0 15 22-16,0 7-1 16,0 2 1-16,0 0 0 15,0-4 1-15,0-6 1 16,0-6-2-16,0-6 0 15,0-4 2-15,0-5-2 16,0-4-19-16,0-1-103 16,-6 0-34-16,1 0-63 0,3-21-311 15</inkml:trace>
  <inkml:trace contextRef="#ctx0" brushRef="#br0" timeOffset="2588.91">21624 6004 930 0,'0'0'199'16,"0"0"-77"-16,0 0-53 16,0 0 0-16,0 0-10 15,0 0-27-15,-11-43-5 16,22 33-15-16,10 0 2 16,1 3-10-16,3-2 1 0,-1 9-5 15,0 0 0-15,1 0-4 16,-5 7 4-1,-7 12-5-15,-6 5 1 0,-7 7-7 16,0 2 9-16,-27-2-1 16,-4-4 2-16,0-6 1 15,9-9 0-15,8-9 2 16,10-3 4-16,4 0 8 16,0-8 10-16,6-9-24 15,17-1-2-15,1 6-2 16,1 6 1-16,-1 4 1 15,-2 2-8-15,1 0 4 16,0 14-9-16,-10 6 11 16,-7 1 1-16,-6 2 3 15,0 0-1-15,-4 0 1 0,-14-1 0 16,-4-6-5-16,-3-8-79 16,0-8-65-16,3 0-154 15,5-11-504-15</inkml:trace>
  <inkml:trace contextRef="#ctx0" brushRef="#br0" timeOffset="2844.76">21923 5803 897 0,'0'0'266'15,"0"0"-188"-15,0 0-78 16,0 0-16-16,0 0 16 0,0 0 13 15,89 120 13 1,-73-73 7-16,-7 3 1 0,-3 0-1 16,-6 4 0-16,0-2-7 15,0-4-9-15,-4-6-8 16,-7-8-3-16,4-10-4 16,7-12-2-16,0-12-43 15,12 0-101-15,25-29-133 16</inkml:trace>
  <inkml:trace contextRef="#ctx0" brushRef="#br0" timeOffset="3165.65">22704 6062 1027 0,'0'0'228'16,"0"0"-112"-16,0 0-11 15,0 0-29-15,0 0-50 0,0 0-13 16,42 0-12-16,-20 0-1 15,-4 0 1-15,-3 0-1 16,-1 0-8-16,-1 0-122 16,-4 8-59-16,-5 4-95 15,-4-2-269-15</inkml:trace>
  <inkml:trace contextRef="#ctx0" brushRef="#br0" timeOffset="3300.65">22708 6216 401 0,'0'0'434'15,"0"0"-202"-15,0 0-58 16,0 0-40-16,0 0-78 16,0 0-51-16,147-4 1 15,-95-8-6-15,-4-2-164 0,-7-6-399 16</inkml:trace>
  <inkml:trace contextRef="#ctx0" brushRef="#br0" timeOffset="4146.85">24193 5877 714 0,'0'0'164'0,"0"0"-52"16,0 0-29-16,0 0 15 15,0 0-12-15,0 0 14 16,-5-30 6-16,5 28-21 15,0-1-25-15,0 3-25 16,0 0-14-16,0 0-10 16,0 0-11-16,0 0 0 15,0 12-5-15,0 20-6 0,0 14 11 16,0 1 3-16,2 3 3 16,5-4-6-16,-1-3 1 15,-1-9 0-15,-5-6-1 16,3-8 4-16,-3-10-4 15,0-4-13-15,0-6-31 16,0 0-29-16,0-6-80 16,0-22-140-16</inkml:trace>
  <inkml:trace contextRef="#ctx0" brushRef="#br0" timeOffset="4448.25">24190 5770 889 0,'0'0'224'16,"0"0"-41"-16,0 0-54 0,0 0-16 16,0 0-73-16,0 0-31 15,32-81-9-15,-1 74-1 16,0 5 0-16,0 2 1 16,-2 0-2-16,-4 11 2 15,-6 7 0-15,-7 4 2 16,-10 2 7-16,-2 0-4 15,0 4 3-15,-12-2-1 16,-9-2-1-16,-6-2-2 16,2-4 0-16,1-8 1 0,-1-4-4 15,5-3-2-15,2-3 1 16,10 0-56-16,8-11-115 16,0-8-124-16</inkml:trace>
  <inkml:trace contextRef="#ctx0" brushRef="#br0" timeOffset="4874.53">24870 5671 469 0,'0'0'166'0,"0"0"-91"15,0 0 9-15,0 0 23 16,0 0-10-16,0 0-21 16,4-7-6-16,-4 7 35 15,0 0-45-15,0 0-38 16,0 0-1-16,0 0 16 15,-4 0-7-15,-7 0-15 16,-5 0-4-16,-3 11-5 16,-4 9 0-16,1 9 5 15,0 10 13-15,2 3 16 0,9 7-11 16,5-3-7-16,6 1-9 16,0-1-11-16,23-1 5 15,6-5-3-15,2-12-4 16,7-9-23-16,7-16-85 15,1-3-161-15,-1-31-418 16</inkml:trace>
  <inkml:trace contextRef="#ctx0" brushRef="#br0" timeOffset="5372.24">25193 5817 1046 0,'0'0'170'16,"0"0"-36"-16,0 0-31 15,0 0-33-15,0 0-67 16,0 0-3-16,11-6-15 16,-11 12-2-16,0 10 17 15,0 8 0-15,0 5 6 16,0 2-5-16,-6 1-1 16,-5 0 0-16,-1-2 4 15,1-3-2-15,3-10-2 16,-2-6 2-16,8-5-2 15,0-6-2-15,2 0 2 0,0-12-5 16,0-16-9 0,14-9-20-16,-1-3 18 0,3 1 12 15,-1-6 2-15,3-1 1 16,2 2 0-16,0 1 1 16,-2 8 3-16,-1 7 12 15,-3 7 25-15,-3 12 1 16,-6 5-21-16,-3 4 1 15,-2 0-14-15,0 0-7 16,2 0-8-16,5 16-3 16,0 14 11-16,4 4 3 15,2 8-1-15,0 2-1 16,6 3 3-16,-4-1-3 16,1-7 2-16,-1-4-1 0,-6-7-2 15,0-10 0-15,-7-9-21 16,-2-6-80-16,0-3-82 15,0-4-75-15</inkml:trace>
  <inkml:trace contextRef="#ctx0" brushRef="#br0" timeOffset="5523.16">25225 5907 653 0,'0'0'551'15,"0"0"-416"-15,0 0-71 16,0 0-8-16,0 0-52 15,0 0-3-15,216-7-1 16,-162 4-35-16,-8-1-162 16,1-6-250-16</inkml:trace>
  <inkml:trace contextRef="#ctx0" brushRef="#br0" timeOffset="5986.41">25835 5799 968 0,'0'0'149'0,"0"0"-11"16,0 0-37-16,0 0-51 15,0 0-12-15,0 0-9 16,0-3-17-16,0 3-2 16,0 0-10-16,2 9-8 15,3 14 8-15,-1 12 5 0,1 2 4 16,0 4-9-1,-1-3 2-15,0-3 1 16,-4-8-2-16,0-6 1 0,0-8 2 16,0-9-1-16,0-4-1 15,0 0 10-15,-6-1 5 16,-8-24 2-16,1-8-9 16,7-8-5-16,6-1-1 15,0-4 1-15,6 2-5 16,21 4 2-16,8 0 0 15,3 6 10-15,3 5-4 16,-6 12 0-16,1 8-6 16,-7 9-2-16,-2 0-1 0,0 19-3 15,-8 15 1-15,-3 5-1 16,-5 4 4-16,-5-2-1 16,2-6 1-16,-6-4 0 15,0-5-26-15,-2-11-133 16,0-6-141-16,0-9-508 15</inkml:trace>
  <inkml:trace contextRef="#ctx0" brushRef="#br0" timeOffset="6277.24">26381 5767 487 0,'0'0'498'0,"0"0"-375"0,0 0-29 15,0 0-34-15,0 0-16 16,0 0 4-16,17-26 8 16,-17 26 10-16,0 0-2 15,0 0-37-15,0 0-27 16,0 20-6-16,4 12 6 16,0 8 0-16,1 2 8 15,-1 3-8-15,0-4 5 16,0-3-1-16,0-5-2 15,-4-8-2-15,0-7-1 16,0-7-48-16,0-10-123 16,0-1-39-16,0-9-123 15</inkml:trace>
  <inkml:trace contextRef="#ctx0" brushRef="#br0" timeOffset="6696.01">26406 5796 17 0,'0'0'1004'0,"0"0"-865"16,0 0-32-16,0 0 14 16,0 0-4-16,0 0-85 15,21-51-28-15,10 35-3 16,4-1 11-16,-1 8-2 0,-5 9-5 16,-7 0-5-16,-2 8-6 15,-6 19-4-15,-4 5 9 16,-10-1 1-16,0 1 0 15,-2-2-2-15,-25 0-8 16,-6-6 6-16,0-4-20 16,4-10-12-16,10-6 14 15,13-4 17-15,6 0 5 16,0-19 0-16,27-4-10 16,6 3-1-16,5 5 7 15,0 2 4-15,0 11 3 16,-5 2 4-16,-1 0 3 15,-8 18 1-15,-7 5 8 16,-12 9-9-16,-5 2 3 16,-9 2 4-16,-22 0-7 0,-7-7-7 15,5-4-1-15,2-11-2 16,4-14-93-16,7 0-116 16,9-27-369-16</inkml:trace>
  <inkml:trace contextRef="#ctx0" brushRef="#br0" timeOffset="6940.86">26812 5591 1023 0,'0'0'283'16,"0"0"-192"-16,0 0-30 0,0 0-10 15,0 0-43-15,0 0 11 16,124 130 1-16,-90-74-8 15,-12 6 12-15,-10-1-3 16,-12 5-7-16,0-3-7 16,-27-2-3-16,-6-6 3 15,-10-12-7-15,-3-11-12 16,-8-14-160-16,-2-14-167 16</inkml:trace>
  <inkml:trace contextRef="#ctx0" brushRef="#br0" timeOffset="7592.94">24623 6559 753 0,'0'0'148'0,"0"0"-112"16,0 0 1-16,0 0 49 15,0 0-16-15,0 0-32 16,-109 40 8-16,182-38 8 16,31-2-18-16,35 0-1 0,33-18-15 15,42-19 6-15,42-9 17 16,22-5 27-16,4 6 26 16,-15 15-61-16,-33 12-20 15,-33 12-6-15,-34 6 0 16,-43 0-4-16,-39 0 10 15,-39 0 7-15,-27 0-11 16,-17 0-5-16,-2 0-2 16,0 0 2-16,0 0 9 15,0 0-9-15,2 0-1 16,-2 0-5-16,0 0 0 16,0 0-43-16,-33 0-113 0,-23 8-259 15,-15 2-510-15</inkml:trace>
  <inkml:trace contextRef="#ctx0" brushRef="#br0" timeOffset="8130.63">25706 6847 201 0,'0'0'141'16,"0"0"3"-16,0 0-7 15,0 0-16-15,0 0-5 16,0 0-20-16,29-76-2 0,-29 71-6 16,2-2 11-1,-2 4-30-15,0-1-6 0,3-1 18 16,-1 3-43-16,0 0 0 15,-2 2-13-15,2 0-6 16,-2 0-9-16,0 0-10 16,0 4-10-16,0 24-17 15,0 14 27-15,2 9 3 16,-2 5-2-16,2-1 1 16,-2 0 3-16,0-7-5 15,3-6 1-15,-3-7 0 16,5-13-1-16,-5-11-33 15,0-8-111-15,0-3-52 16,0-8-81-16</inkml:trace>
  <inkml:trace contextRef="#ctx0" brushRef="#br0" timeOffset="8414.48">25729 6738 1027 0,'0'0'234'0,"0"0"-100"16,0 0-29-16,0 0-55 16,0 0-33-16,0 0-17 15,131-76-5-15,-85 81 2 16,-3 15-3-16,-12 2 2 16,-13 0-2-16,-13 1 0 0,-5 1 3 15,-5 1 1-15,-23 1 1 16,-9-1 1-16,0-5 4 15,3-11 1-15,5-4-2 16,4-5-3-16,10 0-56 16,6-2-100-16,9-19-106 15,0-2-521-15</inkml:trace>
  <inkml:trace contextRef="#ctx0" brushRef="#br0" timeOffset="8745.29">26180 6720 518 0,'0'0'307'0,"0"0"-149"15,0 0-57 1,0 0-43-16,0 0-2 0,0 0-14 16,19-41-21-16,-19 39-8 15,0 2 34-15,0 0 11 16,0 0-32-16,0 0-25 15,-2 0-1-15,-11 8 0 16,-6 10 0-16,1-1 10 16,5 5 15-16,-1 3 0 15,3 8 12-15,5 4-7 16,6 1-9-16,0 3 7 0,2-4-11 16,21-2 3-1,4-7-11-15,2-4-7 0,-4-7-2 16,0-10-62-16,-2-7-115 15,-3-2-214-15</inkml:trace>
  <inkml:trace contextRef="#ctx0" brushRef="#br0" timeOffset="9006.21">26408 6784 824 0,'0'0'282'15,"0"0"-99"-15,0 0-62 16,0 0-4-16,0 0-66 15,0 0-32-15,23-44-9 0,-23 44-5 16,0 0-1 0,0 0-1-16,2 0-3 0,0 9-2 15,3 16 2-15,1 6 2 16,-2 8-2-16,2-3 0 16,-4 0 3-16,0-11-3 15,-2-4-7-15,0-7-40 16,0-11-45-16,0-3-47 15,0 0-11-15,2-12-76 16</inkml:trace>
  <inkml:trace contextRef="#ctx0" brushRef="#br0" timeOffset="9406.08">26408 6784 927 0,'56'-39'272'0,"-56"39"-139"16,0 0-38-16,0 0 2 15,0 0-47-15,0 0-41 16,49-32-9-16,-27 28-3 16,-1 4-3-16,-4 0 5 15,-3 0-4-15,-3 8-6 16,-7 10 3-16,-2 3 4 16,-2 1 0-16,0 2 4 15,0-2 0-15,-11-2-1 16,-11-1 1-16,2-2 0 15,0-5 0-15,9-6 1 16,6-6 3-16,5 0-1 16,0 0 16-16,12 0-7 15,14 0-12-15,10-6-10 0,2 0 10 16,-3 3-5-16,-6 3 5 16,-11 0-1-16,-9 0-7 15,-9 0 2-15,0 12 0 16,0 2 6-16,-15 4 1 15,-1-7 5-15,-5-1-6 16,4-5-11-16,-3-5-109 16,5 0-79-16,3 0-285 15</inkml:trace>
  <inkml:trace contextRef="#ctx0" brushRef="#br0" timeOffset="9693.82">26765 6578 1001 0,'0'0'181'16,"0"0"-11"0,0 0-60-16,0 0-53 0,0 0-57 15,0 0 1-15,111 41-1 16,-86 7 17-16,-7 9-8 16,-7 3 20-16,-9 0 0 15,-2-2-3-15,0-2-5 16,-15-3-8-16,-6-10-8 15,1-7-4-15,5-9 3 0,1-12-1 16,8-5 0 0,-1-6-3-16,5-4-6 0,-7 0-12 15,-5 0-18-15,-3 0-43 16,-5 0-137-16,1 7-217 16</inkml:trace>
  <inkml:trace contextRef="#ctx0" brushRef="#br0" timeOffset="13665.56">19599 8093 374 0,'0'-8'226'16,"0"-4"-86"-16,0 4-18 16,6 0-63-16,-2 0 32 15,1 2-24-15,-3 2-3 16,0 4-3-16,-2 0-10 15,0 0-12-15,0 0-9 16,0 0-11-16,0 0-13 16,0 0-6-16,0 6-10 15,0 15 10-15,4 14 10 16,2 9 17-16,-2 5 8 16,2 4-16-16,-3 3 5 15,-1-1-5-15,-2-3-5 0,0-9-4 16,0-6-1-16,0-13-7 15,0-7-2-15,0-12 0 16,0-3-16-16,0-2-77 16,0-4 35-16,0-24-173 15,0-13-419-15</inkml:trace>
  <inkml:trace contextRef="#ctx0" brushRef="#br0" timeOffset="13974.38">19641 8083 706 0,'0'0'224'16,"0"0"-109"-16,0 0-23 15,0 0-2-15,0 0-25 0,0 0-30 16,55-98-31-16,-21 92-1 16,6 4-3-16,-2 2 3 15,-2 0-4-15,-7 0 1 16,-10 9-4-16,-7 11 1 15,-10 5-4-15,-2 5 7 16,0 2 2-16,-22-1 6 16,-5 1 1-16,-2-9-3 15,0-5 4-15,6-8-6 16,6-6 0-16,1-4-4 16,7 0 2-16,5-3-2 0,4-14-52 15,0-6-143 1,22-6-405-16</inkml:trace>
  <inkml:trace contextRef="#ctx0" brushRef="#br0" timeOffset="14408.84">20332 7904 137 0,'0'0'190'0,"0"0"-71"0,0 0-5 15,0 0 18-15,0 0 3 16,0 0-35-16,29-18-4 16,-29 18-33-16,0 0-2 15,0 0-14-15,0-1-16 16,0 1-4-16,0 0-13 15,0 0-8-15,-8 0-5 16,-5 0 5-16,-2 1 1 16,-7 12 1-16,-3 2-2 15,5 7 9-15,-2 4 4 16,0 5 6-16,3 7-4 16,2 6-3-16,3 10 10 15,8 2 2-15,6 4-11 0,0-4 3 16,14-3-8-16,17-9-1 15,11-10-4-15,0-10-7 16,1-12-2-16,-6-12-52 16,-3 0-218-16,-7-32-361 15</inkml:trace>
  <inkml:trace contextRef="#ctx0" brushRef="#br0" timeOffset="14986.19">20648 8078 828 0,'0'0'240'0,"0"0"-115"0,0 0-45 16,0 0-18-1,0 0 12-15,0 0-34 0,14-20-23 16,-12 19-14-16,-2 1 8 16,0 0 12-16,0 0-2 15,0 0-21-15,0 4-11 16,0 20 4-16,-2 10 7 15,-6 6 2-15,2 4-1 16,0 0 3-16,-1-3 1 16,1-4 6-16,-4-2 3 15,-1-7-1-15,3-4-7 16,-4-9 2-16,7-3-4 16,3-11 2-16,0-1-1 15,2 0 6-15,0-28 10 16,0-8-16-16,9-8 1 0,5 0-6 15,-1 1 0-15,1-1 1 16,-1 4 0-16,-1 3-1 16,2 3 0-16,1 8-1 15,2 1 1-15,-2 6 3 16,-1 2-3-16,-6 4 3 16,1 8 2-16,-6 1 4 15,-1 4-5-15,-2 0 1 16,0 0-3-16,0 0-2 15,2 9-6-15,5 21 6 0,-1 5 1 16,5 5-1 0,1 6 0-16,-4-2 0 0,3-1 0 15,-3-8 0-15,-4-9 0 16,2-8 0-16,-3-10 0 16,-3-5-3-16,0-3-25 15,0 0-24-15,-3 0-68 16,-19 0-66-16,-5-15-256 15</inkml:trace>
  <inkml:trace contextRef="#ctx0" brushRef="#br0" timeOffset="15412.94">20539 8245 232 0,'0'0'856'0,"0"0"-606"16,0 0-117-16,0 0-46 15,0 0-80-15,0 0-6 0,178-51 4 16,-120 46-4-16,-2 1-1 15,-9 2 0-15,-7 2 2 16,-9 0-4-16,-8-1-7 16,-8-2-16-16,-6-1-19 15,-4 0 19-15,-5 3 25 16,0-4 5-16,0-1 3 16,0 0 1-16,0-4 17 15,0 3-8-15,0 0 0 16,0 2 1-16,0 3 9 15,2-1-7-15,-2 1-1 16,2 0-1-16,0 2-7 0,0 0-4 16,-2 0-2-1,0 0-6-15,0 0-2 0,2 21-7 16,5 22 5-16,0 11 3 16,2 6 1-16,0-6 0 15,-3-3 1-15,-1-8-1 16,-3-8 1-16,-2-12-1 15,0-6 0-15,0-11-1 16,0-6-25-16,-5 0-29 16,-3-14-19-16,-1-20-117 15,7-14-188-15</inkml:trace>
  <inkml:trace contextRef="#ctx0" brushRef="#br0" timeOffset="15699.78">21069 8151 355 0,'0'0'709'0,"0"0"-566"15,0 0-45-15,0 0-10 16,0 0 11-16,0 0-37 16,40-66-47-16,-13 47-15 15,2 4-4-15,-2 1 4 16,-4 6 1-16,-8 8-1 16,-4 0 0-16,2 6-9 15,-1 28 0-15,-1 10 9 16,2 11 5-16,-4 0 1 15,0-1-4-15,-2-8 5 16,-3-9-3-16,-2-11 1 16,0-10-2-16,-2-8 2 0,0-4-4 15,0-4-1-15,5 0-35 16,4-12-55-16,2-14-236 16,3-6-133-16</inkml:trace>
  <inkml:trace contextRef="#ctx0" brushRef="#br0" timeOffset="16004.71">21475 8124 551 0,'0'0'231'0,"0"0"-96"16,0 0-47-16,0 0-14 16,0 0-33-16,0 0 5 15,18-46-3-15,-16 46-9 16,-2 0 17-16,0 0 22 0,0 0-7 15,0 0-10-15,2 0-24 16,-2 0-25-16,2 0-7 16,3 12-19-16,4 20 19 15,0 5 5-15,-3 3-1 16,1-1 1-16,-2-3-5 16,-3-9 2-16,1-6 2 15,-3-7-2-15,0-6-2 16,0-8-17-16,0 0-71 15,0 0 13-15,0-19-127 16,0-10-200-16</inkml:trace>
  <inkml:trace contextRef="#ctx0" brushRef="#br0" timeOffset="16411.84">21475 8124 567 0,'85'-53'368'0,"-85"53"-198"16,0 0-41-16,0 0-5 15,0 0-55-15,0 0-55 16,49-68-14-16,-22 55-1 16,-5 6 1-16,-2 3 0 15,-6 4-1-15,-1 0-4 16,-2 15-7-16,0 11 10 16,-6 1-4-16,-5 1 6 0,0 4-3 15,-9-3-2 1,-18 5 4-16,-2-9 1 0,7-5 0 15,9-9 0-15,9-9 2 16,4-2 2-16,8-2 45 16,21-16-29-16,9-1-20 15,4 7-5-15,-2 6 2 16,-2 6 1-16,-5 0-4 16,-10 0 2-16,-8 18 1 15,-13 4 3-15,-2 7 14 16,-8 1 0-16,-24 0 13 15,-3-2-20-15,-1-9-5 16,5-2 0-16,6-12-2 16,7-5-91-16,10 0-51 0,8-13-134 15</inkml:trace>
  <inkml:trace contextRef="#ctx0" brushRef="#br0" timeOffset="16683.74">21910 7881 871 0,'0'0'231'15,"0"0"-72"-15,0 0-77 16,0 0-35-16,0 0-47 16,0 0 0-16,183 64-1 15,-145-9 5-15,-12 16 9 0,-17 11 23 16,-9 5 9-16,-4 1-9 15,-25-9-13-15,-2-10-5 16,-1-13-8-16,3-18-5 16,12-16-5-16,5-18-27 15,12-4-146-15,0-30-5 16,5-16-664-16</inkml:trace>
  <inkml:trace contextRef="#ctx0" brushRef="#br0" timeOffset="17094.5">22847 8113 509 0,'0'0'590'0,"0"0"-375"15,0 0-111 1,0 0-5-16,0 0-40 0,0 0-35 16,12 0-14-16,11 0-8 15,4-3-4-15,0 0 2 16,-6 0 0-16,0 2-1 16,-3 1-26-16,-9 0-130 15,-5 0-135-15,-4 12-235 16</inkml:trace>
  <inkml:trace contextRef="#ctx0" brushRef="#br0" timeOffset="17243.21">22866 8291 877 0,'0'0'272'0,"0"0"-79"0,0 0-80 16,0 0-113-16,0 0 0 15,0 0-2-15,255-80 2 16,-213 77-94-16,-11 2-75 15,-11-3-226-15</inkml:trace>
  <inkml:trace contextRef="#ctx0" brushRef="#br0" timeOffset="18385.93">24302 8007 576 0,'0'0'160'0,"0"0"-112"16,0 0 46-16,0 0 8 0,0 0-35 15,0 0-29-15,-3-58 69 16,3 49-36-16,0 4-3 16,0-2 18-16,0 2-28 15,0-2 12-15,0 4-33 16,0 3 0-16,0 0-11 16,0 0-12-16,0 0-1 15,0 0-11-15,0 0-2 16,3 5-7-16,-1 24-1 15,3 10 8-15,-3 7 1 16,0 7 0-16,-2-2 0 16,0 0 4-16,0-7-5 0,0-8 0 15,0-5 1-15,0-9 0 16,0-10 0-16,0-8 0 16,0-4-1-16,0 0-13 15,2 0-8-15,7-13-12 16,0-9-72-16,0-2-18 15,-7-4-51-15,0-4-146 16,-2 2-513-16</inkml:trace>
  <inkml:trace contextRef="#ctx0" brushRef="#br0" timeOffset="18469.87">24302 8007 602 0</inkml:trace>
  <inkml:trace contextRef="#ctx0" brushRef="#br0" timeOffset="18704.74">24302 8007 602 0,'5'-82'236'0,"-5"82"-56"0,0 0-53 0,0 0-23 16,0 0-32-16,0 0-44 16,33-106-16-16,-14 103-12 15,6 3 0-15,4 0-2 16,-4 0-1-16,-5 8 2 16,-7 7-2-16,-6 2-1 15,-5 5 4-15,-2 3 0 16,0-1 12-16,-7-1-1 15,-15 1 3-15,-2-1-1 16,-3-3-2-16,0-8-11 16,7-2 7-16,3-8-3 0,7-2-2 15,10 0 1-15,0 0 1 16,0 0-4-16,0-4-55 16,10-16-195-16,9-4-518 15</inkml:trace>
  <inkml:trace contextRef="#ctx0" brushRef="#br0" timeOffset="19042.55">24797 7846 361 0,'0'0'375'16,"0"0"-210"-1,0 0-57-15,0 0-12 0,0 0 37 16,0 0-63-16,4-39-23 16,-4 39-6-16,0 0-28 15,0 0-5-15,0 0 1 16,-4 0-4-16,-12 5-5 16,-6 19 0-16,-3 7 13 15,1 5 16-15,3 4-2 16,6 0-7-16,7 2-4 15,8-3-4-15,0-6-4 16,6-3 0-16,13-6-5 0,4-7-3 16,2-10-71-16,2-7-115 15,-1 0-221-15</inkml:trace>
  <inkml:trace contextRef="#ctx0" brushRef="#br0" timeOffset="19531.27">25057 7863 838 0,'0'0'257'0,"0"0"-62"16,0 0-96-16,0 0-17 15,0 0-32-15,0 0-50 16,29-39 0-16,-27 45-19 16,-2 14 17-16,0 7 4 0,0 3 1 15,0 3 2 1,-6 6-2-16,-5-1 1 0,-3-2-3 15,1-2 1-15,0-4-1 16,1-6 4-16,6-9-2 16,2-8-2-16,4-7 1 15,0 0 0-15,0-12-2 16,2-20-10-16,13-9-62 16,5-5 46-16,1 0 19 15,-6 0 6-15,3 3 1 16,-3 0 5-16,3 5 1 15,3 4 20-15,-2 10 10 16,-3 4-19-16,-3 8-4 16,-6 8 1-16,-4 2-7 0,-3 2-7 15,0 0-4-15,2 0-9 16,0 18-10-16,7 14 23 16,1 10 21-16,4 6-11 15,1 0-7-15,2 1 2 16,-5-3-2-16,-2-6 0 15,-3-8-3-15,-3-8-3 16,-4-10-40-16,0-8-51 16,0-6-93-16,-14 0-284 15</inkml:trace>
  <inkml:trace contextRef="#ctx0" brushRef="#br0" timeOffset="19943.06">25162 7953 1058 0,'0'0'231'0,"0"0"-119"0,0 0-79 16,0 0 29-16,0 0-34 16,0 0-22-16,262-49-6 15,-223 45 1-15,-7 1-1 16,-6-4-30-16,-1-1-43 16,-6 0-5-16,-7-3-2 15,-3-2-11-15,-9 2 21 16,0-1 56-16,0-1 14 15,0 1 3-15,0 0 49 16,0 3 68-16,0-2-78 16,0 5 2-16,0 3 39 0,0 0-18 15,0 1-33-15,0 2-7 16,0 0-1 0,0 0-2-16,0 0-14 0,0 0-3 15,0 0-5-15,0 0-1 16,6 18-14-16,-1 16 14 15,4 12 1-15,-2 13 4 16,-3 2-2-16,-2 2-1 16,-2-3 0-16,0-1 3 15,0-14-4-15,0-11-19 16,0-13-84-16,0-20-157 16,0-1-102-16</inkml:trace>
  <inkml:trace contextRef="#ctx0" brushRef="#br0" timeOffset="20253.95">26016 7788 973 0,'0'0'153'0,"0"0"-52"16,0 0-36-16,0 0-30 15,0 0-35-15,0 0-10 16,13 12 10-16,-13 10 16 16,0 5 18-16,3 6-3 0,-3 8 26 15,2 3-9-15,-2 2-27 16,0-4-14-16,0 0-2 16,0-8 0-16,2-9-4 15,-2-10 0-15,0-9-2 16,0-6-38-16,0 0-105 15,0-7-25-15,0-22-336 16</inkml:trace>
  <inkml:trace contextRef="#ctx0" brushRef="#br0" timeOffset="20716.84">26065 7885 803 0,'0'0'199'0,"0"0"-72"16,0 0 61-16,0 0-97 16,0 0-46-16,0 0-4 15,22-85-19-15,0 69-9 16,5 2 5-16,-2 5-6 16,-2 4 1-16,-6 5 2 15,-3 0-6-15,-1 0-9 16,-5 16 0-16,-3 8-6 15,-5 7-1-15,0 7 7 16,-9-3 4-16,-14 4-4 16,0-9 3-16,0-9 3 15,7-5-1-15,12-15-5 0,4-1 2 16,0 0 19-16,18-14-6 16,13-7-15-16,5 6-1 15,4 1-1-15,5 3-4 16,-1 7-6-16,1 4 12 15,-7 0-3-15,-14 0-4 16,-11 15-2-16,-13 7 2 16,0 3 1-16,-11 5 6 15,-15 3 5-15,-3-5-2 16,2-5 0-16,2-5-2 16,8-11-1-16,-2-7-104 15,7 0-86-15,2-19-202 16</inkml:trace>
  <inkml:trace contextRef="#ctx0" brushRef="#br0" timeOffset="20972.69">26502 7682 989 0,'0'0'264'0,"0"0"-175"16,0 0-49-16,0 0-38 15,0 0-2-15,0 0 0 16,247 100 0-16,-220-36 9 16,-16 8 21-16,-11 0 14 0,0 2 24 15,-17-11-32-15,-8-5-17 16,0-12-8-16,4-7-6 16,-6-16-5-16,-2-13-41 15,-2-10-149-15,4-2-227 16</inkml:trace>
  <inkml:trace contextRef="#ctx0" brushRef="#br0" timeOffset="21557.14">27318 7967 771 0,'0'0'731'16,"0"0"-642"-16,0 0-58 16,0 0-11-16,0 0-12 15,0 0-8-15,13-27-102 16,14 27-317-16</inkml:trace>
  <inkml:trace contextRef="#ctx0" brushRef="#br0" timeOffset="22217.1">28194 7620 164 0,'0'0'853'16,"0"0"-739"-16,0 0 25 0,0 0-52 15,0 0-9-15,0 0-23 16,0-23-30-16,0 23-14 15,0 2-11-15,0 27 3 16,0 13-2-16,0 14 18 16,0 8 6-16,0 4-5 15,0-5-16-15,0-7 1 16,2-10-4-16,3-12-1 16,1-8-41-16,6-12-101 15,1-14-160-15,-2 0-180 16</inkml:trace>
  <inkml:trace contextRef="#ctx0" brushRef="#br0" timeOffset="22494.84">28259 7656 782 0,'0'0'224'15,"0"0"-99"-15,0 0-9 16,0 0-52-16,0 0-29 15,0 0-18-15,95-69-17 16,-70 69-2-16,-2 0 1 16,-8 5-3-16,-7 11 3 0,-8 8-11 15,0 4 12-15,-15 6 9 16,-16 0 2-16,-4-1 2 16,-1-6-4-16,7-5-5 15,6-10-2-15,7-7-2 16,8-5-90-16,8-8-109 15,0-21-506-15</inkml:trace>
  <inkml:trace contextRef="#ctx0" brushRef="#br0" timeOffset="22808.8">28811 7553 779 0,'0'0'278'0,"0"0"-208"16,0 0 30-16,0 0-48 15,0 0-28-15,0 0-16 16,-37 4-5-16,18 14 5 16,0 9 2-16,-1 7 21 15,1 7 38-15,9 0-22 16,5 2-20-16,5-4-5 15,0 1-9-15,11-6-5 16,7-5-4-16,-1-9 1 0,-3-8-4 16,1-7-1-1,2-5-70-15,5 0-36 0,9-27-131 16,3-12-260-16</inkml:trace>
  <inkml:trace contextRef="#ctx0" brushRef="#br0" timeOffset="23063.18">29034 7664 466 0,'0'0'500'0,"0"0"-362"16,0 0-16-16,0 0-20 16,0 0 8-16,0 0-34 15,27-62-29-15,-27 62-22 16,0 0-18-16,0 0-3 16,0 0-4-16,0 16-15 15,0 14 15-15,0 8 3 16,0 4 2-16,0 4 0 0,0-1-4 15,0-6-1-15,0-2 1 16,0-9 1-16,0-8-1 16,0-10-1-16,0-6-2 15,0-4-80-15,0 0-42 16,0-17-35-16,0-10-319 16</inkml:trace>
  <inkml:trace contextRef="#ctx0" brushRef="#br0" timeOffset="23506.62">29179 7648 50 0,'0'0'962'0,"0"0"-793"15,0 0-77-15,0 0 33 16,0 0-34-16,0 0-40 16,14-62-45-16,3 51-4 15,4 1-2-15,-3 6 0 16,-1 3 0-16,-3 1-1 15,-1 0-6-15,-2 1-2 16,-4 16 3-16,-5 4-1 16,-2 4 1-16,0 3 6 15,-7-2 0-15,-13-1 2 16,-4-4-2-16,1-5 0 16,10-7 0-16,5-4 1 15,8-5 0-15,0 0 17 16,6 0 22-16,19-14-40 15,3 2-1-15,3 6-5 0,3 4 1 16,-5 2-2-16,-1 0 1 16,-7 0 3-16,-9 4-5 15,-6 8 7-15,-6 6-13 16,0 6 14-16,-12 2 8 16,-9 3 9-16,-2-2-4 15,3-5-9-15,5-7-3 16,3-5 3-16,5-9-4 15,7-1-69-15,0 0-72 16,0-5-72-16</inkml:trace>
  <inkml:trace contextRef="#ctx0" brushRef="#br0" timeOffset="23852.09">29623 7360 1249 0,'0'0'123'0,"0"0"-22"16,0 0-34-16,0 0-67 15,0 0 0-15,0 0 3 16,254 118-7-16,-227-55 8 16,-17 14 0-16,-10 8 24 0,-2 2 5 15,-29 0-11-15,-7-7 5 16,-1-12-5-16,-4-8-4 15,1-12-7-15,4-10-1 16,7-12-5-16,10-9 7 16,11-12-4-16,7-5-3 15,3 0 4-15,0 0 7 16,0 0-7-16,0 0-7 16,0 0-2-16,0 0-5 15,0 0-53-15,0 0-76 16,3 0-550-16</inkml:trace>
  <inkml:trace contextRef="#ctx0" brushRef="#br0" timeOffset="39621.01">19406 10171 407 0,'0'-3'148'16,"0"1"-62"-16,0 2-55 15,0 0 3-15,0-2 48 16,0 2-24-16,0-2-9 16,0 0-4-16,0 2 24 15,0 0-15-15,0 0-6 16,0-1 1-16,0 1-5 16,0-3-16-16,0 1-5 15,0 2 2-15,0-2-9 16,0 2 6-16,0-2 2 15,0 2-1-15,0-1-12 16,0-1 5-16,0 2-1 16,0 0-3-16,0 0 0 15,0 0-10-15,0 0-2 16,0 0-16-16,0 19-10 0,-2 13 25 16,-2 14 0-16,-1 7 2 15,-3 3 2-15,4 4 0 16,-2-2-1-16,0-2 11 15,1-3 5-15,-1-7 3 16,2-6-7-16,-2-8 0 16,4-8-14-16,0-11 7 15,0-4-5-15,0-6-1 16,2-1-1-16,0-2 2 16,0 0 1-16,0 0-3 0,0 0-8 15,0 0-35-15,0 0-15 16,0-9-10-16,0-16-181 15,0-6-218-15</inkml:trace>
  <inkml:trace contextRef="#ctx0" brushRef="#br0" timeOffset="39995.78">19418 10186 708 0,'0'0'231'16,"0"0"-134"-1,0 0-15-15,0 0-6 0,0 0-36 16,0 0-24-16,62-106-16 16,-20 92-1-16,1 5 1 15,1 8-2-15,-4 1 0 16,1 0-2-16,-10 16-1 15,-7 8 5-15,-12 0-5 16,-12 5-5-16,0-2 10 16,-14 2 0-16,-17 1 2 15,-9-2-1-15,-2-6 3 16,-1-5-1-16,7-5-1 16,12-5 1-16,9-3-3 15,10-3 6-15,5-1 1 0,0 0-7 16,29-17-140-16,9-11-215 15,8-4-269-15</inkml:trace>
  <inkml:trace contextRef="#ctx0" brushRef="#br0" timeOffset="40474.54">20195 9951 567 0,'0'0'86'16,"0"0"-35"-16,0 0 27 0,0 0-18 16,0 0 15-16,0 0-7 15,5-19-17-15,-5 14-6 16,0 0 46-16,0-3-22 15,0 1-19-15,3 4-5 16,-3 3-6-16,0 0-16 16,0 0-3-16,0 0-10 15,0 0-10-15,0 0-4 16,0 0-4-16,0 0-2 16,0 0 3-16,-14 0 3 0,-3 15 2 15,-8 5 0 1,0 11 2-16,-4 7 15 0,-2 9 6 15,2 8-1 1,2 10-6-16,7 4 7 0,9 3 1 16,11 1-9-16,0-5 1 15,16-8-4-15,17-12-5 16,3-9 1-16,4-14 0 16,-5-11-4-16,2-12-2 15,-2-2-49-15,-2-14-178 16,-6-23-363-16</inkml:trace>
  <inkml:trace contextRef="#ctx0" brushRef="#br0" timeOffset="41050.21">20561 10149 968 0,'0'0'182'15,"0"0"-48"-15,0 0-59 16,0 0 0-16,0 0-15 15,0 0-27-15,4-39-3 16,-4 37-18-16,0 0-8 16,0 2 5-16,0 0 3 15,0 0-12-15,0 7-12 16,-11 20 1-16,-9 15 11 16,-4 9 1-16,-5 7-1 0,0 0 1 15,2-8-1-15,5-5 1 16,9-13 1-16,1-6-4 15,8-13 4-15,0-4-2 16,4-6 0-16,0-3 1 16,0 0 7-16,0 0 2 15,0-24-6-15,10-15-4 16,17-16-50-16,6-5 12 16,6-2 16-16,-8 1 3 15,-2 3 15-15,-5 7 4 16,-6 8 0-16,-2 7 10 15,-5 16 11-15,-9 8 13 16,0 8-4-16,-2 4-8 16,0 0-19-16,3 0-3 15,-1 0-9-15,0 12-8 16,0 20 10-16,0 8 7 0,0 9 4 16,2 6-3-16,0 2 6 15,0-2-4-15,3-2-2 16,-1-9 1-16,-2-11-1 15,0-8 0-15,-4-11 0 16,0-6-1-16,0-8-36 16,0 0-65-16,-8 0 17 15,-19-20-179-15,-6-2-313 0</inkml:trace>
  <inkml:trace contextRef="#ctx0" brushRef="#br0" timeOffset="41451.17">20472 10369 228 0,'0'0'425'15,"0"0"-70"-15,0 0-159 16,0 0-62-16,0 0-50 15,0 0-58-15,60-12-18 16,-11 10 2-16,12-2-2 16,-6-2-5-16,-1-4 4 15,-5-2-5-15,-4-2 1 16,-1-6-2-16,-7-2-1 16,0-2-12-16,-13 0-32 15,-6 3 7-15,-7 1 23 16,-9 4 6-16,-2 1 8 15,0 4 3-15,0 3 12 16,0 4 17-16,0 4 30 0,0 0-18 16,0 0-26-16,0 0-4 15,0 0-2-15,0 0-2 16,0 0-8-16,0 7-2 16,0 14-10-16,0 16 10 15,-4 7 15-15,1 4-4 16,1 6-5-16,0 0-1 15,0-2 0-15,0-5-2 16,0-10-2-16,-3-9 3 16,3-8-1-16,0-8-3 15,-1-10 0-15,3-2-28 16,0 0-14-16,0-23-41 16,3-17-213-16,10-8-442 15</inkml:trace>
  <inkml:trace contextRef="#ctx0" brushRef="#br0" timeOffset="41953.48">21038 10224 779 0,'0'0'271'16,"0"0"-165"-16,0 0-13 16,0 0-12-16,0 0-36 15,0 0-37-15,58-97-7 16,-18 76-2-16,1 4 0 15,-8 4 1-15,-4 9 1 0,-9 4-1 16,-9 0-2 0,-4 6-6-16,-7 14 3 0,0 6 3 15,0 0 1-15,-2-1-5 16,-7-7 6-16,-3-3 0 16,4-2 0-16,-1-3 0 15,-1-1 0-15,4 0 3 16,4-2-3-16,0 4 2 15,0-1-2-15,2 2 7 16,0 0 19-16,0-2 10 16,0 2-12-16,0-2-14 15,0 2-1-15,0 6-3 16,0 4-2-16,0 4-1 16,0 4 1-16,0 0-3 0,0-2 1 15,0-8-2-15,0-4 0 16,0-5 3-16,2-6 1 15,-2-3 4-15,0-2-6 16,0 0 1-16,0 0 5 16,0 0 0-16,0 0 0 15,0 0 0-15,0 0-8 16,0 0-18-16,0 0-67 16,2-14-106-16,6-15-537 15</inkml:trace>
  <inkml:trace contextRef="#ctx0" brushRef="#br0" timeOffset="42386.23">21466 10082 793 0,'0'0'244'0,"0"0"-69"15,0 0-44-15,0 0-23 0,0 0-55 16,0 0-19-16,52-51-12 15,-52 51-7-15,0 0-11 16,2 1-4-16,0 22-1 16,0 11 1-16,2 9 13 15,-1 1-3-15,-3 2-6 16,2-3 0-16,-2-3-2 16,0-8 0-16,0-9 2 15,0-6-2-15,0-11-2 16,0-3-7-16,0-3-48 15,0 0-8-15,0 0-49 16,0-12-42-16,0-15-253 16</inkml:trace>
  <inkml:trace contextRef="#ctx0" brushRef="#br0" timeOffset="42779">21558 10142 741 0,'0'0'195'0,"0"0"-83"16,0 0 9-16,0 0-14 15,0 0-43-15,0 0-16 16,37-106-30-16,-8 90-3 16,0 7-9-16,-6 4 1 15,-5 5-7-15,-5 2-4 0,-4 21-1 16,-4 8-2 0,-5 8 5-16,-3 0-2 0,-25 3 3 15,-9-2-3-15,2-4 3 16,6-9 1-16,11-15 0 15,13-8 2-15,5-4-1 16,12-8 25-16,26-17-26 16,7-3-9-16,-1 10 9 15,-2 8 5-15,-4 10 16 16,0 0-16-16,-5 19-1 16,-6 15 17-16,-10 3-4 15,-11 4-3-15,-6-1 3 16,0-5-10-16,-18-2 4 15,-9-8-9-15,-7-2 2 16,-3-12-4-16,-4-10-76 0,1-1-84 16,7-14-207-1</inkml:trace>
  <inkml:trace contextRef="#ctx0" brushRef="#br0" timeOffset="43033.86">21990 9868 1207 0,'0'0'139'15,"0"0"-139"-15,0 0-3 16,0 0 3-16,0 0 18 16,0 0 3-16,78 305-4 15,-78-220 13-15,0-3 7 0,-11-7 2 16,-5-14-28-16,8-13-1 15,1-19-7-15,5-13-1 16,2-14-2-16,0-2-83 16,11-14-24-16,16-19-274 15</inkml:trace>
  <inkml:trace contextRef="#ctx0" brushRef="#br0" timeOffset="43282.71">22598 10110 693 0,'0'0'410'0,"0"0"-266"15,0 0-103-15,0 0-41 16,0 0-8-16,0 0-4 15,85-20-46-15,-67 20-64 16,-3 11-13-16,2 15-21 16,-9 1-67-16,-8 8-134 15</inkml:trace>
  <inkml:trace contextRef="#ctx0" brushRef="#br0" timeOffset="43394.65">22710 10287 74 0,'-25'27'270'16,"6"-4"-52"-16,1-9-47 0,11-5-57 15,5-9-27-15,2 0 6 16,2 0 46-16,23-17-87 15,13-10-52-15,4 0-110 16,3-1-119-16,3 0-352 16</inkml:trace>
  <inkml:trace contextRef="#ctx0" brushRef="#br0" timeOffset="43684.77">23136 10057 812 0,'0'0'284'16,"0"0"-98"-16,0 0-97 0,0 0 4 16,0 0-18-16,0 0-35 15,33-83-17-15,-29 81-9 16,-1 2-3-16,-3 0-5 16,3 0-6-16,-1 25-8 15,0 14 8-15,0 14 5 16,0 5 0-16,-2 3-5 15,0 4 2-15,0-3-2 16,0-8 2-16,0-13-1 16,0-12-1-16,0-12-33 15,0-17-42-15,0 0-99 16,0-17 58-16,0-24-422 16</inkml:trace>
  <inkml:trace contextRef="#ctx0" brushRef="#br0" timeOffset="43935.63">23171 9793 922 0,'0'0'246'0,"0"0"-73"15,0 0-53-15,0 0-57 16,0 0-44-16,0 0-19 16,116-44-3-16,-78 70-1 15,-2 6 2-15,-10 7 1 16,-10 3-4-16,-13 4 0 15,-3 0 1-15,-11-4 1 16,-20-4 3-16,-6-8 2 16,4-7 0-16,4-9-1 0,7-13-1 15,8-1-8 1,8-8-120-16,6-23-162 0</inkml:trace>
  <inkml:trace contextRef="#ctx0" brushRef="#br0" timeOffset="44247.17">23809 9668 826 0,'0'0'258'0,"0"0"-172"0,0 0 10 15,0 0 3-15,0 0-20 16,0 0-19-16,4-7-18 15,-4 7-16-15,0 0-24 16,0 4-2-16,-17 18-5 16,-6 17 5-16,4 9 1 15,5 8 3-15,7 7 11 16,7 0-2-16,0-5-2 16,0-3-4-16,9-9-3 15,5-12 0-15,-3-8-4 16,-5-8-5-16,-1-8-132 15,-3-10-134-15,-2 0-482 16</inkml:trace>
  <inkml:trace contextRef="#ctx0" brushRef="#br0" timeOffset="44772.89">23947 9806 1105 0,'0'0'220'0,"0"0"-55"15,0 0-86-15,0 0-34 16,0 0-26-16,0 0-12 16,45-49-7-16,-45 49-4 15,0 6-8-15,0 24 12 16,-3 14 1-16,-12 11-1 16,-3 6 8-16,3 0-5 15,-3 1 7-15,5-6-7 0,1-7 2 16,6-9-4-1,-1-12 0-15,5-10 0 0,0-10-1 16,2-8 1-16,0 0 9 16,0-7 3-16,0-18-13 15,0-10-8-15,0-9-15 16,11-3-8-16,7-8 0 16,-1-1 23-16,6-2 8 15,1-2 0-15,3 5 0 16,-3 11 0-16,-2 12 18 15,-5 13 7-15,-11 10-4 16,-4 6-3-16,0 3-6 16,-2 0-12-16,5 0 0 0,1 0-12 15,6 16 8 1,1 9 4-16,3 11 0 0,-3 10 1 16,3 7-1-16,-3 1-1 15,1-2 1-15,-3-5 0 16,-5-8 1-16,-2-9 0 15,-4-5-1-15,0-12-51 16,-6-7-55-16,-21-6-120 16,-6 0-307-16</inkml:trace>
  <inkml:trace contextRef="#ctx0" brushRef="#br0" timeOffset="44932.8">23925 10064 1059 0,'0'0'341'0,"0"0"-171"16,0 0-109-16,0 0-23 15,0 0-13-15,0 0-13 16,236-72-10-16,-194 65-2 16,-5 7 0-16,-6-5-47 15,-7-3-73-15,-4-2-144 16,-4-11-291-16</inkml:trace>
  <inkml:trace contextRef="#ctx0" brushRef="#br0" timeOffset="45159.39">24407 9675 878 0,'0'0'194'0,"0"0"-48"0,0 0-88 15,0 0-41-15,0 0 32 16,0 0 13-16,151 174-14 16,-122-89-8-16,-8 9 21 15,-15-2-25-15,-6-4-4 16,0-3-9-16,-9-9-13 15,-15-13-4-15,-3-16-1 16,-4-19-5-16,4-25-43 16,4-8-200-16,10-43-544 15</inkml:trace>
  <inkml:trace contextRef="#ctx0" brushRef="#br0" timeOffset="45299.3">25080 10154 956 0,'0'0'569'16,"0"0"-547"-16,0 0-21 16,0 0 7-16,0 0-8 15,0 0-71-15,-98 123-696 16</inkml:trace>
  <inkml:trace contextRef="#ctx0" brushRef="#br0" timeOffset="46046.92">25634 9752 391 0,'0'0'286'0,"0"0"-76"15,0 0 8-15,0 0-56 16,0 0-68-16,0 0-1 16,0-58-14-16,0 58-42 15,0 0-11-15,3 0-6 16,0 0-10-16,-3 5-10 16,2 25-13-16,-2 18 13 15,0 12 14-15,0 9-4 0,0-3-4 16,0-6-4-16,0-6-1 15,0-9 1-15,0-10-2 16,0-8 0-16,-5-13-44 16,2-9-60-16,3-5-44 15,0 0 17-15,0-26-211 16</inkml:trace>
  <inkml:trace contextRef="#ctx0" brushRef="#br0" timeOffset="46364.74">25688 9711 717 0,'0'0'238'0,"0"0"-87"16,0 0-39-16,0 0-32 0,0 0 6 16,0 0-35-16,25-96-22 15,-12 91-18-15,3 5 7 16,2 0-15-16,-1 0-3 15,-1 0-1-15,-1 12-6 16,-3 13-3-16,-7 8 10 16,-5 1 9-16,0-3 4 15,-8-1-6-15,-11-2-3 16,-8-6-1-16,-2-3 2 16,2-12-4-16,2-7 0 0,2 0-2 15,6-5-69-15,9-18-57 16,8-7-59-16,0-2-223 15</inkml:trace>
  <inkml:trace contextRef="#ctx0" brushRef="#br0" timeOffset="46685.55">26107 9561 725 0,'0'0'254'15,"0"0"-125"-15,0 0 20 16,0 0-56-16,0 0-30 0,0 0-12 16,0-9-9-16,0 9-7 15,0 0-22-15,-4 0-13 16,-12 19 0-16,-3 9 9 16,0 6 13-16,6 13 0 15,4 2 0-15,9 9-5 16,0 6-2-16,0 3-4 15,2-3-8-15,12-6 0 16,-3-9 0-16,3-14-3 16,-6-12 0-16,1-16-4 15,3-7-53-15,0-2-31 16,5-30-73-16,2-10-352 16</inkml:trace>
  <inkml:trace contextRef="#ctx0" brushRef="#br0" timeOffset="46984.38">26326 9743 768 0,'0'0'261'15,"0"0"-107"-15,0 0-41 16,0 0-16-16,0 0-38 16,0 0-17-16,2-17-7 15,-2 17-3-15,0 0-8 16,0 0-15-16,0 0-5 15,0 7-4-15,0 21-8 0,0 12 8 16,2 13 14 0,5-1-2-16,-2 0-3 0,-1-4 1 15,-2-8-3 1,0-4-6-16,-2-12 1 0,0-6 3 16,0-7-5-16,0-10-25 15,0-1-52-15,-6-4-19 16,-6-22-114-16,3-8-418 15</inkml:trace>
  <inkml:trace contextRef="#ctx0" brushRef="#br0" timeOffset="47420.78">26350 9800 1029 0,'0'0'182'0,"0"0"-51"15,0 0-39-15,0 0-32 16,0 0-45-16,0 0-9 15,131-106-4-15,-106 97 5 16,-2 6-4-16,-8 1-3 16,-1 2-1-16,-6 0-5 15,-1 14-3-15,-5 15 1 16,-2 8 0-16,0 1 8 16,-17-1 0-16,-8 2-1 15,-2-7 0-15,5-6 2 16,4-10 2-16,8-11-2 15,6-2 5-15,4-3 5 16,0-3 26-16,19-14 18 0,12-5-55 16,4 6-3-16,8 10 2 15,-1 6-3-15,0 0 3 16,-5 20-1-16,-16 9-2 16,-7 6-3-16,-14 3-3 15,0 3 7-15,-14-2 3 16,-9-5 9-16,-6-6-3 15,2-8 4-15,2-10-10 16,-2-10 4-16,2 0-4 16,1-8-67-16,4-20-96 15,6-5-105-15,10-8-565 16</inkml:trace>
  <inkml:trace contextRef="#ctx0" brushRef="#br0" timeOffset="47652.65">26720 9499 996 0,'0'0'214'0,"0"0"-68"15,0 0-93-15,0 0-10 16,0 0 40-16,0 0-44 16,332 262-5-16,-307-174-1 15,-21 2-14-15,-4-9-3 16,-15-9 2-16,-26-14-10 15,-11-8-2-15,-16-7-3 16,-9-13-3-16,-15-9-52 16,-6-8-114-16,-7-9-205 0</inkml:trace>
  <inkml:trace contextRef="#ctx0" brushRef="#br0" timeOffset="48517.09">25144 10205 288 0,'0'0'350'0,"0"0"-220"0,0 0 18 16,0 0 10-16,0 0-80 15,0 0-3-15,0-9-21 16,0 9-4-16,0 0-10 16,0 0-10-16,0 0-7 15,0 0-12-15,-4 0-11 16,-5 0-7-16,-2 14 2 16,-3 5 5-16,4-1 1 15,2-4 0-15,4-5-1 16,2-2 1-16,2-5 1 15,0-2 1-15,0 0 15 0,0-9 9 16,2-17-10 0,5-1-16-16,-5 0 0 15,-2 5 0-15,0 8 0 16,0 7 1-16,0 0 3 0,0 7 4 16,-9 0-9-16,-6 0-12 15,-6 7 7-15,2 6 2 16,3 0 1-16,7-1-1 15,9-1-50-15,0 0-100 16,22-6-157-16,19-5-252 16</inkml:trace>
  <inkml:trace contextRef="#ctx0" brushRef="#br0" timeOffset="50270.75">23871 9668 294 0,'0'0'267'0,"0"0"-137"15,0 0-9-15,0 0-8 16,0 0-37-16,0 0-33 15,0-5-18-15,0 5-1 16,0 0 8-16,0 0 18 16,0 0-23-16,0 0-12 15,-2 0-9-15,-9 0-6 16,-7 14 0-16,-6 12 3 16,-5 11-1-16,-2 9 9 0,-3 8-1 15,0 10 13 1,3 10 19-16,7 12-5 0,13 12 21 15,11 5-14-15,0-3-18 16,22-8-1-16,18-18-1 16,12-13 5-16,6-17 20 15,0-16-14-15,-10-8-8 16,-17-8-14-16,-12-8 2 16,-17-1-12-16,-2 0-1 15,0-3 3-15,0 2 0 16,0-2-3-16,-5 0 2 15,-11 0-4-15,-5-10-27 16,-13-11-82-16,-9-4-173 0,-1-9-549 16</inkml:trace>
  <inkml:trace contextRef="#ctx0" brushRef="#br0" timeOffset="50911.39">23231 9818 371 0,'0'0'170'0,"0"0"-106"16,0 0-31-16,0 0 72 16,0 0 7-16,0 0-57 15,-21-37 56-15,21 33-14 16,0 2-10-16,0 2-40 16,0 0-3-16,0 0-24 0,0 0-20 15,-5 25-16-15,-2 22-3 16,1 25 18-16,1 11 1 15,3 9 1-15,2 3 4 16,0-9-1-16,0-6-4 16,0-17-172-16,0-20-301 15</inkml:trace>
  <inkml:trace contextRef="#ctx0" brushRef="#br0" timeOffset="54045.64">24444 10955 56 0,'0'0'12'0,"0"0"-8"16,0 0 3-16,0 0-1 15,0 0 3-15,0 0-6 16,-25-2-2-16,21 2 5 0,2-5 10 16,-2 1 5-16,-1-1-21 15,-1-8-29-15</inkml:trace>
  <inkml:trace contextRef="#ctx0" brushRef="#br0" timeOffset="76206.56">16743 12593 91 0,'-5'-4'75'0,"1"-1"-18"15,1 2-24-15,3 1 10 16,-2-2 13-16,2 2 2 0,0 0-22 16,0-3 6-1,0 1 7-15,0 1-2 0,0 3-1 16,0-2 12-16,0 2 2 16,-2 0-9-16,2 0 1 15,-2 0-9-15,2 0-4 16,-2-2-4-16,2-1-4 15,-2-1-9-15,2 1-12 16,-3 1 0-16,1 0 1 16,2-1 0-16,0 3 5 15,0 0-3-15,0 0 1 16,0 0-3-16,0 0-1 0,-2 0-5 16,2 0-1-1,-2 0 0-15,2 0-4 0,0 0 0 16,0 0 0-16,0 0 0 15,-3 0-4-15,1 0 3 16,-3 3 0-16,-1 11 1 16,-1 0 2-16,1 4 1 15,-2 0 2-15,4-1-3 16,4 6 0-16,-2 0 4 16,2 6 0-16,0 0 5 15,0 3 0-15,0-1-3 16,0 1 1-16,0 2-4 15,0 1-1-15,0 2 3 16,0 7 4-16,0-1 0 16,0 3-4-16,0 4 2 0,0-1-4 15,0 2 6-15,0-5-3 16,0 0 0-16,0-2-4 16,0-3 7-16,2-1 2 15,5 2-3-15,0 2 0 16,2 2 0-16,-3 4 5 15,1 3-5-15,-2-6 4 16,-1 2-4-16,-2-5-5 16,1 0 1-16,-1-2 2 15,-2-1-4-15,2-2-1 16,-2 1 2-16,0-1-1 16,0-2-2-16,0 4 1 0,2 0 1 15,0 5-2-15,3 3 7 16,-1-1-2-16,3 5 1 15,-2-2-4-15,-1 7-2 16,0-3 4-16,1 3 2 16,-1 0-1-16,-2 4 1 15,0 0-6-15,1 2 0 16,-1 1-2-16,1-7 5 16,-1-3-3-16,0-2-1 15,0-2 6-15,2 0-3 16,1 4 6-16,-1 3-1 15,4-2-6-15,-4 4 4 16,2 2 1-16,1 0-3 16,-1-3-5-16,6 3 6 15,-3-4-3-15,-1 5 5 16,2-10-2-16,-2 1-1 0,-1-1-2 16,-3-3 2-16,-4 4-4 15,0-6 3-15,0 2 0 16,0-5 2-16,0-10-4 15,-4-9 2-15,2-3-2 16,-3-14-1-16,5-5 0 16,0-4-1-16,0 0 6 15,0 0-6-15,0 0-7 16,0 0-18-16,0 0-22 0,0 0-45 16,0-4-53-16,0-17-204 15</inkml:trace>
  <inkml:trace contextRef="#ctx0" brushRef="#br0" timeOffset="77303.55">16974 16136 391 0,'0'0'153'0,"0"0"-101"16,0 0-47-16,0 0-4 16,0 0 13-16,0 0 63 15,-66 0-16-15,66 0-39 16,0 0-3-16,0 0 4 16,0 0 39-16,0 0-12 0,-2 0-11 15,-1 0-20-15,-3 6-12 16,-6-3-1-16,3 2 12 15,-1-3 11-15,2 2 3 16,6-4-13-16,2 0-3 16,0 0 9-16,-2 0 4 15,2 0-14-15,-2 0-3 16,2 0 2-16,0 4 9 16,0-4 11-16,0 0-13 15,0 0-10-15,0 0 2 16,0 0 2-16,0 0-6 15,0 0 1-15,0 0 1 16,14 0 1-16,9 0 4 0,12 0-1 16,9 0 8-16,5 0-10 15,4 0-5-15,5 0-6 16,0 0-2-16,2 5 2 16,-4-2-1-16,0 3-1 15,-4-1 0-15,-4-2 3 16,2 1-3-16,-2-4 0 15,8 0 0-15,4 0 2 16,5 0-1-16,4 0-1 16,0 0 1-16,0 0 0 15,-2 0 0-15,3 0-1 16,-4 0 0-16,1 0 1 0,-3 0-1 16,-1 0 0-16,1 0 1 15,4 0 0-15,5 0-1 16,8 0 0-16,5 0 2 15,3 0-2-15,5-4 4 16,2-6-1-16,0 6 4 16,-2-4 10-16,1 0-5 15,-1 6-5-15,-5-3 0 16,-2 5-2-16,2 0-4 16,0 0 3-16,7 0 2 15,4 0 3-15,6 0 1 16,2-3-2-16,4 3 1 15,6 0-2-15,5 0 1 16,-1-4 7-16,1 4-4 16,2-2-2-16,1 2 0 0,11 0 5 15,5 0-9-15,-3 0 0 16,-6 0 5-16,-7 0-7 16,-16 2 1-16,-12 5-3 15,-17-2-1-15,-21-5 9 16,-18 0 2-16,-13 0-1 15,-13 0 2-15,-11 0-5 16,-1 0 2-16,-2 0-5 16,2-5-4-16,-1-4-3 15,-3-3-45-15,-18-6-79 16,-46-22-375-16</inkml:trace>
  <inkml:trace contextRef="#ctx0" brushRef="#br0" timeOffset="79436.03">16534 12494 203 0,'0'0'123'0,"0"0"-37"16,0 0-3-16,0 0-17 15,0 0 7-15,0 0 11 0,-3-15-6 16,3 15-36-16,0 0-19 15,0 0-3-15,0 0-8 16,0 0-3-16,0 0 3 16,3 0-4-16,18 0 4 15,10 0 20-15,10-7 8 16,5 2-26-16,8-4 0 16,13 1-9-16,9 1 0 15,6 0 2-15,5 1-3 16,2 2-2-16,-4 0-1 15,9 0 0-15,3 0-1 16,13-4 2-16,15 0 0 0,8 0-2 16,10 1 10-1,4 0 6-15,-6 3-6 0,-3 0-1 16,-4 0-6-16,-7 0 0 16,0-5 8-16,-2 4 10 15,-1-7-4-15,11-2 3 16,11-1-6-16,9-4 6 15,7 3-6-15,-4 0-4 16,-6 4-4-16,-11 5 1 16,-10-2-4-16,-4 5 1 15,-3 0 2-15,-5 0-3 16,-5 2 1-16,-10-2 0 0,-3 2-4 16,-1 0 2-16,2-1-1 15,-1 2 3-15,-7-1-1 16,-10 0 0-16,-8 0-1 15,-5 2 1-15,-1 0-2 16,5-3 1-16,10 3-1 16,6-2-1-16,3 0 2 15,-7 1-1-15,-12 1-1 16,-12 0 1-16,-16 0-1 16,-16 0 1-16,-15 0 4 15,-12 0-10-15,-4 0 4 16,0 0-2-16,0 0 3 15,0 0 0-15,0 0 0 0,0 0 5 16,0 0 0 0,0-2-4-16,0 2-1 0,0 0 0 15,0 0 0-15,-4 0-2 16,-6 0-2-16,-3 0 2 16,-3 0 1-16,1 0 1 15,-3 2 0-15,7 1 0 16,3 2 0-16,0-3-1 15,2 0 1-15,-3 1 0 16,0 4-1-16,2 1 0 16,0 2-2-16,3 4 0 15,2 4 3-15,-2 4 3 16,2 8 1-16,2 6-2 16,-3 6-1-16,1 6 0 0,2 6-1 15,-3 6 0 1,-1 9 0-16,-1 3 0 0,-1 7 0 15,2 9 0-15,-1 5 4 16,1 4 7-16,1-5-4 16,3-6-3-16,0-3-3 15,0-1 6-15,0 3 0 16,0 3 6-16,5-2-6 16,4 2-4-16,-1-6 0 15,4-2 1-15,-3-5 2 16,-1-5-3-16,3-7 2 15,-3 2-2-15,-2-3 8 16,-4 0 9-16,1 5-3 0,-3 5 0 16,0 8-2-1,0-4-3-15,0 4-3 0,0-10-3 16,0-5 2 0,0-3-4-16,0-8 0 0,0-4 3 15,0 2 1-15,0 1 2 16,0 1-3-16,6 0-3 15,4 0 2-15,-4-4 0 16,1-6-3-16,-3 0 2 16,0-13-1-16,-2 1-1 15,0-7-2-15,2 3 5 16,-4-2-3-16,2 6 2 16,2-1 3-16,-2 1 2 0,0-6-6 15,3-4 0-15,-1-5 0 16,-2-2-3-16,-2-10 0 15,0 4 2-15,0-9 0 16,0 3-3-16,0 2 0 16,0-3 0-16,4 6 0 15,0-4 1-15,-2 2 3 16,0 1-2-16,0-2 0 16,0-5 2-16,-2 9-3 15,0 0-1-15,0 7 2 16,0 8-2-16,0 6 8 15,-2 2-2-15,-8 0 3 16,-2-6-7-16,3-3 3 16,-3-5-5-16,-9 0 0 0,-27 4-1 15,-39 6-36-15,-53-16-163 16,-45-12-410-16</inkml:trace>
  <inkml:trace contextRef="#ctx0" brushRef="#br0" timeOffset="81308.92">24558 12138 97 0,'0'0'76'16,"0"0"-31"-16,0 0 31 15,0 0 5-15,0 0-13 16,0 0 22-16,0-46-21 16,0 39-27-16,0 2 13 15,0-2 18-15,0-2-13 16,0 0-29-16,-2-3-14 0,2 4 11 16,-2 0 3-1,2 3 3-15,-2 0 2 0,-1 3-11 16,3 2 0-16,0 0-3 15,0 0-8-15,0 0-7 16,0 0-1-16,0 0-2 16,0 0-3-16,0 0-1 15,0 0-9-15,0 19 4 16,0 11 5-16,0 10 2 16,3 7-1-16,3 8 11 15,3 1-6-15,3 2 5 16,0 2-6-16,2 4 5 15,-1 3-5-15,0 3 8 16,1 0-4-16,-1 5-1 0,1 6 1 16,-3 9 7-16,1 5 4 15,-2 2 0-15,3-6 4 16,-1-3-12-16,-1-1 8 16,0-3 5-16,0-1-1 15,-2-1-16-15,0 0 2 16,0-2-7-16,0-2 4 15,0-4 0-15,2 0 0 16,-2 0-2-16,4 1-1 16,1-4 4-16,-1 1 1 15,1 1-6-15,-4 0 4 16,1-1 3-16,-1 1-5 16,-4 4-1-16,-1 1 9 15,-1 3 8-15,-2-5-8 0,0-8-7 16,6 4 0-16,-2-4 3 15,5 5-6-15,1-1 2 16,1 4-3-16,0-4 13 16,1 2-10-16,-2-10-2 15,-2 3 9-15,-3-1-6 16,-5-4 2-16,-2 7 3 16,0-4 1-16,0 0 0 15,0-4-4-15,0-2-2 16,0-5 1-16,0-3-2 15,2-14-4-15,2-5 2 16,1-9 0-16,-1-11-3 0,-2-7 3 16,1-5-3-1,-1 0-25-15,0-19-22 0,3-42-71 16,-1-35-401-16</inkml:trace>
  <inkml:trace contextRef="#ctx0" brushRef="#br0" timeOffset="83046.14">24569 12100 116 0,'0'0'131'16,"0"0"-52"-16,0 0-28 15,0 0 7-15,0 0-4 16,0 0-9-16,-31-4-4 15,31 4 12-15,0 0 7 16,0 0 16-16,0 0 4 16,0 0-31-16,7 0-45 15,15 0-1-15,13 0 8 0,15 0 13 16,12 0-9 0,7 0-7-16,14 0 5 0,10 0-6 15,8 1-7-15,14 10 3 16,8 0 2-16,-1-2-3 15,6 1 1-15,1-7 0 16,5-1-3-16,4-2 33 16,2 0 3-16,3 0-18 15,-2-3-7-15,-1-8-5 16,-4 4-3-16,-11-1 0 0,-13-1 3 16,-17 4-5-1,-15 1 1-15,-20 1-2 0,-13-1 1 16,-15 2 0-16,-10 0 2 15,-11 2 3-15,-5 0-1 16,-6 0 0-16,0 0 0 16,0 0 5-16,0-2-6 15,0 2 7-15,0 0-6 16,0 0-3-16,0 0 1 16,0 0 5-16,0-1-6 15,-2-1 3-15,-4-3-4 16,-7 1 0-16,-3-1-1 15,-7 0 0-15,-4-1-2 16,-6-1 2-16,-5 0-2 16,5 0 2-16,2 0 0 0,4 2-1 15,12 2 1-15,3 1 0 16,8 0-1-16,2 2 1 16,2 0-1-16,0 0 1 15,0 0 0-15,0 0-1 16,0 0 1-16,0 7-8 15,0 17 1-15,0 13 7 16,0 9 2-16,0 7 5 16,0 7 2-16,0 6-3 15,0 11 4-15,2 9 1 16,-2 7 5-16,2 8 2 16,0 6-4-16,0 11 4 15,0 4-7-15,4 2 3 16,-4-2-2-16,0-3-4 0,2 1-1 15,1-2-1-15,-1-1 5 16,2-5 4-16,4-6 18 16,1-1-10-16,5-6-12 15,1-4-8-15,1-1 4 16,0-1 5-16,-2-5-4 16,-1-2-4-16,-3-5-3 15,-4-2 3-15,-1-8-2 16,-5 1 1-16,-2 0 6 15,0 0-6-15,0-2 3 16,2 3-4-16,2-10 5 0,4-1 1 16,-2-4-3-1,3 0-4-15,1-11 5 0,-4 3-4 16,-2-1 3 0,3 1-1-16,-3 0 0 0,0 0-2 15,2 3-1-15,-6-4 5 16,0-1-1-16,0-8 6 15,0-4-8-15,0-5-3 16,0-3 8-16,0-2-6 16,0-12 0-16,0-1-1 15,0-8 3-15,0 2-2 16,0-2 1-16,0 1-2 0,-3 6 1 16,3 6-1-1,0-1 2-15,0 6 7 0,0-5-5 16,0 0 0-16,0-4-1 15,0-6-2-15,0-8 3 16,0 0-3-16,0 0 4 16,0 0-6-16,0 0-80 15,0 0-158-15,-9-26-427 16</inkml:trace>
  <inkml:trace contextRef="#ctx0" brushRef="#br0" timeOffset="83836.69">25042 16128 301 0,'0'0'167'0,"0"0"-146"15,0 0-16-15,0 0-5 16,0 0 57-16,0 0 8 15,-47 5 4-15,44-5-3 16,3 0 28-16,0 0 8 0,0 0-2 16,8 0-43-1,16 0-21-15,16 0-12 0,9-5 2 16,11 1 3-16,5 0-9 16,4-3-13-16,2 6 0 15,3-1-4-15,0-6 1 16,11 2-3-16,15-3 1 15,14 0-1-15,15-3 0 16,4-2 3-16,6-4-4 16,-4-4 3-16,-1 4 25 15,0 2 21-15,-10 6-18 16,1 1-11-16,-7 4-17 0,-6 1 3 16,-10 4 3-1,-10-5-9-15,-14 5 7 0,-13-5 3 16,-14 2 6-16,-15 2 10 15,-14-3 3-15,-11 4-5 16,-9 0-4-16,-2-5-6 16,0 5-1-16,0 0-4 15,0 0-9-15,0 0 5 16,2 0-5-16,1-4-25 16,4-6-65-16,0-2-97 15,-7-10-166-15</inkml:trace>
  <inkml:trace contextRef="#ctx0" brushRef="#br0" timeOffset="85493.14">25644 12262 138 0,'0'0'97'0,"0"0"-66"15,0 0 7-15,0 0-3 16,0 0 3-16,0 0 9 16,0-50 1-16,0 46 4 15,0 2-2-15,0 0-1 16,0-1 10-16,0 2-19 15,0-1-2-15,0 0-7 16,0 0-13-16,0-1 3 16,0 1 13-16,0 0-2 0,0 1-1 15,0-1 11-15,0 0-9 16,0 0-5-16,0-1-18 16,-2-2 1-16,2-1-2 15,-2-2 3-15,-1-3-9 16,3 4 2-16,-3-4-3 15,3 5 0-15,0 2 10 16,0 2 5-16,0 2 1 16,0 0-11-16,0 0-6 15,0 0-1-15,0 0 0 16,0 0-10-16,0 2 0 16,0 19 9-16,0 7 1 15,0 12 4-15,0 6 2 0,0 8 9 16,3 6-4-16,0 6-4 15,-3 3 2-15,2 4 4 16,2 2-4-16,0 0 2 16,3 3 6-16,-3 4-2 15,2-2 19-15,-2-3-19 16,0 1-7-16,0-10-2 16,3-3 2-16,2 2 5 15,-2 1-4-15,2 5-1 16,-1-1-2-16,2 6 2 15,1-3 5-15,-3-4-10 16,2-4 6-16,-6-9-3 0,1 3 2 16,1-3-5-1,0 2 4-15,1 5 1 0,0-1 0 16,2-2 1-16,2 1 7 16,1-2-2-16,0-1-11 15,2 9-2-15,-3 0 8 16,-2-2-9-16,3-1 6 15,-4-8-3-15,1 1-3 16,-1-5 0-16,4 0 1 16,-1 1 5-16,-1 4-6 15,-2-1 6-15,1 2 9 16,3 1 4-16,-2-8-7 0,-1-7-3 16,0 3-1-1,-2-5-6-15,0-4 0 0,1 1 4 16,-3-6-4-16,2 6-1 15,-3-1 7-15,1-4-1 16,-1 4 9-16,-2-8-10 16,0-2-3-16,0-2 0 15,-2-7 0-15,3-2 1 16,-3 1-3-16,2-2-1 16,-2 6 3-16,2 2 3 15,1 1-5-15,1-6 3 16,1 0-1-16,-3-5 5 15,2-2-7-15,-4-5 1 16,2 0-1-16,0-1-1 16,-2-2 1-16,0 2 2 0,0 0-3 15,3 2 0-15,-3-6 1 16,0 1 0-16,2-5 1 16,-2 0 0-16,2 0 1 15,0 0-3-15,3 0-4 16,0-9-51-16,1-13-173 15,-2-5-366-15</inkml:trace>
  <inkml:trace contextRef="#ctx0" brushRef="#br0" timeOffset="86822.98">24768 13078 179 0,'0'0'82'15,"0"0"-66"-15,0 0-5 16,0 0 24-16,0 0 10 15,0 0 10-15,-11 0 13 16,11 0 2-16,0 0-15 16,0 0 3-16,0 0 9 15,0 0 5-15,0 0-14 0,0 0-21 16,0 0 1 0,0 0-6-16,0 0-10 0,0 0 5 15,0 0-3-15,17 0-8 16,8 0-6-16,10-6-4 15,7-2 1-15,8 2 2 16,4-4 3-16,-1 5-8 16,0-2 0-16,-4 3-3 15,-7 1 1-15,-3 3 2 16,-1-3-3-16,-3 1 0 16,5 0-1-16,7-4 5 15,3-2 2-15,2 0 13 16,4 0 2-16,2 0-11 15,-2 4 0-15,2 0-7 16,-2 4-3-16,4-2 0 0,9 2 1 16,2-3 1-16,1 0 17 15,-1 1-12-15,-4-5-5 16,5 4 0 0,-5-5 5-16,-5-1 1 0,-12 6-5 15,-7-1-4-15,-5 2 2 16,-5 2 2-16,1-3 0 15,-1-1 6-15,-2 3 5 16,4-3 4-16,0-2 4 16,3-2-10-16,4 0 3 15,1 0-4-15,1-1-10 16,-1 6 0-16,-6-1 0 16,-3 1 0-16,-7 3-2 15,-15 0 2-15,-2 0-2 0,-10 0 0 16,0 0 0-16,0 0 0 15,0 0 5-15,0-2-1 16,0 2 7-16,2 0-4 16,-2 0 5-16,2 0-2 15,-2 0-8-15,0 0-2 16,0 0-14-16,0 0-130 16,-31 2-303-16</inkml:trace>
  <inkml:trace contextRef="#ctx0" brushRef="#br0" timeOffset="88868.42">26056 12395 307 0,'0'0'125'0,"0"0"-38"16,0 0 7-16,0 0-13 16,0 0-1-16,0 0-29 15,-2 0-15-15,2 0-8 16,0 0-17-16,0 5-11 15,11 11 0-15,7 9 11 16,2 2 6-16,7 8 15 0,6 0-16 16,5 2 21-16,5-5-22 15,3-5-6-15,-1-4 1 16,-9-9 1-16,-15-8-4 16,-11-3-6-16,-10-3 0 15,0 0-1-15,0 0-84 16,-12 0-36-16,-12 0 16 15,-5 0-115-15</inkml:trace>
  <inkml:trace contextRef="#ctx0" brushRef="#br0" timeOffset="89283.23">26281 12340 389 0,'0'0'170'0,"0"0"-47"15,0 0-57-15,0 0-5 16,0 0-25-16,0 0-10 16,7-14-4-16,-7 14-6 15,0 0 5-15,0 0-9 16,0 0 22-16,0 0 20 15,0 0-29-15,0 0-25 16,0 0-12-16,-7 22-33 16,-11 13 45-16,-4 6 17 0,0 3-7 15,2-1-6-15,1-6 6 16,4-4-1-16,-1-4 0 16,1-2-2-16,1-3-2 15,-1-2-2-15,-3 0-1 16,5-4 2-16,2-3-2 15,6-7-2-15,5-5-46 16,0-3-57-16,0 0 15 16,22-14-57-16,7-14-283 15</inkml:trace>
  <inkml:trace contextRef="#ctx0" brushRef="#br0" timeOffset="89813.93">26440 12504 264 0,'0'0'192'0,"0"0"-77"0,0 0-14 16,0 0-25-1,0 0-21-15,0 0-5 0,0-32-11 16,0 24-5-16,0 4 20 16,0 1-15-16,0-1-4 15,0 4 9-15,0 0-9 16,0 0-24-16,0 0-1 15,0 0-7-15,0 0-3 16,0 0-13-16,0 2 7 16,0 15 6-16,-5 5 0 15,-1 6 5-15,-2 5 3 16,2 3 7-16,-1 4 7 0,5 0-11 16,2-6 4-1,0-6-4-15,0-8-7 0,9-6 9 16,9-4-5-16,5-8-1 15,2-2 4-15,0 0-6 16,0 0 0-16,-5 0-2 16,-5-2-3-16,-3 0-32 15,-7-1-72-15,-1-2-82 16,-4-1-81-16,0-2-313 16</inkml:trace>
  <inkml:trace contextRef="#ctx0" brushRef="#br0" timeOffset="90005.74">26440 12714 410 0,'0'0'436'16,"0"0"-262"-16,0 0-94 16,0 0-77-16,0 0-1 15,0 0 9-15,211-93-8 16,-167 79-3-16,-9 6-13 15,-18 5-197-15,-17 3-306 16</inkml:trace>
  <inkml:trace contextRef="#ctx0" brushRef="#br0" timeOffset="90734.58">25193 13312 155 0,'0'0'241'0,"0"0"-133"16,0 0-18-16,0 0 1 16,0 0-2-16,0 0-7 15,0 0-21-15,0 0-5 16,0 0-14-16,0 0-14 15,0 0-7-15,0 0-8 16,0 7-13-16,0 11-10 16,0 8-11-16,0 8 21 0,0 2 9 15,7 2-5-15,2-6 0 16,-2-1-4-16,0-8 1 16,-3-2 3-16,-4-3-4 15,0-5 0-15,0 2-23 16,0-6-113-16,0-4-133 15</inkml:trace>
  <inkml:trace contextRef="#ctx0" brushRef="#br0" timeOffset="91245.28">25240 13747 233 0,'0'0'217'0,"0"0"-173"16,0 0-38-16,0 0 15 16,0 0 20-16,0 0 3 15,0 3 28-15,0-3 53 16,0 0 4-16,0 0 3 16,0 0-42-16,0 0-13 15,0-4-45-15,5-7-25 16,-1 4-7-16,3 0 0 15,1 0-7-15,4 2-3 16,3 4-1-16,-1 1 3 0,-1 0 0 16,-2 0-4-16,-4 0 7 15,-2 13-2-15,-5 13 0 16,0 6 7-16,0 7-3 16,-10-1 3-16,-9-2-1 15,-4-2 0 1,-2-3 0-16,4-6 1 0,3-5 0 15,5-7 1-15,3-7-1 16,8-5 0-16,2-1 1 16,0 0 4-16,0 0 33 15,9 0 15-15,15-1-31 16,5-12-17-16,2 7 1 0,-1-2 5 16,-6 4-10-16,-3 1 0 15,-2 3-1-15,-3 0-20 16,-7 0-86-16,-5 0-184 15,-4 0-233-15</inkml:trace>
  <inkml:trace contextRef="#ctx0" brushRef="#br0" timeOffset="91775.71">25233 14275 615 0,'0'0'180'0,"0"0"-64"16,0 0-43-16,0 0-53 15,0 0-10-15,0 0-10 16,70-75-2-16,-57 68-1 15,0 7-2-15,-1 0-3 16,-1 0 4-16,-3 7 1 16,-3 12-4-16,-5 3 7 15,0 4 2-15,0-2-2 0,-13 1-1 16,-10-4 1 0,1-3 0-16,2-8 0 0,5 2 0 15,5-10-24-15,8-2-8 16,2 0 12-16,0 0 18 15,21-5-48-15,5-7 50 16,1 1 14-16,4 5 25 16,-5 6-29-16,-3 0 1 15,-5 0 0-15,-7 0-6 16,-7 5-1-16,-4 4-4 16,0 6 6-16,-6-1 16 15,-19 3 22-15,-2-2 1 16,-2 1-26-16,5-4-9 15,4-2-8-15,4-2 2 16,3-3-4-16,4-5-87 0,3 0-112 16,6 0-241-16</inkml:trace>
  <inkml:trace contextRef="#ctx0" brushRef="#br0" timeOffset="92385.58">25391 14691 365 0,'0'0'166'0,"0"0"-27"15,0 0-30-15,0 0-5 16,0 0-30-16,0 0-50 16,8-23-24-16,-8 23-26 15,0 11 17-15,-8 10 9 16,-7 5 55-16,-1 0-22 16,-1-2-3-16,1 0-10 15,3 1-6-15,4-13-7 16,4-3-7-16,3-2 9 15,2-5-2-15,0-2 8 16,0 0 2-16,9 0-8 16,13 3 0-16,7 4-7 0,2-2 1 15,-4 6-3-15,-7-5-26 16,-7-1-20-16,-5-2-20 16,-8-3 23-16,0 0 40 15,0 0 3-15,0 0 5 16,0-14-5-16,-8-2 0 15,2 2 7-15,2-3 1 16,4 4 4-16,0 4 18 16,0 4 9-16,0 0-18 15,0 5 12-15,0 0-1 16,0 0-26-16,0 0-6 16,0 10-12-16,0 17 12 0,0 6 4 15,2 6-4 1,4 0 2-16,-4-1-2 15,-2-1-48-15,0-1-87 0,0-4-146 16,0-1-331-16</inkml:trace>
  <inkml:trace contextRef="#ctx0" brushRef="#br0" timeOffset="92792.4">25391 15316 453 0,'0'0'249'0,"0"0"-112"0,0 0-45 16,0 0-18-16,0 0-36 16,0 0-20-16,12-32-18 15,-12 32-20-15,0 0 9 16,-6 6 11-16,-2 6 8 15,4 2 0-15,4 0-3 16,0 4 11-16,0 3 4 16,4-2-1-16,17 1-1 15,3-4-6-15,5 1 1 16,0-10 6-16,-4-1 10 0,-10 2-13 16,-6-8-1-16,-7 4-9 15,-2-2-2-15,0 6 4 16,-9 0-8-16,-13 2 14 15,-4 0 0-15,-3-6-3 16,2-4-11-16,4 0-38 16,3 0-74-16,3-14-112 15,5-12-339-15</inkml:trace>
  <inkml:trace contextRef="#ctx0" brushRef="#br0" timeOffset="92862.37">25391 15316 830 0</inkml:trace>
  <inkml:trace contextRef="#ctx0" brushRef="#br0" timeOffset="92972.3">25391 15316 830 0,'-13'16'307'0,"13"-16"-195"0,0 0-66 16,0 0-31-16,0 0-12 0,0 0 0 15,127-34-2-15,-106 30-1 16,-4 1 0-16,-1 3-54 16,-3 0-71-16,1 13-45 15,-8 8-128-15,1 4-100 16</inkml:trace>
  <inkml:trace contextRef="#ctx0" brushRef="#br0" timeOffset="93399.07">25461 15793 115 0,'0'0'295'15,"0"0"-93"-15,0 0-13 16,0 0-39-16,0 0-65 16,0 0-32-16,0-18 6 15,0 13-5-15,0 2-14 16,0 3 0-16,-2 0-20 16,-10 0-20-16,-3 0-2 15,-5 12-1-15,3 11 0 16,0 0 0-16,7 3-1 15,2 0 4-15,6-2 3 16,2 2 5-16,0-3 0 0,0-5 1 16,20 0-6-1,7-4 3-15,0-6-1 0,2-4 2 16,-7-4-2-16,-6 0 1 16,-10-4 3-16,-6-10 3 15,0-4-12-15,-19 1-3 16,-15 8 1-16,-2 4-7 15,1 5 2-15,1 0-20 16,12 23-74-16,9-1-105 16,8-4-312-16</inkml:trace>
  <inkml:trace contextRef="#ctx0" brushRef="#br0" timeOffset="98101.14">27797 11478 134 0,'0'0'136'16,"0"0"-79"-16,0 0 3 15,0 0-21-15,0 0-23 16,0 0 27-16,0-16 18 16,0 14 6-16,0 0-14 15,0 2 9-15,0-2 3 16,0 2-24-16,0 0-12 0,0 0 11 16,0 0-9-16,0 0-9 15,0 0-11-15,0 0-1 16,0 0-2-16,0 0 7 15,0 0-15-15,0 0-4 16,0 22-32-16,0 18 36 16,0 17 18-16,0 1 12 15,0 2-21-15,0-5-6 16,-2-2 3-16,0-3-5 16,-3-4 1-16,-2-8-2 15,-1-8-6-15,-3-7-176 16,-3-18-232-16</inkml:trace>
  <inkml:trace contextRef="#ctx0" brushRef="#br0" timeOffset="98370.71">27826 11510 465 0,'0'0'211'0,"0"0"-72"16,0 0-24-16,0 0-66 15,0 0-34-15,0 0 10 16,69-156 0-16,-46 144-24 16,0 7 2-16,0 5 6 15,-3 0-3-15,-2 27-6 16,-7 7 0-16,-6 7 0 16,-5 2 12-16,-2 5-9 0,-25-2 0 15,-11-1 1-15,-5-4-3 16,-1-5-1-16,2-5-110 15,6-13-197 1</inkml:trace>
  <inkml:trace contextRef="#ctx0" brushRef="#br0" timeOffset="98903.42">28002 11943 267 0,'0'0'170'0,"0"0"-65"0,0 0-34 16,0 0 56-16,0 0 43 15,0 0-98-15,-5-39-69 16,15 7 2-16,-4-7-2 16,1-1 4-16,-5 1 9 15,2 3 11-15,-1 7 3 16,-1 4 13-16,-2 9-7 15,0 8 10-15,0 4 0 16,0 4-44-16,0 0-2 16,0 0-18-16,0 2-2 15,0 14 14-15,-2 2 6 16,-5-4 0-16,5-2-1 0,2-5-8 16,0-4-35-16,0-3-38 15,13 0-8-15,12-1 48 16,-3-12-115-16,-6 3-4 15,-9 6 87-15,-5 4 74 16,-2 0 47-16,0 0-29 16,0 14 15-16,0 9 75 15,0 0 0-15,0 5-32 16,0-3-12-16,0-1-10 16,2-4-10-16,4-6-6 15,1-5-21-15,3-2-5 16,-2-7-9-16,1 0 8 15,5 0 3-15,1-2-14 16,1-14-42-16,3-4-97 16,2-4-185-16,1-2-48 0</inkml:trace>
  <inkml:trace contextRef="#ctx0" brushRef="#br0" timeOffset="100989.17">28325 11698 391 0,'0'0'252'16,"0"0"-13"-16,0 0-52 15,0 0-74-15,0 0-75 16,0 0-38-16,9-19-11 15,-16 24 4-15,-3 14 7 16,-2 0 0-16,1 6-1 16,5-1 1-16,-1 2 0 15,7-4 2-15,0-2 0 0,0-6 1 16,0-2 6 0,2-5-5-16,9-4 4 0,5-3 0 15,4 0 5-15,2-20-13 16,-1-9-26-16,-4-4-37 15,-3-2 10-15,-8 6 10 16,-6 5 14-16,0 5 8 16,0 9 21-16,-2 7 39 15,-16 3 13-15,-5 0-52 16,0 16-5-16,0 0 5 16,10-3-1-16,8-2 1 15,5-7 0-15,0 0 24 16,5-2 10-16,19-2-1 15,9 1 27-15,12 2-38 16,5-3-13-16,-2 1-6 16,-3-1-3-16,-7 0-7 0,-9 0-54 15,-4 0-8-15,-10-1 30 16,-9-3 26-16,-2 2 12 16,-4 0 1-16,0 2 7 15,0 0 2-15,0 0 0 16,0 0-9-16,4 0-2 15,-2 0-5-15,-2 0 4 16,0 0-1-16,0 0 4 16,0 0 4-16,0 0-3 15,0 0 0-15,0 0-2 16,0 0-4-16,0 0 5 16,0 0 11-16,0 0 0 15,0-5 1-15,0 0 6 0,-6 1-8 16,2 1-8-16,0 2 21 15,2 1-9-15,-3 0-12 16,1 0-2-16,-2 0 4 16,-2 0-4-16,2 9 4 15,1 4-1-15,1 4 4 16,2 3-1-16,2 5 2 16,0 0 3-16,0 2-10 15,0-3 9-15,4-8-1 16,5-5-2-16,3-11-6 15,3 0 9-15,9-9 8 16,3-26-9-16,2-6 1 16,-2-5-9-16,-10-5-2 15,-5 0-2-15,-5-2-3 0,-3 3 3 16,-2 11 2-16,-2 10 2 16,2 11 13-16,-2 8 6 15,0 6 3-15,0 4-14 16,0-3-9-16,0 3-4 15,0 0-3-15,0 0 0 16,0 0 5-16,0 0-10 16,0 11-1-16,0 15 12 15,0 6-2-15,-8 9 2 16,-1 6 2-16,-1 2-1 16,4 1 1-16,2 0-1 15,1-4 0-15,3-6 4 0,0-10 0 16,0-12 0-16,0-10-1 15,7-8-2 1,13 0-1-16,4-8 7 0,5-14-7 16,-4-1-15-16,-7-4-12 15,-5 3-19-15,-1-2 5 16,-6-1 24-16,-2 4-5 16,-1 2 16-16,-3 5 6 15,2 6 2-15,-2 6 3 16,0 1 2-16,0 3-7 15,0 0 0-15,0 0-34 16,0 11 10-16,-7 9 21 0,3 3 3 16,0 0 4-16,2 6 8 15,2-2-3-15,0 4 4 16,0-5-9-16,0-8 0 16,4-8 2-16,0-9-3 15,7-1-3-15,9-1-6 16,5-24-30-16,2-8-33 15,-1 1 7-15,-6 1 48 16,-2 3-14-16,-5 6 3 16,-1 3 25-16,-1 5 4 15,-5 3 9-15,-1 5 11 16,-5 6 29-16,0 0-31 0,0 0-22 16,0 0-33-1,0 3 11-15,0 12 22 0,0 3 4 16,0 5 22-16,0 0-6 15,0 4-2-15,0 0-8 16,0-2 0-16,6-7-2 16,6-4 2-16,1-11-3 15,3-3 0-15,1 0 10 16,6-23-17-16,-1-5-30 16,1-2-12-16,-2 2-49 15,0 0 26-15,-1 0-34 16,0 3 27-16,-9 5 72 15,-2 8 8-15,-5 6 113 16,1 4-30-16,-1 2-27 16,3 0-48-16,0 2 14 15,-1 14 40-15,1-3-47 16,-3 0-12-16,1-1-5 0,-2-5-3 16,-1-4 2-16,-2-3-2 15,0 0-3-15,0 0-50 16,0 0 5-16,0 0-34 15,-5-12-136-15,-4-4 76 16,0 3 56-16,1-4 30 16,5 3 53-16,1 0 80 15,2 5 21-15,0 2 51 16,0 5-2-16,-3 2-87 16,3 0-51-16,-4 0-12 0,0 0-22 15,-3 9 22-15,-4 11 5 16,2 6 31-16,-2 4-11 15,7 3 3-15,1 8 2 16,3-3-16-16,0 1 3 16,5-7-12-16,17-6 2 15,4-6-3-15,1-15 6 16,6-5-2-16,0-5 10 16,-2-22-18-16,-3-11-4 15,-6-4-24-15,-3-1 2 16,-7 0-6-16,-2-6 3 15,-3 3 22-15,-3-4 7 16,-2 4-5-16,0 4 2 0,-2 6 0 16,0 6 3-16,0 8 8 15,0 8 11-15,0 7 17 16,0 5-7-16,0 2-22 16,0 0-1-16,0 0-6 15,0 0-9-15,0 24-3 16,-8 13 12-16,-2 9-1 15,-1 9 3-15,5 0 8 16,1 1 22-16,5 0-3 16,0-5-13-16,0-7-5 15,0-9-9-15,0-6-2 16,0-11 2-16,5-10 8 0,5-6-10 16,4-2 10-16,8-4-10 15,1-22-60-15,-5-8-81 16,-5-5-83-16,-9 1-415 15</inkml:trace>
  <inkml:trace contextRef="#ctx0" brushRef="#br0" timeOffset="101154.08">29492 11671 1040 0,'0'0'217'0,"0"0"-137"16,0 0-16-16,0 0-61 15,0 0-3-15,0 0-2 16,158-87-45-16,-134 69-93 16,-8 0-145-16,-14 4-368 15</inkml:trace>
  <inkml:trace contextRef="#ctx0" brushRef="#br0" timeOffset="102286.43">29527 11877 73 0,'0'0'333'16,"0"0"-292"-16,0 0-27 0,0 0 18 15,0 0 8-15,0 0 27 16,38-5 39-16,-27-7 20 15,0 5-20-15,2 0-25 16,-2 0-19-16,3 1-43 16,-1-1-6-16,1 2-10 15,-5 1 0-15,-5-1-2 16,-2 5 1-16,-2 0-2 16,0 0-1-16,0 0-8 15,0 2-19-15,0 15 24 16,0 3 4-16,0 1 26 15,2-2 7-15,8-3-15 16,1-2 9-16,-1-5-13 0,2-6 0 16,-3-3 2-16,-1 0-4 15,2 0 0-15,1-6 0 16,-3-12-9-16,4-8-3 16,-1 0-50-16,0-2 20 15,3 4 12-15,-1 4 16 16,-2 3 2-16,-2 3 15 15,-3 7 0-15,-1 0 27 16,-3 4-20-16,-2 1-6 16,0 2-13-16,2 0-3 15,3 0-6-15,2 4 6 16,2 15 16-16,-1 2-8 0,4-2 0 16,-3 2-8-1,-3-6 2-15,1-2-1 0,-2-5 0 16,-1-3 1-16,3-5 4 15,1 0 5-15,4 0 0 16,5-17-1-16,-1-7-10 16,-3-2-28-16,-8-4-4 15,-5 2-19-15,0 3 6 16,-5 4 26-16,-8 5 19 16,-5 10 7-16,1 6 13 15,-1 0-15-15,-1 0-3 16,4 9 1-16,2 5 0 15,4 4 5-15,2-1-4 16,5-2 1-16,2 3-2 16,0-1 0-16,2-1-1 15,11 0 5-15,-1-6 2 0,-6-2-7 16,-1-4-2-16,-1-4-23 16,6 0-15-16,3-3 16 15,7-18-13-15,5-1 6 16,-2 0 22-16,0 1 0 15,-1 6 7-15,-6 4 8 16,-5 5 42-16,-4 6 11 16,-3 0-37-16,3 0-24 15,-1 14 1-15,4 8 12 16,-4 1-7-16,-2 1-3 16,-1-3-1-16,-1-2-1 0,-2-3-1 15,0-3 2-15,0-4-2 16,0-6 2-16,0 2-2 15,0-5-33-15,0 0-5 16,4-17 25-16,8-17-80 16,3-3-97-16,5-1 108 15,1 8 82-15,-4 2 12 16,-1 8 81-16,-5 9 51 16,-2 5 3-16,2 6-82 15,0 0-38-15,3 20-8 16,3 12 31-16,-3 4-29 15,-3-1-11-15,-2-3-4 0,-7-10-6 16,-2-4-7 0,0-14-131-16,0-4-164 15,-20-8-546-15</inkml:trace>
  <inkml:trace contextRef="#ctx0" brushRef="#br0" timeOffset="102452.48">30024 11407 1240 0,'0'0'211'0,"0"0"-124"15,0 0-76-15,0 0-6 16,0 0-5-16,0 0-12 16,-2 15-254-16,20 5-9 0</inkml:trace>
  <inkml:trace contextRef="#ctx0" brushRef="#br0" timeOffset="103553.22">30778 11758 182 0,'0'0'483'0,"0"0"-384"15,0 0-33-15,0 0 44 16,0 0 4-16,0 0-76 15,0-14-34-15,-3 0-2 16,-3 1 8-16,-6-4 0 16,1 3 10-16,-3 1 28 15,4 2-16-15,-3 1-15 0,-1 5-9 16,1 0-8-16,-1 3-1 16,1 2-2-16,-3 0 3 15,5 0 0-15,-2 0 0 16,1 16-3-16,2 7 3 15,0 3 3-15,4-1 0 16,3-1 4-16,3-3 0 16,0-5-2-16,0-6 2 15,0-4 1-15,12-6 9 16,5 0-2-16,8-20 7 16,2-16-2-16,2-8-11 15,-2-7-5-15,-6-4-1 16,-4-3-3-16,-9 0 1 15,-4 3 1-15,-4 6-1 0,0 10 8 16,0 12 19-16,0 12-6 16,0 7 6-16,0 5-9 15,0 3-15-15,0 0-4 16,0 0-3-16,0 0 2 16,0 0-4-16,0 16-18 15,0 22 11-15,0 19 12 16,6 7 3-16,0 4 11 15,1-4-9-15,1-8-3 16,-1-10 2-16,2-9-2 16,-2-14 2-16,2-13-4 15,2-7-3-15,7-3-48 16,6-3 38-16,3-17-57 16,0-2 7-16,-4 1 22 15,-4-2 5-15,-5 8 31 0,-5 0 5 16,-5 7 28-16,-2 2 21 15,-2 3 4-15,2-4-12 16,-2 1-14-16,0-2-23 16,0-2 5-16,0 2-6 15,0 1-2-15,0 2-1 16,0 5-5-16,-13 0-7 16,-5 2 2-16,-5 20-2 15,0 6 8-15,2 0 4 16,5 1-3-16,5-4 2 0,5-3-2 15,4-4 1 1,2-8 2-16,0-7-10 16,0-3-30-16,15-3 39 15,5-21-20-15,-1-2-14 0,-4 2 31 16,-5 3 0-16,2 8 4 16,1 3 18-16,1 4 25 15,1 6-8-15,1 0-9 16,-5 0-12-16,0 15-3 15,3 6 2-15,-1 4-8 16,1-4-3-16,-1-3-2 16,-2-8 0-16,0-8-51 15,-2-2-54-15,0-8-83 0,-2-22-310 16</inkml:trace>
  <inkml:trace contextRef="#ctx0" brushRef="#br0" timeOffset="103898.02">31161 11416 519 0,'0'0'326'15,"0"0"-114"-15,0 0-33 16,0 0-40-16,0 0-64 16,0 0-71-16,3-79-4 15,-3 88-23-15,0 21 15 16,0 10 8-16,0 9 0 16,0 9 1-16,0 1 4 15,8 1-5-15,1-2 1 16,3-10 1-16,-8-9 1 15,-4-14-3-15,0-8 6 0,0-9-1 16,0-8 1-16,0 0 14 16,-2-18 1-1,-8-12-12-15,6-6-7 0,4 0 5 16,0-5-4-16,0 0-2 16,16 4 1-16,3 3-2 15,6 8-1-15,0 8-2 16,-3 8 0-16,-5 4-2 15,4 6-1-15,4 0-107 16,1 14-55-16,3 8-125 16,3-2-237-16</inkml:trace>
  <inkml:trace contextRef="#ctx0" brushRef="#br0" timeOffset="104250.06">31519 11636 118 0,'0'0'391'15,"0"0"-157"-15,0 0-74 0,0 0-66 16,0 0-40-16,0 0-21 15,0-35-6-15,-4 24-20 16,-2 3 6-16,1 4 12 16,-1 2 9-16,-4 2-29 15,-1 0-5-15,-1 8-6 16,-2 14 3-16,-1 5 2 16,1 0-1-16,1 2 2 15,5-1 0-15,2-8 1 16,4-6 0-16,-1-7-1 15,3-7-2-15,0 0-5 0,0-21 7 16,14-16-94-16,6-3 9 16,-4 2 78-1,-5 8 7-15,-3 10 1 0,-2 10 113 16,-2 6-3-16,0 4-49 16,5 0-30-16,7 0-13 15,1 14-11-15,4 12-7 16,-1 2 1-16,-1 5-2 15,-3-6-38-15,-3-8-285 16</inkml:trace>
  <inkml:trace contextRef="#ctx0" brushRef="#br0" timeOffset="105036.19">27931 12170 404 0,'0'0'272'0,"0"0"-181"16,0 0-67-16,0 0-2 16,0 0 62-16,0 0 5 15,153 26 4-15,-14-26-61 16,40-2-8-16,43-22-10 0,44-8 5 15,37-6 32 1,15 2 17-16,4 1-7 16,-2 7-28-16,-5 8-15 15,-12 6-7-15,-27 11-1 0,-49 3 3 16,-53 0 0-16,-51 0-13 16,-45 7 4-16,-31-2 1 15,-23-2 30-15,-19-3 16 16,-5 2-6-16,0-2 1 15,0 0-10-15,0 2-13 16,0-2-19-16,0 0-4 16,0 0-36-16,-21 0-196 15,-18 0-759-15</inkml:trace>
  <inkml:trace contextRef="#ctx0" brushRef="#br0" timeOffset="106889.89">27333 12930 545 0,'0'0'112'0,"0"0"-77"15,0 0 30-15,0 0 34 16,0 0-5-16,0 0-87 16,76 0 1-16,-40 0-1 15,1 0 16-15,2 0 8 16,-1 0-26-16,-9 0 4 15,-7 0-9-15,-15 0-80 16,-7 0-121-16,-5 0-171 16</inkml:trace>
  <inkml:trace contextRef="#ctx0" brushRef="#br0" timeOffset="107084.78">27398 12946 436 0,'0'0'312'0,"0"0"-146"0,0 0-74 15,0 0-62-15,0 0-30 16,0 0-16-16,5 44 9 16,-3-2 7-16,-2 8 2 15,0 6 30-15,0-1-15 16,-4-6-3-16,-4-3-12 16,2-8-2-16,-1-9-7 15,1-13-261-15</inkml:trace>
  <inkml:trace contextRef="#ctx0" brushRef="#br0" timeOffset="108082.89">27699 13152 345 0,'0'0'154'16,"0"0"-127"-16,0 0-12 16,0 0 10-16,0 0-6 15,0 0-1-15,0 0-8 16,0 2 32-16,0-2 34 16,0 0-30-16,0 0-14 0,0 0-28 15,0 0 0 1,0 5-4-16,0-2 0 0,0 3 8 15,0-2 25-15,0-2 7 16,3 0 1-16,7-2 25 16,3 0 0-16,-3 0-27 15,-1 0-12-15,-5 0-19 16,-4 0 8-16,0-4-16 16,0-4-23-16,-15 3-5 15,-8 5 18-15,-4 0 0 16,3 0 5-16,6 0 2 15,9 0 3-15,9-3 0 0,0-1 30 16,0-1 67 0,0-4-33-16,9 1-43 0,0 0-20 15,0 4 5-15,-7 2 9 16,2 0-8-16,-4 2-4 16,0 0-3-16,0 0 0 15,0 0-4-15,0 0-13 16,0 0-2-16,2 0-9 15,4 0-1-15,-2-1 29 16,2-2 4-16,-1-1 1 16,-5 4-2-16,0 0-2 15,0 0 2-15,0 0-3 16,0 0-9-16,0 0 1 16,0 0-2-16,0 0 9 15,0 0 1-15,0 0 3 0,0 0-3 16,0 0 0-16,0 0-5 15,-9 7-19-15,-11 10 24 16,-3 7-1-16,2 2 1 16,-2 4 0-16,7 0 1 15,7-4 6-15,7-1 1 16,2-7 0-16,4-2-4 16,19-7-3-16,8-4 14 15,-4-5-10-15,0 0 6 16,-8 0-6-16,-7 0 3 0,-5-10-8 15,-7-5-31 1,0-4-58-16,0-8-8 0,0-1-29 16,-9 0-2-1,-1 9 72-15,4 6 56 0,-1 5 42 16,5 8 71-16,2 0-12 16,0 0-35-16,0 0-42 15,0 0-24-15,0 0 4 16,0 8 2-16,11-4 21 15,7-4 0-15,9 0 26 16,4 0 0-16,3-18-36 16,-3 0-8-16,-2 0-9 15,-10 2-9-15,-3 3-59 16,-7 4-14-16,-5 6-43 16,-4 3-16-16,0 0-18 0,0 0-366 15</inkml:trace>
  <inkml:trace contextRef="#ctx0" brushRef="#br0" timeOffset="109726.72">28058 13150 442 0,'0'0'180'15,"0"0"-162"-15,0 0-7 16,0 0-11-16,0 0-6 0,0 0 2 16,0 6 4-16,0-6 1 15,0 0 38-15,0 0 18 16,0 0-16-16,0 0 15 16,-7 0-13-16,1 0-21 15,-6 0-15-15,-1 0 1 16,0 0-8-16,1-4 16 15,-1-3 29-15,5 0 16 16,0 2 1-16,4 0-5 16,2 3-24-16,0 2-11 15,-3 0-21-15,-1 0-1 16,-4 12-9-16,2 12 4 16,-3 3 4-16,3-2 1 15,4 1 16-15,4-1 4 0,0-3-2 16,0-4-10-16,2-7-3 15,14-8-2-15,7-3 14 16,6-12 3-16,6-27-3 16,1-8-17-16,-5-10-4 15,-4-1-7-15,-12 0-1 16,-5 2-3-16,-10 3 14 16,0 5 2-16,0 12 1 15,0 13-1-15,0 9 23 16,0 7 4-16,0 5 24 0,0 2-40 15,0 0-12-15,0 0-9 16,0 0-11 0,0 9 15-16,0 8 4 0,0 10 1 15,0 4 6-15,0 10 1 16,0 7 8-16,0 8 0 16,2 0-2-16,6-3-7 15,3-9 0-15,1-9-1 16,-1-10-3-16,-1-10 1 15,4-9 8-15,1-6-10 16,6 0-2-16,6-4-27 16,-5-11-67-16,-4-4 10 15,-2 2 26-15,-6 3 31 16,2 0 23-16,-1-1 5 16,0 5 33-16,-2 2 19 0,-2-1 2 15,-3 0-9 1,-2 4-22-16,-2-2 2 0,0-1-9 15,0 3-10-15,0-2-6 16,0 2-1-16,0 5-2 16,0 0 3-16,-2 0-1 15,-6 0-5-15,-4 5-9 16,-1 15 5-16,1 2 4 16,3 2 4-16,3 0 1 15,6-2 1-15,0-1 0 16,0-6 4-16,0-1-4 15,0-3 3-15,0-6 0 0,0-1-3 16,0-4-2 0,6 0-28-16,8-8 5 0,1-16-7 15,4-3-9-15,-4 1 17 16,-1-1 3-16,-1 5 9 16,-3 1 12-16,2 6 4 15,-1 5 21-15,-1 3 20 16,-4 7 7-16,-6 0-35 15,2 0-17-15,-2 15-14 16,0 14 14-16,2-2 10 16,-2 4-8-16,3-5-1 15,1-6 3-15,0-4-2 16,0-6 1-16,2-6 1 16,0-4 0-16,3 0-2 15,9-14-2-15,2-17 0 0,2-3-39 16,-1 0 25-16,-6 1-12 15,-6 10 10-15,-4 7 13 16,-5 11 3-16,0 5 15 16,0 0-15-16,0 0-16 15,0 12-13-15,0 13 27 16,0 1 2-16,0 1 13 16,0-3-2-16,0-2-3 15,4-3 2-15,11-2-1 16,10-12 1-16,-1-5 5 0,3 0-7 15,-4-3-8 1,-6-20-31-16,-3-3-77 0,-8-2-22 16,-1 1 3-1,-5 1 27-15,0 3 61 0,0 3 39 16,0 5 40-16,0 8 83 16,0 3 42-16,0 4-36 15,2 0-61-15,0 0-32 16,-2 0-19-16,2 0-17 15,0 2-4-15,3 16 4 16,-3 6 9-16,5 13 5 16,2 0-8-16,0 11 1 15,4 5 2-15,-2 3 6 16,0 2 1-16,-4-2-7 16,-4-4-5-16,-3-3-3 0,0-11 4 15,0-8-5-15,-3-11 1 16,-8-6 4-16,-2-8-3 15,-5-5 11-15,-2 0 28 16,-2 0-15-16,-1-9-4 16,6-14-13-16,5-8 7 15,10-14 12-15,2-7-13 16,8-4-11-16,24-4-3 16,11 2-1-16,8 1-49 15,0 3-85-15,0 2-60 16,-9 0-539-16</inkml:trace>
  <inkml:trace contextRef="#ctx0" brushRef="#br0" timeOffset="110016.7">29293 12855 895 0,'0'0'224'15,"0"0"-88"-15,0 0-40 16,0 0-69-16,0 0 9 16,0 0-28-16,8-20-4 15,-5 20 11-15,1 12-6 16,3 22 28-16,2 17 10 16,-5 14-29-16,-1 4-10 15,-3 1-1-15,0-8-6 0,0-11 1 16,0-13-2-16,0-14-16 15,-3-14-112-15,1-10-11 16,-2 0-140-16,-3-24-481 16</inkml:trace>
  <inkml:trace contextRef="#ctx0" brushRef="#br0" timeOffset="110296.17">29324 12839 391 0,'0'0'539'0,"0"0"-350"16,0 0-20-16,0 0-61 0,0 0-49 16,0 0-20-16,23-93-27 15,8 76-8-15,0 5 2 16,0 2 3 0,-8 8-8-16,-8 2-1 0,-1 0-2 15,-3 12-4-15,-1 12-1 16,0 8 5-16,-4 6 2 15,-6 2 0-15,0 0 0 16,0 3 2-16,0-6-1 16,-18-4-1-16,-1-5-111 15,-4-10-140-15,5-8-518 0</inkml:trace>
  <inkml:trace contextRef="#ctx0" brushRef="#br0" timeOffset="110927.85">29558 13064 491 0,'0'0'719'16,"0"0"-619"-16,0 0-83 15,0 0 36-15,0 0-18 16,0 0-27-16,18-9-5 16,-11 9-3-16,4-3 1 15,0 1-1-15,3 2 0 0,3 0-3 16,1 0 2-1,-1 0 0-15,-1 10 0 0,-7 8-5 16,-7 5 3-16,-2 6-5 16,0 0 4-16,0-2-1 15,-15-5 4-15,1-8 1 16,3-4 0-16,5-8 4 16,2-2-3-16,4 0 5 15,0-2 11-15,0-20 2 16,6-8-12-16,17-5-7 15,4-4 0-15,1 3-1 16,-4 9 0-16,-3 6-1 16,-8 11 2-16,-6 6 0 15,-3 4-4-15,1 0-3 16,-1 0-9-16,-2 21 11 16,2 2 5-16,-1 5 4 15,-1-2 0-15,3 1 8 0,-3-1-9 16,3-9 2-16,1 1-4 15,-2-9 2-15,1-5 3 16,4-4 1-16,2 0 2 16,7-13-9-16,0-13-4 15,-5-4-26-15,-8-2 5 16,-5 6 17-16,0 1-5 16,-10 6 3-16,-5 7 10 15,-1 4 5-15,5 8 9 16,3 0-10-16,-2 0-3 15,1 1-1-15,5 11-1 16,2-5-2-16,2 3-29 0,0-6-68 16,13 1-56-1,18-2-15-15,10-3-114 0,1 0-299 16</inkml:trace>
  <inkml:trace contextRef="#ctx0" brushRef="#br0" timeOffset="111457.48">30163 13070 11 0,'0'0'318'0,"0"0"-99"15,0 0-64-15,0 0 0 16,0 0-55-16,0 0-5 16,8 2-27-16,-8-2-12 15,0-6-17-15,-6-2-39 16,-6-2-7-16,1 5 4 16,3-2 3-16,3 5 0 0,2 0 0 15,3 2 12 1,0 0 48-16,0 0-7 0,0 0-5 15,0 0-44-15,-2 2-4 16,-7 19-20-16,-1 8 20 16,0 0 0-16,3-9 1 15,5-1 1-15,2-9-2 16,0-6 1-16,0-2 2 16,0-2-1-16,0 0 4 15,2-23-6-15,12-12-6 16,1-11-12-16,2-2 12 15,-4-2 6-15,-3 0 0 0,-4 6 0 16,-4 4 2-16,0 12 24 16,-2 8 24-16,0 11 10 15,0 4-14-15,0 5-12 16,0 0-20-16,0 0-14 16,0 0-4-16,0 0-7 15,0 3-4-15,-4 17 10 16,-4 6 4-16,8 9-4 15,0 4 4-15,0 7 1 16,25 5 16-16,2-3-2 16,2-8-4-16,0-10-3 15,-7-14-2-15,-4-10-4 16,-5-6 9-16,-6-2-10 16,-7-25-46-16,0-14-173 15,0-3-477-15</inkml:trace>
  <inkml:trace contextRef="#ctx0" brushRef="#br0" timeOffset="113161.01">28225 14205 85 0,'0'0'664'0,"0"0"-537"15,0 0-88-15,0 0-17 16,0 0 18-16,0 0-20 16,7-5-8-16,-5 5 12 15,-2 0 53-15,0 0 1 0,0 0-24 16,0 0-8-16,0 0-6 15,0 0-7-15,0-7-5 16,0 1 7-16,-7-4-20 16,-7-2-15-16,-1 1 0 15,-1 4-4-15,1 1 4 16,4 2-1-16,2 4-1 16,0 0-3-16,1 0-2 15,-4 4-3-15,-3 14-6 16,1 8 16-16,1 6 2 0,2 4 24 15,4 2-14 1,4 0 0-16,3-2-12 0,0-6 7 16,0-10-4-16,14-10-3 15,8-10-1-15,7-3-4 16,7-29 5-16,0-15 0 16,-5-5-19-16,-6-4-1 15,-10 0-16-15,-4 2 10 16,-6 4 1-16,-5 0 9 15,0 4 10-15,0 8 5 16,0 9 2-16,2 13 29 16,-2 8 21-16,0 6 0 15,0 2-27-15,0 0-24 16,0 0-11-16,0 6-22 16,0 14 33-16,0 9 1 0,-2 5 11 15,2 2 17-15,0 5 5 16,0 3-22-16,2 7 1 15,9 2-9-15,0-4 6 16,3-5-4-16,-4-5-4 16,2-14-1-16,-1-8 2 15,-2-9 5-15,5-8 0 16,3 0-2-16,3-5 7 16,5-15-13-16,-4-5-23 15,0-6-10-15,-3 0-25 16,-3 0 2-16,-3-1 7 15,-6 4 26-15,-1 3 12 0,-5 8 9 16,2 5 2-16,-2 7 0 16,0 4 6-16,0 1-6 15,0 0-25-15,-9 1 13 16,-5 16-2-16,1 7 3 16,2 2 11-16,4 4 2 15,7 2 5-15,0-2 1 16,2-4 3-16,23-6 10 15,6-8-13-15,0-7 6 16,-2-5-4-16,3 0-2 16,-6-14-8-16,-3-15-5 15,-6-3-41-15,-3-2-24 16,-7 1 11-16,-5-1 36 16,0 5 23-16,-2 2 3 15,2 8 81-15,2 3 3 0,2 7-11 16,-2 4-26-16,0 5 5 15,-1 0-17-15,-3 0-26 16,0 0-5-16,0 0-7 16,0 14-8-16,4 19 8 15,0 18 12-15,3 7 3 16,-2 6-4-16,1 12 5 16,1 6-3-16,-1 5-12 15,-3 1 1-15,-3-6-2 16,0-12 0-16,0-15 3 15,0-21-2-15,0-17-1 16,0-8-22-16,0-9-53 0,0 0-33 16,-3-26-28-16,3-18-418 15</inkml:trace>
  <inkml:trace contextRef="#ctx0" brushRef="#br0" timeOffset="113399.86">28765 14212 989 0,'0'0'216'0,"0"0"-109"16,0 0-14-16,0 0-58 15,0 0-35-15,0 0-9 16,77-21 7-16,-63 21-1 16,-7 9 1-16,-7-2-9 0,0 7-6 15,0 4 14-15,-14 4 1 16,-10 1 0-16,-1-3 2 15,1-3 2-15,3-6-2 16,8-6-63-16,9-5-119 16,4 0-248-16</inkml:trace>
  <inkml:trace contextRef="#ctx0" brushRef="#br0" timeOffset="114144.59">28994 14221 740 0,'0'0'134'0,"0"0"-89"16,0 0 6-16,0 0 45 0,0 0-48 15,0 0-23-15,83 0-16 16,-75-9-1-16,-3-3-7 16,-3-3-1-16,-2-2-30 15,0 3 12-15,0-6 18 16,0 5 0-16,0-3-1 15,0 6 1-15,0 3 0 16,-2 8 0-16,-5 1-5 16,-1 0-12-16,-8 0 11 15,-2 5 6-15,-2 12 0 16,-1 1 7-16,6 4 18 16,1 0 37-16,6 2-31 15,4 6-5-15,4-2-6 0,0 2-5 16,0-6 6-16,4-4-8 15,12-7-3-15,-1-6-2 16,1-7 5-16,-3 0-2 16,1 0 4-16,-3-7-15 15,0-9-23-15,0-9-26 16,0 1-45-16,2 0 19 16,3 0 12-16,2 5 11 15,-3 6 52-15,-4 5 2 16,-3 6 75-16,-2 2-3 0,-2 0-58 15,-1 3-3 1,1 17 43-16,-2 3-19 0,-2-3-19 16,2 2 7-16,0-8-12 15,2-9-8-15,-4 2 5 16,0-7-9-16,0 0 2 16,0 0 3-16,0 0 8 15,2 0 1-15,0-2 0 16,6-17-15-16,5-8-42 15,6-4-2-15,-1 6 18 16,-1 1 20-16,1 8 4 16,-5 10 2-16,-1-1 51 15,-8 6 24-15,3 1-31 16,2 0-18-16,0 8 10 16,6 12 5-16,-4 4-14 0,5-2-14 15,-5-3-11-15,3 0 6 16,-8-6-8-16,1-8-29 15,-5-1-82-15,0-4-62 16,6 0-100-16,4 0-395 16</inkml:trace>
  <inkml:trace contextRef="#ctx0" brushRef="#br0" timeOffset="114983.04">29656 14161 670 0,'0'0'390'0,"0"0"-290"15,0 0-33-15,0 0-21 0,0 0-39 16,0 0-6-16,0-2 3 16,0 2 7-16,0-5 2 15,-8-2-4-15,-8 1-8 16,-2-2-1-16,4 0 0 16,-1 3-1-16,3 4 1 15,4 1 0-15,1 0 0 16,1 0-1-16,1 0 0 15,-2 0-5-15,5 14-2 16,0 7 7-16,2-2 2 16,0 3 3-16,0 0 13 15,0 0-11-15,11-3 1 16,3-7 6-16,1-3-4 16,-1-9-4-16,-1 0 7 15,-2-4 1-15,2-26-13 0,3-8-36 16,-3-8 8-16,-2-2 1 15,-1-3 25-15,-8 2 1 16,-2 3 1-16,0 5 5 16,0 13 15-16,0 13 14 15,0 6 24-15,0 7-5 16,0 2-28-16,0 0-25 16,0 6-26-16,0 12 15 15,0 4 11-15,0 1 2 16,0 7-1-16,0 1 1 0,0 5 5 15,4 2-6-15,3 1 1 16,1 0 0-16,4-8-2 16,-1-7 0-16,0-8 3 15,-2-10 9-15,4-6-9 16,-1 0 13-16,3-2 0 16,1-18-7-16,1-4-2 15,-1-2-5-15,2-2-2 16,-2-2-39-16,-1 0 9 15,-1 2 11-15,-6 6 16 16,-1 5 3-16,-5 7 0 16,-2 8 8-16,0 2-8 15,-4 0-4-15,-16 10-16 0,-7 9 16 16,3 3 4 0,5-4 0-16,13-4-1 0,6-5-7 15,4 0 8-15,32-1 0 16,9-4 14-16,3 4-9 15,-3-1-5-15,-11 4-1 16,-12-1-1-16,-13-6 0 16,-9 0 1-16,0 6-3 15,-11-1 4-15,-20 8 6 16,-10 1 28-16,1 0-25 16,7-4-5-16,6-2-1 15,9-6-3-15,9-1-65 16,9-5-120-16,0-9-255 15</inkml:trace>
  <inkml:trace contextRef="#ctx0" brushRef="#br0" timeOffset="115792.9">30396 14071 467 0,'0'0'358'16,"0"0"-267"-16,0 0-66 15,0 0 17-15,0 0-18 16,0 0-24-16,0-2-6 16,0 4 6-16,0 11 40 15,0 6 14-15,0 0-2 0,0 4-13 16,0 0-26-16,7 0 2 15,4-5-10-15,0-2-3 16,-1-8 6-16,-4-8-3 16,5 0 6-16,3-4 10 15,-1-20-21-15,-5-8-19 16,-2 0-22-16,-6-8 9 16,0 3 6-16,0 6-4 15,0 4 21-15,0 13 9 16,0 6 31-16,0 8 58 0,-6 0-50 15,-2 0-39 1,-3 22 0-16,-3 5 8 0,5 1 7 16,3-5 0-16,6 0 3 15,0-5 11-15,0-2-14 16,0-8-1-16,0-3-1 16,0 0-6-16,2-5-2 15,5 0 3-15,9 0-4 16,3 0 11-16,6-18-15 15,2-1-22-15,-1 0-15 16,-1 0 13-16,-8 10 15 16,-5 0 4-16,-5 7 3 15,-5 2 0-15,0 0-7 16,2 2-14-16,-2 16 23 16,5 5 18-16,-3-1-4 0,-1-2 4 15,-3-3-3-15,0-3-6 16,3-3-6-16,-1-2 0 15,-2-9-2-15,0 0 1 16,0 0 2-16,2 0 1 16,4 0 17-16,9-23-22 15,8-9-9-15,4 0-25 16,-2 6 0-16,-5 3 2 16,-3 9 28-16,-8 9 4 15,0 5 4-15,-2 0 6 16,4 7-9-16,0 24 24 15,5 6 51-15,-5 8-28 0,0 2-23 16,-2-10-20-16,-3-7 3 16,4-16-8-16,1-14-62 15,3-9-236-15</inkml:trace>
  <inkml:trace contextRef="#ctx0" brushRef="#br0" timeOffset="116559.06">31147 13890 962 0,'0'0'211'15,"0"0"-57"-15,0 0-5 16,0 0-91-16,0 0-58 16,0 0-8-16,40 16 3 15,-5 12 5-15,-4 5 0 0,-8-1 0 16,-2-2 2 0,-8-9-2-16,-4-7 4 0,-4-7-4 15,3-7-25-15,1 0-29 16,5-19 20-16,-1-11-76 15,-4-3 40-15,-2 1 31 16,-1-1 38-16,-1 7 1 16,-3 4 8-16,2 4 75 15,1 11 21-15,-5 2-26 16,0 3-21-16,0 2-36 16,0 0-21-16,3 0-14 15,-1 24 6-15,-2 12 8 16,0 13 30-16,0 13-9 15,0 7-7-15,-2 10-3 0,-6-1-7 16,2-3-3-16,4-9 0 16,2-12-2-16,0-14-31 15,0-16-71-15,4-18-136 16,12-6-274-16</inkml:trace>
  <inkml:trace contextRef="#ctx0" brushRef="#br0" timeOffset="117215.9">31638 14025 976 0,'0'0'186'16,"0"0"-101"-16,0 0-44 0,0 0-41 16,0 0 0-1,0 0-3-15,33-10 2 0,-29 8 1 16,-1 0 0-16,-3-3 2 15,0 1 7-15,0-8-9 16,0-2-1-16,0 0-33 16,0-7-8-16,0 6 23 15,-3 3-6-15,-3 2 17 16,-5 4-4-16,2 6 12 16,0 0 3-16,-4 0 10 15,4 2-3-15,-2 16 2 16,4 3 6-16,3 2-7 0,-1 2 5 15,3 3-3 1,2 4 14-16,0 1 2 0,0 2-12 16,0-9 3-16,9-6-6 15,4-8-7-15,7-8 12 16,5-4-2-16,6-6-3 16,2-16-4-16,-1-5-10 15,-3 1-13-15,-7-4-29 16,-5 2 4-16,-7 3 5 15,-8-1-1-15,-2 7 22 16,0 4 12-16,0 6 2 16,0 6 34-16,0 1 5 15,0 2-18-15,0 0-23 16,0 0-16-16,0 0 2 16,0 5 13-16,0 9-6 0,0 3 7 15,0 0 8-15,2 6 13 16,7-1 5-16,0 2 7 15,-5-9-10-15,1 0 5 16,-5-5-8-16,0-4-6 16,0-3-3-16,0-3-4 15,-14 3 6-15,-1-3-7 16,-1 0 0-16,1 0-6 16,1-5-4-16,3-10-115 15,5-5-80-15,6-5-388 16</inkml:trace>
  <inkml:trace contextRef="#ctx0" brushRef="#br0" timeOffset="118132.53">32148 13759 1036 0,'0'0'231'0,"0"0"-144"16,0 0 18-16,0 0-28 15,0 0-51-15,0 0-26 16,-2-7-1-16,2 7-7 16,0 6 3-16,0 20 5 15,0 10 10-15,0 4-5 16,0 6 0-16,0-2-3 0,0-2-2 16,7-4 1-1,-3-4-1-15,0-9 2 0,2-7 1 16,-6-6-3-16,0-12-6 15,0 0-31-15,0 0-20 16,-21-4 8-16,-6-15-26 16,0-8-5-16,3 1 52 15,9-6 26-15,10 1 2 16,5 8 52-16,0 2 23 16,18 7-9-16,8 4-11 15,3 2-39-15,3 4 3 16,-5 0-8-16,-1 3 1 0,-1-2 0 15,-8 3-10 1,-1 0 0-16,-5 0-1 0,-1 0-1 16,-6 0 0-16,-2 0 0 15,-2 0-6-15,0 0-13 16,0 0 19-16,0-2 1 16,5-5 2-16,-1-4-2 15,0-3-1-15,3 2-3 16,-5 3 3-16,-2 2 0 15,0 5 1-15,0 2-1 16,0 0-5-16,0 0-4 16,0 0-5-16,0 0-2 15,0 2-10-15,0 12 18 16,0 6 7-16,0 2 1 16,0 6 2-16,0 4 2 0,-2 6-3 15,2-1 1-15,0-3 1 16,0-10 3-16,2-10-3 15,16-11 4-15,5-3 6 16,8-13 6-16,2-15-19 16,3-5-3-16,-12 0-48 15,-1-1 17-15,-6-3 17 16,-7 5 11-16,-6 6 6 16,-4 8 6-16,0 10 34 15,0 4 16-15,-2 4-50 16,-18 0-6-16,-1 4-5 15,2 10 5-15,3-4-2 0,11 0 0 16,5-4-2-16,0 0-5 16,0 0 9-16,7 3 5 15,11 0 1-15,1 3-6 16,4 2-1-16,-3 6-2 16,-2-2 2-16,-4 1 0 15,-4-4-3-15,0-2 4 16,-1-2 0-16,-5-3-6 15,0-4-136-15,-2-4-146 16,3 0-499-16</inkml:trace>
  <inkml:trace contextRef="#ctx0" brushRef="#br0" timeOffset="119166.53">32828 13926 716 0,'0'0'263'0,"0"0"-157"15,0 0-7-15,0 0-48 16,0 0-26-16,0 0-19 16,-22-43-4-16,20 43 0 15,0 0 7-15,0 0-9 16,-1 0 0-16,-4 0-11 16,1 3-3-16,-3 17 10 15,-3 6 4-15,4 4 1 16,1 0 1-16,3-1 0 0,4-7 1 15,0-13 1 1,0 0-2-16,0-9-2 0,0 0 2 16,0-16-4-16,11-14-27 15,2-10-35-15,3-6 56 16,0-3 6-16,1-3-10 16,-1-2 0-16,-1 6 12 15,-1 2 2-15,-1 9 69 16,-2 18 15-16,-4 7 23 15,-2 7-13-15,-3 5-51 16,-2 0-41-16,0 0-4 16,0 17-24-16,0 9 24 15,-2 11 20-15,-3 6-4 16,5 6-6-16,0-3 5 16,0 0-5-16,0-3-5 0,5-4-1 15,5-5 2-15,4-6 1 16,-5-9-7-16,0-5-28 15,1-7-43-15,6-7-46 16,3 0-8-16,-2-10-23 16,-1-10-58-16,-7-1 103 15,-3-1 85-15,-4 2 18 16,0-1 92-16,1-2 41 16,0 5-28-16,-3 6-9 15,0 7 11-15,0 5-22 16,0 0-33-16,0 0-52 15,0 0-8-15,-8 13-10 0,-11 13 18 16,-6-4 3-16,5 1-2 16,7-3 0-16,1-5-1 15,8-11 0-15,4 3 0 16,0-7-2-16,0 0-51 16,24-2 34-16,3-17-23 15,0 2-38-15,-4 4-12 16,-8-1 3-16,-4 7 43 15,-6 7 46-15,-1-2 0 16,-4 2 81-16,2 0-6 16,3 0-40-16,-3 2-21 15,4 14 17-15,3 6 49 16,-6-2-57-16,4-4-10 0,-3-6-10 16,2-5 9-1,8-5-12-15,1 0-39 0,4 0-29 16,-2-17-51-1,1-4-53-15,-3 1-18 0,-1-2-13 16,-1 4 193-16,-3 0 10 16,3 2 143-16,-5 4 51 15,4 2-1-15,-3 5-64 16,-7 2-47-16,0 3-16 16,-2 0-39-16,0 0-23 15,0 10-4-15,2 18 0 16,0 7 12-16,8 4 8 0,3-6-17 15,7-8 1 1,4-2 4-16,-4-15 3 0,-6-4-11 16,-7-4-74-16,-7 0-89 15,0-2-445-15</inkml:trace>
  <inkml:trace contextRef="#ctx0" brushRef="#br0" timeOffset="119567.3">28101 15561 305 0,'0'0'0'16</inkml:trace>
  <inkml:trace contextRef="#ctx0" brushRef="#br0" timeOffset="120090">28138 15141 369 0,'0'0'214'0,"0"0"-110"16,0 0 45-16,0 0-32 0,0 0-4 16,0 0-22-16,0-48 21 15,0 46 0-15,0 0-10 16,0 0-45-16,0 2-2 16,0 0-15-16,0 0-20 15,0 0-8-15,0 0-12 16,0 4-2-16,0 30-14 15,0 16 16-15,0 19 2 16,5-5-1-16,1 2-1 16,4-4 6-16,-2-10-5 15,1-6-1-15,-1-10-2 16,-2-13-12-16,-2-13-40 16,-2-10-59-16,0 0-74 0,-2-10 23 15,0-22-385-15</inkml:trace>
  <inkml:trace contextRef="#ctx0" brushRef="#br0" timeOffset="120345.86">28192 15066 908 0,'0'0'213'0,"0"0"-94"16,0 0-43-16,0 0-26 15,0 0-22-15,0 0-13 16,35-93-13-16,-17 89-1 15,0 2 4-15,0 2-5 16,-3 0 0-16,-3 0-1 0,-3 18 3 16,-5 5 0-16,-4 6 8 15,0 5 0-15,-6 2-6 16,-17-2 0-16,0-3-4 16,2-8 0-16,0 0-138 15,5-11-164-15,8-2-363 16</inkml:trace>
  <inkml:trace contextRef="#ctx0" brushRef="#br0" timeOffset="121433.5">28361 15362 172 0,'0'0'687'0,"0"0"-519"15,0 0-33-15,0 0-37 16,0 0-62-16,0 0-22 15,62-51-6-15,-39 45-4 16,-3 6 9-16,2 0-6 16,0 11-1-16,1 10 2 15,-8 8 11-15,-3 5-6 16,-10-4-2-16,-2-2 0 16,0-6-6-16,0-12-1 15,0-1 2-15,-2-9-1 16,-5 0 15-16,-2 0 10 0,-2-5-3 15,4-13-4 1,3-12-8-16,4-1-8 0,0-6-7 16,2 3-7-16,20 6 0 15,2 2 0-15,5 8 1 16,0 8 6-16,-4 6-9 16,0 0-3-16,-10 4 11 15,-3 0-6-15,-4 0 6 16,-5 9-6-16,-1 12-3 15,0-3 6-15,-2 5 4 16,2-4 2-16,-2 6 1 16,0-4 1-16,4-2 0 15,4-4-2-15,0-7 0 16,3-4-1-16,5-4 5 16,-3 0-1-16,3 0 7 0,-3-14-2 15,1-6-10-15,-5 1-6 16,-7-4-49-16,-2 0 4 15,0 6 21-15,0 1 20 16,-14 6 10-16,-3 7 15 16,-6 3 10-16,1 0-23 15,-2 14 8-15,6 6-1 16,9-8-8-16,7-1 0 16,2 1 3-16,4-12-4 15,23 0 0-15,11 0-3 16,4 0-40-16,3 0-30 15,1 0-3-15,-1 0-15 0,-1 0-21 16,-8 0 37-16,-7 0 63 16,-9 0 8-16,-9 0 4 15,-4-3 2-15,-7-4 50 16,0 3 53-16,0 0-14 16,0-1-34-16,0 0-35 15,0-2-20-15,0 7 2 16,-2-5-1-16,-5 1 9 15,-4 0-1-15,-5 4-10 16,1 0 4-16,-3 0-1 16,-2 0 7-16,2 13 5 15,3-1 11-15,3 8-7 16,8 1-7-16,4-4-1 0,0 3-1 16,0-3-1-16,8-5-5 15,11-2 3-15,1-6-1 16,4-4 3-16,1-4 7 15,1-26-7-15,-3-4 2 16,-6-6-12-16,-5-2-4 16,-10-3-44-16,-2-5 15 15,0 0 8-15,-9-4 10 16,-7 11 12-16,1 14 3 16,6 17 19-16,7 7 35 15,2 5-4-15,0 0-28 16,0 0-22-16,0 27-1 0,0 15 1 15,0 6 29-15,4 6-19 16,5-1-3-16,2-7-2 16,-2-4-5-16,-5-5-15 15,1-6-114-15,-5-7-78 16,0-7-274-16</inkml:trace>
  <inkml:trace contextRef="#ctx0" brushRef="#br0" timeOffset="121814.3">28535 15874 763 0,'0'0'266'0,"0"0"-168"15,0 0 13-15,0 0 37 16,0 0-62-16,0 0-76 16,196-23-7-16,-87 8-2 15,1 0 4-15,-6 5-3 16,-17 3-1-16,-22 0 4 16,-22 7-5-16,-20-4 6 15,-13 4 1-15,-10 0 37 16,0 0 0-16,0 0-12 15,0 0-11-15,0 0-9 0,-5 0-10 16,-6 0-3 0,0 0 4-16,-3 0-6 0,4 9-22 15,1 5-77-15,-1-9-149 16,2-1-293-16</inkml:trace>
  <inkml:trace contextRef="#ctx0" brushRef="#br0" timeOffset="123778.81">26036 13712 235 0,'0'0'169'0,"0"0"-112"15,0 0-3-15,0 0 48 16,0 0 12-16,0 0 14 0,0-4-17 16,0 4-28-1,0 0-10-15,0 0-1 0,0 0-17 16,0 0-34-1,0 0-12-15,0 0-6 0,0 0-3 16,0 0-9-16,0 0-16 16,0 0 13-16,0 13 11 15,5-1 1-15,-1 5 1 16,0-1 6-16,1 0-5 16,-1-5 6-16,1 1-6 15,-3-9-2-15,5-1 8 16,-1-2-2-16,10 0 12 0,4-5 37 15,7-16-29 1,4-5-16-16,2-6-4 0,3-7-1 16,2 3-3-1,-4 4 0-15,-5 6 2 0,-8 6 5 16,-3 4-1-16,-4 5 2 16,-3 2 3-16,-2 6-5 15,-5 0-3-15,-4 1-5 16,0 2-1-16,0 0-4 15,0 0-1-15,0 0-2 16,0 0-46-16,0 0-47 16,-11 12-43-16,1-2-71 15</inkml:trace>
  <inkml:trace contextRef="#ctx0" brushRef="#br0" timeOffset="125616.57">26252 13176 187 0,'0'0'207'15,"0"0"-161"-15,0 0-39 0,0 0 4 16,0 0-7-16,0 0 6 16,0 3 5-16,0-3 70 15,0 0 20-15,0 0-20 16,0 0-14-16,0 0-30 16,0 0-14-16,0 0-18 15,0 0-4-15,0 0 14 16,0 0-6-16,-8 1-9 0,-4 3-4 15,-1 3 0 1,-3-2-1-16,1 4 1 0,-5 0 0 16,-3 3 1-16,-2 2-1 15,-3 4 2-15,-6 0 2 16,3 4 12-16,-5-1-3 16,7-3 14-16,2 0-3 15,4-2-10-15,7-3 6 16,3-2-13-16,7-2 4 15,4-6-1-15,2-1 0 16,0-2 15-16,0 0 4 16,0 0-12-16,0 0-13 15,8 2-2-15,9 5-1 16,5 0 2-16,5 1-3 16,4 0 1-16,7-2 5 0,2-3-6 15,5-3 5-15,1 0-3 16,2 0 1-16,-1-13-3 15,-5-3-35-15,-5-1-3 16,-3 2 6-16,-5 3 15 16,-2 0 5-16,-7 2 7 15,-3-2 2-15,2 0 3 16,-4 2 1-16,-1 0-1 16,-4-1-1-16,-3 4 1 15,-4 1 4-15,-1-1-3 16,-2 3 8-16,0 3-3 15,0-2-2-15,0 2 4 16,0-2-6-16,0 0 5 16,0-4-7-16,-9 0 5 0,-2-2-5 15,-2-1 0-15,-3-1 0 16,-7-3 0-16,-6 3 0 16,-9 1 0-16,-6 8 0 15,-7 2 0-15,1 0 0 16,0 5-1-16,-2 11-64 15,3-3-242-15</inkml:trace>
  <inkml:trace contextRef="#ctx0" brushRef="#br0" timeOffset="127312.25">26072 15302 126 0,'0'0'170'0,"0"0"-54"16,0 0-10-16,0 0 0 0,0 0-27 15,0 0 7-15,0-4-14 16,0 4-16-16,0 0 6 15,0 0-10-15,0 0-1 16,0 0 7-16,0-7 15 16,0 2-21-16,0-2-32 15,0 0-3-15,0 2 8 16,0 1 0-16,0 3 6 16,0 1-3-16,0 0-4 15,0 0-13-15,0 0-7 16,0 0-1-16,0 0-3 15,0 0-13-15,8 0 4 16,6 0 8-16,1 4 2 16,-1 2-2-16,-3 1 2 0,-2 0-1 15,-3 1 0-15,2 3 0 16,-2 0-3-16,-4-2 2 16,3 0 1-16,-3-6-3 15,0-3 6-15,0 0 0 16,0 0 3-16,6 0 3 15,0 0 2-15,7 0-4 16,2-12-4-16,5-1-1 16,2-1 1-16,8-8-3 15,4-7-13-15,1 3-6 16,-1-1 6-16,-5 1 10 0,-4 3 3 16,-7 5-1-16,-5 4 1 15,-6 6 0 1,-2 4 3-16,-7 0-3 15,2 4 10-15,-2-2 3 0,0 2-6 16,0 0 1-16,0 0-7 16,0 0-2-16,0 0-6 15,0 0-25-15,0 0-62 16,0-4-86-16,0-4-206 16</inkml:trace>
  <inkml:trace contextRef="#ctx0" brushRef="#br0" timeOffset="128206.9">26363 14658 49 0,'0'0'64'0,"0"0"-4"15,0 0 117-15,0 0 26 16,0 0-85-16,0 0-83 15,6-13 15-15,-6 13 24 16,0 0-5-16,-8 0-47 16,-5 0-18-16,-3 0 0 0,-1 0-8 15,-1 7 8-15,-4 5-7 16,-1 3 6-16,-3 2-2 16,-1 1 1-16,0 0-2 15,-2 2 0-15,4-2 5 16,6-4 29-16,0-1 14 15,7-3-25-15,0-1-2 16,5 4-1-16,5-5-2 16,2 6 16-16,0 0-8 15,0-4-12-15,2 2 1 16,14-7 2-16,4 7-1 16,7-7-5-16,4 1 2 0,2-5 5 15,6-1-5-15,5 0-7 16,5 0 2-1,2 0-3-15,-2-7-4 0,-1-3 0 16,-6-1 1-16,-3 2-2 16,-1-1 0-16,-4-2-6 15,-2 1 0-15,-7 2-4 16,-2 1-1-16,-5 0-5 16,-5 2-6-16,1-2 13 15,-7-2 7-15,-1 1 1 16,-2 0 1-16,-2 0 2 15,-2 0 3-15,0 2-2 16,0-3 10-16,0 3-10 0,-15-8-3 16,-9 1-5-16,-5 2 4 15,-9 0-4-15,-5 4 4 16,-10 8-1-16,-9 0-65 16,-12 10-176-16,-11 12-587 15</inkml:trace>
  <inkml:trace contextRef="#ctx0" brushRef="#br0" timeOffset="129376.59">16897 13539 261 0,'0'0'37'0,"0"0"-34"15,0 0-3-15,0 0-24 16,0 0 8-16,0 0 12 15,-99 18 2-15,86-18-179 16</inkml:trace>
  <inkml:trace contextRef="#ctx0" brushRef="#br0" timeOffset="130275.08">16575 13633 69 0,'0'0'72'0,"0"0"-12"16,0 0 16-16,0 0-11 16,0 0-29-16,0 0-24 15,-4 3-9-15,4-3-3 16,0 0 0-16,0 0 14 0,0 0 37 15,0 0 10-15,0 2-31 16,0-2-5-16,2 3 7 16,5 2 14-16,7-1 64 15,5 0-22-15,10-4-39 16,9 0 0-16,11 0-20 16,11 0-4-16,19-14-12 15,8-2 2-15,11-3 1 16,4-1 11-16,5 1-21 15,2-1-4-15,5 1 4 16,-2 5-4-16,1 4 2 16,-4 4-4-16,3 2 2 15,6 4-5-15,7-2 12 16,13 2-7-16,13 0 1 0,15 0-3 16,5 0 4-16,-1 0-4 15,-6 0 0-15,-10-3-9 16,-7-6 17-16,-6-3-8 15,-8-5 0-15,-3 0 4 16,-5-1-2-16,-7-2-1 16,-7 2 2-16,-5 1 4 15,-4 3-4-15,-2 2 0 16,3 4 13-16,1 5-10 16,4 3 17-16,0 0-7 15,-2 0-13-15,-4 0 8 16,-11 10-9-16,-8-2-1 15,-6-3 0-15,0-5 0 16,3 0 3-16,2-3 3 16,-1-11-4-16,-8-1-1 0,-13 6 27 15,-13 1-10-15,-18 2-11 16,-11 3-6-16,-7 3-2 16,-6 0 1-16,3 0-1 15,8 0 0-15,11 0 1 16,11 0 14-16,8 0 9 15,6 0-16-15,4 0-2 16,-1 0 0-16,-4 0-4 16,1 0-1-16,-7 0 0 15,1 0-1-15,1 0 0 16,4 0 1-16,-2 0 1 0,-7 0-2 16,-15 0 1-16,-13 0 1 15,-12 0-1-15,-2 0 2 16,0 0-3-16,-18 0-7 15,-24 0 7-15,-20 9 0 16,-23 8-53-16,-23 2-184 16,-23-1-244-16</inkml:trace>
  <inkml:trace contextRef="#ctx0" brushRef="#br0" timeOffset="131154.28">16745 14508 579 0,'0'0'115'15,"0"0"-95"-15,0 0-14 16,0 0-6-16,0 0 0 16,0 0 1-16,-70 12 0 0,62-8 15 15,1 1 5-15,7-5 17 16,0 0 20-16,0 0-3 16,13 0 7-16,28 0 2 15,19 0 14-15,22 0-21 16,19-9-25-16,10-3-24 15,11-2 2-15,15-4 0 16,15-4-2-16,22 0 4 0,26-2-3 16,18 2-2-1,10 3 12-15,1 7-10 0,-13 4-3 16,-9 3-6-16,-8-5 0 16,-9-3-3-1,-8-2 3-15,-3-5 2 0,-9 1 0 16,-17 1-1-16,-11-4 11 15,-7 4-1-15,-4-2-5 16,2 4-5-16,4 4 2 16,1-2-1-16,-2 6 2 15,-7 2-1-15,-13 2 7 16,-18 2-2-16,-18 2 4 16,-15 0-6-16,-9 0-2 15,-5 0-3-15,2 0 1 16,5 0 0-16,2-5 0 15,-6 4 2-15,-12-3-3 0,-13 4-2 16,-19 0-5-16,-10 0-140 16,-39 14-271-16</inkml:trace>
  <inkml:trace contextRef="#ctx0" brushRef="#br0" timeOffset="131924.6">16573 15200 164 0,'0'0'212'16,"0"0"-104"-16,0 0-28 0,0 0-9 15,0 0-32-15,0 0 35 16,0-14 21-16,21 10-22 16,12-3-27-16,23-3 23 15,19-5 17-15,27-3-30 16,19-5-24-16,13 1-16 15,11 1-8-15,11 6-8 16,11 1 6-16,11 4-9 16,5 3 5-16,-2 7-2 15,-3 0 2-15,3 0-2 16,-5 0-16-16,-1-7-3 0,2-3 5 16,-3-5 12-1,2-6 1-15,9-5 1 0,4-2 13 16,6-4 14-16,-6 4 3 15,-8 4 1-15,-10 2-5 16,-12 3-10-16,-10 1-8 16,-13 0 0-16,-18 5 0 15,-8 0-6-15,-13 5 3 16,-10 4-5-16,-9-2 0 16,-11 2-2-16,-12 0 1 15,-14 4 1-15,-15 0-2 16,-10 0-2-16,-3 0-26 0,3 0-5 15,7 0 20 1,14 0 12-16,15 0-26 0,8 0-72 16,3 0-31-16,-11 0 4 15,-20 0-78-15,-27 0-125 16</inkml:trace>
  <inkml:trace contextRef="#ctx0" brushRef="#br0" timeOffset="132644.31">16903 15691 184 0,'0'0'22'16,"0"0"-21"-16,0 0 8 0,0 0 45 15,0 0 58-15,0 0 7 16,-143 30-33-16,143-30-16 16,0 0 61-16,0 0 10 15,5 0-1-15,19-2-48 16,16-8-81-16,16 1-7 15,16 4 13-15,19 1-2 16,20-4-9-16,28 2 19 16,21-2-12-16,21-7-6 15,20-2-5-15,11-5 19 0,8-9-15 16,7-1-5-16,1 0 1 16,-8 2 1-16,-6 6-3 15,-15 6 0-15,-8 11 1 16,-4-2 0-16,-4 6-1 15,-2-2 1-15,4 3-1 16,0-5 0-16,-5-8 1 16,-1-2-1-16,-7-6 2 15,-3-3-2-15,-4 8 26 16,-11 0 7-16,-21 4 7 16,-21 9-28-16,-23 5-11 15,-20 0-1-15,-15 0-2 16,-7 0-17-16,-3 0-29 0,0-3-12 15,1-7 1-15,-3-4-8 16,-5-2-57-16,-16-8-169 16</inkml:trace>
  <inkml:trace contextRef="#ctx0" brushRef="#br0" timeOffset="133080.26">21571 14134 601 0,'0'0'124'15,"0"0"-95"-15,0 0 1 16,0 0-22-16,0 0 19 16,0 0-27-16,535-47-221 15</inkml:trace>
  <inkml:trace contextRef="#ctx0" brushRef="#br0" timeOffset="134385.94">17695 12516 147 0,'0'0'346'15,"0"0"-254"-15,0 0-61 16,0 0-28-16,0 0-2 15,0 0 0-15,6-94 7 0,-6 84 21 16,0 2 17 0,0 1 7-16,0 2 32 0,0 1-8 15,0 4-4-15,0 0-20 16,0 0-30-16,0 0-17 16,0 0-6-16,0 10-8 15,0 16 8-15,0 8 5 16,0 9 10-16,0 11 12 15,7 4-1-15,2 9-1 16,0 2 1-16,4 5-12 16,-1 8 3-16,-4 7-6 15,1 1 8-15,-2-3-9 16,2-4 1-16,-3-3-4 0,3 1 7 16,3 7 1-16,-4 2-1 15,5 4-3-15,3 5 17 16,3-2-11-16,0 4 21 15,6-2-3-15,-3-3-16 16,5-5-11-16,-5-4-1 16,0-3-5-16,-6-1 3 15,-3 0-4-15,-4 1 2 16,-2-3-1-16,-2 2 3 16,-1-2 8-16,0-6-6 15,1 1-3-15,1 0 2 16,-1-6-1-16,4-1-3 15,0-11 2-15,-1-3-2 16,4-4 3-16,-1 3 2 0,-3 1-5 16,4-2 3-16,-5 6-3 15,1 3 10-15,0 5-9 16,-2-9 1-16,1 0 5 16,-1-10-3-16,4-6-4 15,-6-12 0-15,0-4 1 16,-1-2-3-16,-3-6 1 15,4 0 0-15,-2 4 0 16,2 9-1-16,-1 4 1 16,-1-3-1-16,0 3 1 15,-2-8 0-15,0-4-1 16,3-15 1-16,-1-3-1 0,0 0 0 16,0-5 3-16,-2 0 1 15,0 0 1-15,0 0 0 16,3-10 3-16,1-29-8 15,2-19-40-15,3-24-121 16,-2-24-140-16</inkml:trace>
  <inkml:trace contextRef="#ctx0" brushRef="#br0" timeOffset="135359.01">18432 12320 179 0,'0'0'289'15,"0"0"-212"-15,0 0-28 16,0 0 45-16,0 0-36 0,0 0-5 15,0-27-10-15,0 20 4 16,0 3 21-16,0 2-25 16,0 1 3-16,0 1-15 15,0 0-31-15,0 3-5 16,0 25-15-16,0 16 20 16,0 18 11-16,0 11 10 15,2 11-1-15,8 11 2 16,-1 14-2-16,4 18 5 15,-2 12 1-15,-4 11-7 16,-3 3 7-16,-2-3-7 16,3-6-4-16,1-8-14 15,6-6 2-15,1-3 8 16,3 1 14-16,3-2-2 16,4 5-4-16,4-3-4 0,4 2-2 15,0-6-2-15,4-6 3 16,-3-7-2-16,-5-7-2 15,-7-5-7-15,-5-6 9 16,-1-14 2-16,-1-1-5 16,1 1 3-16,-3-3-2 15,3 4 6-15,-4-4 1 16,3-10-6-16,3-2 1 16,-5-16-10-16,3-7 3 15,-7-15 0-15,-1-10 1 0,-4-4-5 16,0-8 3-1,-2 1-4-15,0-5 2 16,0 12-1-16,0 3 3 16,0 3-2-16,0 4 0 0,0 1-4 15,0-6-6-15,2-5-2 16,-2-6 0-16,3-6-3 16,-1 0 7-16,5-9-7 15,6-30-30-15,5-19-115 16,0-24-136-16,0-24-318 15</inkml:trace>
  <inkml:trace contextRef="#ctx0" brushRef="#br0" timeOffset="136280.84">19389 12280 450 0,'0'0'144'16,"0"0"-60"-16,0 0-41 16,0 0 1-16,0 0 30 15,0 0-8-15,-10-8-15 16,10 8-6-16,0 0-3 0,0 0-7 16,0 0-15-16,0 0-12 15,0 7-8-15,0 22 0 16,0 17 6-16,6 18 19 15,2 15-5-15,-1 11 5 16,4 6-5-16,2 5-6 16,-2 6-6-16,3 4-3 15,-1 8 4-15,-4-1-5 16,-4 8 15-16,-3 6 32 16,-2 2-24-16,0 2-5 15,0-3 1-15,0-4-4 16,0-4 1-16,9 0-8 15,4 4 9-15,3-1-5 0,1-6-8 16,4-5 0 0,-3-13 2-16,-1-8 3 0,-3-5-10 15,-5 2-2-15,-1-7 2 16,-6-1-1-16,4-6 7 16,0-4-7-16,1-2 1 15,1-5 14-15,6-6-7 16,-3-5 3-16,3-4-6 15,-1-2 5-15,-2-4-6 16,-2-2-1-16,0 5 1 16,-5 8-1-16,0 4 1 15,-1 0 2-15,-1-4-2 0,0-4-2 16,1-18-1-16,-3-10 2 16,0-11-4-16,0-11 0 15,2 0 3-15,-2-4 0 16,0 0 4-16,0 0-4 15,2 0 2-15,1-26-6 16,-1-19-15-16,6-21-59 16,8-24-142-16,8-30-377 15</inkml:trace>
  <inkml:trace contextRef="#ctx0" brushRef="#br0" timeOffset="137390.63">20432 12351 389 0,'0'0'173'0,"0"0"-68"15,0 0-7-15,0 0-12 16,0 0-28-16,0 0-1 16,-4-84-2-16,4 77-6 15,-3-1-25-15,-1-2 2 16,0-2-7-16,-2-2-2 15,2-1 2-15,2 3 3 16,2 0 27-16,0 7-12 16,0 1 0-16,0 4-14 15,0 0-1-15,0 0-22 0,0 5-16 16,0 28-3-16,6 15 19 16,8 12 10-16,1 12-7 15,2 13-3-15,-2 8 6 16,1 11-2-16,-3 12 4 15,-2 9 0-15,-2 6-4 16,-5 5 3-16,-4 2-4 16,3-2 15-16,-3 1 9 15,0-3-8-15,0-11-10 16,0-5-1-16,4-11 0 16,5-5 2-16,0-3-1 15,4-2-2-15,-1 7 0 16,1 3 2-16,-4 6 0 0,2-4-2 15,-2-5 3 1,-3-9-7-16,4-5 1 0,-1-4-1 16,1-3 0-16,2-11 4 15,-1-2-5-15,0-8 2 16,-4 0 1-16,2-3 7 16,-5-4 5-16,0 2-6 15,1-3-5-15,-3 4-6 16,5-8 7-16,-2 2 0 15,1-4-1-15,3-2 5 16,-2-5-3-16,0-10-3 16,-1 0 0-16,1-4 1 15,-3 0-3-15,1 4 1 16,-5 8-4-16,0-3 3 0,2 0 0 16,-2-8-3-16,2-7-2 15,1-7 2-15,-1-9 0 16,0-5 0-16,2 0-10 15,-2 0-38-15,-2-19-74 16,0-21-188-16,-17-22-782 16</inkml:trace>
  <inkml:trace contextRef="#ctx0" brushRef="#br0" timeOffset="138211.17">18000 12951 116 0,'0'0'254'16,"0"0"-60"-16,0 0-54 0,0 0 14 16,0 0-18-16,0 0-13 15,0-58-10-15,0 56-62 16,0 2-21-16,0 0-30 15,9 0-2-15,11 22 1 16,11 6-1-16,3 2 4 16,-3 1-2-16,-2-1 1 15,-7-4-1-15,-9 0 0 16,-6-4-5-16,-7-6-120 16,0-5-89-16,0-11-105 15,-15-3-66-15</inkml:trace>
  <inkml:trace contextRef="#ctx0" brushRef="#br0" timeOffset="138410.06">18129 12779 541 0,'0'0'235'0,"0"0"-122"16,0 0-101-16,0 0-12 16,0 0-29-16,0 0 24 15,0 54 5-15,-11-20 12 16,-7 3 6-16,-1 5 10 15,-6 4-14-15,-2 5-5 16,0 7-5-16,2-3 2 16,8-6-6-16,8-15-172 15,9-19-352-15</inkml:trace>
  <inkml:trace contextRef="#ctx0" brushRef="#br0" timeOffset="138764.26">18307 13066 330 0,'0'0'182'16,"0"0"-43"-16,0 0-7 0,0 0 10 16,0 0-25-16,0 0-54 15,0-30-18-15,0 30-15 16,0 0-7-16,0 0-16 16,0 4-7-16,0 26-9 15,0 10 7-15,0 9 2 16,0 0 0-16,0-3 0 15,0-3-35-15,0-9-87 16,0-14-182-16,5-16-235 16</inkml:trace>
  <inkml:trace contextRef="#ctx0" brushRef="#br0" timeOffset="139052.66">18747 12858 771 0,'0'0'224'0,"0"0"-138"16,0 0-14-16,0 0-72 15,0 0-2-15,0 0-4 0,121 30 4 16,-88 0 1-1,-2 3 2-15,-4 0-4 16,-10-5 3-16,-6-6-3 16,-8-8-5-16,-1-7-57 0,-2-7-104 15,0-9 56-15,2-25-105 16</inkml:trace>
  <inkml:trace contextRef="#ctx0" brushRef="#br0" timeOffset="139230.15">18994 12703 559 0,'0'0'221'0,"0"0"-33"16,0 0-148-16,0 0-40 16,0 0-19-16,0 0 19 15,-33 102 28-15,11-52-7 0,-7 4-8 16,2-1 6-16,2-1-18 16,6-8 5-16,5-1-5 15,7-11-1-15,5-6-112 16,2-11-196-16</inkml:trace>
  <inkml:trace contextRef="#ctx0" brushRef="#br0" timeOffset="139604.97">19074 13072 502 0,'0'0'292'0,"0"0"-185"16,0 0 29-16,0 0-4 15,0 0-40-15,0 0-54 0,-24-38-16 16,24 24-11-16,13 2-9 16,2 0-2-16,1 8-6 15,1 4 2-15,-2 0-6 16,-5 5-9-16,0 15 8 16,-8 6 1-16,-2 6 6 15,0-1 1-15,0 1-6 16,-20 2 9-16,-5 2 0 15,-4 0 9-15,0-1 7 16,5-9 6-16,10-10-9 16,10-8-5-16,4-8 11 15,0 0 49-15,13-3 23 16,26-21-40-16,13-6-46 0,14-2-5 16,5 6 0-16,-4 6 0 15,-1 6-115-15,-1 0-151 16,-7-2-513-16</inkml:trace>
  <inkml:trace contextRef="#ctx0" brushRef="#br0" timeOffset="140128.69">19946 12700 1009 0,'0'0'118'0,"0"0"40"15,0 0-119-15,0 0-39 16,0 0-30-16,0 0 22 16,56 49 8-16,-29-14 2 15,-5 2-1-15,-7 0 5 0,-2-5-5 16,-3-10-1-16,-4-9-38 16,-3-8-50-16,-3-5-67 15,0-8 116-15,0-26-69 16,0-11-205-16,0 1 179 15,0 0 134-15,0 3 187 16,0 7 70-16,-5 8-116 16,1 11-19-16,2 7 41 15,0 8-98-15,-1 0-65 16,-4 14-3-16,-2 21-18 16,-4 14 20-16,-5 6 1 15,2 0 0-15,-1 2 2 16,-1-2-2-16,2-4-19 0,3-7-143 15,0-12-79 1,6-16-266-16</inkml:trace>
  <inkml:trace contextRef="#ctx0" brushRef="#br0" timeOffset="140571.47">20198 12908 306 0,'0'0'453'16,"0"0"-261"-16,0 0-78 15,0 0-34-15,0 0-55 16,0 0-16-16,42-76-9 0,-22 69-3 16,0 5-1-16,-1 2 4 15,-4 0-5-15,-4 12-4 16,-8 15-3-16,-3 4 0 15,0 8 6-15,-27 0-4 16,-5 2 9-16,-1-10 1 16,6-8-11-16,9-14-2 15,12-9 8-15,6 0 5 16,0-15 20-16,20-11-20 16,11 0-13-16,5 6 13 15,1 8 8-15,-3 7-8 16,-3 5-1-16,-2 0-3 15,-9 13 3-15,-5 5-3 0,-10-3 1 16,-5 8 6-16,-9-1 8 16,-29 6 35-16,-9 6-6 15,-1-4-26-15,7-2-10 16,10-5-4-16,16-16-167 16,15-7-388-16</inkml:trace>
  <inkml:trace contextRef="#ctx0" brushRef="#br0" timeOffset="141097.37">21011 12455 935 0,'0'0'253'16,"0"0"-121"-16,0 0-62 15,0 0-38-15,0 0-32 16,0 0-27-16,27 16 27 0,0 7 3 15,0 1-1-15,2-1-1 16,-4-7 1-16,-4-4-2 16,-5-6-3-16,-7-5-32 15,-3-1-57-15,-6 0 36 16,3-1 38-16,-1-22-7 16,3-7-11-16,-1-5 7 15,3 1 29-15,1 2 1 16,0 1 18-16,1 12 60 15,-3 6-24-15,-2 6 18 16,-2 7-9-16,1 0-56 16,1 13-8-16,-1 25-17 15,4 15 17-15,-5 14 46 16,-2 14-28-16,0 7-5 16,0 8-5-16,0 10-6 0,0-3-2 15,-5-15-178-15,-2-24-420 16</inkml:trace>
  <inkml:trace contextRef="#ctx0" brushRef="#br0" timeOffset="143540.64">16332 14217 81 0,'0'0'150'16,"0"0"-121"-16,0 0-29 15,0 0-3-15,0 0 3 16,0 0 0-16,-80 9 1 16,63-4 13-16,-6 3 32 15,1-4 1-15,-2 0-23 16,-3 0 17-16,2-2 23 16,5 3 25-16,5-5 10 15,3 0 16-15,5 0-7 16,5 0-36-16,0 0-25 0,2 0-24 15,0 0 0 1,0 0 20-16,18 0 10 0,14 0-27 16,12 0-19-16,9-9 3 15,6 5-2-15,-7 0-8 16,0 2 2-16,-9-6-1 16,-10 3 4-16,-9 2-3 15,-10 1-2-15,-8 0 0 16,-4 2 0-16,-2 0 7 15,0 0 6-15,0 0-3 16,0 0-10-16,0 0 2 16,0 0-2-16,0-2 3 15,0 2-3-15,0-5-3 16,0 2-17-16,3-6-7 16,-3 0 8-16,0-3 16 15,0-4-10-15,-13-2-16 0,-8-2 10 16,-4 2 14-16,4 4 5 15,-4 4 0-15,5 2 14 16,7 4 36-16,3 2-14 16,8 2-4-16,2-3 20 15,0 3-14-15,0 0-26 16,4-2-12-16,19 2-11 16,10 0 9-16,3 0 3 15,-4 0-2-15,-6 16 1 16,-10 11-2-16,-10 7-2 15,-6 2 0-15,0-1 2 0,-17 6-5 16,-12-3 1-16,-2-1 6 16,6-10-18-16,11-5-107 15,14-20-151-15</inkml:trace>
  <inkml:trace contextRef="#ctx0" brushRef="#br0" timeOffset="143961.91">17282 13854 993 0,'0'0'151'15,"0"0"-89"-15,0 0-41 16,0 0-20-16,0 0-1 15,0 0-12-15,-11-12-7 16,11 24 17-16,0 14 2 0,0 6 7 16,0 9 6-16,2 3 5 15,-2 6-4-15,2-1-12 16,-2-4 0-16,0-3 1 16,3-6-3-16,-3-10-138 15,2-13-348-15</inkml:trace>
  <inkml:trace contextRef="#ctx0" brushRef="#br0" timeOffset="144735.26">16228 15047 381 0,'0'0'278'16,"0"0"-126"-16,0 0-24 16,0 0-16-16,0 0-25 15,0 0-14-15,-80-27-18 0,80 27-4 16,0 0-6-16,0 0-17 16,0-3-5-16,8-1-7 15,21-1 4-15,14-4-15 16,10 1-3-16,3 2-1 15,-2-3 0-15,-13 6 0 16,-9 1-1-16,-16 0-19 16,-12 2-15-16,-4 0-6 15,0 0 22-15,0-2 5 16,-15-6 3-16,-5-1-6 16,-3-2-1-16,10-1 14 15,6-2 3-15,7 0 1 16,0-4-1-16,16 2-11 0,17-3-3 15,0 10 12-15,3 6-3 16,-5 3-2-16,-6 0 6 16,-7 19-3-16,-12-2 1 15,-6 4-1-15,0 1-1 16,-4 2 5-16,-18 1 7 16,-1-2-4-16,4-5-1 15,3-4-2-15,5-6-19 16,9-4-114-16,2-4-181 15</inkml:trace>
  <inkml:trace contextRef="#ctx0" brushRef="#br0" timeOffset="145215.75">17294 14662 703 0,'0'0'216'0,"0"0"-47"15,0 0-37-15,0 0-69 16,0 0-37-16,0 0-15 15,26-87-11-15,-2 73-4 0,5-1 3 16,-4 5 1-16,-5 8-3 16,-5 2-1-16,-5 0-1 15,-6 2-1-15,-4 20 3 16,0 7-7-16,-4 6 9 16,-16 7-1-16,-7-2 3 15,-2-2-1-15,0-8 1 16,6-7 2-16,8-7 6 15,9-12 15-15,6-4 2 16,0 0 23-16,0 0 21 16,8 0-37-16,19-4-27 15,9-10-5-15,9 0 1 0,1 6-2 16,-4 3 0-16,-6 5-57 16,-14 0-99-16,-20 2-147 15,-2 16-520-15</inkml:trace>
  <inkml:trace contextRef="#ctx0" brushRef="#br0" timeOffset="145871.2">16135 15520 315 0,'0'0'395'0,"0"0"-202"0,0 0-76 15,0 0-41 1,0 0-1-16,0 0-14 0,0 0-36 16,25 0 3-16,9 0 3 15,11-8 0-15,1-4-14 16,4 2-10-16,-5 0-3 15,-12 6-1-15,-11 1-3 16,-8-2-4-16,-10 3-33 16,-4 0 12-16,0-4 19 15,0-2 6-15,-13-1-54 16,-3-3 20-16,1 1 26 16,3 2 8-16,3 4 0 15,5 1 0-15,4-1 14 0,0 0 38 16,0-2-52-1,19 2-2-15,4 1-7 0,4 4 6 16,-5 0 2-16,-4 0 1 16,-7 9 5-16,-8 3 6 15,-3 11 0-15,0 0 4 16,-5 2-3-16,-13 3-3 16,3-6-4-16,3-4-3 15,6-9-2-15,6-5-46 16,0-4-86-16,13 0-133 15,20-9-14-15</inkml:trace>
  <inkml:trace contextRef="#ctx0" brushRef="#br0" timeOffset="146495.84">17302 15298 326 0,'0'0'277'15,"0"0"-75"-15,0 0-62 16,0 0-21-16,0 0-35 16,0 0-23-16,-8-22-9 15,8 12-7-15,8-4 1 16,10-2-41-16,0 1-4 15,-4 6 1-15,-1 5 4 16,-5 1-5-16,0 3-1 16,0 0-1-16,-3 0-10 15,-3 16 9-15,-2 3 2 16,0 3-1-16,0-5-1 0,-2 6 1 16,-14-5-1-16,0-1 1 15,6-4-21-15,4-6-4 16,6-4-16-16,0-3 21 15,0 0-11-15,12 0-10 16,13 0 41-16,2-3 1 16,1-3 1-16,3 3-1 15,-2 3 13-15,-9 0 8 16,-9 0 0-16,-8 0 2 16,-3 0-8-16,0 14-10 15,-7 7 15-15,-17 4-7 16,-12 3-13-16,-6-2-27 15,-6-4-171-15,-4-2-283 0</inkml:trace>
  <inkml:trace contextRef="#ctx0" brushRef="#br0" timeOffset="147172.72">16177 16003 619 0,'0'0'266'0,"0"0"-106"16,0 0-87-16,0 0-21 15,0 0-46-15,0 0 6 16,145 0 8-16,-110 0-9 0,-1-3 1 16,-8-2-9-16,-1 4 3 15,-3-7 1-15,-4-2-2 16,-5 2-5-16,-8-5-14 16,-5 8 2-16,0-5 7 15,-3 2-4-15,-12-1 3 16,-3 4 3-16,3 0 3 15,-2 5 13-15,9-4 1 16,1 4 5-16,5 0-5 16,2 0 6-16,0 0-10 0,9 0 5 15,22-3-13 1,9 3 0-16,5 0 2 16,-3 0 0-16,-7 7 1 15,-12 12-5-15,-11 3 4 0,-12 0 3 16,0 5 13-16,-8-1-4 15,-15 3 0-15,-4-3-4 16,2-4-6-16,2-8-6 16,8-6-10-16,4-3-88 15,8-5-148-15,3 0-307 16</inkml:trace>
  <inkml:trace contextRef="#ctx0" brushRef="#br0" timeOffset="147946.84">17433 15936 296 0,'0'0'192'16,"0"0"-73"-16,0 0-30 15,0 0 16-15,0 0-38 16,0 0-16-16,-19-62 14 16,12 47 16-16,2 4 17 15,3 4 8-15,0 2-33 16,0 2-3-16,2 3-18 15,-2 0-25-15,2 0-8 16,0 0-11-16,-3 0-5 0,3 0 0 16,0 0-1-16,-2 0 0 15,0 0-2-15,0 0 0 16,2 0-4-16,0 0-5 16,-2 8-5-16,2 13 14 15,0 4 3-15,0-3-1 16,6-8-2-16,12-1 3 15,0-8-3-15,0-1 0 16,1-4 3-16,-2 0 3 16,-5 0 0-16,2 0-6 15,-7-13-4-15,-3 1 3 16,0-2-10-16,-4-5 8 0,0 1 0 16,0 0-5-1,0 3 3-15,3 0 4 0,1 1-2 16,1 4 4-16,0 3-1 15,-3 1 4-15,-2 5 12 16,0 1-7-16,0 0-9 16,0 16-9-16,4 22-1 15,5 12 10-15,7 3 0 16,5 1 0-16,6-10-74 16,-4-12-196-16</inkml:trace>
  <inkml:trace contextRef="#ctx0" brushRef="#br0" timeOffset="150358.25">16914 13002 420 0,'0'0'102'16,"0"0"-50"-16,0 0-5 15,0 0-16-15,0 0 23 0,0 0-22 16,0-2-13 0,0 2-15-16,0 0 10 15,0 8-4-15,0 10 8 0,0 4 3 16,0-4-9-16,4-2-12 15,-1-9 3-15,2-6-1 16,-1 1 13-16,-2-2 12 16,1 0-2-16,-3-2-2 15,0-13-13-15,0-2-6 16,0-1 6-16,0 7-2 16,-3-1-8-16,1 9-2 15,-2-2 2-15,2 5 0 0,-1 0 0 16,0 0 0-1,1 0-3-15,-6 0-13 0,-1 11 8 16,-7 12 8-16,3 2 2 16,1 5-2-16,4 5 6 15,3 4 8-15,3 3-3 16,2 2-2-16,0 0 4 16,0 0-4-16,4-7-4 15,13-2 4-15,2-10-6 16,-1-6 9-16,2-8-6 15,0-8-1-15,3-3-2 16,-1 0-2-16,2-21-1 16,-4-7-12-16,-2-2-4 15,-5 0 0-15,-6 2-5 0,-3 5-19 16,-4 7-4-16,0 7 37 16,0 1 7-16,0 1 0 15,0 3 9-15,0 0 10 16,0 4 3-16,0 0 12 15,0 0-9-15,0 0-3 16,0 0-5-16,0 0-17 16,0 0-5-16,0 0-23 15,0 3 7-15,0 13 21 16,2 2 0-16,4 3 1 16,-2 6-1-16,0-3 0 15,5-2 0-15,1-3 0 16,-2-4 3-16,3-5 10 15,-2-6-12-15,2-4 4 16,2 0-5-16,3 0 15 0,-3-17-15 16,1-6-37-16,-5-5-3 15,-5 2 5-15,-2 2-3 16,0 2 20-16,-2 6 18 16,0 5 10-16,0 6 19 15,3 2-3-15,-1 3-14 16,0 0-12-16,5 0-21 15,-2 11 21-15,3 6 10 16,1 8 3-16,1 1-4 16,0 2 0-16,1-3 3 0,1-8-3 15,-3-5 6 1,-1-6-2-16,0-6 10 0,0 0-14 16,1-4 5-1,3-18 12-15,-2-8-23 0,3-7-3 16,-1 2-3-16,-3 0-8 15,-3 6-1-15,-1 8 1 16,-5 7 11-16,0 10 0 16,0 3-2-16,0 1 2 15,0 0 0-15,0 0-37 16,0 11 27-16,0 3 10 16,-5 1 3-16,5-4-3 15,0-1 2-15,0 5-2 16,18 0 15-16,9 1-8 15,9-1 4-15,-5-1-2 0,-6-2-7 16,-12-7 6-16,-9 0-5 16,-4-1-6-16,0 2 7 15,-13 2 33 1,-14 1 7-16,-8 3-34 0,-3-3 6 16,7-4-12-16,4-5-4 15,11 0-45-15,12-3-23 16,4-20-112-16,0-9-296 15</inkml:trace>
  <inkml:trace contextRef="#ctx0" brushRef="#br0" timeOffset="150669.07">17503 13070 665 0,'0'0'119'0,"0"0"-60"16,0 0-22-16,0 0-2 15,0 0-3-15,0 0-26 16,26 48 47-16,-8-7-5 16,1 3-18-16,-4 0-9 15,-4-3-8-15,-4-4-10 16,-5-11 3-16,-2-8-2 16,0-4-2-16,-2-8 4 15,-14-4 21-15,-1-2 8 16,3 0 8-16,5-8 10 15,7-15-15-15,2-4-6 0,0-4-31 16,25-3-1-16,6 8-7 16,4 6-54-16,3 12-88 15,0 8-240-15</inkml:trace>
  <inkml:trace contextRef="#ctx0" brushRef="#br0" timeOffset="160147.84">15876 14002 332 0,'0'0'61'15,"0"0"-34"-15,0 0 8 16,0 0-11-16,0 0 5 15,0 0 28-15,0 0-10 16,39-31-2-16,-39 28 14 16,0 3 10-16,0 0 2 15,0-1-2-15,0 1-10 0,0 0-23 16,0 0-19-16,0 0-11 16,0 0-2-16,0 0-3 15,-13 0 1-15,-9 0-2 16,-5 0-3-16,-4 0 3 15,4 5 0-15,-2 2-1 16,2 1 1-16,-1-1 0 16,-3 7 0-16,0 7 0 15,-6 5-3-15,6 6 3 16,2 8 0-16,10 10 0 16,5-1 7-16,7 9 25 15,7 1-12-15,0-5 8 16,0-3-21-16,11-5 3 15,12-11-5-15,8-3 9 16,9-6-7-16,7-3 6 0,4-13 11 16,-4-2-9-16,-7-3-8 15,-8-5 2-15,-11 0 2 16,-5 0-11-16,-9 0 2 16,-3 0-1-16,-4 0 3 15,0 0 3-15,0 0-1 16,0 0-1-16,0 0 0 15,0 0-3-15,0 0-2 16,0 0 4-16,0 0-4 16,0 0 0-16,0 0 0 15,0 0-1-15,0 0 0 16,0 0-1-16,0-5 2 0,0-7 0 16,-4 0 1-16,-1 0-1 15,5 2 0-15,-2 3 3 16,2-4-1-16,0 9 1 15,0 1 1-15,0 1-4 16,0 0 0-16,0 0-1 16,-2 0-1-16,0 0-11 15,2 0-6-15,0 0 9 16,0 0 4-16,0 0 5 16,0 0 1-16,0 0-6 15,0 0-2-15,15 0-3 16,1 0 11-16,-3 0 3 15,-4 0-3-15,-9 0 0 0,0 0 0 16,0 0-6-16,0 5-4 16,0 4-6-16,0 3 15 15,0-3 0-15,0 5 1 16,0-2 7-16,0-1 0 16,0-2-6-16,0-1 0 15,0 1-1-15,0 6 0 16,-28 7-8-16,-17 8-1 15,-9-2-17-15,0 1-72 16,6-5-48-16,8-2-56 16,15-5-148-16</inkml:trace>
  <inkml:trace contextRef="#ctx0" brushRef="#br0" timeOffset="161106.04">15791 14988 428 0,'0'0'134'0,"0"0"-73"0,0 0-22 15,0 0 35-15,0 0 8 16,0 0-31-16,0-13-1 16,0 9-14-1,0 0 6-15,0-1-25 0,0 2 22 16,0 1 18-16,0 0 3 15,-3 2-24-15,-7 0-22 16,-13 0-14-16,-2 0 0 16,-4 7-2-16,0 6 2 15,8 3-3-15,0 1 3 16,3-5-3-16,5 8 0 16,1 1 0-16,0 5 3 15,3 11 1-15,-1-2 1 16,8 6 14-16,2-1-10 15,0-4 3-15,0-4 7 0,18-3-12 16,9-6-1-16,4-5 4 16,5-6 4-16,6-7-3 15,1-5-3-15,-1 0 1 16,1 0-1-16,-8-12 1 16,-4 3-5-16,-8 1 2 15,-8 2-3-15,-8 3 0 16,-3 3 1-16,-1-9 0 15,-1 3 6-15,0-4-4 16,-2 3 4-16,0-7-4 16,0 1-1-16,0 3-2 15,-9 1-3-15,-4 2 2 0,4 1 0 16,2 3-5 0,2 3 6-16,3 0-1 0,2 0 1 15,0 0-6-15,0 0 3 16,0 0 2-16,0 0-3 15,12 0-19-15,7 0 23 16,8 7-1-16,-2 7 1 16,-5-4 0-16,-7 0 0 15,-11 2 0-15,-2-3-3 16,0 8-3-16,-15 1 5 16,-14 0 1-16,2-6 0 15,3 2 0-15,3 0-12 16,8-6-131-16,3 2-295 15</inkml:trace>
  <inkml:trace contextRef="#ctx0" brushRef="#br0" timeOffset="161968.46">15898 15829 583 0,'0'0'176'0,"0"0"-109"15,0 0-54-15,0 0 3 16,0 0 0-16,0 0-4 16,-6-32 12-16,-4 28 5 15,-1 1-19-15,3 3 38 16,-4-6 2-16,3 5-5 15,-5 1-19-15,1 0-2 0,-3 0-11 16,-1 0-3-16,1 0-5 16,-3 10-1-16,0 4 2 15,2 12-2-15,-1-2 5 16,2 10 11-16,5 2-1 16,4 0-5-16,3-1-5 15,4 1 3-15,0-4-4 16,7-2 7-16,15-6-2 15,5-2 5-15,-1-4-5 16,8-6-7-16,-3-5-1 16,3-7-1-16,1 0 6 15,-4 0-9-15,-6-7 2 0,-5 0-2 16,-7-6-1-16,-2 3-15 16,-2-4 15-16,1 2-6 15,-6 6 4-15,-2-2 2 16,0-2 2-16,-2 2 0 15,0-1 7-15,0 4-9 16,0 1 3-16,-4 4-1 16,-5 0-2-16,-7 0 0 15,-4 0-1-15,0 0-1 16,2 4 1-16,9 1 0 16,7-2 1-16,2-3 0 15,0 2 1-15,9 5 1 16,24 2 0-16,10 5 21 0,1 0 1 15,-4 4-13-15,-13 0-10 16,-13-1 3-16,-12 0-4 16,-2 3 1-16,-16 6 2 15,-22 0 5-15,-6 1-7 16,-1-9 5-16,3 0-6 16,7-8-46-16,8-1-93 15,9 4-89-15,13-9-407 16</inkml:trace>
  <inkml:trace contextRef="#ctx0" brushRef="#br0" timeOffset="162497.57">15548 16874 69 0,'0'0'3'0,"0"0"-3"15,0 0-42-15</inkml:trace>
  <inkml:trace contextRef="#ctx0" brushRef="#br0" timeOffset="162951.31">15548 16874 116 0,'11'14'142'0,"-11"-14"12"15,0 0-21-15,0 0-15 16,0 0-5-16,0 0-22 0,13-36-34 16,-13 28-14-16,0 1-2 15,0 0 4-15,0 2-13 16,3 0 7-16,-3-4 17 16,2 2-19-16,0 1-11 15,0 2-4-15,-2 4 4 16,0-4-8-16,0 4-4 15,0 0-4-15,0 0 2 16,0 0-8-16,0 0-4 16,0 0-6-16,0 0 0 0,0 4-6 15,4 10 10-15,-2 8 2 16,4 8 28-16,-2 2 5 16,0 0-8-1,1 5-12-15,-5-4 6 0,0-1-7 16,0-6-7-16,0-4 0 15,0-7-3-15,0-8-2 16,0-5 2-16,0 3-1 16,0-5 4-16,0 0 2 15,0 0 3-15,0 0-10 16,0 0-54-16,14 0-62 16,3 0-101-16,3-10-266 15</inkml:trace>
  <inkml:trace contextRef="#ctx0" brushRef="#br0" timeOffset="164226.65">15755 16980 136 0,'0'0'320'15,"0"0"-178"-15,0 0-51 16,0 0 24-16,0 0-26 16,0 0-10-16,-4-39-22 15,4 34-15-15,0 1 26 16,0 1 0-16,0-2-17 0,0 5-18 15,0-4-8-15,0 2-2 16,0 2-5-16,0 0-9 16,0 0-1-16,0 0-1 15,0 0-7-15,0 0-1 16,0 0-12-16,0 18-2 16,0 10 15-16,0 2 2 15,0-2-1-15,0-2 2 16,0-4-2-16,4-8-1 15,-4-2 2-15,2-5 1 16,0-7-2-16,-2 0 2 16,3 0-2-16,1 0-1 15,6-5-18-15,5-13-8 0,3-4-7 16,1-2 17-16,4-6-3 16,-1 6 11-16,1 2 8 15,-6 5 0-15,-1 8 19 16,-7 1 6-16,0 8-18 15,0 0-7-15,-2 0-3 16,-1 5-3-16,-4 7-1 16,0 1 1-16,-2 1 4 15,0 5 2-15,0-7 4 16,0-3 2-16,0-5-1 16,0-4-4-16,0 0 5 15,0 0 7-15,0 0 5 16,7 0-5-16,7 0-12 0,3-8-1 15,6-9-48 1,-1 3 5-16,-1-1 24 0,-4 3 14 16,-1 7 2-16,-5 5 3 15,-1 0 6-15,2 0 8 16,-3 0-9-16,-3 9-5 16,2 9 0-16,-6 4-4 15,2-4-52-15,1-4-179 16,1-5-244-16</inkml:trace>
  <inkml:trace contextRef="#ctx0" brushRef="#br0" timeOffset="165192.29">16380 16999 498 0,'0'0'190'16,"0"0"-153"-16,0 0 48 15,0 0-41-15,0 0-31 16,0 0-6-16,-23-19-2 15,15 15 1-15,2 1 55 16,0-2 16-16,-1 5-10 16,3-4-17-16,0 1-7 15,-4 3-20-15,2 0-17 16,-7 0-6-16,-1 0-2 16,-3 0 2-16,3 3-5 0,1 9 3 15,6 2 2 1,3 0 4-16,4 2 9 15,0-2 1-15,0 0 7 0,11 0-7 16,0-6 1-16,-2-4-11 16,0 1-3-16,-3-5 10 15,3 0-9-15,-2-5-2 16,4-17-35-16,-2-8-64 16,3-5 35-16,-4-6 20 15,1-5 37-15,-3 6 7 16,0 2 0-16,-4 6 18 15,0 14 27-15,-2 4 2 16,2 9 7-16,-2 5-11 16,0 0-25-16,0 0-18 15,0 5-6-15,0 9 6 0,2 8 36 16,3 4 6 0,-1 2-23-16,0-2 0 0,4 0-8 15,-2 3-7-15,1-8 4 16,-3 2-5-16,2-9 0 15,2-2-3-15,-2-7 9 16,5-1-2-16,3-4-4 16,8 0 9-16,4 0-5 15,1-9 3-15,-2 0-10 16,-8-5-19-16,-1 2-22 16,-5 2 6-16,-3-3 10 15,-8 1 5-15,0 1-7 0,0 3-39 16,0 4 9-16,-10 4 37 15,-3 0 8-15,-1 0 3 16,3 0-1-16,-2 18 7 16,4 4 3-16,2 5 8 15,5-6 17-15,2 1 9 16,0-4-10-16,13-4-6 16,10-5-3-16,-3-4-7 15,-1-1 1-15,4-4-6 16,-5 0 6-16,-1-4-9 15,0-18-4-15,-5-2-48 16,2 2-6-16,-3-4 42 16,-2 8 11-16,-2 0 5 15,-5 6 14-15,1 7 32 0,-1 5 19 16,-2 0-28-16,0 0-33 16,2 0-4-16,-2 3-17 15,4 20 17-15,-2 12 57 16,3 9-14-16,-1 10-6 15,1 9-6-15,0 9-13 16,1 0 5-16,-2 4-19 16,3-10 5-16,-3-8-7 15,-1-13-2-15,-3-13-81 16,0-15-50-16,0-8-71 16,0-9-172-16</inkml:trace>
  <inkml:trace contextRef="#ctx0" brushRef="#br0" timeOffset="165898.12">16803 17128 699 0,'0'0'239'0,"0"0"-97"16,0 0-62-16,0 0-54 16,0 0-14-16,0 0-12 15,49-35-1-15,-41 35 0 16,2 0 1-16,-1 0 0 15,-3 0 6-15,-2 0 8 16,-4 3-10-16,0 4 2 16,0 5-5-16,-15 1 3 15,-12 1 9-15,-2-2-4 16,7-1-8-16,9-7 0 16,9 0-1-16,4-4 2 0,0 0 6 15,10 0 7-15,24 0-4 16,9-12-8-16,5-7 3 15,-3 5-4-15,-5 1-2 16,-7 1 0-16,-4 2-32 16,-6-3-12-16,-8 3-7 15,-5 2 19-15,-6-2 11 16,-4 3-5-16,0-4-3 16,0 8-21-16,0-6 18 15,-4 9 28-15,2-2 4 0,-2 2 11 16,4 0 12-16,0 0-22 15,0 0-1-15,0 6 0 16,0 13 16-16,0-2 13 16,0 5 0-1,0-8-8-15,0 3-10 0,0-8-1 16,6 0-3-16,2-4 1 16,-1-5-4-16,4 0 2 15,0 0-6-15,2-5-30 16,1-13-27-16,-1-1-53 15,-1-3 27-15,-6 6 19 16,1 3 64-16,-3 2 4 16,0 8 77-16,3-2 13 0,-2 5 10 15,4 0-44-15,-1 0-22 16,4 0 5-16,-1 8 4 16,-2 6-1-16,0 0-11 15,-4-6-11-15,-1 2-15 16,0-1-6-16,-2-5-3 15,3-1-25-15,-3-1-78 16,4-2-46-16,4 0-128 16,5 0-431-16</inkml:trace>
  <inkml:trace contextRef="#ctx0" brushRef="#br0" timeOffset="166755.54">17560 17089 325 0,'0'0'262'0,"0"0"-139"0,0 0 5 16,0 0-8-16,0 0-20 15,0 0-49-15,29-15-30 16,-39 11-20-16,-3 0-1 16,1 0 1-16,-1-1-1 15,-1 0 1-15,1 5 3 16,4-4 4-16,2 4-4 16,5 0 4-16,2 0 8 15,0 0-5-15,0 0-6 16,0 4-5-16,0 10 14 15,0 0 3-15,0 2 3 16,0-6-9-16,0 4-2 16,0-10-7-16,0 0 4 15,0 1-1-15,0-5-5 0,7 0-3 16,6-13-5-16,5-14-11 16,6-9-15-16,1-1 15 15,-5-7 6-15,-3 4-31 16,-5-1 30-16,-5 6 12 15,-5 9 2-15,0 8 33 16,0 13 46-16,-2 2-28 16,0 3-31-16,0 0-20 15,0 0-11-15,0 14 6 16,0 8 5-16,0 3 38 16,0 1 7-16,0-3 7 15,0 5-23-15,0-6-9 16,0 0-11-16,0-4-2 0,0 0-4 15,0-10-2-15,5 3 3 16,2-8-4-16,6-3-10 16,5 0 5-1,4 0 1-15,0-14 2 0,-1 0-27 16,-11-2-13-16,-1 2-9 16,-4 0 7-16,-2-1-4 15,-1 4 35-15,-2 2 8 16,0 4 5-16,0 5 4 15,0 0 10-15,0 0-14 16,0 0-20-16,-7 18 20 16,-7 4 3-16,6 1 4 0,3-2 3 15,3-3 3 1,2 1 1-16,0-6-8 0,0-4 0 16,15-4 2-1,1-5 2-15,-1 0-10 0,2 0-5 16,-9-14-48-16,1-4-28 15,-5 4-65-15,-2-2 62 16,4 6 36-16,0 2 48 16,1 3 10-16,1 0 28 15,0 5 17-15,0 0 20 16,1 0-13-16,3 14 15 16,-4 9-1-16,1-2-35 0,2 6-19 15,-2-3-14 1,2-7-8-16,-4 0-9 0,2-16-116 15,-2-1-142-15,-3-1-350 16</inkml:trace>
  <inkml:trace contextRef="#ctx0" brushRef="#br0" timeOffset="167055.26">18118 16910 878 0,'0'0'269'16,"0"0"-169"-16,0 0-57 15,0 0-19-15,0 0 8 16,0 0 2-16,63 89-12 16,-55-62-9-16,-1-1 2 15,-2-8-8-15,-5-4 9 16,0-5 8-16,0-4-6 16,-2 0 2-16,-3-5 2 0,0 0-5 15,1 0 5-15,4-14 2 16,0-9-18-16,0-5-6 15,25 6-2-15,1 0-17 16,3 8-11-16,-2 7 10 16,-1 7-50-16,-3 0-30 15,-5 26-46-15,-11 1-46 16,-7 4-263-16</inkml:trace>
  <inkml:trace contextRef="#ctx0" brushRef="#br0" timeOffset="167503.01">15371 17587 1157 0,'0'0'203'15,"0"0"-128"-15,0 0-70 0,0 0-5 16,0 0 0-16,0 0 10 16,583-120 23-16,-316 90-19 15,48 2-2-15,30-2 23 16,22 8-13-16,3 13-3 15,-24 9-12-15,-45 0-5 16,-60 7-2-16,-62 7-3 16,-50-4-9-16,-44-2 4 15,-30-8 8-15,-29 0 3 16,-12 0 32-16,-7 0 23 16,-3-4 0-16,3-5-20 15,0 0-23-15,-3 6-9 0,-1 3-6 16,1 0-17-1,2 0-57-15,3 0-163 0,9 7-482 16</inkml:trace>
  <inkml:trace contextRef="#ctx0" brushRef="#br0" timeOffset="171470.39">17705 14013 777 0,'0'0'105'0,"0"0"-8"16,0 0-30-16,0 0 4 0,0 0-24 16,0 0-24-16,-4-51-8 15,4 51-13-15,0 0-1 16,0 0-1-16,0 0 4 15,0 0 3-15,0 0 15 16,0 0 10-16,0 0-6 16,0 0-7-16,0 0-1 15,0 0-11-15,0 0 1 16,0 0-8-16,0 0 0 16,0 0-1-16,0 0 2 15,0 0-1-15,0 0 0 16,0 0-1-16,0 0 1 0,0 0 0 15,0 0-1-15,0 2 1 16,0 6 2-16,0 0-2 16,4 1 1-16,1-4 0 15,2 0 0-15,-2-5 3 16,3 3-3-16,3-3 3 16,5 0 3-16,7 0 8 15,0 0-6-15,9-18 1 16,4-2-4-16,8-5-3 15,12-8 3-15,4-7-5 16,0-1 1-16,-8 7 2 16,-14 13-4-16,-20 9 2 15,-14 10-2-15,-4 2-1 16,0 0-1-16,0 0-5 16,0 0-8-16,0 10-47 0,0 12-38 15,0 4-101-15,-9-10-560 16</inkml:trace>
  <inkml:trace contextRef="#ctx0" brushRef="#br0" timeOffset="180728.92">17501 14002 384 0,'0'0'95'15,"0"0"-77"-15,0 0 11 16,0 0 12-16,0 0 9 0,0 0-10 15,0 0-8-15,9-23-12 16,-9 16 43-16,2 6 4 16,-2-2-25-16,0 3-3 15,0 0-10-15,0 0-11 16,0-1-4-16,0-4-7 16,0 0-4-16,0-4 2 15,0 2-4-15,2-4 2 16,0-1 4-16,-2 0-3 15,0 1-3-15,0-1-1 16,0 0 2-16,0 1-7 16,-2-1 10-16,-9 1-6 15,-3 2 1-15,4-1 0 16,-4 2-5-16,3 3 5 16,0 0-1-16,-1 1 1 0,1-1 0 15,-2 2-2-15,2-1 0 16,0-1 0-16,1 5 4 15,2 0-2-15,-1-3 0 16,0 3-1-16,2-2 1 16,-2 2 0-16,1 0-1 15,-2 0 0-15,-1 0 1 16,3 0-2-16,-4 0 1 16,1 0 0-16,0 0-1 15,-3 0 2-15,4 0-5 0,1 0 4 16,-1 0 1-16,4 2-2 15,0 1-1-15,-1 2-2 16,-3-1 4-16,4 1 0 16,-3 7-3-16,3-5 2 15,-4 6-1-15,2-4 3 16,-3 1 1-16,-1 0 0 16,3 2-1-16,3-4-1 15,2-2 1-15,-2 2 6 16,2-1-2-16,-2 2-3 15,-1 1 5-15,3 2-1 16,-4-2 2-16,4 0 0 16,0-1-5-16,2-2 1 15,-3 2 2-15,3-1 0 16,0 2 1-16,0 0 5 0,2 2-6 16,0-1 7-16,0 4 0 15,0-2-7-15,0 1 5 16,0 2-7-16,0 0 0 15,0-4-2-15,0 5 0 16,2-5 3-16,0 2 3 16,2-2-3-16,1-2 4 15,-3-3-1-15,0 2-1 16,2-3 1-16,4-1-5 16,-4 4 3-16,3-1-5 15,-1 1 2-15,4-2 4 16,-2 1-6-16,1 0 2 0,3 1 1 15,-4-6 1-15,1 1-4 16,3 1 3-16,-4 0 2 16,3-1 2-16,-2-2-5 15,3 1 0-15,-2 2 4 16,-3-1-4-16,2 0-1 16,0 0-1-16,0 0 3 15,-2-2-2-15,2 0 3 16,-1-2-2-16,3 0 6 15,1 0-1-15,-3 0 5 16,-1 0-1-16,0 0-4 0,0 0-3 16,-1 0 8-1,-1 0-7-15,-1-2-4 0,0 0 7 16,-1 1-3 0,-2-2 1-16,3 3 2 0,1-4-6 15,4-2 5-15,0 2-4 16,1-4 0-16,1 4-1 15,-1-1 3-15,-3-2-4 16,2 2-1-16,-3-2 3 16,-1 1 2-16,3 0-5 15,-2-2 7-15,-3 3-7 16,-1 2 0-16,-1-1 1 16,0 2 2-16,0-3-1 15,0 0-1-15,2-2 2 0,3-6-3 16,3 3 1-1,-4-4 0-15,3 0 4 0,0-1-2 16,0 0-1-16,2-3-2 16,0-7 0-16,2 1 1 15,-2-3 2-15,-9-6-3 16,-2 5 1-16,-8 3 5 16,-41 10-6-16,-25 15-49 15,-15 0-85-15,-5 20-41 16,1 7-307-16</inkml:trace>
  <inkml:trace contextRef="#ctx0" brushRef="#br0" timeOffset="184362.41">17782 14441 185 0,'0'0'120'0,"0"0"-79"16,0 0-36-16,0 0-5 15,0 0 5-15,0 0 1 16,2 0 14-16,-2 0 31 0,2 0 47 16,-2 0 13-16,0 0-14 15,0 0-20-15,0 0-26 16,0 0-22-16,0 0-8 15,0 0-11-15,0 0 3 16,0 0-3-16,0 0-5 16,0 0 2-16,0 0 1 15,0 0 4-15,0 0 11 16,0 3 4-16,0-3-7 16,0 0 6-16,0 0-11 15,0 0-5-15,0 0-7 0,-4 0 0 16,-3 0-1-16,0 0-1 15,-2-3 0-15,-2-1 4 16,0 3-5-16,-4-3 0 16,-4-1 1-16,2 1-3 15,-3-1 5-15,1 0-1 16,4 1 6-16,1 0 4 16,4 3-9-16,1-3 0 15,-1 4-2-15,2 0 0 16,-1 0 2-16,3 0-2 15,-2 0 0-15,0 0 1 16,-1 0-1-16,-3 0 1 16,-1 0 0-16,0 0-2 0,-1 0 1 15,1 0 3-15,-3 0-3 16,3 1 0-16,-1 3-1 16,4-1 1-16,1-3-1 15,2 1 2-15,-2-1-1 16,0 4 1-16,1-2 2 15,-4 5-2-15,3-4-1 16,1-1 1-16,0 3 0 16,2-1 2-16,-3-3-1 15,0 6 6-15,0-1-6 16,0-1-1-16,1 2 0 16,-2 2-1-16,4-4 3 15,-3 1-1-15,2 0-1 16,-2 0 4-16,4-3-2 0,1 4-4 15,0-3 2-15,0 5-2 16,-6 3 1-16,3 0 2 16,3 1-1-16,0-5 0 15,2 0-1-15,0 2-1 16,-1 2 0-16,-1 0 1 16,2 4-1-16,2-3 1 15,-3 4-1-15,1-8 0 16,-3 4 1-16,5-5-3 15,0 3 4-15,0 2 0 16,0 0-1-16,0 2 0 16,0 2-1-16,0-4 2 15,0 0-1-15,0 0-1 0,0-3 1 16,0 3 0 0,0-5 0-16,0-2 1 0,5 3 1 15,2 0 0-15,-3-1 0 16,1-1 0-16,1 4-2 15,1-1 3-15,-3 2-3 16,3-2 2-16,0-2-3 16,-1-1 0-16,1 4 0 15,0-8 1-15,0 4 1 16,-1 1-1-16,-1-3-1 16,1 0 4-16,-1 2-3 15,0-2-1-15,-1-5 1 0,-2 2-1 16,0-2 0-1,3 4 0-15,-1-2 1 0,0-1 0 16,4 5 2-16,0-3-1 16,3 0 4-16,-1 0 0 15,3-1 2-15,-3 0-5 16,4 2-1-16,-3 0-1 16,1-4-1-16,-4 5 2 15,1-5-3-15,0 0 2 16,-2 3 2-16,2-1-3 15,-5-2 1-15,3 0 1 16,0 0 0-16,2 0 6 16,1 0-6-16,0 0 5 0,1 0-3 15,2 0 0 1,-1 0-3-16,-2-5 1 0,-1 5-2 16,3-5 0-16,-4 5-2 15,1-6 2-15,1 2 4 16,-2-1-3-16,3 2 2 15,1-3-1-15,-4 0-1 16,1 0 0-16,1-4 1 16,-4 3-1-16,3-2-1 15,-1 4 3-15,-3-1-5 16,-2 3 5-16,-1-1-1 16,2-1 0-16,-2 2-2 15,1-1 0-15,1 2-3 16,0-3 3-16,-2 5 0 0,1-5 0 15,-1 3 1 1,3 0 4-16,-3-2-5 0,0 0-3 16,1 0 3-16,-1 0 1 15,0 2 2-15,0 0-2 16,0-3-1-16,0 4 0 16,3 1 0-16,-3-4 0 15,0-3-3-15,1 4 7 16,-3-1-3-16,2-1-1 15,-2 0 1-15,2-3 3 16,1 4-4-16,1-6 0 16,0 2 0-16,0-1 0 15,-1 2 0-15,1 0 0 16,-2-1 0-16,1 3 1 0,-3 0 1 16,0 1-1-16,0-1-1 15,0-2 1-15,2 2 0 16,-2-4-1-16,0 1 0 15,3-4 0-15,-3 0 2 16,2-2-1-16,0-1-1 16,0 0 0-16,-2-4 0 15,2 2 1-15,-2-4-1 16,0-4-1-16,0-2 1 16,0 1 6-16,-13-3-6 15,-14 7-1-15,-13 6-3 0,-23 16 0 16,-19 0-95-16,-23 40-146 15</inkml:trace>
  <inkml:trace contextRef="#ctx0" brushRef="#br0" timeOffset="196708.37">17772 11693 238 0,'-4'-4'268'0,"4"-1"-133"0,0 0-51 15,0-2 7-15,0 2-48 16,0-3 1-16,0 1 53 16,0 2-61-16,0-2-26 15,0 0 16-15,0 2 21 16,0-1-4-16,0-1-18 15,0 5 25-15,-2-3-33 16,2 3-2-16,0 2 40 16,0-2-24-16,0 2-18 15,0 0 7-15,0 0 0 16,-3 0-9-16,3 0-11 16,0 0-6-16,0 6-13 15,0 17 1-15,0 4 18 0,0 6 2 16,0-1-1-16,0-3 0 15,-2 4-1-15,2-1 0 16,-4-2 5-16,2-2-5 16,-2-7 5-16,1-1-4 15,1-5 2-15,2-5-3 16,0-3 0-16,0-7 1 16,0 0 5-16,0 0-1 15,0 0 4-15,0 1 1 16,0-1-8-16,0 0 8 15,0 0-1-15,0 0 2 16,0 2 0-16,0 0-7 16,0 2 1-16,0 4-5 15,0 1 12-15,2 0 2 16,3-1-5-16,-3-4-4 0,-2 0-1 16,0-4 0-16,0 2 2 15,0-2-4-15,0 0 9 16,0 0-4-16,0 0-2 15,0 0 1-15,0 0-2 16,0 0-2-16,0 0-1 16,0 0 2-16,0 0 3 15,0-6 2-15,0-10-8 16,-4-3-20-16,-1-6-50 16,0-3-67-16,1-4-106 0,1-2-209 15</inkml:trace>
  <inkml:trace contextRef="#ctx0" brushRef="#br0" timeOffset="196942.25">17739 11608 428 0,'0'0'144'0,"0"0"89"15,0 0-76-15,0 0-68 16,0 0-11-16,0 0-13 16,0-30-31-16,2 30-24 15,8 0-10-15,5 4-11 16,7 18 11-16,7 10 24 15,-2 3-7-15,0-1-8 16,-2-2-8-16,-4-6-1 16,0-6 5-16,-6-6-1 0,-1-4-4 15,1-6-64-15,-1-4-142 16,-1 0-116-16,1-18-292 16</inkml:trace>
  <inkml:trace contextRef="#ctx0" brushRef="#br0" timeOffset="197390.99">18170 11606 541 0,'0'0'181'0,"0"0"-160"0,0 0-18 16,0 0 23-16,0 0 4 16,0 0-6-16,-74 131-8 15,53-105-2-15,4 0 2 0,-1-3 5 16,1 2-4-16,3-7-9 15,3-6-6-15,2-4 0 16,9-4-2-16,0-4 3 16,0 0 14-16,0-16-17 15,13-14-43-15,12-5-82 16,0-2 71-16,-2 1 19 16,0 0 26-16,-5 1 9 15,-1 3 8-15,-1 6 83 16,-7 6 24-16,-3 6 0 15,-3 7-38-15,0 7 29 16,-3 0-59-16,0 0-8 16,0 0-20-16,0 0-19 15,0 0-1-15,0 3-21 0,0 21 13 16,0 7 9-16,0 4 5 16,0 3 1-16,0 2-6 15,0 2 1-15,0-3 3 16,0-6-1-16,0-1-2 15,0-11-1-15,0-5-106 16,0-12-102-16,0-4-90 16</inkml:trace>
  <inkml:trace contextRef="#ctx0" brushRef="#br0" timeOffset="197773.77">18316 11596 521 0,'0'0'247'0,"0"0"-63"16,0 0-47-16,0 0-49 0,0 0-37 16,0 0-5-16,0-36-14 15,0 36-16-15,0 0 4 16,0 0-4-16,0 0-16 16,2 8-16-16,1 16 11 15,0 8 5-15,-3 6 2 16,0 7 0-16,0 1 4 15,0 2-5-15,-14 2 7 16,1-3 3-16,1-4 2 16,3-11 5-16,7-9 0 15,2-14 6-15,0-3 1 0,0-2 0 16,16-2-2-16,18 0 14 16,12-2-6-16,10 0-8 15,8-2-10-15,-1-10-7 16,-10 3 3-16,-6 2-8 15,-13 1-1-15,-13 6-35 16,-7 0-93-16,-11 0-188 16,-3 0-527-16</inkml:trace>
  <inkml:trace contextRef="#ctx0" brushRef="#br0" timeOffset="198692.63">24959 11214 170 0,'0'0'200'0,"0"0"-71"15,0 0 22-15,0 0-61 16,0 0 17-16,0 0-47 16,0 0-21-16,-135-11 20 15,121 11 18-15,7 0 4 0,7 0 9 16,0 0-2-16,0 0 16 16,5-3-36-16,21-6-34 15,12 0-27-15,18 2-7 16,4 0 2-16,5 4-2 15,-5 1 0-15,-11 2 0 16,-11 0 2-16,-15 0-2 16,-15 0-32-16,-8 0-71 15,0 0-40-15,-4 0-20 16,-25 5-15-16,-5 4-66 16,-1-4-433-16</inkml:trace>
  <inkml:trace contextRef="#ctx0" brushRef="#br0" timeOffset="198897.03">24959 11214 576 0,'50'-11'232'0,"-50"11"-114"16,0 0-4-16,0 0-61 15,0 0-49-15,0 0-3 16,0 107 55-16,0-52-8 16,0 6-12-16,-5 3-17 15,3-2-10-15,0-8-3 16,-1-6-1-16,3-8-2 15,0-8-3-15,0-10-1 16,0-9-94-16,0-11-207 16,7-2-261-16</inkml:trace>
  <inkml:trace contextRef="#ctx0" brushRef="#br0" timeOffset="199753.95">25204 11534 120 0,'0'0'586'0,"0"0"-439"16,0 0-115-16,0 0 18 15,0 0 34-15,0 0-51 16,0-20-6-16,-2 16 12 16,0 0 6-16,-2 0 42 15,1-1-47-15,-1-2 4 0,0-1-22 16,2 2-8-1,0 2 8-15,-2 3-6 0,4 1-6 16,0 0-2-16,0 0-4 16,0 0-4-16,0 0 0 15,0 0-12-15,0 5-8 16,0 16 11-16,0 5 9 16,0 6 6-16,0-1 0 15,0-3-1-15,10-2-1 16,1-6-1-16,-3-4-1 15,2-8 1-15,-6-2-1 16,1-6 5-16,3 0 10 16,4-8 1-16,3-14-8 15,3-5-6-15,-3-2-4 0,4-3-4 16,0 3 4-16,-1-3 0 16,-2 9 0-16,2 6 0 15,-10 6 4-15,0 7-3 16,-2 4 10-16,-6 0-11 15,7 0-2-15,-1 12-7 16,2 14 9-16,2 3 0 16,-1 3 3-16,1 5 3 15,-2-1-2-15,-3-4-3 16,-1-2 2-16,0-6-1 16,-4-8-1-16,2-6 0 0,-2-3 0 15,0-7 1-15,0 0 1 16,3 0 14-16,-1-7 5 15,5-15-13 1,2-3-9-16,4-4 0 0,1 1-2 16,-1-4-5-16,3 4 7 15,-1-2-1-15,1 2 0 16,4 4 1-16,-5 2 0 16,-4 6 2-16,-1 8 4 15,-8 6 3-15,-2 2-9 16,0 0-3-16,4 4-8 15,-2 18 7-15,3 3 4 0,-3 1 1 16,-2 3-1 0,2-1 0-16,0 0 0 0,0-1 0 15,2-6 0-15,-2-5 0 16,2-2 0-16,0-6 0 16,1-6 0-16,-1-2 6 15,8 0-6-15,1-14 0 16,0-9-48-16,0-3-52 15,-10 1-78-15,-3 1-218 16</inkml:trace>
  <inkml:trace contextRef="#ctx0" brushRef="#br0" timeOffset="200290.84">25679 11686 707 0,'0'0'215'15,"0"0"-97"-15,0 0-27 16,0 0-56-16,0 0-30 0,0 0-2 16,36-65 4-1,-27 42-5-15,0-3 2 0,0 0-1 16,2-2 12-16,3 0-1 16,-4 3-3-16,4 2 12 15,-3 4 4-15,-2 8 8 16,0 3 2-16,-4 4-11 15,-3 4-9-15,0 0-12 16,-2 0-5-16,0 0-8 16,0 0-2-16,0 12 2 15,4 6 8-15,-2 6 4 16,0 2 2-16,7 0 2 16,-1 4 18-16,0 2-7 15,1 1-7-15,0 1 1 16,2-7-6-16,0-7-1 0,-1-4-5 15,-2-7 6 1,7-8 1-16,4-1 3 0,7-3-7 16,6-22-4-16,-3-5-132 15,-5 1-206-15</inkml:trace>
  <inkml:trace contextRef="#ctx0" brushRef="#br0" timeOffset="200733.1">26139 11511 674 0,'0'0'331'0,"0"0"-258"16,0 0-54-16,0 0 2 0,0 0 1 15,0 0 0-15,-11 41 3 16,15-38 5-16,5 0 12 16,-1-3-11-16,4 0 2 15,-1 0 1-15,3 0-13 16,1-3-3-16,1-14-10 15,-1-4-4-15,-1-4-1 16,-3-5 2-16,-7 2-3 16,-4 4-2-16,0 2-5 15,0 6-3-15,-15 5 3 16,-1 8-2-16,-5 3 0 16,0 0 1-16,-2 10-2 15,3 12 2-15,1 6 6 0,0 0 0 16,9 2 3-16,5 2 1 15,5 0 6-15,0-3 15 16,2 3 13-16,18-5 6 16,5-7 1-16,4-4-12 15,4-8-6-15,5-8-2 16,0 0-8-16,2-18-9 16,-2-14 1-16,-3-8-9 15,-8-2-19-15,-13-1-74 16,-12-4-143-16,-2 1-263 15</inkml:trace>
  <inkml:trace contextRef="#ctx0" brushRef="#br0" timeOffset="200900.54">25835 11131 345 0,'0'0'792'16,"0"0"-653"-16,0 0-103 15,0 0-36-15,0 0 0 16,0 0-4-16,23 49-134 16,-6-28-211-16</inkml:trace>
  <inkml:trace contextRef="#ctx0" brushRef="#br0" timeOffset="202414.21">26627 11305 349 0,'0'0'260'16,"0"0"-84"-16,0 0-62 15,0 0 4-15,0 0-11 16,0 0 4-16,45-157-34 16,-45 156-5-16,-19 1-45 0,-10 0-27 15,-6 8-6-15,4 12 2 16,6-1 2-16,14 1-1 16,9-3-2-16,2 1 3 15,0 6 2-15,13 4 8 16,14 6-5-16,8 3 1 15,5 3 4-15,-1-2 1 16,-4-3-9-16,-10-3 2 16,-14-11-2-16,-9-4-2 15,-2-4-1-15,-2-1 3 16,-16-2 7-16,-2-4 1 16,4-4 0-16,8-2-7 15,3 0 8-15,5 0 8 0,0-14 7 16,7-10-5-16,15-2-18 15,7 0-2-15,0 3 0 16,0 0 1-16,-2 5 0 16,-1 1-3-16,-3 4 1 15,-5-1 2-15,-5 0 1 16,-5 1 2-16,-2 1 1 16,-4 2-2-16,-2 1-2 15,0-1 0-15,0-1-6 16,0 4-4-16,-2 0 5 15,-4 4 5-15,4 0-1 16,2 3 1-16,0 0-3 0,0 0-8 16,0 0-10-1,0 14-6-15,0 13 24 0,0 3 3 16,2 5 3-16,17-3 2 16,1-3 5-16,2-7 0 15,0-8-3-15,1-8 3 16,4-6-4-16,2-2 9 15,-3-26 3-15,-2-8-4 16,-6-7-9-16,-5-3 1 16,-7 5-6-16,-2 0-4 15,-4 6 4-15,0 6 0 16,0 7 1-16,2 6 0 16,0 8 4-16,-2 4 13 0,0 4 1 15,0 0-19 1,-16 12-21-16,3 10 20 0,3 0 1 15,10-2-3-15,0-2 1 16,0-2-1-16,6-4 2 16,9 0-1-16,-1 0 2 15,-3 2-5-15,-3 0-18 16,-2 3-2-16,-2-2-12 16,-2-1 17-16,2-3 15 15,3-3 0-15,2-5 3 16,-4 1 2-16,4-4 5 15,-3 0 1-15,6 0 12 0,1 0 10 16,5 0-1 0,1-5-17-16,0-9 1 0,-2-3-10 15,-1-2 5-15,-5-3-3 16,3-6-3-16,-4-3-5 16,-3 2-12-16,2 0 12 15,-4 5 1-15,1 5 3 16,1 8 1-16,-5 5 0 15,-2 6 0-15,0 0 0 16,0 0-2-16,0 0-29 16,0 10 18-16,0 9 12 15,0 4 0-15,0 3 2 16,4 5 2-16,6-4 3 16,1 0-3-16,-1-6-2 15,2-2 2-15,-3-9 1 0,-1-6-2 16,4-3 3-16,3-1 4 15,4-4 1-15,-4-15-10 16,7-9-5-16,-1-3-31 16,3 1 9-16,2-1 16 15,-1-1 6-15,-3 6 5 16,-6-3-1-16,-7 7-1 16,-5 8 2-16,-4 7 23 15,0 7 13-15,0 0-5 16,0 0-31-16,0 0-6 15,0 1-15-15,0 7 19 16,0-3-1-16,0 2 0 16,3-2-1-16,7 4 4 15,2 2 4-15,3-2-2 0,1 3 2 16,2 0 2-16,2 0 2 16,0-5-2-16,0 4 9 15,-4-7 4-15,-7-4-4 16,-5 2-10-16,-4-2-3 15,0 0 6-15,0 0 4 16,-25 0-12-16,-19 0-3 16,-14 0-89-16,-7-4-146 15,-3-23-645-15</inkml:trace>
  <inkml:trace contextRef="#ctx0" brushRef="#br0" timeOffset="202551.14">27735 10807 1305 0,'0'0'201'16,"0"0"-115"-16,0 0-54 16,0 0-32-1,0 0-5-15,0 0-102 0,-161 121-236 16</inkml:trace>
  <inkml:trace contextRef="#ctx0" brushRef="#br0" timeOffset="203230.67">25613 11967 501 0,'0'0'215'16,"0"0"-67"-16,0 0 3 15,0 0 6-15,0 0-37 16,0 0-46-16,-94 12-11 0,94-12-9 16,0 0-12-1,36 0 0-15,20 0-20 0,33-8-2 16,31-8-7-16,24-9-7 16,26-4-1-16,13-7-5 15,-11 4 0-15,-30 10 3 16,-35 8-3-16,-40 11-1 15,-27 3 1-15,-20 0 0 16,-11 0 3-16,-7 0 8 16,-2 0-4-16,0 0 5 15,0 0 2-15,0 0-2 16,0 0-3-16,0 0-5 16,0 0 0-16,0 0-2 15,0 0-2-15,-2 0-73 16,-23 0-153-16,-8 0-247 0</inkml:trace>
  <inkml:trace contextRef="#ctx0" brushRef="#br0" timeOffset="204304.21">17624 12316 509 0,'0'0'119'15,"0"0"-66"-15,0 0 27 16,0 0 47-16,0 0-6 15,0 0-41-15,-35 4-17 0,35-4 25 16,12 0-3 0,32 0 0-16,28-8-56 0,28-6 7 15,21 0-9-15,14 3-16 16,-1 5-4-16,-9 3-4 16,-23 3 2-16,-25 0-5 15,-24 0 2-15,-21 0-2 16,-17 0 0-16,-11 0-1 15,-4 0 2-15,0 0 15 16,0 0 19-16,0 0-9 16,0 0-18-16,0 0-5 15,0 0-3-15,-4 0-205 16,-3 0-307-16</inkml:trace>
  <inkml:trace contextRef="#ctx0" brushRef="#br0" timeOffset="-206929.96">23397 14413 612 0,'0'-18'110'16,"0"9"-12"-16,0 2-21 0,2 5 3 16,5-6-20-16,-1 6-47 15,1 0 8-15,-4 2 2 16,-3 0-21-16,0 0-2 16,0 0-13-16,0 18-6 15,-23 12 19-15,-8 5 1 16,-5 2 2-16,0-5 0 15,10-8-2-15,8-10 2 16,9-7-3-16,9-7 6 16,0 0 13-16,0 0 13 15,20-24-11-15,16-8-21 16,4-3-10-16,-5 8 7 16,-8 6 2-16,-12 11 1 0,-5 6-1 15,-10 4 1-15,0 0-7 16,0 4-8-16,0 15-11 15,0 8 19-15,-16 8-1 16,-3-3 8-16,0-4 0 16,3-7 0-16,8-9 0 15,1-7 2-15,7-3-2 16,0-2 1-16,0 0-1 16,2-24 0-16,16-6-14 15,4-2-36-15,-2 7 37 16,-4 10 10-16,-9 9 3 15,-5 3 3-15,0 3-3 16,0 0-6-16,1 0-4 16,-3 9 7-16,0 6-8 0,0 6-3 15,-11-1 13-15,-14 2 1 16,-2-4 0-16,0-4 0 16,7-5 0-16,9-9-3 15,7 0-2-15,4 0 5 16,0-12 0-16,0-11-38 15,17-3 18-15,10 4 19 16,-2 6 1-16,-3 4 0 16,-1 7 12-16,-11 2-3 15,-3 1 3-15,-5 2-8 16,-2 0-4-16,0 5-4 16,0 14 1-16,-11-1 2 15,-7 3 2-15,1-7 2 16,3-5 0-16,7-3-3 15,3-3 1-15,4-3 1 16,-2 0 6-16,-2 0 11 0,1-9 14 16,0-9-15-16,3 0 4 15,0-4-3-15,0 4-9 16,10-4 1-16,7 5-8 16,4 2 6-16,-3 6-8 15,-3 4 4-15,-1 2-5 16,-1 3 1-16,-2 0 1 15,3 0 3-15,-6 13-1 16,-1 8-4-16,-7 16 0 0,-3 13 0 16,-41 11 11-1,-24 11-2-15,-24 6-3 0,-5 0-4 16,8-6-2-16,18-14-243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2T05:04:27.6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8232 9798 182 0,'0'0'0'16,"0"0"2"-16,0 0-6 15,0 0-12-15,0 0-80 16</inkml:trace>
  <inkml:trace contextRef="#ctx0" brushRef="#br0" timeOffset="157.9">8290 10036 175 0,'0'0'0'0,"0"0"-149"15</inkml:trace>
  <inkml:trace contextRef="#ctx0" brushRef="#br0" timeOffset="91752.99">16424 8620 31 0,'0'0'51'0,"0"0"-14"0,0 0 8 15,0-2 13-15,0 1-12 16,0-3 16-16,0 1-30 16,0 1 12-16,0 0-7 15,0 0-6-15,0 2 1 16,0 0-14-16,0 0-14 15,0-1 34-15,0 1-38 16,0 0-7-16,0 0 2 16,0 0-18-16,13 0 23 15,5 0 31-15,7-7-14 16,2 0 18-16,2-6-33 0,6-6 22 16,5-6 8-1,9-5-30-15,9-10 12 0,13-10 4 16,16-11-14-16,7-11 31 15,6-10-31-15,3-4 19 16,2 0 2-16,0 1-12 16,-3 5 3-16,0 6-14 15,-1 0 5-15,-3 0 8 16,0 1-15-16,0 0 0 16,-5 1-3-16,-4 3 15 15,-8 3-12-15,-12 5 0 16,-11 5 4-16,-6 6 13 0,-8 9-17 15,-11 4 0 1,-4 8-2-16,-9 8 2 0,-1 3 0 16,-6 4 0-16,-3 2 4 15,2 2 0-15,-5 1-4 16,3-6 0-16,4-2-3 16,-1 2 10-16,3-2-7 15,-3 3 0-15,-1 5 6 16,-5 5-15-16,-7 2 9 15,0 2 0-15,0 0-14 16,0 0 6-16,0 0 8 16,0 0 4-16,0 0 6 15,0 0-1-15,0 0-9 16,0 0 0-16,0 0-6 16,0 0 15-16,0 0-9 0,0 0 0 15,0 0 2-15,0 0-4 16,0 0 2-16,0 0 0 15,0 0-12-15,0 0 16 16,0 0-4-16,0 0 0 16,0 0 3-16,0 0-2 15,0 0-1-15,0 0 0 16,0 0-16-16,0 0 7 16,0 0 9-16,0 0 0 15,0 0 1-15,0-2 4 16,0-1-5-16,-3-2 0 15,-13-2 1-15,3 2 7 0,-7-4-8 16,-3 4 0 0,2 3 1-16,-8 2-14 0,2 0 13 15,2 0 0-15,1 4-18 16,8 6 25-16,7-3-7 16,2-2 0-16,7-3 6 15,0-1-25-15,0-1 19 16,3 0 0-16,19 0 10 15,7 0-2-15,9-8 2 16,-1-2-10-16,0 5 8 16,-2 3-12-16,-3 2 4 15,-6 2-2-15,-8 24-15 16,-4 9 1-16,-8 11 13 16,-4 5-8-16,-2 0 22 15,0 0-10-15,0-3-1 0,0-5 0 16,0-7-8-16,0-4 0 15,0-13-174-15,2-10-228 16</inkml:trace>
  <inkml:trace contextRef="#ctx0" brushRef="#br0" timeOffset="98660.82">25156 8478 116 0,'0'0'77'16,"0"0"-47"-16,0 0 15 16,0 0-18-16,0 0-20 15,0 0 3-15,0 0-2 16,-2 0-2-16,2 0 34 0,0 0 1 16,0 0 20-16,0 0-8 15,0 0-6-15,0 0 16 16,0 0-56-16,0 0 14 15,0 0 8-15,0 0-24 16,0 0 34-16,0-2-17 16,0-6-17-16,0 0 12 15,4 1-8-15,0-2-8 16,1 4 21-16,-3-1-12 16,0 3-2-16,-2 0 10 15,0 3-18-15,0 0 29 16,0 0-24-16,0 0-4 15,0 0 8-15,0 0 4 0,0 0-7 16,0 0-6-16,0 0 7 16,0 0-20-16,0 0 8 15,0 3 5-15,-7 15 13 16,-5 4-5-16,-7 7 15 16,-1 4-15-16,-2 9-3 15,-2 6 25-15,-5 6-27 16,-7 3 6-16,0 1 7 15,-6 0-4-15,-6 2 5 16,0 0 0-16,-1 0-13 16,0-2 27-16,4-1-23 15,5-5-7-15,3-1 4 0,3-8 10 16,5 3-15-16,0-4 0 16,0-2 8-16,-2 0 1 15,2-4-2-15,0-3-7 16,2-5 11-16,4-5 8 15,6-2-17-15,5-10-2 16,4 1 6-16,4-10 1 16,4 1-7-16,0-3 0 15,0 0 5-15,0 0 15 16,0 0-15-16,0 0 6 16,0 0-3-16,0 0 6 15,0 0-14-15,0 0 0 16,0 0-8-16,0 0 18 0,0 0-10 15,0 0 0 1,0 0 0-16,0 0 7 0,0 0-7 16,0 0 0-1,0 0-6-15,0 0 13 0,0 0-7 16,0 0 0-16,0 0 2 16,0 0-6-16,0 0 4 15,0 0 0-15,0 0-6 16,0 0 15-16,0 0-9 15,0 0 0-15,0 0 6 16,-3 0 7-16,-2-12-13 16,1-10 0-16,2-5-5 15,-3 4 11-15,3-3-6 16,0-1 0-16,-2 4 5 0,1 0-9 16,1 7 4-16,2 6 0 15,0 5-7-15,0 3 16 16,0 2-9-16,0 0 0 15,0 0 2-15,0 0-22 16,-2 0 20-16,2 0 0 16,0 0-18-16,0 5 11 15,0 14 7-15,0 6 0 16,0 5 2-16,0 5-5 16,0 1 3-16,0-2 0 15,0-2-10-15,0-3 18 16,0-10-8-16,0-5 0 15,0-9 8-15,2-2-26 16,0-3 18-16,1 0 0 16,10 0 5-16,9 0 14 0,11-20 24 15,13-6-36-15,0-3 2 16,-1-4 7-16,-3 5-16 16,-4 4 0-16,-12 7-9 15,-9 8 24-15,-11 4-15 16,-2 5 0-16,-4-3 5 15,0 3-11-15,0 0 6 16,0 0 0-16,0 0-15 16,5 0-94-16,5 0-78 15,2-2-237-15</inkml:trace>
  <inkml:trace contextRef="#ctx0" brushRef="#br1" timeOffset="8795.07">22311 13730 0 0,'0'0'9'0,"0"0"-6"15,0 0 27-15,0 0-3 16,0 0 4-16,0 0-3 16,0 0-9-16,0 0 19 15,0 0-9-15,0 0 13 16,-2 0 15-16,-7 0-14 16,0 0 2-16,0 0 3 0,-2 0-12 15,2 0 28-15,0 0-34 16,3 0-7-16,1 0 33 15,5 0-40-15,0 0 10 16,0 0-26-16,0 0-13 16,9 0 5-16,13 0-105 15,-2 0-190-15</inkml:trace>
  <inkml:trace contextRef="#ctx0" brushRef="#br1" timeOffset="9306.69">22467 14454 391 0,'0'0'131'0,"0"0"-81"16,0 0 21-16,0 0-7 16,0 0 14-16,0 0-10 15,0-4-30-15,0 4 38 16,0 0-34-16,0 0 8 0,0 0-7 15,0 0-39 1,0 0 6-16,0 0-10 0,0 0-26 16,0 0-24-16,0 0-118 15,0 14-98-15,0 7-172 16</inkml:trace>
  <inkml:trace contextRef="#ctx0" brushRef="#br1" timeOffset="9798.62">22577 15083 222 0,'0'0'233'0,"0"0"-124"16,0 0-83-16,0 0-9 16,0 0 41-16,0 0-23 15,0-8-14-15,0 8 18 16,0 0-38-16,0 0 21 15,0 0-8-15,0 0-10 16,0 0-8-16,0 0-10 16,0 0-66-16,0 16-24 15,0 5-191-15,0 0-3 16</inkml:trace>
  <inkml:trace contextRef="#ctx0" brushRef="#br1" timeOffset="10308.83">22592 15767 272 0,'0'0'76'15,"0"0"-75"-15,0 0 20 16,0 0 50-16,0 0-43 16,0 0-18-16,0 0-10 15,0 0-29-15,0 0-5 16,0 0-105-16</inkml:trace>
  <inkml:trace contextRef="#ctx0" brushRef="#br1" timeOffset="20964.4">739 14962 12 0,'0'0'18'0,"0"0"37"16,0 0 2-16,0 0-10 0,0 0 11 15,0 0-26-15,0 0 10 16,-11 14 6-16,11-14-39 15,0 0 29-15,0 3 4 16,0-3-24-16,0 0 33 16,7 0-16-16,11 0 26 15,9-8 44-15,4-10-47 16,3-6-25-16,-3-1-22 16,-11-2-8-16,0 1 9 15,-7 0-12-15,-2-1 0 16,-6 1 0-16,-3 3-2 15,-2 4-2-15,0 6 2 0,0 0-16 16,0 5 16-16,-9 3-6 16,-5 0 8-16,3 5 0 15,-4 0-12-15,-1 0 0 16,1 0 11-16,-1 10 1 16,3 6-15-16,1-2 15 15,-1 9 0-15,-3-2-7 16,3 11 1-16,2 5 6 15,6 1 0-15,5 1 4 16,0-2-10-16,0-2 6 16,5-3 0-16,13-5-10 15,4-3 9-15,1-4-1 16,-6-6 0-16,1-7 2 16,0-7 5-16,0 0 3 0,4-3 55 15,0-19-13-15,1-4-46 16,-1-6 8-16,-2-4-12 15,-7 0-25-15,-4 2 17 16,-5 6-32-16,2 2 6 16,-6 0 29-16,2 4-9 15,-2 3 14-15,0 5 0 16,0 5 4-16,0 0 11 16,0 5-14-16,0-4 11 15,0 8-3-15,0 0-5 16,0 0-8-16,0 0 0 15,0 0-51-15,0 8 46 16,0 6-17-16,0 6 26 0,0 5 23 16,0-4-10-16,4 3-13 15,7 1 0-15,-2-2 2 16,2 4-8-16,-2-1 6 16,-3-4 0-16,4-7 5 15,-6-3 0-15,1-7-5 16,-1-5 0-16,-2 0 0 15,0 0 21-15,3 0 15 16,-1 0-3-16,3-5 18 16,0-7-38-16,-1-8-13 15,1 3 0-15,-3-4 8 16,-1-2-16-16,-3-3 8 16,2-3 0-16,-2 8 0 0,0-1 12 15,0 4-12-15,0 5 0 16,3 5 5-16,-3 6 11 15,0 2-16-15,0 0-12 16,0 0 8-16,0 0-30 16,0 0 21-16,0 2 0 15,4 19 13-15,5-3 4 16,4 4-4-16,0-1 0 16,6-1-1-16,0-1 8 15,-1-3-7-15,0-7 0 16,-5-4 9-16,-2-1-20 15,1-4 16-15,3 0-5 0,3 0 56 16,0-12-55 0,2-5 9-16,0-2-10 0,-2-1 6 15,0 1-1-15,-5 2-5 16,-4 1-1-16,-4 2-14 16,-3 3 0-16,-2 1 6 15,0 3 8-15,0 0-41 16,0 1 42-16,-4 2-1 15,1-1 9-15,-2 2-16 16,5 2 0-16,-2 1-2 16,-5 0 2-16,3 0-25 15,-7 0 33-15,0 5-4 0,0 9 2 16,2 3-12 0,0 2 14-16,2 3 0 15,3 2-3-15,2 1 1 0,0 3 1 16,2-3 1-16,0-2 0 15,0-3-8-15,0 0 13 16,0-4-5-16,2 0 0 16,4 0 6-16,5-9-6 15,-4 0 0-15,2-2-1 16,2-2-10-16,3-3 22 16,5 0 26-16,8-8 19 15,4-19-43-15,0-4 11 16,-4-3-24-16,-4-2 8 15,-8 2-16-15,-8 4 6 0,-7 0-6 16,0 3 1-16,0 5-27 16,0 8 34-16,-7 8 14 15,3 6-6-15,-1-4 27 16,5 4-15-16,0 0-20 16,-2 0-1-16,0 14-31 15,-2 13 21-15,4-4 11 16,0 0 0-16,0-4 0 15,0-4 0-15,0-11-13 16,0 0 9-16,8-4 4 16,4 0 5-16,3-8 31 0,3-14-32 15,0 0-8 1,-4-5-22-16,-4 6-35 0,-1 1 7 16,-5 3-19-16,2 8 72 15,-4 0-3-15,0 6 8 16,-2 3 29-16,0 0-23 15,0 0-10-15,0 0-6 16,0 17-57-16,0 12 59 16,0 4 3-16,0 4 2 15,0-3 29-15,0 2-29 16,0-6 8-16,0-1 3 16,0-3 0-16,0-9-12 15,0-5 0-15,4-2 4 16,3-3-12-16,-1-7 8 15,2 0 0-15,5 0 18 0,5-7 18 16,5-20-13-16,2 0-19 16,-2-4 4-16,-3 2 1 15,-7-3-9-15,-4 6-19 16,-7 2 13-16,-2 2-52 16,0 5 29-16,0 3 14 15,0 4 15-15,0 2 9 16,0 7-1-16,0-2 2 15,0 3 2-15,0 0-8 16,0 0-8-16,0 0-5 16,0 0-13-16,0 12 14 15,0 7 6-15,0 4 2 16,0 4-7-16,2 3 7 16,10-6-3-16,-1 2 0 15,5-6-3-15,-6-4 2 0,4-7 4 16,-3-3 0-16,0-6-16 15,5 0 35-15,3-9-3 16,4-20-4-16,4-5-4 16,-2-5-16-16,-5 1-25 15,-9 1-25-15,-7 5 34 16,-4 2-4-16,0 8 28 16,0 4 22-16,-2 9 23 15,0-3 38-15,-3 7-32 16,5 3-16-16,-2-2 44 15,2 4-47-15,0 0 2 16,0-4-17-16,0 4-12 16,0 0 25-16,0-2-30 0,0 2 0 15,0 0-7 1,0 0 7-16,0 0-10 0,0 0-5 16,0 0-18-16,0 17 26 15,0 12 7-15,7 5 0 16,1 12 0-16,4 9 4 15,-1 6-4-15,2 2 0 16,1 7 7-16,-3 5-13 16,0 4 6-16,-4 6 0 15,1-4-1-15,-3-12 4 16,-1-5-3-16,-2-14 0 16,0-7 5-16,-2-15-10 0,0-6 5 15,0-10 0-15,4-6 17 16,-4-3-11-16,0-3-6 15,0 0 10-15,0 0-3 16,0 0 9-16,0 0 4 16,0 0-5-16,0 0 43 15,0 0-39-15,-17 0 21 16,-3-16-24-16,1-2-5 16,-2-4 13-16,1-1-12 15,3-9-8-15,5-7 10 16,3-1-6-16,7-6-8 15,2 2 0-15,0-5 8 16,0 8-4-16,9 1-4 16,2 0 0-16,2 11-15 0,-1 9-25 15,-5 6 11-15,-1 10 4 16,-6 4-47-16,0 0 6 16,0 0-113-16,0 0-103 15,-11 4-69-15</inkml:trace>
  <inkml:trace contextRef="#ctx0" brushRef="#br1" timeOffset="23047.59">2703 14971 69 0,'0'0'120'0,"0"0"-1"16,0 0-38-16,0 0-54 16,0 0 6-16,0 0 25 15,11-102-56-15,-9 72 31 16,-2 2-1-16,0-3-12 0,0 3 16 16,0 2-36-16,0 3 4 15,-6 6 26-15,2 7-28 16,-1 6 41-16,3 4-19 15,2 0-18-15,0 0-12 16,-4 0-16-16,2 4 22 16,-1 16-17-16,3 2 19 15,0 2-4-15,0 0-1 16,0-10-28-16,9-1 30 16,2-8-15-16,3-5 10 15,-1 0 6-15,5-5 44 16,1-22 20-16,2-5-40 15,1-4-23-15,-2 2 11 0,-2 3-12 16,-2 2 0 0,-3 5-5-16,-4 8 10 0,0 6-5 15,-9 4 0-15,0 6-6 16,0 0 2-16,0 0-52 16,0 16 38-16,0 12-6 15,0 2 44-15,0 4-20 16,-5 1 0-16,3 0 12 15,0 0-1-15,2-3-11 16,0-6 4-16,0-6 16 16,0-6-18-16,0-6-2 15,0-4 0-15,0-4-3 16,2 0 3-16,-2 0 15 16,0 0-3-16,2 0 32 0,5 0-43 15,2-19 12 1,4-15-13-16,5-2 5 0,5 0-8 15,-4 4 3-15,-1 4 0 16,-7 10-1-16,-3 8 1 16,-6 8 0-16,-2 2 0 15,0 0-21-15,0 0 2 16,0 2-19-16,0 14 38 16,0 2 0-16,0 8 6 15,0 1-6-15,2 4 8 16,4-4 0-16,3-3 1 15,1-6-9-15,0-2 4 16,-3-6 12-16,4-6-12 0,0-4 19 16,7 0 37-16,2-14-20 15,5-11 8-15,-3-3-42 16,-2 1 2-16,-6-4-2 16,-6 7-6-16,-1 2-29 15,-7 0-5-15,0 2-34 16,0 2 61-16,0 2-10 15,0 1 14-15,-9 4-14 16,3 2 17-16,-6 6-20 16,-1 3 8-16,-3 0 2 15,-1 3 10-15,-4 17 0 16,6 6 1-16,1-1-1 0,3 8 0 16,5-2 0-16,6 4-1 15,0-4-23-15,0-4 18 16,15-3-5-16,8-8 11 15,-1-6 32-15,4-6-28 16,1-4 4-16,0 0 32 16,2-23-39-16,-2-4 16 15,-3-4-17-15,-3-5 7 16,-4-2-19-16,-1 8 7 16,-3 0-14-16,-4 9 9 15,0 2-10-15,-2 6 20 16,-5 8 0-16,0 1 3 15,0 4 1-15,-2 0-4 0,0 0 0 16,0 0-3 0,0 0-8-16,0 0 9 0,0 0-3 15,0 0-1-15,0 0-6 16,0 0 11-16,0 0 1 16,0 0-8-16,0 0 15 15,0 0-7-15,0 0 0 16,0 0 7-16,0 0 4 15,0 0-11-15,0 0 0 16,0 0 34-16,5 0-34 16,-3-8 27-16,2-1-27 15,4-2 2-15,-4 2-1 16,-2 6-1-16,2-1 0 16,-2 2 7-16,-2 2 0 0,0 0-12 15,0 0 5-15,0 0-23 16,0 0 18-16,0 16-4 15,0 4 9-15,0 8-3 16,0-2 14-16,0 6-11 16,3 0 0-16,1-2 5 15,1-3 0-15,0-8-5 16,-1-7 0-16,-2-3-2 16,-2-8 13-16,2-1-11 15,0 0 27-15,0 0-17 16,-2-5 1-16,0-8-11 15,0-1-1-15,0 0-37 16,0-4-4-16,0 2 37 16,0-2-5-16,5 0-13 0,7-2 22 15,1 0-19-15,3 11 20 16,-6-6 2-16,-3 11 8 16,-3 4-11-16,-2 0 1 15,0 0-17-15,2 0 15 16,0 6-2-16,5 10 4 15,-1 4 43-15,6 0-38 16,1-2 21-16,3 0 12 16,0-10-31-16,0-2 41 0,0-2-26 15,-7-4-4 1,2 0 47-16,-3-4-33 0,-2-19 9 16,-1-4-5-16,-7-4-35 15,0 2 14-15,0 5-15 16,-7 2-3-16,-4 4-14 15,0 6 18-15,4 6-1 16,3 1 0-16,0 5-64 16,-4 0-41-16,-1 5-112 15,-1 16 29-15,-6 6-97 16</inkml:trace>
  <inkml:trace contextRef="#ctx0" brushRef="#br1" timeOffset="24181.66">4367 14454 98 0,'0'0'87'16,"0"0"58"-16,0 0-21 15,0 0-7-15,0 0 0 16,0 0-60-16,0 0-7 16,-12-18-50-16,10 18-16 15,2 0 13-15,-5 10-24 16,1 12 27-16,0 4 0 16,-1 6 6-16,5-3-6 15,0 0 0-15,0-3 0 16,0-3-3-16,0-6 5 15,0-5-3-15,3-6 1 0,3-6-22 16,5 0 22-16,7-9 40 16,9-14 42-16,2-12-52 15,0 0-24-15,-4 3-6 16,-4 0 0-16,-3 6-29 16,-5-2 23-16,-1 7-6 15,-8 3 12-15,1 4-9 16,-5 7 17-16,0 5-8 15,0 2 0-15,0 0-23 16,0 0 5-16,0 2-5 16,-11 15 23-16,-5 5 7 15,5 5-3-15,5-5-4 16,6-4 0-16,0 0-18 16,0-1 3-16,17-5 3 0,3 1 12 15,1-3 0-15,-10-4 1 16,-5-1-1-16,-6-2 8 15,0-3 1-15,0 2 27 16,0 0-36-16,-9 0 4 16,-15 1 43-16,-8 2-47 15,-5-5-5-15,-4 0-101 16,6-14-281-16</inkml:trace>
  <inkml:trace contextRef="#ctx0" brushRef="#br1" timeOffset="24490.56">4427 14209 366 0,'0'0'14'16,"0"0"-1"-16,0 0-26 15,0 0 2-15,0 0 11 16,0 0 19-16,79 61 25 15,-50-61 75-15,0-21-7 16,-4-7-73-16,-9 2 21 16,-9-1-42-16,-5 4 11 15,-2 5 13-15,0 6-35 0,0 4 23 16,-13 8-30-16,-7 0 13 16,-5 1-46-16,-9 25 33 15,-1 11-90-15,2 1-107 16,10-2-254-16</inkml:trace>
  <inkml:trace contextRef="#ctx0" brushRef="#br1" timeOffset="25837.42">5287 14610 93 0,'0'0'151'15,"0"0"25"-15,0 0 33 16,0 0-63-16,0 0 4 15,0 0-103-15,-2-16-22 16,0 0 9-16,-1-1-26 16,3-4-7-16,-2-3-1 0,-2-2 11 15,0-2-21 1,0 2 10-16,2-5-33 0,2 3 29 16,0 2-51-1,0 4 40-15,0 4 10 0,0 8-9 16,0 6 4-16,0 0 10 15,0 4-12-15,0 0 7 16,0 12-37-16,0 16 41 16,0 6-5-16,0 4 2 15,0 1 4-15,0-3 0 16,0-4 1-16,0-4 0 16,0-6 5-16,0-4-6 15,0-6 2-15,0-10 4 16,0 0-12-16,0-2 6 15,10 0 0-15,5-4 63 16,5-18-53-16,1-7-2 16,0 4-7-16,-2-6 10 0,-2 4-13 15,1-1 2-15,-5 2 0 16,1-1-9-16,1 5 9 16,-3 4 0-16,-4 9 0 15,-1 4-5-15,-3 5 2 16,2 0-10-16,0 14-12 15,-2 11 15-15,3 4 0 16,-3 3 10-16,0 0 0 16,0-4 9-16,-2 1-9 15,0-7 9-15,-2-10-9 16,0-6 28-16,0-4-23 16,0-2-1-16,2 0 25 0,5 0-22 15,1-13 41-15,4-11-48 16,-1 1 6-16,-1-5-22 15,-2 1 9-15,-2 6-51 16,1-2 7-16,-3 5-31 16,3 5 60-16,-2 4-7 15,1-1 14-15,3 7-2 16,0-2 17-16,0 5-13 16,2 0 12-16,-2 0-27 15,0 13 28-15,-2 14 6 16,1 1 5-16,1 6 48 15,3 3-45-15,1-7 12 16,3-2 2-16,-1-10-24 0,3-6 34 16,-3-6-10-16,-1-6-23 15,1 0 40-15,1-12-38 16,-3-12-7-16,3-13-36 16,-11 6-194-16,-5 1-410 15</inkml:trace>
  <inkml:trace contextRef="#ctx0" brushRef="#br1" timeOffset="26150.51">5523 14212 91 0,'0'0'26'0,"0"0"36"16,0 0-40-16,0 0 10 15,0 0 91-15,0 0-7 16,48 69 52-16,-29-75-56 16,1-20-70-16,-7 2 5 15,-3-1-47-15,-10-7 0 16,0 6 10-16,0 3 3 16,-12 5-13-16,-5 4 0 15,-3 7-1-15,1 7 0 16,2 0-35-16,1 7 18 15,3 19 17-15,7 10-46 16,6 8-22-16,0 2-118 16,2-6-113-16</inkml:trace>
  <inkml:trace contextRef="#ctx0" brushRef="#br1" timeOffset="27430.68">6138 14400 17 0,'0'0'100'16,"0"0"-49"-16,0 0 41 0,0 0 75 15,0 0-33-15,0 0-59 16,12-5 11-16,-12 5-43 15,0 0 16-15,0 0 6 16,0 0-52-16,0 0 20 16,0 0-8-16,0-5-14 15,-2-2 32-15,-10 1-42 16,-5-4-1-16,-1 5 0 16,-1-2-7-16,2 2 0 15,1 5 4-15,3 0 3 16,1 0-15-16,4 1 13 0,-1 13 1 15,3 11-3 1,-4 0-4-16,6 10 8 0,-1-2 0 16,5 0 0-1,0-3 1-15,0-6-1 0,0-10 0 16,5-4 0-16,7-8 16 16,-2-2-16-16,3 0 49 15,3-26-31-15,3-4 9 16,-6-6-22-16,-1-6-7 15,-4 0 2-15,-2-4-55 16,-6-3 25-16,0 3 3 16,0-7-6-16,0 7 20 15,-4 7 13-15,-6 6 0 16,6 9 1-16,2 11 13 0,2 6 10 16,0 5 7-16,0 2-31 15,0 0 0-15,0 2-4 16,0 17 4-16,0 5-9 15,0 6 9-15,0 1 0 16,2 6 0-16,10 1 0 16,-1 3 4-16,-3-4-4 15,2 1 0-15,-4-2 0 16,1-1 0-16,2-7 0 16,0-4 0-16,0-6 4 15,2-2-2-15,0-10 0 16,-2 1-2-16,4-7 0 15,3 0 11-15,4 0-11 16,6 0 3-16,3-17 7 0,2-7-1 16,-2 0-7-16,0-3-2 15,-4 3 0-15,-2-3 6 16,-4-2-6-16,-3 0 0 16,-5 0 5-16,-3 5-10 15,-4 0 5-15,-4 6 0 16,0 4-9-16,0 7-16 15,0 0 2-15,-12 5-1 16,1 2-30-16,-2 0 41 16,-5 0-23-16,2 14 36 15,1 8-16-15,-1 2 15 16,3 4 1-16,2 2 0 16,6 4 0-16,5-6-6 0,0 2 6 15,0-7 0 1,12-11-4-16,8-5 13 0,2-7-9 15,2 0 10-15,3-11-4 16,-2-18 28-16,0 2-34 16,-6-6 0-16,-3 1-1 15,-3 0 2-15,-4-1-2 16,0 0 1-16,-4 1-5 16,1 2-6-16,-2 4 11 15,-2 4 0-15,1 3 22 16,0 7-20-16,-1 4 50 0,-2 5-14 15,0 3-24 1,0 0 2-16,0 0-16 16,0 6-3-16,0 18-18 0,0 7 26 15,0 8-5-15,0 9 0 16,2 10 6-16,2 6-5 16,3 13-1-16,-1 7 0 15,1 12 8-15,0 4-1 16,-2 2-7-16,-5-7 0 15,0-16 6-15,0-12-1 16,0-19-5-16,0-15 0 16,0-16-12-16,2-17-47 0,2 0-20 15,7-8 30 1,3-24-242-16</inkml:trace>
  <inkml:trace contextRef="#ctx0" brushRef="#br1" timeOffset="27720.03">6587 14506 404 0,'0'0'150'16,"0"0"-11"-16,0 0-67 16,0 0-45-16,0 0 29 15,0 0-50-15,71-111-6 16,-53 111 0-16,-5 0-3 15,-1 0-3-15,-4 0-13 16,-1 10 19-16,-5 15-11 16,-2-1 11-16,0 0 0 0,-11-5 1 15,-7 0 9-15,-4-11-8 16,2-3-2-16,2-5-15 16,0 0-27-16,10 0-155 15,2-7-128-15</inkml:trace>
  <inkml:trace contextRef="#ctx0" brushRef="#br1" timeOffset="28536.76">6780 14413 540 0,'0'0'137'15,"0"0"-89"-15,0 0 28 16,0 0-73-16,0 0 16 0,0 0 11 15,103-30-18-15,-85 16 37 16,0-4-35-16,0-1 0 16,-1-4-7-16,2-2 1 15,-6 2-8-15,-3 1 0 16,0 2 0-16,-8 4-11 16,-2 2-6-16,0 5-9 15,0 6 11-15,0 3-36 16,-2 0 14-16,-10 0 5 15,-3 2 29-15,-3 19-10 16,1 2 13-16,-4 1 0 0,6 8 0 16,1-4 0-1,3 2 0-15,2 2 0 0,4-1 3 16,5-4 7-16,0 0-4 16,0-10-6-16,0-3 4 15,12-5 9-15,1-6 0 16,5-3 21-16,0 0-23 15,0-3 42-15,-1-15-53 16,1-4 0-16,1-2-1 16,-4 2-55-16,3-3 11 0,-3 4 1 15,3 1 20 1,0-1 20-16,0 4-4 0,-2 4 8 16,-5 6-3-16,-3 4 9 15,-1 3-9-15,-5 0 3 16,1 12 0-16,-1 11 11 15,0 4 1-15,-2-3 0 16,0-1 8-16,3-5-13 16,-1-4-7-16,0 0 12 15,-2-9-12-15,0 0 25 16,0-3-25-16,0-2 0 16,2 0 34-16,2 0-30 15,3-16 11-15,0-3-15 16,2-4 4-16,-3 2-16 15,-1 3-12-15,1 0-19 16,2 4 26-16,-2 0-16 0,3 2 33 16,-1 3 0-16,2 6 3 15,-1 1 20-15,-1 2-18 16,2 0 0-16,1 14 45 16,-3 9-22-16,4 6 34 15,-1 0-22-15,-3-6-40 16,0-2 21-16,-2-3-21 15,1-10 0-15,-1 2-7 16,4-9-76-16,3 2-22 16,5-3-37-16,-1 0-307 15</inkml:trace>
  <inkml:trace contextRef="#ctx0" brushRef="#br1" timeOffset="30158.78">7581 14342 207 0,'0'0'168'15,"0"0"-43"-15,0 0-43 16,0 0-12-16,0 0-16 16,0 0-31-16,25-41 16 15,-25 37-14-15,0-2-8 16,0-1 15-16,-14 2-29 16,-3 5-3-16,-2-4 0 15,-1 4-2-15,3 0-3 16,3 0 5-16,-1 0 0 0,1 9-8 15,1 8 8 1,-1 1 0-16,3 2 0 0,0 5-2 16,2-1-1-16,4 1 3 15,5-2 0-15,0-1-1 16,0-2 4-16,12-4-3 16,10-6 5-16,2-10 6 15,3 0 4-15,-2 0 1 16,-6-14-12-16,-2-12 17 15,-7-6-20-15,0-5-1 16,-6-8 0-16,-4-1-49 16,0 0 23-16,0 0-4 15,0 5 28-15,-2 4-11 16,-4 6 16-16,0 8-3 0,4 7 2 16,0 4 7-16,2 8 13 15,0 1 23-15,0 3-26 16,0 0 25-16,0 0-44 15,0 0-2-15,-2 0 0 16,2 7-11-16,0 12 13 16,0 3 0-16,0 4 0 15,0 2 0-15,0 2 1 16,0 5-1-16,0-2 0 16,0 3 9-16,0-1-9 15,0-12 10-15,12 0-8 16,-4-8 29-16,5-2-26 15,1-6-3-15,1-7 9 16,6 0 4-16,-1 0-13 0,2-9-1 16,0-10 9-16,-4 0-3 15,-3-2-7-15,2 1 0 16,-9 0 0-16,3 1-31 16,-5-2 30-16,2 3-2 15,1-1 1-15,-5 7-18 16,2-1 14-16,-6 5 6 15,0 6-10-15,0-2 1 16,0 4 6-16,0 0-42 16,-2 0 23-16,-9 0 7 15,1 10 12-15,-4 7 3 16,3 0-10-16,1 5 11 0,2 4-3 16,1 6 2-16,1-4 0 15,1 2 0 1,5-3 0-16,0-8 0 0,0 0 4 15,0-7 12-15,13-5-9 16,0-2 22-16,6-5-15 16,-3 0 42-16,-1 0-56 15,-5-7 1-15,2-8 5 16,-3-3-6-16,-1-3-37 16,0-3-35-16,-2 2-12 15,3 1 41-15,3-4-6 16,1 4 38-16,0 9-3 15,-2-1 18-15,-2 9-4 0,-2 2 14 16,-3 2-13-16,1 0 21 16,-1 10-19-16,1 8 14 15,-1 4 38-15,0 0-54 16,1-1 24-16,2-2-2 16,2 4-19-16,-3-11 20 15,1-1-24-15,-3-3 0 16,-2 0-2-16,1-8 10 15,-3 0-8-15,3 0 7 16,1 0-4-16,0 0 15 16,5-9-18-16,3-7-50 15,-4-3 10-15,1 0-64 16,3-3 66-16,-2 3 4 0,1 1-7 16,3 6 35-16,-1 3 6 15,-1 4 0-15,1 5 30 16,-7 0-23-16,3 5-7 15,-2 14 44-15,-2 1-6 16,1 3 35-16,3 0-26 16,2-11-17-16,0 0 37 15,0-5-44-15,-1-3 14 16,0-4 7-16,-1 0-35 16,5 0 31-16,-1-8-40 15,1-15 6-15,-1-3-6 16,-1-3 0-16,1-5-20 15,-5-3-13-15,-4 4-40 16,-4-4 44-16,0-1 10 16,0 6 19-16,0 1 0 0,-4 6 7 15,0 9-7-15,0 3 23 16,1 7-18-16,1 6 23 16,2-3-16-16,0 3-11 15,-2 0 13-15,0 0-14 16,-2 0 0-16,-4 9-7 15,2 12 13-15,-3 0-6 16,-1 4 0-16,4 5 1 16,-1-1 22-16,7 5-21 15,0 3 16-15,0 1 20 0,3 0-26 16,11-3 20 0,5 4-17-16,-1-6-8 0,5-6 28 15,-6-5-30 1,1-5-5-16,-5-12 0 0,1-2 16 15,1-3-16-15,1-3 0 16,2-20-55-16,-2-8-12 16,-6 3-164-16,-10-2-192 15</inkml:trace>
  <inkml:trace contextRef="#ctx0" brushRef="#br1" timeOffset="30359.81">8203 14328 225 0,'0'0'437'0,"0"0"-257"16,0 0-107-16,0 0 0 15,0 0-37-15,0 0 4 16,174-99-40-16,-147 82 8 16,-5 8-21-16,-7 6-3 15,-1 3-111-15,-5 0-175 16,-3-5-193-16</inkml:trace>
  <inkml:trace contextRef="#ctx0" brushRef="#br1" timeOffset="31519.91">8910 14289 39 0,'0'0'67'0,"0"0"32"16,0 0 35 0,0 0 19-16,0 0 26 0,0 0-76 15,15-44-25-15,-15 38-12 16,0-2-14-16,0 3-18 15,0 4-15-15,0 1 3 16,0 0 21-16,0 0-36 16,0 0-5-16,0 0-2 15,0 0-2-15,0 14-3 16,-2 8 5-16,-5 4 0 16,3 3-1-16,2 2 8 15,-1 1-7-15,3-3 0 16,0-5 6-16,0-8-7 15,0-6 1-15,0-6 0 16,3-4 8-16,6 0 0 0,-1-8-6 16,6-10-2-16,-1 0 9 15,-2-5-18-15,1 5 0 16,-4 0-19-16,5 1 27 16,-3 0-36-16,1 8 4 15,-3-2 23-15,0 7-31 16,-2 2 31-16,-4 2-9 15,3 0 17-15,-5 0-15 16,0 0 5-16,0 17 12 16,0 0-2-16,0 1 15 15,0 5-6-15,0-6 3 16,0 1-9-16,2-2 21 0,2-4-14 16,0-3-7-16,4-5 10 15,-2 0 0-15,3-4 9 16,0 0 11-16,2 0-22 15,0-4 21-15,3-9-25 16,1-4-5-16,1-6 0 16,-1 3-8-16,-3-2-2 15,-3-1-22-15,-7 7-22 16,0-3 46-16,0 6-46 16,-2 4 15-16,2 4 25 15,-2 2-27-15,2 3 25 16,1 0 8-16,1 0-9 15,6 0 4-15,-2 0 14 16,1 12-1-16,3 0 16 0,-2 4-11 16,1 5 47-16,1-4 1 15,-1 2-34-15,-1-4 43 16,2 1-38-16,-1-7 0 16,1-4 22-16,1-1-43 15,3-4 22-15,1 0-3 16,-1 0-21-16,1-16 15 15,-3-2-16-15,-3-2-89 16,-4-2-103-16,-7-10-288 16</inkml:trace>
  <inkml:trace contextRef="#ctx0" brushRef="#br1" timeOffset="31797.78">9328 14022 106 0,'0'0'112'0,"0"0"-85"0,0 0 32 16,0 0-15-16,0 0 17 15,0 0 6-15,-4 74-5 16,18-74 66-16,-1-7 36 16,0-13-116-16,-2 1-8 15,-4-2-13-15,-5 0-22 16,-2 3 5-16,0 4-10 0,0 5 0 15,0 6-10 1,-17 3-15-16,-8 4-3 0,-2 20-4 16,-4 6-59-16,2 0-87 15,4-3-231-15</inkml:trace>
  <inkml:trace contextRef="#ctx0" brushRef="#br1" timeOffset="33175.9">10017 14171 123 0,'0'0'144'0,"0"0"1"0,0 0 19 15,0 0-77 1,0 0 14-16,0 0-6 0,2-38-28 15,-2 38 0-15,0 0-45 16,0 0 13-16,0 0-35 16,0 0-5-16,5 21-2 15,-3 5 14-15,2 11 1 16,-2-1 5-16,2 2 2 16,-2 3-15-16,-2-4 0 15,2-1 7-15,-2-4-2 16,0-5-5-16,0-9 0 15,0-10 0-15,0-8 16 16,0 0-16-16,0-12 9 0,0-12-3 16,0-10-12-16,0 0-27 15,0-2-9-15,-2 2 15 16,-10-12-48 0,1 7 56-16,5-1 18 0,1 8 1 15,5 7-1-15,0 11 1 16,0 9 0-16,0 5 22 15,3 0-22-15,9 10-3 16,5 19 2-16,-2 4 2 16,3 1 2-16,-1-2-3 15,1-6 0-15,3-8-4 16,-6-8 14-16,1-1-10 0,-5-9 0 16,0 0-36-16,-2-15 26 15,4-11-97-15,0-6-55 16,5-6-74-16,3-1 15 15,-2 2 148-15,-1 4 73 16,-3 6 16-16,-3 6 50 16,-5 10 43-16,-3 4-8 15,-4 7 56-15,0 0-101 16,0 3-49-16,0 21 21 16,-4 8 25-16,-9 1 21 15,-3 4-48-15,3-1-7 16,-3 0 27-16,3-2-43 15,-3 0 12-15,3-8-2 16,1-6-8-16,5-6 8 16,3-8-13-16,2-2 0 0,2-4 14 15,0 0-10-15,0-4 20 16,0-16-24-16,2-9-11 16,11 0 9-16,-1 0-47 15,1-3-5-15,3 6 46 16,-1-9-38-16,5 3 38 15,-5 4 3-15,2 2 10 16,-5 8-8-16,-2 5 3 16,-3 8 0-16,-3 5 34 15,-2 0-32-15,0 0 3 0,2 0 2 16,4 21 8 0,-2 8 34-16,3 3-13 0,2 6-19 15,-2 4 19-15,2 4-31 16,-2 0-2-16,-2-6-3 15,0-3 12-15,-1-7-12 16,1-9 0-16,-3-5-50 16,1-11-30-16,0-5-74 15,1-2-75-15,1-22-222 16</inkml:trace>
  <inkml:trace contextRef="#ctx0" brushRef="#br1" timeOffset="33473.81">10566 14131 355 0,'0'0'252'0,"0"0"-75"0,0 0-61 16,0 0-66-16,0 0-26 15,0 0-24-15,4-26-3 16,-4 26 3-16,0 15 12 16,0 6 5-16,0 3 38 15,0 6-43-15,-2 0 4 16,-3 3 7-16,5-2-19 15,0-1 25-15,0-4-1 16,0-4-21-16,11-6 39 16,16-8-43-16,9-4 27 15,9-4 13-15,3 0-38 16,2-16 6-16,-5-1-11 0,-6 0-23 16,-5 1-14-16,-14 6-138 15,-11 7-94-15,-9-2-413 16</inkml:trace>
  <inkml:trace contextRef="#ctx0" brushRef="#br1" timeOffset="34069.03">9150 15043 144 0,'0'0'150'16,"0"0"-55"-16,0 0-22 15,0 0-29-15,0 0-44 16,0 0 15-16,0 40 37 16,0-4 24-16,12 15 36 15,0 5-56-15,2 8 16 16,1 3-19-16,-1 0-38 0,-3-3 21 15,-2-5-36 1,-2-10 0-16,-5-8 7 0,1-13-5 16,-3-7-4-1,0-12-33-15,0-9-91 0,0 0-9 16,0-8 13-16,0-20-399 16</inkml:trace>
  <inkml:trace contextRef="#ctx0" brushRef="#br1" timeOffset="34343.87">9103 15177 273 0,'0'0'143'0,"0"0"31"16,0 0-84-16,0 0-42 0,0 0 13 16,0 0-55-16,13-122 15 15,3 114-21-15,5 1-1 16,-2 1-3-16,4 6 4 15,2 0 0-15,-1 13 1 16,0 9 4-16,-6 6-5 16,-3 0 0-16,-7 2 0 15,-8 1-4-15,0 1 4 16,0-6 0-16,-12-7-4 16,-1-3 2-16,-3-7-135 15,1-9-85-15,-3 0-188 16</inkml:trace>
  <inkml:trace contextRef="#ctx0" brushRef="#br1" timeOffset="34995.49">9293 15091 343 0,'0'0'135'0,"0"0"-39"15,0 0-64-15,0 0 4 16,0 0-13-16,0 0-17 15,118-40 12-15,-100 40-14 16,4 6 2-16,-2 10 12 16,-2 6-10-16,0 2-4 15,-2 2-2-15,-8-6 5 0,-3 1 14 16,-5-7-20 0,0-1 9-16,0 0 36 0,0-7-20 15,-7-2 17-15,1-4-10 16,-2 0-10-16,2 0 53 15,-1 0-46-15,1-10-13 16,4-12-9-16,2-7 1 16,0 4-9-16,0-1 0 15,4-1-43-15,13 5 20 16,6 2-44-16,2 5 12 16,-3 0 49-16,0 7-14 15,-4 2 20-15,-4 3 0 16,-6 3 0-16,-1 0-11 0,-1 0 11 15,1 0 0 1,0 12-6-16,-2 5 19 0,-3 7-4 16,2 2 2-16,3 0-7 15,-1-3 17 1,4-4-21-16,-2-4 0 0,1-3 2 16,3-8 10-16,1-4-12 15,3 0 14-15,5-23-10 16,4-3 12-16,-5-2-16 15,-7 2-32-15,-11-3 10 16,-2 4-44-16,-8 4 17 16,-23 4 40-16,-7 8 9 15,0 9 40-15,0 0-24 16,0 3-2-16,5 15 17 0,4 4-19 16,6 7-12-16,10-4 0 15,5-3 6-15,4 1-18 16,4-11-39-16,0-7-121 15,23-5-188-15</inkml:trace>
  <inkml:trace contextRef="#ctx0" brushRef="#br1" timeOffset="35524.03">9939 14825 281 0,'0'0'187'16,"0"0"-7"-16,0 0-65 16,0 0-33-16,0 0-10 0,0 0-72 15,2-14 5-15,-2 19 10 16,0 16-14-16,0 7 39 16,5 4-13-16,2 4-26 15,1 4 33-15,-1-2-34 16,-2-2 6-16,-3-5 8 15,1-4-7-15,-1-8-7 16,-2-6 0-16,0-5 13 16,0-3-7-16,0-4-6 15,0-1 2-15,0 0 26 0,0 0-24 16,0-6 24-16,2-15-27 16,6-8 17-1,3 0-30-15,3 3 12 0,3 3-22 16,0 9 11-16,3-1-14 15,-3 12 17-15,4-6 4 16,-3 8-12-16,-5 1 11 16,-2 0 5-16,-4 0 0 15,-3 7-20-15,-4 4 20 16,0 4 0-16,0-3 11 16,-11 2 0-16,-7 1 5 15,0-3-16-15,-5 2 6 16,4-2 2-16,-1-2-8 0,5-2 0 15,3-6 0 1,5-2-104-16,5 0-79 0,2-2-120 16</inkml:trace>
  <inkml:trace contextRef="#ctx0" brushRef="#br1" timeOffset="35874.82">10242 14734 126 0,'0'0'192'0,"0"0"-21"16,0 0 0-16,0 0-111 0,0 0 19 16,0 0-19-16,-6-112-32 15,6 110 25-15,0 0-37 16,0 2-2-16,0 0-14 15,0 6-15-15,0 20 15 16,0 0 0-16,0 6 5 16,0 0 17-16,4 3-21 15,6 1 17-15,-2-1 1 16,-1 2-10-16,-3-4-9 16,-2 1 0-16,-2-2 8 15,0-6-15-15,0-7 7 16,0-3-79-16,0-5-53 15,0-10-139-15,2-1-117 16</inkml:trace>
  <inkml:trace contextRef="#ctx0" brushRef="#br1" timeOffset="36992.64">10385 14971 305 0,'0'0'321'15,"0"0"-154"-15,0 0-68 16,0 0-13-16,0 0-44 15,0 0 2-15,125-48-22 16,-101 40-19-16,-5 4 14 16,-9 2-17-16,-1-3 0 15,-5 5-1-15,2-5 9 0,-4 3-8 16,2 0 0-16,-2-1-21 16,-2 2 19-16,0-2-51 15,0-2 2-15,0-1 32 16,0-1-59-16,-8 2 37 15,-2-3 27-15,1 4 14 16,1-3-2-16,4 7 2 16,0-3 0-16,4 3 45 15,-4 0-32-15,0 0 7 16,-3 0-16-16,1 0 2 16,-1 3 6-16,2 6-12 15,1 1 0-15,-1 0 19 16,-1 2-10-16,2 2-2 15,1 3 17-15,1 4-14 16,-1-1 35-16,1 0-32 0,2 0-7 16,0-2 17-16,0 2-14 15,0 0-9-15,14-2 1 16,1 0 11 0,-3-6-6-16,3-4-6 0,3-6 0 15,3-2 14-15,0-2-4 16,2-16-10-16,-3-6 0 15,-3 0 0-15,-1-3-3 16,-5 2-14-16,-2 3 17 16,0-1-18-16,0 3 18 15,0 1 0-15,2 3-1 16,-2 2 5-16,-2 8-7 0,-3 0 3 16,-2 6 0-16,0 0-14 15,1 0 5-15,-1 3 9 16,3 12-9-16,-1 7 10 15,0-4-1-15,3 0 0 16,3 4 0-16,-2-4-1 16,-1 5 1-16,-5-6 0 15,0-2 0-15,-2-4 2 16,0-1-2-16,0-5 0 16,0-5 2-16,0 0 1 15,0 0 6-15,0 0-9 16,4-11 0-16,6-11-3 15,-4-3-10-15,5-4-7 16,-1 0-14-16,-2 6 33 16,1 0-17-16,0 7 18 0,0 7-2 15,-4 5 14-15,-1 4-12 16,2 0 0-16,-4 0 11 16,3 16-12-16,0 8 4 15,-3 6 7-15,0-6 0 16,1 0 2-16,1-6-9 15,0-4-3-15,0-5 11 16,1 0-3-16,-3-5-5 16,-2-4-3-16,5 0 12 15,2 0-4-15,1-14 0 0,3-8-8 16,3-4-39 0,-3-4 17-16,3 2-38 0,-3-2 7 15,-3 3 51-15,0 8-13 16,-4 2 15-16,0 12 3 15,-2 1-2-15,1 4 62 16,1 0-49-16,2 0-12 16,2 14 14-16,0 8-5 15,1 5 26-15,1 1-18 16,-4 1-14-16,-2-5 9 16,3-8-14-16,-5-4-4 15,0-1 2-15,0-8-100 16,-2-3-47-16,3 0-80 0,0 0-136 15</inkml:trace>
  <inkml:trace contextRef="#ctx0" brushRef="#br1" timeOffset="37365.66">11270 14761 243 0,'0'0'217'0,"0"0"-18"16,0 0-64-16,0 0-48 15,0 0 15-15,0 0-93 16,41-93 0-16,-64 111 15 16,-4 8-17-16,-2-1 0 15,4-1 8-15,8-2-6 16,5-7 3-16,8-2-12 0,4-3 0 16,0-2-16-16,0 0 34 15,23 1-16-15,4 0-1 16,6 5 11-16,0-4-7 15,1 2-5-15,-5 1 0 16,-5-1-8-16,-6-1 11 16,-9-2-3-16,-5-4 0 15,-4 4-2-15,0-2-7 16,0 3 9-16,-16-4 0 16,-5 3 6-16,-4-6 0 15,0 0-6-15,-1-3 0 16,5 0-84-16,6 0-36 15,6-6-244-15</inkml:trace>
  <inkml:trace contextRef="#ctx0" brushRef="#br1" timeOffset="37507.58">11502 14897 606 0,'0'0'242'15,"0"0"-112"-15,0 0-93 16,0 0-13-16,0 0-24 15,0 0-110-15,81-18-173 16</inkml:trace>
  <inkml:trace contextRef="#ctx0" brushRef="#br1" timeOffset="38408.82">11469 13767 346 0,'0'0'160'16,"0"0"-16"-16,0 0-122 16,0 0 16-16,0 0-22 15,0 0-5-15,104-71-10 16,-88 71-1-16,-5 8 0 0,3 14-4 16,-3 2 2-16,-3 8 2 15,2 4 14-15,-2 4-9 16,-1 2 49-16,-5 6-39 15,0 1 6-15,-2 2-3 16,0 2-3-16,0-9-13 16,2-4-2-16,8-8 7 15,-4-8-1-15,5-7-6 16,3-8 0-16,3-9 9 16,8 0 7-16,-2 0-15 15,1-9-1-15,-4-6 10 16,-2-2-7-16,-5 3-3 15,-7 2 0-15,0-5 6 16,-6 5 5-16,0 4-11 16,0-1 0-16,0 9 7 0,0-3 18 15,0 3-25-15,-12 0 0 16,-3 3-14-16,-3 20 18 16,3 0-4-16,-4 6 0 15,6 7 2-15,-1 15-4 16,4 2 2-16,3 19 0 15,2 13-4-15,3 9 12 16,2 3-8-16,0-3 7 16,0-8-4-16,0-7 29 15,0-1-24-15,9-8 9 16,0-8 37-16,-3-4-51 16,1-12 30-16,-3-11-9 0,2-3-22 15,-2-15 21-15,-2-5-23 16,-2-8 0-16,0-4 2 15,0 0 2 1,0 0-8-16,0 0-25 0,0 0-64 16,-12-7-110-16,-5-16-501 15</inkml:trace>
  <inkml:trace contextRef="#ctx0" brushRef="#br1" timeOffset="40390.77">677 14430 157 0,'0'0'112'15,"0"0"-28"-15,0 0-28 16,0 0 15-16,0 0-45 16,0 0-24-16,0 0 9 0,-181 20-8 15,148 13-3 1,0 4 37-16,4-2-20 0,6 2 7 15,6 4-9-15,3-10-6 16,7 1-18-16,7-8-4 16,0-7 12-16,0-5 0 15,16-7-30-15,9 2 31 16,1-6 33-16,1 3-13 16,-7 0 16-16,-5 5-36 15,-3 2-2-15,-8 10-3 16,1 5-13-16,-5 6 18 15,0 8 1-15,-5 1 6 16,-17-3 14-16,-7 1-14 0,2 0 16 16,1-8 18-16,6-9-36 15,6-8 24-15,7-10-14 16,5-4-11-16,2 0 77 16,0 0-19-16,0 0 2 15,0-8-37-15,0-9-27 16,12 0-8-16,1 1 4 15,5 3-1-15,-3 2-16 16,3 3 18-16,2 4-5 16,2 4 2-16,1 0-8 15,0 0 11-15,-6 0 3 16,-1 4-7-16,-5 10-9 0,-1 0 16 16,0 6 0-16,1 9-8 15,0 2 8-15,3 9 0 16,-6 9 0-16,-1 5 3 15,-5 8-3-15,-2 4 0 16,5 2 0-16,-3-5 18 16,7-9-6-16,-3-11 0 15,3-6-7-15,3-9 6 16,-1-6-4-16,-3-5-7 16,0-5 0-16,-2-1 1 15,-4-2 8-15,0-6-9 16,1 1 0-16,1-4-4 15,8 0 1-15,9 0-99 16,8-14-168-16,8-2-312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2T05:21:42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2592 12851 11 0,'-3'0'30'0,"3"0"-21"16,0 0 1-16,0 0 31 16,0 0 3-16,0 0-39 15,0 0 93-15,0 0-28 16,-2 0 19-16,0 0 8 16,0 0-32-16,2 0 28 0,0-1-44 15,-2-2-7-15,0 3 20 16,2 0-40-16,0 0 30 15,0 0-13-15,0 0-29 16,0 0 28-16,0 0-38 16,0 0 0-16,0 0 2 15,0 0-2-15,0 0 0 16,0 0 0-16,0 0-6 16,0 11 1-16,0 3 5 15,4 0 0-15,-2 0-2 16,0-5 10-16,0 4-8 0,-2-1 16 15,0 0-15 1,0 1 38-16,0-1-35 0,0 1-1 16,0-5 30-16,0-4-27 15,0-3-3-15,0-1 16 16,0 0-12-16,8 0 62 16,13-23-12-16,20-28-22 15,16-18-2-15,13-20-28 16,1-1-5-16,-11 11 0 15,-10 12 9-15,-13 21-25 16,-10 23-8-16,-9 16-166 16,-11 4-286-16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1T02:46:57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17806 1569 63 0,'0'-5'209'16,"3"1"-147"-16,-3 1 11 15,0 1-25-15,0-1-6 16,2 1-1-16,-2 2-1 15,0 0-10-15,0 0 6 16,0-2 15-16,2 2-13 16,-2-2-2-16,0 2 3 15,0-3-13-15,0 2-4 16,0-2-14-16,0 2 0 16,0 1 6-16,0 0-2 15,0 0 7-15,0 0 1 0,0-4 4 16,0 0-12-16,0 0-9 15,0-1 2-15,0 2 3 16,0-4-3-16,0 5 16 16,0 1-11-16,0-1-6 15,0 2 8-15,-2 0-3 16,2-2 2-16,-2 2 2 16,-1 0-2-16,0 0-3 15,-1 0-7-15,0 0 2 16,-5 0-4-16,-2 0 4 15,-1 0-6-15,2 5 2 16,-2 2 1-16,1-2-2 0,3 2 2 16,-2-1 0-16,1 2 0 15,1 0 0-15,-1 2 0 16,-1-1 4-16,2 3-4 16,-1 1-1-16,0 3-1 15,-2 1 2-15,2 0 4 16,-1 3-2-16,4 1-4 15,2 0 4-15,-1 6-2 16,3-2 3-16,0 4-1 16,2-2 2-16,0 1-4 15,0 1 1-15,0-4-1 16,2 0 3-16,7-5 2 16,-1-5-3-16,4 0-1 0,-1-7 7 15,5 1-6 1,1-2 6-16,4 0 7 0,-3-2 0 15,1-3-14 1,0 0 10-16,-4 0-6 0,-1-2-3 16,-4 0 9-16,7 0-2 15,0 0 7-15,-1-8-1 16,-1-4-4-16,-1 0-4 16,-3 0-3-16,-1-1-3 15,-2 1 11-15,1-2-6 16,-3-3-2-16,1-1-3 15,2-3 1-15,-5 3 1 16,1 2-2-16,-3 2 2 16,-2 1 0-16,0 1-3 0,0 0-1 15,0-2 1-15,0-3 6 16,0 2 3-16,0 1-8 16,0-1 0-16,0 3 0 15,-4 2 1-15,1-2-2 16,1 3 0-16,-2-3 3 15,2 5-3-15,-1 1 0 16,-2-2 1-16,3 0-1 16,-2-2 1-16,0 0-1 15,1 1 1-15,-1-2 4 16,0 1-1-16,2-1 0 16,-6-1-4-16,4 1 3 15,0 3-3-15,-3 0 0 0,1-2 0 16,-6 4-4-16,1-4 3 15,-7 2-2-15,1 0 3 16,-4 1-3-16,1 3 2 16,0 4-2-16,-2 0-1 15,-5 0-10-15,0 7-36 16,2 11-35-16,8 0-45 16,11-3-32-16,6-2-118 15,4-6-65-15</inkml:trace>
  <inkml:trace contextRef="#ctx0" brushRef="#br0" timeOffset="681.94">18174 1535 79 0,'0'0'69'15,"0"0"-60"-15,0 0-2 16,0 0 27-16,0 0 17 15,0 0 19-15,-7 4 13 16,7-4 16-16,0 0-12 16,0 0-20-16,0 0-30 0,-3 0 3 15,1-5 4 1,0 1 12-16,2 2-26 0,0 0 10 16,0 2-16-16,0 0-18 15,0 0 8-15,0 0-10 16,0 0 3-16,0 0 15 15,0 0-21-15,-2 0 4 16,2 0-2-16,-2 0-3 16,0 0-5-16,-3 2-11 15,3 20 10-15,-2 9 2 16,2 10 8-16,2 5-3 16,0 0 8-16,0 0-9 15,0-5 2-15,0-4 5 16,0-3-6-16,0-8 7 0,0-3-4 15,0-7-4-15,-2-2-41 16,-6-6-165-16,4-8-248 16</inkml:trace>
  <inkml:trace contextRef="#ctx0" brushRef="#br0" timeOffset="1748.9">18131 1601 327 0,'0'0'157'0,"0"0"-26"0,0 0-35 15,0 0-12-15,0 0 8 16,0 0-40-16,-2-69-19 15,2 53-12-15,2-1-14 16,8 2 17-16,1 1-10 16,-1 0 8-16,0 4-3 15,1-1-15-15,0 6 0 16,-2 1-2-16,2-1-2 16,0 5-5-16,3 0 4 15,-1 0 1-15,3 0 2 16,-3 0-1-16,1 0 0 0,-6 0-1 15,-1 5 2-15,-1 0-4 16,-1 3-1-16,-2 2-6 16,-1 3 5-16,-2-1-3 15,0-1 4-15,0 0 2 16,0 1 0-16,0-4 0 16,-8-1 2-16,0 2-1 15,-1-2 0-15,-2 2 0 16,-1 0-1-16,-1 3 0 15,2-3 1-15,-7 5 2 16,0 0-2-16,3-2 1 16,-3 0 2-16,7 0-3 0,1-6 0 15,4 0 0-15,4-1 1 16,2-5 2-16,0 0-2 16,-2 0 1-16,0 3-2 15,-1 1 0-15,-1 3 0 16,-2 0 0-16,2-2 2 15,2-2-2-15,2-1 0 16,0-2 0-16,0 0 3 16,0 2-1-16,0-2-1 15,-2 0-1-15,2 2-1 16,-2 2 1-16,0-2 0 16,0 3 1-16,2-2-1 15,0-1 1-15,0-2-1 16,0 0 8-16,0 0 8 0,0 0 16 15,0 0 6-15,4-4-14 16,6-6-18-16,-2-1-5 16,3 2 3-16,3 1-4 15,1-1 0-15,-1 0-1 16,-1 3 1-16,-2 0 0 16,-4 2 0-16,0 4 1 15,-5-2-1-15,0 2 0 16,-2 0-15-16,0 0 10 15,4 0-6-15,1 0 8 16,1 7 2-16,1 8-2 16,0-3 3-16,-1 4 0 15,-1 2-3-15,-1 6 2 0,4 3-1 16,-4-1 1-16,0 3-1 16,0 0 4-16,1-4-2 15,1-2 0-15,2-8 3 16,-2-6 0-16,3-3-2 15,5-6-1-15,-1 0 10 16,7 0-7-16,-5 0 8 16,-1-4-1-16,-1-7-8 15,-7 2 8-15,2 1-9 16,-4 1 0-16,-4 5-1 16,0 1-80-16,0 1-97 15,0 0-423-15</inkml:trace>
  <inkml:trace contextRef="#ctx0" brushRef="#br0" timeOffset="2310.34">18673 1740 342 0,'0'0'137'0,"0"0"-101"16,0 0-16-16,0 0 26 0,0 0-12 15,0 0 1-15,-11 0 15 16,11 0 12-16,0 0 29 16,0 0-18-16,0-2-30 15,7 2-7-15,17 0-9 16,8 0 1-16,5 0-6 16,1 0-6-16,-3 0-5 15,-6 0-5-15,-8 0-6 16,-7 0 9-16,-10 0-8 15,0 0-1-15,-1 0 0 16,-1 0-3-16,0 0-71 0,-2-19-275 16</inkml:trace>
  <inkml:trace contextRef="#ctx0" brushRef="#br0" timeOffset="4155.04">19547 1423 48 0,'0'0'205'16,"0"0"-73"-16,0 0-30 16,0 0-15-16,0 0-11 15,0 0-15-15,0 0-16 16,7-9-10-16,-7 9 19 15,0 0-8-15,0 0-18 16,0 0 0-16,0 0-15 16,0 0-13-16,0 0-1 15,0 0-19-15,0 0 5 16,0 0-1-16,0 0 7 16,0 12 8-16,0 1-4 15,0 10 5-15,0 3 4 16,-7 9-3-16,-2 11 6 0,-2 5-2 15,-2 5-1-15,-6 2 19 16,4-3-1-16,-3-11 21 16,3-8-16-16,5-12-14 15,4-10 3-15,4-4-13 16,2-9 5-16,0-1 10 16,0 0-1-16,0 0 8 15,0-15-25-15,0-14-4 16,4-8-104-16,10-8-49 15,-1-3-174-15</inkml:trace>
  <inkml:trace contextRef="#ctx0" brushRef="#br0" timeOffset="4508.35">19567 1389 495 0,'0'0'174'0,"0"0"-52"16,0 0-35-16,0 0-39 15,0 0-5-15,0 0-16 16,16-28-5-16,-14 26-3 16,0 1-10-16,-2 1 8 15,0 0-13-15,2 0-4 16,5 0-1-16,4 19-5 16,0 9 5-16,1 8 1 15,1 11 0-15,-2-1 9 16,0 8-9-16,0 0 0 15,-2 2 5-15,-2-2-4 0,-3-8-1 16,1-6 0-16,-1-11 3 16,-2-12-2-16,3-6 1 15,-5-8 0-15,2-3 10 16,-2 0-6-16,3 0-6 16,-3-2-27-16,2-11-98 15,-2-10-236-15,0 1-167 16</inkml:trace>
  <inkml:trace contextRef="#ctx0" brushRef="#br0" timeOffset="4720.96">19491 1717 542 0,'0'0'221'0,"0"0"-72"16,0 0-95-16,0 0-15 15,0 0-4-15,0 0-14 16,127-65-12-16,-107 61 0 16,-1 4-9-16,-6 0-2 15,-3 0-9-15,-2 0-177 16,-4 0-290-16</inkml:trace>
  <inkml:trace contextRef="#ctx0" brushRef="#br0" timeOffset="5572.82">20037 1666 28 0,'0'0'201'16,"0"0"-105"-16,0 0 14 15,0 0-37-15,0 0-23 16,0 0-10-16,0 0-19 16,0 0-10-16,0 0 15 0,0 0 17 15,0 0 6-15,0 0-4 16,0 0 3-16,0 0 10 16,0 0-15-16,0 0-16 15,-2-2-6-15,-6-3-16 16,-2-2 1-16,-1 3-2 15,2-2-3-15,0 2 2 16,0 0 4-16,1 0-3 16,-3 1 19-16,1 3-18 15,-1 0-2-15,-2 0-3 16,2 0-9-16,-2 7 9 16,1 5-1-16,3 1 1 15,-1 2 0-15,2 7-8 16,2 2-1-16,1 4 6 15,5 6 3-15,0-2 6 0,0 3-5 16,0-7 5-16,9-4 10 16,9-8-7-16,5-10 3 15,1-6 16-15,5 0 7 16,4-18 6-16,-2-15-21 16,-2-13-7-16,-6-2-5 15,-3-4 0-15,-11 0-7 16,-5 5-1-16,-4 6 0 15,0-2-1-15,0 8-2 16,0 3 3-16,-6 7-1 0,-1 9-1 16,1 4 2-16,3 5-3 15,0 3 5-15,1-1-3 16,2 1 1-16,-4 3 0 16,2-3 3-16,-1-1-3 15,1 3-1-15,2 2 1 16,0 0-6-16,-2 0 3 15,2 0-4-15,-2 0-8 16,-2 0 0-16,2 11-10 16,-3 10 25-16,0 9-1 15,3 6 4-15,2 9-5 16,0 5 2-16,0 4 0 16,2 2 5-16,12-2-3 15,-1-10 2-15,1-5 7 16,-1-14-8-16,-5-7 6 0,2-8-4 15,-1-5-2-15,1-5 6 16,6 0-9-16,3 0-21 16,-2-18-168-16,-1-8-455 15</inkml:trace>
  <inkml:trace contextRef="#ctx0" brushRef="#br0" timeOffset="6668.08">20392 1722 363 0,'0'0'183'0,"0"0"-85"0,0 0-13 16,0 0-29-16,0 0-24 15,0 0-16-15,0-37 2 16,0 28-14-16,-4 1 6 15,-6-1 14-15,4 4-5 16,-1 1-3-16,-1 0-5 16,-2 0 2-16,1 0 8 15,-1 2-11-15,-2-2-3 16,1 4 3-16,5-2-2 16,-4 2-1-16,1 0-3 15,-2 0-2-15,2 0-4 16,0 0-1-16,1 12-3 15,3 5 3-15,1 2 0 0,1 3 1 16,3 2 1-16,0 7 2 16,0-8 7-16,0 1 6 15,14-3-5-15,3-7 12 16,1-6-16-16,1-4 10 16,0-4 9-16,3 0-13 15,-3-14 4-15,2-11-1 16,-2-3-2-16,-1-3-2 15,-3-10-8-15,-4-1 9 16,-2-2-6-16,-7 4-4 16,-2 2 0-16,0 6-1 15,0 2 1-15,-6 4-2 0,-4 6-4 16,0 1 4-16,-1 5 0 16,3 2 1-16,4 7-2 15,2 0 2-15,0 2 0 16,2 3 4-16,0 0-3 15,0 0-1-15,0 0 0 16,0 0-15-16,0 0 7 16,0 0-6-16,0 13 8 15,0 10 2-15,0 2 5 16,0 6-1-16,0 5 3 16,0 2-2-16,4 4 1 15,8 2-1-15,-4-2-1 16,5 1 3-16,-1-4 0 0,1-4-2 15,1-7-1-15,-3-7 2 16,-5-6 2-16,6-6-4 16,-6-2 1-16,5-7 5 15,3 0-3-15,3 0 10 16,6-8-3-16,0-10-6 16,0-6 4-16,-4-5-8 15,-9 0-2-15,0-1-19 16,-4-1 4-16,-1 5 17 15,-3 2 0-15,0 4-5 16,0 1 5-16,-2 2 0 16,0 1 0-16,0 5 2 0,0-3-1 15,0 5 2-15,0 1 0 16,0 2-2-16,0 2 13 16,0-1 2-16,0 3 9 15,0 1-3-15,0 1-11 16,0 0 2-16,0 0-13 15,0 0-2-15,0 0-6 16,0 1-6-16,0 17 5 16,0 9 9-16,2 3-3 15,8 4 3-15,1-2 0 16,2 0 0-16,-2-6 7 16,2-2-2-16,1-4-4 15,-3-6 8-15,0-5-9 16,1-9 8-16,1 0-8 15,3-7-24-15,-3-22-108 0,1-10-219 16</inkml:trace>
  <inkml:trace contextRef="#ctx0" brushRef="#br0" timeOffset="6962.92">20818 1281 389 0,'0'0'169'15,"0"0"-74"-15,0 0-40 16,0 0 21-16,0 0-9 0,0 0-53 16,-18 10-1-16,18-8-8 15,0 1 11-15,0-3 21 16,0 0 7-16,0 0-1 16,0 0 19-16,0 0-7 15,0 0-27-15,0-5-28 16,-3 1 0-16,-1 4-5 15,-7 0-11-15,0 0 1 16,-2 0-22-16,-3 14-5 16,3 8-20-16,6 4-23 15,2 2-145-15,5-5-90 16</inkml:trace>
  <inkml:trace contextRef="#ctx0" brushRef="#br0" timeOffset="7312.71">20943 1291 245 0,'0'0'342'0,"0"0"-190"15,0 0-43-15,0 0-29 16,0 0-15-16,0 0-31 15,0-14-27-15,0 14 2 16,0 0-7-16,0 0-2 16,0 0-13-16,0 21 4 0,0 4 9 15,0 10 8 1,4 5 11-16,0 6-4 0,3 2-12 16,0 3 10-16,0 7 0 15,-1-3-11-15,-2-3 2 16,1-5 1-16,0-10-2 15,-1-13 3-15,-2-9-6 16,-2-11-54-16,3-4-80 16,-1 0-168-16</inkml:trace>
  <inkml:trace contextRef="#ctx0" brushRef="#br0" timeOffset="8782.04">20887 1606 663 0,'0'0'274'0,"0"0"-179"16,0 0 10-16,0 0-48 15,0 0-53-15,0 0-4 16,102-51 3-16,-68 39-3 16,-6 3 0-16,-3-2-4 15,-5 2 0-15,-1 1-8 16,-9 4 2-16,-1-2 5 15,-5 4-5-15,-2 0 6 16,-2 2 4-16,0 0-4 16,0 0-7-16,0 0-7 15,0 0 4-15,0 0 5 0,0 0-2 16,0 2 8-16,0 10 2 16,0 0 2-16,0 2-1 15,0 2 5-15,0 5 5 16,0 2-1-16,8 5-2 15,-4 2 0-15,0 0-5 16,-1-2 1-16,1-2 0 16,-2-8-2-16,2-4 0 15,2-10 1-15,2-4 2 16,5 0 16-16,3-10 4 16,4-12-22-16,2-6-2 15,-6 0-43-15,0-4 4 16,-5 4 18-16,-2 2-4 0,0 4 25 15,-1 5 1-15,0 8-1 16,-4 3 10-16,-2 2 6 16,-2 4 23-16,0 0 5 15,0 0-25-15,0 0-9 16,0 0-10-16,0 0-1 16,0 0-1-16,0 0-13 15,2 8 14-15,0 6 1 16,3 6 7-16,-1 4 6 15,3 8-1-15,0 3-8 16,2-4 3-16,-1 1-7 16,2-3 1-16,-2-10 6 0,1-3-6 15,1-8 4 1,-4-8 2-16,7 0-2 0,3 0 18 16,4-17-6-16,0-12-6 15,0 2-5-15,-9-6-1 16,-4 1-5-16,-7 2-8 15,0 2-12-15,0 2 10 16,-7 6 3-16,-6 2 3 16,-1 4 3-16,-1 3-5 15,-5 6 4-15,-1-2-5 16,2 4 2-16,-4-1 4 16,5 4-1-16,5 0 0 15,7 0 1-15,1 0-5 16,2 0 0-16,3 0-7 15,0 7 1-15,0 14 12 0,0 1 0 16,0 2 2-16,3 1 3 16,13-2-3-16,2-3 7 15,1-5-6-15,-1-6-1 16,1-6 7-16,0-3-2 16,2 0 0-16,1-12 4 15,0-3-10-15,-4-5 7 16,-3 2-6-16,1 0 0 15,-3-1-4-15,-1 5-2 16,-4 1 4-16,-1 5-1 0,-1 2 4 16,-4 6-3-1,2-2 0-15,-4 2-3 0,2 0 0 16,0 0-12-16,2 0 3 16,1 9 7-16,-1 6-1 15,0-1 6-15,4 0 1 16,-2 0 0-16,-2 0 3 15,1 2-3-15,-1 0 5 16,-2 0-3-16,0 1-2 16,1-3 1-16,-3-1-2 15,3-5 2-15,-3-2-2 16,2-4 1-16,0 1-1 16,-2-3 11-16,4 0 2 15,1 0 6-15,1-17-1 16,6-7-17-16,-4-2 6 0,3 0-7 15,1 3 0 1,-3-2 0-16,4 4 0 0,1 1 0 16,-4 6 0-16,4 4-1 15,-3 3-4-15,-2 2 5 16,-3 3-2-16,2 1 2 16,-4 1-10-16,2 0 8 15,1 0 0-15,2 0 2 16,2 0 2-16,-4 0 1 15,-1 8-3-15,2 6 0 16,-4 3 0-16,0 5 0 16,-2 9 1-16,3-1 0 0,-1-2 5 15,6-6-5-15,0-5-1 16,3-4 14-16,6-6-6 16,-4-7 4-16,5 0 0 15,-2-5-8-15,-3-17-4 16,-3-4-12-16,-12-4-120 15,0-4-203-15</inkml:trace>
  <inkml:trace contextRef="#ctx0" brushRef="#br0" timeOffset="9002.85">21460 1233 795 0,'0'0'189'0,"0"0"-164"16,0 0-25-16,0 0-119 15,0 0-142-15</inkml:trace>
  <inkml:trace contextRef="#ctx0" brushRef="#br0" timeOffset="10364.06">22218 1530 153 0,'0'0'35'0,"0"0"-34"16,0 0 21-16,0 0 6 15,0 0 14-15,0 0 7 16,0 18-1-16,0-18 60 16,0 0-7-16,0 0 10 15,0 0-22-15,0 0-23 16,0 0-23-16,0 0-24 15,0 0-15-15,0-5 4 0,-7 0-8 16,-2-5-6-16,0 0 5 16,0 0 0-16,1 1 1 15,2 2 2-15,0-1 4 16,2 1 38-16,-1 2-17 16,3-2 12-16,-2 2 3 15,-4-2-23-15,2 3-6 16,-1 3-10-16,-1-1-2 15,-2 0 3-15,2 2-4 16,1 0 0-16,-5 0-2 16,4 0-3-16,-7 0 3 0,1 4 1 15,3 6 1-15,0-3-4 16,1 4 4-16,4 1 0 16,-1-3 0-16,5 8 3 15,2 3 4-15,0 1-1 16,0 8-3-16,0 0 5 15,0-3-7-15,0 1 4 16,7-3-5-16,-1-2 1 16,1-5 5-16,2-8-4 15,0-4 0-15,4-5 9 16,3 0-2-16,4-10 3 16,0-11 4-16,-2 1-12 0,-5-1-4 15,-1 0-9 1,-6 3-13-16,1-1 19 0,-5 7-2 15,2-5 5-15,0 5-1 16,4 0 7-16,-6 0-5 16,5 2 3-16,-5 0 17 15,0 2 3-15,0 4-10 16,2 2-3-16,-4-3 8 16,3 4-15-16,-1-1 15 15,-2 0-8-15,0 2-6 16,0 0 0-16,0 0-2 15,0-2-3-15,0 2 0 16,0 0-7-16,0 0 6 16,0 0-3-16,0 0-2 0,0 0 3 15,0 0-5 1,0 0 6-16,3 0-1 0,-1 2 6 16,0 0-3-16,-2 0 0 15,0-2-1-15,0 0 1 16,0 0-2-16,0 0 2 15,0 0 3-15,0 0 0 16,0 0-6-16,0 0-4 16,0 0-27-16,0 0-23 15,0 0-44-15,0 0-32 16,0 0 26-16,-7 0-69 16,2 0 18-16,-1 0-134 15</inkml:trace>
  <inkml:trace contextRef="#ctx0" brushRef="#br0" timeOffset="11515">22091 1530 314 0,'0'0'192'0,"0"0"-69"0,0 0-42 16,0 0-48-1,0 0 3-15,0 0-10 0,13-31-22 16,-13 31-4-16,0 0-8 16,0 0-53-16,-2 15 60 15,-9 5 1-15,-5 1 8 16,3 2 5-16,1-3-1 16,3-5 0-16,5-1 5 15,4-5-9-15,0-6 8 16,0 0-2-16,0-3-14 15,0 0-3-15,0 0-55 16,4 0-16-16,19-15-6 0,4-8-30 16,2 0 41-1,-2 2 38-15,-8 4 31 0,-5 6 55 16,-5 5 86-16,-5 3-8 16,-4 3-24-16,0 0-79 15,0 0-30-15,0 9-36 16,-4 9 36-16,-5 4 30 15,-3-4 0-15,6-4-7 16,4-5-3-16,-1-4-9 16,3-5 7-16,0 0-3 15,0 0-1-15,0 0 4 16,-2 0-18-16,0 2-8 16,-2 5-110-16,2 5-94 15,2 3 103-15,0-1-47 16,0-4-90-16</inkml:trace>
  <inkml:trace contextRef="#ctx0" brushRef="#br0" timeOffset="11918.58">22619 1426 459 0,'0'0'199'16,"0"0"-48"-16,0 0-10 15,0 0-51-15,0 0 31 16,0 0-73-16,0 0 5 15,0-61 5-15,0 61-11 16,0 0 6-16,0 0-28 16,0 0-23-16,0 0-2 15,0 4-11-15,0 20 0 16,0 10 10-16,0 6 2 16,0 2 2-16,2 1-2 15,2-1 0-15,4-2 7 16,-6-1-8-16,0-10-13 15,0-7-115-15,-2-13-70 0,2-9-131 16</inkml:trace>
  <inkml:trace contextRef="#ctx0" brushRef="#br0" timeOffset="12391.32">22639 1257 651 0,'0'0'207'16,"0"0"-80"-16,0 0-78 16,0 0-28-16,0 0-21 15,0 0 4-15,127-98-4 0,-98 96-2 16,-9 2 0-16,-5 0-1 16,-6 7 1-16,-1 12-3 15,-6 3-1-15,-2-1 6 16,0 5-2-16,-8-5 2 15,-13 2 0-15,-6-2 0 16,-4 1 3-16,-3-2-7 16,3-2 5-16,2-6-1 15,9-3 3-15,7-5 0 16,5-3 1-16,8-1 4 16,0 0 39-16,0 0 57 15,0 0-28-15,0 0-22 16,10-5-35-16,1 0-7 0,5 5 5 15,3 0-15-15,4 9-2 16,6 15 16-16,-2 3 1 16,-3 5 0-16,-4-1-16 15,-4-4 1-15,-3-1 11 16,-4-5-13-16,-2-7-2 16,-1-5-28-16,1-9-63 15,1 0-98-15,0 0-83 16,-4 0-563-16</inkml:trace>
  <inkml:trace contextRef="#ctx0" brushRef="#br0" timeOffset="13148.07">22971 1465 761 0,'0'0'213'16,"0"0"-60"-16,0 0-63 15,0 0-44-15,0 0-20 16,0 0-6-16,9-38-1 15,-9 37 2-15,2-2 8 16,-2 3 6-16,0 0-14 16,0 0-21-16,0 0-6 15,0 16-8-15,0 10 14 16,0 6 0-16,0 3 3 16,0-3-2-16,0 0-1 15,0-1 2-15,0-12-1 16,0-6-2-16,0-4 1 15,0-9-11-15,6 0-7 0,8-4 12 16,2-16-37-16,2-6-18 16,-5-2-40-16,-2-2 25 15,2-2 31-15,1 6 37 16,-1 1 8-16,0 8 0 16,-3 5 28-16,-6 5 7 15,0 7 26-15,-4 0-16 16,3 0-42-16,-1 0-3 15,0 0-12-15,4 12 12 16,2 7 13-16,0 1-3 0,1 2-8 16,3 2 8-1,1 0-3-15,-2-2-2 0,0-8 2 16,0-4-6-16,1-10 10 16,5 0-2-16,4-4-1 15,1-22 10-15,2-9-14 16,-4-2-4-16,-2-4-1 15,-5-1-27-15,-4 0 15 16,-1 0 5-16,-6 4-4 16,-2 4 11-16,0 5-1 15,0 6 2-15,0 7 4 16,0 2 11-16,0 2 1 16,0 3 0-16,0 5-9 0,-2 3 14 15,2 1-10 1,0 0-4-16,0 0-3 0,0 0-4 15,0 0-1-15,0 12-8 16,0 22 8-16,-4 10 1 16,2 12 2-16,2 8 11 15,0 6 0-15,0 0-7 16,0-1 7-16,0-8-10 16,0-8-2-16,0-14 3 15,6-19-4-15,0-13-46 16,5-7-63-16,5-22-123 15</inkml:trace>
  <inkml:trace contextRef="#ctx0" brushRef="#br0" timeOffset="13663.97">23499 1504 629 0,'0'0'408'0,"0"0"-261"16,0 0-99-16,0 0-24 15,0 0-22-15,0 0 0 16,58 28 1-16,-31-25 7 16,-2-3-4-16,-6 3 1 15,-3-3-5-15,-5 0 2 16,1 0 1-16,-6-8-5 16,3-8-7-16,-5-1-16 15,4 1-6-15,-6 0 0 16,0 0-22-16,-2 1 32 0,0 0 7 15,0 1 5-15,0 4 6 16,0-2 0-16,0 6 1 16,0 5 32-16,-4 1-6 15,-6 0-13-15,-3 0-13 16,-1 0-2-16,1 1 1 16,-1 10 0-16,4-1 0 15,-1 1 1-15,1 6-1 16,4 3 1-16,-3 6-2 15,5 8 2-15,2 2 5 16,2 0 5-16,0-1 0 0,0-4 3 16,15-7-2-1,14-7-5-15,6-12 14 0,6-5-4 16,-1-2 15-16,-5-24 7 16,-4 0-8-16,-6 3-8 15,-7-2 0-15,-7 6-8 16,-6 0-14-16,-5 3-79 15,0 0-157-15,-7 2-728 16</inkml:trace>
  <inkml:trace contextRef="#ctx0" brushRef="#br0" timeOffset="15660.08">17556 2839 485 0,'0'0'324'0,"0"0"-193"15,0 0-31-15,0 0 13 16,0 0-27-16,0 0-34 15,-4-8-12-15,4 4-7 16,0-2-9-16,0-2 16 16,0 2-4-16,2 0-15 15,-2 4 3-15,0-1-7 0,2 3-11 16,-2-3 4-16,0 1-10 16,2-2 0-16,-2 1 0 15,0 3 3-15,0 0-4 16,0 0 2-16,0 0-1 15,0 0 2-15,0 0-2 16,0 0 0-16,0 0 0 16,0 0-13-16,0 0 8 15,0 5-9-15,-4 19 7 16,-11 10 5-16,-4 8 4 16,2 4-2-16,-3-1 1 15,-3-2 1-15,1-2-2 16,-2-5 0-16,1-4 0 0,1-5 3 15,5-8 0-15,7-6-3 16,4-10 0-16,6-3 0 16,0 0 8-16,0-9 8 15,0-17-16-15,8-9-13 16,10-5 3-16,-2-1 2 16,2 0 4-16,0 4-14 15,-1 3 18-15,2 3 0 16,0 0-2-16,-1 4 1 15,0 2 1-15,-5 4 1 16,-2 6-1-16,1 3 2 16,-6 4-1-16,1-1-1 0,-3 6 1 15,1-1-3-15,0-1 5 16,-3 3-3-16,2 2 0 16,-4 0 2-16,0 0-2 15,0 0 0-15,0 0-9 16,2 0 1-16,5 12-18 15,9 17 18-15,1 9 7 16,1 8 2-16,3 3-3 16,-4 1 2-16,-1-5 0 15,-3-2 0-15,-4-12 2 16,-2-6-2-16,-2-9 0 16,-1-8 3-16,-4-4-3 15,0-2 0-15,0-2-33 0,0 0-73 16,0 0-78-16,0 0-60 15,-4-6-634-15</inkml:trace>
  <inkml:trace contextRef="#ctx0" brushRef="#br0" timeOffset="15880.97">17452 3069 361 0,'0'0'528'16,"0"0"-386"-16,0 0 14 15,0 0-67-15,0 0-79 16,0 0-7-16,172-55-2 0,-120 35 2 16,2 0-1-16,-9 2 0 15,-7 1-2-15,-5 4 0 16,-8 1-38-16,-4 3-64 16,-2 4-67-16,-6 3-199 15,-6-3-51-15</inkml:trace>
  <inkml:trace contextRef="#ctx0" brushRef="#br0" timeOffset="16154.82">17922 2865 497 0,'0'0'177'0,"0"0"2"15,0 0-55-15,0 0-28 16,0 0-30-16,0 0-41 16,-5-32-6-16,5 30-12 0,0 1 31 15,0 1-7 1,0 0-12-16,0 0-19 0,0 0-2 15,0 19-17-15,2 11 19 16,3 5 2-16,0-1 8 16,-3-2-10-16,0-3 0 15,-2-6 5-15,2-3-3 16,-2-8 1-16,0-4-2 16,0-6-1-16,0 0-11 15,0-2-81-15,0 0 11 16,0-9 22-16,0-12-286 15,0-5-59-15</inkml:trace>
  <inkml:trace contextRef="#ctx0" brushRef="#br0" timeOffset="16478.14">17922 2865 30 0,'7'70'363'0,"-7"-70"-134"0,0 0 10 15,0 0-73 1,0 0-30-16,0 0-49 0,-2-112-46 16,4 112-4-16,0-2-12 15,0 2-3-15,-2 0 3 16,5 0-25-16,3 0 0 15,8 0-6-15,6 10 5 16,5 13-1-16,6 6-3 16,6 7 4-16,1 4-2 15,-1 0 6-15,-5-7 0 16,-7-10-2-16,-9-9-1 16,-10-7 7-16,-5-7-6 15,-3 0 14-15,0-10 14 0,0-21 41 16,0-8-57-1,0-1-9-15,0-2-3 0,0 3 0 16,0 6-1-16,0 6 0 16,-5 8-1-16,1 7-7 15,2 5-34-15,2 5-62 16,-2 2-56-16,-1 0-185 16</inkml:trace>
  <inkml:trace contextRef="#ctx0" brushRef="#br0" timeOffset="16803.08">18417 2733 686 0,'0'0'193'15,"0"0"-109"-15,0 0-32 16,0 0-19-16,0 0 6 15,0 0-23-15,58-24-11 16,-54 24 2-16,3 10-7 16,-3 18 6-16,3 9-6 15,-3 4 1-15,-1 2 2 16,1-2 0-16,-1-4-3 16,-1-8 0-16,-2-7 3 15,2-3-2-15,-2-7-2 16,0-5-12-16,0-4-31 0,0-2-39 15,0-1-41-15,0 0 17 16,0-5-66-16</inkml:trace>
  <inkml:trace contextRef="#ctx0" brushRef="#br0" timeOffset="17100.95">18457 2699 786 0,'0'0'181'0,"0"0"-38"16,0 0-49-16,0 0-38 16,0 0-56-16,0 0-1 0,18-10-14 15,8 18 12-15,10 8 4 16,4 6-1-16,4 6 1 16,2 2 1-16,-7 0-2 15,-14 1 0-15,-9-4 0 16,-14 1 0-16,-2-2-8 15,-14-2 3-15,-21 1 1 16,-3-3 4-16,1-5 10 16,2-1-8-16,9-5 0 15,6-4-4-15,11-4-37 16,9-3-139-16,0 0-193 16</inkml:trace>
  <inkml:trace contextRef="#ctx0" brushRef="#br0" timeOffset="17470.04">19277 2875 602 0,'0'0'334'0,"0"0"-220"16,0 0-33-16,0 0-30 16,0 0-44-16,0 0-7 15,114 8 8-15,-85-6 1 16,-7-2 24-16,-6 0 11 15,-10 0-25-15,-4 0 17 16,-2 0-1-16,0 0-12 16,8 0-12-16,3 0-7 15,4 0-4-15,-1 0-61 16,-1 0-230-16</inkml:trace>
  <inkml:trace contextRef="#ctx0" brushRef="#br0" timeOffset="18616.02">20258 2602 744 0,'0'0'192'16,"0"0"-80"-16,0 0 2 16,0 0-57-16,0 0-30 15,0 0-27-15,0 0-2 16,2 3-11-16,5 21 13 0,2 7 3 15,0 10 3-15,-3 3 10 16,4 2-12-16,-6-4-2 16,0-6 6-16,1-5-8 15,-5-10 4-15,0-7 0 16,0-5-3-16,0-5 0 16,0-3 0-16,0-1 0 15,0 0 2-15,0 0 0 16,0 0 6-16,0 0-1 15,0 0-4-15,0 0 6 16,0 0-3-16,0 0-2 16,0 0-5-16,0 0-3 0,-11 0-26 15,-10 0 8-15,1 0 8 16,3 0 4-16,1 0 6 16,5 0-5-16,7 0 8 15,4 0 0-15,0 0 21 16,0 0 18-16,0 0-5 15,4 0-1-15,18-5-1 16,7-1-18-16,3 2 3 16,1 0-10-16,-6 1-3 15,-6 2-4-15,-4-2-8 16,-11 3-47-16,-6-2-75 16,0-5-157-16,-4-7-259 0</inkml:trace>
  <inkml:trace contextRef="#ctx0" brushRef="#br0" timeOffset="18813">20082 2595 861 0,'0'0'221'15,"0"0"-85"-15,0 0-66 16,0 0-65-16,0 0-5 15,0 0 0-15,185-31 0 16,-138 31-60-16,-4 0-158 0,-6-1-315 16</inkml:trace>
  <inkml:trace contextRef="#ctx0" brushRef="#br0" timeOffset="19694.05">20594 2735 366 0,'0'0'264'16,"0"0"-112"-16,0 0 2 0,0 0-38 15,0 0 24-15,0 0-72 16,-4 0-38-16,4 0 0 16,0 0-10-16,0 0-6 15,0 0-14-15,0 3-7 16,0 8-9-16,0 7 9 16,7 6 7-16,-2 2 1 15,-3 2 0-15,0-2 0 16,0-4 1-16,0-1 1 15,0-9-3-15,1-4 1 16,-3-4-1-16,0-3 0 16,0-1 0-16,6 0-4 0,8-22 3 15,1-6-60 1,6-4 13-16,-3 5 43 0,-1 2 5 16,-3 4 0-16,1 6 0 15,-1 1 3-15,-3 4-1 16,2 3 5-16,-2 4 3 15,-4 3-9-15,2 0 2 16,-3 0-3-16,1 3-8 16,2 11 8-16,0 7 6 15,0-1-1-15,2 0 1 16,0 0-5-16,-5-4 3 16,2-2 0-16,-2-6 1 15,-1-2 2-15,-1-4 2 0,6-2-2 16,2 0 7-16,7-6-14 15,4-16-2-15,9-6-43 16,-1-4-54-16,0-4 44 16,-4-2 3-16,-5 1 33 15,-5-4 16-15,-7 1 3 16,-5 1 9-16,-5 2 20 16,0 4 4-16,0 10 46 15,0 2-27-15,-3 10-20 16,-3 4-3-16,4 5-7 15,2 2-11-15,0 0-5 16,0 0-6-16,0 0-3 0,0 0-7 16,0 4-3-16,0 16 12 15,0 11 1-15,0 4 2 16,0 9 9-16,0 5-6 16,0 2 8-16,0 0-1 15,0-5 0-15,0-7 1 16,4-12-11-16,0-8 2 15,1-6 4-15,-3-9-7 16,0-1-1-16,0-3-75 16,0 0-49-16,4-23-109 15</inkml:trace>
  <inkml:trace contextRef="#ctx0" brushRef="#br0" timeOffset="19877.06">21014 2634 687 0,'0'0'366'0,"0"0"-246"0,0 0-79 16,0 0 29-16,0 0-49 15,0 0-18-15,87 0-3 16,-42-10 0-16,-1 0-6 16,-7 2-89-16,-5-1-240 15,-8-1-444-15</inkml:trace>
  <inkml:trace contextRef="#ctx0" brushRef="#br0" timeOffset="20932.06">21333 2791 69 0,'0'0'42'0,"0"0"-11"16,0 0-17-16,0 0 23 16,0 0 6-16,0 0 19 15,75-20-20-15,-59-1-11 16,-1 0 11-16,-1-3 10 16,-1 1-24-16,-4 4-14 0,-4 2 6 15,-5 7-18-15,0 3-2 16,0 0 8-16,-10 4-8 15,-5 3 0-15,-3 0 1 16,3 0 15-16,-1 0 24 16,3 0-3-16,1 2 24 15,4 6 22-15,1-1-21 16,3 3-14-16,4 1 9 16,0 3-16-16,0 4-27 15,0 4 2-15,0 2-2 16,0 0-14-16,4-2 7 15,5-2-1-15,5-2 1 16,-1-4 3-16,5-5-6 16,-1-4 5-16,3-5 6 0,7 0-2 15,7-5 6-15,1-20-6 16,3-8-11-16,-5-2 4 16,-6-3-6-16,-7 2-1 15,-4 0 1-15,-11 6 6 16,-5 9 32-16,0 9 37 15,0 9-21-15,0 3-33 16,-18 0-21-16,-5 0-6 16,4 12 3-16,5 2 0 15,5-4-1-15,7-5 4 16,2 0-4-16,0-3 2 16,0 1-4-16,6 5 3 15,5 1 2-15,5 3-25 16,2 3-12-16,2 4 10 0,2 0-9 15,1 0 1-15,-1-6 26 16,-2-1 2-16,-2-3 8 16,-3-4 0-16,-4 2 0 15,-1-3 1-15,-4 0 11 16,-1-4 8-16,3 0 7 16,2 0 17-16,5 0 8 15,1-16-23-15,5-7-3 16,9-4-23-16,-1-6 2 15,2-2-5-15,-2-1 3 16,-7 3-2-16,-8 12 0 16,-9 5 0-16,-5 5 7 0,0 8-4 15,0 3-3 1,-10 0-1-16,-5 0-17 0,-6 0 12 16,6 12 2-16,1 2-4 15,8-1 6-15,6 1-2 16,0-4 1-16,0 3-1 15,0-1 5-15,13 2-2 16,3 4 0-16,2 4 1 16,-1 2-4-16,0-2 3 15,-5-2 0-15,-7-6 0 16,-5-6 0-16,0-4-4 16,0-2 1-16,0-2 3 15,-5 0 39-15,-5 0 1 0,-4 0-14 16,1 0-13-16,-3 0-13 15,-2 0 0-15,2 0-58 16,6 0-119-16,5 0-226 16</inkml:trace>
  <inkml:trace contextRef="#ctx0" brushRef="#br0" timeOffset="22178.55">22235 2671 600 0,'0'0'92'0,"0"0"-77"15,0 0-15-15,0 0 0 16,0 0-3-16,0 0-6 16,138-32-15-16,-125 22 18 15,-7-2 6-15,-2 0 13 16,-2-3 25-16,0 1-1 15,-2 1-13-15,0 1-16 16,0 3-4-16,0 1-4 16,0 2 3-16,0 4 18 15,0 1 1-15,-6-1 31 16,-6 2-1-16,-3 0-37 16,1 0-15-16,-1 0 1 0,1 9-1 15,3 3 13-15,5 4-6 16,-3 2 11-16,4 3 13 15,1 1-18-15,4 0 1 16,0-2-8-16,0-3 1 16,0-3 1-16,14 3-3 15,5-3-3-15,3-1 8 16,7-4-8-16,3-6 11 16,3-3 1-16,3 0-6 15,0-17 4-15,-4-7-5 16,-3-5-2-16,-6 2 2 15,-6-2-7-15,-1 2 10 16,1 1 11-16,-4 3 15 16,-5 7-1-16,0 9 4 0,-3 2-3 15,-7 5-14 1,0 0-21-16,2 0-1 0,0 0-12 16,4 6 7-16,-1 7 4 15,2 0 1-15,0-1 1 16,-3 0 3-16,0-1-3 15,1-3 1-15,-3-2-2 16,-2-1 0-16,0-2 0 16,0-3 0-16,0 0-6 15,0 0 5-15,0 0-23 16,0 0 5-16,0-10-81 16,0-6-15-16,0-1 92 15,-7 3 22-15,1 4 1 16,1 2 0-16,1 2 28 0,4 3 37 15,0 3-10-15,-2 0-23 16,2 0-11-16,0 0-7 16,-2 0-6-16,-1 0-8 15,-2 0-8-15,-5 0 1 16,1 1 7-16,-3 12 3 16,4-1 1-16,1 6 3 15,3 1 8-15,2 6-5 16,2 1-1-16,0-2 1 15,0 0-8-15,15-5 1 16,5-2 7-16,2-2-8 16,7-10 6-16,2-3 2 15,5-2-9-15,-2 0 7 0,-3-10-3 16,-4-8 0-16,2-8-3 16,-6-5-2-16,2 2 0 15,-4-5 0-15,-6 0 7 16,-4-3-7-16,-2 1 0 15,-7 1 1-15,-2 1-5 16,0 2-1-16,0 6 5 16,-4-1 1-16,-7 7-1 15,2 9 0-15,2 2 2 16,5 6 3-16,2 3 15 16,0 0-17-16,0 0-3 15,0 0-2-15,-2 5-12 0,-3 11 14 16,1 8 3-16,2 1-2 15,2 4 5-15,0 3-6 16,0 6 6-16,0 2 3 16,4 2-9-16,7-1 5 15,0-7-1-15,1-8-3 16,1-7 1-16,5-10 1 16,-1-7 4-16,8-2 10 15,-1 0-6-15,1-7-2 16,-5-8-9-16,-9-6-37 15,-4 2-47-15,-7-6-95 16,0 0-118-16,-11-1-511 16</inkml:trace>
  <inkml:trace contextRef="#ctx0" brushRef="#br0" timeOffset="22374.89">22978 2460 636 0,'0'0'243'0,"0"0"-95"16,0 0 9-16,0 0-42 15,0 0-39-15,0 0-39 16,78-20-23-16,-50 8-13 16,1 5 7-16,-4-2-8 15,-3 3-2-15,-9 4-37 16,-3 2-34-16,-4 0-17 16,-1 0-161-16,-1 0-76 15,-2 0-90-15</inkml:trace>
  <inkml:trace contextRef="#ctx0" brushRef="#br0" timeOffset="23572.17">23252 2569 509 0,'0'0'286'15,"0"0"-186"-15,0 0-38 16,0 0-13-16,0 0-23 0,0 0-11 16,0 0 7-1,0 0 37-15,0 0-3 0,4 0-11 16,3 5-37-16,0 9-2 16,4 4 7-16,2 3 3 15,-1 3-7-15,-4 2-2 16,-3 0-4-16,-5 0 0 15,0-5-3-15,0-2 0 16,0-7-25-16,0-6-34 16,2-6 10-16,18 0 18 15,9-23 27-15,7-6-26 16,-3-3 22-16,0 4 5 16,-6-1 3-16,-2 7 2 0,-3 3-1 15,-4 6 15 1,-4 6 15-16,-6 3 19 0,-3 4-12 15,-3 0-15 1,0 0-23-16,0 0-3 0,-2 11 3 16,0 6 10-16,0 3-10 15,0 2 4-15,0 0 0 16,0-1 3-16,2 0 6 16,6-5-4-16,0-4-3 15,5-6 4-15,1-6 0 16,-1 0 1-16,3 0 2 15,-3-6-3-15,-1-8 7 16,-4-4-17-16,-3-2 5 16,-3 0-5-16,-2-3-23 15,0-3-2-15,0 1-2 16,0-1 11-16,0 3 14 0,0 9 4 16,0 5-2-16,0 7 20 15,-7-1 25-15,-1 3-29 16,-4 0-16-16,1 0-6 15,-5 6 2-15,5 9 1 16,1-4 3-16,2 3 0 16,4 1 2-16,4-1-2 15,0 4 3-15,0-2-3 16,0 1 5-16,0 0-2 16,9-3-3-16,7-4 5 15,0-5-3-15,1-5 4 16,5 0 7-16,1-5-10 0,1-15 7 15,0-2-10-15,-1-2 0 16,0 0-2 0,-2 5-1-16,-3 5 1 0,-2 5 1 15,-3 5-3-15,-2 4-1 16,-1 0-4-16,-2 0 6 16,-1 0-9-16,-1 9 4 15,0 7 8-15,-2 3 4 16,-2-1-2-16,2 0-3 15,-1-3 1-15,-1-2 0 16,2-1 3-16,-2-3-1 16,3-4-2-16,-5-3 0 15,0-2 0-15,0 0 4 0,5 0-3 16,1 0-1-16,7-14 0 16,8-13-28-16,6-2 14 15,4 0 13-15,-2 1-3 16,0 5 4-16,-8 2 4 15,-2 7 5-15,-7 6 37 16,-4 4-18-16,-6 4-19 16,0 0-9-16,5 0-19 15,-3 16 17-15,0 1 1 16,1 2 0-16,2 3 1 16,0 1 9-16,1-5 2 15,4-1 1-15,-1-5-5 16,0-3-1-16,2-4-3 0,3-2 2 15,2-3-1-15,2 0-4 16,0 0-47-16,-4-22-62 16,-8-5-122-16,-6-4-286 15</inkml:trace>
  <inkml:trace contextRef="#ctx0" brushRef="#br0" timeOffset="23746.51">23754 2328 1181 0,'0'0'44'0,"0"0"-44"16,0 0-95-16,0 0-282 15</inkml:trace>
  <inkml:trace contextRef="#ctx0" brushRef="#br0" timeOffset="25335.98">25227 2360 245 0,'-4'0'295'16,"1"0"-201"-16,3 0-19 16,0 0 0-16,0-2 20 15,0 2-39-15,0 0-30 16,-2 0 24-16,0 0-6 0,0 0 11 15,0 0-15-15,-4 0-22 16,-2 0-7-16,-1 0-10 16,-5 0 0-16,3 0-1 15,-1 5 1-15,-2 8 2 16,1 0-3-16,-1 7 1 16,-1 9 3-16,3 5-1 15,3 7 2-15,5 2 5 16,4-7-6-16,0-4 2 15,9-10 1-15,15-9-1 16,3-9 13-16,4-4-9 16,0-4 12-16,-1-21-6 15,-8-4-13-15,-5-5 8 16,-7-3-5-16,-6 1-6 16,-4 0 9-16,0 2-8 0,0 2-1 15,-7 6-1-15,-6 7 0 16,0 8-2-16,-1 7-2 15,-1 4-12-15,-1 0 12 16,-1 4-10-16,3 12 13 16,3 4-4-16,7 2-49 15,4-2-100-15,0-3-176 16</inkml:trace>
  <inkml:trace contextRef="#ctx0" brushRef="#br0" timeOffset="25876.62">25468 2508 273 0,'0'0'443'16,"0"0"-333"-16,0 0-85 16,0 0 0-16,0 0 45 15,0 0-51-15,78-64-1 16,-65 41 4-16,-4-6 10 15,0 0 17-15,-4 0 12 16,-3 0 8-16,0 4-21 16,-2 6-15-16,0 10 12 15,0 4-11-15,0 4-16 16,0 1-18-16,0 0 0 0,-2 6-19 16,-14 12 15-16,1 4 4 15,3 0 1-15,7-5-1 16,3-2 0-16,2-1-3 15,0-4 3-15,5-4-19 16,15-2 15-16,7 0-6 16,2-2-11-16,4 1-30 15,1 2-55-15,-5 1 25 16,-5 3 20-16,-9-2 21 16,-5 5 14-16,-3 4-25 15,-5 2 32-15,0 4 19 16,0-2 61-16,2-1 4 0,3-8-27 15,2-3 12-15,0-4 13 16,0-2-17-16,5-2 3 16,-2 0 12-16,9 0-26 15,4-14-12-15,-2-7-11 16,2-4-5-16,0-3-7 16,-3 3-58-16,-2-1-156 15,-9 5-452-15</inkml:trace>
  <inkml:trace contextRef="#ctx0" brushRef="#br0" timeOffset="34733.28">27156 2034 85 0,'0'0'65'0,"0"0"-27"16,0 0 16-16,0 0-8 16,0 0 0-16,0 0-9 15,0 0-4-15,10-15 15 0,-10 15 5 16,0 0-18 0,0 0-23-16,0 0-12 0,0 0 4 15,0 0 9-15,0 0 17 16,0 0 12-16,0 0 35 15,0 0-3-15,0 0 8 16,0 0-11-16,0 0-24 16,0 0-21-16,0 0 2 15,0 0 3-15,0 0-16 16,0 0 3-16,0 0-11 16,0 0 0-16,0 0 12 15,0 0-14-15,0 0 20 0,0-2-1 16,0-1-3-16,0 3 0 15,0 0-6-15,0 0-9 16,0 0 6-16,0 0-11 16,0 0 2-16,0 0-3 15,0 0 1-15,0 0-2 16,0 0 1-16,0 0 0 16,0 0 0-16,0 0 4 15,0 0-5-15,0 0 1 16,0 0-7-16,0 0 5 15,0 0-4-15,0 0-3 16,0 9-1-16,0 14 7 16,-4 8 3-16,2 5 2 0,2 6-2 15,0 1 3 1,0-3 1-16,0 0-1 0,0-4 0 16,4 1-3-16,-4-2 0 15,0 0 0-15,0-6 2 16,0-5 1-16,0-5-3 15,0-8 1-15,2-5 0 16,0-3-1-16,-2-2 3 16,3-1 3-16,-1 0 3 15,-2 0-7-15,2 0-2 16,0-8-87-16,-2-14-155 16,0-10-436-16</inkml:trace>
  <inkml:trace contextRef="#ctx0" brushRef="#br0" timeOffset="35062.14">27162 2034 858 0,'0'0'130'16,"0"0"-63"-16,0 0 71 15,0 0-77-15,0 0-35 16,0 0-23-16,60-78-2 15,-37 71-2-15,-4 2-1 16,-1 5 2-16,-5 0 0 16,1 0-9-16,-5 0 7 15,-3 0-4-15,-1 15-4 0,-5-1 3 16,0 6-2-16,0 6 8 16,-13 1 0-16,-14-2 2 15,0-1 0-15,-2-6-1 16,9-5 0-16,2-6 1 15,10-2 1-15,-2-4-4 16,8-1-34-16,2 0-128 16,0 0-122-16</inkml:trace>
  <inkml:trace contextRef="#ctx0" brushRef="#br0" timeOffset="35454.39">27739 1932 595 0,'0'0'212'16,"0"0"-130"-16,0 0-14 16,0 0-9-16,0 0 26 15,0 0-40-15,0-36-24 16,0 35 9-16,0 1 15 15,0-2 4-15,0 2-20 16,0 0-19-16,0 0 1 16,-6 0-10-16,-12 0-1 0,-7 10-3 15,-2 8 2 1,2 5 1-16,2 6-1 0,0 3 3 16,5 9 22-16,7 5-3 15,9 7-10-15,2 8 9 16,4-1-17-16,23 0 6 15,9-6 2-15,9-8-9 16,-1-10 13-16,1-14-15 16,-1-12-87-16,0-10-49 15,3-12-203-15</inkml:trace>
  <inkml:trace contextRef="#ctx0" brushRef="#br0" timeOffset="35999.78">28167 2121 655 0,'0'0'366'0,"0"0"-215"16,0 0-51-16,0 0-15 15,0 0-19-15,0 0-45 16,0-17-21-16,0 17-4 16,0 0-8-16,0 14 10 15,0 3-1-15,-4 5 5 16,-8 1-2-16,1-2 0 15,1 5 2-15,-2 1 0 16,-1-1-2-16,1-1 1 16,1-2 2-16,3-7-3 15,1-4 0-15,0-5-2 16,2-4-15-16,5-3-12 16,0 0 13-16,0-28 14 0,19-10-56 15,5-6 17-15,0 1 41 16,-3 1 6-16,-5 2 6 15,1 1 19-15,-1 2 4 16,1 5-8-16,-3 4-6 16,-1 4-8-16,-4 9 7 15,-4 6-7-15,-1 4-8 16,-4 5 13-16,0 0-3 16,0 0-15-16,0 0 1 15,0 0-1-15,0 0-6 0,5 21-2 16,1 11 2-16,8 14 4 15,-1 5 0-15,0 2 2 16,1-2 2-16,-3-12 2 16,0-3-4-16,-4-11 1 15,-3-9-1-15,-2-9-2 16,-2-4-65-16,0-3-20 16,0 0 1-16,0-6-38 15,-10-17-327-15</inkml:trace>
  <inkml:trace contextRef="#ctx0" brushRef="#br0" timeOffset="36160.21">28156 2194 755 0,'0'0'299'0,"0"0"-172"0,0 0-50 16,0 0 2-16,0 0-32 15,0 0-40-15,105 0-7 16,-51-3-15-16,4-11-138 15,-4-1-309-15</inkml:trace>
  <inkml:trace contextRef="#ctx0" brushRef="#br0" timeOffset="37411.08">28952 2097 502 0,'0'0'183'0,"0"0"-168"16,0 0-8-16,0 0 14 16,0 0 6-16,0 0-19 15,9 4-6-15,-9-4 4 16,0 0 22-16,0 3-14 16,0-1-14-16,0 1 5 15,2 3-5-15,2-3 12 16,-2 2-4-16,0 2 15 15,1-4 2-15,-3 3-14 16,0-4 0-16,0 2-7 16,0-1-1-16,0-1 6 15,0-2-4-15,0 0 3 0,0 0 13 16,0 0 11-16,0 0 42 16,0 0 22-16,0-9-70 15,-5-5-16-15,1 0-1 16,-2 0 0-16,1 0 11 15,-1 2-1-15,-4-1-4 16,4 2 23-16,1 3-22 16,-1 1 9-16,2 4-16 15,0 1 0-15,2 2-4 16,2 0-5-16,0 0 1 16,0 0-1-16,-2 0-6 15,-2 0 0-15,-5 5 3 0,1 7 3 16,-4 2-3-16,1 7 6 15,0 2-3-15,-1 0 1 16,4 3-1-16,1 1 0 16,5-4 0-16,2 1 0 15,0-5 0-15,0-4 2 16,0-5 0-16,0-3-2 16,0-5 5-16,0-2-5 15,0 0 3-15,11 0-1 16,7 0 17-16,6-19-11 15,3-4 1-15,2-3-4 16,-7-1-5-16,-1 4 0 16,-10 6-4-16,-3 3 4 0,-6 6 6 15,-2 6-5 1,0 0-1-16,0 2 0 0,0 0-6 16,2 0 4-16,-2 0-12 15,0 0-4-15,0 7 11 16,0 6 5-16,3 3 2 15,4 2 0-15,-3 3 3 16,1-3-2-16,-1-3-1 16,-2 0 0-16,0-8 4 15,3-2-2-15,0-5 6 16,1 0 0-16,7 0 1 16,1-15 7-16,1-4-11 15,-1-2-3-15,-3-1-2 16,-4 4-18-16,-1 2 5 0,1 3 10 15,0 4 3-15,2 1 3 16,-1 2-3-16,0 3 4 16,-2 3 0-16,-4 0-4 15,0 0-5-15,1 3-8 16,-1 16 0-16,-2 5 12 16,0 2-2-16,0-4 3 15,0-3 0-15,2-2 2 16,2-5-1-16,-2-2-1 15,2-7 1-15,-4 2-2 16,2-5 3-16,-2 0 3 16,4 0 19-16,2-8-5 15,5-10-12-15,1-5-7 0,3 2 3 16,-1-2-2-16,-1 2-1 16,3 1 1-16,-3 3-1 15,0 5 4-15,-3 3-2 16,-4 4 24-16,1 3-19 15,-5 0 2-15,5 2-9 16,2 0 0-16,-1 0-3 16,6 9 5-16,-1 8-2 15,0 4 6-15,3 1-5 16,-3-1 3-16,1 2-1 16,-1-4-1-16,1-4-1 15,1-3 1-15,3-7-4 16,5-3-46-16,6-2-64 15,6 0-141-15,3-15-322 0</inkml:trace>
  <inkml:trace contextRef="#ctx0" brushRef="#br0" timeOffset="38056.71">29808 2148 525 0,'0'0'245'15,"0"0"-168"-15,0 0-28 16,0 0 10-16,0 0-13 15,0 0-15-15,0-5 17 16,0 3 4-16,0 2-7 16,0-3 8-16,0-2-21 0,0-1-27 15,0-2 7 1,-11 0-4-16,1-2-3 0,0 1-2 16,-1 2-1-16,-1 3 3 15,3 0-3-15,-4 2-1 16,2 2-1-16,2 0 0 15,-3 0 0-15,4 0-2 16,1 0-3-16,1 6 5 16,-4 8 0-16,6 4 0 15,0 4 6-15,4 0-4 16,0-2 1-16,0 1 8 16,4-7-10-16,12-4 8 15,1-5-2-15,1-5 1 16,1 0 8-16,0-7-3 0,2-15-4 15,1-7-9-15,-3-5 0 16,0-4-11-16,-6-4 5 16,-4 0 2-16,-2-4 3 15,-3 0 1-15,-2 2 0 16,-2 0 1-16,0 9 2 16,0 12 12-16,0 8-3 15,0 11 3-15,0 4-9 16,0 0-6-16,0 0-19 15,-6 7 14-15,-1 12-1 16,2 4 6-16,3 0 1 16,2 8 0-16,0 8 2 15,0 7 0-15,0 9 2 16,0 1 8-16,0-2-5 16,7-6-3-16,6-6 0 0,5-11 0 15,2-12 8 1,7-12-10-16,4-7 9 0,7 0 8 15,7-26-20-15,-1-8-94 16,-1-5-149-16,-1 0-381 16</inkml:trace>
  <inkml:trace contextRef="#ctx0" brushRef="#br0" timeOffset="38400.15">30495 1893 484 0,'0'0'197'16,"0"0"-34"-16,0 0-4 16,0 0-48-16,0 0-12 15,0 0-53-15,0-38 8 16,0 38-12-16,0 0-22 15,0 0 1-15,0 5-21 16,2 24 1-16,2 7 2 16,1 8 19-16,-5 1 1 0,0 1-9 15,0 0-7 1,0-7 0-16,0-3-3 0,0-7-2 16,0-8-4-16,0-8-39 15,0-8-59-15,-3-5-41 16,3 0-78-16,0-10-155 15</inkml:trace>
  <inkml:trace contextRef="#ctx0" brushRef="#br0" timeOffset="38902.49">30521 1942 922 0,'0'0'166'0,"0"0"-88"15,0 0-13-15,0 0 12 16,0 0-30-16,0 0-26 16,7-49-21-16,10 35-1 15,2 2 0-15,-2 4-1 16,-5 1 2-16,-4 6-1 16,-1 1-1-16,-3 0-10 15,4 21-2-15,-8 8 9 16,0 2 2-16,0 2 1 15,-14-3 2-15,-6-2 1 16,-2-2 3-16,1-4-3 16,4-4-2-16,7-8 6 15,8-3-5-15,2-7 7 0,0 0 1 16,7 0 4 0,15-9-12-16,7-5-42 0,0 4 14 15,-4 0-14 1,0 4-5-16,-6 2 25 0,-1 4 14 15,-3 0 8-15,4 0-15 16,-5 7 10-16,-4 8 5 16,-7 2 2-16,-3 0 6 15,0 0-4-15,-7-2 11 16,-13-1 13-16,-3-2-18 16,2-2 3-16,0-3-5 15,5-3-6-15,3-4-4 0,7 0-29 16,6-8-145-1,0-15-725-15</inkml:trace>
  <inkml:trace contextRef="#ctx0" brushRef="#br0" timeOffset="39188.48">30849 1673 747 0,'0'0'361'0,"0"0"-228"16,0 0-55-16,0 0-6 15,0 0-52-15,0 0-20 16,80 39-7-16,-57 27 2 0,-12 19-1 16,-7 7 6-16,-4 4 1 15,0-4-1-15,-11-5 4 16,-9-12-5-16,-3-8 1 15,-4-15-2-15,-4-9-1 16,-7-16-116-16,-10-8-116 16,-1-14-479-16</inkml:trace>
  <inkml:trace contextRef="#ctx0" brushRef="#br0" timeOffset="40109.92">27358 710 449 0,'0'0'252'0,"0"0"-101"16,0 0-40-16,0 0-9 16,0 0 12-16,0 0-60 15,0 0-30-15,0 0-1 16,0 0-18-16,0 10-5 16,0 8-11-16,0 10 11 15,0 6 5-15,0 6 16 16,0-3-10-16,0 7-8 0,0-7 2 15,0-2-3-15,0-5 5 16,0-9-7-16,0-5 1 16,0-3 2-16,0-3-3 15,0-5-38-15,0-3-63 16,0-2-50-16,0 0-107 16,4-2-39-16</inkml:trace>
  <inkml:trace contextRef="#ctx0" brushRef="#br0" timeOffset="40420.82">27420 842 382 0,'0'0'260'15,"0"0"-85"-15,0 0-26 16,0 0-27-16,0 0-39 0,0 0-35 16,-9-120-9-16,9 110-24 15,19 0-14-15,4 2-2 16,4 3-2-16,2 4 0 15,-2 1 3-15,0 0-2 16,-2 11-7-16,-8 10 5 16,-3 1-3-16,-10-3 2 15,-4 2 3-15,0-5-7 16,-11 0 6-16,-15-2 3 16,-6-4 0-16,1 0 0 15,2-4 2-15,7-4-4 0,11-2 0 16,6 0-17-16,5 0-53 15,0 0-77-15,24-5-239 16</inkml:trace>
  <inkml:trace contextRef="#ctx0" brushRef="#br0" timeOffset="40740.01">28009 635 439 0,'0'0'269'0,"0"0"-82"16,0 0-65-16,0 0-10 0,0 0-11 15,0 0-48 1,0-12-24-16,0 12-4 0,0 0-2 16,0 0-8-16,0 0-15 15,-7 12-8-15,-11 17 8 16,-6 15 13-16,1 12 0 15,2 6 7-15,5 2 1 16,7-4-9-16,9-5 1 16,0-9-7-16,2-9-1 15,21-6 3-15,6-9-4 16,4-10-4-16,7-12-89 16,7 0-135-16,-1-22-319 15</inkml:trace>
  <inkml:trace contextRef="#ctx0" brushRef="#br0" timeOffset="41272.01">28388 828 828 0,'0'0'203'0,"0"0"-54"16,0 0-44-16,0 0-24 16,0 0-35-16,0 0-41 15,18-9-4-15,-12 9-2 16,1 5 3-16,-3 9-2 15,-2 8 0-15,-2 2-1 16,0 6 1-16,0-2 0 16,-8 0 0-16,-1-5 1 15,0-6-1-15,2-4 0 0,3-8 0 16,1-1 0-16,3-4-1 16,0 0 2-16,0 0 0 15,0 0 14 1,0-14-15-16,0-10-6 0,0-10-10 15,11-3 14-15,3-4-1 16,1-1 3-16,1 2 0 16,-1 0-1-16,4 6 2 15,-3 6 5-15,-3 6 9 16,-5 10-6-16,0 3 20 16,-6 7-16-16,0 2 7 15,-2 0-19-15,0 0-1 0,7 0-8 16,-1 6-3-1,8 15 11-15,1 1 1 0,1 6 0 16,-1 3 1-16,-1 6 0 16,-1 1 4-16,-2 3-5 15,1 0-1-15,-4-7 0 16,-1-2-1-16,-3-8 3 16,0-7-4-16,-4-8-33 15,0-4-32-15,0-5-40 16,0 0-96-16,0 0-145 15</inkml:trace>
  <inkml:trace contextRef="#ctx0" brushRef="#br0" timeOffset="41454.91">28473 935 533 0,'0'0'438'16,"0"0"-217"-16,0 0-99 15,0 0 23-15,0 0-99 16,0 0-35-16,91-9-6 15,-44 6-5-15,2-2 0 16,2 1 0-16,3-1-53 16,1-4-94-16,-4-3-194 15,1-2-389-15</inkml:trace>
  <inkml:trace contextRef="#ctx0" brushRef="#br0" timeOffset="41850.04">29125 796 276 0,'0'0'606'0,"0"0"-456"0,0 0-50 16,0 0-15-16,0 0-23 15,0 0-26-15,0-11-35 16,0 11 1-16,0 0-2 16,0 0-8-16,0 8-1 15,0 15 8-15,-2 7 2 16,-2 1 1-16,2 4 0 15,2 0-1-15,0-6 1 16,11-4-2-16,11-11 11 16,7-11-3-16,6-3 2 15,4-3 6-15,1-22-9 0,-7-7-7 16,-10 0-7-16,-12-2-4 16,-9 0 11-16,-2 4 0 15,-7 2 4-15,-17 4 9 16,-6 8-2-16,4 3 10 15,-3 8-12-15,3 5-6 16,3 0 0-16,7 0-3 16,3 0-5-16,7 7 3 15,4 8-66-15,2 3-80 16,2-4-139-16,25-5-127 16</inkml:trace>
  <inkml:trace contextRef="#ctx0" brushRef="#br0" timeOffset="42129.02">29603 662 1012 0,'0'0'154'16,"0"0"-47"-16,0 0-49 15,0 0-15-15,0 0-35 16,0 0-8-16,2-10-3 15,0 10-8-15,-2 10 5 16,0 13 6-16,0 7 0 16,2 8 0-16,0 2 3 0,-2 3-2 15,0-2-1 1,0 0-7-16,0-4-52 0,0-8-78 16,0-5-17-16,0-12-168 15,-2-5-72-15</inkml:trace>
  <inkml:trace contextRef="#ctx0" brushRef="#br0" timeOffset="42652.01">29592 806 559 0,'0'0'282'0,"0"0"-108"16,0 0-23-16,0 0-63 15,0 0-43-15,0 0-18 16,66-140-22-16,-43 129-4 0,0 4 0 15,0 0-1 1,-2 4 0-16,-6 3-1 0,-1 0 0 16,-6 0-8-16,-1 10 3 15,-4 11-6-15,-3 4 6 16,0-4-1-16,0-1 3 16,-3-2-4-16,-12-1-4 15,-8-3 9-15,-2 0 0 16,-6 0 6-16,4-4-2 15,6-2 0-15,5-4-1 16,9-4 6-16,3 0-4 16,4 0 10-16,0 0 17 15,0 0 15-15,0 0 10 0,0 0-27 16,0 0-20-16,0 0 4 16,0 0-11-16,0 0-4 15,4 0-1 1,9 0-5-16,3 10 9 0,7 9-4 15,-2 2 5-15,4 4 1 16,0-4 1-16,-5-1-2 16,-3-5 0-16,-3-4 2 15,-3-4-4-15,-7-4 2 16,-1-3 0-16,-3 0 4 16,0 0-2-16,0 0 10 15,0 0-12-15,2 0-1 0,7 0-84 16,4-5-70-16,1-14-490 15</inkml:trace>
  <inkml:trace contextRef="#ctx0" brushRef="#br0" timeOffset="43223.94">30356 677 672 0,'0'0'218'16,"0"0"-143"-16,0 0 1 15,0 0 35-15,0 0-54 16,0 0-35-16,-11-8-6 16,11 8 2-16,0 0 10 15,0 0-28-15,0 12-11 16,0 15 11-16,0 5 9 15,0-1 11-15,0 0-3 16,0-3-16-16,0-2 4 16,3-5-5-16,-1 0-4 15,-2-5-73-15,0-2-99 0,0-7-123 16,0-7-102-16</inkml:trace>
  <inkml:trace contextRef="#ctx0" brushRef="#br0" timeOffset="43764">30363 717 634 0,'0'0'151'16,"0"0"16"-16,0 0-59 15,0 0 8-15,0 0-42 16,0 0-41-16,4-118-26 0,14 106-5 15,0 2-1-15,4 0-2 16,-2 3 0-16,3 4-3 16,-4 3 2-16,-3 0-5 15,-5 0-1-15,1 0 8 16,-8 15-11-16,-4 7 11 16,0 3 0-16,0 4-3 15,-4-1 1-15,-12-5 2 16,-5 0 1-16,2-5 2 15,-6-5-1-15,5 2 1 16,3-7 2-16,5-4-1 16,8-2-3-16,4-2 4 0,0 0 12 15,0 0 12 1,6 0-7-16,17-6-22 0,4-2-12 16,6 1 4-16,-2 4 8 15,2 3-6-15,1 0 4 16,-5 0-1-16,-2 0 3 15,-7 12-6-15,-9 6-5 16,-9 4 2-16,-2-1 4 16,-9 2 5-16,-18-3 2 15,-2-2 16-15,5-4-12 16,4-4-4-16,2-3-1 16,5-4-1-16,6-3 0 15,2 0-33-15,5 0-116 16,0-16-118-16</inkml:trace>
  <inkml:trace contextRef="#ctx0" brushRef="#br0" timeOffset="44079.77">30809 418 684 0,'0'0'269'0,"0"0"-169"16,0 0-16-16,0 0 30 15,0 0-102-15,0 0-12 0,75 35-5 16,-44 3 5 0,-6 10 0-16,-7 8-4 0,-9 8 4 15,-7 7 0-15,-2 1-3 16,-4-4 1-16,-21 0 4 15,-4-8 3-15,4-10 3 16,6-6-2-16,3-14-4 16,5-6-2-16,4-10-133 15,7-14-237-15</inkml:trace>
  <inkml:trace contextRef="#ctx0" brushRef="#br0" timeOffset="86202.64">2828 12621 16 0,'0'0'39'0,"0"0"-7"15,0 0 28-15,0 0 3 16,0 0-5-16,0 0-20 0,0 0-4 15,0-2 15-15,0-2-6 16,0 2-14-16,0-1 3 16,0 2-6-16,0 1-4 15,0-2 3-15,0 2-17 16,0 0 7-16,0 0-5 16,0 0 0-16,0 0 0 15,0 0-7-15,0 0 1 16,0 0 1-16,0 0-3 15,0 0 8-15,0 0-10 16,0 0 0-16,0 0 12 16,0 0-7-16,0 0 22 15,0 0-3-15,0 0-3 0,0 0 15 16,0 0-25-16,0 0 17 16,0 0-3-16,0-2-19 15,4 0 6-15,8 0-12 16,3 0 9-16,4-1-17 15,-4 3 13-15,1 0-5 16,-3 0 0-16,1 0-4 16,-4 0 4-16,1 0 0 15,-1 0 7-15,-4 0-11 16,3 0 4-16,-3 0 0 16,0 0 3-16,-2 0-2 15,-4 0-1-15,0 0 0 0,2 0 0 16,-2 0 2-16,0 0-2 15,0 0 1-15,0 0-7 16,4 0 15-16,1 0-11 16,1 0 2-16,0 0 0 15,-2 0 1-15,-4 0-1 16,2 0 0-16,-2 0-4 16,0 0 15-16,0 0-11 15,0 0 0-15,0 0 0 16,0 0 1-16,0 0 3 15,0 0-3-15,0 0-1 16,0 0-1-16,0 0 1 16,0 0 4-16,0 0-3 15,0-3 6-15,0 3-7 0,0 0 3 16,0 0 4-16,0 0-4 16,0 0-4-16,0 0 1 15,0-2-13-15,0 2-12 16,0-2-10-16,0-3 17 15,-4 2 3-15,-2-3 7 16,0 0 8-16,2 1 0 16,-1 0 1-16,1 1-5 15,0-1 7-15,1 2-3 16,-2-3 3-16,3 0 2 16,-2 1-10-16,2 1 7 15,2 3-2-15,0-2 11 16,-3 3-6-16,3 0 0 0,0 0 3 15,0 0-5-15,0-1 6 16,0 1-9-16,0 0-2 16,0 0-4-16,0 0 6 15,0 0 0-15,0 0-1 16,0 0 1-16,0 0 0 16,0 0 0-16,0 0 0 15,0 0-5-15,0 0 0 16,0 0-13-16,0 0 17 15,0 0-6-15,0 0 7 16,7 4 0-16,-1 0-1 16,4 2-1-16,-4-3 4 15,1 2-1-15,-1-1-1 0,-2-3 5 16,0 1-5 0,-4-2 0-16,0 2 0 0,0-2 2 15,0 0 0-15,0 0-1 16,2 0 3-16,-2 0 0 15,0 0-2-15,0 0-2 16,0 3 0-16,2-1-6 16,-2-2 4-16,2 2 2 15,0-2 2-15,-2 0 2 16,0 0-4-16,0 0 0 16,0 0 3-16,0 0 8 15,0 0-3-15,0 0 2 0,0 0-3 16,0 0-5-16,0 0 2 15,0 0-4-15,0 0 1 16,0 0-2-16,0 0 4 16,0 0-1-16,0 0-1 15,0 0 4-15,0 0-3 16,0 2-2-16,0-2 4 16,0 0-4-16,0 1 0 15,0 3 0-15,0 1 0 16,0-3 3-16,0 0-2 15,0-1-1-15,0 4-1 16,0-2 1-16,0 6 0 0,0 3 1 16,-8 2-1-16,-2 1 1 15,-1 5-1 1,3-6 0-16,0-2 6 0,4-1-6 16,0-7 0-16,2 1 0 15,-1-5 0-15,3 3 2 16,0-3-2-16,0 0 0 15,0 0 3-15,0 0 16 16,0 0-19-16,0 4-2 16,-4 4-2-16,-8-2-156 15,-1-4-269-15</inkml:trace>
  <inkml:trace contextRef="#ctx0" brushRef="#br0" timeOffset="89608.71">8194 10560 53 0,'0'0'39'16,"0"0"5"-16,0 0 5 16,0 0-11-16,0 0-4 15,0 0-14-15,0 0-5 16,0-5 5-16,0 5 12 16,0 0 14-16,0 0 13 15,0 0-8-15,0 0 10 16,0 0 2-16,0-2-13 15,0 2 2-15,0-2-22 16,0 1 3-16,0 1-7 16,0-2-13-16,0 2-3 15,0 0 3-15,0 0-2 0,0 0 1 16,0 0 0-16,0 0-8 16,0 0 13-16,0 0-13 15,0 0 6-15,0 0 0 16,0 0 4-16,0 0-4 15,0 0 3-15,0 0-12 16,0 0-1-16,0 0-6 16,0 0-1-16,0 0-10 15,0 5 16-15,0 11 1 16,0 5 2-16,0 0-2 16,0 1 9-16,-2 0-9 0,2-3 0 15,0-4-4 1,0-1 10-16,0-2-8 0,0-1 2 15,0-2 0-15,0 0 1 16,0-4-1-16,0 2 9 16,0-3-2-16,0-3-3 15,0-1 2-15,0 3-6 16,0-3 0-16,0 0 0 16,0 0 4-16,0 0-1 15,0 0-3-15,0 3 1 16,0-3 1-16,0 0-2 15,0 0 2-15,0 0-1 16,0 0 5-16,0 0-5 16,0 0 3-16,0 0-3 0,0 0 4 15,0 0 0 1,0 0-3-16,0 0-4 16,0 0 0-16,0 0 2 0,0 0-1 15,0 0 1-15,0 0-1 16,-2 0-1-16,-1 1 2 15,1 1 2-15,0 0-1 16,2-2 2-16,0 0-3 16,0 0 5-16,0 0-3 15,0 0 1-15,0 0 0 16,0 0 1-16,-5 0-1 16,-2 0-2-16,-1 0 0 15,1 0 5-15,0 0-4 16,3 0-2-16,1-2-1 15,1 0 0-15,0 2 2 0,0-1 1 16,-2-2-2-16,1 3 0 16,-1-3 0-16,2 2 2 15,0 1 0-15,2 0-4 16,0-2 8-16,0 2-6 16,0 0 15-16,0-2-13 15,0 2 15-15,0 0-13 16,0 0 0-16,0 0-8 15,0 0 4-15,0 0-6 16,0 0 6-16,0 0-13 16,0 0 12-16,0 0 0 0,0 0 1 15,0 0 7-15,0 0-7 16,0 0 1-16,0 0-3 16,0 0-13-16,0 0 9 15,0 0 0-15,0 5 5 16,4 6-3-16,5 1 8 15,-3-3-4-15,1 0 0 16,0-1 2-16,-3-6-3 16,-1 2 1-16,1-4 0 15,-4 2 5-15,2 2-5 16,2 0 0-16,1 2 0 16,4 1 1-16,-2-4 0 0,4 3-1 15,-7-3 4 1,3 0-9-16,-2-1 7 0,-5-2-2 15,4 0 10-15,-2 0-7 16,-2 0 7-16,0 0 7 16,0 0 13-16,0 0-9 15,2 0-16-15,0 0 3 16,1 0-2-16,-1-5-2 16,-2 2 0-16,2-1-4 15,-2 2-2-15,2 0 2 16,-2-2 1-16,2 2 1 15,1-4-2-15,2 0 0 16,-1-4 0-16,0 0 0 16,5-2 1-16,1 0-1 15,0 1 0-15,1-4 0 16,-1 5-3-16,-6 3 6 0,-2 0-6 16,-2 5 3-16,0 2-3 15,0 0 3-15,0 0-15 16,0 0 11-16,0 0-3 15,0 0-4-15,0 0 10 16,0 0-1-16,0 0-4 16,0 0 6-16,0 0 0 15,0 0 0-15,0 0-75 16,0 0-55-16,-2 6-103 16,-14-3-401-16</inkml:trace>
  <inkml:trace contextRef="#ctx0" brushRef="#br0" timeOffset="92345.04">11241 10676 61 0,'0'0'115'15,"0"0"-33"-15,0 0-27 16,0 0 12-16,0 0 8 16,0 0-9-16,0 0-11 15,0 0 0-15,0 0-7 16,0 0-19-16,0 0-4 0,0 0 16 15,0 0-16-15,0 0-16 16,0 0-8-16,0 0-2 16,-2 0 1-16,2 0-5 15,0 0 4-15,0 0-6 16,0 0 6-16,0 0 0 16,0 0-5-16,-2 6 2 15,-1 4 3-15,1 4 1 16,-2 0 5-16,2 1-1 15,0 2-3-15,-1-1-1 16,1 2 0-16,0 1 0 16,2-5 0-16,0 3 1 15,0-5 3-15,0 0-4 16,0-4 2-16,0-4-4 0,0 1 4 16,0-4 2-16,0-1 0 15,0 0-4-15,0 2 19 16,0-2-7-16,0 0 11 15,0 0 2-15,0 0-10 16,0 0 14-16,0 0-17 16,0 0-8-16,0 0 5 15,0 0-7-15,0 0-2 16,0 0 13-16,0 0-11 16,-3 0 15-16,1 0-17 15,2 0 3-15,-2 0-6 0,-3 0 3 16,1 0 0-1,-2 0 0-15,1 0 3 0,0 0 0 16,1-2 4-16,1-5-1 16,-3-1 4-16,0-1-3 15,-3 3-5-15,-1 0 4 16,-1 3-5-16,5-2 3 16,2 3-4-16,1 2 3 15,3 0-5-15,0 0 4 16,0-2-2-16,0 2 4 15,0 0 1-15,0 0 13 16,0 0 1-16,0 0-8 16,0 0-5-16,0 0-6 15,0 0-3-15,0 0-8 0,0 0-4 16,11 0 14-16,0 2 2 16,1 2 4-16,1 2-1 15,-5-2-3-15,2 1 8 16,-1 2-7-16,-5-1-2 15,2-2 0-15,-3 0 3 16,1-2-3-16,-1 1 0 16,-1-3 0-16,3 0 1 15,-3 0 7-15,4 0-7 16,1 0 10-16,-1 0-6 16,4-5 4-16,-4-4-4 15,3-3 4-15,-3 3-7 16,4-3-2-16,-1 0 1 0,-1 1 1 15,0 4-2-15,-4 0-2 16,-2 7 1-16,-2 0 1 16,0 0-25-16,0 0-40 15,0 0-43-15,0 5 3 16,0 2-157-16</inkml:trace>
  <inkml:trace contextRef="#ctx0" brushRef="#br0" timeOffset="124231.79">15303 10287 19 0,'0'0'54'0,"0"0"-2"16,0 0 17-16,0 0-5 16,0 0-24-16,0 0-11 0,0 0-11 15,0 0 1-15,0 0 6 16,0 0 12-16,0 0-1 15,0 0-7-15,0 0-13 16,0 0 2-16,0 0-6 16,0 0 3-16,0 0-1 15,0 0 12-15,0 0-5 16,0 0 2-16,0 0 4 16,0 0-2-16,0 0-2 15,0 0-6-15,0 0 0 16,0 0-9-16,2 0-5 15,-2 0 2-15,0 0-5 16,0 2-2-16,0 8-9 0,0 7 9 16,0 12 2-1,0 7 17-15,0 1-8 0,0 4 8 16,0-1-7 0,0-4-2-16,0-2-5 0,0-6 0 15,0-3 1-15,-2-7-3 16,-1-6-1-16,3-2 1 15,0-4 0-15,0-2 2 16,0 0 0-16,0-3-2 16,0 2 2-16,0-1-3 15,0-2-23-15,0 0-99 16,0 0 25-16,0 0 10 16,0 0-144-16</inkml:trace>
  <inkml:trace contextRef="#ctx0" brushRef="#br0" timeOffset="124841.74">15240 10505 144 0,'0'0'103'16,"0"0"-16"-16,0 0 8 15,0 0-39-15,0 0-20 16,0 0 3-16,25-116-24 15,-12 104-2-15,1 0 12 0,-1 2-5 16,3 2 12 0,1-2-18-16,6-1 1 0,-1 4-5 15,5-1-3-15,-5 2 5 16,-2 2-5-16,-4 2-7 16,-7 2 2-16,-5 0-2 15,-2 0-2-15,0 0 2 16,0 0-9-16,-2 3 9 15,0 9 1-15,0 2-1 16,0 5-2-16,0-1-3 16,-6-2 5-16,-5 2 1 15,-1-4 1-15,0 3 0 16,-7-3-2-16,2 1 5 16,-3-3-5-16,-1 0 0 0,6-2-1 15,-1-1 1 1,5-6 0-16,5-1 2 0,1 1 0 15,5-3-1-15,0 0-1 16,-3 0 1-16,3 0 7 16,0 0 0-16,0 0 5 15,0 0 2-15,0 0 0 16,0 0-2-16,0 0-10 16,0 0 4-16,0 0-7 15,0 0-7-15,3 3-13 16,6 8 15-16,8 2 4 15,6 7 2-15,-1 1 1 16,3-2 1-16,-5-1-3 0,0-2 0 16,-4 1 1-1,-1-5-3-15,-6 0-34 16,-5-8-185-16</inkml:trace>
  <inkml:trace contextRef="#ctx0" brushRef="#br0" timeOffset="125412.1">15537 10578 327 0,'0'0'79'0,"0"0"-45"15,0 0 6-15,0 0 31 0,0 0-43 16,0 0-13-16,40-18-8 15,-32 13-1-15,2 1-4 16,-1 1 16-16,-1-3-7 16,2-1 1-16,1-1-4 15,-1 3 0-15,0-2-7 16,-1 3 2-16,-5 3-1 16,-2-2-2-16,-2 1 0 15,0 2 12-15,0-2-8 16,0-2-4-16,0 2-10 15,0 0 4-15,0 0 1 16,0-1 5-16,-2 3-4 16,-7 0-1-16,1 0 4 0,-2 0 0 15,-1 0-5-15,0 0 7 16,-2 0-2-16,2 0 1 16,-1 3 0-16,3 1 1 15,1 1-1-15,0 0-1 16,2 3 0-16,2 2 1 15,-1 4 0-15,5 0 0 16,0 2 0-16,0 2 15 16,0-1 6-16,5-3-2 15,13-3 7-15,-1-4 22 16,6-1 1-16,-1-5-31 16,-2-1 2-16,-2 0-13 0,-2 0 4 15,-1 0-9-15,-2 0-2 16,1 0-67-16,-3 0-113 15,-2-7-188-15</inkml:trace>
  <inkml:trace contextRef="#ctx0" brushRef="#br0" timeOffset="126182.06">15873 10564 272 0,'0'0'135'16,"0"0"-106"-16,0 0-9 0,0 0 12 16,0 0-14-16,0 0-5 15,3-4-5-15,-3 1 9 16,0-1 0 0,0 2-11-16,0-1-6 0,0-2 2 15,-7 1 1-15,-5 0-2 16,4 3-1-16,-1-4 0 15,-1 5-1-15,0-2 1 16,1 2 2-16,-3-2-1 16,4 2-1-16,1 0 1 15,1 0-2-15,-4 0 1 16,4 0-7-16,-1 2 7 0,3 6 3 16,0 5 4-16,4 0 11 15,0 4 8-15,0 1 8 16,0-3-6-16,0 2-9 15,8-3 3-15,5-6-14 16,-1-3 7-16,1-5 25 16,1 0 6-16,-1 0 17 15,3-3-28-15,-3-13-5 16,1-5-8-16,-6-2-6 16,-1-1 4-16,-3-5-10 15,-2 1 0-15,2 0 4 16,0-2-13-16,0 2 5 15,-2 2-9-15,0 4 8 16,0 2-10-16,1 3 10 16,-3 5-5-16,0 3 0 0,0 4 0 15,0 0-8 1,0 1 8-16,0 1 0 0,0 2 0 16,0 1 2-16,0 0-2 15,0 0 0-15,0 0-2 16,0 0-2-16,0 0-4 15,0 0 5-15,0 0-8 16,0 13-2-16,2 12 12 16,2 5-1-16,3 2 2 15,2-3 0-15,0 5 0 16,-1-8 4-16,4 1-3 16,3-5-2-16,-1-6 0 0,-1-6-7 15,-4-6 7-15,-2-2 2 16,0-2 6-16,-1 0 2 15,1 0-9-15,-1 0-51 16,-4 0-192-16,-2-7-176 16</inkml:trace>
  <inkml:trace contextRef="#ctx0" brushRef="#br0" timeOffset="127218.53">16827 10302 163 0,'0'0'104'15,"0"0"-58"-15,0 0 6 0,0 0 13 16,0 0-10 0,0 0-39-16,0 19-12 0,0-1 5 15,0 8 62-15,0 10-11 16,0 7-5-16,0 1-25 15,-9-1-6-15,1-3-13 16,1-5-1-16,-2-5-6 16,4-11 2-16,1-5-6 15,2-6-14-15,2-8-156 16,0 0-73-16</inkml:trace>
  <inkml:trace contextRef="#ctx0" brushRef="#br0" timeOffset="127725.9">16806 10409 192 0,'0'0'232'15,"0"0"-128"-15,0 0-8 16,0 0-33-16,0 0-18 16,0 0 10-16,44-95-38 15,-22 80-10-15,5-2-6 16,4 2 2-16,3 2-3 15,-3 3 4-15,0 2 4 16,-4 7-7-16,-3 1 5 16,-4 0-6-16,-4 0 0 0,-10 16 0 15,-1 1 2-15,-5 6-2 16,0 0-2-16,-7-4-15 16,-13 3 17-16,-5-5 0 15,-4 2 2-15,-2-3-2 16,0-2 1-16,0-3-1 15,2-2 0-15,3-3-23 16,1-4-23-16,2-2-1 16,7 0 2-16,8 0 37 15,3 0 8-15,5 0 0 16,0 0 12-16,0 0 34 16,0 0 23-16,0 0-20 15,0 0-15-15,7 0-22 0,13 6-7 16,5 4-4-16,4 4 7 15,-2 6-8-15,-6 3 5 16,0 1-1-16,-10 1 2 16,0 0 0-16,-4-3-6 15,-5-4-54-15,2-6-116 16,-1-8-39-16,1-4-236 16</inkml:trace>
  <inkml:trace contextRef="#ctx0" brushRef="#br0" timeOffset="128231.9">17144 10534 559 0,'0'0'115'0,"0"0"5"16,0 0-32-16,0 0-34 16,0 0-19-16,0 0-9 15,89-19-11-15,-69 17-11 16,-2 0 8-16,0 1-7 15,-7-2 3-15,-4 3-7 16,-5 0-1-16,-2-2-4 16,0 0-14-16,0-2-9 15,0 0-10-15,0-1 2 16,0 3 13-16,0-3 1 0,0 1-14 16,0-2 2-16,0 4 26 15,-7 0 0-15,-1 0 4 16,-4 2 1-16,-1 0-5 15,-1 0 7-15,1 0-2 16,2 0-3-16,-1 0 6 16,4 4-3-16,-3 1 1 15,1 4 1-15,4 1 0 16,0 0 0-16,3 2 0 16,1 0 0-16,2 2 0 15,0-2 53-15,0 1-26 16,2-3 4-16,16-1 41 15,6 0-11-15,3-6-14 16,0-3-16-16,2 0-19 16,-4 0-4-16,-1 0-4 0,-4 0-4 15,-4-3-52-15,-1-3-49 16,-3-2-126-16,-4-3-68 16</inkml:trace>
  <inkml:trace contextRef="#ctx0" brushRef="#br0" timeOffset="128904.47">17583 10537 84 0,'0'0'113'0,"0"0"8"16,0 0-19-16,0 0 18 16,0 0-24-16,0 0-36 15,2-13-8-15,-4 8-40 0,-7 1-7 16,1 0-1-16,-4-2-8 15,1 3 2-15,-3-4-1 16,1 1-1-16,2 0 2 16,-3 2 2-16,6 1-1 15,-3 3 1-15,-1 0-2 16,4 0 2-16,1 0-4 16,3 0-2-16,1 0-3 15,1 0 6-15,2 0-2 16,0 0 4-16,0 5 1 15,-3 7 7-15,3 0-1 16,0 2 5-16,0 1 6 0,0-3 3 16,0-5-8-16,5 1-11 15,4-5 7-15,0-3 3 16,2 0 14-16,7 0-12 16,0-9 12-16,2-11-12 15,0-4 3-15,-3-2-4 16,-3-4-5-16,-3 0 0 15,-1 0-6-15,-6 2 0 16,-2 4 1-16,-2 2 2 16,0 6 19-16,0 2-18 15,0 4-4-15,0-1 8 16,0 6-5-16,0-4 3 16,0 4-7-16,0 3-1 15,0 0-4-15,0 2 2 0,0 0-5 16,0 0 2-16,0 0 3 15,0 0-10-15,0 0-1 16,-4 2 5-16,-1 17 5 16,2 14 4-16,1 6 0 15,2 4 7-15,0 1-1 16,0-4 5-16,0-4-5 16,2-5 1-16,8-8 3 15,-1-2-5-15,1-7-2 16,2-5-3-16,-1-4-44 15,-5-5-248-15</inkml:trace>
  <inkml:trace contextRef="#ctx0" brushRef="#br0" timeOffset="131770.1">13769 10548 123 0,'0'0'81'15,"0"0"-6"-15,0 0-17 16,0 0-26-16,0 0 16 16,0 0-7-16,0-53-4 15,0 48 12-15,0 5-11 16,0-1-4-16,0 1 9 15,0 0-26-15,0 0-17 16,0 0-2-16,0 0-7 0,0 8 9 16,0 10 5-1,0 4-1-15,0 5 1 0,-2 5 15 16,-1 1 9-16,-1 6-3 16,-1-6-17-16,1 1 11 15,2-8-14-15,0-3 8 16,2-9-9-16,0-5-1 15,0-2 11-15,0-3-15 16,4-3 14-16,17 4 16 16,5-3 8-16,6-2-10 15,-1 0-19-15,0 0 2 16,-7 0-11-16,0 0-7 16,-1 0-55-16,-5 0-27 15,-1 0-41-15,-5-4 9 0,-1 1-62 16,-7-2-81-16</inkml:trace>
  <inkml:trace contextRef="#ctx0" brushRef="#br0" timeOffset="132013.01">13838 10728 306 0,'0'0'117'0,"0"0"-16"16,0 0-54-16,0 0 8 16,0 0-3-16,0 0-8 0,109-51-15 15,-91 46-23-15,-2 2 1 16,-7 2-7-16,-3-1 0 16,-4 2-34-16,-2 0-74 15,0-2-55-15,0-2-135 16</inkml:trace>
  <inkml:trace contextRef="#ctx0" brushRef="#br0" timeOffset="132219.81">13811 10469 436 0,'0'0'164'16,"0"0"-24"-16,0 0-45 0,0 0-68 15,0 0-19-15,0 0 4 16,154-32-12-16,-116 32 4 16,0 0-4-16,-6 0-51 15,-7 4-74-15,0-1-97 16,-7-3-193-16</inkml:trace>
  <inkml:trace contextRef="#ctx0" brushRef="#br0" timeOffset="132739.74">14349 10546 282 0,'0'0'170'0,"0"0"-93"16,0 0 9-16,0 0-2 15,0 0-8-15,0 0-38 0,-4 0-5 16,19 0-16 0,5 0-10-16,-3 0-7 0,4 0 4 15,-3 0-4 1,-1 0-73-16,-1 0-41 0,-5 0-18 16,-4 0-151-16</inkml:trace>
  <inkml:trace contextRef="#ctx0" brushRef="#br0" timeOffset="132916.64">14349 10546 195 0,'-10'85'217'16,"10"-85"-96"-16,0 0-21 16,0 0 12-16,0 0-98 0,0 0-10 15,81-2-3 1,-59-1 9-16,-4-1-10 0,0-3-50 15,2 0-137-15,-2-4-265 16</inkml:trace>
  <inkml:trace contextRef="#ctx0" brushRef="#br0" timeOffset="133906.19">14914 10285 289 0,'0'0'127'16,"0"0"-31"-16,0 0-40 16,0 0-3-16,0 0-33 15,0 0-4-15,-4-10-6 16,0 10-4-16,0 0-1 16,-3 0-3-16,0 0 0 15,2 0 4-15,3 6-3 0,2-2-3 16,0-2-2-16,0 2 2 15,0-2-1-15,0 2 6 16,0 4-4-16,0 1 5 16,2 0 0-16,10 3 3 15,-1-2 5-15,0 5-9 16,-2-6 2-16,-2 3-4 16,-5-2-1-16,-2 0 0 15,0 2 7-15,0 2-2 16,-13 0-7-16,-10 2 15 15,-1 0 1-15,-3 0-9 16,0-3 3-16,2-2 1 16,4-2-4-16,2-4-1 0,6-1-3 15,4-1-1-15,5-2 1 16,1-1-3-16,3 0 6 16,0 0 0-16,0 0 10 15,0 0 22-15,0 0 10 16,0 0-12-16,0 0-7 15,0 0-10-15,0 0-9 16,0 0 1-16,0 0-11 16,0 0 9-16,0 0 0 15,0 0 0-15,0 0 3 16,0 2-5-16,0-2-4 16,0 0 0-16,0 0-1 0,0 0 7 15,0 0-2 1,0 0 3-16,0 0 3 0,12 0 2 15,5 0 2-15,4-8-17 16,-2 1 2-16,-1-2 0 16,-1 6-2-16,-7 0 1 15,1 3-1-15,-1 0-2 16,-4 0-14-16,3 3 9 16,-3 12 3-16,2 3-6 15,-4 3 6-15,-2-2 1 16,-2 4-9-16,0-1 2 15,0 4 6-15,-2 0 3 16,-8 4 1-16,4 0 0 0,2 0 2 16,4-2-2-1,0-7 4-15,0-1-4 0,0-8 0 16,16 5 1-16,1-3-1 16,3-2 4-16,3 0-2 15,1-1 3-15,-2-3-5 16,1-5-40-16,-1-3-230 15,-7 0-410-15</inkml:trace>
  <inkml:trace contextRef="#ctx0" brushRef="#br0" timeOffset="134576.69">14870 10331 129 0,'0'0'115'16,"0"0"-59"-16,0 0 13 15,0 0 10-15,0 0-9 16,0 0-43-16,0 2 7 16,-2-2 20-16,0 0 13 15,0 0 9-15,2-5-36 16,0-9-11-16,0-6 24 16,0-4 7-16,0-3-30 15,4-4-20-15,11 1-6 16,4 0-2-16,1 5-2 15,1 2-2-15,2 8-19 16,0 8-40-16,-2 7-38 0,2 0-33 16,-3 16 4-16,3 6-251 15</inkml:trace>
  <inkml:trace contextRef="#ctx0" brushRef="#br0" timeOffset="136179.72">15227 10240 138 0,'0'0'164'0,"0"0"-100"0,0 0 0 15,0 0 20-15,0 0 0 16,0 0 4-16,0-7-7 16,0 0-41-16,5 0 17 15,-3 0-21-15,0 2-9 16,0 1 4-16,-2-1-8 15,0 3-4-15,2 0-14 16,-2 1 5-16,0 1 6 16,0 0-3-16,0-3-7 15,0 3 1-15,0 0-5 16,0 0 4-16,0 0-2 16,0 0 4-16,0 0-3 0,0 0-1 15,0 0-4-15,-4 0-3 16,-12 3 1-16,-1 9 2 15,-6 0 2-15,3 4-1 16,0 2-2-16,0 8-1 16,7 6 2-16,3 12 0 15,6 6 17-15,4 8-9 16,0 3 4-16,0-1-8 16,12-2 2-16,9-4-5 15,6-8 3-15,6-6 6 16,-1-8-2-16,-3-5 14 15,0-6-8-15,-5-7-4 16,-5-6 3-16,-4-4 2 0,-7-2 1 16,-4 0-2-16,-2-2-8 15,-2 0-1-15,0 0 3 16,0 0 0-16,0 0 1 16,0 0 0-16,0 0-1 15,0 0 0-15,0 0-4 16,0 0 0-16,0 0-3 15,0 0-1-15,4 0-64 16,7 0-108-16,3 0-352 16</inkml:trace>
  <inkml:trace contextRef="#ctx0" brushRef="#br0" timeOffset="137033.87">16314 10606 315 0,'0'0'137'15,"0"0"-42"1,0 0-14-16,0 0-17 0,0 0 20 15,0 0-64-15,45-23-14 16,-45 23-5-16,0 0-2 16,0 0-1-16,0 0-15 15,0 9 9-15,-6 0 8 16,-8 0 5-16,-1 0 2 16,-3 0 0-16,3-4 0 15,5 0-6-15,1-5 7 16,7 0-6-16,0 0 9 15,2 0 66-15,0 0-30 16,0-9-26-16,0-2-5 0,0 3-10 16,4-1-1-16,1 7-2 15,-3 0-4-15,0 2 2 16,0 0-2-16,0 0-12 16,1 0 12-16,2 0-2 15,-1 0 2-15,-4 0 1 16,0 0 0-16,0 0 0 15,0 0 0-15,4 0 1 16,-2 2 1-16,3-2-2 16,7 2 4-16,-2 1-2 15,9 1 6-15,-4 3 0 16,-5 6-5-16,0 4 1 16,-10 10-4-16,0 1-11 0,-12 7 0 15,-9-9 7-15,0-1 3 16,11-9 0-16,10-8-72 15,0-8-330-15</inkml:trace>
  <inkml:trace contextRef="#ctx0" brushRef="#br0" timeOffset="137921.73">17688 10156 218 0,'0'0'131'15,"0"0"-57"-15,0 0 27 16,0 0-8-16,0 0-39 16,0 0 5-16,-7-12-6 15,7 12-12-15,0 0 21 16,0 0-9-16,0 0-8 0,0 0 9 16,3-2 14-16,14 2-27 15,4 0-40-15,1 0 0 16,2 7-2-16,-2 20 0 15,-1 16 1-15,-6 11-1 16,-6 10 1-16,-9 4-1 16,0-4 1-16,0-6 1 15,-18-7 9-15,-7-11-2 16,-1-8-5-16,-1-6 0 16,7-8 8-16,4-4-6 15,10-4-5-15,1-6 0 16,5 0 1-16,0-2-3 15,0 2-4-15,5-4-150 16,20 0-120-16</inkml:trace>
  <inkml:trace contextRef="#ctx0" brushRef="#br0" timeOffset="139336.64">18492 10447 78 0,'0'0'147'15,"0"0"-42"-15,0 0 6 16,0 0-17-16,0 0-16 15,0 0 9-15,7-3-25 16,-7 3-25-16,0 0-16 16,0 0-7-16,0 0 3 15,0 0-9-15,0 0-8 16,0 0-35-16,-11 0 30 16,-4 7 5-16,-1 1 2 15,3-2 3-15,3-4-3 16,4 0 0-16,4-2 0 15,0 2 1-15,2-2-1 16,0 0 9-16,0 0 15 16,0 0 1-16,0-2-9 0,0-6-5 15,0 2 5-15,4 0-13 16,0 4 7-16,0-1 5 16,-4 3 2-16,3 0-2 15,-3 0-16-15,0 0-1 16,0 0-5-16,0 0-28 15,0 0-5-15,-7 3 27 16,3 1 6-16,2 0 4 16,2-2 1-16,0-2 17 15,0 0 3-15,0 0-20 16,13 0 0-16,3 0-2 16,2 0 4-16,-5-4 4 0,-2 4 0 15,-2 0 7-15,-4 0-5 16,-3 12 7-16,-2 11-3 15,0 2 6-15,0 1-1 16,-2 3-8-16,-19-5-7 16,-6-2-2-16,-4-5-19 15,2-6-214-15,8-11-355 16</inkml:trace>
  <inkml:trace contextRef="#ctx0" brushRef="#br0" timeOffset="139981.49">19117 10089 187 0,'0'0'132'0,"0"0"-5"15,0 0-40-15,0 0 17 16,0 0 18-16,0 0-51 15,0-17-4-15,0 17-22 16,0 0 6-16,0-3-20 0,0 3-12 16,0 0-16-16,0 0-3 15,-2 0-4-15,-6 0 2 16,0 0-5-16,-5 5 7 16,-1 7 0-16,3 3 1 15,-3 6-1-15,1 7 17 16,0 4 0-16,-3 8 16 15,3 1-28-15,4 1 7 16,4-2-3-16,5-2 6 16,0-6-4-16,19-3 10 15,27-4-1-15,16-5 10 16,21-4-30-16,0-8-11 16,-10-8-303-16</inkml:trace>
  <inkml:trace contextRef="#ctx0" brushRef="#br0" timeOffset="140813.84">19449 10062 357 0,'0'0'129'0,"0"0"-90"16,0 0-19-16,0 0 3 16,0 0-6-16,0 0-14 15,-4 0 4-15,4 7 4 16,0 10 39-16,0 3 16 16,0 10-12-16,0 7-10 15,0 2-11-15,0 5-14 0,0-1 0 16,0-3-10-16,-5-5 5 15,0-4-14-15,1-6-5 16,0-11-84-16,4-3-68 16,-3-11-72-16</inkml:trace>
  <inkml:trace contextRef="#ctx0" brushRef="#br0" timeOffset="141339.79">19429 10173 344 0,'0'0'161'15,"0"0"-85"-15,0 0 29 16,0 0-27-16,0 0-25 16,0 0-36-16,22-72-8 15,1 57 3-15,-2 3 1 16,6 4 25-16,0-1-27 15,0 7-4-15,0 2 11 16,-6 0 3-16,-4 0-12 16,-4 11-9-16,-6 9-1 15,-7 4 1-15,0 2 1 16,-2 0 4-16,-21-2-4 16,-6-2 1-16,-2-1-2 0,2-3 4 15,4-7 1-15,10-2-5 16,8-6 0-16,5-3-15 15,2 0 4-15,0 0 7 16,18 0-53-16,7-3-20 16,1-3 64-16,0 6 13 15,1 0-10-15,0 0 5 16,0 0 5-16,-5 14-2 16,-6 4 3-16,-5 0-1 15,-9-3 9-15,-2-1 5 16,0 1 31-16,-16-3-17 15,-10 0 7-15,-8-2-17 16,3-2 3-16,2-2-16 0,7-6-3 16,6 0-2-16,6 0-82 15,10-4-55-15,0-16-161 16</inkml:trace>
  <inkml:trace contextRef="#ctx0" brushRef="#br0" timeOffset="141633.7">19890 9964 505 0,'0'0'135'0,"0"0"-12"0,0 0-3 15,0 0-73-15,0 0 1 16,0 0-11-16,0-16-37 15,6 24-25-15,6 21 25 16,3 6 13-16,-1 5 37 16,-3 4-15-16,-2 1-25 15,-6-1 3-15,-3-4 1 16,0 0-13-16,0-8-2 16,0-6-45-16,0-8-83 15,0-7-25-15,8-11-166 16</inkml:trace>
  <inkml:trace contextRef="#ctx0" brushRef="#br0" timeOffset="142422.84">20280 10244 319 0,'0'0'219'16,"0"0"-159"-16,0 0-12 15,0 0 14-15,0 0-22 16,0 0-8-16,9-8-23 16,-9 8-4-16,0 0-3 15,0 0-2-15,0 0 15 16,0-1-9-16,0-1-3 16,0-2-3-16,0-1 0 0,-2-2 1 15,-3 0 4-15,1 0 8 16,-2-2-2-16,1 1-9 15,0 3 10-15,3-1 19 16,-2-1 5-16,1 5-17 16,1-2-8-16,-2 4 0 15,4 0 0-15,-2-2 2 16,0 2-8-16,-3-1 0 16,3 1-3-16,-3 0-2 15,-2 0-1-15,-1 0 1 16,-1 0-1-16,0 0-1 15,0 1 3-15,0 7-2 16,3 0 1-16,0 2-6 0,0 2 5 16,4 0 1-16,-2 2 0 15,4-2 1-15,-3-1 4 16,3 0-1-16,0-1-3 16,0 1 2-16,0-3-2 15,0-4 2-15,0-2-1 16,0-2 0-16,0 0 0 15,3 0 4-15,5 0-3 16,4 0 1-16,-1-11-1 16,0-3-2-16,0 0 1 15,-2-1-2-15,2-3 0 16,-2 2 3-16,-2 0-2 0,1 2 0 16,1 3 4-1,-4 3-4-15,0 4 0 0,-1 2 1 16,-2 1 3-16,-2 1 5 15,2 0-10-15,-2 0 2 16,0 0 0-16,0 0-2 16,2 0-5-16,3 0 0 15,4 3-6-15,0 11 11 16,2 5 9-16,1 1-1 16,-2-3-3-16,-1 0 1 15,1-2-5-15,-2-4 1 16,-1-3-2-16,1-4-41 15,6-4-136-15,3 0-86 16,2 0-263-16</inkml:trace>
  <inkml:trace contextRef="#ctx0" brushRef="#br0" timeOffset="143206.69">20541 10181 320 0,'0'0'188'16,"0"0"-97"-16,0 0-62 15,0 0-26-15,0 0 2 16,0 0 5-16,-18-39-7 16,10 35-3-16,-1 2 8 15,4 1 15-15,-2-2 18 16,3 3-13-16,0 0-14 16,-3 0-10-16,0 4 11 0,-2 14 23 15,5 4-21-15,2 5 6 16,2-1-1-16,0-1 11 15,0 0-6-15,13-7-2 16,5-4-13-16,9-11 10 16,2-3-3-16,0 0 2 15,2-3-10-15,-4-17-11 16,-4-3-44-16,0-2-15 16,-9-6-9-16,-1 0 4 15,-5-6 16-15,2-1 48 16,-1 4 0-16,-3 5 0 15,3 2 14-15,-4 13 38 16,-1 4 1-16,1 3 14 0,-5 7-46 16,2-3 5-16,-2 3-4 15,2 0-22-15,0 0-11 16,0 10-10-16,1 16 21 16,-3 11 9-16,0 2 1 15,0 3-2-15,0-2-7 16,0-1 0-16,0-5 1 15,0-4-2-15,-5-8-2 16,3-7 2-16,2-6 3 16,-2-6-2-16,2 0-1 15,0-3 1-15,0 0 12 16,0 0-5-16,0-5 5 0,0-12-7 16,4-3-6-16,10-1-15 15,-1 4 4-15,0 2-11 16,1 1 12-16,-5 4 6 15,-1 3 4-15,-2 0 2 16,-6 5-1-16,0 0-1 16,0 1-6-16,0 1-25 15,0 0 8-15,0 0 13 16,-10 0 1-16,1 0 8 16,3 0-6-16,1 0 4 15,0 10 2-15,1 2 2 16,4 2 7-16,0 1 9 15,0 4 13-15,0-3-11 16,7-2-7-16,13 0 0 16,7-5-6-16,6 0-6 0,5-9-84 15,0 0-344 1</inkml:trace>
  <inkml:trace contextRef="#ctx0" brushRef="#br0" timeOffset="144099.56">20845 10118 132 0,'0'0'117'15,"0"0"-21"-15,0 0 4 16,0 0-16-16,0 0-30 15,0 0-10-15,8-22-15 0,-3 18-7 16,-1 2 29 0,0-2-16-16,2 2-29 0,0 0 0 15,-2 0 6-15,3 0 5 16,-1-2-15-16,0 2-1 16,-2-1 6-16,0 3-6 15,-4 0 1-15,0 0-2 16,0 0 0-16,0 0-7 15,0 3-3-15,0 15 10 16,0 5 22-16,-8 0 5 16,-2 1-24-16,-3 5 8 15,-3-1-2-15,-6-2-4 16,2-4-5-16,2-8-297 16</inkml:trace>
  <inkml:trace contextRef="#ctx0" brushRef="#br0" timeOffset="145705.6">21294 10287 390 0,'0'0'208'0,"0"0"-124"16,0 0-78-16,0 0 1 0,0 0-3 15,0 0 11 1,79 15-12-16,-77-1-3 0,-2 5-6 15,0 6 4-15,-21 1 2 16,-7 3 9-16,-4-3-9 16,8-6-7-16,8-12-158 15,16-8-200-15</inkml:trace>
  <inkml:trace contextRef="#ctx0" brushRef="#br0" timeOffset="146227.64">21692 10050 350 0,'0'0'182'15,"0"0"-90"-15,0 0-15 16,0 0 14-16,0 0 3 16,0 0-51-16,6-28 0 15,-4 26-20-15,1 2-4 16,-3 0 12-16,0 0-17 16,0 0-12-16,0 0-2 15,0 0-2-15,2 0-14 16,2 20 9-16,0 6 7 15,4 6 7-15,-4 1 2 16,-2 0-9-16,3-1 6 16,-3-2-6-16,-2-3 5 0,0-5 0 15,0-4-5-15,0-6-21 16,0-6-120-16,0-6-151 16</inkml:trace>
  <inkml:trace contextRef="#ctx0" brushRef="#br0" timeOffset="146797.84">21765 10080 151 0,'0'0'143'15,"0"0"-79"-15,0 0-5 16,0 0-4-16,0 0-29 15,0 0-15-15,2-72-2 16,9 58 4-16,5 0 5 16,-3 2 21-16,5 2-15 15,0 2 0-15,2 6 13 16,-2 2-22-16,-1 0-10 16,-1 0-5-16,-5 10-1 15,-3 8 1-15,-4 0 0 16,-2 2 0-16,-2 2 6 15,0-2 19-15,0 0-2 0,-14 0-6 16,-5-1-6-16,-8-2-1 16,2-2-5-16,-2-2 6 15,9-5-6-15,7-1-3 16,7-6 3-16,4-1 1 16,0 0 19-16,2 0-25 15,21-8-17-15,6 0-6 16,2 4 22-16,2 0 2 15,-4 2 1-15,0 2-2 16,-2 0-2-16,-10 0 2 16,0 0 0-16,-9 10 0 15,-6 3 4-15,-2-1-2 16,0 3 1-16,-6 2 3 16,-17-1 8-16,1-2-9 15,0-3-5-15,2-2 7 0,5-3 0 16,3-4-6-16,8-2 0 15,1 0-1-15,3-2-165 16,0-17-454-16</inkml:trace>
  <inkml:trace contextRef="#ctx0" brushRef="#br0" timeOffset="147166.07">22126 9934 142 0,'0'0'219'0,"0"0"-92"0,0 0-3 16,0 0-59-16,0 0 28 15,0 0-22-15,0-27-40 16,0 27 15-16,0 0-14 15,0 0-15-15,0 0-1 16,2 0-15-16,1 3-1 16,3 23 0-16,0 12 21 15,2 12 20-15,-2 4-4 16,3 3-17-16,1-3-1 16,-2-7-3-16,-1-2-11 0,-1-12 0 15,-1-7-1-15,-3-11-2 16,1-10-2-16,5-5-80 15,3 0-49-15,7-5-137 16</inkml:trace>
  <inkml:trace contextRef="#ctx0" brushRef="#br0" timeOffset="148053.15">22532 10175 159 0,'0'0'122'0,"0"0"-38"15,0 0 13-15,0 0-22 16,0 0-30-16,0 0-5 16,0-2-12-16,0 0 13 15,0-1 14-15,0 3-4 16,0-2-30-16,0 0 9 0,0-2-6 16,-5 0-10-16,-1-3 6 15,-1-2-4-15,-2 0 11 16,2-2-8-16,3 4-17 15,-3 0 18-15,3 2 9 16,-1 0-18-16,-2-1-10 16,3 2 2-16,2 4-1 15,0-2-2-15,0 2 0 16,-1 0 5-16,-1 0-5 16,0 0-1-16,-4 0 1 15,2 0-2-15,-5 0-3 16,-1 0 3-16,2 14 2 0,1 1-1 15,-1 3 1 1,4 3 0-16,-1 2 3 16,5-4 7-16,2 2-10 0,0-1 3 15,0-2-1-15,0-1 2 16,0 0-4-16,0-7 2 16,0-5-4-16,0 0 2 15,0-5-2-15,0 0-33 16,0 0 1-16,7 0 32 15,7-6-9-15,3-10-42 16,-1-6 5-16,-1 2 37 16,-1-1-6-16,-1 2 17 15,-4 2 5-15,2 4-5 16,-2 0 47-16,-5 3 8 16,-2 2-46-16,1 4 17 0,-3 1-3 15,2 3-10-15,-2-3 10 16,0 3 1-16,0 0-2 15,0 0-20-15,0 0 5 16,0 0-4-16,0 0-6 16,0 0 3-16,2 0-1 15,1 0-4-15,1 0-12 16,1 15 10-16,1 6 7 16,1 7 10-16,-1 0-2 15,4-1 9-15,-2-3-15 16,-1-8 2-16,2-2 2 15,-2-5-5-15,-1-2-1 0,1-5-113 16,2-2-328 0</inkml:trace>
  <inkml:trace contextRef="#ctx0" brushRef="#br0" timeOffset="149071.84">22788 10106 686 0,'0'0'195'16,"0"0"-88"-16,0 0-37 15,0 0-25-15,0 0-33 16,0 0-9-16,38-2 0 0,-36 2-2 16,-2 0 7-16,0 0-6 15,2 0 0-15,1 0-1 16,1 0-1-16,0 6-3 15,4 2 3-15,-4 1 3 16,0-5-3-16,-2-3-1 16,-2 3 1-16,0 0-1 15,0-2 0-15,0-2-4 16,0 0-4-16,0 0 6 16,0 0-10-16,0 0-6 15,0 0 19-15,0 0 4 16,0-4-4-16,0-7-3 15,0-3-2-15,0 2 4 0,-4 1-14 16,-2 1-5 0,1 4 14-16,0 1 1 0,1 2 2 15,-1 3 3-15,3 0 0 16,0 0 5-16,2-2 0 16,0 2-5-16,0 0 1 15,0 0-5-15,-2 0 2 16,0 0 2-16,-3 0-7 15,-4 10 7-15,0 6 11 16,1 4-8-16,1 5-2 16,2 0 0-16,1 5 13 15,4-1 2-15,0-4 7 16,0-2-15-16,9-5 3 16,8-4-4-16,4-8 7 0,6-6-5 15,2 0 9-15,2 0-8 16,-4-20-4-16,-6 0-2 15,-2-6-2 1,-7-3 1-16,0 0 3 0,-5-5 3 16,-1 0-9-16,1-3-1 15,0-1 0-15,-3 2 2 16,1 2-2-16,-3 7 5 16,-2 8-5-16,0 4 4 15,0 10-5-15,0 3 4 16,0 2-1-16,0 0 2 15,0 0-3-15,0 0-4 16,0 0-11-16,2 0-4 0,-2 22 15 16,0 7 2-16,0 8 1 15,0-1-2-15,0-3 6 16,0 2-3-16,0-5 4 16,0-2-4-16,0-2 1 15,0-4-3-15,0-5 4 16,0-8-2-16,0-2 0 15,0-5 0-15,0-2 1 16,0 0 1-16,0 0 8 16,0 0 4-16,0 0 22 15,0-7 6-15,7-12-19 16,6-7-7-16,7-3-6 0,2-1-1 16,3 2-9-16,-4 3-1 15,-2 8 1-15,-7 5 0 16,-6 6-1-16,-6 4-9 15,0 2-28-15,0 0-90 16,0 0-23-16,-4 11-1 16,-12 3-86-16,1 1-97 15</inkml:trace>
  <inkml:trace contextRef="#ctx0" brushRef="#br0" timeOffset="149245.68">23069 10104 93 0,'0'0'202'16,"0"0"9"-16,0 0-38 15,0 0-10-15,0 0-74 0,0 0-50 16,13 18-37-16,3-5 19 16,1 4 9-16,2 2-7 15,-3 0-17-15,-1 3 15 16,1-3-21-16,1-1-19 16,1-9-158-16,2-6-273 15</inkml:trace>
  <inkml:trace contextRef="#ctx0" brushRef="#br0" timeOffset="149693.7">23372 9835 154 0,'0'0'304'16,"0"0"-176"-16,0 0 31 15,0 0-34-15,0 0-37 0,0 0-43 16,0-3-10-16,0 3 1 16,9 0-8-16,11 8-16 15,5 13 2-15,4 11-10 16,-2 9 6-16,-3 5-3 16,-6 5-6-16,-7-2 3 15,-9-2-3-15,-2-6 0 16,0-4-1-16,-5-7-1 15,-7-9 0-15,5-7 2 16,0-5-2-16,7-9-112 16,0 0-112-16,0-12-176 15</inkml:trace>
  <inkml:trace contextRef="#ctx0" brushRef="#br0" timeOffset="150563.72">23667 9629 333 0,'0'0'135'0,"0"0"26"0,0 0-57 15,0 0-52-15,0 0-28 16,0 0-9-16,33-63-7 16,-22 61-5-16,0-1 18 15,0 3-8-15,-2 0 5 16,3 0 2-16,-1 3-11 15,-1 11-4-15,0 7 14 16,-3 4-8-16,-3 2 4 16,-2 2 16-16,-2 0-19 15,0 4-10-15,0-1 5 16,0 0-5-16,-9-5-2 16,2 0 1-16,5-6-1 0,2-7 0 15,0-2 8-15,0-3-7 16,14-7 0-16,3-2 11 15,1 0 4-15,0 0-3 16,-2 0-4-16,-6 0-2 16,0-11-1-16,-4 4 3 15,-1-3-3-15,-3 1-4 16,-2 4 2-16,0 1 3 16,0 1 6-16,0 2-9 15,0-2 0-15,0 2-7 16,0 1 3-16,0 0-2 15,0 0-6-15,-9 0-1 16,-2 0 5-16,0 12 1 0,0 4 0 16,-1 4 3-16,3 7-2 15,-1 2 2-15,-2 9-3 16,3 8 5-16,1 3-2 16,3 4 4-16,1 1-4 15,4 5 1-15,0-1 0 16,0 2-1-16,0-4 2 15,0-2 4-15,0-3 1 16,0-5-1-16,0-10-1 16,0-7 4-16,0-9-5 15,0-5 4-15,-3-7-2 16,-1-2-3-16,-5-2 1 0,0 0 5 16,3-4 5-16,-2 0 13 15,2 0-13-15,-1 0-6 16,3 0 1-16,-3 0-5 15,2 0-4-15,1 0-24 16,0 0-65-16,-3 0-85 16,1 0-249-16</inkml:trace>
  <inkml:trace contextRef="#ctx0" brushRef="#br0" timeOffset="151188.01">23578 10175 163 0,'0'0'132'0,"0"0"-72"0,0 0-9 16,0 0-25-1,0 0 4-15,0 0 19 0,-10 28-19 16,1-19 49-16,1 3-35 16,-6 3 2-16,-3 4-17 15,-2 8 2-15,0-1-7 16,1 0-5-16,5-3-12 15,1-9 0-15,3-2-7 16,5-1-40-16,4-9-124 16,0-2-126-16</inkml:trace>
  <inkml:trace contextRef="#ctx0" brushRef="#br0" timeOffset="170275.78">11255 10669 14 0,'0'0'33'0,"0"0"-5"16,0 0-5-16,0 0-2 0,0 0-10 16,0 0-3-16,0 0 10 15,0 0 5-15,0 0 1 16,0 0 11-16,0 0 4 16,0 0 8-16,0 0-12 15,0 0 3-15,0 0-1 16,0-1-4-16,0-1 6 15,0 0-13-15,0 0-2 16,0 2-1-16,0-2 8 16,0-1-4-16,0 1-1 15,0 1-9-15,0-1-3 16,0 0-5-16,0-3 2 0,0 3-4 16,0 1 11-16,0-1 0 15,0-2-5-15,0-3-11 16,0 4 5-16,0-1-6 15,-2 0 6-15,2 0-2 16,0 0 7-16,-3-2 0 16,3 1-3-16,-2 0 1 15,2-2-7-15,-3 2 11 16,1-4-8-16,2 1 12 16,-2 0-11-16,2 1 2 15,0-1 7-15,0 1-5 16,0 1 2-16,0 2 5 15,0 1-10-15,0 0-5 0,0-1 1 16,0 2 7-16,0-1 9 16,0-4-5-16,0 1-14 15,0 2 8-15,-2-1-6 16,0-2 3-16,-1 2-6 16,3 5 1-16,0-3 1 15,0 3-1-15,0 0-2 16,0 0 1-16,0 0-8 15,0 0 4-15,0 0-4 16,0 0-4-16,0 0 0 16,0 3 12-16,0 6 0 15,-2 5 0-15,0 4 1 0,-2 4 0 16,-3 4 0-16,0 5-1 16,0 2 0-16,-3 0 0 15,0-3-2-15,1-2 2 16,1-1 0-16,3-4 0 15,3-3 1-15,0 0-2 16,2-4-3-16,0-2 0 16,0-3 4-16,0-2 1 15,0-5-1-15,0 0 1 16,0-1 0-16,0-3 0 16,0 1 4-16,0-1-2 15,0 0 1-15,0 0-1 16,0 0-2-16,0 0 5 0,0 0 0 15,0 0 0-15,0 0 3 16,0 0-7-16,0 0 5 16,0 0-4-16,0 0 0 15,0 0 3-15,0 0 1 16,0 0-4-16,0-1-3 16,0-5 0-16,0 4-1 15,-5-3-1-15,3 1 2 16,-3-2 0-16,1 2 0 15,-3-1-2-15,-1 0 0 16,-6-1-4-16,-1-3 6 16,-3 4-2-16,-1-2 2 0,6 2 0 15,3 1 0 1,2-1-3-16,6 5 3 0,0-3 1 16,2 1 1-16,0 2 5 15,0-2 0-15,0 0 0 16,0 2-1-16,0 0 1 15,0 0 4-15,0 0-1 16,0 0-6-16,0 0 0 16,0 0-2-16,0 0-2 15,0 0-1-15,0 0 0 16,0 0-5-16,0 0-9 16,2 2 0-16,12 12 15 15,1 4 2-15,3 3-1 16,0-4 2-16,-2-1 0 15,-3-2-2-15,-2-3 0 0,-2-6 0 16,-3-1-1-16,-1 0 0 16,0-4 2-16,-3 0 7 15,3 0 12-15,-1 0 0 16,2 0-5-16,6 0-5 16,1 0 0-16,3-8-6 15,4-4 1-15,4-4-3 16,3-4-2-16,2-2 2 15,2 0-1-15,-6 2 2 16,-6 4-4-16,-7 6 3 16,-8 6 0-16,-1 2-3 15,-3 2 0-15,0 0-1 0,0 0 0 16,0 0 0 0,0 0 1-16,0 0 0 0,0 0 1 15,0 0-1-15,0 0-30 16,0 0-155-16,-14 0-312 15</inkml:trace>
  <inkml:trace contextRef="#ctx0" brushRef="#br0" timeOffset="172414.62">8256 10503 98 0,'0'0'56'16,"0"0"-46"-16,0 0-6 15,0 0 3-15,0 0-2 16,0 0 3-16,-37 0 15 15,34 0 36-15,3 0-3 16,0-1-1-16,0-2-19 0,0-1 25 16,0 2-7-16,0-1-28 15,0 1 3-15,0-1-6 16,0 1 2-16,0 0-3 16,0 0 19-16,0-1 1 15,0 0-15-15,0-3-8 16,0 0 4-16,0 0-4 15,-2 0-5-15,2 1 8 16,0 2 1-16,0 3-4 16,0-2 9-16,-2 2-14 15,2 0-9-15,0 0-5 16,0 0-4-16,0 2-20 0,0 16 9 16,0 6 15-16,0 6 10 15,0 3-8-15,0 3 4 16,0 4 3-16,0 4-5 15,-5 2 16-15,-2 0-3 16,1-4-12-16,-3-3 3 16,2-7-1-16,3-6 2 15,1-11-7-15,-1-5 2 16,4-6 7-16,-2-2-11 16,2 0 2-16,0-2 4 15,0 0-6-15,0 0 8 16,0 0 5-16,0 0-1 15,0 0-2-15,0 0-6 0,-2 0 5 16,2 0-8-16,-2-8-1 16,2 3 4-16,-3-2-2 15,-1 6-2-15,-1-2-11 16,-6 1 11-16,0 2-7 16,-1 0-13-16,0 0 0 15,1 0 14-15,3 0 5 16,4 0 2-16,0 0-5 15,2-2 7-15,-1-3-3 16,-1-4 6-16,0-2 2 16,-2-3 1-16,2 2-5 15,-2-3-1-15,-1 3 10 0,1 4-4 16,0-1 1-16,4 4-7 16,0-1 3-16,0 3-3 15,2-2 1-15,0-1 8 16,0 4-1-16,0-2 10 15,0 4 7-15,0 0-9 16,0 0-6-16,0 0-2 16,0 0-6-16,0 0-2 15,0 0-2-15,0 0-1 16,0 0 2-16,0 0 4 16,0 0-5-16,0-2 0 15,0 2-1-15,0 0 1 16,0 0 1-16,0 0-2 0,4 0-1 15,8 0-2-15,3 0-2 16,1 8 1-16,-1 3 3 16,1 3 1-16,-3-2 0 15,-1 1 0-15,1-1 0 16,1 0 0-16,-1 0-1 16,0 2 1-16,-1-4 0 15,-4-2 0-15,1-2-1 16,-7-2 2-16,1 0-1 15,-1-4 2-15,-2 0-2 16,2 0 0-16,-2 0 7 16,3 0-5-16,-1 0 1 0,-2 0 16 15,6 0-8-15,-4 0-7 16,3 0-3-16,-1 0-1 16,-2 0 2-16,4 0-2 15,-6 0 0-15,2 0 2 16,-2 0 1-16,0 0-2 15,0 0 3-15,0 0 1 16,0 0-2-16,0 0 3 16,0 0-3-16,0 0-3 15,0 0 0-15,0 0-2 16,0 0 1-16,0 0 1 16,0 0 6-16,0 0-5 15,4 0 7-15,7-12-7 16,9-8 2-16,3-8-3 15,3-4 1-15,-2 3-4 0,1-4 1 16,-5 8-4 0,-4 2 2-16,-3 9 5 0,-6 5-1 15,-5 6 4-15,-2 3-4 16,0 0-4-16,0 0-4 16,0 0-3-16,0 0 6 15,0 0-5-15,0 0 7 16,0 0 2-16,0 0-51 15,0 0-139-15,-4 0-281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2T04:00:20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15398 10557 9 0,'-8'-6'25'0,"3"-2"-8"0,3 2 23 15,0-4-25-15,0 5 35 16,2 2 13-16,-2 3-20 15,2 0-14-15,0 0-29 16,0 0-6-16,0 0-2 16,0 0 3-16,-3 0 5 15,3 0 10-15,0 0-9 16,-3 0 33-16,3 0-6 16,0 0-3-16,0 3-1 15,0 4-21-15,0 3 23 16,0 1-7-16,0-1-19 15,0-5 14-15,0-1-10 16,0-2-3-16,0-2 32 0,0 0 4 16,0 0 34-16,0 0-15 15,0 0-32-15,0 0 28 16,0 0-21-16,0 0 0 16,0 0 15-16,0-14-36 15,0-4-10-15,0 1 0 16,0-3 7-16,0 1-15 15,0 3 8-15,0 2 0 16,0 5-7-16,0 2 5 16,0 0 2-16,0 7-10 15,-2 0 17-15,-6 0-23 16,-11 0 16-16,-2 2 0 0,-13 19-14 16,3 7 17-16,0 4-3 15,2 6 0-15,2 5-3 16,5 3-6-16,6 0 8 15,9 3 1-15,7-6-7 16,0-5 22-16,18-6-13 16,18-12 4-16,11-10 16 15,13-10 43-15,7 0 5 16,-3-14-26-16,-5-11 6 16,-11-2-48-16,-12 1 10 15,-10 4-12-15,-10 7 3 16,-9 6-13-16,-7 4 9 15,0 5-79-15,0 0-61 16,-15 0-245-16,-10 0-51 0</inkml:trace>
  <inkml:trace contextRef="#ctx0" brushRef="#br0" timeOffset="420.72">15659 10747 1 0,'0'0'19'0,"0"0"31"0,0 0 17 15,0 0 20-15,0 0-10 16,0 0 29-16,-4-19 1 15,0 11-39-15,-1 0-7 16,0-3-20-16,3 2-32 16,0-1 32-16,0 0-22 15,-3 2 3-15,3 1 36 16,0 4-29-16,0 1 8 16,2 2-35-16,-2 0-2 15,0 2-5-15,-6 26-28 16,0 10 33-16,1 6-8 15,1-1 21-15,6 1-13 16,0-3 0-16,0-5 6 16,0 0-10-16,0-3 4 0,0-5-9 15,0-1-68-15,0-4-140 16,-6-5-188-16</inkml:trace>
  <inkml:trace contextRef="#ctx0" brushRef="#br0" timeOffset="1305.66">15348 11789 161 0,'0'0'127'16,"0"0"-59"-16,0 0-42 0,0 0-13 15,0 0-13-15,0 0 0 16,-16 20 18-16,9-10 8 15,3 2 30-15,-1-4-17 16,2-1 22-16,3-4-28 16,0-1-26-16,0-2 1 15,0 0 37-15,0 0 16 16,0-2 55-16,0-18-71 16,8-4-35-16,3-2-1 15,-5 5 1-15,-2 3-3 16,-4 8-7-16,0 5-14 15,0 5 11-15,0 0-37 16,0 0 20-16,-15 4 15 16,-9 15 3-16,-8 4 2 15,3 0 0-15,2 6-1 0,-2 1-2 16,8 6 3-16,3 2-2 16,9 2-10-16,5-2 15 15,4-4-3-15,0-4 4 16,23-7-3-16,18-10 23 15,8-6 41-15,9-7-14 16,-2 0 21-16,-7 0-65 16,-7-15 10-16,-11 3-17 15,-8 0-11-15,-6 0 3 16,-1 5-76-16,-5 0-77 0,-2-1-170 16</inkml:trace>
  <inkml:trace contextRef="#ctx0" brushRef="#br0" timeOffset="1762.4">15675 12041 9 0,'0'0'407'0,"0"0"-242"16,0 0-95-16,0 0-14 15,0 0-29-15,0 0-23 16,-22 0-2-16,22-7-2 15,4-10-10-15,14-3 5 0,0 2 10 16,0 1 41 0,-1-1-40-16,2 4 1 0,-2 7 4 15,-1 2 5-15,-3 5-13 16,-4 0-3-16,-2 3 2 16,-3 19-6-16,-4 6 4 15,0 4-21-15,-8 4 14 16,-21 0 5-16,-10 3 2 15,-3-2 22-15,0-1-21 16,1-1-1-16,10-5 1 16,9-9 11-16,11-4-24 15,9-11 10-15,2-4 2 16,0-2 26-16,24 0 21 16,20 0 67-16,17-12-71 0,1-2-31 15,-2 2 8-15,-4 2-20 16,-4 7 0-16,-6-2 3 15,-10 5-3-15,-4 0-13 16,-13 5-79-16,-12 18-125 16,-7-5-296-16</inkml:trace>
  <inkml:trace contextRef="#ctx0" brushRef="#br0" timeOffset="2662.03">15263 13133 36 0,'0'0'94'0,"0"0"-71"16,0 0 52-16,0 0-27 15,0 0-7-15,0 0 19 16,0 0-43-16,-36 111-2 16,36-111 18-16,0 0 74 15,0 0 39-15,13 0-18 16,5-14-119-16,-2-4 11 16,-8 2-20-16,2-4 6 0,-2-2-9 15,-3 1 4-15,-3-2-1 16,-2 5 0-16,0 4-26 15,0 8 24-15,0 2-14 16,-4 4 16-16,-17 0 16 16,-5 2-8-16,-12 20-8 15,-2 4 0-15,-2 12-3 16,1 4 3-16,3 4 2 16,12 5 16-16,8-3 24 15,9 0-25-15,9-2 9 16,0-7 4-16,6-2-27 0,19-13 5 15,6-6-8 1,14-4 0-16,4-14 21 0,9 0 9 16,4 0-30-1,4-22-62-15,-2-2-181 0,-4-2-338 16</inkml:trace>
  <inkml:trace contextRef="#ctx0" brushRef="#br0" timeOffset="3150.84">15664 13450 262 0,'0'0'206'0,"0"0"-91"15,0 0-3 1,0 0-28-16,0 0 18 0,0 0-35 16,-27-41-67-16,36 23 1 15,13-2-1-15,3 2 6 16,0-1 12-16,-1 8-15 15,0 2-1-15,-2 9 13 16,3 0-5-16,0 2-10 16,-8 19 0-16,-3 0 0 15,-10 4-6-15,-4 1 0 16,0 0 6-16,-26 1-14 16,-8 0 18-16,-3-1-4 15,0-4 9-15,9-4 2 16,12-7-14-16,9-8 3 15,7-1-27-15,0-2 25 16,9 0 2-16,18-2 3 16,4-6-3-16,2 2-1 0,-3 6-8 15,-4 0 9-15,3 6 0 16,-4 15-5-16,-5-2 8 16,-11 4-6-16,-9-4-2 15,0 1-33-15,-22 3 32 16,-18-1 6-16,-7-2 9 15,0-4 33-15,4-6-41 16,12-5 18-16,9-5-19 16,9 0-5-16,13-15-76 15,0-28-459-15</inkml:trace>
  <inkml:trace contextRef="#ctx0" brushRef="#br0" timeOffset="7288.98">17167 10435 4 0,'0'0'8'0,"0"0"23"16,0 0-21-16,0 0 24 16,0 0 13-16,0 0-46 15,0 0 25-15,0-26 29 16,0 24-33-16,0-2 41 16,0 2-45-16,0 2-16 15,0-2 20-15,0 0-16 16,0 0-5-16,0-2-1 15,0-1 5-15,0 2-5 16,2-3 1-16,2-2 6 16,1-1 10-16,-1 0-10 15,2 1 8-15,-4 2 9 0,-2 0-21 16,0 6 29 0,0 0-11-16,0 0-21 0,0 0 0 15,0 0-17-15,0 0-16 16,-6 9 31-16,-11 14 2 15,-2 0 32-15,1 4 4 16,1-3-21-16,3-2 33 16,1-5-47-16,1-5 16 15,6-3-6-15,4-4 4 16,0-4-14-16,2-1 2 16,0 0 3-16,0 0 7 15,0 0-3-15,20 0 2 16,7 0 23-16,2-1-31 15,-2 1 3-15,1 0-7 16,-4 0 0-16,-1 0-8 16,-5 5 8-16,-7 10-10 0,-4-2-5 15,-7 3-33-15,0 1 48 16,-3-2-5-16,-19 3 12 16,-2-1 4-16,-7-4-9 15,0-1 8-15,4-3-10 16,-2-4 8-16,6-2-8 15,7-1 0-15,3-2 2 16,9 0 5-16,2 0-7 16,0 0-11-16,2 0-19 0,0 0-77 15,0 0-90 1,0 0-52-16</inkml:trace>
  <inkml:trace contextRef="#ctx0" brushRef="#br0" timeOffset="7531.84">17082 10444 184 0,'0'0'53'0,"0"0"81"15,0 0-71-15,0 0-30 16,0 0 56-16,0 0-29 15,154-39-28-15,-123 33 7 16,-4 4-34-16,-4 2-5 0,-4 0 0 16,-6 0-36-16,-2 0-153 15,-2 2-98-15</inkml:trace>
  <inkml:trace contextRef="#ctx0" brushRef="#br0" timeOffset="7913.74">17579 10339 210 0,'0'0'72'16,"0"0"41"-16,0 0-72 16,0 0-23-16,0 0-18 0,0 0-4 15,-9-13 4-15,-7 20 5 16,3 5-4-16,-1 0 4 15,5 3-3-15,3 2-2 16,2-1 0-16,4-3-9 16,0-1-2-16,0-10-6 15,15-2 17-15,9 0 85 16,8 0-36-16,-3-11-11 16,-5-5-26-16,-9 2-6 15,-5 2 6-15,-6 2-12 16,-4 1-23-16,0 4 23 15,0 3-2-15,-6 0 2 16,-12 2-22-16,-5 0-3 0,1 0-32 16,0 4-10-16,-1 10-41 15,8-2-22-15,3-2-59 16</inkml:trace>
  <inkml:trace contextRef="#ctx0" brushRef="#br0" timeOffset="8236.33">17896 10219 143 0,'0'0'117'0,"0"0"1"16,0 0-87-16,0 0-26 15,0 0-5-15,0 0-6 16,-14 37 6-16,-7 1 46 16,-2 13 8-16,-9 7 43 15,-6 8-62-15,-2 4 5 16,-2 2 2-16,3-6-41 16,6-5 13-16,4-6-14 15,4-9 0-15,8-7 0 16,6-7 0-16,4-7-70 15,7-12-129-15,0-13-80 16</inkml:trace>
  <inkml:trace contextRef="#ctx0" brushRef="#br0" timeOffset="8589.95">17931 10590 188 0,'0'0'95'16,"0"0"43"-16,0 0-65 16,0 0-30-16,0 0-38 15,0 0-1-15,-22-12-4 16,11 16 0-16,1 10 6 0,2 1-3 16,1 7 15-16,3 2 21 15,4 1-29-15,0-7 12 16,0-4-22-16,11-8 4 15,13-6 21-15,7 0 39 16,3-5-23-16,-3-12 7 16,-8-1-48-16,-15 0 12 15,-8-1-12-15,0 2-11 16,-20 1-9-16,-18 3 20 16,-6 12-16-16,-8 1 11 15,1 0-66-15,7 28-39 16,8 0-189-16</inkml:trace>
  <inkml:trace contextRef="#ctx0" brushRef="#br0" timeOffset="9584.7">17082 11857 330 0,'0'0'252'16,"0"0"-146"-16,0 0-106 16,0 0 15-16,0 0 12 15,0 0-25-15,108 18 34 16,-72-18-25-16,-2 0-7 16,-8 0-4-16,-1-8 10 15,-3-6-12-15,-3-2 2 16,-4-2 0-16,-4 0-17 0,-6 0 15 15,-3 2-15 1,-2 0 14-16,0 2-12 0,0-1 15 16,0 5 0-16,0 5 1 15,0 3 2-15,0 0 4 16,0 2-7-16,0 0 0 16,-2 0-1-16,0 0-2 15,-4 15 3-15,0 15 0 16,2 13 35-16,-1 9-22 15,3 9 6-15,-2 4 14 16,2 3-27-16,-1 0 5 16,-2-1-11-16,3-4 0 15,0-10 1-15,2-7-1 16,0-14-10-16,0-12-24 0,0-9-47 16,0-11-30-16,0 0-35 15,14-12-13-15,-1-19-162 16</inkml:trace>
  <inkml:trace contextRef="#ctx0" brushRef="#br0" timeOffset="9784.58">17267 12097 275 0,'0'0'210'16,"0"0"-45"-16,0 0-37 15,0 0-32-15,0 0 30 16,0 0-109-16,-34-63-11 15,54 46-12-15,9 1 18 0,12-2-39 16,3-1-33 0,7 2-63-16,0 0-14 0,-2 0-108 15,-7-1-72-15</inkml:trace>
  <inkml:trace contextRef="#ctx0" brushRef="#br0" timeOffset="10088.41">17650 11779 90 0,'0'0'167'0,"0"0"-24"0,0 0-69 16,0 0 33-16,0 0-76 15,0 0-16-15,-32-12-15 0,26 21 9 16,2 12-9 0,1 1 10-16,3-2 11 0,0-2-21 15,0-6-14-15,5-2 14 16,1-8 0-16,6-2 18 15,-3 0 0-15,1-9 29 16,2-10-39-16,-8-3-1 16,-4 2-7-16,0 3-26 15,0 6 26-15,0 4 3 16,-8 7-3-16,-6 0-12 16,-1 0-8-16,-3 17 16 15,-1 7-93-15,6 2-117 16,5-6-43-16</inkml:trace>
  <inkml:trace contextRef="#ctx0" brushRef="#br0" timeOffset="10373.18">17967 11726 91 0,'0'0'324'16,"0"0"-191"-16,0 0-2 15,0 0-89-15,0 0-37 16,0 0-5-16,0-26 0 16,0 48 0-16,0 10-9 15,-9 15 23-15,-16 9-14 16,-4 14 10-16,-8 11-6 0,-8 8 26 16,-2 1-28-16,-2 3-2 15,7-10 0-15,5-10 5 16,14-12-12-16,7-13-36 15,13-12-72-15,3-18-112 16,7-18-21-16</inkml:trace>
  <inkml:trace contextRef="#ctx0" brushRef="#br0" timeOffset="10711.02">18085 12154 302 0,'0'0'157'0,"0"0"-16"0,0 0-83 15,0 0-6-15,0 0-38 16,0 0-14-16,-7-16-18 16,-4 28 18-16,-2 8 11 15,1-1-5-15,3 1 0 16,7-3-6-16,2-8-8 15,0-2-13-15,0-5 8 16,13-2 13-16,3 0 83 16,2-12-75-16,-2-8 24 15,-8 2-32-15,-6 0 0 0,-2 2-8 16,0 6-11 0,-17 3 7-16,-14 7-51 0,-10 0-103 15,-3 17 13-15,-3 7-118 16</inkml:trace>
  <inkml:trace contextRef="#ctx0" brushRef="#br0" timeOffset="11519.8">17485 13377 172 0,'0'0'243'16,"0"0"-56"-16,0 0-81 16,0 0-69-16,0 0 27 15,0 0-46-15,-27-145 10 16,14 134-3-16,-5 2-25 16,-2 4 35-16,-2 1-23 15,-1 4-11-15,-3 0 18 16,3 0-16-16,-1 7-3 15,4 8 0-15,6-1 1 0,7 1-7 16,7-3 6-16,0 2-24 16,0-1 11-16,21 1 13 15,6 4 16-15,6 0 20 16,3 2-28-16,-5 1-4 16,-2 2-4-16,-9 0 7 15,-9-3-17-15,-7-5 2 16,-4-4-15-16,0 1 21 15,-2-3 4-15,-18-3-1 16,-8-1 8-16,-7-5-4 16,2 0 25-16,2 0-24 15,4-19-2-15,8-13 22 16,7-2-26-16,7-2 31 16,5 0 5-16,0 1-13 0,5 3-8 15,17 4-11-15,7 2-4 16,5 4 0-16,3 8 2 15,6 4-18-15,-5 8-15 16,-5 2-68-16,-4 0-31 16,-6 0-130-16,-1 0-224 15</inkml:trace>
  <inkml:trace contextRef="#ctx0" brushRef="#br0" timeOffset="11858.72">17697 13113 292 0,'0'0'144'16,"0"0"-26"-16,0 0-42 15,0 0-44-15,0 0 6 16,0 0-34-16,0-5 6 16,0 15-3-16,0 10-6 15,0 1 22-15,0 4-9 16,0-4-10-16,11-8-8 15,-4-2-19-15,2-8 23 16,-5-3 19-16,0 0-9 16,1 0 64-16,-1-11-28 0,-4-7-43 15,0-3-1 1,0-2 29-16,0 9-31 0,0 2 6 16,0 7-6-16,0 5-10 15,0 0-9-15,0 2-143 16,0 18 111-16,-2 1-139 15,2-6-182-15</inkml:trace>
  <inkml:trace contextRef="#ctx0" brushRef="#br0" timeOffset="12135.08">18160 13000 216 0,'0'0'160'0,"0"0"56"0,0 0-151 16,0 0-35 0,0 0-30-16,0 0-23 0,4 36 23 15,-8-2 21-15,-13 10-4 16,-6 8 41-16,-6 11-49 16,-8 10 1-16,-6 8-4 15,-4 7 6-15,0-2-12 16,3-3 0-16,11-14-3 15,10-12-4-15,15-23-74 16,8-14-106-16,4-15-59 16,23-5 35-16</inkml:trace>
  <inkml:trace contextRef="#ctx0" brushRef="#br0" timeOffset="12447.9">18281 13462 463 0,'0'0'215'0,"0"0"-161"15,0 0-48-15,0 0-6 16,0 0 5-16,0 0-5 16,-29 35 0-16,22-21 13 15,5-2-15-15,2-4 2 16,0-5-13-16,0 0 13 15,0-3 28-15,4 0 18 16,7 0 47-16,-1-8-79 0,-2-8 16 16,-8-4-30-16,0 0-42 15,0 2 27-15,-24 2-46 16,-12 7-18-16,-6 4 11 16,-5 5-167-16,-2 0-58 15</inkml:trace>
  <inkml:trace contextRef="#ctx0" brushRef="#br0" timeOffset="13252.77">17375 13180 117 0,'0'0'106'0,"0"0"-63"16,0 0-18-16,0 0 56 15,0 0-44-15,0 0 1 16,10-9-17-16,-10 6-1 16,0 3 58-16,0 0-48 15,0-2-5-15,0 0 7 16,0-3-28-16,0-2 8 16,0 0-12-16,0-2 2 0,0-3 13 15,-10 2-14-15,2 2 0 16,-5-2 22-16,1 6-19 15,-3-1-8-15,-1 2 1 16,1 3 3-16,-3 0-14 16,2 0 14-16,2 0 0 15,4 0-7-15,1 5 8 16,2 2-1-16,0 5 0 16,-1 1 1-16,-1 2 2 15,-7 3-3-15,3 2 0 16,-1 0-1-16,1-4 10 15,6-4-10-15,0-2 1 16,7-3 0-16,0-4-8 0,0-1-46 16,10 1 54-16,13-3 80 15,6 2-64-15,0 0 4 16,0 0-20-16,-2 3-4 16,0 5 3-16,0 6-49 15,0 5 0-15,-5 3 10 16,-6 0-29-16,-14 0-40 15,-2-4-22-15,0 1 114 16,-18-6-17-16,-4-9-79 16</inkml:trace>
  <inkml:trace contextRef="#ctx0" brushRef="#br0" timeOffset="15931.02">19335 10339 19 0,'0'0'69'0,"0"0"18"15,0 0-33-15,0 0 12 16,0 0 4-16,0 0 4 16,-4-50-24-16,4 43-11 15,0 4-30-15,0-3 25 16,0 1-33-16,0 0 15 15,-2-2 10-15,0 2-20 0,2-2 15 16,-3 2 3-16,3 2-20 16,0 2 50-16,-2 1-44 15,2 0-7-15,-3 0-3 16,-1 0-14-16,0 21 14 16,-3 12 2-16,5 4 2 15,2 4 28-15,0-1-28 16,0-3 9-16,0-2 6 15,0-7-5-15,4-6-8 16,-2-5-6-16,1-6 0 16,-3 0 4-16,2-4-4 15,-2 1-18-15,2-1-7 0,2-1-78 16,8-5-65-16,3-1-105 16</inkml:trace>
  <inkml:trace contextRef="#ctx0" brushRef="#br0" timeOffset="16895.97">19545 10367 110 0,'0'0'83'16,"0"0"11"-16,0 0 12 15,0 0-62-15,0 0-29 16,0 0 53-16,0-34-57 15,-2 34 22-15,0 0-12 0,-1 0-5 16,-2 0 19-16,-4 0-35 16,1 0 0-16,-1 0 1 15,0 14 6-15,2 4-7 16,3 6 6 0,0 5 10-16,4 4 35 0,0-1-39 15,0-2-3-15,0-6 23 16,12-4-19-16,5-8-10 15,0-3-2-15,5-7-1 16,1-2 60-16,-1 0-39 16,0 0-12-16,-6-7 6 15,-5 2-4-15,-5-6-22 16,-6 2 9-16,0-2-69 0,0-7 16 16,-4 1-16-16,-11-6 7 15,1-1 37-15,1-1 21 16,7-2 6-16,-2 1 13 15,6 4 9-15,0 4 54 16,-2 6-57-16,1 6 0 16,-3 3 1-16,-1 3-5 15,-2 0-15-15,2 0 0 16,1 0 7-16,6 0-8 16,0 0 1-16,0 0 0 15,13 0 2-15,16 0 45 16,6 0-8-16,6-2-39 15,-1 2 11-15,-2-3-9 16,2 3-2-16,-4-4 0 0,-7-1-6 16,-2 0-1-16,-10-3 5 15,-3 0-3-15,-8 0 5 16,1 0-17-16,-5-1 14 16,-2 6-1-16,0 1 2 15,0 2-1-15,0 0 3 16,0 0 0-16,0 0 9 15,0 0-24-15,0 0-5 16,0 0 18-16,0 14 2 16,0 8 1-16,0 5 29 15,0 4-10-15,0 1-19 0,0-2 24 16,0-7-24 0,2-2-1-16,12-5 13 0,-1-7 0 15,1-6-13-15,3-3 11 16,6 0-6-16,6-6 28 15,4-18-29-15,1-7-4 16,-10 4 9-16,-9-1-9 16,-7 2-9-16,-8 3 3 15,0 0 6-15,0 0 10 16,-16 4-7-16,-5-1-3 16,-2 6 9-16,-2 6 3 15,-2 8-13-15,2 0 1 16,1 0 0-16,2 8-16 15,6 8-16-15,7 0-69 16,7-5 34-16,2-1-185 0,7-3-29 16,22-5 183-16,6-2-46 15</inkml:trace>
  <inkml:trace contextRef="#ctx0" brushRef="#br0" timeOffset="17286.84">20193 10267 75 0,'0'0'110'15,"0"0"11"-15,0 0 22 16,0 0-18-16,0 0-6 16,0 0-57-16,23-32-45 0,-23 32-17 15,0 0-19 1,0 0-8-16,0 0 8 0,0 9 38 16,-2 15-17-16,-5 7 14 15,3 3-13-15,4 2 19 16,0 0-15-16,0 0-7 15,0-1 13-15,13-9-13 16,5-4 0 0,4-9-3-16,2-8 8 0,10-5 21 15,-5 0-20-15,0-23 17 16,-2-6-13-16,-9 0 2 16,-5-2-19-16,-9 2 7 15,-4-3-48-15,0 2 46 16,-15-2 2-16,-10 0 0 0,-6 4-4 15,0 7 18-15,-2 7-7 16,1 9-7-16,3 5 6 16,0 0-15-16,2 3-56 15,9 11-115-15,10-2-208 16</inkml:trace>
  <inkml:trace contextRef="#ctx0" brushRef="#br0" timeOffset="18270.68">19429 11739 91 0,'0'0'75'0,"0"0"-34"16,0 0-6-16,0 0-28 0,0 0 39 15,0 0 43-15,0 0-28 16,0 0 34-16,0 0-55 16,0-6-3-16,-2-1 25 15,2 2-62-15,-3-2 17 16,1 3-11-16,0-1-2 15,0 0 15-15,0 1-19 16,2 1 0-16,0 0 46 16,0 2-46-16,0-2 48 15,0 3-9-15,0 0-30 16,0 0-9-16,0 4-21 0,0 24 21 16,0 12 1-16,0 11 6 15,4 7 3 1,0 2-9-16,3-2 6 0,-5-6-3 15,0-7-4-15,0-8-6 16,1-10-6-16,2-10-106 16,4-12-125-16,1-5-38 15</inkml:trace>
  <inkml:trace contextRef="#ctx0" brushRef="#br0" timeOffset="19574.43">19757 11857 188 0,'0'0'215'16,"0"0"-60"-16,0 0-70 15,0 0-12-15,0 0-55 16,0 0-15-16,0-20 20 16,0 20-20-16,0 0 47 15,-2 0-33-15,-8 0-11 16,1 0-9-16,-2 0 3 15,0 16 0-15,-2 3-7 16,2 6 22-16,1 5-13 16,6 2 24-16,2 0-13 0,2-4 25 15,0 1-38 1,0-4 0-16,18-2 19 0,4-7-19 16,0-6 0-1,5-4-15-15,0-6 53 0,0 0-23 16,2-9-15-16,-2-13-19 15,-8-7 13-15,-5-5-54 16,-10-4 19-16,-4-5 24 16,0-3 17-16,-18 2 3 15,-7 6-3-15,2 10 0 16,2 11 43-16,8 12-32 16,2 3 23-16,2 2-34 15,-2 0 0-15,-1 3 11 16,2 10-11-16,3 0 0 15,5-3-15-15,2 1 13 0,0-3-38 16,11 0-35-16,20-4 63 16,13-1-17-16,10-3 17 15,6 0-30-15,0 0-24 16,-2-9-103-16,0-7 72 16,-10-3 31-16,-4 2 8 15,-9-3 58-15,-8-1 45 16,-4 2 23-16,-13 2 63 15,-3 5-69-15,-7 2 25 16,0 4-29-16,0 5 7 16,0 1-19-16,0 0-46 15,0 0-38-15,0 0 36 16,-13 14 2-16,-5 7 21 0,3 8-17 16,1 1-2-1,-1 8 23-15,6 4-19 0,-1 3-6 16,6 7 14-16,4-6 2 15,0-7-18-15,0-6 2 16,2-14 0-16,12-6-15 16,6-13 31-16,4 0 2 15,1-7 62-15,2-15-77 16,-8-3 3-16,-3-6-6 16,-7 1-42-16,-7-4 40 15,-2-2-47-15,0 0 49 0,-2 0 10 16,-11 4 3-1,-1 4-17-15,1 10 4 16,-1 4 0-16,-1 10 33 0,-1 4-33 16,1 0 9-16,-3 0-25 15,3 9 25-15,3 6-12 16,5-3 3-16,7-2-36 16,0-1 25-16,0 1-84 15,5 1 46-15,22 0 34 16,6-2 15-16,6-1-26 15,3-8-35-15,3 0-68 16,1 0-11-16,1-5 33 16,-7-12 10-16,-7 0 39 15,-6-1 58-15,-6 3 44 16,-6-1 33-16,-5 1-5 0,0 6 67 16,-6 3-56-16,-4 2-13 15,0 4-37-15,0 0-17 16,0 0-32-16,0 0 32 15,-10 11 12-15,-6 12 36 16,-3 7-50-16,4 3 5 16,4 4 35-16,6-2-53 15,5 0 24-15,0-6-25 16,5-8 2-16,10-7 5 16,6-8 9-16,0-6-16 15,2 0 112-15,0-2-97 16,-6-14 8-16,-3-5-23 15,-3-8 0-15,-2-1-12 0,-5-3-16 16,1 4 22-16,-5 3-10 16,0 7-14-16,0 8 30 15,0 7 10-15,-21 4-9 16,-8 0 10-16,-8 10-11 16,-5 16-103-16,-1 1-39 15,-4-6-338-15</inkml:trace>
  <inkml:trace contextRef="#ctx0" brushRef="#br0" timeOffset="20477.18">19449 13295 7 0,'0'0'135'0,"0"0"-67"15,0 0-29 1,0 0 42-16,0 0 6 0,0 0-3 16,-14-30-37-16,14 16-31 15,-2 0 51-15,0-1-3 16,0 3-50-16,0 0 28 16,2 0-11-16,0 0-8 15,0 4 26-15,0 1-33 16,0 2-16-16,0 1 42 15,0 4-34-15,0-2 27 16,0 2-21-16,0 0-11 16,0 0-6-16,0 8-8 15,0 18 11-15,0 13 5 0,0 1 6 16,0 1-4-16,0 3-7 16,0 1 4-1,0-1-17-15,2-3-8 0,0-9-86 16,4-13-5-16,8-12-269 15</inkml:trace>
  <inkml:trace contextRef="#ctx0" brushRef="#br0" timeOffset="21718.55">19723 13222 160 0,'0'0'166'15,"0"0"-5"-15,0 0-70 0,0 0-27 16,0 0 9-16,0 0-71 16,0-22 2-16,0 22-8 15,0 0-11-15,0 0 13 16,0 3-3-16,0 16 5 16,-11 10 27-16,2 3-26 15,2 6 7-15,1-2 29 16,4-1-31-16,2-2 4 15,0-8-10-15,0-6 13 16,8-12-27-16,10-4 30 16,2-3-11-16,5-3 41 15,-5-18-32-15,-5-7-7 16,-8-2-7-16,-3-2-15 0,-4-7 14 16,0 4-22-16,0-3 23 15,-2 3-12-15,-11 10 0 16,4 6 12-16,-2 11 18 15,2 6 24-15,-2 2-23 16,-1 0-19-16,4 4 0 16,1 12-6-16,3 3 6 15,4-1-3-15,0-2-4 16,0-4-27-16,19-3 30 16,15-2-21-16,9-1 25 15,3-6 0-15,6 0 37 16,-1 0-62-16,-7 0 25 0,-4 0-55 15,-6 0 45 1,-10 0-11-16,-3-10 21 0,-5-4-5 16,-6-3 5-16,-1 1-6 15,-5 0 6-15,2 0 1 16,-6 6 30-16,0 4-19 16,0 2-1-16,0 1 14 15,0 3-16-15,0 0-8 16,0 0-1-16,0 0 0 15,0 7-9-15,-6 13 9 16,2 6 0-16,-2 9 6 16,1 1 11-16,1 4-10 15,4 0 2-15,0-4-2 16,0-2 8-16,6-10-15 16,9-8-9-16,-1-8 5 0,2-8 8 15,4 0-1-15,-2-2 47 16,2-15-49-16,-7-6 9 15,-4-1-10-15,-2-7-34 16,-7-4 21-16,0-5-26 16,0-6 31-16,-16 0 1 15,-2 3 14-15,1 7 8 16,1 14 6-16,5 10 6 16,7 9 47-16,1 3-74 15,3 0 7-15,0 0-7 16,0 0-2-16,0 9-20 0,0 7 7 15,20-4 12-15,9-3 3 16,7-4 11-16,7-1 12 16,3-1-23-16,3-3 10 15,2 0-30-15,-2 0 2 16,-7-5 18-16,-5-11-10 16,-10 0 25-16,-8 0-15 15,-5 4 0-15,-10 5 7 16,-2 2 9-16,-2 5-10 15,0 0-2-15,0 0-8 16,0 0-29-16,-4 22 33 16,-8 7 7-16,4 4 1 15,-1 1 9-15,5 3-16 16,2-3-1-16,2-3 12 0,0-2-4 16,4-5-8-16,13-7 0 15,6-2 0-15,-1-7 21 16,3-8-4-16,-6 0-16 15,0 0 26-15,-4-8-13 16,-1-12-17-16,-1-8 3 16,-5-9-17-16,-5-2 8 15,-3-7-5-15,0 1 14 16,-9 6 8-16,-9 14 3 16,0 7 22-16,-2 10-33 15,-4 8 10-15,-7 0-27 16,-2 12-74-16,0 10-212 15</inkml:trace>
  <inkml:trace contextRef="#ctx0" brushRef="#br0" timeOffset="21872.46">21123 13148 1092 0,'0'0'55'16,"0"0"-20"-16,0 0-35 15,0 0-18-15,0 0-143 16,0 0-421-16</inkml:trace>
  <inkml:trace contextRef="#ctx0" brushRef="#br0" timeOffset="24263.05">16469 9656 134 0,'0'0'146'16,"0"0"17"-16,0 0-6 15,0 0-79-15,0 0 19 16,0 0-18-16,-5-46 4 15,5 43 1-15,0 3-42 16,0 0-18-16,0 0-2 16,0 0-22-16,-2 15-8 15,2 20-11-15,-5 19 19 0,3 9 32 16,-2 3-32-16,2-2 0 16,-3-10 4-1,1-8 6-15,-1-10-10 0,2-10 0 16,1-10-36-16,2-8-20 15,0-8-80-15,0 0 29 16,0-8 70-16,0-18-257 16,2-8-123-16</inkml:trace>
  <inkml:trace contextRef="#ctx0" brushRef="#br0" timeOffset="25640.7">16459 9767 172 0,'0'0'218'16,"0"0"-77"-16,0 0 21 0,0 0-125 15,0 0 7-15,0 0 32 16,5-108-70-16,9 98 12 16,1 0-12-16,5 2-6 15,1-1 8-15,-2 6-8 16,-1 3 0-16,-5 0-1 16,1 0-3-16,-5 0 3 15,-3 14-7-15,-6 4-18 16,0 2 25-16,0 0-5 15,-2 4 6-15,-17 3-2 16,-10-2 11-16,-3 4-9 16,1-10 5-16,4-2-3 15,7-9 8-15,7-6-10 16,5 0 0-16,6-2 31 0,2 0 0 16,0 0 28-1,0-12-54-15,0 3 8 0,0 4 63 16,0 2-76-16,0 3 0 15,0 0-5-15,0 0-2 16,0 0 0-16,10 8-7 16,3 6 14-16,3 9 49 15,-1-2-48-15,1 0-1 16,-1 1 15-16,-2-2-10 16,-1 0-5-16,-1-2 0 15,1-3 10-15,-4-1-6 16,3-7-4-16,1-3 0 15,1-4-3-15,5 0 12 16,-1-2-13-16,6-21 4 0,-1-2 0 16,-5-3-9-16,2 0-2 15,-6 2 9-15,-4 4-23 16,-4 1 24-16,-3 7-6 16,-2-1 4-16,0 3 6 15,0-1 2-15,0 4-5 16,0-1 0-16,0 3-15 15,-7 3 15-15,-2 4-5 16,0 0-12-16,-2 0 17 16,2 0-12-16,0 12 12 15,3 6 0-15,-1 4-5 0,5 7 8 16,2 1-5 0,0 2 2-16,0 1 0 0,0-7-13 15,6-3 2-15,7-5 1 16,-1-10 8-16,3-4-14 15,-1-4 16-15,3 0 49 16,8-4-37-16,0-16 20 16,2-2-32-16,0-4-2 15,-6-1-6-15,0 1-16 16,-6 1 24-16,-4 1-4 16,-4 8 4-16,-5 3-14 15,-2 9 13-15,0 4 1 16,0 0-1-16,2 0 3 15,0 0-4-15,0 0-10 0,1 19 5 16,2 2-2-16,-1 4-6 16,1 1 15-16,-3-6 0 15,-2-3-14-15,0 0 5 16,0-8 9-16,-11 0 0 16,-5-5 19-16,1-4-11 15,-3 0-4-15,-1 0 20 16,8 0-9-16,1 0-13 15,8 0-2-15,2-2 6 16,0 2 22-16,0 0-19 16,0 0-1-16,0 0-8 15,2 0-4-15,15 0 4 16,8 9 35-16,2 5-31 0,2 1 15 16,-5-5-19-16,0-2 0 15,-6-4-1-15,-2-4 1 16,-1 0-1-16,-2 0-21 15,1-14-25-15,-3-4 33 16,-1-6-59-16,-4 0 23 16,1-5 13-16,-3-3 5 15,0 2 32-15,1-3 0 16,0-1 7-16,-1 1 17 16,3 6-10-16,-1 3 7 0,-2 7 44 15,-1 2-49 1,-3 8 36-16,0 5-22 0,0 0-16 15,0 2 24 1,0 0-38-16,0 0 0 0,0 0-4 16,0 0 4-16,0 6 0 15,0 31-33-15,3 18 33 16,1 20 21-16,-2 3-21 16,0 2 0-16,1 0 3 15,-3-2 7-15,0-3-12 16,0-5 2-16,0-12-17 15,0-14-3-15,0-14-69 16,0-14-33-16,0-12 14 16,0-4-61-16,0 0-48 15</inkml:trace>
  <inkml:trace contextRef="#ctx0" brushRef="#br0" timeOffset="25915.1">17148 9964 24 0,'0'0'424'16,"0"0"-248"-16,0 0-48 15,0 0-93-15,0 0 6 16,0 0-41-16,0 0 0 16,78-96 2-16,-60 96 1 15,0 0-6-15,-7 0 0 16,0 4 3-16,-6 12-15 15,-5 2 4-15,0 3 11 0,0 2-7 16,-16-1 16-16,-6-2 13 16,2-4-22-16,2-4-46 15,7-8-102-15,9-4-235 16</inkml:trace>
  <inkml:trace contextRef="#ctx0" brushRef="#br0" timeOffset="26483.23">17420 9956 47 0,'0'0'182'0,"0"0"-85"0,0 0 12 15,0 0-11-15,0 0-24 16,0 0-33-16,13-70-9 15,-8 38 25-15,0-3-46 16,-1 0 25-16,3 3-10 16,-3 3-17-16,0 9 31 15,-1 6-27-15,-3 7 54 16,0 5 12-16,0 2-66 16,0 0-13-16,0 0-13 15,0 7 4-15,0 13 6 16,-5 2 3-16,1-2 0 0,2-2 3 15,2-4 8 1,0 1-16-16,0-4 5 0,0-3-17 16,0 2 15-16,0-3-73 15,8-4 13-15,11-3 41 16,1 0 16-16,4 0-1 16,-4 0 6-16,-2 0 0 15,-5 0-6-15,-2 0 6 16,1 19 0-16,-1 3-6 15,-5 4 17-15,4-4 25 16,-4-5 4-16,-1-2-6 16,-1-6 21-16,0-6-55 15,-2-1 13-15,1-2 16 0,-3 0-20 16,3 0 1-16,1 0-10 16,7 0 12-16,5-6 5 15,3-10-17-15,4-5-90 16,-3 4-54-16,2-1-203 15,-2 0-58-15</inkml:trace>
  <inkml:trace contextRef="#ctx0" brushRef="#br0" timeOffset="27328.64">17888 9835 4 0,'0'0'158'0,"0"0"-12"16,0 0 18-16,0 0-5 15,0 0-79-15,0 0-70 0,0-3 23 16,0 1-16-16,0 2 17 15,0-5-12-15,0 3-4 16,0-2 8-16,-2-4-25 16,-2 3-1-16,-3-5 7 15,3 0 4-15,2-1-11 16,-4 1 0-16,6 2 5 16,-2 0 6-16,2 2-11 15,0 3 0-15,-2 1 2 16,2 2 16-16,0 0-18 15,-2 0 0-15,0 0-7 16,-5 0 2-16,1 5-14 16,-8 13 19-16,-1 7-4 15,1 7 13-15,-1-1-9 16,1 1 0-16,1-3 0 0,7-5-3 16,1-7 3-16,3-3-5 15,2-3-2-15,0-7-22 16,0-2 27-16,0-2-10 15,0 0-11-15,0 0 5 16,0 0-14-16,2-12 25 16,9-12-3-16,2-3-51 15,3 3 50-15,-3 7 10 16,-3 4 1-16,-6 8 44 16,-2 3-5-16,0 2-6 15,3 0-33-15,1 0 10 16,4 0-10-16,0 11 49 0,3 3-41 15,1-2 30 1,1 3-35-16,1-6 11 0,-3-1-9 16,1-3-5-16,-5-5 0 15,2 0 24-15,-2 0-22 16,2 0 18-16,0-16-20 16,1-7-47-16,-2-5 38 15,-1-2-7-15,-1-2-10 16,-2-2 11-16,-2 3 3 15,-2-4-1-15,-2 5 26 16,0 2-8-16,0 5 38 16,0 6-31-16,0 5 31 15,0 8-6-15,0 2-15 16,0 2 3-16,0 0-25 16,0 0 0-16,0 0-3 0,0 0-9 15,3 0 8 1,-3 0-13-16,2 10 17 0,2 12-3 15,1 8 3-15,2 3 0 16,-1 8 1-16,1-1 10 16,-1 3-12-16,4-5 1 15,-4-4 0-15,1-10-10 16,-1-8 10-16,0-8-47 16,-2-7-12-16,0-1-94 15,1 0-5-15,-5-17-229 16</inkml:trace>
  <inkml:trace contextRef="#ctx0" brushRef="#br0" timeOffset="27529.69">17951 9705 454 0,'0'0'334'16,"0"0"-226"-16,0 0-20 15,0 0-9-15,0 0-22 16,0 0-11-16,0 0-46 15,130-49 0-15,-101 40-2 16,-4 7-5-16,0 2-76 16,-9 0-127-16,-3 0-139 15,-6 0-166-15</inkml:trace>
  <inkml:trace contextRef="#ctx0" brushRef="#br0" timeOffset="28012.3">18276 9743 138 0,'0'0'116'16,"0"0"-109"-16,0 0 55 15,0 0-30-15,0 0 32 16,0 0-22-16,40 48 14 16,-30-46 9-16,-2-2 2 15,3 0-36-15,1 0 25 16,-1 0-40-16,-1 0-7 0,2-12 12 15,-3 0-10 1,-1-4-9-16,-2 1-2 0,-2 0 5 16,-4 1-19-16,0 4 14 15,0 5 0-15,0 0 25 16,0 1-24-16,0 1 6 16,-4 1-7-16,-6-1 0 15,2 3 25-15,-1 0-24 16,-3 0-1-16,4 0 0 15,-3 0 6-15,-1 10-12 16,3 8 6-16,1 3 0 16,-2 0 9-16,6 1-2 15,4 0-4-15,0-6 35 0,0 2-29 16,0-3 30 0,4-4-7-16,14-2-18 15,5-4 63-15,2-2-44 0,0-3-18 16,2 0 9-16,-4 0-16 15,-1-10-16-15,-2-8-29 16,-4-4-75-16,-3 0-72 16,-11 1-258-16</inkml:trace>
  <inkml:trace contextRef="#ctx0" brushRef="#br0" timeOffset="35152.69">20089 9641 24 0,'0'0'35'0,"0"0"-35"15,0 0-52-15</inkml:trace>
  <inkml:trace contextRef="#ctx0" brushRef="#br0" timeOffset="36089.48">19628 9601 94 0,'0'0'66'0,"0"0"-25"16,0 0 25-16,0 0-21 15,0 0 2-15,0 0 18 16,0-23-33-16,0 20 57 16,0 1-20-16,0 2-31 15,0 0 24-15,0 0-52 16,0 0 19-16,0 0-29 16,0 0 7-16,0 0-13 15,0 0 6-15,0 5 0 0,0 18-6 16,0 5 18-1,0 6-2-15,0 2 3 0,0 5-9 16,0-7 11-16,0-5-15 16,0-4 0-16,-4-9-2 15,0-4 13-15,0-7-11 16,2-2 0-16,2-3 0 16,0 1-3-16,0-1 3 15,-2 0 0-15,-1 0-9 16,-1 0 18-16,0-9-18 15,-1-12 5-15,0-4-14 16,3-6 12-16,-2 1-3 16,2 0 9-16,-1 5 0 15,1 2 9-15,2 3-1 16,0 5-8-16,0 1 12 0,0 5 27 16,0 6-32-1,0-2 12-15,0 5 32 0,0 0-49 16,0 0 21-16,0 0-23 15,0 0-12-15,0 0 9 16,11 0-13-16,12 17 16 16,6 6 59-16,8 9-56 15,4 6 11-15,1-1-14 16,0-5 7-16,-3-5 1 16,-8-6-8-16,-10-11 0 15,-7-5-1-15,-5-5 14 16,-5 0-13-16,-4 0 5 0,2 0-2 15,-2 0 39-15,0-1-42 16,3-13 0-16,-3-3-9 16,0 2 27-16,0-1-18 15,0 1 0-15,0 6-18 16,0 2-12-16,0 3-58 16,0 4-14-16,0-2 33 15,0 2-136-15,-7 0 31 16,1-2-47-16</inkml:trace>
  <inkml:trace contextRef="#ctx0" brushRef="#br0" timeOffset="36500.97">19877 9581 24 0,'0'0'92'0,"0"0"-1"15,0 0-7-15,0 0-22 16,0 0 9-16,0 0-43 16,-2-46 31-16,2 40-22 15,0 4 27-15,0 0 39 16,0 2-85-16,0 0 0 16,0 0 5-16,0 0-21 15,0 0-4-15,0 0-11 0,0 10 13 16,0 14-9-16,0 6 11 15,0 3-2-15,0 2 26 16,0 2-23-16,2 0 11 16,-2-7-14-16,0-2 8 15,2-7 6-15,-2-1-14 16,2-4 0-16,1-4 6 16,-1-2 6-16,0-4-14 15,0-4 2-15,-2 0 0 16,2-2-15-16,0 3 15 15,0-3-7-15,8 2-125 16,-6-2-121-16,1 0-113 16</inkml:trace>
  <inkml:trace contextRef="#ctx0" brushRef="#br0" timeOffset="37296.61">19449 10034 128 0,'0'0'140'16,"0"0"-21"-16,0 0-82 16,0 0-6-16,0 0 43 15,0 0-47-15,-7 0 46 16,31 0-39-16,12-3 17 16,11-2-27-16,9 1-24 15,4-2 0-15,3 1 19 16,1-7-4-16,-1 3-10 15,-5-3-5-15,-7-1 7 16,-9 4-2-16,-15 1-5 16,-14 4 0-16,-6 1-2 15,-7 3-7-15,0 0-83 16,0 0-139-16,-18 3 4 0</inkml:trace>
  <inkml:trace contextRef="#ctx0" brushRef="#br0" timeOffset="39493.97">16351 10235 37 0,'0'0'30'15,"0"0"10"-15,0 0 10 16,0 0-18-16,0 0 14 16,0 0-40-16,-8-2 6 15,6 2 21-15,2 0-19 16,0 0 42-16,0-2 7 16,0 2-2-16,0 0 44 15,0 0-55-15,0 0 2 0,0 0-24 16,0 0-15-1,0 0-17-15,0 0 4 0,4 0 0 16,6-2 43-16,1-1-43 16,1 1 0-16,1-1 3 15,2-1 6-15,1-1-9 16,2 1 0-16,1 1 6 16,0-2-3-16,-2-1 0 15,1 2-3-15,0 0 0 16,-5 3 2-16,0-2-2 15,1 3 0-15,-3 0 6 16,3-1-10-16,-1-2 4 16,1 1 0-16,1 2-7 15,1-3 22-15,-1 1-16 16,3-3 1-16,2 1 0 0,-2 1 3 16,4-4-3-16,-2 4 0 15,2-2 2-15,3-1 9 16,-2 0-11-16,0 2 0 15,-2 0 2-15,-1 2-11 16,0 0 9-16,-2 0 0 16,2 1-1-16,0-3 12 15,-2 1-11-15,7-1 0 16,-4-1 2-16,6 2-1 16,0-1-1-16,-2 0 0 15,-3 0-8-15,-2 2 16 16,-4 0-8-16,-1 0 0 0,-1 0 2 15,3-2 0-15,3 2-2 16,3-1 0-16,4-2-5 16,6 3 21-16,3-3-17 15,1 3 1-15,-1-3 0 16,0 3-1-16,-5 0 1 16,-2-1 0-16,-5 0 2 15,-3 1 13-15,-3-2-15 16,-1 1 11-16,1-2-7 15,5 1 23-15,1 0-26 16,5 0-1-16,4 1 15 16,-2 0-5-16,3-3-10 15,0 1 0-15,-3 0 8 0,-4 1-1 16,-1 1-7 0,-6 0 0-16,-2 1-2 0,-3 0 15 15,2 0-13-15,-2-2 0 16,5 2 3-16,3-3 9 15,6 2-12-15,2 1 0 16,0 0 5-16,-2 0 6 16,-5 2-11-16,-2-3 0 15,-6 3 2-15,2-2 3 16,-2 1-5-16,-3-3 0 16,3-1 14-16,1 3 0 15,5-3-13-15,1 1-1 0,4 0 8 16,-3 2 0-1,-4 2-8-15,0 0 0 0,-7 0-6 16,-3 0 15-16,-1 0-9 16,-7 0 0-16,2 0 5 15,-2 0-3-15,0 0-2 16,-2 0 0-16,3 0 13 16,-3 0-2-16,0 0-11 15,0 0 0-15,0 0 1 16,0 0-15-16,0 0 5 15,0 0-76-15,2 3-58 16,0 4-213-16</inkml:trace>
  <inkml:trace contextRef="#ctx0" brushRef="#br0" timeOffset="45682.73">22010 9581 23 0,'0'0'44'15,"0"0"-39"-15,0 0 3 16,0 0-8-16,0 0-18 16,0 0-32-16</inkml:trace>
  <inkml:trace contextRef="#ctx0" brushRef="#br0" timeOffset="46724.3">22010 9581 47 0,'-31'-68'65'0,"31"68"-18"16,0 0 4-16,0 0 27 15,0 0-39-15,0 0 8 16,0 0-21-16,0 0-10 16,0 0 34-16,0 0-35 15,0-2 8-15,0-1 31 0,0 1-47 16,0-1-3-16,0-1 2 16,0 4-5-16,0-2 29 15,0 2-27-15,0 0-3 16,0 0 10-16,0 0-6 15,0 0-4-15,0 0 0 16,0 0 6-16,0 0-6 16,0 0 0-16,0 0 0 15,0 0-1-15,0 0 6 16,0 0-5-16,0 0 0 16,0 0 3-16,0 0-8 15,0 0 5-15,0 0-7 16,0 0-2-16,0 0 4 15,0 0 5-15,0 0 6 0,0 0-3 16,0-3 19-16,0 2-22 16,0-3 0-16,0 1 7 15,0 2 1-15,0-1-8 16,0 2 0-16,0 0 4 16,0 0-4-16,0 0 0 15,0 0 0-15,0 0-16 16,0 0 6-16,0 0-4 15,0 0-19-15,0 6 33 16,0 13 5-16,9 8-3 16,2 4 12-16,2 6 24 15,-1-1-28-15,-3-7-8 0,-3-6-2 16,-6-9 9 0,0-4-4-16,0-6-5 0,0-2 0 15,0-2-12-15,0 0 16 16,0 0-4-16,0 0 0 15,0 0 6-15,0 0 2 16,0-10-8-16,-4-7-16 16,0-6 2-16,1-1-11 15,1-1 18-15,2 4 0 16,-2-2 7-16,-3 4 3 16,3 3-3-16,-3 2 0 15,3 5 18-15,0 2-12 16,0 0 7-16,2 7 3 0,-2-5-15 15,-1 3 24-15,1 0-25 16,0-2 0-16,2 4 3 16,-2-3 11-16,2 3-14 15,0 0 12-15,0 0-7 16,0 0 1-16,0 0-6 16,0 0-28-16,0 0 11 15,2 0-10-15,13 11 27 16,8 6 26-16,8 8-25 15,7-2 34-15,1 1-34 16,0 3 13-16,-8-8-5 16,-11-4 2-16,-4-3-11 15,-10-7 0-15,-1 2 5 0,-5-5-23 16,0-2 3-16,0 0-14 16,0 0 15-16,0 0-27 15,0 0-13-15,0 0-65 16,0 0-15-16,0-6 21 15</inkml:trace>
  <inkml:trace contextRef="#ctx0" brushRef="#br0" timeOffset="47240.48">22202 9506 22 0,'0'0'23'16,"0"0"42"-1,0 0-38-15,0 0 17 0,0 0 41 16,0 0-38-16,-20-46 44 16,20 44-43-16,0 1 24 15,0 1 27-15,0 0-59 16,0 0-15-16,0-2 21 16,0 2-40-16,0-2 8 15,0-1-14-15,0 1 8 16,0 0 10-16,0-1-18 15,0-1 0-15,0-3-15 16,0 6 20-16,0-4-5 16,0 4 0-16,0-3 10 15,0 1-3-15,0 1-7 0,0 2 0 16,0-2-1 0,0 2 14-16,0 0-13 0,0 0 0 15,0 0 5-15,0 0-14 16,0 0 9-16,0 0-20 15,4 0 12-15,3 21-3 16,2 6 11-16,2 8 0 16,2 3 8-16,1 0-1 15,-5-4-7-15,-1-5 0 16,-3-6 3-16,-3-5 9 16,-2-6-12-16,3-7 0 15,-3 2 6-15,2-1-3 16,0-2-3-16,0 2-13 0,3 0-38 15,-1-3-230-15,0-3-13 16</inkml:trace>
  <inkml:trace contextRef="#ctx0" brushRef="#br0" timeOffset="47774.12">22429 9578 16 0,'0'0'71'0,"0"0"-14"16,0 0-13-16,0 0 6 15,0 0-34-15,0 0 25 16,-2-39 22-16,0 35-46 15,-2 1 18-15,2 0 14 16,-2 1 9-16,2 0 7 16,2 2-34-16,0 0-4 15,0 0 32-15,0 0-58 16,0 0 17-16,0 0-18 16,0 0 6-16,0 0-20 15,0 0 12-15,-2 0-5 0,0 12-13 16,2 6 25-1,-2 5-5-15,2 4 22 0,0-1-13 16,0-1 21-16,0-1-24 16,4-10 4-16,4 3-1 15,2-7 10-15,-1-5-9 16,3 0 35-16,-1-3-39 16,-1-2 31-16,2 0 10 15,-1 0-38-15,2 0 12 16,1-7-8-16,1 0-13 15,-1-3 0-15,-3 2-17 16,0-2 12-16,-2-4-102 0,-5 2 10 16,-4 0-66-1,0-2-148-15</inkml:trace>
  <inkml:trace contextRef="#ctx0" brushRef="#br0" timeOffset="48022.95">22452 9378 151 0,'0'0'204'0,"0"0"-47"16,0 0-38-16,0 0-29 0,0 0-62 15,0 0-12-15,0-8-16 16,0 8-16-16,0 0-26 16,0 0-244-16,0 0-17 15</inkml:trace>
  <inkml:trace contextRef="#ctx0" brushRef="#br0" timeOffset="49911.44">22853 9525 31 0,'0'0'53'16,"0"0"44"-16,0 0-9 16,0 0 11-16,0 0 2 15,0 0-50-15,0-8-19 16,13-1-10-16,1 2-17 15,3 3-5-15,1 0 0 0,3 1 9 16,-2 3-25 0,6 0 20-16,0 0-13 0,-1 0 14 15,3 13-5-15,-5 1 6 16,-2 1-6-16,-5 4 0 16,-3-1-7-16,-10-2 9 15,-2-2-4-15,0-3-5 16,0 1 7-16,0-1 11 15,-6-3 0-15,-8-4-5 16,-1 2 17-16,1-6-15 16,-1 0 21-16,3 0-1 15,3 0 2-15,1 0 37 16,5-6-25-16,3-12-7 16,0-6 8-16,0-4-4 15,11 0 5-15,7 1-39 0,4 6 14 16,1 3-14-1,1 4-5-15,-1 4-8 0,-2 3-21 16,0 3-53-16,-3 4-21 16,-1 0-35-16,-3 0-39 15,-3 0-2-15,-9 9-103 16</inkml:trace>
  <inkml:trace contextRef="#ctx0" brushRef="#br0" timeOffset="50737.74">23214 9532 130 0,'0'0'93'0,"0"0"-17"15,0 0 33-15,0 0-55 0,0 0-49 16,0 0 8-16,0 9-7 16,7-6 54-16,3 4-4 15,0-3-50-15,1-2 21 16,2 0-26-16,1-2 12 15,1 0 42-15,1 0-36 16,-1 0 19-16,1 0-12 16,1-7-25-16,-3-1 18 15,-3-1-19-15,-3 5 0 16,-6-2-5-16,-2 4-5 16,0-1-2-16,0 1-21 15,-2 1 29-15,-15 1-38 16,-3 0 40-16,1 0 2 0,-2 0-3 15,3 0 11 1,3 1-8-16,-3 8 0 0,0 3 5 16,2 1-7-16,3 1 2 15,-1 3 0-15,4-1-6 16,3 2 11-16,1 1-5 16,0 1 0-16,6-5 0 15,0 3-5-15,0-2 11 16,0-4-5-16,8-3 43 15,11-9-35-15,8 0 50 16,9 0 8-16,4-9-38 16,0-9 6-16,-2 1-35 0,-9-2 0 15,-4 1-4-15,-3 2 7 16,-7-3-4-16,-3 2 1 16,-3 2 0-16,-3 1 1 15,-4 2-1-15,0 7 0 16,-2 1-5-16,0 2 5 15,0 2-10-15,0 0 10 16,0 0 7-16,0 0 3 16,0 0-10-16,0 0-37 15,-4 0 34-15,-11 0 3 16,1 6 9-16,8-1-9 16,6 0-7-16,0-1-5 15,0 1-20-15,4 2 32 16,14 3 11-16,2 2 15 15,0 0-23-15,-2 0-3 0,-5 0 5 16,-6-2-6-16,-3-6 1 16,-4 0-13-16,0-4 1 15,0 2-15-15,-9 4 27 16,-11 5 24-16,-9-2-23 16,1 1 19-16,3-3-20 15,7 2 0-15,9-7-7 16,5-2-26-16,4 0-79 15,0 0 21-15,17-11-230 16</inkml:trace>
  <inkml:trace contextRef="#ctx0" brushRef="#br0" timeOffset="51072.93">23665 9483 34 0,'0'0'230'0,"0"0"-82"15,0 0 12-15,0 0-43 16,0 0-36-16,0 0-5 16,0-35 10-16,0 35-70 15,0 0 33-15,0 0-14 16,0 0-34-16,2 0-2 16,0 0-1-16,2 7 2 15,1 19-11-15,-1 11 24 16,0 11-13-16,-4 8 0 0,0 4 5 15,0 3-1 1,0-7-4-16,0-6 0 0,-4-11-8 16,0-10 20-16,4-9-12 15,-3-8 0-15,1-1-43 16,2-8 12-16,0-3-117 16,0 0-39-16,0 0-35 15,9-15-98-15</inkml:trace>
  <inkml:trace contextRef="#ctx0" brushRef="#br0" timeOffset="51345.77">23727 9561 178 0,'0'0'173'16,"0"0"-38"-16,0 0-67 15,0 0 7-15,0 0-39 16,0 0-35-16,17-68 28 15,-1 65-17-15,-1 2-12 16,2 1 3-16,-2 0 3 16,-1 0-6-16,-4 4 2 15,-3 9-2-15,-5 4 2 16,-2 1-2-16,0 2-6 16,-22 2 6-16,-4-2 0 15,-1-4-5-15,4-4-137 16,6-4-68-16,5-8-61 15</inkml:trace>
  <inkml:trace contextRef="#ctx0" brushRef="#br0" timeOffset="51770.96">23900 9535 201 0,'0'0'141'16,"0"0"-17"-16,0 0-19 15,0 0-9-15,0 0 0 16,0 0-91-16,50-12 32 16,-37 9 4-16,0 3-39 15,-2 0 21-15,3 0-22 0,-3 0-1 16,-2 12 0-16,5 5-2 16,-4 3 2-16,-5 1 0 15,-3 2-2-15,-2-5-13 16,0-4-13-16,0-2 14 15,-2-8 13-15,-1 0 2 16,1-4 25-16,2 0 30 16,0 0 52-16,0-8-15 15,0-8-93-15,0-3 0 16,5 2 22-16,9-3-22 16,3 1-5-16,1 0 4 15,2 1 2-15,0 4-22 16,-2 2-17-16,-1 3-93 0,2 5 30 15,-1 4-67-15,-1 0-18 16,-3 0 6-16,-3 0 30 16,-3 0 76-16,-1 0 24 15</inkml:trace>
  <inkml:trace contextRef="#ctx0" brushRef="#br0" timeOffset="52507.47">24307 9508 36 0,'0'0'83'16,"0"0"-21"-16,0 0 5 15,0 0-28-15,0 0 16 16,0 0-7-16,2 3-8 16,0-3 14-16,-2 2-43 0,0-2 6 15,0 0 18-15,0 0-35 16,0 0-1-16,0 0-10 16,0 0 1-16,0 0-4 15,0 0 5-15,0 0 9 16,0 0-7-16,0 0 19 15,0 0 10-15,0 0-6 16,0 0-2-16,0 0 40 16,0 0-27-16,0 0-12 15,0 0 17-15,0 0-27 16,-2-2 19-16,-3-3-24 16,-2 5 6-16,0-5-13 15,1 5 7-15,-3-2 0 16,2 2-6-16,-4 0 6 15,2 0 0-15,1 0 0 0,-4 0 8 16,6 0-9-16,-1 2 1 16,-2 5 0-16,2 2-17 15,1 1 32-15,-3 2-15 16,1 4 0-16,2 0 7 16,2 0-7-16,-1 2 0 15,5-1 0-15,0 0 23 16,0 0-23-16,0-5 3 15,0-3-17-15,0-4 33 16,0 0-38-16,7-5 20 16,-1 0-1-16,4 0 76 15,-4 0-75-15,-1 0 18 0,-1-5-19 16,-2-6 3 0,0 3-11-16,1-4 6 0,-1-3 2 15,5 1 9-15,2 2 1 16,-1-1-10-16,4-1 11 15,-1 4-10-15,-2 1 25 16,-5 4-26-16,-1 3 0 16,-3 2 10-16,0 0-5 15,2 0-10-15,0 0 3 16,5 0 1-16,-1 0 0 16,3 18 2-16,-2 2 4 15,4 7 3-15,-4-4-1 16,-3 0-9-16,-2-6 2 0,1-1-9 15,-3-6-16-15,2-4-79 16,3-6-138-16,-1 0-58 16</inkml:trace>
  <inkml:trace contextRef="#ctx0" brushRef="#br0" timeOffset="52776.58">24415 9443 174 0,'0'0'197'0,"0"0"24"16,0 0-98-16,0 0-8 16,0 0-43-16,0 0-32 0,12-32-4 15,-12 32-20-15,2 0 28 16,0 0-44-16,3 0-5 16,3 21-4-16,2 9 18 15,-2 7-9-15,-1-1 0 16,-3 2 3-16,1-1 7 15,0-6-10-15,-1 1 0 16,-2-6-6-16,-2-6-64 16,0-4-59-16,0-6-72 15,0-10-227-15</inkml:trace>
  <inkml:trace contextRef="#ctx0" brushRef="#br0" timeOffset="52991.45">24442 9605 393 0,'0'0'287'0,"0"0"-164"16,0 0-21-16,0 0-22 15,0 0 6-15,0 0-55 16,49-22-29-16,-26 20 10 16,1-1 5-16,3 3-20 15,-3 0 3-15,3 0-50 16,-2 0-12-16,-6 0-168 15,0 5-155-15,-7 1 32 16</inkml:trace>
  <inkml:trace contextRef="#ctx0" brushRef="#br0" timeOffset="53442.94">24723 9627 132 0,'0'0'337'0,"0"0"-166"0,0 0-88 15,0 0-11-15,0 0 21 16,0 0-70-16,5 0-8 15,-3 0 45-15,2 0-35 16,3 0 5-16,-3 0-29 16,3 0 15-16,2 0-21 15,0-5 5-15,2-2 0 16,0-1 5-16,0 0 7 16,0-1-12-16,1 2 0 0,-6-1 7 15,1-3-12 1,-3 2 5-16,-4 1 0 0,0 2-17 15,0 2-10-15,0-1 27 16,0 4-13-16,0 1 13 16,-2 0-4-16,-7 0 4 15,-2 0 0-15,-2 0-8 16,0 0 10-16,1 8-2 16,-1 5 0-16,2 1 6 15,-1 3-27-15,4-1 21 16,3 0 0-16,5-4-14 15,0 0-6-15,5-4 20 16,22-4 26-16,8-4 10 16,7 0 29-16,-1 0-65 0,-6 0 1 15,-3-12-4-15,-8 0 2 16,-7 0-41-16,-5 0-56 16,-12 2-79-16,0 2-225 15</inkml:trace>
  <inkml:trace contextRef="#ctx0" brushRef="#br0" timeOffset="56819.56">22478 10208 61 0,'0'0'70'16,"0"0"-8"-16,0 0-4 15,0 0 23-15,0 0-20 16,0 0-35-16,0 0 54 16,32-40-35-16,-30 38-15 15,-2 2 41-15,0 0-71 16,0 0-1-16,0 0-8 16,0 0 9-16,0 0-16 15,-7 0 37-15,-8 2-18 0,-4 8 14 16,4 2-1-1,1 1-16-15,6-6 0 0,6 4 6 16,2-1 1-16,0-5-7 16,0 6-19-16,2-2 19 15,22 2 23-15,8 3 6 16,5-1 44-16,1 4-71 16,1-3 33-16,-8 1-35 15,-10 0 0-15,-9-5-13 16,-8-3 3-16,-4-2-22 15,0 1 6-15,0 4 26 16,0 0 12-16,-10 0-8 16,-4-5-2-16,-1 2 12 15,1-5 0-15,3 1-28 0,-1-3 1 16,6 0-27-16,-5 0-46 16,-1 0-196-16,6 0-45 15</inkml:trace>
  <inkml:trace contextRef="#ctx0" brushRef="#br0" timeOffset="57030.55">22567 10268 178 0,'0'0'187'0,"0"0"-43"15,0 0-50-15,0 0-41 16,0 0-46-16,0 0 6 0,126-58-10 15,-100 51 19-15,1 0-22 16,-9 5-5-16,-5 2 2 16,-4 0-157-16,-2 0-31 15,-5 0-88-15</inkml:trace>
  <inkml:trace contextRef="#ctx0" brushRef="#br0" timeOffset="57530.5">22909 10173 92 0,'0'0'47'0,"0"0"-30"0,0 0 1 15,0 0 12-15,0 0 4 16,0 0-11-16,0 0 1 16,0 0 8-16,-2 0 16 15,-6 2 9-15,2 5-23 16,-1 5 3-16,1 6 28 15,-2 5-33-15,2 3 16 16,2 2 1-16,1 2-32 16,3-2 11-16,0-3-9 15,0-2-8-15,0-7-17 16,5-4 34-16,7-3-18 16,-4-2 38-16,-1-2-43 15,-3-5 15-15,-2 0-20 16,2 0 9-16,6 0-18 15,1 0-48-15,5-9-1 0,1-8 5 16,1-6-2-16,-3 2 55 16,-3 2 9-16,-3 1 9 15,-7 2 54-15,-2 0-37 16,0-2-9-16,0 1-9 16,-15 1-2-16,-8 2 11 15,-3 0-20-15,3 5-4 16,6 0 44-16,1 4-26 15,7 0 1-15,3 1-1 16,0 4-14-16,2 0-12 0,-5 0-3 16,-1 4-168-1,-2 10-99-15,3-4-230 0</inkml:trace>
  <inkml:trace contextRef="#ctx0" brushRef="#br0" timeOffset="60110.45">22637 11311 67 0,'0'0'102'0,"0"0"-52"16,0 0-12-16,0 0 35 15,0 0-9-15,0 0-13 16,0 0 18-16,-23-6-16 0,21 6-7 16,2 0 0-1,0 0-33-15,0 0 21 0,0 0-4 16,0 0-7-16,17-1 11 16,6-2 3-16,4-1-17 15,2 0-12-15,-4-2 1 16,-1-2-11-16,-6 2 2 15,-7 2-6-15,-4 2-10 16,-7 0 16-16,0 2-6 16,0-2-1-16,0 0-13 15,0 1 20-15,0 1 0 16,-7-3 1-16,2 3-9 16,-1 0 8-16,3 0 0 15,1 0-4-15,-2 0-6 16,2 10 8-16,0 8-7 0,2 7 9 15,0 7 27-15,0 5-24 16,0 3 13-16,0 1-1 16,0-4-2-16,0 0-12 15,-3-7-1-15,-6-4 8 16,2-3-5-16,3-8-3 16,0-3 0-16,-1-4-4 15,3-2-4-15,0-4-11 16,2 1-32-16,0-2-67 15,0-1-113-15,0 0-38 16</inkml:trace>
  <inkml:trace contextRef="#ctx0" brushRef="#br0" timeOffset="60318.33">22545 11604 239 0,'0'0'119'0,"0"0"-28"16,0 0 95-16,0 0-69 16,0 0-22-16,0 0-90 15,67-44 11-15,-34 32 5 16,3 0-21-16,-1 2-47 16,-1 1-137-16,-3-4-264 15</inkml:trace>
  <inkml:trace contextRef="#ctx0" brushRef="#br0" timeOffset="60727.1">22913 11442 63 0,'0'0'166'0,"0"0"-83"16,0 0-24-16,0 0 13 15,0 0-20-15,0 0-32 16,0-3 6-16,0 3-22 15,0 0 2-15,0 5 9 16,-2 11 32-16,-2 4 13 0,2 2-27 16,2 2-32-1,0 2 36-15,0-2-20 0,4-2-2 16,13-5 6-16,4-2-7 16,-3-9 18-16,1-6-17 15,2 0 25-15,3-1 32 16,-2-19-66-16,-2-3 0 15,-7-3-6-15,-5-4-63 16,-6-2-5-16,-2-1 2 16,0 4 24-16,-12 6 42 15,-7 9 12-15,-8 7 1 16,2 7 14-16,0 0-25 16,6 0 16-16,1 6-18 15,2 12 2-15,3 4-14 16,0 6 10-16,3 2-151 0,4-3-201 15</inkml:trace>
  <inkml:trace contextRef="#ctx0" brushRef="#br0" timeOffset="62930.44">22936 12663 74 0,'0'0'18'0,"0"0"-16"16,0 0 43-16,0 0-5 0,0 0-9 15,0 0 20-15,0 2 7 16,0-2 43-16,0 0-14 16,0 0-43-16,0 0 3 15,0 0-42-15,0-8 6 16,0 0-6-16,0-2 6 15,0 0-21-15,0 2 10 16,-3-3-18-16,-13 4 16 16,-4 0-2-16,-5 0 4 15,0 2-9-15,-5 5 1 16,4 0 4-16,3 0 4 16,1 0 0-16,4 7 3 15,2 1 1-15,5 2-4 0,3 0 19 16,5 0-10-16,0-5-3 15,3 2-6-15,0 1 0 16,6 0 57-16,15 3 13 16,6 1 17-16,2-1-47 15,-2 5-38-15,-2 0 4 16,-6 4-6-16,-5 0 0 16,-5-2-15-16,-5 0 15 15,-4 1-17-15,0-2 12 16,0-2-19-16,0-1 24 15,-15-2 30-15,-1-5-29 16,1 1 7-16,-3-2 4 16,2-3-12-16,0-3 4 15,6 0 7-15,1 0 6 0,2 0-5 16,2-3-12-16,3-11 20 16,2-5-3-16,0-2-5 15,2 1 15-15,16-2-24 16,4 2 35-16,-2 0-27 15,3 6-8-15,0 0 17 16,-4 4-20-16,3 4-5 16,-3 1 4-16,-6 2-14 15,3 1-2-15,-5 2-62 16,1 0-33-16,0 0-48 16,-7 0-202-16</inkml:trace>
  <inkml:trace contextRef="#ctx0" brushRef="#br0" timeOffset="63478.68">23208 12680 126 0,'0'0'67'15,"0"0"-59"-15,0 0 1 16,0 0 34-16,0 0 8 15,0 0-10-15,4 0-28 16,-4 0-10-16,0 0-1 16,0 9 45-16,-2-1 3 15,-8 2-18-15,4-2-17 0,-1 3 23 16,-1 2-28-16,-2 1 41 16,1 3-6-16,1-3-30 15,4 3 27-15,-2-4-41 16,6-4 12-16,0-2-5 15,0-5-1-15,10-1 5 16,17-1 130-16,4 0-95 16,-2 0-7-16,-1 0-40 15,-1 0 3-15,-5 0-6 16,-1-5 3-16,-6-4 0 16,-1 1-1-16,-1 1-8 15,-5-4-1-15,-2 2-1 16,-2-2-15-16,-4 3 26 15,0-4-33-15,0-2 14 0,0-2 12 16,-12 0 0 0,-3 2 7-16,-1 1 1 0,3 8 14 15,2-2 22-15,-5 4-33 16,1 1-4-16,-7 0 0 16,1 2 4-16,-1 0-14 15,0 0 10-15,6 0-86 16,1 7-18-16,7-2-224 15,8-5-60-15</inkml:trace>
  <inkml:trace contextRef="#ctx0" brushRef="#br0" timeOffset="65973">25387 9485 244 0,'0'0'23'0,"0"0"6"15,0 0-29-15,0 0-70 16,0 0-32-16,0 0-22 0</inkml:trace>
  <inkml:trace contextRef="#ctx0" brushRef="#br0" timeOffset="66509.46">25474 9312 56 0,'0'0'107'15,"0"0"-33"-15,0 0-22 16,0 0 3-16,0 0-22 16,0 0 19-16,31-31-26 15,-26 24 36-15,0 3 45 16,-3 0-37-16,-2-1-8 16,0 5-26-16,0 0-2 15,0 0-1-15,0 0-33 0,0 0-17 16,0 0 0-1,0 0-4-15,0 0 21 0,-14 0 6 16,-1 13 4-16,-10 11 41 16,-2 6-50-16,3 5 0 15,-3 6 44-15,7 5-36 16,7 5 31-16,8-3-24 16,5-4-3-16,0-4-13 15,18-8 0-15,12-3 0 16,1-6-4-16,2-7 4 15,-2-4 0-15,-2-5-4 16,-2-6-123-16,-3-1-140 16,-6 0-170-16</inkml:trace>
  <inkml:trace contextRef="#ctx0" brushRef="#br0" timeOffset="67018.53">25661 9377 106 0,'0'0'112'0,"0"0"-53"15,0 0 33-15,0 0 4 16,0 0 3-16,0 0-22 15,-8-12-24-15,8 12 29 16,0 0-34-16,0 0-4 16,0 0 2-16,0 0-46 15,0 0-9-15,0 5-8 16,0 15 17-16,0 11 40 0,0 5-39 16,0-3-1-16,2 2 13 15,0-8-5-15,-2-1-8 16,0-7 0-16,0-3-23 15,0-7-18-15,0 0-45 16,0-4-15-16,0-5-71 16,0 0-7-16,-4 0 9 15</inkml:trace>
  <inkml:trace contextRef="#ctx0" brushRef="#br0" timeOffset="67470.47">25650 9467 139 0,'0'0'193'16,"0"0"-78"-1,0 0-4-15,0 0-10 0,0 0-54 16,0 0 14-16,3-116-34 16,1 105-17-16,2-1 5 15,4 3-13-15,-4 0-4 16,5 4-7-16,5 0 9 16,2 1 0-16,0 4 15 15,2 0-24-15,-5 0 9 16,1 0 0-16,-3 11 4 15,-4 1-4-15,-4 3-31 16,-5-1 20-16,0 3 11 0,0-1 21 16,-16 2-21-1,-9 4 0-15,1-4 14 0,4 0-14 16,2-3 0-16,3-4 2 16,5-5 3-16,4-2-5 15,6-3 0-15,0-1 6 16,0 0 24-16,0 0-4 15,0 0-12-15,0 3-13 16,0 3-1-16,16 4 0 16,3 2 87-16,4 2-71 15,-7-2 7-15,-3 1-23 16,-2-2 0-16,-2-3-6 16,0-1 6-16,-3 2-14 15,-1 2-81-15,-3-4-64 16,-2-2-169-16,0-5-93 0</inkml:trace>
  <inkml:trace contextRef="#ctx0" brushRef="#br0" timeOffset="68203.3">25862 9585 377 0,'0'0'236'0,"0"0"-111"16,0 0-20-16,0 0-62 15,0 0-18-15,0 0 26 16,76-38-45-16,-67 32-5 15,2 0 23-15,-2 0-13 16,2-3-11-16,-2 4 0 16,0-2 7-16,-2 2-12 0,-3-1 5 15,-4 2-47 1,0-3 38-16,0 2-63 0,0 0 18 16,0 1 32-16,-4 1-13 15,-8 1 23-15,1 2-21 16,-2 0 33-16,2 0-6 15,2 0 7-15,5 0-1 16,-4 0 0-16,2 5 8 16,2 8 5-16,-1 3 4 15,3 3 3-15,0 4 31 16,0 3-39-16,2-2 30 16,0-2-26-16,0-4-3 15,8-4-4-15,11-5-5 0,0-9 2 16,6 0 82-1,2 0-73-15,2-9 8 0,-5-7-23 16,3-5 12-16,-3-4-27 16,-4 1 12-16,-1-5-24 15,-2 3 23-15,-1-1-37 16,-5 1 41-16,-3 4-2 16,0 4 4-16,-6 5-18 15,-2 5 14-15,0 6 2 16,0 2-10-16,0 0 21 15,0 0-3-15,-8 0-4 16,-7 0 3-16,-5 10-1 0,3 4-6 16,1-3 0-1,9 0-8-15,5-3-9 0,2 1-1 16,0-2 6-16,7 2 12 16,13 1 8-16,-1-3-6 15,6 1-2-15,-5 4 13 16,-4-7-6-16,-9 1 2 15,-5-3-9-15,-2 0-7 16,0 3-13-16,0 2 3 16,0 2 12-16,-16 2 5 15,-7 0 15-15,2 0 0 16,-4-2-2-16,3-2-13 16,4-2-42-16,7-3-87 15,6-3-57-15,5 0-128 16</inkml:trace>
  <inkml:trace contextRef="#ctx0" brushRef="#br0" timeOffset="68524.12">26257 9411 254 0,'0'0'226'0,"0"0"-82"16,0 0-11-16,0 0-11 15,0 0-43-15,0 0-4 16,6-7-67-16,-6 7-6 16,7 0-2-16,0 9 20 0,6 14-20 15,3 12 7 1,-3 7 4-16,-2 4-11 0,-1 10 1 16,-8 2-1-16,0 4 0 15,-2 1 22-15,0-10-22 16,0-11 0-16,0-11 8 15,0-16-25-15,0-8 17 16,4-5-66-16,0-2 51 16,5-2-48-16,1-18-88 15,-4-13-230-15</inkml:trace>
  <inkml:trace contextRef="#ctx0" brushRef="#br0" timeOffset="68806.96">26301 9467 228 0,'0'0'168'0,"0"0"-33"16,0 0-50-16,0 0-37 15,0 0-28-15,0 0 29 16,20-100-49-16,-1 93 16 16,-2 3-8-16,-1 4-8 15,-3 0 0-15,-4 0 4 16,-2 0 12-16,-3 0-29 15,1 11 13-15,-5 3 0 16,0 2-9-16,0 1 9 0,0 1 0 16,-11 0-3-16,-3-3-8 15,1-1-29-15,-1-7-82 16,5-3-107-16,5-4 46 16</inkml:trace>
  <inkml:trace contextRef="#ctx0" brushRef="#br0" timeOffset="69688.53">26469 9404 69 0,'0'0'128'0,"0"0"-12"16,0 0-45-16,0 0 53 16,0 0-57-16,0 0-12 15,6-5-8-15,-6 5-33 16,0 0 16-16,0 0-30 0,0 3 0 15,2 13 56-15,2 1-50 16,6 1 13-16,-1-2 14 16,-1-2-16-16,6-3 26 15,-1-2-26-15,1-4-15 16,-3 0 25-16,2-5-12 16,-1 0-15-16,1 0 20 15,1 0-14-15,-6-2 10 16,-1-8-16-16,-5-2 0 15,-2-3-9-15,0-2-19 16,0 0 22-16,-13-2 4 16,-5 4-23-16,0 3 8 0,4 6 34 15,4 3-10 1,3 3 36-16,0 0-40 0,0 0 18 16,1 0-21-16,-1 0 12 15,3 12-3-15,-3 2-6 16,2 0-2-16,3-3 15 15,2-3-16-15,0 1-2 16,0-4 2-16,2-1 0 16,16 1 28-16,0-5-8 15,4 0-14-15,3 0 9 16,-2 0-3-16,-2-2-10 16,2-8-2-16,-5-2 2 15,1 1-17-15,-5 4 15 16,-3 0 0-16,-2 3-15 15,-2 4 21-15,-3 0-6 0,1 0 0 16,1 0-2-16,-2 4-19 16,1 13 16-16,0-2 3 15,-5 2-16-15,0-1 18 16,0-5 0-16,0-2-1 16,0-1 3-16,0-8-4 15,0 0 3-15,0 0-1 16,0 0 19-16,0 0-5 15,0 0-11-15,0 0 8 16,0-3-3-16,4-12-16 16,3-4 0-16,2 0 8 15,0-4-8-15,2 4 8 0,2 0 0 16,1 6 12-16,-1 0-7 16,1 5 38-16,-4 2-27 15,-1 5-15-15,1-1 52 16,-2 2-50-16,-1 0 16 15,5 0-19-15,-2 17 10 16,1 7-21-16,-1 5 11 16,-2-2 0-16,-3-4-9 15,-1-5-24-15,0-4-22 16,-4-6-29-16,5-4-102 16,2-4-24-16,0 0-166 15</inkml:trace>
  <inkml:trace contextRef="#ctx0" brushRef="#br0" timeOffset="70298.17">27175 9365 274 0,'0'0'321'15,"0"0"-194"-15,0 0-11 16,0 0-24-16,0 0 7 16,0 0-57-16,12-14-12 15,-12 14 19-15,0-3-38 16,0-1-10-16,0-1-1 15,-10-2 5-15,-3-1 4 16,-1 3-9-16,1 0 0 16,0 3-4-16,2 2 6 0,0 0-2 15,-1 0 0-15,1 0 1 16,0 2-8-16,2 8 7 16,2 2 0-16,1 5-15 15,4 0 5-15,0 5 10 16,2 2 0-16,0-1 0 15,2-2 0-15,13-2 0 16,5-8 3-16,1-2 4 16,-2-9 17-16,4 0-22 15,-1 0 4-15,-1-13-2 16,0-8 0-16,-3-5-4 16,-5-4-10-16,-3-2-4 15,-6-1-3-15,-4 3 17 0,0-2 0 16,0 4 5-16,0 2 0 15,0 4-5-15,0 5 1 16,0 5 37-16,0 3-33 16,0 3 14-16,0 1-13 15,0 5 2-15,0 0 0 16,0 0-8-16,0 0-4 16,0 0-13-16,0 0 0 15,0 11 17-15,5 15-3 16,5 10 13-16,2 2-8 15,-5 1-2-15,-1-2 0 16,-2 0-10-16,1-5 10 0,-3-5-16 16,0-5-38-1,1-8-79-15,1-7-49 0,3-7-182 16,-1 0 50-16</inkml:trace>
  <inkml:trace contextRef="#ctx0" brushRef="#br0" timeOffset="71368.61">27385 9394 254 0,'0'0'206'16,"0"0"-11"-16,0 0-73 16,0 0-19-16,0 0-34 15,0 0 16-15,64-20-48 16,-52 16-19-16,3 1 23 16,-6 1-32-16,-2-3-8 15,-3 3-1-15,-1 2 9 16,-3-2-16-16,0 0 7 0,0-4-25 15,0-2 20-15,0-2-82 16,0-1 50-16,-3-1 31 16,-8 1-17-16,0 1 23 15,0 6-44-15,1 0 44 16,0 4-8-16,3 0 17 16,1 0-9-16,0 0 0 15,4 0-7-15,0 0-4 16,2 4 3-16,0 7 8 15,0-2-21-15,0 5 32 16,0 0-11-16,0 0 0 16,0 0 10-16,8 0 15 0,2 0-25 15,1-1 0 1,3-1 1-16,-1-7 10 0,1 0-11 16,1-5 3-16,-1 0 5 15,-3 0 21-15,-1 0-29 16,-3 0 0-16,0 0 3 15,2-5 9-15,0-5-12 16,0-4 0-16,2-4 10 16,0-3-7-16,3-2-3 15,-3 0 0-15,-3 0 1 16,0 9 9-16,-4 5-10 16,-2 4 9-16,0 5-6 15,-2 0 24-15,0 0-27 0,0 0 0 16,0 0-6-1,0 0 6-15,2 0 0 0,-2 5-3 16,3 2 3-16,1 1-8 16,-2 2 8-16,2-3 0 15,6 2-12-15,-1-1-8 16,7 1 15-16,-6 0-4 16,1 2-4-16,3-2-4 15,-5 3 13-15,4 0 4 16,-4-3-19-16,0 0 19 15,2 0 0-15,-4-2 0 16,2 0 6-16,-3-2-10 16,-4-2 4-16,1-1 0 15,-3-2-3-15,0 0 15 0,0 0-12 16,0 0 5-16,0 0 1 16,0 0 22-16,2 0-27 15,5-2-1-15,0-13 4 16,1 1 2-16,1 0-6 15,3-1 0-15,-6 0 6 16,-1-1 34-16,-3 6-34 16,0 0-3-16,-2 5 21 15,0 0-5-15,0 3-20 16,0 2 1-16,0 0-49 16,0 0 49-16,-15 0-5 15,-4 0 10-15,4 2 0 0,8 3-5 16,7 0-11-16,0-1-15 15,0-1 26-15,18-3 20 16,5 5-15-16,4-1-3 16,-1 2 24-16,-2 2-16 15,1 3-10-15,-7 1 0 16,-5-3 5-16,-6 3-18 16,-7 2 13-16,0-1-36 15,-5 0 29-15,-16 0-17 16,-6-6 8-16,2-3-37 15,0-4-68-15,3 0-49 16,9-4-238-16</inkml:trace>
  <inkml:trace contextRef="#ctx0" brushRef="#br0" timeOffset="71617.47">27935 9152 414 0,'0'0'134'16,"0"0"-117"-16,0 0 63 16,0 0-56-16,0 0 41 15,0 0-42-15,120 86 9 16,-106-48 60-16,-5 5-47 16,-3 1-11-16,-6-1 18 15,0-3-49-15,0-3 2 0,-10-7-5 16,-9-6-7-1,2-6 6-15,-1-12-173 0,7-6-241 16</inkml:trace>
  <inkml:trace contextRef="#ctx0" brushRef="#br0" timeOffset="71777.38">28548 9386 1024 0,'0'0'165'16,"0"0"-159"-16,0 0-6 0,0 0-28 16,0 0-108-1,0 0-357-15</inkml:trace>
  <inkml:trace contextRef="#ctx0" brushRef="#br0" timeOffset="74241.32">17674 15055 98 0,'0'0'51'15,"0"0"107"-15,0 0-89 0,0 0 26 16,0 0 9-16,0 0-28 16,7-38 1-16,-7 38-27 15,0 0-20-15,0 0-30 16,0 0-1-16,0 0-5 15,0 0 5-15,0 0-8 16,-2 14 4-16,-9 12 10 16,0 10 0-16,-3 7 31 15,-1 7-32-15,-1 0 13 16,1 2-10-16,-3-3-2 16,2-3-1-16,5-7-4 15,2-15-30-15,3-6-16 0,3-6-104 16,1-12-13-16,2 0 63 15,0-3 90-15,0-22-157 16</inkml:trace>
  <inkml:trace contextRef="#ctx0" brushRef="#br0" timeOffset="74557.55">17639 15141 178 0,'0'0'178'15,"0"0"14"-15,0 0-84 16,0 0-33-16,0 0-19 15,0 0 17-15,0-75-14 16,0 75-39-16,0 0 3 16,0 0 4-16,0 0-16 15,0 0-10-15,0 0-1 16,2 0-9-16,4 5 6 0,4 19-7 16,5 8 10-16,3 9 34 15,-3 0-33-15,2 0 16 16,-5-5-16-16,2-6 5 15,-3-9-4-15,-2-1-2 16,-2-8 0-16,0-3 1 16,-5-1-1-16,0-2-27 15,-2-3-100-15,0 2 14 16,0-1-39-16,0-2-93 16,-16-2-71-16</inkml:trace>
  <inkml:trace contextRef="#ctx0" brushRef="#br0" timeOffset="75030.62">17514 15404 365 0,'0'0'202'0,"0"0"-44"16,0 0-30-16,0 0 8 16,0 0-62-16,0 0-48 15,6-2 5-15,11-8-3 16,2-4-23-16,6 2 0 15,-1-4-5-15,1-4 0 16,0 1 6-16,-1-2 5 16,-6 1-11-16,-3 4 0 15,-5 6 1-15,-6 2 17 0,-2 5-14 16,-2 3 8-16,0 0-12 16,6 0-9-16,6 0 4 15,3 19-16-15,8 8 20 16,2-1-6-16,-4 3 7 15,2-3 0-15,-1-3 4 16,-9-6 4-16,-3-9-16 16,-6-1 1-16,-4-7 7 15,0 0 21-15,2 0-16 16,-2 0-5-16,7 0 46 16,-1-20-9-16,4-6-29 15,-2-6-8-15,-1 3 7 0,-3 0-7 16,1-3 0-1,0 6 0-15,-1 9-8 0,-2 3-17 16,-2 10-13-16,0 0-28 16,5 4-96-16,1 0-155 15,1 5-111-15</inkml:trace>
  <inkml:trace contextRef="#ctx0" brushRef="#br0" timeOffset="75930.09">18199 15247 213 0,'0'0'164'16,"0"0"-89"-16,0 0-2 0,0 0-25 15,0 0-8-15,0 0-1 16,8 0-25-16,-5 0 21 16,-1 0-7-16,0 0-13 15,0 0 25-15,2-3-17 16,1-1 12-16,-3-3 18 15,1 0-48-15,-1 2 21 16,-2-3-25-16,0 3 17 16,0 1 2-16,0-5-20 15,0 5 0-15,0 3 9 16,0-2-5-16,0 2 1 16,0 1-5-16,-7 0 0 0,0 0-6 15,-1 0 6-15,-1 0 0 16,-3 0-11-16,-1 0 13 15,1 4-4-15,4 6 2 16,-1-1 0-16,7 3-11 16,-2-3 5-16,4 1 6 15,0 4 13-15,0 2-1 16,0 0 4-16,0 0-16 16,11-2 11-16,4-2-22 15,3-6 11-15,2 2 0 16,2-8 13-16,0 0 25 15,-1 0-22-15,-4-10-4 16,-1-6-9-16,-3-2 13 0,-1-1-16 16,-1-2 0-1,-5-1 1-15,2 4 14 0,-4 4-17 16,0 1 2 0,1 8 0-16,-3-6 24 0,0 8-17 15,0 1 11-15,-2 2 35 16,0 0-47-16,0 0 17 15,0 0-23-15,0 0 6 16,0 0-19-16,0 0 0 16,2 16-7-16,0 16 8 15,0 8 11-15,4 6 1 16,-4 7 7-16,0-2-7 0,0-1 20 16,0-4-20-1,1-3 0-15,-3-6-6 0,0-2 6 16,0-9 0-16,0-6 0 15,0-5 2-15,0-4-21 16,0-2 18-16,0-9-12 16,0 3 12-16,0-3-8 15,-5 0 9-15,-3 0 8 16,-6 0 11-16,-5 0 8 16,4 0-26-16,2-3-1 15,2-18 16-15,6 1-8 16,3-6-2-16,2-6 15 15,0 1-9-15,9-1 5 16,9 1-16-16,-1 4-1 16,2 1 0-16,-1 2-5 0,1 3-46 15,-1 4-12 1,-3 8-63-16,4-4-33 0,-8 5-179 16</inkml:trace>
  <inkml:trace contextRef="#ctx0" brushRef="#br0" timeOffset="77617.31">19074 15344 281 0,'0'0'254'15,"0"0"-104"-15,0 0-68 16,0 0-19-16,0 0-19 0,0 0 11 16,4-68-31-1,2 50-6-15,-4-8 13 0,0 2-30 16,-2-2-1-16,0-5 3 16,0 5 2-16,0 6-10 15,0 2 4-15,-2 9 1 16,-3 4 14-16,0 5-7 15,5 0 22-15,0 0-1 16,0 0-21-16,-2 0-14 16,0 0 6-16,0 16 1 15,-3 0-9-15,3 3 9 16,2-10-6-16,0-1-8 0,0-4 3 16,0-2 11-1,0 1 0-15,2-3 4 0,7 1 27 16,7-1-23-16,1 0-6 15,4 0 1-15,-1-1 0 16,0-8-3-16,-2 1 0 16,0 0 4-16,-5 2-3 15,1 6-1-15,-5 0 0 16,-1 0-10-16,1 0 17 16,3 5-13-16,-4 12 6 15,-1 5 0-15,-1-3 20 16,2-1-20-16,-2-5 0 15,1 0 9-15,-3-9 2 16,0-1-9-16,1 0-2 16,-5-3 6-16,5 0-7 0,3 0 10 15,5 0-9 1,8 0 19-16,-1-8-13 0,0-2-6 16,0-4 0-16,-2-4 2 15,-3 0-10-15,-1 0 6 16,-5 1-4-16,-3 3-6 15,-4 0 8-15,-2-2-5 16,0 5-2-16,0 4 2 16,0 2-1-16,0 0 4 15,0 5-19-15,0 0 24 16,-2 0 1-16,-4 0 0 16,-1 0-3-16,1 0 9 0,-4 0-20 15,2 10 14 1,1 6 0-16,0 2-5 0,2 4 11 15,1 10-14-15,4-4 4 16,0 6 4-16,0-8 11 16,9-3-9-16,13-7-2 15,7-4 24-15,2-6-14 16,1-6 2-16,-3 0 19 16,-2 0-29-16,-3-16 23 15,-1-5-25-15,-2-2 0 16,-2-3-3-16,-1-6-20 15,-3-3 15-15,-2 3 5 16,-3 0 6-16,-4 2-7 16,-4 7 4-16,-2 14 0 15,0 1-17-15,0 6 5 0,0 2-11 16,0 0 10-16,-2 0 13 16,-7 5 10-16,2 9-10 15,0 3 0-15,3 1-10 16,4 2 7-16,0-2 3 15,0 2 0-15,0-2 10 16,0 0-19-16,0-4 9 16,0 0 0-16,2-1-1 15,3-5 13-15,-5-2-10 16,0-3-2-16,0 2-31 16,0-1 6-16,0-1 20 15,-5 0 5-15,1 1 6 0,4-4 5 16,0 0-11-16,0 0 3 15,0 0 10-15,2 0 41 16,9 0-53-16,5 0 11 16,2 0 20-16,4 0-25 15,0 0-7-15,1 0 0 16,2-10 4-16,-2-7-1 16,0-1-3-16,-7-2-10 15,-3 0-5-15,-7-2 19 16,-3 1-4-16,-1 0 0 15,-2-4 0-15,0 6 19 16,0-1-12-16,0 4-3 16,0 8 29-16,0 0-27 0,0 4 22 15,0 4-3 1,0 0-24-16,0 0 2 0,0 0-3 16,0 0-3-16,0 2-14 15,0 20 6-15,0 12 11 16,-5 12-1-16,-5 9 11 15,-1 7-14-15,-1 5 4 16,1-2 0-16,3 6-1 16,-2-4 5-16,4-2-4 15,-1-5 0-15,5-13 7 16,2-6-2-16,0-9-5 16,0-15 0-16,0-3-7 0,0-11 7 15,0-3-1-15,0 0-27 16,13 0-39-16,1-8 23 15,3-14-169-15,-3 0-261 16</inkml:trace>
  <inkml:trace contextRef="#ctx0" brushRef="#br0" timeOffset="77904.14">19877 15170 342 0,'0'0'191'0,"0"0"-111"0,0 0-70 16,0 0-7-1,0 0 41-15,0 0-43 0,147-73-1 16,-125 73 0-16,0 0 29 16,-5 4-12-16,-9 4 40 15,-6 7-30-15,-2-2-23 16,0 4 36-16,-13 2 10 15,-11 3-42-15,-1-5 61 16,0-3-64-16,8-7-10 16,3-4-55-16,10-3-145 15,4 0-52-15</inkml:trace>
  <inkml:trace contextRef="#ctx0" brushRef="#br0" timeOffset="79236.63">20575 15127 256 0,'0'0'197'16,"0"0"-58"-16,0 0 39 0,0 0-37 15,0 0-60 1,0 0-26-16,-7-36-44 0,16 24-8 16,6 2 14-16,5 2-14 15,-1-4 5-15,-2 6-8 16,-3 3 0-16,-1 3-6 15,3 0 1-15,3 0 5 16,4 7 4-16,-3 12 14 16,-2-2-17-16,-5-5-1 15,-4 0 0-15,-7 0-12 16,-2-7 5-16,0 3 7 16,0 1-12-16,0-3 3 0,-6-2 9 15,4-1 20-15,-1-3-14 16,3 0 46-16,0 0-21 15,0-21 44-15,0-7-75 16,9-6 6-16,11 0-6 16,2 5 0-16,-2 0 1 15,1 7-1-15,-6 10-69 16,1 3 17-16,-1 6-46 16,3 3-89-16,5 0 3 15,-6 0-23-15,4 8 81 16,-4 1 38-16,-5-4 53 15,-2-1 35-15,-3-1 36 16,-3 2 11-16,-1-3 57 0,-3-2-50 16,2 0-12-16,-2 0 18 15,0 0 10-15,0 0 6 16,0 0-9-16,0 0-35 16,0 0 30-16,0 0-25 15,0 0-8-15,0 0 22 16,0 0-43-16,0 0 26 15,0 0-34-15,0 0 10 16,-2 0-14-16,-3 0 4 16,1-2 0-16,2 2-3 15,-1 0 8-15,1 0-5 16,0 0 0-16,-4 0-21 0,-4 0 16 16,-1 15-2-1,-2 6 7-15,1 3-12 0,2 3 18 16,3-2-6-16,3-3 0 15,1 1 0-15,1-10-2 16,2-5 2-16,-3-2 0 16,3-3 3-16,0-3 8 15,0 0-11-15,0 0 8 16,0 0-8-16,0-9-44 16,0-9-40-16,0 0 15 15,0 0 69-15,8 0-23 16,7 2 23-16,1 2 26 15,-1 4-1-15,3 2 70 16,0 3-53-16,0 5-21 16,-3 0 38-16,-1 0-54 0,1 0 24 15,1 7 2-15,1 6-26 16,-3-2 16-16,-1 4-21 16,-1-8 0-16,-6-1 5 15,-1-2 0-15,-3-4-5 16,-2 0 0-16,0 0 4 15,2 0-16-15,-2-5-7 16,0-12-46-16,2-4 62 16,-2-4-13-16,0-2 16 15,5-4 0-15,-3 1 9 16,3-9 1-16,-1 6 8 16,3 7-7-16,-3 8 35 0,0 5-35 15,-1 12 38 1,-3-1-19-16,2 2-20 0,-2 0-17 15,0 0 7-15,3 0-15 16,1 7 8-16,3 16 14 16,1 5-3-16,4 6-4 15,-1 2 9-15,-2 0-11 16,-1 4 2-16,-3 4 0 16,0-9-1-16,-5-4 1 15,0-3-26-15,0-10-34 16,0-3-42-16,-5-10-67 15,-11-5-31-15,-1 0-163 16</inkml:trace>
  <inkml:trace contextRef="#ctx0" brushRef="#br0" timeOffset="79420.53">21159 14993 721 0,'0'0'260'0,"0"0"-153"16,0 0-29-16,0 0-78 15,0 0 9-15,0 0 2 16,91-43-11-16,-68 43-1 16,-2 0-39-16,2 0-85 15,1 0-35-15,1 7-163 16,-2-2-23-16</inkml:trace>
  <inkml:trace contextRef="#ctx0" brushRef="#br0" timeOffset="79872.3">21518 14969 124 0,'0'0'337'0,"0"0"-229"16,0 0-96-16,0 0 35 15,0 0 3-15,0 0 17 16,33 4 59-16,-20-4-58 16,-1 0-9-16,-1 0-28 15,-1 0-28-15,0 0 7 16,-1 0-10-16,-1-2 0 15,2-2 8-15,-4-4-5 16,1 2-3-16,-5-2 0 16,0-4-8-16,-2 2-22 0,0 0-15 15,0 1 13 1,0 0 6-16,-6 1 10 0,-7 4 12 16,1 2-8-16,-1 2 12 15,-1 0 1-15,-3 0-1 16,-4 7 0-16,4 6 15 15,3 2-14-15,3-2 36 16,7 3 5-16,1-2-34 16,3 0 33-16,0 1-21 15,0 5 23-15,12-8 37 16,3 2-49-16,3-1-3 16,5-3-13-16,-4-1-14 0,6-9 14 15,2 0-14-15,2 0 5 16,0-5-12-16,2-9-92 15,-2-4-31-15,-2 0-143 16,-5-5-403-16</inkml:trace>
  <inkml:trace contextRef="#ctx0" brushRef="#br0" timeOffset="80237.57">22548 14939 518 0,'0'0'285'16,"0"0"-140"-16,0 0-91 15,0 0-40-15,0 0-14 16,0 0 15-16,64-52 0 0,-49 48-15 16,-1 0 0-1,1 2-4-15,-1 2-6 16,-1 0-64-16,-1 0-73 15,-3 0 2-15,-5 6-185 0</inkml:trace>
  <inkml:trace contextRef="#ctx0" brushRef="#br0" timeOffset="80399.47">22548 14939 38 0,'10'81'538'0,"-10"-81"-350"16,0 0-75-16,0 0-23 15,0 0-88-15,0 0 22 16,106-25-24-16,-80 18-28 16,0 1-44-16,1-3-99 0,-2-2-224 15</inkml:trace>
  <inkml:trace contextRef="#ctx0" brushRef="#br0" timeOffset="83248.57">23370 14899 67 0,'0'0'74'0,"0"0"20"15,0 0 10-15,0 0-30 16,0 0-37-16,0 0 72 15,0 0-61-15,0-34 3 16,0 34 16-16,0-4-38 16,0 1 11-16,0 0-11 15,0-1-9-15,0-1 24 16,0-4-29-16,0 1 7 16,0 0-7-16,0 2-6 0,0 2 1 15,0 0-5-15,0 4 2 16,0 0 7-16,0-5-10 15,0 5-4-15,0 0 0 16,0 0-21-16,0 0 19 16,-9 0-1-16,-2 17 3 15,0 3 21-15,-3-2-16 16,3 0-5-16,5-2 10 16,-1-3 1-16,2-6-11 15,5-3 0-15,0-3 3 16,0-1-6-16,0 0 3 15,0 0 0-15,0 0-5 16,5 0 2-16,13 0 3 16,6 0 0-16,1 0-4 15,0 0-7-15,-2 7-13 0,2 3 22 16,-2 7-3-16,-5-5-16 16,-9 2 19-16,-5 3-11 15,-4-2-16-15,0 2 20 16,-11 1 10-16,-16-6-1 15,-4 2 0-15,0-4-26 16,0-2 18-16,6-4 3 16,9-4 5-16,7 0 5 15,7 0 2-15,2 0 14 16,0-2 51-16,0-12-61 16,23 0 27-16,0 0-14 15,10 4-18-15,-2 2 19 16,-2 4-25-16,-3-1-9 0,-6 2-21 15,-7-1-86-15,-3-1-10 16,-6-12-229-16</inkml:trace>
  <inkml:trace contextRef="#ctx0" brushRef="#br0" timeOffset="83447.46">23381 14730 696 0,'0'0'257'16,"0"0"-151"-16,0 0-72 16,0 0-17-16,0 0-17 0,0 0 0 15,174-34-1-15,-147 34-19 16,-5 0-51-16,-2 0-61 16,-4 0-96-16,1 0-181 15</inkml:trace>
  <inkml:trace contextRef="#ctx0" brushRef="#br0" timeOffset="83826.24">23792 14712 143 0,'0'0'273'0,"0"0"-87"15,0 0-45-15,0 0-49 16,0 0-6-16,0 0-48 16,2 0-26-16,-2 5-6 0,0 8 3 15,-2 9-5-15,-5 5 42 16,2 5-44-16,-2 0 17 15,5 2-2-15,0-2-13 16,2 0 27-16,0-2-30 16,0-4-1-16,11-8 0 15,7-6 11-15,9-8-11 16,2-4 39-16,4 0 2 16,3-6-8-16,-3-16-33 15,-8-5-6-15,-3 1 4 16,-13-9-28-16,-9-3 30 15,0 0-3-15,-2 1 3 16,-14 7-10-16,1 10 20 0,-4 7-10 16,0 8 20-1,-6 5-10-15,-2 0-8 0,1 15-2 16,1 6-23-16,5 6-11 16,9 5-93-16,11-10-149 15,0-8-266-15</inkml:trace>
  <inkml:trace contextRef="#ctx0" brushRef="#br0" timeOffset="84470.87">24454 14904 636 0,'0'0'267'0,"0"0"-138"15,0 0-55-15,0 0-37 16,0 0 22-16,0 0-35 0,73-16-22 16,-33 7 8-1,1-1 2-15,-6-4-12 0,-8 2 0 16,-8-1-38-16,-5 4 16 15,-7 0-31-15,-7 4-6 16,0-4 17-16,0 6-134 16,-7-4 69-16,-11 3-34 15,1 0 11-15,-4 0 127 16,7-2 3-16,1-2 12 16,7 0 100-16,2 3-36 0,2-5 17 15,-1 1 27 1,0 5-40-16,3 4 40 0,-2 0-65 15,2 0-15-15,0 0 6 16,-2 0-44-16,2 0-4 16,0 16-4-16,0 14 6 15,0 9 12-15,-2 3-12 16,2-3 0-16,0 2 0 16,0-7 0-16,0-4-32 15,4-7-55-15,8-6-119 16,3-11-38-16,3-6-212 15</inkml:trace>
  <inkml:trace contextRef="#ctx0" brushRef="#br0" timeOffset="84960.59">24901 14614 112 0,'0'0'720'15,"0"0"-549"-15,0 0-166 16,0 0-5-16,0 0 49 16,0 0-47-16,116-10 18 15,-89 10-20-15,0-3 0 16,-2-2 19-16,-4 1-14 0,2-4-5 16,-3-1 0-1,-5 4 7-15,-3-4-8 0,-3 0 1 16,-3-5 0-1,-2 2-12-15,-1-2 5 0,-3-3 6 16,0 4 1-16,0 2 0 16,0 6 10-16,0 3-10 15,0 2 0-15,0 0-2 16,0 0-15-16,0 0 10 16,0 2-1-16,0 17 8 15,-5 12 31-15,1 5-27 16,2 12 6-16,-3 4 19 15,1 8-21-15,2 4-8 16,-4-1 2-16,0-5 6 16,2-5-3-16,0-12-5 0,1-7 0 15,3-12-10-15,0-12-9 16,0-1-20-16,0-9-19 16,0 0-48-16,0 0 30 15,0-11-136-15,0-10-430 16</inkml:trace>
  <inkml:trace contextRef="#ctx0" brushRef="#br0" timeOffset="85500.37">25031 14855 734 0,'0'0'266'0,"0"0"-163"15,0 0-18-15,0 0-68 16,0 0 2-16,0 0-9 15,115-71-10-15,-80 62 5 16,-2 0-14-16,2 1 8 16,-1 2-72-16,1-6 37 15,-4 2-70-15,1-2 7 16,-6 2-5-16,-7-2 18 16,-9 2 72-16,-7 4-4 15,-1 0 18-15,-2 4 51 16,0 2-9-16,0-4 55 15,0 4-1-15,0 0-57 16,0 0 26-16,0 0-48 16,0 0-8-16,-11 4 22 15,-3 10-21-15,3 8-3 0,1 0 13 16,0 5-12-16,3 0 25 16,3 5-33-16,4-2 0 15,0-4-3-15,0 1 3 16,13-10 0-16,10-3 10 15,1-7-9-15,-1-7 30 16,-2 0-24-16,-4-1-7 16,-7-19 0-16,-5 1-18 15,-5-6 7-15,0 4 0 16,-15-5 11-16,-12 8 17 16,0-1-1-16,0 6-12 15,2 4 4-15,10 9 3 16,4 0-11-16,8 0 0 15,3 0-29-15,0 0-67 0,29 0-215 16,16 6-151-16</inkml:trace>
  <inkml:trace contextRef="#ctx0" brushRef="#br0" timeOffset="86014.08">25871 14807 228 0,'0'0'327'0,"0"0"-127"16,0 0-29-16,0 0-13 16,0 0-54-16,0 0-48 15,9-28 6-15,23 15-32 16,3 4-27-16,5 4-1 16,0 2 11-16,1-2-13 15,-6 5 0-15,-6 0-23 16,-10 0 7-16,-5-2-59 15,-7 2-49-15,-5 0-3 16,-2-2-79-16,0-1-91 0,-19-8 49 16</inkml:trace>
  <inkml:trace contextRef="#ctx0" brushRef="#br0" timeOffset="86213.97">26056 14642 107 0,'0'0'188'0,"0"0"-3"0,0 0 14 15,0 0-78-15,0 0 42 16,0 0-49-16,-24-50-55 15,24 50 16-15,0 0-75 16,0 2-6-16,0 30 6 16,2 14 16-16,5 8 39 15,-1 8-55-15,-2-4 5 16,-1-3 4-16,1-6 2 0,-1-17-22 16,4-6-21-1,3-9-110-15,6-15-24 0,4-2-185 16</inkml:trace>
  <inkml:trace contextRef="#ctx0" brushRef="#br0" timeOffset="86962.44">26598 14468 576 0,'0'0'193'15,"0"0"-153"-15,0 0 21 16,0 0-25-16,0 0-36 16,0 0 29-16,-85-14 4 0,63 14 4 15,2 5 39-15,5 7-65 16,1-5 6-16,5 3-17 16,5 2-4-16,2 0-16 15,2 0 20-15,0 4 0 16,17 2 35-16,14 2-13 15,12 3 16-15,3 2-8 16,4 1-19-16,-6-2-3 16,-3-2-8-16,-10-6 0 15,-12 0-8-15,-7-9 12 16,-8-2-8-16,-4 2 4 16,0-2-30-16,-2 3 30 0,-18 2 0 15,-5 1 2 1,-6-4 42-16,-3-2-35 0,3-5 17 15,2 0-9-15,9 0-12 16,9 0 23-16,5-19-27 16,6-3 10-16,0-10-15 15,6 1 14-15,17-4-10 16,4 3 0-16,4 4 17 16,2 7-24-16,3-2 7 15,1 5 0-15,1 1-21 16,-2 8 15-16,-2-2 0 15,-5 8-5-15,-10-1-10 16,-5 2 21-16,-8 2 0 16,-3 0-2-16,-1 9-22 15,-2 16 21-15,0-1 3 0,0 8 3 16,0 0 8-16,0 3 10 16,0-4-17-16,8-7 2 15,2-4 10-15,1-6-10 16,7-8-6-16,1-6 8 15,4 0 4-15,4 0 4 16,-2-20-16-16,-6-9 0 16,-7-3 1-16,-12-3-1 15,0 3-8-15,-7 4 7 16,-20 5-18-16,-6 11 19 16,-6 9 0-16,-5 3-6 15,-3 0-3-15,-1 12-153 0,7 4-278 16</inkml:trace>
  <inkml:trace contextRef="#ctx0" brushRef="#br0" timeOffset="89914.87">23183 15400 51 0,'0'0'85'16,"0"0"-83"-16,0 0 10 16,0 0-8-16,0 0 36 15,0 0 33-15,0 0-21 16,-7 0 20-16,7 0-1 15,0 0 21-15,0 0 7 16,0 0-58-16,0 0-5 0,0 0 1 16,0 0-36-1,0 0 26-15,0 0 8 0,0 0-7 16,0 0 13-16,0 0-2 16,0 0 5-16,0 0-6 15,0 0-31-15,0 0 14 16,0 0-21-16,7 0 12 15,8 0 0-15,3 0-12 16,7-5 2-16,1-4-1 16,3 1 10-16,-2 4-11 15,0-4 0-15,-5 2 2 16,-3 6-4-16,-2-3 2 0,-3 3 0 16,3 0-2-1,1 0 2-15,2 0 0 0,6-6 0 16,3 5 4-16,7-5 2 15,5-1-6-15,1 0 0 16,1 2 0-16,-8-4 5 16,-1 1-5-16,-3 2 0 15,-4 2 4-15,-6-3-1 16,2 4-3-16,-1-1 0 16,1-1 0-16,1 2 10 15,7-6-10-15,3 4 0 16,8 1 4-16,2-9 2 15,1 8-6-15,-3-2 0 16,-1 2-6-16,-3 3 15 16,-1-6-9-16,1 2 0 0,-5-2 7 15,4 4 1-15,-2-6-5 16,3 2-3-16,2-1 28 16,5-1-16-1,-3 1-8-15,-1 0-4 0,-4 1 5 16,-6 7-2-16,1-3-3 15,-3-1 0-15,0 2-5 16,0-2 15-16,4-5-10 16,5 2 0-16,5-4 4 15,5 2 15-15,6-3-19 16,-1 2 0-16,-4 3 25 16,-2 1-15-16,-7 4-10 0,-2 0 0 15,0 2 0 1,2-3 3-16,0 0-3 0,5-1 0 15,1-2-2-15,4 2 12 16,3-6-10-16,5 2 0 16,3 0 4-16,1 3 16 15,-5 0-20-15,1 1 0 16,-6 0-4-16,-1 3 11 16,-2-3-7-16,2 0 0 15,3-1 3-15,2-3 12 16,11 2-15-16,10-5 0 15,10-2 16-15,9-2-7 16,3 4-9-16,-1-2 2 16,-5 2 6-16,-8 6-3 15,-8-1-5-15,-5 2 0 0,-9-4-5 16,-7 5 14-16,-10-1-9 16,-3-2 0-16,-10 2 6 15,-4-2 27-15,-7 3-33 16,-8 3 2-16,-8-2 4 15,-1 3 0-15,-5 0-6 16,0 0 0-16,0 0-4 16,0 0-6-16,0 0-65 15,-3 18-149-15,-23 9 17 16,-16-6-282-16</inkml:trace>
  <inkml:trace contextRef="#ctx0" brushRef="#br0" timeOffset="91379.88">23943 15737 136 0,'0'0'88'0,"0"0"-48"16,0 0 27-16,0 0-48 16,0 0 60-16,0 0 0 15,-25-34-13-15,25 34 4 16,0-3 4-16,-2 3-1 16,2 0 45-16,-2 0-68 15,2-5-12-15,0 5 3 16,0 0-37-16,0 0 20 15,0 0-24-15,0-4 0 16,0-4 8-16,9-2-8 16,11-4-37-16,5 0 2 0,-1 6-9 15,0-4 17-15,1 6-34 16,2-2 18-16,0 8 34 16,-3 0 1-16,-2 0 8 15,-2 0-5-15,-5 4 13 16,-1 8-3-16,-5 6-5 15,-5 2 0-15,-4 1 33 16,0 2-17-16,0 3 32 16,-21-3 7-16,-4 0-43 15,-2 0 30-15,-2-2-29 0,2-9-11 16,5-1 16 0,9-8-12-16,6 1-4 0,5-4 12 15,2 0-11 1,0 0 17-16,0 0-13 0,7 0-7 15,12 0 1-15,4-4-1 16,1 4-1-16,5 0 1 16,3 0-6-16,1 0 6 15,0 14 0-15,-4 2 0 16,-4 4-13-16,-7 2 13 16,-11-5-4-16,-7 0-13 15,0 4 17-15,-12-4 14 16,-19 1 6-16,-5-2-7 15,-1-1 27-15,-1-11-28 16,-1 2 16-16,6-6 16 16,6 0-40-16,8 0 48 15,7 0-28-15,5 0 1 0,5-2 18 16,0-6-43-16,2 4 0 16,-2 0 0-16,2 4 14 15,0 0-18-15,0 0 4 16,0 0-34-16,0 0 13 15,0 0-105-15,0 0-28 16,13 0-117-16,12 0-259 16</inkml:trace>
  <inkml:trace contextRef="#ctx0" brushRef="#br0" timeOffset="92878.86">24697 15857 200 0,'0'0'162'16,"0"0"-161"-16,0 0 11 15,0 0-2-15,0 0 7 16,0 0 31-16,-27-28 35 15,23 20 54-15,-4 3-45 16,4-4-33-16,-1 1 34 16,-1 2-54-16,2 3-23 0,-2-4 36 15,0 3-40-15,2 0 13 16,-1-1-6-16,-3 2-9 16,0-3 1-16,2 3 5 15,1 3-6-15,-1-5 16 16,0 5-22-16,-2-4-3 15,2 4-1-15,-1 0 2 16,-2 0-2-16,-2 0 0 16,2 0 0-16,3 12-5 15,1 4 19-15,5 4-13 16,0 2 26-16,0 2-16 16,2 2 9-16,16-4-2 0,4 0-15 15,3-3 14-15,0-6-17 16,-2-4 0-16,2-9 2 15,2 0 10-15,0 0 15 16,-2 0-22-16,-5-9-1 16,-5-4-8-16,-6-4-6 15,-5-3-10-15,-4-1 14 16,0-12-51-16,0 3 57 16,0-4-13-16,-13 2-5 15,-5 10 8-15,-2 8 12 16,0 5-2-16,1 9 0 15,-4 0 10-15,5 0-10 16,3 0 0-16,5 0 0 16,6 0 4-16,4 3-4 15,0 3 0-15,0-3-2 0,18 2 8 16,13 1 30-16,7 2 19 16,9-8-46-16,4 0 13 15,2 0-16-15,1 0-6 16,-2 0 0-16,-12-12-9 15,-5-2-2-15,-6 0 2 16,-9 2 9-16,-9 2-9 16,-2 2 10-16,-7 6-1 15,-2-3 0-15,0 5-17 16,0 0 17-16,0 0-2 16,0 0 2-16,0 0-22 15,0 0 26-15,-4 5-4 0,-11 13 3 16,1 0 6-16,5 4-9 15,3-1 0-15,6 2 2 16,0-3 4-16,0 1-1 16,4-4-5-16,11 1 4 15,3-4 1-15,3-6-5 16,-2-2 0-16,1-6 6 16,-1 0 24-16,0 0-29 15,2-10 14-15,-4-12-15 16,1-4-8-16,-7 0-2 15,-8-2-16-15,-3-4-14 16,0 6 19-16,-23 0 11 16,-3 2 10-16,-4 12-9 0,4-1 19 15,-1 12-4 1,4 1-1-16,6 0-4 0,1 0 27 16,5 0-28-16,5 8 0 15,3-2 1-15,3-1-1 16,0-1-1-16,0 5-3 15,9-1 4-15,16-2 6 16,6-2-2-16,7-4 34 16,1 0-38-16,4 0 11 15,1 0-9-15,-1 0-2 16,-3-8 3-16,-2-6-16 16,-7 0 11-16,-2-4 2 0,-4 4-6 15,-9 0 4 1,-3 6 2-16,-7-1 0 0,-4 9 2 15,1 0-10-15,-3 0 0 16,0 0-19-16,0 0 14 16,0 5 2-16,-5 16 11 15,-1 2 0-15,-3 3 8 16,2 6 24-16,5-4-28 16,-1 2 2-16,3-4 6 15,0-3-2-15,0 0-10 16,3-9 0-16,17-2 6 15,5-8 7-15,4-4-8 16,-2 0-1-16,-1 0 20 16,-6-12-11-16,-2-2-10 15,-7-4-3-15,-9-5-15 0,-2 2 10 16,0-5-16-16,-17 3 21 16,-14-4-4-16,-10 5 0 15,-1 8 4-15,6 2 0 16,3 7 2-16,4 5-13 15,9 0 11-15,7 0-122 16,11 0-77-16,2 0-369 16</inkml:trace>
  <inkml:trace contextRef="#ctx0" brushRef="#br0" timeOffset="93644.89">28124 14377 32 0,'0'0'125'0,"0"0"38"16,0 0-21-16,0 0-1 16,0 0-4-16,0 0-56 15,-26 9 13-15,26-9-3 0,0 0-58 16,0 0 28-16,0 0 8 16,11 0-20-16,12 0 34 15,6-9-75-15,2 1-2 16,-2 1-12-16,-7 2-48 15,-4 3-11-15,-7 2-25 16,-9 0-85-16,-2 0 7 16,0 12-159-16,-9 0 61 15</inkml:trace>
  <inkml:trace contextRef="#ctx0" brushRef="#br0" timeOffset="93815.32">28076 14554 479 0,'0'0'336'0,"0"0"-236"16,0 0 38-16,0 0-15 16,0 0-76-16,0 0 6 15,133-18-51-15,-97 8 9 16,0 1-11-16,-5 8-116 16,-4-7-78-16,-5-3-423 15</inkml:trace>
  <inkml:trace contextRef="#ctx0" brushRef="#br0" timeOffset="97902.88">29097 14311 31 0,'0'0'118'0,"0"0"-62"16,0 0 57-16,0 0 3 15,0 0-15-15,0 0-19 16,0 0-5-16,4-12-27 16,-1 10 16-16,-3 2-24 0,0 0 13 15,0 0 23-15,0-4-61 16,0 4 7-16,0 0-17 15,0 0 3-15,0 0-2 16,0 0-8-16,0 0 0 16,0-2 24-16,-3 0-18 15,-6 0-6-15,2-1 0 16,5 3 13-16,0-5-21 16,0-4 8-16,2 0-20 15,0-5 6-15,0-4-52 16,6 1 40-16,13 5 7 15,0-3 14-15,-1 7 0 0,1 4 5 16,-7 4 0 0,5 0-5-16,-5 0 7 0,1 0-2 15,-3 4 0-15,-3 2 0 16,-3 4-4-16,-2 0 4 16,-2 6-34-16,0 4 34 15,0-1 19-15,-15 7 1 16,-8-3-1-16,-6 2-15 15,0-2 15-15,0-1-17 16,2-8 4-16,10 3 7 16,5-7-5-16,6-6-8 15,6-1 0-15,0-3 17 16,0 0-9-16,27 0 57 16,15 0 17-16,11-3-17 0,3-10-64 15,0 4 7-15,-9-1-8 16,-5 2 11-16,-6 3-23 15,-17 2 2-15,0-2-43 16,-11 1 27-16,-6 3-83 16,-2-1-9-16,0-1-28 15,0-1-201-15</inkml:trace>
  <inkml:trace contextRef="#ctx0" brushRef="#br0" timeOffset="98774.38">29634 14221 111 0,'0'0'127'0,"0"0"-41"16,0 0-51-16,0 0 97 15,0 0 23-15,0 0-100 16,16-36 35-16,-16 34 1 15,0-1-51-15,0 3 22 16,0 0-46-16,0 0-4 16,0 0-12-16,-10 0 2 15,-1 0-9-15,-7 7 7 16,1 11 0-16,-1 3 2 16,0 6 9-16,4 1 0 0,8 2 8 15,4 1-8-15,2-6 15 16,0-1-11-16,0-6-8 15,6-2-5-15,10-5 19 16,4-6-16-16,5-2 28 16,1-3-21-16,6 0 27 15,-3-8-39-15,-5-8-2 16,-9-3-2-16,-3 1-35 16,-10-1 13-16,-2-6-5 15,0 2-7-15,-18-2 36 16,-3 4 1-16,-2 9 2 15,5-1 18-15,7 7-12 16,4 6 4-16,5 0 12 16,2 0-11-16,0 0-7 0,0 0-5 15,0 0 0-15,7 0 7 16,12 0 27-16,8-6-22 16,6 2-9-16,-1 1 3 15,4 0-6-15,0-1 0 16,-1 2 7-16,1-3-16 15,-7-2 11-15,-7 2-2 16,-7-2 0-16,-7 5 8 16,-6 2-8-16,-2 0 0 15,0 0-22-15,0 0 20 16,0 0-27-16,0 0 29 16,0 9 0-16,-12 8 10 0,6 1-10 15,-1 5 3-15,5-6 1 16,2-1 30-16,0 2-33 15,0-6 7-15,6 0-8 16,15-6 13-16,5-3 2 16,3-3 16-16,5 0-27 15,-1-5 21-15,-6-11-25 16,-5-6 0-16,-6-2 0 16,-7 0-12-16,-9-2 5 15,0 1 6-15,-7 5 2 16,-18 8 13-16,-6 5-13 15,-6 5-1-15,-4 2 0 0,1 0-21 16,0 12-73 0,-1 12-41-16,8 6-128 15,4 3-335-15</inkml:trace>
  <inkml:trace contextRef="#ctx0" brushRef="#br0" timeOffset="99328.87">28760 14933 150 0,'0'0'231'15,"0"0"-114"-15,0 0-15 16,0 0 43-16,0 0 17 15,0 0-83-15,45-10-28 16,13-4-35-16,13-4 5 0,16-4 33 16,20-8-39-16,31-7 10 15,28-8 34-15,21-12-25 16,13 2 19-16,-13 2-4 16,-17 13-34-16,-34 10 12 15,-36 10-24-15,-29 6 0 16,-28 6 28-16,-21 4-31 15,-13-1 33-15,-7 5-17 16,-2 0-11-16,0 0 5 16,0 0-10-16,0 0 0 15,0 0-10-15,0 0-57 16,-7 0-7-16,-19 0-60 16,-17 14 26-16,-15 9-65 15,-13 3-138-15,-16-2-188 0</inkml:trace>
  <inkml:trace contextRef="#ctx0" brushRef="#br0" timeOffset="99913.4">28900 15127 38 0,'0'0'205'0,"0"0"-33"0,0 0-31 16,0 0 24-16,0 0-86 15,0 0-1-15,56-44-9 16,-33 27-19-16,4-2 22 16,-1-1-47-16,3 6-23 15,4 0 23-15,1 3-22 16,-2 5-6-16,-1 0 2 15,-8 6 1-15,-2 0-6 16,-5 0 6-16,-10 9-28 16,-1 5 27-16,-5 4-40 15,0-2 41-15,-11 2 10 16,-12 0-6-16,-1 0 26 16,-1-4-30-16,2-6 0 15,8 2-5-15,7-10 14 0,5 0-12 16,3 0 3-16,0 0-11 15,16 0 11-15,10 0 2 16,6-10 11-16,-1 6-26 16,-6 4 22-16,-3 0-9 15,-3 0 0-15,-2 0-6 16,-7 14-6-16,2-1 12 16,-12 0-21-16,0 1 21 15,0 2 0-15,-16 0 8 16,-7-2 39-16,-6-1-38 15,6-5 16-15,0-2-25 16,7-2 0-16,5 0-7 16,7-4-40-16,2 0-37 0,2 0-43 15,0 0-21-15,21-12-343 16</inkml:trace>
  <inkml:trace contextRef="#ctx0" brushRef="#br0" timeOffset="100970.81">29536 15079 187 0,'0'0'247'0,"0"0"-44"16,0 0-73-16,0 0 9 15,0 0-59-15,0 0 8 16,18-30-49-16,-18 30-13 16,0 0 31-16,2 0-49 0,-2 0 1 15,0 0-9-15,0 0-15 16,0 12 15-16,0 6 0 15,0 0 4-15,0-3-1 16,0-3 2-16,11-4-5 16,0-3 14-16,5-1-8 15,1-4 21-15,8 0-21 16,4 0-2-16,0-14-8 16,0-1 4-16,-7-2-60 15,-9-3 12-15,-3 0-11 16,-10-1 37-16,0 4-2 15,-7 3 24-15,-13 4 32 16,2 5-30-16,3 5 11 16,-1 0-13-16,7 0 13 15,5 0-6-15,2 0-7 0,2 0 7 16,0 0-2 0,0 0-1-16,13 0 33 0,11-9 63 15,10-3-97-15,3 2 17 16,8-2-20-16,2 0 3 15,0 2-15-15,-3-4-11 16,-6-3 6-16,-9 8 14 16,-11 1-9-16,-7 2 12 15,-4 6 0-15,-5-4 7 16,-2 4-12-16,0 0 5 16,0 0-4-16,0 0-6 15,0 0-23-15,0 0 30 0,0 0-5 16,0 0 8-16,0 10 17 15,0 6-11-15,0 2 6 16,0 0 8 0,0 5-14-16,7-11 7 0,4 5-13 15,0-5 0-15,7 0 9 16,4-7-8-16,5-5 23 16,-2 0-3-16,-2 0-18 15,-4-5 20-15,-6-5-23 16,-4-1 4-16,-9-4-15 0,0-2-5 15,-2 0 16 1,-20-1-1-16,-10 2 12 0,1 4-14 16,2 4 3-16,4 6 0 15,13 0-2 1,2-1 6-16,8 1-4 0,2 2 0 16,0-1 0-16,0-3 0 15,14-6 1-15,8-2 3 16,6-1 6-16,3 2-2 15,2 3-8-15,2-1 0 16,-4 7 2-16,3 2-5 16,-3 0 3-16,-4 0 0 15,-3 0 1-15,-4 2-1 16,-4 11 0-16,-3 1 0 16,1 3-12-16,-3 2 11 0,-1-3 1 15,4-2 0 1,-3-5 5-16,1-2 0 0,1-5-5 15,-2-2 16-15,2 0-11 16,3-2 19-16,2-18-24 16,-3-6 2-16,-5-5-16 15,-8-1 12-15,-2 2-25 16,-10 7 18-16,-21 4-30 16,-7 15 8-16,-10 4-15 15,-8 11-16-15,-4 22-42 16,-5-1-151-16,-2 5-334 15</inkml:trace>
  <inkml:trace contextRef="#ctx0" brushRef="#br0" timeOffset="101602.87">29542 14386 249 0,'0'0'177'0,"0"0"-71"16,0 0-63-16,0 0-3 15,0 0-6-15,0 0-28 16,210-49 12-16,-156 31-12 16,2-2 1-16,4-4 35 15,2 2-10-15,-4 2 17 16,-14 4 14-16,-13 8-23 16,-14 2-5-16,-9 3-34 0,-6 3-2 15,1 0-65-15,-3 0-99 16,0 7-141-16,0 11 68 15</inkml:trace>
  <inkml:trace contextRef="#ctx0" brushRef="#br0" timeOffset="102042.87">30115 14851 31 0,'0'0'85'15,"0"0"-1"-15,0 0-5 16,0 0-12-16,0 0 6 16,0 0-10-16,0 0 27 15,0 0-11-15,0 0-21 16,0 0 43-16,0 0 20 16,5 0-34-16,13 0 16 15,9-8-43-15,8-5-22 0,5-2-15 16,9-3-23-16,2-4 17 15,5-1-17-15,0-3-17 16,-7 8-17-16,-7 1-21 16,-13 10 16-16,-8 5-61 15,-13 2-127-15,-6 0-120 16,-2 0-81-16</inkml:trace>
  <inkml:trace contextRef="#ctx0" brushRef="#br0" timeOffset="102413.7">30682 14021 498 0,'0'0'235'16,"0"0"-95"-16,0 0 23 16,0 0-105-16,0 0-13 0,0 0-29 15,82-13-15-15,-48 13 31 16,1 17-32-16,1 3 0 15,-1-1 5-15,1 4 0 16,-7-3-10-16,-4 2-9 16,-7-4-90-16,-12-2-50 15,-6-6-130-15,0-10-171 16</inkml:trace>
  <inkml:trace contextRef="#ctx0" brushRef="#br0" timeOffset="102642.52">30969 14026 134 0,'0'0'224'16,"0"0"13"-16,0 0-87 16,0 0-8-16,0 0 8 0,0 0-72 15,-2-55-42 1,2 55 17-16,0 0-49 0,0 0 5 16,-2 0-9-16,-3 9 2 15,-5 13-7-15,-2 9 5 16,-1 2 0-16,-3 2 6 15,3-3-6-15,-3-4-57 16,5-6-45-16,2-5-98 16,4-17-48-16,5 0-186 15</inkml:trace>
  <inkml:trace contextRef="#ctx0" brushRef="#br0" timeOffset="102906.5">30969 14026 447 0,'87'-136'224'0,"-87"136"-79"16,0 0-33-16,0 0-1 15,0 0 12-15,0 0-89 16,27-46 16-16,-27 46-10 16,0 0-24-16,2 0 16 15,0 0-32-15,3 0-4 16,6 20-9-16,2 8 4 0,3 10 9 15,-3 3 0-15,-4-1-20 16,-2-4-27-16,-2-4-83 16,-1-10-33-16,0-10-62 15,3-12-260-15</inkml:trace>
  <inkml:trace contextRef="#ctx0" brushRef="#br0" timeOffset="103656.42">31339 13886 339 0,'0'0'309'16,"0"0"-165"-16,0 0 5 15,0 0-67-15,0 0 5 16,0 0-39-16,0-30-35 16,0 30 18-16,0 0-31 0,0 0 0 15,0 0-17-15,0 0 4 16,0 18 13-16,0 4-6 15,0 6 11-15,0 3-5 16,9-6 1-16,11-1-1 16,-2-6 9-16,5-6 11 15,-4-3-20-15,1-9 5 16,-1 0-4-16,-2 0-2 16,-5-14-30-16,-8-4-1 15,-4-4 26-15,0-3-21 16,-16 0 27-16,-7 0 8 15,2 6 4-15,0 2 2 0,3 5-14 16,3 6 1 0,1 2 11-16,-1 2-3 0,4 2-9 15,4 0 0-15,3 0-12 16,4 0 4-16,0 0-44 16,0 0-15-16,13 0 59 15,19 0 8-15,12-3 11 16,5-6-11-16,5-1-9 15,1 3-16-15,3-10-52 16,-4 2-27-16,-5 1 82 16,-9-7 4-16,-9 3 18 15,-8 4 17-15,-11 0 21 16,-7 7 77-16,-3 6-31 16,-2 1-47-16,0 0 2 15,0 0-39-15,0 0-11 0,-2 22 5 16,-9 4 12-16,0 4 19 15,2 0 2-15,4 0-17 16,5-6 38-16,0-2-43 16,0-6-3-16,9-6 11 15,9-2 2-15,0-8-5 16,4 0-5-16,3 0 7 16,6-16 16-16,0-7-28 15,-4-9-6-15,-5 1-14 16,-11-1-54-16,-11 3 15 15,0 12-12-15,-24 7-22 16,-18 10 59-16,-19 1-8 0,-10 32 38 16,-18 6 4-16,-14 7-105 15,-15 7-167-15</inkml:trace>
  <inkml:trace contextRef="#ctx0" brushRef="#br0" timeOffset="104412.86">29723 14962 317 0,'0'0'162'16,"0"0"-73"-16,0 0-19 16,0 0-17-16,0 0-13 15,0 0 9-15,0 0-38 16,-9-35 22-16,9 35 59 16,0-4-45-16,0 4 14 15,0 0-21-15,0 0-18 16,0 0 31-16,0 0-52 15,-2 0-1-15,-4 7 0 16,-6 22 0-16,-3 11 31 0,-3 8-21 16,-3 6-3-16,6-1-14 15,1-3-75-15,12-14-226 16</inkml:trace>
  <inkml:trace contextRef="#ctx0" brushRef="#br0" timeOffset="105200.87">31914 13624 315 0,'0'0'199'16,"0"0"-103"-16,0 0 24 15,0 0-80-15,0 0 41 16,0 0-24-16,10-37-17 16,-8 30 21-16,2-2-22 15,0 4 19-15,-1-2 5 16,-1 5-28-16,-2 2 26 15,0 0-25-15,0 0-34 16,0 0-4-16,0 12 0 0,0 28-23 16,0 19 12-16,-5 13 25 15,-5 4-12-15,0 0 0 16,-1-1 0-16,-2-4-28 16,-3-1-166-16,3-12-49 15,-1-12-321-15</inkml:trace>
  <inkml:trace contextRef="#ctx0" brushRef="#br0" timeOffset="108126.86">28468 15920 602 0,'0'0'192'0,"0"0"-125"16,0 0 23-16,0 0 7 15,0 0-64-15,0 0-25 16,0 0 25-16,17-25-28 16,18 17 10-16,5-4-12 15,-5 6-2-15,-4 2-2 16,-8 1-11-16,-8 3-82 15,-3 0-58-15,-10 0-51 16,-2 12-105-16,-2 1 36 0</inkml:trace>
  <inkml:trace contextRef="#ctx0" brushRef="#br0" timeOffset="108290.77">28468 15920 98 0,'-51'106'283'15,"51"-106"-35"-15,0 0-14 16,0 0-26-16,0 0-107 15,0 0-94-15,87-36 8 16,-56 26-8-16,-2 1-7 16,-2 6-15-16,-2 3-75 15,-2-5-51-15,-2 5-105 16,-1-4-368-16</inkml:trace>
  <inkml:trace contextRef="#ctx0" brushRef="#br0" timeOffset="114146.23">29195 15749 23 0,'0'0'95'0,"0"0"-24"0,0 0-4 16,0 0 7-16,0 0-16 15,0 0 1-15,0 0-26 16,-6-18 40-16,6 14 5 16,0 4-43-16,0-4 27 15,0 2-47-15,0 2-7 16,0-2 13-16,-4 0-11 16,4 2-10-16,0 0 0 15,0-5 4-15,0 2 1 16,0-1-5-16,0-1 0 15,0 0 12-15,0 1-5 0,0 4 10 16,0-4 12-16,0 3-26 16,0-2 10-16,0 3-13 15,0 0 0-15,0 0 2 16,0 0 3-16,0 0-8 16,0 0 3-16,0 0-7 15,0 0 7-15,-4 0 8 16,-11 0-4-16,-5 8 12 15,-3 10-6-15,1 0-10 16,0 4 15-16,-3 6 0 16,0 2 40-16,4 2-40 15,3 3 4-15,7-10 28 16,6 3-41-16,5-5 28 0,0-5-8 16,16 0-15-1,8-9 44-15,10-1-48 0,3-3-6 16,-1-1 14-16,-7-4-6 15,-7 0-9-15,-9 0 0 16,-3-4 4-16,-6-6-15 16,-4-2 11-16,0-3-1 15,0 1-11-15,-6 2-18 16,-12 4 22-16,-5 3-4 16,-4 5-7-16,1 0 13 15,-1 0-3-15,1 4 9 16,1 5-11-16,4 1 17 15,4 3-6-15,5-1 0 16,4 2-9-16,8-5-72 0,0 1-110 16,0-7-115-16,20-3-84 15</inkml:trace>
  <inkml:trace contextRef="#ctx0" brushRef="#br0" timeOffset="114323.83">29337 15865 655 0,'0'0'156'16,"0"0"-20"-16,0 0-43 16,0 0-45-16,0 0-21 15,0 0-27-15,0-17-10 16,0 17-48-16,0 0-52 16,0 0-48-16,-2 0-88 15,-5 0-192-15</inkml:trace>
  <inkml:trace contextRef="#ctx0" brushRef="#br0" timeOffset="115311.22">29527 15735 149 0,'0'0'134'16,"0"0"3"-16,0 0 15 16,0 0-36-16,0 0-51 15,0 0-64-15,0 0 10 16,0 0-5-16,0 0 5 16,-2 0 30-16,0 0-40 15,-8 2 27-15,4 2-1 16,-7 0-23-16,1 0 6 15,6 0-2-15,-3 1-7 16,5-5 22-16,2 0-20 0,2 0-3 16,0 0 21-16,0 0-20 15,0 0 27-15,0 0-28 16,0-5 7-16,8-7-3 16,5 6-4-16,1-6 0 15,5 1-8-15,6 4 12 16,0 2-7-16,2 0 3 15,-3 5 0-15,-4 0-1 16,-4 0 1-16,-10 0-9 16,-1 10-2-16,-5 6-3 15,0 1 14-15,0 3 12 16,-5-3-9-16,-8 1 33 16,-5 0-33-16,0-8 8 0,1 2-4 15,3-6 4 1,3-4-11-16,7 0 0 0,2-2 2 15,2 0 21-15,0 0-19 16,0 0 2-16,8-10-6 16,17 2-25-16,0-1 18 15,-1 9 7-15,-2 0 0 16,-2 0 0-16,-5 0 0 16,-1 0 0-16,-5 0-3 15,-3 3-9-15,-3 3 10 16,-3 5-2-16,0 4 4 15,0 3 28-15,0 4-24 0,-7-4 16 16,-6 0-6-16,-1-5-5 16,-3 1-8-16,-1 0-1 15,-2-9 1-15,0 2-2 16,2-6-117-16,5-1-159 16,8 0-361-16</inkml:trace>
  <inkml:trace contextRef="#ctx0" brushRef="#br0" timeOffset="115455.8">29970 15883 478 0,'0'0'218'0,"0"0"-198"16,0 0-20-16,0 0-79 0,0 0-63 15,0 0-173-15</inkml:trace>
  <inkml:trace contextRef="#ctx0" brushRef="#br0" timeOffset="115916.61">29052 16356 124 0,'0'0'29'0,"0"0"38"16,0 0 57-16,0 0-23 16,0 0 16-16,0 0-19 15,-60-27-34-15,51 27 17 16,3-4-18-16,3 4-15 15,3 0 25-15,0 0-43 16,0-9 49-16,26 0-16 16,15-5-60-16,8 2 22 15,13-3-22-15,14-1 1 16,16 1 23-16,10-6-22 16,-6 7 10-16,-9 5-15 0,-23 4 3 15,-14 5-2 1,-17 0-1-16,-13 0 0 0,-7 0-2 15,-8 0 4-15,-3 0-2 16,-2 0 0-16,0 0 10 16,0 0-26-16,0 0-12 15,0 0-119-15,0-9-100 16,0-8-359-16</inkml:trace>
  <inkml:trace contextRef="#ctx0" brushRef="#br0" timeOffset="116371.07">30131 15703 206 0,'0'0'112'0,"0"0"-3"16,0 0 9-16,0 0-15 15,0 0-35-15,0 0-48 16,-16-12 8-16,14 12 5 16,-2 0 22-16,2 9 23 15,2 0-46-15,0 1-3 0,0 2 21 16,2-8-31-16,20-2 7 15,2-2 9-15,1 0-29 16,-5 0 17-16,-5-6-23 16,-7 2 0-16,-4-6-6 15,-4 2-2-15,0-1-2 16,-2 4 10-16,-18 1-16 16,-7 4 5-16,0 0 9 15,5 0 2-15,2 0-13 16,6 0-19-16,7 0-43 15,5 9-90-15,2-9-135 16,2 0-95-16</inkml:trace>
  <inkml:trace contextRef="#ctx0" brushRef="#br0" timeOffset="116660.9">30579 15504 206 0,'0'0'289'0,"0"0"-113"15,0 0-30-15,0 0 9 16,0 0-58-16,0 0-23 16,22-46 8-16,-22 46-64 15,0 0 15-15,0 0-12 16,0 0-20-16,0 0-2 16,0 4-9-16,-4 21 10 15,-21 14-2-15,-8 23 11 16,-9 15-9-16,-5 16 0 0,-9 4 7 15,-2 2 1-15,0-5-8 16,5-4-8-16,4-10 5 16,11-14-69-16,13-20-69 15,14-20-75-15,11-21-192 16</inkml:trace>
  <inkml:trace contextRef="#ctx0" brushRef="#br0" timeOffset="116965.84">30695 15816 674 0,'0'0'141'16,"0"0"-114"-16,0 0-21 15,0 0-6-15,0 0 43 16,0 0-27-16,29 39 12 15,-23-35 15-15,4-4-2 16,-1 0 27-16,-1 0-50 16,4-8 21-16,-3-14-20 15,-1-5-2-15,-6 0-21 16,-2 1 4-16,-2 4-34 0,-33 12 9 16,-13 5-53-1,-12 5-2-15,-13 23-61 0,-12 19-87 16,-11 10-192-16</inkml:trace>
  <inkml:trace contextRef="#ctx0" brushRef="#br0" timeOffset="117950.5">28124 16120 74 0,'0'0'70'16,"0"0"-59"-16,0 0 19 15,0 0-14-15,0 0-1 16,0 0 48-16,0 8 47 15,0-12 77-15,10-14-117 16,3-4-37-16,5 4 16 16,1 0-16-16,4-1-7 15,2 2 12-15,-1-1-13 16,-1 4-6-16,-1 2-10 0,2-1-2 16,-3 8-7-16,0-4 2 15,4 5 4-15,0 4 31 16,2 0-18-1,-1 0 22-15,1 0 9 0,-4 13-38 16,-4-4 10-16,-1 5-19 16,-2 3 2-16,-5-4 18 15,0 1-23-15,-2 3 11 16,0-7-8-16,-2-6 10 16,-1-4-9-16,3 0 22 15,3 0 4-15,1-4 29 16,5-18-54-16,-3-6 0 15,3-9 8-15,-5 3-3 16,1-2-7-16,-5 8 14 0,-5 6-11 16,-2 10 30-16,-2 3-36 15,0 9 0-15,0 0 0 16,0 0-33-16,0 0-45 16,-2 9-124-16,-15 14-21 15,-4-2-157-15</inkml:trace>
  <inkml:trace contextRef="#ctx0" brushRef="#br0" timeOffset="118708.63">28223 16160 42 0,'0'0'282'0,"0"0"-178"15,0 0 13-15,0 0-16 0,0 0-46 16,0 0 26-16,0 48-62 16,0-38-10-16,-4-2 29 15,-4-2-24-15,2 2 26 16,-3 1-23-16,3-9-15 16,0 1 23-16,6-1-24 15,0 0 8-15,0 0 47 16,0-1-34-16,0-25-1 15,0-6-15-15,14 1-2 16,9-1 13-16,-1-4-17 16,2 2 0-16,1 5 10 15,-2 8-1-15,-2-1-9 16,2 7 18-16,-5 7-3 16,-3 0 38-16,1 7-25 15,-1 1-15-15,-1 0 8 0,1 0-13 16,1 0-8-16,1 5 8 15,4 7-8-15,1 3 27 16,-4-1-27-16,0-2 0 16,-5-2 2-16,-6-6 3 15,0-1-5-15,-5-3 0 16,0 0 4-16,2 0 18 16,3 0-10-16,7 0 2 15,1-13 8-15,7-9-16 16,1-1-6-16,2-7 0 0,-4 2 9 15,0-2-11 1,-3 2 2-16,-7 2 0 0,-3 4-3 16,-3 8 8-16,-3 5-5 15,-2 8 0-15,0 1 5 16,0 0-22-16,0 0-20 16,0 0-76-16,0 14-68 15,-13 5-109-15,-2 1-311 16</inkml:trace>
  <inkml:trace contextRef="#ctx0" brushRef="#br0" timeOffset="119443.73">28308 16196 216 0,'0'0'162'16,"0"0"-124"-16,0 0 39 0,0 0-28 15,0 0 5-15,0 0-27 16,2-5 17-16,-2 5 43 16,0 0-62-16,0 0 3 15,-2 0-27-15,-3 0 9 16,0 0-8-16,3 0-2 15,2 0 0-15,0 0 36 16,0-14 24-16,0-7-7 16,2-2-9-16,12-4-33 15,-3 5 28-15,2 0-31 16,-1 4 4-16,-4 0 22 16,1 5-29-16,1 3-5 15,-2 2 0-15,1 3 12 0,1 1-1 16,-4 4-9-16,1 0-1 15,1 0 14-15,6 0-10 16,1 0-5-16,3 4 7 16,3 9-1-16,-2 6 7 15,2-5-11-15,-4 2-1 16,-1-2 17-16,-7-5-9 16,0 0-9-16,-7-9 2 15,1 0 8-15,-1 0 12 16,2 0 14-16,2-6-8 15,3-14-4-15,1-9-19 16,-2 3-5-16,-1-6 0 0,-1 2 10 16,2 2-14-16,-4 6 4 15,0 5 0-15,-2 5-12 16,-2 9-4-16,0 3-69 16,0 0-145-16,0 10-546 15</inkml:trace>
  <inkml:trace contextRef="#ctx0" brushRef="#br0" timeOffset="141456.89">16069 15587 315 0,'-11'0'114'16,"5"0"-103"-16,4 0 35 15,2 0 60-15,0 0-27 16,0 0-13-16,0 0-44 16,0 0 14-16,0 0 21 15,0 0 7-15,0 0 17 16,17-8-23-16,18-1-48 15,19 0-4-15,18-5 1 0,14 5-7 16,13-3 0 0,8 2 3-16,7-6 0 0,2 3-3 15,-6 2 0-15,-13-1 0 16,-22 10 0-16,-25 2-6 16,-25 0-12-16,-15 0 18 15,-8 0 1-15,-2 0 5 16,0 0 7-16,0-4 22 15,0 4-31-15,0-8 16 16,0 4-15-16,0-1-2 16,0 0-6-16,0 5-7 15,0-4-7-15,-2 2 10 16,0 1 10-16,-2 1-4 16,0-3 1-16,0 3-10 15,2-2 2-15,0 2-3 0,-4-2 2 16,-1 2 3-16,-5-4 5 15,-1-5 1-15,-2 0 0 16,-1-5 1-16,-2 2-3 16,1-5 2-16,-4 2 0 15,4 1 3-15,-5 6 7 16,-1 4-9-16,0 0 13 16,2 4-10-16,3 0 17 15,3 0-16-15,7 4-2 16,6 5-2-16,2 0-1 0,2 3 0 15,31 2 8 1,13 0 2-16,7-5 11 0,-2 3-16 16,-6 8-4-16,-12 6-2 15,-12 13 3-15,-13 7-2 16,-8 15 0-16,-2-1 2 16,-29 2-10-16,-10-4 8 15,1-9-118-15,7-14-152 16</inkml:trace>
  <inkml:trace contextRef="#ctx0" brushRef="#br0" timeOffset="155207.98">20325 10447 103 0,'0'0'50'0,"0"4"-25"15,0-2 17-15,0-2 76 16,0 2 19-16,0-2-16 16,0 0-23-16,0 2-55 15,0-2-10-15,0 0-28 16,0 2-5-16,0-2-10 16,0 6-92-16,0 5-155 15,0 6 65-15,-5 1-22 16</inkml:trace>
  <inkml:trace contextRef="#ctx0" brushRef="#br0" timeOffset="155550.76">20523 12092 296 0,'0'0'0'16,"0"0"-33"-16,0 0-179 16</inkml:trace>
  <inkml:trace contextRef="#ctx0" brushRef="#br0" timeOffset="156057.6">20508 13399 732 0,'0'0'160'0,"0"0"-81"15,0 0-37-15,0 0-38 16,0 0 10-16,0 0 6 16,9-8-13-16,-9 8-7 15,0 0 3-15,0 0 2 16,0 0 49-16,0 0-28 16,0 0-1-16,0 0 30 15,0 0-54-15,0 0 14 16,0 0 0-16,0 0-14 15,0 0 24-15,0 0-25 0,0 0 0 16,0 0 9 0,0 0-3-16,0 0-6 0,0 0 0 15,2 0-46-15,2-10-23 16,-2-6-155-16,-2-8-308 16</inkml:trace>
  <inkml:trace contextRef="#ctx0" brushRef="#br0" timeOffset="156497.03">20285 10326 47 0,'0'0'460'16,"0"0"-352"-16,0 0-108 15,0 0-6-15,0 0-1 16,0 0 7-16,6 11-76 15,-6-1-53-15,0 3 18 16,0 1-169-16</inkml:trace>
  <inkml:trace contextRef="#ctx0" brushRef="#br0" timeOffset="160380.89">19651 11754 38 0,'0'0'60'0,"0"0"-4"15,0 0-36-15,0 0 20 16,0 0 6-16,0 0-20 16,0 0 30-16,0-15 19 15,0 15-6-15,0 0 13 16,0 0-38-16,0 0-6 15,0 0-2-15,0 0-31 0,0 0 13 16,0 0-9 0,0 0-5-16,0 0 26 0,0 0-25 15,0 0 10-15,0 0 12 16,0 0-13-16,0 0 19 16,0 0-3-16,-2 0-18 15,0 0 31-15,-2 0-19 16,-1 0 4-16,-1-4-7 15,4-5-19-15,0 0 13 16,2-5-4-16,0-5-4 16,0 2-7-16,10-3 2 15,9-1 23-15,-2 3-13 0,1 2-9 16,-1 4-4 0,-1 7 1-16,-3 2 0 0,-3 3-14 15,-1 3 14-15,-1 18-11 16,1 9 7-16,-2 4-2 15,-2 0 4-15,-3 1 2 16,-2-1 0-16,0-3 9 16,0 1-9-16,-7 2 0 15,-11 1 27-15,-4 0-27 16,0 2 23-16,-5-3-17 16,0-4-3-16,5-4 13 15,1-8-15-15,6-6-1 16,4-3 3-16,2-8 10 15,7-1-1-15,2 0 23 0,-2 0-9 16,2 0 38 0,0 0-47-16,0 0 1 15,0 0 13-15,0 0-26 0,16 0 24 16,9-12-2-16,10-2-17 16,7-3 20-16,7-2-29 15,9-1-1-15,7-2 0 16,1 5 11-16,-1 0-11 15,-16 8 0-15,-20 3 3 16,-13 5-7-16,-14 1 4 16,-2 0 0-16,0 0-14 15,0 0 4-15,0 0 8 16,0 0 2-16,0 0 0 0,0 0-5 16,0 0 5-16,0 0 0 15,0 0-10-15,0 0-16 16,0-2 2-16,-9-2-23 15,-9-3-88-15,-9 2-36 16,-6-2-221-16,-9-4-231 16</inkml:trace>
  <inkml:trace contextRef="#ctx0" brushRef="#br0" timeOffset="161108.34">19601 11753 73 0,'0'0'106'16,"0"0"-74"-16,0 0-2 15,0 0 28-15,0 0 15 16,0 0-35-16,-25 0 2 15,21 0 79-15,2-5-35 16,2-3-23-16,0-3 0 16,0-6-28-16,6-1-2 15,14 0-9-15,2 1-10 0,1-2 1 16,-1 3-13-16,-5 2 0 16,2 2-10-16,-4 6 7 15,-4 6 3 1,2 0-1-16,1 0-10 0,-1 16 4 15,1 9 1-15,-3 4 6 16,-2 7-11-16,-3 3 25 16,-1 0-11-16,-5 4 28 15,0-2-18-15,0-6 35 16,-7-3-33-16,-10-2 0 16,-6 1 17-16,-2-4-29 15,1-3 11-15,0-6-9 16,4-6 6-16,4-3-1 0,7-5-4 15,5-4 3-15,4 0 34 16,0 0-24-16,0 0 29 16,0 0-5-16,4-9-27 15,16-7-10-15,9 0 29 16,5 0-33-16,3 1 29 16,8 1-22-16,6 1-4 15,1 1-3-15,-1 5 11 16,-2-2-1-16,-9 7-12 15,-14 0 3-15,-12 2 11 16,-9 0-11-16,-5 0-3 16,0 0 21-16,0 0-17 15,0 0 15-15,0 0-19 16,0 0 2-16,0 0 21 0,0 0-17 16,0 0-6-16,0 0 0 15,0 0-9-15,0 0-16 16,0 0-69-16,0 6-185 15,0 10-365-15</inkml:trace>
  <inkml:trace contextRef="#ctx0" brushRef="#br0" timeOffset="162623.26">19728 13154 86 0,'0'0'150'0,"0"0"-46"16,0 0-44-16,0 0-1 16,0 0-4-16,0 0-31 15,0-4-2-15,0 2-21 16,0-1 9-16,0-2 39 15,0-2-11-15,0 0 25 0,0-1-17 16,-7 0-8-16,3-1 40 16,-4 2-41-16,4 2 6 15,0-2 20-15,2 0-35 16,-3 4 4-16,3-3 0 16,2 4-18-16,0 2 42 15,0-2-33-15,0 2-7 16,0 0 34-16,0 0-46 15,0 0 12-15,0 0-16 16,0 0-14-16,0 27 13 16,0 17-1-16,9 17 2 15,4 8 28-15,-2-1-22 16,0-4 0-16,1-4 3 0,-3-4-5 16,-3-10 15-16,-2-6-19 15,-1-10 0-15,-3-10 2 16,0-8 2-16,0-3-4 15,0-9 0-15,0 0 10 16,0 0-5-16,0 0-5 16,0 0-3-16,2 0-1 15,0-21-39-15,0-7-45 16,1-9 6-16,-3-4-3 16,0-3 8-16,0 0-45 15,0-2 52-15,-5 2 62 16,-4 6-21-16,3 6 29 15,2 5 9-15,1 10 0 16,1 2 18-16,0 3-4 0,-1 2 3 16,1 3 48-16,2-4-53 15,0 6 18-15,0-2 3 16,0 5-35-16,0 2 37 16,0 0-23-16,0 0-17 15,0 0-4-15,0 0-6 16,0 25 6-16,0 14 25 15,9 12-10-15,4 3 26 16,-4 4-8-16,3-3-20 16,-4-9 35-16,1-3-39 15,-2-9 11-15,-2-10 2 16,-1-6-18-16,-2-9 7 0,-2-4-11 16,0-5 2-1,0 0 3-15,0 0-1 0,0 0-8 16,0 0-7-16,2 0-94 15,-2 0-36-15,0-5-133 16,0-19-423-16</inkml:trace>
  <inkml:trace contextRef="#ctx0" brushRef="#br0" timeOffset="168779.74">23960 11226 104 0,'0'0'211'0,"0"0"-106"15,0 0-41-15,0 0 54 16,0 0-36-16,0 0-35 16,0 0-29-16,16-9-13 15,-16 7 44-15,0 2 4 16,0 0-3-16,0-1 13 16,0-2-32-16,0 3 11 15,0-2-17-15,-20 2-13 16,-2 0-17-16,-4 0 5 15,-6 2 0-15,-2 13-7 16,-4 6 7-16,1 1 0 0,3 2 0 16,5 1 4-16,9-8-3 15,9 2-1-15,7-8 7 16,4 2-14-16,0-3 28 16,17 0-3-16,19-4 59 15,5-3-52-15,7 4 13 16,1 1-36-16,3 6 6 15,-1 4-2-15,-4 2-1 16,-7 0-5-16,-11-3 0 16,-7 1-7-16,-9-9 4 15,-11-4-10-15,-2 4 3 16,0-1 1-16,0 1 17 0,-23 8-8 16,-11-2 20-16,-7-2-10 15,2-1-1-15,3-3-9 16,5-4 1-16,13-5-6 15,7 0 13-15,11-4-8 16,0-26 0-16,2-10-1 16,23-9 1-16,10-4 0 15,3 5 6-15,2 4-5 16,1 7 7-16,-8 6-8 16,-6 4 0-16,-10 10 0 15,-7 3 0-15,-10 6 0 16,0 1-14-16,0 2 13 15,-14 2-17-15,-18 3 9 0,-3 0-5 16,-5 0-61-16,2 12-6 16,9 4-72-16,5 0-59 15,6-2-168-15</inkml:trace>
  <inkml:trace contextRef="#ctx0" brushRef="#br0" timeOffset="169506.48">24427 11148 211 0,'0'0'177'0,"0"0"-102"0,0 0 34 15,0 0-26-15,0 0-8 16,0 0-44-16,6-3 0 15,-6 3 16-15,0 0-18 16,0 0 13-16,0 0-42 16,0 0 12-16,0 20-5 15,0 6 14-15,-16 6 14 16,-5 6-11-16,-6 2-3 16,2 2 9-16,0-2-5 15,3-1-18-15,5-10 22 16,3-6-24-16,7-9-3 15,5-8-2-15,2-3 1 16,0-3-2-16,0 0 2 0,11 0 16 16,11 0 24-16,1 0-41 15,0 0 0-15,-2 0-4 16,2 0-10-16,-1 0-10 16,-1 0-4-16,-4 0 6 15,-3-7 13-15,-8-1-6 16,-1 2-19-16,-5-2 26 15,0 2-47-15,0-2 12 16,0 0 40-16,0-2 6 16,-7-3 3-16,0-3-6 15,2 2 0-15,1-1 16 16,0-3-8-16,4 1 27 16,0 2-4-16,0 1-21 15,0 4 26-15,0-1-23 0,0 3 13 16,0 7 26-16,0-2-43 15,0 3 25-15,0 0-12 16,0 0-21-16,0 0-1 16,0 0 0-16,0 20 0 15,4 11 14-15,10 13-11 16,-1 7 13-16,1 4-16 16,-1-1 4-16,-2-4 7 15,-2-3-11-15,-5-9-8 16,1-9-4-16,-3-7-62 15,-2-9 2-15,2-8-46 0,5-5-114 16,2-1 15 0,2-24-328-16</inkml:trace>
  <inkml:trace contextRef="#ctx0" brushRef="#br0" timeOffset="169727.54">24683 11251 689 0,'0'0'198'16,"0"0"-115"-16,0 0-53 16,0 0 17-16,0 0 32 15,0 0-38-15,134 159-15 0,-119-93-26 16,-8 1 10 0,-7 3-7-16,-13-7-3 0,-30-2-29 15,-14-7-19-15,-20-5-78 16,-10-10-84-16,-6-11-144 15</inkml:trace>
  <inkml:trace contextRef="#ctx0" brushRef="#br0" timeOffset="170137">23698 11067 248 0,'0'0'226'15,"0"0"-69"-15,0 0-81 16,0 0-9-16,0 0 6 16,0 0-40-16,4-3-3 15,-4 28 34-15,0 13 13 16,0 12 26-16,0 12-40 16,0 18-23-16,0 13 16 15,-4 3-54-15,0 2 15 0,4-10-15 16,0-11 10-16,2-11-12 15,27-14 0-15,6-11-65 16,5-12-28-16,2-15-176 16,-8-14-362-16</inkml:trace>
  <inkml:trace contextRef="#ctx0" brushRef="#br0" timeOffset="172329.41">24213 12467 32 0,'0'0'91'15,"0"0"41"-15,0 0 16 0,0 0-62 16,0 0 14 0,0 0-24-16,0-9-17 0,0 8-4 15,0-1-39-15,0 0 16 16,0-3-15-16,-10 1-10 15,0 3-7-15,-9-1 0 16,-2 0 0-16,-4 2-5 16,-6 0 5-16,0 0 0 15,2 5 12-15,2 6-8 16,6 1 2-16,6 1-6 16,4 1 5-16,6 3-17 15,5 1 6-15,0 0 6 16,16-1 26-16,11 3 30 15,7 3-11-15,1 1-8 0,-2 4-37 16,1-2 21-16,-10 3-21 16,-3-5 0-16,-10-3-4 15,-7-5 0-15,-4-2-15 16,0-2 11-16,-25 1 8 16,-10-2 36-16,-3-1-36 15,0-3 0-15,9-3 10 16,11-4-1-16,12 0-9 15,6 0 35-15,0-14 30 16,8-11-29-16,21-5-34 16,9-1 11-16,3 0 16 15,-1 3-22-15,-3 4-14 16,-6 3 0-16,-2 4-47 16,-6-1 6-16,-3 2-68 15,-5 1-114-15,-3 0-267 0</inkml:trace>
  <inkml:trace contextRef="#ctx0" brushRef="#br0" timeOffset="172906.69">24469 12504 315 0,'0'0'134'0,"0"0"-57"15,0 0 26-15,0 0-18 0,0 0-59 16,0 0-12-16,0-1 25 16,0 1-13-16,-7 0 23 15,-15 0-26-15,-3 10-8 16,-2 6 16-16,1 0-13 16,4 1 1-16,1 2 20 15,6 1-34-15,8-4 5 16,7 0-10-16,0 0 0 15,7 0 3-15,20 2 60 16,11-1-10-16,2 4-8 16,-3-1-39-16,2 0-1 15,-8 0-5-15,-5 0 1 0,-6-3-7 16,-11-3 6 0,-4-3-10-16,-5 1 8 0,0-2-14 15,-11 3 16-15,-16-3 15 16,-4-2-10-16,-1-4 18 15,1-3-23-15,4-1 1 16,6 0 11-16,7 0-3 16,7-15-6-16,7-9-2 15,0-6 10-15,11-3-17 16,18-1 6-16,2 2 0 16,3 4-1-16,0 3 3 15,-8 2-2-15,-4 5 0 16,-8 4 16-16,-7 4-28 0,-7 2 12 15,0 2-43-15,0 1 8 16,-21-2-38-16,-8 2-21 16,-4 4-87-16,0-1-110 15,6-4-221-15</inkml:trace>
  <inkml:trace contextRef="#ctx0" brushRef="#br0" timeOffset="183736.46">27762 10489 476 0,'0'0'157'0,"0"0"-64"16,0 0-9-16,0 0-40 15,0 0-12-15,0 0 27 16,0 0-56-16,2-30 22 16,-2 30-4-16,0 0-9 15,0 0 23-15,-12 5-33 0,-7 7 5 16,-6 7 9-16,7-3-3 16,7 0-12-16,5-4-1 15,6 0 5-15,0 2-13 16,0 3 8-16,13 0 0 15,11 3 21-15,5 1-5 16,-2-1-14-16,2 2 8 16,-9-4-5-16,-6-3 14 15,-8-2-19-15,-4-3 0 16,-2 1-8-16,0 1 9 16,-11 1-1-16,-15 1 13 15,-10-2-7-15,-5-5-12 16,1 0-18-16,3-7-68 0,8 0-83 15,8-14-192-15</inkml:trace>
  <inkml:trace contextRef="#ctx0" brushRef="#br0" timeOffset="184214.29">27723 10515 600 0,'0'0'178'0,"0"0"-56"16,0 0-43-16,0 0-40 15,0 0-36-15,0 0 5 16,161-25-8-16,-123 24 9 16,-2 0-5-16,-5-6-4 15,-4 2 1-15,-7 2 0 0,-7-1 5 16,-4 4-6-16,-5-2 0 16,-4 2-6-16,0 0 5 15,0 9-45-15,0 14 46 16,0 7 10-16,0 10 10 15,-2 2 11-15,-5 4-4 16,-1 0-14-16,6-2 28 16,-1 2-23-16,3-9-9 15,0-7 12-15,0-10-21 16,11-6 0-16,5-9 2 16,6-5 3-16,7 0 48 15,4-21-30-15,0-13-19 0,-4-5-1 16,-8-2-3-1,-10-3-17-15,-8 4-8 0,-3 2 6 16,0 6 17-16,-8 7 2 16,-2 9 0-16,-1 8 4 15,-1 7-4-15,1 1-12 16,-3 0-17-16,4 0-32 16,1 9-12-16,7 5-74 15,2 0-75-15,0-1-26 16,2-5-73-16</inkml:trace>
  <inkml:trace contextRef="#ctx0" brushRef="#br0" timeOffset="184597.07">28344 10624 509 0,'0'0'288'0,"0"0"-128"16,0 0-75-16,0 0-54 15,0 0 27-15,0 0-57 16,222-23 1-16,-180 19-2 15,-8-3 8-15,-10-1-15 16,-3-5 7-16,-5 1-7 16,-8-2-1-16,-1-2 8 15,-5 2-10-15,-2-2 8 16,0 2-5-16,0 2-7 16,-9 0 14-16,-9 2-34 15,1 2 25-15,-2 2 1 16,1 3 3-16,5 3 1 0,0 0 1 15,2 0 3-15,4 12 3 16,1 13 3-16,6 13 41 16,0 8 0-16,0 7-2 15,2 1-15-15,11-6-23 16,-1-4-5-16,3-3-2 16,-4-8-18-16,-6-1-63 15,-5-4-50-15,0-5-81 16,0-15 146-16,0-8-518 15</inkml:trace>
  <inkml:trace contextRef="#ctx0" brushRef="#br0" timeOffset="185301.54">29061 10489 203 0,'0'0'437'15,"0"0"-320"-15,0 0 2 16,0 0-25-16,0 0-10 15,0 0-1-15,47-117-64 16,-47 117 16-16,-18 0-31 16,-7 7-4-16,3 3 0 15,4 2-4-15,7 0 2 16,5 0-3-16,6 4-15 16,0 4 10-16,0 2 11 15,0 8-1-15,15 0 12 0,8 2 1 16,1 3-13-1,3-3 12-15,-1 0-8 0,-6-3 9 16,-9-4-13-16,-5-6 0 16,-6-6-4-16,0-3-9 15,-10 0 13-15,-7-6 28 16,-2-2-23-16,-1-2 29 16,3 0-31-16,3-2 7 15,5-18 4-15,9-6-8 16,0-6-11-16,2 0 5 15,19-2 0-15,3 5 8 16,3 5-8-16,-1 5 0 16,3 1-16-16,2 2 15 15,-2-1 1-15,-2 7-1 16,2 0 10-16,-8 3-14 0,-6 5 5 16,-6 2 0-1,-4 0-17-15,1 0 13 0,-4 17 4 16,1 9 0-16,-3 4 4 15,0 5 18-15,0-2-16 16,0 0-6-16,0-6 17 16,0-4-7-16,2-7-10 15,2-9 0-15,-2-2 8 16,1-5-13-16,6 0 7 16,6 0-2-16,1 0 37 0,7-5-25 15,-8-10-12 1,-1-5 0-16,-6 0 8 0,-3 0-18 15,-1 3 10-15,-4 5 0 16,0 5-18-16,0 1 14 16,0 2-21-16,-9 1 18 15,-13 3-65-15,-7 0 2 16,2 0-131-16,5 8-272 16</inkml:trace>
  <inkml:trace contextRef="#ctx0" brushRef="#br0" timeOffset="185925.67">29357 10497 129 0,'0'0'397'16,"0"0"-192"-16,0 0-40 15,0 0-47-15,0 0-51 16,0 0-23-16,5-38 2 16,-1 34-41-16,-4 2 33 15,0 2 3-15,0 0-36 0,0 0 17 16,0 0-22-16,0 0 0 15,0 0-18 1,0 16 19-16,0 10-1 0,0 4 15 16,0 2-10-16,0 3 19 15,2-3-24-15,8-1 2 16,1-2-9-16,-1-5 11 16,4-4-4-16,-1-6 0 15,-3-9 13-15,3-3-14 16,-1-2 1-16,0 0 0 15,4-5 6-15,-5-13-6 16,-2-7-24-16,-3-2 24 16,-3-2-38-16,-1-1 36 0,-2 7-2 15,0 2 4 1,0 7 19-16,0 8-4 0,0 6 10 16,0 0-5-16,0 0-10 15,0 0-20-15,0 4 9 16,7 23 1-16,2 10 14 15,-1 12-13-15,4-2 4 16,-3 2-5-16,4-6 5 16,-4 1-11-16,2-10-35 15,-4-7-60-15,-3-9-86 16,-4-8-166-16,0-10-273 16</inkml:trace>
  <inkml:trace contextRef="#ctx0" brushRef="#br0" timeOffset="186328.44">29810 10674 722 0,'0'0'439'0,"0"0"-320"16,0 0-79-16,0 0 2 16,0 0-30-16,0 0-4 15,110-29-8-15,-91 24 10 16,-3 1-1-16,-3-3-8 15,1-3-1-15,-5 1 0 16,1-4-11-16,0 1-6 16,-6-4-29-16,1 0-32 15,-5-2 39-15,0-2-17 0,0 4 28 16,-11 0 22 0,-5 6-3-16,3 4 9 0,1 4 3 15,3 2 4-15,3 0 20 16,4 0-27-16,2 0 15 15,0 0 3-15,0 6-9 16,0 18 20-16,0 6 2 16,0 10-21-16,0 6 17 15,0 3-24-15,2 3-3 16,-2-4 0-16,0-3-3 16,0-6-38-16,0-11-77 15,0-8-89-15,0-15-194 0</inkml:trace>
  <inkml:trace contextRef="#ctx0" brushRef="#br0" timeOffset="186817.29">30458 10328 617 0,'0'0'331'0,"0"0"-213"16,0 0-48-16,0 0-22 15,0 0-37-15,0 0-10 16,-60-19-1-16,25 33 7 16,3 2-5-16,6 0-2 15,6-4 0-15,11-2 3 16,6-1-3-16,3 4-9 0,0 1 9 16,19 5 15-16,12 8 65 15,9-1-59-15,3 0-17 16,1 5 10-16,-5 0-7 15,2 0-7-15,-10-4 0 16,-9-1 5-16,-8-6-9 16,-12-1 4-16,-2-7 0 15,0 2-10-15,-16-1 19 16,-12-6-9-16,-6-2 7 16,2-3 3-16,3-2 8 0,10 0-18 15,5 0 0 1,10-11 45-16,4-17-44 0,0-8 12 15,14-5-13 1,15 0 1-16,2 4-1 0,0 6 0 16,-4 4-17-16,-3 6 10 15,0 4-44-15,1 2-10 16,0 6-102-16,2 4-78 16,0 0-121-16,-4 3-111 15</inkml:trace>
  <inkml:trace contextRef="#ctx0" brushRef="#br0" timeOffset="187259.6">30798 10418 84 0,'0'0'296'0,"0"0"-63"15,0 0-79-15,0 0-43 0,0 0-21 16,0 0-37-16,31-79 30 16,-31 77-25-16,0 0 7 15,0 2 3-15,0 0-60 16,0 0 5-16,-16 0-13 15,-6 0 5-15,-2 0-12 16,3 5 7-16,1 10 0 16,7 4-15-16,1 4 10 15,6 1 1-15,6 4 2 16,0-1-5-16,0-1 7 16,12-1 0-16,11 1 2 15,6 3 13-15,-2-1-9 16,0 0-4-16,-9 2-2 0,-5-4 10 15,-8-6-13-15,-5-4 3 16,0-4 0-16,0-5-3 16,-16 2 8-16,-8-3-5 15,-10-6 9-15,-5 0 1 16,0 0-1-16,6 0-9 16,10-12 0-16,10-5 28 15,9-3-23-15,4-6-1 16,0-3-4-16,15-3-1 15,16-2-3-15,12 1-44 16,5 1-77-16,8 0-86 16,5 2-201-16</inkml:trace>
  <inkml:trace contextRef="#ctx0" brushRef="#br0" timeOffset="187410.52">31264 10381 436 0,'0'0'486'15,"0"0"-323"-15,0 0-53 0,0 0-29 16,0 0-17-16,0 0-64 16,6 0 0-16,-6 0-3 15,0 4-149-15,-4 10-261 16</inkml:trace>
  <inkml:trace contextRef="#ctx0" brushRef="#br0" timeOffset="188912.61">31473 10507 509 0,'0'0'266'16,"0"0"-93"-16,0 0-17 0,0 0-72 16,0 0-20-16,0 0-27 15,17-2-25-15,2-6 19 16,1-1-31-16,-3 0 0 15,-5 6 0-15,-3-2-45 16,-5 5-7-16,-2 0-84 16,-2 0-52-16,0 0-44 15,0 12-31-15,-11 4-66 16</inkml:trace>
  <inkml:trace contextRef="#ctx0" brushRef="#br0" timeOffset="189035.97">31473 10507 76 0,'-8'83'224'0,"8"-83"-46"0,0 0 15 15,0 0 4 1,0 0-39-16,0 0-85 0,46 6-71 16,-15-17-4-16,2-1-96 15,5-4-134-15,5-4-264 16</inkml:trace>
  <inkml:trace contextRef="#ctx0" brushRef="#br0" timeOffset="189465.68">31995 10415 598 0,'0'0'176'0,"0"0"-99"16,0 0 7 0,0 0-14-16,0 0-36 0,0 0-5 15,-7-62-29-15,16 44 0 16,7 2-9-16,1 2 27 15,3 0-18-15,0 2 11 16,0 1-11-16,3 4 21 16,-6 4-15-16,1 3 4 15,-2 0-10-15,-3 0-3 16,-2 19-3-16,-6 5 6 16,-5 6-3-16,0 2-4 15,-7 0 7-15,-18 3 0 0,-1-6 19 16,-5 1-12-1,2-4 25-15,2-2-7 0,5-3-7 16,7-6 35-16,5-3-50 16,8-3 1-16,2-8-4 15,0 1 19-15,4-2-19 16,27 0 39-16,12 0-16 16,8-5-23-16,3-11-10 15,-3-1-96-15,-4-1-65 16,-5 0-241-16</inkml:trace>
  <inkml:trace contextRef="#ctx0" brushRef="#br0" timeOffset="189846.27">32416 10372 609 0,'0'0'173'15,"0"0"-19"-15,0 0-84 16,0 0 20-16,0 0-25 15,0 0-50-15,-2-65 15 16,13 59-30-16,-3-1 0 16,4 4-8-16,3 3 18 15,1 0-10-15,5 0 0 16,-4 0 3-16,1 6-12 16,-1 11 9-16,-5 6 0 15,-5 5-15-15,-7 2 11 16,0 0-4-16,-7-6 7 0,-11-2 2 15,3-4 21-15,1-8 10 16,3-2-16-16,7-4 35 16,-2-4-49-16,6 2 15 15,0-2-11-15,0 0 1 16,0 0 10-16,4 0-17 16,15 0 0-16,6-3-2 15,6-8-48-15,0-3-62 16,-2 0-130-16,0 2-278 15</inkml:trace>
  <inkml:trace contextRef="#ctx0" brushRef="#br0" timeOffset="190186.07">32765 10333 579 0,'0'0'276'0,"0"0"-113"15,0 0-87-15,0 0 2 16,0 0-59-16,0 0 5 15,90-100-20-15,-74 98 0 16,-3 0-8-16,-7 2-3 16,2 0 4-16,-6 10 3 15,-2 9-13-15,0 12 8 16,0 1 5-16,0 2 0 16,-7 0 18-16,-7-2-18 15,-1-6 23-15,4-6 4 16,4-8-23-16,3-3 32 0,4-7-25 15,0 1 6-15,0-3 47 16,0 0-49-16,31 0 12 16,15 0-4-16,20-12-15 15,7-4-16-15,-2 0-36 16,-1 4-60-16,-12 5-86 16,-14-2-408-16</inkml:trace>
  <inkml:trace contextRef="#ctx0" brushRef="#br0" timeOffset="191321.45">31976 10824 201 0,'0'0'175'16,"0"0"-18"-16,0 0-64 15,0 0 57-15,0 0 27 16,0 0-66-16,222 0-41 0,-82 0-36 15,3 0-22-15,-3-12 10 16,-13-2-20-16,-13 2 24 16,-18 2-26-16,-11 4 0 15,-21 3-10-15,-20-3-1 16,-19 6-61-16,-25 0-73 16,-2 0-289-16,-43 11-124 15</inkml:trace>
  <inkml:trace contextRef="#ctx0" brushRef="#br0" timeOffset="192868.17">32128 11097 174 0,'0'0'86'16,"0"0"-48"-16,0 0 23 16,0 0-3-16,0 0-8 15,0 0 27-15,-42 13-46 16,38-13 45-16,4 0 9 0,0 0 13 16,0 0 28-16,8 0-63 15,19 0 1-15,9-11-64 16,-3 5-24-16,-6 3 14 15,-7 3-7-15,-9 0 17 16,-7 6-9-16,-4 8-2 16,0 7 3-16,-6 3 4 15,-19 1 8-15,-6-5-8 16,-2 1 14-16,-3-3-1 16,3-2 1-16,6-4 0 15,9-4-10-15,11-4 0 16,7-4 1-16,0 0-7 0,25 0 6 15,13 0-11-15,5-6 3 16,-6 2-5-16,-6 4 7 16,-6 0-3-16,-2 0-11 15,-8 3 20-15,-2 10 6 16,-4 2-3-16,-9-1 0 16,0 0 14-16,-9 1-14 15,-25 0 23-15,-8-4-23 16,-5-1-6-16,-1-6 0 15,7-4-67-15,13 0-93 16,12-10-332-16</inkml:trace>
  <inkml:trace contextRef="#ctx0" brushRef="#br0" timeOffset="193660.5">32532 11177 366 0,'0'0'311'0,"0"0"-214"16,0 0 17-16,0 0-36 15,0 0-39-15,0 0-13 16,9-24 35-16,-9 24-37 16,0-2 11-16,0 2 23 15,0 0-47-15,0 0 18 0,0 0-24 16,0 0-1-1,0 0 14-15,0 0-18 0,2 0 0 16,-2 0-3-16,0 0 8 16,0 0-5-16,0 0 0 15,0 0 5-15,0 0-6 16,0 0 3-16,0 0-2 16,2 0 0-16,-2 0 13 15,4 0-13-15,-1 0 0 16,1-4-15-16,1 0 12 15,-1 3-17-15,1-2 20 16,-1 0-1-16,0 2 1 16,1-3 0-16,0 4 0 15,-3-2 0-15,0 2 22 16,0 0-18-16,-2 0 3 0,0 0-5 16,0 0 6-16,0 0-8 15,0 0 0-15,0 0 1 16,0 0-9-16,0 0 8 15,0 0-7-15,0 0 2 16,0 0-20-16,0 0 25 16,-13 4-4-16,-7 11 9 15,2 2 1-15,0 0-6 16,5 1 0-16,4-4-2 16,5-2 7-16,4-3-5 0,0-4 0 15,0 1 0-15,0-5 13 16,0-1-11-16,4 0-2 15,9 0 15-15,5 0-3 16,0 0-12-16,0-7 0 16,-3 0-5-16,-1-3-3 15,-6 2-7-15,-3 2 0 16,-5 0 8-16,0 3-27 16,0 3-2-16,0-3 11 15,-5 3 12-15,-14 0 6 16,-4 0 7-16,-1 0 0 15,-1 0-8-15,6 0 8 16,5 0-38-16,3 0-26 16,9 0-87-16,2 0 14 15,0 3-199-15,0-3-19 16</inkml:trace>
  <inkml:trace contextRef="#ctx0" brushRef="#br0" timeOffset="194676.33">32592 11177 211 0,'0'0'273'16,"0"0"-141"-16,0 0-9 15,0 0-2-15,0 0-11 16,0 0-86-16,2-14 14 16,-2 14-10-16,0 0-20 15,0 0 4-15,0 0-12 0,0 17 0 16,0 6 9-1,-6 7 23-15,-6 2-5 0,4 0-14 16,1 3-7-16,2-6-2 16,5-2-4-16,0-5 0 15,0-9 9-15,0-4 1 16,0-5-10-16,0-4 0 16,0 0-5-16,0 0 4 15,5-18-14-15,-1-8-42 16,-1-5 55-16,-3 0-36 15,0 1 32-15,0 3 3 16,-7 9 3-16,-2 6 54 16,6 7-11-16,1 2 3 15,2 1 35-15,0 2-64 16,0 0-1-16,0 0 1 0,14-2-2 16,10-3 18-16,10 0-33 15,2-1 0-15,-1 2-7 16,3 0 7-16,-3 2-2 15,4-2-2-15,-4 0-12 16,-6 0 13-16,-9 0-16 16,-6 2 11-16,-8 0-8 15,-4-1 17-15,-2 3-2 16,0 0 0-16,0 0-26 16,0 0 27-16,0 3-24 15,0 15 24-15,0 5-3 16,-6 0 3-16,2 3 0 0,-1 0-2 15,5-4 9-15,0-2-13 16,0-3 6-16,9-5 0 16,2-5 10-16,-2-3-2 15,-4-4-1-15,-5 0 9 16,4 0-12-16,-2-10-8 16,-2-12-3-16,0-4-74 15,0-6 69-15,0 4-30 16,0 2 20-16,-6 6 17 15,-4 8 6-15,6 5-1 16,4 1 46-16,0 5-28 16,0-1 40-16,0 2-49 15,2-2 6-15,14-2-15 16,7 1 6-16,0 1-8 16,2-3 2-16,0 5 0 0,4 0-3 15,-5 0 5-15,-4 0-2 16,-2 0 0-16,-5 2-15 15,-6 10 14-15,0 4-5 16,-5 2 6-16,-2 2-11 16,0 2 11-16,0-3 0 15,0-2 0-15,4-4 3 16,15-4-3-16,-2-2 7 16,10-7 5-16,2 0 32 15,2 0-40-15,-2-15 5 0,-4-4-4 16,-10-2 4-1,-8-3-11-15,-7 2 2 0,0 2 0 16,-29 2-4-16,-14 4-7 16,-15 8 11-16,-15 6 0 15,-14 0-39-15,-15 18-31 16,-19 10-93-16,-19 6-196 16</inkml:trace>
  <inkml:trace contextRef="#ctx0" brushRef="#br0" timeOffset="195144.32">31413 11983 936 0,'0'0'156'0,"0"0"-51"15,0 0-74-15,0 0-23 16,0 0-8-16,0 0-43 15,164-36-21-15,-143 36-51 16,-8 0-20-16,-11 0 3 16,-2 0-182-16,0 0-119 15</inkml:trace>
  <inkml:trace contextRef="#ctx0" brushRef="#br0" timeOffset="195284.75">31459 12035 343 0,'0'0'308'16,"0"0"-91"-16,0 0 58 15,0 0-146-15,0 0-117 16,0 0 6-16,159-12-18 16,-108 4-15-16,0-2-66 15,3 2-136-15,-3-1-185 16</inkml:trace>
  <inkml:trace contextRef="#ctx0" brushRef="#br0" timeOffset="206835.18">32454 11139 62 0,'0'0'48'15,"0"0"-42"-15,0 0 27 16,0 0 31-16,0 0-17 16,0 0-6-16,0 0 8 0,0 0 23 15,0 0 20 1,0 0-30-16,0 0-8 0,0 0-10 15,0 0-20-15,0 0 10 16,0 0-20-16,0 0-11 16,0 0 26-16,0 0-16 15,0-3 1-15,-5 2 17 16,3 1-29-16,0-2 31 16,0 2 21-16,0-4-23 15,2 2 11-15,0-3-35 16,0-2 3-16,0-1 4 15,0-3-13-15,15-2 17 0,7 1-18 16,3 2 0 0,2 1 4-16,-5 4-4 0,-6 1-9 15,-6 4 3 1,-5 0-1-16,0 0 5 0,-3 6-6 16,-2 12-14-16,0 4 22 15,0 2-2-15,-12-2 2 16,-5 0 1-16,-1-6 5 15,3-2 18-15,-1-4-10 16,1-4-12-16,3 2 24 16,-1-4-26-16,5 0 0 15,4-2 5-15,4-2-1 16,0 2-4-16,0-2 1 16,0 0 6-16,0 0-14 15,12 0 14-15,9 0 15 0,4 0-8 16,-2 0-8-1,-3 0-6-15,-3 0 0 0,-1 0 3 16,0 15-16-16,-7 2 7 16,-2 5-17-16,-7 6 23 15,0 4-5-15,-29 4 5 16,-7-4 13-16,-5-1 0 16,-1-11 9-16,3-4-21 15,7-6 3-15,6-4 17 16,7-6-15-16,11 0 5 15,-4 0 12-15,8 0-5 16,1 0 15-16,3-8-26 16,0 0 5-16,0 1 47 15,0 6-40-15,0-1-4 16,0 0-7-16,0 2-2 0,0 0-12 16,0 0-21-16,0 0-83 15,10 4-126-15,5 6-168 16</inkml:trace>
  <inkml:trace contextRef="#ctx0" brushRef="#br0" timeOffset="206986.09">32703 11589 791 0,'0'0'255'16,"0"0"-255"-16,0 0-3 0,0 0-129 15,0 0-257-15</inkml:trace>
  <inkml:trace contextRef="#ctx0" brushRef="#br0" timeOffset="208783.67">32933 11330 14 0,'0'0'97'0,"0"0"-83"15,0 0 16-15,0 0 2 16,0 0 22-16,0 0-10 15,-60-7 19-15,51 5 10 16,2 2 7-16,-2 0 35 16,7 0-54-16,2 0-7 15,-2 0 23-15,2 0-12 0,0 0-17 16,4 0 33 0,27 0-28-16,23-3 34 0,17-5-76 15,14-2-11 1,0-3 18-16,-5 1-12 0,-11 0-6 15,-18 4 0-15,-15 2 6 16,-23 3-16-16,-13 0-12 16,0 3-138-16,-33 0-143 15,-12 0 65-15,-6 0-195 16</inkml:trace>
  <inkml:trace contextRef="#ctx0" brushRef="#br0" timeOffset="-203135.25">32248 11863 346 0,'0'-3'138'15,"0"3"-71"-15,0 0 32 16,0 0-12-16,0 0-23 15,0 0-1-15,0 0-29 16,0 0 8-16,0 0 1 16,0 0-17-16,0 0 29 15,0 0-35-15,0 0 1 16,0 0 18-16,0 0-38 0,0 0 14 16,0 0-1-16,0 0-13 15,0 0 25-15,-4 0-25 16,-9 0 2-16,-9 0 1 15,-12 0 0-15,-3 19-4 16,-2 7 0-16,3 8 2 16,3 8-4-16,4 6 2 15,4 8 0-15,10 0 5 16,11-1 3-16,4-4-8 16,0-10 0-16,29-4 3 15,9-11 2-15,13-13-2 16,4-9-1-16,-1-4 19 0,-5-8-15 15,-11-15-5-15,-11-4-1 16,-14 3 3-16,-11 4 8 16,-2 4-11-16,-7 6 0 15,-24 5 15-15,-6 5-11 16,-11 0-4-16,0 5 0 16,3 19 3-16,7 0-4 15,7 2 1-15,14-1-11 16,9-1-85-16,8-7-128 15,8-9-91-15,27-8-267 16</inkml:trace>
  <inkml:trace contextRef="#ctx0" brushRef="#br0" timeOffset="-202984.34">32454 12218 670 0,'0'0'298'0,"0"0"-176"15,0 0-50-15,0 0 30 16,0 0-76-16,0 0-12 15,4-20-14-15,-4 20-15 16,0-4-53-16,2-4-136 16,6-6-175-16</inkml:trace>
  <inkml:trace contextRef="#ctx0" brushRef="#br0" timeOffset="-202662.52">32485 12054 602 0,'0'0'165'0,"0"0"-49"15,0 0-19-15,0 0-30 0,0 0-10 16,0 0-40-16,234-66-16 16,-190 54 8-16,-3 5-1 15,-14 0-8-15,-8-2 1 16,-7 3 4-16,-8-2-5 16,-1 4 9-16,-3 2 23 15,0-1 32-15,0 3-53 16,0 0 8-16,0 0-19 15,0 0-10-15,-7 17 8 16,-5 19-4-16,4 15 6 16,-1 2 4-16,7 1-1 15,-1-4-3-15,3-3 0 16,0-5 5-16,-2-6-18 0,-3-6 5 16,1-8-98-16,-7-4-48 15,2-9-138-15,-2-9-258 16</inkml:trace>
  <inkml:trace contextRef="#ctx0" brushRef="#br0" timeOffset="-202483.63">32697 12218 760 0,'0'0'233'0,"0"0"-66"16,0 0-85-16,0 0 1 15,0 0-59-15,0 0-22 16,138-96 3-16,-91 84-5 0,-10-1-22 15,-12 5-86-15,-9 2-128 16,-10-2-97-16,-3-1-250 16</inkml:trace>
  <inkml:trace contextRef="#ctx0" brushRef="#br0" timeOffset="-202176.69">32969 12035 243 0,'0'0'333'0,"0"0"-217"16,0 0-22-16,0 0 6 15,0 0-33-15,0 0-26 16,31-64-29-16,-4 50-6 16,-5 7-6-16,0 0 0 15,-4 5-21-15,-2 2 20 0,-3 0-9 16,-2 0 10-16,-4 14 0 16,-7 7-15-16,0 2 15 15,0 0 21-15,-14 1-9 16,-3-2 21-16,-3-3 13 15,4-1-21-15,1-4 20 16,6-5-13-16,9-4-13 16,0-2 7-16,0-3-26 15,0 0 23-15,24 0-9 16,14 0 11-16,17 0-25 16,1-3-32-16,-4-2-141 15,-10-6-151-15</inkml:trace>
  <inkml:trace contextRef="#ctx0" brushRef="#br0" timeOffset="-201947.82">33317 11758 888 0,'0'0'187'15,"0"0"-162"-15,0 0 48 16,0 0-15-16,0 0-29 15,0 0 36-15,167 279-54 16,-161-180-8-16,-6 3-1 16,-46 4 4-16,-33-6-12 0,-32-9-57 15,-31-7-111 1,-20-18-82-16,-4-25-282 0</inkml:trace>
  <inkml:trace contextRef="#ctx0" brushRef="#br0" timeOffset="-201627.01">31953 11898 491 0,'0'0'22'15,"0"0"-20"-15,0 0 23 16,0 0 11-16,0 0 28 16,0 0-1-16,-110-38-27 15,85 50 73-15,-2 21-21 16,4 15-3-16,4 14 5 16,15 8-44-16,4 5 2 15,13-5-39-15,37-7-3 16,23-16-12-16,30-9-27 15,17-16-79-15,14-16-137 16,1-6-290-16</inkml:trace>
  <inkml:trace contextRef="#ctx0" brushRef="#br0" timeOffset="-201277.52">31843 12739 622 0,'0'0'276'15,"0"0"-102"-15,0 0-98 0,0 0 10 16,0 0-26-16,0 0-23 16,434-52 3-16,-270 33-29 15,14-4-5-15,11 0 13 16,-18 6-15-16,-28 5-8 16,-43 3-3-16,-46 6-61 15,-36 1-13-15,-18 2-105 16,-40 0-162-16,-40 0-8 15</inkml:trace>
  <inkml:trace contextRef="#ctx0" brushRef="#br0" timeOffset="-201063.03">32084 12784 605 0,'0'0'164'15,"0"0"-4"-15,0 0 12 16,0 0-50-16,0 0-76 15,0 0-17-15,555 5-25 16,-410-19 7-16,-16 4-11 16,-26 3 0-16,-36 7-12 15,-36 0-21-15,-29 0-102 16,-6 0-45-16,-46 0-121 16,-14 0-71-16</inkml:trace>
  <inkml:trace contextRef="#ctx0" brushRef="#br0" timeOffset="-192132.33">16769 10449 43 0,'0'0'5'0,"0"0"10"16,0 0 4-16,0 0 23 15,0 0 44-15,0 0-32 16,0 0-33-16,-65 4 5 16,65-4 27-16,0 0 45 0,0 0-19 15,0 0-30-15,0 0 11 16,0 0-31-16,0 0-4 16,0 0 18-16,0 0-37 15,0 0 20-15,-2 0 0 16,2 0-15-16,0 0 20 15,0 0-24-15,0 0 3 16,0 0 14-16,0 0-21 16,0 0 9-16,0 0-8 15,0 0 6-15,0 0 4 16,0 0-4-16,0-4-5 16,0-8-1-16,0 0-1 0,5 2 4 15,0 2-7 1,-3 2 7-16,0 2-6 0,-2 2-1 15,0 0 0-15,0 2-5 16,0 0 5-16,0-2 0 16,0 2-1-16,0 0 7 15,0 0-6-15,0 0 0 16,0 0 4-16,0 0-3 16,0 0 3-16,0 0-4 15,0 0 0-15,0 0 5 16,0-2-2-16,0-1-3 15,0 3 1-15,0-1-3 16,0 1 10-16,0 0-8 16,0 0 0-16,0 0 6 0,0-2-3 15,2 2-3-15,7-4-21 16,14-1 21-16,10 3 8 16,11-5 6-16,12 2-14 15,4-2 5-15,5 1-5 16,7-4 0-16,-6-2 0 15,1-2 9-15,-5 0-9 16,-1-1 0-16,-1 0-1 16,-2 1 3-16,-7-3-4 15,0 3 1-15,-2 0 1 16,3 2 11-16,3 2-11 16,3 0 0-16,2 0-2 15,0 3 0-15,-4-2 2 16,-2 3 0-16,-10 0 2 15,-5 0 4-15,-8 1-6 0,-6 0 0 16,-8 1-1-16,-6 3 3 16,-4 1-2-16,-5-2 0 15,-2 2 1-15,0 0-4 16,0 0 3-16,0 0 0 16,0 0 6-16,0 0 3 15,0 0-6-15,0 0-3 16,0 0 1-16,0 0 4 15,0 0-2-15,0 0-3 16,0 0 0-16,0 0 8 0,0 0-10 16,0 0 2-16,0 0 0 15,0 0-10-15,5 3 7 16,-1 17 3-16,2 6 0 16,4 3 2-1,-1 2-2-15,-3-1 0 0,1 3 1 16,0-4-2-16,-1 2 1 15,1 1 0-15,2 4 0 16,0 2 3-16,0-1-8 16,-3 7 5-16,1-3 0 15,0 3 5-15,-2 3 1 16,1-1-6-16,0 2 1 16,-1-3 10-16,1-2-11 0,2 1 0 15,0 3 3 1,-1-1 0-16,1 1 2 15,2 4-5-15,1-3 8 0,-3-2 0 16,2-2-5-16,-1-4-3 16,-3 0 2-1,1-4 16-15,0 0-13 0,-5 3-1 16,3-1 2-16,-3 0 6 16,2 4-11-16,-2-3 3 15,0 5-2-15,3-3 12 16,-2 1-12-16,3 5-2 15,1 1 3-15,-1 1 8 16,3 2-10-16,0-1-1 16,0-2 0-16,0-2 5 0,2-1-3 15,-2-3-2 1,0-2 5-16,0-1 4 0,0 2-5 16,0-3-2-16,-3 0-1 15,4 0 19-15,-2 3-18 16,1-2-2-16,1 4 7 15,0 0 1-15,-1-1-9 16,1 1 1-16,-2-1 0 16,-1-2 2-16,1 4-2 15,2 0 0-15,-1 0 3 16,-1 4 7-16,2 3-3 16,-2 0-7-16,1 4 1 15,-3-3 2-15,-3-6-3 16,-1 1 0-16,3-1 0 0,-3-5 8 15,3 1-10-15,-1-3 2 16,-2-6 0-16,2-1 12 16,-4-9-12-16,0-3 0 15,0-5 4-15,0-1 2 16,0 1-8-16,0 2 2 16,0 2 0-16,0 1 9 15,0 2-9-15,-2-6 0 16,0-1-3-16,2-3 10 15,-2-2-7-15,0-3 0 16,2 2 1-16,-5-1 1 16,1 0-2-16,-6 1 0 0,2 3-2 15,-3 0 8 1,1 1-10-16,4-1 4 16,-3-3 0-16,3 0 4 0,1-1-4 15,0-2 0-15,1 0-2 16,-2-2 7-16,-3 4-5 15,-5 0 0-15,-1-2 1 16,-1 2-4-16,1-2 3 16,-4 0 0-16,4 3 1 15,-5-4 6-15,2 3-10 16,-2 2 3-16,0-1 0 16,-1 2 1-16,0-3-1 15,-4 0 0-15,-2 0-3 16,-2 0 9-16,-2 0-6 0,-2-1 0 15,-5-4 2-15,0 3-4 16,-2-4 2-16,0 1 0 16,-3 2-2-16,3-1 8 15,3 0-6-15,-4-2 0 16,3 0 3-16,-4 1-8 16,-1-3 5-16,-1 0 0 15,2 0 0-15,1 0 5 16,-1 0-5-16,-1 0 0 15,1 0 3-15,0 0-5 16,-1-3 2-16,4 1 0 16,-1 0-2-16,3-2 6 15,6 0-4-15,2-1 0 0,3 5 4 16,-1-3-7-16,3 3 3 16,3 0 0-16,4 0-3 15,-1 0 3-15,3 0 0 16,-1 0 0-16,3 0 5 15,-1 3-9-15,3 0 4 16,-5 1 0-16,1 2-4 16,-3-4 7-16,-5 3-3 15,-1-4 0-15,4 3 5 16,2-2-9-16,7-2 4 16,4 3 0-16,3-3 0 15,2 0 2-15,-1 0-2 16,-2 0 0-16,1 0 5 15,0 0-10-15,0 0 5 0,-3 0 0 16,3-17 9-16,1-9-3 16,-4-4-6-16,5-11 0 15,-2 0 5-15,-1-8-8 16,1-2 3-16,0-4 0 16,4-3-1-16,-3 2 4 15,3 3-3-15,0-2 0 16,0 1-1-16,0-1 0 15,-5-3 1-15,-1 0 0 16,-7-6 0-16,3-2 2 16,-5 4-2-16,1 2 0 0,1 4-4 15,0 7-2 1,-1 3 6-16,6 6 0 0,-2 4-1 16,4 4 3-16,4 3-2 15,-3 4 0-15,3 1 0 16,0 0-1-16,-2 0 1 15,1 0 0-15,-1-5 0 16,-1 1 1-16,1-2-1 16,-3 0 0-16,3-2 2 15,-3 0-3-15,3 2 1 16,-1-4 0-16,0-2-3 16,3-3 4-16,2 0-1 0,0-4 0 15,0-5-3 1,0-4 3-16,0-2 0 0,0 0 0 15,0 6 1 1,0 4 0-16,0 5-1 0,-6 3 0 16,1 4 1-16,1-1-1 15,-1 2 0-15,0-2 0 16,1 2-1-16,0-1 1 16,-3-6 0-16,1 2-1 15,-2-5 4-15,2 5-4 16,0 3 1-16,1 2 0 15,3 1-1-15,-2 7 1 16,-2 0 0-16,4 2-2 16,-2 4 4-16,2 1-2 0,0 0 0 15,-1 0 2-15,3-2-3 16,0-4 1 0,0-3 0-16,-2 0-5 0,0-3 12 15,0-2-7-15,0 0 0 16,2 0 0-16,-2 3-1 15,2 5 1-15,0-2 0 16,0 2-4-16,0 1 9 16,0 2-5-16,0 1 0 15,-2-3 0-15,2 2-5 16,0-1 5-16,0 1 0 16,0-4-3-16,0 5 9 15,0 1-6-15,0 2 0 16,0 3 1-16,0 2-2 15,0 3 1-15,0 3 0 0,0 1-6 16,0 1 12-16,0-4-11 16,0-1 5-16,0-3-2 15,0 1-5-15,0-1 7 16,0-1 0-16,0 0-1 16,2 1 5-16,2-3-4 15,-2 3 0-15,0 0 1 16,0 4-1-16,1 0 0 15,-3 4 0-15,2 1-3 16,-2-2 9-16,0 3-8 0,0 0 2 16,0 0 0-16,0 0 2 15,2 0-2 1,-2 0-9-16,4 0-1 0,6-2-16 16,14-2 20-16,16-1 6 15,16-7 3-15,17 1-3 16,15 1-9-16,14-1-92 15,7-12-133-15,-9-5-483 16</inkml:trace>
  <inkml:trace contextRef="#ctx0" brushRef="#br0" timeOffset="-190519.47">17184 11142 31 0,'0'0'88'16,"0"0"-52"-16,0 0 15 15,0 0 31-15,0 0-14 16,0 0-17-16,0 0 27 16,-83 0 20-16,79-3-41 0,2 3-3 15,0 0-3-15,2 0-21 16,0 0 11 0,0 0-36-16,0 0 6 0,20 0-11 15,34 0 12-15,30 0 24 16,30-3-29-16,15-11 2 15,9-1-5-15,-4-7 7 16,-10 1-22-16,-14 6 11 16,-25 3 0-16,-29 5 20 15,-27 6-18-15,-21 1 0 16,-8 0-2-16,0 0-21 16,0 0 21-16,0 0 6 0,0 0-6 15,0 1-8 1,0 10-142-16,-4 0-148 0,-12 6-135 15</inkml:trace>
  <inkml:trace contextRef="#ctx0" brushRef="#br0" timeOffset="-189807.18">17095 12904 283 0,'0'0'127'0,"0"0"-102"16,0 0 53-16,0 0 25 15,0 0-41-15,0 0-16 16,2-18-29-16,39 13 4 16,11-2-14-16,23-2 2 15,14-5 15-15,17-5-15 16,17-9-5-16,4-4 5 15,-2-1-8-15,-16 3 8 16,-24 10-9-16,-25 11 0 16,-26 6-1-16,-22 3 0 15,-8 0-11-15,-4 0 10 16,0 0-13-16,-14 14 12 16,-11 7-63-16,-4-7-173 15</inkml:trace>
  <inkml:trace contextRef="#ctx0" brushRef="#br0" timeOffset="-188792.58">16870 11187 79 0,'0'0'225'0,"0"0"-76"16,0 0-101 0,0 0-10-16,0 0 23 0,0 0-61 15,27-7 16-15,35 7 26 16,20 0-42-16,15-7 0 16,3-3-13-16,4-5-160 15,-5-2-156-15</inkml:trace>
  <inkml:trace contextRef="#ctx0" brushRef="#br0" timeOffset="-188260.1">17019 10955 528 0,'0'0'141'15,"0"0"-112"-15,0 0-23 16,0 0 8-16,0 0 8 16,0 0-6-16,3 0-13 0,-3 0-3 15,0 0 0 1,0 0 0-16,0 0-36 0,0 0-115 15,0 0-161-15</inkml:trace>
  <inkml:trace contextRef="#ctx0" brushRef="#br0" timeOffset="-187713.26">17109 12390 835 0,'0'0'134'16,"0"0"23"-16,0 0-68 16,0 0-3-16,0 0-64 15,0 0 20-15,-27-62-39 16,27 62 5-16,0 0-8 15,0 0 0-15,0 0-1 16,0 0-3-16,0 0-46 0,0 0-17 16,-8 0-103-16,-2 6-142 15,-6 8-82-15</inkml:trace>
  <inkml:trace contextRef="#ctx0" brushRef="#br0" timeOffset="-181452.56">29511 6416 149 0,'0'-2'134'15,"0"2"-74"-15,0 0-13 16,0 0 75-16,0 0-49 16,-2 0-28-16,-4 0-9 15,-13 7-29-15,0 11 45 16,-8 2-13-16,-2 2-16 0,-2 0 8 16,4-2-24-16,4-6 2 15,10-8 20-15,6-4-23 16,7-2 44-16,0 0 47 15,0 0-32-15,0-18-22 16,12-4-43-16,12-4 0 16,5 6 3-16,3 3-3 15,-3 7 0-15,-6 6-9 16,0 4 10-16,-3 0-6 16,-2 0 5-16,-4 17 0 15,-6 7-11-15,-6 0 2 16,-2 3 9-16,0 4 0 15,-15 1 4-15,-12 0 0 0,0 0-4 16,-2-6 0 0,5-4 12-16,9-9-7 0,9-8-5 15,6-5 10-15,0 0 37 16,0 0 53-16,14 0-67 16,24 0-13-16,9-10 8 15,-1 1-25-15,-5-1-3 16,-10 3 0-16,3 0 7 15,-3-4-21-15,-2-3 14 16,0-6-18-16,-5-4 6 16,0-2-6-16,-5 0 14 15,-9 4 1-15,-3 6 6 0,-4 4-8 16,-3 3 5 0,0 7 0-16,0 0 10 0,0 2-3 15,0 0-7 1,0 0 0-16,-5 9-7 0,-12 19-2 15,-4 8 9-15,6 6 0 16,3-2-8-16,10-2 8 16,2-6 0-16,0-5 0 15,14-9 6-15,15-8-6 16,7-10 1-16,1 0-1 16,1-5 16-16,-5-18-9 15,-4-10-7-15,-6-7 0 16,-7-4-57-16,-10-4 28 15,-6 0 4-15,0 4 2 16,-20 5 19-16,-7 11-15 0,-2 10 19 16,-4 17-1-1,2 1-52-15,-3 9-61 0,5 24-97 16,9 1-164-16</inkml:trace>
  <inkml:trace contextRef="#ctx0" brushRef="#br0" timeOffset="-181140.85">30236 6304 708 0,'0'0'88'0,"0"0"-31"0,0 0-57 16,0 0-8-1,0 0 8-15,0 0 9 0,2 80 5 16,-4-51-11-16,2-12 2 15,0-6 14-15,0-7-18 16,0-4 12-16,0 0 43 16,0-6 43-16,8-12-68 15,2 0-31-15,-6 1 0 16,-4 3-3-16,0 5 3 16,0 0-21-16,-16 5-30 15,-9 3 2-15,-4 1-24 16,4 0-46-16,2 0-80 15,5 9-118-15</inkml:trace>
  <inkml:trace contextRef="#ctx0" brushRef="#br0" timeOffset="-180882.69">30784 6101 566 0,'0'0'92'15,"0"0"-40"-15,0 0 7 16,0 0 27-16,0 0-86 16,0 0 9-16,-9 41-9 15,-17 8 36-15,-10 12 22 16,-16 15-37-16,-8 23-10 16,-13 17-3-16,-7 8 2 0,4-3-10 15,9-14 0 1,18-28-28-16,14-21-50 0,12-20-49 15,9-12 10-15,12-22-183 16</inkml:trace>
  <inkml:trace contextRef="#ctx0" brushRef="#br0" timeOffset="-180602.84">30709 6601 538 0,'0'0'127'0,"0"0"-84"16,0 0-31-16,0 0-12 0,0 0 59 16,0 0-18-16,-2 81-7 15,2-68-27-15,0-9 4 16,17-4 62-16,1 0-11 16,-1-4-35-16,-5-14-27 15,-10-2 18-15,-2-4-25 16,0 2 7-16,-20 3-11 15,-13 8 5-15,-9 8-38 16,-6 3-15-16,-5 0-57 16,-5 29-165-16,-5 9-222 15</inkml:trace>
  <inkml:trace contextRef="#ctx0" brushRef="#br0" timeOffset="-180363.99">29301 7270 824 0,'0'0'231'16,"0"0"-58"-16,0 0-103 15,0 0-44-15,0 0 6 16,0 0-26-16,542-107 21 16,-359 80-12-16,-13 8-13 15,-30 6 6-15,-41 8-8 16,-39 5-11-16,-34 0-3 15,-17 0-56-15,-9 0-60 16,-16 0-85-16,-24 4-66 16,-13 6-186-16</inkml:trace>
  <inkml:trace contextRef="#ctx0" brushRef="#br0" timeOffset="-179935.9">29901 7363 764 0,'0'0'133'16,"0"0"-95"-16,0 0 27 15,0 0-42-15,0 0-22 16,0 0-1-16,112-42-1 16,-87 42 1-16,-8 0 3 0,-6 0-3 15,-4 0-7 1,-4 4-1-16,-3 11-7 0,0 8 15 15,-3 3 0-15,-19 2 7 16,-7 2-2-16,-2-2-5 16,-1-1 4-16,6-5-11 15,5-8 2-15,13-4-47 16,8-8 9-16,4-2 0 16,39 0 43-16,17 0 1 15,9 0 1-15,0 0 58 16,-16 0-58-16,-13 6 6 15,-22 8-8-15,-15-1-23 16,-3 3 23-16,-11 3 18 0,-26-1 29 16,-2-2 14-16,-3-6-52 15,3-6 4-15,10-4-6 16,9 0-7-16,12-21-35 16,8-16-217-16</inkml:trace>
  <inkml:trace contextRef="#ctx0" brushRef="#br0" timeOffset="-179415.86">31143 6756 203 0,'0'0'303'16,"0"0"-153"-16,0 0-35 16,0 0 11-16,0 0-56 15,0 0 3-15,9-69-9 16,-3 64-15-16,6-4 22 15,1 1-32-15,14-2-26 16,2 0 15-16,2 1-28 16,0 2 0-16,-2 5-1 15,-6 2-3-15,-6 0 4 16,-5 0-66-16,-6 14-89 16,-6 4-41-16,0 2-29 0,-6 4-162 15,-21-2 117 1</inkml:trace>
  <inkml:trace contextRef="#ctx0" brushRef="#br0" timeOffset="-179283.94">31143 6756 53 0,'75'54'159'0,"-75"-54"37"0,0 0-8 16,0 0-8-16,0 0-3 15,0 0-16-15,-8 30-55 16,39-34-68-16,2-4-10 16,1-5-28-16,-1 0-7 15,6-7-33-15,0-5-191 16,3-4-199-16</inkml:trace>
  <inkml:trace contextRef="#ctx0" brushRef="#br0" timeOffset="-178835.14">31847 6462 656 0,'0'0'136'0,"0"0"-13"16,0 0-38-16,0 0-24 15,0 0 14-15,0 0-37 16,12-59-25-16,-12 59 38 16,0-3-45-16,0 3 12 15,0 0-18-15,0 0 12 16,0 0-25-16,-12 13 5 0,-10 15 8 16,-4 10 9-16,-1 8-3 15,4 7 4-15,5 5 2 16,5 0-10-16,9-5 17 15,4-9-19-15,0-6 0 16,4-9-1-16,14-9 4 16,4-10-4-16,3-10 2 15,4 0 10-15,2-8 15 16,-2-14-26-16,-11-4 2 16,-7-6 1-16,-9 3-1 15,-2 1-2-15,0 6 11 16,-13 9-7-16,-7 2 18 15,-7 8-22-15,-4 3 0 16,-3 0-8-16,-1 5 8 16,2 16 0-16,1-1-16 0,10 4-169 15,13-10-179-15,9-6-443 16</inkml:trace>
  <inkml:trace contextRef="#ctx0" brushRef="#br0" timeOffset="-178681.58">32017 6653 1044 0,'0'0'72'15,"0"0"11"-15,0 0-73 16,0 0-5-16,0 0-10 16,0 0-96-16,20-124-238 0</inkml:trace>
  <inkml:trace contextRef="#ctx0" brushRef="#br0" timeOffset="-178241.35">32196 6441 595 0,'0'0'276'0,"0"0"-150"16,0 0-63-16,0 0-57 15,0 0 22-15,0 0-28 16,158-95 0-16,-131 94 0 16,-12 1 2-16,-7 0-2 0,-2 0-3 15,-4 8-19-15,-2 11 17 16,0 5-1-16,-8 3 6 16,-13 0 10-16,-6 2-2 15,-2-3-8-15,4-2 0 16,10-8 3-16,3-8-1 15,10-4 1-15,2-4-3 16,0 0 23-16,14 0 1 16,17-4 19-16,5-3-43 15,1 7 5-15,-3 0-19 16,-3 0 14-16,-6 15 0 0,-5 5-9 16,-7 6-1-1,-9 3 9-15,-4-2-8 0,0 1 9 16,-19-4 6-16,-6-1-5 15,0-7-2-15,1-6-43 16,3-10-174-16,10 0-169 16</inkml:trace>
  <inkml:trace contextRef="#ctx0" brushRef="#br0" timeOffset="-177822.1">32603 6409 739 0,'0'0'152'0,"0"0"-10"16,0 0-51-16,0 0-63 0,0 0 11 15,0 0-39-15,76-53 0 16,-58 51 18-16,-8 2-18 16,-4 0-1-16,-4 0-3 15,0 0-18-15,-2 11 20 16,0 6-10-16,0 4 12 15,-4 4-8-15,-19 4 16 16,1-3-16-16,1-4 8 16,10-7-10-16,7-8-1 15,4-3 11-15,0-3-17 16,15 1 17-16,17 7 8 16,4 1 10-16,-1 6-6 0,-8 4-12 15,-7 6 0 1,-9 2-4-16,-8 2 4 0,-3 0-9 15,0-5 20-15,-11-4-6 16,-14-4 6-16,5-8-9 16,-3-6 7-16,2-3-9 15,2-7-58-15,6-21-77 16,8-13-176-16,5-4-331 16</inkml:trace>
  <inkml:trace contextRef="#ctx0" brushRef="#br0" timeOffset="-177515.43">33147 6328 509 0,'0'0'330'0,"0"0"-169"15,0 0-52-15,0 0-109 16,0 0-30-16,0 0 30 16,15 37 10-16,-21-11 34 15,6-8-40-15,0-4-4 16,0-7 23-16,16-2-16 15,1-5-6-15,1 0 45 16,1 0-40-16,-7-8 18 16,-7-8-24-16,-5-6-9 15,0-4-11-15,-2-3-8 16,-23 2 24-16,2 0-2 16,4 8-4-16,5 0 7 0,5 6-23 15,5 4-22-15,4 5-31 16,0 4-64-16,4 0-31 15,23 0-227-15</inkml:trace>
  <inkml:trace contextRef="#ctx0" brushRef="#br0" timeOffset="-177296.15">33564 6090 426 0,'0'0'299'16,"0"0"-45"-16,0 0-124 15,0 0-6-15,0 0-102 16,0 0-22-16,67-37-39 15,-92 76 32-15,-17 21 7 16,-12 20 22-16,-12 21-17 16,-15 19-3-16,-12 24 5 0,-21 8 0 15,1 3-7-15,5-7 0 16,23-23-65-16,27-23-110 16,21-28 2-16,22-28-65 15,9-22-96-15</inkml:trace>
  <inkml:trace contextRef="#ctx0" brushRef="#br0" timeOffset="-177016.14">33484 6803 832 0,'0'0'170'15,"0"0"-145"-15,0 0-21 16,0 0-4-16,0 0 2 15,0 0 11-15,-29 39-13 16,29-37 7-16,0-2 56 16,10 0 62-16,13-2-62 15,-1-12-32-15,-3-7-30 16,-11 2 2-16,-3-2-3 16,-3 6 0-16,-2 5-3 15,-2 6-59-15,-32 4-56 16,-11 0-17-16,-10 23-82 15,-5 4-121-15</inkml:trace>
  <inkml:trace contextRef="#ctx0" brushRef="#br0" timeOffset="-176755.29">32133 7386 663 0,'0'0'458'15,"0"0"-338"-15,0 0-60 16,0 0-23-16,0 0-25 16,0 0 14-16,549-125-6 15,-398 93-12-15,1-2 6 16,-12 3-14-16,-31 9 0 16,-40 8 9-16,-36 8-9 15,-24 4 0-15,-9 0-7 0,0 2-39 16,0 0-5-16,-26 0-86 15,-17 10-56-15,-13 7-124 16</inkml:trace>
  <inkml:trace contextRef="#ctx0" brushRef="#br0" timeOffset="-176453.46">32271 7464 710 0,'0'0'363'15,"0"0"-225"-15,0 0-12 16,0 0-93-16,0 0-22 16,0 0 28-16,357-78-37 0,-241 57 29 15,-7 1-2-15,-12 3-11 16,-27 5 0-16,-30 4-18 16,-24 8 0-16,-14-1-5 15,-2 1 6-15,0 0-2 16,0 0-4-16,0 0 5 15,0 0-8-15,0 0-14 16,0 0-22-16,0 0 13 16,0 0-63-16,-9 0-71 15,-23 0-21-15,3 4-81 0,-6 1-323 16</inkml:trace>
  <inkml:trace contextRef="#ctx0" brushRef="#br0" timeOffset="-173235.42">17327 10842 167 0,'0'0'72'15,"0"0"-48"-15,0 0-24 16,0 0-9-16,0 0-34 15,0 0 31-15,0 0-9 16,4 16-7-16,3-10 7 0,-5 2-14 16</inkml:trace>
  <inkml:trace contextRef="#ctx0" brushRef="#br0" timeOffset="-172910.88">17585 11895 448 0,'0'0'424'16,"0"0"-322"-16,0 0-60 15,0 0 14-15,0 0-25 16,0 0-20-16,-2-61-11 16,2 61-37-16,0 0-108 15,0 0-110-15,0 15-91 16</inkml:trace>
  <inkml:trace contextRef="#ctx0" brushRef="#br0" timeOffset="-172600.06">17730 13465 947 0,'0'0'116'0,"0"0"-99"15,0 0-10-15,0 0-9 16,0 0 2-16,0 0-129 16,4 0-176-16,-4 0-346 15</inkml:trace>
  <inkml:trace contextRef="#ctx0" brushRef="#br0" timeOffset="-155022.95">21085 2726 86 0,'0'0'177'16,"0"0"-52"-16,0 0-60 0,0 0-7 16,0 0 2-16,0 0-52 15,0 0 3-15,0 0 25 16,0 0-11-16,0 0 47 16,0 0-21-16,0-7-50 15,0-6 21-15,0-2-17 16,0-5-5-16,0-5 0 15,0-2-28-15,0-2 14 16,0 2 6-16,0-2 8 16,0 8-9-16,0 4 9 15,0 5 0-15,0 4-3 16,0 6 11-16,0-2-8 16,0 4 0-16,0 0 3 0,0 0-10 15,0 0 3-15,0 0-11 16,0 2 10-16,0 16-5 15,0 5 10-15,0 5 0 16,0 2 7-16,0 1 6 16,0-1-13-16,0 1 0 15,7-5 4-15,4-4 2 16,1-7-6-16,-4-3 0 16,1-10-15-16,-1-2 12 15,2 0-10-15,3 0 13 16,-1-15 92-16,-2-9-85 15,-1-2-7-15,0-3 10 0,0 0-2 16,2 0-7-16,-2 4-1 16,0 4 0-16,-2 4-2 15,-5 5 12-15,2 3-10 16,-2 1 0-16,1 5 2 16,-1 0-1-16,-2-1-1 15,2 2 0-15,-2 0 20 16,3-1-18-16,-3-2 8 15,2 3 3-15,-2 2-8 16,0 0 3-16,0 0-8 16,0 0-46-16,5 24 22 15,-1 10 24-15,5 7 7 16,-3 1 2-16,6-2 0 16,-4-6-2-16,3-8-7 15,-1-6 0-15,-2-8-11 0,-1-7 24 16,-3 0-13-1,-2-5 0-15,4 0 0 0,2 0 8 16,5-17 15-16,3-6-18 16,5-10-5-16,-2-3 0 15,4 0-23-15,-5 2 14 16,1 4 3-16,2 4 0 16,-4 7 6-16,-1 4 0 15,-1 10-14-15,-1 5 9 16,-1 0-7-16,1 1 11 15,-3 18-30-15,-3 5 17 16,-6 2-1-16,-2 1 15 0,0 4 19 16,-2-1-12-16,-13-5 2 15,-7 2 20-15,-1-9-21 16,2-2 5-16,-2-6-8 16,5-7-3-16,7-3 26 15,2-3-18-15,3-21 2 16,3-5 6-16,1 0-3 15,2 3 39-15,0 4-17 16,0 5-19-16,0 5 46 16,0 5-38-16,0 2 3 15,5 4-4-15,-5-2-18 16,2 3-10-16,2 0 3 16,1 0 0-16,3 4-12 0,4 13 9 15,-1 4 3-15,4 4-1 16,-1-1 12-16,3 0-7 15,4-5-4-15,-1 0 0 16,1-6 5-16,2-6-5 16,2-2 0-16,4-5-2 15,4 0 5-15,3-17-12 16,2-12 9-16,-2-3-42 16,-9-1 36-16,-4-4-36 15,-2 3 22-15,-7 3 11 16,-1 0-15-16,-3 4 24 15,-2 0 0-15,-6 5 1 16,0 2 0-16,-2 4 2 0,0 4-3 16,0 5 0-16,0 0-14 15,0 2 8-15,0 2-1 16,0 3-9-16,0 0 1 16,-7 0 6-16,-4 0-6 15,-2 3 8-15,-1 20-8 16,3 3 11-16,5 9 1 15,4 0-1-15,2 3 0 16,0 0 0-16,4 1 4 16,15-3 25-16,6-9-17 15,4-7-3-15,2-8 7 16,0-12 15-16,3 0 6 0,4 0-2 16,-2-21-16-16,4-14-15 15,-5-4-47 1,-4-7-27-16,-8 0-151 0,-14-1-438 15</inkml:trace>
  <inkml:trace contextRef="#ctx0" brushRef="#br0" timeOffset="-153372.34">22781 2677 106 0,'0'0'126'0,"0"0"-19"15,0 0-34-15,0 0-22 0,0 0 20 16,0 0-53-1,-2-34-16-15,2 22 19 0,0-6-14 16,0-3 5-16,0 0 15 16,0-6-17-16,0 3 30 15,0 2-30-15,0 5 15 16,5 3 20-16,-3 5-22 16,0 6 23-16,-2 3-11 15,0 0-30-15,0 0-5 16,0 0-15-16,0 9 0 15,0 11 5-15,0 6 20 16,0 3 5-16,0 1 20 16,0 2-13-16,-4-2 6 15,1-2-28-15,3-5 5 16,0-2 1-16,0-9-2 0,0-6-4 16,0-4 0-1,10-2-25-15,5 0 25 0,7-4 21 16,5-16-9-16,0-8-12 15,0-2-15-15,-3-2-14 16,-4 1 29-16,-4 5-4 16,-3 6 2-16,-4 6 2 15,-2 10 0-15,-5 4-6 16,3 0 6-16,1 0-19 16,-2 12 5-16,5 13-11 15,-2 0 25-15,-2 1 0 16,3-4 0-16,-1-1 32 15,2-7-31-15,0-2 10 0,-2-3-5 16,-3-7 0-16,3-2-9 16,2 0 3-16,2 0 0 15,7-19 53-15,1-12-53 16,0-4 7-16,-6-7-7 16,-2 0-20-16,-6-4 12 15,-5 5 8-15,0 4 0 16,0 8 34-16,0 11 8 15,0 10 5-15,0 5 25 16,0 3-63-16,0 0-9 16,0 0-10-16,0 23-3 15,0 5 8-15,0 6 10 16,0 2-1-16,0-2-4 16,10 0 4-16,4-3-4 0,1-6 0 15,4-6 0-15,-4-5 3 16,3-4-3-16,2-8 0 15,0-2 9-15,5 0-6 16,-1-8 3-16,1-13-6 16,2-5-30-16,-6-3 28 15,0 0-33-15,-8 3 35 16,-1 2-8-16,-6 1 1 16,-4 6 7-16,-2 1 0 15,0 6-1-15,0 4-14 16,0 4-8-16,0 0-20 15,-6 2 19-15,-10 0 13 0,-2 2 11 16,-2 16 0-16,3 4 1 16,-2 6-3-16,7 6 2 15,2 0 0-15,8 2-2 16,2-2 8-16,0-2-6 16,4-6 0-16,16-3 7 15,3-5-4-15,-1-8 0 16,2-4 6-16,-1-6 5 15,-1 0-3-15,0-2 0 16,0-19-11-16,1-2 6 16,-6-7-20-16,2-4 2 15,-3-5-7-15,-3 1 15 16,-5 2-9-16,-2 6 13 16,-4 8 0-16,-2 4 6 15,0 6 5-15,0 6-11 0,0 6 0 16,0 0-4-16,0 0-15 15,0 0-9-15,0 0-10 16,0 12 38-16,0 10 25 16,-8 6 3-16,6 4-15 15,2 6 48-15,0 0-52 16,0-1 30-16,2-4-11 16,12-4-17-16,-1-5 11 15,1-8-22-15,-1-4 0 16,3-6 27-16,-1-6-27 15,3 0-37-15,2-6-77 16,0-29-151-16,-7-9-427 0</inkml:trace>
  <inkml:trace contextRef="#ctx0" brushRef="#br0" timeOffset="-153068.28">23836 1997 349 0,'0'0'209'0,"0"0"-203"16,0 0 3-16,0 0 10 15,0 0-8-15,0 0-7 0,-40 122 4 16,40-120 25 0,6-2 91-16,1 0-41 0,-3 0-20 15,4-3 20-15,-2-18-75 16,-2-3 7-16,-2 0-15 15,-2 2-1-15,0 6-9 16,0 7-7-16,-6 9-52 16,-10 0 20-16,-1 27-89 15,1 15 33-15,5 6-48 16,7 4-76-16,4-1 11 16</inkml:trace>
  <inkml:trace contextRef="#ctx0" brushRef="#br0" timeOffset="-152239.52">24018 2490 387 0,'0'0'140'0,"0"0"-140"15,0 0 1-15,0 0-1 16,0 0 28-16,0 0-23 15,5-2 39-15,-5 2 6 16,0 0 5-16,0 0 7 16,0 0-47-16,0 0 32 15,0-2 26-15,0-5-17 16,0-5 5-16,0-5-61 16,-9 2 13-16,-4-4-13 15,-1 5 0-15,-1 6 0 0,1 2-4 16,-1 6-2-16,1 0 4 15,-1 0 2-15,1 12 0 16,-1 14-4-16,3 3 7 16,4 2-3-16,1 1 0 15,7 1 8-15,0-3-10 16,0-6 2-16,0-2 0 16,2-6 4-16,9-4-2 15,-1-4-2-15,-2-4 7 16,3-4 7-16,1 0-7 0,-1 0-7 15,3-14 5-15,-4-8-15 16,3-8 10-16,-1-5 0 16,-1 1 0-16,0 0 2 15,-2 3-2-15,-2 2 0 16,-1 9 3-16,-4 6 32 16,1 8-35-16,-1 6 22 15,-2 0-22-15,0 0-10 16,0 0 9-16,2 16-13 15,1 14 14-15,4 8 1 16,1 3-1-16,-1 9 0 16,7 4-1-16,-2 8 4 15,5 4-3-15,-5 4 0 16,2 3 1-16,-1-8-2 16,-2 0 3-16,1-6-2 0,-3-10 0 15,-3-5 1-15,-2-7-1 16,-2-12 0-16,2-3 0 15,-4-11 17-15,0-2-11 16,0-5 0-16,0-1 20 16,0-3-26-16,0 0 50 15,0 0 10-15,-16-16-18 16,-3-11-8-16,-2-11-26 16,0-8-8-16,8-10 2 15,4-6 3-15,9-7-5 16,0-3 0-16,0 0-3 15,12 2-10-15,7-1-32 0,8 6-81 16,-2 1-34-16,-7 2-234 16</inkml:trace>
  <inkml:trace contextRef="#ctx0" brushRef="#br0" timeOffset="-151310.52">24219 2452 85 0,'0'0'87'0,"0"0"-79"0,0 0 82 16,0 0 107-1,0 0-76-15,0 0-89 16,0-43-1-16,-4 20 29 0,-3 0-39 15,-2-4 18-15,0-2-1 16,-1 2-19-16,0 1 9 16,1 3-11-16,3 7-14 15,2 7 28-15,0 4-8 16,2 3-7-16,2 2 0 16,0 0-16-16,0 0-6 15,0 14-4-15,-2 15 10 16,0 7-5-16,0 3 5 0,2 7 0 15,0 5-9 1,0 2 18-16,0 0-9 0,0-2 0 16,0-9 4-16,0-4 1 15,6-9-5-15,2-15 0 16,-6-5-10-16,0-9 26 16,0 0-16-16,3 0 14 15,5-4-12-15,2-22 18 16,1-8-20-16,3-6-25 15,-1-3 17-15,1 5-43 16,-5 4 51-16,0 8-2 16,-2 10 13-16,0 6-19 15,-2 6 8-15,-1 4-12 16,2 0 3-16,0 4-7 16,1 16 16-16,0 4 7 0,0 6 0 15,2-2 26-15,-5-2-33 16,6-1 0-16,-1-9 10 15,-3-4 0-15,2-4-10 16,-3-8 9-16,1 0 0 16,4 0 12-16,5-16-19 15,1-13 0-15,-2-5 6 16,-5-6-8-16,-6-2-9 16,-3-6-6-16,-2-1-1 15,0 0 13-15,0 5 3 16,0 8 0-16,0 8 15 15,0 10-9-15,0 7 15 0,0 3-3 16,0 6-17-16,0 2 15 16,0 0-16-16,0 0-10 15,0 0 0-15,0 13-3 16,0 10 13-16,0 9-1 16,0 11 13-16,0 7 4 15,0 8-5-15,8 4 2 16,4-2 26-16,3-5-39 15,1-12 14-15,2-6-6 16,-2-12 5-16,-1-8-7 16,-1-8-6-16,-6-4 3 15,3-5 20-15,1 0-19 16,3-8-8-16,5-15-39 0,-7-4-117 16,-5-5-152-1</inkml:trace>
  <inkml:trace contextRef="#ctx0" brushRef="#br0" timeOffset="-151126.93">24413 2504 160 0,'0'0'361'15,"0"0"-180"-15,0 0-32 16,0 0 4-16,0 0-86 16,0 0 10-16,-19 2-27 15,38-18-41-15,8-2-9 16,6 1-10-16,8 2-73 0,3 3-74 15,0 0-200 1,1 2-243-16</inkml:trace>
  <inkml:trace contextRef="#ctx0" brushRef="#br0" timeOffset="-150685.31">24817 2555 370 0,'0'0'235'15,"0"0"-227"-15,0 0-11 16,0 0 10-16,0 0-7 16,0 0 31-16,-9 30-6 15,9-30 33-15,4 0 14 16,5 0-41-16,2 0-4 16,0-7-18-16,-1-5-7 0,0-6 13 15,1 0-15-15,-3-4 0 16,-4 0 0-16,-4 3-17 15,0 2 11-15,0 2-7 16,0 6 5-16,0 4-5 16,-6 5 4-16,-11 0 9 15,2 0 0-15,-7 14 2 16,1 7-6-16,1 2 4 16,5 0 0-16,4 3 20 15,2 1-3-15,6-6 14 16,3 2 35-16,0-1-30 15,0-2 13-15,14-1-9 0,6 1-34 16,2-9 34-16,3-1-40 16,0-6 1-16,2-4 12 15,-2 0-13-15,4-11-61 16,3-16-56-16,-1-9-174 16,1-7-263-16</inkml:trace>
  <inkml:trace contextRef="#ctx0" brushRef="#br0" timeOffset="-149975.71">25214 2438 269 0,'0'0'147'16,"0"0"-128"-16,0 0 50 15,0 0 2-15,0 0 18 16,0 0-58-16,2 60-4 16,0-42 20-16,-2-6-28 15,2 1-7-15,-2-8 15 0,0 1-16 16,0-3-10-1,0-3 7-15,0 0-5 0,0 0 35 16,0 0 2-16,0 0-10 16,-6-9-21-16,-10-5-4 15,3 5-5-15,-1-6 0 16,1 3 6-16,1 0-1 16,4 2-3-16,-1 6-2 15,5 1 48-15,-4 3-47 16,-3 0 6-16,-4 0-7 15,-5 14 0-15,2 7-17 16,-2 5 17-16,4 1 0 0,3 1-6 16,4-1 8-16,4-1-2 15,5 2 0-15,0-5 4 16,0-7-17-16,7-6 13 16,13-8 0-16,5-2 33 15,6-9-29-15,2-20 20 16,5-16-17-16,-5-6 3 15,-4-4-9-15,-8-1-1 16,-3-2 0-16,-9 2 3 16,-3 0 2-16,-4 2-5 15,-2-1 0-15,0 9 5 16,0 8-7-16,0 11 2 16,0 10 0-16,0 11-8 0,0 2 17 15,0 4-9-15,-2 0 0 16,-6 0-22-16,-4 18 15 15,-1 3 7-15,0 5 0 16,1 4-6-16,3 3 7 16,5 6-1-16,2 2 0 15,2 8-2-15,0 4-1 16,0 2 3-16,2-1 0 16,13-6-5-16,4-9 19 15,-2-13-8-15,1-10 17 16,0-11-7-16,4-5 35 15,3 0-16-15,1-14-24 16,-1-14 12-16,-2-6-23 0,-10-2-71 16,-7-2-105-16,-6-2-371 15</inkml:trace>
  <inkml:trace contextRef="#ctx0" brushRef="#br0" timeOffset="-147589.89">26388 2444 194 0,'0'0'188'15,"0"0"11"-15,0 0-92 16,0 0-34-16,0 0-73 16,0 0-5-16,-4 0-10 15,4 14 15-15,0 0 8 16,-3 0-8-16,1-4 0 15,0-4 2-15,-2 0 7 16,4-4-9-16,0 1 1 16,0-3 1-16,0 0 30 15,-2 0 7-15,0-19 15 16,-4-8-43-16,-2 2-2 0,-1-3-9 16,0 2 0-1,-2 1 8-15,0 8 14 0,2 5-7 16,0 2 5-1,2 5 22-15,5 5-42 0,-7 0 0 16,-2 0-1-16,-5 12 1 16,-2 13-16-16,1 1 16 15,-1 6 0-15,5 2-9 16,-1 2 14-16,3 0-5 16,5-1 0-16,2-3 2 15,4-5-13-15,0-2 11 16,0-5-3-16,0-4-10 0,6-4 16 15,2-7-3 1,3 0 0-16,1-5 2 0,7 0 1 16,6-17 20-16,4-12-18 15,2-1 11-15,-4-3-13 16,-2 1-3-16,-6 2 0 16,-5 6-12-16,-1 3 6 15,-5 2 6-15,-4 9 0 16,0 4 6-16,-4 4-1 15,0 2-5-15,0 0 0 16,0 0-40-16,2 16 31 16,1 10-1-16,1 4 10 15,-2 2 11-15,2 1-4 16,2-8-7-16,-2 0 0 16,2-3 12-16,-1-7-8 0,-1-3-4 15,2-1 1-15,-2-10 2 16,-2 1-1-16,2-2-2 15,5 0 3-15,1-3-1 16,9-20 24-16,-1 0-26 16,-1-3 4-16,-3-1 5 15,-1 6-5-15,-2 2-4 16,1 8 0-16,-6 2 4 16,1 5-8-16,-3 4 4 15,0 0-7-15,4 0-4 0,2 9 16 16,4 10-5-1,1 6 20-15,-2 0-15 0,1 1 9 16,-1 1-14 0,-1-6 6-16,-3-2 9 0,-3-7-11 15,-2-4-4-15,-1-4 0 16,0-4 12-16,1 0-12 16,0 0 11-16,3-10-4 15,1-16 13-15,4-8-19 16,-5-5-1-16,-5-1 0 15,-2 0-6-15,0-1 6 16,0 4 0-16,0 7 5 16,0 13 12-16,0 8 24 15,0 5 9-15,0 4-36 16,0 0-11-16,0 0-6 16,0 6-12-16,0 13 15 0,0 8-8 15,0-1 9-15,9 1-1 16,0-2 0-16,2-3 2 15,2-4-4-15,1-1 2 16,-3-3 0-16,0-6 4 16,2 0 0-16,-2-7-4 15,3-1 0-15,1 0 8 16,5 0-8-16,3-1 0 16,-4-15 0-16,2-3-18 15,-3 0 18-15,-5-1 0 16,1-3-2-16,-5 3 5 15,-3 3-3-15,-2-2 0 16,-4 3 3-16,0 4-10 0,0 6 7 16,0 1-2-16,0 5-7 15,-2 0-1-15,-6 0 0 16,-4 0 4-16,-1 0 6 16,-3 11 3-16,5 7-3 15,2 6 0-15,3 6-10 16,4 5 5-16,2 2 5 15,0 1 0-15,0 1 0 16,11-5-4-16,4-8 4 16,1-4 0-16,-1-8 1 15,-3-8 10-15,1-6-11 16,3 0 1-16,3-8 1 16,4-18 25-16,1-4-27 0,-1-6 0 15,-2-6-1-15,-2-5 11 16,-1-6-10-16,-3 0 0 15,1 5 1-15,-5 13 9 16,-7 16-3-16,-2 12 11 16,-2 7 5-16,0 0-23 15,0 0-6-15,0 12-19 16,-13 19 25-16,-7 5 8 16,-5 1-8-16,6-3 0 15,7-9-10-15,8-3-13 16,4-4-14-16,0-3-7 15,22-4-30-15,5-2 28 16,2-4-31-16,0 2 0 16,-7-1 74-16,-2 2-23 0,-2-1 25 15,-5 2-1-15,1 3 2 16,-1 0 5-16,0 1 11 16,3 1 2-16,-1 1 44 15,-1-5-59-15,-3-4 35 16,3-5 6-16,1-1-15 15,3 0 46-15,5-1-50 16,1-18-20-16,0-2 7 16,1-7-12-16,6 0-78 15,-4-2-76-15,-2-3-305 16</inkml:trace>
  <inkml:trace contextRef="#ctx0" brushRef="#br0" timeOffset="-146179.73">27812 2438 128 0,'0'0'309'16,"0"0"-222"-16,0 0-64 15,0 0-18-15,0 0 25 16,0 0-2-16,-15 70-11 16,15-58 18-16,0-4-34 15,0-2 12-15,0-3 0 16,0-1-4-16,0 0 2 0,0-2-11 15,0 0 2-15,0 0 26 16,0 0-27-16,-2 0 19 16,-3 0 47-16,-2-13-46 15,1-1-6-15,-5-4-15 16,-1 3 1-16,4 1 17 16,-3 3-5-16,7 5 33 15,-2 4 16-15,2 2-52 16,-2 0-20-16,-5 8 2 15,-7 20 8-15,-3 8-11 16,4 4 15-16,-1 1-4 16,5-3 0-16,6-4 1 15,7-6-2-15,0-10 1 0,0-8 0 16,0-6 3 0,0-4 4-16,2 0 0 0,9 0 13 15,2-8-9-15,1-12-22 16,3-3 6-16,-1 0-38 15,-3-4 14-15,1 5-43 16,-1 2 69-16,-3 4-6 16,-4 5 18-16,-1 3 11 15,-5 5 34-15,0 3-32 16,2 0-22-16,-2 0 0 16,4 21 0-16,0 3-6 15,8 3 14-15,1 2 1 16,1-5 1-16,3-7-8 15,-1-5 34-15,-1-3-30 0,-1-5-2 16,2-4 17 0,0 0-11-16,1-2 1 0,5-18-11 15,1-6 5-15,-4-4-12 16,0-5-57-16,-1 2 8 16,-3-1 23-16,1 3 16 15,-1 5 17-15,-1 8 0 16,-3 6 1-16,-5 4 27 15,1 8-16-15,-3 0-9 16,4 0-3-16,0 14-10 16,1 4 10-16,0 2 0 15,0 0 10-15,-2-6-5 16,-3-3-4-16,-2-6-1 0,0-3 0 16,-2 1 10-16,0-3-10 15,0 0 1-15,0 0 6 16,0 0 1-16,0 0-8 15,-6-7-25-15,-9-7-26 16,-2 2-6-16,-3 0 45 16,3 0-10-16,1 0 22 15,3 4-2-15,6 1 6 16,3 7 15-16,-1 0 21 16,0 0-40-16,1 9-7 15,-5 16 1-15,3 2 12 16,4 5-1-16,2-2-5 0,0-6 0 15,0-2-3 1,0-7 3-16,8-3-1 0,5-7-1 16,-1-5-5-16,1 0-5 15,3 0 8-15,-1-15 4 16,4-9-8-16,0-4-29 16,-3-2 30-16,-3 0 4 15,-3 2 6-15,-2-1 58 16,-3 9-44-16,-3 6 22 15,0 8 54-15,-2 4-77 16,2 2-5-16,-2 0-11 16,2 18-15-16,6 15 9 15,-6 8 6-15,4 8 0 0,5 0 26 16,-1 6-19 0,3 3 12-16,0 6-14 15,3 4 5-15,2 3-5 0,-1 2-5 16,1 0 0-16,0-1 0 15,-2-4 6-15,-8-1-6 16,-1-9 0-16,-5-8 6 16,-2-14 23-16,2-16-29 15,0-10 0-15,-2-9 18 16,0 2-12-16,0-3 38 16,0 0 32-16,-4 0-26 15,-23-14 13-15,-8-9-63 16,-5-6 0-16,-2-10 3 15,5-4 7-15,8-8-10 0,12-9 9 16,8-4-3 0,9-2 14-16,0 1-20 0,11 3 0 15,14 4-9-15,2 4-8 16,2 8-35-16,2 5-68 16,0 8-172-16,-2-1-275 15</inkml:trace>
  <inkml:trace contextRef="#ctx0" brushRef="#br0" timeOffset="-145677.2">28392 2636 372 0,'0'0'315'0,"0"0"-218"16,0 0-19-1,0 0-38-15,0 0-20 0,0 0 27 16,0 0-34-1,-2 0 2-15,2 0-14 0,4-2 13 16,1 0 3-16,0-1-3 16,1-2-13-16,-1 2 30 15,3-1-23-15,2-4-8 16,1-4 3-16,1-7 12 16,5-3-13-16,-2-2-2 15,-4-2 2-15,0 6 15 16,-4 1-7-16,-4 8 10 0,-3 3-2 15,0 0-4-15,0 3 5 16,0 2-19-16,0 1 11 16,0 2-24-16,-8 0 2 15,-2 0 9-15,-7 8-2 16,5 9-12-16,1 0 11 16,-1 5 5-16,3 2 0 15,5 0-5-15,4 3 5 16,0 1 0-16,0-3-1 15,7-1 5-15,11-2-4 16,1-5 0-16,4-10 5 16,10-5 20-16,5-2-12 15,11-7 22-15,1-27-27 16,-6-9-8-16,-7-3-14 16,-14 0-94-16,-12 2-118 0,-11 5-299 15</inkml:trace>
  <inkml:trace contextRef="#ctx0" brushRef="#br0" timeOffset="-143660.66">29208 2555 236 0,'0'0'167'15,"0"0"-46"-15,0 0 14 16,0 0-30-16,0 0-46 15,0 0-5-15,54-21-49 16,-41 10-2-16,1-6 5 16,-4-5 5-16,2-2-13 15,-5-6 2-15,-1 0 5 16,-2-2 26-16,-4 0-7 16,3 1 0-16,-3-3 19 0,0 7-44 15,0 0 22-15,0 9 11 16,0 4-21-16,0 9 43 15,0 1-48-15,-3 4-4 16,3 0-3-16,0 0-1 16,0 0-3-16,-2 1-9 15,0 23-14-15,-2 13 13 16,-1 14 13-16,1 11 0 16,-1 8 0-16,5 13 3 15,0 8-3-15,0 1 0 16,0 2 9-16,5-2 3 15,8-3-12-15,0-12 1 0,-1-10 22 16,-1-14-14-16,-3-18-9 16,0-12 3-16,-2-16 11 15,-2-2-5-15,1-5-9 16,9 0 0-16,7-5 55 16,14-14-39-16,4-10-1 15,1-5-15-15,-7-2 12 16,-8-3-31-16,-9 0 18 15,-9-4-27-15,-7-1 19 16,0-4-19-16,-21 4 27 16,-8 4-10-16,-6 8 6 15,-3 10-7-15,-7 7 4 16,-3 8 8-16,5 0-6 0,14 6 7 16,14-1-1-1,10 2 0-15,5-2 12 0,0 0-12 16,0-4 0-16,7-4 5 15,10-4-14-15,3-7 9 16,3 1 0-16,4 1-3 16,0-5 0-16,2 2 2 15,0-1-25-15,-6 4 12 16,-2 4-5-16,-5 3 20 16,-7 4-1-16,-5 6 0 15,-4 0 1-15,0 2-12 16,0 0 7-16,0 0-22 0,4 12 15 15,0 11 2 1,3 3 9-16,-2 1 0 0,0 4 7 16,-1-1-7-16,2-4 0 15,3-2 3-15,-2-4-1 16,0-6 1-16,-3-6-3 16,1-4 0-16,-3-4 9 15,4 0-9-15,2 0 12 16,2-12-4-16,-1-12 19 15,3-7-23-15,-8-1-4 16,-4-6 0-16,0 1-22 16,0-2 22-16,0 7 0 15,-2 4 5-15,-5 10 21 16,2 6-18-16,3 8 19 16,0 2-10-16,0 2-17 0,0 0-10 15,-5 0-3-15,1 10 13 16,-4 9-14-16,4 7 14 15,1-1 0-15,5 3-4 16,0 2 5-16,0-1-1 16,2-3 0-16,12-4 6 15,-1-7-7-15,0-3 1 16,-1-5 0-16,-1-7-3 16,3 0-3-16,1 0 6 15,3-10 1-15,-3-12 8 0,3-4 8 16,0-6-17-1,-4-2 0-15,-2-3-5 16,0-3 14-16,-5 4-9 0,-1 0 0 16,-2 8 4-16,-1 10 36 15,-1 8-12-15,-2 6 7 16,0 4-13-16,0 0-22 16,0 0-3-16,0 0-14 15,-11 16 12-15,-9 8-10 16,0 3 15-16,8 0-19 15,8-8-7-15,4-2-45 16,0 0 24-16,9-8 1 16,11 1-13-16,5-4 43 15,0-2-22-15,-1 0 38 16,-2 1-11-16,-2 0 10 0,1 2 1 16,-6 2 0-16,-1 5 0 15,-4 4-16 1,-1 4 16-16,0 3 0 0,-4-1 42 15,1-5-41-15,1-4 23 16,-3-6-6-16,3-4-16 16,0-5 33-16,4 0-16 15,2 0 77-15,7-12 9 16,7-16-96-16,0-7 20 16,0 0-25-16,-2-2-4 15,-4 7-6-15,0 6-141 16,-6 7-190-16</inkml:trace>
  <inkml:trace contextRef="#ctx0" brushRef="#br0" timeOffset="-130465.61">21074 3789 147 0,'0'-5'104'0,"0"3"-4"15,0 2-34-15,0 0-24 16,0-2 48-16,2 2-52 16,-2 0 1-16,0 0 19 15,0 0-25-15,0 0 13 16,0 0-46-16,0 0 2 15,0 0-13-15,0 2 2 0,0 12 9 16,0-3-2 0,2-1 12-16,0-2-10 0,1-3 0 15,-1-5-2-15,-2 1-1 16,3-1 6-16,-3 0 3 16,0 0 22-16,0 0-28 15,2 0 34-15,0 0 6 16,2-7-38-16,1-10 15 15,-1 3-17-15,-2-4 0 16,2 0 0-16,-4 3 3 16,0 0-3-16,0 1 0 15,0 4 0-15,0 5-7 16,0-2 7-16,0 4 0 16,-2 0-7-16,0 3 16 0,2 0-9 15,0 0 0-15,0 0 12 16,-2 0-27-16,-2 0 15 15,-3 0-2-15,-4 13-15 16,0 5 16-16,0 4 0 16,1 2 1-16,2 6 0 15,-1 3 19-15,2 5-19 16,5 3 12-16,0-4 26 16,2-4-30-16,0-8-2 15,2-8 8-15,16-8-13 16,4-9 42-16,9 0-19 15,3 0 31-15,3-11-2 16,-3-7-51-16,-3 1-4 16,-4-4-23-16,0 4-108 15,-3-3-83-15,-6 5-279 16</inkml:trace>
  <inkml:trace contextRef="#ctx0" brushRef="#br0" timeOffset="-128186.23">21499 3843 119 0,'0'0'263'16,"0"0"-76"-16,0 0-42 16,0 0-99-16,0 0 39 15,0 0-77-15,14-18 0 16,-14 18-16-16,0 0-7 0,0 0 7 16,0 0 5-1,0 0 3-15,0 0-4 0,0 0 4 16,0 0 0-16,0 5 2 15,0-4 3-15,0 2-5 16,0 0 0-16,0-3 0 16,0 0-13-16,0 0 13 15,0 0 0-15,0 0-6 16,0 0 20-16,-4 0 9 16,-3-12-17-16,-2 3 2 15,3-2 2-15,-3-1-10 16,4 3 0-16,-2 3 24 15,3 2-20-15,-1 0 7 0,3 1-8 16,-2 3-3 0,-3 0-5-16,-2 0-16 0,-4 0 21 15,-1 7-8-15,1 4 8 16,1 0 0-16,4 3 0 16,-3 4 0-16,-1 4-1 15,-1 6 1-15,-3 3 0 16,5 4 0-16,1 0 0 15,0-6 0-15,6 0-11 16,2-7 21-16,2-7-17 16,0-1 7-16,0-6 0 15,0-4-12-15,0-4 9 0,0 0 1 16,6 0-11 0,6-13 13-16,5-10-26 15,1-7 7-15,0-2 2 16,2-3 9-16,0 2 5 0,1 5 3 15,-2 4 9-15,-5 8-2 16,-5 8 43-16,-5 1-8 16,-2 7-41-16,-2 0 5 15,2 0-6-15,0 3-15 16,-2 15 12-16,0 8 2 16,0 4 1-16,0-2 23 15,0 0-22-15,0-4 33 16,0-7-29-16,5 0-5 15,2-4 4-15,-5-8 5 16,3-3-9-16,-3-2 1 0,0 0 5 16,7 0 24-1,2-21-28-15,4-12 3 0,8-8-5 16,0-5-12 0,0-3 12-16,2 2-1 0,-5 2 3 15,-1 0 8-15,-6 3-2 16,-3-1-3-16,0 6 25 15,-1 1-27-15,-5 5 9 16,-2 6-3-16,0 11-5 16,-2 7 15-16,0 7-19 15,0 0-4-15,0 0-1 16,0 0-46-16,-6 14 51 0,-7 13-5 16,-1-1 18-1,1 4-15-15,1 4 2 0,1 5 0 16,5 4-1-16,-4 6 4 15,4-4-3-15,2 2 0 16,1-6 2-16,3-2-4 16,0-6 2-16,0 0 0 15,0-8-4-15,3-12-1 16,9-5 5-16,5-8 0 16,5 0 2-16,3-5-25 15,-1-18 22-15,2-2-43 16,-1 2-10-16,-2-5-52 15,-4 2 61-15,-1 2-34 16,3 2 57-16,-6 3 15 16,1 6 14-16,-3 5 10 0,-5 2 35 15,0 4-21-15,-2 2-9 16,1 0-22-16,-3 0 8 16,1 0-6-16,0 3 5 15,-3 6-7-15,-2-1 9 16,0-2 2-16,0-3-8 15,0 2-3-15,0-5 0 16,0 2-7-16,0-2 5 16,0 0-11-16,0 0 13 15,0 0-12-15,-4 0 7 16,-6-10 3-16,6-1-5 16,-3-2-1-16,3 1 8 15,0 5 0-15,0 0-6 16,4 2 14-16,0 5-8 0,0 0 0 15,-2 0-7-15,0 0-2 16,-4 0-7-16,-3 12 16 16,-3 5-9-16,4 1 4 15,-1 2 4-15,0 2 1 16,4 5 7-16,-1 2 37 16,1 3-33-16,5 0-3 15,0-2-2-15,0-3 8 16,5-8-17-16,11-6 3 15,1-8 0-15,6-5 19 16,-1 0 0-16,1-5-17 0,-6-13-2 16,1-5-19-1,-5-2-13-15,-2-4 17 0,3-3 4 16,1-2 1-16,1 2 10 16,2 2 0-16,-1 4 43 15,-3 6-12-15,-3 8 31 16,-4 4-27-16,-5 4-27 15,0 4 12-15,-2 0-20 16,0 0 0-16,0 0-15 16,0 0-2-16,0 2 17 15,0 14-2-15,-2 5 5 16,-2 0 2-16,-3 5-5 16,1 4 0-16,0 6 0 0,4 1 6 15,0-1-6-15,2-7 0 16,0-5 6-16,0-9-5 15,0-7-1-15,0-8 0 16,0 0 18-16,7 0-18 16,0 0 0-16,-1-3-11 15,5-12-3-15,3-7-47 16,-1-7-41-16,-3-1 31 16,-2-3 27-16,3 4 3 15,1 5 41-15,-1 5 2 16,-3-1 15-16,-1 8 44 15,2 0-38-15,0 4-5 16,-5 3 36-16,-2 4-41 16,-2 1 28-16,0 0-41 0,3 0-6 15,-3 11 6-15,0 11 30 16,0 3-29-16,2-2 17 16,5 1-13-16,2-2-5 15,2-2 1-15,-2-5 11 16,4-8-7-16,5-5-5 15,0-2 0-15,6-2 23 16,-1-17-12-16,-2-8-11 16,-2-3 1-16,-1-2 15 15,-5-6-18-15,-2 2 2 0,-4-4 0 16,-3-2-15 0,-4-1 23-16,0-3-8 0,0 2 3 15,0 4 8-15,0 8 5 16,-2 9-12-16,0 9 3 15,-2 9 5-15,4 3-9 16,0 2-3-16,-3 0 0 16,3 0-12-16,-3 0 7 15,-3 6-7-15,2 20 12 16,-7 8-13-16,-1 11 16 16,6 1-3-16,-3 3 0 15,9 1 6-15,0-3-12 16,0-5 6-16,0-8 0 15,7-6-13-15,5-7 24 16,0 0-11-16,1-7 0 0,1-6 15 16,-1-8-15-16,7 0 5 15,5 0-4-15,1-20-1 16,-1-3-105-16,-3-9-161 16,-3 6-333-16</inkml:trace>
  <inkml:trace contextRef="#ctx0" brushRef="#br0" timeOffset="-127279.27">22690 3805 155 0,'0'0'95'15,"0"0"-75"-15,0 0 44 16,0 0 4-16,0 0-27 0,0 0 13 16,14 41-20-16,-12-36 1 15,-2-2-3-15,0-1-15 16,0-2 11-16,0 0-26 15,0 0 9-15,0 0 0 16,0 0-7-16,0 0 24 16,0 0 24-16,0-13-27 15,0-5-5-15,0 0-17 16,0-1-1-16,-2 2 17 16,-3 3-13-16,3 4 35 15,0 6-13-15,0 3-12 16,-4 1-5-16,2 0-11 15,-4 0-2-15,-5 15-10 0,-1 12 12 16,-1 3-6-16,-2 4 6 16,5 4 0-16,0 2 3 15,3 1-3-15,3-2 0 16,1-7-3-16,2-8 11 16,3-8-8-16,-2-7 0 15,2-9-34-15,0 0 2 16,14-25 4-16,11-12-6 15,2-9 28-15,-2-1-9 16,-2 10 15-16,-5 5 0 16,-9 15 2-16,-3 8 18 15,-4 2-3-15,-2 7 15 16,3 0-32-16,2 0-13 16,4 10 13-16,-3 13 0 15,3 6 2-15,2 0 19 0,-2-4-20 16,0-4 6-16,-2-4-2 15,0-9 11-15,-3-1-14 16,0-7 10-16,5 0-12 16,5-7 46-16,1-21-39 15,1-6 2-15,-1-7-7 16,-1 0 6-16,-1-5-16 16,1-4-6-16,-8-3 14 15,1 2-11-15,-5 0 17 16,-2 3-6-16,2 8 29 15,-2 10-9-15,0 10 20 16,0 10-9-16,0 6-14 0,0 4 9 16,0-3-26-16,0 3 0 15,0 0-8-15,0 0-10 16,0 13 18-16,0 13 0 16,0 10 0-16,0 4-6 15,4 8 6-15,4 0 0 16,1 5-6-16,-3-2 11 15,0-1-5-15,4-6 0 16,-1-3 6-16,1-12-4 16,4-6-1-16,2-9-1 15,0-5 20-15,3-9-10 16,4 0 6-16,-1 0-3 0,-1-12-9 16,-4-5-8-1,-13 0-40-15,-4 5-109 0,0-5-156 16,0-3 67-16</inkml:trace>
  <inkml:trace contextRef="#ctx0" brushRef="#br0" timeOffset="-127096.22">22833 3807 498 0,'0'0'294'15,"0"0"-146"-15,0 0-59 16,0 0-64-16,0 0 6 15,0 0-31-15,167-127 11 0,-129 102-15 16,-5 3 4 0,-4 4-83-16,-6 8-49 0,-12 4-269 15</inkml:trace>
  <inkml:trace contextRef="#ctx0" brushRef="#br0" timeOffset="-126215.08">23094 3932 198 0,'0'0'83'0,"0"0"-59"16,0 0 13-16,0 0 4 0,0 0 8 15,0 0 56-15,15-4 0 16,1-12-68-16,-3 2 7 16,-1-2-41-16,-4 2 4 15,1 0-7-15,-3 0 8 16,2-1-4-16,-2 4-4 16,1 2 0-16,-3 2-5 15,0 5 18-15,-1-1-13 16,-3 3 10-16,0 0-8 15,0 5-4-15,0 14 4 16,0 7-2-16,0 5 34 0,-3 1-33 16,-3 4 23-1,4-2 0-15,2-2-17 0,0-6 8 16,0-5-15-16,0-10 2 16,0-3 2-16,4-8 2 15,10 0-6-15,3-6 23 16,6-20-18-16,4-8 4 15,-5-2-9-15,-2-1-40 16,-4 11 38-16,-5 1-21 16,-1 7 23-16,2 3-10 15,-3 4 14-15,3 5-9 16,-2 3 5-16,-1 3 0 16,0 0 1-16,0 0-1 15,-5 9 0-15,1 9 16 0,-3 6-6 16,-2 3 17-16,0-1-14 15,0-1-9-15,0-5 18 16,0-1-18-16,0-10 1 16,0-1-5-16,0-6 12 15,0-2-11-15,2 0 7 16,0 0-5-16,6 0 29 16,0-18-29-16,5-6-3 15,-1-2 0-15,-1 2-34 16,0 0 30-16,-2 8 4 15,2 4 0-15,-5 4-4 16,4 5 13-16,-1 3-9 16,-1 0 0-16,3 0 11 0,3 0-11 15,-1 12 13 1,1 8 11-16,-1-1 35 0,-1 1-35 16,-2-1 2-16,1-5-21 15,1 3 10-15,-3-5-15 16,-3-2 0-16,1 0 3 15,0-6 3-15,2-1-6 16,1-3-47-16,6 0-9 16,5-17-81-16,-2-5-100 15,4-2-40-15,-3-1-23 16</inkml:trace>
  <inkml:trace contextRef="#ctx0" brushRef="#br0" timeOffset="-125521.87">23894 3863 147 0,'0'0'241'16,"0"0"-56"-16,0 0-100 0,0 0-11 15,0 0-43-15,0 0 9 16,6-3 15-16,-6 1-33 16,0-2 45-16,0 0 3 15,0-4-39-15,0-4-1 16,0-1-24-16,-6 1-6 16,-3-1 13-16,5 3 1 15,-4 2-14-15,2 4 0 16,2 4 7-16,-5 0-16 15,-1 0 9-15,2 5-4 16,-5 12-1-16,1 5-5 0,3 2 10 16,-1 1 0-16,0 8 2 15,3-1-2-15,5-2 0 16,2-1 0-16,0-8-2 16,0-6 4-16,0-13-9 15,14-2 3-15,8-2 4 16,5-28 1-16,0-5 0 15,-1-5-1-15,-5 0 0 16,-2 4 13-16,-5 1-13 16,-5 8 32-16,-1 4-16 15,0 9 47-15,-4 9-50 16,-2 2 7-16,-2 3-17 16,0 0-3-16,2 0 0 0,1 8-14 15,-1 20 14-15,0 11-5 16,0 7 5-16,-2 7 0 15,0 10 0-15,2 6 5 16,3 3-5-16,4 0 0 16,-2-4 5-16,3-8-7 15,0-5 2-15,-1-10 0 16,-5-9-3-16,-2-10 8 16,-2-12-5-16,0-7 0 15,0-6 5-15,0-1 10 16,0 0-15-16,0 0 36 15,-11-5 35-15,-13-17-68 0,-3-9 5 16,0-5 2-16,10-6-9 16,7-8 44-16,8-8-45 15,2-4 0-15,0-5 10 16,20 3 0-16,3 3-12 16,-6 4 2-16,1 10-48 15,-9 10 29-15,-9 9-92 16,0 5-164-16,-23 4-253 15</inkml:trace>
  <inkml:trace contextRef="#ctx0" brushRef="#br0" timeOffset="-125380.45">23551 3666 756 0,'0'0'203'16,"0"0"-165"-16,0 0-38 0,0 0-120 15,0 0-157-15,0 0-216 16</inkml:trace>
  <inkml:trace contextRef="#ctx0" brushRef="#br0" timeOffset="-121938.77">24940 3775 91 0,'2'0'87'15,"0"0"-7"-15,-2 0 12 16,2 0-13-16,-2 0-13 15,0 0-16-15,2 0-22 16,-2 0 21-16,0 0-22 16,0 0-24-16,0 0 0 0,0 0-3 15,0 5 0-15,0 7-6 16,0 1 9-16,0 2-3 16,0 2 0-16,0 2 1 15,0-3 20-15,0 0-16 16,3-6-4-16,-3-4-1 15,2-1 12-15,-2-5-12 16,0 0 2-16,0 0 4 16,0 0 23-16,0 0-1 15,0-5 49-15,-5-11-69 16,-3-4 1-16,-4 2-9 0,1-1 0 16,-1 4 3-1,4 1-5-15,-1 4 5 0,3 3-3 16,0 4 0-16,4 1-18 15,-2 2 16-15,0 0-6 16,-3 0 0-16,-1 0-8 16,-6 8 16-16,3 9 0 15,-3 2-3-15,3 5 2 16,2 2-1-16,0 4 2 16,2 1 0-16,3 4 2 15,0-3-2-15,2-6 0 16,2-2 0-16,0-5-6 15,0-7 1-15,0 0 0 16,2-7 4-16,9 0-24 16,5-5 40-16,1 0-15 0,5 0 12 15,3-21-3-15,0-3 5 16,-4-6-14-16,-2 0 4 16,-5 0-15-16,-4 2 13 15,-1 7-2-15,-3 6 9 16,0 7 4-16,-4 5-2 15,0 0 15-15,0 0-23 16,-2 3 1-16,2 0-4 16,-2 0 0-16,3 0-9 15,-1 0-11-15,0 11 13 16,2 7-4-16,0 2 11 16,-1 9 12-16,2 3-12 0,-3 1 0 15,2-1 9 1,1-4 7-16,3-7-16 0,-1-7 0 15,-2-9 3-15,-1-3 17 16,-1-2-18-16,1 0 33 16,0-7 56-16,1-17-86 15,4-5 0-15,-2-4-5 16,1-6 14-16,3 1-28 16,-1-2 14-16,3 5 0 15,-2 9-1-15,0 6 19 16,-2 11-18-16,-3 3 23 15,0 3-17-15,2 3 3 16,1 0-9-16,7 15 0 0,-1 8-8 16,3 6 3-16,-3 3 5 15,1 2 0-15,-5 0 5 16,1-6-6-16,-6-3 1 16,1-10 0-16,-5-7 3 15,0-3 3-15,0-5-6 16,-2 0 10-16,2 0-7 15,1-16 12-15,-3-13-15 16,2-7-30-16,-2-3 27 16,0-2-35-16,0-3 23 15,0 4 8-15,0 4 7 16,0 3 22-16,0 12 5 0,0 7 14 16,0 6 36-1,0 5-49-15,0 3-4 0,0 0-24 16,0 0-5-16,9 18-8 15,4 8 13-15,3 1-5 16,4-4-4-16,5 0-65 16,6-10-10-16,0-5 9 15,2-3-77-15,-2-5 81 16,-2 0-109-16,-4 0-49 16,-2-13-54-16</inkml:trace>
  <inkml:trace contextRef="#ctx0" brushRef="#br0" timeOffset="-121307.87">25632 3778 14 0,'0'0'222'15,"0"0"-9"-15,0 0-110 16,0 0 8-16,0 0-48 16,0 0-18-16,5-26-45 0,-5 26 11 15,0 0 2-15,-3 0-11 16,-7 0 0-16,-8 14 17 16,0 4-13-16,0 3-6 15,1 5 0-15,0 6 2 16,5 1-4-16,5 1 2 15,5-4 0-15,2-3-7 16,0-12-3-16,9-4 5 16,8-8 10-16,-3-3 5 15,-6 0 44-15,-1 0-54 16,-5-3-19-16,3-18 11 16,2-4 8-16,-3 0-6 0,3-1-2 15,-3-1 16-15,3 4 31 16,-2 5-7-16,-1 7 8 15,-2 2 63-15,0 9-76 16,-2-3 7-16,2 3-34 16,-2 0-7-16,3 0 0 15,1 0-3-15,2 12 10 16,4 7-1-16,-1 7 11 16,1 13-10-16,0 7 0 15,1 12 8-15,-3 4-6 16,4 4-2-16,-3 2 0 15,-3-5 1-15,1-5-1 16,0-7 0-16,-3-12-1 16,-1-10 11-16,-1-9-24 0,-2-8 9 15,0-3 5-15,0-4-11 16,0-5 11 0,0 2 0-16,0-2 38 0,-9 0-21 15,-3 0 55-15,-1-10-18 16,-3-18-31-16,6-9 19 15,3-8-28-15,3-2 0 16,4-4-5-16,0 3 8 16,0-3-17-16,11 4 0 15,7 2 6-15,3 2-25 16,8 0-33-16,7 5-75 16,5-4-101-16,3 0-439 15</inkml:trace>
  <inkml:trace contextRef="#ctx0" brushRef="#br0" timeOffset="-120535.5">26604 3747 353 0,'0'0'248'0,"0"0"-248"16,0 0-26-16,0 0 26 15,0 0 4-15,0 0-2 16,37 35 5-16,-33-19 0 16,0-2 3-16,-4 2-7 15,2-2 3-15,-2-2-3 16,0 0 14-16,2-6-17 16,-2-3 0-16,0 0 4 15,0-3 15-15,0 0-5 16,0 0 19-16,0-15 3 15,-6-5-25-15,-6-1-11 16,4-1 0-16,-1 2 8 0,3-1-2 16,0 5 1-16,2 4-7 15,0 6 23-15,1 5-15 16,1 1 8-16,0 0-16 16,-2 0-7-16,0 10-6 15,-4 8 14-15,2 5-1 16,-1 7 30-16,3 3-27 15,-1 3 49-15,5 4-10 16,0 1-20-16,0-4 38 16,0-1-44-16,7-7-10 15,6-8-6-15,5-3 20 16,0-8-17-16,6-10-3 0,3 0-2 16,6-7-23-1,6-21-125-15,-4-9-100 0,-1-4-308 16</inkml:trace>
  <inkml:trace contextRef="#ctx0" brushRef="#br0" timeOffset="-118968.61">26973 3863 216 0,'0'0'207'0,"0"0"-131"16,0 0 0-16,0 0-52 16,0 0 25-16,0 0-24 15,17 15-9-15,-15-5 16 16,0-2-25-16,0 2 6 15,1-2-3-15,-3 2-4 16,2-2 17-16,-2-5-23 16,0 0 8-16,0-3-4 0,0 0 6 15,0 0-11-15,0 0 1 16,0 0 0-16,0 0 2 16,-2-6 23-16,-7-12-16 15,0-1 22-15,3 2-30 16,-2 2 45-16,2 3-2 15,2 4-6-15,2 5 10 16,-1 1-40-16,1 2-3 16,2 0-10-16,-6 0-2 15,-4 0 0-15,-5 5 0 0,-1 15 14 16,-3 1-14 0,0 4 7-16,6 1 0 0,-3 3-14 15,5-1 14-15,2-2 0 16,5-2-7-16,1-7 13 15,3-2-16-15,0-5-2 16,0-2 12-16,14-1-1 16,1-7-15-16,6 0 1 15,1 0 3-15,-2-12-3 16,-2-9 5-16,-5 0-33 16,-3-6-4-16,-2-1 45 15,-1 5-32-15,-3 0 34 16,2 7 11-16,-3 9-7 15,0 2 35-15,-3 5-21 16,2 0-11-16,0 0-14 0,0 5-20 16,0 9 27-16,1 9 31 15,1-1-16-15,-2 0 13 16,2-1-28-16,1-6 0 16,-3-5 22-16,3-1-17 15,-3-6-5-15,0-1 1 16,1-2 9-16,-3 0 5 15,6 0-15-15,5-3 2 16,3-19 29-16,3-5-25 16,-1-1-6-16,-3 2 0 15,-1 4 7-15,-4 4-9 16,1 6 2-16,-1 4 0 16,-2 7 12-16,-4 1-9 0,2 0-6 15,1 0 2-15,1 7-6 16,4 17 7-16,-4 3 3 15,-1 2 1-15,-3 2 13 16,0-3-9-16,0-7-8 16,-2-2 0-16,2-5 9 15,0-3-9-15,4-3 0 16,-2-1 2-16,0-6 2 16,1-1 2-16,1 0-6 15,1 0 11-15,7-12-11 16,-2-14 0-16,5-6-12 15,-5-2 4-15,5 3-11 16,-5 0 20-16,2 5-1 16,-1 5 0-16,-4 7 6 0,1 3-6 15,-6 7 0-15,-2 4 3 16,0 0-12-16,3 0-13 16,1 9 22-16,1 11 16 15,0 1-15-15,-3 2 24 16,1-4-18-16,-5 1-1 15,0 1 17-15,0-6-16 16,0-2-5-16,0-6-2 16,0-3 10-16,0-1-10 15,0-3 0-15,0 0 0 0,0 0 14 16,0 0-14 0,4-17 8-16,0-1-8 15,6-2-17-15,-4 2 17 0,3 3 0 16,3-2 1-16,-2 1-12 15,-1 6 11-15,1 7-5 16,-4 3 3-16,1 0-29 16,1 0 30-16,4 5 1 15,-1 10 0-15,2-1-2 16,1 1 7-16,-1-1-5 16,1-2 0-16,-4-2 9 15,4-2-9-15,-5-2 0 16,2-6 4-16,-2 0-16 15,2 0-62-15,0-4-37 16,1-19-37-16,-4-3-96 0,-1 0 90 16,-5-1 146-1,-2 1 8-15,0 1 82 0,0 2 47 16,0 3 4-16,0 5-20 16,0-1-25-16,0 9-4 15,0 3-17-15,0 4-38 16,0 0 23-16,0 0-49 15,0 0 7-15,0 0-10 16,0 0-29-16,0 18 24 16,0 11 2-16,4 14 6 15,4 7 26-15,0 12-25 16,3 8 4-16,1 4-5 0,-1 1 6 16,-1-1-9-1,-2-5 0-15,-2-11 6 0,-1-7-2 16,-5-10-4-16,2-13 0 15,-2-10-6-15,2-10 6 16,-2-6-41-16,0-2-46 16,0 0-22-16,0 0-42 15,-2-20-543-15</inkml:trace>
  <inkml:trace contextRef="#ctx0" brushRef="#br0" timeOffset="-118692.24">27688 4028 92 0,'0'0'490'0,"0"0"-293"0,0 0-98 15,0 0-59-15,0 0 38 16,0 0-54-16,16-144-8 16,1 134-16-16,1 4 2 15,0 4-8-15,0 2 6 16,-3 0 0-16,-1 0-7 15,-3 8-2-15,0 10 9 16,-6 2 0-16,-5-2 0 16,0 2 9-16,-2 2-9 15,-21-4 0-15,-2-2-11 0,-4-9-106 16,5-7-225 0</inkml:trace>
  <inkml:trace contextRef="#ctx0" brushRef="#br0" timeOffset="-117416.7">28076 3838 4 0,'0'0'82'16,"0"0"-15"-16,0 0 22 15,0 0-37-15,0 0 30 16,0 0-58-16,22 46-8 16,-17-41 16-16,-3 2-28 15,0-3 3-15,0-2-6 16,-2-2 8-16,0 0 14 16,0 0 56-16,0 0-17 15,0 0-1-15,0 0-34 16,0 0 1-16,0-6-10 15,-11-6-2-15,0-4-16 16,2 2 0-16,3-2 0 16,1 3 21-16,0 2 3 0,1 4 21 15,-1 5 22-15,3 2-35 16,0 0-4-16,2 0-28 16,-4 0-6-16,-1 0-8 15,-4 0 2-15,-4 19 12 16,0 3 0-16,-3 6 3 15,-2 4-3-15,2 4 0 16,2 4 0-16,2-4-3 16,3 1 4-16,2-8-1 15,4-4 0-15,3-7-1 16,0-6 1-16,0-6 0 16,10-6-32-16,11 0 31 0,6-8 1 15,0-12 0 1,-4-5 0-16,-3 1-42 0,-7-2-5 15,1 0-17-15,-5-2 39 16,-3 2 13-16,-2 5 15 16,-1 1-3-16,1 8 12 15,1 7-7-15,-3 1 21 16,1 4 8-16,-3 0-34 16,0 0 0-16,0 0-14 15,0 14 14-15,0 4 22 16,0 0-14-16,0-1-1 15,0 4-7-15,0-1 7 16,0-3 7-16,2-1-10 0,6-7-4 16,1 0 0-16,1-6 17 15,0-1-17-15,1-2 7 16,3 0-5-16,-1-4 27 16,1-11-27-16,-1-5 0 15,-5-1 0-15,0-1 6 16,1-2-8-16,-1-2 0 15,2 3-4-15,1 2-6 16,-3 3 14-16,-1 8-4 16,-2 4 25-16,-5 3-25 15,0 3 33-15,0 0-29 16,0 0 10-16,0 0-28 0,0 0 8 16,0 0 6-16,0 0-14 15,0 5 26-15,0 7-12 16,0 2 2-16,0 6 4 15,0 4 18-15,0 3-19 16,0 0 10-16,2-5 19 16,13-1-31-16,4-6 11 15,-2-3-11-15,1-5 2 16,-1-7 24-16,-1 0-27 16,0-2-4-16,-7-23-9 15,-5-9-141-15,-4-6-181 16</inkml:trace>
  <inkml:trace contextRef="#ctx0" brushRef="#br0" timeOffset="-117254.8">28205 3639 957 0,'0'0'113'16,"0"0"-105"-16,0 0-4 15,0 0-8-15,0 0-16 16,0 0-106-16,-4 41 13 15,4-23-202-15,0 0-129 16</inkml:trace>
  <inkml:trace contextRef="#ctx0" brushRef="#br0" timeOffset="-115966.52">28668 3851 73 0,'0'0'61'0,"0"0"6"15,0 0 44-15,0 0-7 16,0 0 27-16,0 0 20 16,2-3-105-16,-2-8-12 15,0-2 20-15,0 1-38 16,-6 0 8-16,-3 1-24 15,1 2 0-15,-2 3 10 16,-1 2-6-16,3 0-4 0,-2 4 0 16,1 0 5-16,1 0-3 15,-4 0-2-15,1 14 0 16,-2 6-13-16,2 4 20 16,-2 2-7-16,2 4 0 15,3 2 2-15,6-3 2 16,2-3-4-16,0-6 0 15,2-8 16-15,14-9-15 16,2-3-1-16,2 0 7 16,1-14-3-16,-4-7 10 15,-1-2-14-15,-3-3 0 16,-4 0-14-16,-4 2 17 0,-1 2-3 16,-2 4 7-16,0 4-4 15,0 5 65-15,1 2-34 16,-1 2-11-16,-2 4 22 15,2 1-35-15,-2 0-11 16,2 0 1-16,0 0-17 16,6 13 6-16,-2 12 8 15,3 11 3-15,-3 7 1 16,4 6 13-16,-4 7-14 16,3 4 0-16,0 0 9 15,0-2-4-15,0-5-5 16,-1-9 0-16,0-5-6 15,-4-10 10-15,-4-5-4 16,0-5 0-16,0-6 9 16,0-3-7-16,0-1-2 0,-12-6 0 15,0-1 36-15,-7-2-34 16,-2 0 41-16,-4 0 2 16,2-10-27-16,1-10 31 15,7-10-30-15,8-8-15 16,5-10 28-16,2-5-21 15,2 0-11-15,18-3 0 16,4 1-21-16,3 1 15 16,-2 6-61-16,-3 4-57 15,-4 12 34-15,-4 10-107 16,-1 4 16-16,-2 10-92 16,0 0 52-16,-2 5 196 0,-3 0 25 15,-1 3 13-15,-5-3 86 16,0 3 8-16,0 0 29 15,0 0-7-15,0 0-46 16,0 0 26-16,0 0-38 16,0-1-24-16,2 1 18 15,0 0-51-15,3 0-1 16,2 0-13-16,1 12 3 16,4 14-6-16,-3 10 3 15,-3 4 0-15,1 0-2 16,-5 1 7-16,0-14-5 15,-2-5 0-15,2-9 9 16,-2-9-9-16,0-4 0 0,3 0 5 16,0 0 31-16,3-13-33 15,-2-10-2-15,5-4-1 16,-5-1-32-16,4 0 16 16,-2 0-7-16,1 2 23 15,1 3-5-15,6 0 19 16,1 7-11-16,-3 2 39 15,1 3-40-15,-4 5 26 16,0 5-28-16,-2 1 9 16,-1 0-12-16,1 0 3 15,0 0 0-15,2 13-3 16,2 1 16-16,0 5-4 0,-2 0 6 16,2 1-12-1,0 3 30-15,0 0-31 0,0-8-2 16,1-3 4-16,3-6 11 15,5-6-10-15,7 0 8 16,0-21-9-16,0-11-8 16,-8-1-62-16,-5-3-95 15,-12 0-373-15</inkml:trace>
  <inkml:trace contextRef="#ctx0" brushRef="#br0" timeOffset="-113884.46">29721 3972 357 0,'0'0'147'0,"0"0"-139"15,0 0-8-15,0 0 0 16,0 0 29-16,0 0-5 0,-2 30-17 16,2-30 23-1,0 0-1-15,0 0 132 0,0-12 6 16,0-16-131-16,0-8-16 15,0-2-20-15,4 0 0 16,-2 2-1-16,0 7 19 16,-2 6-2-16,0 7 14 15,0 4-16-15,0 5 54 16,0 5-44-16,0 2-9 16,0 0-15-16,0 0-9 15,0 13 0-15,-2 11-5 16,-2 2 28-16,-1 2-11 15,5-7-3-15,0-7 0 16,0-2-20-16,0-3 4 16,3-1-8-16,5-4-21 0,6 0 20 15,-1-4 21-15,3 0-34 16,1 0 4-16,6-10 22 16,0-8-43-16,-2 1 24 15,-3 5-10-15,-4 3 12 16,-5 7 13-16,-5 2 14 15,1 0-14-15,-5 10 4 16,2 11 24-16,-2 10-5 16,0 1 22-16,0 4 0 15,2 1 25-15,4-4-47 16,2-7-1-16,5-6 0 16,3-5 9-16,1-9-20 0,3-2 10 15,1-4-2-15,-2 0 44 16,2-3-47-16,-4-12-17 15,-3-6 11-15,-1-3-95 16,-4-2 33-16,-2-4 18 16,-1-1-53-16,-1-4 8 15,-1 4 61-15,-2 6 34 16,-2 3 60-16,0 4-11 16,0 4 23-16,0 3-2 15,0 1-27-15,0 6 13 16,0-1-32-16,0 3-18 15,0 0 4-15,0 2 1 16,0 0-11-16,0 0 0 0,-2 0 0 16,-2 0-5-16,-3 16-4 15,-1 8 9-15,3 4 4 16,5 5-1-16,0-1-3 16,0 1 0-16,0-1 10 15,5-2-7-15,3-4-3 16,1-8 6-16,-2-6-17 15,2-8 11-15,0-4 0 16,4 0 9-16,5-4 7 16,2-12 12-16,3-4-28 15,-2 0 2-15,0-3 3 16,-1-3-5-16,-5-1 0 0,1 2-6 16,-5-1 3-1,0 5 3-15,-2-1 1 0,0 2 3 16,2 4 19-16,-2 3-20 15,-4 8 11-15,-3 1 34 16,-2 4-42-16,0 0-6 16,0 0-9-16,0 0-32 15,0 0 40-15,-7 4 2 16,-4 12 12-16,0 0-13 16,4 2-3-16,5 4 0 15,2 3 2-15,0 0 1 16,0 1-15-16,13-2 17 15,5-2-2-15,-5-6 0 16,-2-5 2-16,-3-5 4 16,-8-3-6-16,0 0 3 0,0-3 9 15,0 0-8-15,0 0 7 16,-8 0 29-16,-3 0-36 16,-2-7 8-16,4-3-8 15,2 2 3-15,5 1 10 16,2 4-8-16,0 3 2 15,0 0-11-15,0 0-6 16,0 0-14-16,7 3 16 16,7 14 4-16,5 1 3 15,-1 3-3-15,3-7 0 16,-4-6 0-16,-3-5-16 16,1-3 4-16,-1 0 2 0,-3-11 10 15,-1-12-10-15,-2-1 10 16,-2 1 0-16,-4-2-8 15,1 1 15-15,1-2-7 16,-2-3 0-16,0 3 1 16,3-4 1-16,-1 3 8 15,-1 6-9-15,-1 8 34 16,-2 5-32-16,2 4 34 16,-2 4-24-16,0 0-2 15,2 0-22-15,-2 0 6 16,0 0-13-16,3 18 17 15,1 10-13-15,0 12 14 16,1 12 0-16,-1 11 2 0,1 12 4 16,-5 3 1-16,0 5-6 15,0-1-1-15,2 0 10 16,5-4-10-16,-1-6 0 16,1-7 2-16,2-9 2 15,-2-16-4-15,-1-12-50 16,1-16-12-16,-1-12-92 15,4-6-68-15,-4-26-119 16</inkml:trace>
  <inkml:trace contextRef="#ctx0" brushRef="#br0" timeOffset="-113580.25">30564 3924 472 0,'0'0'251'0,"0"0"-147"16,0 0-28-16,0 0 2 15,0 0-52-15,0 0 4 16,82-99-30-16,-64 99 14 16,-2 0-27-16,-5 0 13 15,-3 13 0-15,-4 0-4 16,-4 4 22-16,0 1-7 15,0 5 6-15,-17 0-10 16,-8 1 24-16,-1-1-31 0,3-6-9 16,6-5 6-1,3-4-89-15,10-6-90 0,4-2-136 16</inkml:trace>
  <inkml:trace contextRef="#ctx0" brushRef="#br0" timeOffset="-112992.47">30956 4048 235 0,'0'0'217'0,"0"0"-155"0,0 0 57 15,0 0-8-15,0 0-31 16,0 0-15-16,42-49-45 15,-30 20 21-15,-1-3-15 16,-5-4 7-16,3 0 25 16,-4 1-53-16,-1 6 10 15,-2 2-3-15,-2 9-10 16,0 8 50-16,0 5-35 16,0 5-7-16,0 0 7 15,0 0-17-15,0 0-13 0,0 4-14 16,-2 17 27-1,-7 4 9-15,2-1-9 0,3 2-4 16,4-5-8-16,0 2-10 16,0-5 14-1,0-1-1-15,0-3-39 0,0-3 37 16,2-4-36-16,12-7-10 16,1 0 47-16,8 0-18 15,-1 0 16-15,-5-5 10 16,-6 3-4-16,-1 2-7 15,-4 0 13-15,-1 0-1 16,1 9 1-16,-1 3 9 16,0 8 33-16,1-5 3 15,-2-1-29-15,1 2 30 16,1-2-23-16,0-3-20 16,-2-2 34-16,2-1-30 15,1-1-3-15,1-4 5 0,6-3 2 16,1 0 5-16,4 0-16 15,5-13-12-15,1-10-45 16,-1-7-172-16,-2-4-309 16</inkml:trace>
  <inkml:trace contextRef="#ctx0" brushRef="#br0" timeOffset="-111475.54">31527 3851 4 0,'0'0'325'0,"0"0"-272"15,0 0-37-15,0 0 42 0,0 0-22 16,0 0 5-16,0 0-6 16,0 3-30-1,0 1 45-15,0-2-11 0,0 1-14 16,0 0 18-16,0-1-42 16,0 0 9-16,0 0 2 15,0-2-4-15,0 0 2 16,0 0 26-16,0 0 7 15,0 0 42-15,0 0-35 16,0 0 10-16,0 0 17 16,-5-9-75-16,0 0 12 15,-1 1 5-15,1 2-12 16,3 3 33-16,0 0-38 0,0 3 0 16,-2 0-2-16,-4 0-16 15,0 0 10-15,-7 6 5 16,-2 14 1-16,1 6-15 15,3 2 13-15,3 4 2 16,0-2-7-16,6-2-7 16,2-2 10-16,2-4 0 15,0-3-21-15,0-7 19 16,0-7-22-16,0-2 5 16,0-3 12-16,2 0 5 15,4-3 6-15,2-11 0 16,0 0 8-16,1-5-1 15,5-2-7-15,-1 1 0 16,-1 7-1-16,-2 2 4 0,-3 7-3 16,-5 2 0-16,0 2-4 15,0 0-10-15,3 4-7 16,4 18 21-16,4 2 5 16,3 1 2-16,4-2 4 15,2-7-1-15,-1-5-4 16,-4-6 19-16,1-5-22 15,-3 0 1-15,1-8 11 16,2-11-2-16,-2-8-13 16,0-3 0-16,-6-4 4 15,-1-2-4-15,-5-1 0 16,-4-4 0-16,0-2-6 0,0 2 21 16,-8 0-15-16,-3 7 4 15,5 10 1-15,0 9 59 16,4 7-27-16,2 3-10 15,0 5 11-15,0 0-31 16,0 0-7-16,0 0 0 16,0 0-8-16,0 0-5 15,-2 23 4-15,2 5 9 16,0 7-3-16,0 6 12 16,-2 0-9-16,2 6 0 15,-2 2 4-15,2-3-6 16,0 1 2-16,0-9 0 15,0-6-9-15,6-10 10 0,8-6-1 16,-3-7 0 0,5-8 7-16,1-1 2 0,3 0-9 15,5-3 0-15,-3-13-6 16,-2-1 6-16,-2-1-4 16,-5-1-21-16,-2-3-23 15,-1-1 44-15,-2-1-32 16,-1 1 9-16,-1 4 16 15,0 1 6-15,-4 2 5 16,0 2 0-16,-2 2 6 16,0 2-13-16,0 4 7 15,0 2 0-15,0 2-10 16,0 2 9-16,0 0-2 16,0 0-16-16,0 0-20 0,-2 0 31 15,-10 8-2 1,-1 6 10-16,2 7-11 0,2 2 15 15,-4 7-4-15,6 1 0 16,5 1 3-16,2-2-2 16,0-9-1-16,2-2 0 15,11-5-5-15,3-9 12 16,-1-2 1-16,4-3 29 16,0 0-22-16,6-14 17 15,-3-5-32-15,1-3 0 16,-2-2 5-16,-2-4 2 15,-2 0-12-15,-1 1 5 16,-5-2 0-16,3 5-2 16,-4 2 2-16,2 5 0 0,-3 5-4 15,-5 7 8-15,-2 1-4 16,-2 4 0-16,0 0-10 16,0 0 8-16,0 0-24 15,0 0 11-15,0 0 2 16,-8 9 12-16,1 3 1 15,4 5 0-15,3-1 2 16,0 4-6-16,0 5 4 16,10-2 0-16,5 0-13 15,-1-6 24-15,-1-1-11 16,-2-6 7-16,-4-2-7 0,-3-4 40 16,-4-1-34-16,0-3-6 15,0 0 47-15,0 0-43 16,0 0 9-1,0 0-13-15,-16 0 8 0,-8 0-18 16,0-8-52-16,-3-9-62 16,0-4-148-16,2-8-392 15</inkml:trace>
  <inkml:trace contextRef="#ctx0" brushRef="#br0" timeOffset="-111308.49">31841 3767 771 0,'0'0'286'0,"0"0"-192"16,0 0-9-16,0 0-75 0,0 0 3 15,0 0-13-15,156-69-23 16,-114 67-89-16,5-3-98 16,5-6-334-16</inkml:trace>
  <inkml:trace contextRef="#ctx0" brushRef="#br0" timeOffset="-110292.33">32329 2745 45 0,'0'0'202'15,"0"0"-41"-15,0 0 36 16,0 0-40-16,0 0-60 15,0 0 0-15,-20-39 22 16,20 25-50-16,0 2-27 16,0-1 14-16,0 3-54 15,0-1 14-15,2 6-16 16,5 3 12-16,0-1-30 0,3 3 18 16,4 0 0-16,6 0-16 15,0 15 21-15,3 9-5 16,-4 4 0-16,-1 7 1 15,-5 8-14-15,-3 1 13 16,-4 4 0-16,-1 0-8 16,-1 3 12-16,0-2-4 15,6-3 0-15,-1-7 5 16,1-9-17-16,2-7 12 16,-3-11 0-16,-5-9-11 15,0-1 1-15,3-2 10 16,5 0 0-16,3 0 6 15,3-10 5-15,2-4-11 16,-5-2 0-16,-4 2 2 0,-1 5 5 16,-6 4-7-1,-2 3 0-15,-2 0 5 0,0 2-2 16,0 0-3-16,0 0-4 16,0 0-10-16,0 0-10 15,0 0 23-15,0 0-3 16,-6 14 8-16,-6 4-4 15,3 5 0-15,-1 10 0 16,0 12-4-16,6 9 8 16,-1 14-4-16,5 12 0 15,0 2 7-15,0 9-7 0,0-5 0 16,7-2 0 0,9 2-4-16,1-4 22 0,-3 0-15 15,-5-8 9-15,-5-9-7 16,-4-13 40-16,0-11-45 15,0-9 2-15,0-9 22 16,-2-9-9-16,-2-8-15 16,-1-3 9-16,-1 0-3 15,-4-1 13-15,-1 0-19 16,1-2 0-16,-11 0-10 16,4 0-10-16,-1 0-48 15,4-10-113-15,5-12-467 16</inkml:trace>
  <inkml:trace contextRef="#ctx0" brushRef="#br0" timeOffset="-110147.41">32942 4209 729 0,'0'0'48'0,"0"0"-48"16,0 0-124-16,0 0-235 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1T02:50:20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14487 11907 145 0,'0'0'124'0,"0"0"-18"0,0-2-44 16,0-2 12-16,0 0-11 16,0 0-4-16,0-2 2 15,0 2-22-15,0 2 3 16,2-2 16-16,-2 2-28 16,0-1 9-16,2 3-13 15,-2-3-3-15,0 3-9 16,0 0-7-16,0 0-2 15,2 0-5-15,-2 22-11 16,3 12 11-16,-1 8 7 16,0 1 2-16,1-2 2 15,1-5-9-15,-4-6 7 0,2-1-4 16,-2-7-5-16,0-3 5 16,0 2-3-16,0-5 2 15,-2 0-3-15,-7-2-1 16,0-4-119-16,2-8-193 15</inkml:trace>
  <inkml:trace contextRef="#ctx0" brushRef="#br0" timeOffset="1012.43">14474 11979 306 0,'0'0'114'0,"0"0"-32"16,0 0-18-16,0 0-49 16,0 0-6-16,0 0 3 15,116-88-4-15,-83 78-2 16,0 1-6-16,-8 2 6 15,-3 5 8-15,-6 2-5 16,-8 0-1-16,1 0-8 16,-4 0 0-16,0 6 6 15,-3 6 0-15,2 0 5 16,-2 2-9-16,-2-3 5 0,2 1 2 16,-2-1-3-1,0-1 2-15,0 4-8 0,0 0 3 16,-13 3 2-16,-7-2 1 15,0-1-4-15,-2-2 5 16,4-1-6-16,5-2 4 16,-1 0-4-16,1-4 0 15,1 2 1-15,-1-3 1 16,5-3-3-16,-2 3 2 16,6-4-2-16,4 0 0 15,-2 0 8-15,2 0 17 16,0 0 3-16,0 0-1 15,0 2-1-15,0-2-9 0,0 0-12 16,0 0 6-16,0 0 2 16,0 0 1-16,0 0-2 15,0 0-4-15,-3-4-6 16,3 2 6-16,-2 2-7 16,2-1-1-16,0 1 0 15,0 0-4-15,0 0 3 16,0 0-3-16,0 0 3 15,0 0 1-15,0 0-1 16,0 0-2-16,0 0 2 16,0 0-3-16,0 0 1 15,0 0-12-15,0 0 8 0,0 0-3 16,0 0 10 0,0 0 4-16,0 0-2 0,0 0 0 15,0 1 0-15,0-1 2 16,0 0 2-16,0 0 4 15,0 0-3-15,0 0 6 16,0 0 1-16,0 0-6 16,0 0-4-16,0 0 0 15,0-3-4-15,0 1 4 16,0 2-2-16,0-3 12 16,0 3 7-16,0-2-6 15,0 0 2-15,0 2-8 16,0 0 12-16,0 0-21 15,0 0-3-15,15 2-15 16,10 22 18-16,6 5 0 0,3 7 5 16,-3 0-4-16,0 1 1 15,-2-2 0-15,-9-5-2 16,-3-5-1-16,-9-10-1 16,-4-7 2-16,-1-5 0 15,-3-3 0-15,0 0-1 16,0 0-1-16,0 0 0 15,0 0-43-15,2-12-139 16</inkml:trace>
  <inkml:trace contextRef="#ctx0" brushRef="#br0" timeOffset="2918.3">15510 11895 19 0,'0'0'75'0,"0"0"-18"16,0 0 8-16,0 0-19 15,0 0-19-15,0 0 5 16,0-8 13-16,0 2-9 16,0 2 18-16,0-1 24 15,0 0-53-15,0-2 18 16,0 2-21-16,0-1 0 16,0-3 10-16,0 3-16 15,0 1 8-15,0-1 3 16,0 4-2-16,0 2-3 15,0 0 5-15,0 0-3 0,0 0-9 16,0 0-15-16,0 0-12 16,0 0 3-16,0 10 0 15,0 14 9-15,0 6 4 16,0 0 7-16,0 5-6 16,0-2 8-16,0 3 3 15,0-4 6-15,0-3-15 16,0-8-7-16,0-3 1 15,-2-4 3-15,2-1 0 16,0-8-4-16,0-1-19 16,-2-4-138-16,0 0-263 15</inkml:trace>
  <inkml:trace contextRef="#ctx0" brushRef="#br0" timeOffset="3540.11">15508 11953 250 0,'0'0'115'15,"0"0"-1"-15,0 0-41 16,0 0-23-16,0 0-19 16,0 0-18-16,56-114-8 15,-39 100-1-15,1 0 5 16,7 1 11-16,2 4 6 0,-3-1 3 15,0 6-5-15,-3 4-9 16,-6 0 11-16,-6 0-21 16,-2 0 1-16,-3 12-6 15,-2 3 4-15,-2 4 4 16,0 0-8-16,0 1-2 16,-8 1 2-16,-6-4-1 15,-1 3-2-15,-1-8 3 16,0 2 0-16,-4-1-1 15,1-1 0-15,-4-2 1 16,1-1 8-16,1-6-8 16,8-1 0-16,-1 1 0 15,8-3-3-15,2 0 2 16,-1 0 2-16,5 0 1 0,-2 0 8 16,2 0 7-16,0-5 23 15,0 2-8-15,0-2-19 16,0 1 8-16,0 1 6 15,0 3-13-15,0 0 14 16,0 0-9-16,0 0-1 16,0 0 1-16,0 0-17 15,0 0-2-15,4 0-17 16,12 5 13-16,8 19 3 16,7 6 1-16,6 4 0 15,3 2 14-15,4-1 6 16,-1-3 4-16,-1-3-13 15,-9-2-7-15,-6-5 7 0,-9-2-11 16,-9-6-20-16,-9-5-232 16,0-9-412-16</inkml:trace>
  <inkml:trace contextRef="#ctx0" brushRef="#br0" timeOffset="5204.39">19302 11733 7 0,'0'0'168'16,"0"0"-79"-16,0 0-15 0,0 0-38 16,0 0-17-16,0 0-10 15,-4-4-1-15,4 1 9 16,0 2 15-16,0-2-13 15,0-1 28-15,-3 3 26 16,3-2-43-16,-2 1 0 16,2 0 8-16,0-1-16 15,-3 1-7-15,3-5 5 16,-4 3-1-16,4 0-7 16,-2 0 6-16,0 0 14 15,2 4 3-15,0-2-7 16,0 1 10-16,0 1-1 15,0 0-21-15,0 0-6 0,0 0-3 16,0 0 5-16,0 0-8 16,0 0-2-16,0 0-4 15,0 0-2-15,0 7-23 16,0 21 11-16,11 14 16 16,0 11 8-16,0 3 2 15,1-3-10-15,-4 0 5 16,-1-11-5-16,-1-8 5 15,-1-8-10-15,-2-7 10 16,-3-7-5-16,0-4 0 16,0-6 6-16,0-1-6 15,0-1-25-15,0 0-72 0,0 0-51 16,0 0-50-16,0-15-326 16</inkml:trace>
  <inkml:trace contextRef="#ctx0" brushRef="#br0" timeOffset="5789.07">19331 11811 181 0,'0'0'112'16,"0"0"-8"-16,0 0 18 15,0 0-59-15,0 0-3 16,0 0-17-16,-14-64-21 0,21 54-9 15,6-1 4-15,0 3-8 16,6 2-4-16,3 4 7 16,3 2-3-16,-4 0-2 15,2 0-7-15,-3 2 0 16,-9 11 0-16,-4 2-4 16,-5 1 4-16,-2 3 3 15,0 0 5-15,-5 1-7 16,-10-1 3-16,-1-3 1 15,1-2 6-15,-1-2-8 16,5 0-2-16,0-4-1 16,4-2 4-16,3-3-4 0,-1-2 2 15,5-1 0 1,0 0-2-16,0 0-3 0,19 0-18 16,7 0-2-16,10 0 20 15,2 0 2-15,-1 4 1 16,-3 8-9-16,-7 2 9 15,-11 2 0-15,-10 2-5 16,-6 2 4-16,0 1 1 16,-14-2-6-16,-13 0 6 15,-4-3 15-15,0-2 15 16,2-5-10-16,3-4-6 16,6-4 2-16,6-1 4 15,5 0 3-15,5 0 52 16,4 0-16-16,0-4-24 15,0-2-25-15,0 3-10 0,0 1-4 16,0 2-108-16,0 0-77 16,4 0-221-16</inkml:trace>
  <inkml:trace contextRef="#ctx0" brushRef="#br0" timeOffset="6703.84">20272 11671 84 0,'0'0'96'0,"0"0"51"16,0 0-87-16,0 0 25 15,0 0-22-15,0 0-8 0,-14-29-37 16,12 25 20-16,-1 2 1 16,3 2-2-16,0-1 2 15,0 1 5-15,0 0-16 16,0 0-28-16,0 9-33 16,0 15 25-16,0 6 8 15,0 5 8-15,0-3-3 16,5 0 1-16,2-3 2 15,-5 2 0-15,-2-3-7 16,0-4 5-16,0 0 4 16,0-4-1-16,0-4-8 15,0-6-1-15,0-1-51 0,0-6-52 16,0-3-108-16,9 0 42 16</inkml:trace>
  <inkml:trace contextRef="#ctx0" brushRef="#br0" timeOffset="7297.31">20267 11748 220 0,'0'0'120'16,"0"0"-32"-16,0 0-9 0,0 0-34 15,0 0-19-15,0 0-14 16,0-75 0-16,2 64 0 16,7-1-3-16,7 2 38 15,1-2-28-15,6 2 3 16,4 5-19-16,0 0-2 16,-4 5-1-16,2 0 5 15,-7 16-5-15,-2 8-3 16,-7 4 1-16,-5 3 4 15,-4-1 6-15,0-4-5 16,0-2 1-16,-6-2 0 16,-14-2 4-16,-3-2 15 0,-4 0-4 15,-2-4-2 1,8-2-9-16,0-5-3 0,10-1-2 16,8-3 3-16,3-3-4 15,0 0 6 1,0 0 18-16,8 0-26 0,13-3-37 15,4-4 24-15,2 1 9 16,-2 4-1-16,-1 2 5 16,1 0-2-16,-3 0-1 15,-6 0 5-15,-6 15-6 16,-5-1 2-16,-5 5 2 16,0 1 2-16,-15 2-1 15,-17-4 13-15,-1 0 9 16,2-4-9-16,6-6-1 0,7-2-4 15,9-3-7-15,5-3 3 16,4 0 4-16,-2 0 24 16,2 0-33-16,-4-9-268 15</inkml:trace>
  <inkml:trace contextRef="#ctx0" brushRef="#br0" timeOffset="12449.34">13564 12138 42 0,'0'-9'73'0,"0"2"-54"16,0-1-12-16,0 2 3 15,4-1-6-15,-1 2 0 16,-1 1 9-16,0-1 2 16,-2 1 14-16,0 3 18 0,0-1-14 15,0 0 3-15,0-3 4 16,0 3 7-16,0 0 0 15,0 2 1-15,0 0-10 16,0 0-12-16,0 0-1 16,0 0-12-16,0 0 12 15,0 0-10-15,0-1 13 16,0-1-9-16,0-3 1 16,0 1-7-16,0 1 0 15,0-4 5-15,0 1-6 16,0 0 10-16,0-2 0 15,0 3-9-15,0-4 12 0,2 1-5 16,0 2 5-16,0-2-9 16,0 0-4-16,-2 1 0 15,4-2 0 1,-4-1-4-16,2 3 11 0,0-4-2 16,0 2 4-16,-2 6-19 15,2-1 20-15,-2 2 0 16,0 2-14-16,0 0-2 15,0 0-6-15,0 0-5 16,0 0-1-16,0 20 2 16,0 8 3-16,0 13 1 15,0 8 0-15,-8 7 1 16,-2 5 15-16,1-2-7 16,-1-1 3-16,-2-11-4 0,3-4 3 15,1-12-9-15,0-6 0 16,4-7-2-16,2-8 2 15,2-5-1-15,-3-2 0 16,3-2-1-16,0-1 1 16,0 0 0-16,0 0-2 15,0 0-36-15,-4 0-34 16,0 0-84-16,-3-9-181 16</inkml:trace>
  <inkml:trace contextRef="#ctx0" brushRef="#br0" timeOffset="12929.28">13542 12131 258 0,'0'0'95'16,"0"0"18"-16,0 0-13 15,0 0-20-15,0 0 0 16,0 0-5-16,18-106-9 15,-1 94-22-15,10-2-44 16,6 3 9-16,3 4-3 16,-2 5-1-16,-8 2 2 15,-1 0-7-15,-7 6-6 16,-3 12 5-16,-1 4 2 16,-8 1 1-16,-3 0 1 0,-3-2-1 15,0-1-1-15,0-4-1 16,-13-1-6-16,-10-3 6 15,-2 3 6-15,-2-5 1 16,1-1-5-16,-1 0-2 16,1-3 1-16,5-2 5 15,5-4-2-15,6 0-1 16,7 0 7-16,1 0 35 16,2 0 8-16,0 0-7 15,0 0-11-15,0 0 1 16,0 0-16-16,0 0-16 15,0 0-4-15,0 0-6 0,0 0-4 16,0 0-82 0,0 0-27-16,0 0-56 0,7 0-33 15,1 0-73-15</inkml:trace>
  <inkml:trace contextRef="#ctx0" brushRef="#br0" timeOffset="13611.27">14233 11839 88 0,'0'0'90'0,"0"0"0"16,0 0-5-16,0 0-23 15,0 0 30-15,0 0 2 16,8-38 7-16,-8 34-15 15,0 1 2-15,0 0-29 16,0 3-20-16,0-2-10 0,0 2 0 16,0-2-4-16,0 0-4 15,0 2 16-15,0 0-13 16,0 0 4-16,0 0-18 16,0 0-10-16,0 0-1 15,-17 2-1-15,-5 16-1 16,-3 8 6-16,0 6-3 15,3 6 2-15,0 11 6 16,2 6-7-16,7 9 12 16,-1 8-3-16,5 3-2 15,7-1 1-15,2-4-3 16,0-8 7-16,15-5 6 16,14-14-3-16,4-6 3 0,-1-12-1 15,-8-8-9-15,-8-8 8 16,-7-4-14-16,-5-3 12 15,-4-2-2-15,0 0-2 16,0 0 6-16,0 0-6 16,0 0 1-16,0 0-7 15,0 0 3-15,0 0 0 16,0 0-1-16,0 0-7 16,0 0-15-16,9 0-38 15,14-8-52-15,14-12-177 16,19-7-267-16</inkml:trace>
  <inkml:trace contextRef="#ctx0" brushRef="#br0" timeOffset="15479.84">16071 11703 91 0,'0'0'50'0,"0"0"-10"16,0 0 5-16,0 0 1 16,0 0-3-16,0 0-9 15,0-19 4-15,0 19 3 16,-2-2 9-16,0 0-11 15,0 2 0-15,0-1-1 16,-1-2-9-16,1 0 8 0,0 2 4 16,2 0 18-16,-2 1-27 15,0-3 2-15,2 2 23 16,-2-2-10-16,2 3-7 16,0-2-5-16,0 2 5 15,0 0 4-15,0 0-9 16,0 0 9-16,0 0-25 15,0 0-19-15,10 0-15 16,7 6 13-16,2 19-2 16,4 8 4-16,-1 16 1 15,-7 16 2-15,-5 16-2 16,-10 9 2-16,0 0-6 16,-8-7 1-16,-13-11 0 0,-4-10 2 15,5-12 1-15,2-12 11 16,4-10-7-16,8-9-1 15,2-8 0-15,2-4-3 16,2-3 0-16,0-3 9 16,0 2-4-16,0-3 4 15,0 0 1-15,0 1-5 16,0-1-4-16,0 0-2 16,0 0-9-16,17 0-87 15,10-1-136-15,10-16-305 16</inkml:trace>
  <inkml:trace contextRef="#ctx0" brushRef="#br0" timeOffset="16702.23">18382 11771 359 0,'0'0'165'16,"0"0"-60"-16,0 0-43 15,0 0-15-15,0 0 2 16,0 0-6-16,0-18-40 16,0 18-3-16,0 0-3 15,2 0 3-15,0 0 0 16,-2 0 0-16,2 8 2 16,0 22-2-16,-2 19 39 15,0 15 29-15,0 5-23 16,0-3-18-16,0-4-10 15,0-8-9-15,0-9-5 16,0-10 4-16,0-10-5 0,0-6 1 16,0-10 0-16,0-4-3 15,0-5-29-15,0 0-70 16,5 0-91-16,1-27-347 16</inkml:trace>
  <inkml:trace contextRef="#ctx0" brushRef="#br0" timeOffset="17026.04">18436 11875 469 0,'0'0'114'16,"0"0"7"-16,0 0-21 16,0 0-14-16,0 0-36 0,0 0-16 15,50-138-14-15,-12 123-18 16,2 5-2-16,-2 8 0 15,-5 2 0-15,-4 0-3 16,-6 11-4-16,-6 11 5 16,-5 3 0-16,-8 0 2 15,-4-1-2-15,0-1 2 16,-14 0-6-16,-15-3 4 16,-8-2 2-16,-5-1 2 15,-6-2 0-15,6-4-1 16,7 2 0-16,10-5 0 15,9-2-1-15,14-4-68 0,2-2-107 16,12 0-219-16</inkml:trace>
  <inkml:trace contextRef="#ctx0" brushRef="#br0" timeOffset="17497.77">19121 11552 239 0,'0'0'239'0,"0"0"-114"0,0 0-63 16,0 0-3-16,0 0-26 15,0 0-16-15,2-18-8 16,1 18 0-16,-3 0 22 16,0-2 52-16,0 2-16 15,0 0-6-15,0 0-1 16,0-2 4-16,0 2-37 16,0 0-19-16,0 0-5 15,0 0-3-15,0 0-17 16,-5 13 6-16,-13 13 10 0,-7 18 1 15,-1 11 1 1,0 14 3-16,1 11 0 0,4 4 4 16,9 0 3-16,5-3 5 15,7-11-2-15,0-5 0 16,29-6-7-16,15-7 4 16,21-6-2-16,18-9 3 15,14-10-7-15,9-5-5 16,-15-13-24-16,-16-9-230 15</inkml:trace>
  <inkml:trace contextRef="#ctx0" brushRef="#br0" timeOffset="18269.09">20729 11297 63 0,'0'0'148'0,"0"0"-44"16,0 0 20-16,0 0-38 15,0 0-5-15,0 0 8 16,-7-37-13-16,7 37 1 15,0 0-30-15,0 0-1 16,0 0 8-16,0 0-21 0,9 5-33 16,15 26 0-16,5 19 2 15,5 16 5-15,-3 19 1 16,-8 10 5-16,-11 11-8 16,-12 3 0-16,0-1-3 15,-22-6 1-15,-24-11 3 16,-12-13-1-16,-5-8 3 15,-3-8-8-15,-2-9-41 16,10-15-295-16</inkml:trace>
  <inkml:trace contextRef="#ctx0" brushRef="#br0" timeOffset="33925.42">14565 12264 168 0,'0'0'187'15,"0"0"-99"-15,0 0-34 0,0 0 1 16,0 0-12-1,0 0-31-15,0 2-7 0,0-1-5 16,0 4-2-16,0 3-2 16,0 5 4-16,0 6 4 15,-2 1 9-15,-6-4 5 16,4 0-11-16,2-4 4 16,0-3-1-16,2-4-8 15,0 0 7-15,0-3-4 16,0-2-2-16,0 0-2 15,0 0 2-15,0 3-3 16,-2-1-15-16,-3 2-54 0,-1-4-170 16</inkml:trace>
  <inkml:trace contextRef="#ctx0" brushRef="#br0" timeOffset="35111.25">14513 12122 1 0,'0'0'42'0,"0"0"-21"15,0 0-1-15,0 0-12 16,0 0-2-16,0 0-4 16,-20-25 2-16,18 21-2 15,0 0 3-15,2 0-1 16,-2-1 12-16,2 0 0 15,0 1 13-15,0 1 14 16,0-1-6-16,0 1 0 0,0 3 10 16,0 0 4-1,0 0-33-15,0 0-15 0,0 0-3 16,-3 0 0-16,1 7 3 16,0 8 10-16,0 6 24 15,0 1-8-15,0 2 2 16,-1-2-5-16,3 0-8 15,0-2-1-15,0-4-11 16,-2-2 5-16,2-4-6 16,0-2 1-16,0-3-4 15,0 0 5-15,0-1 10 16,0 2-11-16,0 2 8 16,0 0-5-16,0 2 3 15,0 0 7-15,0-2-10 16,0-2 5-16,0 1 0 0,0-4-12 15,0-1 5-15,0 0-1 16,0-2 2-16,0 0-1 16,0 0 1-16,0 0 4 15,0 0 2-15,0 0 4 16,0 0 2-16,0 0-11 16,0 0-1-16,0 0 1 15,0 0-9-15,0 0 4 16,0 0-1-16,0 0-2 15,0 0 3-15,0 0-4 16,0 0 2-16,0 0-2 16,0 0 2-16,0 0-1 0,0 0 3 15,0 0-4-15,0 0 7 16,0 0-4-16,0 0 0 16,0 0 4-16,0 0-4 15,0 0 5-15,0 0-6 16,0 0-1-16,0 0-2 15,0 0-3-15,0 0-2 16,0 0 5-16,0 0 0 16,0 0 1-16,0 0 0 15,0 0 0-15,0 0 0 16,0 0-1-16,0 0 1 16,0 5-7-16,0-5-33 15,0 5-87-15,0-5-100 0,0 0-143 16</inkml:trace>
  <inkml:trace contextRef="#ctx0" brushRef="#br0" timeOffset="36925.36">14997 12035 54 0,'0'0'116'0,"0"0"-85"16,0 0 12-1,0 0-4-15,0 0-3 0,0 0 11 16,-4 0-4-16,4-1-4 16,-2 1-5-16,2 0-1 15,-2-3-3-15,2 1-3 16,0 0 2-16,0-2-8 16,-3 3-6-16,1-2 3 15,2 3 1-15,0-2 23 16,0 2-9-16,0 0-13 15,0 0 5-15,0 0-25 16,0 2-20-16,0 20 3 16,11 6 17-16,2 3 12 0,3 2-4 15,-1-3-1-15,3-2-2 16,-5-3 9-16,-1-6-13 16,-3-2 8-16,-5-7-5 15,0-2 0-15,0-5-1 16,-4 0-3-16,2-3 0 15,-2 0 1-15,0 0-1 16,0 0-18-16,0 0-34 16,0 0-38-16,0-3-36 15,0-12-187-15</inkml:trace>
  <inkml:trace contextRef="#ctx0" brushRef="#br0" timeOffset="37458.03">14943 12093 81 0,'0'0'111'0,"0"0"3"0,0 0-30 16,0 0 32-16,0 0-28 15,0 0-13-15,-17-97 4 16,17 89-35-16,0-1-17 16,0 3-12-16,0-2-8 15,11 5-7-15,5-4-3 16,-3 5-7-16,0 2 6 15,1 0-12-15,-3 0 0 0,-5 12 10 16,-1 11 4 0,-2 0 2-16,-3 3 0 0,0 1 0 15,0-2-6-15,-5 1-1 16,-9-3 5-16,1-1 3 16,-3-2-2-16,3 0 1 15,-1-2-1-15,4-1 1 16,-1-5 0-16,3-1 0 15,6-5 0-15,0-4 1 16,2-1 0-16,0-1 1 16,0 0-2-16,0 0 3 15,0 0-2-15,0 0-1 16,0 0 18-16,0 0 21 16,0 0-5-16,0 0-9 15,14 0-3-15,19-9-10 0,18-14 0 16,15 0-10-1,2-5 0-15,-5 2-2 0,-15 4-16 16,-16 5 12-16,-17 10 1 16,-10 5 2-16,-5 2-3 15,0 0-46-15,-7 0-36 16,-15 5 63-16,-10 11-83 16,6-4-198-16</inkml:trace>
  <inkml:trace contextRef="#ctx0" brushRef="#br0" timeOffset="48574.32">19776 11780 6 0,'0'-5'35'16,"0"-2"-4"-16,0 2 17 16,0-2-27-16,0 4 11 15,0-3 27-15,0 3-21 16,0-2 4-16,0 3 11 0,0 0-5 16,0-3-7-1,0 5 5-15,0-1-9 0,0-3 0 16,0 1-11-16,0-1 3 15,0 0-10-15,0 2-4 16,0-2 7-16,0 1-6 16,0 3-8-16,0 0 19 15,0 0-2-15,0 0-15 16,0 0-5-16,0 0-5 16,0 0 0-16,0 0-7 15,0 0-6-15,0 0-7 16,0 12 16-16,8 10 4 15,0 4 4-15,3 10 1 0,1 3-2 16,1 4 9 0,3-3-8-16,-3-4 6 0,-3-6-6 15,0-4-3-15,-6-6 3 16,1-7 1-16,-1 3-2 16,-2-7 1-16,0 0-4 15,4-2 1-15,-2 0 1 16,0 1-2-16,1-2 2 15,-3-1-2-15,2-3 4 16,-4 0-4-16,0 1 0 16,0-2-17-16,0-1-65 15,0 0-31-15,0 0-6 0,0 0-27 16,-9 0-89 0</inkml:trace>
  <inkml:trace contextRef="#ctx0" brushRef="#br0" timeOffset="49569.8">19757 11893 187 0,'0'0'70'16,"0"0"-46"-16,0 0 2 15,0 0 16-15,0 0 6 16,0 0 9-16,-25-54 11 0,25 48-7 16,0 2-23-1,0-2 4-15,0 2 20 0,0-3-12 16,0 2-13-16,0-1-11 16,0-1-8-16,0 2 4 15,0-1-4-15,0 2 0 16,0 0 3-16,2-3-11 15,7 4-3-15,3-4-6 16,3 3-1-16,-1 1 0 16,-2-1-2-16,0 0 1 15,-3 1 2-15,-3 3-1 16,-3 0 0-16,-1 0 0 0,-2 0-1 16,2 0-11-16,2 0-4 15,1 3 15-15,-2 12-2 16,-1 6 3-16,0 1 0 15,-2 2 0-15,0-2-1 16,0 0-2-16,0-4-3 16,-7 0 5-16,-2-2-11 15,-2 2 10-15,0-2 2 16,2 0 0-16,-2 2 2 16,4 1 0-16,-2-5 1 15,4-1-3-15,1-5 0 16,2-3 0-16,0-2 2 15,0 0 1-15,2-3-5 16,0 0 4-16,0 0-2 16,0 0 1-16,0 0 0 0,0 0 2 15,0 0-2-15,0 0 0 16,0 0 3-16,0 0-1 16,0 0 0-16,0 0 4 15,0 0 1-15,0 0 0 16,0 0 5-16,0 0 7 15,0 0-5-15,0 0-10 16,0 0 1-16,0 0-3 16,0 1-1-16,0-1 1 15,0 0 1-15,0 0 0 16,0 0 4-16,0 0-2 16,0 0 4-16,0 0 12 0,10-1-1 15,15-12-21-15,6 1 0 16,3 0 0-16,1 0 1 15,-1 0-1-15,-3 0 0 16,-4 0 0-16,-3 0 4 16,-5 2-4-16,-4 2 1 15,-1-1 0-15,-8 6-1 16,-4 1 3-16,-2 2 0 16,0 0-1-16,0 0 9 15,0 0 5-15,0 0 8 16,0 0 0-16,0 0-12 15,0 0 4-15,0 0-16 16,0 0 3-16,0 0 1 0,0-2-4 16,0 2-2-1,0 0-11-15,0 0-101 0,-4 0-89 16,-17-5-202-16</inkml:trace>
  <inkml:trace contextRef="#ctx0" brushRef="#br0" timeOffset="72132.39">11029 9578 25 0,'-2'0'82'0,"2"0"-70"15,-2-3 4-15,0 3 25 16,2 0 19-16,-3-2-7 16,3 0-17-16,0 0-4 15,-2-1 0-15,2 1 3 16,0 2 8-16,-2-3-16 15,2 1-12-15,-2 2 4 16,2-2-2-16,0 0-3 16,0 2-9-16,0 0 6 15,0 0-6-15,0 0 4 0,0 0 4 16,0 0-2-16,0 0 4 16,0 0 3-16,0 0-2 15,0 0-6-15,0 0 3 16,0 0 17-16,0 0-4 15,0 0-5-15,0 0 6 16,0 0-12-16,0 0-9 16,0 0 11-16,0 0-9 15,0 0 3-15,4 0-4 16,7 0-6-16,5 0 5 16,5 0-1-16,-2 0 0 15,3 0-5-15,5 0 1 0,0 0 1 16,0 0 2-16,-1 0 2 15,-3 0-6-15,-3 0-1 16,-3 0 1-16,1 2 0 16,1-2 0-16,-4 2 1 15,-1 0-1-15,-1 1 0 16,0-1-1-16,-2 3 1 16,4-1 0-16,-3-1 3 15,-1 0-2-15,2-1-1 16,1 2-1-16,-3-2 1 15,3-2 0-15,-2 1 2 16,2 2-2-16,2-1 2 16,0-2-2-16,1 2 0 0,1-2 0 15,-1 2 0-15,2 0 6 16,-1 0-6-16,-5-2 0 16,0 2-2-16,5-2 2 15,-2 2 0-15,3 1 0 16,6-3 3-16,2 3-1 15,2 1 12-15,4 1-1 16,-4-3-6-16,-2 5-4 16,0-2-3-16,-5-2 3 15,2 1-2-15,-3-2 6 16,-4 2-7-16,1-2 0 16,-7 0 0-16,3-2 1 0,-5 3 0 15,5-2 2-15,-2 1 1 16,5 0 4-16,2 0-5 15,6-2 1-15,4 2 0 16,2-2-2-16,0 3 7 16,2-3-8-16,-1 5 4 15,-1-1-5-15,0 1 2 16,-4-2 0-16,-2-1 0 16,-5 0-2-16,2-2 4 15,0 0-1-15,1 0-3 16,3 0 7-16,6 0-4 15,1 0 8-15,5 0-3 16,-3 0 0-16,3 0-2 16,-2 0-6-16,2-2 1 15,0-3 1-15,-1 3 5 0,0-3-4 16,-2 1-2 0,3 1 2-16,0 3 7 0,2-3-6 15,0 3-3-15,4-2 14 16,1 2-7-16,2-2 0 15,2 2-1-15,-3-2-5 16,4 0 11-16,-1 1-9 16,-3-2 2-16,2-1 0 15,-6 0-6-15,1 2 3 16,-6-2-3-16,-3 1 1 16,-5 0 4-16,-3-1-4 15,4 2 1-15,-1-1 7 0,4 1 8 16,-2 2-9-16,0 0 7 15,3 0-13-15,-1 0 1 16,-2 0-1-16,-2 0-1 16,-6 0 9-16,-1 0-9 15,-2 0 7-15,0 0-7 16,3 0 2-16,-4 0 4 16,1 0-1-16,-5-3-3 15,-1 3 1-15,-3-2-2 16,-6 2-2-16,-3 0 14 15,-2 0-9-15,0 0 12 16,0 0-6-16,0 0 0 16,0 0-2-16,0 0-5 0,0 0-2 15,0 0 0-15,0 0-2 16,0 0 0-16,0 0 0 16,0 0 2-16,0 0-2 15,0 0-6-15,-2 0-21 16,-28 0-143-16,-7 0-75 15,-1 0-259-15</inkml:trace>
  <inkml:trace contextRef="#ctx0" brushRef="#br0" timeOffset="85857.08">24286 10120 168 0,'0'0'107'0,"0"0"20"16,0 0 4-16,0-3-51 0,0-1-5 15,2-1-24 1,-2 3 1-16,0-3-7 0,0 5-9 15,0 0 21-15,0-3-9 16,0 3-34-16,-4-2-2 16,-9 2-11-16,-7 0-1 15,4 0 1-15,0 0 2 16,-2 0-2-16,10 0 3 16,-3 0 0-16,5 0 3 15,6 0 10-15,0 0 2 16,0 0 9-16,0 0 14 15,17 0 19-15,16 0-8 0,14-2-34 16,13-6-18 0,5 2 5-16,4 2-4 0,0 4-1 15,-5 0-2-15,-6 0-9 16,-13 0-14-16,-9 0 2 16,-12 0 7-16,-6 0 9 15,-4-2 6-15,-8-3 1 16,1 2 0-16,-5-3 0 15,-2 3 4-15,0 1-1 16,0-3 4-16,0-2-3 16,0 4 1-16,0-3-6 15,0-4 12-15,0 2-7 16,0-4-2-16,-2-2-3 16,-5 0 0-16,1 0 1 15,-4 2 4-15,1-2-5 0,-1 2-3 16,-2 0 3-1,3 2 2-15,1 3 2 0,3 4 10 16,1 1 6-16,2 2-5 16,2 0 6-16,0 0-11 15,0 0-6-15,0 0-2 16,0 0-2-16,0 0-3 16,11 0 3-16,13 0 11 15,7 8-6-15,3 0 2 16,-5 2-4-16,-4 1-2 15,-10 6-1-15,-9 4-6 16,-6 8-1-16,0 9-8 0,-19 4 15 16,-8 4 9-16,0-2-9 15,0-3 1-15,7-3-3 16,2-6 2-16,2-6 0 16,10-4 0-16,6-8-81 15,0-12-147-15,27-2-288 16</inkml:trace>
  <inkml:trace contextRef="#ctx0" brushRef="#br0" timeOffset="86391.08">25582 9657 80 0,'0'0'507'0,"0"0"-322"16,0 0-67-16,0 0-27 15,0 0-12-15,0 0-8 16,13-76-29-16,-13 73-4 15,0 0 33-15,0 3-27 0,-5 0-35 16,-20 0-9 0,-8 22-5-16,-9 8 5 0,-3 8 0 15,7 2 1-15,7-3 0 16,13-5-1-16,9-6-2 16,9-5 2-16,0 2-2 15,21-3 2-15,14 2 7 16,7-1-1-16,3 4-2 15,-9 1-3-15,-9 1-1 16,-12-6 0-16,-11-3-3 16,-4-4 1-16,0-4-5 15,-2-1 6-15,-20 3 1 16,-7-9 7-16,-2-3-1 16,-2 0-1-16,4 0-3 15,2 0 3-15,7 0-4 0,4 0-2 16,11-3-20-1,5 3-88-15,0 0-101 0,16-9-319 16</inkml:trace>
  <inkml:trace contextRef="#ctx0" brushRef="#br0" timeOffset="87845.33">25891 9927 310 0,'0'0'192'0,"0"0"-111"0,0 0 0 15,0 0 35-15,0 0-25 16,0 0-28-16,0-9-8 16,0 9 9-16,0 0-5 15,0 0-5-15,0 0-46 16,0 0-8-16,0 0-12 15,0 0 2-15,0 0 9 16,0 0-1-16,0 0 2 16,0 0 0-16,0 0 5 15,0 0-5-15,0 0 10 16,0 0-6-16,0 0 13 16,0 0-4-16,-2-8-3 15,-2-9-9-15,2 0 4 16,-4 1-1-16,2-2-1 0,2 4 1 15,-5 1 12-15,1 4 9 16,2 1 4-16,-4 1-15 16,4 3-5-16,2 3-8 15,-3-1 7-15,1 2-8 16,-2 0-2-16,-4 0-6 16,-1 0 3-16,0 12-4 15,0 3 6-15,0 7 3 16,-2 3 0-16,-1 3 1 15,1 0-1-15,3-3 1 0,0 4 1 16,5-3-2 0,3-2 8-16,2 1-6 0,0-6-1 15,0-3 5-15,4-4-6 16,9-4 4-16,1-2 1 16,-1-6 4-16,3 0 0 15,2 0-2-15,0-18 2 16,2-8-1-16,0-3-6 15,-4 0 7-15,-1 1-7 16,-3 2 3-16,-2 5-4 16,-1 1-1-16,-3 6 8 15,0 7 17-15,-4 2-9 16,0 5 1-16,-2 0-9 16,0 0 1-16,0 0-9 15,0 0-6-15,0 0-1 0,0 0-3 16,0 11 7-1,0 7 2-15,0 4 1 0,0-1-1 16,2 4 1-16,0-4 0 16,-2 0 2-16,3-7-1 15,1-5-1-15,2-2 0 16,0-7 0-16,2 0 0 16,1 0 10-16,9-7 1 15,2-14-11-15,-2-4-3 16,2-2-24-16,-9-2 14 15,0 6 9-15,-4 0 4 16,-5 9 3-16,3 1-2 0,-3 6 26 16,0 4-8-1,-2 3-5-15,0 0-4 0,0 0-10 16,2 0-1-16,0 0-11 16,3 14 4-16,-1 7 8 15,3 4 0-15,0 3 0 16,-1 2 0-16,-1 0 1 15,-1-2-1-15,-2-6 0 16,0-2 1-16,-2-10-1 16,0-2 4-16,0-6-3 15,0-2 4-15,0 0 3 16,3 0 5-16,0-10-13 16,5-14 0-16,1-4-6 15,5-4 2-15,1 0 2 16,-1 3 0-16,-1 7 3 0,-3 9-1 15,0 7 15-15,-6 4-2 16,1 2-9-16,-5 0-4 16,4 0 2-16,0 18-5 15,-1 5-1-15,-1 6 4 16,-2 2 9-16,0-2-8 16,0-1 1-16,0-8-1 15,0-4 1-15,0-4-4 16,0-8 3-16,0 1-1 15,0-3 2-15,0-2 6 0,0 0-2 16,0-14-6 0,5-13-4-16,4-4 1 0,-1-4 1 15,6-1 0-15,1 3-1 16,4-2 3-16,-4 5 0 16,-1 10 4-16,-6 6-4 15,-1 7 13-15,-7 6-3 16,0 1-7-16,2 0-3 15,-2 8-9-15,2 20 4 16,5 6 5-16,0 0 0 16,-1-2 7-16,1-3-6 15,-3-2-1-15,1-1 2 16,-2-7-2-16,1 1-31 16,0-13-83-16,7-7-125 15,1 0-395-15</inkml:trace>
  <inkml:trace contextRef="#ctx0" brushRef="#br0" timeOffset="88304.45">26564 9932 1060 0,'0'0'245'16,"0"0"-111"-16,0 0-82 16,0 0-31-16,0 0-13 15,0 0-7-15,79-6 2 16,-66 2-1-16,1 0-1 15,-4 0 1-15,-1-4 0 16,5-3 2-16,-3 2-4 0,-1-5-2 16,4 0-3-16,-5 0-16 15,-3 0 4-15,-1-1 6 16,-2 0-13-16,-3-1 3 16,0-3 6-16,0 7 3 15,0 2 4-15,-8 5 1 16,-2 5-1-16,-3 0 7 15,-1 0-7-15,-1 0-1 16,-3 7 4-16,-1 13 0 16,2 6-4-16,-3 4 9 15,7 3 2-15,1 3 3 16,5-4 2-16,7-1 23 16,0-2-6-16,0-3-1 15,17-2 7-15,4-4-2 16,4-3-7-16,2-4-10 0,2-6-1 15,0-4-4-15,4-3-6 16,0 0 0-16,7-14-28 16,5-12-105-16,-1-8-149 15,4 1-530-15</inkml:trace>
  <inkml:trace contextRef="#ctx0" brushRef="#br0" timeOffset="89488.6">27648 9761 394 0,'0'0'259'0,"0"0"-48"15,0 0-81-15,0 0-4 0,0 0-73 16,0 0-37-16,0-8-16 15,2 18-1-15,0 2 1 16,0 0 3-16,1-1-3 16,-1-3 2-16,-2 0-2 15,0-3 2-15,0-1-2 16,0 1 0-16,0-1 0 16,2-3 6-16,-2 1-6 15,0-2-11-15,2 0 5 16,0-12-17-16,0-8-25 15,-2-2 28-15,0 4 20 16,0 0 11-16,0 4 17 0,0 6 20 16,0 2 0-1,0 6 5-15,0 0-29 0,0 0-11 16,0 0-13-16,-6 0-5 16,-1 0-3-16,-1 2 3 15,-4 14 5-15,1 10 1 16,-2 4 12-16,2 7 0 15,2 0-2-15,2-2 5 16,3-3-8-16,4-6-4 16,0-6 3-16,0-6-2 15,17-9 7-15,17-5-1 16,9 0 4-16,3-27-3 16,3-9-6-16,-9-6-2 15,-7-6-4-15,-6-5 0 16,-6 2-1-16,-4-7 1 0,-3 7 1 15,-5 7 0-15,-3 8 0 16,-2 8 0-16,-4 11-1 16,0 4 1-16,0 6 4 15,0 4-1-15,0 3 4 16,0 0-4-16,0 0-3 16,0 0-1-16,0 0-3 15,-2 0-3-15,-2 7-7 16,-5 14 2-16,-2 11 11 15,0 6 0-15,0 12 0 16,4 4 2-16,0 4-2 16,1 0 2-16,3-3 0 0,1-9 0 15,2-9-1-15,0-4 0 16,0-8-1-16,0-8 3 16,0-3-3-16,0-8 1 15,0-4-2-15,11-2-4 16,3 0 4-16,1-4 2 15,3-12-2-15,3-3-4 16,-6 0 5-16,1-1 2 16,-5 1 2-16,-3-2 1 15,2 3 3-15,-6 4 8 16,3 0-7-16,-3 6 0 16,-4 2-1-16,0 2 2 15,0 4 0-15,0 0-1 0,0 0-4 16,0 0 3-16,0 0-7 15,0 0 1-15,0-3 0 16,0 3-2-16,0 0-1 16,0 0-3-16,0 0 4 15,0 0 0-15,0 0-7 16,0 0-28-16,0 0-15 16,0 0-34-16,0 0-31 15,0 0-65-15,-4 0-44 16,-5-9-476-16</inkml:trace>
  <inkml:trace contextRef="#ctx0" brushRef="#br0" timeOffset="91287.81">27968 9694 330 0,'0'0'161'15,"0"0"32"-15,0 0-60 16,0 0-1-16,0 0-49 16,0 0-16-16,-23-47 9 15,19 47-35-15,0 0-19 16,0 0-18-16,-3 0-4 16,1 6 0-16,-4 9 0 0,4-1 9 15,-1 7 1 1,3 2 12-16,-5 11-3 0,2 6-8 15,3 0-4-15,-1 3-5 16,5-4 6-16,0-5-4 16,0-5-1-16,0-8-1 15,0-7 1-15,3-10 6 16,13-4-8-16,7 0 8 16,8-27-9-16,-1-8-24 15,-4-5-2-15,-7-4 0 16,-6-2 14-16,-4 3 12 15,-4 3 3-15,-1 6-2 0,-4 10 12 16,0 10 22 0,0 5 7-16,0 9 5 0,-14 0-39 15,-6 0-8-15,-4 12-3 16,1 9 3-16,10-1 4 16,5 1-4-16,4-2 0 15,4 1 0-15,0-1 9 16,14 0-5-16,9-6-3 15,-1-5 4-15,4-8 2 16,1 0 4-16,4-10-10 16,1-19-1-16,-3-5-7 15,-5-2-22-15,-5-1 6 16,-6-1 4-16,-5 1-14 16,-4 1 20-16,0 0-4 15,-2 4 16-15,-2 2 0 0,0 7 0 16,0 9 1-16,0 10 13 15,0 4 21-15,0 0-17 16,0 0-17-16,0 4-15 16,0 13 8-16,0 4 7 15,0 6 4-15,-2 3 3 16,2 8 4-16,-4 3 10 16,4 12-5-16,-2 3 2 15,2 2-14-15,0-1 3 16,0-8-3-16,0-8-3 15,0-9 0-15,0-8 3 16,10-10-2-16,-1-4 0 0,-1-6 3 16,4-4-5-16,1 0-2 15,5-6-5-15,2-20-25 16,2-9 3-16,7-2-7 16,-2-3 23-16,0-3 11 15,-2 6-3-15,-6 4 5 16,-9 10 7-16,-6 9 18 15,-4 9 24-15,0 3 0 16,0 2-34-16,0 0-15 16,0 0-2-16,0 0-5 15,-8 0 4-15,2 0 3 16,0 10-6-16,-1 8 0 16,3 9 1-16,-2 5 4 0,4-1 1 15,2 1 1-15,0-6-1 16,0-3-4-16,2-7 4 15,10-4 0-15,1-7 2 16,1-5-1-16,-1 0 1 16,1 0 6-16,-1-1-8 15,-2-15-6-15,-2-6-49 16,-2-7 7-16,-1-3 2 16,-1-5 27-16,-3 0 18 15,0 5 1-15,-2 4 20 16,0 10 10-16,0 4 13 15,0 4-16-15,-9 6-10 16,-2 1-8-16,0 3-9 16,-2 0-8-16,2 5-2 0,3 11 7 15,2 6 2-15,6 7-3 16,0 0 4-16,0 2-1 16,2-1 2-16,14-4-1 15,7-4 0-15,-2-7 5 16,6-4-1-16,-2-8-3 15,2-3 8-15,-2 0 0 16,0-12 1-16,0-14-6 16,-2-6 4-16,-5-7-3 15,-3-3-5-15,1 0-4 16,-5 1 4-16,-2 11 0 16,-2 9 4-16,-3 6-3 15,-4 9 2-15,0 4 18 0,0 2-21 16,0 0-2-1,-9 0-6-15,-4 14 6 0,4 2-1 16,7 2 0-16,2 3 1 16,0-4-5-16,2 3 5 15,13 4-8-15,10 0-3 16,2 0-3-16,2-1-27 16,0-4-33-16,-4 2-12 15,-8-5-27-15,-5-3 86 16,-4-4 27-16,-3-6-6 15,-3-3 8-15,6 0 9 16,4 0 58-16,5-16-14 0,8-7-30 16,4-9 1-1,7-6-17-15,-5-1 17 0,-4 7 16 16,-7 8-20-16,-14 6 19 16,-3 6 21-16,-3 6-14 15,0 1-24-15,0 5-22 16,-7 0-3-16,-5 0-1 15,2 0 0-15,1 0-5 16,2 11-30-16,2 3-22 16,3 0 38-16,2 5 13 15,0 6 9-15,0 5 0 16,0-2 2-16,0 1 0 16,0-2 36-16,10-4-1 0,0-1-24 15,1-7-6 1,-9-2-5-16,-2-3 3 0,0-2-2 15,-19 0 2-15,-8-4-4 16,-6-4-93-16,-1 0-101 16,-3 0-332-16</inkml:trace>
  <inkml:trace contextRef="#ctx0" brushRef="#br0" timeOffset="92323.2">25572 10565 407 0,'0'0'144'15,"0"0"-126"-15,0 0-11 16,0 0 3-16,0 0 77 16,0 0 20-16,-169 0-55 15,144 0-17-15,5 0-20 16,3 0 34-16,7 0-2 0,8 0-8 15,2 0-16-15,0 0 14 16,10 0 52-16,34 0 3 16,28-4-50-16,32-6-19 15,41-2-17-15,31-3 13 16,36-7 5-16,36-1-4 16,26-3-3-16,27 3-7 15,15 0-5-15,-2 2 4 16,-18 4-8-16,-17-1 1 15,-14-2-2-15,-11 0 0 16,-11 0 1-16,-17-1 0 16,-19 2 5-16,-24-1 36 0,-20-1-16 15,-18 4-1-15,-18-3-4 16,-16 6-3-16,-13 2 6 16,-23 3-3-16,-25 3-4 15,-23 5-4-15,-16-2-8 16,-11 3 4-16,0 0-4 15,0 0-2-15,0 0-3 16,0-1 0-16,0 1-1 16,0 0-6-16,-3 0-3 15,-18 17-21-15,-16 7-43 16,-13-3-148-16,-8-7-370 16</inkml:trace>
  <inkml:trace contextRef="#ctx0" brushRef="#br0" timeOffset="111623.14">11149 9622 75 0,'0'0'79'15,"0"0"-2"-15,0 0-31 16,0 0 41-16,0 0-9 15,0 0-12-15,-21 0-5 16,21 0 21-16,0 0-4 16,0 0-20-16,6 0-11 15,14 0-20-15,9 0-9 16,9-7-10-16,4 2 13 0,6 2-8 16,2 1-2-16,8 2-2 15,2-2-1-15,7 2-7 16,1-2 0-16,1-2 1 15,-1 4-2-15,1 0 0 16,-1 0 6-16,1 0-6 16,2 0 4-16,1 0-4 15,-3 0 0-15,-1 4-3 16,-3 5 3-16,-5-2 8 16,-4-2-8-16,-2 2 0 15,-6-5 0-15,2 0-5 16,-3-2 5-16,-1 0 9 0,1 0-4 15,-2 0-5 1,2 0 3-16,-1 0-3 0,1 0 0 16,-3 0 0-16,-3-2 1 15,-3 0 3-15,0 2-4 16,-5 0 1-16,-2-2-1 16,0 2 6-16,-2-3-6 15,0 1 0-15,5 2 2 16,3 0 1-16,6 0 2 15,-1 0-4-15,5-3-1 16,-7 3 1-16,3 0-1 16,-9 0 3-16,-3 0 2 15,-2 0-3-15,-5 0 2 16,0 0-4-16,-1 0 0 16,1 0 6-16,1 0-3 0,-3 0 1 15,2 0 1 1,-1 0 16-16,2 0-8 0,2 0 0 15,-2 0-7-15,5 0-2 16,-1 3 0-16,2 2 0 16,0-3 9-16,0 2-12 15,-2-1 3-15,0 0 2 16,0-1 1-16,-4-2 4 16,0 0-5-16,-3 0 2 15,-2 0 6-15,0 0-5 0,-2 0 7 16,-3 0-8-1,-1 0 3-15,-5 0 4 16,-1 0-5-16,-3 0-6 0,-3 0 15 16,-2 0-1-1,0 0-5-15,0 0 7 0,0 0-2 16,0 0-7-16,0 0-8 16,0 0 0-16,0 0-6 15,0 0-28-15,0 0-134 16,0 0-157-16,0 2-148 15</inkml:trace>
  <inkml:trace contextRef="#ctx0" brushRef="#br0" timeOffset="136943.96">13618 13404 286 0,'-2'0'166'16,"-1"0"-118"-16,3 0-10 15,-3 0-2-15,3 0-4 16,0 0-18-16,0 0-7 16,0 0 38-16,0 0 43 15,0 0 24-15,-2 0-39 16,0-3-18-16,0-6-18 15,-2 0 5-15,1-3-10 16,1 1-19-16,0 4 0 0,0-3-6 16,0 1-6-1,0 0 6-15,-2-2 2 0,2 2 0 16,2 1 2-16,0-1 17 16,0 4-4-16,0-2 10 15,0 2 10-15,0 2-17 16,0 1 2-16,0 2-4 15,0 0-15-15,0 0-8 16,0 0-3-16,0 0 1 16,0 0-12-16,-4 18-1 15,2 10 13-15,-5 9 2 16,1 5 0-16,-1 4-2 16,2 5 3-16,1 0-2 15,2 3 1-15,2-6 3 16,0-7-5-16,2-15 0 0,12-8-1 15,1-12-9-15,3-6 10 16,5 0 20-16,0-6-8 16,4-24-8-16,-4-7 8 15,-1-7-8-15,-7-2-4 16,-1-6-14-16,-3 6 6 16,-4 5 2-16,-3 3 6 15,-4 4 0-15,2 5 1 16,-2 5 3-16,0 2-1 15,0 2-2-15,3 6 4 16,-1-1 6-16,1 2-7 16,-1 2 6-16,0 4-2 0,-2 0-6 15,0 5 4-15,0 2-3 16,0 0 4-16,0 0-1 16,0 0-6-16,0 0 0 15,0 0 0-15,0 0-7 16,0 0 5-16,0 0-5 15,0 0-9-15,0 18 9 16,0 10 7-16,0 8 0 16,0 4 0-16,0 4 0 15,0 3 3-15,0 3-3 16,0-4 0-16,2-2 3 16,4-6-3-16,5-9 0 15,-1-7 0-15,3-8 2 0,1-6-7 16,5-8 10-16,8 0-5 15,2-8 16-15,4-20-16 16,-8-7 13-16,-2-5-6 16,-10 1-4-16,-7 0 4 15,-3 0-4-15,-3 10-1 16,0 7 1-16,0 8-3 16,0 7-3-16,0 7 3 15,0 0-12-15,0 0 7 16,-9 11-13-16,-2 7 18 15,2-1 0-15,6 0 2 16,3-5-2-16,0 0 0 0,0-4 1 16,0-2 1-16,5-3-2 15,8-3-7-15,3 0-7 16,2 0 5-16,0 0-7 16,-1 0 5-16,-3 0 4 15,-1 14 4-15,-1 7-6 16,1 9-1-16,-3 0 10 15,4-2 11-15,-3-4 7 16,-1-7-4-16,-2-7-8 16,-3-6 0-16,1-4 2 15,1 0-5-15,2 0 14 16,0 0-5-16,2-14-3 16,3-7 1-16,1-1-10 0,3-6-5 15,-1-2-55-15,-1 4 14 16,-3 0 4-16,-3 3 26 15,-6 8 16-15,-2 3 0 16,-2 7 24-16,0 2 33 16,0 3 1-16,0 0-37 15,0 0-19-15,0 0-2 16,0 0-10-16,0 3 3 16,0 9 5-16,0 8 2 15,0-3 0-15,0 4-1 16,0 2 1-16,0 3 1 15,0 1 0-15,0-4 0 16,0-3 0-16,0-1 0 16,0-7-1-16,0-4 1 0,0-4 2 15,0-4-3-15,0 0 2 16,0 0 4-16,9-9-2 16,7-15-4-16,1-10-12 15,4-2 7-15,-3 2 0 16,-1 4 3-16,-3 9 2 15,-3 4 1-15,-5 7 0 16,1 2 2-16,-2 6 6 16,-3 0 0-16,0 2-7 15,-2 0 0-15,0 0-4 16,3 0-1-16,-3 0-8 16,4 2 7-16,0 16 4 15,1 8 6-15,-1 2 3 0,1 4-7 16,2-4-2-1,1-5 3-15,1-7-1 0,3-5 0 16,3-4 0-16,5-6 3 16,5-1-5-16,4 0-5 15,6-11-107-15,-3-13-163 16,-1-5-820-16</inkml:trace>
  <inkml:trace contextRef="#ctx0" brushRef="#br0" timeOffset="137402.73">14935 13240 467 0,'0'0'234'0,"0"0"-119"15,0 0 34-15,0 0-31 16,0 0-28-16,0 0-19 0,-9-35 2 15,9 35-14-15,0 0 2 16,0 0-16-16,0 0-20 16,0 0-12-16,0 0-12 15,0 9-1-15,-2 24-7 16,0 13 7-16,-3 10 4 16,0 6 2-16,3 0-5 15,2-1 7-15,0-8-6 16,0-11-1-16,0-13 4 15,7-14-5-15,13-13-58 16,7-2-151-16,0-28-400 16</inkml:trace>
  <inkml:trace contextRef="#ctx0" brushRef="#br0" timeOffset="138465.74">15577 13651 501 0,'0'0'221'16,"0"0"-120"-16,0 0 11 16,0 0-19-16,0 0-68 15,0 0-1-15,0 0-2 16,66-82 9-16,-47 40-4 15,1-6-12-15,4-4-3 16,-2 0-9-16,1 3-1 16,-8 7 6-16,-5 14 44 15,-8 12 19-15,-2 10 21 16,0 6-20-16,0 0-51 16,-14 10-21-16,-8 14 0 0,2 6 3 15,4-2-3-15,9-1-1 16,7-5 0-16,0-2-1 15,0-4 2-15,14-2 8 16,3-2-7-16,6-4-1 16,4-3-26-16,2-5-21 15,2 0 5-15,-2 0-22 16,-4 0-2-16,-6 0 43 16,-3 7 14-16,-3 5 7 15,1 4 0-15,-3 4 2 16,-2 4 32-16,-2 1 15 15,0 1 6-15,-5-5-24 16,2 0-13-16,0-7-7 16,1-4-4-16,1-2 1 0,6-7 6 15,1-1-1-15,3 0 3 16,1 0-8-16,6-14 1 16,-3-8 2-16,3 0-7 15,-4-2-2-15,-1-3-21 16,-3 3-6-16,-1-1 0 15,-3 4 15-15,-2 4 7 16,-4 1 4-16,-3 6 1 16,-2 2-5-16,0 1 3 15,0 0-7-15,0 3 6 16,0 1-1-16,0 3 2 16,0 0 0-16,0 0 0 15,0 0 2-15,-7 0 3 0,-2 17 11 16,-2 7 22-16,0 7-8 15,4 1-8-15,7 3-2 16,0 0-7-16,4-6-2 16,21-5-2-16,6-4-1 15,3-9 3-15,6-10-9 16,2-1-33-16,5-1-77 16,0-23-60-16,-5-7-236 15</inkml:trace>
  <inkml:trace contextRef="#ctx0" brushRef="#br0" timeOffset="139059.17">16640 13481 581 0,'0'0'321'0,"0"0"-149"0,0 0-64 16,0 0-45-16,0 0-39 15,0 0-10-15,9-8-12 16,-9 8 1-16,0 0-2 16,0-2 0-16,0 2 11 15,0-2 2-15,0 2 21 16,0-2-8-16,-3 0-3 15,-7-1-23-15,-1-2 0 16,-1-2 0-16,1-4 1 16,1 2 3-16,0-3 0 15,3 5 2-15,1 0 4 16,2 4 23-16,2-1-7 16,-1 4-21-16,-2 0 2 0,-1 0-8 15,-3 2-2-15,-5 17-3 16,3 2 4-16,0 9 1 15,0 2 8-15,4 4 1 16,3-2 2-16,4 0-7 16,0-8-1-16,0-7-1 15,0-7 1-15,13-11 3 16,9-1 1-16,7-17 5 16,3-24-12-16,-1-7-5 15,-6-6 2-15,-10-4-10 16,-4 2-7-16,-8-2 15 15,-3 2 1-15,0-1 3 0,0 7 0 16,-3 12 1 0,-1 14-2-16,2 10 4 0,0 9 10 15,-1 5-6-15,3 0-6 16,-5 0 0-16,-3 19-17 16,-3 13 17-16,-1 9 1 15,1 6 3-15,7 3 3 16,4 3 2-16,0-1-2 15,0-3-2-15,11-10-4 16,3-5 0-16,-3-8 3 16,-1-9-4-16,0-14-57 15,3-3-115-15,-5-3-165 0</inkml:trace>
  <inkml:trace contextRef="#ctx0" brushRef="#br0" timeOffset="139741.84">16194 13539 677 0,'0'0'160'16,"0"0"-76"-16,0 0-10 15,0 0-33-15,0 0-33 16,0 0-2-16,101-19 7 0,-90 4 6 16,0-5 2-1,-2-3-7-15,-5-4-4 16,1 3-4-16,-5 2-2 0,0 4-1 15,0 5 11-15,0 6-1 16,-7 2 6-16,-7 2-6 16,1 1-13-16,0 2-5 15,-1 0 2-15,2 0-2 16,0 10 2-16,-1-1 0 16,4 6 3-16,0 1 4 15,-2 4-2-15,2 4 5 16,2 3 2-16,5 4 6 15,2 5 6-15,0-1 1 16,0-2 8-16,9-3-3 16,4-3 8-16,3-6-12 15,-1-5-3-15,-1-3-3 0,3-12 1 16,4-1 2-16,4 0-5 16,-2-23 3-16,4-9-18 15,0-3-80-15,-4 0-103 16,-1-2-210-16</inkml:trace>
  <inkml:trace contextRef="#ctx0" brushRef="#br0" timeOffset="140674.19">16546 13491 289 0,'0'0'226'0,"0"0"-98"15,0 0-48-15,0 0-41 16,0 0-12-16,0 0-15 15,7 0 5-15,-5 0 9 16,0 0 3-16,6 5 6 0,-2-2 29 16,1 6-3-16,1-2-15 15,0 0-28-15,-2 0 0 16,-4-2-7-16,-2 0-10 16,0-1 17-16,0-4-11 15,0 0-5-15,0 0 2 16,0 0 0-16,0 0-4 15,0 0 12-15,-4 0-3 16,-6 0 2-16,6-6 2 16,0-4-3-16,-3-2 1 15,5 2-9-15,-2 4 0 16,0 0 7-16,1 4 10 16,0 0-12-16,3 1-1 0,-2 1-5 15,2 0-2-15,-6 0 0 16,1 0 1-16,-1 0 0 15,-1 3 2-15,2 9 4 16,1 2-1-16,2 6 2 16,2 4 3-16,0 0 3 15,0 5-8-15,0-3-3 16,2-7 7-16,14-5 0 16,-1-7-6-16,5-7 13 15,1 0-4-15,-2-8-2 16,-3-17 1-16,-1-5-11 15,-1-9-37-15,-3-12 5 0,-2 0 9 16,0-4 4 0,-4-1 19-16,-1 3-4 0,-2 2 4 15,-2 2 2-15,0 11-1 16,0 9 16-16,0 8 15 16,0 7-5-16,0 5 13 15,0 4-16-15,0 3-4 16,0 2 1-16,0 0-13 15,0 0-8-15,0 0-7 16,0 7-4-16,0 25-1 16,0 7 12-16,0 11 0 15,0 7 2-15,0 5 2 0,0 1-4 16,2 4 15 0,7-4-5-16,5-8 12 15,1-6-8-15,1-14-2 0,4-10-3 16,9-15 1-16,5-10-2 15,8 0 8-15,3-31-15 16,-3-8-1-16,-9-10-61 16,-4-3-132-16,-6-4-224 15</inkml:trace>
  <inkml:trace contextRef="#ctx0" brushRef="#br0" timeOffset="143063.26">18324 13329 218 0,'0'0'420'16,"0"0"-302"-16,0 0-61 16,0 0 6-16,0 0-33 15,0 0-18-15,25 0-6 16,-25 5-3-16,0 7 0 16,0-1 40-16,0 3-18 15,0 2-7-15,0-4-13 0,0 0 0 16,0-5-3-16,0 0 1 15,-8-2-1-15,1-5-1 16,-3 0 7-16,0 0 0 16,1 0 2-16,3-17 1 15,-1-4-8-15,2 0 1 16,1-4 1-16,-1 4-1 16,1 3 27-16,0 2 28 15,2 1-24-15,2 7-1 16,-3 5-6-16,1 1 1 15,2 2-19-15,0 0 0 16,0 0-10-16,-2 0-13 0,-5 0 3 16,0 12 7-16,-4 11 0 15,-2 5 3-15,-3 9 0 16,0 4 3-16,3 5-3 16,2 0 0-16,2 1 1 15,3-5 3-15,6-5 0 16,0-12 0-16,0-4-3 15,0-12-1-15,8-6-31 16,10-3-8-16,3-7 26 16,3-20 12-16,2-7-30 15,1-9-9-15,2-1 11 16,-4 2 12-16,-2 2 17 16,-6 4 0-16,-3 8 3 0,-1 9 48 15,-5 5 2-15,0 11 8 16,-6 1-17-16,-2 2-26 15,2 0-18-15,0 0-13 16,0 14 13-16,1 8 5 16,-3 2 10-16,0 2-15 15,0 0 3-15,0 2-1 16,0-4-1-16,0-2 0 16,0-6-2-16,0-5 1 15,0-8 0-15,0-3 1 16,0 0 10-16,4 0 17 15,7-18-9-15,7-10-19 0,2-7-10 16,0 4 3 0,-2-1-4-16,-3 6 7 0,1 6 3 15,-5 6 2 1,-4 7 0-16,-2 7 13 0,-1 0 1 16,2 0-15-16,-1 5 0 15,-1 15 3-15,-2 4 13 16,-2-1-7-16,0 4-6 15,0-3 0-15,0-4-3 16,0-4 2-16,0-6-1 16,0-2 2-16,0-4-1 15,0-2 2-15,0-2 0 16,0 0-4-16,0 0-11 16,0-16-35-16,0-6-29 15,16-2 41-15,-1-4 13 0,6 0 5 16,-1 4 11-16,0 2 5 15,-2 3 0-15,0 10 32 16,-5 3 3-16,-2 4 1 16,-4 2-8-16,0 0-22 15,-3 0 4-15,5 4 5 16,0 12 1-16,-2 7 10 16,1 6-13-16,1 5 12 15,-4 0-15-15,2-2-5 16,1-6-3-16,-1-7 3 15,3-10-5-15,-4-5 2 16,7-4 4-16,3 0 8 0,9-10-5 16,-2-16-9-16,4-6-60 15,0-4-134-15,-2 2-180 16</inkml:trace>
  <inkml:trace contextRef="#ctx0" brushRef="#br0" timeOffset="143753.21">19219 13351 283 0,'0'0'242'0,"0"0"-168"16,0 0 18-16,0 0-53 16,0 0-9-16,0 0-22 15,21 36 3-15,-21-34 1 0,0 0-9 16,0-1 49-16,0-1 2 15,0 0 9-15,0 0-24 16,0 0-3-16,0 0 10 16,-7 0-10-16,-7 0-17 15,-1-8 6-15,-1-1 6 16,-1-3-7-16,-2 2 16 16,7 3 2-16,-2 0-33 15,1 5 19-15,1 2-15 16,-1 0-6-16,1 0 0 15,1 12 7-15,1 8-4 0,0 6 6 16,1 2-8 0,7 4 0-16,2 1-3 0,0-8 4 15,0-7-4 1,11-6 2-16,3-6 3 0,1-6-2 16,5 0 2-16,1-24 4 15,0-10-12-15,2-7 4 16,-5-5-3-16,-3-3-2 15,1-4-1-15,-3-2-7 16,-3-8 6-16,-1 0 1 16,-3 0 0-16,-4 2 0 15,0 12 1-15,0 14 1 16,-2 18 7-16,0 9 5 16,0 8 8-16,0 0-22 0,0 0-1 15,0 12-11-15,-8 11 12 16,-5 16-2-16,3 7 2 15,4 10 0-15,2 6 1 16,4 3 0-16,0-2 0 16,0 2 3-16,2-5 0 15,16-6-3-15,6-8-1 16,9-8 4-16,6-16-3 16,5-14 7-16,3-8-5 15,-1-16-3-15,-1-26 0 16,-9-6-63-16,-11-9-171 15,-12-1-589-15</inkml:trace>
  <inkml:trace contextRef="#ctx0" brushRef="#br0" timeOffset="145695.24">20260 13172 188 0,'0'0'215'0,"0"0"-105"16,0 0 19-16,0 0-8 15,0 0-17-15,0 0-15 16,0-108-7-16,0 96 10 16,0 0-26-16,0 1-19 15,0 2 8-15,0 1 4 16,0 0-16-16,0 0-11 15,0 6-3-15,0-2-2 16,0 4-7-16,0 0-4 0,0 0-7 16,0 0-6-16,0 0 0 15,0 0-3-15,0 0-5 16,0 0-2-16,0 18-8 16,0 14 15-16,0 10 0 15,0 4 0-15,0 0 3 16,0-2-2-16,0-4-1 15,5-5 1-15,-1-9 0 16,3-11 1-16,-3-6-2 16,3-9 0-16,5 0-9 15,-2-4 8-15,6-21 1 16,-1-1-9-16,-2-4-16 16,1 2-10-16,-3-2-11 0,5-2 10 15,-3-3 26 1,3 3 8-16,-1 1 2 0,-3 9 8 15,1 8 29-15,-4 9 5 16,-4 5-13-16,1 0-27 16,1 0-2-16,-1 11 0 15,4 11 0-15,-1 5 8 16,-3 0-4-16,1-1-2 16,-1-2-1-16,4-1 7 15,3-7 1-15,-5-7-4 16,4-1 2-16,-3-5-1 15,2-3-1-15,2 0 4 0,2-18 0 16,2-10 0 0,1-9-2-16,-3-4-3 15,-1-5-4-15,1 3-1 0,-2 2-3 16,-4 4 4-16,-2 11 2 16,-7 11-2-16,0 10 4 15,0 5 8-15,0 0-12 16,0 0-13-16,-9 16 12 15,-7 5 1-15,1 0 0 16,3-5 1-16,10-2-1 16,0-6 0-16,2 0-1 15,0 0-5-15,0-2-4 0,14 2-2 16,3 2 0 0,4 0-6-16,-4-1 5 0,1 8-5 15,0 1 0-15,-3 2 6 16,1 0 11-16,-3 2-1 15,-2 0-3-15,1-4 5 16,-1-2-1-16,-3-5 0 16,4-8 1-16,-1-3 7 15,1 0 7-15,1-7 21 16,0-17-17-16,1-7-8 16,-8-3-2-16,0-2-3 15,2 1-5-15,-4 4-7 16,3 1-6-16,1 2-16 15,2 6 21-15,1 3 7 16,-3 6-1-16,-1 6 0 0,-2 4 1 16,-5 3 1-1,0 0 0-15,0 0-4 0,0 0-14 16,0 0-5-16,0 0 8 16,-5 6 15-16,-2 6 1 15,1-2 0-15,2 2-1 16,1 2 0-16,3 1-1 15,0 8 1-15,0 4 1 16,0 4-1-16,11 1 3 16,0-3-3-16,-4-6 0 15,-4-9 5-15,-3-7-5 16,0-5 2-16,0-2 1 16,0 0 11-16,0-5 7 15,0-13-8-15,2-5-11 0,2-6-2 16,0 3-4-16,5-3 0 15,5 4-1-15,3 1 4 16,1 2-5-16,3 8 5 16,-6 4 2-16,-1 8 6 15,-3 2 0-15,2 0-5 16,5 5 4-16,0 20 19 16,6 7 7-16,-2 3-14 15,1 6 3-15,-3-7-15 16,-2-2-1-16,-5-11-4 15,-2-10 3-15,-2-5-3 0,3-6 4 16,-4 0 2 0,5-10 1-16,1-16-8 0,-1-6-1 15,5-4-74-15,-3 0-91 16,6-2-254-16</inkml:trace>
  <inkml:trace contextRef="#ctx0" brushRef="#br0" timeOffset="146107.56">21721 12770 768 0,'0'0'188'0,"0"0"-28"16,0 0-58-16,0 0-18 15,0 0 2-15,0 0-33 16,-3-47-1-16,3 45-3 15,0 2-12-15,0 0-8 16,0 0-17-16,0 0-12 0,0 12-4 16,3 25 1-16,3 12 3 15,3 13 2-15,2 11 1 16,-2-1-2-16,2-2-1 16,-2-10-33-16,3-16-63 15,-4-19-151-15,5-21-514 16</inkml:trace>
  <inkml:trace contextRef="#ctx0" brushRef="#br0" timeOffset="147683.87">21692 12920 447 0,'0'0'147'16,"0"0"-92"-16,0 0-41 15,0 0-10-15,0 0 1 16,0 0 3-16,-56 7 28 16,46-7 41-16,0 3 3 15,-6-3-25-15,0 0-20 16,-2 0-27-16,5 0 2 15,2 0 5-15,4-12 30 0,7-6 7 16,0-4-7 0,7-2-26-16,20 0 9 0,4 1-17 15,5 5 13-15,2 4-7 16,-5 6-1-16,-2 4-7 16,-6 4-2-16,-7 0 0 15,-5 4-7-15,-4 13 2 16,-7 8 0-16,-2 8 11 15,0 3-4-15,0 4 0 16,-11 4-6-16,-9 3-2 16,0 2-1-16,-2-3 3 15,-3-3-6-15,2-8 7 16,2-3-2-16,3-4-2 16,1-2 0-16,7-1 0 0,1-6 2 15,5 0-1-15,-1-9 1 16,2-5 1-16,3 0-2 15,0-5-1-15,0 0 8 16,0 0-5-16,0 0 6 16,0 0 1-16,0 0 3 15,0 0 8-15,0-5-1 16,3-8-11-16,10-4-8 16,2 1-1-16,2 3 4 15,3-3-3-15,-1 3 1 16,4 4 1-16,-3 2 3 15,0 4-4-15,0 3-2 16,3 0 0-16,1 0 2 0,-4 5 1 16,0 12 6-1,-2 1 3-15,-7 1 3 0,-4 2-10 16,-3-9 2-16,-2-4-6 16,-2-4 3-16,0-4-3 15,2 0 4-15,8-2 24 16,1-20 19-16,5-6-42 15,1-7-4-15,3 4-2 16,-2-3-11-16,-2 2-24 16,-3 3-34-16,-1 3-79 15,-6 6-81-15,-2 2-359 16</inkml:trace>
  <inkml:trace contextRef="#ctx0" brushRef="#br0" timeOffset="149822.91">15111 13555 445 0,'0'0'178'15,"0"0"-44"-15,0 0-33 16,0 0-24-16,0 0-15 16,0 0 0-16,0 0-4 15,-31 2 4-15,31-2-2 16,0 0 12-16,15 0-8 16,16 0-39-16,8 0-7 15,3 0-1-15,-7 0-11 16,-12 0-2-16,-8 0-2 15,-3 0-2-15,-4 0 1 16,3-8 5-16,1 0-5 0,1 1 3 16,-1 7-4-16,-4 0-10 15,1 0-93-15,0 0-132 16,0 15-204-16</inkml:trace>
  <inkml:trace contextRef="#ctx0" brushRef="#br0" timeOffset="150767.2">22284 12971 283 0,'0'0'98'15,"0"0"10"-15,0 0-44 16,0 0 2-16,0 0 6 15,0 0 30-15,2-23-7 16,-2 23-27-16,0 0 3 16,0 0 30-16,0-2-30 15,0 2 8-15,3-5 19 16,13-2-12-16,3-4-41 0,8 0-28 16,6-1-14-16,-4 2-2 15,-4 3-1-15,-9 3 0 16,-7 4-55-16,-3 0-153 15,-6 0-189-15,0 0-371 16</inkml:trace>
  <inkml:trace contextRef="#ctx0" brushRef="#br0" timeOffset="151575.76">22693 13070 528 0,'0'0'131'0,"0"0"-18"16,0 0-65-16,0 0-24 0,0 0 0 15,0 0 34-15,4 12 63 16,3-36-49-16,1-8-53 16,4-9-2-16,3 0-17 15,-1-6 7-15,-1 8-7 16,-2 2 0-16,-4 7 0 15,-3 9 5-15,-1 6-2 16,-1 7 7-16,-2 4 31 16,0 4 6-16,0 0-27 15,0 0-19-15,0 3-1 0,0 14-3 16,-5 4 2 0,-2 6 0-16,5-3 1 0,2-1 0 15,0-3 0-15,2-7-30 16,12 0-28-16,4-5-29 15,-3-4-33-15,-2-4-59 16,-1 0 64-16,-1 0 86 16,-3 0 27-16,4 0 2 15,1 2 38-15,3 3 20 16,-1 6 41-16,-1 5-13 16,-1 5-26-16,-3 2 22 15,-4 7-23-15,-4 1-2 16,1 3-28-16,1-9-2 15,-2-6-9-15,2-5-3 16,6-9 5-16,-1-1 7 0,1-4 4 16,4 0 0-1,1 0-14-15,1-8-12 0,4-14-2 16,0-6-3-16,1-6-20 16,-2-1-8-16,1-6-4 15,-1 3 0-15,-2 1 6 16,-3 7 15-16,-5 6 11 15,-5 7 0-15,-4 5 2 16,0 1 5-16,0 6 15 16,0 0-15-16,-7 1-7 15,-11 4-1-15,1 0 0 16,-1 0-4-16,3 0 1 0,-2 16 1 16,7 6 1-1,2 7 2-15,4 7 0 0,4 2 7 16,0 6 13-16,0-5 3 15,18-4 4-15,9-7 0 16,0-12-5-16,6-10-5 16,3-6-3-16,-1-1-8 15,1-30-6-15,-3-5-108 16,-2-8-113-16,-4-2-408 16</inkml:trace>
  <inkml:trace contextRef="#ctx0" brushRef="#br0" timeOffset="152257.17">23609 12855 498 0,'0'0'251'0,"0"0"-189"15,0 0 25-15,0 0 13 16,0 0-59-16,0 0-29 16,29 67 2-16,-29-66-6 15,0-1-2-15,0 0 11 16,0 0 41-16,0 0 0 15,0 0-10-15,0-10-31 16,-8-6-7-16,0-2-10 16,-3 1 0-16,-1-3 0 15,1 1-2-15,1 1 4 16,0 4 1-16,3 2 42 16,3 5 16-16,0 2-15 0,0 3-22 15,1 2-4-15,-1 0-10 16,-6 0-3-16,2 0-4 15,-6 10-6-15,1 11 4 16,2 1-3-16,2 3 4 16,4-1 0-16,5 5 0 15,0-5-2-15,0-5 1 16,0 1-1-16,0-8 3 16,12-3-1-16,3-5-1 15,1-4 2-15,1 0-3 16,6-25-9-16,-5-9 7 15,2-8-7-15,-2 1 4 16,-5-4 2-16,1-1 2 0,-6 0 1 16,-3 0 1-1,-5 2-1-15,0 5 6 0,0 10 10 16,0 8-1-16,0 11-1 16,0 5-4-16,0 5-3 15,0 0-7-15,0 0 0 16,-2 0-9-16,-5 2 2 15,-2 18 2-15,-2 8 5 16,0 10 0-16,-1 5-5 16,8 10 5-16,4 3 0 15,0 2 8-15,2-2-5 16,18-1 0-16,3-4 5 0,4-6-7 16,0-13 4-1,1-10 0-15,6-17-3 0,6-5-2 16,4-27-30-16,3-19-119 15,0-8-253-15</inkml:trace>
  <inkml:trace contextRef="#ctx0" brushRef="#br0" timeOffset="152574.21">23965 12376 722 0,'0'0'356'16,"0"0"-154"-16,0 0-63 16,0 0-92-16,0 0-47 15,0 0-9-15,9 68 9 16,14-4 3-16,5 19 1 15,3 6-3-15,-2 8 9 16,-11 5-2-16,-16 4-2 16,-2 3 1-16,-39-7-2 15,-22-7 5-15,-15-11-10 0,-9-16-53 16,-5-14-218 0</inkml:trace>
  <inkml:trace contextRef="#ctx0" brushRef="#br0" timeOffset="153623.66">13446 13198 90 0,'0'0'171'0,"0"0"10"15,0 0-11-15,0 0-6 16,0 0-41-16,0 0-18 16,-9-14-3-16,7 12-17 15,0 0-27-15,-1 1-14 16,-2-2 5-16,3 3 4 16,2 0-15-16,-2 0-18 15,2 0-9-15,-4 0-8 16,-12 6-3-16,-2 15-1 15,-8 10 1-15,-1 10-1 16,2 13 1-16,0 16-3 0,8 16 3 16,6 12 7-16,11 6-3 15,0 0 5-15,22-9-9 16,25-13 2-16,13-16-2 16,13-16 5-16,10-15-3 15,0-25 8-15,1-10-10 16,-6-4-86-16,-13-30-245 15</inkml:trace>
  <inkml:trace contextRef="#ctx0" brushRef="#br0" timeOffset="155936.01">13555 14904 6 0,'0'0'396'0,"0"0"-261"15,0 0-49-15,0 0 28 16,0 0-12-16,0 0 4 15,3-9-31-15,-3 9 15 16,0 0-10-16,0 0-16 0,0 0-15 16,0 0-15-16,0 0-23 15,0 0-11-15,-14 14-16 16,-7 10 16-16,-2 5 4 16,0 2 7-16,3 7 10 15,2 6-6-15,4 6 9 16,8 11-2-16,6-3-10 15,0 0-3-15,20-3-6 16,14-17 3-16,5-4-6 16,9-22-13-16,0-12-63 15,4-5-39-15,-12-36-226 16</inkml:trace>
  <inkml:trace contextRef="#ctx0" brushRef="#br0" timeOffset="157357.12">13818 15047 427 0,'0'0'126'0,"0"0"-89"16,0 0-20-16,0 0 3 15,0 0 3-15,0 0 3 16,-20-27 37-16,15 18 7 15,1-3 21-15,-1 1-32 0,3 5-4 16,0-3-3 0,0 5 9-16,2 2-5 0,0-3-8 15,0 5-9-15,0 0-14 16,0 0-7-16,0 0-4 16,0 0-7-16,0 0-7 15,0 0-2-15,0 11-9 16,0 13 11-16,0 8 3 15,0 5-1-15,0 6-1 16,0 2 1-16,0 1 1 16,0-2-2-16,4-9 0 15,7-2 0-15,1-8 1 16,3-12 3-16,5-6 0 16,-1-7 4-16,0 0 7 0,1-15-2 15,1-11 0-15,0-6-14 16,0-8-1-16,-4 0-2 15,-3-1-26-15,-5 3 15 16,-3 2 11-16,-3 8 2 16,-3-4 1-16,0 11 3 15,0-2-2-15,0 7 9 16,2 2-3-16,-2 4 14 16,5 4-10-16,-5 0 3 15,2 2 3-15,0 2 5 16,-2 2-12-16,0 0-2 15,0 0-6-15,2 0 8 16,-2 0-5-16,0 0-4 0,0 0 1 16,0 0-1-16,0 0 0 15,0 0-1-15,0 0-11 16,2 6-9-16,5 18 19 16,-1 7 1-16,4 8 3 15,-4 7-3-15,1 5 0 16,-3-7 0-16,4-4 3 15,0-4-4-15,1-14 2 16,3-9-2-16,3-8 1 16,1-5 0-16,5 0 8 15,2-17 7-15,-1-6-10 16,-2-3 0-16,-2-6-5 0,0-3-6 16,-3 3-7-1,-6 0 2-15,-4 6 11 0,-2 5 1 16,-3 6 0-16,0 10 9 15,0 2 14-15,0 3-12 16,0 0-8-16,0 0-4 16,0 0-11-16,0 0 5 15,0 8 1-15,0 4 5 16,0 5 0-16,0 0 1 16,2 1-1-16,2 2 0 15,5-2 0-15,1-4 0 16,4 0-13-16,1-4 7 15,2 0 5-15,-5 1-1 16,0-6 2-16,-3 4-1 16,-1-5-1-16,2-3 2 0,-6 2-5 15,3-3 5-15,-3 0 19 16,0 0-5-16,4 0 7 16,-4 0-7-16,3 0-6 15,4 0-3-15,5-13 0 16,1-5 0-16,3 0-2 15,1-8 0-15,-4-2-3 16,-1 2-5-16,-7 4-11 16,-5 8 11-16,-4 2-5 15,0 6 6-15,0 6-1 0,-4 0-41 16,-11 0-7 0,3 0 7-16,1 0 27 0,9 0 12 15,0 0 7-15,2 0 0 16,0 0 6-16,0 0 16 15,-2-5 12-15,-1 0-25 16,0-2 11-16,1 7 4 16,0-5-9-16,2-1-8 15,0 4 4-15,0 0-3 16,0 2 2-16,0 0-4 16,0 0-6-16,0 0 0 15,0 0-11-15,0 10-10 16,0 14 17-16,0 10 4 15,0 0 0-15,0 4 0 16,0-3 1-16,0-3-2 0,0-11 1 16,0-6 0-16,0-7 0 15,0-7-3-15,0-1 3 16,0 0 1-16,0 0-1 16,4 0 0-16,4 0-64 15,2-13-90-15,3-10-347 16</inkml:trace>
  <inkml:trace contextRef="#ctx0" brushRef="#br0" timeOffset="157979.1">14498 15133 302 0,'0'0'305'0,"0"0"-184"16,0 0-58-16,0 0-22 15,0 0-25-15,0 0 3 0,2 12 20 16,3 2 11-16,-1 0 21 16,-2 7-12-16,3-6-16 15,-3 2-15-15,4-3-16 16,0-7 1-16,0 0-2 16,-2-3 0-16,3-4 0 15,5 0 6-15,0-11 11 16,7-10-5-16,0-5-16 15,-1-6 0-15,-3 0-4 16,4 1-2-16,-6 1 1 16,3 6 0-16,-3 7-1 15,-2 3-1-15,-2 11-1 0,-2-1 1 16,-5 4 7 0,2 0 0-16,3 0-7 0,0 2 0 15,-1 10 9-15,3 4 0 16,1-2 26-16,-2 2-2 15,1 2-12-15,1-2-5 16,-4 2-6-16,5-2-6 16,-3-7 4-16,2-4 2 15,1-5 3-15,5 0 0 16,1 0-5-16,-1-1-4 16,1-17-4-16,0-5-76 15,-2-3-63-15,1 0-211 16</inkml:trace>
  <inkml:trace contextRef="#ctx0" brushRef="#br0" timeOffset="158339.9">15242 14780 548 0,'0'0'220'15,"0"0"-37"-15,0 0-47 16,0 0-16-16,0 0-10 0,0 0-30 16,0-50-18-16,0 50-31 15,0 0-14-15,0 0-10 16,0 0-7-16,0 10-12 15,0 25 7-15,2 15 5 16,7 8 13-16,1 9-10 16,1 3-1-16,-5-1-2 15,4-4 5-15,-6-10-5 16,0-10-16-16,3-15-90 16,4-24-180-16,5-6-826 15</inkml:trace>
  <inkml:trace contextRef="#ctx0" brushRef="#br0" timeOffset="158927.41">15733 15112 558 0,'0'0'472'16,"0"0"-283"-16,0 0-91 15,0 0-55-15,0 0-15 16,0 0-5-16,176-46-11 15,-141 46-11-15,-10 0 4 16,-11 0-5-16,-5 0-11 16,-1 0-105-16,-1-9-101 15,5-5-180-15</inkml:trace>
  <inkml:trace contextRef="#ctx0" brushRef="#br0" timeOffset="159748.84">16310 15043 531 0,'0'0'297'15,"0"0"-275"-15,0 0-13 16,0 0 9-16,0 0 21 16,0 0-4-16,0 0 65 15,10 11 40-15,-8-32-73 16,2-4-58-16,0-8-7 15,3-1 1-15,-1-3 1 0,2 3-2 16,-2 3 0-16,-1 4 4 16,1 8 8-16,-4 6 15 15,0 8 10-15,-2 2 14 16,0 3-15-16,0 0-35 16,0 3-3-16,0 17-5 15,0 4 5-15,0 3 5 16,0-4-4-16,0-9-1 15,0-2 4-15,8-3-1 16,5-4 4-16,0-1-7 16,5-4-13-16,0 0 1 15,4 0-4-15,0-4-24 0,-1-8-5 16,-2 3 17 0,-5 8 26-16,-8 1-4 0,-1 0-3 15,-1 12-5-15,-2 16 14 16,-2 2 7-16,3 4 25 15,0 0-2-15,1-2-2 16,2-2-1-16,3-8-5 16,-3-4-7-16,6-4-5 15,-1-10 5-15,3-4 4 16,-1 0-7-16,5-4 3 16,-3-13-14-16,3-2-1 15,-5-3-12-15,3-4-44 16,0 2 7-16,-3-1-2 15,3-4 10-15,-3 0 12 16,0 6 11-16,-4-3 13 0,1 2 4 16,-4 5 1-1,-4 7 10-15,0-1 22 0,-2 9 5 16,0-4-9-16,0 3-16 16,0 4-6-16,-4 1-6 15,-4 0-2-15,0 0-3 16,2 0-2-16,-3 4 4 15,0 14 2-15,0 10 1 16,-2 2 2-16,2 4 18 16,4 4-6-16,3-2 32 15,2-5-20-15,0 1-11 16,18-11-12-16,9-11 12 0,6-6-2 16,3-4-6-1,1-8-7-15,2-14-70 0,-6-2-52 16,-1-3-103-16,-8 4-327 15</inkml:trace>
  <inkml:trace contextRef="#ctx0" brushRef="#br0" timeOffset="160387.04">17124 14933 269 0,'0'0'273'0,"0"0"-86"16,0 0-48-16,0 0-1 16,0 0-73-16,0 0-21 15,31-6-5-15,-31 6-6 16,0 0 9-16,0 0 6 15,0 0-13-15,0-4 2 16,0 4 6-16,0-5-17 16,0 2-9-16,0-3-13 0,-9 1-4 15,1-2 2-15,0 1-1 16,2 2-1-16,1 0 8 16,3 2 3-16,0 0 11 15,2 2-3-15,-2 0-16 16,-2 0-3-16,-4 0-2 15,-3 13-4-15,1 11 6 16,-4 5 1-16,5 1 4 16,3 3 2-16,1 2-3 15,5-9-1-15,0-2-3 0,0-10 2 16,0-8-2 0,11-6 2-16,9-4 12 0,2-22 1 15,5-10-11-15,-7-3-4 16,3-7-8-16,-4 0-19 15,2-1-16-15,-8-10 5 16,-4-1 34-16,-2-5 4 16,-7 0 2-16,0 10 21 15,0 7 10-15,0 19-2 16,0 10-6-16,0 12-3 16,0 3 1-16,0 2-23 15,0 0 0-15,0 0-7 16,0 0-3-16,0 17 10 15,0 14-1-15,0 9 1 16,0 12 0-16,0 6 1 0,0 5 0 16,0-4-1-1,10 0 4-15,9-5 4 0,3-8-1 16,2-8-3-16,3-8-1 16,0-12 1-16,2-14-3 15,0-4 7-15,2-14-8 16,-2-16-25-16,-9-6-38 15,-7-1-105-15,-13 4-216 16</inkml:trace>
  <inkml:trace contextRef="#ctx0" brushRef="#br0" timeOffset="161245.16">18619 14825 242 0,'0'0'109'0,"0"0"-69"16,0 0-40-16,0 0 0 0,0 0 0 16,0 0 0-16,-11 5-42 15,11-2 26-15,0-2-6 16,-2-1-138-16</inkml:trace>
  <inkml:trace contextRef="#ctx0" brushRef="#br0" timeOffset="162127.37">16437 15182 402 0,'0'0'285'0,"0"0"-104"0,0 0-44 16,0 0-8-16,0 0-18 15,0 0-26-15,-13 5-19 16,73-19-43-16,21-5-1 16,12-8 3-16,9 1-14 15,12-4-2-15,2 2-8 16,-11 0 4-16,-20 8-5 16,-23 4-18-16,-24 6-31 15,-16 3-35-15,-13 4-60 16,-9 3-139-16,-2 0-31 15,-32 0-285-15</inkml:trace>
  <inkml:trace contextRef="#ctx0" brushRef="#br0" timeOffset="162780.01">16513 15186 845 0,'0'0'239'16,"0"0"-130"-16,0 0-36 15,0 0-40-15,0 0 13 16,0 0-15-16,417-132-12 16,-346 105-7-16,-19 8-8 15,-21 4-3-15,-16 7 3 16,-13-1-4-16,-2 8-53 16,-31 1-32-16,-29 0-105 0,-13 0-10 15,-8 10-31-15,6 8 16 16,3-1 143-16,12 10 72 15,9-3 0-15,10 0 43 16,15-4 32-16,12-6 59 16,10-2 3-16,4-8-55 15,9-4-14-15,32 0 108 16,17 0-70-16,13-20-52 16,8-10-12-16,0 1 6 15,-17-3-11-15,-10 13-15 16,-19 7-22-16,-15 4 2 15,-9 4-2-15,-9 1-6 16,0 3-23-16,-18 0-19 0,-22 0-12 16,-14 0-14-16,-8 7 16 15,-7 11 33-15,4 12 9 16,-2-2 6-16,4 8 7 16,5-2 3-16,10-5-3 15,12-9 6-15,16-6 20 16,18-13 19-16,2-1-12 15,33 0 45-15,25-19-1 16,17-13-27-16,17-9 0 16,2 1-16-16,-2 4 8 15,-21 7-21-15,-22 12-10 16,-20 8-8-16,-20 2 0 16,-9 5 2-16,0 2-2 15,-34 0-15-15,-15 0-7 0,-13 3-51 16,-1 9 2-1,5-5-2-15,7-3-44 0,4 0-3 16,4-4-156-16,4 0-322 16</inkml:trace>
  <inkml:trace contextRef="#ctx0" brushRef="#br0" timeOffset="163387.66">16052 14284 809 0,'0'0'254'15,"0"0"-94"-15,0 0-48 16,0 0-20-16,0 0-28 15,0 0-40-15,-12-37-21 16,12 37-3-16,0 0-5 16,0 0-3-16,2 16 1 15,4 18 7-15,2 6 4 16,-1 11 2-16,1 5 0 16,2-5-5-16,-1 2 0 0,-5-9-1 15,0-14 0-15,-4-10 2 16,0-12-1-16,0-4-1 15,0-4 4-15,0 0 2 16,0 0 4-16,0-18 6 16,4-14-16-16,4-8 0 15,3 2-7-15,9 0 1 16,5 8 0-16,1 8-3 16,3 1 2-16,0 11 6 15,2 9-3-15,-2 1-2 16,-4 0-7-16,-5 9 12 15,-9 14-4-15,-7 0 0 16,-4 1-3-16,0 5 1 16,-8-7 6-16,-19 2 0 0,-7 0 2 15,-3 1 1-15,-6-4 0 16,3-4 0-16,0-4 0 16,5-7-1-16,3-6-1 15,8 0 0-15,5 0-28 16,9 0-24-16,8-2-47 15,2-15-75-15,2-4-263 16</inkml:trace>
  <inkml:trace contextRef="#ctx0" brushRef="#br0" timeOffset="163675.5">16357 14263 724 0,'0'0'211'0,"0"0"-92"15,0 0-31-15,0 0-39 16,0 0-19-16,0 0-8 16,7-10-19-16,-3 27 7 15,2 17 20-15,6 12 30 16,1 12-40-16,1 10-10 15,-1 8-4-15,-2-4-3 0,1-5 0 16,-2-14-3 0,4-18-95-16,-3-19-84 0,-2-16-171 15</inkml:trace>
  <inkml:trace contextRef="#ctx0" brushRef="#br0" timeOffset="164265.16">16758 14516 786 0,'0'0'176'0,"0"0"-161"15,0 0 0-15,0 0 2 16,0 0-2-16,0 0-1 16,0 0-12-16,27 18 3 0,-27-18 17 15,0 0 9-15,0 0-9 16,0 0-12-16,0 0 7 15,-2 0-3-15,-5-8 2 16,-2-2-7-16,2-2-1 16,-1 2 4-16,3 1 6 15,-2 2-2-15,3 0 12 16,2 4-1-16,-1 1-1 16,1 0 12-16,0 2-9 15,-2 0-15-15,-5 0-12 16,-3 4-2-16,-1 13-8 15,-1 10 5-15,4 1 3 16,1 7-1-16,2 8 0 16,2-2 1-16,5 0 0 0,0-9 0 15,0-10 0-15,0-10 1 16,0-8-1-16,0-4-20 16,0 0 20-16,12-21-1 15,-3-10 1-15,-3 4-19 16,-2-2-6-16,-1 3-32 15,2 4 0-15,1 2 46 16,3 6 11-16,5 4 3 16,-1 1 24-16,2 2 1 15,1 5 17-15,-1 2-19 16,-1 0-14-16,-3 0-5 0,1 14-1 16,-6 2-6-16,1 0 2 15,-3 0-5-15,0-6-74 16,4-6-38-16,-4-4-66 15,2 0-98-15,3-12-220 16</inkml:trace>
  <inkml:trace contextRef="#ctx0" brushRef="#br0" timeOffset="164947.76">16928 14485 329 0,'0'0'273'16,"0"0"-128"-16,0 0-62 15,0 0 37-15,0 0-45 16,0 0-17-16,33-88-2 15,-33 86 14-15,0-2-38 0,0 4-4 16,0 0-28-16,-14 0 0 16,-3 4-4-16,3 9-1 15,6 2 3-15,1 3-2 16,7 9 3-16,0 0 1 16,0 4 0-16,17 1 8 15,10-6-2-15,0-3-4 16,-2-10 6-16,-3-7-3 15,-4-6 0-15,-4-8-5 16,3-23-2-16,-1-15-36 16,-3 2-19-16,-1 1 31 15,-6 2 17-15,-4 5 2 16,-2 1 5-16,0 4 0 16,0 4 2-16,0 10 25 0,0 8 9 15,0 4 7-15,0 5-9 16,0 0-30-16,0 0-2 15,0 5-17-15,0 12 12 16,0 5 4-16,0 4 2 16,0 6 1-16,-2 1 6 15,0 1 2-15,0-1 0 16,2-3 2-16,0-3 0 16,0-10 0-16,0-6-9 15,0-8 3-15,0-3-4 16,0 0 5-16,6 0 15 15,5-14-18-15,3-7-4 16,-1-4-13-16,3 1-19 16,-3 2 3-16,3 5 2 15,-5 2-7-15,-5 7 28 0,-1 2 2 16,-3 6 1-16,-2 0-3 16,0 0-9-16,0 0-1 15,0 14 10-15,-11 8 6 16,-2 5 2-16,3 1 6 15,4 2 24-15,6-6 3 16,0 2-14-16,14-6-14 16,17-2 5-16,11-4-2 15,7-12-10-15,4-2-8 16,1-9-149-16,-7-23-276 0</inkml:trace>
  <inkml:trace contextRef="#ctx0" brushRef="#br0" timeOffset="166395.94">18542 14757 86 0,'0'0'412'0,"0"0"-336"15,0 0-62-15,0 0-13 16,0 0 11-16,0 0-7 16,0 18 9-16,0-17-10 15,0 2 5-15,0-3 16 0,0 0-1 16,0 0 3-16,-2 0-3 16,-1 0 15-16,1-18-32 15,-3-4-7-15,-1-5-7 16,-1-1-27-16,1-2 3 15,-1 2 19-15,-2 6 12 16,0 5 22-16,0 5 41 16,2 7 15-16,0 5-8 15,1 0-13-15,-1 0-31 16,-1 0-13-16,-2 17-11 16,-1 0 12-16,3 12 5 0,-2-6-4 15,2 5 5-15,-1 2-10 16,1 5 6-16,4-5-4 15,0 2-10-15,4-4 7 16,0-2-8-16,0-10 4 16,0-6 3-16,2-4-8 15,10-6-26-15,1 0 0 16,3-5-35-16,3-22 10 16,4-13-86-16,-1-6 22 15,0-3 68-15,-4 1 39 16,-5 11 8-16,1 8 84 15,-8 13 24-15,-3 10-15 0,-1 6-44 16,-2 0-49 0,2 13-12-16,0 13 12 0,-2-3 26 15,0 5-1-15,0 0 0 16,0-1 8-16,0 0-19 16,0-9-3-16,5-2-3 15,2-1 0-15,-1-9 2 16,-1-2-4-16,3-4 0 15,2 0 12-15,1-6-2 16,3-13-9-16,3-1 0 16,-1-3-7-16,1-2-4 15,6-3-11-15,-5 3 5 16,-1 4 9-16,-1 3 0 16,-7 11 0-16,0 0 1 0,-7 7-4 15,2 0 0-15,-1 7 4 16,-1 14 9-16,3 1 12 15,-3-2 2-15,0 2-6 16,0-1-3-16,-2-3 4 16,0-5-2-16,2-4-7 15,-2-4-5-15,0-1 0 16,0-4-2-16,0 0 3 16,2 0 0-16,1 0 3 15,3-8-8-15,6-15-16 16,1-8-22-16,5-4 31 15,-3 3 7-15,-1 6 0 16,-1 3 0-16,-7 11 16 16,0 6 17-16,-2 6 11 15,-2 0-27-15,3 0-17 0,1 18 0 16,3 8 19-16,0 6 3 16,4-6-11-16,-4-3-4 15,3-8-4-15,-6-3 1 16,0-4-4-16,4-3-9 15,-3-5-66-15,3 0-60 16,2-3-190-16</inkml:trace>
  <inkml:trace contextRef="#ctx0" brushRef="#br0" timeOffset="167009.57">19163 14552 669 0,'0'0'281'0,"0"0"-166"16,0 0-34-16,0 0-38 15,0 0-33-15,0 0-8 16,14-14 4-16,-14 12 5 16,0 0 7-16,0-6 5 15,0-1 7-15,0 4-24 16,-2-7-4-16,-8 6-1 16,2-3 0-16,-1 7-1 15,-3 2-1-15,2 0 1 16,-1 0-5-16,-1 0 5 15,3 12 2-15,1 5 4 16,-2 5 10-16,4 2-2 16,1 5 7-16,5 2 1 0,0 1-4 15,0-6-14-15,0-2 5 16,9-6-4-16,5-6 3 16,1-3-3-16,3-9 1 15,3 0 1-15,0-17 9 16,0-21-7-16,-3-6 0 15,-5-4-9-15,-2-1 0 16,-6 8-17-16,-3 1 3 16,-2 5 0-16,0 5 14 15,0 7 0-15,0 0 2 16,0 9 23-16,0 5-3 16,0 0 4-16,0 6-11 0,0 3 4 15,0 0-9-15,-7 0-7 16,-6 0-3-16,-1 9-5 15,-1 9 2-15,2 6-1 16,3 4 3-16,6 7-1 16,4 1-2-16,0 4 3 15,2 0 0-15,16 6 2 16,4-5 3-16,7-6-1 16,2-9-1-16,3-8 2 15,-3-12-2-15,-2-6 2 16,-5-1-4-16,-3-30-13 15,-11-5-105-15,-2-10-187 16</inkml:trace>
  <inkml:trace contextRef="#ctx0" brushRef="#br0" timeOffset="168937.13">20608 14432 422 0,'0'0'188'0,"0"0"-16"15,0 0-52-15,0 0-13 16,0 0-15-16,0 0-35 16,0-58 15-16,0 51-14 15,0 4-14-15,0 3 9 16,0 0-15-16,0 0-9 16,0 0-12-16,0 0-10 15,0 0 2-15,0 0-9 16,0 0-7-16,0 10-6 15,0 13 12-15,0 16 1 16,0 1 0-16,-2 6 0 0,2 7 2 16,0-8-2-1,0-6 1-15,2-7 0 0,7-9 0 16,3-11 2-16,-6-8 2 16,-2-4-5-16,3 0 5 15,-1-4-5-15,6-18-4 16,-1-8-15-16,3-8-4 15,1-2 12-15,-2-4 6 16,3 4 4-16,-3 8 1 16,1 6 0-16,-3 2 0 15,-2 7 7-15,-5 8 6 16,1 2 7-16,-5 5-3 0,0 2-10 16,0 0 2-1,0 0-1-15,0 0-3 0,0 0-5 16,0 0-5-16,0 0-5 15,0 5 4-15,0 10 6 16,0 6-1-16,0 1 1 16,0 3 0-16,0 8 0 15,6-1-1-15,3-2 1 16,5-1 0-16,1-3 0 16,1-14 0-16,-1-3 4 15,1-5 0-15,-3-4 3 16,3 0 0-16,1-22 2 15,0-4-2-15,-2-9 0 0,1-2-2 16,-6-1-3 0,2 0-1-16,-3 6 3 0,-3 3-3 15,1 7 0-15,-7 7 0 16,0 6 0-16,0-1 13 16,0 8 4-16,0 2-8 15,0 0-5-15,0 0-5 16,-7 7-10-16,-8 12 9 15,-1 2 1-15,3-3 1 16,9-3-1-16,4-2-2 16,0-3 1-16,0-2-2 15,15-7-19-15,5-1 12 16,2 0-5-16,-2 0 3 16,-1 0-8-16,-6 0-15 0,0 4 10 15,-2 13 8-15,0 1 6 16,-1 0 4-16,-4 4 3 15,1-4 4-15,-3 5 2 16,-2-11 9-16,0 1-1 16,0-3-6-16,2-6 0 15,-2-2-3-15,2-2 5 16,2 0 6-16,3-6 3 16,3-12 0-16,1-8-2 15,3 0-8-15,-1 2-5 16,3-4-1-16,2 4-1 15,-2 1-11-15,-5 7-3 16,-1 4 16-16,-6 4-2 0,-2 7 2 16,-1 1 0-1,-3 0 5-15,0 0-5 0,0 0-5 16,2 5-1-16,2 16 6 16,1 4 14-16,-3 5-6 15,-2 2-4-15,3-3 1 16,-1 0-5-16,0-12 1 15,-2-8-1-15,2 0 2 16,-2-5-1-16,2-4 1 16,0 0 10-16,3 0 5 15,-1-20-5-15,0 1-12 16,-1-4-7-16,0 0-10 0,-1 2-2 16,2 1 6-1,3 3 11-15,3 0-3 0,4 2-1 16,1 1 2-16,1 4 4 15,0 4 5-15,-3 2 4 16,-4 3 1-16,0 1-6 16,-4 0-3-16,2 0 0 15,-3 1 0-15,0 12 1 16,-2 6 3-16,-2 2-2 16,2 4-2-16,-2 8 3 15,3-8 5-15,1 4-5 16,3-7-2-16,0-4-1 15,4-10 2-15,0-4-2 0,5-4 5 16,6 0 0-16,1-4 3 16,2-18-9-16,2 1-38 15,-4-2-110-15,-1-9-194 16</inkml:trace>
  <inkml:trace contextRef="#ctx0" brushRef="#br0" timeOffset="169817.9">21894 14279 163 0,'0'0'284'0,"0"0"-186"0,0 0-51 16,0 0 18-16,0 0 27 16,0 0 1-16,0-4-8 15,0 4-7-15,0 0-19 16,0 0-25-16,0 0-23 15,0 0 5-15,-4 0-5 16,2 0-5-16,-1 0 5 16,3 0 13-16,0 0 35 15,0-14-12-15,0-2-40 16,0-3-1-16,11 2-6 0,7-1-1 16,5 4 1-16,1 0-5 15,0 5 5-15,-3 9-1 16,-3 0-3-16,-7 0 1 15,-3 5-11-15,-3 13 2 16,-5 10 12-16,0 6 3 16,0-3 15-16,-13 0-8 15,-8-3-2-15,4-2 11 16,1-2 7-16,3-8-16 16,4-2-7-16,4-8 4 15,3-3-4-15,2-3-3 16,0 0-11-16,0-5 11 15,14-8-38-15,3 1 0 16,-1 1 24-16,2 8 1 0,0-2-6 16,-1 5 4-16,-1 0 7 15,2 0 3-15,-2 8-9 16,0 10 14-16,-6 5 4 16,-5-2 8-16,-5 4 2 15,0-4 1-15,-2-2 8 16,-21 1 13-16,-6-3-17 15,-2-3-1-15,2 1-11 16,5-10-1-16,6 0-1 16,7-3 0-16,6-2-5 15,5 0-29-15,0-7-61 16,14-10-310-16</inkml:trace>
  <inkml:trace contextRef="#ctx0" brushRef="#br0" timeOffset="170093.13">22510 14342 756 0,'0'0'392'0,"0"0"-285"15,0 0-72-15,0 0 45 16,0 0-37-16,0 0-25 0,300-9-10 16,-255 4-1-16,-16 0-7 15,-14-2-42-15,-9 7-30 16,-6-5 8-16,0 3-48 16,-14 2-162-16,-5 0-432 15</inkml:trace>
  <inkml:trace contextRef="#ctx0" brushRef="#br0" timeOffset="170887.14">23171 14113 568 0,'0'0'224'16,"0"0"-54"-16,0 0-34 15,0 0-43-15,0 0-19 16,0 0-16-16,0 0-14 16,0-6-22-16,0 6-9 0,5 20-11 15,2 12 8-15,-1 9-1 16,-1-2 1-16,-5 1-3 15,0-3-3-15,0-8 2 16,0-5-3-16,0-7 2 16,-5-8 0-16,-1-4 0 15,4-4 2-15,2-1 0 16,0 0 1-16,0 0 8 16,0-4-16-16,6-10-4 15,15-4-7-15,2 4 0 16,4 2 1-16,0 5 1 15,0 4 1-15,-2 3 5 0,-10 0-3 16,-3 0 1-16,-8 10 2 16,-4 6-6-1,0 3 6-15,-10-2 3 0,-11 5 3 16,-6-8 4-16,0 0 1 16,0-1-5-16,2-8 2 15,4 2-3-15,0-7-2 16,3 0-1-16,5 0-79 15,5-2-77-15,6-14-161 16</inkml:trace>
  <inkml:trace contextRef="#ctx0" brushRef="#br0" timeOffset="171197.16">23542 14061 648 0,'0'0'232'15,"0"0"-84"-15,0 0-8 16,0 0-34-16,0 0-55 16,0 0-28-16,4-11-10 15,-4 30-13-15,0 8 33 16,0 4 2-16,0 7-20 15,0 4-1-15,0 2-9 0,0-2 1 16,0-6-2 0,5-6-4-16,-1-3-8 0,0-9-60 15,3-9-89-15,2-9-147 16,7 0-313-16</inkml:trace>
  <inkml:trace contextRef="#ctx0" brushRef="#br0" timeOffset="171719.2">23869 14241 397 0,'0'0'314'15,"0"0"-175"-15,0 0-86 16,0 0 7-16,0 0-37 16,0 0-15-16,20-24 10 0,-20 19 11 15,0 0-20-15,-6-2-7 16,-6 7-1-16,1-9-1 15,3 3 4-15,-4 0-1 16,5 4 12-16,-1-2 13 16,1 4-4-16,2 0 16 15,1 0-14-15,-3 0-4 16,1 0-6-16,-5 12-3 16,1 10 1-16,2 4 7 15,-1 4-4-15,0 4 1 0,2 2-13 16,3 5-1-1,-1-7 3-15,3-5 0 0,2-7-2 16,0-10-5-16,0-12-27 16,0 0-26-16,15-23 46 15,8-10-39-15,-3 1 4 16,0 4 22-16,-4 5 19 16,1 0 1-16,-3 5 1 15,-1 2 27-15,-1 4 20 16,-6 7-12-16,1 0 16 15,-5 5-20-15,0 0-12 16,0 5-17-16,0 12 11 16,0 7 5-16,6 2-11 15,1-1-4-15,9-6-4 16,3-9 0-16,6-7-72 0,0-3-42 16,4 0-88-16,-4-15-155 15</inkml:trace>
  <inkml:trace contextRef="#ctx0" brushRef="#br0" timeOffset="172611.05">24215 14200 274 0,'0'0'300'0,"0"0"-111"16,0 0-57-16,0 0-15 16,0 0-68-16,0 0-29 15,17 0 9-15,-14 23 40 16,2-3-27-16,1-5-28 0,1-6 0 15,-5-6-8-15,0 2-1 16,-2-5 2 0,0 0 6-16,0 0 6 0,-2 0-19 15,-7-14-2-15,3-2-11 16,-4 0-8-16,4-4-10 16,1 2 30-16,-3 4-1 15,3-4 2-15,0 4 12 16,-1 6 16-16,1 2 13 15,-1 4-9-15,-2 2 4 16,-2 0-15-16,-1 0-14 16,-7 12 0-16,3 6 2 15,-2 3 0-15,7 8 7 0,3 1-5 16,4 6-8 0,3-4 8-16,0-2-9 0,10-2-2 15,14-5 5-15,8-6-2 16,1-9 3-16,0-6 1 15,1-2-6-15,-1 0 11 16,0-20-12-16,1-10-1 16,1-6-16-16,-6-4-6 15,-4-2 10-15,-7-2 13 16,-5 2 0-16,-1 0 0 16,-4 6 3-16,-1 8 6 15,-1 10 12-15,1 7-5 0,-4 7 2 16,-3 3 0-1,0 1-5-15,0 0-3 16,0 0-7-16,0 0-3 0,0 0-4 16,0 16-4-16,0 8 8 15,-5 4 0-15,-2 8 2 16,-1 2-2-16,3 4 0 16,-1-2 1-16,3-1-1 15,3-2 0-15,0-8 1 16,0-10 0-16,0-9-1 15,0-6 2-15,0-4-2 16,0 0 6-16,0-1 2 16,16-17-4-16,8-7-2 15,3 2-2-15,-5-4-13 16,-2 3-12-16,-7 4-14 0,-3 6-17 16,-6 4-17-16,-4 6 19 15,0-1 11-15,0 5 27 16,-18 0 10-16,-9 0-4 15,-2 0 10-15,3 9 4 16,6 3 13-16,9 0 10 16,9 1-4-16,2-1-9 15,2 2 2-15,24 1 12 16,8 2-7-16,4 4-11 16,-1-3-4-16,-5 1-6 15,-8-3-45-15,-3-5-102 16,-4-8-205-16</inkml:trace>
  <inkml:trace contextRef="#ctx0" brushRef="#br0" timeOffset="172885.89">24768 13984 911 0,'0'0'265'15,"0"0"-171"-15,0 0-50 16,0 0-27-16,0 0 2 16,0 0-9-16,0 0-9 15,145 59 0-15,-143 8 0 16,-2 10 10-16,0 3 23 16,-20 3-12-16,-9-10-11 0,-7-2-3 15,-4-10-2-15,0-16-6 16,2-12-83-16,7-21-179 15,6-12-723-15</inkml:trace>
  <inkml:trace contextRef="#ctx0" brushRef="#br0" timeOffset="177705.5">25399 13311 298 0,'0'0'251'15,"0"0"-113"-15,0 0-34 0,0 0 1 16,0 0-20-16,0 0 11 16,0 0 2-16,-118 1-15 15,115-1 20-15,3 0-25 16,0 0-16-16,0 0-19 16,18 0-20-16,25-3-1 15,9-11-13-15,14-1-5 16,-6 6 4-16,-7 1-1 15,-4 3-6-15,-11 1-1 16,-7 1 0-16,-11-4 0 16,-7 3 0-16,-8 1-11 15,-5-4-5-15,0 2-23 16,-5-2-75-16,-24 6-156 0,-8 1-225 16</inkml:trace>
  <inkml:trace contextRef="#ctx0" brushRef="#br0" timeOffset="178056.87">25430 13130 583 0,'0'0'219'16,"0"0"-82"-16,0 0 7 15,0 0-40-15,0 0-13 16,0 0-20-16,-23-64-5 15,23 64-15-15,0 0-15 0,0 0-6 16,0 0-11-16,0 0-9 16,0 4-10-16,7 18-6 15,13 10 6-15,1 15 13 16,0 8-4-16,-5 7-1 16,-5 3-4-16,-7-3-3 15,-4-4-1-15,0-9 2 16,0-10-1-16,0-13 2 15,-4-12-1-15,2-8-1 16,0-4-1-16,0-2-27 16,2 0-32-16,-5 0-65 15,1-12-112-15,2-10-611 0</inkml:trace>
  <inkml:trace contextRef="#ctx0" brushRef="#br0" timeOffset="178374.09">25138 13331 599 0,'0'0'179'15,"0"0"-32"-15,0 0-4 0,0 0-13 16,0 0-39-1,0 0-66-15,136-29-2 0,-63 20 38 16,6-4-10-16,-6 4-16 16,-11 1-14-16,-17 1-14 15,-21 4-5-15,-12 1-1 16,-10 0 0-16,-2 2-2 16,0 0-2-16,-20 0-60 15,-9 0-58-15,-3 0-54 16,-1-2-71-16,2-1-302 15</inkml:trace>
  <inkml:trace contextRef="#ctx0" brushRef="#br0" timeOffset="178739.23">25389 13113 410 0,'0'0'219'0,"0"0"-64"16,0 0 14-16,0 0-77 15,0 0-31-15,0 0-15 16,70-93-30-16,-66 89-3 16,-2 4 18-16,-2 0 20 15,0 0 3-15,0 0-1 16,0 0-11-16,0 0-13 16,0 0-21-16,0 0-8 15,0 6 0-15,0 22-15 16,0 14 15-16,0 11 19 0,0 7-8 15,0 1-6-15,0 4 2 16,0 1 3-16,-2-4-1 16,-6-8 2-16,-2-8-2 15,4-9-4-15,1-14-4 16,3-11 5-16,2-5-3 16,0-7-6-16,0 0-1 15,0 0-82-15,0 0-77 16,0-11-220-16</inkml:trace>
  <inkml:trace contextRef="#ctx0" brushRef="#br0" timeOffset="179058.12">25164 13339 160 0,'0'0'578'0,"0"0"-346"15,0 0-67-15,0 0-77 16,0 0-60-16,0 0 21 16,204-73-18-16,-144 61 14 15,0 2-15-15,-9 3-12 0,-8 2-12 16,-17 2-4-1,-13 0 1-15,-8 3 0 0,-5 0-3 16,0 0-33-16,0 0-62 16,0-1-35-16,-7-3-47 15,-6-7-238-15</inkml:trace>
  <inkml:trace contextRef="#ctx0" brushRef="#br0" timeOffset="179391.93">25481 13062 513 0,'0'0'159'0,"0"0"-8"15,0 0-22-15,0 0-42 16,0 0-4-16,0 0-26 0,-3-42-9 16,3 42 8-16,0 0-4 15,0 0-11-15,0 0-6 16,0 0-25-16,0 2-10 15,0 26-8-15,0 11 7 16,0 14 1-16,0 10 7 16,0-3 1-16,0 1-6 15,0-6 7-15,0-6-1 16,0-10 0-16,0-11 1 16,0-10-2-16,0-8-3 15,0-6-1-15,0-4 0 16,0 0 2-16,0 0-5 15,0 0-31-15,0 0-191 16,0-7-326-16</inkml:trace>
  <inkml:trace contextRef="#ctx0" brushRef="#br0" timeOffset="181763.93">17679 9869 344 0,'-3'-15'145'16,"3"1"-31"-16,0-1-25 15,0 5-33-15,-2 1 21 16,-2 1 26-16,-7 1-41 15,-5 2-51-15,-1-4 2 16,-4 1-6-16,1 0 13 16,-7-4 20-16,-2 1-4 15,-6-6-4-15,-7-1-6 0,-3 0 11 16,-6 1-6-16,-7 0 6 16,-4-1-22-16,-13 4 0 15,-6 0 7-15,-18 2-4 16,-8 4-4-16,-7 1-4 15,-6 4-2-15,2 1-5 16,5 0 2-16,-1 2-4 16,11 0 15-16,9 0 6 15,12 0-9-15,10 0-3 16,10 12-2-16,4 2-6 16,0 2 1-16,-2 2-3 15,0 2 4-15,-3 0 1 16,1 3-5-16,4 0 3 0,0 0-3 15,1 0-1-15,-4 1 1 16,3 3 2-16,0-1-2 16,5-1 0-16,5 0 6 15,4-1-14-15,7 3 9 16,3 0-1-16,-2-1 0 16,8 0-1-16,-1-3 0 15,6 0 1-15,1 1 0 16,7-1 0-16,1-4-1 15,5 3-2-15,2 0-3 16,5 7 4-16,-1 2 2 16,1 8 2-16,0 0-2 0,-2 4 3 15,-3-3-3-15,1 0 0 16,1-1 1-16,3 0 0 16,-1-3-1-16,3 0 0 15,0 1 0-15,0-1-2 16,12 2 3-16,-1-1-1 15,2 4 3-15,5-1-2 16,2-2 0-16,5 2 1 16,2-4-2-16,6-2 6 15,7 1-5-15,9-2 5 16,9 2 6-16,9-3-6 16,8 0 0-16,6 0-5 0,0-4 3 15,-6-2 6-15,3-4-10 16,-5-1 0-16,-2-4 3 15,1-1-2-15,-3-5 0 16,-2-4 1-16,5-3-2 16,5-1 3-16,6-3-2 15,4 0 2-15,2-3 1 16,3-15-3-16,-3 2 8 16,-5-2-6-16,1 1 3 15,-2 0-4-15,1 2 4 16,6-2-4-16,3 0 5 15,1-4 0-15,-3 1-6 16,-4 0 1-16,-9-2-4 0,-2 0 2 16,-7 2 0-1,-3 0 0-15,-3 0 5 0,-1-1-5 16,-2 2 4-16,1-1-2 16,-1-3 6-16,-2 3-5 15,-9-2-1-15,-9 3-2 16,-7-1 3-16,-12 1 3 15,-6 3-3-15,-5-2 13 16,-6-2-4-16,0-2 0 16,0 1-11-16,1-4 11 15,-3 1-12-15,2 0 0 16,2 0 3-16,0 0-3 16,1 0 3-16,-5-1-1 15,2-1-4-15,-4-2 2 0,0 2 0 16,0-4-1-1,0-4-2-15,-6-2 3 0,-7-2 3 16,-1-7-2-16,-4-1 0 16,0-2 0-16,-7-6-2 15,-8-6 7-15,-11-3-12 16,-14-4 4-16,-21 5-1 16,-16 9 3-16,-21 14-2 15,-11 15-6-15,-2 15-8 16,15 9-31-16,27 7-14 15,27 24-122-15,33 10-254 16</inkml:trace>
  <inkml:trace contextRef="#ctx0" brushRef="#br0" timeOffset="184573.97">23912 9673 279 0,'0'0'200'15,"0"0"-134"-15,0 0-28 16,0 0 73-16,0 0 34 15,0 0-25-15,-20-2-58 16,15-6-22-16,-1 1 35 16,-4-2-17-16,2 1-35 0,-3-2-3 15,-1 3-6-15,-1-5-2 16,-3 5 5-16,-3-6-3 16,-8 1 4-16,-7-7 0 15,-6-1-6-15,-7-1 10 16,-4-3 12-16,-5 4-4 15,-9-1-12-15,-4 3-4 16,-7 1-2-16,-8 3-6 16,-9 0 1-16,-8 1 5 15,-4-4 0-15,5 5 0 16,2 0 0-16,8 2-2 16,9 0 3-16,-4 1-7 0,-5 7 3 15,-5 2-2-15,-6 0-6 16,-4 0-1-16,1 0-2 15,-1 0 2-15,0 0 0 16,-6 0 2-16,-3 0 0 16,-7 5 4-16,-1 4-5 15,1 2 2-15,5 3-3 16,12 5 0-16,15-1 7 16,13 0-5-16,9-1 1 15,2 3-3-15,-2 1 0 16,1-2 5-16,-1 4-5 15,-1-2 0-15,6 2-1 16,7-2 1-16,8 0 0 16,7-5 0-16,5 2 1 15,-2-1-3-15,-3 4 3 0,-7 2-1 16,-4 0 0-16,-4 5-1 16,3-2 1-16,8 1-1 15,8-8 3-15,10-1-4 16,7-6 1-16,6 1-2 15,2-1 3-15,-2 2 0 16,-6 2 0-16,-7 6 0 16,0 0 1-16,-7-1 0 15,0 2-1-15,2-5 5 16,0-1-5-16,7-4 0 16,6-3 2-16,5-4-2 15,1-3 2-15,4 2-4 0,-4 2 1 16,-1-2 1-16,-2 4-1 15,-4 0 3 1,-1 2-2-16,-5 1 3 0,2-3-3 16,-2 1-1-16,5 2 1 15,0-4 0-15,4 1 3 16,7-4-3-16,3-3 0 16,3 2-4-16,1-2-1 15,-1 2 4-15,1 1 1 16,0-3-4-16,2 0 4 15,0-2-1-15,0 0 2 16,0 0-1-16,0 0 2 16,0 0-2-16,0 0-1 0,0 0 1 15,0 0 1 1,0 0 1-16,0 0-2 0,0 0 1 16,-2 0 1-1,2 0-1-15,0 0-1 0,0 0 5 16,0 0-5-16,0 0 0 15,0 0 5-15,0 0-5 16,0 0-1-16,0 0 1 16,0 0 0-16,0 0 1 15,0 0 2-15,0 0-2 16,0 0-1-16,0 0 1 16,0 0 2-16,0 0-3 15,0 0-3-15,0 0 3 16,0 0 0-16,0 0 1 0,0 0 2 15,0 0-1-15,0 0-4 16,0 0 5-16,0 0-3 16,0 0 0-16,0 0-5 15,0 0 4-15,0 0-1 16,0 0-3-16,0 0 2 16,0 6 3-16,-4 6-4 15,-3 3 4-15,0 12 1 16,7 5 2-16,0 3-6 15,0 8 2-15,7 3-1 16,8-2 0-16,1 0 2 16,-1 1 0-16,2-5-1 15,-4-3 6-15,3 4-8 0,1-1 4 16,5-2-2-16,12 2 1 16,11 0 0-16,10-1-5 15,15 0 5-15,9 0 7 16,10-1-6-16,3-3-1 15,1 0 1-15,-1-8-1 16,-5-1 2-16,-4-5 2 16,4-7-2-16,8-5-2 15,15-6 2-15,10-3 1 16,3 0-2-16,6-10-2 16,0-9 1-16,2-2 0 15,4-2-3-15,-4 6 4 0,-7-3-2 16,-5-1 1-16,-8 3 0 15,-6-3 2-15,-2 1 3 16,-3-3-5-16,2 1 1 16,1 0 1-16,-3 0-2 15,-6 0 0-15,-9 3 0 16,-10-2 0-16,-5 4-1 16,-3-3 1-16,-7 5-2 15,-2 1 0-15,-4-3 2 16,-8 5 2-16,-6-5 0 15,-2 0-1-15,-9 0 0 16,-2 1 6-16,-1-5 0 16,-3 2 0-16,-3 1-5 0,-1-3 0 15,-5 5-2-15,-1 0 1 16,-3-2 1-16,-4 1 2 16,1 0 8-1,1-5-9-15,0 0-2 0,1-2 5 16,-3 0-4-16,3 2 1 15,0 2-3-15,0 2 1 16,-3 2 0-16,1 2-1 16,-2 2 3-16,2 1 1 15,-1 4-2-15,3-4 0 16,0 4-1-16,0-3 0 16,0 1-1-16,-1 2 0 0,0-2 0 15,0 4-2-15,1-2 5 16,-3 3-1-16,2-1-1 15,-4 0-1-15,3 1 2 16,-5 2-2-16,2 0 1 16,-2 1 0-16,-2 1-1 15,2-3 0-15,-2 3 0 16,0-2 2-16,0 2-2 16,0 0 7-16,0 0-5 15,0 0-2-15,0 0 3 16,0 0-1-16,0 0 0 15,0 0-2-15,0 0 3 16,0 0-3-16,0 0 0 16,0 0 1-16,0 0 0 15,0 0 1-15,0 0-1 0,0 0 0 16,0 0-1 0,0 0 2-16,0 0-6 0,0 0 7 15,0 0-3-15,0 0 0 16,0 0 1-16,0 0-4 15,0 0 6-15,0 0-3 16,0 0 0-16,0 0-3 16,0 0-36-16,0 0-15 15,0 0-13-15,-4 0-130 16,0 0-105-16,2 0-649 16</inkml:trace>
  <inkml:trace contextRef="#ctx0" brushRef="#br0" timeOffset="185265">23555 9342 474 0,'0'0'186'0,"0"0"-23"15,0 0-16-15,0 0-51 16,0 0-10-16,0 0-23 15,0 0-21-15,-6-18-10 16,6 18-9-16,6 0-9 16,19 6-10-16,4 15 14 15,4 5 6-15,-2 11-20 16,-8 14 8-16,-6 13-8 16,-8 14 6-16,-9 18-6 0,0 8 0 15,-18 3-3-15,-15-7 5 16,-2-16-4-16,-6-11 8 15,1-8 1-15,-5-7 2 16,-1-1-1-16,-2-1-3 16,0-4 3-16,1-4-7 15,3-4-4-15,3-8 4 16,10-9-1-16,13-10-4 16,7-5-1-16,6-7 1 15,5-5 6-15,0 0-5 16,0 0 12-16,0 2 6 15,0-2-4-15,0 0-2 16,0 2-2-16,0-2-9 16,0 0 7-16,0 0 0 15,0 0-9-15,0 0 8 0,0 0-8 16,0 0 3 0,0 0 3-16,0 0-6 0,0 0 0 15,0 0 0-15,-2 0-2 16,-9 5-43-16,-13 6-113 15,-14-2-71-15,-14 0-332 16</inkml:trace>
  <inkml:trace contextRef="#ctx0" brushRef="#br0" timeOffset="-200587.32">25840 10819 311 0,'0'0'77'0,"0"0"-43"15,0 0 4-15,0 0 2 16,0 0-6-16,0 0-1 16,0 0 0-16,-9-3 13 15,7 3 32-15,2 0-10 16,-2 0 12-16,0-2-25 15,2 2-6-15,0 0 4 16,0 0-16-16,0 0-21 16,0 0-5-16,0 0-7 15,0 0-4-15,-3 0-2 16,-2 0 2-16,1 12 5 16,-1 1-4-16,1 4 6 0,-2 4-4 15,1 2 0-15,3 7 9 16,0 2-4-16,2 0-2 15,0-1 5-15,0-1-4 16,0-2-2-16,0-1 6 16,0 5-9-16,0-3 3 15,0 3-2-15,0 3 4 16,4-1 3-16,-1 1 3 16,-3 0-8-16,2 2 5 15,-2 2 0-15,2-3 2 16,0 2-1-16,2-4-8 15,-2 2 9-15,-2-2-10 16,3-4 9-16,-3 0 0 16,0 0-4-16,0 2-1 0,0 4 1 15,0 4-4-15,0 3 4 16,0 1 3-16,0-4-2 16,0-2-5-16,0-4 4 15,0-2-3-15,0 0-4 16,0-2 0-16,0 0 4 15,0 0 2-15,0 0-1 16,0 5 1-16,0 0 1 16,0 4 6-16,0 0-11 15,0 0 3-15,0 1 0 16,0 0-1-16,0-1-2 0,0-7 3 16,0 0-4-16,0-3 2 15,0 4-3-15,0 0 2 16,0 2 4-16,0 2-3 15,-3-4 7-15,3 4-7 16,-2 0-2-16,2 4 6 16,-2 5 0-16,0 2-6 15,2 2 3-15,-2 2-3 16,2 0 2-16,0-3 2 16,0 0-4-16,0-3 5 15,0 0-5-15,0 0 4 16,0-5 3-16,0 2-4 15,0 0 0-15,0 4 0 0,0 2-3 16,0-3 6 0,0 1-4-16,0-1-2 0,0-2 6 15,0 2-5-15,0 2 3 16,0 1-2-16,0 0 1 16,0 9-2-16,0 1 2 15,0-1-2-15,2 2 4 16,-2 0-5-16,4-2 1 15,-2-5-1-15,-2-2 2 16,3 2 0-16,-3-3-3 16,0 4 3-16,0 4-1 15,0 2-1-15,0 1-1 0,0-1 9 16,0 0 2 0,0-2-5-16,0-2-6 0,2 2 5 15,2 0-2-15,1 2-2 16,-2 1 4-16,1-3-5 15,-4 1 0-15,2-1 1 16,0 0 5-16,0-5-4 16,0 5-1-16,3-5 4 15,-3 1-2-15,0-1-1 16,3 2-1-16,-2-1-1 16,1 0 2-16,-2-2 2 15,0 1-3-15,3-4 1 16,-3 2-1-16,2 2 1 15,0 0-1-15,2 1-1 16,-2 1 0-16,2-2 0 16,3 3 2-16,1-5-1 0,-2 2-1 15,1 5 1-15,-3-9-1 16,2 9 2-16,-6 0-2 16,2 1 2-16,-4-1-4 15,0-6 6-15,0-11-6 16,0-6 2-16,0-12-4 15,0-10-19-15,0-13-22 16,0 0-46-16,0-39-120 16,0-46-270-16</inkml:trace>
  <inkml:trace contextRef="#ctx0" brushRef="#br0" timeOffset="-199303.51">26413 11052 179 0,'0'0'72'16,"0"0"-36"-16,0 0 55 16,0 0-2-16,0 0-52 15,0 0 33-15,0-34-9 16,0 33-3-16,0-1 9 15,0 2 17-15,0 0-26 0,0-2-8 16,0-3 0 0,0 3-13-16,0-3-3 0,0-2-22 15,0-1-10-15,0 1 12 16,0 0-7-16,0 3 19 16,0 3 7-16,0 1-4 15,0 0-10-15,0 0-5 16,0 0-5-16,0 0-9 15,0 0-1-15,0 0-4 16,0 8-6-16,0 23 7 16,0 10 4-16,4 9 10 15,2 10-1-15,-2 0 5 16,-2 2-8-16,0-4 3 16,-2-7 4-16,2-12-13 0,0-8 2 15,-2-11-1-15,0-10 3 16,0-4-1-16,0-3-3 15,0-3 3-15,0 0 2 16,0 0 1-16,0 0 1 16,0-3-7-16,0-17-48 15,0-12-145-15,0-9-188 16,0-2-174-16</inkml:trace>
  <inkml:trace contextRef="#ctx0" brushRef="#br0" timeOffset="-198929.68">26366 11025 561 0,'0'0'172'0,"0"0"-42"0,0 0 37 16,0 0-71-16,0 0-34 16,0 0-25-16,11-95-22 15,14 83 1-15,2 0-9 16,2 3-2-16,2 4 6 15,0 5-7-15,2 0-4 16,-1 0 0-16,-8 18 0 16,-2 0-1-16,-10 2-2 15,-6 3 1-15,-6-1-9 16,0 0 10-16,-2 0 1 0,-21 2 0 16,-8-4 3-16,0-2 2 15,0-4 2-15,4-5-7 16,4-4 1-16,8-1 5 15,7-4-6-15,0 0 0 16,8 0 0-16,0 0 0 16,0 0-10-16,0 0-34 15,0 0-96-15,0 0-72 16,19 0-314-16</inkml:trace>
  <inkml:trace contextRef="#ctx0" brushRef="#br0" timeOffset="-198501.03">27001 10863 231 0,'0'0'308'0,"0"0"-182"15,0 0-2-15,0 0-43 16,0 0-10-16,0 0-15 16,24-39-30-16,-24 37 19 15,0 2 17-15,0 0-2 16,0 0-25-16,0 0-16 16,0 0-12-16,0 0-7 0,0 0-1 15,0 0-8-15,-10 8 4 16,-9 13 5-16,-4 10 7 15,-6 9-5-15,-2 9 8 16,-4 9 11-16,2 9-3 16,9 2-9-16,6 4 9 15,11-1-12-15,7-9 2 16,5-6 2-16,22-11 0 16,12-14-1-16,11-14 7 15,3-14-5-15,5-4-11 16,-5-10-66-16,-7-25-209 15</inkml:trace>
  <inkml:trace contextRef="#ctx0" brushRef="#br0" timeOffset="-198119.36">27416 10946 361 0,'0'0'237'0,"0"0"-63"0,0 0-27 16,0 0-52-16,0 0-22 15,0 0-15-15,0-18-30 16,0 18-5-16,0 0-3 15,0 0 4-15,0 4-15 16,0 21-4-16,4 8 3 16,4 12 22-16,-4 3-13 15,-4 0-2-15,0-2-9 16,0-2-3-16,0-5 4 16,0-10-7-16,-2-7 6 15,-6-8-6-15,4-7-15 16,0-7-81-16,-3 0-55 15,1-9-174-15</inkml:trace>
  <inkml:trace contextRef="#ctx0" brushRef="#br0" timeOffset="-197683.63">27405 11021 568 0,'0'0'180'0,"0"0"-40"15,0 0-21-15,0 0-32 16,0 0-24-16,0 0-19 15,69-129-38-15,-42 115-5 16,-3 1 3-16,3 4-3 16,-3 4-1-16,-1 2 1 15,-1 3-1-15,-5 0-3 16,-1 0 0-16,-5 8-1 0,-3 8 2 16,-8 2-12-16,0 2 8 15,0 5 1-15,-8-2-3 16,-16 2 8-16,-5-2 1 15,-4-4 0-15,4-1 0 16,0-6-1-16,4-6 1 16,7-3 0-16,3-3 0 15,8 0 3-15,2 0 1 16,5 0-3-16,0 0 24 16,0 0 14-16,0 0 5 15,2 0-24-15,19 7-8 16,4 7-6-16,6 6 2 15,4 4 3-15,5 4 3 16,-4 4-10-16,-4 0-3 0,-9-2-2 16,-9-2-2-1,-3-7-62-15,-4-11-114 0,0-10-267 16</inkml:trace>
  <inkml:trace contextRef="#ctx0" brushRef="#br0" timeOffset="-197369.78">27897 11001 638 0,'0'0'178'16,"0"0"-95"-1,0 0 8-15,0 0 13 0,0 0-41 16,0 0-29-16,0-7-23 15,0 7 4-15,3 0 8 16,-3 0-18-16,4 24 3 16,2 10 6-16,4 13-2 15,-4 5 2-15,3 4 1 16,-3 0-1-16,4-4-9 16,-3-2 0-16,-3-8-4 15,0-10 4-15,-4-6-5 16,0-11-81-16,0-15-144 15,-4-2-301-15</inkml:trace>
  <inkml:trace contextRef="#ctx0" brushRef="#br0" timeOffset="-196927.82">27935 11047 682 0,'0'0'59'0,"0"0"-21"15,0 0 59-15,0 0-57 16,0 0-40-16,0 0-15 16,65-66 10-16,-41 57-2 15,-1 5 7-15,-1 0 6 16,-4 4-3-16,-7 0-3 16,-2 0 0-16,-5 0-2 0,1 0-2 15,-5 3 0-15,0 9-6 16,0 2 9-16,-3-1 1 15,-12 2 0-15,-5-1 2 16,-7 0 5-16,-2 1-2 16,0-3-3-16,0 1 1 15,2-3 1-15,12-4-2 16,3-4 1-16,10-2-3 16,2 0 0-16,0 0 85 15,0 0 33-15,2 3-31 16,17 0-39-16,3 3-33 15,5 4 11-15,8 4-6 16,-1 6-4-16,1 2-16 16,-4 0 5-16,-6 0-5 15,-10-2 0-15,-3-4-29 0,-5-8-159 16,-5-8-150-16</inkml:trace>
  <inkml:trace contextRef="#ctx0" brushRef="#br0" timeOffset="-196580.62">28283 10819 493 0,'0'0'115'0,"0"0"-30"15,0 0 35-15,0 0 30 16,0 0-27-16,0 0-11 16,-9-14-60-16,16 11-20 15,6 3 5-15,3 0-24 16,1 5-8-16,8 30-5 16,2 17 0-16,0 16 0 15,-6 14 1-15,-4 9 1 16,-11 0-2-16,-6 1 0 15,0-12-4-15,-15-7 8 0,-12-15-4 16,-2-18 0-16,0-11-48 16,6-23-270-16</inkml:trace>
  <inkml:trace contextRef="#ctx0" brushRef="#br0" timeOffset="-195738.93">29079 10986 319 0,'0'0'203'15,"0"0"-149"-15,0 0 22 0,0 0 29 16,0 0-24-16,0 0-11 16,-40 11 24-16,40-11-3 15,7 0 20-15,17 0-37 16,10 0-16-16,14-8-22 16,10-2-10-16,2 2-17 15,1 1-9-15,-12 1 0 16,-14 3-126-16,-14-2-92 15,-19-2-244-15</inkml:trace>
  <inkml:trace contextRef="#ctx0" brushRef="#br0" timeOffset="-195419.01">29243 10848 500 0,'0'0'226'16,"0"0"-111"-16,0 0 15 16,0 0-72-16,0 0-10 15,0 0 11-15,-2-43-15 16,2 40-3-16,0 1 6 16,0 2 11-16,0 0-24 15,0 0 0-15,0 0-31 16,0 22 10-16,5 12-12 15,0 10 10-15,-3 4-1 16,2 3-5-16,-4-3-1 0,3-2 0 16,-3-8-4-16,2-8 0 15,2-9-77-15,0-10-86 16,3-11-111-16,7 0-513 16</inkml:trace>
  <inkml:trace contextRef="#ctx0" brushRef="#br0" timeOffset="-195037.07">29750 10774 479 0,'0'0'167'16,"0"0"-10"-16,0 0-10 15,0 0-53-15,0 0-19 16,0 0-14-16,11-27-20 16,-9 27 0-16,-2 0 5 15,0 0-6-15,0 0-20 16,0 0-10-16,3 2-10 16,1 19 0-16,3 7 7 15,1 6 14-15,-1 6-10 16,2 6-7-16,-4 3-2 15,-3 2 6-15,-2-2-6 16,0-9 1-16,0-4-2 16,0-11-1-16,0-6 7 0,0-6-7 15,0-8-11-15,0-3-112 16,0-2-50-16,0 0-93 16,0-20-545-16</inkml:trace>
  <inkml:trace contextRef="#ctx0" brushRef="#br0" timeOffset="-194735.22">29804 10768 574 0,'0'0'186'0,"0"0"-58"16,0 0 7-16,0 0-21 0,0 0-54 15,0 0-34-15,46-108-20 16,-15 102-2-16,2 6-1 15,2 0-3-15,-4 0 1 16,-10 12 2-16,-5 2-3 16,-11 4-12-16,-5 2-1 15,0 4 7-15,-21 2-9 16,-10-1 15-16,2-2 2 16,2-5 1-16,8-6 4 15,5-7-7-15,5 0 1 16,7-5-3-16,2 0-9 15,0 0-131-15,0-17-355 16</inkml:trace>
  <inkml:trace contextRef="#ctx0" brushRef="#br0" timeOffset="-194323.42">30369 10597 305 0,'0'0'197'0,"0"0"-25"0,0 0-47 16,0 0 10-16,0 0-23 15,0 0-36-15,10-24-6 16,-10 24-2-16,0 0 0 15,0 0-21-15,0 0-21 16,0 0-10-16,0 0-8 16,-2 0-5-16,-17 0-3 15,-5 14-1-15,-8 10 1 16,-1 8 2-16,2 7-2 16,2 5 1-16,6 4 4 15,10 6-2-15,9 4 3 16,4 4-4-16,4 3 10 0,25-7-9 15,7-7 6-15,7-12-6 16,1-11-2 0,3-12-1-16,0-16-157 0,-6 0-151 15</inkml:trace>
  <inkml:trace contextRef="#ctx0" brushRef="#br0" timeOffset="-193640.8">30717 10676 272 0,'0'0'247'16,"0"0"-142"-16,0 0 1 15,0 0-19-15,0 0-17 16,0 0 0-16,0 0-13 15,0 0 29-15,0 0-2 16,0 0-22-16,0 0-14 16,0 0-15-16,0 0-13 15,0 0 1-15,0 0-21 16,0 0-5-16,0 10-9 0,5 12 14 16,3 2 17-16,0 2-12 15,-2 2 2-15,1 2 0 16,-7 0 0-16,0 2-3 15,0 0 4-15,0-3-8 16,0-6 1-16,0-4 0 16,0-10 0-16,2-5-1 15,2 1-1-15,3-5-25 16,2 0-1-16,-2 0-2 16,-1 0-32-16,-4 0-92 15,-2 0-32-15,0 0-241 16</inkml:trace>
  <inkml:trace contextRef="#ctx0" brushRef="#br0" timeOffset="-193169">30738 10726 560 0,'0'0'143'16,"0"0"-10"-16,0 0-13 15,0 0-76-15,0 0-21 16,0 0-15-16,69-115-6 16,-43 108-2-16,-6 2 1 15,0 3 6-15,-4 2 3 0,-5 0 10 16,0 0-11 0,-7 9-7-16,-4 9 11 0,0 3-13 15,0 3-1-15,-8 5 1 16,-17-1 0-16,-6-2 0 15,0 0 4-15,4-6-2 16,7-4-2-16,11-8 2 16,9-4 5-16,0-4 6 15,11 0 3-15,21-4-9 16,3-8-1-16,3 2-4 16,-3 3 0-16,-4 7-4 15,-6 0 0-15,-4 0 2 16,-11 14-5-16,-2 9 1 15,-8-2-7-15,0 5-2 0,-3-4 13 16,-21 1 4-16,-1-5 4 16,0 0-4-16,1-5 0 15,9-8 2-15,1-5-6 16,5 0-146-16,9-5-373 16</inkml:trace>
  <inkml:trace contextRef="#ctx0" brushRef="#br0" timeOffset="-192813.63">31195 10615 420 0,'0'0'202'16,"0"0"-75"-16,0 0-4 15,0 0-33-15,0 0-45 16,0 0-19-16,2 33 42 16,9-5 5-16,-1 2-16 15,2 2-16-15,-3 0-20 16,-5 3-9-16,-2 0 0 15,-2-3-11-15,0 0 7 0,0-6-2 16,-6-3-6-16,-5-5-37 16,-3-6-86-16,5-10-110 15,5-2-201-15</inkml:trace>
  <inkml:trace contextRef="#ctx0" brushRef="#br0" timeOffset="-192351.73">31272 10660 1 0,'0'0'553'0,"0"0"-449"16,0 0 23-16,0 0-9 16,0 0-12-16,0 0-31 0,-42-49-62 15,67 39-5-15,1 6 0 16,6 1 21-16,-6 3-8 15,-1 0-16-15,-5 0-1 16,-7 3-1-16,-4 10-3 16,-4 3-3-16,-5 3 1 15,0 2 1-15,-5 2 2 16,-15-2 2-16,-7 1 14 16,0-5-13-16,5-2-2 15,5-7 3-15,10-4-3 16,7-4-2-16,0 0 18 15,2 0 18-15,25-4-35 16,6-8 0-16,3 4-1 0,-5 3 0 16,-4 5-1-1,-2 0-3-15,-6 0 1 0,-1 13 1 16,-7 3 0-16,-7 1 2 16,-4 4 7-16,0-1 5 15,-2 0 0-15,-13-2-6 16,-1-2-3-16,1-4 2 15,-3-3-5-15,5-9-137 16,1 0-207-16</inkml:trace>
  <inkml:trace contextRef="#ctx0" brushRef="#br0" timeOffset="-192013.81">31620 10407 594 0,'0'0'266'15,"0"0"-123"-15,0 0 1 16,0 0-44-16,0 0-78 16,0 0-13-16,107 23-9 15,-74 23 4-15,-2 9 2 16,-6 10-6-16,-9 5 0 0,-14 4 1 15,-2 2 2-15,-11-2 13 16,-21-4-3-16,-7-5 3 16,-3-14 6-16,3-10-10 15,8-11-7-15,9-9-3 16,6-9 0-16,8-7-4 16,8-3-2-16,0-2-136 15,0 0-152-15,13-2-421 16</inkml:trace>
  <inkml:trace contextRef="#ctx0" brushRef="#br0" timeOffset="-191141.91">32164 10800 258 0,'0'0'218'0,"0"0"-35"16,0 0-18-16,0 0-15 15,0 0-36-15,0 0 2 16,-11-7-53-16,25 7-15 15,17 0-14-15,11-3 7 16,5-1-20-16,-3 0 6 16,-13 0-25-16,-6 0 12 15,-8 2-9-15,-5 0-4 16,-8 0-1-16,-4 1 0 16,0-2-13-16,0-1-62 0,0-4-55 15,-2-4-180-15</inkml:trace>
  <inkml:trace contextRef="#ctx0" brushRef="#br0" timeOffset="-190522.27">32757 10553 409 0,'0'0'115'0,"0"0"-30"16,0 0 6-16,0 0-43 16,0 0 30-16,0 0 10 15,31-40 1-15,-31 40-5 16,0 0-22-16,0 0 4 16,0 0-16-16,0 0-6 15,0 0-20-15,0 0-2 16,0 0-9-16,0 0-13 15,0 0-6-15,-9 14-15 16,-11 10 21-16,-3 7 8 16,2 2-7-16,-2 6 2 15,3-1 1-15,9 0 2 16,5 0 0-16,6-1 3 0,0-3 3 16,10-5 5-16,17 0-5 15,7-8 0-15,-3-7 7 16,-4-6-15-16,-3-5 1 15,-6-3 4-15,0-4 2 16,-3-25-11-16,-3-4-27 16,-6-5-34-16,-4-1 33 15,-2 6 19-15,0 1 9 16,0 7-1-16,0 4 1 16,0 0 2-16,-8 3 7 15,1-1 13-15,2 3-5 16,-1 0-10-16,-1-1-3 15,3-1-1-15,-1 2 1 0,1 2 1 16,2 2 3 0,-1 5 5-16,1 2 4 0,-3 2-7 15,5 3-10-15,-2 0 0 16,-2 0-3-16,-3 0-4 16,-4 0-91-16,-7 6-149 15,4 5-290-15</inkml:trace>
  <inkml:trace contextRef="#ctx0" brushRef="#br0" timeOffset="-189425.26">25978 12471 68 0,'0'0'108'0,"0"0"-75"15,0 0-28-15,0 0 18 0,0 0-23 16,0 0-4-16,0 0-19 16,20-7 23-1,-4 3 32-15,-5-1-25 0,0-2-7 16,-6 2-196-16</inkml:trace>
  <inkml:trace contextRef="#ctx0" brushRef="#br0" timeOffset="-189179.4">25978 12471 145 0,'42'-39'142'0,"-42"39"-83"16,0 0 8-16,0 0 32 0,0 0-43 16,0 0-24-16,-24 18 21 15,24-18 53-15,0 0 17 16,18 0-37-16,13 0 0 15,4 0-19-15,3 0-43 16,-5 0-5-16,-4-4-16 16,-4 2-3-16,-7 2-19 15,-5 0-114-15,-8 0-73 16,-5 0-169-16</inkml:trace>
  <inkml:trace contextRef="#ctx0" brushRef="#br0" timeOffset="-188805.73">26029 12645 567 0,'0'0'221'15,"0"0"-166"-15,0 0-10 16,0 0 7-16,0 0 4 15,0 0-16-15,-2 0-4 16,2 0-3-16,0 0 17 16,0 0-14-16,0 0-15 15,0 0 4-15,0 0-18 16,0 0 3-16,0 0 8 16,0 0 6-16,20 0 19 0,16 0 6 15,11-3-32-15,3-8-5 16,-2 1-6-16,-4-1-4 15,-10 2 2-15,-10 1-3 16,-8 4 0-16,-10-1-1 16,-6 5-7-16,0 0-53 15,0 0-61-15,0 0-51 16,0-1-253-16</inkml:trace>
  <inkml:trace contextRef="#ctx0" brushRef="#br0" timeOffset="-183528.88">26049 12515 385 0,'0'0'190'15,"0"0"-120"-15,0 0-31 16,0 0-21-16,0 0-13 0,0 0 6 16,0 0-11-16,36 0-16 15,-36 0-10-15,0 0 3 16,0 0-25-16,0 0 8 15,0 0 12-15,0 0 28 16,-2 0 3-16,-1 0-3 16,1 0 0-16,0 0 4 15,0 0-4-15,0 0 3 16,2 0-1-16,0 0 7 16,0 0 14-16,0 0 56 15,0 0-17-15,0 0-24 16,0 0-1-16,0 0 1 0,0 0-6 15,0 0-9 1,0 0-11-16,-2 0-12 0,0 0-5 16,-1 0 4-16,-1 0 0 15,1 0 1-15,3 0 1 16,0 0 0-16,0 0 2 16,0 0 4-16,-7 1-7 15,-1 1-6-15,-3 1 6 16,-3-2 6-16,3 2-4 15,7-3-2-15,2 0 0 16,2 0 0-16,0 0 8 16,0 0 26-16,0 0 19 15,17 0-7-15,8-3-28 0,4-4-17 16,0-2 13-16,0 2-10 16,0 0-3-1,-8 4-1-15,-4 1 2 0,-5 0-3 16,-2 0 2-16,-6-1 5 15,-1 3-6-15,-3 0 0 16,0 0-1-16,0 0 1 16,0 0 0-16,0 0 0 15,0 0-1-15,0 0-13 16,0 0-57-16,0 0-95 16,0 0-85-16,-5 0-224 15</inkml:trace>
  <inkml:trace contextRef="#ctx0" brushRef="#br0" timeOffset="-183029.29">26072 12680 94 0,'0'0'104'16,"0"0"-46"-16,0 0-7 0,0 0-13 16,0 0 4-1,0 0 3-15,-11 9 83 0,11-9 12 16,0 0-13-16,0 0-48 15,0 0-40-15,0 0-12 16,0 0-6-16,-5 0-9 16,-4 0-8-16,1 0-1 15,1 0-2-15,2 0-1 16,5 0 1-16,0 0 3 16,0 0-3-16,0 0 19 15,0 0 26-15,5 0-30 16,2-4-13-16,-3 2-1 0,-2-1 4 15,2 3 6-15,-2 0-7 16,5-5 16-16,5 3 6 16,3-3-17-16,5 0-5 15,7-1-1-15,2-2-3 16,2 0-1-16,0 0-27 16,1-4-140-16,1-4-422 15</inkml:trace>
  <inkml:trace contextRef="#ctx0" brushRef="#br0" timeOffset="-138741.83">27115 12222 93 0,'0'-4'31'16,"0"-2"5"-16,0 0 13 15,0 0-7-15,0 0 7 16,-2 1-13-16,2 2 6 0,0-1 30 16,0 2-23-16,0-1 12 15,0 2-1-15,0-2 2 16,0 2-18-16,0-1 16 15,0 0-9-15,0 0-26 16,0 2 5-16,0 0 3 16,0 0-17-16,0 0 0 15,0 0-4-15,0 0 0 16,0 0 0-16,0 0 4 16,0 0 1-16,0 0-12 15,0 0-5-15,0 11-12 16,0 18 12-16,0 5 1 15,-5 2 2-15,1-2-1 0,0 0-2 16,1-6 2 0,1-2-1-16,2-10 0 0,0-4 1 15,0-6 4-15,0-4-6 16,0-2 4-16,-3 0 1 16,3 0 1-16,0 0 1 15,0 0-7-15,0 0-2 16,-2 0-78-16,0 0-152 15,-5 0-280-15</inkml:trace>
  <inkml:trace contextRef="#ctx0" brushRef="#br0" timeOffset="-138307.72">26876 12668 67 0,'0'0'216'15,"0"0"-143"-15,0 0-45 16,0 0 30-16,0 0 2 0,0 0-4 16,-40 12 14-16,40-9-11 15,0-3 26-15,2 0-2 16,30 0 13-16,15 0-56 16,15 0-16-16,9-12-6 15,-2 0 2-15,-1 2-10 16,-10 2 4-16,-16 6-7 15,-13 2-5-15,-14 0 1 16,-10 0-2-16,-5 0-2 16,0 0-8-16,0 0-54 15,-12 3-64-15,-10 10-59 16,-4-3-304-16</inkml:trace>
  <inkml:trace contextRef="#ctx0" brushRef="#br0" timeOffset="-137442.22">27137 12944 194 0,'0'0'220'15,"0"0"-150"-15,0 0-60 16,0 0-5-16,0 0 10 15,0 0-11-15,0 0-3 0,0 0 1 16,0 0 14-16,0 0 46 16,0 0-6-16,0 0 17 15,0 0-16-15,0 0-18 16,0 0-5-16,0 0-12 16,0 0 1-16,0 0-11 15,0 0-2-15,0-7-5 16,-4 4-4-16,-2-4 9 15,-2 0 2-15,-1 0-3 16,-1-1 2-16,0 4-6 16,-1 0-2-16,3 3-1 15,-6 1 0-15,1 0-1 16,-3 0 1-16,-2 0-4 0,0 0 1 16,1 4 1-16,-1 4 0 15,3 4-2-15,-4 4 2 16,3 4 5-16,3 8 3 15,3 2 10-15,4 2 0 16,6 0 0-16,0-4 16 16,3-6-15-16,23-5-2 15,9-12 2-15,7-5-2 16,4 0-2-16,-1-17-3 16,-7-6-9-16,-5-3-3 15,-8 2 0-15,-7 2-22 16,-7 1 22-16,-7 4-10 15,-2 2 7-15,-2 1 0 16,0 2 3-16,0 3 4 0,0 0-3 16,0 5-1-16,0-1 1 15,0 3-1-15,0-5 0 16,0 4 2-16,0-1-1 16,0 0 21-16,0 0-9 15,0 1 0-15,0 2 3 16,0 1 2-16,0 0-3 15,0 0-6-15,0 0-7 16,0 0-2-16,0 0-1 16,0 1-9-16,0 21 5 15,0 17 5-15,0 15 0 16,0 8 5-16,0 8-2 0,0 0 9 16,0-5 0-16,0-6 3 15,0-13 2-15,-4-8-10 16,2-11 2-16,-3-11 3 15,5-6-6-15,0-5-5 16,0-5 10-16,0 0-1 16,0 0-10-16,0 0-101 15,9-21-139-15</inkml:trace>
  <inkml:trace contextRef="#ctx0" brushRef="#br0" timeOffset="-136600.31">27547 12489 264 0,'0'0'119'16,"0"0"-42"-16,0 0 8 0,0 0 0 16,0 0 6-16,0 0-27 15,0 0-17-15,0 0-1 16,0 0 0-16,0 0-14 15,10 0-18-15,9 3 0 16,6 11-7-16,4 6 22 16,0 2-10-16,-2-1-16 15,-1-1 2-15,-5-6 3 16,-6-2-5-16,-6-5-1 16,-4 0-2-16,-3-3 5 15,0-3-4-15,-2-1-2 16,0 3-7-16,0-3-41 15,0 0-60-15,0 0-97 0,0-15-328 16</inkml:trace>
  <inkml:trace contextRef="#ctx0" brushRef="#br0" timeOffset="-136259.5">27750 12533 212 0,'0'0'117'16,"0"0"-49"-16,0 0 15 16,0 0-2-16,0 0-37 15,0 0-3-15,-6-15 23 16,6 15-5-16,-3 0 8 16,3 0-8-16,-2 0-30 0,0 0-12 15,-2 0-17-15,-4 7 6 16,2 9-6-16,-7 4 27 15,-1-2-15-15,-1 2 8 16,-3 0 6-16,-3-2-4 16,0 0-3-16,-2 0 8 15,3-2-8-15,5-5-11 16,6-4-2-16,4-5 0 16,5-2 3-16,0 0 1 15,0 0-10-15,12-4-122 16,5-18-410-16</inkml:trace>
  <inkml:trace contextRef="#ctx0" brushRef="#br0" timeOffset="-128377.91">28252 12117 22 0,'0'0'28'0,"0"0"-5"15,0 0 16-15,0 0 0 16,0 0 7-16,0 2 7 16,0-2 7-16,0 0 2 15,0 3-30-15,0-3-8 16,-2 0-9-16,-10 1-6 0,-1 4-7 15,-1-2 3-15,1-1-1 16,-1 3 2-16,4-3 6 16,3-2 13-16,3 1 17 15,4-1 10-15,0 0-1 16,0 0 14-16,0 0 16 16,0 0 0-16,19 0-37 15,16-3-20-15,7-9-18 16,9-2 12-16,0-2-17 15,-4 0 9-15,-9 2-3 16,-9 3-5-16,-11 3 4 16,-12 7-6-16,-6-2 0 15,0 3 0-15,0 0-2 16,0 0-2-16,0 0-2 0,0 0-2 16,-2-2 8-16,-2 0 0 15,2 2 1-15,2 0-2 16,-6-2 3-16,4 2-2 15,-2 0 0-15,-2-2-1 16,1 2 1-16,1-1 1 16,0-2 0-16,-2 3-1 15,2-2 3-15,4 2-3 16,0 0-2-16,0 0 2 16,0 0 3-16,0 0 0 15,0 0 3-15,0 0 5 16,0 0-11-16,0 0 3 0,0 0 2 15,0 0-5-15,0 0-3 16,0 0 2-16,0 0 1 16,0 0 0-16,0 0 0 15,0 0 1-15,0 0-1 16,0 0 3-16,0 0-3 16,0 0 0-16,0 0 3 15,0 0-4-15,0 0 1 16,0 0 0-16,0 0 1 15,0 0 0-15,0 0-1 16,0 0 0-16,0 0 5 0,0 0-9 16,0 0 4-1,0 0 0-15,0 0-1 0,0 0-3 16,-6 0-10-16,-5 17-31 16,-1 12 45-16,-1 10 9 15,1 1 2-15,6 0-4 16,1-6-2-16,5-4 3 15,0-4-3-15,0 0-2 16,0 1-2-16,0-1 0 16,0-3 1-16,0 0 2 15,0-8-1-15,0 0-1 16,0-8 1-16,0 0 0 16,0-3-3-16,0-3 0 15,0-1-35-15,0 0-90 16,9 0-104-16,1 0-154 0</inkml:trace>
  <inkml:trace contextRef="#ctx0" brushRef="#br0" timeOffset="-126524.98">26683 13082 5 0,'0'0'86'0,"0"0"-53"15,0 0 5-15,0 0 32 16,0 0 0-16,0 0-10 0,12-20 4 15,-8 16 1-15,2-2-12 16,-2 0-1-16,1 0-15 16,-1 0-15-16,-2 1-6 15,0-2 4-15,0 1 6 16,-2-1 1-16,0 4 13 16,0-1-19-16,0-1-1 15,0 0-12-15,0-2 6 16,0 4-13-16,0-1 12 15,0 2 7-15,0 0 2 16,0-1-1-16,0 3-11 16,0 0-2-16,0 0-8 15,-2 0-5-15,-4 21-12 0,-3 16 17 16,1 12 5-16,-4 9 12 16,3 4 0-16,3-2-7 15,0-2 3-15,4-3-4 16,0-8 8-16,0-6 0 15,2-7-2-15,0-10-4 16,0-7 6-16,0-8-6 16,0-5-7-16,0-2 5 15,0-2-4-15,0 0-5 16,0 0 18-16,0 0-18 16,0 0-48-16,0-8-54 15,10-16-164-15</inkml:trace>
  <inkml:trace contextRef="#ctx0" brushRef="#br0" timeOffset="-124275.85">27100 12944 255 0,'0'0'115'16,"0"0"-63"-16,0 0-2 15,0 0 5-15,0 0-20 16,0 0-15-16,0 0 0 16,0-7-5-16,0 7 2 15,0 0-3-15,0 0-4 16,0-1 4-16,0-1-2 0,0 2-5 15,-3 0 3-15,-4 0 4 16,1 0 2-16,-1 0 4 16,-2 0-8-16,-2 0 4 15,0 0-2-15,2 0-5 16,0 3 4-16,0 4 7 16,3-3-8-16,1 2 1 15,-2-1-5-15,2 2 3 16,1 1 1-16,-2 3-6 15,-1 0 11-15,-2 2 0 16,0 2 5-16,3 4-7 16,-5 0-4-16,1 3 3 0,1 0 9 15,1-2-5 1,0-1-9-16,2-5 1 0,2 6-4 16,1-5 1-16,3 3 0 15,-2-1 1-15,2 1-2 16,0 1-1-16,0-1 2 15,0-2-2-15,0-2 0 16,0 1 1-16,0-1 0 16,0 0 2-16,2 1-1 15,3 2 0-15,-3 1 4 16,0-4-5-16,2 2-2 16,0-3 4-16,-2-1-6 15,0 2 7-15,0-5-2 0,2-1-7 16,-2 0 6-1,1-1 0-15,1 5 4 0,2-3-2 16,4 1-2-16,-1 2-1 16,-1-2 2-16,4 2 0 15,-3-2 1-15,-3 0-7 16,1-2 1-16,0 0-1 16,-3-3 5-16,3-2-5 15,-1 2 4-15,1-3 3 16,2-2 6-16,0 0 3 15,2 0-6-15,1 0-3 16,3 0-1-16,1 0 4 0,-1-7-8 16,-1-1 4-1,-1-1-3-15,-1-2 3 0,3 4-4 16,-1-4 7-16,-4 1-9 16,-1-2 4-16,0 0 2 15,-4-3 1-15,-1-4 2 16,1-3 6-16,-1 3-7 15,0-4-5-15,-2 2-2 16,0 0 2-16,1 1-3 16,0 0-1-16,-3 4 5 15,0 0-5-15,0 0 0 16,0 2 0-16,0-2 1 16,0 0 0-16,0 2 0 15,0-5-1-15,0 3 2 16,-6 0-2-16,2 0-1 0,2-2 1 15,-2 2 0-15,2 1 2 16,-1-2-2-16,1 2 1 16,-2 1-2-16,2-3 2 15,-4 2-2-15,0 3 1 16,-1-2-2-16,3 1 2 16,0-1 3-16,-4 2-3 15,4-2 0-15,-2 0 0 16,1 2 0-16,1 1 1 15,0 2-1-15,2 2 0 16,-4 0 0-16,2 3 1 16,0 0-1-16,1 0 0 15,-1 0 0-15,0 0 0 16,-3-1-1-16,2 2 1 0,1-2 0 16,-1 3-2-16,1 2 1 15,0 0-4-15,2 0 5 16,-1 0-1-16,-2 0-4 15,-1 0 4-15,-1 0 1 16,-1 0 0-16,-4 0-2 16,3 0 2-16,1 0 0 15,-4 0 0-15,5 0 0 16,1 0 2-16,-1 0-2 16,3 0 0-16,-3 0-3 15,0 0 4-15,3 2-1 16,2 1 0-16,0-1-3 0,-1 0 2 15,-1 1 1-15,0 4-3 16,-2-2 3-16,0 2 0 16,4 1 0-16,-2-3-2 15,-3 4 4-15,3-2-4 16,-4 0 2-16,4 3 0 16,2 0-2-16,0 4 1 15,2 1 0-15,0 2 0 16,0 3 0-16,0 1 0 15,0-1 1-15,0 3 1 16,0-3-1-16,0 2-2 16,0-3 2-16,0 4 2 15,0 0-2-15,0-3 0 0,2-5-1 16,0 3 1-16,0 0 0 16,0-3 1-16,4-1-1 15,-4 0-2-15,2-4 2 16,-2 2 0-16,3 0 0 15,-3-2 0-15,-2 2 0 16,0-4 1-16,2 1-1 16,0 3 0-16,0-5-1 15,-2 3 1-15,2-1 0 16,3 2 0-16,-2 3 0 16,3 0-1-16,1 2 1 15,-1 2-1-15,3-4 2 0,-4 3-2 16,2-5 1-16,-3-3 0 15,0 0 0-15,0-4 1 16,1-1-1-16,-2 1 2 16,1-1-2-16,3-1 1 15,-1 1 0-15,1 0-1 16,0-1 1-16,0 1 0 16,-1-3 1-16,-2-1 0 15,1 3-2-15,1-3 4 16,-1 0-3-16,4 0 5 15,2 0-1-15,3 0-3 16,1-11 0-16,5 3 2 16,-1-4-2-16,-4 3-1 0,-2-1-1 15,-4 2 3 1,0-4-2-16,-5 3 2 0,3-3 1 16,-2-4-2-16,-1-2 6 15,1-4-2-15,-3-5 0 16,0-2-3-16,2-9 1 15,-4-9 0-15,2-4-3 16,0-7-1-16,-2 1 1 16,0 11-1-16,0 14 0 15,-6 15 0-15,-23 10-3 16,-15 7 0-16,-12 7-49 16,-9 25-92-16,3-5-69 0,8-5-332 15</inkml:trace>
  <inkml:trace contextRef="#ctx0" brushRef="#br0" timeOffset="-122737.98">26734 13092 101 0,'0'0'161'15,"0"0"-86"-15,0 0 12 16,0 0-10-16,0 0-45 15,0 0-19-15,0-3-6 16,0 3 6-16,0-2 26 16,0-1 15-16,0-1 3 0,0-1-29 15,0-4-3-15,0 1 0 16,0 0-4-16,0 1-11 16,0 2-1-16,-2-1 1 15,-3 3-9-15,2 0-1 16,1 1 2-16,2 0 3 15,-2 2-5-15,2-2 2 16,-2 2 6-16,2 0 13 16,0 0 4-16,-2 0-1 15,-2 0-17-15,-7 0-7 16,-5 2-2-16,-7 16 1 16,2 8 1-16,-2 2 0 0,0 2-4 15,3 2 4-15,5-4 9 16,4-2-8-16,6-7 15 15,3-11-9-15,2-5 0 16,0-3 5-16,0 0 5 16,2 0 28-16,16-10-17 15,3-10-17-15,-4-6-4 16,1-2 0-16,-5 0-2 16,1-2-5-16,-3 2 0 15,-3 6 2-15,0 3 0 16,-4 7 1-16,0 4-3 15,-1 5-2-15,-3 1 2 16,0 2 1-16,0 0 2 16,0 0-3-16,0 0 9 15,0 0-4-15,0 0 6 0,0 0-2 16,0 0-8-16,0 0-1 16,0 0-6-16,0 2-3 15,0 26 1-15,0 13 8 16,0 12 1-16,-3 10 2 15,-3 0-1-15,2 2 4 16,0-5-6-16,2-4 0 16,2-8 1-16,0-6 1 15,0-8 6-15,0-8-2 16,0-6-5-16,0-6 11 0,-2-4-11 16,2-3 10-1,-2-5-11-15,0 1 6 16,2-1-5-16,0 1 1 0,0 1-2 15,0 1 0-15,0-1-2 16,0 0 2-16,0 1 3 16,0-5 0-16,0 2 4 15,0-2-2-15,0 0 0 16,0 0-2-16,0 2 0 16,0-2 5-16,0 1-8 15,0-1 0-15,0 2 2 16,0 0 0-16,0-2-2 15,0 0 0-15,0 0 2 16,0 0 3-16,0 0-4 16,0 0 5-16,0 0-5 0,0 0 1 15,0 0 6-15,0 0-6 16,0 0-2-16,0 0 1 16,0 0-1-16,0 0 0 15,0 0 0-15,0 0 0 16,-5 0 1-16,-3 0-2 15,-10 0 1-15,-7 3 0 16,-2-3 0-16,3 0 1 16,6 0-1-16,7 0 0 15,7 0 0-15,4 0 2 16,0 0 0-16,0 0-2 16,17 0 5-16,17-7-2 15,11-4-2-15,3-1 2 16,-1 0-3-16,2 1-25 0,-2-2-142 15,0-5-247-15</inkml:trace>
  <inkml:trace contextRef="#ctx0" brushRef="#br0" timeOffset="-121927.27">28122 12610 242 0,'0'0'128'0,"0"0"-63"16,0 0 13-16,0 0-10 15,0 0-50-15,0 0-1 16,0 0 45-16,-64 29 21 16,49-23 3-16,5-2-8 15,10-2 4-15,0-2 8 16,10 0 7-16,29 0-46 16,22-12-24-16,15-6-11 0,6 0-1 15,2-2-1 1,-3 1-6-16,-14 5-5 0,-23 7 3 15,-17 2-3-15,-20 4-3 16,-7 1-12-16,0 0-8 16,0 0-1-16,-18 10-4 15,-9 7-39-15,-2-2-127 16,2-3-162-16</inkml:trace>
  <inkml:trace contextRef="#ctx0" brushRef="#br0" timeOffset="-121352.14">28161 12976 331 0,'0'0'186'15,"0"0"-75"1,0 0 6-16,0 0-23 0,0 0-14 16,0 0-20-16,13-42-9 15,-13 38-10-15,0 1 12 16,0 3-9-16,0 0-18 16,0 0-5-16,0 0-5 15,0 0-4-15,0 0-12 16,0 23-10-16,0 17 10 15,0 16 4-15,-9 8 4 16,3-3 4-16,0-3-11 16,4-7 11-16,0-5 16 0,0-7-6 15,0-7-8 1,-3-11-1-16,3-2-12 0,0-6 3 16,2-8 1-16,0-3-1 15,0 0 5-15,0-2-9 16,2 0-16-16,13-2-55 15,6-18-68-15,-1-8-141 16,-1-6-379-16</inkml:trace>
  <inkml:trace contextRef="#ctx0" brushRef="#br0" timeOffset="-120839.74">28450 12988 519 0,'0'0'79'16,"0"0"-44"-16,0 0 33 15,0 0-7-15,0 0-34 16,0 0 0-16,0-14 1 16,0 14 44-16,0 0-4 15,0-3-15-15,0 3-9 16,0 0-15-16,0 0-18 15,-2 0-3-15,-7 0-7 16,-5 7 1-16,4 5 0 16,-1 7 3-16,-3 8 0 15,3 7-2-15,-1 9 10 0,6-4 9 16,1 3 8-16,5-4-18 16,0-4 10-16,0-2-17 15,0-5 10-15,17-6-7 16,0-7 3-16,5-5 3 15,3-7 2-15,6-2 6 16,0 0-4-16,3-16-8 16,-1-5 1-16,-6-2-3 15,-4-4-3-15,-6-3-3 16,-8-6 0-16,-9-2 4 16,0-6-5-16,-3-2 0 15,-16 2 1-15,-4 6-2 0,-4 8 0 16,-2 6-1-16,3 6-9 15,-1 2-47-15,1 5-42 16,-3 6-94-16,0 1-229 16</inkml:trace>
  <inkml:trace contextRef="#ctx0" brushRef="#br0" timeOffset="-120188.06">27829 12475 147 0,'0'0'136'16,"0"0"-109"-16,0 0 18 16,0 0 9-16,0 0 5 15,0 0-3-15,0-34-20 0,0 32-14 16,0-1 31-16,0 1 14 16,0 2-18-16,0 0-9 15,0 0-15-15,-7 0-25 16,-7 0-3-16,-6 12 1 15,0 6 2-15,-2 7 9 16,1-1-8-16,4 1 1 16,-3 6 1-16,-3-4-3 15,-1-4-141-15,0-8-505 16</inkml:trace>
  <inkml:trace contextRef="#ctx0" brushRef="#br0" timeOffset="-119841.24">27565 12607 38 0,'0'0'165'0,"0"0"-39"16,0 0 46-16,0 0-32 15,0 0-72-15,0 0-55 16,14-11-3-16,1 11 2 16,3 7 3-16,4 11 6 0,3 3 8 15,2 5-17 1,-1 6-3-16,1-1 4 0,-2 1 13 16,-1-6 0-16,-6-6 3 15,-2-4-15-15,-5-4-6 16,-5-3 1-16,-1-1-2 15,-3-4-7-15,-2 0-25 16,0-4-298-16,0 0-291 16</inkml:trace>
  <inkml:trace contextRef="#ctx0" brushRef="#br0" timeOffset="-119062.93">29275 12340 55 0,'0'0'137'16,"0"0"-125"-16,0 0-12 15,0 0 37-15,0 0 29 16,0 0 5-16,0 0 29 16,-63 0 16-16,63 0 18 0,0 0-23 15,0 0-16-15,0 0-10 16,0 0-1-16,6 0-35 16,17 0-27-16,11 0 1 15,6-1-10-15,0-6-10 16,-6 1-2-16,-5 0 10 15,-7 0-11-15,-11 2-26 16,-1-1-54-16,-10 5-1 16,0 0 1-16,0 0 10 15,-4-3-65-15,-11 1-208 16</inkml:trace>
  <inkml:trace contextRef="#ctx0" brushRef="#br0" timeOffset="-118913.02">29275 12340 160 0</inkml:trace>
  <inkml:trace contextRef="#ctx0" brushRef="#br0" timeOffset="-118664.14">29275 12340 160 0,'2'-105'91'0,"-2"105"-31"0,0 0 70 0,0 0-37 0,0 0-32 15,0 0 6-15,-9-19 16 16,9 17 4-16,0 0-5 16,0 2-22-16,0-3-4 15,0 3-20-15,0 0-3 0,0 0-5 16,0 0-16-16,0 0-12 16,0 21 0-16,12 9 11 15,-3 6 5-15,-3 5-7 16,-2 0 8-16,-4-3-1 15,0-1-5-15,0-10-3 16,0-3 2-16,0-6-2 16,0-5-4-16,0-3-1 15,0-3 3-15,0 3-1 16,0 1-5-16,0-8-203 16,0-3-435-16</inkml:trace>
  <inkml:trace contextRef="#ctx0" brushRef="#br0" timeOffset="-117426.98">29061 12434 274 0,'0'0'188'0,"0"0"-58"0,0 0 22 15,0 0-53-15,0 0-41 16,0 0-38-16,-38 0-19 16,38 0 6-16,0 0-4 15,0 0 5-15,0 0 22 16,27 0-6-16,20-4 19 15,18-10-14-15,10-4-23 16,6 0 4-16,-8 2-4 16,-9 3-2-16,-10 4-4 15,-19 6 6-15,-12-2-8 16,-10 5 2-16,-8-2 0 16,-5 2 2-16,0 0 21 15,0 0 22-15,0 0-13 0,0 0 5 16,0-2-11-16,0 0-22 15,0 2-2-15,-5-2-2 16,5 2-1-16,0 0 1 16,-4 0-7-16,-5 0-59 15,-4 0-82-15,-7 0-115 16,-7 0-223-16</inkml:trace>
  <inkml:trace contextRef="#ctx0" brushRef="#br0" timeOffset="-117023.21">29034 12457 339 0,'0'0'215'15,"0"0"-140"-15,0 0 6 16,0 0-14-16,0 0-26 16,0 0-11-16,-2 1 21 15,2-1 17-15,14 0-19 16,19 0 17-16,13-8-36 16,14-6 10-16,8-6-9 15,5 1-18-15,-2-4 4 0,-7 5-13 16,-18 4 7-16,-17 4-8 15,-11 4 2-15,-9 5-1 16,-5-2-3-16,-4 3 15 16,0 0-3-16,0 0-1 15,0 0-5-15,0 0-7 16,0 0-8-16,-6 0-47 16,-11 0-94-16,-2 0-58 15,-1 0-110-15</inkml:trace>
  <inkml:trace contextRef="#ctx0" brushRef="#br0" timeOffset="-116513.52">29337 12250 432 0,'0'0'151'0,"0"0"-108"15,0 0 39-15,0 0 6 16,0 0-15-16,0 0-8 16,-6-42-25-16,6 34-6 15,0 2 22-15,0-1-8 16,0 4-9-16,0 1 1 16,0 0-13-16,0 2 0 0,0 0-6 15,0 0 0 1,0 0-4-16,0 0-2 0,0 0-2 15,0 0-13-15,0 6 1 16,2 16-2-16,5 10 2 16,2 8 9-16,-3 5-3 15,-1 1-1-15,-5 4 8 16,2 0-14-16,-2-3 6 16,0-6 11-16,2-4-11 15,2-12 1-15,-1-5 2 16,-1-6-1-16,1-6 8 15,-1-3-13-15,-2-5 2 16,0 0 3-16,0 0-7 16,0 0 2-16,0 0 2 15,0 0-4-15,0 0-1 0,0 0 1 16,2 0-1-16,-2 0 4 16,0 0-4-16,2 0-58 15,5 0-87-15,1 0-204 16</inkml:trace>
  <inkml:trace contextRef="#ctx0" brushRef="#br0" timeOffset="-114383.78">30485 12043 209 0,'0'0'137'0,"0"0"-48"16,0 0-2-1,0 0 6-15,0 0-4 0,0 0-19 16,0 0-5-16,0 0 2 16,0 0-17-16,0 0-24 15,0 0-8-15,0 0-11 16,0 0 0-16,0 0-7 15,0-4 10-15,0 0-4 16,-6-4-4-16,-5 3-1 16,1-4-1-16,2 1 5 15,1 0-1-15,1-1-4 16,-4-3 1-16,4 1 0 16,-1-1 2-16,1 2 4 15,-4-3 0-15,4 4-4 0,1 1 3 16,1 0 4-1,-2 1 3-15,-2 2-1 0,4 1-9 16,-3 0 4-16,3 2-7 16,-2 2 1-16,-2-2-1 15,2 2 0-15,-3 0-3 16,0 0 2-16,-5 0-3 16,-1 0 4-16,-1 8-2 15,1 1 2-15,1 8 0 16,1-2 0-16,5 6 0 15,0-1 7-15,6 2-4 16,0 0 1-16,2 0 2 16,0-4 2-16,0-2-4 0,6-4-2 15,6-3 4-15,-3-4-3 16,-1-2 1-16,0-2-3 16,-4-1-1-16,5 0 0 15,2 0-1-15,2-16-9 16,5-1 4-16,2-4 4 15,1-1-15-15,0 2 10 16,-5 3 0-16,-5-2 7 16,-1 7 1-16,-8 5 5 15,0 0 1-15,-2 5 19 16,0 2 15-16,0 0-9 16,0 0-11-16,0 0-13 0,0 0 3 15,0 0-7-15,0 0 4 16,0 0-8-16,0 0-4 15,2 10-8-15,-2 20-5 16,0 12 17-16,0 4 2 16,0 2 6-16,0-3-4 15,-6-6 0-15,0-2-2 16,4-9 0-16,0-4 1 16,2-4 1-16,0-8-4 15,0-4-21-15,0-6-194 16,0-2-252-16</inkml:trace>
  <inkml:trace contextRef="#ctx0" brushRef="#br0" timeOffset="-114096.09">30180 12363 145 0,'0'0'479'0,"0"0"-320"15,0 0-73-15,0 0-49 16,0 0 39-16,0 0-31 0,301-61-5 16,-225 39-20-1,-11 4 1-15,-21 3 1 0,-17 8-18 16,-19 2-4-1,-8 5-9-15,0 0-200 0,-8 0-85 16,-19 3-30-16</inkml:trace>
  <inkml:trace contextRef="#ctx0" brushRef="#br0" timeOffset="-113782.27">30292 12471 479 0,'0'0'210'0,"0"0"-104"0,0 0-27 16,0 0-29-16,0 0 2 15,0 0-21-15,44 45-4 16,-35-23 20-16,-2 2-29 15,-5 5-3-15,-2 2-12 16,0 1 6-16,0-1-5 16,-4-2-1-16,-6-5 1 15,1-7-4-15,5-2 0 16,2-8-60-16,2-5-107 16,0-2-80-16,6 0-215 0</inkml:trace>
  <inkml:trace contextRef="#ctx0" brushRef="#br0" timeOffset="-113311.74">30570 12518 545 0,'0'0'195'0,"0"0"-135"16,0 0 38-16,0 0-16 15,0 0-54-15,0 0-17 16,0-15 3-16,0 15 3 16,0 0 18-16,0 0-9 15,0 0-7-15,0 0-5 0,0 0-12 16,0 0-2-16,0 0-8 16,-11 13 8-16,-3 9 1 15,1 2 4-15,2 1 3 16,4 1 1-16,7-5 1 15,0 0 0-15,0-1-3 16,7-2-3-16,13-4 7 16,3-4-6-16,1-6 6 15,0-4-1-15,1 0-2 16,-1-12 5-16,-3-8-6 16,-4-6-3-16,-7 0-4 15,-8-1 1-15,-2 1-1 0,0 4 0 16,-23 7-5-1,-1 3-1-15,-5 6-4 0,2 3 3 16,5 3 6-16,2 0-3 16,4 0 0-16,9 3-69 15,7 1-170-15,0-4-507 16</inkml:trace>
  <inkml:trace contextRef="#ctx0" brushRef="#br0" timeOffset="-110283.83">30958 12068 122 0,'0'0'38'16,"0"0"-25"-16,0 0 33 15,0 0 14-15,0 0 1 16,0 0 11-16,0 0 14 15,0 0-10-15,0 0 26 16,0 0-26-16,0 0-21 16,0 0-8-16,0 0 1 15,0 0 8-15,0 0-22 16,0 0-17-16,0 0-17 0,7 0-2 16,11 7 2-1,1 3 0-15,6 2 9 0,-2-1 1 16,-1-4-8-1,-2 1-2-15,-4 0 4 0,-8-3-3 16,-3-1 0-16,-5-4-1 16,0 0-9-16,0 0-66 15,0 0-16-15,0 0-31 16,-5 0 11-16,-3 0-62 16,1 0-123-16</inkml:trace>
  <inkml:trace contextRef="#ctx0" brushRef="#br0" timeOffset="-110206.77">30958 12068 12 0</inkml:trace>
  <inkml:trace contextRef="#ctx0" brushRef="#br0" timeOffset="-109829.91">30958 12068 12 0,'136'3'163'0,"-136"-3"-55"0,0 0-16 0,0 0-7 0,0 0-17 16,0 0-23-16,0-17-10 15,0 14-1-15,0 3 1 16,0-3 3-16,0 3 6 15,0 0-18-15,0 0 10 16,0 0-1-16,0 0 5 16,0 0-9-16,0 0-16 15,0 0 14-15,0 0-10 16,0-1-3-16,0 0 8 16,4-6-7-16,1 2-9 0,-5 0-4 15,2 1-3-15,-2 2 3 16,0 1-4-16,0-2 7 15,0 1-7-15,0 2 9 16,3 0-2-16,-3 0-7 16,2 0 1-16,-2 0 3 15,0 0-4-15,0 0-2 16,0 0 2-16,0 0-11 16,0 0-17-16,-2 12-8 15,-17 13 36-15,2 4 4 16,-1 2 3-16,5-5 4 15,3-4-5-15,6-7-1 16,4-3 5-16,0-1-10 16,0-7-193-16,0-4-368 15</inkml:trace>
  <inkml:trace contextRef="#ctx0" brushRef="#br0" timeOffset="-109313.81">31461 11785 78 0,'0'0'517'15,"0"0"-412"-15,0 0-66 16,0 0 30-16,0 0-9 16,0 0-32-16,0 0-28 15,-4-6-17-15,-5 6 2 16,-3 8 15-16,0 6 6 15,5-3 3-15,5 3 8 16,2-1 1-16,0 1-2 16,0 0 7-16,9 4-4 0,7 6 0 15,5 2-4-15,4 3-3 16,0-4 6-16,0-1-1 16,-8-6 5-16,-5-3-3 15,-8-7 6-15,-4-5-14 16,0 4-11-16,0 2-3 15,-18 3 3-15,-18 4 1 16,-4-3 7-16,-3-4-8 16,6-6-2-16,3-3-60 15,12 0-93-15,13-11-148 16</inkml:trace>
  <inkml:trace contextRef="#ctx0" brushRef="#br0" timeOffset="-109069.53">31488 11743 332 0,'0'0'456'0,"0"0"-353"15,0 0-31-15,0 0 31 16,0 0-29-16,0 0-72 15,170-40 9-15,-108 23-9 16,-8 3-2-16,-18 6 0 16,-16 4-75-16,-16 4-120 15,-4 0-289-15</inkml:trace>
  <inkml:trace contextRef="#ctx0" brushRef="#br0" timeOffset="-108667.83">31409 12214 368 0,'0'0'149'15,"0"0"-119"-15,0 0-4 16,0 0 21-16,0 0-9 16,0 0-14-16,0 10 2 15,0-10 33-15,0 0 7 16,10 2-3-16,11-2 22 15,14 0 9-15,14 0-8 16,21 0-39-16,9-18-21 16,6-1-10-16,-9 6-7 15,-23 5-8-15,-26 6-2 0,-20 2-107 16,-7 0-170-16,-20 2-232 16</inkml:trace>
  <inkml:trace contextRef="#ctx0" brushRef="#br0" timeOffset="-108315.66">31413 12421 428 0,'0'0'182'0,"0"0"-96"16,0 0 30-16,0 0 17 15,0 0-66-15,0 0-10 16,9-7-28-16,-5 7-16 16,6 0-7-16,-2 10 5 15,1 10 13-15,3 7 4 16,-6 3-20-16,-6 4-2 15,2 2 1-15,-2 2-6 16,0-5 1-16,0 0-2 16,-12-3-10-16,8-6-138 15,2-10-68-15,2-8-272 0</inkml:trace>
  <inkml:trace contextRef="#ctx0" brushRef="#br0" timeOffset="-107656.33">31718 12501 241 0,'0'0'268'0,"0"0"-195"0,0 0-32 16,0 0 76-16,0 0-19 15,0 0-47-15,-4-7-43 16,4 7-6-16,0 0 0 16,0 0-4-16,-4 0 0 15,2 0-9-15,-6 0 11 16,2 0 14-16,-1 7 20 16,-2 0-15-16,2 1 4 15,3 5-7-15,-1-4 23 16,3 5-11-16,0 5-3 15,0-3-14-15,2 4 6 16,0-2-5-16,0-2-4 16,0-2 0-16,13-1 3 0,9-1 5 15,3-5 5-15,2-1 1 16,0 1-13-16,-8-7 5 16,2 0-8-16,-8 0 1 15,1 0-3-15,-2-5-2 16,-2-10 2-16,-6 3 4 15,-1-2-6-15,-3 1 4 16,0 1-6-16,0 4 0 16,0 0 0-16,0 2 0 15,0 0 0-15,0-2-5 16,0-1 12-16,0 1-4 16,0 1-1-16,0-1 0 0,-3-1-2 15,3 2 6-15,-4 0-1 16,1 2 1-16,1-2 6 15,-3 2 0-15,1-3-3 16,-2-2-7-16,-3-1 4 16,-3-1-6-16,-7 4-1 15,-12 3-1-15,-17 5-3 16,-12 0 2-16,-11 1-16 16,-5 16-159-16,-7-5-388 15</inkml:trace>
  <inkml:trace contextRef="#ctx0" brushRef="#br0" timeOffset="-106545.88">26448 14485 42 0,'0'0'146'0,"0"0"-78"15,0 0 16-15,0 0 37 16,0 0 23-16,0 0-20 0,-21 0-9 16,17 0-10-1,4 0-38-15,0 0-14 0,0 0-17 16,0 0 8-16,0 0-10 15,17 0-18-15,12 0-2 16,10 0-8-16,6-7 4 16,0-3-10-16,-5-3-39 15,-8 4-69-15,-9 0-57 16,-7 2-133-16,-11-1-66 16</inkml:trace>
  <inkml:trace contextRef="#ctx0" brushRef="#br0" timeOffset="-106311.81">26544 14610 560 0,'0'0'183'0,"0"0"-143"15,0 0 25-15,0 0 81 16,0 0-81-16,0 0-23 15,91 0-33-15,-46 0-7 16,-5 0-2-16,-4-10-12 16,-2-3-83-16,-8 1-91 15,-4-1-75-15,1 3-74 16</inkml:trace>
  <inkml:trace contextRef="#ctx0" brushRef="#br0" timeOffset="-104445.42">27764 14258 307 0,'0'0'94'0,"0"0"0"16,0 0-6-16,0 0 20 16,0 0-32-16,0 0-5 15,0 0-10-15,60-49-5 16,-60 49-14-16,0 0 7 16,0 0-13-16,0 0-9 0,0 0-5 15,0 0 3 1,0 0-11-16,0 0 5 0,0 0-16 15,0 0-3-15,-2 0-3 16,-14 0 3-16,-7 12-1 16,-1 6 3-16,0 1-2 15,4-7 0-15,7 2 1 16,5 1-2-16,6-3 2 16,2-2 4-16,0 2 4 15,16-2-2-15,11 2 8 16,4-5-10-16,7 0 0 15,-3 1 4-15,-3 5-6 16,-10-2-2-16,-7 1-1 16,-10 0 0-16,-2-1-5 15,-3-3-2-15,0 2 7 0,0-5 4 16,-16 4-2-16,-7-1 9 16,-4 1-6-16,1 0-2 15,-3-1-1-15,7-4 6 16,3 2-7-16,4-6 2 15,7 0-2-15,-2 0 2 16,6 0-3-16,-1 0-35 16,5-17-61-16,0-2-154 15,0-7-244-15</inkml:trace>
  <inkml:trace contextRef="#ctx0" brushRef="#br0" timeOffset="-104241.78">27766 14279 239 0,'0'0'537'0,"0"0"-436"15,0 0-67-15,0 0 66 16,0 0-5-16,0 0-81 16,100-60-12-16,-69 48 0 15,-6 5-4-15,-6-4-39 16,0 1-94-16,-3 2-188 15,-3 0-181-15</inkml:trace>
  <inkml:trace contextRef="#ctx0" brushRef="#br0" timeOffset="-103785.81">28190 14212 452 0,'0'0'121'0,"0"0"-93"16,0 0 17-16,0 0 32 16,0 0-26-16,0 0-51 15,0-19-10-15,11 11 10 16,-1 0-2-16,2-4 5 16,-1 1 11-16,3 4 4 0,1 1-8 15,1-2 18-15,-1 6-16 16,1 2-4-16,-1 0-8 15,-4 0 3-15,1 2 3 16,-6 10-1-16,-4 2-3 16,-2 4 0-16,0 0 2 15,-8 4 2-15,-17 2 6 16,-4 2 2-16,0 0 9 16,0 0 7-16,4-2-9 15,6-3 22-15,5-8-17 16,5-2 0-16,7-4-7 15,2-7-2-15,0 0 19 16,11 0 22-16,24 0-15 0,11-9-18 16,3-8-15-1,-1 3-7-15,-8 2-3 0,-1 6-4 16,-8 1-155-16,-12 2-86 16,-9 2-204-16</inkml:trace>
  <inkml:trace contextRef="#ctx0" brushRef="#br0" timeOffset="-103297.78">27519 14877 261 0,'0'0'122'0,"0"0"-39"15,0 0 3-15,0 0 42 16,0 0 38-16,0 0-40 15,19 10-51-15,35-25 4 16,17-11-25-16,25-9-11 16,18-18 2-16,13-5-15 0,13 3 2 15,-8 8-5 1,-10 19-8-16,-21 10-13 0,-23 12 4 16,-18 3-10-16,-15 1 0 15,-16 2 1-15,-12 0 0 16,-5-1-1-16,-10 1 1 15,-2-2-1-15,0 2 2 16,0-2 0-16,0 2-2 16,0 0-1-16,0 0-26 15,0 0-75-15,-16 0-70 16,-13 12-56-16,-7 2-189 16</inkml:trace>
  <inkml:trace contextRef="#ctx0" brushRef="#br0" timeOffset="-102981.89">27902 14985 505 0,'0'0'147'0,"0"0"-50"16,0 0-9-16,0 0-1 0,0 0-29 16,0 0-28-1,0-18-25-15,0 24-3 0,0 12 19 16,0 11 8-16,0 2-1 16,0 7-13-16,0 0-2 15,-7 3-8-15,-1-5-3 16,0-4-2-16,6-10-35 15,0-4-128-15,2-15-184 16</inkml:trace>
  <inkml:trace contextRef="#ctx0" brushRef="#br0" timeOffset="-102195.83">28113 15029 653 0,'0'0'116'0,"0"0"-59"16,0 0 38-16,0 0-19 16,0 0-43-16,0 0-23 15,7-12-8-15,-7 12-2 16,0 0 0-16,0 0 16 16,0 0-7-16,0 10 4 15,-7 14 6-15,-13 8-5 16,-4 12-3-16,2 2-1 15,4 2 3-15,9-7-8 16,9-13 1-16,0-2 7 16,23-14 6-16,12-8-1 0,5-4 8 15,-2 0-14 1,-6-12 5-16,-11-6-14 0,-5-5-1 16,-5 2 6-16,-4-4-8 15,-5-3 1-15,-2 5-1 16,0-5-5-16,-20 3-2 15,-9 9-2-15,-2 4 6 16,2 2 0-16,6 6-3 16,8 4 5-16,10 0 1 15,5 0 0-15,0-4 2 16,0-4 18-16,25-1 0 16,10-6-17-16,6-2-3 0,3 0 2 15,-1 3 0-15,-3-1-1 16,-2 3-1-16,-7 5 1 15,-4-3-1-15,-5 4 0 16,-7 3 0-16,-3-2 0 16,-5 5 0-16,-5 0 1 15,-2 0-2-15,0 0 0 16,0 0-3-16,0 0-4 16,0 0-8-16,0 5 7 15,-2 14 8-15,-11 9 0 16,1 2 1-16,1 9 0 15,5-4 3-15,2 0 3 16,4-6-2-16,0-4 6 0,14-10-3 16,7-2 8-1,0-10-6-15,6-3-1 0,4 0-1 16,3-21-1-16,-1-9-6 16,-6-8-7-16,-13-1-20 15,-14 1 15-15,0 3 8 16,-31 0 1-16,-10 9-7 15,-3 12 6-15,-6 2-1 16,6 12 2-16,1 0-1 16,6 6-1-16,12 14-77 15,12-3-404-15</inkml:trace>
  <inkml:trace contextRef="#ctx0" brushRef="#br0" timeOffset="-100835.15">29382 14245 129 0,'0'0'78'16,"0"0"-3"-16,0 0 24 0,0 0 1 15,0 0-34-15,0 0-10 16,0 0 42-16,-29 2 19 16,29-2 1-16,4 0-7 15,23 0-2-15,9 0-57 16,9-8-24-16,-1-2-6 16,1 2-18-16,-5 4 1 15,-7-1-3-15,-6 2 8 16,-7 1-10-16,-9 2 0 15,-6 0-3-15,-5 0-11 16,0 0-106-16,0 0-110 16,-3 0-2-16</inkml:trace>
  <inkml:trace contextRef="#ctx0" brushRef="#br0" timeOffset="-100125.77">30117 13926 677 0,'0'0'141'16,"0"0"-70"-16,0 0 46 16,0 0-13-16,0 0-30 15,0 0-32-15,3-20-18 0,-3 20-12 16,0 0 19-16,0 0 14 15,0 0 0-15,0 0-6 16,0 0-16-16,0 0-11 16,0 0-7-16,0 0-5 15,0 0-6-15,0 3-5 16,0 20 6-16,-9 7 5 16,-2 2 1-16,-1 3-1 15,0 0 3-15,0 2-3 16,-1-1 3-16,2-2 1 15,1-5-4-15,4-10 4 16,4-5-3-16,2-6-1 16,0-4 8-16,0-4-6 0,0 0 6 15,0 0-4-15,0 0 8 16,0-6-9-16,0-16-3 16,16-4-13-16,-3-6-9 15,0-8 6-15,1-3 11 16,-1 4-4-16,-2-4-5 15,0 7 13-15,-2 2 0 16,-2 6 1-16,-2 6 2 16,-1 6-2-16,-2 2 2 15,2 2 1-15,-1 5 6 16,1 0-8-16,-2 5 3 16,0 0 11-16,-2 2-7 0,0 0-5 15,0 0-5-15,0 0 2 16,8 11-20-16,-2 18 12 15,5 7 8-15,3 4 4 16,-3 2-4-16,-1-1 6 16,2-6-4-16,-5-3-1 15,-1-5 2-15,-2-9-1 16,-1-2-1-16,-1-8 1 16,-2-3-2-16,0 0 0 15,0-3-111-15,0-2-17 16,-2 0-93-16,-9 0-98 15</inkml:trace>
  <inkml:trace contextRef="#ctx0" brushRef="#br0" timeOffset="-99542">30093 14119 384 0,'0'0'378'0,"0"0"-260"15,0 0-30-15,0 0 29 16,0 0-80-16,0 0-34 15,95-35-2-15,-60 22 1 16,-4-1-2-16,-7 0 4 16,-2 0-2-16,-4 1-1 15,-2 1 7-15,2 0-6 16,-7 4-2-16,0 3 2 0,-2 1 4 16,-3 4 12-1,-1 0-8-15,1 0 6 0,2 0-16 16,-4 1 0-16,3 15 1 15,-1 5 9-15,-2 3-6 16,2 0 1-16,-6 2 6 16,0 0-7-16,0-5 0 15,0-1-1-15,0-9 1 16,-4-5-2-16,0 0 0 16,2-6 4-16,2 0-6 15,-2 0 5-15,0 0 1 16,0-6 3-16,2-11-3 15,0-4-6-15,0-4 0 16,0 0 0-16,16-3 3 16,3 2 0-16,4-1-2 15,1 4 0-15,-1 1-1 0,-4 6 5 16,-1 1 0-16,-9 11 0 16,-2-2 17-16,-3 4-5 15,-4 2-7-15,2 0-6 16,1 0-1-16,1 0-3 15,3 12 1-15,4 8-1 16,-2 1 5-16,2-1-3 16,-4-5 1-16,-1-1-3 15,-1-4-4-15,2-2-78 16,1-8-98-16,5 0-86 16,1-8-452-16</inkml:trace>
  <inkml:trace contextRef="#ctx0" brushRef="#br0" timeOffset="-99185.2">30878 13805 559 0,'0'0'161'0,"0"0"-98"16,0 0 19-16,0 0-42 16,0 0-33-16,0 0-1 15,-65-3-2-15,45 17 5 16,7-2-2-16,4-3 15 15,7 2-14-15,2 1 20 16,0 0-11-16,9 2 2 16,11 0-3-16,2 2 4 15,0-2-3-15,1 0-13 0,-8-1 3 16,-3-3-5-16,-8-2 2 16,-4-3-4-16,0 2-4 15,0 0 3-15,-18 1 1 16,-14 5 11-16,-1-3 1 15,-5-1-8-15,5 0-1 16,8-5 2-16,11-3-2 16,12-1-3-16,2 0-88 15,8-5-118-15,21-17-635 16</inkml:trace>
  <inkml:trace contextRef="#ctx0" brushRef="#br0" timeOffset="-97971.97">31027 13816 691 0,'0'0'147'15,"0"0"-47"-15,0 0 35 16,0 0-18-16,0 0-57 16,0 0-33-16,6-8-23 15,2 10-4-15,1 13-9 16,-5 11 5-16,-2 1 2 15,-2 9 2-15,0 3 3 16,-2-2-2-16,-11-2 3 16,-3-8-2-16,3-8-1 0,5-10-1 15,6-6-3 1,2-3 3-16,0 0 16 0,12-22-16 16,12-10 0-16,5-5-1 15,5 2 1-15,-8 2 2 16,1 5-1-16,-5 6-1 15,-9 4 8-15,-1 8-3 16,-8 4 12-16,-1 6 6 16,-1 0-7-16,0 0-11 15,2 0-5-15,2 8-9 16,-2 15 9-16,2 2-1 16,3 3 1-16,0-2 0 0,5-1 1 15,1-6 3 1,3-5-2-16,0-7 1 0,-1-7 5 15,4 0 1-15,-2-7 4 16,-1-14-8-16,-4-8-4 16,-7 0-1-16,-5-4-20 15,-2-3 5-15,0 1 3 16,-12-4 10-16,-5 11 1 16,3 10-4-16,3 8 5 15,7 6 6-15,4 4 2 16,0 0-2-16,0 0 2 15,6 0-3-15,19 0-2 16,6 7 7-16,9 2 26 16,5-1-11-16,-5-4-19 15,-2 1 3-15,-5 2-8 0,-4-6 0 16,-6-1-2-16,-7 0-9 16,-8 0-22-16,-3 0 13 15,-1-1 3-15,-4-11-13 16,2-4 12-16,-2-1 5 15,0 1 10-15,0 0-8 16,0 4 3-16,0 5 6 16,0 5-1-16,0-3-1 15,0 4-3-15,0 1-8 16,-2 0 2-16,-7 0 8 16,-2 0 0-16,2 0 1 15,2 8-1-15,1 4 0 0,2 2 3 16,1 2 0-16,3 4 1 15,0 4 0-15,0 4 1 16,0 0 2-16,0-3-3 16,0 2 1-16,0-11-1 15,0-1 1-15,0-6 0 16,0-1 1-16,9-4 4 16,4-4 1-16,5 0 4 15,3 0 0-15,-2 0-8 16,1-12-2-16,1-6 5 15,-4-2-4-15,4-4-1 16,-2-2-1-16,1 1 1 16,1 6 0-16,-4 3 1 0,-1 6 14 15,-3 6 13 1,-1 2-19-16,-8 2 7 0,0 0-17 16,1 2-5-16,3 15 0 15,2 6 3-15,-4 3 4 16,3 3-2-16,1-2 1 15,-4-1-1-15,1-2-1 16,-5-6 1-16,0-4 2 16,-2-5-1-16,0-7 2 15,0-2-3-15,0 0 11 16,0 0 2-16,2-21 3 16,2-11-13-16,4-4-2 0,3-4 1 15,7 2-2 1,3 4 1-16,8 4-1 0,5 9-1 15,-1 10-67-15,-4 4-57 16,-4 6-172-16</inkml:trace>
  <inkml:trace contextRef="#ctx0" brushRef="#br0" timeOffset="-97432.77">30466 14548 390 0,'0'0'210'0,"0"0"-33"15,0 0 11-15,0 0-56 0,0 0-13 16,0 0-20-16,55-7-74 15,44-17-24-15,23-10 8 16,22-8-9-16,30-9 4 16,19-7-1-16,5 1 24 15,-16 15 12-15,-37 12-16 16,-36 18-18-16,-37 6 3 16,-28 6-7-16,-19 0 1 15,-16 0 0-15,-7 0 22 16,-2 0 0-16,0 0-2 15,0 0-10-15,0 0 4 16,0 0-9-16,0 0-2 16,0 0-1-16,0 0-4 0,0 0-5 15,11 0-94-15,5 0-249 16</inkml:trace>
  <inkml:trace contextRef="#ctx0" brushRef="#br0" timeOffset="-71031">26999 12340 932 0,'0'0'59'0,"0"0"-59"16,0 0-3-16,0 0-19 16,0 0-99-16,0 0-207 0</inkml:trace>
  <inkml:trace contextRef="#ctx0" brushRef="#br0" timeOffset="-69765.86">27160 12101 105 0,'0'0'99'0,"0"0"-83"15,0 0-8-15,0 0-1 16,0 0-4-16,0 0 8 15,-10 4-5-15,10-4 44 16,0 0 69-16,0 0 5 16,-2 0-21-16,0 0-55 15,-2 0-30-15,-1-4-5 16,-1-1-9-16,-1-4 7 0,-2 0-11 16,2-1 0-16,1-3 7 15,-1 1-3-15,4 0 16 16,-1 3-3-16,4 0 27 15,0 4 5-15,0 0-11 16,0 3-10-16,0 2 3 16,0 0-19-16,0 0-4 15,0 0-6-15,0 0 0 16,0 0-4-16,0 0 2 16,0 4-7-16,0 18 7 0,0 10 0 15,0 9 2-15,0 2 2 16,0 1-3-16,0-1 7 15,12-6-6-15,-6-2-1 16,-2-7 6-16,-1-4-6 16,-3 0 0-16,0-5 2 15,0-6-3-15,0 1 3 16,0-6-1-16,0-1 1 16,0-3-1-16,0-4 2 15,0 0-3-15,0 0 8 16,0 0-4-16,0 0 15 15,0 0 0-15,0 0-3 16,0 0 3-16,0 0-8 0,0 0 2 16,0 0 7-1,0 0-8-15,0 0 6 0,0-11-6 16,0-9-8-16,0-6 1 16,0-9-5-16,0-4-1 15,0-7 0-15,0-4-11 16,0-4-5-16,2-3-9 15,0 6-6-15,0 7 30 16,-2 10-5-16,0 11 6 16,0 11 0-16,0 8 0 15,0 4-1-15,0 0 1 16,0 0-5-16,0 0-1 16,0 2-6-16,0 12 10 15,0 6 0-15,0 3-2 0,-4 6 4 16,-1 10 0-16,1 11 0 15,0 8 0-15,-1 2 3 16,5-2-3-16,0-6 0 16,0-9-1-16,0-10 1 15,0-10 3-15,0-7-3 16,0-9 7-16,5-3-6 16,-5-1 0-16,2-3-1 15,4 0-42-15,3 0-317 16</inkml:trace>
  <inkml:trace contextRef="#ctx0" brushRef="#br0" timeOffset="-68783.88">28303 12371 298 0,'0'0'117'16,"0"0"-52"-16,0 0-32 15,0 0 5-15,0 0-8 16,0 0-23-16,-5 0 7 0,3 0 1 16,0 0 18-16,0 0-4 15,0 0 0-15,0 0 11 16,-1 0 1-16,1 0-5 15,2 0 6-15,-2 0-4 16,2 0-2-16,0 0 8 16,0 0 3-16,0 0 13 15,29-3-10-15,17-11-50 16,19-3-9-16,11-8-174 16,-3 3-139-16,-12-4-130 15</inkml:trace>
  <inkml:trace contextRef="#ctx0" brushRef="#br0" timeOffset="-23408.04">2643 16142 135 0,'0'-6'57'0,"0"3"-35"16,0-6-12-16,0 5 26 16,4-3 24-16,-1 4-16 15,-3 3-26-15,0-4 7 16,0 4 11-16,0 0 8 15,0 0-17-15,0 0-8 0,0 0 4 16,0 0-11-16,0 0 2 16,0 0 7-16,0 0-8 15,0 0-1-15,0 0-5 16,0 0 3-16,0 0 2 16,0 0-3-16,0 0 2 15,0 0 0-15,0 0 2 16,0 0 15-16,0 0-10 15,0 0 5-15,0 0 3 16,0 0 12-16,0 0-4 0,0 0-10 16,0 0-18-16,0 0-6 15,0 0-2-15,0 4-31 16,0 24 25-16,-3 11 8 16,-5 10 4-16,1 6 6 15,3-6-9-15,-1 4 11 16,5-9 8-16,0-4-6 15,0-4 8-15,0-12-3 16,0-4-4-16,2-6-1 16,5-4-4-16,-2-2-1 15,-5-4-6-15,2 0-3 16,-2-2-19-16,0-2-85 16,0 0-3-16,0-10-92 15</inkml:trace>
  <inkml:trace contextRef="#ctx0" brushRef="#br0" timeOffset="-22597.47">2603 16200 519 0,'0'0'80'0,"0"0"-42"16,0 0-26-16,0 0 16 15,0 0 34-15,0 0-49 16,15-72 5-16,12 56-17 16,2 0 11-16,-2 0-2 0,2 2 36 15,-4 4-23 1,-6 2-14-16,2 8 8 0,-5 0-7 16,1 0-10-16,1 0-3 15,0 0 3-15,-4 6 6 16,-4 2-4-16,-3-4-2 15,-5 0-4-15,-2 4-7 16,0 1-14-16,0 6 10 16,0 7 15-16,-13 4 2 15,-12-2 6-15,-2 6-8 16,1-8 1-16,0-4 1 16,5 0-1-16,1-8 1 15,5-1-2-15,5-6 1 16,4 1 6-16,4-4-7 15,-1 0 5-15,3 0 6 0,-2 0-10 16,-6 0-1-16,-4 0 1 16,-5 2 0-16,-4 1 3 15,3-1-4-15,3 1 3 16,4-3-3-16,4 0 2 16,2 0-1-16,3 0 3 15,2 0 1-15,0 0 7 16,0 0-2-16,0 0 0 15,0 0 8-15,0 0-2 16,0 0 13-16,0 0-8 16,0 0-3-16,0 0-2 15,0 0 1-15,0 0 8 0,0 0 2 16,0 0-23-16,0 0-4 16,4 0-13-16,10 13-7 15,11 5 17-15,15 6 2 16,6 10 1-16,4 2 2 15,-1 3 0-15,-7-2-2 16,-7-7 1-16,-8-2-1 16,-6-10 0-16,-8-7 3 15,-7-4-3-15,-4-7-1 16,-2 0 1-16,0 0 3 16,0 0 4-16,0 0-1 15,0 0 6-15,3 0-4 16,0 0 8-16,-3 0-8 0,4 0-8 15,2 0-91-15,1 0-148 16,-1-10-265-16</inkml:trace>
  <inkml:trace contextRef="#ctx0" brushRef="#br0" timeOffset="-20304">3250 16062 131 0,'0'0'233'16,"0"0"-102"-16,0 0-73 16,0 0-5-16,0 0 17 15,0 0-8-15,-5-14-16 16,5 14-23-16,0 0-3 15,0 0 5-15,0-4 10 16,0 4-7-16,0 0-11 0,0-4 6 16,0 4-6-1,-2-2 2-15,2-2-2 0,0-1 5 16,0 2-6-16,-2-1-8 16,0-1 7-16,2 4-13 15,-2 1 7-15,2 0-2 16,0 0-1-16,0-3-2 15,0 3 0-15,0 0-4 16,0 0 0-16,0 0-16 16,0 16-4-16,-3 25 2 15,3 13 18-15,-3 8 0 16,3 1 3-16,0-10-3 16,0-4 0-16,0-3 4 15,0-12-4-15,0-3 1 16,0-6 3-16,0-4-2 0,0-4-2 15,0-7 4-15,0-2-4 16,0-4 0-16,0-4 0 16,0 2-19-16,0-2-36 15,0 0-14-15,6-2-43 16,-4-20-223-16</inkml:trace>
  <inkml:trace contextRef="#ctx0" brushRef="#br0" timeOffset="-19641">3247 16262 334 0,'0'0'186'0,"0"0"-154"15,0 0-20-15,0 0 0 16,0 0 4-16,0 0 14 15,0-76-7-15,7 55-11 16,1 1 25-16,4-1 16 16,-1 3-13-16,5-4-6 15,-1 4-21-15,3 4-3 16,0 6-6-16,0 0-4 16,0 6 0-16,-5 2-7 15,-2 0-1-15,-4 0 1 16,-2 10-6-16,-5 16-17 15,0 10 4-15,0 0 26 0,-12 4 2 16,-3-8-2-16,-3-6 4 16,2-8-2-16,5-4 3 15,0-2 3-15,4-3-2 16,1 0 1-16,1-4-3 16,3-1 2-16,2-4-3 15,0 0 18-15,0 0-1 16,0 0-20-16,20 0-29 15,5-4 28-15,8-1 1 16,0 5 1-16,3 0 0 0,-7 14-2 16,-4 13-8-1,-13 0-6-15,-6 7 0 0,-6-2 2 16,0-6 8-16,-12 1 2 16,-13-3 3-16,-4-8 16 15,-4 2-2-15,0-8-6 16,-1-1 8-16,5-9 7 15,5 0 6-15,6 0 44 16,7 0 13-16,4-9 3 16,7 1-38-16,0 2-16 15,0-2-12-15,0 8-3 16,0-4-20-16,0 4-2 16,0 0-22-16,0 0-107 15,0 4-132-15,10 4-9 16</inkml:trace>
  <inkml:trace contextRef="#ctx0" brushRef="#br0" timeOffset="-14083.96">1948 16218 86 0,'0'-10'199'16,"0"2"-140"-16,0-6-19 16,0 5 65-16,0-3 2 15,0 1-15-15,0 2-40 16,0 6 2-16,0-3-2 15,0 6 5-15,0 0-12 16,0 0-19-16,0 0-12 16,0 0-14-16,0 0-7 15,0 18-34-15,0 22 1 0,0 20 40 16,0 16 9 0,0 5 22-16,0-7-6 0,0-10-13 15,0-8-6-15,0-10-1 16,-3-6 0-16,1-10-2 15,0-7 9-15,2-14-12 16,0-9-69-16,0 0-146 16,2-30-203-16</inkml:trace>
  <inkml:trace contextRef="#ctx0" brushRef="#br0" timeOffset="-13815.89">2001 16172 755 0,'0'0'106'16,"0"0"-74"-16,0 0 26 16,0 0-7-16,0 0-32 15,0 0-19-15,116-70 0 16,-69 70-1-16,-9 0 0 16,-6 14-4-16,-13 6 5 15,-7 4-13-15,-10-2-6 16,-2 0 4-16,0 11 13 15,-23 2 2-15,-10 4-3 16,-7-4 6-16,-3-3-6 16,6-9 1-16,5-9-106 15,10-14-117-15,13 0-115 16</inkml:trace>
  <inkml:trace contextRef="#ctx0" brushRef="#br0" timeOffset="-13515.01">2500 15990 200 0,'0'0'382'0,"0"0"-265"16,0 0-27-16,0 0-43 15,0 0-30-15,0 0-9 16,-42 0-7-16,31 27 2 0,-2 22 0 15,-3 18 55-15,-2 23-6 16,3 12-7-16,6 4 6 16,6-2-17-16,3-6-18 15,12-13-2-15,30-13-1 16,20-14-1-16,26-18 1 16,25-18-13-16,14-14-83 15,9-8-176-15,0-23-331 16</inkml:trace>
  <inkml:trace contextRef="#ctx0" brushRef="#br0" timeOffset="-13131.09">3825 15945 665 0,'0'0'259'0,"0"0"-155"16,0 0-5-16,0 0 3 15,0 0-28-15,0 0-52 0,27-4-22 16,21 49-1-16,18 21 0 16,-6 20 1-16,-12 16 1 15,-19 6-1-15,-20 3 0 16,-9-4 1-16,-31-10-1 16,-24-11 1-16,-11-10-1 15,9-13-48-15,10-19-137 16,18-22-147-16</inkml:trace>
  <inkml:trace contextRef="#ctx0" brushRef="#br0" timeOffset="-12658.7">4560 16447 965 0,'0'0'219'0,"0"0"-154"16,0 0-13-16,0 0 13 16,0 0-64-16,0 0-1 0,170-57-1 15,-112 54-14 1,-12-1-44-16,-7-1 10 0,-11 2-8 15,-12-3 5-15,-10 2 39 16,-6-10 8-16,0-3-36 16,-15-5-36-16,-14-2-38 15,-6-2 64-15,-6 1-77 16,1 6 83-16,5-3 37 16,4 12 8-16,6 3 7 15,9 2 12-15,7 5 48 16,7 0 8-16,2 0-18 15,0 17-25-15,0 27 6 16,-2 11 67-16,2 11-35 16,0-3-35-16,0-5-10 15,0-4-15-15,15-2-2 0,3-2-8 16,7-6-57 0,6-12-208-16,0-20-346 0</inkml:trace>
  <inkml:trace contextRef="#ctx0" brushRef="#br0" timeOffset="-12337.96">5351 16092 788 0,'0'0'146'15,"0"0"-98"-15,0 0 53 0,0 0 5 16,0 0-65-16,0 0-29 16,-2-30-11-16,2 30-1 15,0 0-16-15,2 22-1 16,10 18 17-16,-3 18 13 16,-1 10 30-16,-3 7-11 15,-3-8-9-15,-2-4-18 16,0-5-3-16,0-10 5 15,0-4-7-15,0-12-23 16,0-13-95-16,0-12-93 16,-4-7-258-16</inkml:trace>
  <inkml:trace contextRef="#ctx0" brushRef="#br0" timeOffset="-12051.11">5432 16084 792 0,'0'0'174'0,"0"0"-113"16,0 0 9-16,0 0-7 15,0 0-48-15,0 0-13 16,87-104-4-16,-54 104-1 16,-4 0-12-16,0 6 15 15,-4 11-7-15,-8 6 5 16,-5-1-6-16,-12 0 4 0,0 2-13 15,-22 2-2-15,-18-1 19 16,-10 7 16-16,1-5 1 16,3-5-14-16,12-8-3 15,12-5-38-15,15-9-157 16,7-5-199-16</inkml:trace>
  <inkml:trace contextRef="#ctx0" brushRef="#br0" timeOffset="-11691.9">6018 15963 199 0,'0'0'502'15,"0"0"-303"-15,0 0-91 16,0 0-50-16,0 0 4 15,0 0-23-15,2-8-12 16,-2 8-12-16,0 0-4 16,0 0 2-16,0 0-4 15,-6 13-7-15,-19 9 3 16,-2 14 10-16,-2 13 11 16,1 12 3-16,3 11 0 15,7 4 7-15,7 1-19 0,11-11 1 16,0-6-1-16,13-7-7 15,23-10-4-15,13-11 4 16,11-10-9-16,9-14-1 16,16-8-110-16,6-12-109 15,5-34-339-15</inkml:trace>
  <inkml:trace contextRef="#ctx0" brushRef="#br0" timeOffset="-10649.32">6439 15963 159 0,'0'0'237'15,"0"0"-79"-15,0 0-54 16,0 0 1-16,0 0-41 16,0 0-10-16,11-13-13 15,-8 13 5-15,-3 0 2 16,0 0 10-16,0 0-8 0,0 0-11 16,0 0-17-16,0 0-13 15,0 0-9-15,0 18-24 16,0 12 24-16,0 20 6 15,0 4 7-15,2 4 15 16,-2 0-17-16,0-4-1 16,0-6-6-16,0-7-3 15,-5-10 1-15,-3-4 4 16,-1-13-6-16,0-6-60 16,4-8-78-16,5 0-46 15,0-22-109-15</inkml:trace>
  <inkml:trace contextRef="#ctx0" brushRef="#br0" timeOffset="-10215.57">6535 16080 595 0,'0'0'139'0,"0"0"-63"16,0 0 40-16,0 0-14 15,0 0-31-15,0 0-71 16,47-77-16-16,-11 68 1 15,-5 1 14-15,0 8-1 16,-6 0 1-16,-5 4-8 16,-2 14 6-16,-10 3-11 15,-6 6 10-15,-2 4-12 0,-4 6 7 16,-29-1 9 0,-7 4 25-16,-5 0 1 0,3-4-11 15,6-10-7-15,7-8-3 16,11-8-4-16,9-6 5 15,9-4-3-15,0 0 24 16,27 0-12-16,17-9-15 16,12-4-3-16,-2 12 1 15,-2 1-1-15,-13 9 2 16,-5 14-2-16,-14 3-5 16,-16-7-6-16,-4 2-2 15,0-3 10-15,-24-4 6 0,-5 4 13 16,-9-4-4-1,0-2-2-15,2 2-3 0,5-5-4 16,7 0-59-16,8-9-198 16</inkml:trace>
  <inkml:trace contextRef="#ctx0" brushRef="#br0" timeOffset="-9038">7112 16044 237 0,'0'0'199'16,"0"0"-76"-16,0 0-42 16,0 0 9-16,0 0-12 15,0 0 2-15,5-22-8 16,-5 22-23-16,0 0 6 16,0 0-6-16,0 0-23 15,0 0-23-15,0 0-3 16,0 30-23-16,0 10 23 0,0 10 31 15,0 8-9-15,0-4-11 16,0-1-4-16,0-9 1 16,0-7-3-16,-2-2-1 15,-3-13 1-15,1-5-5 16,0-10-52-16,1-7-142 16,1 0-136-16</inkml:trace>
  <inkml:trace contextRef="#ctx0" brushRef="#br0" timeOffset="-8566.25">7146 16102 561 0,'0'0'156'15,"0"0"-39"-15,0 0-34 16,0 0-8-16,0 0-31 0,0 0-20 16,93-143-19-16,-56 134-2 15,-2-1-2-15,1 6 2 16,-5-5-3-16,-4 9 0 15,-9 0 1-15,-5 0-2 16,-4 0 1-16,-5 0-11 16,-4 0-11-16,0 13-1 15,0 2 12-15,0 3 10 16,-13 3-1-16,-7-2-3 16,-5 4 5-16,-6-3 3 15,-7-1 0-15,-2-2-6 0,3-3-2 16,0-8-17-1,9-2 9-15,8-4 6 0,8 0 4 16,5 0 2-16,5 0 1 16,2 0 11-16,0 0 7 15,0 0 25-15,0 0 1 16,2 0-15-16,12 0-11 16,-1 0-9-16,8 0-2 15,3 8-6-15,2 18 6 16,6 15-1-16,2 3 9 15,-1 9-3-15,0-2-4 16,1-3-3-16,-3-6-4 16,2-9 0-16,-6-4-1 15,2-12-133-15,-4-17-283 16</inkml:trace>
  <inkml:trace contextRef="#ctx0" brushRef="#br0" timeOffset="-8055.97">7699 15883 423 0,'0'0'237'0,"0"0"-111"15,0 0-58-15,0 0 13 0,0 0-24 16,0 0-21-16,29-4-35 16,7 26 2-16,4 13-3 15,-3 15-2-15,0 16 2 16,-11 24 4-16,-17 17 4 15,-9 9 7-15,-20-4 17 16,-22-10 21-16,-7-8-26 16,-1-14-7-16,4-11-12 15,3-8-8-15,7-24-45 16,12-16-302-16</inkml:trace>
  <inkml:trace contextRef="#ctx0" brushRef="#br0" timeOffset="34228.01">8238 16419 66 0,'-2'-4'35'0,"2"0"-8"15,-2 2 18-15,2-3 11 16,-2 5-15-16,-1 0-23 15,3 0-6-15,0 0 6 0,0 0 12 16,0-3 4-16,0 3-2 16,0 0 0-16,0 0 2 15,0 0-2-15,0 0-3 16,0 0-10-16,-2 0 0 16,2 0 3-16,0 0-2 15,0 0-1-15,0 0 1 16,0 0 4-16,0 0-8 15,0 0-2-15,0-4-6 16,0 4 2-16,0 0 4 16,0 0 1-16,0 0-2 15,5 0 13-15,21-5 9 0,12 1-29 16,7 3 0-16,4-3-2 16,0 4-1-1,-5 0 2-15,-5 0-3 0,-10 0 0 16,-12 0-2-16,-10 0-2 15,-7 0 2-15,0 0-14 16,0 0 5-16,0 0 9 16,0 0 5-16,0 0 38 15,-9 0-29-15,5 0-2 16,-1 0-10-16,5 0-2 16,0 0-70-16,0 0-154 15,13 0-165-15</inkml:trace>
  <inkml:trace contextRef="#ctx0" brushRef="#br0" timeOffset="35246.01">8927 16075 249 0,'0'0'116'0,"0"0"-81"16,0 0 6-16,0 0 31 16,0 0-13-16,0 0-23 0,0-5-4 15,0 5 15-15,0 0 0 16,0 0 5-16,0 0-4 15,0 0-9-15,0 0-9 16,0 0-7-16,0 0-13 16,0 0-10-16,0 0 2 15,-13 0-2-15,-1 10 2 16,-1 2-1-16,-3 6 3 16,1 5-2-16,-4 9 1 15,1 11 13-15,1-1-2 16,2 10 1-16,4-1 1 0,4 0 5 15,9 0 0 1,0-7-5-16,0 0 3 0,16-4-2 16,11-4 0-16,4-4-5 15,7-10 9-15,4-4-5 16,5-10-3-16,1-8-2 16,0 0-1-16,-1-12 0 15,-5-12 0-15,-7-6-3 16,-8-5 2-16,-11-9 0 15,-11-7 0-15,-5-3-5 16,0-3-1-16,-25 4-3 16,-6-2 0-16,-7 8 0 15,-3 6-1-15,4 13 2 16,-1 5 0-16,2 11-1 16,7 3 2-16,3 1-4 15,9 5 0-15,11 3-99 0,6 0-96 16,0 0-318-16</inkml:trace>
  <inkml:trace contextRef="#ctx0" brushRef="#br0" timeOffset="35420.92">9589 16136 1161 0,'0'0'0'0,"0"0"-13"0,0 0-284 16,0 0-461-16</inkml:trace>
  <inkml:trace contextRef="#ctx0" brushRef="#br0" timeOffset="37458.95">1584 15797 450 0,'0'0'64'0,"0"0"-16"16,0 0 28-16,0 0 6 15,0 0-14-15,0 0-3 0,-11-44-26 16,5 44-30 0,-1 0-8-16,-6 0-1 0,-10 5 0 15,-6 12 6-15,-9 12 1 16,-1 3-1-16,-2 1-1 16,7-5-2-16,13-5-3 15,9-6-1-15,10 0-8 16,2-3 4-16,0-4-1 15,2 2 6-15,18-2 3 16,5-2 23-16,2 0-7 16,-3-2-9-16,-2 1 9 15,-6 0-11-15,-5 5-8 0,-7-4-4 16,-4 11-3 0,0-2 5-16,0 7 2 0,-15 2 5 15,-9 4 8-15,-1-6-6 16,2-2 1-16,4-8-4 15,5-2-1-15,8-7 1 16,1-4-2-16,5-1 4 16,0 0 4-16,0 0 7 15,0 0 12-15,0 0 32 16,0-15-18-16,11-8-42 16,7 2 0-16,2 7 3 15,0 5-3-15,1 6 6 16,-2 3-7-16,1 0-4 0,-4 3-5 15,-7 29 0 1,-5 17-8-16,-4 13-5 0,0 14 19 16,-18-1 3-16,-9 6 2 15,1-5 2-15,-3 0-2 16,2-4 4-16,7-9 5 16,3-15 2-16,7-8-11 15,4-17 5-15,6-3 2 16,0-8 10-16,0-9 1 15,0 1 15-15,0-4-10 16,0 0 1-16,0 0 1 16,0 0-2-16,0 0-3 15,0 0-12-15,11 0 1 16,11 0-11-16,7-4-108 0,2-14-201 16</inkml:trace>
  <inkml:trace contextRef="#ctx0" brushRef="#br0" timeOffset="39063.92">9777 15691 549 0,'0'0'226'0,"0"0"-182"16,0 0-33-16,0 0 1 0,0 0 67 16,0 0-16-16,-32 0-28 15,32 0-13-15,13-4 26 16,10-6-29-16,10-4-9 16,6 2-4-16,3 2-3 15,-2 6 0-15,-5 4-3 16,-4 0 0-16,-8 0-3 15,-7 22-9-15,-10 10-5 16,-6 8 12-16,0 6 0 16,0 6 5-16,-14-2 2 15,-3 3 1-15,-1-7 0 16,1-2-3-16,1 4 3 0,7-8 0 16,5-5 3-16,4-8-3 15,0-8-1-15,15-6 11 16,14-13-7-16,6 0 0 15,6-8 2-15,1-14-8 16,-4-7 0-16,-2 4-12 16,-5-3-21-16,-9 6 24 15,-10 4 7-15,-12 6 2 16,0 6 3-16,0-2 17 16,-12-1 7-16,-3 5-3 15,-1 4-20-15,3 0-3 16,2 0-1-16,4 0-2 0,0 0 2 15,1 0-5 1,-1 13-1-16,0 5 3 0,-2 8 3 16,3 10 3-16,-5 18 2 15,-1 16 9-15,1 16 10 16,-5 7-3-16,1 1-11 16,1 1-2-16,-1-11 1 15,-1-3-6-15,1-7 1 16,-1-5 0-16,3-11 15 15,1-14-6-15,1-7-1 16,5-12-9-16,1-11 2 16,1-5 1-16,1-6 4 15,3-1 4-15,-2-2 12 16,0 0 26-16,0 0-17 16,-3 0 1-16,3 0-12 0,-7 0-1 15,-2 0-11 1,0 0-6-16,-2 0-2 0,8-2-1 15,0 2-1-15,5 0-2 16,0 0 1-16,0 0-1 16,0 0-8-16,8 0-81 15,16 0-155-15,9-7-406 16</inkml:trace>
  <inkml:trace contextRef="#ctx0" brushRef="#br0" timeOffset="45343.58">11214 16128 674 0,'0'-8'119'16,"0"1"-75"-16,0 7 2 15,0-1 21-15,0 1-17 16,0-2-20-16,0 2 14 15,0 0-10-15,0 0 9 16,0-4-12-16,0 4 3 16,0 0 4-16,0 0-11 0,0 0-6 15,0 0-7 1,0 0-14-16,-9 27 1 0,-8 14-1 16,-5 17 3-1,-10 8 13-15,-3 5-10 0,-8 1-1 16,-6-5-4-16,-2-4 6 15,-3-7-4-15,3-10 0 16,4-10-1-16,7-9-1 16,6-14 4-16,13-4 0 15,5-9 2-15,9 0 0 16,7-32-7-16,0-8-8 16,20-9-17-16,14 1 15 0,-1 8 10 15,-2 8-3 1,-8 10 8-16,-8 12-3 0,-6 10-1 15,0 0-1-15,4 0-11 16,5 18 9-16,5 10 2 16,3 2 8-16,-4 2-4 15,3-1-1-15,0-4-1 16,-6-8-2-16,6-2 4 16,-7-5-2-16,-1-7 0 15,-1-4 6-15,0-1-6 16,2 0 5-16,0-6-7 15,1-16 6-15,2-8-6 16,1-5-11-16,0-11 7 16,-2 0-10-16,-4-5-8 15,-5 5 8-15,-4-2 0 0,-7-2 7 16,0 9-4-16,0 6 3 16,0 0 8-16,0 12 0 15,0 4 0-15,0 7 0 16,-2-3 1-16,-1 12 0 15,1-6 2-15,0 9-2 16,2 0-1-16,-2 0-7 16,0 0 1-16,2 0 0 15,-8 0 4-15,4 0 0 16,0 0 2-16,-3 0 0 16,5 0 2-16,-7 0 5 15,4-5 5-15,1 1-1 16,-3 4-3-16,7-4 1 15,-2 4-4-15,2 0-5 0,-2 0 6 16,2 0-4-16,0 0-1 16,0 0 3-16,-2 0-4 15,2 0 1-15,-2 0-1 16,0 0 0-16,-3 0-4 16,-7 4-4-16,0 14 5 15,-5 8 3-15,5 6-1 16,0 12 1-16,5 7 0 15,5 5 2-15,2 2 6 16,0-5 6-16,9-2 3 16,15-15-3-16,3-6 0 0,5-8-4 15,1-8-1 1,0-10 1-16,1-4-6 0,0 0 3 16,-3-12 3-1,-5-8-10-15,-4-1-1 0,-3 2-9 16,-6-1 9-16,-4 6-1 15,-4 9 4-15,-1 0-2 16,-4 5 0-16,0 0-2 16,0 0-1-16,0 0-9 15,2 0 6-15,-2 0 1 16,0 0 2-16,0 0 2 16,0 0 1-16,0 0 2 15,0 0-2-15,0 0-2 16,0 0 2-16,0 0 1 0,0 0 2 15,0 0-1 1,0 0-1-16,0 0 0 0,0 0 2 16,0-4-1-16,4-4 2 15,1-2-2-15,1 2-3 16,-1 2 2-16,0-2-1 16,-1 4 1-16,-4-1 0 15,0 4-1-15,0 1 4 16,0-2-3-16,0 2-1 15,0 0 0-15,0 0 0 16,0 0 0-16,0 0-1 16,0 0-4-16,0 0-3 15,0 15-6-15,-6 10 2 16,-8 8 12-16,5 4 0 16,5-8 3-16,4-3 1 0,0-9 3 15,0-1 0-15,15-2-1 16,3-10 0-16,2-2 1 15,4-2-3-15,1 0-2 16,2-2 7-16,-3-20-9 16,1-7-9-16,-1-8 1 15,-6-11-3-15,3-2-4 16,-6-4 9-16,1 0 6 16,-6 1-1-16,-1 7 1 15,-1 6 0-15,-4 6 0 16,0 10-1-16,1 8 1 15,-3 5 1-15,0 2 0 0,-2 6 1 16,2 3 3-16,-2 0-3 16,0 0 1-16,2 0-1 15,-2 0-1-15,0 0-1 16,0 0 0-16,0 0-6 16,0 21-5-16,0 16 11 15,0 16 4-15,0 10 1 16,0 8-1-16,-4 6 0 15,-5 3 9-15,1 0 6 16,-4 9-7-16,3-9-1 16,5-4 1-16,2-7-4 15,2-18-2-15,0-9 2 16,4-16-2-16,9-8 2 0,1-10-2 16,1-8-1-16,3 0 8 15,3-16-1-15,0-16-9 16,-7-4-1-16,-7-8 1 15,-7-2-3-15,0 2-4 16,-14-1-4-16,-12 10-6 16,-5 3 6-16,-6 9 0 15,-5 11-4-15,-5 7 8 16,1 5-7-16,8 0 11 16,11 0 0-16,13 0 0 15,14 0 0-15,0-9 17 16,25-4 8-16,20-6-8 0,6-3-17 15,7 0-1-15,-5 1 1 16,-9-6 0-16,-3 3 0 16,-10-6-12-16,-4 0-5 15,-7 2 4-15,-4-8 0 16,-10 3 8-16,-1-1 2 16,-5 3 3-16,0 4-2 15,0 5 4-15,0 4-4 16,0 9 4-16,0 0-4 15,0 9 4-15,0-3-4 16,0 3 2-16,0 0-6 16,0 0-4-16,0 25-11 15,0 24 12-15,0 10 9 0,-5 16 10 16,-3 0 2 0,1 3 1-16,0-6-4 0,5 2 4 15,-1-2 7-15,3-5-8 16,0-4 0-16,0-15 2 15,0-4-11-15,0-16 3 16,0-5-6-16,5-9 2 16,-3-11-1-16,5-3 5 15,4 0-1-15,10-17 7 16,2-20-8-16,4-7-4 16,-9-10 0-16,-11 2-10 15,-7 2-16-15,0 0 2 0,-13 10-6 16,-5-1-3-1,-3 11 19-15,2 9 12 0,5 7 2 16,3-1-3-16,7 11 6 16,4 0-2-16,0 4 17 15,0-4-7-15,17-1-10 16,12 0-1-16,8-2 0 16,0-4 1-16,3-4 0 15,-2 0-1-15,-2-2 1 16,-10-6 1-16,-3 5-4 15,-5 0 2-15,-5 0-7 16,-5 0-2-16,0 4 6 16,-4-4 3-16,0 0-2 15,-1-1 2-15,-1 4 0 16,-2 5 0-16,0-2 1 0,0 7-1 16,0 3-1-1,0 2-5-15,0 0 1 0,-9 0 4 16,-5 0-3-16,1 23 2 15,3 0-1-15,0 8 3 16,3 5 1-16,7 4 9 16,0 1 0-16,0-2-2 15,0-6 1-15,7-4-3 16,7-7-2-16,-1-8 4 16,5-8-1-16,1-6-1 15,10 0 3-15,3-20-2 16,-1-10-2-16,0-10-3 0,-4-4 1 15,-5 3-3-15,1 2-6 16,-8 6 4-16,-3 12 1 16,-6 7 2-16,-4 5-2 15,-2 9 1-15,0 0-8 16,0 0-11-16,0 17 13 16,-4 1 4-16,0 0 2 15,4 4-3-15,0-8-25 16,0 0-13-16,8-1 21 15,11-4 2-15,0 1 7 16,2 3-11-16,-3 1 8 16,-5 3 6-16,-5 1 3 15,-1-2 0-15,-4 3 3 0,-1-6 2 16,0-5 0 0,0 3 28-16,5-4-1 0,-1 3-2 15,6-6-5-15,1 1-5 16,7-5-5-16,2 0-3 15,1 0 2-15,-1 0-3 16,-1-9-6-16,-4-5-4 16,-1-4-31-16,-3-4 3 15,-5-4-4-15,4-1 10 16,-3 1 4-16,2-1 6 16,-2 1-4-16,-2 1 13 15,-3 8 4-15,-4 3-1 16,0 6 8-16,0 4-2 15,0 4 6-15,0 0-4 0,0 0-4 16,0 0-2-16,-4 0-5 16,-10 12 6-16,5 6 1 15,-2 6 3-15,5 2 2 16,1 0 15-16,2 6 1 16,3-3-1-16,0 0-8 15,0-3 0-15,0-4-10 16,8-3 5-16,1-10 4 15,3-1 2-15,5-8-8 16,2 0 7-16,4-8 2 16,-3-13-9-16,-3 2-4 0,-3-5 2 15,-3 4-3 1,3 2-12-16,-1 0 7 0,3 1 5 16,-3 3-5-16,1 5 5 15,-6 5-3-15,-1 4 2 16,-3 0-7-16,0 0-3 15,2 8 5-15,-4 11 6 16,-2 2 7-16,0 2 2 16,0 3-1-16,0-5-1 15,0-3-4-15,0 1-1 16,0-10 1-16,0-1-1 16,0-8 0-16,0 0 8 0,0-4-1 15,0-18-9 1,6-6-22-16,12-5-12 0,0 0 20 15,4-3 14-15,0 6-1 16,3 2 0-16,-1 10 1 16,-3 0 14-16,-6 10 11 15,-3 3-12-15,-6 5-8 16,1 0-1-16,-1 5-3 16,2 9 1-16,-2 8 7 15,3 0-1-15,-1-1-5 16,4-1-3-16,-3-6 0 15,-1-2 3-15,4-3-2 16,-8-5 3-16,7-4 2 16,-2 0 0-16,3 0 2 15,0-13-1-15,2-6-7 16,4-11-10-16,0-10-16 16,-1-1 10-16,-1-5-3 0,-3-1 13 15,-3-1 5-15,-4 2 1 16,-1 5 0-16,-1 5 0 15,-2 9 1-15,-2 6 0 16,2 7-1-16,-2 6 0 16,0 8 2-16,0 0 9 15,0 0-11-15,0 0 0 16,0 0-11-16,0 8 2 16,0 15 6-16,0 12 3 15,0 9 3-15,-6 14 14 16,-1 11 9-16,-1-4-4 15,2-2 10-15,6-10-18 0,0-7 0 16,0-5-1-16,0-11-9 16,6-8 0-16,7-8 1 15,5-10 0-15,3-4-5 16,2 0 0-16,-1-12-62 16,-4-12-74-16,-7-12-135 15</inkml:trace>
  <inkml:trace contextRef="#ctx0" brushRef="#br0" timeOffset="45533.83">13544 16411 702 0,'0'0'232'0,"0"0"-143"16,0 0 51-16,0 0-53 15,0 0-48-15,0 0-23 16,0 0-10-16,261-77-6 15,-230 63-48-15,-12 1-59 16,-11 1-107-16,-8 1-316 16</inkml:trace>
  <inkml:trace contextRef="#ctx0" brushRef="#br0" timeOffset="46442.61">11473 16200 436 0,'0'0'171'0,"0"0"-96"16,0 0 37-16,0 0-42 0,0 0 5 16,0 0-23-16,2-21-3 15,-2 21 9-15,0 0 4 16,0 0-13-16,0 0-39 15,-4 12-4-15,-7 11-6 16,-1 7 13-16,10 2 0 16,2-6-5-16,0-3 0 15,21-9-1-15,10-10 18 16,9-4 2-16,-5-13-11 16,-4-15 0-16,-10-4-7 15,-13-1 0-15,-8 4-3 16,0 7-3-16,-2 8-3 0,-17 2-3 15,-4 12-5-15,-2 0 4 16,1 0-8-16,1 17 9 16,6 6-29-16,5 7-76 15,10-10-105-15,2 0-313 16</inkml:trace>
  <inkml:trace contextRef="#ctx0" brushRef="#br0" timeOffset="49740.37">14277 16307 525 0,'0'0'255'0,"0"0"-196"16,0 0-44-16,0 0 7 15,0 0 3-15,0 0-12 16,7-5 5-16,-7 5 30 15,0 0-12-15,0 0-10 16,0 0-9-16,0 0-5 16,0 0-11-16,0 0 6 15,3 0 3-15,-3 5-6 0,0 4 0 16,0-5-1-16,0-4 2 16,0 0-2-16,0 0 6 15,2 0 17-15,0-9 1 16,0-14-26-16,-2 5 7 15,0-3-3-15,0 2 0 16,0 3-1-16,0 6-3 16,0 2 2-16,0 3-2 15,0 0-1-15,0 5 0 16,-2 0 0-16,0 0-2 16,-8 0 2-16,1 0-12 15,-6 18 9-15,-1 8-1 16,1 10 3-16,-1 5 1 15,10-2 11-15,3 2-8 0,3-9-2 16,0-6 7-16,9-9 3 16,9-2-1-16,2-7-1 15,2-6-3-15,3-2 0 16,2 0 5-16,0-20-6 16,0-6-2-16,1-11-2 15,-2 3-1-15,1-2 0 16,-4 4-1-16,-5 0-3 15,-5 6-7-15,-4 5 7 16,-3 6 3-16,2 7 0 16,-6 2 1-16,0 3 1 15,-2 3-1-15,0 0 0 16,0 0 0-16,0 0-13 0,0 13 13 16,0 9 1-16,0 10 12 15,0-2-4-15,0 2 6 16,0 4-7-16,0-5-3 15,9 1-2-15,5-6 2 16,-2-4 5-16,5-12-8 16,0-2 11-16,-1-8-9 15,-3 0 12-15,-2-4-6 16,-2-18-10-16,0-10-6 16,-3-5-20-16,-6-2-26 15,0-1-3-15,0-1 16 16,0 3 22-16,0 10 14 0,-10 6-5 15,-7 5 8-15,2 2 18 16,-3 15 6-16,1 0-17 16,-1 0-3-16,-1 10 6 15,6 16-2-15,5 6-1 16,6 4 7-16,2 0-13 16,0 3 10-16,13-12 3 15,11 0 1-15,3-6-1 16,4-2-4-16,1-13 4 15,1-4-10-15,-2-2 6 16,-2-2-5-16,2-23-1 16,0-14-4-16,-2-14-26 15,-4-1-1-15,-2-4-26 0,-10 3-23 16,-5 6 64 0,-1 7 10-16,-7 5 2 0,0 10 1 15,0 10 5-15,0 12 37 16,0 0-6-16,0 5 1 15,0 0-38-15,0 0-12 16,-5 15 12-16,-1 7 0 16,2 7 3-16,2 0 10 15,-1 5-2-15,3 2-4 16,0 4 4-16,0 6 4 16,0 10-6-16,0-6 5 15,9 0-9-15,0-5-1 0,-2-11-1 16,-3-2 1-1,3-14-3-15,-1 0 4 0,-4-10-5 16,6-4 3-16,-2-4 6 16,7 0-4-16,10-12-5 15,4-16-6-15,2-6-14 16,-4-6 6-16,-4 8 0 16,-3-3 1-16,-5 12 13 15,-3 0 0-15,-6 9 2 16,-2 2-1-16,-2 6-1 15,0 6 1-15,0 0-1 16,0 0 9-16,0 0-9 16,0 0-10-16,0 18 7 0,0 10 3 15,0 2 5 1,0-1 4-16,0 0-7 0,11-2 5 16,3-3 3-16,-3-2-4 15,2-10-3-15,-4-2 1 16,0-6 0-16,0-4 4 15,-2 0 4-15,4-8-8 16,2-18 3-16,-4-2-4 16,0-4-3-16,-5 1-24 15,-4-1-7-15,0 2 12 16,0 4 3-16,-2 2 3 16,-14 2 4-16,1 4 1 15,-1 10 6-15,-1 1 2 16,-4 7 10-16,4 0 0 0,-1 3-6 15,-3 20 0-15,4 6-3 16,5 0 3-16,6 1-4 16,6 1 0-16,0-9 2 15,12-3-1-15,11-5 4 16,9-2 4-16,8-8 6 16,-4-4-7-16,2 0-2 15,-1-8 2-15,-2-14-2 16,-4 0-6-16,-3-7 0 15,-6 3-27-15,-1 1 0 16,-6 2-8-16,-3 3 10 16,-6 8 17-16,-2 4 7 15,-4 6 1-15,0 2 1 0,0 0 6 16,0 0-5 0,0 0-2-16,0 0 0 0,0 0-3 15,0 0 2-15,0 0 1 16,0 0-1-16,0 2 3 15,0-2-1-15,0 0 3 16,0 0 7-16,0 0-1 16,0 0 0-16,0 0 2 15,-2 0-7-15,2 0 0 16,-2-2 1-16,0-5-2 16,2-4 0-16,0 3-1 15,-2 4-2-15,2 4 3 0,0 0 7 16,0 0-6-1,0 0-5-15,0 0-3 0,-2 0-9 16,-3 8 4-16,3 10 7 16,-3 5 1-16,5-2 0 15,0 7 0-15,0 3 0 16,0-7 4-16,0 1-3 16,0-6 1-16,0-1 1 15,5-6 1-15,2-3-3 16,-1-4 2-16,3-5-3 15,2 0-6-15,2-10-1 16,3-12 0-16,2-12-1 16,-2-2 3-16,1-1 4 15,1 5-1-15,0-1 0 16,-2 7 1-16,0 1 0 0,-3 7 1 16,-5 6 0-16,-3 6 0 15,-3 1 0-15,-2 5 0 16,0 0 0-16,0 0-6 15,0 0-5-15,0 0 0 16,0 20 6-16,0 1 5 16,0 7 0-16,-2 8 0 15,-1 2 1-15,3-1 0 16,0-1-2-16,0-10 3 16,0-4-1-16,0-4 0 15,10-14-1-15,7-4 6 16,6 0 3-16,6-20-5 0,-2-8 1 15,-6-4-4-15,0-3 0 16,-5 0 2-16,-3-2-2 16,-3 1 0-16,4 5-1 15,-3 4-1-15,-3 5 1 16,-4 6 11-16,-4 10 32 16,0 2-1-16,0 4-18 15,-16 0-24-15,-1 14-3 16,-2 12 3-16,1 0-1 15,7-3 0-15,3 0 0 16,8 0 0-16,0-10-1 16,0 3 2-16,6-6 2 15,9-2-1-15,1 1-1 0,3 0-16 16,0 5-9 0,1-1-5-16,-2-3 1 0,-2 7 4 15,-3 2 11-15,-4-2 11 16,0 6 1-16,-3-5 2 15,1-1-2-15,0-5 2 16,4-1 8-16,2-3 19 16,1-4 18-16,3-4-3 15,1 0 1-15,3 0 6 16,0-8-22-16,2-10-20 16,-3 0-1-16,-2-4-6 15,-2 0-82-15,-8 0-74 0,-3-2-249 16</inkml:trace>
  <inkml:trace contextRef="#ctx0" brushRef="#br0" timeOffset="-129572.38">16671 15775 228 0,'0'0'178'15,"0"0"-110"-15,0 0-28 16,0 0-3-16,0 0 21 15,0 0-12-15,0 0-5 16,-6-38-7-16,6 36-4 16,0-2-6-16,0 4 33 15,0 0-3-15,-2-4-25 0,2 4 15 16,0 0-9-16,-3 0-9 16,1 0 2-16,2 0-12 15,0 0-1-15,0 0-5 16,0 0-10-16,0 0-3 15,0 4 1-15,-9 23-6 16,0 19 8-16,-2 24 3 16,-3 13 6-16,3 30-5 15,-1 17 4-15,0 16 8 16,-3 7 5-16,3-1 13 16,1-13-10-16,0-14 1 15,6-18-12-15,1-14-3 16,2-17-1-16,-1-18-8 0,1-12 10 15,2-16-6-15,0-12-5 16,0-10 2-16,0-8-2 16,5-8-100-16,17-36-118 15</inkml:trace>
  <inkml:trace contextRef="#ctx0" brushRef="#br0" timeOffset="-128739.38">16652 15654 463 0,'0'0'129'0,"0"0"-104"0,0 0-25 16,0 0 12-16,0 0-1 16,0 0 26-16,-35 0 1 15,35 0-23-15,10 5-11 16,15-1 36-16,8 6 1 15,13-4 45-15,17 2-41 16,22 0-6-16,24-8-12 16,29 0 12-16,40 0 22 15,41 0-34-15,48 0 20 16,39 0-13-16,28 0-26 16,12 0 4-16,10 5-6 0,10 4-6 15,-1-1 0-15,3 2 0 16,-13 0 8-16,-21-2-2 15,-22 0-4-15,-20-3 0 16,-22-5 4-16,-16 0 18 16,-26 0 11-16,-33 0 7 15,-27-5-13-15,-35 1 1 16,-25-1-3-16,-33-1-14 16,-25 5-9-16,-24-1 4 15,-21 2-8-15,-5 0-24 16,-48 0-89-16,-41 10-79 15,-44-2-200-15</inkml:trace>
  <inkml:trace contextRef="#ctx0" brushRef="#br0" timeOffset="-127052.24">17248 16034 125 0,'0'0'220'0,"0"0"-112"15,0 0-52-15,0 0 34 16,0 0-13-16,0 0-8 16,-24-8-18-16,24 8-27 15,0 0-2-15,-2 0 8 16,2 0 0-16,0 0-5 16,0 0 8-16,0 0-2 15,0 0 7-15,0 0-2 16,4 0-3-16,23 0 17 15,18 0-10-15,24 0-3 16,20 0-19-16,27 0 6 16,22-4-8-16,19-1-4 0,7 5-2 15,-6 0-9-15,-17 0 1 16,-23 0 2-16,-24 0-1 16,-17 9-3-16,-14-9 0 15,-16 0 3-15,-16 0-3 16,-18 0 0-16,-3 0 3 15,-10 0-3-15,0 0-1 16,0 0-1-16,0 0-6 16,0 0-13-16,-36 8-77 15,-20 6-15-15,-22 0-117 16,-20 2-310-16</inkml:trace>
  <inkml:trace contextRef="#ctx0" brushRef="#br0" timeOffset="-126595.15">17302 16013 47 0,'0'0'76'16,"0"0"-10"-16,0 0 17 16,0 0-10-16,0 0 22 15,0 0-18-15,0-1-20 16,0-3 9-16,5 4-7 15,-5 0 26-15,0 0-16 16,0 0-43-16,0 18-26 16,2 31-16-16,0 36 16 15,-2 27 61-15,0 20-15 16,0 4-18-16,0-3-8 16,2-12 2-16,2-15-11 15,2-12-4-15,-2-18-1 16,0-18 2-16,-2-17-8 0,-2-19-53 15,0-8-65-15,0-14-95 16,0 0-87-16</inkml:trace>
  <inkml:trace contextRef="#ctx0" brushRef="#br0" timeOffset="-126295.23">17273 17093 12 0,'0'0'170'0,"0"0"-29"16,0 0 31-16,0 0-39 16,0 0-25-16,0 0 39 0,-22 0-49 15,80-9-60-15,27-1-3 16,24-2-18-16,22-2 0 16,23 0-13-16,20 2 10 15,9 10-2-15,-10 2-2 16,-23 6-10-16,-30 16 0 15,-31 4-63-15,-26-7-23 16,-25-6 47-16,-20-8 36 16,-12-1 1-16,-6-4-13 15,0 0 15-15,0 0 0 16,0-12-41-16,-6-12-293 16</inkml:trace>
  <inkml:trace contextRef="#ctx0" brushRef="#br0" timeOffset="-125801.2">18706 16054 135 0,'0'0'65'0,"0"0"-37"16,0 0 7-1,0 0 73-15,0 0 14 0,0 0-17 16,0-60 1-16,0 60-33 16,0 0-35-16,0 0 10 15,0 0-9-15,0 0-7 16,0 0-14-16,0 0-18 15,0 0-12-15,0 32 2 16,-2 17 10-16,-9 18 9 16,0 21 2-16,4 14 2 15,1 7 16-15,4-10 0 16,2-15-5-16,0-9-1 16,0-12 2-16,0-5-3 0,-3-9-5 15,-1-8 6 1,2-10 1-16,-3-4-8 0,2-15-10 15,3-5 1-15,0-7 2 16,0 0 1-16,0 0 1 16,0 0 6-16,0-7-17 15,0-9-62-15,-2-12-190 16,-11 2-422-16</inkml:trace>
  <inkml:trace contextRef="#ctx0" brushRef="#br0" timeOffset="-125123.16">18044 15968 356 0,'0'0'159'0,"0"0"-125"15,0 0-22-15,0 0 22 16,0 0-21-16,0 0 2 15,0 124 34-15,0-25 8 16,-4 21 10-16,-7 16 6 16,-3 0-4-16,3-15-19 15,3-17-11-15,3-17-15 16,-2-14 7-16,5-19-12 16,0-18-9-16,-1-10-6 0,1-17 2 15,0-6-6-15,2-3-68 16,-2-26-143-16</inkml:trace>
  <inkml:trace contextRef="#ctx0" brushRef="#br0" timeOffset="-124366.25">17715 16325 410 0,'0'0'186'16,"0"0"-97"-16,0 0-64 15,0 0 10-15,0 0 22 16,0 0-26-16,2-5-23 16,-2 5-3-16,0-8 9 15,0 3-7-15,0-7-3 16,0 1-2-16,-5-3 3 16,-4 2 5-16,3 3-9 15,-1-3 8-15,-2 5 3 0,-2 7-6 16,-2 0-6-1,-3 0-11-15,-1 0 11 0,1 0 4 16,3 0-4-16,1 7 0 16,3 5-2-16,3 5 2 15,1 5 3-15,0 6-2 16,3-1 12-16,2-5-6 16,0 0 0-16,0-8-6 15,0-4 11-15,2-2-4 16,10-8-7-16,1 0 16 15,1 0-1-15,1-4-5 16,1-14-4-16,-1-10 1 0,1-2-7 16,-3 3 9-16,-1 3-9 15,-1 2 1-15,-5 6-1 16,1 6 2-16,-3 0-3 16,-4 6 1-16,3 4 0 15,-3 0 2-15,0 0-3 16,0 0 0-16,0 0-6 15,0 0-17-15,2 23 22 16,3 12 1-16,-1 10 5 16,2 4 21-16,1 0-8 15,0-3 5-15,-2-11-6 16,-3-3-5-16,0-6 2 16,0-9-12-16,-2 1-1 0,2-7 1 15,2-8-4-15,3-3-13 16,7 0-152-16,3 0-220 15</inkml:trace>
  <inkml:trace contextRef="#ctx0" brushRef="#br0" timeOffset="-123573.18">17572 16659 289 0,'0'0'118'16,"0"0"-83"-16,0 0-8 15,0 0 35-15,0 0-3 16,0 0-21-16,0-26 30 16,0 22-8-16,0 2-8 15,0 2 3-15,0 0-15 16,0 0-18-16,0 0-22 16,0 24 2-16,0 7 9 0,0 5 42 15,0-5-23 1,0 4-15-16,0-11-8 0,0 2-7 15,2-8 10-15,0-4-4 16,1-6-6-16,1-8-6 16,-2 0-166-16,0-12-249 15</inkml:trace>
  <inkml:trace contextRef="#ctx0" brushRef="#br0" timeOffset="-123464.23">17572 16659 499 0</inkml:trace>
  <inkml:trace contextRef="#ctx0" brushRef="#br0" timeOffset="-123114.43">17572 16659 499 0,'7'18'143'0,"-7"-18"-108"0,0 0-10 0,0 0 75 0,0 0-4 16,0 0-26-16,-25-36-47 16,29 24-23-16,8 2 12 15,3-2-12-15,1 6 5 16,-1-2-5-16,-1 8 6 15,-3 0-6-15,1 0-8 16,-4 8 8-16,-3 15 0 16,-5-2 0-16,0 4-1 15,0 0 0-15,-13-2-1 16,-8-5 1-16,-1-5 1 16,4 0 1-16,7-8 0 15,4 0 1-15,7-5-2 0,0 0 11 16,0 0 0-16,23 0-11 15,8 0-7-15,2 0 5 16,3 0 1-16,-3 7 2 16,-4 12-2-16,-6-1 1 15,-13-4-3-15,-5-2 2 16,-5-2-6-16,0-2 7 16,-9 1 5-16,-11 0 0 15,0-4-1-15,2-5 0 16,7 0-4-16,7 0-126 15,4-23-318-15</inkml:trace>
  <inkml:trace contextRef="#ctx0" brushRef="#br0" timeOffset="-122133.27">18345 16272 10 0,'0'0'39'0,"0"0"5"16,0 0 44-16,0 0-11 16,0 0-10-16,0 0-5 15,0 0 7-15,0 0-3 0,0 0-13 16,0 0-4-16,0 0-13 15,0 0-11-15,0 0 7 16,0 0 2-16,0-2-8 16,0 2-3-16,0 0 0 15,0 0-7-15,0 0-3 16,0 0-3-16,0 0-4 16,0 0-4-16,0 0 6 15,0 0-5-15,0-4 1 16,0 0 4-16,0 0 4 15,0 0-2-15,0 2-6 16,0 0 1-16,0 2 2 0,0 0 9 16,0 0-4-16,0 0-3 15,0 0 5-15,0 0-5 16,0 0-4-16,0 0 1 16,0 0 0-16,0 0-6 15,0 0-3-15,0 16-12 16,0 20 15-16,0 1 1 15,0 2 10-15,-2-2-7 16,0-7 4-16,2-13-5 16,0-2-3-16,0-7 4 15,0-6-4-15,0 0 5 16,0-2-3-16,0 0 8 16,0 0-1-16,0 0-9 0,0 0-15 15,0 0-169-15,0 0-293 16</inkml:trace>
  <inkml:trace contextRef="#ctx0" brushRef="#br0" timeOffset="-121814.24">18216 16637 395 0,'0'0'193'16,"0"0"-131"-16,0 0-43 0,0 0 7 15,0 0-26-15,0 0 3 16,7 22 16-16,-7 1 3 16,0 0-2-16,0 8-2 15,0-4 15-15,0 4-5 16,0 0-12-16,0-4-12 15,-3-1 1-15,3-9 0 16,-2-2 1-16,2-7-6 16,0-8-88-16,0 0-147 15,0 0-248-15</inkml:trace>
  <inkml:trace contextRef="#ctx0" brushRef="#br0" timeOffset="-121425.85">18218 16682 617 0,'0'0'68'16,"0"0"-21"-16,0 0 6 16,0 0 13-16,0 0-32 15,0 0-23-15,81-75-1 16,-66 75-4-16,-3 0-4 16,-2 0-2-16,-5 0-3 15,-3 5 1-15,-2 2-1 16,0 1-2-16,0 6 3 15,0-4-1-15,-11 4 2 16,-9 3 1-16,-5-8 0 0,1 4 4 16,2-3-4-1,8-6 0-15,5-1 1 0,7-3 0 16,2 2 3-16,0 1-1 16,0 2 1-16,4 4 6 15,17 4 31-15,3 10 9 16,3-1-20-16,-1 0-5 15,1 0-7-15,0 2 6 16,-2-7-7-16,-5 0-11 16,-3-7-5-16,-5-2-1 15,-5-6-2-15,-7-2-175 16,0 0-442-16</inkml:trace>
  <inkml:trace contextRef="#ctx0" brushRef="#br0" timeOffset="-120337.31">19277 16508 502 0,'0'0'177'0,"0"0"-93"16,0 0-52-16,0 0 61 16,0 0 44-16,0 0-64 0,34-13-49 15,15 7-19 1,11 4-4-16,7 0 9 0,6-2-9 15,1 0 6-15,-5 0-4 16,-13-7-2-16,-16 8-1 16,-18-1 2-16,-13-2-2 15,-9 2-14-15,0-12-10 16,-4 2-2-16,-19-13 12 16,-4 8 14-16,3-4-1 15,0 6-2-15,3 4 6 16,8 8 5-16,7 1 3 15,3 4 14-15,3 0-4 0,0 0 4 16,0 0-15 0,22 0-2-16,9 9-4 0,10 14 3 15,-1 3-2-15,-4 6-5 16,-10 0 0-16,-13 1-3 16,-7-4 3-16,-6 0 0 15,0-2-3-15,-19-8 6 16,3 1-3-16,6-5 2 15,3-9-2-15,7 2-2 16,4-8-159-16,32 0-366 16</inkml:trace>
  <inkml:trace contextRef="#ctx0" brushRef="#br0" timeOffset="-119970.23">21119 16008 558 0,'0'0'198'0,"0"0"-130"16,0 0 8-16,0 0 29 0,0 0-44 15,0 0-38-15,-4 5-20 16,4 26 5-16,0 9 21 16,0 0-4-16,0 1-12 15,0-6-4-15,2-5-2 16,2-2-3-16,2-10-4 15,-1-1-11-15,-3-8-156 16,-2-4-141-16</inkml:trace>
  <inkml:trace contextRef="#ctx0" brushRef="#br0" timeOffset="-119583.73">21292 16102 192 0,'0'0'267'0,"0"0"-99"15,0 0-54-15,0 0-12 16,0 0 10-16,0 0-52 16,0-10-32-16,0 10-10 0,0 0-7 15,0 0 1-15,0 0-9 16,0 18 3-16,0 8 19 16,0 3-4-16,0-3-9 15,0-3-2-15,2 0 0 16,1-6-9-16,-3-1 2 15,0-5-1-15,0-4-2 16,0-7-37-16,0 0-134 16,0 0-133-16</inkml:trace>
  <inkml:trace contextRef="#ctx0" brushRef="#br0" timeOffset="-119171.23">21292 16102 588 0,'70'-50'135'16,"-70"50"-48"-16,0 0 20 16,0 0-17-16,0 0-32 15,0 0-43-15,58-58-11 16,-29 50-1-16,-3 3-1 16,-2 5-3-16,-5 0 1 15,-9 0-4-15,-3 13-1 16,-7 9-6-16,0 6 7 15,-4-2 1-15,-21 0 3 16,-3 2 2-16,1-10 0 0,2 0-1 16,7-10 2-16,7-2 3 15,9-3-6-15,2-3 2 16,0 0 19-16,2 0-3 16,21-3-10-16,1-3-8 15,-2 3-4-15,-1 3 0 16,-6 0 3-16,-4 0-3 15,-2 7 4-15,-7 12 1 16,-2-2 0-16,0-2 0 16,-4-1 1-16,-19 1 6 15,-1-1-8-15,-2 1-65 16,-1-8-168-16,2 0-316 16</inkml:trace>
  <inkml:trace contextRef="#ctx0" brushRef="#br0" timeOffset="-118941.36">20955 16513 344 0,'0'0'191'15,"0"0"-61"-15,0 0 15 16,0 0 66-16,0 0-65 16,0 0-94-16,101-10-42 15,-19-2-4-15,10-2 24 16,4-1-21-16,-2-2-1 15,-5 3-6-15,-14 6 4 0,-19 4-6 16,-22 4-25 0,-26 0-60-16,-8 0-129 0,-11 4-135 15</inkml:trace>
  <inkml:trace contextRef="#ctx0" brushRef="#br0" timeOffset="-118113.2">22411 16165 599 0,'0'0'41'0,"0"0"-10"15,0 0 23-15,0 0 18 16,0 0-10-16,0 0 27 16,-2-95-16-16,2 91-13 15,4 0-37-15,-2 4 24 16,-2 0-15-16,6 0-26 15,0 13-6-15,3 25 0 0,2 31 10 16,0 30 26 0,-2 10-7-16,-2 18-5 0,-3-3 14 15,-4-3-9-15,0-9-5 16,0-18-15-16,0-10-3 16,0-21-1-16,7-22 2 15,8-14-7-15,8-15-85 16,6-12-52-16,4-12-147 15,5-34-347-15</inkml:trace>
  <inkml:trace contextRef="#ctx0" brushRef="#br0" timeOffset="-117452.42">22500 15994 602 0,'0'0'195'0,"0"0"-72"16,0 0-71-16,0 0-16 15,0 0 14-15,0 0-24 16,409-31-12-16,-220 31-7 0,34-6-4 16,24 3-2-16,16-6-1 15,-11 4 0-15,-24-3-64 16,-37-1 28-16,-44-5 15 16,-39 6 7-16,-39 2 2 15,-34 2-2-15,-20 4 0 16,-9 0 14-16,-6 0 0 15,0 0 0-15,0-4 54 16,0 4-2-16,0 0-12 16,4-4-6-16,2 2 4 15,1-2-18-15,3 1-16 16,-6 3-1-16,-2-5-2 16,-2 5 1-16,0-4 3 15,0-2-4-15,0 2-1 16,0-3-3-16,0 2 1 0,-2 1 1 15,-6 2-5-15,2 1 6 16,4 1-1-16,0 0-2 16,-1 0 0-16,-1 0-3 15,-2 23 3-15,-6 31 3 16,-1 23 9-16,1 20 8 16,1 20 1-16,5-1-1 15,6 0 0-15,0-12-3 16,0-25-5-16,15-16 3 15,1-22-8-15,-7-11-2 16,-9-7-2-16,0-9-1 16,-11-10-164-16,-22-4-383 0</inkml:trace>
  <inkml:trace contextRef="#ctx0" brushRef="#br0" timeOffset="-116883.2">22505 16941 416 0,'0'0'251'0,"0"0"-177"16,0 0-2-16,0 0 74 15,0 0-32-15,0 0-59 16,-5-12-29-16,5 12-22 16,0 0-2-16,0 0 4 15,0 0-12-15,-2 0 3 16,-6 0-7-16,1 0 10 15,0 0 5-15,5 0 6 16,2 0 0-16,0 0 34 0,11-5 10 16,31 5-14-16,29-6-20 15,37-2-17-15,35-2 2 16,37-2-5-16,45 2 0 16,24-2 3-16,21 2-3 15,-8 2 2-15,-26 2-3 16,-32-2-5-16,-34-1-8 15,-34 4 12-15,-33-4 1 16,-30 2 5-16,-24 5 1 16,-17-2 4-16,-13 4 22 15,-1-4 13-15,-5 0-23 16,3 0-16-16,0 2-2 16,-5 2-1-16,0 0-3 0,-7 0-26 15,-4 0-141-15,0-8-217 16</inkml:trace>
  <inkml:trace contextRef="#ctx0" brushRef="#br0" timeOffset="-116109.33">23580 15940 197 0,'0'0'113'0,"0"0"-25"16,0 0 9-16,0 0 20 16,0 0-23-16,0 0 10 15,11-71-36-15,-7 67 22 16,-2 4 1-16,-2 0-38 15,2 0-26-15,-2 12-26 16,5 38 3-16,-2 31-4 16,1 23 49-16,0 24-2 15,3 2-19-15,4 3 23 16,-2-17-18-16,-2-17-7 16,-3-19-13-16,-2-16-2 15,0-11-7-15,0-18 0 0,-2-12-4 16,0-14 0-16,0-9-152 15,0-2-228-15</inkml:trace>
  <inkml:trace contextRef="#ctx0" brushRef="#br0" timeOffset="-115112.19">22905 16120 26 0,'0'0'168'16,"0"0"-121"-16,0 0-32 16,0 0 4-16,0 0 27 15,0 0-24-15,-64 52 29 16,64-42-42-16,18-1 53 16,7 4 22-16,4 6-12 0,5 2-8 15,-1 7-13-15,0 7-9 16,-6-3-16-16,-11-2-7 15,-9-9-7-15,-7-2-11 16,0-5 8-16,-21-4-2 16,-10-2 6-16,-9-8-7 15,-5 0 0-15,1 0 5 16,3-18-11-16,13-4 3 16,10-4-1-16,14-1 0 15,4 4 14-15,8 0-2 16,26 9-12-16,5-4 36 15,9 6-1-15,-3-2 28 0,-3 0-43 16,-9 2 9 0,-13 5-1-16,-11 0-4 0,-9 3-8 15,0-5-18 1,-9 0 0-16,-17-5-1 0,-10 2-9 16,-3 6-5-16,6 1-28 15,2 2-36-15,6 3-22 16,8 0 6-16,1 12-113 15,5 13-177-15</inkml:trace>
  <inkml:trace contextRef="#ctx0" brushRef="#br0" timeOffset="-114325.46">22701 16641 164 0,'0'0'98'15,"0"0"-29"-15,0 0 20 16,0 0-18-16,0 0-31 15,0 0-25-15,0-36 31 0,0 36-8 16,0 0 13-16,0 0-4 16,0 0-19-16,0 0-10 15,0 0-15-15,0 0-3 16,0 14 5-16,0 12 4 16,0-1 16-16,0 4 4 15,0-2-13-15,0-4-7 16,0 0-7-16,3-9 11 15,-1-2-7-15,0-8-5 16,0-2-1-16,-2-2-55 16,2 0-110-16,-2-20-383 15</inkml:trace>
  <inkml:trace contextRef="#ctx0" brushRef="#br0" timeOffset="-114218.26">22701 16641 351 0</inkml:trace>
  <inkml:trace contextRef="#ctx0" brushRef="#br0" timeOffset="-113881.18">22701 16641 351 0,'18'-17'167'0,"-18"17"-100"0,0 0-31 0,0 0 90 0,0 0-22 16,0 0-38-16,-24-38-62 16,37 27-4-16,7 2 0 15,2 4 0-15,5-2 13 16,0 0-9-16,-7 7-3 15,-3 0 17-15,-7 0-18 16,-8 7-4-16,-2 10-14 0,0 5 17 16,-12 0-6-16,-14-4 7 15,2-4-5-15,-1-2 9 16,7-1-8-16,9-8 8 16,5-3-4-16,4 0 2 15,0 0 12-15,18 0-14 16,10 0-25-16,6-3 0 15,-2 3 24-15,-1 0 0 16,-8 0-9-16,0 0 9 16,-11 7-1-16,-8 2-1 15,-4 0-6-15,0 1 6 16,-10 3 3-16,-13-5 12 16,-4 2-4-16,2-6-2 0,7-4-6 15,9 0-45 1,9 0-204-16</inkml:trace>
  <inkml:trace contextRef="#ctx0" brushRef="#br0" timeOffset="-113275.2">24001 16128 275 0,'0'0'94'16,"0"0"-86"-16,0 0 29 15,0 0 68-15,0 0-15 16,0 0-13-16,20-53 16 16,-18 48-2-16,-2 5-19 15,0 0 11-15,0 0-21 16,0 0-35-16,0 0-5 15,0 5-22-15,0 22-2 16,0 7 2-16,2 4 12 0,3 0-9 16,2-1-1-16,-5-10 2 15,0-1-4-15,-2-3 0 16,0-2-20-16,0 2-153 16,-18-14-98-16,-2 0-251 15</inkml:trace>
  <inkml:trace contextRef="#ctx0" brushRef="#br0" timeOffset="-113019.35">23889 16404 194 0,'0'0'450'0,"0"0"-335"15,0 0-48-15,0 0 74 16,0 0-62-16,0 0-70 15,-2 5-3-15,7 19-6 16,1 5 16-16,-4 8 5 16,0-1-11-16,-2 0-4 15,0-2-1-15,0-10-5 16,0-2 0-16,0-10-72 16,0-5-85-16,0-7-145 15,0 0-256-15</inkml:trace>
  <inkml:trace contextRef="#ctx0" brushRef="#br0" timeOffset="-112636.56">23947 16449 580 0,'0'0'127'16,"0"0"-71"-16,0 0 2 16,0 0-7-16,0 0-14 15,0 0-17-15,94-110-17 16,-63 101-1-16,0 4 0 15,-4 0 3-15,-6 5 3 16,-6 0-1-16,-9 0-6 16,2 19-1-16,-8 3-9 15,0 0 9-15,-4-1-6 16,-17 2 4-16,-10-3-4 16,-8 0 6-16,-3-10 0 15,0 2-4-15,4-2 4 0,4-6 1 16,7 1-1-1,12-5 3-15,4 0-2 0,8 0-1 16,3 0 14-16,0 0 28 16,8 0-14-16,15 0-1 15,4 5-9-15,7 11 6 16,0 9-3-16,4 0-5 16,8 1-11-16,3-2-5 15,3-6-76-15,-6-6-341 16</inkml:trace>
  <inkml:trace contextRef="#ctx0" brushRef="#br0" timeOffset="-106441.27">19168 16918 5 0,'0'0'113'0,"0"0"-69"15,0 0 6-15,0 0 2 16,0 0-5-16,0 0-16 16,0 0-4-16,14 0 11 15,-14 0 20-15,2 0 4 16,-2 0-4-16,0 0-12 16,0 0-11-16,0 0-7 15,0 0-8-15,0 0-2 16,0 0-3-16,0 0-3 15,0 0 6-15,0 0-1 0,0 0-9 16,0-3-6 0,0-2 3-16,0 1-2 0,0 0 4 15,0 2 1-15,0-3-2 16,0 2-3-16,-5-1-3 16,-3-1-3-16,-6 0-3 15,1 1 5-15,-1-4 1 16,1 8-1-16,3-4 0 15,2 4 0-15,1 0-1 16,1 0 0-16,1 0 2 16,0 0 1-16,1 0-1 15,0 12 1-15,-3 2 1 16,3-2-1-16,-1 3 8 16,3-1-3-16,2-2-2 15,0-3 6-15,0-1-1 0,0-2 6 16,0-2-5-16,9-4 5 15,2 0 0-15,3 0 3 16,-1 0-4-16,1 0-7 16,-4 0-4-16,-1-10 4 15,1 2-7-15,-4-6-4 16,3 2-5-16,-3 3-18 16,1-4 21-16,0 6 4 15,0 0 1-15,-3 2 2 16,2 0-1-16,-6 1 2 15,2 4-2-15,-2-5 0 16,0 5 6-16,0 0-2 0,0 0 2 16,0 0-3-16,0 0-1 15,0 0-2-15,0 0-2 16,0 0-8-16,0 19 3 16,3 3 7-16,-1 9 13 15,-2-4-3-15,0 4-5 16,0-4 3-16,0-5-3 15,0 0-2-15,0-3 2 16,0-10-4-16,0-1-1 16,0-3-14-16,0-5-85 15,0 0-192-15</inkml:trace>
  <inkml:trace contextRef="#ctx0" brushRef="#br0" timeOffset="-106192.18">19010 17200 377 0,'0'0'144'0,"0"0"-91"16,0 0 2-16,0 0 38 15,0 0-21-15,0 0-39 16,256-49 0-16,-220 40-13 16,-14 5-20-16,-17 4-29 0,-5 0-280 15</inkml:trace>
  <inkml:trace contextRef="#ctx0" brushRef="#br0" timeOffset="-105916.82">19130 17258 298 0,'0'0'351'0,"0"0"-267"16,0 0-84-16,0 0 11 15,0 0 29-15,0 0-17 0,0 35-9 16,0-17 26-16,4 0-9 15,4 4-9-15,-4 1-1 16,0 0-4-16,-4 0-11 16,0-2 3-16,0-7-9 15,0 2-40-15,0-9-78 16,0-7-117-16,0 0-205 16</inkml:trace>
  <inkml:trace contextRef="#ctx0" brushRef="#br0" timeOffset="-105555.25">19304 17374 426 0,'0'0'197'0,"0"0"-134"0,0 0-21 15,0 0 5-15,0 0-6 16,0 0-11-16,13-26-23 16,-13 26-7-16,0 0 0 15,0 0 1-15,-9 0 1 16,1 9 0-16,1 3 0 15,0 2 3-15,5 0 0 16,2-2 5-16,0 2-1 16,0-5 2-16,0-8-1 15,14 3-1-15,1-4 0 16,5 0 10-16,-3-4-7 16,2-9-3-16,-9-6 0 0,-6 1-7 15,-4-3-2 1,-4 2-11-16,-17 1 3 0,-10 4 3 15,-3 5 3-15,3 9 1 16,0 0 0-16,6 0-5 16,5 5 2-16,5 13-69 15,5-4-126-15,1-2-346 16</inkml:trace>
  <inkml:trace contextRef="#ctx0" brushRef="#br0" timeOffset="-104661.31">19369 16932 340 0,'0'0'131'0,"0"0"-68"15,0 0-53-15,0 0 5 0,0 0 11 16,0 0-13-1,-61-72-9-15,53 56 4 0,-4 2-6 16,-1 0 16-16,0 0 29 16,-3 2 4-16,-4-2-7 15,-2 1-15-15,0 3-7 16,-3 1-11-16,0 5-6 16,4 0 1-16,0-1-3 15,1 5-1-15,5-3-1 16,-1 3-1-16,0 0 10 15,3 0-1-15,-5 0 8 16,2 0-17-16,-1 12 9 0,-3 1-2 16,-1 1-4-1,2 3 3-15,-4 1 10 0,3 0-8 16,-3 4 11-16,6 2-6 16,1 2 8-16,3 11 11 15,2 2 1-15,6 5-12 16,3 6 3-16,2-1-7 15,0 5-1-15,0-2-8 16,2-2 1-16,5-6-2 16,2 2-2-16,2-6 0 15,5 0 1-15,3-4 10 16,8-1-3-16,4 1-1 16,8-5 2-16,5 0-1 15,5-7-12-15,0-2 10 16,5-6-10-16,-3-7 2 0,-2-4-1 15,0-5 0-15,-5 0 1 16,1 0 0-16,2 0 0 16,0-12 7-16,2-6-7 15,0-10-1-15,-2 2-2 16,-5-6 2-16,-4-3 4 16,-7 3 1-16,-7 0 10 15,-3-2 27-15,-6-2-15 16,-3-10-11-16,-10-6-16 15,-2-10 1-15,-4-6-2 0,-28-3-1 16,-13 4 0 0,-5 4-5-16,-11 19-9 0,-4 12-31 15,-2 14-34 1,3 13-42-16,4 5-59 0,-1 0-284 16</inkml:trace>
  <inkml:trace contextRef="#ctx0" brushRef="#br0" timeOffset="-101800.83">24074 17120 38 0,'0'0'80'15,"0"0"-44"-15,0 0 30 16,0 0 25-16,0 0-28 16,0 0-9-16,16 0-27 15,-13 0 3-15,-1 0-15 16,-2 0-4-16,0 0 7 15,0 0 29-15,0 0-7 0,0 0-12 16,0 0-3-16,0 0 2 16,0 0-7-16,0 0-5 15,0 0-9-15,0 0 1 16,0 0 0-16,0 0 1 16,0 0 18-16,0 0-1 15,0 0-5-15,0 0 1 16,0 0-9-16,2 0-1 15,-2 0 5-15,0 0-4 16,0 0-4-16,0 0-4 16,4 0 7-16,-4 0-1 15,2 0-3-15,0-5-4 0,-2 1 3 16,0-1 1 0,0 2 3-16,0-2-10 15,0 3 3-15,0-1-3 0,0-1-6 16,-12 4-9-16,-2 0 13 15,-4 0-4-15,-2 0 6 16,-3 7-5-16,2 8 3 16,-4 2 2-16,5-3 1 15,2 5-1-15,7-7 0 16,4-2-2-16,7-7 0 16,0 6 2-16,0-7 3 15,15 1-3-15,17 2 26 16,8-1-16-16,2-1 5 15,8 2 4-15,-8 1-16 16,-3 6 0-16,-9 2 0 0,-8-5-3 16,-6 3 0-1,-9 3-10-15,-7-7 1 0,0 1-1 16,0 0 4-16,0 1-2 16,-7-2 8-16,-11-4 1 15,-2 2-1-15,-2-6 5 16,2 0 0-16,1 0-2 15,4 0 5-15,4 0-4 16,6 0 1-16,5-10 13 16,0-3 3-16,0-1-12 15,10-3-5-15,11 2-4 16,4-2-3-16,0 1 0 16,-5-2 3-16,-3 4-3 15,-5-5 3-15,-5 2 2 16,-7 2-2-16,0 3-2 0,-7 3-3 15,-11 0-2-15,-2 5-1 16,0 4-3-16,-2 0 9 16,3 0-1-16,2 0 2 15,3 0-47-15,5 8-123 16,5-3-146-16</inkml:trace>
  <inkml:trace contextRef="#ctx0" brushRef="#br0" timeOffset="-100450.47">24448 17057 232 0,'0'0'86'15,"0"0"-19"-15,0 0 15 16,0 0-1-16,0 0 7 15,0 0-48-15,14-26-6 16,-11 26 21-16,-3 0-19 0,0 0-13 16,0 0-5-16,0 0-16 15,0 0-2-15,0 21-5 16,-7 16 5-16,-11 16 25 16,-3 5-10-16,0 9 1 15,-2-1 6-15,1 2-3 16,2-5-6-16,0-10-5 15,4-4 2-15,7-13-9 16,3-10 9-16,6-12-10 16,0-14-123-16,13 0-198 15</inkml:trace>
  <inkml:trace contextRef="#ctx0" brushRef="#br0" timeOffset="-99483.26">24685 17154 488 0,'0'0'165'15,"0"0"-142"-15,0 0-14 16,0 0 9-16,0 0 10 16,0 0-8-16,0 0-11 15,0-3-6-15,0 3 17 16,0 0-7-16,0 0 2 15,0 0-10-15,0 0-3 16,0 0 5-16,0 0 2 16,0 0-6-16,0 0 2 15,0 0 6-15,0 0 6 16,0 0-6-16,0 0-1 16,0 0-1-16,0 0 11 0,0 0 7 15,0 0-13-15,0 0-6 16,0 0 6-16,0 0 3 15,0 0 2-15,0 0-5 16,0 0-1-16,0 0 4 16,0 0-6-16,0 0 1 15,0-4-5-15,-2-6-5 16,-2 1-2-16,-3 0-6 16,1 1-6-16,-4 0-7 15,1 1 7-15,3 4 9 16,-4 3-12-16,2 0-4 15,-3 0-5-15,-3 0 22 16,1 3 2-16,2 12-1 0,-1-2 1 16,4 1 0-16,3 2 0 15,1 3 2-15,1-1-2 16,3-4 5-16,0 0-3 16,0-2 0-16,0-2-2 15,0-7 0-15,7 2-9 16,6-5 5-16,8 0-6 15,1 0 10-15,-2-12-15 16,0-2-28-16,-5 3 30 16,-1-1-28-16,-3-2 16 15,-1 5-21-15,-4-3 24 16,-4 1 22-16,0 4 2 0,-2 2 16 16,3 0 12-16,-1 1-10 15,2-1-4-15,0 1-5 16,-2 0-2-16,4 4-4 15,-6 0 2-15,0 0-3 16,0 0-3-16,0 0-1 16,0 0-6-16,0 13 0 15,0 10 6-15,0 16 22 16,0 1-5-16,0 2 3 16,0 2 5-16,4-3-8 15,3-12-10-15,-3-5-2 16,0-6-5-16,1-10-59 15,-1-8-83-15,1 0-234 16</inkml:trace>
  <inkml:trace contextRef="#ctx0" brushRef="#br0" timeOffset="-99219.34">24821 17098 422 0,'0'0'317'0,"0"0"-270"16,0 0-31-16,0 0 6 15,0 0-14-15,0 0 20 0,49 30-11 16,-27 7 20 0,-3 7-19-16,-11 5 7 15,-8 4-17-15,0 1 0 0,-24 1-4 16,-23-2-4-16,-16-4-7 15,-10-10-160-15,-12-6-50 16,-4-11-197-16</inkml:trace>
  <inkml:trace contextRef="#ctx0" brushRef="#br0" timeOffset="-98853.04">23754 17045 517 0,'0'0'124'16,"0"0"-101"-16,0 0-5 16,0 0 6-16,0 0-16 15,0 0-8-15,-12 44 6 16,3-5 19-16,5 10 53 0,2 9-22 16,2 6 31-16,0-1-61 15,19-5-4 1,13-5-13-16,11-13-8 0,9-9-1 15,14-17-134-15,11-14-200 16</inkml:trace>
  <inkml:trace contextRef="#ctx0" brushRef="#br0" timeOffset="-86214.9">22868 15761 143 0,'0'0'106'0,"0"0"-74"16,2 0-13-16,-2 0 10 15,0-3-21-15,0 3 24 16,0 0 8-16,0 0-13 16,0 0 13-16,0 0 29 15,0 0-6-15,0 0-19 16,0 0-9-16,0 0-4 0,0 0-3 16,2 0-2-16,-2 0 1 15,6 0-2-15,0 0-6 16,3-5 20-16,7 5-12 15,1-4-14-15,6 4-8 16,-3-4 8-16,2 3-11 16,5-5-2-16,2 3 3 15,2 3 0-15,6-4 1 16,0 4-1-16,5-4 0 16,5 4 10-16,2-4 1 15,4 2-7-15,3 0-2 16,0 0 4-16,2 2-9 15,-3-5-4-15,1 5 4 16,-2-3 12-16,-3 3-11 16,0 0-1-16,0 0 2 0,1 0-10 15,-4 0 17-15,2 0-10 16,-3 0 5-16,-3 0-2 16,-2 0 3-16,3 0-10 15,-5 0 6-15,3 0-4 16,-1 0 6-16,-2 0-1 15,3-6-2-15,-1 3 0 16,0 3-2-16,3-5 2 16,1 1 14-16,-1 4-13 15,1-5 12-15,2-2 4 16,-1 1-6-16,-1 2 10 16,6-2-17-16,-2 2 3 0,0-1-4 15,-1 2 0-15,0-3 3 16,-4 2 0-16,-1 0 1 15,-5 4-4-15,-4-4 4 16,-6 4 7-16,0-5-4 16,2 4 2-16,3-1 3 15,5 0-8-15,7 2 2 16,-2-3-3-16,0 2-1 16,-3 1 1-16,-6-4-1 15,-4 4-4-15,-4 0 0 16,-2 0 4-16,-6 0-4 15,4-4 9-15,-5 4-3 16,-5-4 5-16,1 0-2 16,-3 4 1-16,-1-2-11 15,0-1 4-15,3 1-4 0,-4 2-4 16,2 0-22-16,0 0-2 16,-2 0-8-16,0 0 1 15,-4 0 4-15,-1 0-6 16,-4 0-6-16,6 0-36 15,-1 0-58-15,-1 0 20 16,-4 0 20-16,0 0-133 16</inkml:trace>
  <inkml:trace contextRef="#ctx0" brushRef="#br0" timeOffset="-84513.53">16536 17253 162 0,'0'0'167'0,"0"0"-126"16,0 0-26-16,0 0 33 15,0 0 4-15,0 0-10 16,-5-12-4-16,5 12-7 15,0 0 14-15,0 0 2 16,0 0-21-16,0 0-12 16,-3 0-14-16,3 0-7 15,0 12 7-15,0 12 1 16,0 1 10-16,0 9 2 0,0-1-5 16,0 4 12-16,0-6 0 15,0 3 2-15,0-2-11 16,0-6-1-16,0 3 11 15,0-3-7-15,0-4 4 16,0-4-5-16,0-9-5 16,0 0-3-16,0-6-4 15,0 2 2-15,0-3-1 16,0-2 2-16,0 0-2 16,0 4-2-16,0 0-58 15,0-4-138-15,0 0-366 16</inkml:trace>
  <inkml:trace contextRef="#ctx0" brushRef="#br0" timeOffset="-71850.59">26357 16878 324 0,'66'22'143'0,"-8"19"-104"16,-15 8-39-1,-18 6-92-15,-16-4 1 0,-7-9 4 16,-2-3 35-16,-2-7 24 15,-23-6 15-15,-8-3-57 16</inkml:trace>
  <inkml:trace contextRef="#ctx0" brushRef="#br0" timeOffset="-71639.71">25898 17365 111 0,'0'0'0'0</inkml:trace>
  <inkml:trace contextRef="#ctx0" brushRef="#br0" timeOffset="-70540.22">26054 16906 90 0,'0'0'82'15,"0"0"-82"-15,0 0-18 0,0 0 18 16,0 0 6-16,0 0 16 15,-27-6 1-15,27 6-4 16,0 0 2-16,0-5 47 16,0 5 4-16,0 0-2 15,0 0-33-15,0 0-23 16,0 0-8-16,0 0 7 16,0 0 4-16,0 0 8 15,0 0 10-15,0 0-4 16,0 0 2-16,0 0-1 15,0 0-5-15,0 0-9 0,0 0-4 16,0 0-4-16,0 0-6 16,0 0 4-16,0 0-1 15,0 0 6-15,0 0-7 16,0 0-1-16,0 0-4 16,0 0 0-16,-2 0 0 15,2 0 1-15,0 0-2 16,0 11-5-16,0 12 2 15,0 16 3-15,0 5 20 16,0 10-1-16,0 4 0 16,2-3 6-16,3 3 7 0,-1-5 5 15,1-4-12-15,-1-1-4 16,-2-12-2 0,2-4-4-16,1-6-1 0,0-4 5 15,-3-3-4-15,3-1-1 16,-5-10-2-16,2 2 1 15,-2-7-7-15,0-3 5 16,0 0-5-16,2 0 5 16,-2 0 10-16,2 0-3 15,0 0 1-15,-2 5-4 16,2-5-3-16,-2 0-5 16,0 0-3-16,0 0 1 15,0 0 1-15,0 0 6 0,0 0-3 16,0 0 3-1,0 0-2-15,0 0-3 0,0 0-1 16,0 0-2-16,0 0-1 16,0 0-1-16,0 0-2 15,0 0-1-15,0 0-46 16,0 0-73-16,-8 0-166 16</inkml:trace>
  <inkml:trace contextRef="#ctx0" brushRef="#br0" timeOffset="-68852.49">16638 15691 286 0,'0'0'90'16,"0"0"-26"-16,0 0-7 15,0 0-20-15,0 0 18 16,0 0-17-16,-15-37-6 0,15 34-17 16,0-1 4-16,0 4-1 15,0 0 11-15,0 12-29 16,-6 41-30-16,4 37 28 15,0 35 2-15,2 23-141 16</inkml:trace>
  <inkml:trace contextRef="#ctx0" brushRef="#br0" timeOffset="60347.49">10983 13746 63 0,'0'91'12'0,"27"-14"-3"16,19-15-7-16,10-17-2 16,10-23-42-16,6-22-2 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2T05:20:57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27696 16254 23 0,'0'-17'39'16,"0"3"31"-16,0-1-36 15,0 3 13-15,0 2 9 0,-4-2-27 16,0 6 18 0,2 3-4-16,-1-2-22 0,1 1 11 15,0 2-13-15,2 0 5 16,0 2 3-16,0 0-27 15,-2 0-4-15,-2 0-3 16,-8 16-7-16,-3 12 14 16,-6 6 0-16,3 2 2 15,3-4 5-15,2-1-3 16,6-9-3-16,2-3-1 16,3-2 5-16,2-12-12 15,0 0 4-15,0-1-8 16,0-4 11-16,25 0 35 15,4 0-2-15,6 0-19 16,3 0-13-16,-5 0-1 0,-4 0 0 16,-4 0-9-16,-4 8 0 15,-6 6 6-15,-1-1-5 16,-8 10-1-16,-6-1-18 16,0 5 27-16,-2 0 0 15,-21-1 2-15,-4 0-5 16,-2-1 13-16,0-13-10 15,6 1 0-15,0-5 7 16,7-8 2-16,5 2 8 16,5-2 6-16,6 0 46 15,0 0-14-15,0-2-6 16,0-10-38-16,15 3 17 16,12-3-3-16,2 1 15 15,0 8-33-15,0 3-2 16,0-5-3-16,-9 5-4 0,0 0-11 15,-2-4-65-15,-5 1 38 16,-4 0-51-16,-2-9-45 16,-7-2-39-16,0-3-148 15</inkml:trace>
  <inkml:trace contextRef="#ctx0" brushRef="#br0" timeOffset="204.88">27719 16295 258 0,'0'0'146'0,"0"0"2"16,0 0-47-16,0 0-31 15,0 0 2-15,0 0-19 0,-2-29-53 16,16 21-21-16,-1-1-7 16,0 4 15-16,-2 1-6 15,7-1-88-15,2 5-33 16,5 0-29-16,2 0-50 15</inkml:trace>
  <inkml:trace contextRef="#ctx0" brushRef="#br0" timeOffset="697.57">27971 16252 95 0,'0'0'61'0,"0"0"-41"0,0 0 47 16,0 0-4-16,0 0 18 15,0 0-16-15,-32 10-20 16,32-10 33-16,0 0-15 16,0 0-12-16,0-8-51 15,2-6-20-15,15 4 18 16,1-2-23-16,-1 5-16 16,3 4 14-16,-2 3-32 15,-2 0 55-15,2 0 0 16,-5 3-3-16,0 12 6 15,-1 8 1-15,-8 4-15 16,-4-1 15-16,0 11-5 0,0-6 10 16,-11 8-10-1,-9-7 15-15,-5 0-10 0,5-2 3 16,0-8-2-16,0 0 26 16,5-3-19-16,3-10 11 15,6-5 5-15,3 0-23 16,3-4 16-16,0 0 30 15,0 0-19-15,0 0-16 16,11 0 23-16,12 0 22 16,8-4-30-16,2-9-25 15,3 8 12-15,-3-2-14 16,-2 0 5-16,-6 3-13 16,-7 4 1-16,-5-3-46 15,-3-2 7-15,-8 1-41 0,-2-2-107 16,0-2-65-16</inkml:trace>
  <inkml:trace contextRef="#ctx0" brushRef="#br0" timeOffset="1052.82">28288 16133 350 0,'0'0'67'16,"0"0"-32"-16,0 0-35 16,0 0-11-16,0 0 11 0,0 0 5 15,-5 39-5-15,5-20 0 16,0-10-4-16,0-5-6 16,7 3 8-16,4-7 4 15,0 0 9-15,0 0 12 16,2 0-13-16,-5-7 14 15,-6-11 2-15,-2 0-7 16,0 0-17-16,-2 1 10 16,-19 8-10-16,-4 5-1 15,-1 4 3-15,2 0-2 0,1 0-2 16,5 13-26 0,7-1-74-16,7 3-38 0,4-3-40 15</inkml:trace>
  <inkml:trace contextRef="#ctx0" brushRef="#br0" timeOffset="1395.76">28597 15940 60 0,'0'0'93'0,"0"0"7"16,0 0-35-16,0 0-28 15,0 0 34-15,0 0-2 16,2-27-56-16,-2 27-13 0,-6 0-3 16,-8 10 3-1,-8 26 0-15,-4 27 3 0,-6 21 10 16,-3 18 25-16,-8 6 13 16,3 7-9-16,0-3-9 15,2-10-30-15,7-11 29 16,-1-16-24-16,5-12-4 15,6-13 15-15,5-13-17 16,5-11 1-16,9-14-3 16,2-7-27-16,0-5-86 15,17-5 30-15,20-18-69 16,2-17-217-16</inkml:trace>
  <inkml:trace contextRef="#ctx0" brushRef="#br0" timeOffset="1697.59">28693 16339 148 0,'0'0'46'16,"0"0"-34"-16,0 0 15 16,0 0 20-16,0 0-19 15,0 0 4-15,-33 51 0 16,33-44-28-16,0-3 23 15,0-4 3-15,16 0 105 16,1 0-26-16,3-9-91 16,-2-5 9-16,-7-3-15 0,-2-1-10 15,-7 5-2-15,-2 3-6 16,0 6 2-16,-4 0-19 16,-23 4-13-16,-8 0-10 15,-7 0-35-15,-6 22-120 16,2 5 9-16</inkml:trace>
  <inkml:trace contextRef="#ctx0" brushRef="#br0" timeOffset="2061.6">27586 16869 419 0,'0'0'195'15,"0"0"-116"-15,0 0-36 16,0 0 56-16,0 0-82 16,0 0-16-16,301-35 25 15,-177 17-18-15,14 4 12 16,7-4-18-16,-2 1-2 15,-16 8 0-15,-25 0 7 16,-23 4-12-16,-28 1 5 0,-25 4 0 16,-14-4 11-1,-10 4-11-15,-2 0-15 0,0 0 0 16,0 0-88-16,-4 0 24 16,-23 8 19-16,-9 10-29 15,-9-1-49-15,-13 2-74 16</inkml:trace>
  <inkml:trace contextRef="#ctx0" brushRef="#br0" timeOffset="2371.69">27702 16999 156 0,'0'0'80'15,"0"0"-34"-15,0 0 78 0,0 0 39 16,0 0-59-16,0 0-74 15,237-31 26-15,-136 4-12 16,12 4 0-16,11-3 27 16,-2 0-60-16,-11 12 1 15,-22 4 5-15,-22 5-17 16,-24 5 0-16,-21 0 0 16,-15 0 4-16,-7 0-9 15,0 0-18-15,0 0 23 16,0 0 33-16,0 0-28 15,0 0 2-15,0 0-7 16,0 0-23-16,-2 0-31 16,-3 0-107-16,0-3-156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1T03:05:57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22204 5939 9 0,'-2'0'61'0,"2"0"-30"16,0 0 16-1,0 0-1-15,0-2 26 0,0 0-28 16,0-1-16-16,0-2 18 16,0 1-14-16,0 2 15 15,0-2-30-15,0 0 1 16,0 3-11-16,0-2 8 16,0 1 3-16,0 2 0 15,0-2-5-15,-3-3-11 16,-1 2 2-16,2-1 0 15,0 0-1-15,-3 1 0 16,1-2 1-16,0 3 1 0,-2-2-4 16,0 3 7-1,0-2-6-15,-1-1-1 0,-5 2 1 16,4-2 0-16,-1 0-2 16,-3 1 2-16,4 0-2 15,-1-1 0-15,0-1 0 16,0 5 0-16,-2-3 0 15,2 1 1-15,-2 0-1 16,2 0 1-16,-2 0 0 16,4 2-1-16,-2 0 1 15,0 0 0-15,5-3-1 16,-3 3 3-16,0 0-2 16,5 0 0-16,-4 0-1 15,-3 0 1-15,2 0-1 16,-4 0 1-16,-2 0 1 0,-1 0-2 15,3 0 3-15,-3 0 1 16,6 0-2-16,-1 0-2 16,-1 0 1-16,4 0 0 15,-1 0-1-15,3 0 1 16,0 0 1-16,-4 0-1 16,4 0-2-16,-2 0 2 15,-1 0 2-15,1 0-3 16,-2 5 0-16,-1-3 0 15,1 2 2-15,-1-1-2 16,0 2 2-16,2-3 0 16,1 0-2-16,-1 1 0 0,0 0 2 15,-2 1-1-15,3 0-1 16,-1 2-2-16,0 0 2 16,2 3 0-16,-1-4 0 15,2 4 0-15,-1-2 0 16,1 3 1-16,0-2 0 15,-2 2 1-15,0 1-2 16,2-4 2-16,-1 3-2 16,3 1 1-16,0-6 0 15,0 1-1-15,2 2-2 16,0-2 0-16,0 2 2 16,0 1 1-16,0-1-1 15,0 0 1-15,0 1 0 0,-2 0-1 16,-1 1 0-16,3 0 4 15,-3-2-4-15,3 1 0 16,-2 0 0-16,2-1 0 16,0-1 1-16,0 4-1 15,0-1-3-15,0-2 2 16,0 0 2-16,0 0 1 16,0 0 0-16,0-1-2 15,0 2 1-15,0 2 0 16,0-2-1-16,5 3 1 15,-2 0-1-15,1 0 0 16,0 1 0-16,1-1 2 0,1-3-1 16,-2-1 0-1,4 2-1-15,-2-2 0 0,1 3 0 16,-3-4 1-16,3 3 0 16,-2-1 0-16,1-1-1 15,1 0 4-15,-1-1-4 16,1 2 6-16,0 0-5 15,0-1-1-15,-1 2 1 16,1 1 0-16,-3-1 0 16,3 0 0-16,0-1-1 15,-1 1 3-15,-1-2-3 16,-1-1 0-16,1 3 0 16,2-3 1-16,1 4 0 15,-1-1-1-15,-1-2 1 16,2 2 0-16,-2 2 3 0,1-3-4 15,1 3 1-15,0-1-1 16,0-2 2-16,1 0-1 16,-3-1 1-16,2 1-2 15,-2 0 1-15,-1-1 1 16,1-2-2-16,-1-2 1 16,2 1 4-16,-1 0-3 15,3 2-2-15,-2-2 1 16,2 3 4-16,-2-2-3 15,3 2-1-15,0-1 2 16,-1-4-3-16,-1 3 2 16,1-1-1-16,1 0 1 15,-2 0 0-15,1-2-1 0,0 2 0 16,0-4 5-16,0 1-4 16,2-2 1-16,0 3 0 15,2-2 0-15,1 1-1 16,-1-2 2-16,3 0-3 15,-1 0 0-15,3 0 7 16,5 0 5-16,-4-8 0 16,4 2-6-16,2-2-2 15,-6 3-1-15,1-2-2 16,-1 0 2-16,-6-1 2 16,1-1-4-16,-4-1-1 15,1 0 5-15,1 1-5 0,-1-4 0 16,3 1 1-16,-1 2-1 15,-3-1 1-15,0 4-2 16,-1-1 2-16,-3 0-1 16,1-1 1-16,0 4-2 15,-1-5 1-15,1 2 3 16,-1 0-3-16,1-2 3 16,0 2-4-16,-2-3 4 15,-1 1 5-15,0 1 1 16,1-4 0-16,-1 4-1 15,1-1 1-15,-5 0-6 16,2 1 4-16,0-3-1 16,3 3-4-16,-3-2-2 15,2 1 3-15,3-1-4 0,-3 2 3 16,4 0-2-16,-6 0 0 16,0 1 1-16,-2 2 2 15,0-2-3-15,0 3 13 16,0-4-6-16,0 1-4 15,0 0-3-15,0-1-1 16,0 2 3-16,0-3-2 16,0 2-1-16,0 0 2 15,0 2-2-15,0-1 2 16,0 0-2-16,0 1 3 16,0-2 0-16,0 0-3 15,0-1 0-15,0 0 1 16,0 1 1-16,0-2-2 0,0 2 2 15,0 0-2-15,-2 0 1 16,-3 0 8-16,2-2-8 16,1 1-1-16,-2 0 2 15,-1-3 4-15,-1-1-4 16,2-4 0-16,-1-2 1 16,0 0 7-16,-1-3-5 15,-1 1 0-15,-2 1 0 16,0 0-4-16,0 0 2 15,-2 2-3-15,-9 1-3 16,-11 6-16-16,-19 5-68 16,-18-2-228-16</inkml:trace>
  <inkml:trace contextRef="#ctx0" brushRef="#br0" timeOffset="4328.14">21424 6918 26 0,'0'0'48'16,"0"0"29"-16,0 0 16 16,0 0 19-16,0 0-20 15,0 0-59-15,0 0 8 16,-4 0-5-16,4 0-15 15,0 0 1-15,0 0-15 16,0 0 4-16,0 0 3 0,0 0-7 16,0 0 3-16,0 0 6 15,0 0 0-15,0 0 20 16,0 0-2 0,0 0-3-16,0 0-1 0,0 0-10 15,0 0-12-15,0 0-8 16,0 0 3-16,0 0-2 15,0 0 0-15,0 0-1 16,0 0 2-16,0 0 4 16,0 0 21-16,0 0 7 15,0 0-13-15,0 0-5 16,0 0-6-16,0 0-1 16,0 0 3-16,0 0 1 15,0 0 17-15,8 0-4 16,5 0-4-16,1 0-13 0,1 0 1 15,-1 0-1 1,-1 0 0-16,1 0-7 0,-1 0 3 16,5 0-4-16,-2 0 0 15,2 0 1-15,1 0 1 16,-1 0 1-16,3 0 1 16,0 0 3-16,2 0 4 15,4 0 3-15,-3 0-2 16,3 0-5-16,-2 0 0 15,-3-2-3-15,2 0-2 16,-3 2 1-16,3 0-1 16,2 0-3-16,-1 0 3 0,2 0-1 15,0 0-2 1,-3 0 0-16,6 0 2 0,-4 0 4 16,-2 0-2-16,3 0-2 15,-2 0 1-15,2 0-2 16,-1 0-1-16,6 0 2 15,1 0 2-15,0 0-3 16,7 0 1-16,-1 0 0 16,5 0 0-16,-1 0 8 15,1 0-8-15,0-2 6 16,-1-3 1-16,-3 4-3 16,-7 1-1-16,-4 0-3 15,0 0 1-15,2 0 0 0,3 0-3 16,2 1 0-1,4 4 1-15,2-1 0 0,7-2 1 16,3-2-1-16,1 0 0 16,3 0-1-16,-5 0 2 15,-2 0 2-15,-4-6-4 16,-8 0 1-16,-1 4 1 16,-9 0-2-16,-7 0 0 15,1 2-1-15,-6-2 1 16,1-1 2-16,-1 3-2 15,1 0 0-15,-1-3 1 16,3 1 0-16,-3 0-1 0,1 0 5 16,-3-1-5-1,-1 2 0-15,-3-1 8 0,-1 2-6 16,-1-2 5-16,5 2-4 16,-2-3 9-16,3 0-4 15,6-1-5-15,-3-1 8 16,1 2 3-16,-3-1-1 15,-3 2 9-15,-5-3-9 16,-6 5 6-16,2 0-6 16,-2 0-2-16,0 0 4 15,0 0-3-15,0 0-8 16,0 0 1-16,0 0-3 16,0 0-2-16,0 0-23 15,-4 0-110-15,-32 14-216 16,-24 5-90-16</inkml:trace>
  <inkml:trace contextRef="#ctx0" brushRef="#br0" timeOffset="6291.02">11678 8242 368 0,'0'-7'163'0,"0"3"-7"0,0 4-17 16,0 0-57-16,0-2-39 15,0 2-20-15,0 0-11 16,0 0-9-16,0 0 2 16,0 0 6-16,0 0-4 15,0 0 2-15,0 0-5 16,0 0-4-16,0 0-2 16,-4 0 2-16,-8 9 2 15,-1 5 3-15,-1-3-4 16,4 0-1-16,-3-2 0 15,-1-3 7-15,5 1-1 16,3-5-2-16,2 0 12 16,4-2-8-16,-2 0 2 15,2 0 8-15,0 0 7 16,0 0 8-16,0 0 24 0,0-7-11 16,12-12-19-16,8-6-27 15,4-3-5-15,1 4 5 16,2 2 6-16,-2 4-4 15,-8 8-4-15,1 6 2 16,-7 4-5-16,3 0-6 16,-4 6-3-16,4 16 10 15,-3 8-2-15,-4 2 4 16,-3 5 2-16,-4-1-1 16,0 0-2-16,0 0 1 15,-19-4 2-15,-4-3 1 16,-2-6 1-16,3-7-1 0,5-4 3 15,3-5-3-15,7-5 3 16,3 1 0-16,4-3 3 16,0 0 6-16,0 0-5 15,0 0 9-15,0 0 6 16,11-3-20-16,7-4-3 16,2 3-3-16,4 2-1 15,3 2 1-15,-2 0-2 16,-3 6 1-16,-7 13 0 15,-11 6-2-15,-4 5-2 16,0 5-1-16,-6-1 6 0,-17-3 0 16,-8-4 0-1,-2-3 3-15,-3-10 8 0,-3-5-4 16,3-5-1 0,3-4 4-16,4 0 5 0,8 0 26 15,5-4 21-15,6-7-10 16,3 3-12-16,3 2-14 15,4 3-2-15,0 3-16 16,0 0-4-16,0 0-1 16,0 0-4-16,0 0-41 15,0 0-71-15,8 12-36 16,15 7 16-16,4-6-136 0</inkml:trace>
  <inkml:trace contextRef="#ctx0" brushRef="#br0" timeOffset="6720.8">12237 8606 572 0,'0'0'240'0,"0"0"-82"15,0 0-49-15,0 0-39 16,0 0-36-16,0 0-25 16,11-20-8-16,-1 20-2 15,-2 18-4-15,-5 9 1 16,-3 6 3-16,0 3-1 16,0 0 2-16,0-2 3 15,-9-7-2-15,0-8-2 0,0-2-11 16,0-13-153-16,7-4-277 15</inkml:trace>
  <inkml:trace contextRef="#ctx0" brushRef="#br0" timeOffset="7910">13428 8145 524 0,'0'0'184'16,"0"0"-148"-16,0 0-25 15,0 0 2-15,0 0-6 16,0 0-2-16,-18 4-1 15,12 0 7-15,1-1 20 16,0-2 33-16,-1 1-30 16,1-2 27-16,3 0 6 0,0 0 2 15,2 0-7-15,-2 0 11 16,2 0-7-16,0-16-3 16,0-5-31-16,0-6-17 15,4-2-10-15,11 6-5 16,1 0 0-16,2 3-14 15,-2 6-1-15,4 5-5 16,-3 1 2-16,2 4 4 16,-2 0 1-16,-1 4 9 15,-1 0-8-15,1 0 12 16,-1 0-2-16,-1 10 2 16,-3 2 0-16,-4 4-2 15,-4 5 2-15,-3 0-5 16,0 3 0-16,0 1 5 0,-14 2-4 15,-7 1 4-15,-2 0 0 16,-4 2 0-16,-2 2 4 16,-5-4-3-16,3 2-1 15,0-3 1-15,0-1-1 16,4-3 1-16,0 3-2 16,5-3 1-16,3-1 0 15,0-2-1-15,1 0 2 16,3-1 1-16,-2-2-1 15,2 1 0-15,-1-4 0 16,3 0-1-16,2-6 0 16,4-2 0-16,5-4 1 15,2-2 0-15,0 0 10 0,0 0 9 16,0-4 0-16,0-12-19 16,0-2 1-16,0 2-2 15,11-2 0-15,3 2-12 16,1 0-2-16,5 0 9 15,1 4-3-15,0-1 5 16,2 4 3-16,-3 1 0 16,-3 2 0-16,-3 2-1 15,-3 4 0-15,-1 0 0 16,-2 0-2-16,3 4-9 16,3 16 4-16,-3 3 8 15,5 6 4-15,-5 0-4 0,-1-2-2 16,4-5 0-16,-3-4 2 15,0-7 3-15,-4-6-3 16,-2-3 2-16,1-2 2 16,5 0 0-16,3 0-4 15,-1-12-100-15,1-6-172 16,-3 0-415-16</inkml:trace>
  <inkml:trace contextRef="#ctx0" brushRef="#br0" timeOffset="8144.87">13784 8518 850 0,'0'0'187'16,"0"0"-41"-16,0 0-77 15,0 0-37-15,0 0-27 16,0 0-5-16,32 0-3 15,-32 14 0-15,0 4-11 16,0 2 8-16,-5 0-23 16,-11-4-78-16,1-5-58 15,4-10-195-15</inkml:trace>
  <inkml:trace contextRef="#ctx0" brushRef="#br0" timeOffset="9499.56">13733 8441 471 0,'0'0'281'0,"0"0"-127"15,0 0-76-15,0 0-28 16,0 0-13-16,0 0-30 16,47-23-7-16,-45 23-1 15,0 0-1-15,-2 0-13 16,0 2 13-16,0 8-5 15,0 0 3-15,0 0-7 16,0-2 11-16,-8-1 0 0,1 2 0 16,2-5-8-1,3-2 4-15,2-2-28 0,0 0 32 16,0 0 5-16,0-4 22 16,5-8-26-16,4-2 1 15,-1 8 9-15,-1 1 4 16,0-1 12-16,-2 6-7 15,-3 0-6-15,-2 0-14 16,0 0-1-16,0 0-7 16,0 8-3-16,0 4 7 15,-7-1 0-15,-4 1 2 16,-2-2 2-16,-1-2 0 0,3-3 0 16,0-2-2-1,6-3 1-15,3 0 1 0,2 0 5 16,0 0 22-16,0-5-11 15,16-7-7-15,-3-1 8 16,3 6-3-16,-5 4-4 16,3 3-5-16,-1 0 4 15,3 0-9-15,-3 10-4 16,-3 10 4-16,-2 6 2 16,-8 2-2-16,0 6-7 15,-14-1 7-15,-9-1 1 16,2-2 0-16,0-10 8 15,8-7-5-15,8-6-4 16,5-7-104-16,3-8-56 16,33-26-563-16</inkml:trace>
  <inkml:trace contextRef="#ctx0" brushRef="#br0" timeOffset="10670.94">14819 8029 345 0,'0'0'295'0,"0"0"-153"16,0 0-65-16,0 0-26 16,0 0-50-16,0 0 0 15,22-18-1-15,-17 7-50 16,-3 1 6-16,-2-3 11 15,0-2 18-15,0 0 15 16,0-1 9-16,0-1 30 16,0 2 21-16,0 1-19 0,0 1 5 15,0 4 5-15,0 0-15 16,0 5 20-16,0 3 0 16,0 1-17-16,2 0-18 15,-2 0-9-15,0 0-12 16,0 0-4-16,0 11-18 15,2 17 20-15,-2 11 2 16,0 5 3-16,0 10 0 16,0 6 1-16,0 2 6 15,0 2-4-15,0-5-3 16,0-6 4-16,-4-8-2 16,2-9 0-16,2-4-3 15,0-4-1-15,0-7 1 16,0-7-1-16,0-5 4 0,0-6 2 15,0-3-2-15,0 3 4 16,0-3 3-16,0 0 6 16,0 0-6-16,0 0 3 15,0 0-1-15,0 0-4 16,0 0 2-16,0 0 2 16,0 0-7-16,-13 0-7 15,-8 0 1-15,-1 0-3 16,-1 0 4-16,4 0-2 15,10 0 1-15,4 0-1 16,5 0 12-16,0-3 25 16,18-6 5-16,20-7 3 15,9-2-42-15,4 0-1 0,0 4-2 16,-4 2-132-16,-7-2-224 16</inkml:trace>
  <inkml:trace contextRef="#ctx0" brushRef="#br0" timeOffset="12942.69">12414 8256 217 0,'0'0'204'0,"0"0"-40"16,0 0-58-16,0 0-41 16,0 0-3-16,0 0 16 15,0 0-37-15,8-48 13 16,-8 47-14-16,0-1 7 15,0 2 3-15,0 0-26 16,0 0-24-16,-2 0-12 16,-11 2 3-16,-7 14 9 15,-3 3 2-15,2 2-2 16,0 9 0-16,1 5 1 0,3 2-1 16,3 2 6-1,9-2 0-15,5-2-2 0,0-5-4 16,0-5-1-16,21-8 1 15,6-7 2-15,2-8 13 16,2-2-1-16,0 0 4 16,0-20-10-16,-2-9 4 15,-5-6-6-15,-6-9-6 16,-7-2-6-16,-3-3 4 16,-8 3 2-16,0 7 0 15,0 1 1-15,0 11 0 16,-6 3-1-16,0 8 0 15,-3 5 2-15,3 2 2 16,1 6 2-16,-4 3-6 0,2 0-4 16,-1 0-1-16,-4 7-6 15,1 13-4-15,0 6 15 16,4 4-5-16,5 8 5 16,2 0 0-16,0 2 4 15,11-2 8-15,9-4-11 16,0-13 6-16,1-4-4 15,0-9 4-15,2-8-2 16,1 0 6-16,1 0-4 16,2-23 10-16,-2-7-12 15,-6-9 5-15,2 0-10 16,-2-1-15-16,-1-1 10 16,0 6-3-16,0 0 7 15,-7 9 1-15,-2 8 3 16,-5 7 7-16,-4 10 13 0,0 1-23 15,0 0-9-15,-6 16-11 16,-14 12 20-16,2 0 4 16,7 0-2-16,6-5 0 15,5-4-2-15,0-1-2 16,7-2-12-16,17 1-18 16,5-2 17-16,-2-1-36 15,-4 1-55-15,-8-1 1 16,-6 1 47-16,-6 4 39 15,-3-1 7-15,0 0 7 16,0-1 5-16,0 2 60 16,6-3 43-16,5-2 1 15,5-5-35-15,3-2-18 0,8-2-16 16,7-5-9-16,1 0-22 16,4-12-4-16,-2-11-159 15,-1-9-224-15</inkml:trace>
  <inkml:trace contextRef="#ctx0" brushRef="#br0" timeOffset="14127.69">14005 8238 428 0,'0'0'178'0,"0"0"-55"16,0 0-31-16,0 0-13 16,0 0 0-16,0 0-28 15,-7-23 1-15,7 22 18 16,0 1-23-16,0 0-11 16,0 0-10-16,-2 0-15 0,2 0-11 15,-4 0-6 1,0 15-8-16,-3 12 14 0,0 3 0 15,0 2 0-15,5 4 2 16,2 0 0-16,0-2 7 16,0-5-9-16,0-2 5 15,9-8-1-15,5-4 3 16,1-9-1-16,5-6 0 16,-2 0 2-16,4 0 5 15,1-14-4-15,-3-10-9 16,-1-10-27-16,-3-7-19 15,0-1 0-15,-5-1 4 0,-4 0 22 16,-5-1 15-16,-2 4 4 16,0 4-3-1,-9 4 4-15,-7 8 20 0,-1 6 29 16,-1 4-21-16,7 8-4 16,-1 5 10-16,6 1-17 15,-1 0-16-15,1 0-1 16,-4 17-7-16,6 13 3 15,-1 8 4-15,5 7 5 16,0 1 5-16,0-3 0 16,5-8-4-16,11-6-1 15,-1-8 1-15,5-7 3 16,1-8-2-16,3-6 2 0,0 0 0 16,1-5 3-1,2-14-11-15,-2-12 8 0,-2 1-9 16,-5-1-1-16,-1-1-16 15,-5 3 13-15,-5 7 4 16,-1 4 2-16,-2 6-1 16,-4 9 9-16,0 0 31 15,0 3-38-15,0 0-3 16,0 0-3-16,0 0-10 16,-4 8 12-16,2 1 1 15,2 0-1-15,0 1-1 16,0 2-1-16,0 6 3 15,8 5 0-15,-2 2-28 16,-1 4 2-16,1 0 7 16,-2-3 12-16,4-1 1 0,0-6 4 15,1-7-8-15,3-1 0 16,1-7 10-16,2-2 12 16,3-2 45-16,2 0-7 15,5-2-23-15,1-14-8 16,1 0-15-16,-5 0 1 15,-5 2-5-15,-9 0-5 16,-8 4-82-16,0 2-53 16,-27 5-252-16</inkml:trace>
  <inkml:trace contextRef="#ctx0" brushRef="#br0" timeOffset="15920.76">9868 8566 72 0,'0'0'195'0,"0"0"-36"15,0 0-18-15,0 0-4 16,0 0-32-16,0 0-5 16,11-148-21-16,-6 128-2 0,-1 5 4 15,-2 6-6-15,1 0-17 16,-3 5-3-16,0 3-35 15,0-1-15-15,0 2-5 16,0 0-13-16,0 3-13 16,0 19 20-16,-3 13 6 15,-10 5 0-15,0 6 2 16,0 7 4-16,1 3-5 16,5-1 1-16,3-2 4 15,4-4 10-15,0-10-8 16,0-5-1-16,7-8-6 15,9-6 1-15,7-6-1 0,13-4 13 16,5-5-5 0,5-5 7-16,1 0-16 0,-1-15-39 15,-3-9-75-15,-9-4-98 16,-12-2-173-16,-15 0-147 16</inkml:trace>
  <inkml:trace contextRef="#ctx0" brushRef="#br0" timeOffset="16109.87">9964 8698 526 0,'0'0'372'0,"0"0"-275"16,0 0-67-16,0 0 22 0,0 0 6 16,0 0-26-1,93 9-12-15,-60-9-14 0,-8 0 2 16,-4-7-8-16,-13-11-79 15,-8-3-243-15,0-4-256 16</inkml:trace>
  <inkml:trace contextRef="#ctx0" brushRef="#br0" timeOffset="16266.66">9922 8486 217 0,'0'0'680'15,"0"0"-489"-15,0 0-66 16,0 0-57-16,0 0-28 15,0 0-40-15,100-53 0 16,-49 47-2-16,9 3-17 16,7-1-77-16,2 0-210 0,-1-2-382 15</inkml:trace>
  <inkml:trace contextRef="#ctx0" brushRef="#br0" timeOffset="16529.93">10568 8586 640 0,'0'0'344'0,"0"0"-178"15,0 0-102-15,0 0-52 16,0 0-11-16,0 0-2 16,158-62-2-16,-122 60-140 15,-10 2-173-15,-10 0-203 16</inkml:trace>
  <inkml:trace contextRef="#ctx0" brushRef="#br0" timeOffset="16677.84">10648 8650 415 0,'0'0'287'0,"0"0"-127"16,0 0-41-16,0 0-22 0,0 0 20 16,0 0-85-16,23 18-3 15,30-25-16-15,5-12-13 16,4-5-82-16,-2-4-196 16,-4-5-326-16</inkml:trace>
  <inkml:trace contextRef="#ctx0" brushRef="#br0" timeOffset="17082.79">11402 7974 594 0,'0'0'184'0,"0"0"-38"16,0 0-51-16,0 0-2 16,0 0-26-16,0 0 7 15,22-58-13-15,-22 58-7 16,0-2 9-16,0 2-25 16,0 0-21-16,0 0-17 15,0 0-9-15,-18 13 1 16,-6 17 8-16,-12 12 1 15,-9 17-1-15,-1 19 1 16,-8 9-1-16,5 12 3 16,9-1 6-16,17 0-4 0,23-1-3 15,2-5-1 1,50-8 12-16,24-10-5 0,22-14 6 16,20-12-4-16,7-14-10 15,-9-17-96-15,-20-17-209 16,-25-7-771-16</inkml:trace>
  <inkml:trace contextRef="#ctx0" brushRef="#br0" timeOffset="17758.02">15452 7677 588 0,'0'0'217'16,"0"0"-37"-16,0 0-31 16,0 0-53-16,0 0-61 15,0 0-35-15,0 0 0 16,129 119 1-16,-64-30-1 16,-7 25 1-16,-18 23-1 15,-31 10 1-15,-15 6 1 16,-57-3-2-16,-22-14 3 15,-10-11 0-15,-6-15-2 16,5-21 4-16,7-21-5 0,13-25-129 16,18-23-350-16</inkml:trace>
  <inkml:trace contextRef="#ctx0" brushRef="#br0" timeOffset="23819.59">10276 9694 219 0,'0'0'270'0,"0"0"-144"0,0 0-12 16,0 0-16-16,0 0-22 16,0 0-30-16,0 0-15 15,0-7-3-15,0 7 6 16,0-2 4-16,0 2-10 16,0 0 6-16,0 0-1 15,0 0-7-15,0 0-4 16,0 0 6-16,0 0-1 15,0 0-3-15,0 0 2 16,0 0 0-16,0 0-13 16,0 0-5-16,0 0-1 15,0 0 1-15,0 0-8 16,0 0 1-16,0 0 4 0,0 0 13 16,0 0 6-1,0 0-10-15,0 0-2 0,0 0-10 16,-3 0-1-16,3 0-1 15,-2 0-1-15,2 0-5 16,-2 6-8-16,0 26 0 16,-3 10 14-16,-1 7 3 15,0-2-1-15,-2 2 0 16,2-1-2-16,-3-4 0 16,2 0 0-16,3-4 5 15,-1-6-5-15,1-5 1 16,-1-7-1-16,3-8 2 15,0-5-2-15,2-3 0 16,0-3 0-16,0-1 0 16,0 0-2-16,0-2-16 0,0 0-7 15,0 0 1-15,0 0 5 16,0 0-14-16,0 0-8 16,0 0-94-16,-4-11-179 15,-3-7-211-15</inkml:trace>
  <inkml:trace contextRef="#ctx0" brushRef="#br0" timeOffset="24170.81">10191 9719 537 0,'0'0'241'0,"0"0"-82"0,0 0-27 15,0 0-50-15,0 0-35 16,0 0-33-16,74-109-7 16,-52 102-5-16,-1 3-3 15,-2 4 1-15,1 0-9 16,1 6 4-16,-4 18-3 16,-1 6 5-16,-7 5 6 15,-7 2-5-15,-2-1 2 16,0-5-5-16,-18-4 5 15,-11-5 0-15,-7-1 4 16,-2-6 0-16,1-3 9 16,6-3-7-16,10-7-6 0,8-2 9 15,9 0-9-15,4-4-4 16,2-20-133-16,24-7-267 16</inkml:trace>
  <inkml:trace contextRef="#ctx0" brushRef="#br0" timeOffset="24581.71">10851 9425 295 0,'0'0'229'0,"0"0"-55"16,0 0-93-16,0 0 40 16,0 0-45-16,0 0-9 15,22-37 10-15,-22 37-35 16,0 0-35-16,0 0-7 16,-6 0-9-16,-10 11 9 15,-6 6 26-15,-1 3-3 16,1 6-4-16,-5 5-2 15,-2 8 3-15,-2 14 20 16,0 15-4-16,-1 12 1 16,6 5 3-16,6 1-12 15,14-5-10-15,6-10-17 0,2-9 7 16,36-12 5-16,13-11-7 16,14-17-4-16,8-16-4 15,3-6-71-15,-5-27-120 16,-11-22-254-16</inkml:trace>
  <inkml:trace contextRef="#ctx0" brushRef="#br0" timeOffset="25430.4">10896 9605 167 0,'0'0'118'0,"0"0"-34"16,0 0-6-16,0 0-33 15,0 0 7-15,0 0-22 16,-29 48-1-16,29-48-3 16,0 0 40-16,0 0 24 15,0 0 24-15,0 0-10 16,0-17-60-16,4-2-31 0,14-1-12 16,4-2-1-1,5-1-9-15,2 6-5 0,4 2-3 16,0 6 11-16,-4 4 4 15,-2 5 2-15,-9 0-13 16,-7 12 9-16,-6 13-4 16,-5 5 8-16,0 2 14 15,-11 4 10-15,-16 0 1 16,-2 2-12-16,-2-1-4 16,2-8 6-16,6-9-13 15,8-7 4-15,11-9-5 16,4-4 3-16,0 0 20 15,6-12 50-15,23-13-55 16,5 0-19-16,-1 2 0 0,2 9-1 16,-3 9-6-1,-1 5-4-15,0 0-15 0,-4 9 19 16,-5 17 3-16,-6 6-4 16,-11 2-2-16,-5 0-1 15,-7-2-9-15,-24-7 20 16,-5-4 2-16,-4-2 51 15,2-7-16-15,5-5 2 16,4-2 7-16,11-3-14 16,7-2-18-16,6 0-3 15,3 0-2-15,2 0 3 16,0 0-12-16,0 0-9 16,11-4-183-16,12-4-171 0</inkml:trace>
  <inkml:trace contextRef="#ctx0" brushRef="#br0" timeOffset="25821.29">11408 9439 817 0,'0'0'297'15,"0"0"-184"-15,0 0-22 16,0 0-25-16,0 0-33 16,0 0-33-16,0 0-6 15,42 55 6-15,-17-2-1 16,-7 17 1-16,-5 16 0 15,-8 9 4-15,-5 5-2 16,0-4-4-16,-9-12 5 16,-11-8 3-16,-5-13 9 15,1-13-5-15,4-12-2 16,4-17 4-16,5-8-8 16,9-13-4-16,2 0-69 15,0-23-50-15,22-16-599 0</inkml:trace>
  <inkml:trace contextRef="#ctx0" brushRef="#br0" timeOffset="26329.85">11974 9787 940 0,'0'0'234'0,"0"0"-171"16,0 0-16-16,0 0 2 15,0 0-39-15,0 0-10 0,132-38 0 16,-88 31 0-16,-5-2 0 16,-4-1-2-16,-3 1-17 15,-13-4 2-15,-1-1 17 16,-7 0-3-16,-3 2 2 15,-4-2 0-15,-4 3-13 16,0-3-12-16,-2 2-33 16,-19-1 0-16,1 1 27 15,1 5 26-15,0-2 5 16,4 4 2-16,1-2 10 16,6 5 73-16,3-2-27 0,3 4 14 15,2 0-15-15,0 0 5 16,0 0-23-16,0 0-37 15,0 0-1-15,0 20-22 16,0 14 14-16,0 14 8 16,0 10 1-16,-2 6-1 15,-1 5 1-15,3-3 0 16,-2-4 0-16,2-6 1 16,0-6-2-16,0-10-9 15,0-16-116-15,7-16-131 16,15-8-292-16</inkml:trace>
  <inkml:trace contextRef="#ctx0" brushRef="#br0" timeOffset="26653.73">12744 9426 522 0,'0'0'446'16,"0"0"-281"-16,0 0-78 16,0 0-23-16,0 0-18 15,0 0-18-15,13-12-21 16,-13 12-7-16,0 12-13 0,0 22 11 16,0 14 2-1,0 13 14-15,-11 6-2 0,-3 8-3 16,3-2-5-16,0-6 1 15,4-8-3-15,1-19 0 16,3-14 1-16,3-10-3 16,0-11-13-16,0-5-98 15,0-7-61-15,0-25-309 16</inkml:trace>
  <inkml:trace contextRef="#ctx0" brushRef="#br0" timeOffset="26916.58">12737 9382 978 0,'0'0'186'15,"0"0"-90"-15,0 0-65 16,0 0-31-16,0 0-1 16,0 0-5-16,156-19 5 15,-122 38-2-15,-8 5 2 16,-8 1-8-16,-11 1 8 15,-7 0-12-15,0-3 13 16,-12 0 0-16,-10-3 12 16,0-5 5-16,-2-1-7 15,-6-5-10-15,1-3-3 16,-2-6-146-16,7 0-170 16</inkml:trace>
  <inkml:trace contextRef="#ctx0" brushRef="#br0" timeOffset="28437.79">13367 9247 98 0,'0'0'163'0,"0"0"-37"16,0 0-48-16,0 0-11 15,0 0-17-15,0 0 13 16,19-19 12-16,-17 17-16 16,0-2-1-16,0 4 47 15,-2 0-35-15,2 0-5 16,-2 0-12-16,0 0-3 0,0 0-12 16,0 0-12-1,0 0-7-15,0 0 2 0,0-2-5 16,0 2 0-16,0 0-5 15,0 0 0-15,0 0-4 16,0 0 4-16,0 0-2 16,0 0 2-16,0 0-2 15,0 0-9-15,0 0-1 16,0 0-3-16,0 0-7 16,-4 2-1-16,-9 14 12 15,-3 7 0-15,-3 6 0 16,-4 9 2-16,0 15 4 15,-1 10 25-15,-1 16-24 16,8 11 5-16,5 2-10 0,5-1 2 16,7-9-3-1,0-14 0-15,14-17 2 0,15-10 3 16,9-13 7-16,6-10 6 16,1-8 6-16,-5-3-12 15,-9-7-10-15,-10 0-2 16,-11 0 3-16,-1 0-1 15,-4 0 3-15,-5 0-4 16,0 0 7-16,0 0-1 16,0 0-7-16,0 0 0 15,0 0-1-15,0 0-41 16,0 0-47-16,0 0-43 16,-9 0-83-16,2 0-13 15,3 0-145-15</inkml:trace>
  <inkml:trace contextRef="#ctx0" brushRef="#br0" timeOffset="29420.74">13682 9515 393 0,'0'0'221'0,"0"0"-68"15,0 0-52-15,0 0-34 0,0 0-23 16,0 0-44-16,2-7-9 15,-2 7 2-15,-2 9 7 16,-7-1 21-16,0-4-4 16,0-1 0-16,3 0 13 15,-1-3-9-15,2 0-4 16,3 0-1-16,0 0 12 16,2 0 23-16,0-12-13 15,0-10-22-15,4-5-1 16,17 1-12-16,1 1-3 0,2 6 1 15,-2 3-1 1,1 9-5-16,-5 0 5 16,-3 5 3-16,-2 2 1 15,-1 0-4-15,-5 0-2 0,1 10-6 16,-4 8 8-16,0 5 3 16,-4 2 1-16,0 3-1 15,0 2 8-15,-14 1-1 16,1-2-4-16,-8 2 3 15,-1-6-4-15,-3 4 0 16,-1-5 1-16,1-2-3 16,1-2 2-16,3-6-3 15,2 0 7-15,-1-7-8 16,1 1 3-16,6-3 0 16,3-3-4-16,4 0 5 0,2-2 1 15,2 0-2-15,2-4 9 16,0-14 4-16,0-3-17 15,6 4-6-15,6 5 5 16,-3 0 2-16,-3 4-3 16,2 2 1-16,-2 3-1 15,-2 3 0-15,1 0-5 16,1 0 3-16,2 0-3 16,2 0 5-16,1 0-4 15,1 9 5-15,5 5-3 16,1 0 4-16,0 7 3 15,0-2-3-15,-3 3 3 0,-1-2-1 16,-5-4-2-16,0-4 0 16,-7-6 2-16,1-4-2 15,-1-2-47-15,0 0-32 16,4-17-25-16,7-15-414 16</inkml:trace>
  <inkml:trace contextRef="#ctx0" brushRef="#br0" timeOffset="29861.95">14081 9180 505 0,'0'0'272'0,"0"0"-75"15,0 0-59-15,0 0-23 16,0 0-38-16,0 0-30 16,-14-11-24-16,14 11-18 15,0 0-4-15,23 15 1 16,10 13-2-16,10 12 4 0,3 15-4 15,-3 12 0 1,-9 16 2-16,-15 3-2 0,-11 4 3 16,-8-2-3-1,-19-2 0-15,-23-5 1 0,-5-13 4 16,-2-13 25-16,7-14-9 16,11-13-7-16,10-14-2 15,12-7-9-15,9-7 4 16,0 0-3-16,0 0-4 15,21-17-78-15,14-15-214 16,7-2-359-16</inkml:trace>
  <inkml:trace contextRef="#ctx0" brushRef="#br0" timeOffset="30393.89">14703 9593 11 0,'0'0'850'0,"0"0"-634"16,0 0-59-16,0 0-53 15,0 0-66-15,0 0-16 16,93-42-16-16,-56 40-2 15,-2 0-2-15,1-1-2 16,-3 2-1-16,-6-1 1 0,-2-2 0 16,-12-1-11-16,-5 0-22 15,-3-4-4-15,-5-1 13 16,0-1 9-16,0-1-4 16,0-2 8-16,-13 0 3 15,-3 1 0-15,2 4 4 16,-1-5 4-16,1 4 1 15,2-2 3-15,0 3-1 16,5 5 12-16,3 3 5 16,2-2 10-16,2 3-1 15,0 0-6-15,0 0-9 16,0 0-14-16,0 0 0 16,0 4-9-16,-2 21 4 15,-3 10 5-15,1 9 0 0,0 3 1 16,-2 1 2-16,2 3 1 15,2 2-1-15,2-2 1 16,0-5-1-16,0-13-1 16,0-6-2-16,0-17-128 15,0-10-272-15</inkml:trace>
  <inkml:trace contextRef="#ctx0" brushRef="#br0" timeOffset="31391.84">15675 9272 327 0,'0'0'232'16,"0"0"-76"-16,0 0-55 16,0 0 10-16,0 0 4 15,0 0-12-15,13-57-13 16,-10 54-5-16,-1 1 3 0,-2 2-28 15,2 0-24 1,-2 0-12-16,0 0-16 0,2 0-8 16,5 16-5-16,2 19 2 15,-2 18-1-15,-3 10 4 16,-4 0 1-16,0 3 3 16,0-1-1-16,0-3-1 15,0-4 0-15,-9-7-2 16,2-12-2-16,-2-10 2 15,5-14-1-15,2-7-16 16,0-6-52-16,2-2-46 16,0-3 13-16,0-28-91 15,0-13-595-15</inkml:trace>
  <inkml:trace contextRef="#ctx0" brushRef="#br0" timeOffset="31677.75">15747 9278 590 0,'0'0'204'0,"0"0"-72"16,0 0-17-16,0 0-56 15,0 0-13-15,0 0-26 16,102-60-16-16,-69 60-3 16,-4 0-1-16,-2 12-1 15,-5 5 1-15,-9 0-1 16,-8 7-2-16,-5 2 3 15,0 2 0-15,-20 0 5 0,-9 1 1 16,-8-7 0 0,0-4 2-16,4-4-4 0,6-7 0 15,12-2 6-15,3-5-10 16,10 0-85-16,2-17-121 16,7-10-205-16</inkml:trace>
  <inkml:trace contextRef="#ctx0" brushRef="#br0" timeOffset="32000.83">16357 9057 253 0,'0'0'312'0,"0"0"-145"0,0 0-36 16,0 0-6-16,0 0-41 15,0 0-22-15,0-18-41 16,0 18-21-16,-12 9 0 16,-9 16 2-16,-6 12 30 15,0 7 9-15,-2 10-6 16,2 4 0-16,5 4 7 16,7 2-18-16,6-1-6 15,9-7-7-15,0-3 1 16,15-10-5-16,12-9 1 15,4-7-1-15,-2-13-7 16,4-14-130-16,5-9-156 0,3-31-509 16</inkml:trace>
  <inkml:trace contextRef="#ctx0" brushRef="#br0" timeOffset="32313.65">16642 9258 760 0,'0'0'238'16,"0"0"-120"-16,0 0-31 16,0 0-38-16,0 0-4 15,0 0-22-15,0-46-6 16,0 44 3-16,0 0 14 16,0 0 14-16,0 2-11 0,0 0-9 15,0 0-20-15,0 0-8 16,0 12-9-16,0 19-4 15,0 13 13-15,0 7 1 16,0-1 0-16,0-1-1 16,-6-3 1-16,-3-4 0 15,-3-4-1-15,1-8 0 16,1-7 0-16,2-9-40 16,4-14-94-16,2 0-88 15,2-7-192-15</inkml:trace>
  <inkml:trace contextRef="#ctx0" brushRef="#br0" timeOffset="32638.47">16794 8944 614 0,'0'0'204'16,"0"0"-56"-16,0 0-87 15,0 0 13-15,0 0-25 16,0 0-48-16,29 17-1 16,-2 24 4-16,6 10 3 15,-4 15 6-15,-2 13 15 16,-9 9 8-16,-18 11-13 16,-2 2 16-16,-41 6 33 15,-13-6-39-15,0-8 3 0,6-16 1 16,7-22-25-16,14-21 3 15,9-13-15-15,8-13 13 16,8-8-13-16,4 0-24 16,0-8-99-16,10-25-195 15</inkml:trace>
  <inkml:trace contextRef="#ctx0" brushRef="#br0" timeOffset="34249.92">8990 10135 637 0,'0'0'354'0,"0"-8"-258"15,0-1-34-15,26 4-54 16,14-2-8-16,7 5-18 15,0 2-88-15,-4 0-76 16,-8 0-91-16,-10 0-170 16</inkml:trace>
  <inkml:trace contextRef="#ctx0" brushRef="#br0" timeOffset="34440.41">9006 10333 614 0,'0'0'401'0,"0"0"-255"16,0 0-74-16,0 0-22 15,0 0-39-15,0 0-11 16,168-5 0-16,-118 2 0 16,-2-1-111-16,-5-3-246 15,-5-6-469-15</inkml:trace>
  <inkml:trace contextRef="#ctx0" brushRef="#br0" timeOffset="40516.51">27329 6287 154 0,'-2'-3'38'16,"-5"3"-30"-16,3 0-1 16,2 0 3-16,2 0-3 15,0 0-3-15,0 0 1 16,0-2 0-16,0 0 21 15,-3 2 29-15,-1-2-18 16,-6-1-22-16,2 3 1 16,-3 0-1-16,1-3-9 15,2 3-1-15,4-2 21 0,1 2 27 16,-1-2-10-16,4 2 8 16,0 0 15-16,0 0-16 15,0 0-22-15,0 0-9 16,0 0-4-16,0 0-15 15,0 0-1-15,0 0 1 16,0 0 5-16,13 0 23 16,10 0 43-16,10 0-52 15,2-4-4-15,3 1 1 16,3 0-7-16,-6 1 3 16,3 2-12-16,0 0 1 15,-2 0 12-15,2 0-13 16,2 0 0-16,-1 0-1 15,4 0 2-15,-1 0-1 16,1 0 1-16,-5 0-1 0,0 0 2 16,-7 2-2-16,-2 1 0 15,0-3-9-15,0 0 5 16,0 0-13-16,6 0 16 16,3 0-3-16,7 0 4 15,-1 0 0-15,3 0 0 16,0 0-1-16,0-7 0 15,2-1 2-15,2 0 1 16,1-1-2-16,1 2-2 16,0-1 2-16,3-3-2 15,0 4 2-15,2-1 2 16,0 0-2-16,2-1 0 0,3 2 7 16,1-1-6-16,1 2-1 15,-3 1-1-15,6 2 0 16,-2-1 1-16,-3 4 0 15,-3 0 1-15,-6 0-5 16,-6 0 4-16,4 0 0 16,1-2 0-16,4-4 0 15,9 0 0-15,5-2 0 16,0 2-1-16,-1-3-1 16,-6 4 4-16,-6 3 1 15,-5 0-3-15,-1 2-3 16,-1 0 2-16,0 0 1 15,2 0 0-15,3-2 4 16,7-1-2-16,3 0-1 16,1-2 2-16,-1 4 5 0,-12 1 3 15,-2 0-9-15,-9 0 4 16,-5 0-3-16,-5 0-1 16,-6 0 3-16,-2 0 2 15,-4 0-1-15,-3 0-1 16,-3 0 1-16,-5 0-6 15,-3 0 5-15,-3 0-5 16,-2 0-1-16,-2 0-1 16,0 0-89-16,-9 0-221 15,-26 1-117-15</inkml:trace>
  <inkml:trace contextRef="#ctx0" brushRef="#br0" timeOffset="41898.68">27242 6240 56 0,'0'0'110'15,"0"0"-22"-15,0 0-15 16,0 0-17-16,0 0 13 16,0 0-22-16,0 0-18 0,0 0-8 15,0 0-6-15,0 0-7 16,0 2-2-16,0 14 8 15,7 1-3-15,-5 10 16 16,0 7 35-16,-2 9-6 16,0 6-20-16,0 9-5 15,3 5-18-15,1 3 1 16,0 3 5-16,3-4 7 16,0 0 1-16,0-5 8 15,-3-2-17-15,2-2-3 16,-1 2 6-16,2 2-3 15,-3-2 4-15,3-1-1 16,-3-5 3-16,5 0 0 0,5-2-12 16,-6 0 1-16,3 3 2 15,-1 1-11-15,-4 0 6 16,1 0 3-16,-3 2-7 16,-2-3 4-16,0 2-9 15,-2-3 13-15,3-4-9 16,0-2-4-16,-1 1 6 15,2-3-7-15,-2 5 10 16,0 4-9-16,-2 5-2 16,0 4 1-16,0-2 0 15,0 0 3-15,0-3-1 16,-6-3 5-16,4-2 0 0,-3 0-1 16,5 2 1-16,-5 1 7 15,3 1-13-15,-4 0 4 16,-3-1-3-16,0 3-1 15,-2-2 1-15,0 2-2 16,2-3 7-16,0 4 9 16,6-1-8-16,-1 2 3 15,4-2-3-15,-2 0 4 16,-2 3 1-16,1-8-8 16,-4 3-5-16,3-10 5 15,-1-5 6-15,1-7-1 16,2-8 2-16,2-8-11 15,0-7 11-15,0-6-4 0,0-1-8 16,0-4-19-16,0 0-101 16,0 0-32-16,0-2-114 15,4-28-336-15</inkml:trace>
  <inkml:trace contextRef="#ctx0" brushRef="#br0" timeOffset="42850.6">27235 9547 243 0,'0'0'215'0,"0"0"-121"16,0 0-27-16,0 0 53 16,0 0-63-16,0 0-44 15,79 5 4-15,-48 0 2 16,9-3 26-16,3 0-15 15,7 1 8-15,10-3-17 16,9 2-10-16,10 1 0 16,3-3-7-16,10 0-3 15,6 0 4-15,11 0 0 16,4-3-4-16,8-8 0 0,-1-1-1 16,0-2 5-16,-4 0-3 15,-4 5 0-15,-14-3 0 16,-6 7-2-16,-8-1 8 15,-4-1-6-15,3 0-1 16,4-2 3-16,9 2 4 16,4-3-3-16,1-1 17 15,-6 4-13-15,-3 3 2 16,-1 4 25-16,-6 0 2 16,0 0-18-16,-6 0-6 15,0 0-10-15,-4 0 4 16,2 0 1-16,0-10-9 15,8-7 16-15,11-3-4 16,9-3 10-16,-1 0-5 16,-4 5 5-16,-11 6-7 0,-12 7 5 15,-11 5-12-15,-5 0-6 16,-5 0 3-16,-5 0-3 16,0 0 0-16,0 5 18 15,7-1 8-15,-2-4-16 16,7 0 7-16,1 0 2 15,-2 0-7-15,-4 0 4 16,-6 0-10-16,-12 0-2 16,-5 0-2-16,-6 0-1 15,-6 0-1-15,-10 0 1 16,-1 0-3-16,-10 0 2 16,0 0-1-16,0 0 0 0,0 0 2 15,0 0-3-15,1-6-6 16,-3-8-66-16,0-12-202 15,-27-16-417-15</inkml:trace>
  <inkml:trace contextRef="#ctx0" brushRef="#br0" timeOffset="44072.66">31214 6194 78 0,'0'0'134'15,"0"0"-41"-15,0 0 9 16,0 0 15-16,0 0-29 15,0 0-27-15,-9-42-1 0,9 32-19 16,0 0-33 0,0-2 14-16,0 2-1 0,0 1 30 15,-4 2-34-15,2 0-2 16,-4-1-11-16,-2 3-2 16,4-2-1-16,-1 4-1 15,1-4 3-15,4 5 8 16,-2-1 9-16,0-3-10 15,-2 3 8-15,1-1-3 16,0 3 6-16,3-1-11 16,0 0-3-16,0 2 2 15,0 0 7-15,0 0-11 0,0 0-2 16,0 0-3 0,0 0-4-16,0 14-8 0,0 17 12 15,0 15 1-15,0 11 12 16,0 5-5-16,0 4 5 15,14 5 15-15,3 7-14 16,4 12-6-16,4 8-2 16,1 11-1-16,1-4-3 15,-2-2 10-15,-3-3-8 16,-2-1 1-16,-7-5-4 16,-1-4 3-16,-8-2 16 15,-4-3-4-15,0-6-6 16,0-1 3-16,0-9 4 0,0-1-8 15,0-1-2 1,0-5 11-16,2-5 4 0,5 4-12 16,1-3-5-16,0 6-1 15,0 5 8-15,1 1-7 16,-5 3-1-16,2-8 6 16,-2-1-4-16,0-8-1 15,-4-1-1-15,2-4-1 16,-2-1 0-16,2 1-1 15,-2-1 3-15,0-1-2 16,0 0 2-16,0-3 0 16,0 0 2-16,0-5-3 15,0-5 4-15,0-2-4 16,0-6 0-16,0-3-1 0,0-2 4 16,0-2-1-1,3-2-2-15,1 1-1 0,-2-1 0 16,2-2 4-16,0-1-5 15,-2-2 3-15,0-3 0 16,-2-4-3-16,2 2 1 16,-2-8 1-16,0 1-4 15,0 0 0-15,0-2 2 16,0 0-1-16,-12 0-1 16,-11 0-25-16,-16-5-110 15,-12-26-100-15,-16-12-607 16</inkml:trace>
  <inkml:trace contextRef="#ctx0" brushRef="#br0" timeOffset="45975.75">28932 6682 101 0,'0'0'162'0,"0"0"-106"16,0 0 16-16,0 0 25 15,0 0-11-15,0 0-9 16,0-7-8-16,-3-1-35 16,-3-2-11-16,-8 2 3 15,1 0 17-15,-5 0-13 16,-4 4-17-16,0 0 4 15,-5 3-5-15,4-2 7 0,2 1 2 16,0 0 0-16,1 2 1 16,3 0-11-16,-4 0 0 15,1 0-3-15,-2 0 3 16,2 0-2-16,-3 0-1 16,-3 4 2-16,-8 4 5 15,-1 4-6-15,1 0 10 16,3 0 4-16,4-2-10 15,0 2 6-15,3 0-6 16,2 0 1-16,2 1-5 16,-3 1-4-16,1 2-3 15,0 1-2-15,-5 1 2 0,3 5 1 16,-1-1 2-16,2 0 7 16,4 0 5-1,1 0-4-15,3-1-5 0,1 4 5 16,1-1-5-16,-1 5-3 15,1-3 3-15,2 6-7 16,-3-1 6-16,1 3-1 16,1 1-3-16,2-2 3 15,1 1-4-15,-1-1 0 16,4-1 3-16,2 0-3 16,-1 1 7-16,1-1 4 15,4 3 7-15,0-1-9 0,0-1-4 16,0 0-1-16,0-1-4 15,0 1 1-15,0-4-3 16,4 4 6-16,7-1-6 16,1 2 1-16,1 1-1 15,5 2 0-15,1 1 0 16,6-2 4-16,8 1-3 16,5-2 0-16,7 0 3 15,7-2-1-15,-2-1 5 16,6 0-5-16,4-6 3 15,3-1-2-15,4-4 6 16,5 0 0-16,3-8-2 16,3-1-4-16,0-9 9 15,4-3-5-15,-3 0 1 16,-2-2 3-16,-3-13-2 0,-3-8-2 16,5 0-2-16,0-4-2 15,-5 3-2-15,-1 0-2 16,-10-3 1-16,-5 1-1 15,-3 1 2-15,-9-4-1 16,-4-3 1-16,-1-4-1 16,-7-3-1-16,-4 4 1 15,-4-2 4-15,-8 4 1 16,-1-1 1-16,-4 0-6 16,-3-2-1-16,-3-1-1 15,-4 2 1-15,0 0 5 16,0-3 2-16,0 0-4 15,0 4 0-15,0 1 0 0,0-1-2 16,-4 5-1 0,0-1-1-16,-5-1 1 0,0 0-1 15,-2-1 3-15,-2 2-4 16,-1-3 8-16,1-1-6 16,-3 4 0-16,3 1 2 15,-3 0 0-15,3 5-2 16,-1 2 0-16,1 0-1 15,0 2 0-15,-1 1 1 16,-1 4 0-16,-1-2-3 16,-5 0 0-16,4-1 3 15,-5 0 1-15,4 1 0 16,0 2-1-16,2 1 1 16,1 2 0-16,-1 2-1 0,1-3 1 15,-4 5-1 1,0-4-3-16,-6 2 1 0,-2-2 2 15,-6 2 0-15,0 3 2 16,4-6-4-16,-2 3 2 16,-1-1 0-16,-1 0 1 15,-6 5-1-15,-9 2-3 16,-14 2 1-16,-10 0-2 16,-10 2 3-16,-5 0-15 15,0 0-19-15,2 0-40 16,14 0-52-16,19 13-42 15,23 8-106-15,27-4-420 16</inkml:trace>
  <inkml:trace contextRef="#ctx0" brushRef="#br0" timeOffset="47123.94">30198 6599 372 0,'0'0'215'0,"0"0"-128"15,0 0 23-15,0 0-24 16,0 0-22-16,0 0-29 15,-45-21-13-15,39 16 4 16,-3 1-5-16,-3 0 6 16,-1 0 12-16,-3 0-19 15,-3 0-2-15,-4 2 1 16,-4 0-5-16,3-1 4 16,0 3-9-16,-1 0-3 15,-2 0 3-15,0 0-5 16,-4 5 4-16,2 5-7 15,-2 4 6-15,2 1 3 0,0 4-2 16,0 1-4-16,-2 4 2 16,0-2 2-16,2 2-2 15,-5 1-2-15,1 0 5 16,-3 1 2-16,3 4 10 16,2 1-8-16,2 3 8 15,4 2 7-15,3 4-12 16,1 0-8-16,6 2 1 15,2 2-1-15,-1-1-1 16,3-1-4-16,-3 0 0 16,2-3-1-16,3 0 0 15,-3 3 1-15,4-1 3 16,-1-1 2-16,4 4-4 16,0-7 3-16,5 2-5 0,0-3 2 15,0 2 0-15,0-4-4 16,0 4 3-16,8-1-2 15,5-4-1-15,2 5 3 16,7-2 0-16,10 0 5 16,3 0-7-16,12-2 2 15,7-3 4-15,4-1-2 16,4-4-3-16,1-4-1 16,1-4 1-16,3-3 1 15,0-2-1-15,5-6 1 16,1-2 2-16,0-3 2 15,-1-2 2-15,1 0 1 0,-3-2-2 16,-3-16-2-16,-1 0 7 16,-6-4-6-16,-2 3-5 15,0-6 3-15,-7 2-5 16,-1 1 1-16,-11-1 3 16,-2 0 3-16,-6-2 0 15,-2-4-5-15,-1-5 1 16,-1 0 0-16,0-2-2 15,-7-2 7-15,1 0-7 16,-6 4 0-16,-9-1 1 16,2 5 0-16,-6 1 2 15,-2-2-3-15,0-1 4 16,0 0-4-16,0-4-1 0,0-4 2 16,0-2 1-16,0-3-3 15,0-3 2-15,-2 1-2 16,-8 3 3-16,-1 1-2 15,-1 1-2-15,2 4-1 16,-8-5 2-16,0-1 0 16,-2 1 0-16,-2-3 0 15,-7-2 2-15,-5 2-4 16,-6-3 1-16,-8 5-1 16,-8 6 0-16,-12 9 0 15,-9 6-3-15,-15 7 4 16,-15 6-2-16,-12 6-19 15,-7 4-15-15,5 0-52 0,10 6-69 16,22 12-46 0,25 2-129-16</inkml:trace>
  <inkml:trace contextRef="#ctx0" brushRef="#br0" timeOffset="48953.74">30343 8712 100 0,'0'0'641'16,"0"0"-481"-16,0 0-55 15,0 0 1-15,0 0-29 16,0 0-33-16,31-95-30 16,-26 64 0-16,-1 0 13 15,-2-8-11-15,-2-1 6 16,0-3-11-16,0-4 6 15,-11-2-4-15,-5-2-7 16,-4-2 0-16,-2 2-2 16,-5 0-1-16,-4 5 1 15,0 0-4-15,-2 0 2 16,-4 0 1-16,4-2 1 0,2 5-1 16,-3 3 12-1,3 5-1-15,0 3 1 0,0 5-11 16,0 3 0-16,2 3 2 15,0 0 6-15,-3 3-9 16,6 2 0-16,-1 4 2 16,3-1-4-16,-1 3 1 15,1 1 3-15,-3 1-4 16,0 2-1-16,5 2 2 16,0 0-1-16,4 4-1 15,0 0 1-15,-4 0 1 16,-5 0-2-16,-4 0-1 15,-9 1 1-15,1 9 2 16,-1 1 0-16,-2-2-2 0,4 1-1 16,-2 3 1-16,5-3 0 15,1 2 2-15,3 1 0 16,2-2-2-16,2 3 2 16,-2 2-2-16,2 1 0 15,2 4 0-15,2 4 1 16,0-2 0-16,1 5 0 15,-1 2 0-15,6 3 0 16,-1-1 0-16,5-2 4 16,1-1-5-16,3 3 1 15,3 2 1-15,-3-1 1 0,2 3 0 16,2-1-3-16,-1 6 2 16,2-1-1-16,-1 4-1 15,3-2 4 1,2-1-1-16,0 1-1 0,0-4 0 15,0-2 1-15,7 1 0 16,1-4 3-16,3-1-5 16,1-2 1-16,-1 5-2 15,3-3 5-15,-2 3-5 16,-1 4 2-16,5-4-1 16,-1-2 1-16,2-1 2 15,1-6 0-15,-1 1-1 16,1-2-1-16,-1-3 0 15,0-2 0-15,-2 3 2 0,1-4-4 16,-3 5 0-16,5 1 0 16,-1 0 2-16,4 0-2 15,1-3 1-15,1-2-1 16,0 0 2-16,2-4-1 16,0-4 1-16,0 0 1 15,1 0-3-15,3-2 2 16,0-1-2-16,5 2 0 15,1-2 1-15,3-4-1 16,2 2 0-16,3-5 2 16,-1-2-2-16,-4 0 2 15,-4 0-2-15,-1 0 2 16,0 0 2-16,-1-9-2 0,1 1 1 16,0 0 0-16,-6-1-3 15,0 2 3-15,-2 2-3 16,-4-4 0-16,2-1 3 15,-1 0-3-15,-2 0 3 16,2-4-1-16,1 0-2 16,-1 0 0-16,2-2 1 15,1 2 0-15,-5 0 1 16,-5 1 3-16,1 4-4 16,-5-4 1-16,-1 4-1 15,-4 0-1-15,1-3 3 16,1 1 2-16,2-6-1 15,-1 1-2-15,-1-2-1 16,2 2 1-16,-2 0 0 0,3 3-1 16,-1-2 1-16,-2 1-1 15,-1 4-1-15,-1-2 1 16,1 4-1-16,-2-2 0 16,-3 1 2-16,3 2-2 15,-3 0 1-15,2-2-2 16,-2-3 2-16,3 0-1 15,-1 1 0-15,1-3 4 16,0 2-4-16,1 1 2 16,-2 2 0-16,1 2-1 15,-3 0-1-15,0 4 2 0,0-4 0 16,1 5-2-16,-1-1 3 16,1-2-2-16,-1 1 2 15,-2 0 1-15,0 0-1 16,2 2 3-16,-2 1-4 15,0-1 2-15,0 2 0 16,0 0-2-16,0 0 0 16,0 0 1-16,0 0-3 15,2 0 0-15,-2 0 0 16,0 0 0-16,0-2-1 16,0 2-5-16,0-5-27 15,0-2-52-15,-16-7-189 16,-11-7-992-16</inkml:trace>
  <inkml:trace contextRef="#ctx0" brushRef="#br0" timeOffset="53238.18">27941 6717 82 0,'0'0'103'15,"0"0"-21"-15,0 0 9 16,0 0-4-16,0 0-18 15,0 0-9-15,0 0 2 16,-10-64-18-16,10 54-4 16,0-2 2-16,0 2 6 15,0 2 7-15,0 2-21 16,0 3 2-16,0 3 9 0,0 0 0 16,0 0-29-16,0 0-16 15,0 5-13-15,0 17 0 16,-11 10 13-16,-7 8 2 15,3 0-1-15,-1 1-1 16,0-8 3-16,2-6 0 16,4-8-4-16,1-2 2 15,-1-7-2-15,6-5 2 16,2-5 2-16,2 0 2 16,0 0 2-16,0-23 6 15,0-17-13-15,13-13-32 16,9-6 28-16,1-2 4 0,-3 6 1 15,-4 6 1 1,-6 14-1-16,2 12-1 16,-5 7 6-16,-1 7 20 0,0 9 10 15,4 0-31-15,5 2-5 16,3 23 0-16,3 7 2 16,-2 3-2-16,0 6 0 15,-7-1-1-15,0-2 1 16,-7-2-7-16,-3-3-55 15,-2-8-63-15,0-4-79 16,-2-11-79-16</inkml:trace>
  <inkml:trace contextRef="#ctx0" brushRef="#br0" timeOffset="53388.1">27873 6805 353 0,'0'0'215'15,"0"0"-152"-15,0 0-14 16,0 0-25-16,0 0-24 16,0 0-39-16,396-38-476 15</inkml:trace>
  <inkml:trace contextRef="#ctx0" brushRef="#br0" timeOffset="53861.51">27995 8390 334 0,'0'0'231'16,"0"0"-168"-16,0 0-36 15,0 0-17-15,0 0 19 16,0 0 24-16,18 88 0 16,-9-55-30-16,-7 1-9 15,-2-3-8-15,0-4-2 16,0-2-4-16,0-4-10 15,0-7-128-15,-4-9-8 0,-5-5-223 16</inkml:trace>
  <inkml:trace contextRef="#ctx0" brushRef="#br0" timeOffset="54272.28">28029 8360 534 0,'0'0'94'0,"0"0"0"16,0 0-45-16,0 0-49 16,0 0-3-16,0 0-16 15,105-67 8-15,-88 67-3 0,-5 0 0 16,-6 0 7 0,-1 3 3-16,-5 12-6 0,0 3 5 15,0 2-7-15,0 0 7 16,-9 1 3-16,-5-5 2 15,8-2 0-15,1-8-1 16,5-2-15-16,0-2-15 16,0-2-12-16,3 0 17 15,17 0 26-15,7 0 3 16,2 0-3-16,6 7 0 16,1 7 1-16,-3 9 0 15,-6 0 7-15,-12 4 16 16,-5-5 0-16,-10-1 0 15,0-1-17-15,-27-3 29 0,-9-1 10 16,-2 0 14-16,0-5-60 16,5-8-27-16,12-3-90 15,15-5-191-15</inkml:trace>
  <inkml:trace contextRef="#ctx0" brushRef="#br0" timeOffset="55135.82">30838 6278 10 0,'0'0'247'0,"0"0"-240"0,0 0 1 15,0 0-1-15,0 0-4 16,0 0 0-16,6 68 0 15,-6-65 0-15,2-2-3 16,-2-1 13-16,0 0-4 16,0 0 9-16,0 0 15 15,0-8-31-15,0-1-2 16,0-4-2-16,0 0-9 16,0 2 11-16,0 2 0 15,0 0 2-15,0 3-1 16,-2 0 38-16,-4 4 1 0,-5 2-14 15,-3 0-8-15,-4 0-16 16,3 2 1-16,-4 7 0 16,9 8-3-16,-1 1 0 15,7 6 4-15,4 2 43 16,0 0 27-16,0 1-26 16,13-3-15-16,2-4 29 15,3-5-33-15,0-2-8 16,-1-12-7-16,-1-1 11 15,-3 0 1-15,-6 0 3 16,-5-14-29-16,-2-1-31 16,0-1-237-16,-13 3-173 15</inkml:trace>
  <inkml:trace contextRef="#ctx0" brushRef="#br0" timeOffset="56138.78">27494 10423 57 0,'0'0'86'16,"0"0"-11"-16,0 0 76 15,0 0-111-15,0 0-28 0,0 0-9 16,29-34 8-16,-27 31 8 16,-2 2 5-16,0 1 25 15,0-2 2-15,0 2-20 16,0 0 6-16,-6 0 38 16,-2 0-56-16,4 0 16 15,2 0 37-15,2 0 18 16,0 0-14-16,0 0-10 15,0 0-12-15,23 0-6 16,23 0-17-16,26 0-13 16,23 0-9-16,19 0 5 15,22 0-8-15,29-6-2 16,20-6 0-16,27-4-1 0,13-7 5 16,11-2-5-16,12 3-1 15,-7 4 5-15,-15 10-7 16,-16 8 0-16,-23 0-1 15,-6 5 2-15,-1 12 1 16,-3-3 6-16,-3-4 3 16,-10-4 6-16,-14-6-6 15,-26 0-9-15,-23 0 0 16,-34 0 1-16,-29-6-1 16,-16 0-2-16,-17 4 3 15,-5-2 0-15,0-1 0 16,0 0 15-16,-5-4-4 0,-6 4-14 15,-2-2-3-15,-8 2-38 16,-8 3-63-16,-17 2-59 16,-25 0-111-16,-24 0-321 15</inkml:trace>
  <inkml:trace contextRef="#ctx0" brushRef="#br0" timeOffset="56568.71">27902 10457 176 0,'0'0'164'0,"0"0"-62"0,0 0 4 16,0 0-34-16,0 0-22 15,0 0-32-15,-38-34-14 16,22 34-3-16,3 0-1 16,2-2 1-16,4-1 6 15,2 3 26-15,3 0-5 16,0-3-8-16,-4 3-20 16,-8-2-42-16,-3 0-129 15,-6 2-66-15</inkml:trace>
  <inkml:trace contextRef="#ctx0" brushRef="#br0" timeOffset="57428.62">27673 10395 87 0,'0'0'85'16,"0"0"-78"-16,0 0-6 0,0 0 5 16,0 0 69-1,0 0 10-15,-14-16-9 0,14 11 34 16,0 3 11-16,0 2 34 15,0 0-27-15,0 0-47 16,0 0-51-16,0 0-30 16,0 14-7-16,2 25 5 15,4 17 2-15,2 18 5 16,-2 14 7-16,1 11 15 16,4 3-11-16,0 4 1 15,-2 3-7-15,-3 0-2 16,-3 4 13-16,-3 4-5 0,0 3 20 15,0 0 5 1,0-2-10-16,0-5 6 0,0-6 4 16,0-8-1-16,9-11-27 15,4-16-3-15,1-9-1 16,-3-7-8-16,-3-4 3 16,-5 2-1-16,-3 2 3 15,0 4-2-15,0-2 1 16,0-5-4-16,-3-9 2 15,1-14-1-15,2-12 0 16,0-8-1-16,0-6 7 16,0-1-5-16,0-3 2 15,0 0 1-15,0 0 2 0,0 0-5 16,0 0 0-16,0 0 3 16,0 0-3-16,0 0-3 15,0 0 1-15,0 0-1 16,5 0-2-16,21 0 1 15,12 0 1-15,9 0 1 16,11 0 1-16,7 0-1 16,16 0-2-16,2 0 1 15,12 0 0-15,5 0-1 16,6 0 2-16,13 0 0 16,13 0 0-16,10 0 0 15,5 0 4-15,3-3-5 0,3-1-4 16,-3-1 4-16,-1-4-3 15,7-3 1-15,2-8 1 16,12 0 1-16,8-3 6 16,3 3 2-16,-8 3 5 15,-5 3-2-15,-8 2 9 16,-6 4-9-16,-9-2 4 16,-14 0-1-16,-23 2-1 15,-21 3-3-15,-14-4-3 16,-15 5-2-16,-9-3-4 15,-9 2 0-15,-11 0 0 16,-4 1-1-16,-8-1 4 16,-1-2-4-16,-3 0-5 15,-5-1-1-15,-8-6-19 16,0-8-33-16,-3-10-38 0,-17-13-94 16,2-13-124-16</inkml:trace>
  <inkml:trace contextRef="#ctx0" brushRef="#br0" timeOffset="58239.21">31565 9865 94 0,'0'0'125'0,"0"0"-81"16,0 0 3-16,0 0 82 16,0 0-19-16,0 0-42 15,-12-7-21-15,12 7-3 0,0 0 1 16,0 6-19 0,0 11 32-16,0 0 2 0,0 9-2 15,0 10 20-15,0 12-18 16,0 10-20-16,5 12 4 15,6 16-29 1,2 18 2-16,5 14 11 0,-3 13 22 16,1 4-29-16,2-1-3 15,-5 1 3-15,-4-4-12 16,-5-8 5-16,-4-5-8 16,0-5 11-16,0-9-8 15,0-8 2-15,0-9 7 0,0-9 5 16,-2-2-16-1,-6-2 0-15,5-6 2 0,1-7-3 16,2-11 1-16,0-8-7 16,-2-7 2-16,2-6 0 15,0 0 3-15,0-4-2 16,0-1 4-16,0-3 0 16,0-4-2-16,0-2 8 15,2-1-4-15,3-2-6 16,-1-3 1-16,-2 0-1 15,-2-2-3-15,0 2-1 16,0 3-3-16,0 1 3 16,-2 1 1-16,-7 5 6 15,1-3-6-15,0-2 1 16,4-2-1-16,4-3 7 0,0 0-5 16,0-7-1-16,0-2 2 15,0 0 7-15,0 0-10 16,-15 0-6-16,-21 0-67 15,-26 0-107-15,-27 1-57 16,-17 2-222-16</inkml:trace>
  <inkml:trace contextRef="#ctx0" brushRef="#br0" timeOffset="61082.66">24961 7503 180 0,'0'0'254'15,"0"0"-107"-15,0 0-34 16,0 0-23-16,0 0 13 16,0 0-24-16,0 0-20 15,0 0 22-15,-2 0-14 0,0 0-25 16,-2 0-2-16,-1-8-13 15,1 1-19-15,0 0 0 16,-2 0 0-16,2-2 0 16,2-1-5-16,-2 2 0 15,1 2 4-15,1 2 6 16,0 2 7-16,2 0 11 16,0 2-9-16,0 0-4 15,0 0-13-15,0 0-5 16,0 0-5-16,0 0-7 15,0 2 2-15,0 16 7 16,0 8 3-16,0 5 0 16,0 0 1-16,0 3 0 15,2-3 0-15,5-4 0 16,-1-6-1-16,2-7 3 0,-4-5-3 16,0-9 2-16,3 0 8 15,-1 0 5-15,-1-9-3 16,2-11-3-16,-5 0-9 15,-2-6-1-15,2-1-29 16,1 0 2-16,-1-1 23 16,2 0 3-16,0 6 2 15,1 5 0-15,0 9 4 16,-3 4 13-16,-2 4 2 16,2 0-19-16,0 0-2 15,1 0-12-15,1 17 8 16,0 3 6-16,0-1 0 0,4 1 2 15,-2-4-1-15,-1 1 0 16,1-6-1-16,-4-2 1 16,-2-5 0-16,3-3 0 15,-3-1 1-15,0 0 1 16,4 0 2-16,3 0-2 16,4-11-3-16,7-15-34 15,-3-5 8-15,-1 2 12 16,-3 0 10-16,-2 5 4 15,-3 10-1-15,0 3 1 16,-2 8 25-16,-2 3-2 16,-2 0-3-16,6 0-20 15,3 0-10-15,3 14 10 0,3 7 6 16,-3-1 7 0,-1-2-2-16,-3-7-7 0,-4 0-1 15,1-4-1-15,-5-4 1 16,0-3 1-16,3 0 1 15,1 0 7-15,1-19-12 16,-3-9-24-16,0-4-51 16,0-5 30-16,-2 0-24 15,2-5 2-15,-2 2 43 16,0 2 24-16,0 4 14 16,2 5 24-16,3 8 27 15,-3 8-10-15,1 5-4 0,-1 6-20 16,-2 2-12-16,0 0-16 15,0 0-3-15,7 2-8 16,1 24 0-16,6 14 8 16,-1 10 18-16,0 5-3 15,1-3-8-15,-3-2-4 16,-5-10 1-16,-1-6-4 16,-5-8-31-16,0-12-88 15,0-12-53-15,0-2-119 16,-5-16-181-16</inkml:trace>
  <inkml:trace contextRef="#ctx0" brushRef="#br0" timeOffset="61247.9">25289 7261 906 0,'0'0'260'0,"0"0"-106"0,0 0-39 16,0 0-75-16,0 0-26 15,0 0 0-15,150-119-13 16,-130 108 1-16,-5 0-2 15,-8 6-62-15,-7-4-77 16,0 2-92-16,-7-2-253 16</inkml:trace>
  <inkml:trace contextRef="#ctx0" brushRef="#br0" timeOffset="61411.6">24909 7118 1086 0,'0'0'90'16,"0"0"-76"-16,0 0-14 16,0 0-2-16,0 0-1 0,0 0-32 15,15 64-119-15,14-57-96 16,0-6-442-16</inkml:trace>
  <inkml:trace contextRef="#ctx0" brushRef="#br0" timeOffset="63331.74">25468 7289 282 0,'0'0'155'0,"0"0"-138"16,0 0-10-16,0 0-3 15,0 0-3-15,0 0 0 16,68-77 79-16,-65 64 32 16,1-4 4-16,-1 3-8 15,1 5-53-15,-1 0-33 16,-3 5-10-16,2 3-4 16,-2-2 3-16,0 2 3 15,0 1-1-15,0-2 17 16,0 2-3-16,-5 0-6 15,-4 0-19-15,0 0 5 0,-2 6-4 16,5 8-2-16,1 5-1 16,5 6 0-16,0-1 2 15,0 5 3-15,2-4-3 16,16-3 14-16,5-4-14 16,-4-6 14-16,1-10-1 15,1-2-1-15,-4-2-4 16,-1-24 8-16,-3-6-11 15,-1-5 2-15,-8 2-9 16,-2-4 0-16,-2 7 4 16,0 3-3-16,0 4 1 0,0 11-2 15,0 7 1 1,-2 7 29-16,-2 0 2 0,-4 0-21 16,2 0-9-16,-3 15-2 15,3 3 0-15,4 2 0 16,2 1 0-16,0-3 3 15,0-3-3-15,0-1 1 16,6-2-2-16,7-2 0 16,-3-1-9-16,-2-1-5 15,3-4-9-15,-4 2 8 16,2-2 9-16,2-4 2 16,5 0 4-16,-3 0 0 0,5 0 1 15,-1 0 6 1,-3 0 24-16,-1-9 2 0,-4-1-6 15,-2-2-14 1,2-7 4-16,0-5-10 0,-3-5-3 16,4 0 2-16,-6 0-3 15,-2 4-3-15,-2 2 4 16,0 5-3-16,0 8 1 16,0 4 0-16,0 2-1 15,0 4 9-15,0 0-9 16,0 0 0-16,0 0-7 15,0 0-5-15,0 0 4 16,0 12 8-16,0 3 0 16,7 2 0-16,7 1 0 15,-1 0 0-15,3 2-1 0,-1-1 1 16,-4-4 0-16,-2-5 2 16,-7 1-2-16,-2-8 3 15,0 1-3-15,-2-1-2 16,-16 1 2-16,3-4 7 15,3 0-1-15,8 0 17 16,4 0 1-16,0 0 22 16,0 0-3-16,0-3-12 15,8-5-23-15,8 0-1 16,3 1 1-16,-2-2-6 16,1 1 1-16,-1 1-1 15,4-4 0-15,-3-1-2 0,-3 1 0 16,1-4-1-1,-5 1-12-15,-5-1-6 0,-3-2-2 16,-3 3 1-16,0-2-6 16,0 2 25-16,0 3-3 15,0 4 8-15,0 1-5 16,0 2 2-16,0 2 7 16,0 2-1-16,0 0-7 15,0 0 0-15,0 0-1 16,0 0-4-16,0 0-3 15,6 19 2-15,4 2 6 16,-2 1 5-16,3-2-4 16,1-4-1-16,-3-3 0 15,-1-8 6-15,0-3-3 16,-2-2-1-16,5 0-2 0,5-14-2 16,1-13-28-16,-1-5-24 15,-3 6 30-15,1 0 19 16,-3 3 2-16,0 7 3 15,-2 2 4-15,2 3-4 16,0 4 9-16,1 0 10 16,-4 4 1-16,1 1-4 15,-2 2 1-15,-2 0-11 16,-1 0-2-16,0 0 1 16,1 0-2-16,-3 10 6 15,0-1-5-15,-2 0 0 16,0-1-2-16,0-2 0 0,0-4 2 15,0-2-4-15,0 0-10 16,0 0-12-16,0 0 13 16,-11 0 1-16,0-16-13 15,-3-2 7-15,6 0-2 16,-3-1 8-16,6 7 8 16,0 5 0-16,3 5 4 15,2 2 25-15,0 0-7 16,0 0-22-16,0 0-3 15,0 19-9-15,0 8 12 16,2 1 0-16,10-3 9 16,-1-2-2-16,2-5 0 15,3-1 2-15,-1-8-3 0,3-4-4 16,1-5 4-16,-2 0 3 16,3-3 1-16,-3-20-10 15,0-4-22-15,-7-7-4 16,2-6 0-16,-8-7 15 15,-1-4 7-15,-3-6 2 16,0-1 2-16,0 2 2 16,0 8 1-16,0 10 16 15,0 10 11-15,0 6-9 16,-3 8-4-16,-1 7-2 16,4 6-3-16,0 1 0 15,0 0-12-15,0 0-4 0,0 0-3 16,0 14-1-16,0 13 8 15,0 12 0-15,0 5-1 16,13 4 1-16,-2 6 1 16,1-2-1-16,-4-5 0 15,-1-6 0-15,0-10 2 16,-3-9-2-16,-1-10-22 16,-3-9-73-16,0-3-24 15,0-1-39-15,0-25-62 16,-12-6-494-16</inkml:trace>
  <inkml:trace contextRef="#ctx0" brushRef="#br0" timeOffset="63497.87">26423 6621 224 0,'0'0'520'0,"0"0"-232"15,0 0-71 1,0 0-51-16,0 0-103 0,0 0-29 16,0 0-17-16,88-135-15 15,-68 121 5-15,-4 7-7 16,-5 1-15-16,-5 4-36 15,-1 2-41-15,-1 0-133 16,1 0-72-16,0 5-208 16</inkml:trace>
  <inkml:trace contextRef="#ctx0" brushRef="#br0" timeOffset="64741.37">26527 6774 41 0,'0'0'327'0,"0"0"-162"0,0 0-49 16,0 0-47-16,0 0 6 15,0 0 1-15,0 0 5 16,0 0-40-16,0 0-15 16,2 12-11-16,6 0 14 15,2 4 18-15,1-1-13 16,2 0-24-16,3-3-5 15,-1-5 5-15,3-2-3 16,0-5 0-16,-3 0 7 16,2-5 1-16,-7-14-4 15,1-5-2-15,-1-5-2 0,-2-3-7 16,-1 1-4-16,-1-3-1 16,-1 5 5-16,-2 5 0 15,-1 7 0-15,-2 4 1 16,2 9 5-16,-2 1 16 15,0 3 11-15,0 0-14 16,0 0-14-16,2 0-5 16,0 9-9-16,1 14 9 15,-1 0 5-15,2 3 2 16,2-3-6-16,2-2 0 16,-2-5 4-16,3-2-3 15,-2-6 4-15,2-4-3 0,-5-4 1 16,3 0-4-16,4 0-9 15,0-12-9-15,2-12-25 16,4-8 5-16,0-4 5 16,-3 0 12-16,-4 6 19 15,1 4 2-15,-3 10 9 16,-2 6 12-16,1 4 15 16,-3 6-3-16,-2 0-1 15,-2 0-11-15,2 0-21 16,-2 0-1-16,2 14-5 15,2 7 6-15,0 8 10 16,0 0-3-16,1-6-2 16,-1 0-2-16,2-10 1 0,2-5 0 15,-2-2 4 1,3-6-3-16,-3 0 3 0,6 0-8 16,-3-18-15-16,-1-8-17 15,-3-3-25-15,-3-3-1 16,-2-3-11-16,0 0 29 15,-7 6 35-15,-8 3 5 16,-1 8 17-16,3 11 17 16,-1 6 12-16,-1 1-32 15,-1 0-8-15,3 16 4 16,1 3-3-16,6 0 5 16,4-1 1-16,2-2-4 15,0-2-5-15,0 0 0 16,2-2 4-16,10-3-5 0,-4-2 0 15,3-7-3 1,3 0-3-16,-1 0-5 0,3-10-14 16,-1-8-19-16,-1-6-12 15,-3 2 13-15,-3-1 30 16,0 6 10-16,3 5 2 16,-3 3 19-16,4 1 24 15,-3 8-5-15,-3 0-14 16,3 0-19-16,-5 0-5 15,4 15 8-15,-4 2 23 16,-2 8-2-16,0-2-7 16,-2-2-12-16,0-1-5 15,0-8-3-15,0 0-1 16,0-4 1-16,0-6-4 16,0 0-4-16,0-2-47 0,0 0 3 15,0-7 10-15,0-19 14 16,0-9-41-16,0-3-8 15,7 0 46-15,5 6 27 16,-2 8 15-16,1 8 55 16,1 5 6-16,-4 6 3 15,3 3-22-15,-3 2-20 16,2 0-23-16,1 0-10 16,3 18-2-16,-1 5 2 15,-1 6-1-15,-3 0-3 16,-3-2 6-16,-4-3-6 15,-2-2-87-15,0-12-51 0,0-10-127 16,-6 0-567-16</inkml:trace>
  <inkml:trace contextRef="#ctx0" brushRef="#br0" timeOffset="64930.38">26778 6216 986 0,'0'0'299'0,"0"0"-191"16,0 0-65-16,0 0-17 15,0 0-25-15,0 0-1 16,-8 8-114-16,-4 20 44 16,-5 4-75-16,-12 3-201 0</inkml:trace>
  <inkml:trace contextRef="#ctx0" brushRef="#br0" timeOffset="65963.86">25206 8058 375 0,'0'0'126'0,"0"0"11"16,0 0 36-16,0 0 5 16,0 0-43-16,0 0-19 15,0-72-37-15,0 69 9 16,0 1-40-16,0 2-20 15,0 0-17-15,0 0-11 16,0 0-4-16,0 0-7 16,6 0 6-16,-2 9 5 15,0 4 2-15,1-1-1 16,-3 0 4-16,2 0-2 0,-2-2-3 16,-2-4-2-16,0-3-25 15,0 0-8-15,0-3-2 16,0 0 3-16,0 0 4 15,0-8 20-15,0-16-34 16,0 1-9-16,0 0 38 16,0 5 15-16,-2 7 6 15,-4 4 14-15,1 5 11 16,1 2 15-16,0 0-23 16,-6 0-15-16,-3 8-8 15,-5 11 0-15,3 8 4 16,3 6 7-16,8 6 9 0,4 5-3 15,0 2 4 1,0 0-6-16,18-4-2 0,5-5 6 16,-4-12-6-16,4-4-6 15,-1-11 0-15,0-8-1 16,0-2 3-16,3-7 6 16,0-23-15-16,-4-12-14 15,2-8-85-15,-5-2-66 16,-3 2-126-16,-3 3-319 15</inkml:trace>
  <inkml:trace contextRef="#ctx0" brushRef="#br0" timeOffset="67186.53">25521 7945 435 0,'0'0'254'0,"0"0"-158"0,0 0-33 15,0 0-13-15,0 0-34 16,0 0-11-16,7 5-4 15,-7-1 7-15,0-1 3 16,0-3-5-16,0 0 4 16,0 0 6-16,0 0-4 15,0 0 6-15,0 0 5 16,0 0-2-16,0 0 11 16,0-3 7-16,-4-11-39 15,-8 2 0-15,1 0 4 0,0 3-4 16,2 2 2-16,2 4 5 15,3 1 12-15,-1 2 9 16,1 0-6-16,0 0-22 16,-6 13-1-16,-1 15 1 15,1 8 0-15,0 3 2 16,8 1 2-16,2-2-4 16,0-3 3-16,0-8-1 15,0-7 0-15,0-9-2 16,0-8 7-16,2-3-6 15,0 0 8-15,0 0 6 16,6-8-3-16,-2-12-12 16,1-1-19-16,-1-5-3 15,4 1 6-15,1 4 13 16,-3 2 2-16,4 6 1 0,-5 8 11 16,-1 3 14-16,3 2-9 15,-2 0-14-15,6 18 8 16,0 10 7-16,1 4 18 15,-3 1 3-15,-2-4-10 16,-2-9-15-16,-3-6-11 16,-2-10 3-16,-2-4-5 15,0 0 10-15,0 0 10 16,2-21 5-16,3-10-19 16,4-5-6-16,4-1-35 15,2 4-14-15,6 1 8 16,1 5 22-16,1 8 16 0,-8 2 3 15,-1 10-7-15,-6 4 6 16,-1 3-7-16,-1 0 0 16,-3 7 5-16,-3 11 3 15,0 2 7-15,0-2-4 16,-7-1 8-16,-4-6-9 16,0-3-2-16,-2-2 9 15,2-2-7-15,-1-4 7 16,6 0-3-16,-1 0 6 15,3-4 7-15,4-4-5 16,0 3 24-16,0 4 1 16,0-1-18-16,0 2-3 15,0 0-15-15,0 0-3 0,0 0-1 16,0 2-5-16,2 14 6 16,9 6 3-16,0 2-2 15,5 0 2-15,-1-5 3 16,3-4-6-16,0-5 3 15,-1-8 3-15,6-2 0 16,0 0 6-16,1-18-10 16,-2-5-2-16,-2-6-17 15,-3 1 3-15,0-2-9 16,-1-2 7-16,-3 1 4 16,-3 2-3-16,2-1 12 15,-3 3 3-15,-1 4-4 0,-3 4 8 16,-2 2-5-16,-1 2 3 15,-2 5-2-15,0 1 0 16,0 0 0-16,0 3 5 16,-2 3 15-16,-3 0-15 15,0 3 1-15,-3 0-6 16,-3 0-6-16,-3 0 4 16,-1 10 1-16,1 6-4 15,1 8 4-15,3 7-2 16,8 6 2-16,2 5 1 15,0 0 1-15,0-5 0 16,18-5 5-16,9-10-1 16,7-9-2-16,3-10 8 15,-3-3 3-15,-1-8-6 16,-6-22-8-16,-11-5-18 0,-5-1-60 16,-9 0-47-16,-2 0-183 15</inkml:trace>
  <inkml:trace contextRef="#ctx0" brushRef="#br0" timeOffset="68475.87">25196 11572 572 0,'0'0'222'0,"0"0"-38"16,0 0-27-16,0 0-53 0,0 0-39 15,0 0-23-15,0 0-15 16,0-17-8-16,0 17-8 16,0 0-5-16,0 0-6 15,0 3-9-15,0 19-1 16,4 6 10-16,0 6 2 16,4 0-1-16,-2-3-1 15,-1-5 0-15,-1-6 1 16,0-6 2-16,-2-6-2 15,-2-7-1-15,0-1 9 16,0 0 0-16,5 0 9 16,2-22-18-16,0-10-28 15,-1-6 6-15,-2 1 10 0,3 0 4 16,0 5 1-16,2 2 4 16,2 8 0-16,0 4 2 15,0 7 0-15,0 2 1 16,-1 6 6-16,-2 3 2 15,1 0-7-15,3 0 5 16,1 3 0-16,5 17-1 16,-1 2 2-16,1 3-3 15,-3 0-2-15,-1-4-2 16,-3-8 3-16,1-3-1 16,-3-4-2-16,-1-6 8 15,4 0 2-15,-1 0-10 0,4-6-61 16,-1-17-70-16,-1-3-106 15,-2-6-224-15</inkml:trace>
  <inkml:trace contextRef="#ctx0" brushRef="#br0" timeOffset="68810.62">25630 11378 238 0,'0'0'347'16,"0"0"-109"-16,0 0-31 16,0 0-61-16,0 0-60 15,0 0-35-15,7-27-18 16,-7 27-24-16,0 0-9 15,0 0-4-15,0 9-9 16,0 10 13-16,0 7 1 16,5 1 2-16,1 1 1 0,1-3 3 15,1-6-7 1,2-5 3-16,-1-6 1 0,-3-4 0 16,6-4 0-1,1 0 13-15,3-24-8 0,1-14 1 16,-3-7-6-16,-3-2-2 15,-9 3-4-15,-2 8-1 16,0 9-1-16,0 9 1 16,-11 10 1-16,-7 8-14 15,0 0-2-15,-6 17-23 16,-3 16-7-16,0 9-68 16,0 9-152-16,1 0-256 0</inkml:trace>
  <inkml:trace contextRef="#ctx0" brushRef="#br0" timeOffset="69631.72">24984 12412 539 0,'0'0'141'0,"0"0"-16"0,0 0-19 15,0 0-17-15,0 0-22 16,0 0-22-16,0-24-17 15,0 24-4-15,0 0 2 16,0 0-17-16,0 2-9 16,2 18-1-16,4 6 1 15,-1 2 10-15,4 0-9 16,-2-7-1-16,-1-8 6 16,4-4-2-16,-4-9 2 15,3 0 0-15,2 0 6 16,1-17 1-16,-2-7-8 0,1-6-5 15,1-2-36-15,-1-2-4 16,1 0-14-16,-2 4 31 16,-1 6 21-16,1 4 2 15,-4 9 11-15,3 2 19 16,-3 6-8-16,4 3 0 16,-4 0-21-16,1 0 1 15,-1 15 0-15,1 1 19 16,0 4 3-16,-3-1-7 15,1-5 5-15,-3 1-12 16,-2-5 0-16,2-1-9 16,-2-8 3-16,0 1 0 15,2-2-1-15,-2 0 1 16,0 0 2-16,4 0 13 0,1-12 3 16,7-13-22-1,-2-4-25-15,2 0 6 0,-3 3-8 16,-1 6 3-16,-1 8 23 15,2 3 1-15,-2 4 5 16,-3 2 0-16,1 1 7 16,-3 2 13-16,0 0-8 15,2 0-9-15,4 0-4 16,2 12 0-16,-1 4 13 16,5 0-12-16,-3-3 5 15,1-2-5-15,-4-7-4 16,1-2 5-16,-1-2 0 0,4 0-1 15,-3 0 4-15,-1 0-9 16,-8-11-47-16,0-6-92 16,0-1-261-16</inkml:trace>
  <inkml:trace contextRef="#ctx0" brushRef="#br0" timeOffset="69798.84">25120 12013 835 0,'0'0'305'0,"0"0"-190"16,0 0-70-16,0 0-3 16,0 0-26-16,0 0-11 15,-80 84-5-15,80-69-49 0,13-1-101 16,7-9-111-16,5-3-202 16</inkml:trace>
  <inkml:trace contextRef="#ctx0" brushRef="#br0" timeOffset="70126.03">25457 11941 650 0,'0'0'144'0,"0"0"-30"16,0 0-14-16,0 0-21 0,0 0 3 15,0 0-19-15,13-30-8 16,-13 30-22-16,0 0-7 16,0 0-12-16,2 0-14 15,0 7-1-15,2 14-4 16,6 9 5-16,-3 6 3 16,3-2-2-16,0-2 2 15,-1-3-1-15,1-6 1 16,2-3-2-16,-5-5-1 15,1-3-2-15,-4-5-79 16,1-7-98-16,-5 0-118 16,0-1-358-16</inkml:trace>
  <inkml:trace contextRef="#ctx0" brushRef="#br0" timeOffset="72188.89">25455 12051 728 0,'0'0'278'16,"0"0"-201"-16,0 0-44 16,0 0-10-16,0 0-12 15,0 0 13-15,33 10-8 16,-18-10 11-16,1-7-17 16,-1-8 1-16,-1-1-4 15,-1-2-5-15,0 1 3 16,-3-2-5-16,-2 0-5 0,1 2-41 15,-4 2-5-15,0 2 17 16,-5 3 24-16,0 2 8 16,0 6 0-16,0 0 2 15,0 2 0-15,0 0 0 16,0 0 1-16,0 0-1 16,0 0 2-16,-8 0 1 15,4 0 2-15,0 6 6 16,-1 6-3-16,5 5-6 15,-2 2 7-15,2 3-8 16,0 2 0-16,0 1 4 16,0-4-1-16,7-2-2 15,4-1-2-15,2-11 12 16,0-5-6-16,5-2 2 0,-1 0 19 16,-2-9-5-16,1-10-11 15,-3-1 2-15,0-2-11 16,-2-2-2-16,-2-4 2 15,0 2 5-15,-4 0-7 16,-3-3 1-16,2 6 1 16,-4-1 12-16,3 8 7 15,-3 4 24-15,0 8-13 16,0 4 13-16,0 0-44 16,0 0-1-16,0 14-7 15,-14 8 7-15,5-2 2 0,5 0-2 16,4-6 1-1,0-2-2-15,2-3-33 0,16-6-12 16,-3-1-8-16,3-2 23 16,-3 0 12-16,-1 0-16 15,-3 2-11-15,-2 5 21 16,-5 0 15-16,1 3 3 16,0-1 2-16,-1 0 4 15,5 0-3-15,-1-7 4 16,8-2 1-16,-1 0 12 15,4-11 4-15,-3-9 2 16,-5 0-6-16,-3 0-12 16,-3-1 5-16,-2 0 0 0,-1-1-2 15,0 0-1 1,2 2-3-16,5 0 2 0,5 6-4 16,1 0 1-1,3 5 0-15,-3 4 1 0,-1 2-9 16,-7 3 8-16,-5 0-3 15,0 0-14-15,-2 11 9 16,0 7-3-16,0 2 12 16,0 2 12-16,-9-3-5 15,-2 0 4-15,-4-1-8 16,1-7 0-16,3-2-1 16,2-6 0-16,2-3 11 15,5 0 18-15,-1 0 14 16,3 0 1-16,0-12-30 0,0 1 1 15,0 5 22-15,0 2 0 16,0 2-13-16,0 2-12 16,0 0-8-16,0 0-6 15,10 0-3-15,1 2-3 16,4 8 6-16,1 1 3 16,4 1-3-16,-2-1 0 15,-2-1 4-15,1-5-4 16,-3-2 3-16,-1-3-1 15,3 0-2-15,-1 0-1 16,3-18-5-16,-1-5-17 16,2-8-10-16,-1-4 13 15,-7 6-19-15,-3-1 12 0,-3 5 17 16,-5 8 7-16,0 3 3 16,0 2 0-16,0 4 10 15,0-1-4-15,0 1 8 16,0 1-8-16,0 0-5 15,-2 3 11-15,-1 4 6 16,1 0-8-16,0 0-10 16,0 0-7-16,-2 0-7 15,-3 11 14-15,3 8-3 16,-1 7-2-16,5 6 3 16,0 0 2-16,0 3 0 15,0-9 0-15,9-5 1 16,2-8 1-16,2-9-1 15,1-4 3-15,6 0 4 0,0-24 4 16,2-4-12-16,-1-7-6 16,-4 1-3-16,-3-2 5 15,-3 0-25-15,-5 0 16 16,0 4 12-16,2 5 0 16,-2 6 2-16,1 9 5 15,-1 7 6-15,-4 2 8 16,2 3-6-16,-2 0-8 15,0 0-6-15,2 0-11 16,1 9 11-16,-1 4 0 16,2 1 6-16,-4-2-6 15,1 1 1-15,0-6 2 16,-3 0 0-16,0-4-3 0,0-3-14 16,0 0-11-1,0 0 1-15,0 0 7 0,0-2-18 16,-6-12-46-16,0-2 33 15,2-1 38-15,-3 6 10 16,3 1 14-16,0 6 37 16,0 4-14-16,0 0 0 15,-2 0-28-15,-3 4-9 16,-3 17 0-16,4 2 0 16,6 3 0-16,2 0 7 15,0 0-3-15,0-2-2 16,16-3 5-16,3-7-4 0,1-9 3 15,5-5 2-15,-3 0-2 16,5 0 4-16,-5-14-2 16,1-7-8-16,-6-5-17 15,-3-6-22-15,-6-1 17 16,-5-9-8-16,-1-4-8 16,-2-6 24-16,0-2 7 15,0-1 4-15,0 7 3 16,-7 9 0-16,3 10 19 15,-2 12 32-15,3 8-7 16,-2 5-11-16,3 2-8 16,0 2-11-16,2 0-13 15,-2 0-1-15,-3 0-8 16,3 4 7-16,0 10-5 16,2 6 6-16,0 6 0 0,0 12-1 15,0 5 2-15,0 5 4 16,9 4 4-16,2-2 2 15,7-7 0-15,2-6-7 16,3-11 1-16,0-8 1 16,2-12 7-16,-5-6-3 15,-2 0 0-15,-7-9-10 16,-2-14-44-16,-5-5-50 16,-4-4-67-16,0-1-96 15,-2 6-244-15</inkml:trace>
  <inkml:trace contextRef="#ctx0" brushRef="#br0" timeOffset="72363.58">26537 11378 876 0,'0'0'240'0,"0"0"-131"16,0 0 5-16,0 0-34 16,0 0-76-16,0 0-3 15,121-103 1-15,-94 81-2 16,-5 7-53-16,-7 3-19 15,-5 5-52-15,-6 7-133 16,1 0-240-16</inkml:trace>
  <inkml:trace contextRef="#ctx0" brushRef="#br0" timeOffset="73493.86">26745 11494 320 0,'0'0'194'16,"0"0"-161"-16,0 0 20 16,0 0-5-16,0 0-4 15,0 0 0-15,40-116-6 16,-38 96-9-16,-2 1-4 0,3 3 3 15,-1 7 5-15,0 5 8 16,-2 1 7-16,2 3-14 16,1 0-12-16,-1 0-4 15,2 0-12-15,0 4-6 16,1 13 21-16,-1 6 5 16,1 7-7-16,0 5 0 15,3 3-6-15,1-7-11 16,1-2 4-16,0-11-2 15,-1-7 1-15,1-8 2 16,-2-3 3-16,3 0 7 16,1-14-17-16,-2-16-9 15,1-7-55-15,-1-1 35 0,-1 1 26 16,-1 5 1-16,-1 4 2 16,2 5 0-16,-2 9 21 15,-1 5 5-15,-2 4 7 16,1 5-11-16,-5-2-5 15,0 2 1-15,3 0-11 16,-1 0-7-16,0 0 3 16,0 8-3-16,3 7 8 15,-1-4 1-15,0 6-7 16,3-2-1-16,0-3 0 16,-2-2 3-16,-1-3-3 15,0-6 0-15,1 2 1 16,1-3 7-16,1 0-5 15,4-12-4-15,-2-13-25 0,0 0-13 16,-6-4-12-16,-3 4 10 16,0 3 6-16,-5 3 34 15,-9 9 6-15,1 4 21 16,0 6 20-16,-3 0-17 16,5 0-12-16,-2 14-3 15,2 8 1-15,3 2-4 16,2 0 0-16,4-4-7 15,2-2 4-15,0-6-5 16,0-2 3-16,0-2-6 16,2-3 10-16,7-1-7 15,0-4-3-15,2 0-1 16,5-3 0-16,-3-15-24 0,3-4-18 16,-1-2-3-1,1-1 8-15,-1 2 15 0,-1 3 20 16,1 6 1-16,-4 4 1 15,-1 6 12-15,-4 4 17 16,-1 0-22-16,-1 0-3 16,0 13-4-16,2 6 38 15,-2 3-14-15,0-2 5 16,0-3-11-16,-1-4-12 16,-1-4 1-16,-2-4-6 15,0-5 2-15,0 0 1 16,0 0 3-16,0 0-2 0,2-5-5 15,0-16-39-15,2-7-77 16,4-6 5-16,1 4 32 16,-1 2 4-16,2 8 58 15,-2 10 17-15,1 3 36 16,0 7 28-16,5 0-2 16,-2 7-25-16,5 15 20 15,0 0-8-15,-1 0-19 16,-3-2-18-16,-1-2-1 15,-8-5-11-15,-4-6-19 16,0-5-172-16,-7-2-235 16</inkml:trace>
  <inkml:trace contextRef="#ctx0" brushRef="#br0" timeOffset="73660.5">26852 11025 783 0,'0'0'131'0,"0"0"-131"15,0 0-4-15,0 0-131 16,0 0-247-16</inkml:trace>
  <inkml:trace contextRef="#ctx0" brushRef="#br0" timeOffset="74678.37">28515 10676 344 0,'0'0'238'16,"0"0"-63"-16,0 0-31 16,0 0-75-16,0 0-34 15,0 0-2-15,20-21-14 16,-20 21-7-16,0 0-3 15,0 0 2-15,0 0-2 16,-9 0 17-16,-13 0-12 16,-7 2 10-16,-9 10 4 15,-3 3-5-15,-1 2-11 16,3 4 1-16,-2 4 9 0,3 4 0 16,0 2-4-16,3 2-2 15,2 5-8-15,6 2-1 16,4 10 2-16,8 7-3 15,10 3 0-15,5 3 2 16,2 0 10-16,34-5-8 16,15-6 4-16,13-9 6 15,15-9 0-15,6-13-10 16,6-14 2-16,-4-7-3 16,-5 0 3-16,-10-21-6 15,-7-5-2-15,-7-7 0 16,-8-6 3-16,0-3-2 15,-11-2-5-15,-7 0-3 0,-8 0-9 16,-8 1 6-16,-7 2 6 16,-5 3 2-16,-4-1-2 15,0 2 1-15,-2 1 1 16,-11 1 0-16,-3 3 1 16,1 5-1-16,-7 2 3 15,-1 3-1-15,-6 2 0 16,-4 0-3-16,-1 3-1 15,-3 5 3-15,-1-1-3 16,-3 3 0-16,4 1-1 16,-3 6 1-16,1 3 0 15,1 0-3-15,1 8-29 16,6 19-39-16,4 4-47 0,8 3-50 16,15-2-115-16</inkml:trace>
  <inkml:trace contextRef="#ctx0" brushRef="#br0" timeOffset="75451.92">30180 10774 580 0,'0'0'136'0,"0"0"-32"15,0 0-13-15,0 0-37 16,0 0-5-16,0 0 14 15,-27-39-24-15,10 32-38 16,-12 5 4-16,-5 2 10 16,-4 0-8-16,-6 0-1 15,-6 14 15-15,2 4 10 16,-2 6-8-16,8 1-7 16,2 8-1-16,4 5-4 15,3 6 0-15,4 10 0 16,6 5 1-16,10 2 2 15,7-4-7-15,6 1 2 0,0-2 3 16,22-4-1-16,20-6 16 16,14-11 7-16,11-16-14 15,4-11 2-15,-1-8-4 16,-6-5-10-16,-8-21 5 16,-8-6-13-16,-5-4-1 15,-7-3-7-15,-9-3-5 16,-8-2 6-16,-7-6 7 15,-6-4 3-15,-6-1-3 16,0-3 1-16,-26 0 0 16,-14 4-1-16,-7 4 0 15,-5 10-3-15,-5 10-8 16,-3 11 9-16,-10 14-10 0,-5 5-98 16,-10 12 2-1,-9 22-55-15,-2 8-106 0,1 4-253 16</inkml:trace>
  <inkml:trace contextRef="#ctx0" brushRef="#br0" timeOffset="76005.85">29008 11775 542 0,'0'0'297'0,"0"0"-178"15,0 0-40-15,0 0 0 16,0 0-61-16,0 0-18 15,-16-21-20-15,-5 40 18 16,-8 2 2-16,-2 11 2 16,-2 5 0-16,0 9 18 15,4 7 25-15,7 2-17 0,12 6-1 16,6 2-7-16,4 4 6 16,0-2-9-16,16 2-5 15,15-5-1-15,11-7-4 16,12-9 6-16,11-16-5 15,8-20 10-15,3-10 2 16,5-21 4-16,-8-22-10 16,-9-12-1-16,-10-5-13 15,-14-8-9-15,-16-6-25 16,-15-2 26-16,-9-2 8 16,-13 1 0-16,-30 9 6 15,-10 8 4-15,-9 11-7 16,-3 15 4-16,-2 17-5 15,2 10-2-15,1 7-3 0,-5 7 1 16,-3 24-72-16,-1 12-111 16,4 5-159-16</inkml:trace>
  <inkml:trace contextRef="#ctx0" brushRef="#br0" timeOffset="77252.52">27935 10594 466 0,'0'0'242'0,"0"0"-107"16,0 0-11-16,0 0-55 0,0 0-28 15,0 0-14 1,18-19-20-16,-18 19-7 0,2 5-8 16,-2 16 8-16,0 11 19 15,0 7 12-15,0 3-10 16,-4 2-8-16,-8-2-8 15,-3-6 4-15,1-4-4 16,1-8 0-16,3-10-1 16,4-6 0-16,4-8-3 15,2 0 6-15,0-17-7 16,0-17-4-16,0-10-62 16,0 1 43-16,5 2 11 15,2 0 1-15,2 4-7 16,1 6 9-16,0 1 9 0,3 5 0 15,-1 5 4-15,1 6 23 16,-7 6 4-16,1 3-8 16,-4 5 2-16,-1 0-13 15,2 0-12-15,7 1-7 16,3 17 7-16,3 7 4 16,-1 4 0-16,-1 3 1 15,-1 3-3-15,-1-1 2 16,-4-4 2-16,3-4-5 15,-8-4-1-15,0-5-42 16,-2-8-51-16,-2-6-138 16,0-3-327-16</inkml:trace>
  <inkml:trace contextRef="#ctx0" brushRef="#br0" timeOffset="77410.42">27966 10718 919 0,'0'0'177'0,"0"0"-112"16,0 0-32-16,0 0-31 16,0 0 4-16,0 0-6 15,116 2-35-15,-82-2-206 16,-1-12-474-16</inkml:trace>
  <inkml:trace contextRef="#ctx0" brushRef="#br0" timeOffset="77899.14">28248 12115 409 0,'0'0'503'0,"0"0"-340"16,0 0-32-16,0 0-47 15,0 0-42-15,0 0-33 16,0-10-9-16,0 19-11 16,0 10 10-16,6 8 1 15,-1-3 4-15,-1 1-2 16,-4 1 2-16,0 1 2 0,0-1-2 15,0-2 4-15,0-6-8 16,0-6-41-16,0-3-67 16,0-9-61-16,0 0-153 15,0-14-194-15</inkml:trace>
  <inkml:trace contextRef="#ctx0" brushRef="#br0" timeOffset="78338.89">28296 12068 821 0,'0'0'152'0,"0"0"-17"0,0 0-63 15,0 0-55-15,0 0-8 16,0 0-4-16,31-80-3 16,-17 73-1-16,-3 2-1 15,-2 5 0-15,0 0-3 16,-2 0-5-16,-1 0 0 15,-1 12 5-15,-5 5-2 16,0 3 4-16,0 3-1 16,-7 4 2-16,-11-2 2 15,-1-3-1-15,0-6 0 16,11-4-1-16,3-7-27 16,5-5-8-16,0 0 9 15,11 0 3-15,16-1 23 16,8-10 3-16,-1 4 0 15,-1 2-3-15,-4 5-1 0,-6 0-3 16,-7 5 1-16,-8 10 3 16,-8 2 3-16,0 1 32 15,-2 2 29-15,-16-2-16 16,-7 2-26-16,2-2-12 16,0-1-7-16,3-6-3 15,9-5-23-15,9-4-70 16,2-2-71-16,13-5-78 15</inkml:trace>
  <inkml:trace contextRef="#ctx0" brushRef="#br0" timeOffset="79208.39">30773 10590 642 0,'0'0'217'15,"0"0"-64"-15,0 0-22 0,0 0-67 16,0 0-3-16,0 0-24 16,-2-21-31-16,2 21-6 15,0 0-14-15,0 11-6 16,0 8 20-16,0 6 0 15,-7 1 3-15,0-4-3 16,3-2 2-16,-3-4 0 16,3-6 2-16,2-4-4 15,-2-6-14-15,0 0-19 16,0 0 5-16,-4-9 18 16,-1-12-20-16,-3-4 7 15,-3-2 10-15,1 4 12 0,-1 1 1 16,3 7 21-16,1 2 16 15,7 8 0-15,2 2-11 16,2 3-7-16,-2 0-13 16,-2 0-6-16,-8 8-22 15,-8 17 17-15,-2 5 5 16,-3 6 1-16,5 2 6 16,7 6 8-16,8 0-2 15,5-2 1-15,0-6 3 16,21-8-11-16,10-8 21 15,9-6 4-15,2-10 11 16,3-4-15-16,-3 0-15 16,-5-4 5-16,-7-10-7 15,-12 2-2-15,-12 4-8 16,-6 4-9-16,0 1-14 0,0 3-31 16,-15 0-24-16,-14 0-5 15,-10 0-59-15,-2 7-117 16,1 5-289-16</inkml:trace>
  <inkml:trace contextRef="#ctx0" brushRef="#br0" timeOffset="82753.89">9119 11205 134 0,'0'0'101'0,"0"-2"-36"16,0 2 24-16,0-2-7 16,0-2-7-16,0 0-4 15,0 0-32-15,0 0 1 16,0 1 31-16,0 1-33 16,0 2 24-16,0 0-23 15,0 0-21-15,0 0-3 16,0 0-1-16,0 0 5 15,0 0 10-15,0 0 11 16,0 0 9-16,0 0 0 0,0 0-1 16,0 0-11-16,0 0-9 15,0 0-4-15,0 0-10 16,2 0-5-16,12 0-9 16,10 0 0-16,12-5 9 15,8-2-4-15,3 2 1 16,-5-1-6-16,-1 0 0 15,-8 0-60-15,-6 3-43 16,-10 0-141-16,-8-1-48 16,-6 0-240-16</inkml:trace>
  <inkml:trace contextRef="#ctx0" brushRef="#br0" timeOffset="83002.85">9255 11364 596 0,'0'0'309'15,"0"0"-235"-15,0 0-20 16,0 0 12-16,0 0-34 16,0 0-30-16,127-13 1 15,-89 8-3-15,-7-2 0 16,-2 5 0-16,-9-2 0 15,-2 3 0-15,-5-1-2 16,-4-3-99-16,-3 3-128 16,-2-6-127-16</inkml:trace>
  <inkml:trace contextRef="#ctx0" brushRef="#br0" timeOffset="88194.78">10624 10738 43 0,'-9'108'20'0,"9"6"-13"16,0-7-4-16,0-17-3 15,0-18-60-15</inkml:trace>
  <inkml:trace contextRef="#ctx0" brushRef="#br0" timeOffset="89114.64">10887 11073 130 0,'0'0'114'0,"0"0"-59"16,0 0 29-16,0 0-11 16,0 0-17-16,0 0-2 15,0-70 3-15,0 57 11 16,0 6-10-16,0-1-18 15,0 0 17-15,0 3 8 0,0 0-39 16,0 1-4 0,0-1 3-16,0 1-2 0,0 3 15 15,0-2-2-15,0 2-18 16,0 1 1-16,0 0-2 16,0 0-6-16,0 0-11 15,0 4-12-15,0 25-8 16,0 17 20-16,0 12 3 15,7 5 8-15,-1-1-10 16,3-3 7-16,-4-9-2 16,-1-10 0-16,-2-11 0 15,1-10-1-15,-3-12-2 16,0-2 4-16,0-5-3 16,0 0 4-16,0 0 3 15,0 0-2-15,0 0 7 0,2 0-10 16,-2 0-6-16,0 0-93 15,0 0-76-15,0 0-172 16,-7 0-112-16</inkml:trace>
  <inkml:trace contextRef="#ctx0" brushRef="#br0" timeOffset="89391.78">10744 11485 243 0,'0'0'151'0,"0"0"-64"16,0 0 3-16,0 0-3 0,0 0 23 15,0 0-50 1,-114 15-17-16,114-15 13 0,9 2 0 16,32-2-6-1,19 0 51-15,25 0-29 0,13-12-40 16,6-4-14-16,-5 2-10 16,-18 2-7-16,-18 3 8 15,-20 6-9-15,-16-3 0 16,-17 6 0-16,-7 0-6 15,-3 0-21-15,0 0-27 16,-5 0-53-16,-19 0 45 16,-8 14-66-16,-7 2-138 15,-2 2-239-15</inkml:trace>
  <inkml:trace contextRef="#ctx0" brushRef="#br0" timeOffset="89894.49">10940 11767 349 0,'0'0'274'0,"0"0"-151"16,0 0-39-16,0 0-9 15,0 0-22-15,0 0 6 16,-5-42-36-16,5 42 7 15,-2 0 15-15,0 0 11 0,0 0-28 16,0 0-8 0,0 0-6-16,-5 0-10 0,-5 1-1 15,0 16-2-15,-7 11-1 16,4 6 0-16,1 10 6 16,6 5 3-16,1 4-2 15,7-1 6-15,0-7-10 16,0-6-2-16,2-7 0 15,11-8 3-15,1-9-1 16,1-7 4-16,4-8-2 16,-2 0 15-16,3 0-14 15,-4-11 3-15,-7-6-6 16,-5-4-3-16,-4-3-7 16,0-1 4-16,-6 0-7 15,-8 9 10-15,5 6 0 0,-2 10 0 16,-3 0-20-16,-7 12 7 15,-4 18 5-15,0 8 7 16,5-2-52-16,9 1-82 16,11-9-23-16,0-12-106 15,27-16-366-15</inkml:trace>
  <inkml:trace contextRef="#ctx0" brushRef="#br0" timeOffset="90674.87">11888 11163 706 0,'0'0'185'0,"0"0"-145"15,0 0-16-15,0 0 1 0,0 0-10 16,0 0 10-16,60 26 14 16,-24-22-16-16,3-4-11 15,1 0 3-15,-1 0-13 16,-4-2 5-16,-8-7-7 16,-7 2-37-16,-6-3-21 15,-10 0 17-15,-4-2 19 16,0 0-7-16,0 0-1 15,-9 0 15-15,-5 1 15 16,-1 2 0-16,-3 0-1 16,5 2 4-16,-1 0-3 15,3-2 1-15,1 3 20 16,2 0 0-16,2 4 13 0,4 0-7 16,-1 0 10-1,3 2 17-15,0 0 0 0,0 0-16 16,0 0-38-16,0 15-23 15,3 18 23-15,1 7 12 16,0 8 11-16,-4 0-8 16,2 4-8-16,-2-2-6 15,2-1 4-15,2-3-5 16,-4-10-105-16,2-12-200 16,0-17-488-16</inkml:trace>
  <inkml:trace contextRef="#ctx0" brushRef="#br0" timeOffset="91987.86">13178 10878 37 0,'0'0'48'0,"0"0"45"15,0 0 1-15,0 0 11 0,0 0 12 16,0 0-38-16,9-85-12 15,-9 76 10-15,0 1-20 16,2 0 12-16,1 0-5 16,-1-3-36-16,0 4 14 15,1-3-2-15,-3 4 20 16,0 0 8-16,0 4-40 16,2-1-2-16,-2 3 5 15,0 0-18-15,0 0-13 16,2 0-5-16,0 17-13 15,7 21 12-15,5 11 6 0,1 10 14 16,1-1-9 0,1-1 3-16,-1-11-8 0,-3-7 9 15,-3-7-7-15,-4-7 1 16,-6-7-3-16,0-8 0 16,0-5 0-16,0 0 0 15,0 2-24-15,0-7-49 16,0 5-18-16,-12-3 0 15,-3-2-70-15,-1 2-87 16,-5-2-81-16</inkml:trace>
  <inkml:trace contextRef="#ctx0" brushRef="#br0" timeOffset="92171.72">13076 11251 195 0,'0'0'202'0,"0"0"-47"15,0 0-4-15,0 0-19 0,0 0 25 16,0 0-11-16,25 12-57 15,30-12-47-15,19-10-5 16,8-3-9-16,0 2-3 16,-8 1-14-16,-16 2-10 15,-24 2-1-15,-19 6-124 16,-15 0-151-16,-13 9-469 16</inkml:trace>
  <inkml:trace contextRef="#ctx0" brushRef="#br0" timeOffset="92677.43">13247 11654 447 0,'0'0'74'16,"0"0"5"-16,0 0 17 15,0 0-54-15,0 0 14 16,0 0 5-16,10-46 12 16,-10 44 23-16,0 2 15 15,0 0-54-15,0 0-29 16,0 0-27-16,0 0-1 16,0 0-10-16,-5 12-4 0,-4 12 14 15,-4 6 2 1,-3 6 0-16,3 7 2 0,-1 7 8 15,5 6 4-15,7 5-9 16,2-3-1-16,0-7 5 16,2-9-2-16,19-10-1 15,5-11-5-15,6-14 4 16,3-7 4-16,-4 0 2 16,-4-12-9-16,-12-8-4 15,-10 1-15-15,-5-2 5 16,0 3-17-16,-20 2 12 15,-9 3 13-15,0 6-4 0,0 7 1 16,4 0-7 0,5 2 10-16,5 15-10 0,8-4 4 15,7 0 6-15,0 0 2 16,13-6-97-16,18-6-64 16,9-1-284-16</inkml:trace>
  <inkml:trace contextRef="#ctx0" brushRef="#br0" timeOffset="93990.46">14424 10885 3 0,'0'0'334'0,"0"0"-230"16,0 0-53-16,0 0-10 16,0 0-18-16,0 0-1 15,-44 5 8-15,44-3 41 16,0-2 36-16,0 0 14 16,0 0 2-16,0 0-19 15,0 0-37-15,13 0-1 16,12 0-18-16,8 0-33 0,7 0-8 15,3-6-4 1,-1 5-2-16,-5-4-1 16,-8 2-7-16,-8-2-44 0,-10 1-3 15,-11 0 29-15,0-2-6 16,0-1-37-16,-20-2 34 16,-4-1 3-16,-6-3 18 15,6 4 4-15,3 1 4 16,6-1-1-16,5 2 6 15,4 1 4-15,4 2 1 16,2 0 19-16,0 4 69 16,0 0-14-16,0 0-45 15,0 0-7-15,0 0-14 16,0 0-13-16,0 18 0 16,12 10 1-16,-1 8 17 0,-3 2-8 15,2 2-6 1,-6 4 1-16,3-5-5 0,-3-3 0 15,0-9-91-15,6-9-98 16,3-17-231-16</inkml:trace>
  <inkml:trace contextRef="#ctx0" brushRef="#br0" timeOffset="94372.08">15423 10367 415 0,'0'0'257'0,"0"0"-85"15,0 0-77-15,0 0-41 16,0 0-14-16,0 0-10 16,-4-2-25-16,4 9-2 15,0 12 5-15,0 13 39 16,6 6-7-16,3 6-12 16,0 2-3-16,0-1-9 15,-3-3-9-15,1-3 1 0,-2-4-5 16,-3-5 0-16,-2-4-3 15,0-4-68-15,0-2-73 16,-7-2-71-16,-10-7-210 16</inkml:trace>
  <inkml:trace contextRef="#ctx0" brushRef="#br0" timeOffset="94673.85">15205 11041 294 0,'0'0'260'16,"0"0"-74"-16,0 0 5 16,0 0-51-16,0 0-42 15,0 0-76-15,143-4 11 16,-81-6 5-16,3 0-1 15,3 4-13-15,-1 1-20 16,-5 3 3-16,-8 2-3 16,-18 0-4-16,-16 0-24 15,-11 0-38-15,-9 0-15 16,0 0-147-16,-20 9-72 16,-9 3 42-16</inkml:trace>
  <inkml:trace contextRef="#ctx0" brushRef="#br0" timeOffset="95190.01">15448 11482 500 0,'0'0'144'16,"0"0"-39"-16,0 0-34 15,0 0-31-15,0 0 45 0,0 0-24 16,24-75 7-16,-24 73-13 16,3 1-4-16,-3 1-4 15,0 0 2-15,0 0-20 16,0 0-18-16,0 0-11 16,0 3-19-16,-3 13 18 15,-8 7 1-15,0 2 2 16,-5 1-1-16,5 6 0 15,0-1 8-15,2 3 0 16,4 0-1-16,3 0 9 16,2-2-6-16,0 0-5 15,0-5-2-15,9-5 4 16,11-6-2-16,3-9 5 16,6-7-7-16,0 0 4 15,2 0-8-15,0-15-1 0,-8-7-37 16,-8-2-15-16,-11-1-2 15,-4 6-22-15,0-1 26 16,-11 7 51-16,-9 5 1 16,0 6 4-16,2 2-5 15,2 0-1-15,3 9-2 16,2 11 3-16,2 6 0 16,0 4 0-16,7-2-60 15,2-6-237-15</inkml:trace>
  <inkml:trace contextRef="#ctx0" brushRef="#br0" timeOffset="95927.75">9795 12964 527 0,'0'0'307'0,"0"0"-204"15,0 0-66-15,0 0 10 16,0 0 37-16,0 0-29 16,93-6-51-16,-55-1 1 15,2 2-3-15,-5 3-2 16,2 2-55-16,-8 0-141 16,-12 0-160-16</inkml:trace>
  <inkml:trace contextRef="#ctx0" brushRef="#br0" timeOffset="96105.65">9903 13166 73 0,'0'0'548'0,"0"0"-319"16,0 0-137-16,0 0-60 16,0 0-5-16,0 0 31 15,112 13-36-15,-72-13-18 16,5 0-4-16,1 0-80 15,8-7-191-15,11-15-200 16</inkml:trace>
  <inkml:trace contextRef="#ctx0" brushRef="#br0" timeOffset="96788.22">11234 12761 640 0,'0'0'180'0,"0"0"-119"0,0 0-33 15,0 0 20-15,0 0 4 16,0 0 11-16,-13-22-6 16,13 9-32-16,3-1-13 15,7-5-2-15,6 3-3 16,0 0-6-16,6 4-1 15,1 2-10-15,3 8 6 16,3 2 3-16,0 0 0 16,-5 12-7-16,-5 7 3 15,-11 4-1-15,-8 1 4 16,0-1-24-16,-31 4 23 16,-9-1 3-16,-3 2 2 15,1-1 3-15,7-8-4 0,12-5-1 16,12-5 1-16,9-9 1 15,2 0-2-15,5 0 13 16,16-12-9-16,6 0-3 16,0 3-1-16,0 8 0 15,0 1-9-15,2 0 0 16,2 15 7-16,0 7-7 16,-4 3 9-16,-10 3-3 15,-9-1-8-15,-8 4-5 16,0 1 5-16,-27-4 11 15,-7-3 16-15,-6-8 4 16,0-5 0-16,4-6-11 0,5-6-4 16,4 0-5-16,9 0-53 15,7 0-29-15,5 0-154 16,4 0-323-16</inkml:trace>
  <inkml:trace contextRef="#ctx0" brushRef="#br0" timeOffset="97044.93">11018 13326 603 0,'0'0'309'16,"0"0"-275"-16,0 0-13 0,0 0 38 15,0 0 21-15,0 0-46 16,297 7-13-16,-217-19-1 15,0 0 3-15,-7 0-11 16,-12-1-8-16,-19 5 5 16,-17 3-9-16,-16 2-49 15,-9 3-64-15,0 0-100 16,-11 12-107-16,-18 13-20 16</inkml:trace>
  <inkml:trace contextRef="#ctx0" brushRef="#br0" timeOffset="97453.95">11369 13600 548 0,'0'0'259'0,"0"0"-190"16,0 0 0-16,0 0-6 15,0 0-34-15,0 0-15 16,-14 0 5-16,7 0 16 15,-1 0-9-15,-2 0 19 16,1 0-23-16,1 0 1 16,0 15-11-16,-2 8 0 15,3 9-1-15,-2 2 2 16,2 4 2-16,3 2-10 16,4-4 5-16,0-3 1 15,16-6-5-15,17-5 0 0,9-8 7 16,-4-6-6-16,-4-6 6 15,-12-2-12-15,-11 0 8 16,-6 0 1-16,-5-20-1 16,0-4-9-16,-2-5-11 15,-17 3-19-15,-1 9-20 16,0 5 6-16,2 7 5 16,1 5-11-16,1 0-30 15,-1 21-39-15,-6 7-81 16,-2 3-89-16</inkml:trace>
  <inkml:trace contextRef="#ctx0" brushRef="#br0" timeOffset="97833.73">10125 14698 562 0,'0'0'333'0,"0"0"-183"16,0 0 26-16,0 0-66 16,0 0-52-16,0 0-42 15,33-60-8-15,-6 48-4 16,-1 4-4-16,1 4-1 16,0 0-23-16,-3 4-45 15,-5 0-93-15,-9 0-77 16,-7 6-211-16</inkml:trace>
  <inkml:trace contextRef="#ctx0" brushRef="#br0" timeOffset="98002.46">10165 14788 628 0,'0'0'275'0,"0"0"-136"0,0 0-42 16,0 0-24-16,0 0-26 15,0 0-11-15,22 10-11 16,16-10-21-16,6-3 6 15,12-4-10-15,13-9-44 16,7 1-74-16,5-8-208 16,0-3-357-16</inkml:trace>
  <inkml:trace contextRef="#ctx0" brushRef="#br0" timeOffset="98332.83">11172 14329 574 0,'0'0'223'16,"0"0"-84"-16,0 0 5 15,0 0-25-15,0 0-37 16,0 0-40-16,0-18-2 15,0 18-4-15,0 0-18 16,0 12-8-16,0 20-3 0,-4 8 11 16,-5 11-5-1,4 0-3-15,3 4-3 0,2-9-7 16,0-4 5-16,0-6 5 16,0-8-10-16,0-6-39 15,0 1-89-15,0-10-69 16,0-3-215-16</inkml:trace>
  <inkml:trace contextRef="#ctx0" brushRef="#br0" timeOffset="98619.75">10940 14941 556 0,'0'0'334'0,"0"0"-222"15,0 0-13-15,0 0-25 16,0 0-12-16,0 0-20 16,33 4-4-16,8-4 2 15,5-4-18-15,6-10-6 16,4-2-6-16,0 2-1 16,2-2-6-16,-10 4 1 15,-5 0-3-15,-12 6 4 16,-14 1-5-16,-5 0-57 15,-12 5-11-15,0 0-68 0,0 0-113 16,-22 5-107-16</inkml:trace>
  <inkml:trace contextRef="#ctx0" brushRef="#br0" timeOffset="99150.43">11212 15101 723 0,'0'0'211'16,"0"0"-128"-16,0 0-10 16,0 0-13-16,0 0-21 15,0 0 9-15,-20 6 2 16,20-6-10-16,0-2-1 16,0-16-20-16,0 0-18 15,11 0 5-15,7-2-6 0,2 2-6 16,5 2 4-16,-3 4 2 15,1 9-4-15,-4 3 0 16,-1 0-5-16,0 6 7 16,-5 14-2-16,-6 6 0 15,-7 6 4-15,0-5 0 16,0 7 8-16,-23-2 5 16,-3 3 1-16,-10-3-2 15,-4 0-8-15,0-4 4 16,-3 6-7-16,8-10 9 15,6-5-1-15,14-4-8 16,10-10 12-16,5-5-9 0,11 0 7 16,25 0 18-1,15-14-3-15,14-11-2 0,8 1-7 16,1 2-5-16,-1 8 5 16,-6 0-10-16,-15 7-4 15,-8 2 4-15,-13 1-5 16,-13 2-2-16,-7 0 1 15,-8 2-1-15,-3 0 0 16,0 0-23-16,0 0-27 16,-3 0-32-16,-14 0-77 15,-4 0-86-15,-3 0-562 16</inkml:trace>
  <inkml:trace contextRef="#ctx0" brushRef="#br0" timeOffset="100333.72">4248 10890 630 0,'0'0'286'0,"0"0"-189"15,0 0 19-15,0 0-35 16,0 0-30-16,0 0-11 15,0-34 4-15,0 34-22 16,0 0-4-16,0 0-3 16,0 0-4-16,0 0-11 15,2 7-3-15,9 16-4 16,5 8 7-16,3 2 11 16,0-2-8-16,-1-6 0 15,-3-4-1-15,-1-7-1 16,-7-8 0-16,-1-6 10 15,-2 0 4-15,-1 0 8 0,8 0 13 16,11-20-3-16,14-17-15 16,15-17-13-16,9-14-2 15,8-14-1-15,12-15-2 16,13-12 0-16,8-4 0 16,-3 15 0-16,-13 20 0 15,-21 23 0-15,-24 26 0 16,-15 12 1-16,-12 9 0 15,-11 7-1-15,-2 1-5 16,0 0 1-16,0 0 0 16,0 0 0-16,0 0 2 15,0 0 2-15,0 0-2 16,0 0 4-16,0 0-2 16,0 0 3-16,0 0-3 15,0 0-40-15,0 0-93 0,0 0-210 16,2 5-305-16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2T05:22:47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9420 6673 10 0,'-3'-6'54'0,"1"4"-25"15,2 0 15-15,0 2 4 16,0 0 23-16,0-1-33 16,0-2-31-16,0 1 13 0,0-2-5 15,0 0 5-15,0 2 27 16,0-2-44-16,0 0 10 15,0 1 11-15,-2 3-12 16,2 0 25-16,-2-3-31 16,2 1 1-16,-2 0 27 15,2 0-21-15,0 2 18 16,-2 0 9-16,2 0-13 16,0 0 32-16,0-2-29 15,-3 2-1-15,3-1 19 16,-2 1-45-16,2 0 10 0,-2 0-13 15,2 0 10 1,-2 0-5-16,-3 0-5 0,0 0 0 16,3 0-2-16,0 0 12 15,2 0-10-15,-2 0 5 16,2-3 0-16,0 3 30 16,0 0-19-16,0 0-6 15,0 0 19-15,0 0-21 16,0 0-2-16,0 0-2 15,6 0 9-15,13 0-1 16,5 0 22-16,10 0-29 16,3 0 25-16,-3 3-22 0,1 2-8 15,1-1 0 1,2 2 9-16,2-2-1 0,-2 0-8 16,0-1 0-16,-4 0 0 15,-3-1 6-15,0 0-6 16,-4 0 1-16,-3-2 11 15,3 0-3-15,-3 0-9 16,3 3 0-16,4-2 12 16,-4 1-5-16,4 3-7 15,-2 2 0-15,3-2 14 16,-3 4-16-16,2-3 2 16,2 0 0-16,-2 2-1 15,0-2 5-15,-1 1-4 0,-1-3 0 16,0 1 14-1,-3-3-21-15,-1 5 7 0,1-4 0 16,-1 1 0-16,2 3 3 16,-1-2-3-16,-1 0 0 15,0-1 10-15,-4-3-14 16,4-1 4-16,-2 3 0 16,-1-2 2-16,0-1 6 15,-6 0-8-15,-3 0 2 16,-4 0 14-16,-4 0-6 15,-3 0-10-15,0 0 5 16,-2 0 10-16,0 0-15 16,0 0 0-16,0 0-3 15,0 0-20-15,0 0 19 0,0 0-83 16,-11 7-93-16,-23 4 37 16,-17 3-107-16,-11-6-173 15</inkml:trace>
  <inkml:trace contextRef="#ctx0" brushRef="#br0" timeOffset="764.97">9208 6636 28 0,'0'0'35'16,"0"0"33"-16,0 0 23 16,0 0-14-16,0 0 22 0,0 0-28 15,-2-12-9-15,2 12 16 16,0 0-51-16,0 0-10 16,0 0 2-16,0 0-14 15,0 0 19-15,0 0 5 16,0 0-10-16,9 0 47 15,9 0-18-15,8 0 15 16,12 0-4-16,5 5-39 16,5 2 9-16,6-2-15 15,4-1-10-15,2 0 21 16,5-4-22-16,6 0-3 16,5 0 0-16,5 0 10 15,-4 0-10-15,0 0 0 0,-6 0 4 16,-7 0-3-1,-4-2-1-15,-6-2 0 0,-6 2 0 16,-7-3 5-16,-3 5-5 16,-7-3 0-16,-4-1 6 15,-2 2 7-15,-8 0-7 16,-3 2-6-16,-6 0 5 16,-3 0 10-16,-1 0-15 15,-4 0 0-15,2 0 3 16,1 0-5-16,2 0 2 15,-1 0 0-15,0 0-2 16,3 0 3-16,-3 0-1 16,-2 0 0-16,0 0 3 15,-2 0-13-15,0 0 10 0,0 0-23 16,0 0-8-16,0 0-75 16,0 0-18-16,-8 0-24 15,-19 4 8-15,-9 6-89 16</inkml:trace>
  <inkml:trace contextRef="#ctx0" brushRef="#br0" timeOffset="1312.05">9355 6699 50 0,'0'0'48'0,"0"0"21"16,0 0 13-16,0 0-21 15,0 0 25-15,0 0-20 16,-104-24 9-16,104 22 43 15,0 2-92-15,29 0 23 16,15 0 20-16,18 0-33 16,15 0 21-16,12-2-41 0,11 1-4 15,14-4 35 1,2 2-45-16,-8-4 17 0,-4-1-4 16,-18 0-11-1,-6-2 30-15,-9 0-31 0,-13 2-3 16,-13 1 43-16,-16 4-38 15,-9 1 18-15,-11 2 1 16,-6-2-19-16,-1 2 31 16,-2 0-36-16,0 0 0 15,0 0 7-15,0 0 4 16,0 0-11-16,0 0 0 16,0 0 6-16,0 0 10 15,0 0-16-15,0 0 0 16,0 0-6-16,0 0 13 15,0 0-14-15,0 0-10 0,0 0-140 16,0 16-30-16,-12 0-155 16</inkml:trace>
  <inkml:trace contextRef="#ctx0" brushRef="#br0" timeOffset="34460.28">22415 5867 16 0,'0'0'45'16,"0"0"-2"-16,0 0-16 15,0 0 8-15,0 0-16 0,0 0 1 16,0-2 20 0,0 0-27-16,0 0 8 0,0-2 5 15,0 1-4-15,0 0 19 16,0 1-40-16,0-2 2 16,0 1 31-16,0 0-33 15,-2-1 12-15,0 0 3 16,0-2-13-16,-2 4 23 15,-1-2-17-15,1 1-9 16,-2-4 23-16,0 3-16 16,2-2 3-16,0 3-2 15,-1-2-6-15,-1 3 29 16,-1-3-31-16,0 3 0 16,-2-1 5-16,-1 1 1 15,-2-2-6-15,3 1 0 0,-4 0 3 16,1 1-5-16,-1 0 2 15,0 2 0-15,4 0-2 16,-2 0 9-16,2-2-7 16,2 2 0-16,1 0 4 15,1 0-5-15,1 0 1 16,-1-3 0-16,-4 3-3 16,3 0 9-16,-1 0-6 15,-5 0 0-15,4 0 3 16,-3 0-2-16,-1 0-1 15,4 0 0-15,-3 0-2 16,-1 0 7-16,3 0-5 0,-1-1 0 16,2-1 7-1,2 0 1-15,-1 2-8 0,3-3 0 16,0 3 1-16,-1 0 4 16,0 0-5-16,3 0 0 15,0 0 3-15,-1 0-4 16,-1 0 1-16,0 0 0 15,-3 0-2-15,-2 0 6 16,2 0-4-16,1 0 0 16,-3 0 6-16,4 0 1 15,-2 0-7-15,3 0 0 16,0 0 8-16,-3 0 2 16,3 0-10-16,-1 0 4 15,0 0 3-15,1 0 8 16,-2 0-15-16,1 0 0 15,1 0 7-15,-3 0-1 16,-2 0-6-16,0 0 0 0,5 0 9 16,-4 0 0-16,2 0-9 15,0 0 0-15,-1 0 0 16,1 0 3-16,-4 0-3 16,1 0 0-16,1 0 8 15,-2 5-6-15,2-5-2 16,1 2 0-16,1-1 3 15,1-1 4-15,-2 0-7 0,2 0 0 16,1 0 10 0,2 3-4-16,-2-3-6 0,-1 2 0 15,1 0 7-15,-3 0 0 16,2 1-7-16,-3 0 2 16,1 1 9-16,2 0 2 15,-2-3-13-15,3 1 0 16,0 1 7-16,-3 1-3 15,3 1-4-15,-1-2 0 16,0 1 9-16,1 0-6 16,0 2-3-16,2-2 0 15,-3 2 1-15,1-1 7 16,2 2-8-16,0 0 0 16,-1-2 10-16,-2 2-2 15,3-2-8-15,0 1 6 0,2 0 8 16,-2 0-8-16,2 0-6 15,0 0 0-15,-2 2 16 16,2 0-12-16,0 3-4 16,-3-2 1-16,3 0 14 15,0-2-12-15,0-1-3 16,-2 0 0-16,2 0 14 16,0 1-15-16,-2-2 1 15,0 2 0-15,0-2 6 16,2 2-3-16,0-2-3 15,0 4 0-15,0-4 12 16,0 3-12-16,0 0 0 16,0-1 4-16,0 0-3 15,0 0 3-15,0 0-4 0,0 4 0 16,0-1 15-16,0 0-15 16,0 0 0-16,0 0 5 15,0-1-1-15,0 0 3 16,0-1-7-16,0-2 0 15,0 3 10-15,2 0-10 16,-2-1 0-16,2-2 0 16,-2 2 0-16,2-2 4 15,-2 0-4-15,2 2 0 16,-2-1 6-16,3 2-6 16,-1 1 0-16,0-3 2 0,0 0-1 15,0 1 1 1,0 0-2-16,1 1 0 15,0 0 7-15,-1-1-7 16,0 2 0-16,0-2 5 0,2 0 0 16,-1-2-5-16,-1 0 0 15,0 0-3-15,2 0 3 16,-2 2 0-16,3 1 0 16,0-1 2-16,-1-1 0 15,1 0-2-15,-1 0 0 16,0 0 0-16,3 1 10 15,-2-2-10-15,-1 2 0 0,1-2 6 16,-3 1-1 0,0 2-3-16,2-4-2 0,-4 4 0 15,5-3 4 1,-3-1-4-16,3 2 0 0,-3-2 2 16,3 4-2-16,-3-4 1 15,0 0-1-15,0 0 0 16,-2 2 5-16,2-1-5 15,0 0 0-15,0 0 3 16,1 0-5-16,-1-3 4 16,0 4-2-16,3-2 0 15,0 2 8-15,-3 0-10 16,2-2 2-16,-2 3 0 16,3-2 5-16,-3 0-5 15,0 1 0-15,0-2-3 0,0 1 12 16,0-3-10-16,1 0 1 15,2 1 0-15,-3-2 1 16,0 1 0-16,2 2-1 16,-1-1 0-16,-1 0 3 15,2 0-3-15,0 0 0 16,-1-2 2-16,2 0-15 16,-3 0 27-16,2 3-14 15,1-2 0-15,1-1 8 16,-4 0-2-16,2 0-6 15,-4-2 1-15,4 2-7 16,-2 0 10-16,2-1-4 16,-2-1 0-16,0 3 13 15,1-3-15-15,1 2 2 0,2 0 0 16,0 0 7-16,0 1-5 16,-2-3-2-16,1 1 0 15,-3 1 11-15,2 0-12 16,-2 1 1-16,1-3 0 15,-1 0 3-15,1 0-3 16,-1 0 0-16,0 0 0 16,0 1 12-16,0 1-12 15,3 0 0-15,1-2 3 16,-1 0-2-16,2 0-1 16,-5 2 0-16,0 0 0 0,3-2 5 15,-5 3-5-15,2-3 0 16,0 0 2-1,-2 0 4-15,2 0-5 16,0 0-1-16,3 0 0 0,-1 2 10 16,1-2-10-16,2 1 0 15,-1-1 3-15,1 0 3 16,-1 0-6-16,2 2 0 16,-6-2-4-16,4 0 9 15,-4 0-5-15,3 0 0 16,-3 2 3-16,2-2-4 15,-2 2 1-15,6-2 0 16,-2 3 0-16,1-3 2 0,-3 0-2 16,3 1 0-1,-2-1 4-15,-1 2-6 0,3-2 2 16,-3 0 0-16,2 0-2 16,0 2 5-1,-4-2-3-15,2 0 0 0,-2 3 6 16,5-3-10-16,-3 0 4 15,2 0 0-15,2 0 0 16,1 0 6-16,-1 0-6 16,2 0 0-16,-2 0 4 15,1 0-5-15,0 0 1 16,-2 0 0-16,-3 0-2 0,3 0 5 16,-3 0-3-1,1 0 0-15,-1 0 4 0,3 0-2 16,0-3-2-1,-1 1 0-15,5 0 0 0,-3-4 13 16,0 2-13-16,1 1 0 16,0-2 9-16,0 3-9 15,0-2 0-15,-3 0 0 16,4 0-6-16,-4 0 9 16,1-2-3-16,-1 2 0 15,2 0 5-15,0-2-4 16,-1 3-1-16,-1-4 0 15,-2 3-2-15,4-2 4 16,-4 2-2-16,3 0 0 16,-3-3 0-16,0 2 2 15,1-2-2-15,0 2 0 0,-3-1-4 16,5 0 20-16,-3-3-16 16,0 0 0-16,3-3 9 15,-2-1-7-15,1 1-2 16,1 0 0-16,-1 4-5 15,-1-2 13-15,0 3-8 16,-1-2 0-16,-2 2 1 16,3-1-3-16,-3-1 2 15,2 0 0-15,-2 0-14 16,1 0 31-16,1-1-17 16,-2 1 0-16,1 1 5 0,1 1-4 15,-1 0-1 1,-1 2 0-16,0-2-9 15,0 2 19-15,0-2-10 16,0 3 0-16,-2-1 4 0,3-2-9 16,-3 1 5-16,0-2 0 15,2 2-8-15,-2-2 18 16,2 1-10-16,-2 0 0 16,0 2 3-16,0-2-7 15,0-1 4-15,0 3 0 16,0 0-9-16,0 1 18 15,0-1-9-15,0 2 0 0,0-1 4 16,0 0-3-16,0-2-1 16,0 2 0-16,0 0-9 15,0-3 16 1,0 2-7-16,0-2 0 0,0 2 3 16,-2-4-3-16,0 4 0 15,-1 1 0-15,1-4-7 16,0 2 14-16,0-3-7 15,-2 0 0-15,1-3 7 16,-4 2-11-16,3 2 4 16,-1-2 0-16,3 4-10 15,-2 0 14-15,2 0-4 16,-3-1 0-16,1 2 3 0,-1-1-6 16,3-1 3-1,0 2 0-15,-1 1-7 0,1 0 14 16,-2-5-7-16,0 4 0 15,-1-4 6-15,1 0-8 16,-1 3 2-16,0-2 0 16,1 2-10-16,2-1 17 15,-2 4-7-15,-1-4 0 16,3 2 5-16,0-2-7 16,0 1 2-16,-4 2 0 15,4 3-10-15,0-3 18 16,-2 0-8-16,2-1 0 15,0 2 4-15,-3-2-9 16,3-1 5-16,0 0 0 16,-2 2-11-16,0-1 20 15,0 0-9-15,0-1 0 0,2 2 5 16,-5-1-8-16,3 0 3 16,0 1 0-16,-2-2-8 15,2 2 13-15,0 0-5 16,-1-2 0-16,1 4 5 15,0-2-12-15,-1 2 7 16,2 1 0-16,1-2-8 16,0 1 12-16,-2-2-4 15,1 0 0-15,-3 2 5 16,2-3-7-16,-1 2 2 16,0 1 0-16,1 0-11 15,-1 0 12-15,3-1-1 0,-2 3 0 16,0-3 8-16,2 1-15 15,-6 0 7 1,4-2 0-16,-1 1-8 0,1 0 12 16,0 1-4-16,-3 0 0 15,3 0 4-15,-1 0-11 16,0 1 7-16,-1 1 0 16,2-3-5-16,-3 1 10 15,0 0-5-15,5 0 0 16,-3 2 8-16,1-2-17 15,0 2 9-15,-3-2 0 16,0-2-8-16,0 1 16 0,1 3-8 16,-1-3 0-16,3 3 7 15,-4-2-12-15,8 2 5 16,-4 0 0-16,2-2-11 16,-2 2 15-16,-3 0-4 15,1 0 0-15,0-2 8 16,2 2-14-16,-4-3 6 15,1 3 0-15,1-2-5 16,-4 2 10-16,4-1-5 16,-3 1 0-16,2-2 9 15,0 2-15-15,-2 0 6 16,3 0 0-16,-1-2-7 16,0 2 11-16,0 0-4 15,1 0 0-15,0 0 12 0,1-2-18 16,0 2 6-16,1-2 0 15,-3 2-6-15,-2 0 9 16,5 0-3-16,-3-3 0 16,2 3 10-16,1 0-18 15,0 0 8-15,-1 0 0 16,1 0-5-16,0 0 8 16,-1 0-3-16,0 0 0 15,-1 0 9-15,1 0-16 16,-1 0 7-16,-1 0 0 15,2 0-4-15,1 0 6 16,0 0-2-16,-1 0 0 16,3 0 4-16,-2 0-7 0,2 0 3 15,-2 0 0-15,2 0-6 16,-2 0 7-16,-5 0-1 16,-1 0 0-16,-2 0 5 15,3 0-8-15,1 0 3 16,-2 0 0-16,4 0-3 15,-1 0 5-15,3 0-2 16,2 0 0-16,-1 0 4 16,-2 0-4-16,1 0 0 15,-1 0 0-15,1 0-7 16,0 0 8-16,2 0-1 16,0 3 0-16,-1-3 3 15,1 2-5-15,0 0 2 0,-1 0 0 16,1 0-8-16,-3-1 11 15,1 4-3-15,0-3 0 16,0 2-1-16,-1-1-1 16,0 2 2-16,3-1 0 15,-5 0-4-15,3 3 4 16,-3 0 0-16,3 1-1 16,0 0 3-16,1 2-4 15,-2 0 2-15,-1-2 0 16,2 0-3-16,-3 0 3 15,5 0 0-15,0 1 0 16,-3-4 5-16,2 2-7 16,1-2 2-16,0 1 0 0,0 0-3 15,0-1 5-15,2 0-2 16,-2 3 0-16,-1 0 2 16,1 0-4-16,0-1 2 15,0 1 0-15,0-3-5 16,2 2 5-16,0 0 0 15,0 0 0-15,0-2 4 16,0 2-7-16,0-2 3 16,0 2 0-16,0-1-2 15,0-1 2-15,0 2 0 16,0-1 0-16,0 2 4 16,0-2-4-16,0 2 0 15,0-3 1-15,0 3-5 0,0-1 4 16,2 0 0-16,2 0-6 15,-2-2 14-15,1 2-9 16,-1-3 1-16,0 2 0 16,2-3 2-16,-2 4-1 15,4-2-1-15,-4 0 0 16,0-1 1-16,0 1-1 16,0 0 0-16,0 2 0 15,1 2-2-15,-1-3 3 16,2 2-1-16,-2 1 0 15,3-2 5-15,-3 0-6 16,3 0 1-16,-3-2 0 16,0 2 0-16,3-3 0 15,-3 0 0-15,-2 2 0 0,2-2 0 16,0 3 0-16,0 0 0 16,0 0 1-16,1-2-3 15,1 2 4-15,1 1-2 16,0-3 0-16,-3 2 3 15,2-2-3-15,-2 2 0 16,0-2 0-16,-2-1-4 16,2 1 4-16,1-2 0 15,-3-1 0-15,2 2 1 16,0-1-1-16,1 1 0 16,-1 1 3-16,3 1-6 0,-3 2 3 15,0 1 0 1,0-2-1-16,0 0 1 0,-2-2 0 15,2 2 0 1,-2-3 4-16,0 2-10 0,2-3 6 16,1 2 0-16,-1 1-2 15,0-3 9-15,0 4-7 16,1-3 0-16,-1 2 1 16,1 0 1-16,-1 0-2 15,0 2 0-15,0-3-3 16,0 2 4-16,0-1-1 15,1-1 0-15,1 5 4 0,-2-3-6 16,2 1 2 0,2 0 0-16,-2-2-5 0,0 2-7 15,3 0 12-15,-5-4 0 16,2 4 6-16,1-2-5 16,0 0 0-16,-3-2-1 15,2 1 0-15,-2-2 3 16,1 1-3-16,-1 1 0 15,4 0 0-15,-4-1-5 16,4 1 5-16,0-2 0 16,-4 1-12-16,5 2 19 15,-3-2-7-15,3-1 0 16,-2-2 7-16,-3 3-3 16,2-2-4-16,1 3 0 15,-3-5-1-15,2 5 5 0,0-3-8 16,4 0 4-16,-4 0 0 15,0-2 0-15,1 2 0 16,-1-1 0-16,3-1-7 16,-3 3 17-16,1-1-10 15,-1-2 0-15,1 2 5 16,-1 0-6-16,3 1 1 16,-3-2 0-16,3 1-6 15,-2 0 12-15,-1 1-6 16,0-2 0-16,1-1 5 15,1 0-6-15,-3 0 1 16,2 2 0-16,-1 0-4 16,2-2 7-16,-1 0-3 15,-1 2 0-15,0-2 5 0,-1 0-7 16,2 0 2-16,-1 0 0 16,0 0-5-16,1 0 12 15,-1 0-7-15,0 2 0 16,2-2 2-16,0 0-3 15,1 3 1-15,-1-3 0 16,-2 0-6-16,4 0 11 16,-6 2-5-16,2-1 0 15,-2-1 4-15,1 0-5 16,-1 0 1-16,2 0 0 16,0 0-8-16,2 0 16 0,-2 0-8 15,0 0 0 1,3 0 4-16,-1 0-7 15,4 0 3-15,1 0 0 0,-3 0-9 16,4 0 18-16,-3 0-9 16,-3 0 0-16,1 0 4 15,0 0-4-15,-1 0 0 16,1 0 0-16,-3-3-8 16,3 3 17-16,0-3-9 15,-2 3 0-15,1-2 3 16,-2 0-4-16,3 0 1 15,-1-1 0-15,0-2-12 0,0 3 19 16,0 1-7 0,1-4 0-16,0 1 8 0,0 0-12 15,-3 0 4-15,0 2 0 16,-1 0-10-16,1 0 18 16,0-1-8-16,2 0 0 15,-2-1 7-15,0 0-10 16,3 0 3-16,-3-2 0 15,2 2-7-15,2 0 13 16,-2-4-6-16,3 1 0 16,-3 2 4-16,0-1-9 15,-2-2 5-15,-2 0 0 16,3 0-11-16,3 0 17 16,-3-2-6-16,-1 2 0 15,3-3 9-15,-2 2-11 0,-1-2 2 16,0 4 0-16,1-1-13 15,-1 2 20-15,1-2-13 16,-3-1 6-16,0 1 0 16,3 1 7-16,-3-3-7 15,0 1 0-15,2 2-7 16,-1-1 16-16,-1 2-9 16,0-1 0-16,0-1 6 15,3 0-11-15,-3 1 5 16,1-2 0-16,1 4-10 15,-2-4 19-15,2 1-9 16,-1 0 0-16,-1 0 9 16,0 0-19-16,0 0 10 15,0 1 0-15,4 0-6 0,-4 2 13 16,0-2-7-16,-2 3 0 16,0-2 3-16,2 0-6 15,-2 0 3-15,0 1 0 16,0-2-8-16,0-1 14 15,0 4-6-15,0-4 0 16,0 3 5-16,0 0-11 16,0-3 6-16,0 0 0 15,0-2-11-15,0 3 17 16,0 2-6-16,0-1 0 16,0 2 4-16,0-1-1 15,0 0-3-15,-2 1 0 0,0-2-8 16,-3 0 12-1,2 1-4-15,-1 0 0 0,2 1 2 16,-3 0-8-16,3-3 6 16,0 2 0-16,0 1-2 15,0-4 7-15,0 4-5 16,-1-3 0-16,1 0 5 16,-3 1-6-16,3 0 1 15,-2-2 0-15,-3 0-10 16,5-1 15-16,-2 4-5 15,1-2 0-15,-1 5 3 0,-1-3-5 16,3 0 2 0,-5 1 0-16,3-1-8 0,0-1 13 15,-3-1-5-15,0 2 0 16,-2-2 4-16,5 0-7 16,-3 0 3-16,3 4 0 15,-1-1-1-15,2 0 3 16,-1 1-2-16,2-1 0 15,0 0 13-15,-2 0-17 16,1 0 4-16,-1-1 0 16,0-2-4-16,-2 3 14 15,0-2-10-15,4 0 0 16,-2-1 6-16,-1 0-8 16,1 1 2-16,-4 0 0 15,4 0 0-15,-5-2 6 0,1 0-6 16,-2 0 0-16,-1 0 15 15,3 0-24-15,-6 2 9 16,-1 0 0-16,-6 2-17 16,-10 4-18-16,-4 0-167 15,-3-2-254-15</inkml:trace>
  <inkml:trace contextRef="#ctx0" brushRef="#br0" timeOffset="181044.36">14527 14064 66 0,'0'0'27'0,"0"0"-5"16,0 0 36-16,0 0-11 16,0 0-13-16,0 0 16 15,0 2 42-15,0 3-17 16,0-1-34-16,0-3 8 15,0 2-14-15,0-3-23 16,0 0 8-16,0 0 50 0,0 0-29 16,0 0 40-16,9 0-2 15,2-18-57-15,1-6-5 16,-2-5-17-16,-3 0 0 16,-3-2-9-16,-2 5 11 15,-2-1-2-15,0 4 0 16,0 2 0-16,0 7-4 15,-2 7 4-15,-2 2 0 16,-1 5 9-16,5 0-9 16,-4 0-1-16,-4 0-14 15,-6 19 15-15,-4 17 8 0,-2 13-7 16,4 12 4 0,-4 13 34-16,0 9-26 15,-5 9 18-15,-4 6 0 16,-6 6 0-16,-3 3 26 15,1-5-45-15,-4-15-5 0,3-17 35 16,5-22-34-16,6-16-3 16,6-15-5-16,9-12 11 15,1-5 3-15,-1 0-12 16,1 0 3-16,-1-22 18 16,4 0-10-16,1-6-13 15,5 2 0-15,2-2-48 16,0 2-7-16,0 3-53 15,15 1-87-15,1 1-109 16</inkml:trace>
  <inkml:trace contextRef="#ctx0" brushRef="#br0" timeOffset="181280.57">14104 14339 716 0,'0'0'166'0,"0"0"-155"16,0 0-11-16,0 0 9 16,0 0 25-16,0 0 56 0,189-30-59 15,-135 26-21 1,-14 3 10-16,-14-2-20 16,-11 3 0-16,-3 0 0 0,-3 0-99 15,2 8-19-15,0 2-112 16,0 0-216-16</inkml:trace>
  <inkml:trace contextRef="#ctx0" brushRef="#br0" timeOffset="184167.52">14775 14397 313 0,'0'0'209'0,"0"0"-121"15,0 0-47-15,0 0-10 16,0 0 12-16,0 0-29 16,0-9 1-16,0 9-15 0,0 0 0 15,0 0 24-15,0 0-19 16,0 0 5-16,0 0-7 16,0 0 4-16,0 0-5 15,0 0-2-15,0 0 0 16,0 0-3-16,0 0 11 15,0 0-8-15,0 0 16 16,0 0 11-16,0-5 47 16,2-1-20-16,2-7-6 15,0-4-27-15,1-1-7 16,-3 5-14-16,0-6 0 16,-2 6 6-16,0 4-1 0,0-3-5 15,0 7 0 1,0-4-9-16,0 7 9 0,0-2 0 15,0 4-2-15,-6 0-2 16,-7 0-12-16,-3 0 16 16,-4 0 0-16,2 15-6 15,-5-3 10-15,1 9-4 16,2 4 0-16,0 2 4 16,3 4-7-16,1 3 3 15,3 2 0-15,3-2-3 16,4 0 7-16,3-6-4 15,1-6 0-15,2-4 4 16,0-6-7-16,0-8 3 0,0 0 0 16,0-3-5-1,0-1 8-15,0 0-6 0,0 0 3 16,11-14 0-16,7-18-13 16,3-3 13-16,2-5 0 15,2-1-8-15,2 7 10 16,-4 6-2-16,-4 2 0 15,-3 7 0-15,-5 3 4 16,-2 5-4-16,-4 7 0 16,-3 0-4-16,-2 4 14 15,0 0-10-15,0 0 0 16,0 0 8-16,0 0-9 16,0 0 1-16,0 0 0 0,0 0-13 15,0 0 6-15,0 0 7 16,0 0 0-16,2 4 5 15,2 4-1-15,-1 2-4 16,-3 3 0-16,2 2-10 16,2 7 17-16,-2 6-7 15,4 2 0-15,0-2 6 16,3-3 8-16,1-5-14 16,2-4 0-16,-3-10 6 15,-5 1 2-15,0-7-8 16,0 0 9-16,-2 0-4 15,4-5 32-15,3-17-33 16,5-9-2-16,-3-1 0 0,-3-2 3 16,1 3-10-16,-2-6 4 15,-2 5 1-15,-1 2-2 16,0 4 2-16,-2 3 0 16,0 9-4-16,1 5 13 15,-3 6-9-15,0 3 0 16,0 0 7-16,0 0-19 15,0 0 10-15,0 5-7 16,2 15-5-16,3 6 14 16,2 7 0-16,-3 2 0 15,2 5 3-15,6 2 9 16,-1-2-12-16,0-5 0 16,0-11 0-16,-2-8 11 0,-2-10-11 15,-1-4 0 1,-1-2 7-16,2 0 7 0,1-7-14 15,1-16 9-15,-5-3-9 16,-4-5-1-16,0 2-3 16,0-2-6-16,0 4 10 15,-4 5-6-15,0 10 6 16,2 0 0-16,-1 9 8 16,3 3 0-16,0 0-14 15,0 0 6-15,0 0 0 16,0 15-14-16,3 2 14 15,11 0 0-15,-6-5-3 16,7 0 7-16,1-7-4 0,2 2 0 16,2-3 4-16,0-4-1 15,0 0-3-15,0 0 0 16,1-7-6-16,-2-9 0 16,-3-1-2-16,-3-1-12 15,-1 2-2-15,-6-1 13 16,1 5 3-16,-5 4 6 15,-2 4-3-15,0 4 13 16,0 0-15-16,0 0 5 16,0 0-23-16,0 0 22 15,0 4-20-15,0 10 21 16,0 2-1-16,-7 3 10 0,3 3-9 16,0 5 0-16,2 1 7 15,2 6 13-15,0-2-13 16,0 1-6-16,0-3 11 15,6-6-2-15,7-4-10 16,1-6 0-16,-1-6 7 16,5-8-3-16,-1 0 10 15,6-4-9-15,-1-22 2 16,3-6-3-16,-5-4-4 16,-2-2 0-16,-7 4-21 15,-5 1 14-15,-6 10-2 16,0-4 9-16,0 8-7 15,0 0 2-15,-9 1 5 16,-1 6 0-16,1 0 1 0,-1 6-3 16,4 3 11-16,-3 3-9 15,-2 0 0 1,-2 0 5-16,-3 5-6 0,3 11 1 16,2 2 0-16,1 1-5 15,6 2 5-15,4 6 0 16,0-1 7-16,0-1-1 15,14-1 3-15,1-4-9 16,5-3 12-16,-2-10-5 16,0-5-2-16,-3-2-3 15,3 0 5-15,-2-2 6 0,-1-13-8 16,4-7-5 0,-2-2 6-16,3-3-6 0,1-1 0 15,0 3 0 1,0 2 0-16,-3 1 3 0,-5 6-3 15,-2 0 0-15,-2 4 7 16,0 2-2-16,-5 0-5 16,0 6 0-16,-1 0 0 15,-3 2 8-15,0 2-13 16,0 0 5-16,0 0-26 16,0 0 25-16,0 12-1 15,-7 11 2-15,-2 3 0 16,1 6 5-16,3 3-5 15,2-3 0-15,3 0 3 16,0-6-5-16,0-3 3 0,0-5-1 16,0-6 0-16,5-9-10 15,0 0 8-15,1-3 2 16,5 0 0-16,3-15 20 16,1-6-20-16,4-6 0 15,-7 3 0-15,2-3-23 16,-3 0 22-16,0 5-12 15,1 1 11-15,-1 2-9 16,-1-3 11-16,2 5 0 16,1-2-2-16,-1 5 4 15,-1 1-2-15,-5 4 0 16,-2 1 3-16,-2 2 2 0,2 2 3 16,-4 4-8-16,0 0 0 15,0 0 3-15,0 0-3 16,0 0 0-16,0 0 4 15,0 0-2-15,0 0-2 16,0 0 0-16,0 0-4 16,0 0-8-16,0 10 12 15,0 12 0-15,0 0 4 16,0 6-3-16,0 2-1 16,0-4 0-16,0 2-3 15,0-2 5-15,4-6-2 16,2-2 0-16,-1-8 7 15,1 1-17-15,1-11 10 16,2 0 0-16,0 0 13 0,2 0-13 16,-2 0 18-16,2-4-18 15,0-8 5-15,1-3-2 16,-2-4-3-16,-1-2 0 16,1-2-6-16,-2-3-14 15,-1 7 20-15,-3-3-2 16,1 0 4-16,-2 4-9 15,-1 0 11-15,0 4-4 16,-2 6 0-16,0 4 2 16,0 2-2-16,0 2 1 15,0 0 8-15,0 0-17 16,0 0 8-16,0 0 0 0,-4 4-15 16,-6 8 22-16,8 0-7 15,0-3 0-15,2 0 0 16,0-1-17-16,0-2 17 15,6 3 0-15,12-4-1 16,-2 2-6-16,0 4-15 16,0-3 11-16,-6 4 0 15,1 3-3-15,-1-3 8 16,-4 2 6-16,-1 1-3 16,-3 2 0-16,0-3 1 15,0-1 2-15,-2 4 0 16,0 1 1-16,2-6 1 15,0 2-2-15,3-5 3 0,2-4 10 16,4-3 3-16,0-2 10 16,7 0 4-16,-2-7 31 15,1-14-39-15,-1 1-6 16,-5 3-12-16,0 1 10 16,-4 7-14-16,0 0 0 15,-5 7-12-15,-2-1 10 16,0 3-45-16,0 0-32 15,0 0-82-15,0 0-208 16</inkml:trace>
  <inkml:trace contextRef="#ctx0" brushRef="#br0" timeOffset="185787.44">16453 14275 119 0,'0'0'69'16,"0"0"-15"-16,0 0 14 15,0 0-19-15,0 0 13 0,0 0-7 16,6 0-33-16,-3 0 20 15,-1 0-14-15,3 0 21 16,1 9-17-16,-1 0-7 16,-3-1 3-16,0-2-16 15,-2-2-5-15,2 1-14 16,-2-5 7-16,0 0 0 16,0 0 6-16,0 0-1 15,0 0 13-15,0 0 72 16,0-7-69-16,0-5-7 15,0-6-12-15,0 2 6 16,0 0 10-16,0 2-16 0,0 4 24 16,0 4 21-16,0 1-47 15,0 2 54-15,0 1-40 16,-2 2-13 0,2 0 10-16,-2 0-11 0,-2 0-20 15,-3 0 9-15,-5 0 3 16,2 0 8-16,-2 5 0 15,1 0 2-15,0 4-4 16,-3 4 2-16,4-3 0 16,-3 2 0-16,1 2 5 15,3-2-8-15,1 5 3 16,0-2 0-16,2 3-2 0,1 2 2 16,3 0 0-16,2-2-3 15,0 0 11-15,0-1-9 16,0-6 1-16,0 2-9 15,4-9-1-15,5 0 20 16,-1-2 4-16,2-2-5 16,-1 0 0-16,3 0-1 15,-1 0-5-15,-1-9-3 16,4-9 18-16,1-4-18 16,-1 2-5-16,-1-6-1 15,-4 4-26-15,-4 7 31 16,-3 2-16-16,-2 5 17 15,0 4 0-15,0 1 9 16,0 3-9-16,0-3 4 16,0 3 10-16,2-2 3 0,-2 2 2 15,3 0-15-15,-1 0-8 16,4 2-8-16,-1 16 12 16,4 8 9-16,0 3-6 15,2 1 24-15,3 2-19 16,1-13-3-16,1 2 20 15,-1-17-21-15,1-4-4 16,-1 0 32-16,5-9-27 16,-5-16 11-16,2-6-16 15,-9 2-41-15,-4-2 17 0,-1-1-14 16,-1 0 6 0,-2-1 15-16,3 4 1 0,-3 0 16 15,0 6 0-15,0 0 1 16,0 11 37-16,0 4-2 15,0 5 2-15,0 1 11 16,0 2-47-16,0 0 13 16,0 0-15-16,0 0-20 15,0 16 10-15,0 10 8 16,0 3 2-16,0 10 5 16,0-3 9-16,0 0-10 15,0 3-2-15,0-7 4 16,0-6 7-16,-3-2-10 0,-2-10-3 15,1-6 0 1,2-4 10-16,2-4-10 0,0 0 13 16,0 0 14-16,0-14 34 15,2-8-61-15,12 1 0 16,1 3-4-16,1 4-8 16,2 7 12-16,4 0 0 15,1 7 6-15,1 0-19 16,-4 0 13-16,-4 0-8 15,-8 14 3-15,-3-1-28 16,-5 0 27-16,0 0 1 16,-5-1 5-16,-17 4-10 15,-5-4 15-15,-2-1-5 16,0 1 0-16,3-1 16 0,4-3-11 16,5-3-5-16,9 0 0 15,4-5-12-15,4 0-49 16,0 0-44-16,8-12-82 15,17-10-489-15</inkml:trace>
  <inkml:trace contextRef="#ctx0" brushRef="#br0" timeOffset="186593.5">16941 14343 254 0,'0'0'133'16,"0"0"-41"0,0 0-37-16,0 0-4 0,0 0-7 15,0 0 4-15,11-102-43 16,-4 73 35-16,-5 0-5 16,5 0-14-16,1 0 22 15,2 5-20-15,-3 2 31 16,-3 4 27-16,-4 2-53 15,0 5 37-15,2 6-38 16,-2 2 3-16,0 3 28 16,0 0-57-16,0 0-1 15,0 0 0-15,0 0-34 0,0 11 34 16,0 9 0-16,-4 7 7 16,-3 8-6-16,0 0 1 15,0 4-2-15,3 1 0 16,0 2 12-1,-1-1-11-15,3 0-1 0,2-3 2 16,0-6 13-16,0-5-10 16,0-10-5-16,0-3 0 15,13-5 7-15,5-8-7 16,2-1 6-16,5 0-6 16,1-15 30-16,-1-11-29 15,0-5-1-15,-6 3 0 16,-5-3-7-16,-1 4 6 15,1-1 1-15,-3 6 0 16,-3 2-9-16,-3 4 10 0,2 0-2 16,-5 4 0-16,-2 1 1 15,0-1-5-15,0 3 5 16,0 1 0 0,0 2-17-16,0 2 2 0,-6 4 12 15,-4 0-5-15,0 0-7 16,-1 0 7-16,-5 6 8 15,3 10 0-15,-3 1-11 16,1 6 11-16,1 0 0 16,5 6-3-16,2 0 13 15,4 0-14-15,3 3 4 16,0-5 0-16,3-1 12 0,17-8-12 16,5-8 17-16,4-9 13 15,0-1-9-15,0 0 17 16,-7-15-38-16,-2-6 2 15,-4-1 0-15,-8 4-2 16,-3 2 0-16,-5 4-53 16,0 0-36-16,0 6 16 15,0 2-178-15,-7 0-402 16</inkml:trace>
  <inkml:trace contextRef="#ctx0" brushRef="#br0" timeOffset="187562.65">17867 14229 22 0,'0'0'133'0,"0"0"-33"15,0 0-24-15,0 0 27 16,0 0-28-16,0 0-18 16,-35 0 40-16,35 0-23 0,23 0 13 15,6 0-8-15,6-4-32 16,6-2 18-16,1 4-48 16,-4-3-16-16,-3 2 11 15,-8-1-5-15,-9 2-7 16,-5-1 0-16,-7 3-37 15,-4 0-28-15,-2 0-139 16,0 0-128-16,-16 9 80 16</inkml:trace>
  <inkml:trace contextRef="#ctx0" brushRef="#br0" timeOffset="187761.78">17890 14325 266 0,'0'0'210'0,"0"0"-179"0,0 0 76 16,0 0-17-16,0 0-58 16,0 0 8-16,81 0 0 15,-54 0-10-15,-5 0 0 16,-4 0-30-16,-7 0 0 16,-4 0-12-16,-5 4-24 15,-2-4-150-15,0 0-160 16</inkml:trace>
  <inkml:trace contextRef="#ctx0" brushRef="#br0" timeOffset="188609.06">18758 13941 268 0,'0'0'109'16,"0"0"-33"-16,0 0 46 15,0 0-54-15,0 0-37 16,0 0 40-16,40-55-32 16,-40 55 39-16,0 0-29 15,0 0-36-15,-20 0-1 16,-11 10 5-16,-5 8-17 15,-2 7 16-15,0-2-2 0,7-1-4 16,6-2-5 0,13-3 6-16,4-5-4 0,8-2-7 15,0-8-5-15,0-2 5 16,20 0 17-16,9 0 6 16,1 0-22-16,1 0 10 15,0 0-8-15,-2 2-3 16,-4 3 0-16,-8 5-6 15,-1 3 1-15,-7 3 4 16,-5 1-15-16,-4 4 16 16,0-1-7-16,-4-1 7 15,-16 0 0-15,-5-1 12 0,-4-4-3 16,5-2-9 0,-1-2 0-16,10-4 7 15,3-2 7-15,6-4-14 0,4 0 0 16,2 0 19-16,0 0-17 15,0-2 12-15,18-12-14 16,3 0 0-16,6 2-11 16,-2 3 11-16,0 9-10 15,-6 0-7-15,-1 0 14 16,-5 0 2-16,-1 3 1 16,-3 13-18-16,-7 8 12 15,-2 0-9-15,0 6 15 16,0 6 19-16,-11 5-17 15,-3 3 23-15,1 4-6 16,4 2-17-16,9-5 41 0,0-8-43 16,0-7 1-16,27-8 4 15,11-10 1-15,16-12-12 16,10 0-64-16,7-29-214 16</inkml:trace>
  <inkml:trace contextRef="#ctx0" brushRef="#br0" timeOffset="189327.67">19298 13953 276 0,'0'0'165'0,"0"0"-40"0,0 0 29 15,0 0-81-15,0 0-30 16,0 0 18-16,42-73-60 16,-22 61-1-16,-3 2 13 15,1 3-6-15,-7 4-11 16,3 3 4-16,-3 0-12 15,-5 6-9-15,2 14 21 16,-8 4-9-16,0 4 8 16,0 1 2-16,-10-2 14 15,-11-1-15-15,-4 0 9 16,-4-3-5-16,0-4-4 0,2-4 0 16,9-5-1-1,7-6 8-15,9-4-7 16,2 0 6-16,0 0 4 0,20-4-10 15,6-8-36 1,3 6 36-16,-2 3-4 0,0 3-14 16,0 0 17-16,-5 9-3 15,-4 7 8-15,-7 1-12 16,-6 2 8-16,-5-6-20 16,0 1 20-16,-9 3 0 15,-16-2 41-15,-4-3-14 16,2 1-19-16,3-3 29 0,1-2-34 15,8-2-3 1,4-4 0-16,6 0-5 0,5-2-32 16,0 0-77-16,16-14-352 15</inkml:trace>
  <inkml:trace contextRef="#ctx0" brushRef="#br0" timeOffset="189799.75">19952 13972 203 0,'0'0'104'16,"0"0"-47"-16,0 0 41 15,0 0 8-15,0 0-58 16,0 0 14-16,-81 30 8 16,62-16-16-16,3 7 29 15,3 3-38-15,3-1-1 16,5 3 9-16,5 1-32 16,0-3 25-16,7-6-29 15,12-2 7-15,8-4 15 16,4-7-27-16,5 0-6 15,4-5 30-15,0 0-30 16,0-26 10-16,-6 0-16 16,-8-6 7-16,-12 0-19 0,-9-3 12 15,-5 3 0-15,-5 2-12 16,-22 8 8-16,-2 8-1 16,0 8 5-16,2 6 0 15,8 0-5-15,5 0 5 16,8 0-5-16,6 6-40 15,0 2-97-15,29-2-97 16,22-6-61-16</inkml:trace>
  <inkml:trace contextRef="#ctx0" brushRef="#br0" timeOffset="190614.44">20191 14154 185 0,'0'0'133'15,"0"0"16"-15,0 0 22 16,0 0-89-16,0 0 8 15,0 0 2-15,36-17-47 16,-27 5 11-16,0-3-46 16,-3-2 13-16,1-5-19 15,0-1 6-15,-3 0-12 16,-1 0 2-16,-3 3-9 0,0 5 2 16,0 3-12-16,-3 5 19 15,-6 5-18-15,2 2 12 16,-3 0 6-16,1 0 0 15,-1 12 5-15,6 2-2 16,4 3 7-16,0-4 2 16,0 0 5-16,0-3-3 15,4-1-13-15,8 0 0 16,-1-9 5-16,2 0 15 16,1 0-10-16,1 0-4 15,3 0-2-15,0-10 3 16,-3-2-16-16,-4-1-13 15,1 4-16-15,-5-1 13 0,-5 5-23 16,-2 1 34 0,0 4 10-16,0 0-29 0,0 0-16 15,0 4 36-15,-9 11 12 16,5 1 12-16,-4-1-9 16,6 2 28-16,2-3 25 15,0-4-21-15,0-2 17 16,0-3-12-16,2 2 11 15,8-2 14-15,1-5-54 16,3 0-3-16,-1 0 3 16,3 0-5-16,-3 0-12 15,-3 0-1-15,0-5-110 0,3-7-7 16,0-3-147 0,5-4-365-16</inkml:trace>
  <inkml:trace contextRef="#ctx0" brushRef="#br0" timeOffset="192097.56">20808 14037 317 0,'0'0'120'15,"0"0"-6"-15,0 0-59 16,0 0-18-16,0 0 22 0,0 0-39 15,52-69-5 1,-46 45-8-16,4-2 0 0,-2-4-4 16,-3-2-3-16,1 1 1 15,0 2 1-15,-2-1 8 16,-2 6-9 0,0 3 32-16,0 9-9 0,-2 4 43 15,0 7-19-15,0 1-16 16,0 0-32-16,0 0-3 15,0 0-17-15,0 4 9 16,-10 8 22-16,-2 4-8 16,1-1-3-16,1 4 3 15,0 3 14-15,3 4-11 16,1 4-6-16,1 4 11 0,5 0 1 16,0 2-11-1,0-4-1-15,0-4 1 0,0-2 5 16,0-5 2-16,7-5-8 15,4-3 2-15,5-4 4 16,-1-1 0-16,3-8 4 16,4 0-6-16,2 0 20 15,3-17-24-15,0-1-3 16,-4-3-8-16,-6 1-29 16,-1 1 37-16,-3 2-20 15,-1 0 19-15,1 2-8 16,-5-1 13-16,0 1-1 15,-2 3 0-15,-4 2 10 16,0-2 0-16,1 3 9 16,-3 4-9-16,0 1 17 0,0 2-18 15,0 2 1-15,0-1 23 16,0-2-32-16,0 1 13 16,0 0-14-16,-9 2 0 15,-1 0-9-15,0 0 9 16,-6 0-3-16,3 0-1 15,0 7-5-15,-1 5 5 16,3 9 4-16,4 4 0 16,3 4 0-16,4 3 0 15,0 3 0-15,4-3-3 16,18-2-2-16,1-9-2 16,3-7 2-16,-3-5 5 0,-4-9 25 15,2 0-20-15,-5-4 14 16,1-16-19-16,-3-4-8 15,1-4-17-15,1-2-9 16,-1-1-24-16,6 1 49 16,1 5-9-16,0 8 12 15,-2 1 0-15,-2 6 12 16,-5 9-3-16,-2 1-3 16,-1 0 6-16,-6 9-16 15,0 9 3-15,-4 6 7 16,0 1 6-16,0-4-6 15,0 0 14-15,-12-4-14 16,-7-2 0-16,1-5 9 0,-1-4-6 16,0-5 9-16,6-1 5 15,0 0-13-15,4 0 21 16,2-7-13-16,7-5-12 16,0-5 21-16,0 7-6 15,0 5-2-15,0 0 19 16,0 5-31-16,0 0 12 15,0 0-13-15,3 0 0 16,1 7-9-16,2 5 15 16,-1 1-6-16,1 1 0 15,-1 3 13-15,2-6-14 16,-1 0 1-16,3-6 0 0,3 0-7 16,3-5 26-16,1 0 3 15,1 0-4-15,4-5-16 16,-3-8 14-16,1-4-16 15,2-1-1-15,-1-4-13 16,2-2 14-16,-2 1-6 16,-4-3 2-16,-1 2-3 15,3-1 2-15,0-1 5 16,2 2 0-16,-3 7 31 16,-3 5-28-16,-7 5 27 15,-7 5-14-15,0 2-9 16,0 0-14-16,0 0-38 15,0 0 45-15,-5 9 1 16,-3 6 4-16,0-1-5 16,6-2 0-16,2 0 8 0,0 0-19 15,0 2 11-15,2 4 0 16,12-1 8-16,4 1-7 16,-2 1-1-16,-3 2 0 15,-4-3 8-15,-9 0-21 16,0-4-3-16,0 0 16 15,-18-2-13-15,-11-2 23 16,-4-2-10-16,-3-3 0 16,5-5-15-16,2 0 3 15,6 0-95-15,13-13-85 16,10-15-174-16</inkml:trace>
  <inkml:trace contextRef="#ctx0" brushRef="#br0" timeOffset="192777.72">21892 13640 339 0,'0'0'212'0,"0"0"-127"16,0 0-65-16,0 0 33 16,0 0-30-16,0 0-18 15,89-62 35-15,-75 59-9 16,-3 3 32-16,-3 0-14 16,2 0-41-16,-3 5-6 15,-3 15-2-15,0 2-18 16,-4 3 18-16,0 0 4 15,0-1 7-15,0-2-6 16,-11 0 2-16,0 0 7 16,0 2-14-16,0 0 0 15,1 0 8-15,2-2-2 16,1-6-6-16,5-5 0 0,2-4 3 16,0-5-5-16,0-2 5 15,2 0-3-15,13 0 53 16,6-9-46-16,1-2-1 15,-2-1-6-15,-2 0 6 16,-5 1 16-16,-6 6-20 16,-2 1 10-16,-5 4-5 15,0 0-7-15,0 0-32 16,0 0 16-16,-10 12 16 16,-7 6 7-16,-4 2-7 15,6 6 0-15,4-4-9 16,2 9 12-16,7 1-3 15,2 1 0-15,0 6 5 16,0-4-5-16,0 0 0 16,0-5 0-16,0-6-3 0,0-4 22 15,0-4-16-15,0-4 22 16,-14 2-23-16,-6-3 38 16,-6 1-40-16,-8 2 4 15,-6-1-11-15,-7 6-18 16,-4-3-94-16,0-1-326 15</inkml:trace>
  <inkml:trace contextRef="#ctx0" brushRef="#br0" timeOffset="195494.09">13049 15700 113 0,'0'0'120'16,"0"0"27"-16,0 0-30 15,0 0-28-15,0 0-1 16,0 0-45-16,7-23-15 16,-7 23-18-16,0 0-10 15,0 0 0-15,0 0 2 0,-5 14 6 16,-6 4 13-16,0 4-18 16,-2 5 8-16,-1 5 30 15,3-3-29-15,2 3 9 16,2-4-3-16,7-1-10 15,0-13 9-15,0-2-17 16,3-7 0-16,10-5 35 16,2 0-28-16,1 0 43 15,2-10-42-15,-2-4-2 16,0-8-3-16,-6 5-3 16,3-6-13-16,1 1 13 15,-3 0-7-15,3-2 4 16,-3 8 5-16,-7 2-2 15,-2 5 12-15,-2 3-10 16,0 6 11-16,0 0-13 0,0 0-36 16,0 0 33-16,0 7-9 15,0 9 12-15,0 4 13 16,0 6-9-16,0-4-4 16,0 4 11-16,0 0-6 15,0-1 0-15,0-8-5 16,0-4 6-16,0-4 0 15,0-4-5-15,0-5-1 16,0 0 10-16,2 0-6 16,10 0 31-16,1-14 2 15,5-9-27-15,-3 1-6 16,4 0-4-16,-2 1-15 16,1 2 12-16,-5 6 1 0,3-1 2 15,-5 5 0-15,-1 6 3 16,-2-3-21-16,1 6 8 15,-3 0 3-15,0 6-3 16,-4 11-36-16,0 1 46 16,-2 0-1-16,0 4 7 15,0-6 5-15,0 0-11 16,0-4 0-16,0-1 0 16,0-8-4-16,0 1 4 15,0 1 0-15,0-5 2 16,0 0 17-16,0 0-8 15,0-9 8-15,4-13-19 16,9 2-30-16,-1 4 23 0,3-1-15 16,-3 2 1-16,1-2 9 15,5 8-1-15,-5-1 13 16,5-3-5-16,-3 8 22 16,-1 1 0-16,-3 4-10 15,2 0 0-15,-3 0-1 16,0 0-3-16,3 15-3 15,-3-1 0-15,-1 1 7 16,-1 2-9-16,0-2 4 16,-2-1-2-16,-2-5 19 15,3-2-13-15,-3-1-6 0,6-2 0 16,-2-4-2-16,3 0 2 16,5 0 15-1,4 0-2-15,2-22 10 0,3 1-23 16,0-8-2-16,-3 0-2 15,2-3-9-15,-1-5 1 16,-5 3 13-16,-1 1-1 16,-5-1 10-16,-4 7 25 15,-3-4-19-15,-5 7 17 16,0 6-31-16,0 0-3 16,0 10 5-16,0-4-4 15,0 6 24-15,0 3-23 16,0 3 3-16,0 0 0 0,0 0 3 15,0 0-14 1,0 0-6-16,-5 7 3 0,-3 15 0 16,-4 10 11-16,-1 9-1 15,1 4 0-15,2 12 5 16,-1 1-9-16,-3 4 4 16,1 6 0-16,-1-1 2 15,-1 4-2-15,1 1 0 16,3-5 2-16,3-9 7 15,1-14-4-15,4-12-5 16,3-15 3-16,0-8-6 16,0-9 3-16,0 0-3 15,0 0 0-15,0 0-27 16,0 0-11-16,3 0-55 0,4-7-135 16,-3-12-191-16</inkml:trace>
  <inkml:trace contextRef="#ctx0" brushRef="#br0" timeOffset="195728.98">13644 15855 437 0,'0'0'339'0,"0"0"-103"16,0 0-111-16,0 0-67 15,0 0-41-15,0 0-9 16,91-97 24-16,-59 88-27 16,-6-2-5-16,-3 8 0 0,-5-1-72 15,1 4-62-15,0 0-153 16,1 0-120-16</inkml:trace>
  <inkml:trace contextRef="#ctx0" brushRef="#br0" timeOffset="198351.15">14088 15709 213 0,'0'0'79'0,"0"0"-79"0,0 0 4 16,0 0 61-16,0 0-44 16,0 0 60-16,10 18-5 15,-10-10-5-15,0 1-22 16,0 0-13-16,0 1-23 15,0-3 8-15,0 0-21 16,0-1 3-16,0 1-3 16,-2-7 11-16,0 0-23 15,2 0 10-15,-2 0 2 16,2 0 34-16,-2-6 64 16,0-8-64-16,2-7-22 15,-2 3-2-15,2 4 8 16,-5-3-18-16,1 8 0 0,-4-2-8 15,4 8 11 1,-2-1-3-16,3 0 11 0,1 4-6 16,2 0 35-16,-4 0-34 15,-2 0 0-15,-6 0-12 16,-1 4-2-16,-5 10 8 16,5 4 0-16,-1 0 5 15,3 4-11-15,0 0 6 16,2 1 0-16,0-2-1 15,2-3 2-15,3 1-2 16,2-5 1-16,2-2 0 16,0-7-9-16,0 3-2 15,0-4 11-15,4-4 10 16,3 0 0-16,1 0-3 0,2 0-7 16,-1 0 0-16,1 0-7 15,-1-10-3-15,3 3-56 16,1-8 27-16,-1 4 11 15,-2-1 23-15,3 1-1 16,-1 2 6-16,-3-3 0 16,-3 5 0-16,-2 3 0 15,0 4 19-15,-2 0-18 16,2 0 38-16,0 0-20 16,3 0-19-16,-1 0 16 15,0 0-16-15,-2 0 0 16,2 0-5-16,-1 0 3 15,1 6 2-15,1 11 0 16,0 0 2-16,2 1 0 16,2 0 1-16,2 0-3 0,5-4 19 15,-2-2-14-15,-3-5 2 16,-2 0-5-16,-4-7-1 16,-3 0 20-16,-4 0-21 15,2 0 0-15,-2-12-10 16,0-8-104-16,5-1 76 15,2-5-41-15,2-6 19 16,-1 9 43-16,3-7 8 16,-3 8 9-16,-2 4 15 15,1 7-2-15,-3 4 35 0,-2 2-3 16,-2 5 12-16,0 0-21 16,0 0-36-16,0 0-18 15,0 5 14-15,0 11 8 16,0 7 10-16,0-4-11 15,4 8 8-15,4-6 21 16,-2-3-31-16,5 1 2 16,1-5 35-16,1-2-38 15,1-7 9-15,1-3 1 16,-1-2-7-16,1 0 38 16,-2 0-37-16,-4-12-4 15,-2-2 2-15,-5 0-2 16,0-2-29-16,-2-2-12 0,0 1-43 15,0-3 71 1,0 8-3-16,0-1 16 0,0 5 28 16,2 6-3-16,-2 2 28 15,0 0-40-15,0 0-5 16,0 0-16-16,5 0 1 16,-3 14 7-16,5-5-7 15,-2 3 13-15,3-1-10 16,1-2 4-16,5-2 0 15,3-7 10-15,-1 0-10 16,1 0 0-16,2 0 7 16,-3 0-7-16,-3-4-2 15,3-10-52-15,-3-2-47 16,3-2 34-16,-1 0-10 0,-4 3 64 16,-2 3 13-16,-4 7 22 15,-3 5 27-15,-2 0 10 16,0 0-59-16,0 0-13 15,0 5 13-15,-5 12 8 16,-4 3 26-16,0 1-28 16,1-2 12-16,1 1-1 15,3-1-13-15,1-2 10 16,3-2-11-16,0-6 1 16,0 3 8-16,3-6-8 15,10 0-4-15,5 0 33 16,-1-6-25-16,6 0 16 15,-6 0-18-15,3-6-5 16,-4-6 9-16,-3-2-6 16,1-5-8-16,-5-1-23 0,-3 1 9 15,-3-3 5-15,-3-4-27 16,0 4 7-16,0 0 24 16,0 3-18-16,-9 6 18 15,0-1 4-15,-2 9 5 16,-2 2 44-16,1-1-42 15,-1 4-1-15,-1 0 8 16,3 0-8-16,0 7-1 16,0 8 8-16,6-5-7 15,1 6 39-15,2 1-32 16,2 2 0-16,0-1 18 0,0 3-26 16,0-1 11-16,13-6-5 15,7-2-1 1,3 1 16-16,1-9 10 0,0-4-19 15,1 0 12-15,-3 0-21 16,1 0 5-16,-4-8-6 16,2-6 4-16,-3 0-12 15,1-6-32-15,-2 1-14 16,-5-1 26-16,5 3-23 16,-7-1 46-16,1 2-1 15,1 2 4-15,-6 4 2 16,1 1-1-16,-5 2-1 0,0 2 46 15,-2 4-17 1,0 1-8-16,0 0-21 0,0 0-10 16,0 0 8-16,0 1-45 15,0 16 47-15,-2 3 9 16,-7 1 2-16,3 2-11 16,2-1 0-16,1 0 1 15,3 1-2-15,0-11 1 16,0-3 0-16,3-1 1 15,3-6 0-15,-2 2-2 16,1-4 0-16,1 0-7 16,2 0-8-16,-2 0 16 15,3-4-30-15,-3-6-24 16,4-2-39-16,-2 3 19 0,3-11-16 16,3 3 75-16,1-1 6 15,3 0 18-15,0 1-5 16,0 3 44-16,-2 1-24 15,-7 5 24-15,-1 4-9 16,-3 2-21-16,-1 2 8 16,-1 0-19-16,-1 0-2 15,5 0-10-15,-3 0 18 16,0 14-4-16,3-1 14 16,0 4-5-16,0 1 21 15,-1-1-29-15,3-2 1 16,0-1 1-16,-2-6-2 15,-1-6-8-15,-1 0 3 16,1-2-4-16,4 0 32 16,-2 0-29-16,-1-12 1 15,3-2 1-15,-2-8 0 0,-1 0-12 16,1-4-6-16,0-3 10 16,0-5-3-16,1 2 7 15,2 5-2-15,3-5 17 16,1 7 11-16,-8 8 56 15,-2 10 8-15,-5 3-39 16,0 4-29-16,0 0-24 16,-9 8 0-16,-12 15-14 15,-1 4 28-15,5-4-14 0,7-5 0 16,8-6-2 0,2-3-14-16,0-7 3 0,0-2 13 15,16 0 17-15,1 0-17 16,1 0-2-16,0 0-29 15,-2 0-37-15,-3 0 43 16,1 0-35-16,-4 7 17 16,2 13 38-16,-5 2-14 15,-1 4 19-15,1 1 0 16,-3-4 2-16,1 3 11 16,-5-5-7-16,0-1 19 15,2-8 10-15,1-7-25 16,1-1 4-16,5-4 11 15,9 0 33-15,3 0 13 16,6-9-56-16,0-9-11 0,-2 1 0 16,-1-5-4-1,-6-2-32-15,-2 3-108 0,-10-2-103 16,-4-3-330-16</inkml:trace>
  <inkml:trace contextRef="#ctx0" brushRef="#br0" timeOffset="199939.03">15847 15611 88 0,'0'0'41'15,"0"0"-2"-15,0 0 0 16,0 0 33-16,0 0-27 15,0 0 15-15,0 0-44 16,29 30 42-16,-27-30-11 16,-2 0-41-16,2 0 25 15,-2 0 29-15,0 0 19 16,0 0-20-16,0 0-31 16,0 0 22-16,0 0-24 15,0 0-23-15,0-8 13 16,0-2-11-16,0-2 14 0,0-1 4 15,0 3-14 1,0 2 42-16,0 3-21 0,0-4-14 16,0 4 26-16,-2 5-33 15,0-4 25-15,-1 4-34 16,-1 0-12-16,-2 0 1 16,-4 0 11-16,-1 0 8 15,-3 5-1-15,1 8 2 16,-3-1-9-16,3 2 0 15,3 0-6-15,-4 4 6 16,3 0-1-16,-1 0 6 16,1-1-11-16,5 6 6 15,2-1-2-15,-1 0 0 16,5 0-1-16,0-4 3 16,0-4 0-16,0-5-6 0,0-4 5 15,2-5-29-15,7 0 30 16,4 0 29-16,-1-2-29 15,-4-10-5-15,1-5-19 16,5-3-17-16,-1-5 2 16,3-1-17-16,-1 2 16 15,1 2 38-15,1 3 2 16,-3 6 0-16,-3 5 38 16,-1-2-11-16,-4 10 34 15,-2 0-57-15,3 0-3 16,-1 0 4-16,4 14-2 15,-1 8 7-15,-1-4 0 0,4 0-8 16,-1-4 7 0,2-4-1-16,3-2-8 0,-3-4 4 15,3-4 9 1,-3 0-16-16,1 0 3 0,-1-4-64 16,-2-14 17-16,0-4-67 15,2 0 43-15,-1-6 31 16,-3 2 6-16,-1-5 34 15,-4 3 12-15,2 2 52 16,-4 4 67-16,2 6-63 16,1 4 3-16,-1 2-2 15,-2 6-48-15,-2 4 28 0,0 0-2 16,0 0-40 0,0 0 11-16,0 0-18 0,0 0-6 15,0 11 2-15,0 15-8 16,0 9 12-16,0 6 0 15,0 3 0-15,2-4 2 16,0-4 0-16,-2-12-2 16,0-6 0-16,0-6-5 15,0-8 3-15,0-4 2 16,0 0 0-16,0 0 36 16,0 0-20-16,8-15 8 15,3-4-24-15,2 0-17 16,5-2 16-16,0 5-4 15,4 4-13-15,2 2 6 16,1 2 6-16,-5 8 5 0,-2 0-5 16,-4 0-20-16,-8 0 21 15,-2 4-12-15,-4 10 9 16,0-4-3-16,0 2-8 16,-16 1 19-16,-3-4-15 15,-6-1 31-15,3-2 1 16,-1-3-17-16,6 2 0 15,3-3-8-15,5 0 8 16,7-2-91-16,2 0-171 16,0 0-258-16</inkml:trace>
  <inkml:trace contextRef="#ctx0" brushRef="#br0" timeOffset="200749.26">16517 15651 56 0,'0'0'186'15,"0"0"-56"-15,0 0-22 16,0 0 15-16,0 0-70 16,0 0 0-16,27-127-24 15,-27 102 34-15,0-1-29 16,0 1-9-16,0 3 39 15,0 2-32-15,2 2 3 16,1 4 3-16,-3 3-23 0,0 8 31 16,0 0-31-16,0 3-8 15,0 0 7 1,0 0-14-16,0 0 0 0,0 0 0 16,0 0-20-16,0 0 19 15,0 5-10-15,0 16 11 16,0 0 2-16,0 7 0 15,0 4-2-15,0 3 0 16,-3-4 7-16,1 4-13 16,0-4 6-16,2-2 0 15,0-3-2-15,0-8 4 16,0-7-2-16,9 0 0 0,3-11 3 16,5 0 17-16,5 0-18 15,1 0 8-15,-4-8 1 16,0-6-7-16,-2-1-4 15,-1-2 0-15,6-1 4 16,-2-5-14-16,0 2 5 16,1 3 5-16,-8-1-13 15,-2 5 7-15,-6 2 6 16,-3 2-1-16,-2 2 3 16,0 1-5-16,0 0 5 15,0 0-2-15,0 0 13 16,0 3-13-16,0 0-1 0,0 4-3 15,0-4 4-15,-10 4-11 16,-1 0 1-16,1 0 10 16,-2 0-11-16,1 4-9 15,0 11 16-15,0 0 3 16,2 9-5-16,2 2-7 16,5 1 8-16,2 1 5 15,0-6-6-15,11-4 13 16,12-6-7-16,3-3 45 15,6-4-27-15,-1-5 34 16,-2 0-41-16,2 0-10 16,-4-18 19-16,-8 2-17 15,0 2-4-15,-11 1 1 16,-6 8-30-16,-2-1 10 16,0 3-45-16,0 2-130 15,-4-7-238-15</inkml:trace>
  <inkml:trace contextRef="#ctx0" brushRef="#br0" timeOffset="201231.34">17650 15408 663 0,'0'0'162'0,"0"0"-4"15,0 0-36-15,0 0-72 16,0 0-14-16,0 0-31 15,58-13-2-15,-32 10 9 16,6 3-10-16,-6 0-4 16,-1 0-24-16,-7 0-88 15,-2 8 14-15,-8 7-140 16,-6-1-77-16,-2-2-47 16</inkml:trace>
  <inkml:trace contextRef="#ctx0" brushRef="#br0" timeOffset="201373.26">17741 15522 29 0,'0'0'233'16,"0"0"-69"-16,0 0-106 0,0 0-9 16,0 0-16-16,0 0 28 15,20 7 63-15,14-10-93 16,9-7 0-16,-1-4-31 16,0 6-118-16,-2-6-219 15</inkml:trace>
  <inkml:trace contextRef="#ctx0" brushRef="#br0" timeOffset="202334.36">18687 15091 125 0,'0'0'176'0,"0"0"12"16,0 0-58-16,0 0-56 15,0 0 9-15,0 0-75 0,-27-25 17 16,2 28 9-16,-2 11 3 16,1 0 4-16,1 2-5 15,10-2-14-15,1 0 2 16,7-4-18-16,5-2-6 15,2-2 0-15,0-1-4 16,0 0-15-16,5 2 38 16,15-3-7-16,5-3 16 15,2 6-23-15,-4 3-5 16,0 4 0-16,-3 0 8 16,-5 4-20-16,-5 2 12 15,-6 0 0-15,-4-2-9 16,0-1 1-16,0 0 8 15,-14-2 0-15,-5-2 9 16,-4 0 18-16,3-4-23 0,1-1 0 16,2-8 26-16,11 0-16 15,0 0 1-15,6 0 3 16,0 0-1-16,0 0 45 16,0-8-62-16,0-6 0 15,15 2-8-15,7 3-3 16,3-2 10-16,-1 7-3 15,0-1-6-15,-1 5-4 16,-1 0-9-16,-2 0 12 16,0 5 0-16,-6 13 3 15,-3 0 4-15,-7 6 0 0,-4 4 4 16,0 0-2 0,0 2 2-16,0 2 0 0,0-7-3 15,0 0 13-15,2-2-10 16,1-5 0-16,-1-4 6 15,0-1-1-15,2 0-5 16,6 1 0-16,1-2-4 16,3 2-18-16,1-5-108 15,1-4-263-15</inkml:trace>
  <inkml:trace contextRef="#ctx0" brushRef="#br0" timeOffset="204095.58">19306 15057 22 0,'0'0'133'0,"0"0"48"0,0 0-89 15,0 0 8 1,0 0 14-16,0 0-25 0,44-72-20 16,-38 63 21-16,-4 4-53 15,0 3 1-15,-2 0-5 16,0 2-22-16,0 0-11 16,0 0-6-16,0 0-25 15,0 18 30-15,-18 8 1 16,-5 6 14-16,2 4-14 15,-6 0 3-15,0 0 10 16,0-1-13-16,2-8 0 16,4 0 0-16,5-5 11 15,7-12-12-15,5-3 1 16,2-7 0-16,2 0 10 16,0 0-10-16,4 0 0 15,17 0 50-15,6 0-46 0,4 0-5 16,1 0 1-16,-8 0-51 15,1 0 13-15,-10 0-17 16,-3 0 28-16,-3 0 9 16,-1 0-16-16,-3 0 28 15,0 0-14-15,-1 0 20 16,-2 0-6-16,-2-3 6 16,2-7 0-16,-2 2-2 15,0-6-7-15,0-2 4 16,0-4 5-16,0-2 0 15,0-1 17-15,0 1-2 16,3 0 17-16,-1-2 0 0,0 7-23 16,0 5 31-1,0-3-3-15,0 7-18 16,-2 5 38-16,0 0-43 0,0 3-5 16,0 0-9-16,0 0-11 15,0 0 1-15,0 17-11 16,4 12 21-16,-2 12 28 15,-2 5-25-15,0 5-3 16,0 4 0-16,0-6 5 16,0 9-11-16,0-12-66 15,0-2-104-15,4-10-8 16,0-15-313-16</inkml:trace>
  <inkml:trace contextRef="#ctx0" brushRef="#br0" timeOffset="204573.54">19815 15240 330 0,'0'0'205'15,"0"0"-77"-15,0 0-83 16,0 0 29-16,0 0-17 15,0 0 2-15,0-31-22 0,-7 31-21 16,-5 0 10-16,-3 0-26 16,-3 19 2-16,0 7 12 15,5 4-14-15,0 2 4 16,8-6-4-16,5 1-2 16,0-6 2-16,5-3-1 15,12-4 4-15,6-4 5 16,-3-10 8-16,2 0-10 15,0-2 12-15,3-13-9 16,-6-12-4-16,-5 2-1 16,-5-1-1-16,-9-3-2 15,0-3-1-15,0 3 0 16,-15 8 0-16,-5 7-24 16,4 10 24-16,-2 4-11 0,0 0 22 15,1 10-25-15,1 5 14 16,5 6-1-16,7 1-21 15,4-7-84-15,0 5 2 16,6-6-29-16,17 3-150 16,1-9-15-16</inkml:trace>
  <inkml:trace contextRef="#ctx0" brushRef="#br0" timeOffset="205114.52">20102 15366 200 0,'0'0'210'0,"0"0"-75"0,0 0-14 16,0 0-58-16,0 0-24 15,0 0 3 1,41-130-6-16,-37 99 35 0,0-1-38 16,1 4 0-16,1 7 24 15,-4 2-33-15,0 5 33 16,0 10-14-16,-2 4-8 15,0 0-26-15,0 0-9 16,0 0-34-16,0 6 34 16,-10 10 8-16,3-1-4 15,3-3-4-15,4-3-15 0,0 1-5 16,0-2-11 0,0-3-4-16,6-3 29 0,3 1-6 15,1 1-22-15,-4 1 3 16,3 4-19-16,-1 4 25 15,4 1-3-15,1-2 18 16,-2 2-6-16,1 4 20 16,-4-4-4-16,1-4 10 15,-4 2 1-15,-3-8 46 16,-2-2-35-16,0-1 4 16,0-1 37-16,0 0-35 15,0 0 41-15,5 0 23 16,3 0-57-16,6-11 13 0,1-7-48 15,4 4 3 1,-7-4-3-16,-1 2 0 0,1 1-6 16,-5 6-9-16,-3-1-25 15,-2 6 5-15,-2 1-63 16,2 3-32-16,2 0-154 16,0 0-286-16</inkml:trace>
  <inkml:trace contextRef="#ctx0" brushRef="#br0" timeOffset="207223.22">20874 15266 29 0,'0'0'87'15,"0"0"7"-15,0 0 44 16,0 0-28-16,0 0-23 16,0 0-15-16,-2 0-15 15,2 0-6-15,0 0-22 16,0 0 19-16,0-4 41 16,0-11-25-16,6-2-62 15,7-5 2-15,5 0 4 16,-1-1-7-16,2 5 3 15,-1 0-8-15,-3 4 3 16,-1 6 1-16,-1 4-8 0,-2 0-5 16,-2 4 13-16,-2 0 3 15,-3 4-1-15,0 19-2 16,-4-2 3-16,0 7-1 16,0 3 31-16,0-7-23 15,0 0-5-15,0-6 9 16,0-4-8-16,0-7-6 15,-2 0 0-15,0-3 5 16,2-4 6-16,0 0-10 16,0 0 6-16,0 0 44 0,0-12-25 15,9-6-19 1,7-2-7-16,-1 0 4 16,1 1-10-16,-1 6 6 15,-1 0 0-15,-3 8-10 0,1 0 5 16,-4 5-6-16,1 0 7 15,-3 0 7-15,2 0-16 16,0 10 13-16,1 8 0 16,-3 5-7-16,4-1 16 15,-3 4-9-15,-1-8 0 16,-2 0 4-16,-2-5-2 16,-2-1-2-16,0-5 0 15,3-3-5-15,-3-2 8 16,0-2-3-16,2 0 4 15,-2 0-2-15,3 0 19 0,3 0-21 16,1-16-47 0,1-2 29-16,6-7-37 0,2 1 17 15,2 2 2 1,1 3 25-16,2-2 3 0,-1 6 7 16,-3 0 1-16,-3 8-6 15,-5 2 17-15,-3 5-6 16,-1 0-5-16,2 0 1 15,-3 10 12-15,3 7-10 16,-3 2 4-16,-2 5 8 16,0 1-14-16,1 1 10 15,2-8-11-15,-3 0 5 16,2-1 3-16,1-6-8 0,1-2 0 16,-2-4 5-16,4-4 3 15,-2-1-8-15,3 0 8 16,2 0-1-16,5-6 14 15,-5-7-19-15,-2-3-2 16,0 4 0-16,0-2 1 16,-1-4-5-16,2 4 3 15,-4-2 1-15,3 2-3 16,-5 2 3-16,4 2 0 16,-6 4 14-16,0 2-11 15,0 4 16-15,-2 0 9 16,2 0-24-16,-2 0-2 0,2 0-2 15,1 0-2 1,-1 1-12-16,4 16 15 0,2 1-1 16,-2 0 0-16,1-4 3 15,3 4-3-15,4-1 0 16,1-3 0-16,4-9 3 16,1-1 4-16,-1-4-7 15,0 0 6-15,-4 0-3 16,-1-6-5-16,-10-10 2 15,-4-2-51-15,0 0 39 16,0-8-55-16,-11 2 39 16,-13-7 17-16,-6 4 22 15,4 4-9-15,1 10 1 16,8 5 27-16,3 8 3 16,3 0-33-16,-1 0 12 0,1 0 10 15,1 13-18-15,0 5 18 16,4-1-22-16,3-2 0 15,3 3 0-15,0-2 5 16,0 3-5-16,21-7 1 16,2-1 6-16,4-4 0 15,5-1 10-15,-6-6-17 16,3 0 0-16,-2 0-17 16,0-18-7-16,-2 0-6 15,0-4-32-15,-8-1 37 16,-1 3 1-16,-7 4 24 0,-1 2-1 15,-4 5 11 1,2 2 2-16,-4 3 12 16,0 3 17-16,2 1 4 0,-4 0-45 15,5 0 0-15,-3 0-5 16,0 0 20-16,2 3-14 16,4 11 11-16,-2 4-10 15,3 5 32-15,0-5-34 16,-4 8 0-16,-1-7-2 15,-4 3 12-15,0-1-10 16,0-5 0-16,0-4 3 16,0-8-12-16,0-4 14 15,0 0-5-15,0 0 47 0,0 0-5 16,0-8 25 0,0-10-64-16,0-6 6 0,0-1 2 15,0 1-11-15,0-2 0 16,2-1-11-16,9 4 10 15,3 2-3-15,-1 2 4 16,3 5-2-16,-7 6-5 16,-1 4-39-16,-1 4-40 15,-3 0-14-15,1 8-104 16,-2 2-194-16</inkml:trace>
  <inkml:trace contextRef="#ctx0" brushRef="#br0" timeOffset="207762.68">22143 15132 288 0,'0'0'127'16,"0"0"-107"-16,0 0 25 16,0 0 36-16,0 0-2 15,0 0-30-15,17 13 8 16,-11-11-35-16,6 2 9 15,-1 0 16-15,2-4-19 16,0 0 14-16,0 0-16 16,1 0-20-16,-1 0 20 15,-4-1-20-15,-2-8 3 16,2-3-9-16,-5 3 8 0,-2-8-8 16,1 5 1-1,-3 0-1-15,0-2 16 0,0 6-16 16,0-2-1-16,-9 6 1 15,-7-3 0-15,-1 7 6 16,-4 0-6-16,2 0 0 16,-2 0-7-16,-1 7 7 15,5 3 0-15,1 4 0 16,5-2 5-16,3 6-20 16,4 0 32-16,2 4-17 15,2 0 32-15,0 1-30 16,0-1 42-16,0 0-8 0,16-7-2 15,3-2 12-15,8-5-16 16,2-7 7-16,9-1 11 16,-2 0-43-16,2 0 16 15,-3-13-21-15,-6-8 4 16,-2 0-19-16,-2-5-18 16,-8 3-39-16,-1-4-41 15,-5 0-66-15,-2 1-147 16</inkml:trace>
  <inkml:trace contextRef="#ctx0" brushRef="#br0" timeOffset="208507.79">22523 14807 306 0,'0'0'181'0,"0"0"11"15,0 0-106-15,0 0 14 16,0 0-50-16,0 0-38 16,22-77 29-16,-4 59-39 15,0 6 20-15,-5 3 36 16,1 4-34-16,-3 5 5 16,-3 0-29-16,4 0 7 15,-1 5-7-15,1 16 0 16,-4-1 2-16,-1 5-14 15,-7 1 12-15,0 2 0 16,0 0-8-16,0 2 18 0,-5-2-6 16,-5 2-4-16,0 0 7 15,-1 1-4-15,5-4-3 16,0-2 0-16,4-8-2 16,2-3 9-16,0-7-9 15,0-6 2-15,0-1 0 16,2 0 1-16,14 0 17 15,5-1-10-15,-2-11-5 16,2-7 8-16,1 5-11 16,-2-2 0-16,0 2 3 15,-4-1 8-15,-3 2-4 16,-4 7-7-16,-5 4 34 0,-4-3-30 16,0 5 1-1,0 0-5-15,0 0-35 0,-2 5 26 16,-11 10 9-16,-7 6 0 15,2 1 4-15,0 4 3 16,3 2-7-16,5 2 0 16,4 6 4-16,4 5-10 15,2-1 9-15,0 1-3 16,0 4 0-16,4 0 2 16,10-2-2-16,-1-2 0 15,-4-2 4-15,-7-7 13 16,-2-6-12-16,0-3 7 0,0-5 10 15,-2-4-19-15,-16-6 23 16,-2 2-8-16,-1-6-17 16,-2 0 19-16,-2-3-16 15,2 2-4 1,3-3 2-16,7 0 6 0,5 2-16 16,2-2-22-16,6 0-99 15,0-5-120-15</inkml:trace>
  <inkml:trace contextRef="#ctx0" brushRef="#br0" timeOffset="208658.22">22920 15547 734 0,'0'0'128'0,"0"0"-128"16,0 0-119-16,0 0-109 15</inkml:trace>
  <inkml:trace contextRef="#ctx0" brushRef="#br0" timeOffset="211640.87">23080 14263 70 0,'0'0'84'16,"0"0"15"-16,0 0-7 16,0 0-18-16,0 0-34 15,0 0-28-15,-4 0 39 16,-7 4-24-16,-3-1 55 0,3 2-39 15,-2-1-10-15,6-2 40 16,0-2-9-16,7 3-29 16,0-3 37-16,0 0-27 15,0 0 2-15,5 0-21 16,17 0 7-16,11 0 40 16,9 0-53-16,8-5-1 15,-1-4 7-15,0 0-19 16,-2 1-7-16,-7 0 0 15,-5-2 13-15,-8 4-7 16,-9 0-6-16,-9 2 0 16,-5 2-1-16,-2-3 12 15,-2 5-11-15,0 0 0 0,0 0-14 16,0 0-3-16,0 0-68 16,0 0-42-16,-6 0-83 15,-14 0-8-15,-6 0-92 16</inkml:trace>
  <inkml:trace contextRef="#ctx0" brushRef="#br0" timeOffset="211931.15">23227 14151 163 0,'0'0'188'0,"0"0"-17"16,0 0 10-16,0 0-125 15,0 0 8-15,0 0 9 16,-2-50-42-16,2 50 5 0,0 0-33 16,0 0-6-16,0 0-5 15,0 18 8-15,0 17 3 16,0 11 24-16,0 12-4 16,0 3 19-16,-4 11-31 15,-1 3 6-15,1-3-17 16,2-9 12-16,2-14-15 15,0-15 3-15,0-10-78 16,21-18-67-16,8-6-243 16</inkml:trace>
  <inkml:trace contextRef="#ctx0" brushRef="#br0" timeOffset="212408.55">24186 14071 435 0,'0'0'213'15,"0"0"-110"-15,0 0-62 16,0 0 76-16,0 0-53 16,0 0-41-16,-12-9 29 15,31 8 17-15,1-8-34 0,4 4-15 16,-2 1-11-16,-1-1-18 16,-4 5 6-16,-1 0-91 15,-5 0-14-15,-2 5-99 16,-6 4-56-16,-3 1-45 15</inkml:trace>
  <inkml:trace contextRef="#ctx0" brushRef="#br0" timeOffset="212601.44">24186 14071 86 0,'4'116'291'0,"-4"-116"-108"15,0 0-33-15,0 0-73 16,0 0 16-16,0 0-15 15,-18 2-68-15,36-2 65 0,5 0-22 16,4 0-49-16,-3 0 8 16,0 0-12-16,5-2-86 15,-2 0-3-15,2-4-200 16,0-5-246-16</inkml:trace>
  <inkml:trace contextRef="#ctx0" brushRef="#br0" timeOffset="213778.07">25416 14006 112 0,'0'0'75'0,"0"0"39"15,0 0-33-15,0 0 23 16,0 0-21-16,0 0-39 16,-89 174 22-16,65-142-34 0,2-1-2 15,-1-4 13-15,8-8-43 16,3-4 1-16,8-10 8 16,2-3 5-16,2-2-13 15,0 0 23-15,0-7 82 16,0-16-94-16,2-7-12 15,14-2 0-15,-1-4-11 16,1 0 17-16,-1-3-10 16,6 7 4-16,-4 1-5 15,3 2 2-15,1 5 3 16,-6 7 0-16,-1 4 8 16,-4 4 8-16,-5 4 39 0,-1 3-22 15,-4 2-12 1,2 0-21-16,0 0-1 0,6 7 1 15,0 19-3-15,3 6 21 16,1 9-11-16,1 8-7 16,3-1 8-16,-1-4-4 15,-1-4-4-15,-1-8 0 16,-2 0-1-16,-2-10 6 16,-4-4-11-16,-3-5-39 15,0-6-62-15,-2-2-28 16,0-5-132-16,0 0-159 15</inkml:trace>
  <inkml:trace contextRef="#ctx0" brushRef="#br0" timeOffset="214491.89">25318 14281 630 0,'0'0'196'15,"0"0"-93"-15,0 0-32 16,0 0-27-16,0 0 22 15,0 0-51-15,54-28 43 16,-21 14-58-16,3-2 5 16,4-4 1-16,3-3-6 15,1-3-3-15,-4-1-8 16,-2 1-56-16,-5-2 50 16,-10 5-9-16,-4 3 25 15,-9 6-11-15,-6 6 14 16,-2 2-2-16,-2 6 0 15,0 0 0-15,0 0-11 0,0 0-13 16,-4 6 24-16,-10 11 23 16,-3 1-20-16,1 1-3 15,1 6 25-15,-1 3-17 16,5 4 13-16,4 0-10 16,4-2-6-16,3 0 2 15,0-6-7-15,6-6 0 16,13-6 17-16,6-4-10 15,4-8 10-15,2 0-1 16,2-2-15-16,3-18 17 16,-5-1-18-16,-4-8-16 15,-7 0 14-15,-3-3-35 16,-3 1 29-16,-3-1 6 0,1 0 4 16,-3 4-2-16,-3 4 0 15,-2 0 0-15,2 6 0 16,-6 7 2-16,2 5-2 15,-2 6 0-15,0 0 5 16,0 0 1-16,0 0-6 16,0 0-3-16,0 0-2 15,0 2-4-15,-8 16 9 16,-2 2 0-16,3 7 3 16,-2 5 0-16,4 8 3 15,3-4-5-15,2 4 30 16,0-8-22-16,12-2 15 0,9-8-7 15,4-4-13-15,4-10 27 16,2-6-28-16,5-2 5 16,2-5 3-16,2-21-11 15,-6-9-32-15,-3-3-75 16,-7 2-68-16,-6 0-67 16,-2 3-396-16</inkml:trace>
  <inkml:trace contextRef="#ctx0" brushRef="#br0" timeOffset="-214385.78">26709 14083 236 0,'0'0'79'0,"0"0"-68"16,0 0 1-16,0 0 26 15,0 0-24-15,0 0 16 16,63-135-29-16,-59 109 44 16,0-4 27-16,-1 2 10 15,-3 1 15-15,0 4-53 16,0 5-8-16,0 1 38 15,0 5-47-15,0 7 25 16,0 1-16-16,0 4-13 16,0 0-23-16,0 0-1 15,-3 0 1-15,-3 18-6 16,-1 8 6-16,1 9 0 16,3 8 16-16,1 11-13 0,-1 14 22 15,3 5 8-15,-2 11-18 16,-4 2 42-16,-3 6-50 15,-3 7 22-15,0-1-21 16,-1-12 3-16,3-10-14 16,6-20 3-16,2-13-7 15,-1-17-22-15,3-10-84 16,0-10-34-16,0-6-52 16,0 0-124-16</inkml:trace>
  <inkml:trace contextRef="#ctx0" brushRef="#br0" timeOffset="-214066.97">26614 14141 306 0,'0'0'359'16,"0"0"-186"-16,0 0-58 15,0 0-96-15,0 0 38 16,0 0-53-16,135-169 0 15,-101 159-2-15,-10 3-2 16,-8 2 0-16,-5 3 1 16,-4 2 9-16,-3 0-8 15,-2 0-2-15,-2 14-4 0,0 4 2 16,0 4 1-16,-4-3-5 16,-16-3 6-16,-2-3 0 15,-3 1 14-15,2-5-14 16,11-3-63-16,5-2-50 15,7-4-99-15,0 0-65 16,11-3-111-16</inkml:trace>
  <inkml:trace contextRef="#ctx0" brushRef="#br0" timeOffset="-212562.01">27044 13904 218 0,'0'0'141'0,"0"0"-6"0,0 0-14 16,0 0-70-16,0 0-8 15,0 0-29-15,0-4 8 16,0 4 13-16,0 6 1 16,-7 6-17-16,3 4 41 15,1 0-55-15,1 2 13 16,2 1 1-16,0-2-17 15,0 0 11-15,0-5-13 16,7-2 0-16,4-5-1 16,0-3 15-16,5-2-6 0,3 0 13 15,-1 0-15 1,-1-7 1-16,-7-10-7 0,-1 2-29 16,-3-4 2-16,-6-2 14 15,0-2 10-15,0 1 0 16,0 2 6-16,-4 6 22 15,-2 5-13-15,-1 9-2 16,-1 0-10-16,-2 0 14 16,-3 3-14-16,-3 15 13 15,3 0-5-15,4 1 20 16,0 4-18-16,4 3-8 16,5-1 21-16,0-2-15 0,0 0-8 15,0-5 0 1,5-1 22-16,11-6-22 0,1-5 0 15,3-4 0 1,5-2 29-16,2 0-24 0,0-5 11 16,-3-9-16-1,-2-6 7-15,-1-1-19 0,-6-1 9 16,3 2 3-16,-3 1-17 16,3 5 17-16,0 5 0 15,-5 2 0-15,-4 5-4 16,-2 2-5-16,-2 0 8 15,-1 0-2-15,-4 0-15 16,2 14 14-16,-2 0 1 16,0 2-9-16,0-1 14 15,-8-3-5-15,-11-2 3 0,-1-5 0 16,-2-3 3-16,0-2 12 16,1 0 5-16,4-2 13 15,5-8-29-15,6-2 37 16,2 1-16-16,4 2-22 15,0 5 53-15,0 1-38 16,0 3-14-16,0 0 3 16,0 0 7-16,0 0-15 15,0 0 1-15,0 3 0 16,2 11-10-16,6 8 15 16,4 1-5-16,-1-4 0 15,0 2-1-15,3-9-6 16,-4-3-1-16,2-2 8 15,1-5 4-15,1-2 14 0,3 0-18 16,4 0 6-16,0-12 5 16,4-6-22-16,-2-8 6 15,-3 1-11-15,-1 0 2 16,-2 2 2-16,-5 0 12 16,0 6 0-16,-1 3 6 15,2 5-12-15,-1 2 6 16,-4 5 0-16,-1 1-20 15,2 1 20-15,-4 0-9 16,-1 0-3-16,0 12 10 16,-1 2 0-16,-3 2 2 15,0 0 0-15,0-1 0 16,0-2 0-16,0 1 0 0,-3 0-3 16,-7-7-11-1,-7 4 14-15,2-8 0 0,-3 2 13 16,5-5-2-16,-1 0-4 15,6 0-5-15,3 0 28 16,1 0-30-16,4 0 36 16,0 0-20-16,0 0-14 15,0 0 12-15,0 0-14 16,0 0 0-16,0 0-4 16,7 0-1-16,8 2 5 15,7 6 0-15,1 0 8 16,1 1-2-16,-2-4-2 0,1 1-4 15,-3-3 0-15,-3 0-6 16,-1-3-1-16,2 0 6 16,0 0-17-16,2-17 11 15,-5 0-34-15,-1-1-4 16,-1-6 25-16,-6 2-23 16,0-1 41-16,0 3-5 15,-3 1 7-15,-2 2-3 16,2 7 3-16,-4 2 0 15,2 4 11-15,1 2-7 16,-1 2 37-16,0 0-23 16,-2 0-8-16,0 0 30 15,0 0-33-15,0 0-6 0,5 6-1 16,2 17 7-16,-1 0 5 16,1 0-12-16,2-2 1 15,-2-4-1-15,-1-5 3 16,1-4-3-16,-5-5 0 15,4-3-51-15,0 0-67 16,-2 0-78-16,0-15-240 16</inkml:trace>
  <inkml:trace contextRef="#ctx0" brushRef="#br0" timeOffset="-212409.1">27848 13694 937 0,'0'0'137'0,"0"0"-80"0,0 0-57 16,0 0-12-16,0 0-7 16,0 0-142-16,-4 32-18 15,6-20-211-15</inkml:trace>
  <inkml:trace contextRef="#ctx0" brushRef="#br0" timeOffset="-211827.36">28043 13740 214 0,'0'0'219'0,"0"0"-29"0,0 0-102 16,0 0 52-16,0 0-44 15,0 0 7-15,2-36 13 16,-2 36-62-1,0 0 9-15,2 0-58 0,-2 0 4 16,0 0-18-16,0 8 1 16,0 13 8-16,0 12 0 15,0-3 14-15,0 2-20 16,0 4 6-16,0-5 0 16,0-2-1-16,0-3 4 0,0-1-3 15,0-8 0 1,0-3 10-16,-2-5-12 0,0-3 2 15,2-6 0-15,0 0-4 16,0 0 10-16,0 0-6 16,0 0 8-16,0 0-2 15,0 0 10-15,8-19-16 16,8 6 0-16,-1-1-18 16,4 3 16-16,-4 5-12 15,1 1 7-15,-3 2-4 16,-2 3-5-16,-2 0 16 15,-2 0 0-15,-3 0-13 16,-2 3 13-16,-2 8-3 16,0 4 3-16,0-2-8 15,0-1 8-15,-15-1 0 16,-3-1 0-16,-3-5 17 0,2-1-12 16,1 5-2-16,3-9-3 15,1 0 10-15,3 0-24 16,2 0-55-16,7 0-100 15,2-5-65-15,0-7-462 16</inkml:trace>
  <inkml:trace contextRef="#ctx0" brushRef="#br0" timeOffset="-211028.48">28263 13932 193 0,'0'0'143'0,"0"0"-89"0,0 0 23 16,0 0 42-16,0 0-60 16,0 0 4-16,62-112-32 15,-60 88 5-15,1 0 68 16,-3-2-76-16,0 1 17 16,0-2-4-16,0 3-38 15,0 4 32-15,0 3-32 16,2 3-3-16,-2 9 40 15,0 0-34-15,0 3 11 16,0 2-17-16,0 0 13 16,0 0-26-16,0 0 8 0,0 0-2 15,-2 12-10-15,-11 7 20 16,-3 5-3-16,3 3 0 16,-3 5 7-16,5 3 3 15,2-1-10-15,5 1 0 16,1-2 8-1,3-3-3-15,0 0-5 0,0-7 7 16,7-2-2-16,4-4 10 16,3-9-11-16,1-6-2 15,3-2 43-15,4 0-41 16,-2 0 18-16,3-7-22 16,-2-4 7-16,0-2-2 15,1-4-5-15,-1 0-9 16,-4-1 3-16,3-2-24 0,-7 0 30 15,-1 2 0-15,-8 2 0 16,-2 2-2-16,1 4 2 16,-3 0 0-16,0 3 6 15,0 2-5-15,0 1-2 16,0 1 1-16,0 0-7 16,0-1 0-16,-7 2 7 15,-2-2 0-15,0 4-14 16,-4 0 21-16,3 0-7 15,0 0 0-15,-3 0 3 16,1 0-19-16,1 8 16 16,1 8 0-16,2 6-14 15,4 3 16-15,1 4-2 0,3 1 1 16,0-2 11 0,21-4 44-16,8-5-23 0,4-7-4 15,5-9 30-15,-1-3-55 16,-1 0 31-16,-3-18-26 15,-4-7-2-15,-6-5 8 16,-5 4-15-16,-11 1-17 16,-5 7 8-16,-2 3-94 15,0 0-70-15,0-2-222 16</inkml:trace>
  <inkml:trace contextRef="#ctx0" brushRef="#br0" timeOffset="-209010.92">24814 15083 16 0,'0'0'147'15,"0"0"-21"-15,0 0 21 16,0 0-18-16,0 0-80 16,0 0-32-16,-29-8-5 15,23 16-10-15,-3 2 48 0,0 6-6 16,2 4-1-1,0 2 23-15,5 4-49 0,2 2 27 16,0 0-28-16,0 1-13 16,2-5 8-16,17-6-9 15,0-2-1-15,-1-11-1 16,5-2 6-16,-4-3 16 16,4 0-3-16,-3-12-15 15,-3-13 12-15,-1 0-16 16,-5-1-26-16,-1-9 23 15,-8 3-30-15,-2 0 16 16,0 0-2-16,0 6 19 16,0 4-10-16,-2 4 11 15,-8 6-1-15,-1 6 26 16,3 6-9-16,-4 0 4 0,-1 0-21 16,-3 0 4-1,-1 15 19-15,-1-1-22 0,5 3 5 16,-1 5 17-16,9 4-9 15,5 0-12-15,0 6-2 16,0-1 9-16,12-6-5 16,8 0-3-16,4-7-1 15,1-8 16-15,4-6-4 16,0-4-1-16,2 0-1 16,-2 0-6-16,0-11 9 15,-5-6-13-15,1 0-31 16,-5 0 17-16,-2-2-35 0,2 1 25 15,-2-1-3 1,-5 1-5-16,3 0 27 0,-5 1-3 16,-3 5 8-16,0 2 3 15,-6 4 7-15,0 2-6 16,-2 4 19-16,0 0-22 16,0 0-2-16,0 0-38 15,0 0 39-15,-4 14 18 16,-6 4-13-16,4 0 13 15,1 8-4-15,3-3-7 16,2 3 19-16,0 2-21 16,0-6-4-16,0 0 5 15,0-8 2-15,0-1-16 0,11-4-5 16,-1-4 13 0,3-5 14-16,0 0 3 0,1 0-17 15,1 0 12-15,-4 0-12 16,0 0-22-16,-2-5-7 15,-2-10-21-15,0-2 11 16,1-4-21-16,3-1 28 16,1 3 24-16,1-3 11 15,-4 4-3-15,2 0 21 16,-4 9 3-16,-3 1 42 16,-2 4-34-16,-2 4 2 15,0 0-34-15,0 0 0 16,0 4-5-16,0 15 5 15,2 2 9-15,6 6 27 0,0-1-35 16,3 2 10-16,3-2 1 16,1-8 1-16,-1-6-18 15,-3-6 5-15,5-3 0 16,-3-3 28-16,3 0-18 16,-1-3-1-16,1-11-9 15,-3-8-3-15,-2-4-4 16,-1 1-19-16,-4-1-10 15,-2-4 30-15,-4-2-20 16,0-3 26-16,0 0-3 16,0-3 11-16,0 2-8 15,0 6 13-15,0 4-4 16,0 12 47-16,0-1-37 0,0 12 7 16,0-1 14-16,0 4-37 15,0 0 18-15,0 0-21 16,0 0-8-16,0 0-8 15,0 0 3-15,0 13 13 16,0 8-6-16,0 7 9 16,-4 4-3-16,0 5 0 15,-1 2 4-15,3 4 7 16,2 3-8-16,0-10 8 16,0-2-6-16,0-2 9 15,0-12-10-15,7-4-4 16,-1-8 11-16,1-2 2 0,2-6-9 15,0 0 2-15,2 0 10 16,3 0-4-16,1-9-8 16,3-5-4-16,-3-3-60 15,-3-1-40-15,-4-4-77 16,-8-2-154-16,0-1-280 16</inkml:trace>
  <inkml:trace contextRef="#ctx0" brushRef="#br0" timeOffset="-208828.62">25490 15145 157 0,'0'0'385'15,"0"0"-193"-15,0 0-52 0,0 0-6 16,0 0-133 0,0 0 4-16,58-58 17 0,-34 40-21 15,3 3-1-15,2 1-7 16,0 3-154-16,-2 7-108 15,0-1-117-15</inkml:trace>
  <inkml:trace contextRef="#ctx0" brushRef="#br0" timeOffset="-207168.6">25856 15145 210 0,'0'0'151'0,"0"0"-66"0,0 0-44 16,0 0 38-16,0 0-12 16,0 0 11-16,2 0-26 15,-2 0-5-15,0 0-24 16,0 0-14-16,0 0-15 16,0 0 6-16,0 0-3 15,0 0-10-15,0 0 19 16,0 2-6-16,0 2 7 15,2 4-7-15,0-8 0 16,0 4 26-16,1-4-25 16,-1 0 27-16,-2 0-27 15,0 0 18-15,2 0 26 0,-2 0-12 16,0-4-1-16,0-8-32 16,0 1 6-16,0-1-3 15,0 1 2 1,0-1-5-16,0 4 0 0,0 2 10 15,0 2-6-15,0 0 18 16,-2 3-19-16,-5 1-6 16,-1 0 2-16,-2 0 1 15,-5 0-10-15,1 11 22 16,3 5-14-16,3-2 2 16,-2 8 0-16,3 0 15 0,3 1-12 15,0-1 2 1,4 0-3-16,0-2 11 0,0-3-14 15,0 0 1-15,15-3 0 16,1-4 16-16,4-2-4 16,0-4-9-16,-2-4-3 15,2 0 17-15,-2 0-15 16,0 0-2-16,1-12 7 16,4-6-17-16,-3-2 4 15,0-3 6-15,-2 2-7 16,-5-5 6-16,1 3 1 15,-6 5 0-15,2 4 0 16,-6 6 25-16,1 4-8 16,-5 3 20-16,2 1 5 15,-2 0-40-15,0 0 8 0,0 0-10 16,0 0-9 0,0 5 0-16,0 13 18 0,-2 4-7 15,-5 1-2-15,2-2 11 16,3-2-11-16,2-1 0 15,0 0 3-15,0-8-4 16,0-2 10-16,5-4-9 16,4 0 0-16,-3-4 13 15,1 0-9-15,2 0-4 16,-2 0 3-16,-1-11-8 16,1-1 3-16,-3-5-10 15,-2-1-7-15,0 0-22 0,-2-4 35 16,0 0-11-1,0-1 17-15,0 1-17 0,0 9 22 16,0 8-5-16,-4-1 2 16,-3 6 6-16,-1 0-8 15,-6 0 0-15,1 11 8 16,0 6-9-16,1 1 7 16,2 5-6-16,0-1 0 15,6-5 11-15,-1 6-16 16,5-5 5-16,0-4 0 15,0-4 0-15,0-2 10 16,5-4-10-16,9-4 5 16,1 0 2-16,3 0 11 15,2-7-18-15,0-5 4 16,2-5-12-16,-5-1 7 0,2-5-3 16,-3 2-7-1,-3 3-16-15,3-1 22 0,-5 3 5 16,-3 6 0-16,2 6-6 15,-8 3 6-15,2 1-3 16,-4 0-2-16,0 0-23 16,0 15 19-16,0 6 13 15,0 1-4-15,0-3 31 16,0 4-28-16,0-5 9 16,0-2-7-16,0-3 6 15,0-6-2-15,5-3-9 16,-3-3 0-16,0-1 6 0,4 0-4 15,4 0-2-15,3 0 18 16,3-12-10-16,1-5-2 16,-1-1-6-16,-1-5-12 15,2 6-1-15,-5-1 2 16,-1 4 11-16,-1 5-1 16,-6 5 3-16,1 4-10 15,-5 0 8-15,2 0-20 16,-2 0 18-16,2 18 1 15,-2 5 1-15,0 3 11 16,0-5-3-16,4 2 1 16,-2-7-9-16,0-4 1 15,-2-5 4-15,4-4 0 0,-4-3-5 16,2 0 4 0,2 0 5-16,3 0 1 0,1 0-10 15,4-4 2-15,-3-9 8 16,1-2-10-16,2-9-18 15,1 2 3-15,-2-3-5 16,3 2 16-16,-3 4 4 16,-2 3 0-16,-2 10 1 15,-3 1 11-15,-4 2-9 16,2 3-3-16,-2 0-4 16,2 4 4-16,0 18 2 15,1 5 7-15,1 0 18 0,-2 0-21 16,3-5-6-1,0-5 0-15,-3-5 3 16,2-5-15-16,0-3-46 0,3-4-110 16,3 0-80-16,-4 0-161 15</inkml:trace>
  <inkml:trace contextRef="#ctx0" brushRef="#br0" timeOffset="-206387.05">26695 15191 298 0,'0'0'352'16,"0"0"-208"-16,0 0-62 16,0 0 13-16,0 0-43 15,0 0-10-15,0 0-11 16,88-14-25-16,-75 10 22 0,0 1-28 16,-1-4 4-16,-1-1 8 15,0-2-8-15,-2 1-4 16,-2-3 0-16,-3 0-25 15,-2-3 17-15,-2 1-23 16,0-3-1-16,0 0 32 16,0 2-36-16,-4 6 18 15,-2 4 14-15,-6 5-18 16,3 0 16-16,-2 0 6 16,0 0 0-16,0 11-7 15,0 1 19-15,1 6-11 16,2-4 17-16,1 4-13 0,0 2 14 15,2 3-9-15,3 0-9 16,2 0 23-16,0-1-17 16,0 0 3-16,14-4 15 15,4-8-23-15,6-2 28 16,3-7-15-16,0-1-11 16,-2 0 27-16,2-1-24 15,-4-14-6-15,-2-2-1 16,-1-4-14-16,-3-1 11 15,-1-2-9-15,-3 2 12 16,1-6-9-16,-3 6 11 16,-2 2-2-16,-2 4 0 15,-3 4 7-15,-1-2-7 0,1 5 2 16,2 2 12-16,-1 2 40 16,1-4-41-16,-6 7 10 15,3 0-9-15,-3 2-2 16,0 0-24-16,0 0 6 15,-9 0 0-15,-4 13-3 16,-1-4 12-16,7 1-3 16,3 0 0-16,4 0 0 15,0 0-7-15,0 4 7 16,18 2 0-16,8-2 12 16,1 4-7-16,0-4-5 15,-5 0 0-15,-11-2 4 16,-3-6-15-16,-8 2 11 0,0 1 0 15,0 0 8 1,-8 0 2-16,-9-1 5 16,-3-3-15-16,-3 0 11 0,-4-2-24 15,-4-3-14-15,3 0-88 16,1 0-36-16,11 0-251 16</inkml:trace>
  <inkml:trace contextRef="#ctx0" brushRef="#br0" timeOffset="-205503.17">27775 14722 132 0,'0'0'122'16,"0"0"7"-16,0 0-26 15,0 0 5-15,0 0 0 0,0 0-14 16,75-121 45-16,-67 112-62 15,-2-3-23-15,-4 7 8 16,0 5 16 0,-2 0-42-16,0 0 2 0,0 0-38 15,0 0-6-15,0 0-1 16,-4 0-19-16,-12 19 26 16,-8 13 15-16,-5 16-9 15,-2 15 4-15,2 12 5 16,6 12-9-16,10 2-2 15,10-6 7-15,3-9-13 16,8-14 2-16,23-13 0 16,11-13 6-16,5-12 7 15,2-10-13-15,-2-12 0 16,-5 0-45-16,-2-16-47 0,-4-12-100 16,-2-15-164-1</inkml:trace>
  <inkml:trace contextRef="#ctx0" brushRef="#br0" timeOffset="-202924.22">28194 14892 99 0,'0'0'235'16,"0"0"-4"-16,0 0-93 16,0 0-70-16,0 0 35 15,0 0-55-15,2-37 7 16,-2 35-23-16,0 2 3 0,0 0 17 15,0 0-42-15,0 0-3 16,0 0 4-16,0 0-8 16,0 0-3-16,0 0 0 15,0 0 0-15,0 0-11 16,0 0 11-16,0 0-3 16,0 0-9-16,2 0-5 15,-2 0 15-15,3 0 2 16,-3 0 2-16,0-2 30 15,2-8-29-15,-2-1 0 16,0-3-3-16,0 0-8 16,0 0 0-16,0 1 2 15,0 0 6-15,0 3 3 16,0 7-2-16,0-2-1 16,0 5 32-16,0 0-32 0,0 0-4 15,-5 0-10-15,-5 5 14 16,-2 12-9-16,-3 5 9 15,1 1 0-15,3 5-1 16,-1 2 9-16,4 5-8 16,3 2 0-16,5-2 0 15,0 2-7-15,0-3 7 16,7-10 0-16,9 0-4 16,1-6 11-16,-1-6-7 15,-1-4 6-15,-1-4-2 0,-1-4 3 16,3 0-7-1,2 0-27-15,0-13 22 0,2-6-37 16,-3-3 13 0,2 0 10-16,-2-2 19 0,-1 4-7 15,-3 2 7-15,1 4 0 16,-8 2 0-16,-1 6 14 16,-1 6-11-16,-4 0 14 15,0 0-13-15,0 0-8 16,2 0-5-16,0 0-5 15,1 0 7-15,2 6 14 16,-1 6 1-16,0 2 1 16,1 0-8-16,3-2 17 15,2-4-18-15,-1 2 0 16,-1-6 11-16,4-4 0 0,-1 0-7 16,2 0 9-16,1 0-12 15,1-7 16-15,-4-6-17 16,0-3 0-16,-4-4-4 15,-2 0-32-15,-3-1 19 16,-2-2-15-16,0 0 29 16,0 6-3-16,0-1 6 15,-7 7 0-15,-2 6 38 16,3 3-38-16,-3 2 0 16,-3 0-4-16,-1 0 16 15,-3 6-3-15,5 7-9 16,-3 4 0-16,6 5 27 0,1-2-20 15,3 4 4-15,4 2-8 16,0 3-1-16,0-3 24 16,2 6-17-16,15-11-6 15,2-3 18-15,3-8-19 16,1-1-2-16,-2-9 20 16,2 0-19-16,2 0 35 15,2-11-36-15,-1-11 0 16,0-3 0-16,1-7 8 15,0 1-16-15,-4-5 3 16,-3-4-12-16,-3 1 8 16,-3 2-2-16,-5-3 11 15,-5 1-13-15,-4 16 21 0,0 4-8 16,0 9 4-16,0 10 13 16,0 0-12-16,0 0-5 15,0 2-16-15,-2 18-3 16,-11 4 30-16,1 3-11 15,-1 5 0-15,4-2 1 16,0 6 19-16,5 3-19 16,2-2-1-16,2-1 17 15,0-2-5-15,0-5-9 16,6-8-3-16,8-7 4 16,3-3-3-16,-1-8-1 15,2-3 0-15,0 0 21 16,-1-3-11-16,-1-18-7 0,-3-4-3 15,-1-1-4 1,-6-6-5-16,1-1-5 16,-1-5-4-16,0-2 10 0,-2-4 1 15,-2 2 7-15,-2-3 0 16,0 5 2-16,0 8-1 16,0 10-1-16,0 4 0 15,0 9 22-15,0 6-17 16,0 3 7-16,0 0-12 15,0 0-13-15,0 0 3 16,0 20-5-16,-2 9 15 16,-6 6-8-16,4 5 15 15,2 1-7-15,2-2 0 16,0 3 4-16,0 0 6 0,0-1-10 16,0-4 0-16,4-2 6 15,10-7 6-15,-1-8-13 16,5-6 1-16,3-7 0 15,-2-6 7-15,6-1-4 16,-3 0-3-16,3-6 12 16,-3-12-5-16,2-5-14 15,-1 0-15-15,0-5-19 16,-8-2 34-16,-1 2-33 16,-6-2-2-16,-1 7 35 15,-3 6-15-15,-2-1 22 16,-2 10 0-16,0 2 2 0,0 2-16 15,0 4 11-15,0 0-2 16,-2 0-9-16,-11 0 11 16,-1 0 2-16,1 6-3 15,-1 7 4-15,-1 4-8 16,4 0 8-16,2 8 0 16,4 3-8-16,3 3 18 15,2 1 1-15,0-3-5 16,2-5-4-16,14-8 17 15,2-8-19-15,-2-4 0 16,-1-4 47-16,3 0-44 16,-5-12 18-16,5-8-21 15,0-2 8-15,2-5-11 0,3-5 3 16,-1 6-31 0,-2-3 30-16,-2 5-13 0,-3 7 14 15,-6 8 0-15,-2 5 1 16,-7 4 24-16,0 0-19 15,0 0-6-15,2 0 0 16,-2 8 6-16,0 9 7 16,0-3 0-16,0 4-9 15,0-4 13-15,0-7-17 16,0-2 0-16,0-5-4 16,0 0 19-16,0 0-15 15,0 0 3-15,0 0-3 0,0 0 8 16,0 0-8-1,0-12-33-15,0-5 1 0,-4 0-8 16,2 2 34 0,-1 1-5-16,1 2 11 0,-1 6-3 15,3 2 4-15,0 4-1 16,0 0 0-16,-4 0-7 16,0 0 7-16,-3 5-18 15,1 12 18-15,-1 0 16 16,2 2-13-16,3 3 4 15,2-5 13-15,0 6-10 16,0-5-5-16,18-1-5 16,4-4 5-16,2-3 25 15,5-6-25-15,0-4-2 16,0 0 20-16,-4 0-12 0,0-22-2 16,-3 0-9-16,-2-5 6 15,0 1 2-15,-7-8-8 16,-3 5-6-1,-4-3-1-15,-2-4-12 0,-1 0 17 16,-3 2 2-16,0-1 0 16,0 12 5-16,0 0-5 15,0 9 0-15,0 5 4 16,0 6 7-16,-3 3-14 16,3 0 3-16,-6 0-9 15,-1 0-5-15,-2 10 14 16,-4 6 0-16,2 7-3 0,-3 0 1 15,3 12 2-15,2-1 0 16,0 8 1-16,3-2 35 16,4-1-36-16,2-2 5 15,0-5 8-15,0-2-4 16,0-6 2-16,8-4-11 16,6-12 5-16,-1-2 9 15,3-6-4-15,1 0 2 16,4 0 3-16,-2 0-3 15,-1-18-14-15,3-5 2 16,-6 2-49-16,1-5-15 16,-3 3-146-16,-7-9-191 15</inkml:trace>
  <inkml:trace contextRef="#ctx0" brushRef="#br0" timeOffset="-202711.42">29558 14815 462 0,'0'0'227'16,"0"0"-72"-16,0 0 3 16,0 0-6-16,0 0-27 15,0 0-123-15,80-43 13 16,-49 23-15-16,-4-2 2 16,-2 6-5-16,-5 2 3 15,-5 5-52-15,-8 9-21 0,-2 0-80 16,-5 0-101-1,0 0-317-15</inkml:trace>
  <inkml:trace contextRef="#ctx0" brushRef="#br0" timeOffset="-200648.21">29694 15040 124 0,'0'0'49'0,"0"0"84"16,0 0 28-16,0 0-56 15,0 0-13-15,0 0-33 16,38-32-26-16,-27 15 7 0,0-1-37 16,3 0 2-1,-5 0-1-15,1-1 3 0,0 2-7 16,1 3 0-16,-3-3 2 15,2 8 4-15,-3 1 4 16,-5 6 3-16,0 2 43 16,-2 0-49-16,0 0-7 15,0 4-20-15,0 16 20 16,-7 6 35-16,0 2-33 16,3 5 10-16,4 2 8 15,0-3-12-15,0 0 10 16,0-10 6-16,16-4-6 15,1-10 21-15,1-4-39 0,3-4 14 16,-6 0-1-16,1 0-1 16,-5-8-10-16,-3-10-2 15,0-3-28-15,-4-5 17 16,0-3-27-16,-2 3 26 16,1-4 9-16,1 5-6 15,0 8 9-15,-2 5 14 16,4 8-5-16,-4 2 47 15,-2 2-46-15,0 0 0 16,0 0-10-16,2 0-15 16,2 9 15-16,3 14 16 15,-1 0-11-15,1 0 27 16,2 1-32-16,2-1 14 0,1-6-1 16,-1-7-1-16,-3-2-7 15,-3-6-3-15,-1-2 0 16,-4 0 20-16,5 0-18 15,0 0 7-15,-1-10-11 16,-2-12-4-16,0-4-13 16,-2 0-26-16,0-2 13 15,0 6 24-15,0-2-1 16,0 6 7-16,0 6 2 16,0 8 9-16,0-3 20 15,0 7 2-15,0 0-24 16,0 0 1-16,0 0-10 15,0 0 0-15,0 0-5 0,0 0 2 16,0 11 3 0,0-3 0-16,0 2 2 0,9 0 5 15,0-3-6-15,2 2-1 16,2-4 2-16,1 0 10 16,1-1-12-16,-1-4 0 15,-1 0 6-15,3 0 5 16,-3 0-11-16,-1-9-5 15,-1 0 4-15,-1-1-36 16,2 2 33-16,-3-2 0 16,-3 1 4-16,1 2 1 15,-4 0 1-15,1 4-2 16,-2 1 8-16,-2 0-1 0,0 2 4 16,0-5-1-16,0 5-6 15,0-3 13-15,0 1-15 16,0 0-2-16,0 2 0 15,0-2 1-15,0-1-2 16,-2 3 1-16,-2 0 0 16,-4 0-16-16,0 0 16 15,-3 0 0-15,1 7-1 16,2 9-8-16,-3 6 9 16,3 3 0-16,4 1 0 15,4 6-3-15,0-3 7 16,0 0-4-16,12-6 0 0,5-5 10 15,4-10-10-15,3-6 1 16,-2-2 2-16,5 0 20 16,-3-14-15-16,3-10-8 15,0-6 0-15,-2-6 3 16,0-4-12-16,-4 0-3 16,0-6-31-16,-8-5 27 15,-4-2-37-15,-2-2 36 16,-5 6 17-16,-2 0-13 15,0 17 13-15,0 6 6 16,0 12-5-16,0 4 48 16,0 5-38-16,0 5 9 15,0 0-20-15,0 0-9 16,-5 0 3-16,-6 9 2 16,-4 9 4-16,-2 4-2 0,0 2 4 15,-1 6-2-15,3 6 0 16,-1 4 5-16,5 4-2 15,7-2-2-15,2 3 1 16,2-6 20-16,0 2-13 16,0-5-9-16,4-4 0 15,9-2 11-15,-1-7-13 16,-2-6 2-16,1-5 0 16,1-6 6-16,-1-2 6 15,5-4-12-15,-1 0 0 0,1-4-16 16,-5-14 13-1,-3 1-4-15,-1 0 7 16,-4 2-10-16,-3 10 14 0,0 1-4 16,2 4 0-16,-2 0 1 15,0 0-9-15,2 0 8 16,0 0-3-16,3 6-4 16,3 9 14-16,1 0-1 15,1-3-3-15,0 0 8 16,2-5-9-16,-1 2-2 15,4-9 0-15,-1 0 18 16,1 0-13-16,3-6-5 16,1-14 1-16,-2-2 11 0,-1-4-17 15,-7-2 5 1,-3 0 0-16,0 3 0 0,-6 7 9 16,3 9-9-16,-3 5 0 15,0 4 8-15,0 0-16 16,0 0-5-16,0 18 13 15,-9 11-11-15,-2 3 18 16,3 5-7-16,-2 5 0 16,8 0 12-16,2 6-17 15,0-2 5-15,0 7 0 16,0 1 9-16,0-1-7 16,0-1-2-16,0 3 0 15,0-9 9-15,0-3-17 16,0-10 8-16,0-7 0 15,0-5 1-15,0-7 9 0,0-4-10 16,0-6 0-16,-2-4 5 16,-5 0 2-16,-5 0 0 15,-5 0 10-15,-1 0 25 16,-4-19-31-16,0-11 8 16,4-7-4-16,9-8-15 15,9-3 22-15,0-2-20 16,6-2 5-16,19 2 9 15,4-1-10-15,2 5-6 16,1 4 0-16,-6 6-27 16,-11 6 15-16,-5 5-29 15,-10 2-43-15,-7 3-78 16,-31 2-253-16</inkml:trace>
  <inkml:trace contextRef="#ctx0" brushRef="#br0" timeOffset="-200457.31">29862 14739 103 0,'0'0'922'16,"0"0"-786"-16,0 0-20 15,0 0-112-15,0 0-4 0,0 0-18 16,-39-5-242-16,13 28-14 15</inkml:trace>
  <inkml:trace contextRef="#ctx0" brushRef="#br0" timeOffset="-198806.23">28007 15998 163 0,'0'0'131'15,"0"0"63"-15,0 0-81 16,0 0-29-16,0 0 9 0,0 0-18 16,0 0-6-1,11-41-10-15,7 29-49 0,1-1 30 16,8-4-37-16,0-1 0 15,0 0 7-15,-2-2-10 16,-4-2-9-16,-5 1-2 16,-5 2-38-16,-1-3 32 15,-8 5-3-15,-2 8 5 16,0 4 6-16,0-1-12 16,0 6 20-16,0 0-11 15,0 0 16-15,-14 0-9 16,-1 11 5-16,1 3 0 0,1 4-3 15,1 0 15-15,4 4 0 16,3 5 27-16,3 2-33 16,2 3 26-16,0-1-18 15,9-3 18-15,7-6 12 16,-1-9-31-16,1-4 18 16,-1-8 4-16,-3-1 3 15,1 0 24-15,3 0-44 16,-1-13-15-16,-1-6 10 15,3-3-5-15,-1 0-8 16,-1-2 0-16,2 2 0 16,-2 0 2-16,-1 8-2 15,1 2 0-15,-1 5-2 16,-1 4 2-16,5 3 0 16,1 0-1-16,6 0 3 0,6 15-7 15,2 6 5-15,-1 1 0 16,-1 5 1-16,-4-4 1 15,-11-1-2-15,-6-5 0 16,-5-7 2-16,-3-5-8 16,0-2 6-16,-2-3 0 15,0 0 6-15,0 0 3 16,0 0-11-16,0-18 2 16,0-8-36-16,0-1 36 15,0-1-44-15,0 3-6 0,0 2 44 16,0 8 1-16,0 4 5 15,0 2 11 1,0 9 4-16,0-5 39 0,0 5-34 16,0 0-15-16,0 0-5 15,-4 0-8-15,-9 5 8 16,-5 8-10-16,-5 6 21 16,-1 2-5-16,-3 9-6 15,1 7 0-15,1-5 0 16,4 0 5-16,4-3-5 15,5-4 0-15,8-9-78 16,4-8-32-16,0-8-82 16,14 0-184-16</inkml:trace>
  <inkml:trace contextRef="#ctx0" brushRef="#br0" timeOffset="-198078.51">28876 15816 320 0,'0'0'181'16,"0"0"-27"-16,0 0-108 15,0 0 7-15,0 0-33 16,0 0-16-16,64-95 15 16,-56 77-4-16,-4-2 15 15,0-2 38-15,-1-2-32 16,-3 2 3-16,0 0 1 0,0-1-27 15,0 5 18-15,0 4-28 16,0 0 3-16,0 6 9 16,0 0-5-16,0 4-10 15,0 4 0-15,0 0 6 16,0 0-9-16,0 0 3 16,-5 0-11-16,-3 0 2 15,-2 4 4-15,-1 14 4 16,3 8-2-16,0 5 3 15,4 6 3-15,2 12-3 16,2-1 0-16,0 2 34 16,0-1-30-16,6-10 18 15,2 1-9-15,-2-3-11 16,-2-12 19-16,-2-4-21 16,1-9 0-16,-3-8-1 0,2-3 8 15,-2 2-7-15,0-3 0 16,0 0 4-16,0 0-16 15,4 0 11-15,4-4-8 16,0-12 7-16,5-7-63 16,3 4 54-16,-1-4-8 15,1 7 9-15,-1 2-6 16,-3 5 13-16,-3 4 3 16,-3 1-8-16,-3 4 9 15,-1 0-1-15,0 0 0 0,3 0 2 16,-1 9 36-16,-1 8-28 15,1 1 15-15,0-4 20 16,3 3-40-16,0-7 27 16,2-5-11-16,2-1-10 15,0-4 36-15,4 0-19 16,4 0-17-16,-2-5 8 16,-1-9-10-16,-1 1-9 15,-1-5 0-15,-5 0-20 16,-1 1-8-16,-6-2-95 15,4 7-68-15,-4 2-222 16</inkml:trace>
  <inkml:trace contextRef="#ctx0" brushRef="#br0" timeOffset="-196090.52">29326 15848 104 0,'0'0'51'0,"0"0"20"16,0 0 51-16,0 0-27 16,0 0-38-16,0 0 63 15,5 21-58-15,-5-16-43 16,0-4 26-16,0-1-44 16,0 0 17-16,0 0-8 15,0 0 0-15,0 0 74 16,0 0-24-16,0 0-9 0,0 0-17 15,0-6-25-15,0-6-6 16,0-2-3-16,0 4 1 16,0 2 9-16,-5-1-8 15,3 0-2-15,0 1 40 16,-2 6-37-16,-1 2 19 16,-2 0-22-16,-2 0 6 15,-2 0-23-15,-3 7 17 16,4 5 0-16,-3 5-9 15,3 1 15-15,4-4-6 16,-1 8 0-16,5-3 3 16,2-5 0-16,0 2-3 15,0-7 0-15,0 1 0 0,0-2 7 16,9-3-7 0,1-2 0-16,2-3 2 0,-1 0-5 15,0 0-30-15,3-12-10 16,1-6 19-16,5-3-26 15,-2-2 33-15,0 1-4 16,-2 2 21-16,-5 4-6 16,2 2 12-16,-6 5-6 15,-1 0 53-15,-1 6-40 16,-3 1 36-16,-2 2-31 16,0 0-17-16,0 0-1 15,0 9-3-15,0 9 3 16,0 4 32-16,0 1-31 0,0-2 13 15,0-1-12-15,2 1 2 16,12-7 6 0,-3-1-9-16,3-5-1 0,-6-8 10 15,1 0 3-15,3 0-13 16,3 0 0-16,1-8-8 16,-1-10 8-16,-1-7-38 15,-1 0 2-15,0-1-2 16,1 5-53-16,-1-2 20 15,-4 2 47-15,0 1 24 16,-3 11 8-16,-1 1-3 16,-1 2 46-16,-2 3 26 15,-2 3-53-15,0 0-8 16,0 0-16-16,0 12 0 0,0 11 21 16,0 0-15-16,0-2 10 15,0 4 9-15,0 0-16 16,0-3 1-16,0-4-3 15,0-4-4-15,0-1 13 16,5-10-15-16,0 3-1 16,3-6 10-16,1 0 2 15,3 0-6-15,-4 0-6 16,1 0-13-16,-1-13-7 16,-2-5-57-16,0-5-15 15,1 1 16-15,2-3-4 16,0 2 38-16,2 0 18 0,-2 6 24 15,2 1 22-15,-2 3 23 16,-3 6 32-16,2 2 0 16,-6 5-40-16,0 0 3 15,-2 0-29-15,2 0-5 16,-2 5 9-16,3 11-11 16,-3 2 9-16,0 1 5 15,0 1-5-15,0-1-13 16,0 0 0-16,0-2 5 15,2-2 1-15,2-3-2 16,2-3-4-16,-1 0 7 16,2-8 4-16,2-1-9 15,-3 0 7-15,5 0-6 16,3-5 14-16,-1-7-17 16,3-2 0-16,-5-5 0 0,3 1-19 15,-3 0-2-15,-1-4-4 16,0 4 19-16,-4 4-5 15,-1-2 12-15,-1 5-1 16,3-1 25-16,-2 3-24 16,-3 1 29-16,-2 4-4 15,0 4-12-15,0 0 24 16,0 0-35-16,0 0-3 16,0 0 0-16,0 0-14 15,0 0 11-15,0 0-14 0,0 12 17 16,0 2-5-16,0 2 5 15,2 2 0 1,9 1 0-16,0 2 4 0,3-3-4 16,-4 1 0-16,0-10 1 15,-8-1-2-15,-2-2 1 16,0-2 0-16,0 1-6 16,-16-2 11-16,-4-3-5 15,0 0 8-15,0 0-6 16,5 0 26-16,1-12-25 15,5 6 8-15,3 2 8 16,1 0-11-16,5 4 7 16,0 0-11-16,0 0 2 15,0 0 0-15,0 0-2 0,0 0-4 16,0 0 9-16,7 0 0 16,8 0-5-16,8 0-4 15,-1 0 4-15,3-2 0 16,1-4-3-16,-6-4-1 15,1 0 0-15,-6-2-2 16,-1 2 1-16,-6-7-16 16,-1-2-12-16,-3-1 27 15,1-4-30-15,0-8 4 16,-3 6 27-16,0-8-15 16,-2 1 16-16,0 1 0 15,0 6 0-15,0 1 2 16,0 6 3-16,0 9-5 0,0 1 25 15,0 4-23-15,0 3 9 16,-2 2-11-16,-3 0 6 16,0 0-17-16,-4 0 1 15,-1 4 10-15,-2 12 0 16,3-2-4-16,3 4 3 16,2 9 1-16,1-1 0 15,3 6-5-15,0 4 7 16,0 0-2-16,0 0 0 15,5-2 9-15,5-2-9 16,4-7 7-16,-1-4-3 16,6-4 18-16,-4-8-20 15,3-1 4-15,-3-8 1 16,1 0 5-16,-1 0-10 16,-1 0-2-16,-3-12 5 0,-2-2-12 15,2-3-44-15,-4-2-46 16,-1-6-72-16,-1-4-167 15</inkml:trace>
  <inkml:trace contextRef="#ctx0" brushRef="#br0" timeOffset="-195893.45">30142 15677 560 0,'0'0'296'15,"0"0"-170"-15,0 0 0 16,0 0 4-16,0 0-126 0,0 0 12 15,69-39-16-15,-51 26 8 16,2 3-2-16,-2-2-6 16,-2 5-37-16,-3 7-66 15,-2 0-99-15,-2 0-147 16,-2 0-103-16</inkml:trace>
  <inkml:trace contextRef="#ctx0" brushRef="#br0" timeOffset="-194726.2">30300 15865 144 0,'0'0'100'0,"0"0"-21"0,0 0 37 16,0 0 45-16,0 0-76 15,0 0-40-15,18-14-24 16,-9 0 6-16,0-2-9 15,3 2-17-15,-2-3 20 16,-1-3-18-16,1 3-3 16,-4-5 26-16,0 3-22 15,-1 7 18-15,-1 3 7 16,1 1 10-16,-2 5-2 16,-3 2-20-16,0 1 1 15,0 0-18-15,0 0-11 16,0 0 7-16,0 0-8 0,0 16 12 15,0 1 19-15,0 6-10 16,0 0 9-16,0 9 10 16,2-6-27-16,4-6 15 15,-1 1-16-15,1-4 5 16,0-4 3-16,0-5-6 16,-2-4-2-16,-2-4 7 15,5 0 3-15,-3 0-3 16,6-8-7-16,-2-8-28 15,1-2 6-15,-1-3-23 16,0 1 38-16,1 1 2 16,-1-3 0-16,-1 8 5 15,0 2 12-15,-3 7-9 16,-1-1 42-16,-3 6-32 16,2 0 3-16,-2 0-13 0,0 0-3 15,2 0-2-15,0 11 2 16,0 7 0-16,3-1 28 15,4 3-26-15,2-3-2 16,2-1 2-16,1-5 11 16,-1-4-12-16,-1-7 1 15,-2 0 0-15,-1 0 26 16,-2 0-28-16,0 0 10 16,-5-12-10-16,-2-2-12 15,0 1-13-15,0-10-8 0,0 5 15 16,0-4 5-1,0 4 13-15,-4 6 0 0,2 6 14 16,-1 6 2-16,3 0 26 16,0 0-15-16,0 0-25 15,0 0 26-15,0 0-26 16,0 0-2-16,0 0 0 16,0 0 12-16,0 0-9 15,9 4 5-15,8 2-8 16,4 2 23-16,1-6-17 15,3-1-5-15,-4 5-1 16,2-6 9-16,0 0-9 16,-6 0 0-16,-1 0 4 15,-1-9-21-15,-1 1 15 0,-3-7 2 16,1 3-1-16,-2 3-26 16,-5-5 23-16,-1 2-8 15,-2 1 8-15,0-1-13 16,-2 3 16-1,0 1 1-15,0 2-3 0,0 2-5 16,0 4 1-16,-2-4 0 16,-7 4 7-16,-1 0-17 15,-2 0 17-15,3 0 0 16,1 0-4-16,-4 8-7 16,5 1 8-16,1 5-2 15,2 7 5-15,4 7-3 16,0-2 9-16,0 1-6 0,0-1 24 15,6-3-11-15,14-5 29 16,2 0-14-16,1-8-21 16,3-1 37-16,1-9-39 15,-2 0 14-15,0 0-16 16,-6-11-3-16,-3-5 0 16,-5-3-33-16,-7-2-48 15,-4-2-33-15,0-4-112 16,-10-1-144-16</inkml:trace>
  <inkml:trace contextRef="#ctx0" brushRef="#br0" timeOffset="-194515.46">30302 15520 903 0,'0'0'192'16,"0"0"-155"-16,0 0 5 16,0 0-40-16,0 0-2 15,0 0-4-15,0 41-100 16,0-32-88-16,0-4-484 16</inkml:trace>
  <inkml:trace contextRef="#ctx0" brushRef="#br0" timeOffset="-193745.65">31195 15378 275 0,'0'0'186'0,"0"0"73"16,0 0-31 0,0 0-96-16,0 0-44 0,0 0-28 15,-6-18-4-15,6 18-56 16,12 0 5-16,17 6-9 15,7 30 4-15,-1 24 0 16,-4 12-2-16,-10 14 11 16,-17 3-7-16,-4-5-2 15,-31-2 0-15,-21-3 14 16,-8-7-7-16,2-6-14 16,5-16-28-16,8-15-159 15,12-21-285-15</inkml:trace>
  <inkml:trace contextRef="#ctx0" brushRef="#br0" timeOffset="-193576.75">31556 15895 1033 0,'0'0'25'0,"0"0"-25"15,0 0-153-15,0 0-322 16</inkml:trace>
  <inkml:trace contextRef="#ctx0" brushRef="#br0" timeOffset="-190067.27">24242 14015 18 0,'0'0'60'0,"0"0"-14"16,2 0 9-1,-2 0 14-15,0 0-11 0,0 0 11 16,0 0-21-16,0 0 16 16,0 0 2-16,0 0-43 15,0 0 11-15,-7 0-11 16,-8 0-23-16,-4 0 15 15,4 0-10-15,-5 1 20 16,5 4 23-16,1-5-26 0,5 1 17 16,5-1 4-1,2 0-20-15,2 0 29 0,0 0-35 16,0 0 1-16,0 0 3 16,0 0-13-16,2 0-12 15,17 3 8-15,16-3 25 16,2 1 1-16,5 2-30 15,3-2 1-15,-7 2-1 16,-7-2 8-16,-6 2-8 16,-6-3 0-16,-7 0 3 15,-3 0 5-15,-1 0-6 16,-3 0-2-16,0 0 15 0,-3 0-12 16,-2 0 18-1,0 0-21-15,0 0 1 16,0 0-6-16,0 0 5 0,0 0-74 15,0 0-102-15,0 10-173 16,-18 4 41-16</inkml:trace>
  <inkml:trace contextRef="#ctx0" brushRef="#br0" timeOffset="-189529.56">24153 14270 38 0,'0'0'77'15,"0"0"18"-15,0 0 7 16,0 0-37-16,0 0-21 16,0 0-12-1,-6 0 13-15,6 0 30 0,0 0-29 16,-2 0 4-16,2 0 7 15,0 0-28-15,-2 0 21 16,-6 0-21-16,-8 0-15 16,-6 0 37-16,-1 0-35 15,3 5-1-15,7-1 18 16,2-4-27-16,9 0 15 16,2 2-6-16,0-2 0 0,0 0 37 15,0 0-44-15,31 0-8 16,11 0 44-16,14 0-38 15,2-2-1-15,-5-2-5 16,3 4 1-16,-5 0-1 16,-3 0 3-16,-4 0-3 15,-11 0 0-15,-8 0 9 16,-10 0-13-16,-8 0 8 16,-2 0-1-16,-5 0 41 15,0 0-35-15,0 0 5 16,0 0-14-16,0 0 7 15,0 0-14-15,0 0 5 0,0 0-19 16,0 0 15-16,0-5-81 16,0 5-15-1,-16-5-52-15,-4 1-154 0,-2 1-99 16</inkml:trace>
  <inkml:trace contextRef="#ctx0" brushRef="#br0" timeOffset="-187526.36">24059 14131 59 0,'0'0'59'15,"0"0"-4"-15,0 0-19 16,0 0-2-16,0 0 27 16,0 0-2-16,-9-18 23 15,9 18 17-15,-3 0-48 16,-1 0-3-16,-2 0-21 15,-3-3-13-15,-3 3 3 16,1-2-15-16,7 2 1 16,0 0 2-16,1-1 5 15,3 1-7-15,0-2 7 0,0 2 13 16,0 0 36-16,0-2-15 16,-2 2-7-16,-1 0-6 15,3-2-17-15,-2 2 9 16,2 0-11-16,0 0-9 15,0 0 30-15,0-5-28 16,7 2-4-16,22 1 18 16,16 0-17-16,9 0 8 15,4 2-10-15,-1 0 0 16,-4 0-6-16,-3 0 6 16,-10 0-3-16,-7 0-8 15,-6 0-22-15,-5 0 18 0,-4 0-8 16,-7-4 9-16,-2 4 1 15,-7 0 15-15,0 0-2 16,-2 0 0-16,0 0-15 16,0 0 11-16,0 0 1 15,0 0 3-15,0 0 2 16,0 0 2-16,0 0-4 16,0 0 0-16,0 0 7 15,0-3-2-15,0 2 4 16,0-5-8-16,-10 2 4 15,-4 1-5-15,-4-1 0 16,-2 4-3-16,-3-1 6 0,-2 1-6 16,-7-6 3-16,-2 3 0 15,-4-1 5-15,-1 1-4 16,1 1-1-16,-3-4 2 16,1 2 4-16,1 1 8 15,2 2-6-15,9-2 0 16,5 2 25-16,5 1-29 15,7 0 21-15,5-3 4 16,6 3-22-16,0 0 19 16,0 0-16-16,0 0-6 15,0 0 15-15,0 0-13 16,0 0-3-16,0 0-3 16,0 0-4-16,19 0 4 15,10-1 25-15,12 1-17 0,3-5 1 16,0 4-7-16,4-1-2 15,-6-3 0-15,1-1 2 16,-6 1-6-16,-3-2 4 16,-8 1 0-16,-3 2-3 15,-8 0 7-15,-5 3-4 16,-4-2 0-16,-4 3 4 16,1 0-12-16,-3 0 8 15,0 0-17-15,0 0 13 16,0 0-15-16,0 0 11 15,0 0 8-15,0 0-14 16,0 0 14-16,-3 0 0 16,-5 0 3-16,-6 0 1 15,-3 3-2-15,-4-2-2 0,-8 3 0 16,-2 0 8-16,-5 1-8 16,-1 0 0-16,-2 3 0 15,2-4 1-15,1 3-1 16,5 1 0-16,4-4 0 15,0 0 8-15,5 0-8 16,2-3 1-16,2 2 0 16,5-3 18-16,6 0-12 15,2 1-1-15,5-1 2 16,0 0 1-16,0 0-2 16,0 0-7-16,0 0 2 0,0 0 12 15,0 0-7-15,0 0-7 16,0 0 0-16,0 0 10 15,0 0-8-15,2 0-2 16,25 0 0-16,14 0 22 16,5-8-12-16,8 0-10 15,0 2 0-15,-4 3 0 16,-2 1-4-16,-6 2 4 16,-5-3 0-16,-6 3-7 15,-8-2 7-15,-7 2 0 16,-5 0 0-16,-5-2 0 15,-1 2-3-15,0 0 3 0,-1 0 0 16,3 0 0-16,6-2 5 16,3 2-5-16,2 0 0 15,1-3-1-15,2 1-1 16,-8 2 2-16,-4 0 0 16,-4 0 0-16,-5 0 0 15,0 0 0-15,0 0-3 16,0 0-2-16,0 0-5 15,0 0 10-15,0 0 0 16,0 0-2-16,0 0 7 16,0 0-5-16,0 0 0 15,0 0 0-15,0 0 0 16,0 0 0-16,0 0 0 16,0 0-7-16,0 0 14 15,0 0-7-15,0 0 0 0,0 0 3 16,0 0-13-1,0 0 10-15,0 0 0 0,0 0-9 16,-5 0 18-16,-6 0-9 16,0 0 0-16,-1 0 0 15,3 5-3-15,-1-1 3 16,3 1 0-16,-2-1-5 16,4-3 12-16,-1 4-7 15,1-5 0-15,1 0 4 16,2 0-8-16,2 0 4 0,-2 0 0 15,2 0-2 1,-3 0 10-16,3 0-8 16,0 0 0-16,0 0-7 0,0 0-3 15,0 1 4-15,0-1 6 16,0 0-13-16,0 0 6 16,0 0 2-16,-2 0 0 15,-5 4-16-15,-4-1 17 16,-3 1 4-16,1-3 0 15,-1 3-7-15,2 1 7 16,-1-3-1-16,-4 3-12 16,2 0-33-16,-5 1 2 15,0-1-83-15,-3 0-93 16,4-5-225-16</inkml:trace>
  <inkml:trace contextRef="#ctx0" brushRef="#br0" timeOffset="-186342.24">24182 14311 3 0,'0'0'64'0,"0"0"16"15,0 0-3-15,0 0 13 16,0 0 2-16,0 0-18 15,-79 0 8-15,57 0-13 0,2 0-30 16,2 0 14-16,0 0-25 16,3 0-3-16,-1 5 26 15,3-2-31-15,4-1 12 16,5 0 0-16,1 0-8 16,3 1 18-16,-2-3-36 15,2 1 4-15,0-1 35 16,0 0-37-16,0 0 25 15,0 0-6-15,0 0-20 0,7 0 16 16,20 0 3-16,8 0-14 16,14 0 19-16,2 0-26 15,7 0-4 1,5-6-1-16,-5-1 5 0,-7 2-4 16,-9 1-1-16,-8 1 0 15,-10 0-4-15,-8 1 8 16,-7 0-4-16,-7 2 0 15,-2 0 7-15,0 0-17 16,0 0 10-16,0 0 0 16,0 0-11-16,0 0 11 15,0 0-2-15,0 0-3 0,-18 0 5 16,-7 0 11 0,-6 2-11-16,-4 4 0 0,-3 0-2 15,-2-1 7 1,-1 0-5-16,-3-3 0 0,3 3 4 15,2-4-4-15,1 2 0 16,5-2 0-16,2 3-4 16,4-4 7-16,2 0-3 15,2 0 0-15,6 0 4 16,3 0 5-16,10 0-9 16,2 0 0-16,2 0 14 15,0 0-5-15,0 0 4 16,0 0 4-16,24 0-11 15,12 0 29-15,13-5-35 0,9-6 0 16,3 6-2 0,3-10 9-16,5 7-8 0,-2-4 1 15,1-2 0-15,0 5-3 16,-10-6 3-16,-9 5 0 16,-14 3-4-16,-15 7 13 15,-9 0-9-15,-5 0 0 16,-6 0-4-16,0 0-10 15,0 0 9-15,0 0 5 16,0 0-8-16,0 0 10 16,0 0-2-16,-6 0 0 15,0 0 4-15,1 0-2 16,5 3-2-16,-2-3 0 16,2 0-3-16,0 0 8 15,-2 0-10-15,-4 4 4 0,-6 2-92 16,-3 0-44-16,-1-4-172 15</inkml:trace>
  <inkml:trace contextRef="#ctx0" brushRef="#br0" timeOffset="-182976.66">12113 14219 81 0,'0'0'72'16,"2"-2"8"-16,4-3-12 15,-1 0-31-15,0 1 10 16,-3 1-13-16,0 3 23 15,-2 0-11-15,0 0 13 16,0 0-5-16,0 0-24 16,0 0 11-16,0 0-31 15,0 0-5-15,0 0-5 16,0 0 0-16,-2 0 0 0,-10 0 12 16,-1 5-2-1,3 7-12-15,-2 0 2 16,3 0 0-16,3 5-5 0,4-8 2 15,2 3 3-15,0-2-2 16,0 0 4-16,15 7 10 16,7-8-12-16,1 5 0 15,-4 2-1-15,-3-2 8 16,-5 5-7-16,-4 1 0 16,-3-1 2-16,-4 4-2 15,0 3 0-15,0 4 0 16,-17 0 30-16,-4-2-26 15,-4 0 18-15,0-6-7 0,0 0-11 16,2-4 21 0,3-4-23-16,5-3 2 0,3-6 23 15,8 2-21-15,2-7-2 16,-1 0 14-16,3 0-10 16,0 0 35-16,0 0-35 15,0 0-5-15,0 0 18 16,0 0-11-16,0 0-10 15,0 0 0-15,0 0 9 16,0 0-6-16,0 0-3 16,-2 0 0-16,2 0-3 15,0 0 8-15,0 0-5 0,0 0 0 16,0 0 5 0,0 0 3-16,0 0-8 0,0 0 0 15,0 0 21-15,0 0-9 16,0 0-5-16,0 0 2 15,0 0-7-15,0 0 31 16,2 0-33-16,9 0 0 16,3 0-5-16,-1 0 6 15,3 7-1-15,-1 7 0 16,1 4 1-16,-1 4-10 16,2 5 9-16,-5 1 0 15,5 6-10-15,-4 2 15 16,0 3-5-16,3 7 0 15,-3 9 1-15,-2 3 1 16,0 8-2-16,3-3 0 16,-5 5-7-16,-1 2 15 15,0-3-8-15,-4 4 0 0,0-4 3 16,-4 9 0-16,0 1-3 16,0-7 0-16,0 8 11 15,0-8-5-15,0 2-6 16,0 4 0-16,0-6 6 15,0-2 6-15,0-6-12 16,0-8 0-16,2-5 5 16,3-9 4-16,-1-2-9 15,1 0 0-15,-5-6 6 16,0 5 5-16,0-8-9 0,0 0-2 16,0-4 12-1,0-6-2-15,5-5-10 16,-1-7 0-16,0 3 5 15,1-2-3-15,-1-4-2 0,2 1 0 16,0 0 0-16,-2 0 5 16,-2-1-5-16,2-1 0 15,1 2 3-15,3 0 17 16,9-5-15-16,12 0 11 16,13 0 27-16,13-13-43 15,6-10 0-15,-6 5-126 16,-17-8-251-16</inkml:trace>
  <inkml:trace contextRef="#ctx0" brushRef="#br0" timeOffset="-180846.77">31897 13312 128 0,'0'0'291'0,"0"0"-212"16,0 0 51-16,0 0 9 16,0 0-97-16,0 0-19 15,0-21-17-15,19 13 8 16,2 0-7-16,-1-1-5 16,-3 1-2-16,-3 6 12 15,-5 2-5-15,-1 0-9 0,0 0 2 16,-4 12 0-16,0 15 7 15,-1 7 4-15,-3 4-2 16,0 6 21-16,0 7-30 16,-3 0 28-16,-7 5 4 15,-4-3-19-15,3-3 39 16,1-4-37-16,8-6 3 16,2-5 7-16,0-3-21 15,8-9 1-15,5-3 3 16,7-5-4-16,-3-8 11 15,1-1-11-15,0-4-4 0,2-2 4 16,-4 0 1 0,-3 0-10-16,0 0 4 15,-5-3 1-15,-4-4-6 0,0 2 7 16,-4 2-1-16,0 1 0 16,0 2 7-16,0-2-7 15,0 2 0-15,0-2 3 16,0 2-8-16,-8-2 5 15,-2 2 0-15,-1 0 0 16,0-1 2-16,2 1-2 16,2 0 0-16,-1 0 0 15,-4 0-5-15,-1 0 5 0,0 0 0 16,-1 0-1 0,1 0-3-16,4 5 2 0,0 2 2 15,0 2 0-15,3 3-16 16,-2 2 18-16,2 4-2 15,2 4 0-15,-1 4-1 16,1 6 1-16,2 9 0 16,2 3 2-16,0 6-3 15,0 11 2-15,0 2-1 16,6 12 0-16,7 11 12 16,3-2-1-16,-1 6-5 15,-1-9-4-15,1 4 23 16,1 0-23-16,-3-1 3 15,-1 0 17-15,-12 12-21 16,0-3 15-16,0-7-9 0,0-4-2 16,-5-10 22-1,3-4-20-15,2 2-7 0,0-1 8 16,0-7 2-16,0-8 8 16,0-6-2-16,0-12-6 15,0-6-6-15,0-2-3 16,-2-11-1-16,-1-2 0 15,1 1 3-15,-2-6-3 16,2 3 0-16,0-4 2 16,-3 4-2-16,1 0 3 15,-6 2-3-15,-3-5 0 16,-7 6 8-16,-7-6-4 16,-8 2-4-16,-1-10 6 15,-6-2-14-15,-3 0-28 16,-1 0-73-16,-1-24-222 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1T03:12:20.4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21807 11767 20 0,'0'0'47'16,"0"0"-7"-16,0 0 2 15,0 0-13-15,0-4-10 16,2 2 17-16,-2-1-20 16,3 1 3-16,-3 2-1 0,0 0-10 15,0 0 0-15,0 0 3 16,0 0-5-16,0 0-4 15,0-2-2-15,0 2 0 16,0 0 0-16,-5-1 0 16,1 1 17-16,-3 0-13 15,3 0 0-15,0 0 0 16,-1 0-4-16,0 0 0 16,1 0 0-16,1 0 3 15,1 0 0-15,2 0-2 0,0 0-1 16,0 0 0-1,0 0 0-15,0 0 1 0,-2 0-1 16,0 0 0-16,0 0 4 16,-5 0-4-16,0 0 0 15,0 0 0-15,3 0 1 16,2 0-1-16,0 0 1 16,2 0 0-16,0 0-1 15,0 0 1-15,0 0-1 16,-2 0 2-16,2 0-1 15,0 0-1-15,0 0 1 16,0 0 0-16,0 0 2 16,0 0 3-16,-3 0-1 15,-1 0 1-15,0 0 4 16,-4 0 1-16,4 0-7 0,2 0-1 16,0 0 1-16,0 0 1 15,-3 0-3-15,1 0-2 16,0 1 3-16,-4 1-2 15,2 0 6-15,-3 1-5 16,0-1 1-16,-2 2 3 16,0 0-3-16,1 0 0 15,2 0-2-15,-1 2 2 16,3-2-2-16,-2 1 3 16,2-2 3-16,-1 1-6 15,5-3 5-15,-2 4-3 16,-1-3-3-16,0 1-4 15,1 2 4-15,-3 1 1 16,1-3 3-16,-1 2-2 0,0 1 3 16,3-3-3-16,-5 4 3 15,3-1-3-15,-4 1 11 16,1 2-13-16,3-1 3 16,-3 2 2-16,0-2-1 15,0 1 3-15,0 0-3 16,1-1-2-16,0 1-1 15,2 2 4-15,-1-2-3 16,3 0-2-16,-3-1 6 16,0 1-6-16,-2-4 0 15,3 5 2-15,2-2-1 16,-4 3-1-16,2 1 0 16,-3-3 2-16,3 1 1 0,0 0 7 15,0 3-6-15,2-4 0 16,-3 5-3-16,3 3 0 15,-3-2 3-15,0 4-3 16,0-2-1-16,1 0 10 16,-3-2-10-16,2-1 2 15,3 1-2-15,-1-1 2 16,3 0 4-16,-2 2-6 16,2-3 9-16,-3 4-9 15,3 1 0-15,2 0 8 16,0 0-2-16,0 1-4 15,0-4 1-15,0 2-4 0,0 0 8 16,0-3-10-16,0 4 8 16,0-2-4-16,0 0 1 15,0 2 4-15,4-1-5 16,3 1-1-16,-1 0 1 16,1-1 4-16,0 2-5 15,0-1 2-15,1-2 0 16,3-2-2-16,3 2 0 15,-3-2 2-15,1 0-1 16,1-2 5-16,-5-2-3 16,6 0 0-16,-3-2-3 15,1 3 2-15,1-4 3 16,0 3-3-16,3 2 0 0,2 0 2 16,1 2-2-1,2 1-2-15,3-2 1 0,-2 1 5 16,5-2-1-16,-2-1-4 15,-1-2 7-15,-1 0-1 16,-4-4-1-16,-1 0-2 16,0-3 5-16,2 0 1 15,-2-2 7-15,2 0 2 16,2 0-2-16,3 0-4 16,2 0-2-16,0-9 2 15,0-1-2-15,2 2-2 16,-3-1-2-16,3-3-2 0,-5 1 0 15,-1-1 0-15,-6 2 0 16,1-3 4-16,-5 2 1 16,-1-4 15-16,1-2-10 15,-1-3-1-15,1-1-4 16,1 1 1-16,-1-5-7 16,-1 1-2-16,2-2 1 15,-3 2 0-15,1 2 0 16,-3 1-3-16,-1 1 1 15,-1 5 3-15,0-1-3 16,0 0-1-16,-3 2 3 16,0 0-3-16,1 0 0 15,-5-3 3-15,2 0-1 0,-2-2-2 16,0 3 0 0,0-2 4-16,0 2-4 0,0-2 2 15,0 3-3-15,0-5 3 16,0 5-1-16,0-1-1 15,0 0 0-15,0 2 0 16,0 0 1-16,0 2 0 16,0 2-1-16,0-3 0 15,0 4 0-15,0-4 0 16,0 1 2-16,-7-2-4 16,1 0 4-16,1 2-4 15,-1 1 4-15,-1-1-1 16,0 1-1-16,3 2 2 15,-1-2-2-15,1 1 0 0,-3-4 0 16,2 2 0-16,1 1 0 16,-2-1 0-16,1 1 0 15,-3-1 1-15,0 2-3 16,0-3 4-16,1 6-4 16,3-1 1-16,-4-2 1 15,4 2 0-15,-2 0-1 16,-1 0 1-16,1-1 2 15,-2 2-1-15,4-1 0 16,0 0-1-16,1 2 1 16,-1 0-1-16,0 2 0 15,-4-3 0-15,2 2-2 16,-3-2 4-16,-4-2-2 16,-1-3 1-16,-3-1 0 0,-1 0 3 15,-3-3 0-15,2 2-3 16,-6-2 0-16,-4 2 0 15,-14 1-1-15,-12 8-1 16,-19 5-65-16,-17 0-227 16,-16 0-257-16</inkml:trace>
  <inkml:trace contextRef="#ctx0" brushRef="#br0" timeOffset="1273.08">20868 11490 145 0,'0'0'80'0,"0"0"-5"16,0 0-9-16,0 0-9 0,0 0 0 16,0 0-24-16,-2-30 10 15,2 28-9-15,0 0-1 16,0 0 8-16,0 2-1 15,0 0-8-15,0 0-13 16,0 0-10-16,0 0-5 16,0 0-4-16,0 0-1 15,0 18-4-15,0 10 5 16,0 6 2-16,0 1-1 16,0 4 2-16,0 0-1 15,0-6-1-15,0-3 2 16,0-5-2-16,0-6-1 15,0-2 2-15,0-8-2 0,0-2 2 16,2-3-1-16,-2-4 4 16,0 0 1-16,0 0 3 15,0-2 3-15,0-14-12 16,0-9-12-16,6-1-3 16,-4-3-34-16,-2-4 15 15,0 3 20-15,0 1-2 16,0 0 16-16,0 5 0 15,0-1 8-15,0 8-4 16,-4 1-4-16,-2 2 11 16,4 6 4-16,0 2 1 15,2 4-2-15,0 2-1 0,0-2-1 16,0 2-2 0,0 0-10-16,10 0-18 0,13 0 16 15,8 0 1-15,3 7 1 16,2 13 2-16,0 1-2 15,-1 3-1-15,-4 1 1 16,-6-5 2-16,-12-3-2 16,-9-1 0-16,-4-2-1 15,0-1 6-15,-8 0-5 16,-17 1 1-16,-10 0 1 16,-5 0 4-16,0 3 3 15,1-6-4-15,10 0-5 16,10-3 0-16,5-2 1 15,7-5 3-15,7-1-8 0,0 3 8 16,0-3-4-16,0 0 0 16,0 1-15-16,0 4-73 15,9-4-39-15,16-1-220 16</inkml:trace>
  <inkml:trace contextRef="#ctx0" brushRef="#br0" timeOffset="2947.27">24072 11297 37 0,'0'0'54'16,"0"0"-2"-16,0 0 22 16,0 0-12-16,0 0-24 15,0 0-21-15,-2-20 13 16,2 16-10-16,0 0 2 15,0 0 8-15,0 2 1 16,0-1-3-16,0-2-9 16,0 1 4-16,0 0-4 15,0 0-3-15,0 1-7 0,0 3 15 16,0 0 7 0,-4 0-30-16,-10 0 0 0,-8 0-1 15,0 6 11-15,-3 3-11 16,2 5 1-16,6-2-1 15,-1 3 3-15,3 0 0 16,1 2-3-16,-1 1-3 16,3 0-1-16,1-3 4 15,3-1 6-15,2-3-6 16,6-3-2-16,0-1-5 16,0 0 1-16,0-1 1 15,0-1 0-15,3 2 5 16,13-3 6-16,4-1-1 15,-1 4-1-15,4-1-3 0,-3 2-1 16,-2 2 0-16,-2 2 0 16,-6 4 2-16,2 0-2 15,-5 1 2-15,-5-5-2 16,-2 5 1-16,0-3 5 16,0-2-3-16,0-2 2 15,-7-3-3-15,-7-1 5 16,1-5 6-16,-7 1 14 15,-5-2 6-15,-2 0-20 16,2 0-2-16,0 0-2 16,2 0-2-16,5 0 3 15,9 0 0-15,5 0 2 16,2 0 1-16,2 0 0 0,0 0 1 16,0 0-11-16,0 0-3 15,6 0-159-15,1 0-213 16</inkml:trace>
  <inkml:trace contextRef="#ctx0" brushRef="#br0" timeOffset="4837.29">22984 11569 157 0,'0'0'92'0,"0"0"-49"15,0 0-21-15,0 0 8 16,0 0-8-16,0 0-5 16,-58-1-7-16,43 1-2 15,1-2 18-15,-1 2 16 16,-3 0 1-16,1 0-6 15,-4 0-4-15,-4 0-9 0,-6 0-2 16,-2 2-2-16,-3 8-13 16,3 1 0-16,4-4 9 15,4-2 1-15,3 4 9 16,-1-4-4-16,6 2-6 16,-3-1-8-16,2 2-3 15,-4 0-3-15,-3 2 4 16,0 0-1-16,2-2 6 15,-2 4-5-15,-2-2 8 16,-2 1-6-16,0 1-6 16,-2 0 8-16,4 3-7 15,2 2 1-15,-2-2 0 16,4 3 0-16,-2-3 1 0,5 1 3 16,4-4-5-16,3 0 0 15,0-1 0-15,-4 4 1 16,2 1-2-16,-1 2 1 15,-4 0 1-15,5-1-2 16,-3 1 0-16,5-4 0 16,-1 1 2-16,3-3-2 15,0-2-1-15,2-1 0 16,0 0 1-16,2 1-1 16,-1 3-1-16,-2 1 6 15,4 1-6-15,-3 2 6 16,0 0-3-16,2-3-1 15,-2 2-1-15,3 0 0 16,-1-2 1-16,0 0 0 0,3-1-2 16,-1-1 2-16,1-2-1 15,2 2-1-15,0 0 0 16,2 2 2-16,-2 1-2 16,-1-1 3-16,-2 5 0 15,1-1-1-15,-1 0 0 16,1 0 2-16,2-1-3 15,0-2 0-15,2 1-1 16,0 0 3-16,0 0-2 16,0 0-1-16,0 1 0 15,6-2 0-15,3 4 2 16,1-2-2-16,-2 1 3 16,1 0-2-16,0 3-1 0,0-1 4 15,2 0 0-15,-2-2-2 16,2 0-1-16,2 2 3 15,1 0-2-15,1 0 3 16,1 0-1-16,2 0-2 16,2 1 2-16,-2 0-2 15,-1 2 1-15,2 0-1 16,-2 4 4-16,1-1-5 16,0-3 0-16,0 1 13 15,2-4-2-15,-1-1-1 16,6-5-4-16,2-4 9 15,4-4 4-15,3-2-15 0,4-4 12 16,4 2 1-16,-2-2-11 16,5 0 8-16,1 0-6 15,-1-4-8-15,-3-6 11 16,-4 0-3-16,-5-4-2 16,4 0-3-16,-4-4 4 15,3-1-3-15,1 2-1 16,4-2-2-16,-1 1 3 15,-2-1-3-15,-3 1 3 16,1 0-3-16,-7-3-2 16,0 1 3-16,-2 0 1 15,-3-4-4-15,1 0 7 16,-2-4 3-16,-4-2-4 0,-1 0-3 16,-5-2 5-16,-1 4-5 15,-4-2 4-15,1 4-2 16,-5 0 1-16,4-5-5 15,-4 3 3-15,1 0 0 16,-3 0-2-16,2 2 0 16,-2-2 0-16,-2 1-2 15,4 1 3-15,-1 1-2 16,-1 1-1-16,1 0 2 16,-3 0-1-16,2 0-1 15,-2 4 1-15,0 2 2 16,0-1-1-16,0 1-2 0,0 1 0 15,0 0 1 1,0 3-1-16,0 1 2 0,0-4 0 16,0 0-2-16,0 3 1 15,0-4-1-15,0 4 0 16,0 2 2-16,0 1-2 16,-2 1 0-16,-1 0 0 15,-2 2 0-15,3 1 3 16,0-2-6-16,0-1 4 15,0-3-2-15,0 2 2 16,0-1-1-16,-1 0 1 16,-1 0-1-16,2-2 1 15,-3 0-2-15,-4-3 2 0,-2 2-1 16,-7-8 0 0,-7-1-4-16,-10-2 3 0,-19 1-5 15,-17 4 0-15,-16 11-96 16,-15 7-150-16,-10 3-210 15</inkml:trace>
  <inkml:trace contextRef="#ctx0" brushRef="#br0" timeOffset="5849.2">22135 12015 49 0,'0'0'88'15,"0"0"-40"-15,0 0-4 16,0 0-17-16,0 0-2 16,0 0-13-16,25-39 0 15,-23 36 12-15,0 1 41 16,-2 2 1-16,0 0-21 16,0 0-22-16,0 0-14 15,0 0-9-15,-7 0-6 16,-15 18 6-16,-11 6 4 15,-3 4 5-15,-2 2-4 0,2-1 11 16,3-1-3-16,4-2-1 16,7-4-4-16,2-4-6 15,4 0 0-15,0-6 2 16,6-1-2-16,2-4 0 16,6-2 0-16,0-5-1 15,2 3-1-15,0-1 0 16,0-2-31-16,0 0-63 15,14 0 1-15,10 0-115 16</inkml:trace>
  <inkml:trace contextRef="#ctx0" brushRef="#br0" timeOffset="6173.26">22269 12054 162 0,'0'0'20'0,"0"0"-8"16,0 0 20-16,0 0 5 16,0 0-2-16,0 0-6 15,-105 33-11-15,84-16 9 16,4-2-12-16,-3 4 20 16,-7 3-7-16,-2 2-17 15,-2 0 2-15,-3 3-6 16,1-6-3-16,2 3 5 0,4-6-3 15,5-2 5-15,6-5-4 16,8-6-1-16,3-1-3 16,5-4 2-16,0 0-2 15,0 0-3-15,0 0-40 16,20 0-60-16,5-6-47 16,4-12-29-16</inkml:trace>
  <inkml:trace contextRef="#ctx0" brushRef="#br0" timeOffset="6445.08">22141 12166 99 0,'0'0'88'16,"0"0"-11"-16,0 0-48 15,0 0-11-15,0 0-12 0,0 0 1 16,45-20-7 0,-45 20-3-16,0 8 3 0,-16 6 18 15,-3 4 24-15,-4 2 4 16,-1 4 6-16,-5 2-34 15,0 0 2-15,0 2-6 16,2-4-8-16,3-4 3 16,4-2-3-16,7-5-2 15,1-1-2-15,8-7-1 16,1-1-1-16,3-1-4 16,0-3-129-16,0 0 64 15,5 0 10-15,13-9-187 0</inkml:trace>
  <inkml:trace contextRef="#ctx0" brushRef="#br0" timeOffset="6710.92">22218 12264 104 0,'0'0'125'16,"0"0"-66"-16,0 0-59 15,0 0 8-15,0 0 0 16,0 0 50-16,-58 32-6 15,26-12-32-15,1 1-12 16,2-2 6-16,0 3 25 16,-2 2-10-16,2-2-16 15,2 2-12-15,5-4 5 16,2 1-6-16,2-6 3 16,3 2-2-16,-1-5-1 15,5-4-55-15,4-2-61 0,4-5 20 16,3-1-35-16,0 0 45 15</inkml:trace>
  <inkml:trace contextRef="#ctx0" brushRef="#br0" timeOffset="6984.77">22168 12386 117 0,'0'0'116'16,"0"0"-43"-16,0 0-58 15,0 0-15-15,0 0 0 16,0 0 63-16,-27 44-34 0,-4-17-8 16,2-1 3-16,0-5-1 15,8-3 7-15,0-2-1 16,3-2-14-16,5 0-8 16,-2-1-2-16,1-3-1 15,3 2-2-15,5-4-2 16,-2-4-47-16,8-2-59 15,0-2 5-15,0 0 4 16,0 0-10-16</inkml:trace>
  <inkml:trace contextRef="#ctx0" brushRef="#br0" timeOffset="7161.67">22126 12492 73 0,'0'0'118'0,"0"0"-52"0,0 0-61 16,0 0-5-16,0 0 49 15,0 0 22-15,-83 65-20 16,59-46-19-16,2 1-5 16,4-3 0-16,0-3-8 15,0 1-15-15,2 0 1 16,1-4-5-16,3-4-156 16</inkml:trace>
  <inkml:trace contextRef="#ctx0" brushRef="#br0" timeOffset="9487.34">22141 11909 42 0,'0'0'17'0,"0"0"3"16,0 0 49-16,0 0 15 15,0 0-30-15,0 0-21 16,0 0 7-16,0 0-8 16,0 0 0-16,0 0-14 15,0 0 2-15,0 0 1 16,0 0-11-16,0 0-3 15,0 0-2-15,0 0-2 16,0 0 4-16,0 0-2 16,0 0-5-16,0 0 2 15,0 0-1-15,0 0 3 16,-6 0-2-16,2 0 2 16,-3 9-2-16,1-4-1 0,-4 5 1 15,4-2 0 1,1 1-1-16,-1 0 1 0,-2 3 2 15,0-2-3-15,-3 6 0 16,-5 2-1-16,1 2 4 16,-6 4-2-16,4-1 0 15,1-4 2-15,3-5-4 16,3-1 1-16,6-5 0 16,4-6 1-16,0-2-2 15,0 0 3-15,0 0 3 16,0 0-1-16,0 0-2 15,0 0-3-15,0 0-8 0,0 0-97 16,0 0-154-16</inkml:trace>
  <inkml:trace contextRef="#ctx0" brushRef="#br0" timeOffset="9850.12">22104 12043 64 0,'0'0'84'16,"0"0"-20"-16,0 0-15 15,0 0-11-15,0 0-5 16,0 0-7-16,11-9-4 0,-11 9-19 16,0 0-3-16,-3 0-3 15,-14 17 3-15,-6 3 22 16,-3 5 9-16,1 1-16 15,3-1-3-15,0 0 3 16,-1-3-8-16,6-4 0 16,-1 0 1-16,-1-4-3 15,7 0 1-15,-4-2 1 16,5-2-2-16,6-4-5 16,3-4 0-16,2 0-5 15,0-2-39-15,0 0 19 16,7 0-37-16,15 0 5 15,5-14-33-15,2-4-68 0</inkml:trace>
  <inkml:trace contextRef="#ctx0" brushRef="#br0" timeOffset="10123.94">22244 12064 76 0,'0'0'133'0,"0"0"-75"16,0 0-52-16,0 0-6 15,0 0 20-15,0 0 17 16,-78 44 4-16,53-19-15 16,-1 2-8-16,4-1 6 15,-3 2-5-15,3 0-9 0,0-3 4 16,-1 1-4 0,3-3-5-16,-2 0-2 0,2-4 1 15,2-1 1-15,1-2-3 16,3-2-2-16,7-6-12 15,3-4-55-15,4-4-26 16,0 0 72-16,9 0-18 16,11-9-81-16</inkml:trace>
  <inkml:trace contextRef="#ctx0" brushRef="#br0" timeOffset="10395.9">22153 12230 78 0,'0'0'117'0,"0"0"-16"0,0 0-70 16,0 0-27-16,0 0-4 16,0 0 0-16,-6 10 28 15,-13 8 19-15,-3 6-31 16,-1 2 3-16,-3 5-1 16,-3 1-11-16,-2 1 9 15,0 4-4-15,2-3-4 16,2-5-4-16,7-4 3 15,9-9-7-15,4-9 0 16,7-4-5-16,0-3-84 16,0 0 73-16,13 0-42 15,10-14-88-15,4-11-53 16</inkml:trace>
  <inkml:trace contextRef="#ctx0" brushRef="#br0" timeOffset="10663.26">22255 12302 55 0,'0'0'92'0,"0"0"-13"16,0 0-67-16,0 0-5 15,0 0-2-15,0 0 40 16,-53 35 17-16,29-14-28 16,1 1-10-16,1 0-4 15,-1 2 0-15,-4 3-1 16,-1 0 2-16,-1 4-12 15,0-5-2-15,4-2-1 16,7-4-5-16,5-5-1 0,7-8 0 16,1-3-5-16,5-4-39 15,0 0 21-15,0 0 7 16,7-2-135-16,8-14-83 16</inkml:trace>
  <inkml:trace contextRef="#ctx0" brushRef="#br0" timeOffset="11125.25">22195 12410 172 0,'0'0'103'0,"0"0"-23"0,0 0-33 16,0 0-40 0,0 0-7-16,0 0 0 0,-15 16 60 15,-5 6-21 1,-5 1-12-16,-2 5-6 0,-2-1-4 15,2 2-10-15,3-3 3 16,4-4-4-16,2-4-2 16,7-5-2-16,2-2 1 15,7-5-3-15,0-3 0 16,2-3-27-16,0 0-29 16,0 0 48-16,2 0 0 15,15-7-92-15,4-9 37 16,-1-2 28-16,2 1-44 15,2 0-47-15,-1 0 43 0,-6 3 81 16,-1 3 2-16,-9 3 51 16,-3 4 64-16,-4 4-32 15,0 0-81-15,0 0 10 16,0 1-12-16,-11 18 59 16,-7 2 3-16,1 2-12 15,-6 1-4-15,8-6-10 16,1-4-8-16,4-2-16 15,-2-4-7-15,3 0-3 16,3-4-2-16,1-4-95 16,5 0-244-16</inkml:trace>
  <inkml:trace contextRef="#ctx0" brushRef="#br0" timeOffset="21181.65">8729 15709 388 0,'0'0'165'0,"0"0"-91"0,0 0-45 16,0 0 13-16,0 0-3 15,0 0-22-15,2 0-17 16,-2 0-13-16,0 0-79 16,0 0-98-16,0 3-175 15</inkml:trace>
  <inkml:trace contextRef="#ctx0" brushRef="#br0" timeOffset="23440.76">8790 15683 324 0,'0'0'119'0,"0"0"-88"0,0 0-19 16,0 0-7-16,0 0-5 15,0 0 0-15,0-4-7 16,0 4-5-16,0 0-11 16,0 1-19-16,0 10-98 15,0-7-110-15</inkml:trace>
  <inkml:trace contextRef="#ctx0" brushRef="#br0" timeOffset="25161.18">10877 15802 145 0,'0'0'99'0,"0"0"-60"15,0 0-11-15,0 0 5 16,0 0 16-16,0 0 0 16,-35-5-4-16,33 1-25 15,-3 4 1-15,1 0 3 16,0 0 9-16,0 0 18 15,-4-3 7-15,-1 3-6 16,5 0 9-16,-2 0-3 0,6 0 7 16,0 0 7-1,0 0-10-15,0 0-1 0,0 0-28 16,0 0-8 0,0 0-14-16,0 0-2 0,0 0 2 15,0 0 0-15,0 0-8 16,0 0 3-16,0-6 2 15,15 6 6-15,5-1 10 16,9 1-20-16,2 0-2 16,5 0 1-16,6 0-1 15,7 0-1-15,7 0 0 16,2 0 0-16,0 0-1 16,-5 7 2-16,-6 0-1 15,-5-5 0-15,-3-2-1 16,-4 0 1-16,1 0 0 0,-3 0 2 15,-2 0 19-15,-2 0-2 16,0-2-5-16,-6-2-4 16,-6 1-1-16,-5 3-9 15,-8 0 0-15,-4 0-1 16,0 0 0-16,0 0 0 16,0 0 0-16,2 0-2 15,1 0 2-15,-1 0 1 16,2 0-1-16,-2 0 0 15,-2 0 1-15,0 0 0 16,0 0 0-16,0 0-1 16,0 0 4-16,0 0-1 15,0 0-3-15,2 0 0 0,1 0 1 16,2 0 0-16,1 0 5 16,-4 0-6-16,1 0 0 15,-3 0 9-15,0 0-3 16,0 0 2-16,0 0 4 15,0 0 2-15,0 0-5 16,0 0 4-16,0 0-7 16,0 0-4-16,0 0 2 15,0 0-4-15,8 0-43 16,6-7-170-16,-3-23-370 16</inkml:trace>
  <inkml:trace contextRef="#ctx0" brushRef="#br0" timeOffset="26976.14">3229 8101 279 0,'0'0'90'15,"0"0"-32"-15,0 0-32 16,0 0 1-16,0 0 2 15,0 0-16-15,0 0-2 16,-4-8-3-16,4 8 10 16,0 0 11-16,0 0 12 0,0 0 0 15,0 0-4-15,0 0-4 16,0 0-11-16,-2 0-2 16,0 0-9-16,-1 0 0 15,1 0-3-15,0 0-5 16,2 0 15-16,0 0 9 15,0 0 5-15,0 0-17 16,0 0-3-16,0 0-9 16,0 0 9-16,0 0-9 15,0 0 0-15,0 0-3 16,0 0-1-16,13 0 1 16,12 0 2-16,6 0 30 15,12 0 2-15,7 0-9 16,4 0-15-16,9 0-4 15,1 0 3-15,3 0-8 0,-5 0 8 16,-6 0-7-16,-9 0 1 16,-7 0-3-16,-13 0 0 15,-5 0 3-15,-4 0-1 16,-4 0-2-16,-4 0 0 16,-1 0 0-16,1 0 0 15,-2 0 0-15,1 0 1 16,-2 0-1-16,0 0 0 15,-3 0 0-15,-2 0 1 16,-2 0 0-16,0 0-1 16,0 0 0-16,0 0 0 15,0 0 0-15,0 0 0 16,0 0-8-16,0 0 3 0,0 0-24 16,0 0-5-16,0 0 21 15,-2 0 10-15,-2 0-17 16,-8 0-66-16,-1 0-58 15,-5 6-76-15,-2 5-109 16</inkml:trace>
  <inkml:trace contextRef="#ctx0" brushRef="#br0" timeOffset="39109.11">16382 15825 51 0,'0'0'44'0,"0"-4"15"15,0 2 16-15,0-1-16 16,0 3-17-16,0 0 2 16,0 0 11-16,0 0 1 15,0 0-7-15,0 0-12 16,0 0-14-16,0 0 12 0,0 0-12 16,0-5 7-1,-8 1-18-15,-2 4-4 0,-3-3-7 16,-3 3 6-16,3-2 3 15,1 2 7-15,3 0-1 16,5-3 11-16,0 3 2 16,4 0 13-16,-2 0 6 15,2 0-23-15,0 0 6 16,0 0-10-16,0 0-3 16,0 0-5-16,0 0-13 15,10 0 6-15,17 0 13 16,11 0-13-16,9 8 4 0,11-4-1 15,7 1-5-15,8 0-1 16,3 3 4-16,2-4-3 16,-2 6 3-16,-7-2-3 15,-11 0-4-15,-14 2 0 16,-11-5-2-16,-6-4 2 16,-11 1 2-16,-3 0-1 15,-5 0-1-15,-2-2 2 16,-4 2 10-16,0-2-1 15,-2 0 1-15,0 0-1 16,0 0-1-16,0 0-2 16,0 0 2-16,0 0 3 15,0 0-3-15,0 0 8 0,0 0-1 16,0 0 5 0,0 0-6-16,0 0 1 0,0 0-5 15,0 0-5-15,0 0-2 16,0 0-5-16,0 0 0 15,0 4-15-15,0 0-155 16,-4 0-158-16</inkml:trace>
  <inkml:trace contextRef="#ctx0" brushRef="#br0" timeOffset="40779.82">23285 8147 90 0,'0'0'48'0,"0"0"-18"16,0 0 1-16,0 0 14 15,0 0 11-15,0 0-17 16,0 0-9-16,16-46 11 16,-16 44 3-16,0 0-11 15,0 2 4-15,0 0-9 16,0-4 1-16,0 1-5 16,0 2 1-16,0-1-13 15,-9 0-8-15,-2 2-2 16,-3 0-1-16,3 0-1 15,0 0 0-15,0 0 0 0,0 0 0 16,0 0 2-16,1 0-1 16,6 0 3-16,0 0 3 15,4 0 9-15,0 2 5 16,0-2 5-16,0 0 7 16,0 0-6-16,0 0-12 15,16 0 3-15,10 3 11 16,17 0-4-16,10-1-1 15,10-2-2-15,8 0-6 16,2 0-4-16,-8 0-3 16,-10 0-7-16,-14 0 5 15,-14 0-4-15,-12 0 0 16,-8 0-3-16,-7 0-1 0,0 0 1 16,0 0 0-16,0 0 22 15,0 0 4-15,0 0 7 16,0 0-5-16,0 0-13 15,0 0-11-15,0 0 6 16,0 0-8-16,0 0-1 16,0 4-1-16,-11 1-1 15,-10 8-24-15,-5-1-179 16,-2-5-215-16</inkml:trace>
  <inkml:trace contextRef="#ctx0" brushRef="#br0" timeOffset="52903.2">29083 11867 306 0,'0'0'60'16,"0"0"-29"-16,0 0-2 15,0 0 54-15,0 0-10 16,0 0-31-16,0 0-20 16,-4 0 11-16,4 0 20 15,-2 0 3-15,0 0-18 0,-3 0-8 16,3 0-10-16,-5 0 4 15,0 0-7-15,3-2-4 16,-3-3 3-16,1 2 4 16,-2-1 3-16,2 0-3 15,-5 2 9-15,2-2-16 16,0 0-1-16,-2 2-1 16,5-1-2-16,-6 0 6 15,-1 1-1-15,-3-2-5 16,-1 0-2-16,-4 0-3 15,3 1 0-15,1 3-2 16,-1-2 2-16,0 1-4 0,0-1 2 16,-2 2 3-1,0-2-4-15,2 2 3 0,1 0 3 16,1 0-6-16,1 0 1 16,1 0-2-16,-1 0 4 15,-2 0-3-15,-1 0 1 16,-1 0-1-16,-6 0 0 15,-2 2-1-15,3 3-1 16,0 4 1-16,1-3 1 16,5 2 1-16,5 1-1 15,-1-6-1-15,3 3 0 16,1-1 7-16,0-2-6 16,1 3-2-16,1 2 3 15,-6 2-1-15,-1 0 2 16,-4 4-2-16,2 0-1 0,-1 0 1 15,0 4 3-15,0 1-4 16,2-2 2-16,3 1 3 16,0 2-1-16,0 0 5 15,0 0-4-15,1 1-4 16,-1 1-1-16,1 0 4 16,-1 2-1-16,-1 0-3 15,1 0 0-15,0 3 1 16,-1-4 3-16,4-1 1 15,-4 3-5-15,3-4-1 0,0 4 1 16,-1-4 7 0,6-1-7-16,0-2 3 0,-1 1 0 15,0 0-3-15,0 1 0 16,1 2 0-16,-1 1 4 16,0 1 4-16,2-4-6 15,1-1-2-15,0 4 0 16,-1-5 0-16,1-1 4 15,2 0-4-15,-2 0 2 16,1 0 2-16,0 1-1 16,3 5 3-16,-2-2-6 15,0 2 1-15,2-2 3 0,-2-1-4 16,2-1 1 0,0-2-2-16,0 1 2 15,0 0 0-15,0-4 2 0,0 2 2 16,0-2-1-16,0 3-3 15,4 3 0-15,8 1 12 16,1 0-11-16,-2-1 1 16,0 0 0-16,0 2 5 15,1 2-6-15,1 2-1 16,-2-4 5-16,3-3-5 16,-1 1 5-16,3-6-2 15,-1 3-1-15,5 2 3 16,3-6 0-16,-2 6 0 15,2-4 3-15,-1 2-2 16,1-5 1-16,-1-3-3 16,-2 2 0-16,3-5-3 15,-2 4 4-15,4-5 1 0,2 0 4 16,2 1-3-16,4-5 2 16,-2 1 1-16,0 3-8 15,1-3 6-15,-3 2-2 16,2-3-4-16,0 2 2 15,0-1-1-15,0-2 1 16,-2 0-3-16,0 0 1 16,0 0 1-16,-2 0-1 15,4 0-1-15,3 0 1 16,-3-6 0-16,-2 0-2 16,-2-2 2-16,0 2-3 0,-3-2 1 15,1-2 1-15,4 0-1 16,-3-4-1-16,1 0 1 15,2-1-1-15,-4 0 3 16,-1-1-1-16,-1-1-2 16,-2 2 2-16,2-2-1 15,2-1-1-15,-1-5 0 16,-2 2-2-16,1-3 2 16,-1 0 2-16,-5 2 5 15,2 2 0-15,-1 1-5 16,-5-1 2-16,1 1-3 15,-1 0 1-15,0-6 3 16,1 2-4-16,1-3 0 16,-1 1-1-16,-2 0-2 0,2-1 2 15,-5 4 3-15,2 0-1 16,-2 3 3-16,0-1-4 16,0 1-1-16,0 0 5 15,-2 2-5-15,-1-5 1 16,3 2 1-16,-2-4 2 15,0 3-3-15,-3-4 1 16,-2 2-1-16,-2 5 0 16,2 1 0-16,-2 1-1 15,0 2 0-15,0-1 0 16,0 2-1-16,0-3 1 16,0-1 0-16,0-1 1 15,0 0-1-15,-2-2 0 0,-2 2 0 16,0 2 2-16,-1 0-1 15,0 2-2-15,1 0 2 16,-1 2-1-16,1 0 0 16,0 0 0-16,2 0 1 15,-3 2-1-15,0 2 1 16,3 0-1-16,-2 2 0 16,1-1 0-16,1 2 0 15,0-2 0-15,-2 2 0 16,2-2 1-16,-3 0-1 15,0 0 1-15,-2-1-1 16,3 0-1-16,0 1 0 16,0-4 1-16,-3 4 2 15,2-1-2-15,0 2 0 0,-1-1-1 16,2 2 1-16,-3-2 1 16,0 1-1-16,-2-2-2 15,1 1 1-15,-3-4 1 16,-3 0-1-16,-11-10 1 15,-6-1 0-15,-11-10 1 16,-14-4-1-16,-13-8-1 16,-18-4-1-16,-20-2-17 15,-27 4-62-15,-28 7-160 16,-26 10-576-16</inkml:trace>
  <inkml:trace contextRef="#ctx0" brushRef="#br0" timeOffset="55453.31">27906 11656 100 0,'0'0'158'0,"0"0"-118"16,0 0-13-16,0 0 29 15,0 0 21-15,0 0-15 16,-2-2-21-16,2 2-19 15,0 0-3-15,0 0 3 16,0 0 18-16,0 0 3 16,0 0-3-16,0 0-5 15,0 0 0-15,0 0 0 16,0 0 5-16,0 0-15 16,0 0-7-16,0 0-6 15,0 0 7-15,0 0 4 0,0 0-9 16,0 0 10-16,0 0 12 15,0 0-15-15,0 0-2 16,0 0-1-16,0 0-4 16,0 0 1-16,0 0-2 15,2 0-5-15,8 0 3 16,5 2-2-16,5 4 5 16,0 3 4-16,4-1-7 15,5 2 0-15,2 1-4 16,1 3-1-16,1 1-1 15,-2 0 0-15,-2-1-3 16,-2 3 5-16,-2 1-7 16,-1 0 4-16,3 4 0 15,0 5-4-15,2-2 0 0,-3 5 3 16,1 2-2-16,0 0 0 16,-5-1-1-16,-1-4 2 15,-4 0 2-15,-1-4-4 16,-3 4 1-16,3 0-1 15,-3 2 0-15,-4 2-4 16,0 3 4-16,-2-3 1 16,-5 1 4-16,-2 2-2 15,0 0-2-15,0 0 1 16,0-2 5-16,0 0-4 0,0-2-1 16,0-2 1-16,0 0-1 15,-7 3-1-15,1 1 3 16,-4 4 0-16,-3 4 0 15,-3 2-1 1,-1 4 7-16,-1 0-3 0,1 0-1 16,-4-2 0-16,3 2 6 15,1-1-7-15,-4-3-1 16,1 6 0-16,-4-2 3 16,-7 5-6-16,-5 2 6 15,-4 0-5-15,-2-1 6 16,-1-2-7-16,3-6 8 15,2-4-9-15,7-3 4 16,4-6-1-16,3 0 1 0,-3-1-1 16,0-6 2-16,-2 2 3 15,-2-2-2-15,-3-2-3 16,-3-2-1-16,-3-1 2 16,-3 0 1-16,3-6-4 15,5-4 1-15,1-6-1 16,5-3 0-16,5 0 6 15,-1 0-3-15,4 0 2 16,4 0 3-16,-3 0 4 16,-3-3-5-16,-4-6-3 15,4-3-4-15,-6 1 2 16,2-7-2-16,-2-2 1 16,2-9-1-16,-2 2 3 0,4-8 0 15,0 1-3-15,4-2 5 16,0 2-6-16,5 2 7 15,3 3-3-15,1-3-2 16,0 3 1-16,5-5 0 16,1-4-1-16,1-7 0 15,5-7 1-15,0-4-2 16,0-4 1-16,0-1 1 16,0 8-2-16,0 1 1 15,7 6-1-15,4 1 2 16,1 4-1-16,0-2-1 15,-1 1 0-15,3 2 2 16,-3-2-1-16,3 4-1 16,-3 0 0-16,-1 1 2 15,4 2-3-15,-1-4 0 0,3 4 2 16,-3-4-1-16,1 3-1 16,-1 0-1-16,1 2 1 15,1 0 2-15,-1 2-1 16,1 1-1-16,-2 2 1 15,1 2-3-15,-1 1 4 16,-1 1-3-16,1 2 6 16,-1 0-5-16,0 0 1 15,1 1-2-15,3-2 1 16,-3 0-6-16,6 1 6 16,-1 0 2-16,-1 0 2 0,1 6-3 15,-5 1-1 1,3 0 1-16,0 4-1 0,-3-1 0 15,-2 2-6-15,2 0 6 16,1 3 1-16,-3 3 0 16,5-2 3-16,-3-1-4 15,1 0 0-15,-1-2 2 16,-5 2-1-16,6 0-1 16,-3 2-2-16,1 1-4 15,-3 0 6-15,-1 3-6 16,-1-1 6-16,0 0 3 15,0-1-3-15,1 2 0 16,6-3 0-16,3-1-1 16,8 1-2-16,2 1 3 0,4 0 2 15,-2 0-2-15,-2 2 0 16,-5 2-6-16,0 0-42 16,3 0-21-16,8 0-56 15,11 0-23-15,10 0-140 16,11-4-311-16</inkml:trace>
  <inkml:trace contextRef="#ctx0" brushRef="#br0" timeOffset="56255.3">30053 11520 110 0,'0'0'497'16,"0"0"-411"-16,0 0-33 16,0 0 11-16,0 0 12 15,0 0-23-15,0 0-27 16,-7-18-14-16,7 18-4 15,0 0-7-15,0 0-2 16,0 6 1-16,0 20 0 16,0 8 18-16,0 8 19 15,0 2-29-15,0-2 9 16,0-3-13-16,3-9-4 16,-1-8 6-16,-2-8-4 0,0-8-2 15,0-4 0-15,0-2 1 16,0 0 9-16,0 0 2 15,2 0 14-15,0-8 24 16,5-17-17-16,2-11-30 16,-2-1 1-16,-1-4-1 15,-2 3 1-15,-1 0-1 16,-3 7-2-16,0 5 0 16,0 1 2-16,0 6-2 15,0 6 6-15,-9 5 0 16,-4 0-6-16,-3 6 1 15,3-1-2-15,3 3 1 16,6 0-6-16,4 0 4 16,0 0 1-16,0 0-2 0,0 0-16 15,16 11 14-15,6 12 4 16,7 3 8-16,0 3-8 16,-2 0 2-16,-9 3-1 15,-9 0-1-15,-9-1-1 16,0-1-1-16,-19-3 2 15,-18-1 0-15,-10-5 1 16,-9 0 2-16,-6-8-3 16,0-10-26-16,-1-3-227 15</inkml:trace>
  <inkml:trace contextRef="#ctx0" brushRef="#br0" timeOffset="56953.21">26959 11233 450 0,'0'0'19'0,"0"0"-17"0,0 0 32 16,0 0 23-16,0 0 43 15,0 0-61-15,-23-40-31 16,0 40-6-16,-9 0-2 16,-2 7 10-16,5 7-1 15,3-2 1-15,6 2 14 16,9-1-4-16,8-1-16 16,3 2 3-16,0-1-5 15,20 2 21-15,20 3-11 16,9 0 14-16,7 0-7 15,-4 0 0-15,-12 1-7 0,-13-5-12 16,-17 1-1 0,-7-3-9-16,-3 0-9 0,-5 1 19 15,-24-1 23-15,-13-3 43 16,-9 0-26-16,-5-6-26 16,2 2-8-16,8-5-6 15,8 0-30-15,11 0-185 16,15-17-500-16</inkml:trace>
  <inkml:trace contextRef="#ctx0" brushRef="#br0" timeOffset="57120.09">27488 11418 1215 0,'0'0'75'16,"0"0"-75"-1,0 0-4-15,0 0-8 0,0 0-115 16,0 0-218-16,-29 28-437 16</inkml:trace>
  <inkml:trace contextRef="#ctx0" brushRef="#br0" timeOffset="57815.93">28551 12140 369 0,'0'0'129'0,"0"0"-65"16,0 0 16-16,0 0-42 0,0 0 7 15,0 0 17-15,0-48-14 16,0 45-21-16,0 3-2 16,0 0 6-16,0 0 2 15,0 0-33-15,-14 11-11 16,-21 27 11-16,-19 18 1 15,-11 14 7-15,-8 6 11 16,1-4-10-16,12-8-4 16,12-10 6-16,11-9-7 15,11-11 2-15,6-6 4 16,4-8-7-16,5-4 2 16,4-9-5-16,7-7-33 0,0 0-151 15,13-15-277-15</inkml:trace>
  <inkml:trace contextRef="#ctx0" brushRef="#br0" timeOffset="58071.78">28568 12366 723 0,'0'0'55'16,"0"0"-55"-16,0 0 8 15,0 0 13-15,0 0 2 16,0 0-1-16,-227 181 8 0,176-132-17 16,-1-4-7-1,2 3 5-15,-4-2-9 0,2-4 0 16,3-1 3-16,9-8 3 16,9-8-8-16,14-5-50 15,9-12-85-15,8-8-167 16</inkml:trace>
  <inkml:trace contextRef="#ctx0" brushRef="#br0" timeOffset="58289.18">28450 12637 528 0,'0'0'206'0,"0"0"-169"16,0 0-36-16,0 0 40 15,0 0 4-15,0 0 9 16,-247 222-20-16,203-173-31 16,5-7 3-16,12-12 7 15,12-10-13-15,6-12-52 16,9-8-147-16,0-12-131 16</inkml:trace>
  <inkml:trace contextRef="#ctx0" brushRef="#br0" timeOffset="168635.87">22719 11630 19 0,'0'0'19'16,"0"0"-1"-16,0 0 2 15,0 0-11-15,-3 0-7 16,1 0-1-16,-2 0-1 16,0 0 7-16,-1 0 4 15,-1 0-7-15,1 0 9 16,0 0 9-16,3 0 2 16,-2 0-9-16,2 0-6 15,-3 0-3-15,3 0-1 16,-2 0-4-16,-4 0 3 0,2 0-3 15,-1 0 2-15,1 0 3 16,-4 0-1-16,4 0 6 16,-3 0-2-16,3 5 5 15,-1-4-8-15,0 1 3 16,0-2-2-16,5 2-1 16,-2-2 0-16,2 0 1 15,0 0-4-15,-3 2 2 16,0 0 1-16,1-2-2 15,-1 3-3-15,1-2 0 16,-2 1 3-16,1 0 2 16,-2-2 10-16,3 0-3 0,1 0-3 15,-3 2 2-15,2-2-7 16,-3 2 1-16,-2-2-3 16,2 3-2-16,-2-2 12 15,0 3-9-15,0-1 0 16,1-2 4-16,-1 2-3 15,-1-2 2-15,2 0 0 16,1 5-1-16,3-5 6 16,-4 3-4-16,2-2-6 15,-3-2 8-15,3 3-5 16,2 1 1-16,-4-3 2 16,4 1-3-16,-5 0-1 15,3 0 5-15,1 1-6 16,-2-3 2-16,3 2-4 15,-3-2 10-15,-1 2-5 0,-2-1 1 16,-1 3-5-16,5-2 0 16,-1 1 5-16,2-3-7 15,3 1-1-15,-3 2 1 16,1-2 1-16,0 2 2 16,2-3-3-16,-1 0 0 15,3 0 1-15,-2 1-3 16,-2-1 6-16,-3 3-3 15,0-3 2-15,1 1-2 16,-6 4-1-16,-3 4-1 0,-12 10-6 16,-4 5-16-1,-9-2-204-15</inkml:trace>
  <inkml:trace contextRef="#ctx0" brushRef="#br0" timeOffset="204623.87">22024 13499 129 0,'-5'-3'58'0,"0"0"-19"16,3 1 2-16,0 2 31 16,2-2 6-16,0 2-30 15,0 0-9-15,0-1-14 16,0 1 13-16,-2 0 4 0,2 0-2 15,0 0 3 1,0 0 2-16,0 0 2 0,0-3-13 16,0 3-6-16,0 0-6 15,0 0 1-15,0 0-14 16,0 0-9-16,0 14-32 16,0 21 32-16,0 16 19 15,0 10 55-15,0 1-28 16,0 2-13-16,0-4-5 15,0-2 1-15,0-7-8 16,0-3-3-16,0-8 7 16,0-7-4-16,0-6 6 15,0-11-6-15,0-6-7 0,0-6 0 16,0-4-6-16,0 0 10 16,0 0-8-16,0 0 4 15,0 0-2-15,0 0 0 16,0 0 4-16,0 0-1 15,0 0-15-15,0-6-40 16,0-11-60-16,0-6-105 16,4-7-143-16</inkml:trace>
  <inkml:trace contextRef="#ctx0" brushRef="#br0" timeOffset="205320.68">22496 13564 169 0,'0'0'130'16,"0"0"-61"-16,0 0 26 16,0 0 54-16,0 0-20 15,0 0-36-15,0 0-24 16,0 0-16-16,0 0-11 0,0 0-3 16,0 0-1-16,0 0-17 15,0 0 11-15,0 0-9 16,0 0 13-16,0 0-12 15,0 0-9-15,0 0-8 16,-2 0-7-16,-5 0-2 16,-9 7 2-16,-11 5 5 15,-10 9-2-15,-5 1 2 16,-1 2 1-16,7-2-6 16,7-3-1-16,10-1 1 15,7-6 1-15,6-5-1 16,6-3 0-16,0-1-5 15,0 0 10-15,18 1-1 16,17 0 9-16,7-3-1 0,8 4-4 16,-2-1-5-16,-5 6 0 15,-12-4-3-15,-8 4-1 16,-10 1 0-16,-11 4-16 16,-2 2 15-16,0-5-2 15,-18 2 4-15,-8 1 0 16,-8-3 0-16,-4-4 6 15,0-4-1-15,3-4-3 16,6 0-1-16,6 0 10 16,8 0 12-16,3 0 2 15,4-2-6-15,6 0 5 16,2-1 1-16,0 3-3 16,0 0-2-16,0-3-14 0,0 3-6 15,0 0-125 1,-14 0-166-16</inkml:trace>
  <inkml:trace contextRef="#ctx0" brushRef="#br0" timeOffset="206477.76">21288 13691 218 0,'0'0'162'15,"0"0"-77"-15,0 0-19 16,0 0 22-16,0 0-8 16,0 0-11-16,4-19-1 15,-4 17-8-15,0 2-6 16,2 0 0-16,-2 0 10 16,3 0-23-16,-3 0-17 15,0 0-24-15,0 12-7 16,0 20 7-16,0 10 24 15,0 7 16-15,0 4-16 16,0-5-3-16,0-1 9 0,0-8 0 16,0-6-12-16,0-8-6 15,0-6-5-15,0-5 0 16,0-8 4-16,0-4-3 16,0-2 1-16,0 0 4 15,0-4 5-15,0-19-18 16,0-7-16-16,2-7-33 15,5-5 12-15,-3-4 20 16,-2 8-4-16,-2-3 3 16,0 7 4-16,0 4 12 15,0 6-4-15,0 8 6 16,0-1-2-16,-6 9 2 0,2 5 5 16,-1 1 4-16,0 2-2 15,3 0 2-15,2 0-5 16,0 0 5-16,0 0 2 15,0 0 0-15,0 0-11 16,2 0-1-16,25 0 1 16,11 8 2-16,9 9 1 15,4 2-3-15,-7 3 3 16,-3 2-3-16,-15 2 0 16,-10-1 0-16,-11 2-9 15,-5-5 7-15,0 1 2 0,-23 0 1 16,-8-2 18-1,-3 1 1-15,-3-3 19 0,1 0-14 16,3-2-12-16,8-4 2 16,5-4-7-16,9-4 2 15,7-1-4-15,2-4 0 16,2 0 6-16,0 0 6 16,0 0 8-16,0 0-3 15,0 0 2-15,0 0-8 16,0 0 0-16,0 0-3 15,0 0-3-15,0 0-4 16,0 0-4-16,0 0 1 16,0 0 0-16,0 0-2 15,0 0-1-15,0 0 3 16,0 0-4-16,0 0 1 0,0 0 0 16,0 0 0-16,0 0-1 15,0 0 1-15,0 0-1 16,0 0-36-16,0 0-51 15,-12 0-148-15,-8-4-383 16</inkml:trace>
  <inkml:trace contextRef="#ctx0" brushRef="#br0" timeOffset="207098.95">20294 13851 92 0,'0'0'493'0,"0"0"-372"16,0 0-72-16,0 0 42 15,0 0 10-15,0 0-22 16,0 0 3-16,2-33-33 16,1 33-13-16,-1 0-4 15,-2 0-3-15,0 0-5 0,2 0-20 16,-2 24-4-1,0 20 0-15,0 20 49 0,0 11 2 16,0 1-23 0,0-4-16-16,0-10-1 0,0-10 4 15,0-10 4-15,0-9-10 16,0-12-2-16,0-7-7 16,0-7 6-16,0-6-2 15,0-1-4-15,0 0-5 16,0-5-30-16,0-21-87 15,0-15-119-15,0-11-243 16</inkml:trace>
  <inkml:trace contextRef="#ctx0" brushRef="#br0" timeOffset="207428.86">20309 13786 704 0,'0'0'151'16,"0"0"-39"-16,0 0 22 15,0 0-23-15,0 0-34 16,0 0-18-16,44-85-39 16,-9 80-18-16,7 5 6 15,9 0-3-15,-2 0-4 16,-4 18 0-16,-12 8-2 16,-10 1 1-16,-12 2-5 15,-11 0 5-15,0-3 0 16,-7-1 3-16,-22-1 0 15,-6-6 8-15,-6-2 6 16,1-6-7-16,9-1 2 0,4-5-8 16,14-4 1-16,5 0-2 15,6 0-3-15,2 0-2 16,0 0-70-16,34-11-81 16,15-11-265-16,13-4-292 15</inkml:trace>
  <inkml:trace contextRef="#ctx0" brushRef="#br0" timeOffset="207887.59">21123 13471 685 0,'0'0'183'0,"0"0"-86"15,0 0-22-15,0 0 41 16,0 0-25-16,0 0-39 15,4-14-32-15,-4 14-16 16,0 0-3-16,0 0-2 16,0 8-7-16,-16 15 3 15,-17 11 5-15,-9 5 16 16,-2 9-3-16,-1 6 1 16,9 4 9-16,7 7 0 15,11 5-3-15,12 3-7 16,6 0 10-16,4-2-6 15,31-3-3-15,19-9 1 0,11-1-5 16,11-12 2-16,4-11-1 16,-4-9-5-16,-14-9 2 15,-18-9 1-15,-17-7 6 16,-15-1-4-16,-12 0 4 16,0 0-4-16,0 0 0 15,0 0-8-15,0 0 1 16,0 0 1-16,-10 0-4 15,4 0 9-15,2 0-10 16,4 0-23-16,0-1-15 16,0-15-25-16,26-11-148 15,16-11-271-15</inkml:trace>
  <inkml:trace contextRef="#ctx0" brushRef="#br0" timeOffset="208373.84">22693 13355 455 0,'0'0'212'0,"0"0"-52"0,0 0-71 16,0 0 34-16,0 0-42 15,0 0-52-15,13-4-10 16,-3 4-7-16,4 0-5 16,4 18 10-16,6 17-10 15,10 14 2-15,1 18 8 16,2 13 14-16,-8 11-8 15,-14 4-9-15,-11 2 1 16,-4-8 19-16,-13 0-2 16,-24-9-5-16,-13-12 2 15,-4-7 0-15,1-15-5 0,0-7-7 16,6-12-3-16,5-12 6 16,10-4-9-16,12-6-6 15,7-5-1-15,11 0 0 16,2 0 1-16,0 0 1 15,0-13-6-15,6-8-34 16,21-7-110-16,9-7-149 16,6-6-339-16</inkml:trace>
  <inkml:trace contextRef="#ctx0" brushRef="#br0" timeOffset="208764.94">23332 13655 474 0,'0'0'248'16,"0"0"-131"-16,0 0-25 15,0 0 3-15,0 0 8 16,0 0-16-16,-49 8-31 16,49-8-12-16,0 0 13 15,0 0 0-15,0 0-12 16,7 0-20-16,11 0-9 0,6 0-6 16,5 0-3-16,-5 0-2 15,-3 0-2-15,-8 0-1 16,-4 0-2-16,-2 0-11 15,-5 0-30-15,0 0-40 16,-2 0-29-16,0 0-53 16,0 0-89-16,-4 5-132 15,-17 4 61-15</inkml:trace>
  <inkml:trace contextRef="#ctx0" brushRef="#br0" timeOffset="208943.84">23332 13655 155 0,'-42'83'201'0,"42"-83"-63"16,0 0-5-16,0 0 0 15,0 0-21-15,0 0 29 16,-38 34-29-16,67-34-8 0,13 0-27 16,7 0-23-16,3 0-18 15,-4 0-18-15,-5-6-11 16,-12-1-2-16,-11 4-5 16,-13 1-27-16,-7 2-107 15,0 0-174-15,-24 0-376 16</inkml:trace>
  <inkml:trace contextRef="#ctx0" brushRef="#br0" timeOffset="210068.95">23902 13546 714 0,'0'0'116'16,"0"0"-41"-16,0 0 23 15,0 0-18-15,0 0-50 16,0 0-22-16,0-9-8 0,0 9-10 16,-8 9 10-16,-5 14 1 15,-3 1 15-15,1 5-2 16,1 3 19-16,3 1-15 15,2 6 10-15,4 1 6 16,5-4 7-16,0-1-5 16,0-4-11-16,22-3-2 15,8-2 4-15,5-7-11 16,-2-7 6-16,1-8-12 16,-2-4 9-16,3 0-10 15,1-18-2-15,-5-15-2 16,-4-7 3-16,-14-6-7 15,-9-4-1-15,-4-4 2 0,0 0 3 16,-13 9-4-16,-9 11-1 16,4 12 0-16,0 12 3 15,7 5-3-15,-3 5-5 16,-1 0 4-16,-1 0-4 16,-1 9-83-16,1 11-70 15,5 2-72-15,9 0-272 16</inkml:trace>
  <inkml:trace contextRef="#ctx0" brushRef="#br0" timeOffset="210379.81">24309 13612 598 0,'0'0'193'0,"0"0"-102"0,0 0-13 16,0 0-8-16,0 0-29 15,0 0-33-15,-25-11-2 16,23 17-2-16,2-1 6 16,0-3 2-16,0-1 6 15,0-1 14-15,4 0 16 16,-2 0-4-16,0 0 5 16,-2-8 20-16,0-2-20 15,0 0-21-15,0 3-17 16,0 5-7-16,0-1-3 0,0 3-1 15,0 0-26 1,0 0-73-16,0 0-37 0,0 0-98 16,9 0-328-16</inkml:trace>
  <inkml:trace contextRef="#ctx0" brushRef="#br0" timeOffset="210872.91">24728 13418 260 0,'0'0'477'0,"0"0"-333"16,0 0-70-16,0 0 40 15,0 0-14-15,0 0-33 16,0-26-12-16,0 26-26 0,0 0-8 16,0 0-1-16,0 0-9 15,0 0 2 1,0 0-8-16,0 0-5 0,-8 9 0 15,-9 5 1-15,-3 1 8 16,-1 5-3-16,2-3-4 16,-4 9-2-16,1 4 1 15,-2 4 4-15,-1 5 1 16,1 1 4-16,6 1-5 16,5 3 4-16,4 2 2 15,9-5-6-15,0-1 4 0,0-8-3 16,11-3 4-1,16-8-8-15,6-7 0 0,5-8 9 16,-1-6-4-16,4 0-5 16,-5-11 7-16,-10-16-3 15,-8-2-4-15,-11 0 2 16,-7 0-3-16,-2 6 0 16,-23 3-2-16,-6 10 5 15,0 8-5-15,-2 2 1 16,-2 0-3-16,2 21 2 15,2 13-3-15,7-1-6 16,8 4-117-16,5-2-185 16,7-3-179-16</inkml:trace>
  <inkml:trace contextRef="#ctx0" brushRef="#br0" timeOffset="-170058.37">22010 13469 28 0,'0'-2'44'0,"0"-3"0"16,0 5-10-16,0-3-2 0,0 3-5 15,0-2 8-15,0 0-10 16,0 2-11-16,0-2 8 16,0-1-8-16,0 3 12 15,-2-3 1-15,2-1-3 16,0 2 13-16,0-2 11 15,0 0-14-15,0 1 6 16,0 3-6-16,0-3 10 16,0 3-17-16,0 0 2 15,0 0-14-15,0 0-11 16,0 0-4-16,0 0-8 16,0 3-3-16,0 17 11 15,0 9 15-15,0 9-1 0,2 9 0 16,0 4-1-16,5 4 4 15,-2-4-2-15,-3-2-3 16,0-7-2-16,-2-3 0 16,0-2-2-16,0-3 1 15,0-1-7-15,0 1 9 16,0-2 1-16,-7-3 8 16,3 0-5-16,1-7-10 15,1-4-3-15,2-3 11 16,0-4-11-16,0-5 7 15,0-3-6-15,0 2 1 16,0-5-3-16,0 0 0 0,0 0 0 16,0 2-1-16,0-2 0 15,0 0 0-15,0 0 10 16,0 0-6-16,0 0 1 16,0 0 5-16,0 0-7 15,0 0 1-15,0 0-1 16,0 0 0-16,0 0-3 15,0 2 0-15,0 1 0 16,0 2 1-16,0 1 0 16,0 0 5-16,0-2-5 15,0-2 1-15,0 0-1 16,0-2 0-16,0 0 0 16,0 0-1-16,0 0-45 0,0 0-220 15,0-28-408 1</inkml:trace>
  <inkml:trace contextRef="#ctx0" brushRef="#br0" timeOffset="-169369.96">22006 14129 163 0,'0'0'0'16,"0"0"-22"-16</inkml:trace>
  <inkml:trace contextRef="#ctx0" brushRef="#br0" timeOffset="-168609.92">22191 15008 300 0,'0'0'191'0,"0"0"-108"15,0 0-31-15,0 0-1 16,0 0 13-16,0 0 6 16,0-55-26-16,0 47-23 15,0-1-4-15,0 0 1 16,0 5 8-16,0-3-2 16,0 6 6-16,0 1-1 15,0 0-4-15,0 0-6 16,0 0-10-16,0 0 1 15,0 0-10-15,0 3-8 16,0 24 8-16,2 13 0 0,4 8 19 16,-1 8-10-16,0 5 0 15,-1-6 4-15,1-2-9 16,-1-13 12-16,-2-8-10 16,0-12-1-16,0-7 9 15,1-2-13-15,-1-11 4 16,-2 0 3-16,0 0-8 15,0 0 11-15,0 0-2 16,0 0-2-16,2 0-7 16,5-5-19-16,2-20-135 15,7-8-244-15</inkml:trace>
  <inkml:trace contextRef="#ctx0" brushRef="#br0" timeOffset="-168047.57">22581 14834 764 0,'0'0'72'16,"0"0"-3"-16,0 0-42 16,0 0 10-16,0 0 15 15,0 0-23-15,0-18-25 16,2 27-4-16,0 12 0 15,0 20 7-15,-2 1 2 0,0 5-7 16,0 2 13-16,0-3 9 16,0-5-16-16,0-8-3 15,0-3 9-15,0-10-10 16,0-7-1-16,0-8 2 16,0 0-4-16,0-5 2 15,0 0 9-15,0 0 3 16,0-14 5-16,5-22-20 15,1-8-22-15,4-11-19 16,-6 6 31-16,-4 4 10 16,0 9 0-16,-4 8 0 15,-14 8 0-15,3 6-1 16,1 7 1-16,5 6 0 16,7 1 0-16,2 0 0 15,0 0 0-15,0 0 0 0,0 0-2 16,25 0-11-16,12 18 13 15,9 4 8-15,8 10 1 16,-4 3-6-16,-8 4 3 16,-13 1 1-16,-18-2-1 15,-11-2 0-15,0-2-6 16,-31-3 13-16,-16 1-6 16,-18 0 6-16,-9-6-10 15,-5 1-3-15,-4-13-156 16,2-14-542-16</inkml:trace>
  <inkml:trace contextRef="#ctx0" brushRef="#br0" timeOffset="-167491.04">21709 14988 502 0,'0'0'176'0,"0"0"-78"16,0 0-38-16,0 0 19 16,0 0-13-16,0 0-19 15,0-12-31-15,0 12-16 16,-9 0-2-16,-15 0 2 16,-5 9 4-16,2 9 2 15,4-6-3-15,10 0-1 16,7 1 0-16,6-2 2 15,0 4 1-15,13 2-3 0,24 1 15 16,13 0-2-16,-1 0-4 16,-2 0-4-16,-9-1-3 15,-14-3 1-15,-10 4-5 16,-14-4-9-16,0 1 6 16,-16 6 3-16,-26 1 5 15,-18 0 4-15,-11-8 3 16,-8-1-12-16,1-10 7 15,7-3-5-15,8 0-2 16,14-3-67-16,14-10-90 16,12-5-109-16,16 3-297 15</inkml:trace>
  <inkml:trace contextRef="#ctx0" brushRef="#br0" timeOffset="-167025.78">20976 15125 546 0,'0'0'142'16,"0"0"-81"-16,0 0-7 15,0 0-23-15,0 0-17 16,0 0 5-16,0 120 64 16,16-40-18-16,-3-1-14 15,-2-1-14-15,-2-3-14 16,-2-17 4-16,-3-4-19 16,-4-11 1-16,0-10-7 0,0-8 5 15,0-14-7 1,0-9-36-16,0-2-94 0,0-16-2 15,0-32-339-15</inkml:trace>
  <inkml:trace contextRef="#ctx0" brushRef="#br0" timeOffset="-166806.89">21054 15141 628 0,'0'0'105'0,"0"0"-70"15,0 0 17-15,0 0 19 16,0 0-3-16,0 0-39 15,109-98-16-15,-80 95-5 0,-4 3 1 16,-10 0-9-16,-6 7-3 16,-9 12-8-16,0 10 2 15,-9 5 7-15,-20 2 2 16,-5-1 0-16,-3-2 1 16,1-4-1-16,3-7-99 15,-3-8-186-15</inkml:trace>
  <inkml:trace contextRef="#ctx0" brushRef="#br0" timeOffset="-166441.89">21591 14696 397 0,'0'0'108'16,"0"0"-11"-16,0 0-32 16,0 0 15-16,0 0-7 15,0 0-28-15,-13-20-39 16,4 56-3-16,-5 18 25 15,-1 14 32-15,-5 14-16 16,6 13-13-16,12 9 1 0,2-1 2 16,22-1-19-16,36-16-2 15,29-12-5-15,27-20 4 16,22-18-12-16,20-18-90 16,7-18-155-16,-5-9-334 15</inkml:trace>
  <inkml:trace contextRef="#ctx0" brushRef="#br0" timeOffset="-166167.91">23287 14570 795 0,'0'0'152'0,"0"0"-137"0,0 0-12 15,0 0 26-15,0 0 49 16,0 0-30-16,272 380-18 16,-236-279-23-16,-24-1-1 15,-12-6-6-15,-37-11 0 16,-23-16 4-16,-13-14-4 16,-3-14 2-16,5-18-1 15,12-13-1-15,22-8-156 16,22-29-298-16</inkml:trace>
  <inkml:trace contextRef="#ctx0" brushRef="#br0" timeOffset="-165781.15">23746 14971 859 0,'0'0'121'0,"0"0"-83"15,0 0 16-15,0 0-39 16,0 0-14-16,0 0-1 0,226-80-21 16,-182 81-139-1,-4 22-38-15,-13 3 42 0,-15 0 18 16,-12-2 6-16,-7-4 118 15,-31-4 14-15,-15 0 134 16,-13-4 48-16,0 2-20 16,1-4-27-16,14-2-47 15,17-4-6-15,19-4-19 16,15 0-1-16,0 0 19 16,33-12-3-16,30-13-56 15,26-9-22-15,18 2-78 16,4 1-74-16,-8 1-114 15,-10 4-319-15</inkml:trace>
  <inkml:trace contextRef="#ctx0" brushRef="#br0" timeOffset="-165451.15">24533 14812 525 0,'0'0'257'16,"0"0"-143"-16,0 0-36 16,0 0-15-16,0 0-12 15,0 0-25-15,-22-33-13 16,2 33-13-16,-4 9 4 15,-3 14 5-15,4 5-5 16,2 3 8-16,7 8-2 16,9-3-3-16,5 1 3 15,0-2 10-15,25-5 0 16,6-4-8-16,3-6-2 16,3-12 0-16,-3-8-2 0,-5 0 3 15,-5-22-3-15,-7-10-4 16,-13-7-2-16,-4-10-2 15,0-1 0-15,-12 2 2 16,-9 8-1-16,-2 9 3 16,0 13 2-16,4 12-6 15,-1 6-7-15,4 0 3 16,0 13-20-16,10 15-112 16,6-2-233-16</inkml:trace>
  <inkml:trace contextRef="#ctx0" brushRef="#br0" timeOffset="-165306.22">25031 14888 1042 0,'0'0'101'16,"0"0"-82"-16,0 0-12 16,0 0-7-16,0 0-11 15,0 0-311-15</inkml:trace>
  <inkml:trace contextRef="#ctx0" brushRef="#br0" timeOffset="-164928.03">25582 14616 929 0,'0'0'190'0,"0"0"-117"0,0 0-18 16,0 0-4-16,0 0-33 15,0 0-18-15,-32 0-4 16,8 38 4-16,-3 8 0 16,-2 12 0-16,-5 5 0 15,1 4 2-15,6 0 1 16,9-5-3-16,9-4 7 16,9-9-6-16,0-10 1 15,0-11 2-15,5-11-4 16,4-12 5-16,-2-5 0 15,-1-4 14-15,1-23 2 16,-5-8-18-16,-2 1 2 0,0 4-2 16,-11 8-2-16,-14 8-1 15,-6 7-4-15,-4 7 0 16,1 0 0-16,1 7 1 16,4 12 0-16,4-2-1 15,7 1-124-15,9-7-181 16</inkml:trace>
  <inkml:trace contextRef="#ctx0" brushRef="#br0" timeOffset="-163561.92">25474 14720 233 0,'0'0'177'0,"0"0"-49"16,0 0 12-16,0 0-13 15,0 0-42-15,0 0-7 0,60-48-44 16,-53 44-13-16,0-2 7 16,-2 2 16-16,-1 2-14 15,-2 0-6-15,-2 2 2 16,0 0 3-16,0 0-26 16,0 0-3-16,0 0-4 15,-6 0-11-15,-15 5 15 16,-10 16 1-16,-5 11-1 15,-1 0 1-15,-6 12 1 16,1 7 8-16,6 5 4 16,7 2-1-16,15-3-1 15,14 3-2-15,0 0 3 16,21-7 0-16,19-5-3 0,9-9-3 16,1-11 0-1,-6-19-2-15,-5-7 4 0,-3 0-9 16,-5-25-16-16,-6-15-20 15,-11-11 2-15,-14 1 34 16,0 4-8-16,-39 10 3 16,-11 4-6-16,-11 14 1 15,-3 13 6-15,-4 5 4 16,4 0-1-16,1 15 0 16,3 7 0-16,2 0-193 15,10-3-309-15</inkml:trace>
  <inkml:trace contextRef="#ctx0" brushRef="#br0" timeOffset="-163248.1">24980 14853 585 0,'0'0'186'16,"0"0"-155"-16,0 0-26 16,0 0 11-16,0 0 12 15,0 0 8-15,-17 70-21 16,54-66 15-16,1-4-7 16,-5 0 0-16,-6-18-13 0,-14-8 2 15,-13 0 5 1,0-2-1-16,-18 1-8 0,-22 13-8 15,-11-2-2-15,-7 14 1 16,-4 2-3-16,-10 9-111 16,-4 12-304-16</inkml:trace>
  <inkml:trace contextRef="#ctx0" brushRef="#br0" timeOffset="-162519.89">19616 14829 235 0,'0'0'202'0,"0"0"-16"0,0 0-31 16,0 0 35-16,0 0-138 15,0 0-44-15,357-115 4 16,-139 81 26-16,43 4 3 16,36 0 1-16,44 8 7 15,33 2-32-15,29 6 20 16,12 4-18-16,9 2-11 15,1-2-4-15,-12-2-4 16,-26 0 2-16,-38-3 1 16,-53 1 0-16,-58-1-3 15,-46-3-2-15,-50 0 2 16,-45-1 7-16,-37 1-4 16,-29 2 31-16,-13 4 33 0,-14 2-10 15,-4 4-35-15,0 2-22 16,-6 2-7-16,-41 2-57 15,-29 0-212-15,-20 0-258 16</inkml:trace>
  <inkml:trace contextRef="#ctx0" brushRef="#br0" timeOffset="-161289.95">25628 13825 197 0,'0'0'146'0,"0"0"-68"16,0 0 13-16,0 0 25 16,0 0-40-16,0 0-33 15,0-39 17-15,0 29-6 16,0 1-29-16,0 0 24 16,0 3-14-16,0 0-2 0,-2 0 11 15,-3 4 19-15,3-1-16 16,2 3-8-16,0 0-4 15,0 0-2-15,0 0 28 16,0-2 8-16,21 1-41 16,12-1-9-16,9 2-14 15,7 0-4-15,2 3-1 16,3 30 0-16,-1 6-5 16,-5 16-7-16,-6 7 9 15,-13 5 2-15,-16-6-9 16,-13-3 9-16,0-3-6 15,-18-6 2-15,-13-3 5 16,-4-11-3-16,0-5 3 0,8-11 3 16,10-10-2-16,13-5-2 15,2-4 2-15,0 0 3 16,-1 0 0-16,-4 0 2 16,1-10 1-16,-3 2-2 15,2-4-5-15,0 3-4 16,3 2 4-16,-3-3-2 15,3 2 2-15,-3-2 0 16,0-1 0-16,3-1 0 16,-3 3 1-16,5-1-2 15,-2 2 3-15,4 2-3 16,0 4 2-16,0 2 0 0,0 0 1 16,0 0-2-1,0 0-13-15,0 10-2 0,2 15 15 16,11 1 0-16,3 6-1 15,-3-11 1-15,1-1 5 16,-3-3-5-16,-5-12 0 16,1-1 0-16,0-4 2 15,4 0 13-15,11 0-7 16,9-9 7-16,7-15-8 16,5-5-2-16,1-1-5 15,-4 2-11-15,-9 4-114 16,-10 6-57-16,-19 4-155 15</inkml:trace>
  <inkml:trace contextRef="#ctx0" brushRef="#br0" timeOffset="-160660.28">25481 13740 236 0,'0'0'192'16,"0"0"-55"-16,0 0-17 16,0 0-8-16,0 0-35 15,0 0-15-15,11-24-25 16,-11 24-5-16,3 0 3 16,3 0 11-16,5 0-22 15,7 0-1-15,5 16-7 16,-2 4-13-16,4 7 12 15,-3 4-6-15,1 3-4 16,-4-2-2-16,-3-4-2 16,-5-10 3-16,-6-10-3 0,-2-4 0 15,-3-4 2-15,0 0 6 16,0 0 17-16,0-20 25 16,0-16-26-16,-10-8-22 15,-3-6 0-15,5 4-2 16,0-1 1-16,2 7-1 15,3 8 1-15,3 9 5 16,0 2 23-16,0 5-10 16,0 3 4-16,3 1-12 15,11 1 6-15,3-1-10 16,3 2-5-16,5 0-2 16,-1 2-2-16,-6 4 1 15,-3 1-2-15,-3 3-14 0,-12 0-106 16,0 20-64-1,-16 1-269-15</inkml:trace>
  <inkml:trace contextRef="#ctx0" brushRef="#br0" timeOffset="-157450.05">26350 13872 324 0,'0'0'47'15,"0"0"-3"-15,0 0-20 16,0 0 30-16,0 0 18 16,0 0-8-16,0 0-2 15,-49-42 0-15,49 37 35 0,0-8-12 16,0 3-52-1,7-2-6-15,15 1-16 0,5 2-4 16,6 1-7-16,-2 4 0 16,4 2 0-16,-4 2 0 15,-5 0-2-15,-6 0-4 16,-6 0 4-16,-5 11 1 16,-7 8-4-16,-2 3 2 15,0 4 2-15,0 4 1 16,-9-2 0-16,-11 2-2 15,-3 5-11-15,-2-3 13 16,2 1 4-16,0-3-4 0,5-6 2 16,5-4 0-16,4-1 4 15,4-5-6-15,1-1-13 16,-3 4-104-16,1 1-111 16,-4 0-30-16</inkml:trace>
  <inkml:trace contextRef="#ctx0" brushRef="#br0" timeOffset="-157110">26395 14430 540 0,'0'0'80'0,"0"0"26"0,0 0-4 16,0 0-43-16,0 0-36 15,0 0-23-15,0 6-23 16,-5 8 23-16,3 2 10 16,0-4-2-16,2 0 5 15,0-5-11-15,0-2 4 16,0-3 10-16,0-2-3 16,0 0 1-16,0 0 6 15,0-2 33-15,2-15-28 16,0 0-23-16,-2 3-1 15,0 1-2-15,-2 9 1 16,-20 4-61-16,-12 0-44 16,-6 25 40-16,-4 7-64 0,-5 3-83 15</inkml:trace>
  <inkml:trace contextRef="#ctx0" brushRef="#br0" timeOffset="-92209.13">7997 15869 9 0,'0'0'59'0,"0"0"-41"15,0 0-6-15,-2 0 7 16,2 0-10-16,-2 0 7 15,2 0 5-15,-2 0-8 16,2 0-5-16,-2 0 1 16,-1 0 8-16,3 0 1 15,-2 0-2-15,-2 0-3 16,2 0 0-16,-5 0-6 16,2 0 10-16,1 0 8 15,2-4 4-15,-1 4-1 16,-1 0-6-16,0 0-5 15,-3 0-4-15,-4 0-2 16,2 0-9-16,-4 0 6 0,1 0 2 16,-1 0-4-16,4 0 8 15,0 0 5-15,5 0 8 16,2 0-10-16,-1 0 17 16,3 0 9-16,0 0-6 15,0 0-16-15,0 0 3 16,0 0-3-16,0 0-6 15,0 0 8-15,0 0-8 16,0 0-5-16,0 0 7 16,0 0-3-16,0 0 3 15,5 0-8-15,3 0 1 0,4 0-6 16,1 0-1-16,1 0-1 16,1 0 2-16,1 0-4 15,1 0 7-15,4 0-6 16,-4 0 2-16,3 0-2 15,1 0 5-15,-4 0-3 16,4 0-3-16,-3 0 1 16,-1 0 0-16,1 0 0 15,0 0 0-15,2 0 0 16,0 4-1-16,0 1-1 16,0-5 1-16,1 0 8 15,-2 1-8-15,6 3 3 0,-3-2-2 16,3 0 5-16,2 2-3 15,-4 0 0-15,2 0-2 16,0-4 2-16,-3 2-2 16,2-2 0-16,1 0 4 15,0 0-3-15,1 0 0 16,-1 0 5-16,-2 0-2 16,-2 0 2-16,2 0-2 15,-3 0 0-15,2 0 2 16,-2 0-5-16,1 0 2 15,0 0-4-15,2 0 10 16,-1 0-2-16,5 0 0 16,-2 0 1-16,1 0-7 15,-2 0 9-15,3 0-4 16,0 0 0-16,-2 0-3 0,2-2 2 16,-3 2-2-16,0 0-4 15,1-4 0-15,0 4 3 16,-3 0-2-16,3-4 9 15,-1 4-8-15,0-6-1 16,1 4 3-16,0 2-2 16,-1-2 2-16,0 0 1 15,1 2-5-15,-3-1 5 16,1 1-2-16,-4 0-1 16,-3 0-2-16,2 0 3 15,-2 0-1-15,1 0-1 16,-1 0-1-16,2-5 1 0,-2 5-1 15,2 0 5 1,-1-4-5-16,1 4 0 0,3 0 0 16,-2-3 8-16,4 0-8 15,-3 3-1-15,-1-2 1 16,4 2 4-16,0 0-4 16,-4 0-3-16,1 0 3 15,1 0 1-15,-4-2 4 16,3 2-5-16,1-4-2 15,-4 1 2-15,3 3 3 16,-4-5 0-16,0 5-3 16,1-2-1-16,1 0 1 15,-2 0 0-15,-1 2 0 0,4-1 1 16,0 1-1-16,1-3 0 16,1 3 1-16,0 0-1 15,0-4 1 1,1 4-1-16,1 0 0 0,-4 0 0 15,2 0 0-15,1 0 0 16,-5 0 1-16,4 0-1 16,-2-4 0-16,2 4 0 15,-3 0 3-15,-3 0-3 16,1 0 0-16,-3-4 0 16,5 4 0-16,-3 0 1 15,1-2-1-15,-1-1 0 0,-1 3 0 16,-1 0 0-16,3 0 0 15,-3 0 0-15,3 0 2 16,-3-5-2-16,1 5 0 16,-1 0 1-16,0 0 0 15,1-4-1-15,-3 4-1 16,1 0 1-16,1 0 0 16,1 0 1-16,-2-3-1 15,4-2 0-15,0 5 1 16,2-2-1-16,-5 2 1 15,0-4-1-15,-1 4 0 16,-2 0-1-16,2-3 2 16,-3 3-1-16,-1 0 0 15,1-6 0-15,-4 6 1 16,2-1 0-16,-1 1-1 0,3-2 0 16,0 0 3-16,0 0 3 15,-2 2 0-15,1-2-2 16,2 2-2-16,-2 0-2 15,-1 0 0-15,5 0 0 16,-2 0 2-16,1 0 1 16,7 0-2-16,3 0 1 15,5 0 3-15,3 0-4 16,2-5-2-16,-2-4-196 16</inkml:trace>
  <inkml:trace contextRef="#ctx0" brushRef="#br0" timeOffset="-91517.33">11598 15839 70 0,'0'0'106'0,"0"0"-84"16,0 0-20-16,0 0 8 15,0 0-10-15,0 0 1 16,0 0 7-16,42 0-8 0,-35 0 30 16,-3 0 17-16,-1 0 27 15,1 0-3-15,-4 0-36 16,0 0-30-16,2 0-5 15,-2 0-122-15,4 0-99 16</inkml:trace>
  <inkml:trace contextRef="#ctx0" brushRef="#br0" timeOffset="-91347.99">11598 15839 78 0,'116'-6'56'0,"-116"6"-43"0,0 0-11 16,0 0 2-16,0 0-4 15,0 0-5-15,2-8-113 16</inkml:trace>
  <inkml:trace contextRef="#ctx0" brushRef="#br0" timeOffset="-87641.92">11720 15819 26 0,'0'0'130'0,"0"0"-20"15,0 0-21-15,0 0-9 16,0 0-16-16,0 0-11 16,0-8-11-16,0 4 2 15,0 1-16-15,0 1-12 0,0-1 0 16,0 1 1-16,0-2 4 16,0 1 6-16,0-3 10 15,0 1 4-15,0 1-2 16,0-1-3-16,0-4-11 15,0 1-4-15,0-1-3 16,0 0-1-16,0 1-5 16,0 0 0-16,0 1-5 15,0-2-2-15,0 1 6 16,0-1-3-16,0 0-5 16,0-3-1-16,0 1 6 15,2 2-5-15,-2 1 2 0,0-4 8 16,0 2 10-1,0 0 0-15,0 1-9 0,0-4-7 16,0 5 3-16,3-6-2 16,-3 5 0-16,2 0-4 15,0 0-1-15,0 1 0 16,1 2-2-16,-1-2 1 16,-2 0-1-16,3 3 1 15,-3 0 0-15,2-5-1 16,0 6 0-16,0-3 3 15,0-4-3-15,0-1-1 16,-2 3 1-16,2-3 1 16,-2 1-2-16,0-3 0 15,0 5 3-15,0-3 0 16,0 3 1-16,0-2-1 0,0-1 3 16,0-2-4-16,0 2 2 15,0 3-3-15,3-3 3 16,-1 2-3-16,0 0 1 15,-2-4-2-15,2 2 1 16,-2-2 0-16,2-2 0 16,-2 1-1-16,0 6 1 15,0-4-1-15,0 8 2 16,0-6 2-16,0 6 0 16,0-2-1-16,0-5 2 15,0 2-1-15,0 1-1 16,0-4-2-16,0 1 2 0,0-2-3 15,0 4 3 1,0-4-2-16,0 2 1 0,0 2-2 16,0 0 2-16,0 0 0 15,0 3 3-15,0-5-2 16,0 3 3-16,0-2 1 16,0-1-3-16,0 3-1 15,-2-5-2-15,0 6-1 16,0-4 3-16,2 2-2 15,-2-2-1-15,2 2 2 16,-3 0 0-16,1 2-2 16,2 0 1-16,-2 2-1 15,0-2 0-15,2 0 1 0,-2 1-1 16,-2-2 1 0,4 1 0-16,-3 4-1 0,3-2 1 15,0 3 0-15,-2 2-1 16,2-2 0-16,0 3 1 15,-3 0-1-15,3-1 0 16,0 1 1-16,-2 0 1 16,2-4-1-16,-2-1-1 15,2 5-1-15,0-2 1 16,0 2-3-16,0 0 4 16,0 0-2-16,-5 0-6 15,1 0 6-15,-4-2-3 0,-6 1 6 16,3-1-2-16,0 2 0 15,-3-2-1-15,1 2-5 16,-3 0 12-16,1 0-6 16,-1 0 0-16,3-3-3 15,-3 3 2-15,1 0-1 16,-1 0 2-16,-5 0 0 16,2 0 0-16,1 0-1 15,-2 0 3-15,-2 0-2 16,1 0 0-16,-1 0 0 15,-2 0 0-15,1 3 0 16,-1-1 0-16,1 0 0 16,2-2 0-16,0 1 0 15,-1-1 0-15,0 2 1 16,0-2-1-16,1 0 1 0,1 0-2 16,0 2 2-16,0-2-1 15,0 0 1-15,-2 5 2 16,-1-5-3-16,1 0-2 15,0 0 2-15,0 0 3 16,-1 0-3-16,-2 4 1 16,-1-4-1-16,-1 0 0 15,-1 0 0-15,-1 0 1 16,2 0-1-16,-2 0 0 16,0 0 0-16,2 0 0 15,-2 0 0-15,0 0-1 16,2 0 1-16,-2 0-1 0,4 0 2 15,-2 0-1 1,2 0 1-16,0 0-1 0,-2 0 0 16,2 1-1-16,-2 2 1 15,0-2 0-15,-2 2 6 16,0-3-6-16,0 2-4 16,4 2 4-16,-4-4 3 15,2 0-1-15,2 4-2 16,2-4-1-16,1 0 1 15,2 0 0-15,0 0 0 16,1 0 0-16,0 1 0 16,-3-1 0-16,-1 3 0 15,2-3 1-15,-2 0-1 16,1 1 0-16,-1-1 0 16,1 3 0-16,-4-3 0 0,-3 0 0 15,2 0 0-15,-2 0 0 16,0 2-4-16,2 0 4 15,-4-2 3-15,2 0-3 16,0 2-3-16,2-2 3 16,3 0 0-16,1 0 0 15,1 0 1-15,-3 0-1 16,1 0 0-16,0 0-1 16,-1 0 2-16,2 0-2 15,1 0 2-15,0 0-1 16,-5 0 0-16,1 0 0 15,-3 0 0-15,4 0 0 0,2 0 4 16,4 0-4-16,-1 0 0 16,-3 0-1-16,4 0-2 15,-2 0 3-15,-1 0 4 16,0 0-4-16,-3 0 0 16,1 0 0-16,-1 0 0 15,-2 0 1-15,0 0-1 16,-2 0-1-16,3 0 1 15,-1 0 0-15,1 0 0 16,-1 0 0-16,-2 0 0 16,4 0 0-16,0 0 0 15,1 0 0-15,2 0 1 16,-3 0-3-16,-2 0 3 0,3 0-1 16,0 0 0-16,-1 0 4 15,1 0-4-15,-8 0 0 16,1 3 0-16,0-3 0 15,2 5 1-15,6-5-1 16,6 0 0-16,-1 0 0 16,2 0 0-16,1 0-1 15,-4 0 1-15,2 0 1 16,-1 0-1-16,-5 2 1 16,2-2-1-16,-4 0 0 15,-6 0 0-15,-2 0 0 16,-1 0 0-16,5 0 0 0,0 0 3 15,2 0 12 1,1 0-9-16,3 0-4 0,6 0-2 16,5 0-2-16,8 0 2 15,1 0 4-15,3 0-4 16,-2 0 0-16,2 0-2 16,-2 0 1-16,0 0 1 15,2 0 0-15,0 0-1 16,0 0 1-16,-2 0 1 15,-2 0-1-15,-4 0-1 16,-3 0 1-16,0 0 0 16,4 0 0-16,3 0-1 15,2 0 2-15,2 0-1 0,0 0 0 16,0 0-1-16,0 0 1 16,0 0-1-16,0 0 0 15,0 0 1-15,0 0 0 16,0 0 1-16,0 0-1 15,0 0-1-15,0 0-1 16,-5 0 2-16,-6 4 0 16,5 0 2-16,-4 0-2 15,4 0 0-15,4-4 0 16,0 0 1-16,2 1 0 16,0-1-1-16,-3 2-1 15,3-2 1-15,0 0 1 16,-2 3-1-16,0-1 0 15,0 0-1-15,-3 2 1 0,0 0 0 16,-1 0 1-16,2-3-1 16,-1 2 0-16,3-1 0 15,0 2-1-15,0-1 1 16,-1-3 0-16,0 5 0 16,1-5-1-16,0 2 1 15,2-2-2-15,0 2 2 16,0-2-1-16,0 2-1 15,0 1-4-15,0 6 4 16,0 0 2-16,0 0-2 16,0 1 4-16,0-3-1 15,0 2 3-15,0-1-5 16,0 1 2-16,0 0 0 0,0 2-1 16,0-2 2-16,0 1-3 15,0 3 3-15,0-2-1 16,0 4 0-16,0-3-2 15,0 3 1-15,0-1 0 16,0 3 0-16,0-8 0 16,0 5 0-16,0 2 2 15,0-6-2-15,0 3 0 16,0-5 0-16,0 2 5 16,0-2-5-16,0-2 1 15,0 2-1-15,0-4-4 16,0 2 4-16,0 2 0 0,0 0 0 15,0 2 0-15,0 0 0 16,0 2-1-16,0-2 5 16,0 1-7-16,0 0 3 15,0 1 0-15,0 2 2 16,0-6 0-16,0 2-2 16,0 0-2-16,0 3 2 15,0-4 0-15,0 5 0 16,0-2 0-16,0 0 2 15,0 2-2-15,0 0-5 16,0 1 5-16,0-4 0 16,0 4 1-16,0-2-1 15,0-3 1-15,0 6-1 0,0-6 0 16,0 4 0 0,0 3 0-16,0-8 4 0,0 4-4 15,0-3-2-15,0 2 2 16,0-2 0-16,0 2 4 15,0-3-4-15,0 2 0 16,0-3 1-16,0-1-1 16,0 4 0-16,0-7-4 15,0 1 4-15,0 4 0 16,2-1 0-16,-2-2 3 16,2 2-5-16,-2-1 2 15,3 0 0-15,-3 1 3 0,0-3-3 16,0-2 0-16,3 3-3 15,-3 2 3-15,2-4 2 16,0 0-1-16,0 3 0 16,-2-4-1-16,0 1 0 15,0-4-1-15,0 0 1 16,0 2 1-16,0 1-1 16,0-1 0-16,0 1 0 15,2 1 1-15,-2-4-1 16,3 5 0-16,-3-5 0 15,0 0 0-15,0 3 0 16,0 3 0-16,0-2 0 16,0-4 0-16,0 4 0 15,0-1 0-15,0-3 0 16,2 1 1-16,-2 1-1 0,0-2 0 16,0 2-3-16,0-2 3 15,2 7 0-15,-2-7-3 16,2 3 6-16,0 1-5 15,-2-4 5-15,2 0-2 16,-2 0-1-16,0 0 0 16,0 0 0-16,0 2-1 15,0-2 1-15,3 0-1 16,-1 0-1-16,3 0-2 16,-1 2 4-16,5 4 3 15,2-2-1-15,7-4 0 16,13 5-2-16,21-5 0 0,19 1-16 15,16-1-122-15,8-6-270 16</inkml:trace>
  <inkml:trace contextRef="#ctx0" brushRef="#br0" timeOffset="-68630.73">13292 14887 12 0,'0'0'22'15,"0"0"-13"-15,0 0 10 16,0 0-3-16,0 0 4 16,0 0 6-16,0 0-3 15,0-4-8-15,0 2 1 16,0-2-10-16,0 2 4 16,0-3 12-16,0 4-1 15,0 1-8-15,0-4 3 16,0 4-1-16,0 0 3 0,0 0-5 15,0 0-4-15,0 0 6 16,0 0 0-16,0 0 9 16,0 0-17-16,0 0-2 15,0 0 3-15,0 0-6 16,0 0 2-16,0 0-4 16,0 0-1-16,0 0 1 15,0 0 0-15,0 0 0 16,0 0-5-16,0 0 4 15,0 0 1-15,0 0-3 16,0 4 0-16,0 2 3 16,0 2 1-16,0 0-1 0,0 0 0 15,0 2 1-15,0-3 3 16,0 4-4-16,0-2 0 16,0 0 6-16,0-4-6 15,0 4 1-15,0-1-2 16,0-2 2-16,0 3 4 15,0-3-3-15,0 1-2 16,0 1 4-16,0 0-2 16,0 1 0-16,0-2-2 15,0 0 3-15,0 6-3 16,0-6 4-16,0 0-1 16,0 1 4-16,0 2-5 15,0-2 9-15,0 0-9 16,0 2-2-16,0-3 0 0,0 0 5 15,0 3-2-15,0 2-1 16,0-2 3-16,0 2 0 16,0-3-1-16,0 1-1 15,0-2 0-15,0 2 0 16,-2-2-2-16,2 2 4 16,0-2 0-16,0-1 0 15,0 4-3-15,0-5-2 16,0 2 5-16,-2 1-1 15,0 0-3-15,-1 3 7 16,-2 2 1-16,3-4-1 16,-2 3-4-16,2-4 4 0,-1 1-3 15,3-3-5-15,0 2 2 16,0 0-1-16,-2 0 5 16,2-4-6-1,0 4 6-15,0-1-6 0,0-2 2 16,0 3 2-16,0-2 0 15,0 1-2-15,0 3-1 16,0-6-1-16,0 7 2 16,0-4-2-16,0 2 0 15,0 2 4-15,0-1-4 16,0 2 0-16,0-5 1 16,0 1 2-16,0 0-3 15,0 0 0-15,0 1 3 16,0-5-3-16,0 3 3 15,0 1-3-15,0-1 0 0,0-2 1 16,0 2-1-16,0-4 0 16,2 2 3-16,1-2-3 15,-3 0 0-15,0 0 4 16,2-2-4-16,-2 1 0 16,2 2-1-16,0 0 2 15,-2-1-2-15,0 1 2 16,2 2 1-16,-2-2-2 15,2-3 0-15,4 0 0 16,-6 4 0-16,2-6 0 16,-2 4 0-16,0 0 0 0,2-2-4 15,0 2 2-15,0 0 2 16,3 4 1-16,-3-3 2 16,0 0 1-16,-2 2-3 15,2 0 1-15,-2-3 0 16,2 4-2-16,0-8 3 15,1 4-3-15,0-2 0 16,-1-1 0-16,0 2 0 16,0 0 0-16,-2-2 0 15,2 3 2-15,0-4-2 16,3 4-1-16,-5 1 1 16,2-5 4-16,-2 0-4 15,0 0-7-15,2 0 7 16,0 0 10-16,-2 0 2 0,6 0-1 15,-2 0-2-15,0 0 0 16,5 0 4-16,-1 0-4 16,0 3-3-16,0-1-3 15,-3 2 0-15,1-4 0 16,1 0-2-16,-2 3 3 16,1-3-3-16,1 0-1 15,-1 0 0-15,4 0 3 16,-1 0 2-16,1 0 1 15,2 0-1-15,-1 0 1 16,-2 0-2-16,5 0-2 0,-2 0-2 16,-1 0 3-1,1 0 0-15,1 0-6 0,-3 0 6 16,0 0-3-16,1 0 3 16,-1 5-1-16,1-5 0 15,2 0 0-15,3 2-1 16,-3-2 2-16,3 0-3 15,-3 0 2-15,0 0-2 16,0 0 3-16,1 0-1 16,-1 0-1-16,1 0 2 15,1 0-1-15,1 0 0 16,2 0 0-16,0 0 0 16,1 0 0-16,2 0 3 15,1 0-4-15,-2 0-1 16,0 0 3-16,0 0 1 0,0 0 2 15,-2 0-6-15,0 0 3 16,0 0-2-16,0 0 1 16,-1-2-2-16,-1 2 4 15,1 0-1-15,0 0-3 16,1 0 1-16,-3 0-1 16,3 0 2-16,-3 0 0 15,3 0 0-15,0 0 0 16,0-5-1-16,0 5 0 15,-1 0 1-15,0 0 2 16,0 0-1-16,-1 0-3 16,3 0 4-16,2 0-3 0,1 0 1 15,3 0-1 1,-4 0 0-16,4 0-1 0,0-3 0 16,-3 3 0-16,3-4 5 15,-5 4-4-15,-2-2-2 16,-1 2 2-16,-1 0 1 15,-1 0-1-15,1 0-1 16,3-3 0-16,0 3-2 16,4 0 4-16,-1-5 3 15,5 1-5-15,-1 0 1 16,3 3-2-16,-4-5 4 16,-3 5-4-16,-1 1 7 15,-6 0-7-15,1 0 1 16,-1 0-1-16,1 0-3 15,-3 0 8-15,5 0-7 0,-1 0 8 16,2 0-3-16,0 0-1 16,4 0 0-16,-3-2 3 15,5 2-3-15,-2-4-1 16,0 0 0-16,-1 4 0 16,-1-4 3-16,-2 4-2 15,2 0-1-15,-3-2-1 16,-1 2 1-16,-3 0 3 15,-1 0-1-15,5 0-2 16,-5 0 1-16,8 0-1 16,-4 0 1-16,3 0 2 15,1-2-3-15,0 0 2 0,0 2 0 16,1-5 0 0,-2 5 2-16,0-3-4 0,0 3 0 15,0 0 3-15,-2-4-6 16,2 4 5-16,-2 0-2 15,0 0 2-15,-1-2-1 16,4 2-1-16,-1-3 0 16,-3 3-1-16,4 0 1 15,-3-5 3-15,-1 5 0 16,1-4 3-16,-3 4-1 16,-3 0-5-16,3 0 2 15,-1-4-1-15,1 4 3 16,1-1-4-16,2 1 4 0,2-3-4 15,-3 3 2-15,4-3-2 16,-5 2 0-16,-1-1 1 16,1 2-1-16,-3 0 1 15,-2 0 0-15,3 0 0 16,-4 0 0-16,4 0 1 16,-1 0-2-16,1 0 0 15,1 0 3-15,1 0-3 16,-1 0 1-16,2 0 1 15,-2 0 0-15,-1 0 8 16,-1 0-2-16,-3 0-3 16,6 0 1-16,-3 0-5 0,6 0 0 15,-4-4 7-15,1 4-7 16,4-4 2-16,-3 4-3 16,4-4 1-16,-6 4 1 15,-1 0-1-15,-1 0 0 16,-1 0-1-16,-2 0 0 15,1 0 0-15,1 0-2 16,-1 0 2-16,3 0 0 16,-4-2 1-16,3 2 5 15,3-2-6-15,-3 2 2 16,1-2-2-16,-1 2 3 16,-1 0-1-16,-3 0-2 15,-3 0-1-15,1 0 1 16,-3 0 1-16,3 0-1 15,-2 0 4-15,1 0-4 0,3 0 0 16,0-5 6-16,2 5-2 16,-2-3-2-16,3 3-1 15,-2-4 7-15,1 4-8 16,-1-2 0-16,-2 2 0 16,-1 0 6-16,1 0-6 15,2 0-1-15,-1 0 1 16,1-3 0-16,0 2 0 15,1 1 0-15,0-3 7 16,0 3-7-16,0-1 0 16,1 1-2-16,-1-4 2 15,0 4 1-15,0 0 6 0,0-5-7 16,0 5 0-16,1 0 0 16,1 0 2-16,1-1-2 15,-2-1 1-15,1 2 1 16,3-2-2-16,-3-1 1 15,3 3-1-15,-3-1 6 16,4 1-6-16,1 0 0 16,-5-4 2-16,2 4-2 15,3-4-1-15,-2 4 1 16,-3-4 2-16,-2 2-2 16,-2 2 1-16,-2 0-1 15,2 0 0-15,-1 0-1 16,4 0 2-16,-3 0 1 0,1 0-1 15,0 0-1-15,3-2 1 16,1 0 0-16,-1 2 0 16,1 0-1-16,-4 0 0 15,-1 0 0-15,3-3 0 16,-1 3 1-16,-1 0-1 16,4 0-1-16,-3 0 1 15,3 0 0-15,-1 0 0 16,-2 0 1-16,3 0-1 15,-3 0 1-15,0 0-2 16,0 0 1-16,-2 0 0 16,2 0 0-16,-2 0 0 0,2 0 0 15,1 0 0-15,-2 0 1 16,3 0-1-16,-3 0 0 16,-4 0 0-16,-1 0 1 15,-1 0-2-15,-2 0 2 16,-2 0-1-16,0 0 0 15,0 0 3-15,0 0 10 16,0 0 2-16,2 0 5 16,-2-2-1-16,0 2-1 15,0-8-6-15,3 4-5 16,-3-1-3-16,0-4-1 16,0 0-3-16,0 0 3 15,0-3-1-15,0 1 0 16,0-2-1-16,0 4-1 15,0-4 2-15,0 1 0 0,0 3-2 16,0-6-1-16,0 1 1 16,-3 0 2-16,1 2-1 15,-2-6-1-15,2 4 0 16,-3-2 0-16,3 3 3 16,0-2-3-16,0-2 0 15,0 0 0-15,-3-1 0 16,5-2 0-16,-5 0 0 15,5 0 1-15,-4-1-1 16,0 3 0-16,1 0 0 0,-1 4 0 16,2 2 1-1,0 2 0-15,0 0 0 0,-1 2 0 16,0-4-1-16,1 0 0 16,0 0 1-16,0 0-1 15,2 2 0-15,0-4 1 16,-2 0-1-16,2 1 0 15,-2 1 1-15,2 3-1 16,0 1 0-16,0-1 0 16,0 0 0-16,-3-2 0 15,3-1 0-15,-2 1 0 16,0-1 1-16,2-4-1 16,-2 0-1-16,2 4 1 15,0-1 0-15,0 4 0 16,-2 1 1-16,0 1-1 0,2 0 1 15,0 1-2-15,0 2 2 16,0 0-1-16,-3-5 0 16,0 4 0-16,3 1 1 15,-2-5 1-15,2 1-2 16,0 1 0-16,-2-6 1 16,2 5-1-16,-2 0 0 15,0 3 2-15,0 0-1 16,-1 3-1-16,3 2-7 15,-2-2 6-15,0 1 1 16,0-6 0-16,0 5 2 16,0-2 1-16,-1 4-1 0,1-4-1 15,-1 0 0-15,-1 0-1 16,2 2 0-16,-3-2 1 16,3 4-1-16,0-4 0 15,-4 4-7-15,-1 0 7 16,-5 0-2-16,-1 0-2 15,-1 0 4-15,-1 0 0 16,-3 4-1-16,3 0 1 16,1-2 0-16,1 1 1 15,1-2-1-15,4 3 1 16,-3 0-1-16,1-4-1 16,-3 4 1-16,-3-2 0 15,1 3 0-15,-1-2 2 16,1 6-2-16,-7-6 0 15,-1 2 0-15,-1 0-1 0,0-1 1 16,3 0 0-16,2-2 0 16,-2 2 0-16,3 0 1 15,-1 0-1-15,-4 0-1 16,1-4 0-16,-3 5-1 16,3-1 2-16,0-1 0 15,-3-1 0-15,2 3 0 16,2-1 0-16,-2-4 0 15,1 1 0-15,-3 2 1 16,4-2-1-16,-6 2 1 0,-2 3-2 16,-3-6 1-16,-1 4 0 15,-3-4 0-15,2 0 2 16,1 0-2-16,0 0 0 16,6 0 0-16,2 0 3 15,3 0-2-15,2 0 0 16,0 0-1-16,-4 0 1 15,-5 0-2-15,0 0 1 16,0 0 0-16,-2 0-1 16,0 4 1-16,-3-3-1 15,-2 2 1-15,0-3 3 16,3 0-3-16,2 0-2 16,-3 0 2-16,3 0 0 15,0 0 0-15,2 0 0 16,0 0 5-16,-2 0-5 0,0 0 0 15,-1 2 0 1,-1 2 0-16,2-1 0 0,2 2 0 16,0-1 0-16,0-1 0 15,2 4 0-15,-2-7 1 16,-2 4-1-16,4-3 0 16,-2 1 0-16,2 3 1 15,-2-1-2-15,0-2 1 16,-2 3 0-16,0-1 0 15,-1-1 0-15,-1-1-1 16,-2 0 1-16,1 0 0 16,3 1-2-16,0-3 0 0,4 5 2 15,-2-5 0 1,0 0 0-16,0 2 0 0,-2-2 0 16,4 2 1-16,-4-2-1 15,0 2 0-15,-1-1 3 16,1 1-3-16,0 3 0 15,4-5-2-15,0 0 2 16,6 0 0-16,-2 0 3 16,5 0-3-16,3 0 0 15,-1 0 1-15,3 0-1 16,-5 0-2-16,-2 0 2 16,-2 0 2-16,-5 0-1 15,0 0-1-15,-2 0 0 16,0-5 0-16,0 2 0 15,2 1 0-15,5 0 0 0,6 0 0 16,1 2 0-16,3-5 0 16,4 5 0-16,-1 0 0 15,0 0 5-15,-2 0-9 16,-2 0 4-16,-1-3-1 16,-1 1 1-16,-3 2 0 15,-1-2 6-15,4 0-6 16,-1-1 0-16,3 3 0 15,0 0 0-15,-1-1 0 16,1 1 0-16,2 0 0 16,0-3 0-16,2 3 0 15,-3 0 0-15,4 0 0 0,-3 0 0 16,-3-1 1-16,-1 1-1 16,1 0 0-16,1 0-1 15,-1 0 2-15,-1 0-1 16,-1 0 0-16,1 0 0 15,-1 0-1-15,1 0 1 16,1 0 0-16,-1 0 0 16,3-4 1-16,1 4-1 15,0 0 0-15,0 0 0 16,0 0 0-16,2 0 0 16,-3 0 0-16,2 0 0 15,-1 0 0-15,-1 0 0 16,1 0 0-16,0 0 0 0,2 0 0 15,0 0 0-15,1 0 0 16,0 0 0-16,-3 0 0 16,3 0 0-16,0 0 0 15,0 0 0-15,1 0-3 16,3 0 2-16,-3 0 2 16,0 0-1-16,0 0 4 15,3-2-4-15,0 2 0 16,-3-2 0-16,0 0 1 15,-2 2-1-15,5-2 0 16,-2-1 0-16,-1 3 0 16,2-2 0-16,-4 2 0 0,1-1 1 15,-1 1-1-15,-3 0 0 16,3 0-4-16,1-4 4 16,0 4 0-16,2 0 2 15,2 0-2-15,1 0 0 16,-1-4 0-16,4 4 0 15,0 0 3-15,0 0-3 16,0 0 0-16,0 0 0 16,0 0-2-16,-2 0 2 15,-5 0 0-15,-2 0 0 16,5 0 0-16,1 0 0 16,3-3-2-16,-2 3 2 15,2 0 3-15,0 0-3 16,0 0 0-16,0 0-2 15,0 0 2-15,0 0-1 0,-2 0 1 16,-2 0 0-16,-4 0 0 16,0 0 0-16,-1 0-2 15,5 0 2-15,2 0 0 16,2 0 2-16,0 0-2 16,0 0 0-16,0 0 0 15,0 0 0-15,0 0 1 16,0 0-1-16,0 0 2 15,0 0-2-15,0 0 0 16,0 0 0-16,0 0 0 16,0 0 0-16,0 0 0 15,0 0 2-15,0 0-2 0,0 0 0 16,0 0 0-16,0 0 0 16,0 0 2-16,0 0-1 15,-3 0 3-15,3 0 7 16,0 0 3-16,0 0 1 15,0 0 0-15,0 0-3 16,0 0 7-16,0 0-5 16,0 0-2-16,0 0-5 15,0 0 0-15,0 0-2 16,0 0 0-16,0 0-2 16,0 0-1-16,0 0 4 15,0 0 1-15,0 0-3 16,0 0 4-16,0 0 0 0,0 0-6 15,0 0 3-15,-3 0 0 16,3 0-2-16,0 0-3 16,0 0 2-16,0 0-1 15,0 0 2-15,0 0-2 16,0 0 0-16,0 0 1 16,-2 0-4-16,2 0 2 15,0 0 0-15,0 0 1 16,0 0-1-16,0 0 1 15,0 0-1-15,0 0 0 16,0 0 0-16,0 0 2 16,-2 0-1-16,2 0 0 0,-2 0-1 15,2 0 0-15,0 0 0 16,0 0 0-16,0 0 3 16,0 0-6-16,0 0 3 15,0 0 0-15,0 0 3 16,0 0-3-16,0 0 1 15,0 0-1-15,0 0 0 16,2-3-28-16,29-33-306 16</inkml:trace>
  <inkml:trace contextRef="#ctx0" brushRef="#br0" timeOffset="123703.24">19097 13271 115 0,'-3'-8'123'0,"1"3"-84"0,0 3 1 15,0 2 8-15,2-2 2 16,0-1-19-16,0-4 16 15,0 2-1-15,0 0-30 16,2 3 27-16,7 2-38 16,7 0 18-16,1 0-8 15,6 0 10-15,1 0-22 16,5 10-1-16,7-1-2 16,4 1-13-16,3 1-11 15,1 0-129-15,-1 1 18 16,-3-2-202-16</inkml:trace>
  <inkml:trace contextRef="#ctx0" brushRef="#br0" timeOffset="123930.58">19701 13288 214 0,'0'0'84'0,"0"0"-84"15,0 0-17 1,0 0-38-16,0 0 34 0,0 0 5 16,189-27-51-16</inkml:trace>
  <inkml:trace contextRef="#ctx0" brushRef="#br0" timeOffset="124139.3">20345 13253 203 0,'0'0'116'0,"0"0"-110"15,0 0-6-15,0 0-68 0,0 0 62 16,0 0 0-16,107 0-73 16,-71 0 30-16,1 0-34 15</inkml:trace>
  <inkml:trace contextRef="#ctx0" brushRef="#br0" timeOffset="124341.26">21328 13172 107 0,'0'0'103'0,"0"0"-39"0,0 0-5 16,0 0-3 0,0 0-16-16,0 0-17 0,69-10-7 15,-46 10-16-15,4 0-38 16,6 0-31-16,5 0-81 15</inkml:trace>
  <inkml:trace contextRef="#ctx0" brushRef="#br0" timeOffset="124513.63">22197 13152 148 0,'0'0'13'0,"0"0"-13"16,0 0-98-16,0 0 35 15</inkml:trace>
  <inkml:trace contextRef="#ctx0" brushRef="#br0" timeOffset="124775.49">22996 13133 256 0,'0'0'144'0,"0"0"-94"15,0 0-26-15,0 0 11 16,0 0 7-16,0 0-1 15,104-61-30-15,-75 55-11 16,2 2 6-16,3 4-15 16,-1 0-9-16,0 0-59 15,8 0-151-15,6 0-49 16</inkml:trace>
  <inkml:trace contextRef="#ctx0" brushRef="#br0" timeOffset="124980.39">23892 13116 38 0,'0'0'16'15,"0"0"28"-15,0 0-7 16,0 0 92-16,0 0-78 16,0 0 8-16,97-46-29 15,-65 42-30-15,1 2-11 16,6 0-13-16,-2 2-7 15,5 0-106-15,8-2 12 16</inkml:trace>
  <inkml:trace contextRef="#ctx0" brushRef="#br0" timeOffset="125190.28">24799 12988 155 0,'0'0'93'0,"0"0"-27"16,0 0-23-16,0 0-30 16,0 0 79-16,0 0-79 15,183-49-12-15,-150 46-1 16,7 1-36-16,5 2 36 16,7 0-6-16,-2 0 6 15,2 0-208-15</inkml:trace>
  <inkml:trace contextRef="#ctx0" brushRef="#br0" timeOffset="125580.67">26272 12909 56 0,'0'0'116'0,"0"0"-55"16,0 0 31-16,0 0 15 16,0 0-44-16,0 0-44 15,149-13 8-15,-135 13-4 16,-7 0-2-16,-1 0-21 16,-2 0 0-16,2 0-12 15,-2 5-66-15,5 6-75 16,1-1-95-16</inkml:trace>
  <inkml:trace contextRef="#ctx0" brushRef="#br0" timeOffset="125702.64">26627 12962 5 0,'0'0'0'0,"0"0"-5"16</inkml:trace>
  <inkml:trace contextRef="#ctx0" brushRef="#br0" timeOffset="125910.58">26691 13312 73 0,'0'0'43'0,"0"0"-10"0,0 0-10 15,0 0-14-15,0 0-6 16,0 0 13-16,-4 118-2 15,18-101 11-15,-3-2-6 16,-3 2-7-16,-1 0-8 16,-2-2-4-16,-1 1 0 15,-2-2-25-15,-2 4-44 16,0 1-75-16</inkml:trace>
  <inkml:trace contextRef="#ctx0" brushRef="#br0" timeOffset="126058.49">26745 13726 128 0,'0'0'109'0,"0"0"-23"16,0 0 15-16,0 0-43 0,0 0-28 16,0 0-11-16,0 111-10 15,0-97-2-15,4-1-7 16,0 1-6-16,4 3-87 16,-6 0-68-16,0 1 11 15</inkml:trace>
  <inkml:trace contextRef="#ctx0" brushRef="#br0" timeOffset="126254.66">26747 14189 12 0,'0'0'125'0,"0"0"2"16,0 0-17-16,0 0 10 15,0 0-31-15,0 0-42 16,0 148-19-16,0-134-14 15,0 4-5-15,2 3-4 16,-2 2-5-16,2 0-77 16,-2 5-222-16</inkml:trace>
  <inkml:trace contextRef="#ctx0" brushRef="#br0" timeOffset="126410.01">26765 14865 320 0,'0'0'188'0,"0"0"-107"16,0 0-4-16,0 0-39 0,0 0-22 15,0 0-16-15,31 97-75 16,-18-84-495-16</inkml:trace>
  <inkml:trace contextRef="#ctx0" brushRef="#br0" timeOffset="126927.89">26849 14897 302 0,'0'0'197'15,"0"0"-124"-15,0 0-21 16,0 0-9-16,0 0-12 15,0 0-30-15,60-14 4 16,-27 14-1-16,0 0-4 16,7 0-6-16,2 0 5 0,5 0 1 15,7 0-1 1,6 0-41-16,4 0-87 0,5 0-68 16,-2 0-132-1</inkml:trace>
  <inkml:trace contextRef="#ctx0" brushRef="#br0" timeOffset="127288.39">27824 14816 275 0,'0'0'231'0,"0"0"-168"15,0 0-45-15,0 0 29 16,0 0 63-16,0 0 16 16,187-59-28-16,-158 51-28 15,0 1-16-15,5 4-25 16,6 3-19-16,9 0-5 15,7 0-5-15,8 0-26 0,7 0-37 16,6 0-29-16,0 13-35 16,4-3 17-16,-6 0-42 15,-3 1-5-15,-5-6 44 16,-5 2 108-16,-4-5 5 16,-2-2 59-16,-5 0 40 15,-6 0 19-15,-1 0-14 16,-1 0-4-16,1-2-19 15,3 0-33-15,4-1-23 16,5 3-25-16,2 0-6 16,2 0-33-16,-4 0-8 15,-5 0-7-15,-4 0-7 0,-2 8-51 16,-1 1-112 0</inkml:trace>
  <inkml:trace contextRef="#ctx0" brushRef="#br0" timeOffset="127501.27">30519 14807 624 0,'0'0'218'0,"0"0"-143"16,0 0-14-16,0 0-34 15,0 0-12-15,0 0-15 16,217-17-74-16,-182 17-100 0,5 8-188 16</inkml:trace>
  <inkml:trace contextRef="#ctx0" brushRef="#br0" timeOffset="127649.61">31536 14999 1052 0,'0'0'208'0,"0"0"-156"16,0 0-22-16,0 0-30 0,0 0-13 15,0 0-308 1</inkml:trace>
  <inkml:trace contextRef="#ctx0" brushRef="#br0" timeOffset="-106907.43">16160 6523 32 0,'3'-6'63'16,"2"-3"-27"-16,-1 4 9 0,1-1 1 15,-1 2 9-15,0-3-37 16,1 2 25-16,-3 0 4 15,0 0-32-15,-2 3 6 16,3 0 8-16,-3 2 10 16,0 0-8-16,0 0-14 15,0-2-8-15,0 2 0 16,0 0-8-16,0 0-1 16,0 0-1-16,0 0 0 15,0 0 1-15,-12 0 10 0,1 0-9 16,3 0 5-1,0 0 1-15,2 0-4 0,4 0 19 16,2 0 4-16,0 0 9 16,0 0-15-16,0 0-3 15,0 0-14-15,24 0-3 16,28 9 0-16,19 3 20 16,23-1 13-16,3-5-22 15,1-6-9-15,-4 2 10 16,-5-2-9-16,-11 2 3 15,-15-1-6-15,-18-1 2 16,-19 0-1-16,-14 0 6 16,-12 0-3-16,0 0-2 15,0 0 17-15,0 0 27 16,0 0-4-16,0-3-29 0,-3-2-9 16,3 2 2-16,-2 3-12 15,-3 0-64-15,-8 0-190 16,-12 6-52-16,-10 8 113 15</inkml:trace>
  <inkml:trace contextRef="#ctx0" brushRef="#br0" timeOffset="-106557.5">16179 6673 295 0,'0'0'138'0,"0"0"-51"16,0 0-18-16,0 0-15 0,0 0-15 16,0 0-30-16,87-20-4 15,-18 14-5-15,11 0 2 16,7 1-2-16,7 2 2 16,-7-3 1-16,-12 0 5 15,-12-2-8-15,-20-1 6 16,-18 4-5-16,-8 1-1 15,-13 1 6-15,-4 1 4 16,0 1 53-16,0 1 8 16,0-2-24-16,0-2-30 15,0 2-8-15,0-1-4 0,-2 0-4 16,-3 3-1 0,1 0-144-16,0 6-145 0,-2-6-186 15</inkml:trace>
  <inkml:trace contextRef="#ctx0" brushRef="#br0" timeOffset="-5120.4">16557 5513 24 0,'0'0'44'0,"-2"-2"13"16,2-3 19-16,0 3-23 15,-2-2-26-15,2 3-8 16,-2-2 1-16,2 1-3 16,-2 0-6-16,-3 0-1 15,-3-4-3-15,-6 1 0 16,1-4-5-16,-3 1 2 15,5-1 9-15,0 4 3 16,2-1 19-16,2 0-12 16,-2 2-13-16,0-2-6 15,2 1 1-15,1 2-2 16,-5-1-1-16,-1 4 0 0,-1-2-1 16,-1 2-1-1,2 0 2-15,-7 0-2 0,-2 0 0 16,-6 0 4-16,-2 0-4 15,-2 0 1-15,-7 6 5 16,-1 2 0-16,2 2-6 16,1-2 1-16,5-2-1 15,8 2 2-15,3-2-2 16,7 2-1-16,-2-1 1 16,3 4 8-16,1-2-8 15,0 3-1-15,0-1 1 16,0 5 0-16,-1 0 4 0,-1 3 1 15,-1 0-3 1,2 2 1-16,-1-3 8 0,-1 1-7 16,3 2 2-1,-1-1-3-15,-1 1 0 0,2 0 3 16,0-1-4-16,4-3 5 16,1 0-7-16,4-1 0 15,-3 2-7-15,2 0 7 16,1 2 26-16,0 2-18 15,2-3 1-15,-2 4-2 16,2 0 0-16,-3-2 1 16,1 4 1-16,0-1 3 15,0-1 3-15,-2 0-8 16,2-3-3-16,-1-1-1 16,1 2-3-16,2-1 2 15,0 2 4-15,0 0-6 16,0 0 1-16,0-1 5 0,0 2-4 15,0 0-1-15,0 0 3 16,5-1-2-16,-3-1 0 16,0 1 3-16,0-4-4 15,2 1-1-15,1 2 0 16,1-1-5-16,4 0-3 16,0 4 8-16,7 2 6 15,-2 2 2-15,1-1-2 16,3-1-3-16,2 1 3 15,-3-1 2-15,1-4-8 16,-5 0 3-16,1-3 0 16,-1-3-2-16,1 2 1 0,-1-4-2 15,3 0-3-15,4 0 3 16,1-5 2-16,2 1 2 16,3-1 11-16,2-1-5 15,0-4-2-15,2 0-1 16,3-4-4-16,-1 0 10 15,3 0-6-15,0 0-6 16,-1 0 10-16,-1 0-3 16,1 0 0-16,-1 0-3 15,1 0-2-15,-1-6 4 16,-2-1-3-16,-1 2-1 16,-2-2 5-16,2 0-7 15,-2 0 4-15,0 0-5 0,2-1 6 16,-3-2-4-16,4-2 4 15,-6 2-3-15,3-3 7 16,-2-1-4-16,0 1-6 16,2-4 7-16,2-1-4 15,3 0-1-15,-3-4 15 16,0-1-10-16,-2 4-5 16,-4-1 1-16,-3 1 2 15,-2 5-5-15,0-3 4 16,-4 2-3-16,1 0 4 15,-3-1 1-15,-3 4-1 16,0-3 2-16,3 1-7 0,-1-3 4 16,1-2 0-16,-1 1 4 15,-5 2-7-15,2 3 11 16,-4 2 2-16,-1 1-13 16,-1 2 12-16,0-4-13 15,1 0 3-15,2 2 3 16,-3-4-4-16,-2 4-2 15,1-4-6-15,-3-1 6 16,0-4 9-16,0 0-8 16,0-1 4-16,0 1-3 15,0-1 5-15,0-2 0 16,0-2-2-16,0 2-3 16,0-1 1-16,-5 6 2 0,1-1-5 15,0 2 1 1,-4 1-2-16,2 3 4 0,-1-2-2 15,1 2 0-15,-4-2 5 16,4-2-3-16,1 2 1 16,-3 0-3-16,3-2 0 15,-2 2 0-15,1 2 0 16,1 0 0-16,-3 0-1 16,1-2 4-16,0 2-4 15,-2-2 1-15,0 2-3 16,-2-2 4-16,-2 2-2 15,-1-1 2-15,3 3-2 0,0-2 0 16,-1 3 1 0,2-2 0-16,-1-1-1 0,-1 3 2 15,-1-4-2-15,-1-1 1 16,-3 2 2-16,3-2-2 16,-3-1 0-16,1-3 3 15,-6-3-2-15,-5-3 2 16,-6 0-4-16,-8-1 1 15,-9 4 0-15,-27 4-1 16,-32 10 0-16,-54 7-19 16,-51 0-325-16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1T03:21:46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2652 5573 131 0,'0'-7'61'15,"0"3"-10"-15,-2 2 1 16,-1-1 23-16,1 0-12 15,0-1-16-15,2 2-3 16,0 0-2-16,0 1-6 16,0 1-14-16,0 0 23 15,0-3-22-15,0 3 9 16,-2-1-13-16,0-2-7 16,-2 3 4-16,-3-1-5 15,-3 1-2-15,2 0 2 16,-3 0-10-16,-5 0-1 15,1 0-4-15,-10 17 2 16,-4 12 1-16,-2 8 1 0,2 9 8 16,4 10-8-16,7 9-4 15,12 7 1-15,6 4-2 16,0 3 5-16,4 1 0 16,18-8 1-16,7-6-1 15,5-10 2-15,1-14 8 16,-1-9 19-16,-10-15-26 15,-5-8 14-15,-11-6-9 16,-4-4 0-16,-1 0 39 16,-1 0 2-16,0 0-12 15,5-13-14-15,0-4-21 16,-1 1-2-16,3 5-23 0,1 1-63 16,5 2-117-1,12-3-503-15</inkml:trace>
  <inkml:trace contextRef="#ctx0" brushRef="#br0" timeOffset="1061.05">13203 6307 130 0,'0'0'174'15,"0"0"-45"-15,0 0 9 16,0 0-18-16,0 0 10 15,0 0-56-15,0 0-16 16,-11-3-17-16,11 3-19 16,0 0-20-16,0 15 7 15,17 22-9-15,8 30 26 16,4 23-19-16,2 10 1 16,-6 7 1-16,-10-7-6 15,-7-11-2-15,-8-8-1 16,-6-12-6-16,-15-11 6 15,-6-11 9-15,0-8-9 0,0-9-4 16,0-16-260-16,7-14-552 16</inkml:trace>
  <inkml:trace contextRef="#ctx0" brushRef="#br0" timeOffset="21229.74">16644 13812 31 0,'0'0'106'0,"0"0"1"16,0 0 7-16,0 0-33 16,0 0-32-16,0 0-11 0,0 0-18 15,0 0-11-15,0-2 4 16,0 0-1-16,0-1 13 16,0 3-21-16,0-3 21 15,0 3-6-15,0-2-5 16,0-2 1-16,0 1 2 15,0 1 0-15,0 1-2 16,0-1 2-16,0 0-11 16,0-2 2-16,0 1-5 15,0-2-1-15,0 1 3 16,0 0 0-16,0 4 7 16,0-4 15-16,0 1 0 15,0 3-17-15,0 0 11 16,0 0-12-16,0 0-6 15,0 0-3-15,0 0-5 0,0 0-5 16,0 8 10-16,0 13 5 16,8 5 15-16,-2 6-1 15,-1 2-12-15,-1 2 9 16,0 1 1-16,-4-3-6 16,0-5 3-16,0-2-4 15,0-6 1-15,0-6-11 16,0-5 7-16,0-3-1 15,0-7-1-15,0 0 0 16,0 0-3-16,0 0-1 16,0 0 8-16,0 0-3 15,0 0-6-15,0 0-22 0,-6-13-136 16,-5-9-245-16</inkml:trace>
  <inkml:trace contextRef="#ctx0" brushRef="#br0" timeOffset="21574.03">16636 13770 333 0,'0'0'165'16,"0"0"-30"-16,0 0 0 16,0 0-68-16,0 0-35 15,0 0 2-15,13-54-32 16,1 46 0-16,3 4 9 0,1 1-7 15,2 3 1 1,-2 0-5-16,2 0-1 0,-5 13-1 16,-3 5-10-16,-6 4 8 15,-3 0-6-15,-3-2-4 16,0-4 1-16,-5-3 11 16,-11-1 0-16,-3-1 1 15,-4-5 1-15,1 0 5 16,-2 0 0-16,1-1 6 15,3-2-11-15,7-1-2 16,7-2-64-16,6 0-87 16,0 0-11-16,13 0-198 15</inkml:trace>
  <inkml:trace contextRef="#ctx0" brushRef="#br0" timeOffset="21977.68">17111 13686 110 0,'0'0'314'0,"0"0"-193"16,0 0-59-16,0 0 34 15,0 0-50-15,0 0-17 16,27-18-18-16,-25 18 15 0,-2 0-4 16,0 0 9-16,0 0-2 15,0 0-23-15,0 0-6 16,0 0-35-16,-12 0 35 16,-3 14 9-16,-3 8 4 15,0 4-3-15,-6 10-4 16,-1 3 14-16,0 4 5 15,5 5-2-15,5 0 7 16,6-2-10-16,9-6-5 16,0-8-2-16,2-7-12 15,23-9 11-15,11-12-12 0,3-4-169 16,7-16-343-16</inkml:trace>
  <inkml:trace contextRef="#ctx0" brushRef="#br0" timeOffset="22502.01">17508 13776 164 0,'0'0'59'0,"0"0"-7"15,0 0-2-15,0 0-18 16,0 0 27-16,0 0 22 16,37-38 2-16,-30 28-4 15,-3 3 22-15,-2 2 2 16,-2 3-39-16,0 0-18 16,0 2-26-16,-8 0 2 15,-15 0-20-15,-8 9-2 16,-7 12-2-16,5 3 2 15,4-4 13-15,6-1-13 16,10 1 1-16,5-8-1 16,8-3-4-16,0 1-1 0,0-2 5 15,17-4 19-15,8 2-5 16,4 3-4-16,2 3-5 16,-4 2 0-16,-5-1-4 15,-9-1-1-15,-6 0-2 16,-7-3-6-16,0 0-13 15,0-2 19-15,-13 1 4 16,-12 0-2-16,-2-3 0 16,0 5 7-16,3-8 2 15,6 0-4-15,4 0-5 16,10-2 0-16,4 0-31 16,0 0-56-16,0 0-82 15,29-6-281-15</inkml:trace>
  <inkml:trace contextRef="#ctx0" brushRef="#br0" timeOffset="23118.36">17844 13830 343 0,'0'0'205'16,"0"0"-75"-16,0 0 24 15,0 0-57-15,0 0-34 0,0 0-23 16,0-10-19-16,0 10 3 16,0 0-5-16,0 0-10 15,0 0-6-15,0 14-2 16,0 8 3-16,0 5 10 15,0-1-1-15,0 4 0 16,0-1-4-16,0 0-1 16,0-5-6-16,-4-2 2 15,-1-13 2-15,2 0-5 16,1-6 0-16,0-3 0 16,0 0 3-16,-2 0 4 15,-3-12 6-15,3-11-2 16,2-9-2-16,2-3 0 0,0-1-6 15,4 0-4 1,11 2 0-16,5 3 0 0,5 2 0 16,0 5 6-16,1 4-6 15,-2 8 3-15,-5 5 0 16,-2 7-3-16,-1 0 0 16,2 0-1-16,-3 2 1 15,4 17-6-15,-4 6 6 16,-4 1-3-16,0 6 3 15,-2-3 0-15,-3 1 3 16,0-4-5-16,-4-2 5 16,-2-6-4-16,0-3 2 0,0-5-1 15,0-5 0 1,0 0-1-16,0-5-102 0,0 0-121 16,0 0-248-16</inkml:trace>
  <inkml:trace contextRef="#ctx0" brushRef="#br0" timeOffset="23493.18">18374 13762 275 0,'0'0'200'0,"0"0"-66"0,0 0 2 16,0 0-11 0,0 0-25-16,0 0-39 0,8-12-14 15,-8 12-11-15,0 0-6 16,0 0-11-16,0 0-19 16,4 12 3-16,-2 10 1 15,5 6 21-15,-3 0-3 16,-2 3-16-16,0-4 0 15,-2 1-6-15,0-6 0 16,0-3 2-16,0-6-2 16,0-6 0-16,0-4-2 15,0-3-26-15,0 0-26 0,0-14-39 16,0-14-134 0,0-4-179-16,0-1 45 0</inkml:trace>
  <inkml:trace contextRef="#ctx0" brushRef="#br0" timeOffset="23830.99">18374 13762 162 0,'31'-22'277'0,"-31"22"-106"16,0 0-17-16,0 0-41 16,0 0-39-16,0 0-30 15,-8-35-33-15,8 35-1 16,0 0-10-16,0 0 2 16,0 0-2-16,0 0 0 15,16 0 0-15,10 7 28 16,10 9-19-16,2 6 16 15,-1 0-17-15,-3 2-8 16,-10 0 1-16,-7-4-2 0,-13-4-4 16,-4-4-14-16,0 0 15 15,-16 0 4-15,-11 0 23 16,-9 2 12-16,-6 0-4 16,2 0 3-16,4 2-4 15,5-7-1-15,14-1-9 16,3-5-13-16,10-1 2 15,4-2-5-15,0 0 5 16,0 0-9-16,6 0-30 16,12 0-48-16,5 0-113 15,3-13-320-15</inkml:trace>
  <inkml:trace contextRef="#ctx0" brushRef="#br0" timeOffset="24221.76">18754 13547 517 0,'0'0'240'16,"0"0"-155"-16,0 0-16 0,0 0 6 16,0 0-58-16,0 0-17 15,19 49 16-15,-1-9-6 16,3 8-2-16,-6 1 2 16,-7 6-9-16,-2 3 10 15,-6 0 11-15,0-4-4 16,-16-6 19-16,-11-7-13 15,0-8-1-15,0-8-7 16,8-10 3-16,5-6-14 16,9-7-4-16,5-2-1 15,0 0-11-15,0-2-156 0,0-19-490 16</inkml:trace>
  <inkml:trace contextRef="#ctx0" brushRef="#br0" timeOffset="24994.62">16694 14575 254 0,'0'0'225'0,"0"0"-102"16,0 0-82-16,0 0-13 16,0 0 42-16,0 0 52 15,-48-9-38-15,69 9-62 16,21 0 35-16,20 0-35 15,27 0 12-15,23 0 4 16,25 0-11-16,29 0-7 16,35-11-13-16,38-10 3 0,26-9 3 15,9 2 3-15,-11 6 5 16,-29 9-11-16,-34 9-5 16,-30 4-5-16,-29 0 6 15,-28 0-6-15,-24 0 0 16,-31 0 5-16,-22-1 25 15,-20-3 61-15,-10 2-17 16,-3 2-15-16,-1 0-16 16,0 0-21-16,2 0-20 15,6 0 0-15,1 0-4 0,1 0-1 16,-4 14-38-16,-8 1-125 16,0 2-285-16</inkml:trace>
  <inkml:trace contextRef="#ctx0" brushRef="#br0" timeOffset="26014.87">17712 14825 200 0,'0'0'93'15,"0"0"-9"-15,0 0-11 16,0 0 24-16,0 0-10 15,0 0-18-15,-2-63-15 16,4 53 22-16,1-3-14 16,-1 4-18-16,-2 1 11 15,0 4 1-15,0 3-3 16,0-2-36-16,0 3-6 16,0 0-5-16,0 0-6 15,0 0-13-15,0 20-11 16,2 12 24-16,-2 13 12 0,0 1-4 15,0 6-4 1,3-2 12-16,-3-1-13 0,0-8-1 16,0-3 1-16,0-12-2 15,0-2 4-15,0-10-2 16,0-6-3-16,0-4-2 16,0-4-4-16,0 0-113 15,0-12-9-15,0-20-277 16</inkml:trace>
  <inkml:trace contextRef="#ctx0" brushRef="#br0" timeOffset="26305.66">17751 14783 475 0,'0'0'198'0,"0"0"-89"16,0 0-11-16,0 0-19 15,0 0 1-15,0 0-34 16,15-57-41-16,14 45 6 15,4 6-8-15,0 6-5 16,2 0 5-16,-7 0-3 16,-1 0 0-16,-9 10-3 15,-7 2 2-15,-4 2-10 16,-7-1 2-16,0 0 1 16,0 5-8-16,-16-6 16 15,-11 3 2-15,-2-5-2 16,0-5 9-16,-2 2-9 15,2-5-36-15,12-2-79 16,7 0-153-16,10 0-217 16</inkml:trace>
  <inkml:trace contextRef="#ctx0" brushRef="#br0" timeOffset="26681.47">18247 14645 218 0,'0'0'279'15,"0"0"-164"-15,0 0-61 0,0 0 27 16,0 0-15-16,0 0-9 16,9-35-21-16,-9 35-20 15,0 0 9-15,0 0-2 16,0 0-5-16,0 0-18 15,-4 0 0-15,-14 18 7 16,-2 8 12-16,-3 6-5 16,-1 8 3-16,2 4 18 15,4 1-4-15,9-2-5 16,7-2-8-16,2-3 8 16,0-2-1-16,11-6-11 15,9-2 1-15,3-8-11 16,-2-5-4-16,6-12-1 0,0-3-106 15,2 0-34-15,-2-18-115 16,-2-13-272-16</inkml:trace>
  <inkml:trace contextRef="#ctx0" brushRef="#br0" timeOffset="26943.31">18413 14825 313 0,'0'0'265'0,"0"0"-81"15,0 0-53-15,0 0-23 16,0 0-9-16,0 0-38 15,0-30-28-15,0 30-13 16,0 0-7-16,0 0-5 16,0 0-5-16,0 0-3 0,0 21-8 15,0 14 8 1,0 2 5-16,0 5-1 0,0-1-1 16,0-4-1-16,0-5-1 15,0-6 0-15,0-13 3 16,2-3-3-16,-2-6-2 15,0-4-78-15,0 0-20 16,4-6 31-16,1-20-226 16,1-6-280-16</inkml:trace>
  <inkml:trace contextRef="#ctx0" brushRef="#br0" timeOffset="27259.96">18413 14825 495 0,'46'-59'194'0,"-46"59"-59"15,0 0-35-15,0 0-18 0,0 0-11 16,0 0-46-16,-35-14-8 16,35 14-17-16,6 2 5 15,17 14 22-15,10 2-12 16,5 5-6-16,2-1-2 16,0 6-2-16,-4-1-2 15,-9 0 0-15,-12-1-3 16,-8-5-5-16,-7 2-8 15,0-5 2-15,-22-1 11 16,-10 3 2-16,-7-3 2 16,-2-1 3-16,3 0 13 15,5 0-8-15,8-8-7 0,10 3-1 16,5-10 1-16,10-1-5 16,0 0-48-16,10-1-75 15,19-22-331-15</inkml:trace>
  <inkml:trace contextRef="#ctx0" brushRef="#br0" timeOffset="27566.09">18718 14624 571 0,'0'0'217'0,"0"0"-76"15,0 0-73 1,0 0 34-16,0 0-63 0,0 0-29 16,96 48-10-16,-59 6-2 15,-10 10-1-15,-6 7 2 16,-15-2-3-16,-6 0 3 16,-2-2 1-16,-25-9 9 15,-8-5 7-15,-4-9 8 16,4-7-7-16,1-11-3 15,7-6-12-15,6-4-2 16,5-8-9-16,3-8-198 16,3 0-329-16</inkml:trace>
  <inkml:trace contextRef="#ctx0" brushRef="#br0" timeOffset="29000.36">14493 14471 62 0,'0'0'186'16,"0"0"-94"-16,0 0 7 16,0 0 13-16,0 0 2 15,0 0-42-15,5-41 6 16,-3 41-37-16,-2 0-10 16,0 0-8-16,0 0-23 15,0 0-10-15,0 11-29 16,0 19 39-16,0 15 19 0,0 5-4 15,0 8 1-15,0-3-1 16,0-4-9-16,0-6-4 16,0-9 2-16,0-10-4 15,0-6 4-15,0-8-4 16,0-6-49-16,0-6-104 16,0 0-81-16,0-18-58 15</inkml:trace>
  <inkml:trace contextRef="#ctx0" brushRef="#br0" timeOffset="29284.19">14507 14478 301 0,'0'0'162'15,"0"0"-50"-15,0 0-7 16,0 0-14-16,0 0-6 0,0 0-11 16,27-96-41-16,-8 88-17 15,8-1-14-15,0 8 2 16,0-1-4-16,-5 2 7 15,-2 0-7-15,-8 0 0 16,-6 7-2-16,-6 6-5 16,0 0-13-16,0 5 15 15,-20-1-3-15,-9-3 6 16,1 0 2-16,-1-4 5 16,2-2 0-16,6-4 0 15,8-4-5-15,4 0-49 16,9 0-124-16,0-9-286 15</inkml:trace>
  <inkml:trace contextRef="#ctx0" brushRef="#br0" timeOffset="29579.02">14899 14299 141 0,'0'0'192'16,"0"0"-119"-16,0 0-29 16,0 0 7-16,0 0-3 15,0 0-18-15,-58 0-2 0,40 17 23 16,-1 6 22-16,3 7-2 16,3 5-6-16,1 5 9 15,10 4-36-15,2 2-20 16,0 2-2-16,2-4-8 15,14-6-8-15,-1-11 10 16,5-6-10-16,3-16-143 16,2-5-193-16,-2-23-197 15</inkml:trace>
  <inkml:trace contextRef="#ctx0" brushRef="#br0" timeOffset="29927.42">15124 14388 427 0,'0'0'163'0,"0"0"-101"0,0 0-47 16,0 0-3-16,0 0 20 15,0 0-6-15,-131 16-11 16,104-2-2-16,4 0-4 16,8-2 4-16,4-1-5 15,8 2-3-15,3 1 3 16,0 4 2-16,17 4 2 15,7-1 4-15,5 6-16 16,5-10 8-16,1 3-2 16,-2-7-4-16,-6 0 16 15,-14-8-18-15,-5-1 0 0,-8-1 0 16,0-3-10-16,-3 7-4 16,-17 0 14-16,-9 2 56 15,-2-5-23-15,4 0-21 16,7-1-10-16,5-3 0 15,10 0-2-15,5-3-118 16,0-17-285-16</inkml:trace>
  <inkml:trace contextRef="#ctx0" brushRef="#br0" timeOffset="30227.32">15342 14397 471 0,'0'0'193'16,"0"0"-95"-16,0 0-2 0,0 0-25 15,0 0-3-15,0 0-28 16,8-18-6-16,-8 18-3 16,0 0-3-16,0 0 5 15,0 0-20-15,0 0-13 16,0 21-29-16,0 18 29 15,0 16 1-15,0 12 4 16,2 0 0-16,4-4-1 16,1-5-2-16,-1-12 4 15,2-11-6-15,-4-10-92 0,-2-15-141 16,0-10-396 0</inkml:trace>
  <inkml:trace contextRef="#ctx0" brushRef="#br0" timeOffset="30515.76">15612 14437 583 0,'0'0'228'16,"0"0"-148"-16,0 0-56 15,0 0 8-15,0 0-30 16,0 0 7-16,21 34 12 15,-11-1 8-15,0 6 0 16,-4 5 2-16,1 7-16 0,-5-3-6 16,-2-4-1-16,0-8 1 15,0-9-9-15,0-5 0 16,0-12 1-16,0-5-1 16,0-5-22-16,0 0-55 15,0-23-12-15,0-12-399 16</inkml:trace>
  <inkml:trace contextRef="#ctx0" brushRef="#br0" timeOffset="30821.59">15672 14422 580 0,'0'0'106'0,"0"0"-51"16,0 0-19-16,0 0-1 15,0 0-17-15,0 0-16 16,-33 3 8-16,53 9 20 15,3 5-12-15,-1 0-11 16,2 2 3-16,-1 3-6 16,-1 2 1-16,-4 2-4 15,-12-1 4-15,-6 2-2 16,0-1 4-16,-11 2 14 16,-18-2 5-16,-6 6 0 15,-1-6-5-15,5-3 10 16,4-3-2-16,9-8-13 15,7-7-9-15,11-1-2 0,0-4-5 16,0 0-69 0,27-9-76-16,2-22-429 0</inkml:trace>
  <inkml:trace contextRef="#ctx0" brushRef="#br0" timeOffset="31121.42">15768 14301 704 0,'0'0'175'0,"0"0"-109"16,0 0-32-16,0 0 7 16,0 0-32-16,0 0-8 15,179 64 15-15,-141-16-14 16,-12 3-2-16,-12 9-2 15,-14 8-1-15,0-4 3 16,-9-2 11-16,-15-5 4 16,-3-11-11-16,4-12-2 15,1-8 3-15,7-10-5 16,8-9-3-16,5-7-154 16,2-3-235-16</inkml:trace>
  <inkml:trace contextRef="#ctx0" brushRef="#br0" timeOffset="31375.1">16208 14425 371 0,'0'0'212'16,"0"0"-130"-16,0 0-60 15,0 0-10-15,0 0-3 16,0 0-9-16,151-25-140 0,-132 25-104 16,-11 0-54-16</inkml:trace>
  <inkml:trace contextRef="#ctx0" brushRef="#br0" timeOffset="31526.02">16243 14614 310 0,'0'0'248'16,"0"0"-61"-16,0 0 19 16,0 0-77-16,0 0-79 15,0 0-26-15,170-14-24 16,-121 1-90-16,-4-4-346 15</inkml:trace>
  <inkml:trace contextRef="#ctx0" brushRef="#br0" timeOffset="56488.75">23437 14512 68 0,'-7'0'52'0,"1"0"-37"0,4 0 14 15,2 0 27 1,0 0-14-16,0 0-10 0,0 0-6 16,0 0 20-16,0 0 20 15,-6 0-10-15,0 0-30 16,-5 0-12-16,-3 0-11 16,-1 0 7-16,-3 4-2 15,3-4-2-15,-1 6 1 16,1-2-2-16,1 4 3 15,-1-4 3-15,-2 1-2 16,5 4 5-16,-2-6-3 16,3 3 2-16,2-1-2 15,-5-1 10-15,3 4-16 16,-2 1 12-16,-3 0-4 16,-2 5-3-16,1-4-3 0,-3 3-6 15,-1 4 6-15,4-5 1 16,-3 2 10-16,4 1-7 15,3-3 1-15,0-1-4 16,1 5 4-16,1-4 6 16,2 3-9-16,1 0 4 15,-4 3 0-15,1 3-1 16,2-3 6-16,0-1-18 16,-2 2 15-16,3-1-15 15,-4 3 5-15,1 2 3 16,1 0-2-16,2-2 4 15,-1-1-1-15,3 2-2 0,-2 2 2 16,4 0-9-16,-3 2 5 16,1 2-3-16,2-2 4 15,-1-2-5-15,3-2 7 16,2 3-2-16,0-4 4 16,0 4 0-16,0-4-1 15,0 2-4-15,0 0 0 16,0 0-3-16,0-1 1 15,0-2 0-15,0 5 2 16,0-10-4-16,0 3 0 16,2-2 3-16,5 0 3 15,-1-2-2-15,3-1 3 16,3 0 3-16,-2 1-6 0,1 0 1 16,-1-1-2-16,-2 1-2 15,1-6-1-15,1 2 0 16,-6-2 0-16,2 2 1 15,-1-6-2-15,1 6 1 16,2-2 0-16,-2 1 0 16,1 3 1-16,1-3 2 15,0 1-3-15,-2 0 1 16,-1 2 1-16,1-2-2 16,0 2 0-16,2-2 0 15,-2 0 1-15,3 2-2 16,-2-3 5-16,2 0-5 15,2-1 4-15,-2 0 1 16,2 2 3-16,-2-6 0 0,0 3 7 16,2 0-7-16,0-2 2 15,0 4-3-15,3-1-2 16,-3-4-2-16,-1 2 1 16,2 2-4-16,-1-4 0 15,3 3 7-15,1 0 1 16,-1-2-5-16,1-5 12 15,1 1-3-15,1 1 0 16,2 0-2-16,-4-2-4 16,3 0-4-16,-1 0 5 15,1 0 9-15,3 0-5 0,0 0-1 16,4 0 4 0,4 0 1-16,0-5-3 0,2-4-3 15,0-1 4-15,-2-2-4 16,-2 5-5-16,0-4 3 15,-4 2-1-15,-2 0-3 16,2-1 1-16,-3 3-1 16,0-6 2-16,2-1-1 15,-1 4 0-15,1-8 1 16,-2 4-5-16,2 2 3 16,1-6 1-16,-2 4 0 15,2-4-3-15,-3-3 2 16,-2 3 3-16,-2 1-4 15,-1-3 1-15,-1-1 0 0,-1 2-1 16,-2-2 2-16,-2 3 0 16,-3 2 0-16,-1 1-7 15,0-4 5-15,-1 6-2 16,1-10 5-16,-3 5-5 16,0 1 5-16,0-6-4 15,-2 5-1-15,0 1-1 16,0-4 1-16,0 5 3 15,0-2-3-15,0 0-1 16,0-1 1-16,0-1 2 16,0 1-2-16,-2 0 1 15,-2 3 1-15,-1-2-2 16,1 1 3-16,-3-2-3 0,2-3 0 16,-1 5 1-1,1-2-1-15,1 1-1 0,0 0 1 16,-4 2-3-16,2 0 0 15,-3 4 3-15,3 0-2 16,1 2 2-16,-2 1-1 16,3 0 1-16,-3-2 8 15,3 4-8-15,2-1 0 16,-6-2 1-16,4 2-2 16,-5-3 5-16,3 4-8 15,-2-5 8-15,0 2-4 16,1-3 0-16,1 8 1 15,2-5-4-15,-2 6 6 16,4 0-5-16,-2-3 2 0,0 2-1 16,-1-2 1-16,1 3 0 15,0-1 3-15,1-4-3 16,-2 5 0-16,-1-5 2 16,-1 1-7-16,1-1 10 15,-1 1-8-15,2 2 7 16,1-3-8-16,-3 0 4 15,1-1 0-15,-1 3 2 16,-2-4-2-16,4 5 0 16,-1 0-2-16,-1-4 8 15,1 2-7-15,-2-6 1 16,0 4 0-16,1 0-2 16,-2 1 5-16,-2-4-3 0,0 3 0 15,-3-4-1-15,1-2-2 16,-3 2 6-16,-1-2-3 15,-1 0 0-15,-5 2-3 16,-1 0 3-16,-7 2 0 16,-14 3-1-16,-9 9-8 15,-12 0-61-15,-5 17-46 16,-1 23-33-16,5-4-70 16,11-1-377-16</inkml:trace>
  <inkml:trace contextRef="#ctx0" brushRef="#br0" timeOffset="58547.75">25690 14450 219 0,'0'0'95'0,"0"0"-58"16,0 0 21-16,0 0 25 15,0 0-28-15,0 0-14 16,0 0-17-16,0 0 10 16,-8 0-4-16,-3 0-11 15,1 0 4-15,-1 0 12 16,1 0 3-16,-2-2-3 0,-1 0-14 16,-3-3-12-16,-1 5 7 15,-4 0-10-15,1 0 12 16,-2 0-7-16,0 0 0 15,-1 0 6-15,-4 0-3 16,0 0 10-16,-4 0-12 16,0 0 6-16,-2 0-6 15,1 9-8-15,-1-1 9 16,0 5-8-16,-3-1-3 16,-1 5 7-16,-4-1-4 15,1 2-1-15,-2 0 0 16,-3 0-2-16,-1-1 0 15,-2 3 2-15,4 1 0 16,-1-4 3-16,5 2 1 0,5-1 4 16,2 0 1-16,-4 4-8 15,2 5 6-15,-3-1-6 16,0 6-2-16,2-5 3 16,0 4-6-16,5-8 2 15,4 2 1-15,4-1 1 16,4-2 1-16,1-2 4 15,5 4 7-15,2-2-6 16,0 4 4-16,0 2-12 16,4 6 2-16,-4 0 0 15,2 5 1-15,-2-4-5 16,-1-2 4-16,4-1-4 16,-1-2 2-16,5-4-1 0,-1-2 0 15,0 2 0-15,5 0 1 16,0-3-1-16,0 4 7 15,0 4-4-15,5-6 0 16,8 8 2-16,0-3 0 16,3-2-5-16,0-1 3 15,2 0-2-15,2-5 0 16,2-4-2-16,2 0 4 16,3 0 1-16,0 0-1 15,2 0 13-15,2-2-14 16,3 3 12-16,3-6-9 15,3-3 7-15,3 2 0 0,-3-8-4 16,3-2 5-16,-1-2-6 16,-2 0 5-16,1 0 1 15,-2 0-11-15,-1-2 11 16,3-5-14-16,1-5 5 16,2 1-2-16,3-3 2 15,-3-4 3-15,3 0-2 16,0-4-5-16,2-4 2 15,-4-1 1-15,-1 0-3 16,-2-1 3-16,-7 2 2 16,-2 3-1-16,-4-3-1 15,-7 4 3-15,-2 3-2 16,-5-2-3-16,-3 7 2 0,-3-4-2 16,-3-4 3-1,1-2-5-15,0-2 2 0,-1 0 1 16,3-1-2-16,1 1-1 15,-2-1 3-15,-1 5-1 16,-1-7-2-16,0 8 0 16,-4-5 0-16,0 3-2 15,-2 1 2-15,0 0 2 16,0 1 0-16,0-2-2 16,0 0 0-16,0 0 6 15,0-3-6-15,0 4-1 16,0 2 1-16,0 0 2 0,-2 1-1 15,0-2-1 1,-2 1 1-16,-2-3-1 0,-1-3 0 16,1 1 0-16,-1-3 0 15,-2-3 2-15,-4-1-2 16,-5-2-3-16,-7-6 2 16,-8 0-5-16,-11-1 2 15,-15 2 4-15,-9 5-1 16,-17 8-6-16,-13 14-54 15,-25 12-131-15,-20 7-148 16</inkml:trace>
  <inkml:trace contextRef="#ctx0" brushRef="#br0" timeOffset="59373.49">22521 14430 340 0,'0'0'132'0,"0"0"-10"15,0 0-57-15,0 0-33 16,0 0-15-16,0 0-16 16,-43-29-1-16,23 29 0 15,0 0 2-15,-5 4 2 16,-4 14 5-16,-2 7 7 16,-4 3-5-16,1 8-2 15,10-7-2-15,6 5 2 16,9-8-5-16,9-1 13 15,0-1-12-15,5-6 1 16,24 0-1-16,9 4 0 0,6-4 14 16,5 5-10-16,-5 0 4 15,-5 2-1-15,-10-1-10 16,-14-4-2-16,-6-4 0 16,-7-4-6-16,-2-4-1 15,0 2 7-15,-24 2 1 16,-10-2 20-16,-8-1-5 15,-8 2-4-15,2-3-7 16,-4 0 0-16,6 0-4 16,5-2 4-16,10 2-7 15,10-4 2-15,11 0 0 0,10 3 0 16,6-1-52 0,40-6-149-16,12 0-365 0</inkml:trace>
  <inkml:trace contextRef="#ctx0" brushRef="#br0" timeOffset="61459.77">26192 15415 123 0,'0'0'137'0,"0"0"-48"16,0 0 56-16,0 0-16 15,0 0-27-15,0 0-31 16,9-73 0-16,-9 61-18 16,2 2-2-16,-2-5 3 15,2 4-12-15,-2 1-6 16,2 2-9-16,-2-2-7 0,0 2-4 15,0 0-5 1,0 2 2-16,0-5-5 0,0 4 4 16,0-1-5-16,0 3 0 15,0 1-1-15,0 4-1 16,0 0 1-16,0 0-2 16,0 0 0-16,0 0-4 15,0 0 0-15,0 0-6 16,0 3-3-16,0 18 5 15,0 8 4-15,0 3 0 16,0 4 1-16,0 4-1 16,6-4 1-16,2-1 1 15,5-8-1-15,-1-5 2 16,1-5-2-16,3-4 3 16,-1-11-3-16,3 0 1 0,0-2 11 15,2 0-8-15,-3-8 1 16,1-14-4-16,-4-4-2 15,-5-1-4-15,-2-6-2 16,-7 3-2-16,0-4-1 16,0 10 7-16,0 2 2 15,0 10-2-15,0 10 0 16,0 2 1-16,0 0-5 16,0 0-7-16,0 0-3 15,0 18 6-15,0 5 9 16,0 12 2-16,8-5 1 15,4 4-2-15,1-4 1 0,1-4 0 16,-1-4 0-16,-3-4 3 16,0-9 1-16,-6-4-2 15,-1-5 0-15,-3 0 1 16,2 0 4-16,6-4-7 16,2-14-1-16,5-10-32 15,1 2 23-15,1 4 9 16,0 1 0-16,-7 1 1 15,-1 11 0-15,-2 6 4 16,-7-2 4-16,0 5-9 16,0 0 0-16,0 0-10 15,3 8-1-15,-3 10 0 16,0 4 6-16,0 6 5 0,0-6 0 16,0 1 2-1,0-6 0-15,2-7 0 0,0-6 1 16,0 0 3-16,0-4 9 15,5 0 0-15,4-4-6 16,2-10-9-16,8-3-17 16,-2-2 4-16,2 1-21 15,-3 0 8-15,-3 4 20 16,-4 6 6-16,-4 4 0 16,-3 4 0-16,-4 0 0 15,3 0 5-15,1 0-5 16,0 18 0-16,3 8 16 0,2-6-2 15,2 2-3 1,-2-4-5-16,2-6 1 0,-4-6 0 16,-1-3-7-16,1-3-128 15,0 0-165-15</inkml:trace>
  <inkml:trace contextRef="#ctx0" brushRef="#br0" timeOffset="62015.55">27061 15357 571 0,'0'0'225'0,"0"0"-82"16,0 0-35-16,0 0-11 15,0 0-67-15,0 0-28 16,-9-41-2-16,-26 41-7 16,-3 0 4-16,7 9 3 0,8 3 3 15,11-7-2-15,4 1 3 16,8 3-4-16,0-6 5 15,0 11 1-15,0-2-1 16,14 6-2-16,5 0 7 16,6 4-9-16,0 0 2 15,0-1 1-15,-5-6-4 16,-5-1 1-16,-6-6-1 16,-7-2-1-16,-2-2 1 15,0 2-16-15,-20 2 13 16,-4 1 3-16,-1-5 4 15,10 0-1-15,7-4 1 0,6 0-3 16,2 0 13-16,8 0-2 16,20-18-12-16,8-5-26 15,2 3 25-15,0 0 0 16,-3 2-17-16,-2 0-39 16,-4 2 45-16,-6 2 8 15,-9 2 4-15,-8 6-1 16,-6-2 0-16,0 4 1 15,0-1 1-15,0 5 0 16,0 0-1-16,-2 0-3 16,-2 0-8-16,2 0 1 15,2 0 9-15,0 0 2 16,0 9-1-16,0 3 12 0,0 2-12 16,2 0-1-16,9 0-140 15,2-6-227-15</inkml:trace>
  <inkml:trace contextRef="#ctx0" brushRef="#br0" timeOffset="62124.48">27579 15395 11 0,'0'0'676'16,"0"0"-579"-16,0 0-97 16,0 0-31-16,0 0-373 15</inkml:trace>
  <inkml:trace contextRef="#ctx0" brushRef="#br0" timeOffset="65892.28">23787 13958 95 0,'0'0'35'15,"0"0"-28"-15,0 0 6 16,0 0 43-16,0 0-11 16,0 0-29-16,17 0-7 15,-17 0 8-15,0 0 19 16,0 0 16-16,0 0-1 16,0 0-14-16,0 0 1 15,0 0 2-15,0 0-1 0,0 0-4 16,0 0 8-1,0 0-6-15,0 0-5 0,0 0-4 16,3 0-11-16,-3 0-8 16,0 0 3-16,0 0-10 15,0 0 6-15,0 0 1 16,0 0 0-16,0 0 2 16,0 0-3-16,0 0 4 15,0 0-5-15,0 0-2 16,0 0 4-16,0 0-5 15,0 0-2-15,-7 0 1 16,-1 0-3-16,-2 0 1 16,3 0 2-16,3 0-2 15,2 0 1-15,0 0-1 16,0 0-1-16,-3 0-1 0,-1 4 1 16,1-4 3-1,-2 2-2-15,1 1 0 0,1-2-1 16,-4 3 8-16,2 0-2 15,-1-1 1-15,-1 0 3 16,2 2-10-16,-2-3 10 16,2-1-5-16,3 1-4 15,2 0-1-15,-2 3 0 16,-2-2 1-16,4-3-1 16,0 2 3-16,2-2-3 15,-2 2 1-15,0 0-1 16,0 3 1-16,-5-3-1 15,3 4 3-15,-4-6-2 16,4 1 2-16,0 3 4 0,-1-1-4 16,1-2 0-16,2 3-3 15,0-1 6-15,-3-2-4 16,2 4 2-16,-1-3-3 16,4 0 2-16,-2-2 1 15,2 0-4-15,-2 1 1 16,0 1 0-16,-1 0 0 15,1 1-1-15,-2 3 5 16,2-6-5-16,-3 3 0 16,3 2 2-16,-3-1 2 15,3-1-2-15,0 0 1 16,-1-2 0-16,3-1-3 16,-2 3 2-16,2-3 0 0,0 1-2 15,0 2 0-15,-2-1 2 16,0 2 1-16,-2 4 0 15,2-6-3-15,-3 2 1 16,3-1 0-16,-1 2 2 16,1-1-3-16,2-4 5 15,0 0-3-15,0 0 0 16,0 1 2-16,0-1-2 16,0 0 1-16,-2 5 0 15,-1-3 1-15,1 2-1 16,0 2 1-16,0-1-1 15,0 0 0-15,-2 2 0 0,1-2-3 16,1-3 6-16,2 0-4 16,0 0-2-16,0-2 1 15,0 0 1-15,0 1-2 16,0-1 3-16,0 2-1 16,0 3-2-16,-2 1 1 15,-1-2 3-15,3 2-2 16,-2-2 5-16,2 3-2 15,0-2-3-15,0-1 1 16,0 4-2-16,-2-4 2 16,2 0-2-16,0 0 0 15,-3 0 2-15,1 2 0 16,2 0-1-16,-2 2 1 0,0 0-1 16,2 1 0-1,-2-4 2-15,2 4-3 0,0-2 2 16,0-1-1-16,0 2 1 15,0-2-3-15,0-1 2 16,0 2-1-16,-2-1 2 16,2-2-2-16,0 2 0 15,-2 2 4-15,2 0-4 16,-3 1 5-16,3 1-6 16,-2-2 2-16,2 0 1 15,0-1-1-15,0 0-1 16,0-2 1-16,0 1 0 0,0-1 1 15,0 0-2 1,0 0 0-16,0 1 4 0,0-3-5 16,0 4 3-16,0 1-3 15,0-4 5-15,0 2-4 16,0 1 2-16,0 0-1 16,0 0-1-16,0 2-1 15,0-6 2-15,0 4-3 16,0 1 1-16,0-4 0 15,0 0 4-15,0 0-2 16,0-2-2-16,0 1 0 16,0-3 1-16,0 5 3 15,0-5-3-15,0 0 1 16,0 0-1-16,0 2-2 16,0 2 2-16,0-3-1 0,0 1 1 15,0 1 1-15,0-1-1 16,0 2 0-16,0-4-1 15,0 2 3-15,0-1-3 16,0-1 1-16,0 0-1 16,0 3 1-16,0 0 0 15,0-2 0-15,0 1-1 16,0-2 3-16,0 2-3 16,0-2 4-16,0 0-4 15,0 0 1-15,0 0 1 16,0 0 1-16,0 0-2 15,0 0 3-15,0 0-4 0,0 0 1 16,0 0 0-16,0 0 0 16,0 0 0-16,0 0-1 15,0 0 0-15,0 4 0 16,0 1 4-16,0-5-3 16,0 3 0-16,2-3 1 15,-2 0 0-15,0 0-1 16,0 2-1-16,0 0 0 15,0-2 1-15,0 5-1 16,0-5 0-16,0 5 0 16,0-3 3-16,0 0-3 15,0-2 1-15,0 2-1 16,3-2 4-16,-3 0-2 0,0 0-1 16,0 0-1-16,0 0 3 15,0 0-1-15,0 0-1 16,0 0-1-16,0 0 0 15,0 0 1-15,0 0 0 16,0 0 0-16,0 0 1 16,0 0-1-16,0 0 0 15,0 0 0-15,0 0-1 16,0 0 2-16,0 0-2 16,0 0 3-16,0 0-3 15,0 0-38-15,0 0-131 16,0 0-145-16</inkml:trace>
  <inkml:trace contextRef="#ctx0" brushRef="#br0" timeOffset="74423.1">23526 14512 19 0,'0'0'54'0,"0"0"7"16,0 0-9-16,0 0-5 0,0 0-7 15,0 0 11 1,0 0 8-16,9-6-33 0,-9 4-8 15,0 2-6-15,0 0 4 16,0 0-8-16,0 0 4 16,0 0-2-16,0 0 9 15,0 0-11-15,0 0 8 16,0 0-13-16,0 0 13 16,0 0-3-16,0 0 5 15,0 0 16-15,0 0-4 0,0 0-1 16,-9 0-15-1,-2 0 9-15,2 0 3 0,-2 0-6 16,2 0-11 0,2 0-2-16,-2 0-1 0,0 0 0 15,1 0-5-15,3 4 3 16,-2 0-4-16,1 0 2 16,-1 2 0-16,1 1-1 15,-4-2 6-15,-1 2 2 16,5 0 1-16,-4-1-5 15,4-2 2-15,-1 2 2 16,3 0 4-16,0-1-12 16,-2-2 1-16,2 3 3 15,0 2-2-15,-3-2 6 16,3 6-8-16,-3-6 14 16,2 4-10-16,-1-3 9 15,4 0-13-15,-5 3 16 0,3-1-15 16,-3 4 5-16,0-1 9 15,-2-2-7-15,5 4 3 16,-3-8-3-16,3 2 1 16,-1 0-3-16,3-4 2 15,-1 2-3-15,1 3 9 16,0-1-11-16,0 1 10 16,0 0-14-16,0-4 5 15,0 3-3-15,-1 1 0 16,1 1 2-16,2-2-2 15,-2-2 8-15,2 2-9 16,-2 0 1-16,2-2-2 0,0 2 5 16,0-1 0-16,-3 4-2 15,3-1-3-15,0-1 10 16,-2 0-9-16,2 3 1 16,0-6 0-16,0 2 1 15,0 2 1-15,0 2-1 16,0-7 5-16,0 4-5 15,0-1-1-15,0 1 5 16,0 0-6-16,0 1 2 16,0-2 1-16,0 0-1 15,0 1 0-15,2 0-2 16,1-1-1-16,1-2 1 0,-2 0-1 16,3 0 9-16,-3 5-9 15,0-8 4-15,0 6-2 16,0 0-2-16,0-5 4 15,3 6-4-15,-3-6 1 16,1 3 4-16,1 0-3 16,1-1-2-16,-3 2 0 15,2 4 9-15,1-6-9 16,-1 2 2-16,3 1-2 16,-2-2 2-16,-1 4 3 15,0-6-2-15,1 4 0 16,-1-1 1-16,0 2-4 15,1-2 2-15,0-2-1 0,-1 2 1 16,5-1 3-16,-3 4 2 16,2-7 4-16,0 1-2 15,-1 4 3-15,1-1-11 16,2-2 1-16,-1 6-2 16,-1-6 1-16,2 6 5 15,-2-7-3-15,-1 4-2 16,5-1 4-16,-4 0-2 15,3-1 3-15,3-1-5 16,-1 5 6-16,3-2-6 16,-1-4 3-16,1 2 5 15,-3 0-7-15,3-1 6 16,-3 1-8-16,0-4 0 16,3 3 1-16,-5-1 1 15,3-2 3-15,-3 1-4 0,1 1-1 16,0-2 2-16,-1-1 0 15,5 0 6-15,-3 0-4 16,3 2-1-16,-1-4 0 16,2 0 7-16,-2 0-8 15,3 4 4-15,2-4-1 16,-3 0 8-16,8 0-10 16,-2 0 5-16,-2 0-5 15,2-4 4-15,-5 0-4 16,-3 2 2-16,-1-2-1 0,-3 1-3 15,-2 3 3 1,-2-5-3-16,-1 5 4 0,-1-4-5 16,-3 2 0-16,2 1 1 15,1-4 0-15,2 3 2 16,4-2-2-16,2 1-1 16,-1-3-1-16,-2 3 1 15,-1-1 1-15,3 2 3 16,-6-6-3-16,1 4-1 15,-3-1 0-15,3 5 2 16,-4-5 2-16,1-3-4 16,-2 4 2-16,0-2 1 15,3 3 1-15,-3-3-3 16,-2 3 0-16,2-1 10 16,0-3-6-16,2 0-5 0,-2 2 8 15,2-4-5-15,-4-2-2 16,0 8 3-16,0-1-4 15,0-3 1-15,0 4 0 16,0-1 1-16,0-1-1 16,0 2 0-16,0-3 1 15,0 2-1-15,0 0 0 16,0 4 0-16,0-4-1 16,0 4 2-16,0 0-2 15,0 0 1-15,0 0 1 16,0 0 1-16,0 0-2 15,0 0-1-15,0 0 1 0,0 0 1 16,0-4 0-16,0 2-2 16,0 0 1-16,0-1-1 15,0 3-2-15,0 0 2 16,0 0 5-16,0 0-5 16,0 0 0-16,0 0-5 15,0 0 5-15,0 0 0 16,0 0 5-16,0-2-5 15,0 1 1-15,0-3-2 16,0-3 2-16,-4 4-1 16,2-1 0-16,0-4 0 15,-2 2 0-15,-3-2 0 16,1-5 0-16,-4 4 1 16,2-10 0-16,-1 1-1 15,-2-8 0-15,-1 2-1 0,4 2 1 16,-4 0 1-16,3 4-1 15,-1-2 0-15,-4 0 0 16,1 3-2-16,0 0 2 16,-1 3 0-16,3-1-1 15,-3 3 1-15,3 3 0 16,-2-3 0-16,2 2-1 16,2-2 1-16,-3 2 0 15,4-2-1-15,-1 2 1 16,-3 0 0-16,4-2 2 15,-3-2-1-15,1 0-1 0,2 0 1 16,1 1 0-16,-1-1-1 16,3 2 0-16,-2 2 0 15,0-2 0-15,3 2 0 16,-2 5 0-16,1-7 0 16,-2 5-1-16,2-1 1 15,-1 0 0-15,0-6 1 16,-1 2 2-16,-3 3-3 15,0-8 0-15,1 2 1 16,-3 1-1-16,1-3 0 16,-2-1-1-16,0 0 1 15,-2 4 0-15,-2 2 0 16,4 1 1-16,0 4-1 16,2 0-2-16,-1 4-1 0,1 1-1 15,-2 2-5-15,-7 0-11 16,-9 12-54-16,0 15-83 15,2 4-32-15,7-4-189 16</inkml:trace>
  <inkml:trace contextRef="#ctx0" brushRef="#br0" timeOffset="75233.07">23555 15031 484 0,'0'0'83'15,"0"0"-45"-15,0 0 17 0,0 0 21 16,0 0-29 0,0 0-12-16,0-18-20 15,0 18 8-15,0 0 21 0,0 0-16 16,0 0-9-16,0 0-7 15,0 0-12-15,0 16-1 16,0 9 1-16,4 4 8 16,3-5 3-16,-5-2-10 15,3-4 5-15,-3-6-2 16,-2-8-2-16,0 1-1 16,0-3 2-16,0-2 1 15,0 0 0-15,0 0 6 16,0 0-1-16,0-19 3 15,0-7-8-15,0-4-4 0,0 1 2 16,-7 3-1-16,0 3 0 16,-1 9-1-16,1-1 1 15,0 3 3-15,0 5-4 16,5 0 5-16,-2 7 4 16,4 0-9-16,0 0 10 15,0 0-3-15,0-3-7 16,4 3-20-16,15 0 20 15,5 0 13-15,4 0-9 16,4 3 3-16,0 11-7 16,-3 1 1-16,-8 2-1 15,-5-8-4-15,-9-1-1 16,-5-2-4-16,-2 0 9 16,0 4-6-16,-2-2 6 0,-19 6 1 15,-5 4 4-15,-2-4-5 16,1 0 2-16,2 0-2 15,9-6 2-15,7 0-2 16,5-6 0-16,4 1 0 16,0 1 1-16,0 1-1 15,0 4-35-15,0 0-90 16,0 0-100-16,0-8-296 16</inkml:trace>
  <inkml:trace contextRef="#ctx0" brushRef="#br0" timeOffset="78022.69">25046 14538 107 0,'0'0'136'0,"0"0"-71"16,0 0 24-16,0 0 18 15,0 0-37-15,0 0-21 0,-46-2-28 16,36 2-17-16,-3 0 5 16,-3 0 12-16,-3 0 1 15,-4 0 3-15,1 4 7 16,-3 4 2-16,1-1-16 16,0 2 9-16,1 2 0 15,1-2-10-15,0 3-7 16,-1 2 0-16,1 0 4 15,-1 0-8-15,0 2 4 16,0 2-2-16,-4-4 10 0,0 3-5 16,0-2-2-1,-2 1-1-15,3 2 11 16,4 0-5-16,-1-4-2 16,3 2-1-16,5-1-4 15,-1-5-2-15,5 2 1 0,1 2-4 16,2 0-1-16,-3 0 4 15,-1-1-2-15,1 4-2 16,1-3 1-16,-2 2-3 16,3 0 5-16,1 2-4 15,-2-3 3-15,4 5-2 16,1-11 2-16,1 3-1 16,2-1-1-16,2-2-1 15,0 3 1-15,0 0 2 16,0 2 0-16,0 0-1 15,4-2 1-15,5 0-2 16,-2 0-1-16,0-2-1 0,-3 2 0 16,2-1-1-16,1 1 3 15,-2-4-2-15,4 2-1 16,-3-2 4-16,5 2 3 16,-1-2 1-16,0-4 2 15,7 2-3-15,-4 2 1 16,-1-7-1-16,2 4-3 15,-1-3 6-15,6 0-4 16,1-2 6-16,2 0 3 16,0 0 0-16,3 0-1 15,-5 0-7-15,-5 0-6 16,-2-4 6-16,-3 1-6 16,-4 1 7-16,-4 1-7 0,-2 1 2 15,0 0 8-15,0 0-3 16,0 0 3-16,0 0 2 15,0 0-1-15,0 0-2 16,0 0-6-16,0 0 1 16,0 0-4-16,0 0 0 15,0 0-1-15,0 0 2 16,0 0-2-16,0 0 0 16,0 0 0-16,0 0 0 15,0 0 0-15,0 0 1 16,0 0 3-16,0 0-4 15,0 0 0-15,0 0 1 0,0 0 0 16,0 0-1-16,0 0 1 16,0 0 0-16,0 0 1 15,0 0-2-15,0 0 1 16,0 0 0-16,0 0-1 16,0 0 1-16,0 0-1 15,0 0 0-15,0 0 0 16,0 0 2-16,0 0-2 15,0 0 0-15,0 0 0 16,0 0 0-16,0 0 1 16,0 0-1-16,0 0 1 15,0 0 1-15,0 0-1 16,0 0 0-16,0 0-1 0,0 0 2 16,0 0-2-1,0 0 0-15,0 0 2 0,0 0-2 16,0 0 0-16,0 0 1 15,0 0-1-15,0 0 1 16,0 0-1-16,3-4 2 16,-1-3 1-16,2 2 1 15,-4 3-2-15,2-3 2 16,-2 2-2-16,0-6-1 16,0 4 1-16,0 1-1 15,2-5-1-15,2 5 1 16,-2 3-1-16,0-3 1 15,-2 4 0-15,0 0-1 16,0 0 0-16,0 0-1 0,0 0 1 16,0 0-6-16,0 0 1 15,0 0 3-15,0 0 0 16,0 0 2-16,0 0 0 16,0-5 1-16,0 5 0 15,0 0 2-15,0 0-3 16,0 0 4-16,0-2-4 15,0-1 3-15,0-4-2 16,0 1 0-16,0-2 0 16,0 2 0-16,0-6-1 15,0-2 1-15,0 0 1 16,0-8-2-16,4 5 2 0,3-2 0 16,1-1-2-16,2 4 1 15,3 0-1-15,1 3 0 16,1-2 0-16,-1 1 1 15,-3 0-1-15,-1 2 1 16,0-2 0-16,-1 5-1 16,1 0 2-16,-1 1-5 15,5-2 1-15,1 2-3 16,3 0 1-16,1 0 0 16,-4 1 4-16,-1 4 4 15,-6 1-4-15,-4-2 0 16,3 4 0-16,3-4 0 15,-2 1-2-15,3 2 4 0,3-3-2 16,-1 4 0-16,-2-6 1 16,0 2-1-16,-2 0-3 15,0 0 3-15,-2-1 1 16,0 0 1-16,1-2-1 16,4 0 0-16,3 0-1 15,-2 1 0-15,1-2 0 16,-3 0 0-16,-2 3 2 15,-2-2-2-15,1 4 2 16,-3-2-1-16,1 1 0 16,2 0-1-16,-2-4 0 15,3 2 1-15,3-2-1 16,-4 0 0-16,1 3 0 0,-3-6 1 16,-4 3-1-1,2-2 1-15,-2-2 2 0,0 2 1 16,-2 3-3-16,2-4 2 15,-2 3-2-15,2 8 2 16,-2-4 0-16,0 4-3 16,0-3 1-16,0 0 0 15,0 0-2-15,0-2-2 16,0-4 2-16,0-3 1 16,-8-8-1-16,-4 6 2 15,3 2-3-15,1 0 3 16,2 7-1-16,6 1 1 0,0 4 2 15,0 0-1 1,0 0-2-16,0 0 2 0,0 0-3 16,0 0 1-16,0 0 0 15,0 0-3-15,0 0-16 16,0 0-40-16,0 0-11 16,0 0 2-16,0 8 13 15,0 0-27-15,-11 4-45 16,-4-5-149-16</inkml:trace>
  <inkml:trace contextRef="#ctx0" brushRef="#br0" timeOffset="81547.89">24533 15066 97 0,'0'0'72'15,"0"0"-27"-15,0 0 22 16,0 0-4-16,0 0-24 16,0 0-16-16,-2-11-12 0,2 11 1 15,0-1 11-15,0-2 10 16,-2 3 2-16,2 0-2 16,-2-2 10-16,2 0 2 15,-2-2-6-15,0-2-4 16,-1 0-12-16,1 0-1 15,-2-2-8-15,-1-1-6 16,0 4-3-16,-1-3-3 16,2 1 4-16,1 7-4 15,3 0 20-15,0 0-3 16,0 0-7-16,0 0-2 16,0 0-10-16,0 0-18 15,0 0 15-15,0 3 3 16,7 14 0-16,-1-5 9 15,-1 8-1-15,-3 1-3 0,1-3 3 16,-3 0 1-16,0-3-4 16,0-3-1-16,0-9-2 15,0 2 0-15,0-5-2 16,0 0 1-16,0 0 6 16,0 0 1-16,0 0 4 15,0 0 8-15,0 0 18 16,0-19-19-16,0-3-7 15,0-3-3-15,0 2-2 16,0 0-4-16,0 6-1 16,0 7 0-16,0 5 15 15,0 2 3-15,0 3-16 16,0 0-4-16,0 0-3 0,0 0-3 16,0 0 0-16,0 14 3 15,0 4 2-15,0 8 0 16,2 0-4-16,-2 6-71 15,0-4-146-15,0-3-527 16</inkml:trace>
  <inkml:trace contextRef="#ctx0" brushRef="#br0" timeOffset="83733.69">19266 14843 164 0,'0'0'128'15,"0"0"-81"-15,0 0-33 16,0 0-8-16,0 0-6 16,0 0 10-16,96-71 9 15,-83 65 7-15,1-2 1 16,1 2 12-16,-1-4 9 16,-5 5 45-16,-3 0-19 15,-2 3-15-15,-4 2-17 16,0 0 17-16,0-8-21 15,-4 0-5-15,-18-2-13 0,-6-3-16 16,-11-4 6-16,-1 1 1 16,-2-6 8-16,-5 2-2 15,0 2 3-15,-2 4-1 16,-5 5 4-16,-1-4-9 16,-6 3-10-16,-1 1 9 15,-5 4-7-15,1 1 1 16,-1-1-1-16,1-2-3 15,4 1 4-15,4 6-2 16,1-4-3-16,3 4 7 16,0 0-2-16,-1 0 2 15,-6 0-3-15,1 10-1 0,0 2-4 16,2-3 0-16,5 0 5 16,4 0-5-16,5-4 3 15,5-1-2-15,4 1 1 16,1 7 0-16,-1-3-2 15,-6 5 2-15,-1 4 5 16,0 4-7-16,-1-4-1 16,3 0 5-16,5 0-3 15,1 0 0-15,8 0-2 16,1 0 5-16,2 3 0 16,4-2-4-16,-2 8 0 15,-1-6 5-15,-5 5 0 16,3 3-4-16,-5-1 0 0,5 0 1 15,3 0-2-15,8-2 1 16,1 0-2-16,10 3 5 16,2-6-1-16,0 3 2 15,0 0-1-15,0 1-1 16,0-4-3-16,0 4 1 16,0-1 0-16,14 0-2 15,8 2 1-15,9-6 4 16,12 0 1-16,8-2 3 15,7-4-4-15,7-2 3 16,2-2-5-16,-1 2 3 16,1-2-5-16,-2 2 2 0,4 0-3 15,5 1 2-15,6-6 1 16,4-3-2-16,5-6 3 16,-2 0-1-16,-2 0-1 15,-6 0 3-15,-4-12-2 16,1-2-1-16,-3-4 1 15,6 3-3-15,-2-5 3 16,0 3 4-16,-6-1-2 16,-3-6 0-16,-1 4 1 15,-3-2 1-15,-2 2-5 16,-2-1-2-16,-5-1 5 16,-3 3-3-16,-5-2-2 15,-7 2 0-15,-5-4 0 16,-4 5 2-16,-2-3-1 15,-4-2-1-15,-2 1 2 0,-4 0-2 16,1 5 0-16,1-3 7 16,-4 8-6-16,-3-3-1 15,-3 4 0-15,-5-2 1 16,-1 1-1-16,2 0 7 16,-5-4-2-16,0 3 4 15,0 1-1-15,-2 0 4 16,0-3-9-16,0-5 3 15,0-8 4-15,-20-3-8 16,-9-6 3-16,-13-6-5 16,-22-1 1-16,-26 3-1 15,-28 6 0-15,-31 21-19 0,-30 14-166 16,-22 3-147-16</inkml:trace>
  <inkml:trace contextRef="#ctx0" brushRef="#br0" timeOffset="88252.45">8414 9703 75 0,'0'0'106'16,"0"0"-49"-16,0 0 7 15,0 0 4-15,0 0-15 16,0 0-11-16,0 0 1 16,-4-12 1-16,4 12-14 15,-2 0 10-15,2 0-4 0,0-2-5 16,-2 2 1-16,2 0-13 16,0 0 2-16,-2 0-4 15,2 0 1-15,-3 0-5 16,3 0-3-16,0 0-1 15,-2 0 4-15,2 0-1 16,-2 0 0-16,2 0 2 16,0 0-2-16,0 0 3 15,0 0-1-15,0 0 4 16,0 0 0-16,0 0-4 16,0 0-12-16,0 0 16 15,2 0-12-15,13 0-4 0,8 0 9 16,12 0-2-16,5 0-3 15,5-4-1-15,5-1-1 16,-2 2-4-16,2-3 5 16,-6 3-5-16,-1 3 1 15,-4 0 3-15,-5 0-2 16,-3 0-2-16,-2 0 1 16,-2-5-1-16,2 3 1 15,0 0 0-15,0-1 1 16,-2-2-2-16,-3 3 1 15,-4 0-1-15,-2 0 2 16,-5 2 0-16,-1 0-2 16,-3 0 0-16,-3 0 0 0,-4 0 2 15,0 0-2-15,-2 0 1 16,2 0 1-16,-2 0 7 16,0 0 7-16,0 0 9 15,0 0-4-15,0 0 0 16,0 0-5-16,0 0-5 15,0 0-7-15,0 0 1 16,0 0-2-16,0-2 4 16,0 2 1-16,0 0 7 15,0 0-4-15,0 0 0 16,0 0-2-16,0 0 2 16,0 0-4-16,0 0 3 0,0 0-5 15,0 0-1-15,0 0 1 16,0 0 5-16,0 0-2 15,0 0 4-15,0 0 0 16,0 0-6-16,0 0 5 16,0 0 0-16,0 0-3 15,0 0 1-15,0 0 1 16,0 0-3-16,0 0-3 16,0 0 1-16,0 0-1 15,0 0 1-15,0 0 0 16,0 0 0-16,0 0-2 15,0 0 3-15,0 0-1 16,0 0 1-16,0 0-3 16,0 0 2-16,0 0-3 15,0 0 0-15,0 0 0 0,0 0 0 16,0 0-1-16,0 0 1 16,0 0-2-16,0 0 1 15,0 0 0-15,0 0-1 16,0 0 1-16,0 0-1 15,0 0 1-15,0 0-1 16,0 0 0-16,0 0 1 16,0 0-1-16,0 0 0 15,0 0 0-15,0 0 0 16,0 0 2-16,0 0-2 16,0 0 1-16,0 0-1 15,0 0 0-15,0 0 0 0,0 0-2 16,0 0 3-1,0 0-2-15,0 0 2 0,0 0-1 16,0 0 0-16,0 0 0 16,0 0 1-16,0 0 0 15,0 0-1-15,0 0 1 16,0 0-1-16,0 0 0 16,0 0 0-16,0 0 0 15,0 0 1-15,0 0-1 16,0 0 0-16,0-2 1 15,0 2-2-15,0 0 1 16,0 0 0-16,0 0 0 16,0 0 0-16,0 0 0 0,0 0 0 15,0 0 0 1,0 0 0-16,0 0 0 0,0 0 1 16,0 0-1-16,0 0 0 15,0 0 0-15,0 0 1 16,0 0-1-16,0 0 0 15,0 0-1-15,0 0 2 16,0 0-2-16,0 0 1 16,0 0 0-16,0 0 0 15,0 0 0-15,0 0-1 16,0 0-15-16,0 0-39 16,0 0-37-16,0 0-140 15,-12 0-119-15</inkml:trace>
  <inkml:trace contextRef="#ctx0" brushRef="#br0" timeOffset="89106.58">6910 9723 419 0,'0'0'75'0,"0"0"-49"16,0 0-5-16,0 0 78 15,0 0 2-15,0 0-49 16,2 0-26-16,1 0-4 15,-1 0 9-15,-2 0 7 16,2 0-1-16,-2 0-11 16,0 0-4-16,0 0-5 15,0 0 0-15,0-2 7 16,0 2 5-16,0 0-3 16,0 0-8-16,0 0-1 0,0 0-13 15,0 0 9 1,0 0-7-16,0 0-5 0,0 0 1 15,2 0 1 1,-2 0-1-16,0 0 0 0,0 0 2 16,0 0-4-16,0 0-5 15,2 0-61-15,0 0-127 16,-2 0-315-16</inkml:trace>
  <inkml:trace contextRef="#ctx0" brushRef="#br0" timeOffset="91817.48">11783 9680 45 0,'0'0'140'0,"0"0"-99"16,0 0 9-16,0 0-2 15,0 0-2-15,0 0-9 16,-15 0-20-16,12 0 0 16,3-3 13-16,-3 3 19 15,3-2-16-15,-2 0-11 16,2 2-5-16,-4 0 7 16,-1-2-9-16,-3 2-3 15,-6-3-6-15,1 3-5 16,0 0 8-16,6 0-4 15,0 0 2-15,5 0 16 16,2 0-7-16,0 0-4 16,0 0 0-16,0 0-1 0,0 0-2 15,0 0-4-15,0 0-1 16,0 0 3-16,0 0 7 16,0 0-4-16,4 0-3 15,21 0 10-15,15 0 9 16,11 0-5-16,10 0-4 15,7 0-8-15,9 0-5 16,4 0-4-16,0 0 2 16,-2 0 3-16,-15-5-5 15,-13 3 3-15,-11-2 0 16,-11 3-3-16,-11-4 2 16,-9 3 0-16,-7 2-2 0,-2 0 5 15,0 0 24-15,0 0-5 16,0 0-2-16,0 0-8 15,0 0-6 1,0 0-1-16,0 0-5 0,0 0-1 16,0 0 3-16,0 0-4 15,0 0 9-15,0 0 6 16,0 0 7-16,0-2 0 16,0 0-6-16,0 2-2 15,0 0-5-15,0 0-9 16,0 0 5-16,0 0 6 15,0 0-6-15,0 0 5 16,0 0-7-16,0 0 7 16,0 0-1-16,0 0 4 15,0 0-3-15,0 0-7 0,0 0 10 16,0 0-8-16,0 0 6 16,0 0-11-16,0 0 13 15,0 0-10-15,0 0 1 16,0 0 3-16,0 0 3 15,0 0-5-15,0 0 1 16,0 0-1-16,0 0 4 16,0 0-3-16,0 0-3 15,0 0-3-15,0 0 1 16,0 0-1-16,0 0 4 16,0 0-2-16,0 0 0 15,0 0 0-15,0 0-2 0,0 0 0 16,0 0 0-16,0 0 5 15,0 0-2-15,0 0 1 16,0 0-1-16,0 0-2 16,0 0 1-16,0 0 5 15,0 0-7-15,0 0-1 16,0 0 1-16,0 0 0 16,0-2 2-16,0 2-2 15,0 0 0-15,0 0 3 16,0-2-2-16,0 2-1 15,0 0 1-15,0-5-1 16,0 2-28-16,-7-6-84 16,-19-5-432-16</inkml:trace>
  <inkml:trace contextRef="#ctx0" brushRef="#br0" timeOffset="92640.28">10499 9439 98 0,'0'0'102'0,"0"0"-55"16,0 0-13-16,0 0 21 16,0 0 44-16,0 0 8 15,2-3-5-15,-2 3-12 16,0 0-15-16,0 0-22 16,0-1-12-16,0 1-9 15,0-3-7-15,0 3-5 16,0 0-2-16,0 0 3 15,0 0-4-15,0 0-3 16,2 0 9-16,-2 0-10 16,2-4 5-16,1 1-6 15,-1-1-11-15,2-3 3 16,-2 6-3-16,-2-1 3 0,3 0-4 16,-3 2 0-16,0-3-128 15,-18-1-437-15</inkml:trace>
  <inkml:trace contextRef="#ctx0" brushRef="#br0" timeOffset="110353.52">10842 15968 220 0,'0'-5'82'15,"0"-1"-35"-15,0 4 30 16,0 2 5-16,0-1-42 0,0-3-3 15,0 4 0-15,0 0 1 16,0-5 8-16,0 5 3 16,0 0-10-16,0 0-18 15,0 0-21-15,0 0-2 16,0 18-10-16,0 13 12 16,0 9 7-16,0 1 10 15,0 8-17-15,0-5 12 16,2-1-11-16,-2-10 9 15,0-7-4-15,0-6-6 16,0-3 1-16,0-12-1 16,0-1 8-16,0-4-8 15,0 0-17-15,0 0-111 16,0-18-173-16</inkml:trace>
  <inkml:trace contextRef="#ctx0" brushRef="#br0" timeOffset="110613.37">10827 15973 111 0,'0'0'338'0,"0"0"-253"15,0 0-27-15,0 0 50 16,0 0-39-16,0 0-41 16,24-28-26-16,0 28-2 15,3 0 0-15,0 0 3 16,-4 10-3-16,-6 6 2 15,-5 3-2-15,-12 3-7 0,0 0-2 16,0-4 9-16,-12 0 5 16,-10-4-2-16,-2 0 2 15,-5 0-5-15,4-6-13 16,7-4-192-16,7-4-181 16</inkml:trace>
  <inkml:trace contextRef="#ctx0" brushRef="#br0" timeOffset="110998.24">11334 15887 300 0,'0'0'200'0,"0"0"-124"16,0 0-12-16,0 0-6 15,0 0-11-15,0 0-36 16,-4 0-11-16,-5 0-12 16,-1 4 12-16,-6 4 10 15,0 6 5-15,-2 5 12 16,0 8 10-16,-1 9 7 15,-2 13-11-15,6 1 27 0,5 6-19 16,8 2-11-16,2-8 0 16,2-6-9-16,25-12 0 15,7-1-6-15,1-13-1 16,6-13-14-16,-1-5-95 16,0 0-118-16,0-23-192 15</inkml:trace>
  <inkml:trace contextRef="#ctx0" brushRef="#br0" timeOffset="111521.93">11725 16040 357 0,'0'0'256'0,"0"0"-170"15,0 0-34 1,0 0 18-16,0 0-22 0,0 0-28 15,0-6-11-15,0 1-1 16,0 5 1-16,0 0-5 16,0 0 6-16,0-3 14 15,0-1-6-15,0-5-7 16,0 4 8-16,-3 0-3 16,-3 2 12-16,-7 1-26 15,-10 2-2-15,-10 0-3 16,-8 18-1-16,-3 6 4 15,7 2 2-15,5 2-1 0,12-2 11 16,9-4 0-16,9-8-6 16,2-2-5-16,0-8 4 15,24 3 10-15,9-4 4 16,8 1-10-16,-1-4 3 16,-3 5-12-16,-3 0 1 15,-10 3-1-15,-5 0-3 16,-13-2-5-16,-4 2 3 15,-2-4-17-15,0 3 7 16,0 5 15-16,-15-7 6 16,-10 3-2-16,-6 0-1 15,-4-8 1-15,0 2 0 16,4-2 1-16,10 0-5 0,5 0-2 16,9 0-40-1,7 0-52-15,0 0-105 0,13-6-297 16</inkml:trace>
  <inkml:trace contextRef="#ctx0" brushRef="#br0" timeOffset="111846.3">11941 15976 458 0,'0'0'169'0,"0"0"-107"0,0 0 48 16,0 0-1-16,0 0-51 16,0 0-8-16,-9-49-15 15,9 45-8-15,0 4 7 16,0 0-3-16,0 0-21 16,0 0-10-16,0 4-4 15,0 19 4-15,2 13 9 16,3 4 18-16,-5 4-5 15,0-2-15-15,0 0-1 16,0-5-3-16,0-5-1 16,0-6-2-16,0-9-5 15,0-2-110-15,0-8-83 0,0-7-197 16</inkml:trace>
  <inkml:trace contextRef="#ctx0" brushRef="#br0" timeOffset="112457.95">12133 16012 458 0,'0'0'251'16,"0"0"-180"-16,0 0-21 16,0 0 23-16,0 0-28 15,0 0-45-15,0-9-6 16,2 14 6-16,3 9 10 15,-1 2-4-15,-4 8 12 0,2-2 6 16,-2 0 5-16,0 5-3 16,0-8-15-16,0 1-5 15,0-6-3-15,0 0 0 16,0-10-2-16,0 0 1 16,0-4-1-16,0 0 4 15,0 0 6-15,0 0-11 16,2-12-4-16,3-10-83 15,-1-2-72-15,-4 2-68 16,0-4 29-16,0 2 87 16,0 0 111-16,-2 4 49 15,-9-1 87-15,0 11-5 0,-1 1-7 16,4 1-25-16,1 2-34 16,3 4-36-16,4 2 9 15,0 0-12-15,0 0-20 16,4 0 3-16,21 0-9 15,8 12 12-15,3 6-3 16,1 0 1-16,-1 0-6 16,-3 8-4-16,-2-2 2 15,-8 2 0-15,-14-4-2 16,-9 4-17-16,0-3 4 16,-11-6 13-16,-20 1 21 15,-3 0 5-15,-5-4-2 16,-2-2-3-16,7-1-11 0,8-4-5 15,8-2 1 1,12-3-2-16,6-2-4 0,0 0-35 16,11 0-73-16,20-11-232 15</inkml:trace>
  <inkml:trace contextRef="#ctx0" brushRef="#br0" timeOffset="112866.71">12378 15897 689 0,'0'0'161'0,"0"0"-124"0,0 0 46 16,0 0 24-16,0 0-69 15,0 0-38-15,-4-6-13 16,21 24 13-16,6 10 0 16,4 11 1-16,-3 2-1 15,0 8 7-15,-6-5-1 16,-5 0 3-16,-10 2 6 16,-3-6 8-16,0-4-13 15,-20 0 8-15,-7-2 10 16,-4-5-12-16,0-7-6 15,0 0-4-15,6-8-2 0,8-2 1 16,7-7 0-16,6 0-5 16,4-5-4-16,0 0-18 15,0 0-7-15,18 0-63 16,9-14-55-16,6 0-155 16,3 2-147-16</inkml:trace>
  <inkml:trace contextRef="#ctx0" brushRef="#br0" timeOffset="113218.84">12829 16136 512 0,'0'0'335'15,"0"0"-219"-15,0 0-13 16,0 0 2-16,0 0-39 16,0 0-27-16,-6-12-14 15,14 8-9-15,16-6 9 16,2 6-17-16,1-6-6 15,0 6-1-15,-2-1-1 16,-3 2-37-16,-4-1-37 0,-4 4-21 16,-8 0-38-16,-4 0-94 15,-2 0-175-15</inkml:trace>
  <inkml:trace contextRef="#ctx0" brushRef="#br0" timeOffset="113398.74">12846 16218 333 0,'0'0'154'0,"0"0"-26"16,0 0 17-16,0 0-32 0,0 0-8 15,0 0-51 1,114 5-25-16,-81-5-21 16,-2 0-8-16,-4 0-55 0,-4-5-114 15,-6 1-138-15,-3-2-231 16</inkml:trace>
  <inkml:trace contextRef="#ctx0" brushRef="#br0" timeOffset="114389.26">13753 15957 602 0,'0'0'127'0,"0"0"-78"15,0 0 51-15,0 0-44 16,0 0-6-16,0 0-20 16,-2-20-18-16,2 20 2 15,0 0-7-15,0 0 6 16,0 0 7-16,0 0 1 16,0 0-1-16,0 0-9 15,0 0-11-15,2 20 2 0,9 9 2 16,-1 1 2-1,-4 6 0-15,1-1-3 0,-5 2-1 16,0-1-2-16,-2-5 3 16,2-4 1-16,0-5-3 15,-2-8-1-15,3-2 3 16,-3-8 2-16,3-4-5 16,-3 0-54-16,2 0-29 15,0-12-62-15,-2-16-402 16</inkml:trace>
  <inkml:trace contextRef="#ctx0" brushRef="#br0" timeOffset="114662.1">13809 15915 494 0,'0'0'171'0,"0"0"-65"16,0 0 14-16,0 0-21 15,0 0-59-15,0 0-18 16,25-16-14-16,4 16-7 15,2 0-1-15,2 0 0 16,-1 10 2-16,-8 1-1 16,-11 1-1-16,-8 1-12 15,-5 1-4-15,-3 3 1 16,-21 1 15-16,-10 0 4 16,1-4-2-16,2-6 0 15,4 2-2-15,10-6-33 16,7-4-86-16,10 0-93 15,0 0-165-15</inkml:trace>
  <inkml:trace contextRef="#ctx0" brushRef="#br0" timeOffset="115205.7">14500 15862 343 0,'0'0'284'0,"0"0"-187"16,0 0-27-16,0 0 29 16,0 0-53-16,0 0-28 15,0-11-1-15,0 11 15 16,0 0 21-16,0 0-9 15,0 0-20-15,0 0-9 0,-7 0-12 16,-10 0 0-16,-8 14-3 16,2 0 1-16,2 8 2 15,-4 4-1-15,5 10 10 16,5 4 5-16,5 5 6 16,8-1 2-16,2-3-4 15,4 0-9-15,21-3 8 16,10-6-6-16,6-6 2 15,-3-12 3-15,-9-10-2 16,-12 1-16-16,-9-5-1 16,-8 0-96-16,0 0-148 15</inkml:trace>
  <inkml:trace contextRef="#ctx0" brushRef="#br0" timeOffset="118984.13">14833 15909 435 0,'0'0'118'0,"0"0"-75"15,0 0 64-15,0 0-32 16,0 0-49-16,0 0-6 15,0 0-16-15,0 0 14 16,0 0 0-16,0 0-3 16,0 0-4-16,0 0-11 0,0 9 0 15,0 13 29-15,0 9 18 16,2 6 11-16,2-1-13 16,5-2-19-16,-5-2-10 15,0-6-10-15,2-6 2 16,-6-4-7-16,0-9 8 15,0-4-9-15,0-3-8 16,0 0-16-16,-2-10-4 16,-10-17-28-16,3-5-72 15,3-1-3-15,-2 1 60 16,6-3 63-16,0 12 8 16,2 1 48-16,0 4 25 15,0 8-15-15,0 6 1 0,0 0-11 16,0 4-8-1,0 0-11-15,0 0-7 0,0 0-1 16,12 0-20-16,17 0 19 16,6 4 6-16,3 14-2 15,-1-1-17-15,-5 6 2 16,-3-1-9-16,-9 0 0 16,-11-2-3-16,-5 2-4 15,-4-4 5-15,0 0-12 16,-24 2 14-16,-12 0 5 15,-4-4 3-15,-2 3-6 16,3-6-1-16,10-3 1 16,12-1 2-16,11-9-4 15,6 0-24-15,0 0-41 0,27-19-80 16,6-3-315-16</inkml:trace>
  <inkml:trace contextRef="#ctx0" brushRef="#br0" timeOffset="119304.28">15225 15857 445 0,'0'0'129'16,"0"0"-50"-16,0 0 60 0,0 0-6 15,0 0-85 1,0 0-17-16,7-32 6 0,-5 32-9 16,2 0-12-16,5 14-11 15,0 12 26-15,4 15 14 16,-2-2 2-16,-1 6-29 16,-2-1-8-16,-1 2-5 15,-1 2 1-15,-4-8 3 16,1-4-9-16,-3-8-73 15,0-10-94-15,3-10-80 16,1-8-239-16</inkml:trace>
  <inkml:trace contextRef="#ctx0" brushRef="#br0" timeOffset="119712.21">15659 15895 594 0,'0'0'107'16,"0"0"-74"-16,0 0 48 15,0 0-17-15,0 0-35 16,0 0-29-16,-39-8-1 16,20 12 1-16,-1 11 3 15,3-1 2-15,1 2-1 16,5-2 27-16,4-1-5 15,7 0-22-15,0 1-3 0,0-1 6 16,22-3 7-16,9 3-1 16,8-3-8-16,3-2 4 15,-2-4-6-15,-7 0 1 16,-11 0 1-16,-10-2-5 16,-12 2 0-16,0 0-2 15,-5 5 2-15,-22-4 9 16,-6 7 30-16,-7 2-25 15,2-7-10-15,5 4 1 16,4-2 0-16,11-9-5 0,9 0-11 16,9 0-69-1,0-5-72-15,15-21-384 0</inkml:trace>
  <inkml:trace contextRef="#ctx0" brushRef="#br0" timeOffset="120014.03">15851 15767 637 0,'0'0'210'0,"0"0"-125"15,0 0 37-15,0 0 1 16,0 0-89-16,0 0-34 15,85-18 5-15,-56 36-11 16,0 14 4-16,-7 12 0 0,-9 8 2 16,-6 3-1-16,-7-2-2 15,-2 2 3-15,-25-3 2 16,0-6 0-16,1-8 8 16,3-6-10-16,5-14 0 15,12-13-148-15,6-5-117 16</inkml:trace>
  <inkml:trace contextRef="#ctx0" brushRef="#br0" timeOffset="120861.55">16515 15906 9 0,'0'0'144'0,"0"0"-37"15,0 0 3-15,0 0-13 16,0 0-33-16,0 0-28 15,0 0-24-15,0 0-5 16,0 0-7-16,0 0 3 16,0 0 14-16,0 0 46 15,0 0 13-15,0 0-25 0,0 0-6 16,0 0-10-16,0 0-23 16,0 0 17-16,0 0-20 15,0 0 5-15,0 0-7 16,0 0-4-16,0 0 7 15,0 0-7-15,0 0 0 16,0 0-1-16,0 0-2 16,0 0 10-16,0 0 9 15,0 0-2-15,0 0 0 16,0 0-9-16,0 0-7 16,0 0 2-16,0 0 0 15,0 0 5-15,0 0 16 16,0 0 15-16,0-5-9 0,0 3 5 15,0 0-16 1,0 0-8-16,0-2 0 0,0 4 0 16,0 0-5-16,0 0 3 15,0 0 6-15,0 0-6 16,0 0 1-16,0 0-10 16,2 0-4-16,-2 10-7 15,3 16 11-15,-1 10 16 16,-2 4 1-16,0 1-3 15,0-1-8-15,0-4 0 16,2-6-3-16,-2-6 0 16,0-7-3-16,0-8-21 0,0-1-44 15,0-8-69 1,0 0-55-16,0-17-195 0</inkml:trace>
  <inkml:trace contextRef="#ctx0" brushRef="#br0" timeOffset="121115.4">16524 15859 739 0,'0'0'173'15,"0"0"-97"-15,0 0 36 16,0 0-45-16,0 0-36 16,0 0-31-16,64-34 0 15,-41 34-1-15,0 0 1 16,-3 11-2-16,-7 4-2 15,-7-1 4-15,-6 8-8 0,0-3-2 16,-15 7-17-16,-18-4 27 16,-10-3 4-16,-1 2 0 15,-1-7-4-15,5-6-59 16,13-7-69-16,10-1-122 16,17-9-147-16</inkml:trace>
  <inkml:trace contextRef="#ctx0" brushRef="#br0" timeOffset="121425.22">16874 15749 682 0,'0'0'115'0,"0"0"-79"16,0 0 37-16,0 0-24 15,0 0-27-15,0 0 1 16,-47 9 15-16,41 8 19 16,-1 7 14-16,-4 10-11 15,-3 7-7-15,1 5 4 16,0 2-36-16,6 6-5 16,5-6-1-16,2-5-6 15,0-6 3-15,20-8-12 16,6-17-25-16,9-12-79 0,6 0-62 15,9-31-197 1</inkml:trace>
  <inkml:trace contextRef="#ctx0" brushRef="#br0" timeOffset="121790.53">17271 15865 520 0,'0'0'291'0,"0"0"-163"16,0 0-29-16,0 0-31 15,0 0-49-15,0 0-12 16,-52-10-3-16,28 10-4 16,-4 10 6-16,-4 2-1 0,6 2 5 15,1 1 23 1,2-3-20-16,15 2 9 0,3-1-18 16,5-4-3-16,3 5 2 15,23-9 21-15,8 2-7 16,1 3-6-16,-3-5-9 15,-6 3 0-15,-6 2-2 16,-6 3-4-16,-8-10 3 16,-6 4-2-16,0 1-9 15,0 0 4-15,-11 2 8 16,-11 3 43-16,-7-4-29 16,2 1-8-16,4-2-6 15,4-4-5-15,5-4-80 16,8 0-74-16,6-12-64 15,0-12-330-15</inkml:trace>
  <inkml:trace contextRef="#ctx0" brushRef="#br0" timeOffset="122043.93">17394 15669 793 0,'0'0'309'0,"0"0"-200"15,0 0-53-15,0 0-31 16,0 0-2-16,0 0-3 16,172 128-12-16,-149-66 1 15,-9 11-6-15,-14-5 4 0,0 7 14 16,-20-5-1-16,-18-3 11 16,-4-13-16-16,-3-9-8 15,5-13-7-15,5-10-9 16,6-17-135-16,13-5-183 15</inkml:trace>
  <inkml:trace contextRef="#ctx0" brushRef="#br0" timeOffset="124250.64">13330 16784 394 0,'0'0'124'0,"0"0"-113"16,0 0-9-16,0 0 0 15,0 0 44-15,0 0 2 16,58 0-26-16,-34 0-5 15,6 0-5-15,5 0 19 16,5 0 12-16,9 0-18 16,3-5-7-16,3 2-2 0,7-6-9 15,6 4-2 1,-2 1-5-16,5-5 4 0,1 4-3 16,4-3 1-16,2 0 7 15,4 1-7-15,5-5 13 16,2 7-6-16,5-4 6 15,1 0 0-15,2 0-3 16,-1 2 5-16,-3 0 7 16,-1 0-17-16,3-4 3 15,1 3-3-15,2-2-2 16,-1-2-5-16,-6 2 1 16,0-2 7-16,7-2-4 15,4 1 0-15,8 1-1 16,4-2 4-16,3-1-7 15,6 7 8-15,5-1 5 0,-4 0 3 16,3 5-5-16,-2 0-3 16,2 4-3-16,0-2-1 15,-1 0-3-15,-4 0-1 16,3 2 0-16,0-4-12 16,6 0 5-16,3-6 1 15,2 2 6-15,2-2 1 16,-4-3 0-16,-5 4 2 15,-5-3 6-15,-3-2 12 16,-7 3 1-16,-7 4-5 16,-11-1-6-16,-14-2-9 15,-22 1 0-15,-22 6-2 0,-16-2 0 16,-20 5-3-16,-2 0-112 16,-26 0-333-16,-36 0-41 15</inkml:trace>
  <inkml:trace contextRef="#ctx0" brushRef="#br0" timeOffset="125079.1">13907 17004 401 0,'0'0'119'16,"0"0"-102"-16,0 0-10 15,0 0 37-15,0 0 55 16,0 0-26-16,-2 0-14 16,2 0 10-16,0 0-11 15,0 0-28-15,0 18-8 0,0 8 38 16,2 10-15-16,-2 4-19 16,0 5-1-16,0 3-10 15,0-7-4-15,2-9-3 16,3-6-4-16,-3-3 2 15,3-11 1-15,-5-1-7 16,0-8-54-16,0-3-102 16,0 0-52-16,0-22-175 15</inkml:trace>
  <inkml:trace contextRef="#ctx0" brushRef="#br0" timeOffset="125364.97">13911 17008 606 0,'0'0'201'0,"0"0"-103"0,0 0-26 16,0 0 35-16,0 0-4 15,0 0-56-15,12-50-37 16,12 46-4-16,5 0-6 16,2 4 5-16,0 0-3 15,-8 0-2-15,-5 14-1 16,-11-2-5-16,-7 6-3 15,0-4 7-15,-5 0-2 16,-22 2 0-16,-4-2 4 16,-2-4 5-16,4-2-5 15,8-4-40-15,8-4-42 16,13 0-30-16,0 0-48 0,13 0-160 16</inkml:trace>
  <inkml:trace contextRef="#ctx0" brushRef="#br0" timeOffset="126907.29">14507 16946 223 0,'0'0'158'15,"0"0"-77"-15,0 0-16 0,0 0 30 16,0 0 15-16,0 0-23 16,0 0-35-16,29-14-18 15,-29 11 6-15,0 3-1 16,0 0-15-16,0 0-12 16,0 0-6-16,0 0-2 15,0 0 10-15,0 0-3 16,0 0-3-16,-14 3-7 15,-1 11 3-15,-8 1-2 16,3 11-2-16,-2 3 0 16,-4 7 0-16,1 10 15 0,4 10 8 15,11 2 3-15,10 0 4 16,0-3-5-16,29-6-8 16,20-3 0-16,13-12-6 15,7-10-11-15,4-7-9 16,-10-17-175-16,-12 0-279 15</inkml:trace>
  <inkml:trace contextRef="#ctx0" brushRef="#br0" timeOffset="127932.18">14841 17020 4 0,'0'0'125'16,"0"0"-79"-16,0 0-27 16,0 0 12-16,0 0 26 15,0 0 24-15,0-4-18 16,0 4-30-16,0-4 20 16,0 4 15-16,0 0 3 15,0 0-22-15,0 0 2 0,0 0-17 16,0 0-8-1,0 0-13-15,0 0-12 0,0 0-1 16,0 0-1-16,0 4 1 16,2 11 30-16,5 11 16 15,-1-3-22-15,0 8 19 16,0 0-24-16,-4 0-7 16,-2-7-3-16,0-2-4 15,0-4 0-15,0-6-2 16,0-3 4-16,0-9-7 15,0 0-41-15,0 0-30 16,0-14-143-16,0-11-362 0</inkml:trace>
  <inkml:trace contextRef="#ctx0" brushRef="#br0" timeOffset="128035.76">14841 17020 566 0</inkml:trace>
  <inkml:trace contextRef="#ctx0" brushRef="#br0" timeOffset="128266.62">14841 17020 566 0,'-27'-21'136'0,"27"21"-87"0,0 0 71 0,0 0-20 0,0 0-56 16,0 0-42-16,56-9 0 15,-22 9 5-15,5 0-7 16,9 9 0-16,-2 8 0 16,-3 1 1-16,-10 6-1 15,-10 2 0-15,-15-4-9 16,-8 5 7-16,0-6-1 0,-18 2-13 15,-13-5 16 1,-7-1 5-16,-4 2-1 0,2-1-1 16,0-4 9-16,7-7 1 15,10 4-13-15,10-7 4 16,9-4-4-16,4 0-13 16,0 0-55-16,15 0-136 15,12-8-430-15</inkml:trace>
  <inkml:trace contextRef="#ctx0" brushRef="#br0" timeOffset="129184.29">15367 17031 36 0,'0'0'176'0,"0"0"-109"16,0 0-15-16,0 0 53 15,0 0-21-15,0 0-44 0,-2 0-19 16,2 0-2-16,0 0-2 16,0 0-1-16,0 0-4 15,0 0 5-15,0 0 6 16,0 0-17-16,0 7-2 15,0 7 1-15,0 4 60 16,0 8-33-16,0-2 4 16,0 3-23-16,0-5-3 15,0 0-2-15,0-4 15 16,0-8 2-16,0 2-11 16,0-8-1-16,0-2 4 15,0-2-5-15,0 0-2 16,0 0-6-16,-9 0 8 0,-1 0-1 15,0-14-3 1,3-4 0-16,5-4 4 0,2 0 8 16,0-6-20-16,0 1 7 15,0 0-1-15,13 5-4 16,5-1-1-16,1 5 0 16,0 1 2-16,1 8-2 15,-2-1 3-15,4 3-4 16,-1 2-3-16,-6 5 3 15,3 0-3-15,-3 0-1 16,-1 0 1-16,-1 0 3 16,-1 12-8-16,-4 2 4 0,-1 4 1 15,-1 4 1-15,2 2 2 16,0 2-1-16,-1-4 1 16,-1 5 0-16,2-9 1 15,-2 0-1-15,-4-4 0 16,3-6 0-16,-3-4-1 15,-2-4-73-15,0 0-91 16,2 0-84-16,0-12-247 16</inkml:trace>
  <inkml:trace contextRef="#ctx0" brushRef="#br0" timeOffset="129819.04">16027 16915 59 0,'0'0'245'16,"0"0"-147"-16,0 0-60 16,0 0 6-16,0 0-8 15,0 0-17-15,2-5-3 0,-2 5 18 16,0 0 33-16,0 0 25 16,0 0-25-16,0 0-13 15,0 0-12-15,-8 0-19 16,-15 14-21-16,-6 8 1 15,-4 0 3-15,-1 4 11 16,3 2 5-16,2-5 10 16,7-6-12-16,9 0-19 15,8-12 9-15,5 0-2 16,0-1 0-16,3-4 3 16,16 0 3-16,8 0-4 15,2 0 0-15,2 0-10 16,0 0-2-16,0 0-6 15,-2 0-17-15,-8 3 11 16,-8 4 7-16,-9 1 3 0,-4-4-6 16,0 1-10-1,0 8 16-15,-9-8 4 0,-13 4 18 16,-2-2 2-16,-5-5-2 16,0-2-9-16,4 0 0 15,5 0 3-15,7 0 1 16,7 0-4-16,0 0 6 15,6 0-15-15,0 0-18 16,0-5-93-16,0-4-140 16,19 0-221-16</inkml:trace>
  <inkml:trace contextRef="#ctx0" brushRef="#br0" timeOffset="130168.79">16114 16749 553 0,'0'0'208'0,"0"0"-110"16,0 0-7-16,0 0-69 15,0 0-10-15,0 0-8 0,109 27-4 16,-75 5-3-16,-8 12 3 16,-3 10-4-16,-17 8 4 15,-6 1 21-15,0-1 20 16,-19-4-5-16,-10-12-6 16,4-6-4-16,0-7-11 15,8-8 2-15,1-4-15 16,5-8-2-16,7-3-67 15,1-10-179-15,3 0-506 16</inkml:trace>
  <inkml:trace contextRef="#ctx0" brushRef="#br0" timeOffset="131249.22">16823 17012 294 0,'0'0'84'16,"0"0"-69"-16,0 0 2 0,0 0 72 15,0 0-10-15,0 0 8 16,-23 0-4-16,23 0 40 16,0 0 0-16,0 0-32 15,16-4-27-15,15 0-41 16,5-1-1-16,5 0-9 15,-1 1-11-15,-5 4-2 16,-6-3 0-16,-6-2-46 16,-10 3-25-16,-7 2-2 15,-4-4 17-15,-2 1-6 0,0-2-5 16,-2 1 17-16,-11-2-1 16,-3-2 46-16,3-1 5 15,-5 0 0-15,1-3 1 16,0 2 4-16,2 2-1 15,1 1 19-15,6 0-1 16,-1 2 29-16,3 0-6 16,3 1 1-16,0-1-1 15,1 5 6-15,2-3 1 16,0 3 3-16,0 0-6 16,0 0-20-16,0 0-19 15,0 0-10-15,0 0-1 16,0 3-15-16,0 20 16 0,2 9 4 15,8 8 13-15,-1 0-3 16,-3 4 1-16,-2 1-12 16,1-10 2-16,-2-2-1 15,-1-8-1-15,-2-6-2 16,0-12-1-16,0 0-44 16,2-7-113-16,-2 0-264 15</inkml:trace>
  <inkml:trace contextRef="#ctx0" brushRef="#br0" timeOffset="134044.74">17458 16856 42 0,'0'0'176'0,"0"0"-105"16,0 0-36-16,0 0 45 15,0 0 22-15,0 0-29 0,-6-4-7 16,6 4 0-16,0 0-7 16,0 0 17-16,0 0-17 15,0 0-15-15,0 0-5 16,0 0-16-16,0 0-10 16,0 0-6-16,0 0 0 15,0 0-6-15,0 0-1 16,0 0 0-16,0 0 4 15,0 17-4-15,0 14 28 16,0 10 5-16,0 5-18 16,0 1 6-16,0-2-7 15,0-4 13-15,0-5-23 16,0-6 1-16,0-11-1 16,0-5-1-16,0-10 7 0,2-4-9 15,-2 0 5-15,0 0-6 16,0 0-13-16,0-11-107 15,0-10-161-15,0-5-263 16</inkml:trace>
  <inkml:trace contextRef="#ctx0" brushRef="#br0" timeOffset="134377.54">17483 16932 350 0,'0'0'283'16,"0"0"-148"-16,0 0-78 0,0 0 42 15,0 0-5 1,0 0-14-16,-11-49-52 0,20 44-17 16,13 1-11-16,2-1-1 15,3 5-2-15,0 0-2 16,-5 0 3-16,-1 5-3 16,-6 9 0-16,-9 4 3 15,-6 0-1-15,0-1-5 16,0-4 3-16,-11-3 5 15,-9-1 4-15,-5-2 0 16,-4 3 4-16,-4-1-1 16,2-4-2-16,2-1 1 0,9 0-1 15,9 0-5 1,8-4-43-16,3 0-77 0,8 0-194 16,25 0-286-16</inkml:trace>
  <inkml:trace contextRef="#ctx0" brushRef="#br0" timeOffset="134893.26">18056 16762 292 0,'0'0'150'16,"0"0"-46"-16,0 0 31 0,0 0-12 15,0 0-15-15,0 0-40 16,0-13-6-16,0 13 5 16,0-4-10-16,0 4-21 15,0 0-10-15,0 0-3 16,0 0-9-16,0 0-14 15,0 0-1-15,-12 0 1 16,-1 0-1-16,-3 8 1 16,1 11 0-16,-3-1 1 15,3 12 2-15,-1 2 3 0,3 11 3 16,8 3 9 0,5 3 4-16,0-1-8 0,5-7-4 15,21-5 4-15,10-4-1 16,4-6-1-16,3-13 8 15,-6-2-3-15,-8-3-11 16,-8-8 5-16,-8 0 1 16,-9 0 0-16,-2 0 1 15,-2 0 1-15,0 0-6 16,0 0-5-16,0 0-3 16,0 0 0-16,0 0-54 15,-2 0-89-15,-7 0-116 16,1-5-215-16</inkml:trace>
  <inkml:trace contextRef="#ctx0" brushRef="#br0" timeOffset="137449.57">18328 16802 3 0,'0'0'34'16,"0"0"-27"-16,0 0 4 15,0 0 59-15,0 0 16 16,0 0 7-16,0 0 11 0,0 0 1 15,0-4-5 1,0 4-4-16,0 0-26 0,0-4-7 16,0 0-35-16,0 4-18 15,0 0 9-15,0 0-1 16,0 0-3-16,0 0-2 16,0 0-7-16,0 0-1 15,0 0-2-15,0 8 1 16,0 10 14-16,2 3 12 15,4 4-13-15,1 5 9 16,3 2-10-16,-4-2 4 16,-2-2-11-16,1-2-4 0,-5-3 1 15,0-9 3 1,0-7-4-16,0-1 1 0,0-2-6 16,0-4 7-16,0 0-5 15,0 0 4-15,0 0-4 16,0 0-2-16,0 0-2 15,0 0-40-15,0 0-47 16,0-14-89-16,0-3-153 16,-5-2-52-16</inkml:trace>
  <inkml:trace contextRef="#ctx0" brushRef="#br0" timeOffset="137853.34">18316 16825 263 0,'0'0'171'0,"0"0"-90"15,0 0 9-15,0 0 34 0,0 0 5 16,0 0-35-16,-15-35-9 16,15 35-34-16,0 0-23 15,0 0 1-15,0 0-27 16,17 0 11-16,8 0-11 16,8 14 4-16,1 7-6 15,0 6 1-15,-1-1 3 16,-4 6-3-16,-7-1 0 15,-6-8-1-15,-12 3-7 16,-4-8 3-16,0 0 0 16,-13 1 4-16,-9-6-2 15,-3 3 7-15,-2-1 2 0,0-1 9 16,6-2-6 0,0-7 1-16,5-1-5 0,6 0-1 15,5 1 3-15,3-5-7 16,2 0 4-16,0 0 0 15,0 0 11-15,0 0 12 16,0 0-16-16,0 0 3 16,0 0-7-16,0 0-8 15,13 0-42-15,7 0-102 16,1-9-148-16</inkml:trace>
  <inkml:trace contextRef="#ctx0" brushRef="#br0" timeOffset="138749.87">18769 16883 115 0,'0'0'251'0,"0"0"-118"16,0 0-67-16,0 0 21 15,0 0 0-15,0 0-26 16,0 0-33-16,0 0-14 15,0 0-6-15,0 9-8 0,0-1-4 16,0 7 4-16,0 6 59 16,0 1-14-16,0 0-11 15,0 2-9-15,0-6-13 16,0-2-1-16,0-2 0 16,-2-4 0-16,-7-2-1 15,2-4-10-15,0 1 7 16,1-5 2-16,1 0-4 15,3 0 3-15,-2 0 0 16,2 0 7-16,-1-13 6 16,1-5-9-16,0-4-1 15,2 0-4-15,0-6-5 0,0 2 8 16,0-4-6 0,4 2-2-16,12 2-2 0,-3 4-3 15,7 8 2-15,0 0-3 16,3 0 0-16,2 6 3 15,0-2 1-15,2 5-1 16,-2 5-4-16,-5 0 1 16,-2 0-2-16,-4 19 4 15,-4 5-7-15,-3 6 4 16,2 1 5-16,-2-4 0 16,-3-1 0-16,1-8 2 15,-3 1-2-15,-2-5 0 16,2-7-2-16,-2-2 4 0,0-5-2 15,0 0 1 1,0 0 0-16,0 0-1 0,0 0 0 16,0 0 4-1,0 0-4-15,0 0-16 0,0 0-48 16,0 0-58-16,2-12-171 16,8-2-241-16</inkml:trace>
  <inkml:trace contextRef="#ctx0" brushRef="#br0" timeOffset="139647.53">19259 16779 187 0,'0'0'107'0,"0"0"-63"15,0 0 3-15,0 0 30 16,0 0-8-16,0 0-14 15,0 0 19-15,0 0 17 16,0 0 4-16,0 0-26 16,0 0-18-16,-2-3-8 15,2-6-8-15,0 4 2 0,0-4-17 16,0 5-7-16,0-1-3 16,0 1 0-16,0 0 5 15,0 4 7-15,0 0-7 16,0 0 1-16,0 0-15 15,0 0 3-15,0 0 2 16,0 0-3-16,0 0-5 16,0 0 3-16,0 0-2 15,0 0-7-15,0 0 0 16,0 8 8-16,0 10 1 16,0 4-1-16,0 2 0 15,-2 2-2-15,2-4 2 16,0 0 5-16,0-5-5 0,0 3 0 15,4-6 3-15,8-2-1 16,-1-3 1-16,0-5 1 16,2 0-2-16,3-4 2 15,-1 0 3-15,1 0 2 16,2 0-6-16,-2-12 3 16,1-5-6-16,-3-2-3 15,-3 1-8-15,-7-5 5 16,-4 2-1-16,0-7 0 15,0 2 5-15,-6-1 4 16,-3 4 2-16,2 2 8 16,0 7 1-16,3 9 10 0,2 0 0 15,-1 1-7 1,3 4-15-16,0 0-1 0,0 0 0 16,0 0-30-16,0 0-41 15,0 0-72-15,0 0-44 16,3 9-146-16</inkml:trace>
  <inkml:trace contextRef="#ctx0" brushRef="#br0" timeOffset="139993.22">19505 16605 500 0,'0'0'232'0,"0"0"-143"16,0 0 8-16,0 0-2 15,0 0-44-15,0 0-35 16,19-4-15-16,0 8 1 16,-2 15 7-16,1 8 3 15,-3 13 1-15,-5 5-4 16,-8 9-4-16,-2 4 1 15,0 0 8-15,-20-3 14 16,-7-4 5-16,2-5-14 16,4-8-9-16,0-14 0 15,8-2-7-15,1-10-3 0,6-5-12 16,2-7-119 0,4 0-71-16,0-10-266 0</inkml:trace>
  <inkml:trace contextRef="#ctx0" brushRef="#br0" timeOffset="140770.1">19005 16320 57 0,'0'0'186'16,"0"0"-65"-16,0 0-14 15,0 0 0-15,0 0-3 16,0 0-16-16,-2 0-17 16,2 0 9-16,0 0 0 15,0 0-13-15,0 0-14 16,16 0-5-16,10 0-13 0,17 0-9 15,9 0-12-15,12 0-3 16,11-9-9-16,6-4 5 16,6-1-4-16,-3 0-3 15,-3 2-2-15,-8-2 1 16,-10 7 2-16,-17 0 7 16,-12 3-5-16,-14 1-2 15,-11 3 4-15,-7 0 15 16,-2 0 18-16,0 0-2 15,0 0-2-15,0 0-14 16,0 0-3-16,0 0-8 0,0 0-8 16,0 0-1-1,0 0 2-15,0 0 0 0,-2 3-1 16,-3 6-1-16,-1-4-6 16,-6 7-84-16,-1 2-170 15,-5-10-213-15</inkml:trace>
  <inkml:trace contextRef="#ctx0" brushRef="#br0" timeOffset="147120.68">20646 16566 292 0,'0'0'168'16,"0"0"-117"-16,0 0-25 16,0 0 50-16,0 0-15 15,0 0-31-15,0 0-2 0,-2 0 2 16,0 0 7-16,-1 0 15 15,-3 0-6-15,2 0 9 16,-2 0-3-16,4 0 5 16,2 0-10-16,0 0 2 15,0 0 4-15,0 0-19 16,27 0 1-16,11 0-5 16,7 0-8-16,4-9-14 15,0-1 2-15,-6 3-4 16,-6-4-4-16,-8 7 0 15,-12-1 1-15,-7 5-2 16,-8 0-1-16,-2 0-2 16,0 0-17-16,0 0 12 0,0 0-34 15,0 0-16 1,-2 0-50-16,-8 0-58 0,2 0-138 16,-1 11-55-16</inkml:trace>
  <inkml:trace contextRef="#ctx0" brushRef="#br0" timeOffset="147537.44">20737 16687 129 0,'0'0'163'15,"0"0"-67"1,0 0-4-16,0 0-14 0,0 0 7 15,0 0-11-15,-46 12-8 16,41-12 14-16,0 0-19 16,-1 0 4-16,-1 0-8 15,3 0-11-15,-2 0-7 16,2 0-7-16,2 5 4 16,2-5 6-16,0 0 5 15,0 0-2-15,6 0-28 16,19 0 16-16,12 0-23 15,9-5-3-15,4 1 0 16,2 0-3-16,4 4 0 16,-6-4 0-16,-6 4-1 15,-13-1-3-15,-8-2 0 0,-15 2 3 16,-3 1 1-16,-5 0-4 16,0 0 12-16,0 0-4 15,0-5-2-15,3 5-6 16,3 0-26-16,9-4-135 15,1-6-226-15</inkml:trace>
  <inkml:trace contextRef="#ctx0" brushRef="#br0" timeOffset="150056.64">22926 16244 170 0,'0'0'62'16,"0"0"-46"-16,0 0 44 15,0 0 36-15,0 0-73 16,0 0 12-16,0-14 49 16,0 7-17-16,0 2-20 15,0-5 17-15,0 6-17 16,0-6-9-16,0 7 7 16,0-2-6-16,0 5-4 15,0 0 6-15,0 0-2 0,0 0-4 16,0 0-19-16,0 0-8 15,0 0-8-15,0 8-13 16,0 24 13-16,0 12 11 16,2 6 20-16,0-1-10 15,6-3-9-15,-4-6-3 16,3-8 4-16,-3-2-9 16,-4-7 1-16,0-9-1 15,0-2 1-15,0-3 2 16,0-5-7-16,-2-4-10 15,-2 0-41-15,1 0-31 16,3-4-36-16,0-22-283 16</inkml:trace>
  <inkml:trace contextRef="#ctx0" brushRef="#br0" timeOffset="150380.44">22893 16254 475 0,'0'0'175'15,"0"0"-94"-15,0 0 20 16,0 0 30-16,0 0-55 16,0 0-56-16,35-58-14 15,-4 53-6-15,6 5 4 16,1 0-2-16,-1 0-1 16,-1 13 1-16,-7 9 6 0,-9 2-2 15,-11-2-4 1,-7 1 0-16,-2 2-1 0,-4-6 14 15,-21 3 3-15,-2-5-7 16,-2-3-3-16,-4-2-3 16,6-1-1-16,3-3 0 15,10-8-4-15,8 0-41 16,6 0-48-16,0 0 16 16,15 0-180-16,19-8-334 15</inkml:trace>
  <inkml:trace contextRef="#ctx0" brushRef="#br0" timeOffset="150719.26">23591 16212 256 0,'0'0'256'0,"0"0"-165"16,0 0-44-16,0 0 41 15,0 0-38-15,0 0 0 16,0-21-14-16,0 21-9 16,0 0-3-16,-13 0-2 15,-8 0-7-15,-4 9-6 16,-1 3 2-16,2 6 8 16,-1 1 14-16,3 2 17 15,3 7-18-15,6 3 10 0,5 5 4 16,8-4-15-16,0 2-4 15,11-3-10-15,18-4-4 16,6-8-2-16,8-2-5 16,-5-7-6-16,-3-2-110 15,-8-8-117-15,-10 0-237 16</inkml:trace>
  <inkml:trace contextRef="#ctx0" brushRef="#br0" timeOffset="151345.9">23771 16302 37 0,'0'0'575'0,"0"0"-459"15,0 0-79-15,0 0 72 16,0 0-24-16,0 0-60 16,9-14-14-16,-7 14-6 15,1 0-2-15,-3-4 13 16,0 4-2-16,0 0 1 15,0 0-8-15,0 0-7 16,2 27 0-16,3 5 23 16,1 8 13-16,3-4-21 15,2 0-7-15,-2-10-1 16,0-4-3-16,-3-8 1 16,-4-6-2-16,-2-6 5 15,0-2-8-15,0 0 0 16,0-2-24-16,0-24-75 0,0-4-40 15,0-6 1-15,0 0-30 16,0-5 19-16,-4 5 142 16,0 4 7-16,-1 10 98 15,3 5 34-15,-4 8 5 16,1-1-14-16,0 10-55 16,1-4-20-16,4 4-10 15,0 0-3-15,0 0-9 16,0 0-3-16,0 0-17 15,16 0-5-15,15 6 15 16,7 11-9-16,7 4 4 16,-1 7-5-16,-2-1-2 15,-8 1-4-15,-12-3 2 0,-15-2-2 16,-7-5-4-16,-14 4-2 16,-23-4 6-16,-13-4 2 15,0 2-2-15,-2-2 2 16,7-9-1-16,12 4 4 15,11-9-3-15,10 0-2 16,10 0 0-16,2 0-37 16,4 0-108-16,25-4-279 15,9-10-193-15</inkml:trace>
  <inkml:trace contextRef="#ctx0" brushRef="#br0" timeOffset="151634.73">24172 16244 126 0,'0'0'407'16,"0"0"-290"-16,0 0-45 16,0 0 38-16,0 0 6 15,0 0-46-15,0-26-43 16,0 26-8-16,4 0-5 15,2 0 9-15,0 5-13 16,3 16 13-16,0 7 7 16,0 11-6-16,-2-4-1 0,-3 6-13 15,-2-5-5 1,-2-4-1-16,7-2-4 0,2-12-67 16,4-8-81-16,5-6-66 15,2-4-191-15</inkml:trace>
  <inkml:trace contextRef="#ctx0" brushRef="#br0" timeOffset="152022.19">24554 16258 547 0,'0'0'170'0,"0"0"-141"15,0 0 10-15,0 0 55 16,0 0-45-16,0 0-32 15,-40-26-5-15,22 29 11 16,-3 12 11-16,2 1-6 16,1 2 23-16,3 0-14 15,7-4-4-15,8-1-27 16,0 1-4-16,0-4 9 16,23-2 4-16,10 0-5 15,7-7-3-15,5 7-2 16,-5-3-5-16,-5 4-3 15,-8 0-1-15,-11 1-3 16,-11 2 3-16,-5-4-6 0,-3 6-6 16,-26-4 16-1,-8 4 5-15,-2-2 7 0,1-6-8 16,9-2 7-16,8 0-6 16,5-4 0-16,11 0-5 15,5 0-19-15,0-18-107 16,3-4-235-16</inkml:trace>
  <inkml:trace contextRef="#ctx0" brushRef="#br0" timeOffset="152345">24672 16056 756 0,'0'0'133'0,"0"0"-86"0,0 0 55 16,0 0 6-16,0 0-88 16,0 0-17-16,85 28 0 15,-52 4-2-15,-2 17 0 16,-7 4 6-16,-8 5 1 16,-16 0 9-16,0-5 2 15,-10-4 9-15,-24-4-5 16,-2-6-11-16,-2-10 5 15,7-3-9-15,6-12 0 16,10-2-8-16,9-6-40 16,6-6-73-16,0 0-99 0,15 0-361 15</inkml:trace>
  <inkml:trace contextRef="#ctx0" brushRef="#br0" timeOffset="153033.6">25501 16334 209 0,'0'0'180'0,"0"0"-97"16,0 0 32-16,0 0 6 15,0 0-32-15,0 0-24 16,0-27-11-16,0 22-22 16,0 5 6-16,0 0-7 15,0 0-6-15,0 0-9 0,0 0-4 16,0 0 0-16,0 0-9 15,0 9-3-15,0 19 4 16,4 11 25-16,6 10 3 16,-4-3-7-16,3-6-11 15,0-4 3-15,-5-2-6 16,-1-10-1-16,-3-7-6 16,0-4-4-16,0-5-13 15,0-8-91-15,-12 0-95 16,-3-4-275-16</inkml:trace>
  <inkml:trace contextRef="#ctx0" brushRef="#br0" timeOffset="153337.43">25541 16311 192 0,'0'0'495'0,"0"0"-381"15,0 0-29-15,0 0 23 16,0 0-21-16,0 0-55 15,0-30-16-15,0 30-9 16,5 0 6-16,6-5 11 16,6 5-20-16,8 0-4 15,2 0 0-15,6 0 8 16,0 22-8-16,-1 5-2 16,-12-6 2-16,-9 2 0 0,-11-5-8 15,0-8 5 1,0 2 2-16,-11-6-4 0,-9 2 5 15,-6-4 4-15,-11 0-4 16,0-2-20-16,-5-2-86 16,3 0-94-16,8 0-238 15</inkml:trace>
  <inkml:trace contextRef="#ctx0" brushRef="#br0" timeOffset="153688.23">26099 16075 524 0,'0'0'136'0,"0"0"-65"16,0 0 61-16,0 0-44 15,0 0-57-15,0 0-22 16,-38 0 13-16,20 17 15 16,-5 7 9-16,1 10 14 15,-2 7 4-15,-3 12 1 16,2-2-27-16,3 2-3 16,2 0-20-16,7-9 0 15,8-8-8-15,5-4-4 0,0-14-3 16,18-6-15-1,20-8-70-15,6-4-10 0,6-4-95 16,3-26-78-16,-6-6-333 16</inkml:trace>
  <inkml:trace contextRef="#ctx0" brushRef="#br0" timeOffset="154054.01">26290 16230 576 0,'0'0'89'0,"0"0"-51"16,0 0 68-16,0 0 7 16,0 0-67-16,0 0-31 0,-35-16-4 15,24 16 1-15,-7 0 1 16,-3 9 9-16,0 0 30 16,2 8-30-16,3-8 10 15,10 3-4-15,4-1 2 16,2 6-29-16,0-3 12 15,10 4 1-15,15-2-4 16,6 3-6-16,1-6 1 16,-6-1-2-16,-3 2-1 15,-10-7-1-15,-8 1-2 16,-5-4-2-16,0 0-4 16,-5 2 1-16,-17 2 6 15,-5-4 6-15,-2-4 9 0,0 2-8 16,7-2-2-1,5 0-5-15,3 0-70 0,9-11-95 16,5-6-201-16</inkml:trace>
  <inkml:trace contextRef="#ctx0" brushRef="#br0" timeOffset="154301.47">26377 16034 820 0,'0'0'223'16,"0"0"-127"-16,0 0-22 15,0 0-23-15,0 0-36 0,0 0-12 16,0 0 1-16,174 138 0 16,-156-84-4-16,-18 4-2 15,0-3-1-15,-36-6 0 16,-20-1 3-16,-15-3-1 15,-5-9-37-15,3-10-151 16,2-8-290-16</inkml:trace>
  <inkml:trace contextRef="#ctx0" brushRef="#br0" timeOffset="156158.46">22226 16961 129 0,'0'0'60'16,"0"0"-50"-16,0 0 19 15,0 0 36-15,0 0 12 16,0 0-43-16,154-7 2 16,-150 7 29-16,-4 0-17 15,0 0 0-15,0 0 9 16,0 0-11-16,0-4-17 0,0 4-17 16,0 0-10-1,0 0-2-15,0 0-19 0,-8 0-43 16,-3-4-4-1,-3 4 5-15,5-5 44 0,1 5 17 16,3 0 3-16,0-5 19 16,3 5 19-16,2 0 34 15,0 0 0-15,0 0 2 16,0 0-40-16,0 0-17 16,0 0 3-16,-2-4-4 15,0 4 16-15,2 0 8 16,0 0-14-16,0 0-6 15,0 0 5-15,0 0 11 16,0 0-4-16,0 0-27 16,2 0 15-16,12 0-6 15,1 0-13-15,1-3-3 16,3 3 1-16,2-5-1 0,1 5 0 16,5-4 2-16,4 2-3 15,3-1 1-15,1-2 1 16,3 1-2-16,5-2 1 15,-3 1-1-15,-1 2 1 16,4-1-1-16,-3 4 2 16,0-5-2-16,1 5 1 15,5 0-1-15,8 0 1 16,4 0 0-16,6 0 8 16,5-5-7-16,3 5-1 15,3-4 0-15,2-1 1 16,-6 2 0-16,-5-1 0 0,-3 2-1 15,-10-6-1-15,-3 8 0 16,-2-4 1-16,0 0-1 16,0 2 2-16,1 2-1 15,1-5-2-15,3 5 2 16,5-3 0-16,0-1-1 16,6-1 1-16,1 0-1 15,0-4 2-15,2 6 5 16,-3-3-7-16,5 2 2 15,-4 4-1-15,-5 0 1 16,-6 0-1-16,-5 0 0 16,-7 0 0-16,-2 0-1 15,1 0 1-15,-2 0 0 0,7 0 0 16,2-4-1-16,4 4 0 16,3-4 2-16,4-2-2 15,1 1 1-15,6 2 6 16,3-1-2-16,2-1-3 15,-1 5 7-15,-5 0-6 16,1-4-2-16,1 4 1 16,2-1 0-16,1 1-1 15,1-4 4-15,-3-1-5 16,4 1 1-16,-5-1 1 16,4-3 6-16,1 0-7 15,3 1 10-15,4 0-8 0,5 2 8 16,1 1 0-16,4-2-3 15,4 2-1-15,1-4 4 16,5 3-4-16,1 0-2 16,0 1-2-16,-2 1-3 15,0-2 1-15,2 3 2 16,3-2-1-16,4-4 0 16,0 2-1-16,2-2-1 15,1-2 0-15,5 7 3 16,1-6 12-16,7 1 0 15,-1 2-3-15,-4 3 4 16,-1-6-1-16,-10 3 6 16,-7-2-3-16,-17 8-10 15,-19-4 5-15,-15 4-13 0,-18 0 4 16,-13-5 0-16,-11 5-3 16,-7 0-1-16,0 0-4 15,0 0-37-15,-34 0-99 16,-26 0-41-16,-31 0-174 15</inkml:trace>
  <inkml:trace contextRef="#ctx0" brushRef="#br0" timeOffset="158912.91">22083 17285 106 0,'0'0'57'16,"0"0"-17"-16,0 0 30 15,0 0 38-15,0 0-37 16,0 0 3-16,0 0 9 15,10-27-3-15,-8 27-8 16,-2 0-3-16,0-5-16 16,0 5-30-16,0 0-2 15,0-4-1-15,0 4 3 0,0 0-1 16,0 0-5-16,0 0 4 16,0 0-6-16,0 0 5 15,0 0-3-15,0 0-10 16,0 0-7-16,0 4-4 15,0 18 4-15,0 5 18 16,0 10 0-16,0 3-5 16,0-4-1-16,2-2-10 15,-2-5 6-15,2-8-6 16,3-8 4-16,-3-8 1 16,0 0-1-16,-2-5-6 15,0 0-46-15,0 0-41 0,0-14-127 16,0-13-322-16</inkml:trace>
  <inkml:trace contextRef="#ctx0" brushRef="#br0" timeOffset="159000.84">22083 17285 679 0</inkml:trace>
  <inkml:trace contextRef="#ctx0" brushRef="#br0" timeOffset="159181.75">22083 17285 679 0,'19'-58'190'0,"-19"58"-145"0,0 0-25 0,0 0 19 16,0 0-9-16,0 0-26 15,84-10 0-15,-50 10-1 16,-3 0-1-16,-2 0-1 16,-9 6-1-16,-7 6-15 0,-4 6 3 15,-9-1 12 1,0 6 7-16,-11-5 5 0,-20 0 0 16,0 1-8-16,0-10 5 15,4 3-2-15,8-7-7 16,13-5-50-16,4 0-40 15,2 0-78-15,2-19-354 16</inkml:trace>
  <inkml:trace contextRef="#ctx0" brushRef="#br0" timeOffset="159683.46">22635 17151 287 0,'0'0'178'0,"0"0"-118"0,0 0 7 16,0 0 32-16,0 0-16 16,0 0-52-16,-8-14-20 15,6 14 8-15,0 0-1 16,2 0-1-16,-2 0-8 16,2 0-2-16,-2 0-3 15,-1 0-3-15,-1 0 9 16,2 5-10-16,0 0-2 15,0-1 2-15,-3-4 0 16,0 3 0-16,1-3 1 16,2 0-1-16,2 0 0 15,0 0 1-15,0 0 18 0,0 0 14 16,0 0-2-16,0 0 6 16,0 0-12-16,0 0-12 15,0 0-1-15,0 0 2 16,0 0 20-16,0 0-21 15,0 0-1-15,-7 0-12 16,-1 0-1-16,-6 0-7 16,-4 7 8-16,-2 9 3 15,0 4 1-15,4 6 8 16,7 0 4-16,5 6 8 16,4 3-10-16,0 0 5 15,7-3-9-15,12 0-4 0,4-10-6 16,-1-4 0-16,2-9-46 15,5-9-96-15,-2 0-90 16,0-10-304-16</inkml:trace>
  <inkml:trace contextRef="#ctx0" brushRef="#br0" timeOffset="160205.16">22808 17219 695 0,'0'0'157'15,"0"0"-113"-15,0 0-6 16,0 0 24-16,0 0-14 16,0 0-38-16,0-7-10 0,0 7-1 15,0 0 1 1,0 23 16-16,0 0 20 0,5 0-7 16,-1 3-17-16,3-4-12 15,-3-3 9-15,1-5-3 16,-3-7-6-16,0-2-3 15,-2-5-41-15,2 0 12 16,0 0 1-16,-2-19-42 16,3-7-111-16,-3-1 19 15,0-5 21-15,0 3-45 16,0-3 102-16,0 9 87 16,0 10 124-16,-7 5 31 0,3 4-21 15,-1 4 18-15,5 0-19 16,0 0-63-16,0 0-40 15,0 0-6-15,0 0-8 16,19 0-10-16,12 0 20 16,6 12-7-16,1 6-4 15,-3 0-1-15,-5 4-5 16,-12-4-9-16,-12 0-4 16,-6 0 2-16,0-4-1 15,-15 3 3-15,-12-8 20 16,-4 5-4-16,0-5-11 15,0-2 1-15,6 0-4 16,2-4-2-16,8-3-71 0,8 0-62 16,7 0-83-1,0 0-60-15</inkml:trace>
  <inkml:trace contextRef="#ctx0" brushRef="#br0" timeOffset="160494">23198 17183 198 0,'0'0'348'16,"0"0"-261"-16,0 0-12 15,0 0 55-15,0 0-20 16,0 0-41-16,-4-46-9 0,4 46 0 16,0 0-31-1,0 0-23-15,0 0-6 0,0 19 0 16,2 11 33-16,4 3-2 15,2 6 0-15,-6-4-19 16,0 1-2-16,0 0-6 16,-2-10-1-16,0-2-3 15,0-7-70-15,3-8-30 16,3-9-104-16,5 0-183 16,7-9-80-16</inkml:trace>
  <inkml:trace contextRef="#ctx0" brushRef="#br0" timeOffset="160821.81">23601 17205 220 0,'0'0'471'0,"0"0"-335"16,0 0-113-16,0 0 3 0,0 0 32 16,0 0-26-16,-115-14-20 15,93 18-6-15,6 1-4 16,9 4 6-16,3-6-8 15,4 4-4-15,0-3 4 16,4 4 5-16,21 2 12 16,4 2-3-16,2 2-14 15,0 4 6-15,-2-1-5 16,-4 2 0-16,-8-4 4 16,-5-3-10-16,-8-3 5 15,-4-1-13-15,0 1 13 16,-22-4 32-16,-5 3-8 0,2-8-13 15,1 4-11-15,6-4-24 16,10 0-111-16,3-4-148 16</inkml:trace>
  <inkml:trace contextRef="#ctx0" brushRef="#br0" timeOffset="161081.66">23775 17111 23 0,'0'0'837'16,"0"0"-738"-16,0 0-65 15,0 0 54-15,0 0-40 0,0 0-37 16,110 27-1-16,-87 4-9 16,-8 5 5-16,-9 8-3 15,-6 0-6-15,-6-4 6 16,-23 1-1-16,-5-14 11 15,5-1-12-15,9-12-1 16,7-6-99-16,13-8-95 16,0-4-246-16</inkml:trace>
  <inkml:trace contextRef="#ctx0" brushRef="#br0" timeOffset="161335.51">24251 17156 541 0,'0'0'293'0,"0"0"-232"15,0 0-46-15,0 0 69 16,0 0-17-16,0 0-55 16,-9-5-11-16,9 15 4 15,6 8 0-15,1 3 14 16,-5 10 0-16,0-4-10 15,0 5-4-15,-2-6 3 16,3-9-6-16,-3 1-4 16,0-4-37-16,0-5-82 15,0-9-156-15,0 0-75 16</inkml:trace>
  <inkml:trace contextRef="#ctx0" brushRef="#br0" timeOffset="161603.34">24257 17115 657 0,'0'0'158'16,"0"0"-81"-16,0 0 29 15,0 0 15-15,0 0-47 16,0 0-51-16,45-19-20 16,-25 19-3-16,0 0 0 0,-5 0-2 15,-3 15-2 1,-6 2-3-16,-6 2 4 0,0 3 1 15,-10-5-18-15,-19 2 20 16,-5-5 3-16,-4-2 1 16,6-8-1-16,6-4-3 15,10 0-107-15,16 0-89 16,0-23-198-16</inkml:trace>
  <inkml:trace contextRef="#ctx0" brushRef="#br0" timeOffset="161890.2">24674 17034 480 0,'0'0'307'0,"0"0"-215"16,0 0-44-16,0 0-2 15,0 0-14-15,0 0-6 16,-76 14-4-16,67 4 10 15,3 9 19-15,-6 0 7 16,1 9-1-16,0 5 12 16,4 3-34-16,1-4-22 15,3 0 5-15,3-4-12 16,0-10 2-16,5-8-8 16,17-10-34-16,7-8-77 15,9-3-124-15,7-29-419 0</inkml:trace>
  <inkml:trace contextRef="#ctx0" brushRef="#br0" timeOffset="162260.99">24992 17169 828 0,'0'0'155'0,"0"0"-104"16,0 0 25-16,0 0-23 15,0 0-31-15,0 0-20 16,-10-15 2-16,-6 15-3 15,-2 0 1-15,-6 0-2 16,-5 0 0-16,-5 0 0 16,3 0 9-16,4 11 11 15,7 1-5-15,9-3-4 16,11 0-11-16,0 1 1 0,4-6 18 16,25 6 4-16,9-6-12 15,1 4-5-15,-4 2-4 16,-4-2-2-16,-6 6 0 15,-10 0-7-15,-6-1 4 16,-6-1-8-16,-3-3-1 16,0-4 3-16,-3 4 4 15,-14-5 1-15,-8 3 4 16,-4-4 4-16,0-3-4 16,0 0-22-16,4 0-135 15,6 0-109-15,9-23-491 16</inkml:trace>
  <inkml:trace contextRef="#ctx0" brushRef="#br0" timeOffset="162503.84">25109 17058 998 0,'0'0'146'15,"0"0"-130"-15,0 0 5 16,0 0 0-16,0 0-5 15,0 0-11-15,0 0-1 16,163 151-2-16,-163-107 5 16,0 2-6-16,-23-2 3 15,-17-8-3-15,-5-6 3 0,4-6 1 16,4-3-5-16,11-16-130 16,10-5-181-16,12 0-349 15</inkml:trace>
  <inkml:trace contextRef="#ctx0" brushRef="#br0" timeOffset="162898.17">25686 17212 526 0,'0'0'221'16,"0"0"-30"-16,0 0 3 15,0 0-31-15,0 0-53 16,0 0-73-16,54-21-22 16,-15 21-14-16,9 0 4 0,2 0-3 15,-5 0-2 1,-5 0-2-16,-6 0-40 0,-12-5-48 16,-4-4-16-16,-13-3-47 15,-5-6-52-15,0-1-254 16</inkml:trace>
  <inkml:trace contextRef="#ctx0" brushRef="#br0" timeOffset="163086.06">25900 17038 139 0,'0'0'267'16,"0"0"-134"-16,0 0 7 15,0 0 31-15,0 0-35 16,0 0-64-16,2-26-56 16,23 26-5-16,-3 19 35 0,-1 7 12 15,-4 1-21-15,-6 8-5 16,-2-3-2-16,-4 0-25 15,-3-3 3-15,-2 0-8 16,0-3-10-16,0-3-108 16,0-11-113-16,6-7-186 15</inkml:trace>
  <inkml:trace contextRef="#ctx0" brushRef="#br0" timeOffset="163375.9">26413 17031 672 0,'0'0'223'16,"0"0"-161"-16,0 0 11 16,0 0 61-16,0 0-92 15,0 0-39-15,31-9-3 16,-23 21 0-16,2 11 12 15,-1 4 17-15,-3 8 7 16,-2 0-17-16,-4 6-10 16,0-5-3-16,0-4-3 15,0-5-3-15,0-6-8 16,0-7-41-16,0-10-40 16,0-4-82-16,0 0-176 15</inkml:trace>
  <inkml:trace contextRef="#ctx0" brushRef="#br0" timeOffset="163651.74">26481 17020 187 0,'0'0'687'0,"0"0"-601"16,0 0-56-16,0 0 22 15,0 0-46-15,0 0-4 16,133-4-1-16,-109 19-1 15,-6 6-1-15,-8-3-2 16,-10 1 0-16,0-2-1 16,-2-3-11-16,-24-1-3 0,-6-4 18 15,1 0 4 1,5-9-4-16,1 0-64 0,12 0-280 16</inkml:trace>
  <inkml:trace contextRef="#ctx0" brushRef="#br0" timeOffset="164206.41">27124 16924 369 0,'0'0'160'0,"0"0"-55"16,0 0 31-16,0 0-10 16,0 0-57-16,0 0-26 15,3-4-14-15,-3 4-9 16,-8 12 5-16,-9 10 13 16,-4 11 31-16,1 6-17 15,1 1 6-15,2 9-8 0,11-10-29 16,4 2-2-16,2-9-6 15,0-6-3-15,2-4-10 16,14-12-14-16,8-10-92 16,9 0-85-16,6-15-164 15</inkml:trace>
  <inkml:trace contextRef="#ctx0" brushRef="#br0" timeOffset="164761.1">27340 17012 842 0,'0'0'175'0,"0"0"-84"16,0 0 28-16,0 0-1 0,0 0-78 15,0 0-33 1,5-4 9-16,-3 4-6 0,2 0-9 16,1 4 4-16,1 10-2 15,1 8-1-15,-2 0 8 16,-3 1-5-16,-2-1-3 15,0-4 0-15,0 0-1 16,0-8 2-16,0-6-2 16,0 0-1-16,0-4-18 15,0 0 0-15,0 0 1 16,0-15-20-16,0-6-33 16,0-6 18-16,0 0-40 0,0-4 8 15,0 5 53-15,-2 3 31 16,-8 0 8-16,2 11 36 15,3 2 50-15,3 6-35 16,0 0-8-16,2 4-11 16,0 0-13-16,0 0-1 15,0 0-19-15,2 0 3 16,18 0-5-16,4 15 0 16,7 0 0-16,6 8-5 15,-4 4 1-15,1-1-1 16,-10 2 2-16,-15-5-2 15,-9-2 0-15,0-3-6 16,-18-4-6-16,-14-1 12 0,-3-3 0 16,-1-3 5-1,5 2-4-15,2-4-1 0,11-5 1 16,7 5-1-16,5-5-43 16,6 0-61-16,0 0-57 15,24-14-407-15</inkml:trace>
  <inkml:trace contextRef="#ctx0" brushRef="#br0" timeOffset="165071.94">27790 16932 700 0,'0'0'212'0,"0"0"-159"0,0 0 37 16,0 0 34-16,0 0-90 16,0 0-21-16,0 0-8 15,3 22-1-15,-1 11 35 16,0 6 29-16,-2 14-18 16,0-4-23-16,0 2-9 15,0-7-11-15,0-4 0 16,5-10-5-16,3-12-2 15,6-8-82-15,-1-10-119 16,0-5-319-16</inkml:trace>
  <inkml:trace contextRef="#ctx0" brushRef="#br0" timeOffset="165477.72">28024 17034 596 0,'0'0'272'16,"0"0"-193"-16,0 0 32 16,0 0 33-16,0 0-83 15,0 0-47-15,-2-3 12 16,2 3-8-16,0 0-15 16,0 0 1-16,0 0-4 15,0 0-4-15,0 0-10 16,0 7 5-16,0 13 9 0,4 2 3 15,1 4-3-15,2-4 7 16,6-3-6-16,1-1 0 16,3-4 1-16,4-7 1 15,-4-2 1-15,3-5 5 16,1 0-9-16,-4 0 11 16,1-14-5-16,-3-9 3 15,-5-3-6-15,-8 1 8 16,-2-8 10-16,0 1 4 15,-2 2-15-15,-12 2-8 16,5 12-1-16,3 6 4 16,2 6-5-16,4 4-53 15,0 0-72-15,0 0-80 0,0 0-252 16</inkml:trace>
  <inkml:trace contextRef="#ctx0" brushRef="#br0" timeOffset="165735.22">28450 16869 592 0,'0'0'240'16,"0"0"-110"-16,0 0 23 16,0 0-52-16,0 0-70 15,0 0-29-15,129 14 0 0,-100 21-2 16,-6 8 13-16,-7 4 7 15,-10 3-9-15,-6-2-5 16,-4-3-4-16,-23-5-1 16,-4-4 8-16,2-10-7 15,2-9-2-15,7-6-20 16,9-11-109-16,11 0-187 16</inkml:trace>
  <inkml:trace contextRef="#ctx0" brushRef="#br0" timeOffset="166083.01">29000 16946 117 0,'0'0'831'0,"0"0"-729"16,0 0-12-16,0 0 27 15,0 0-44-15,0 0-14 16,19-26-35-16,-15 26-17 16,2 9 6-16,4 8 1 15,-6 5 9-15,1 9-4 16,-1 4 4-16,-2 1-9 16,3 0-8-16,-3-5-1 0,-2 1-4 15,0-6 0 1,0-4-1-16,0-8-21 0,0-4-37 15,-7-10-56-15,1 0-44 16,-1 0-50-16,0-14-196 16</inkml:trace>
  <inkml:trace contextRef="#ctx0" brushRef="#br0" timeOffset="166358.84">29039 16856 794 0,'0'0'144'16,"0"0"-59"-16,0 0 58 16,0 0-52-16,0 0-71 15,0 0-18-15,65 10-4 0,-44 12 2 16,-3 0-3-16,-5 4 2 16,-3-1-2-16,-8 1 3 15,-2-5 4-15,0 2 5 16,-8-6-1-16,-15-3 4 15,-2-2-4-15,-4-2-8 16,-4-5 0-16,2-5-53 16,0 0-75-16,6 0-83 15,14-10-120-15</inkml:trace>
  <inkml:trace contextRef="#ctx0" brushRef="#br0" timeOffset="166825.59">29280 16941 332 0,'0'0'199'15,"0"0"-97"-15,0 0 43 16,0 0-13-16,0 0-85 16,0 0-7-16,0-21 20 15,2 21 0-15,2-2-10 16,-1 2 2-16,-3 0 5 15,0 0-19-15,0 0 2 16,2 0-12-16,0 0 2 16,2 0-8-16,3 0-11 0,0 0-7 15,0 0-1 1,-1-3-2-16,-4 3 7 0,-2 0 1 16,0 0 4-16,0 0-3 15,0 0-6-15,0 0-2 16,0 0-2-16,0 0 1 15,0 0-1-15,0 0 1 16,-6 0 1-16,1 0 0 16,-2 3-2-16,-2 8 3 15,1 6 1-15,-3 5 1 16,-1 9 8-16,1 1-3 16,3 3 2-16,0 2-10 0,4-7 4 15,4-2 0 1,0-6-6-16,0-14-3 0,25-4-22 15,14-4 7-15,13 0-54 16,8-22-118-16,3-4-54 16,-10-6-232-16</inkml:trace>
  <inkml:trace contextRef="#ctx0" brushRef="#br0" timeOffset="167223.37">29605 16961 355 0,'0'0'133'0,"0"0"-12"16,0 0 61-16,0 0-26 15,0 0-46-15,0 0 3 0,-25-32-47 16,23 27-1-16,2 1-5 16,0 4-11-16,0 0-29 15,0 0-6-15,0 0-14 16,0 0-9-16,0 9-12 15,-2 12 20-15,2 5 1 16,0 6 10-16,0-2-8 16,0-2 4-16,4-5-2 15,3-6 0-15,0-4 4 16,2-8-8-16,2-5 1 16,2 0 3-16,5-9-8 15,2-13-4-15,-4-5-21 0,-1 1 28 16,-3 2-11-16,-8 2 11 15,0 8-2-15,-4 2-5 16,0 5-32-16,0 4-34 16,0-1-92-16,0 4-96 15,0-4-325-15</inkml:trace>
  <inkml:trace contextRef="#ctx0" brushRef="#br0" timeOffset="167475.17">29854 16888 873 0,'0'0'167'0,"0"0"-53"16,0 0 25-16,0 0-75 0,0 0-61 16,0 0-3-16,110 22-2 15,-94 18-3-15,-8 9 5 16,-8 4 7-16,0 6 16 15,-24-1 0-15,-5-4-7 16,-2-7-8-16,2-6-2 16,4-9-6-16,1-13-85 15,4-12-157-15,1-7-504 16</inkml:trace>
  <inkml:trace contextRef="#ctx0" brushRef="#br0" timeOffset="168230.73">29104 16547 244 0,'0'0'133'0,"0"0"-68"15,0 0-32-15,0 0 1 16,0 0-1-16,0 0-15 16,2 0-7-16,-2 0 25 15,2 0 24-15,0 0 6 16,-2 0 6-16,0 0 0 16,0 0-10-16,0 0 17 15,7 0 3-15,1 0-2 16,13 0-6-16,10 0-48 15,16 0 2-15,18 0 0 16,22 0-18-16,17 0-1 16,12-4-9-16,7-4-25 0,1-2-20 15,1-2 32 1,-2 2 10-16,-12 2 3 0,-24 2 11 16,-24 4 9-16,-28 2-8 15,-19-2-3-15,-9 2 26 16,-7 0 15-16,0 0-19 15,0 0-13-15,0 0-7 16,0 0-6-16,0 0-5 16,0 0-2-16,0 0-8 15,-14 10-71-15,-3-2-152 16,-6-3-417-16</inkml:trace>
  <inkml:trace contextRef="#ctx0" brushRef="#br0" timeOffset="197772.51">9478 11180 428 0,'0'0'150'0,"0"-7"-87"16,16-11-17-16,15-6-30 15,9-4 1-15,-5 3-17 16,-6 6-2-16,-11 9-7 15,-9 4 9-15,-9 4-9 16,0 2 0-16,0 0 9 16,0 0 8-16,-11 0 9 15,-5 0-4-15,1 0-2 16,1 0 1-16,8 0 1 16,-1 0-2-16,7-2 7 15,0-2 6-15,0-1 2 0,-2 2-11 16,2 1 4-16,0 2 0 15,-2-2-13-15,2 2 9 16,-2 0-13-16,-4 0 5 16,2 0-2-16,2 0-5 15,-2 0 2-15,2 0-1 16,-1 0-1-16,1 0 2 16,2 0-2-16,0 0 1 15,0 0-1-15,0 0 8 16,0 0-6-16,0 0-2 15,-2 0 2-15,0 0-2 16,0 0-1-16,-4 0 0 0,0 0 1 16,-3 0 0-16,3 0-1 15,2 0 6-15,1 0-5 16,0 0 0-16,3 0 1 16,0 0-2-16,0 0 2 15,0 0-5-15,0 0 3 16,0 0 1-16,3 0 0 15,25-2 19-15,15-16 37 16,13-9-18-16,5-3-22 16,1-2-16-16,-4-2 11 15,-7 0-11-15,-6 2-1 16,-12 2-1-16,-10 7 2 16,-11 9-1-16,-7 5-8 0,-5 6 9 15,0 3 7 1,0-3-1-16,-5 3-5 0,-10 0-2 15,-1 0 5-15,1 0-11 16,-3 0 12-16,-2 0-10 16,0 3 5-16,0 2 0 15,1 2 0-15,9-7 0 16,5 2 7-16,3-2-7 16,2 0 6-16,0 0-6 15,9 0 0-15,22 0 5 16,9-7-4-16,9 3-1 15,-7 4 8-15,-7 0-8 0,-10 4-13 16,-8 14-6 0,-9 4 16-16,-6 1 3 0,-2 4 1 15,-4-1 7-15,-23 4-1 16,-6-4-6-16,4-4 1 16,7-5-4-16,15-17-163 15,7 0-425-15</inkml:trace>
  <inkml:trace contextRef="#ctx0" brushRef="#br0" timeOffset="198089.14">10492 10439 643 0,'0'0'120'0,"0"0"-51"16,0 0-38-16,0 0 5 16,0 0 12-16,0 0-47 15,0 0 10-15,22 5 6 16,-4 20-5-16,1 5 8 16,-7 10 0-16,-3 8-11 15,-7 7 12-15,-2 3-14 16,0-2 9-16,0-5-10 15,0-7-4-15,0-10-1 16,0-10 5-16,0-7-5 0,10-8-1 16,5-9-117-16,1-5-289 15</inkml:trace>
  <inkml:trace contextRef="#ctx0" brushRef="#br0" timeOffset="198365.98">10481 10411 728 0,'0'0'77'0,"0"0"7"15,0 0-22-15,0 0 6 16,0 0-41-16,0 0-21 16,38-80 6-16,-12 80-6 0,-3 0-5 15,-1 6-1-15,-1 17-5 16,-8 2-2-16,-5 8 7 15,-8 2 0-15,0 2 2 16,-21 0 1-16,-18 0 2 16,1-7 0-16,3-10-2 15,8-8-3-15,11-12-57 16,14 0-188-16,2-29-432 16</inkml:trace>
  <inkml:trace contextRef="#ctx0" brushRef="#br0" timeOffset="198800.65">10753 10389 529 0,'0'0'200'0,"0"0"-134"16,0 0-28-16,0 0 25 16,0 0-38-16,0 0-22 15,49 24 24-15,-26-7-17 16,-4 2-5-16,-3 3-5 15,-5 2-1-15,-2 3 1 16,-4-6 2-16,-3 0-2 16,-2-5 1-16,0-2 1 15,0-4-1-15,0-4 2 16,-5-2 2-16,-2-3-3 16,3-1 6-16,2 0-2 15,2 0 1-15,0-25 32 0,13-12-30 16,21-5-9-16,6-2 2 15,2 4 1-15,1 2 0 16,-6 9-3-16,-1 2 1 16,-3 8 8-16,-6 7-5 15,-4 7 4-15,-3 5-8 16,-5 0 0-16,1 14-6 16,-3 10 5-16,-2 4 1 15,1 0 11-15,-6-1-11 16,1-1 1-16,-5-11 3 15,-2-3-3-15,0-12-1 16,0-2-252-16</inkml:trace>
  <inkml:trace contextRef="#ctx0" brushRef="#br0" timeOffset="198973.37">11282 9878 1124 0,'0'0'63'0,"0"0"-49"16,0 0-14-16,0 0-34 15,0 0-118-15,0 0-208 16</inkml:trace>
  <inkml:trace contextRef="#ctx0" brushRef="#br0" timeOffset="199677.48">11475 10190 163 0,'0'0'471'0,"0"0"-398"15,0 0-31-15,0 0-11 16,0 0-31-16,0 0-2 15,-2 0 2-15,2 0 0 16,0 8 4-16,0 1-4 16,0 1 0-16,0 4 2 0,0 6 10 15,-2 4 10-15,2 2 31 16,0-1-9-16,0 2-20 16,0-6 9-16,13-2-11 15,5-7-7-15,-3-6-1 16,1-4-10-16,-7-2 9 15,0 0 1-15,-6-4 2 16,-3-19 2-16,0-3-18 16,-12-3-17-16,-15 0 9 15,-4 8 8-15,2 5 2 16,7 9-2-16,8 3-2 16,8 3 2-16,6 1 1 15,0-2 18-15,0-5 55 0,6-1-21 16,13-2-33-16,3 1-18 15,2 0-2-15,1 4 6 16,-1 0-6-16,3 3 0 16,0 0 0-16,0 2-8 15,2 0 8-15,-3 0 0 16,1 0-1-16,-3 14 0 16,-1 2-3-16,-6 3-2 15,1 1 0-15,-5-6 5 16,-5-2 1-16,-6-7-3 15,-2-5-4-15,0 0 7 16,0 0 8-16,-14-1 2 0,3-17 1 16,7-8 6-16,4-8-4 15,2-3 1-15,21-3-6 16,6 6-6-16,-4 6-2 16,-2 9-39-16,-5 17-14 15,-7 2-58-15,-4 11-77 16,-7 21-207-16</inkml:trace>
  <inkml:trace contextRef="#ctx0" brushRef="#br0" timeOffset="199974.31">10871 10878 475 0,'0'0'151'0,"0"0"-70"16,0 0 85-16,0 0-11 15,0 0-22-15,0 0-47 16,324-54-32-16,-187 4 14 16,15-9-18-16,-7 1-33 15,-20 9 0-15,-32 10-14 16,-33 13-2-16,-24 12 0 15,-18 7-2-15,-9 4-4 0,-9 3-54 16,0 0-9 0,0 3 37-16,-13 17 13 0,-8 3-62 15,-3 2-218-15,-2-5-564 16</inkml:trace>
  <inkml:trace contextRef="#ctx0" brushRef="#br0" timeOffset="212606.87">10713 15151 168 0,'0'0'144'0,"0"0"-105"16,0 0-21-16,0 0 4 15,0 0 14-15,0 0 6 16,0 0-3-16,15-22-18 15,-13 22-9-15,1 0 7 16,-3 0 21-16,0 0 15 16,0 0 1-16,0 0-5 15,0 0-9-15,0 0-2 0,0 0-13 16,0 0-6 0,0 0-7-16,0 0 0 15,0 0-2-15,0 0-4 0,0 0 2 16,-11 0-7-16,0 0 1 15,-1 0 0-15,-1 0 2 16,-2 0 1-16,-1 0 3 16,-2 0-1-16,5 0 0 15,0 0 6-15,1 0 2 16,3 0 1-16,3 0-3 16,2 0-5-16,0 0-5 15,2 0 0-15,2 0 4 16,0 0 4-16,0 0 2 15,0 0 0-15,0 0-1 16,0 0 9-16,0 0-3 0,10 0 1 16,14 0-9-16,10 0 0 15,1 0-8-15,10 0 0 16,8 0 3-16,14 0-1 16,11-4 4-16,14 3 2 15,6-4-3-15,4 5 1 16,7 0-9-16,1 0 3 15,-1 0 2-15,-4 0-6 16,-14 0-2-16,-11 5 2 16,-15-5 0-16,-5 0-1 15,-9 0 1-15,-3 0 3 16,-13-5 1-16,-6-1-3 16,-14 2 9-16,-5 0 12 15,-8 4-1-15,-2 0-8 0,0 0-5 16,0 0 4-16,0 0-11 15,0 0 0-15,0 0-1 16,0 0 0-16,0 0 0 16,-2 0-53-16,-19 0-55 15,-10 2-41-15,-9 10-130 16,-13-4-336-16</inkml:trace>
  <inkml:trace contextRef="#ctx0" brushRef="#br0" timeOffset="213133.62">10584 15270 547 0,'0'0'198'16,"0"0"-165"-16,0 0-7 15,0 0-2-15,0 0 19 16,0 0-12-16,0 0-14 16,17-8-4-16,-13 4 5 15,2 4 11-15,-4 0 12 0,0-4 7 16,-2 4-8 0,0 0-10-16,0-2-10 0,4 2 1 15,7-2-10-15,10-1 0 16,8 0-4-16,10-1-3 15,15-3 1-15,13 2 3 16,16-2 0-16,14-2-3 16,15 1 1-16,13-5 2 15,4 8 2-15,2 5-3 16,-3-4 2-16,-13 4-8 16,-14-5-2-16,-21 3 2 15,-20-1 1-15,-15-4-1 16,-18 5 0-16,-16 2 0 15,-9-4 40-15,-2 4 30 16,0-5-16-16,0-2-13 0,0 1-16 16,-4-2-2-1,-1 7-7-15,5-4 0 0,0 5-11 16,0 0-6-16,0 0-9 16,-2 0-53-16,-14 2-162 15,-11 6-346-15</inkml:trace>
  <inkml:trace contextRef="#ctx0" brushRef="#br0" timeOffset="-118379.95">28515 6326 37 0,'0'0'36'15,"0"-2"-12"-15,0-2 4 16,0 3 29-16,0 1 8 15,0-3-44-15,0 1-2 16,0 0-5-16,2 0 5 16,-2 1 10-16,0 1-6 15,0-2 6-15,0-1-1 16,0 3 1-16,0-2-9 0,0 2-10 16,0 0-1-16,-11-2-9 15,0 2 10-15,-1 0-10 16,4 0 1-16,1 0-1 15,3 0 1-15,0 0 7 16,4 0-8-16,0 0 3 16,0 0-1-16,0 0-2 15,0 0-8-15,0 0 8 16,23 2 3-16,22 5 41 16,24-4 11-16,18-3-26 15,16 0-1-15,4 0-14 16,2 0 13-16,-4 0-16 15,-7 0-4-15,-9 0 1 16,-11 0-3-16,-7 0-3 16,-15-2 0-16,-14-1 3 0,-17 0-4 15,-12 1 20-15,-8 0 16 16,-5 2-6-16,0 0-17 16,0 0-11-16,0 0 0 15,0 0-3-15,0 0 0 16,0 0 4-16,0 0-8 15,0 0-2-15,0 0-6 16,0 0 4-16,0 0 7 16,0 0 1-16,-7 0 0 15,-10 0-35-15,-15 10-90 16,-15 2-58-16,-9-1-45 16</inkml:trace>
  <inkml:trace contextRef="#ctx0" brushRef="#br0" timeOffset="-117996.18">28597 6471 168 0,'0'0'113'16,"0"0"-32"-16,0 0-20 15,0 0 9-15,0 0 6 16,0 0-17-16,-51 0-11 15,51 0-7-15,0 0-5 16,16 0 0-16,21 0 12 0,28 0-41 16,24-6 1-16,19-5 7 15,5-1-13-15,-4 0 8 16,-9 0-9-16,-8 5 5 16,-14-1-6-16,-13 4 0 15,-16 1 1-15,-18 3 0 16,-11-1 0-16,-11 1 8 15,-9 0 15-15,0-3 7 16,0 2 12-16,0 1 5 16,0 0 0-16,0 0-36 15,0-2-6-15,0 2-2 16,0 0-4-16,-16 0-14 0,-26 0-128 16,-16 0-200-16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2T06:02:55.3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2423 11630 458 0,'0'14'0'0,"-5"-8"-189"0,-13 12-33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0T03:21:33.1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14948 12631 41 0,'0'0'126'0,"0"0"-71"16,0 0 4-16,0 0 18 16,0 0-26-16,0-2 0 15,0 2 14-15,0-2 9 0,0 0-6 16,0 2-17-16,0-3-18 15,0 2 2-15,0 1-5 16,0 0-5-16,0 0-3 16,-2-2-8-16,-3 2 2 15,-1 0-8-15,-3-2-7 16,2 2-1-16,0 0 0 16,1 0 4-16,2 0-3 15,-1 0-1-15,1 0 5 16,-6 0 7-16,2 0-9 15,-3 0-2-15,1 5 1 16,4 0-2-16,-3-1 1 16,3-1-1-16,0 2 1 0,0 1 2 15,2 0-3-15,-1 2 0 16,1 1 2-16,0 3 1 16,-1 3 3-16,-2-5-4 15,7 2 0-15,0-3-2 16,0-4 1-16,0-1 7 15,7 0-7-15,15 0 13 16,7-1 3-16,4 0-6 16,3 3-9-16,-9-2-1 15,-3 4 2-15,-10-2-3 16,-5 2-1-16,-5 0-3 16,-4-1-2-16,0 1 3 15,0 2-5-15,-15-1 8 0,-10 3 7 16,-4-1-5-16,-4-2 3 15,2 1-1-15,0-3-1 16,4-1 1-16,6-3-1 16,6 2 2-16,6-1 8 15,7-4 13-15,2 1 14 16,0-1 8-16,0 0-4 16,0 0-22-16,0 0-6 15,0 0-16-15,0 0-4 16,6 0-89-16,4 5-88 15,-2-5-107-15</inkml:trace>
  <inkml:trace contextRef="#ctx0" brushRef="#br0" timeOffset="1557.8">15118 12665 245 0,'0'0'157'16,"0"0"-74"-16,0 0 11 15,0 0-56-15,0 0 4 16,0 0 0-16,0-14 4 16,0 14 19-16,0 0-6 15,0 0-15-15,0 0-8 16,0 0-7-16,0 0-11 15,0 0-5-15,0 0-4 16,0-2-5-16,0 2-3 0,0 0-1 16,0 0-5-1,0 0-2-15,0 0-4 0,0 0-8 16,0 0 15-16,0 14 2 16,0 8 2-16,0 2 0 15,0 0 2-15,0 1-1 16,0-4-1-16,0-1 0 15,0-1 0-15,0-4 1 16,0-2 0-16,0-4 6 16,4-2-5-16,2-7 1 15,8 0 9-15,1 0 2 16,8-7 12-16,4-13-7 16,-5-4-12-16,0-3-1 15,-4 2-2-15,-5-1-3 16,-3 2 1-16,-4 4-2 0,-4 4 0 15,3 6 0-15,-3 4 3 16,-2 0 2-16,2 4 17 16,-2 2 1-16,0 0-5 15,0 0-3-15,0 0-11 16,0 0 1-16,0 0-5 16,0 0-7-16,0 0 5 15,0 0-5-15,0 0 3 16,0 0-1-16,0 5-1 15,0 6 6-15,0 4 0 16,2 0 1-16,3 5-1 16,-2 0 0-16,1 3 0 0,0-2 0 15,3 4-1-15,-1-6 1 16,2 1 1-16,0-5-1 16,-1-6 1-16,-1-4 0 15,4-3 3-15,1-2 4 16,2 0 4-16,5-12-3 15,0-13-4-15,-3-5-5 16,1-2-7-16,-5-4-42 16,-2 0-6-16,-3 4 40 15,-3 3 4-15,-3 9 11 16,0 8 6-16,0 7 15 16,0 3 38-16,0 2-26 15,0 0-33-15,0 0-3 0,0 0-11 16,0 12 12-16,0 2 2 15,2-2 3-15,5-4 3 16,1-2-1-16,1 0 3 16,3 1-6-16,-1-2 1 15,3 2-3-15,-6 4-12 16,1-2-7-16,-3 6 8 16,4 1 0-16,-4-1 6 15,3 0 0-15,-2 3 0 16,2-1 2-16,0-4 2 15,-3 1 1-15,4-2 4 16,-4 0 4-16,3-4 7 0,-3 2-14 16,-1-3 3-16,-2-3-1 15,1-2-1-15,-2-2 3 16,5 0 9-16,4 0 10 16,5-2 5-16,3-15-22 15,4-3 2-15,-1-3-9 16,1-4-2-16,-4 1 2 15,-1 2-1-15,-5 4-1 16,-1 1 2-16,-5 6 1 16,-1 1 0-16,-4 2 0 15,0 2 1-15,-2 2 2 16,0 2 4-16,0 2 3 16,0-2-2-16,0 0 7 0,0 0-15 15,-2 0-1-15,-6 2-4 16,1 0 3-16,1 2-2 15,-2 0 2-15,2 0-2 16,-3 0 2-16,-3 0 0 16,-1 4-2-16,3 8 1 15,-4 4-3-15,3 2 3 16,4 2 2-16,2 2-2 16,3 2 2-16,2 2 0 15,0 0 0-15,7 2 1 16,13-3-1-16,5-6 4 15,4-5 2-15,-3-5 15 0,3-9-5 16,-4 0 0-16,-3 0 11 16,-2-9-8-16,-4-8-7 15,-3-8-7-15,-6 6-5 16,-1-2-10-16,-6 5-73 16,0 2-69-16,0 5-205 15</inkml:trace>
  <inkml:trace contextRef="#ctx0" brushRef="#br0" timeOffset="3944.09">16190 12811 364 0,'0'0'207'16,"0"0"-108"-16,0 0-24 15,0 0-18-15,0 0 3 16,0 0-35-16,0 0-13 16,84-20-3-16,-73 10-7 15,-1-1 13-15,-2-1-10 16,1-3 0-16,-1 1-3 16,-2 0-1-16,-2 2-1 15,-2 0 1-15,-2 6-1 16,0 1 1-16,0 2 1 15,0-1 1-15,-2-1 8 0,-6 5-9 16,-4 0-1-16,1 0 0 16,0 0-1-16,0 0 0 15,-2 0 0-15,3 9 0 16,1-1 0-16,1 0 2 16,1 4 6-16,-2 0 2 15,2 6 0-15,1 2 4 16,-1 4 1-16,0 2 10 15,3 2-5-15,4 1 9 16,0 0-11-16,0 2 0 16,9-5-10-16,8-3 1 15,4-9 1-15,-1-2-8 16,2-7 9-16,-2-5-4 16,5 0 6-16,-4-17 0 15,2-9-7-15,-5-1-3 0,-7-5-3 16,1-1 0-16,-4 5-2 15,-1 5-1-15,-3 4 2 16,-4 6 2-16,0 2 0 16,0 5 3-16,0 2 9 15,0 2 8-15,0 2-1 16,0 0 1-16,0 0-3 16,2 0-12-16,-2 0 0 15,0 0-1-15,0 0-5 16,0 0-6-16,2 0-12 15,3 14 11-15,2 7 6 16,4 1 1-16,0-1 0 0,5 2 1 16,-1-6 0-16,-1-3 1 15,-3-3 2-15,1-7 0 16,-2-4 3-16,1 0 3 16,3-25-4-16,-1-4-6 15,-3-6-20-15,-4 0-44 16,-4 6 23-16,-2 7 25 15,0 4 9-15,0 8 7 16,0 5 4-16,0 0 15 16,0 5 8-16,0-2-13 15,0 2-1-15,0 0-5 16,0 0-3-16,0 0-5 0,0 12 0 16,0 2 0-16,4 2 2 15,7-2 11 1,1 2-4-16,-1-4-3 0,3-2-2 15,1-1 1-15,1-8 2 16,-1 1-2-16,3-2-3 16,0 0 5-16,2-3-6 15,0-18-1-15,0-3-12 16,-2-1-10-16,-3 2-5 16,-5 0 14-16,-4 8 13 15,-4 4-1-15,0 2 0 16,-2 5 0-16,0 0 2 15,0 1 3-15,0 3-2 0,0-1 0 16,0 1-1 0,0 0 0-16,0 0 0 0,-4 0 1 15,-8 0-4-15,2 0 2 16,1 0 0-16,0 6-1 16,0 4 1-16,2 2-3 15,-1 4 2-15,3 2 0 16,0-1 0-16,1 2 1 15,2 1 3-15,2 2-2 16,0 4-1-16,0 3 5 16,2-2 1-16,12-1 1 15,-1-3-7-15,1-7 7 16,-4-6 1-16,-1-6-5 16,3-4 1-16,-2 0 5 15,3 0-1-15,1-7-1 0,1-12-3 16,-1-3-4-16,-3-5 0 15,1 3-3-15,-3 3-19 16,-1 0 6-16,-1 3 7 16,2 6 8-16,-4 4-3 15,-1 2 4-15,-2 4 0 16,0 2 1-16,-2 0 2 16,2 0-3-16,0 0-6 15,1 0-3-15,1 6 4 16,1 11 5-16,2 2 0 15,-3 3 0-15,0 0 2 16,1 3-2-16,-3-4 2 0,-2-3-2 16,2-2-1-1,-2-7 1-15,0-6 0 0,0-3 0 16,0 0 3-16,3 0 18 16,-3-5-21-16,0-11-44 15,2-2 15-15,3 1-14 16,3-2-15-16,8 1 29 15,-1 0 24-15,1 1 5 16,2 4 18-16,-6 6 17 16,-2 2 12-16,-3 3-16 15,-3 2-21-15,3 0-10 16,-2 0 1-16,3 9-2 16,-1 8 1-16,-1 3 0 0,2-1 4 15,-2 1-1-15,1-1-2 16,-1-5 0-16,-1-5-1 15,0-2 0-15,-1-3 7 16,3-4-1-16,1 0 3 16,6-12 6-16,1-12-12 15,-1-6-2-15,-1-3 0 16,-4 3-1-16,-2 0-5 16,-2 2 4-16,-1 0 1 15,-4 3 0-15,2 6 0 16,-2 4 3-16,0 6 7 15,0 1 9-15,0 0 0 0,0 2-4 16,0-1 4-16,0 4 0 16,0 1-4-16,0 0-2 15,0 2-2-15,0 0-11 16,0 0 0-16,0 4-15 16,0 16 9-16,-4 8 5 15,-1-1-2-15,3 2 3 16,2 0 3-16,0-4-2 15,0 1 4-15,0 2 7 16,0 2-6-16,9-1-2 16,0-2 1-16,-1-2-4 15,2-7 1-15,-4-6-1 16,3-7-1-16,3-5-1 16,3 0-34-16,3-7-28 15,1-19-123-15,-5-1-325 0</inkml:trace>
  <inkml:trace contextRef="#ctx0" brushRef="#br0" timeOffset="4134.33">17296 12775 827 0,'0'0'220'0,"0"0"-101"16,0 0-116-16,0 0 12 15,0 0-3-15,0 0-10 16,209-32-2-16,-180 32 0 0,-9 0-85 16,-16 0-335-16</inkml:trace>
  <inkml:trace contextRef="#ctx0" brushRef="#br0" timeOffset="5046.03">14714 12504 337 0,'0'0'189'0,"0"0"-121"15,0 0 8-15,0 0-14 16,0 0-24-16,0 0 13 15,0-15 10-15,0 15-14 16,0 0 4-16,0 0-1 0,0 0 4 16,0 0-16-16,0 0 4 15,0 0-16-15,0 0-10 16,0 0-5-16,-4 0-7 16,-10 0-4-16,-3 10-3 15,-3 9 2-15,-1 13 1 16,2 11 3-16,0 6 1 15,9 9 11-15,2 5 16 16,8 2-11-16,0 0-10 16,35 8 4-16,17-5-5 15,27-12 3-15,25-16-2 16,30-23-10-16,22-17-40 16,13-5-263-16</inkml:trace>
  <inkml:trace contextRef="#ctx0" brushRef="#br0" timeOffset="5692.75">17587 12448 232 0,'0'0'371'15,"0"0"-267"-15,0 0-33 16,0 0-1-16,0 0-7 15,0 0-34-15,31 24-3 16,-12 5 6-16,3 8 24 0,-2 12-8 16,-2 13-18-16,-7 12 8 15,-9 14-18-15,-2 6-14 16,0 3-1-16,-13-7-5 16,-14-14 0-16,-2-22-25 15,-4-22-300-15</inkml:trace>
  <inkml:trace contextRef="#ctx0" brushRef="#br0" timeOffset="12578.21">13700 13958 509 0,'0'0'184'16,"0"0"-30"-16,0 0-40 15,0 0-60-15,0 0-4 16,0-1-17-16,0 1-7 0,0 0-2 16,0-2 27-16,0 2 1 15,0 0-15-15,0 0-5 16,0 0-6-16,0 0 4 15,0 0-8-15,0 0-4 16,0 0-8-16,0 0 4 16,0 0-4-16,0 0 6 15,0 0-3-15,-5 0 0 16,-12 0-7-16,-6 12-4 16,-8 5-1-16,-4 5-1 15,1 2 0-15,0 1 0 16,5 0 4-16,1 3 1 15,6 1 4-15,3-1-1 0,8 0-6 16,9 2 7 0,2-2 0-16,2 0-2 0,28 0 0 15,9-2-2-15,11-4 1 16,6-3-3-16,-4-11 2 16,-2-7-4-16,-8-1 0 15,-1 0 4-15,-4 0-4 16,-1-9 1-16,-3-8 1 15,-4-3 0-15,-2-1-2 16,-5-11-1-16,-6 1-10 16,-5-3-16-16,-4-5-1 15,-7 1 5-15,0 3 8 0,0 4 1 16,0 5 12 0,-12 5 0-16,-3 0 0 0,-3 2-1 15,-4 1 2 1,-3 2 0-16,-4 0 0 0,-4 3 0 15,-2 3-1-15,-2 6 1 16,4 4-1-16,-1 0 1 16,8 0 6-16,-1 10-6 15,3 2 2-15,4 0-2 16,3 4 0-16,7-6 0 16,5 7-8-16,5-2-84 15,0 2-44-15,32-1-16 16,7-5-223-16</inkml:trace>
  <inkml:trace contextRef="#ctx0" brushRef="#br0" timeOffset="13260.16">14759 13837 559 0,'0'0'122'0,"0"0"-66"16,0 0 26-16,0 0 50 15,0 0-57-15,0 0-16 16,8-12 0-16,-8 12 29 16,0-5-27-16,3 5-8 15,-3 0-1-15,0-2-8 16,0 2-14-16,0 0-14 15,0 0-8-15,0 0-6 0,0 0-1 16,0 0-1 0,0 0 2-16,0 0-2 0,0 0-1 15,0 0-6-15,-11 7-4 16,-7 5 11-16,-6 7 0 16,-8 3 1-16,-1 4-1 15,-2-1 1-15,0 1-1 16,2-2 1-16,8-1-1 15,8-10 5-15,10-3 2 16,7-2 0-16,0-3-2 16,5 4 5-16,24 1-2 15,11 2 4-15,13-1-2 0,8 0-9 16,-3 1 3 0,-5-2 4-16,-15 2-7 0,-13-6 0 15,-12 0-1 1,-9-2-1-16,-4-4-2 0,0 0 0 15,0 0-3-15,0 0-27 16,-4 1-59-16,-15 2 3 16,-2-1-99-16,0-2-261 15</inkml:trace>
  <inkml:trace contextRef="#ctx0" brushRef="#br0" timeOffset="13739.89">14580 14267 285 0,'0'0'260'0,"0"0"-172"16,0 0-55-16,0 0 21 15,0 0 31-15,0 0-31 16,-75-9-3-16,61 9 20 0,-1 0-14 16,-1 0 1-16,7 0-5 15,0 0-4-15,7 0-12 16,2 0-12-16,0 0 1 15,0 0-1-15,7 0-18 16,20 0 1-16,15 12-6 16,13 2 12-16,16 1-1 15,1 2-8-15,2-4-3 16,-8 0-1-16,-10 0 2 16,-15-6-1-16,-17-5-1 15,-13 1 0-15,-8-3 0 16,-3 0 8-16,0 0 6 15,0 0-15-15,0-8-35 16,-7-6-177-16,7-3-193 0</inkml:trace>
  <inkml:trace contextRef="#ctx0" brushRef="#br0" timeOffset="14170.1">15225 13886 631 0,'0'0'234'16,"0"0"-111"-16,0 0-18 16,0 0-38-16,0 0-12 15,0 0-39-15,0-6-16 16,0 6-1-16,0 0-1 16,0 8-1-16,2 16 3 15,11 12 49-15,-2 8-23 16,3 9-6-16,-1 7-1 15,-1 1 2-15,-2-1-8 16,-1-7-10-16,-2-9 3 0,-4-10-5 16,-1-9-2-16,-2-10 0 15,0-8-57-15,0-7-69 16,0 0-32-16,-2-27-284 16</inkml:trace>
  <inkml:trace contextRef="#ctx0" brushRef="#br0" timeOffset="14456.99">15209 13896 982 0,'0'0'122'0,"0"0"-20"0,0 0-21 16,0 0-51-16,0 0-30 15,0 0-13-15,87-54 7 16,-54 54 0-16,-6 0 6 15,-6 14-4-15,-11 2 4 16,-7 0-5-16,-3 2 0 16,0 5 4-16,-16-2 1 15,-6 1 0-15,-7 0 7 16,0-5-6-16,4-2-1 16,-4-3 0-16,9-3-3 15,5-6-95-15,10-3-71 16,5 0-144-16</inkml:trace>
  <inkml:trace contextRef="#ctx0" brushRef="#br0" timeOffset="15180.58">15836 13732 525 0,'0'0'121'0,"0"0"-87"16,0 0 7-16,0 0 10 15,0 0-30-15,0 0-9 16,0 0 11-16,0 0 11 16,0 0 4-16,0 0 12 15,0 0 4-15,-6 0-21 16,4 0-11-16,0 0-2 16,0 0 2-16,0 0 6 15,2 0 13-15,0 0-13 16,0 0-13-16,0 0 1 15,0 0 5-15,0 0 8 16,0 0 11-16,0 0 6 0,0 0-6 16,0 0-14-16,0 0-4 15,0 0-9-15,0 0-6 16,0 0-4-16,0 0 4 16,0 0-6-16,0 0 1 15,0 0-1-15,0 0 2 16,0 0-2-16,0 0 1 15,0 0 1-15,0 0 3 16,0 0-3-16,0 0 1 16,0 0-3-16,0 0-1 15,0 0-8-15,-7 1 2 16,-3 10-5-16,-7 4 11 0,-3 5 0 16,-4 6 1-1,-5 6 0-15,-2 11-1 0,4 7 5 16,0 9 5-16,7 4-3 15,9 4 5-15,11-6-3 16,0-2-1-16,29-7-5 16,18-10 2-16,15-1-1 15,10-18 0-15,-1-7-4 16,0-16-15-16,-13 0-138 16,-13-22-119-16,-12-19-510 15</inkml:trace>
  <inkml:trace contextRef="#ctx0" brushRef="#br0" timeOffset="15766.51">16077 13999 241 0,'0'0'537'16,"0"0"-331"-16,0 0-119 15,0 0 57-15,0 0-16 16,0 0-108-16,6-19-20 0,5 11 0 16,1 4-3-16,-4 0 0 15,5 2 3-15,-1 2-4 16,1 0-7-16,1 0-7 16,-1 0 6-16,-5 14 3 15,-1 12 5-15,-2 5 3 16,-3 0 1-16,0 1 0 15,1-8-1-15,-1-3 0 16,0-8-2-16,-2-8-51 16,0-5-73-16,0-5 6 15,0-18-321-15</inkml:trace>
  <inkml:trace contextRef="#ctx0" brushRef="#br0" timeOffset="16306.25">16252 14048 76 0,'0'0'92'15,"0"0"-10"-15,0 0 34 16,0 0 18-16,0 0 39 16,0 0-1-16,-9 0-28 0,9-14-130 15,5 1-11-15,4-6-3 16,-2 1 9-16,3 1-8 16,1 0 4-16,3-1 21 15,4 2-4-15,-5 0-1 16,2 2-21-16,-3 2 0 15,-7 6 2-15,-1 2 1 16,-4 4 6-16,0 0 12 16,0 0-4-16,0 0 5 15,0 0-17-15,0 0 5 16,0 0 6-16,0 0-4 16,0 0-3-16,-11 0-7 0,-5 10 3 15,-3 6-3-15,-6 6-1 16,2 7 5-16,1 2 20 15,9 3 7-15,11 3 7 16,2-9 4-16,2-3-22 16,20-8-11-16,10-5-4 15,-1-6 4-15,0-4-6 16,-6-2-5-16,-12 0-32 16,-7-2-138-16,-6-14-173 15</inkml:trace>
  <inkml:trace contextRef="#ctx0" brushRef="#br0" timeOffset="16667.09">16069 14011 494 0,'0'0'251'15,"0"0"-168"-15,0 0 17 16,0 0 60-16,0 0-39 15,0 0-28-15,-19-9-74 16,32-3-15-16,3 2-2 16,1 2 8-16,3 3-10 15,5 5 0-15,4 0-2 16,-2 0 0-16,-3 20-3 0,-8-1 0 16,-10 8-2-16,-6 1-9 15,0-2 13-15,-8 6 3 16,-19-6 0-16,-7 2 0 15,-5-1 1-15,-4-6 2 16,3-3-1-16,4-8-2 16,10-6 2-16,9-4-2 15,15 0-18-15,2-18-90 16,12-8-262-16,16-4-119 16</inkml:trace>
  <inkml:trace contextRef="#ctx0" brushRef="#br0" timeOffset="16988.32">16339 13904 176 0,'0'0'409'0,"0"0"-268"16,0 0 24-16,0 0-60 15,0 0-31-15,0 0-49 16,-9-9-2-16,5 9-5 15,-2 0 18-15,-4 0-6 16,-1 3-1-16,-5 11-11 16,1 6-8-16,1 3 10 15,3 4-8-15,3 6 3 16,5 0-2-16,3 2 2 16,0-3-4-16,9 0-6 0,14-6 2 15,6-8 0 1,6-9 1-16,7-9-1 0,8 0-7 15,-1-15 0-15,-9-16-121 16,-7-4-283-16</inkml:trace>
  <inkml:trace contextRef="#ctx0" brushRef="#br0" timeOffset="17432.43">16808 13791 429 0,'0'0'282'15,"0"0"-207"-15,0 0-59 16,0 0-14-16,0 0-2 16,0 0-4-16,4-1-14 15,-6 1-34-15,-5 0 45 16,-2 0 0-16,2 0-127 16,1 0-65-16,1 0-93 15</inkml:trace>
  <inkml:trace contextRef="#ctx0" brushRef="#br0" timeOffset="17700.32">16808 13791 78 0,'-63'-3'440'16,"63"3"-309"-16,0 0-15 0,0 0 18 15,0 0-20-15,0 0-55 16,-60-34-20-16,60 34-4 16,0 0 15-16,0 0-6 15,0 0 12-15,0 0 16 16,4 0-15-16,16 0-14 15,9 0-37-15,12 12-6 16,5 18-4-16,3 11 4 16,-2 10-1-16,-13 5 0 15,-19 6-2-15,-15 3 0 0,-6-3-1 16,-30-2 4 0,-11-8 0-16,3-10-3 0,3-13-34 15,10-22-140 1,11-7-243-16</inkml:trace>
  <inkml:trace contextRef="#ctx0" brushRef="#br0" timeOffset="18330.75">17474 13742 682 0,'0'0'95'15,"0"0"-40"-15,0 0-4 16,0 0 70-16,0 0-57 16,0 0-26-16,20-10 12 15,-20 10-13-15,0 0-13 16,0 0-14-16,0 0-10 0,0 0-1 16,0 0 1-16,2 0 0 15,0 0 4-15,-2 0 22 16,0 0 21-16,0 0-10 15,0 0-16-15,0 0-8 16,0 0-13-16,0 0-12 16,-7 0-1-16,-5 12 13 15,-9 2 6-15,1 2-2 16,-2 0 4-16,-3 2 3 16,1 2 9-16,3-2-6 15,6 0 0-15,4-2-1 16,8-6-4-16,3-2 0 15,0-2 6-15,14 2 13 16,22 2 10-16,9 2-8 16,5 4-21-16,2 1-6 0,-6 3-3 15,-3-5 0-15,-12-2 0 16,-12-6-3-16,-17-3-17 16,-2-1-25-16,0-2-35 15,-16-1-22-15,-11 0-49 16,-6 0-242-16</inkml:trace>
  <inkml:trace contextRef="#ctx0" brushRef="#br0" timeOffset="18660.57">17248 14066 380 0,'0'0'78'0,"0"0"31"16,0 0-5-16,0 0 83 16,0 0-20-16,0 0-57 15,-12 0 0-15,12 0-38 16,0 0-8-16,0 0-13 16,0 0-8-16,10 5-1 15,17 0-29-15,11 8-9 16,11 1-4-16,5 5-1 15,4 4 1-15,-3-3 3 16,1 0-3-16,-9-5 1 0,-9-3-1 16,-11-3-7-16,-10-7-54 15,-10-2-47-15,-7-2-97 16,0-24-437-16</inkml:trace>
  <inkml:trace contextRef="#ctx0" brushRef="#br0" timeOffset="19226.62">18100 13705 608 0,'0'0'193'15,"0"0"-37"-15,0 0-31 16,0 0-15-16,0 0-45 16,0 0-22-16,0-16-8 15,0 13 18-15,0 1-28 16,0 0 11-16,0 2 17 15,0-2-17-15,0 2-20 16,0 0-1-16,0 0-6 16,0 0-4-16,2 0-1 15,2 0-4-15,6 20-8 16,1 20 6-16,3 16 2 16,1 14 0-16,-1 5 0 0,-3 6 0 15,-3-7 2-15,2-11-2 16,-2-15-25-16,1-20-174 15,-2-24-353-15</inkml:trace>
  <inkml:trace contextRef="#ctx0" brushRef="#br0" timeOffset="22877.35">13442 15003 406 0,'0'0'115'15,"0"0"-68"1,0 0-37-16,0 0-8 0,0 0 14 15,0 0 45-15,0 0-29 16,-30-6-14-16,30 6-7 16,-2 0 41-16,2-2 61 15,-2 2-19-15,2-2-21 16,0 2-11-16,0-2 3 16,0 2-1-16,0 0-17 15,0 0-12-15,0 0-2 16,0 0 3-16,0 0-10 15,0 0-12-15,0 0-2 16,0 0-7-16,0 0 1 0,0 0 0 16,0 0-4-16,7 0-2 15,6 0 0-15,7 0 0 16,9 0 0-16,4 0 2 16,3-3 2-16,5 0-4 15,-2-3 2-15,3 0 2 16,-1 4-4-16,-1 0 2 15,4 2-1-15,8 0-1 16,6 0-1-16,2 0 1 16,4 0 1-16,7 0-1 15,6 0-2-15,3 0 2 16,6-2 3-16,4-6-2 0,3-1-1 16,2 4-1-16,-4-1 1 15,-2 0 5-15,3 0-5 16,1-3 0-16,7 2 1 15,5-3 0-15,2 0-2 16,2-2 1-16,5-2-1 16,8-5 0-16,8 2 1 15,10-5 0-15,3 3 0 16,4 1 0-16,3 5 2 16,-1 5-2-16,-3 1 1 15,2 7-1-15,-5 0 1 16,-8 0-1-16,-7 7-1 15,-5-4-3-15,-3-1 4 16,3-2-2-16,6 0 2 16,-2-2 0-16,2-11 2 0,1 0-2 15,-10 4 1-15,-11 0 1 16,-16 1-2-16,-14 6 1 16,-17 2-1-16,-14 0 0 15,-7 0 0-15,-14 0 0 16,-12-2 0-16,-5 2 0 15,-10 0 0-15,0-2-9 16,-8-1-119-16,-25-12-149 16,-15-11-356-16</inkml:trace>
  <inkml:trace contextRef="#ctx0" brushRef="#br0" timeOffset="24909.86">12993 13701 218 0,'0'0'191'16,"0"0"-103"-16,0 0-57 15,0 0 41-15,0 0 38 16,0 0-2-16,9-1-25 16,0 1-44-16,7-2-23 0,8 0-11 15,7-3 28-15,7 1 19 16,7-1-15-16,1-2-18 16,8 2-4-16,9-2-3 15,5 2-2-15,9 1 4 16,5-3-6-16,7 3 2 15,12 1-9-15,5-1 8 16,12-3-4-16,9 0-1 16,8-3-2-16,2-5 1 15,4 0 0-15,-2 2 2 16,-6-7 2-16,-2 5 13 16,1-4 13-16,0 1-10 0,-3 2-10 15,3 0-2-15,-1 1-6 16,2 6-2-16,8-2 2 15,7 6-1-15,1-2 2 16,5 2-3-16,-5 1-1 16,-3-1-1-16,-5 5 3 15,-2-5 1-15,-6 3-1 16,-4 0-4-16,-1 2 0 16,-3 0-1-16,0 0 1 15,-5 0-4-15,-7 0 4 16,-6 4 2-16,-9 1-1 15,-2-2-1-15,-7-3 1 16,-2 0-1-16,-4 0 1 0,-2 0 0 16,-4 0 1-16,1-6-1 15,4 2 0-15,-3 2 3 16,-8-1-4-16,-11 3-1 16,-11 0 1-16,-11 0-1 15,-11 0 1-15,-2 0 0 16,-3 0 0-16,-2 0-1 15,0 0 0-15,-3 0 1 16,-1 0 0-16,-3 0 0 16,-3 0 3-16,-4 0-1 15,-4 0-2-15,-2 0 2 16,0 0 3-16,0 0 6 0,0 0 3 16,0 0-3-16,0 0-5 15,0 0-4-15,0 0 0 16,0 0-4-16,0 0 4 15,0 0-2-15,0 0 0 16,0 0 0-16,0 0 0 16,0 0 0-16,0 0 0 15,0 0 0-15,0 0-1 16,0 0-4-16,-4 3 5 16,-5 1 2-16,2 1-2 15,3-2 0-15,2 1 0 16,-1 3-1-16,3 2-1 15,0 5 2-15,0 7 2 0,0 5-1 16,0 8 0 0,0 5-1-16,0 5 0 0,0 6 0 15,5 0 3-15,3-1-3 16,2 2 1-16,5-5 0 16,-3 1 2-16,1-4 0 15,1 0 1-15,-6-5-4 16,1 1 10-16,-3 1-9 15,0-7 3-15,-2 4 1 16,0-5-2-16,-1-2 1 16,1-5-2-16,0-2 1 15,-2-5-1-15,3-6-1 0,-3-4 1 16,-2-4-2 0,0 1 1-16,0-1 2 0,0 1-2 15,0 1-1-15,0 2 0 16,-7 3 0-16,-1-4 1 15,1 3-1-15,3-1-1 16,-1-2 1-16,2-5 0 16,1 2 0-16,2 0 1 15,-2 0-1-15,0 0 1 16,0 3-1-16,0-4 0 16,-3 4 0-16,-1 0-1 15,-4 4 1-15,2-4 1 16,-1 6-1-16,-1-3 0 15,4 0 1-15,-1-1-1 16,3 6 0-16,2-7 1 0,2 1 0 16,-2-4 0-16,2 1 0 15,-2-3-1-15,-4 6-1 16,4-3 1-16,-2 0 1 16,2 5-1-16,0-4 0 15,-1 3 1-15,1 2 0 16,-2-2-1-16,2 0 0 15,-3-1 0-15,3-6 0 16,-1 1-1-16,1 1 1 16,-2 2 0-16,-3 0 0 15,-1 2-1-15,-2-3 0 16,-1 2 1-16,3 1-1 0,3-9 1 16,0 5 0-16,3-5 0 15,0 2 0-15,-3-2 0 16,-1 5-1-16,-10-4 1 15,-10 3 1-15,-21 2 1 16,-22 2 1-16,-27 0-3 16,-34 2 0-16,-55 7-1 15,-58 2-84-15,-58 5-122 16,-55 5-195-16</inkml:trace>
  <inkml:trace contextRef="#ctx0" brushRef="#br0" timeOffset="26236.7">13056 13726 92 0,'0'0'82'0,"0"0"-20"16,0 0 0-16,0 0 38 15,0 0 6-15,0 0 19 16,-19-39-30-16,17 38 13 16,0-1-38-16,0 2-15 15,0 0-23-15,2 0-23 16,-2 0 0-16,2 0-7 15,0 0-2-15,0 0-13 16,0 3 8-16,0 22 5 16,0 10 5-16,0 11 4 0,0 12 15 15,8 9 7 1,4 7-5-16,3 10 2 0,-1 1 4 16,1 1 2-16,-3-1-8 15,-4-2-8-15,1 4-7 16,-2-2 3-16,4-4 3 15,0-7 5-15,-2-9-12 16,3-7-2-16,-4-10-1 16,1-6-2-16,-2-2 1 15,-2-8-1-15,-3-4-3 0,-2-8 4 16,0-8 5-16,0-6-7 16,0-4-3-16,0-2 2 15,0 0 5-15,2 0 6 16,-2 0 1-16,0 0-5 15,2 0-2-15,-2-4-7 16,0 0 0-16,0 0 1 16,0-1-1-16,0 2 0 15,0-1 0-15,0 2-1 16,2-1 0-16,0-2 0 16,0-2-1-16,1 0-2 15,1 3 3-15,-4 4 0 16,0 0 0-16,0 0 0 0,0 0-9 15,0 0-8 1,0 0 7-16,-4 0 7 0,-3 0-1 16,5 0 4-1,0 0 0-15,2 0 3 0,0 0 7 16,0-6 2-16,0 0 4 16,6 0-5-16,21-11-11 15,13 6-5-15,16-1 5 16,13 0 0-16,11 6 0 15,10 6-65-15,3 0-118 16,5 0-251-16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0T03:23:56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7347 7291 95 0,'0'0'100'0,"2"0"-58"15,-2 0 0-15,2 0-29 16,0-6 19-16,-2 0 25 15,0 2-26-15,0 2 49 16,2-1-26-16,-2 3-42 16,0 0-9-16,0 0 2 15,0 0-4-15,0 0-1 16,0 0 1-16,0 0 0 16,0 0 3-16,0 0-4 15,0 0 8-15,0 0 11 16,0 0 4-16,0 0-8 15,0 0-4-15,0 0-9 16,0 0 2-16,0 0-4 0,0 0 7 16,0 0 3-16,0 0 3 15,0 0 2-15,0 0 8 16,0 0 0-16,0 0-7 16,0 0-6-16,0 0-7 15,0 0 1-15,0 0-4 16,0 0 3-16,0 0 4 15,0 0 1-15,0 0 5 16,0 0 4-16,0 0 11 16,0 0 6-16,0 0-8 15,0 0-11-15,0 0-8 16,0 0-3-16,0 0 1 0,0 0 1 16,3 0-3-16,2 0 2 15,-1 0 1-15,5 0-5 16,4 0 0-16,1 0 3 15,3 0-4-15,5 0 1 16,-1 0 3-16,4 0-3 16,-2 0 2-16,-2 0-1 15,3 0-1-15,-3 0-1 16,-2 0 1-16,-1 0 0 16,0 0 2-16,-2 0-3 15,-1 0 1-15,3 0 1 16,3 0-2-16,0 0 3 15,2 0-1-15,4-5 1 0,-1 3-3 16,1 0 1 0,-2-2-1-16,-3 4 3 0,-2-1-2 15,2 1-1-15,-2 0 0 16,7-3 1-16,-3 0 0 16,3 3-1-16,0 0 0 15,-2-1 0-15,-4 1 0 16,4-2 0-16,-2 0 0 15,-1 2 0-15,-2-2 0 16,0 2 1-16,0-3-1 16,0 1 1-16,2 0-1 15,1-1 0-15,2-1 0 0,-2-1 2 16,4 0-1 0,-2 1 1-16,0 0 0 0,4-3-2 15,0 3 3 1,2 1-3-16,2-2 2 0,1 2 2 15,1-1-3-15,1 0 0 16,0-2 1-16,-3 2-1 16,1-3 0-16,1 2-1 15,3-1 2-15,5-1-2 16,-3 2 0-16,-1-2 1 16,-1 4 1-16,-1-1-2 15,-4 1 1-15,-4 3-1 16,-2 0 0-16,-1 0 1 15,3 0-1-15,0 0 1 16,2 0-1-16,3 0 0 0,-3 0 1 16,-3 0-1-16,2 0 0 15,-4 0 0-15,-3 0 1 16,2 0-1-16,-3 0 1 16,4 0-2-16,1 0 2 15,0 0 0-15,2 0-1 16,-2 0 0-16,0 0 0 15,-3 4 0-15,3-1 0 16,-7-2 0-16,-4 1 0 16,-3 3 0-16,1-3 1 15,-2-1-1-15,5 2 0 16,2-3 0-16,1 1 0 0,1-1 1 16,-2 3-1-16,2-2 0 15,1 2-2-15,5-2 4 16,-3 2 0-16,0-1-2 15,1 0 1-15,-2-2-1 16,1 0 2-16,2 2 1 16,1-2-3-16,0 1 1 15,-2 3 2-15,-3-1-2 16,-2-1-1-16,0 2 0 16,0 0 2-16,2 0 2 15,3 0-3-15,2-3 0 16,4 4 0-16,2-3 7 15,6-2-4-15,3 2-3 16,0-2 1-16,3 1-2 0,-5 2 2 16,-3-2-2-16,6 2 1 15,1-1-1-15,6 0 0 16,1-2 1-16,4 0 3 16,-3 0-1-16,2 0-2 15,-1 0 0-15,-6 0 1 16,-2 0-1-16,-8 0 2 15,-6 0-3-15,-1 0 0 16,-6 0 1-16,0 0 1 16,1 0 0-16,-1 0 5 15,-1 0 0-15,-2 0 1 16,6 0-2-16,-2 0 0 16,4 0 0-16,2 0 0 0,3 0 2 15,-5 0 1-15,2 0-6 16,-6 0-1-16,-3 0 0 15,-5 0 1-15,-3 0-2 16,-1 0 1-16,1 0-1 16,-5 1 4-16,2-1 6 15,0 0-5-15,-2 3 0 16,2-3-1-16,0 0 4 16,0 0 5-16,1 0 3 15,-3 0-4-15,-3 0 5 16,1 0-9-16,-3 0 7 15,1 0-3-15,-3 0 2 16,3 0-2-16,-1 0 1 0,0 0-3 16,5 0 0-1,1-3-5-15,0-2-4 0,-1 1 2 16,1 0-3-16,-4 0-1 16,-2 1 4-16,1 1-3 15,-1 2 0-15,0 0 0 16,2 0 1-16,-2 0-2 15,0 0 0-15,-2 0 1 16,3 0-1-16,-1 0 0 16,0 0 0-16,4 0 0 15,-2 0 0-15,-1 0 2 16,-3 0-2-16,0 0 1 0,-2 0 0 16,0 0-1-1,0 0 1-15,0 0-1 0,0 0-21 16,0 0-125-16,-2 0-154 15,-19 9-92-15</inkml:trace>
  <inkml:trace contextRef="#ctx0" brushRef="#br0" timeOffset="13913.64">14748 6449 1 0,'0'0'63'16,"0"0"-42"-16,0 0-6 0,0 0 19 15,0 0-2-15,0 0-3 16,0 0-11-16,0 0-14 16,0 0-4-16,0-2 2 15,0 2-1-15,0 0 3 16,0 0 9-16,0 0 20 16,0 0 4-16,0-2-5 15,-2 2-13-15,-3-3-13 16,3 3 0-16,-1 0 4 15,1 0 0-15,0 0 0 16,2 0-3-16,-2 0 6 16,2-1 6-16,0 1 0 15,-3-2-1-15,3 2 7 0,0 0 1 16,0-2-1 0,0 0 3-16,0-1 6 0,0 1-8 15,0 2-13 1,0 0 6-16,0-2-7 0,0 2 0 15,0 0-1-15,0 0-3 16,0 0-2-16,0 0-3 16,0 0-1-16,0 0 2 15,0 0 0-15,0 0 1 16,0-1 1-16,0-1-5 16,0 0 0-16,5 0 1 15,4-1 0-15,-2-1-2 0,-3 3 0 16,0-1 0-1,1 2 0-15,1-2 0 0,6 0 0 16,-1-1 0-16,3 3 0 16,-4 0 0-16,1 0 0 15,-1 0 0-15,-4 0 0 16,1 0 0-16,-1 0 0 16,2 0 0-16,-2 0 0 15,1 0 1-15,-1 0-2 16,4 0 2-16,-4 0-1 15,1-1 1-15,3-3-1 16,2 0 0-16,3 0 1 16,1 2-1-16,-5-1 0 15,-4 3-1-15,-3 0 0 16,3 0 1-16,4 0-1 0,2 0 1 16,3 0 1-16,-5 0-1 15,1 0 0-15,1 0 0 16,3 0 0-16,1 0 0 15,3 0-1-15,3 0 1 16,-4 0 1-16,2 0-1 16,-3 0 0-16,-5 0 0 15,3 0 0-15,-3 0 0 16,2 0-1-16,1 0 2 16,0 0 0-16,2 0-1 15,2 0 0-15,5 0 0 16,1 0 0-16,0 0 0 15,3 0 0-15,3 0 0 0,-3 0 1 16,-3 0-1-16,-1 0-2 16,0 0 2-1,-6 0 0-15,2 0 2 0,-1 0-3 16,0 0 1-16,2 0 0 16,1 0 0-16,4 0 1 15,2-4-1-15,2-1 0 16,-2 2 0-16,2 3 0 15,0 0 0-15,0 0 0 16,0 0 1-16,1 0-1 16,-1 0 0-16,2 0 0 15,3 0 0-15,1 0 0 0,6 0 1 16,-3 0 2 0,0 0-3-16,-1-4 0 0,0 2 2 15,-1 1-2-15,1-1 4 16,-2 0-4-16,1-3 2 15,0 1-1-15,5 0 1 16,3 3-1-16,1-3 4 16,4 0-4-16,0-1 0 15,1 2 4-15,-2-2-3 16,-2 3 0-16,-1-2-1 16,-3 2 2-16,-2 1-3 15,3-4 6-15,-1 1-3 16,3 1 2-16,3-2 8 15,-2-1-5-15,0 2-8 0,-4 4 2 16,3-1 4-16,-1 1-5 16,6-3 10-16,4 3-4 15,-3-1-1-15,2-2 2 16,-1-1-3-16,-4 2-1 16,-2-1-2-16,1 0 1 15,3-1 3-15,-1 2 2 16,2 0 5-16,1-1-11 15,2 3 0-15,-3-3 2 16,3 3 0-16,-1-2-2 16,-1 2 1-16,0-2-2 15,-4 0 3-15,4 2-2 16,2 0 1-16,0 0 0 0,2 0-3 16,0 0 1-16,-5 0-1 15,-4 0 1-15,-1 0-3 16,-6 0 2-16,-1 0 0 15,2 0 0-15,-1 0 2 16,3 0 0-16,0-2 1 16,-3 2-2-16,3 0 0 15,-6 0 2-15,-3 0-2 16,-7 0 0-16,-4 0 2 16,-7 0 2-16,-3 0 0 15,-3 0-2-15,-6 0 7 16,-1 0 2-16,-5 0-8 0,0 0 0 15,0 0-2 1,0 0 7-16,0 0-4 0,0 0-5 16,0 11-178-16,-27 3-44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0T03:27:41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22759 8356 356 0,'-2'0'126'16,"2"-5"20"-16,0 0-108 15,0 1-13-15,0-2-5 16,0-1 0-16,0 3 2 16,0 1-11-16,0 3 49 15,0-2 4-15,0 2-7 16,0 0-26-16,0 0 0 0,0 0 1 15,0 0-6-15,0-2-3 16,-2-2-2-16,0 0-3 16,-1-5 17-16,1-1-25 15,-3-4-7-15,1 0 10 16,2 3-11-16,0 1 6 16,-3-1 1-16,5 6 15 15,-2 0-9-15,2 1-3 16,0 4-3-16,0 0 0 15,0 0-9-15,0 0-10 16,0 12-3-16,18 20 9 16,4 13 2-16,5 9 2 15,2 8 0-15,-4-2 3 0,-4-4-3 16,-3-4 1 0,-5-11-1-16,-3-9 0 0,-6-14 3 15,-2-10-3-15,-2-8 0 16,0 0 3-16,3 0 19 15,1-14 63-15,5-29 18 16,9-13-94-16,2-9 1 16,5 7-8-16,-3 3 3 15,-4 6-4-15,-1 3 1 16,-1 4-2-16,-5 9 3 16,-2 10-3-16,-4 12 0 15,-3 8-2-15,0 3-9 0,-2 0-122 16,2 10-50-1,-2 12-81-15,0 2-36 0</inkml:trace>
  <inkml:trace contextRef="#ctx0" brushRef="#br0" timeOffset="615.64">23171 8426 47 0,'0'0'400'16,"0"0"-292"-16,0 0-88 16,0 0-12-16,0 0-1 15,0 0 6-15,0 0 5 16,0 1-5-16,0 2 11 0,0 3 22 16,8-1 3-1,-2 7 0-15,5-3-16 0,1 1-3 16,-1 0 2-16,-1-4-5 15,4-2-3-15,-3-4-1 16,5 0 8-16,-1 0 3 16,1 0 9-16,2-10-28 15,-7-7 5-15,0 0 0 16,-4-4-16-16,-3 4 4 16,-2 2-7-16,-2 6-1 15,0 4-3-15,0-2 2 16,0 2-4-16,0 4 0 0,-9-2 2 15,-9 3 1-15,-1 0-5 16,-4 0 2-16,-4 0 0 16,3 9 0-16,-2 3 1 15,1 0 1-15,2 0 0 16,5 0 3-16,5 2-3 16,3 3-2-16,2 4 4 15,4 4-3-15,4 7 2 16,0 3 0-16,0 0 2 15,14-5 10-15,9-4-2 16,9-10 19-16,4-8 16 16,0-8 0-16,-1 0 5 15,3-6-16-15,-5-19-9 16,-2 2-9-16,-8-1-3 16,-5-1-6-16,-7 4 2 0,-5 2-7 15,-6 1-38-15,0 6-81 16,0 3-19-16,0-2-231 15</inkml:trace>
  <inkml:trace contextRef="#ctx0" brushRef="#br0" timeOffset="1431.24">23508 8458 69 0,'0'0'126'15,"0"0"-97"-15,0 0-24 16,0 0-2-16,0 0-3 16,0 0 31-16,0 0 86 15,0 0 52-15,0 0-27 16,0-2-3-16,0-4-50 15,0 2-20-15,0-2-16 16,0 2-17-16,0 0-10 16,0-2-12-16,0 2 1 15,0 2 9-15,0 0-8 16,0 2 0-16,0 0-6 0,0 0-7 16,0 0-1-16,0 0-2 15,0 0-5-15,5 0-10 16,-1 14 11-16,1 7 1 15,1-2 2-15,-2 3 2 16,1 2-1-16,-5-2 3 16,0 2-2-16,0-4-1 15,0 0 0-15,0-4 0 16,0-1 0-16,0-8 0 16,0-2 1-16,0-3 1 15,0-2 4-15,0 0 20 16,9-18 15-16,11-12-32 0,2-5-9 15,3 1 0-15,-5 4 0 16,-4 4 3-16,-2 6-5 16,-6 3 2-16,-1 2-1 15,-1 5 0-15,-4 2 0 16,0 2 2-16,-2 6-2 16,0 0 1-16,0 0-3 15,0 0-4-15,0 0-3 16,0 0-4-16,3 0 0 15,2 0 6-15,-3 0 7 16,2 0 1-16,-2 4 0 16,3 2 0-16,-1 2-2 15,-2 4 2-15,3 6-2 16,0 6-1-16,-1 3 2 16,0 2 1-16,1-2 4 0,-1-8-4 15,5-3-1-15,-2-8 1 16,0-3 2-16,-1-4 2 15,3-1 10-15,3 0 11 16,3-1-4-16,1-16-12 16,1-3-9-16,-3 0-16 15,-3 0-90-15,0-2-97 16,-6 0-219-16</inkml:trace>
  <inkml:trace contextRef="#ctx0" brushRef="#br0" timeOffset="2054.88">23929 8418 552 0,'0'0'143'15,"0"0"-64"-15,0 0 15 16,0 0-23-16,0 0-9 16,0 0-30-16,0-23-12 15,0 23-3-15,0 0 8 16,0 0-1-16,0 0-6 15,0 0-12-15,0 0-2 16,0 0-4-16,0 0-12 16,0 19-3-16,0 6 15 15,0 4 0-15,0 2 1 16,0 4 4-16,2 0-2 0,-2-3 0 16,0-2-3-16,0-9 4 15,0-5-1-15,0-8 0 16,0-6-2-1,0-2 2-15,0 0 13 0,0 0 11 16,10-24 66-16,1-10-82 16,7-4-11-16,-1 1 1 15,6 3 1-15,-3 1-2 16,-3 8 1-16,2 4 0 16,-9 9-1-16,-3 6 0 15,-2 4 1-15,-5 2-1 16,2-2-3-16,-2 2-2 0,0 0 1 15,0 0-5 1,0 0 4-16,5 0-5 0,1 0 7 16,-2 10 0-16,5 6 3 15,1 6 1-15,-4 5-1 16,3-1-2-16,-1 1 2 16,2 1-1-16,1-4-1 15,-3-4 2-15,4-3 0 16,-3-8 1-16,2-5 0 15,5-4 7-15,6 0 3 16,7-13 6-16,3-13-8 16,-1-3-3-16,-4 2-6 15,-2 0-83-15,-4-1-222 0,-1 2-594 16</inkml:trace>
  <inkml:trace contextRef="#ctx0" brushRef="#br0" timeOffset="2587.81">24857 8260 371 0,'0'0'193'16,"0"0"-69"-16,0 0 38 16,0 0-92-16,0 0 37 15,0 0-30-15,-9-85-42 16,9 81-1-16,0 4 14 0,0 0-10 16,0 0-18-16,0 0-12 15,0 0-4-15,0 0-4 16,0 2-11-1,0 32-8-15,0 12 18 0,9 11 1 16,-3 2 5-16,-1-2-3 16,-1-9 1-16,-2-4 0 15,-2-10-2-15,0-10 1 16,0-8-2-16,0-10-44 16,0-6-101-16,-8-2-127 15,-3-34-525-15</inkml:trace>
  <inkml:trace contextRef="#ctx0" brushRef="#br0" timeOffset="2926.12">24843 7990 586 0,'0'0'325'0,"0"0"-181"16,0 0-69-16,0 0-15 15,0 0-9-15,0 0-39 16,-11-16-12-16,11 16-1 15,5 0-8-15,17 12 9 16,14 15 3-16,7 7 3 16,1 6-3-16,-2 4-3 15,-13 8 1-15,-9-2-1 0,-13 0 1 16,-7-4-1 0,0-10 2-16,-9-6-2 0,-16-3-3 15,-10-1 3-15,-7 0 1 16,-6-1 0-16,-1-4 6 15,7-5-2-15,9-2 4 16,8-6-6-16,10-4 2 16,8-4-5-16,7 0-74 15,0-5-45-15,31-24-600 16</inkml:trace>
  <inkml:trace contextRef="#ctx0" brushRef="#br0" timeOffset="3254.94">25148 8356 547 0,'0'0'144'16,"0"0"-72"-16,0 0 0 15,0 0-31-15,0 0 4 16,0 0-9-16,4-77-7 15,-4 73 9-15,2 3 20 16,-2 1-9-16,0 0-18 16,0 0-12-16,0 0-12 15,0 0-7-15,0 0-3 16,0 19-15-16,2 13 18 0,-2 8 0 16,0 2 18-16,0 1-4 15,0-5-12-15,0-6 4 16,0-4-5-1,0-7-1-15,0-16-107 0,0-5-332 16</inkml:trace>
  <inkml:trace contextRef="#ctx0" brushRef="#br0" timeOffset="3413.85">25223 7932 888 0,'0'0'133'0,"0"0"-89"16,0 0-41-16,0 0-3 16,0 0-120-16,0 0-163 15</inkml:trace>
  <inkml:trace contextRef="#ctx0" brushRef="#br0" timeOffset="4199.64">25468 8378 185 0,'0'0'334'0,"0"0"-288"0,0 0-33 15,0 0 4-15,0 0-14 16,0 0-3-16,6 3-3 15,-4-2 3-15,-2-1 3 16,0 0 4-16,0 0 73 16,0 0 24-16,0 0-20 15,0 0-45-15,0 0-3 16,0-4 7-16,0-6-29 16,0 2-4-16,0-5-9 15,0 3 2-15,0 1-1 0,-4-4 0 16,0 4 9-16,-1-1 8 15,-1-3 8 1,-4 4-8-16,-1-4-4 0,3 5-10 16,-4 0-3-16,1 5-2 15,1 3 0-15,-4 0-3 16,3 0 2-16,-1 0 0 16,1 0-2-16,3 3 1 15,-6 12 1-15,1 0 0 16,-3 8 1-16,1 2 0 15,-2 6 3-15,2 3-2 16,4 2-1-16,0-2 2 16,7-2-2-16,4-4 0 15,0-6 3-15,0-5-1 16,0-10 2-16,8-2 4 0,6-5-5 16,1 0-2-16,6-3-1 15,-2-17-18-15,-3-4-26 16,-1-4-33-16,-1-6 31 15,-3 0 26-15,-4 3 17 16,0 1 3-16,-3 9 4 16,-2 5 20-16,3 6 35 15,-5 6-6-15,0 1-5 16,2 3-29-16,-2 0-10 16,0 0-9-16,2 0 0 15,-2 0-5-15,4 3-5 16,4 16 10-16,2 8 8 0,1 1 24 15,3 4-13 1,-5 1-10-16,2-1 0 0,-2-6-3 16,2-5-2-16,-2-5-1 15,2-4-2-15,0-3-2 16,5-9-10-16,4 0-142 16,4-11-217-16</inkml:trace>
  <inkml:trace contextRef="#ctx0" brushRef="#br0" timeOffset="5039.16">25873 8322 606 0,'0'0'135'16,"0"0"-53"-16,0 0-29 16,0 0 6-16,0 0-8 0,0 0-39 15,0 0-4-15,0-16-1 16,0 8 8-16,-4-4-6 15,-5 0-8-15,0-1 9 16,0 1 1-16,-2 3 20 16,2-2-6-16,0 3-11 15,0 4-6-15,3 1-1 16,-1 3-1-16,-2 0-2 16,4 0-2-16,1 0-2 15,-2 0-1-15,-1 12 0 16,-5 5 1-16,4 5 0 15,-1 2 3-15,-3 5 0 16,6 0 0-16,-3 7 0 0,5 3-2 16,4-8 3-16,0-2-1 15,0-9 0-15,0-11-3 16,0-4-2-16,15-5-18 16,5 0 8-16,3-22-43 15,3-8-59-15,-2-7 36 16,-1 0-25-16,-5 1 80 15,-3 2 20-15,-6 7 3 16,-2 4 41-16,-2 2 59 16,-5 7 26-16,2 7-54 15,-2 2 2-15,0 3-24 16,0 2-20-16,0 0-20 0,0 0-10 16,0 0-2-16,0 0-4 15,2 12-9 1,0 18 14-16,-2 7 2 0,0 9-2 15,0 6 4-15,0 8-5 16,0 0 2-16,0 4-1 16,0-1 1-16,2-3 3 15,1-4-2-15,-1-3 3 16,0-10 4-16,0-3 10 16,-2-10-12-16,0-8 2 15,0-2-3-15,0-8 4 16,0-1 2-16,0-8-5 0,0-1-1 15,0-2 6-15,0 0 3 16,0 0 14-16,-6 0 25 16,-13 0-4-16,-2 0-24 15,-6-5-6-15,4-11-2 16,8-9 11-16,3-7-7 16,8-8-2-16,4-11-4 15,0-7-11-15,25-5 1 16,8 3-2-16,1 2-3 15,1 7 0-15,-4 5-22 16,-2 7-22-16,-4 2-59 16,-7 2-45-16,-3 1-115 15,-8 2-651-15</inkml:trace>
  <inkml:trace contextRef="#ctx0" brushRef="#br0" timeOffset="5466.99">26130 8217 714 0,'0'0'153'16,"0"0"-43"-16,0 0-15 16,0 0 6-16,0 0-56 15,0 0-17-15,17-26-12 0,-17 26-4 16,0 0-5-1,0 0-7-15,4 12-2 0,4 16 2 16,-2 11 1 0,-1 1 7-16,-1 1-7 0,-4-2 4 15,0-3-4-15,0-2-1 16,0-6 2-16,0-5-1 16,0-12 1-16,0-5-3 15,0-3 4-15,0-3 0 16,0 0 21-16,0-23 107 15,4-13-80-15,10-9-48 16,-1 0 0-16,1 5 0 16,-5 4-3-16,2 9 0 15,-2 5 0-15,0 8 0 16,-1 6 0-16,-5 6 0 0,4 2-83 16,-3 0-50-16,5 10-110 15,9 4-158-15</inkml:trace>
  <inkml:trace contextRef="#ctx0" brushRef="#br0" timeOffset="6227.31">26612 8311 453 0,'0'0'167'0,"0"0"-98"16,0 0-22-16,0 0-37 0,0 0-7 15,0 0 0-15,37-10-3 16,-33 10-6-16,-4 0 5 16,3 0 1-16,-3 0 0 15,0 0 0-15,0 0 0 16,0 0 1-16,0 0 1 16,0 0-2-16,0 0 28 15,2-1 73-15,-2-8 19 16,0 1-59-16,0-1-55 15,0-2 5-15,0 4 19 16,0-2 4-16,0 4-20 16,0 1 9-16,0-3 12 15,0 5-21-15,-5-1-11 0,3-2 10 16,-2 5 5-16,0-4-13 16,-1 2 1-16,0 1 1 15,1 1-2-15,-5 0-5 16,-2 0 0-16,-3 0-2 15,-3 9-2-15,1 8 2 16,1 0 1-16,-1 3 1 16,5 3 3-16,2 5-3 15,4 2 0-15,1 2 1 16,0 2-1-16,-1-2 2 16,5-2-2-16,0-5 1 15,0-5 1-15,0-11 1 16,0-4 0-16,0-5-1 15,9 0 12-15,11-14 2 16,7-15-6-16,-1-8-6 0,-3-2-4 16,-5-4-1-16,-7 7-2 15,-5 7-6-15,-4 9 9 16,-2 5 0-16,0 9 0 16,0 4 1-16,0 1 3 15,0 1 7-15,0 0-9 16,0 0-1-16,3 0-2 15,-3 0 1-15,3 0 0 16,1 0 1-16,4 1 8 16,5 20 15-16,1 3-4 15,1 2-13-15,2 2-1 16,-2-7-1-16,-1-4-5 0,-4-3 0 16,0-8-45-16,-4-6-60 15,5 0-139-15,1-12-151 16</inkml:trace>
  <inkml:trace contextRef="#ctx0" brushRef="#br0" timeOffset="6908.8">26878 8217 64 0,'0'0'665'0,"0"0"-452"16,0 0-55-16,0 0-53 16,0 0-25-16,0 0-36 15,23-60-11-15,-21 56-12 16,0 0-10-16,-2 4-5 0,0 0-3 15,0 0-3-15,2 0-7 16,-2 10-16-16,6 13 23 16,-2 6-4-16,0 5 4 15,3 0 0-15,-1 5 4 16,4-6-4-16,-4-6 1 16,3-7-1-16,-7-11 1 15,0-4 0-15,-2-5 1 16,0 0 2-16,0 0 2 15,0-6 1-15,2-17-5 16,3-6-2-16,4-5-2 16,0-3 1-16,2 1 0 15,0 6 1-15,0 2-1 0,1 7 1 16,-1 4 0 0,-5 5 4-16,1 6-2 0,-5 2 13 15,0 2-10-15,-2 2-5 16,3 0-1-16,-1 14-12 15,0 13 11-15,1 4 1 16,-1 5 1-16,-2 3 0 16,0-3 0-16,0-4-1 15,0-10 1-15,0-5 0 16,0-10 0-16,0-5 0 16,0-2-7-16,0 0-19 15,0-7 16-15,0-16-21 0,6-14-33 16,5-3 27-1,3-1 22-15,3 0 13 0,1 8 0 16,5 4 2-16,-6 9 0 16,-1 4 12-16,-5 8 22 15,-4 3 20-15,2 5-9 16,2 0-24-16,1 0-8 16,1 5-4-16,0 15 1 15,-6 6-6-15,-3 6 5 16,-1 2-5-16,-3 4-2 15,0 0-1-15,0-6 0 16,0-3-1-16,0-9-91 16,0-12-110-16,0-8-181 15</inkml:trace>
  <inkml:trace contextRef="#ctx0" brushRef="#br0" timeOffset="7311.85">27494 8143 692 0,'0'0'142'16,"0"0"-48"-16,0 0 15 15,0 0-7-15,0 0-33 16,0 0-26-16,29-48-7 16,-29 46-5-16,0-1-4 15,0 3-6-15,0 0-21 16,0 0 0-16,-7 0-8 0,-4 14 4 15,-2 1 2 1,6 5-4-16,-2 2 5 0,0 4 1 16,1 2 0-16,0 0 0 15,8 1 0-15,0-1-2 16,2-3-15-16,25 4-64 16,4-2 75-16,3-2 4 15,-3-4 0-15,-8-2 1 16,-10-7-3-16,-6-2 4 15,-7-2-5-15,0-4-3 16,-7 4 8-16,-19-2 29 16,-6-3 14-16,-1-3-27 15,0 0-10-15,-2 0-6 0,4 0-116 16,0-7-188 0</inkml:trace>
  <inkml:trace contextRef="#ctx0" brushRef="#br0" timeOffset="8317.78">22947 7981 429 0,'0'0'172'0,"0"0"-58"0,0 0-38 16,0 0-9 0,0 0-27-16,0 0-11 0,29-77 16 15,-27 73-11-15,0 1 40 16,-2 3-3-16,0 0-23 15,0 0-18-15,0 0-16 16,0 0-10-16,0 0-4 16,0 0-6-16,-4 0-5 15,-17 16 7-15,-8 10 3 16,-9 9 1-16,-1 16 0 16,-6 13 1-16,-2 12 1 15,0 11 2-15,5 7-2 16,11 1-2-16,10 4 13 15,17-3 0-15,4-6 3 0,21-2-6 16,27-9 17-16,26-8-12 16,15-11-5-16,3-16-5 15,-13-15-5-15,-14-12-10 16,-20-17-141-16,-16 0-236 16</inkml:trace>
  <inkml:trace contextRef="#ctx0" brushRef="#br0" timeOffset="9316.02">27721 7844 404 0,'0'0'194'0,"0"0"-46"16,0 0-59-16,0 0 5 15,0 0 24-15,0 0-53 16,-33-36-17-16,33 36-9 15,0 0 13-15,0 0-17 16,22 14-33-16,16 22 6 16,11 14-6-16,7 14-2 15,-5 15 2-15,-10 17 2 16,-20 9-4-16,-13-1 0 0,-8-2-1 16,-16-12 1-16,-22-6 1 15,-5-6 16-15,-5-7 1 16,-6-12 11-16,4-13-7 15,11-11-7-15,7-15-4 16,14-10-10-16,7-6-1 16,7-2 3-16,2-2-2 15,0 2-1-15,-5-2-82 16,-4 0-215-16,-2 0-608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0T03:30:08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13914 391 0,'0'0'184'15,"0"0"-81"-15,0 0-9 16,0 0-12-16,0 0-28 16,0 0-21-16,0 0 3 15,-3-54 19-15,3 50 7 16,0 4 23-16,0-2-29 16,0 2-7-16,0 0-4 15,0 0-10-15,0 0-9 16,0 0-2-16,0 0-16 15,0 0 3-15,0 0-7 0,0 0-4 16,0 0 0 0,0 0-5-16,0 0-5 0,0 10-10 15,5 12 11-15,6 10 7 16,0 0 4-16,-2 2-1 16,0-7-1-16,-3-5 0 15,-1-5 0-15,-3-6-2 16,3-6 5-16,2-5 4 15,8 0 4-15,14-11-1 16,14-29 8-16,15-17-8 16,4-11-6-16,-2 3-2 15,-3-2 1-15,-5 10-6 16,-5 11 2-16,-11 8 0 16,-9 10 1-16,-10 10 0 15,-8 8 0-15,-6 4-7 0,-1 2-2 16,-2 4-4-16,0 0 5 15,0 0-11-15,0 4-22 16,2 10-114-16,-2-3-220 16</inkml:trace>
  <inkml:trace contextRef="#ctx0" brushRef="#br0" timeOffset="681.83">4342 13029 828 0,'0'0'149'15,"0"0"-102"-15,0 0-16 16,0 0 12-16,0 0-20 16,0 0-10-16,-11-13-11 0,11 11 8 15,0 2 11-15,0 0-5 16,0 0-9-16,0 22-6 16,0 20 10-16,0 13 16 15,0 15 4-15,0 6-17 16,0 0-4-16,0-4 2 15,0-2 6-15,0-8-8 16,0-9-5-16,0-7-1 16,2-10-1-16,-2-9-1 15,2-13 2-15,3-5 2 16,1-9-6-16,3 0-17 16,5-23-106-16,-4-18-359 15</inkml:trace>
  <inkml:trace contextRef="#ctx0" brushRef="#br0" timeOffset="997.66">4311 13078 880 0,'0'0'159'0,"0"0"-73"15,0 0 0-15,0 0-34 16,0 0 3-16,0 0-3 15,-15-76-29-15,38 59-23 16,4 3-4-16,0 1 1 0,-2 6 1 16,-5 7 0-16,-5 0-7 15,-2 0-1-15,-5 20 2 16,-8 13-4-16,0 9 12 16,-21 13 4-16,-10-2 2 15,-2 0-6-15,-1-9 1 16,8-11 0-16,7-6-1 15,8-13-38-15,7-14-110 16,4 0-21-16,0-28-379 16</inkml:trace>
  <inkml:trace contextRef="#ctx0" brushRef="#br0" timeOffset="1785.64">4570 13024 898 0,'0'0'253'0,"0"0"-136"15,0 0-65-15,0 0-12 16,0 0-14-16,0 0-12 16,19-56-14-16,-10 54-6 15,3 2 3-15,3 0 0 16,3 0 0-16,0 0 0 15,-1 0 0-15,-1 8 2 0,-5 2-2 16,0 2-1-16,-6 4 3 16,-3 1 0-16,-2-3 0 15,0 1 1-15,0-3 0 16,0-4 1-16,0-4-1 16,0-4 7-16,0 0 8 15,0 0 14-15,0 0 21 16,0-7-9-16,-2-16-7 15,2-5-8-15,0-2-15 16,0 0-11-16,5 2 0 16,8 0-9-16,3 1-13 15,1 4-14-15,3-2 12 16,1 3-23-16,0-2-14 16,4 2 19-16,2 3-22 15,0-1-7-15,0 8 34 0,-6 1 14 16,-3 3 16-16,-2 4 7 15,-7 4-5-15,-5 0 4 16,-1 0 1-16,-3 0 0 16,0-2 1-16,0 0 7 15,0 2 13-15,0 0 2 16,0 0-7-16,0 0-9 16,0 0-5-16,-7 16 5 15,-2 7 4-15,-2 6-2 16,-2 5 0-16,3-2 2 15,4 1-7-15,4-4-1 16,2-3 4-16,0-8-5 0,0-1 3 16,16-11 4-16,3-6 1 15,6 0 3-15,-1-4 2 16,-1-22-7-16,-8-6 6 16,-3-2 1-16,-12-4-7 15,0 1-4-15,0 4-3 16,-5 6 4-16,-11 8 6 15,-4 6 5-15,1 6-1 16,-6 7-15-16,2 0-4 16,-1 0-1-16,4 0-1 15,4 11-73-15,8-2-92 16,8-4-132-16</inkml:trace>
  <inkml:trace contextRef="#ctx0" brushRef="#br0" timeOffset="2317.33">5151 12424 1066 0,'0'0'211'16,"0"0"-123"-16,0 0 1 15,0 0-2-15,0 0-56 16,0 0-26-16,-4-39-5 15,4 39-5-15,0 0-5 0,2 0-3 16,5 21 3 0,6 14 7-16,-2 7 2 0,0 5 1 15,-2 6 2-15,0 1-1 16,-4-2-2-16,-1-3 0 16,-2-8 1-16,-2-9-3 15,0-8 2-15,0-9 0 16,0-6 1-16,0-4 0 15,0-4 2-15,0 3 1 16,0-4 10-16,2 0-3 16,1 0 12-16,1-7-9 15,5-18-13-15,4-5-4 16,8 4 2-16,-2 6-3 16,6 5 0-16,0 10-8 15,-1 5 5-15,1 0 2 0,-3 10 0 16,-6 11-1-16,-8 3 0 15,-6 1-6-15,-2 1 1 16,-6 3 0-16,-19-1 10 16,-6-5 2-16,-2 0 3 15,-1-7-2-15,3-6 2 16,4-4 1-16,7-6-4 16,3 0-7-16,10-14-80 15,7-20-193-15</inkml:trace>
  <inkml:trace contextRef="#ctx0" brushRef="#br0" timeOffset="3562.65">5459 12305 772 0,'0'0'247'15,"0"0"-154"-15,0 0 39 16,0 0-57-16,0 0-31 16,0 0-17-16,0 0-15 15,2-47-8-15,-2 47-1 16,0 0-1-16,0 0-2 16,4 0-12-16,5 18 6 15,-2 11 6-15,0 14 4 0,-3 7 4 16,-2 5 1-16,-2 0 0 15,0-1 1-15,3-9 2 16,3-10 0-16,6-9-2 16,-1-14-1-16,1-3 0 15,7-9 0-15,3 0 9 16,7 0-4-16,0-6-6 16,0-14-2-16,0-4 2 15,-5-5-8-15,-4-2-7 16,-3 0-49-16,-9 4 36 15,-6 3 11-15,-2 6 2 16,0 3-6-16,0 6 4 0,0 2 3 16,-2 3-6-16,-4 3-2 15,1-1 3-15,0 0 5 16,1 2 2-16,-1 0 0 16,3 0-3-16,-2 0-6 15,0 0 1-15,2 9 7 16,2 5-3-16,0 9 7 15,0 3 1-15,0 4-1 16,0 2 2-16,0-2 0 16,0-2-1-16,0-5 2 15,0-6-2-15,0-3 0 16,8-4-25-16,5-8-3 16,1-2 12-16,3 0 1 15,4-17 4-15,-1-12-4 0,2-7-14 16,-2-3 15-16,-2 4 14 15,-3 7 1-15,-3 7 1 16,-3 9 20-16,-3 8 19 16,-4 4-13-16,1 0-16 15,1 0-12-15,-2 7-14 16,3 16 11-16,0 8 3 16,-3 5 3-16,2 1 4 15,0 2-2-15,-1-8-5 16,-1 1 2-16,0-11 3 15,0-5-3-15,-2-4 1 16,2-8-3-16,-2-4 0 0,3 0-32 16,0-14 24-16,1-16-80 15,2-4 1-15,3-6 69 16,3 2 18-16,1 2 6 16,1 8 94-16,-1 8 27 15,-3 6-75-15,-2 6 8 16,-2 6-30-16,-1 2-23 15,1 0-7-15,3 5-15 16,0 15 4-16,2 2 9 16,-5 5 2-16,-1-3 0 15,-2-2 2-15,-3-2-2 16,2-4 0-16,-2-5 0 16,0-6 1-16,0-3-1 0,0-2 0 15,0 0-14 1,0-16-13-16,0-12-48 0,0-7-59 15,0-4 84-15,7 0 30 16,1 6 20-16,4 6 8 16,-1 8 38-16,-5 9 52 15,1 3-20-15,-5 6-32 16,0 1-27-16,1 0-19 16,6 0-18-16,-1 8 11 15,6 9 7-15,-1 4 16 16,3-1 0-16,-3-3 20 15,-2 0-3-15,-1-9-6 0,-6-4-5 16,0-4 3 0,1 0 3-16,5 0 6 0,7-11-5 15,3-14-14-15,-1-8-8 16,2-2-7-16,-11 1-34 16,-5 7-117-16,-5 10-187 15</inkml:trace>
  <inkml:trace contextRef="#ctx0" brushRef="#br0" timeOffset="5047.45">5322 13239 598 0,'0'0'140'0,"0"0"-40"0,0 0 31 16,0 0-37-16,0 0-53 15,0 0-15-15,-2-5 2 16,2 5 6-16,0 0 19 16,-2 0-19-16,2 0-17 15,0 0-4-15,0 0-12 16,0 0-1-16,0 0 0 15,0 0 1-15,0 0 2 16,0 0-3-16,0 0 7 16,0 0 18-16,0 0-10 15,0 0-10-15,-2 0-5 16,-2 8-1-16,1 11 0 0,-1 7 1 16,0 3 5-16,2 4 8 15,-2 2-6-15,4-1 3 16,0 1-2-16,0 0-6 15,0-6 6-15,4-5-1 16,6-10-4-16,3-3 5 16,6-8 2-16,3-3 0 15,5 0 0-15,4-26 1 16,3-6-2-16,-3-3-6 16,-2-4-3-16,-8 6 3 15,-2 0-1-15,-7 5 0 16,0 6 1-16,-5 1 0 15,-3 9-1-15,-4 4-1 0,0 7-1 16,0-2-2-16,0 3-1 16,0 0-4-16,0 0-15 15,-9 0-3-15,-5 0-2 16,4 0 13-16,-1 8 11 16,-1 5-3-16,4 4-5 15,1 3 7-15,3 3 0 16,2 3 4-16,2 4 0 15,0-2 0-15,0 2 0 16,0-2-2-16,2-4 2 16,9-1 0-16,-1-10-1 15,0-6-2-15,1-4-18 16,5-3-22-16,-3 0 34 16,5-12 9-16,-1-11-2 15,-1-3 2-15,2-9-16 0,0-1 5 16,-3 0 10-16,1 7 1 15,-3 8 6-15,-1 9 16 16,-4 6-4-16,-3 6-2 16,-1 0-16-16,0 0-12 15,2 13 0-15,0 8 12 16,1 7 3-16,-3-2 13 16,-2 3-13-16,0-6 3 15,-2-3-4-15,0-5 0 16,0-3-1-16,0-9 1 15,0-1 3-15,0-2 1 16,0 0-6-16,0-5 0 0,4-18-37 16,2-5-66-16,-2-4 67 15,3 2 33-15,-1 4 3 16,6 0 10-16,-1 5 70 16,-1 6-5-16,2 3-10 15,-5 5-18-15,1 5 3 16,-1 1-21-16,0 1-16 15,4 0-9-15,2 3 0 16,5 13 2-16,-2 2 4 16,-1 1-8-16,-2-1 3 15,1-5-4-15,-5-5 6 16,0-1-6-16,-2-7 1 16,-1 0 2-16,3 0-4 0,3-22-8 15,-1-9-42-15,-3-3-33 16,0-6 12-16,-6-2 44 15,-2-4-4-15,0-2 16 16,0 1 14-16,0 4 1 16,0 14 32-16,0 14 57 15,0 7 12-15,0 6-39 16,0 2-32-16,0 0-10 16,0 0-14-16,0 0-6 15,0 4-13-15,6 22-5 16,5 7 18-16,5 13 1 15,-1 5 1-15,1 4-2 0,-3 1 4 16,-4-3-4-16,0 2 2 16,-6-8 2-16,-3-10-4 15,0-7-28-15,0-12-110 16,-9-16-111-16,-7-2-244 16</inkml:trace>
  <inkml:trace contextRef="#ctx0" brushRef="#br0" timeOffset="5559.16">6034 13305 925 0,'0'0'385'15,"0"0"-278"-15,0 0-48 16,0 0 9-16,0 0-29 16,0 0-25-16,0 0-14 15,54-44 0-15,-26 30-1 0,6-1 0 16,-3 4 0-16,1 2-4 15,-3 2 5-15,-6 5-7 16,2 2 4-16,-2 0-8 16,-3 0 6-16,-3 15-3 15,-3 4 5-15,-5 2-1 16,-7 1-1-16,-2 0 2 16,0 1 1-16,0-2 1 15,-2-7 1-15,-5-3 0 16,5-5 2-16,2-6-2 15,0 0 8-15,0-6 7 16,0-19 3-16,9-16-18 0,6-8-30 16,5 1 22-16,1 2 7 15,-4 6 0-15,1 7-1 16,-3 4 2-16,1 9 5 16,-5 9 0-16,-3 4 1 15,-4 7-4-15,-2 0-2 16,4 7-15-16,3 24-10 15,5 7 25-15,1 6 12 16,1-4-11-16,-1-4 8 16,-3-7-8-16,-1-11 6 15,-7-7-2-15,-2-8 0 16,-2-3-5-16,0 0-72 16,0-14-87-16,-2-19-660 15</inkml:trace>
  <inkml:trace contextRef="#ctx0" brushRef="#br0" timeOffset="5710.07">6553 12775 1309 0,'0'0'69'0,"0"0"-57"16,0 0-12-16,0 0-5 15,0 0-182-15,0 0-143 16,0 41-313-16</inkml:trace>
  <inkml:trace contextRef="#ctx0" brushRef="#br0" timeOffset="6149.82">6788 13022 744 0,'0'0'184'0,"0"0"-127"15,0 0-53-15,0 0 0 16,0 0-3-16,0 0-2 16,35 0 2-16,-33 0 1 15,5-8 146-15,-3-12-34 16,0-3-63-16,2 3-12 16,-6 3-20-16,0 1-11 0,0 3 1 15,0 5-5-15,0 2 11 16,0 3-8-16,0 1-7 15,-10 2-2-15,-1 0-1 16,-3 0-6-16,4 10 2 16,-3 14-7-16,-1 2 11 15,5 10 1-15,3 2 4 16,3 0 9-16,3-2 4 16,0-4 14-16,5-10 7 15,16-6 0-15,16-8 10 16,3-8 2-16,4 0 2 15,-1-24-25-15,-8-11-9 16,-10-12-3-16,-12 1-13 0,-11 0-6 16,-2 9-40-16,-2 16-166 15,-23 14-433-15</inkml:trace>
  <inkml:trace contextRef="#ctx0" brushRef="#br0" timeOffset="6587.57">6578 13670 207 0,'0'0'617'0,"0"0"-472"15,0 0-20-15,0 0 31 16,0 0-39-16,0 0-56 16,165-69-38-16,-74 14 4 15,7-8 37-15,-5 10-3 16,-10 6-26-16,-14 19-26 15,-9 6 8-15,-10 10-3 0,-13 5-10 16,-12 7 0 0,-9 0-4-16,-7 0-4 0,-3 7 1 15,1 6 2-15,0-1 1 16,-3-1 3-16,-1-3-2 16,-3-1-1-16,0 4-2 15,0 1-42-15,-21-6-107 16,-6-3-261-16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0T03:30:44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3907 9535 124 0,'0'0'68'0,"0"0"-29"16,0 0-16-16,0 0-4 15,0 0 7-15,0 0 1 0,0 0-5 16,0 0 28 0,0 0 6-16,0 0 3 0,0 0-11 15,0 0-8-15,0 0-1 16,0 0-15-16,0 0-6 16,0 0 6-16,0 0-10 15,0 0-4-15,0 0 1 16,0 0-3-16,0 0 7 15,0 0-3-15,0-3 14 16,0 2 8-16,0-3-10 16,0 0 1-16,0 1 9 15,0 1 3-15,0 2-4 0,0-1-11 16,0-1-4-16,0 0 3 16,0 0-11-16,0-1 2 15,0 1-2-15,0 2-6 16,0 0 3-16,-2 0-4 15,2 0-2-15,0 0 3 16,0 0-3-16,0 0 2 16,0 0-3-16,0 0-4 15,0 0 1-15,0 5-14 16,-2 15 13-16,-1 6 1 16,1 0 6-16,2 4-3 15,0 2 0-15,0 0 2 16,0 2-3-16,0-3 1 15,0-4 0-15,0-5 0 16,0-3 1-16,0-6-1 0,0-3 2 16,0-3-2-1,0-5 6-15,0 2-4 0,0-4 3 16,0 0 9-16,0 1-12 16,0-1 7-16,0 2-2 15,0 0-6-15,0 1 2 16,0-3-3-16,0 2 0 15,0-2 0-15,0 0 4 16,0 0-4-16,0 0 0 16,0 0 2-16,0 0-3 15,0 0 1-15,0 0 0 16,0 0-2-16,0 2-46 0,0-2-219 16,0 0-284-1</inkml:trace>
  <inkml:trace contextRef="#ctx0" brushRef="#br0" timeOffset="735.62">4404 9742 332 0,'0'0'199'0,"0"0"-125"16,0 0-33-16,0 0-2 15,0 0-7-15,0 0-27 16,0 0-5-16,0-11-8 16,0 11-2-16,5 7 10 15,-1 8 7-15,-2 7 3 16,-2 3-7-16,0 0-3 15,0-1 0-15,0-1 5 16,-4-7-4-16,-3-2-1 16,1-2 3-16,-3-4-3 15,-1 2-1-15,2-3-1 16,1-5-132-16,1-2-162 0</inkml:trace>
  <inkml:trace contextRef="#ctx0" brushRef="#br0" timeOffset="1814.01">5050 9440 164 0,'0'0'224'15,"0"0"-152"-15,0 0-56 16,0 0-7-16,0 0-5 15,0 0-2-15,-31 41 1 0,27-37-2 16,2 1 11-16,0-2 59 16,-5 3-13-16,1-2-27 15,-2-1-11-15,2-1 11 16,1-2-1-16,1 0 10 16,0 0 40-16,2 0-23 15,-3 0-8-15,2 0-18 16,1-7-15-16,2-4 0 15,0-3-9-15,0 0-7 16,7-2-8-16,11-2-24 16,4 3 4-16,5-1 19 15,0 4-2-15,0 1 10 16,-6 9-2-16,-4 2-7 0,-5 0 7 16,-5 2-1-1,-2 14-2-15,-5 7 4 0,0 0-7 16,0 3 5-16,-5 5 4 15,-10-4 0-15,-8 4 3 16,-1 1-3-16,-5 2 0 16,-3 0-1-16,6-3 2 15,2-2-1-15,1-5 0 16,10-6 0-16,4-4 3 16,4-4 1-16,5-3 1 15,0-5 85-15,0-2 10 16,19 0-17-16,7 0-59 0,10 0-23 15,4-5-1 1,0-1-1-16,0 3 1 16,-4 0 2-16,-3 1-2 0,-8 2 0 15,-8 0-1-15,-1 0 2 16,-5 0-1-16,-5 0 0 16,0 0 1-16,-4 0-3 15,-2 0 5-15,0 0-1 16,0 0 0-16,0 0-2 15,0 0-13-15,0 0-121 16,2 5-206-16,7 2-35 16</inkml:trace>
  <inkml:trace contextRef="#ctx0" brushRef="#br0" timeOffset="2085.42">5690 9745 286 0,'0'0'622'15,"0"0"-539"-15,0 0-65 16,0 0-18-16,0 0-40 16,0 0 7-16,41 32 21 15,-30-2 12-15,-7 9 17 16,-4 3-16-16,0 4 3 15,-9-2-4-15,-13-2 0 16,-3-6-5-16,-1-12 4 0,4-8-20 16,6-16-209-16,7-2-325 15</inkml:trace>
  <inkml:trace contextRef="#ctx0" brushRef="#br0" timeOffset="2962.23">6300 9377 243 0,'0'0'299'0,"0"0"-161"15,0 0-58-15,0 0-1 16,0 0-23-16,0 0-32 15,-19 4-16-15,19-13 12 16,0-5 7-16,0-2 11 16,0 0 27-16,13-3-44 15,1 5-10-15,-1 3-11 16,3 3-9-16,-3 4 5 16,1 2-2-16,-3 2-6 0,-3 0 11 15,2 0-9-15,-8 10 0 16,-2 5 8-16,0 6-6 15,0 5 5-15,0 4 2 16,-16 2 2-16,-1 1 3 16,-3-3-4-16,1-5 0 15,4-4 2-15,7-5 1 16,0-6-3-16,8-4 0 16,0-2 1-16,0-4 38 15,0 0-14-15,16 0-25 16,1 0-2-16,2-3-10 15,3 2 12-15,0 1-6 16,-2 0-3-16,1 0 8 0,-6 8-8 16,1 7 3-16,-5 6 5 15,-7-1 1-15,-4 4 6 16,0 1-6-16,0-4-5 16,-9 1 1-16,-11-4 4 15,-7-2 0-15,3-2 11 16,0-5-7-16,1-4 14 15,8-1-3-15,1 0-12 16,5-1 2-16,7 0-5 16,2 1-25-16,0-2-151 15,5-2-379-15</inkml:trace>
  <inkml:trace contextRef="#ctx0" brushRef="#br0" timeOffset="3263.29">6788 9781 662 0,'0'0'218'0,"0"0"-106"15,0 0-33-15,0 0-45 16,0 0 3-16,0 0-28 0,6-34-9 15,-6 34 0-15,0 0 0 16,0 0-2-16,0 0-14 16,0 2-7-16,-2 23 12 15,-12 4 8-15,-1 3 3 16,1 1 2-16,5-8-2 16,1-2-5-16,3-12-149 15,3-11-218-15</inkml:trace>
  <inkml:trace contextRef="#ctx0" brushRef="#br0" timeOffset="5113.87">3954 10740 253 0,'0'0'129'16,"0"0"-40"-16,0 0 4 15,0 0-9-15,0 0-41 16,0 0 22-16,4-18-16 16,-4 14-7-16,0 1-3 15,2 2-19-15,-2 1-1 16,0 0-6-16,0-2 0 15,0 2 10-15,0 0-7 16,0 0 8-16,0-2 5 0,3 0-7 16,0-3-1-16,-1 3-5 15,-2 1-6-15,0-1 6 16,2 0-10-16,-2 2-1 16,0 0 0-16,0 0-3 15,0 0-3-15,0 0 1 16,0 0-2-16,0 0 1 15,0 0 1-15,0 0 0 16,0 0 7-16,0-4 5 16,0 1 44-16,0-2-21 15,2 1-30-15,0 1 3 16,-2 0-8-16,0 1 1 0,0-1-1 16,0 2 3-1,2-1-3-15,-2 0 0 0,0-2 1 16,0 1 6-16,0 1-4 15,0 2 0-15,0 0 2 16,0 0-4-16,0-1 4 16,0 1-3-16,0 0 0 15,0 0 1-15,0 0-3 16,0 0-6-16,0 0-5 16,0 0-21-16,0 14 13 15,0 7 13-15,-2 8 6 16,-4 0 4-16,-2 2-4 15,0-4 1-15,1-2 1 0,1-4-2 16,1-1 0-16,3-6 0 16,2-7 1-16,0-2 2 15,0-3-2-15,0-2 9 16,0 0-2-16,11 0-3 16,14 1-5-16,10-1 4 15,5 0-3-15,-5 0 8 16,-1 0-8-16,-9-10 1 15,-9 2 4-15,-6 3-5 16,-5 0 1-16,-5 4-2 16,0 1-6-16,0 0-9 15,0 0-13-15,0 0-21 16,0-3 8-16,0 0 29 16,-2 1 4-16,-5-3 6 0,3-2 2 15,2 0 3-15,-3-1-2 16,3-4 3-16,-3 0 12 15,3 0 9-15,0 0 3 16,2 2 18-16,0-1-10 16,0 2 0-16,0 0-15 15,0 4 4-15,0 1-2 16,0 2-9-16,0 2-2 16,0 0-12-16,0 0-5 15,0 0-2-15,0 9-20 16,0 14 14-16,6 12 12 15,1 4 1-15,-4-1-1 16,-3 2 1-16,2-5 0 0,-2-6 0 16,0 0 2-16,0-12-4 15,2 0-4-15,2-5-117 16,5-9-33-16,5-3-282 16</inkml:trace>
  <inkml:trace contextRef="#ctx0" brushRef="#br0" timeOffset="5484.95">4591 11006 620 0,'0'0'227'15,"0"0"-89"-15,0 0-51 16,0 0-22-16,0 0 4 16,0 0-31-16,0-21-31 15,0 21-7-15,0 0-12 16,0 0-12-16,0 8 6 15,0 12 12-15,0 8 6 0,0 2 4 16,0 2-3-16,-2 0-2 16,-11-2 1-16,-1-6-3 15,-1-8-75-15,1-10-118 16,3-6-205-16</inkml:trace>
  <inkml:trace contextRef="#ctx0" brushRef="#br0" timeOffset="6149.96">5071 10662 488 0,'0'0'221'0,"0"0"-65"16,0 0-35-16,0 0-49 16,0 0-15-16,0 0-37 15,4-14 0-15,-4 14-5 16,0 0-5-16,0 0-10 15,0 0-17-15,0 6 1 16,-9 12 15-16,1-1 1 16,3 2 1-16,5-3-1 15,0 2 0-15,0-2 9 16,11-2-7-16,12 2 8 0,6 1-4 16,6-4-3-1,1-1 12-15,-3-2-12 0,-6-2 4 16,-10-2-3-16,-9-2-2 15,-6 1 6-15,-2-3 3 16,0 7-11-16,-4 2 0 16,-19 4 0-16,-6 2 9 15,-4-6 5-15,-1 0-12 16,3-7 2-16,6-4 0 16,3 0-4-16,2 0-15 15,9-17-57-15,6 0-128 16,5-10-278-16</inkml:trace>
  <inkml:trace contextRef="#ctx0" brushRef="#br0" timeOffset="6354.13">5071 10694 749 0,'0'0'288'0,"0"0"-174"16,0 0-19-16,0 0 8 15,0 0-22-15,0 0-66 16,87-42-14-16,-50 33-1 16,-1 4 0-16,3 5 0 15,-2 0-95-15,-1 0-209 0,-7 0-510 16</inkml:trace>
  <inkml:trace contextRef="#ctx0" brushRef="#br0" timeOffset="6711.92">5684 10890 1009 0,'0'0'138'16,"0"0"-33"-16,0 0-57 16,0 0-24-16,0 0-24 15,0 0-10-15,0-12-3 16,0 28-3-16,0 12 5 15,-11 5 10-15,-10 5 2 16,-1-4 1-16,0-4-2 16,0-11-9-16,3-12-214 15,11-7-533-15</inkml:trace>
  <inkml:trace contextRef="#ctx0" brushRef="#br0" timeOffset="7551.12">6288 10557 427 0,'0'0'101'16,"0"0"-77"-16,0 0-4 15,0 0 45-15,0 0-11 16,0 0-16-16,25 4 13 16,-25-4 22-16,0 0 2 15,0 0 0-15,0 0-28 16,0 0-8-16,0 0-7 16,0 0-7-16,0 0-20 15,0 3-1-15,0-3-4 16,0 1-8-16,0 2 0 15,0 2 0-15,-5 7 3 0,-1 4 4 16,-2 5 0-16,-3 5 1 16,3 3 1-16,0 4 4 15,2 1 3-15,4-2 6 16,2-1-2-16,0 2 7 16,0-5-6-16,2-2-4 15,16 1-2-15,5-5-2 16,3-5-1-16,-2-2 2 15,3-11 0-15,-2-4 4 16,-3 0 3-16,-2-11-3 16,-6-7 4-16,-8 0 0 15,-6 3 7-15,0 2-11 16,-8 6-9-16,-17 2-2 0,-2 5-6 16,-2 0-1-16,6 5-5 15,8 12 5-15,4 4 6 16,6-3-34-16,5-3-79 15,0-11-130-15,29-4-344 16</inkml:trace>
  <inkml:trace contextRef="#ctx0" brushRef="#br0" timeOffset="8683.64">7048 9019 703 0,'0'0'122'15,"0"0"-2"-15,0 0-33 16,0 0-5-16,0 0-23 16,0 0-38-16,41-12-18 15,-13 8-3-15,-1 3 2 0,-3-2 0 16,-3 3 0-1,-6 0-2-15,-1-2 2 0,-8 2 1 16,-1 0-3-16,-3 0 0 16,-2 0 2-16,0 0 8 15,0 0-3-15,0 0 2 16,0 0 6-16,0 0-9 16,0 0 17-16,0 0-4 15,0 0-12-15,0 0 7 16,0 0-10-16,0 0-2 15,0 0-2-15,0 0 1 16,0 0-2-16,0 0 0 16,0 0-8-16,0 0 8 15,0 0-11-15,0 9 5 16,0 9 5-16,2 6 4 0,0 6-2 16,2 3 4-16,2 6 0 15,-4 0 3-15,0 7-5 16,0 0-2-16,0-1 3 15,0 6-1-15,1 0-2 16,1 6 5-16,0 2-3 16,-2 7 9-16,4 11 2 15,0 3 2-15,-4 4-1 16,5 4-10-16,-3-3 9 16,-2 4-2-16,0-2-4 15,0 0 7-15,2-5-7 16,2-4 8-16,1-8 2 0,-1-5-10 15,4-4 6 1,0-1-7-16,-3-3-2 0,2-5 6 16,-2-4-9-16,-1-4 0 15,-1-4 3-15,-1-3-3 16,-4-5 2-16,0-2 1 16,0-4-1-16,0-2 6 15,0-4-9-15,0 0 3 16,0-5 0-16,0 0-3 15,0-7 6-15,0 1-1 16,4-4 4-16,-1-1 3 16,-1 0-5-16,-2 0 4 15,0 0-6-15,0-2-3 16,0 0 3-16,2 0-2 16,-2-2-2-16,0 0 4 0,0 0-5 15,0 0 2-15,-22 7-2 16,-21 0-24-16,-19 7-78 15,-18 2-62-15,-9 2-133 16,-12-6-202-16</inkml:trace>
  <inkml:trace contextRef="#ctx0" brushRef="#br0" timeOffset="9449.66">3176 9444 400 0,'0'0'104'0,"0"0"-56"16,0 0 9-16,0 0 3 16,0 0 36-16,0 0 21 15,0 0 6-15,-20-18 3 0,20 15 3 16,0 1-41 0,0-3-17-16,0 0-38 0,6 0-25 15,8-1-8-15,1 5-8 16,6-1 4-16,-4 2-28 15,1 0-75-15,-7 0-82 16,-7 0-69-16,0 3-87 16,-4 1-97-16</inkml:trace>
  <inkml:trace contextRef="#ctx0" brushRef="#br0" timeOffset="10085.29">3176 9444 356 0,'-18'-30'284'0,"18"30"-136"15,0 0 45-15,0 0-101 0,0 0-51 16,0 0-7-16,0 0-34 16,0 0 0-16,4 0-27 15,5 4 12-15,3 14 11 16,-1 6 4-16,0 10 3 16,0 11 5-16,-4 13-3 15,-1 13 2-15,-4 10-7 16,1 7-5-16,2 7 5 15,1-1 2-15,1 4 2 16,1 4-6-16,0 0 2 16,-2 0 0-16,-1-5 0 15,-3-6 4-15,0-8-4 16,-2-2 0-16,0-5-1 0,0-4 1 16,0-8 1-16,6-3-1 15,4-6 4-15,-1-6 1 16,-1-1-3-16,2-4 2 15,-4-3-3-15,1-5 4 16,-5-9-4-16,2-1 2 16,-2-9-1-16,3-8-2 15,0-4 5-15,-3-3 5 16,0-2-4-16,-2 0 26 16,0 0-9-16,0 0-15 15,0 2 0-15,0 0-8 16,0 3-1-16,0 2-1 0,0-3 4 15,0-2-2-15,0-2 1 16,0 0 3-16,0 0 11 16,0 0 16-16,0 0 9 15,0 0-4-15,0 0-6 16,0 0-5-16,0 0-20 16,0 0-2-16,0 0-3 15,0 0 2-15,0 0 2 16,0 0 5-16,2 0 6 15,1 0 19-15,5 0-19 16,11 0-10-16,7-9-5 16,8 1-5-16,1 7-104 15,-4-1-223-15</inkml:trace>
  <inkml:trace contextRef="#ctx0" brushRef="#br0" timeOffset="11713.64">3171 9425 1 0,'0'0'240'16,"0"0"-199"-16,0 0-28 15,0 0-13-15,0 0 0 16,0 0 3-16,0-53 20 16,0 48 15-16,0 1 44 15,0-1-11-15,-2 1 0 16,0 3-12-16,0 1-16 15,-3 0-2-15,5 0 8 16,-2 0 1-16,2 0-3 16,0 0-21-16,0 0-10 15,0 0-1-15,0 0 7 16,0 0 9-16,2 0-17 16,23-2-3-16,8-1 5 0,9-3 24 15,3 0-15-15,-3 0-17 16,-10 0-4-16,-10 1 1 15,-6 2-5-15,-14 3 0 16,-2 0 6-16,0 0-6 16,-14 0-116-16,-17 8-165 15,-4 4-433-15</inkml:trace>
  <inkml:trace contextRef="#ctx0" brushRef="#br0" timeOffset="12458.21">3366 11472 629 0,'0'0'272'0,"0"0"-158"16,0 0-42 0,0 0-11-16,0 0-27 0,0 0-32 15,4-8-2-15,9 6 0 16,5 0-1-16,5 0 4 15,4 0 5-15,-1 2-5 16,2-2-1-16,-1 2 4 16,-8 0-6-16,-9-6-308 15</inkml:trace>
  <inkml:trace contextRef="#ctx0" brushRef="#br0" timeOffset="20778.09">13095 8690 218 0,'0'3'163'15,"0"-1"-115"-15,0 1-31 16,0 2 13-16,0-1-4 15,-8 1 3-15,-7 2-11 16,1-2-1-16,1 0-9 16,3-1 26-16,4-2 30 15,1-2-20-15,5 0 10 0,0 0 49 16,0 0 22-16,0-16-65 16,5-3-46-16,3 0-6 15,0 2 1-15,-6 7 4 16,0 5 28-16,-2 3 11 15,0 2-16-15,0 0-14 16,0 0-22-16,0 0-1 16,0 0-7-16,0 0-10 15,0 0 12-15,0 0 3 16,0 3 3-16,0 4 0 16,0-3 2-16,0-1-2 15,0 4 0-15,0-3 2 16,0 3-4-16,0 0 2 0,0-3 0 15,0-1 0-15,0-1 2 16,0 3-2-16,-2 0 0 16,-8 6 4-16,-7 6 0 15,-10 5-4-15,-8 5 1 16,-3-3-2-16,5-2 3 16,8-8-2-16,7-6 2 15,5-8 1-15,1 0 7 16,6-10 4-16,1-18 2 15,5-8 2-15,0-3-18 16,0-3 2-16,13 3-2 16,10 0 3-16,1 3-5 15,3 4 2-15,-2 6 0 16,-6 4 1-16,0 4 5 0,-8 4-6 16,-7 6 1-16,-2 4 2 15,-2 2 7-15,0 0-2 16,0 2 1-16,0 0 8 15,0 0-16-15,0 0 5 16,0 0-6-16,0 0 2 16,0 0-5-16,0 0 3 15,0 0 0-15,0 0 0 16,0 0 3-16,0 0-3 16,0 0 0-16,0 0-8 15,0 0 8-15,0 0-13 0,0 16 8 16,0 11 0-1,0 6 8-15,0 17-3 0,0 10 1 16,0 10 4-16,0 5-2 16,0-7-3-16,0-8 0 15,0-10 1-15,0-12 4 16,-11-7-5-16,-4-9 2 16,-5-10 1-16,-5-7 4 15,-4-5-3-15,-2 0-1 16,2-2 11-16,4-16-14 15,8 1 13-15,7-4 16 16,4 3 12-16,6 0 27 0,0 6-40 16,0 6-16-1,0 2 3-15,0 4-14 0,0 0-1 16,0 0-7-16,9 0 0 16,-4 12 3-16,1 11-5 15,-2 4-114-15,-1 2-30 16,1-9-190-16</inkml:trace>
  <inkml:trace contextRef="#ctx0" brushRef="#br0" timeOffset="22480.24">13415 8845 627 0,'0'0'116'0,"0"0"-12"16,0 0-17-16,0 0-8 0,0 0-46 15,0 0-33 1,0 0 1-16,0-5-3 0,0 5 2 16,0 0-2-16,0 0-9 15,0 0-17-15,0 9 27 16,0 2 0-16,0-2 2 15,0-4-2-15,0 2-3 16,0-7 4-16,0 0 3 16,0 0-3-16,-7 0 10 15,-5 0-2-15,-3-7-7 16,-1-7 13-16,5-3-9 16,1-3-4-16,0 2 11 15,6 0-10-15,-1 4 7 16,3 4 10-16,0 0 18 15,0 4 13-15,2 3-15 0,-2 2 4 16,0 1-2 0,-4 0-37-16,2 0-8 0,-2 0-5 15,-3 0 5-15,-1 8 3 16,2 2 4-16,-3 2 0 16,2 4 1-16,0 2 0 15,0 3 0-15,5 6 0 16,-3 1-5-16,2 2 3 15,3 1 1-15,2 1 1 16,0-5 1-16,0-1 0 16,0-5 1-16,0-7-2 15,0-7-7-15,5-5-20 0,2-2-33 16,-1 0 28-16,5-20 24 16,1-8-23-16,-2 0 19 15,-1 2 8-15,-5-1 4 16,2 4-1-16,-2 5 2 15,0 1 6-15,-2 8 12 16,3 1 5-16,-1 2-2 16,-2 3 7-16,3 0 3 15,-2 1-8-15,-3 2 0 16,2 0-5-16,-2 0-14 16,0 0-5-16,8 0-2 15,-3 5-5-15,3 14 6 16,0 5-1-16,-4 0 3 0,5 2-1 15,-1 0 0-15,2-2-1 16,-1-3 0-16,-3-4 1 16,3-5 0-16,0-5 2 15,4-3-2-15,-3-4-14 16,1 0-2-16,-3-4-37 16,4-13 20-16,-3-2 18 15,-1-3 6-15,-1 1 8 16,2 1-1-16,-2 6 2 15,-1-1 1-15,3 6 3 16,1 1 14-16,-2 2 9 16,-1 3-6-16,-3-2 2 15,-2 5-15-15,0 0-8 16,-2 0-3-16,3 6-5 0,0 17 6 16,-1 2-2-16,0 3 3 15,0 0-1-15,-2-1 3 16,0-4-1-16,0-2 0 15,0-7 0-15,0-2-1 16,0-5 0-16,0-3-11 16,0-1-22-16,0-3-14 15,0 0 29-15,2-16-28 16,11-12-192-16,5-4 147 16,1-3 79-16,-2 5 13 15,1 4 41-15,-5 6 87 0,1 8-18 16,-5 4-57-1,-3 4-9-15,1 4-27 0,-3 0-14 16,1 0-3 0,0 4 0-16,-3 13-2 0,0 4 2 15,-2 4 0-15,2-4 2 16,-2 2-2-16,0-2 0 16,0-4 0-16,0-4-1 15,0-3 3-15,0-3-2 16,0-5 0-16,0-2-2 15,0 0-23-15,0-2 21 16,0-17-28-16,2 1-19 16,5-3 34-16,-1 0 17 15,4 2 0-15,3-2 2 0,-2 5-2 16,2 2 28-16,0 5 20 16,-1 0-9-16,-1 4-10 15,-3-2 11-15,-2 5-12 16,-2 2-15-16,-2 0-4 15,-2 0-9-15,0 0-8 16,0 0 6-16,2 12-9 16,1 6 7-16,-1 2 4 15,2 4-3-15,0-1 3 16,4-4 0-16,-2-3 0 16,3-4 7-16,-3-1-7 15,2-10 9-15,-2-1 10 16,3 0 18-16,2 0 30 0,7-15-20 15,2-8-25-15,0-2-6 16,-2-1-12-16,-5-1-8 16,-6 5 4-16,-2 8-81 15,-5 7-73-15,0 7-133 16,0 0-556-16</inkml:trace>
  <inkml:trace contextRef="#ctx0" brushRef="#br0" timeOffset="23343.78">14302 8965 403 0,'0'0'134'0,"0"0"-36"15,0 0-46-15,0 0-7 16,0 0-18-16,0 0-14 16,8-84 43-16,-6 75 22 15,2-3 28-15,-2 5-25 0,-2 1-16 16,2 2 12-16,0 0-22 15,0 4-26-15,-2 0-16 16,0 0-13-16,0 0-9 16,2 0 2-16,0 10-3 15,-2 10 10-15,0 6 0 16,0 2-2-16,0 2 2 16,0 0-2-16,0 0 3 15,0-4-3-15,0-5 2 16,0-8 0-16,0-6 3 15,0-7-3-15,11 0-11 16,5-11 8-16,3-12-8 16,0-4-6-16,-3 3 14 15,-1 5 3-15,1 0 0 0,-3 6-3 16,3 1 3-16,-3 7-2 16,-2 1-5-16,-1 4 7 15,-4 0-6-15,-2 0-4 16,1 9 6-16,-3 12-10 15,0 4 8-15,-2-1 1 16,0-2 5-16,0-3-4 16,0-2 4-16,0-6 0 15,0 0 3-15,0-6-2 16,0-2-1-16,0-3 0 16,0 0-5-16,0 0 1 15,0-17-19-15,14-5-49 16,5-2 43-16,2-1 20 0,-1 1 9 15,1 3 1 1,-6 3-1-16,-2 9 14 0,-6 0 21 16,-3 7-10-16,-1 2 4 15,-1 0-7-15,2 0-18 16,0 0-2-16,1 16 4 16,-3 0 15-16,3 6-19 15,-3 2 4-15,3-2 2 16,1 0-6-16,3-3 14 15,2-8 5-15,2-4-5 16,-1-5 0-16,-1-2-9 16,0 0-1-16,-5-12-6 15,-3-15-103-15,-3-8-301 16</inkml:trace>
  <inkml:trace contextRef="#ctx0" brushRef="#br0" timeOffset="23503.68">14561 8538 1249 0,'0'0'125'0,"0"0"-88"15,0 0-37-15,0 0-1 16,0 0-10-16,0 0-2 16,-39 100-245-16,53-70-473 15</inkml:trace>
  <inkml:trace contextRef="#ctx0" brushRef="#br0" timeOffset="23854">14866 8740 44 0,'0'0'548'0,"0"0"-383"15,0 0-2-15,0 0-58 16,0 0-24-16,0 0-4 16,19-42-5-16,-19 42-23 15,0 0-1-15,0 0-18 0,0 0-23 16,0 0-7-16,0 14-18 16,0 13 18-16,3 9 2 15,2 5 3-15,-1 6-5 16,3 3 1-16,-3-2-2 15,-2-6 5-15,0-4-3 16,-2-8 1-16,0-5-2 16,0-10 0-16,0-4-12 15,0-9-82-15,-10-2-67 16,-1-2-155-16</inkml:trace>
  <inkml:trace contextRef="#ctx0" brushRef="#br0" timeOffset="25270.7">14848 8976 608 0,'0'0'426'0,"0"0"-272"0,0 0-36 16,0 0-84-16,0 0-22 15,0 0 3-15,134-17-14 16,-110 17-1-16,-2 0 2 16,-3 0-1-16,-2-4 4 15,-1 0-5-15,-3-3-1 16,-3-2-1-16,-2-1-17 15,-4-2 8-15,1 0 5 16,-3-3 1-16,0 3 5 16,2-2-4-16,-1 3 4 0,0 1-3 15,-1-1 4 1,-2 6-1-16,0-2 0 0,0 2-5 16,0-1 3-16,0 0-2 15,0 4 4-15,-5-1-2 16,0 2 2-16,1 1 0 15,2 0 1-15,-3 0-1 16,-1 0-1-16,2 0-4 16,-6 6-1-16,6 10 6 15,4 4-5-15,-2 5 4 16,2 1 1-16,0 1-2 16,2 1 0-16,14-2 2 15,-1-3 0-15,5-3-1 0,0-6 6 16,4-9-2-1,1-5 4-15,2 0-7 0,0-18 14 16,-2-10-5-16,-8-4-5 16,-3 0 9-16,-12 2-10 15,0 4 3-15,-2 6 13 16,0 5-4-16,0 8 6 16,0 5 1-16,0 2-13 15,0 0-9-15,0 0-16 16,0 9 13-16,-6 8 3 15,6-2-6-15,0-3 3 16,0-3 1-16,10 1-9 0,15 2-5 16,-2 3-43-1,0-1-19-15,2 7 13 0,-7 2 16 16,-3 0 25-16,-1 2 13 16,-7-3 0-16,-1-4 11 15,1-2 0-15,0-4 0 16,0-5 17-16,1-2 11 15,-1-1 23-15,-3-2-33 16,4 2-9-16,-4-3-2 16,0-1-5-16,3 0-2 15,4 0 9-15,0 0-1 16,6-5 12-16,4-13-14 16,1-3-6-16,3-2 0 15,-3 0-12-15,-4 4-14 16,-5-2 16-16,-1 5 4 0,-8 2 4 15,-2 0-5 1,-2 3 5-16,0 0-6 0,0 1-1 16,0 2 5-16,0-2 2 15,0 5 1-15,-6 0-2 16,-1 3 3-16,0 2 0 16,0 0 3-16,1 0-2 15,-1 0-2-15,3 0-4 16,-1 7 4-16,3 8 1 15,2 3 0-15,0 0 0 16,0 2 0-16,0 2 1 16,0-2-1-16,5 0 0 15,6-3 0-15,-1-5 2 16,7-3-2-16,4-9-9 0,8 0-8 16,5-6 7-16,2-21-10 15,-3-5-5-15,-6-3 9 16,-2-3 15-16,-1 5 2 15,-4 2 0-15,-4 9 21 16,-9 10 31-16,-7 6 4 16,0 6 4-16,0 0-61 15,0 0-8-15,-10 4-11 16,-5 12 15-16,4 0 0 16,4 0 1-16,7-4 0 15,0 0 0-15,7 3 3 16,19 0 15-16,3 3-14 15,4 2 3-15,-6 0-4 0,-4 3 0 16,-9-3-2 0,-10-4-2-16,-4-4-14 0,0-6 3 15,0-2-3-15,-18-3 18 16,-3-1 6-16,2 0-3 16,-2 0 1-16,9 0 18 15,2-10 20-15,8 2 3 16,2 3 19-16,0 1 0 15,0 2-1-15,0 2-31 16,0 0-23-16,0 0-9 16,2 0-15-16,8 9 7 15,0 3 3-15,-1 0-3 0,3-6-47 16,1-6-45-16,1 0 43 16,1 0-32-16,5-18-70 15,-1-6-110-15,2-3-99 16</inkml:trace>
  <inkml:trace contextRef="#ctx0" brushRef="#br0" timeOffset="25547.54">16237 8785 403 0,'0'0'283'0,"0"0"-80"15,0 0-44-15,0 0-36 16,0 0-21-16,0 0-30 16,0 0-36-16,6-114-28 15,-6 114-8-15,0 0-6 16,0 0-5-16,0 0 0 0,0 5 5 15,0 15 5-15,0 10 2 16,0 7 0-16,0 7 6 16,0 4-4-16,5 0 10 15,1-2-3-15,-1-5-6 16,2-12 6-16,-3-7-10 16,-2-6 0-16,0-9 2 15,-2-6-1-15,0-1-1 16,0 0 0-16,0 0-73 15,-4-8-83-15,-14-15-348 16</inkml:trace>
  <inkml:trace contextRef="#ctx0" brushRef="#br0" timeOffset="25722.44">16174 8881 1080 0,'0'0'240'15,"0"0"-131"-15,0 0-9 16,0 0-44-16,0 0-37 15,0 0-18-15,54-4 0 16,-32 4-1-16,-2 0-3 16,3 0-20-16,-2 0-125 15,0 0-80-15,1-5-268 16</inkml:trace>
  <inkml:trace contextRef="#ctx0" brushRef="#br0" timeOffset="26927.32">16493 8872 682 0,'0'0'111'0,"0"0"-111"15,0 0 2-15,0 0 29 16,0 0 8-16,0 0-17 16,47 35-2-16,-41-31 51 15,-1-4 6-15,-1 2-40 16,1-2-20-16,2 0-1 15,1 0-2-15,3 0-1 16,1 0-10-16,-1-4-3 0,-3-6-62 16,-2-3-39-1,0 1 31-15,-4 1 10 0,1 1 53 16,-3 4 7-16,0-1 23 16,0 6 58-16,0-3-19 15,0 2-47-15,0 0-15 16,-9 2-5-16,-3 0-1 15,-1 0 2-15,-1 0 4 16,3 0 0-16,3 6 19 16,-4 6 7-16,6 2-6 15,-3 4-4-15,5 2 2 16,-1 2 4-16,5 2-14 16,0-2 6-16,0 1 1 15,0-4-14-15,3 2 12 16,9-7-9-16,7-3-2 15,2-7 10-15,6-4-4 0,4 0 3 16,3-1-11-16,-3-20-37 16,-2 1-41-16,-2-2-3 15,-5 4 67-15,-6 3 14 16,-7 2 3-16,0 3 4 16,-3 1 5-16,2 7 12 15,-4-1-7-15,2 3 12 16,1-2-3-16,-1 2-7 15,2 0 14-15,-2 0 2 16,1 0-15-16,-3 0-4 16,2 0-9-16,0 5-7 0,-2 0 0 15,-2-1 4 1,-2 1 2-16,0-5-6 0,0 3 0 16,0-3-11-16,0 0-6 15,0 0-5-15,0 0 8 16,0 0 14-16,-6-6-35 15,-2-3 23-15,2-4 11 16,1 1 1-16,1 0 0 16,0 0 2-16,0 3 21 15,0 4 13-15,0 1-7 16,2 2-19-16,0-1-8 16,2 3 6-16,0 0-16 15,0 0 6-15,0 0-9 16,0 0 2-16,0 3-4 15,0 13 13-15,-2 2 0 0,-1 0 1 16,3 2 9-16,0 0-9 16,0-2-1-16,0-6 7 15,9-4-1-15,9-4 3 16,0-4 10-16,6 0-11 16,-1-4 14-16,4-16 0 15,-3-4-13-15,-6-6-5 16,-4-3-1-16,-10 2-3 15,-4 1 0-15,0-2-18 16,0 4 15-16,-4 2-2 16,-10-1 4-16,3 5 0 15,2 7 2-15,2 3-3 0,2 6 3 16,5 1-1-16,-2 5 22 16,0 0-10-16,0 0-12 15,0 0-7-15,-2 2-8 16,1 12 14-16,1 7 1 15,0 5 0-15,2 8-3 16,0 6 3-16,9 6 0 16,11 5 5-16,2-5 4 15,0 1 7-15,3-4 0 16,-6-14-10-16,0-9 1 16,-3-9-4-16,-1-11 7 15,3 0 10-15,1-18 2 16,2-12-16-16,-8-9-6 0,-6 1-90 15,0 0-58-15,-1 2-176 16</inkml:trace>
  <inkml:trace contextRef="#ctx0" brushRef="#br0" timeOffset="27912.1">17728 8886 242 0,'0'0'447'16,"0"0"-264"-16,0 0-74 16,0 0-10-16,0 0-18 15,0 0-19-15,2-26-19 16,2 26-16-16,-1 0-15 15,-1 0 0-15,3 3-12 16,-1 13 1-16,1 6-4 0,-3 7 6 16,-2 0-3-1,0 2 4-15,0-4-4 0,0-3 0 16,0-4 0-16,0-6 2 16,4-7 0-16,-2-6-2 15,3-1-12-15,1 0-5 16,4-15-25-16,3-7-94 15,1-5 23-15,-1 3 73 16,0 5 31-16,0 0 8 16,-2 3 1-16,-1 7 98 15,1 0 0-15,-3 5-8 16,0 4-50-16,0 0-36 16,3 0-3-16,1 0 0 15,1 8 1-15,0 9-2 16,-2-2 3-16,-2 4 3 0,-2-4-1 15,-3 2 1-15,-4-5-1 16,0 0-3-16,0-7-2 16,0-1 0-16,0 1-6 15,0-3 6-15,0-2 3 16,0 0-3-16,0 0 0 16,0-2-1-16,5-19-8 15,10-4-65-15,6-1 53 16,-4 1 21-16,1 6 1 15,-5 2 51-15,1 9-22 16,-5 2 7-16,1 4-10 16,4 2-1-16,1 0-25 0,4 8 15 15,-1 10 24-15,-3 4-1 16,-3-2-7-16,-8-2-19 16,-2-1-7-16,-2-6-3 15,0-2-3-15,-2-7-45 16,-25-2-134-16,-6-7-237 15</inkml:trace>
  <inkml:trace contextRef="#ctx0" brushRef="#br0" timeOffset="28071.01">17880 8596 1258 0,'0'0'69'0,"0"0"-61"0,0 0-8 16,0 0-16-16,0 0-302 16</inkml:trace>
  <inkml:trace contextRef="#ctx0" brushRef="#br0" timeOffset="30184.91">18542 8863 526 0,'0'0'155'0,"0"0"-66"15,0 0 29-15,0 0-1 16,0 0-16-16,0 0-26 16,0 0-21-16,0 0 1 15,11 0 5-15,5 0-25 0,3-3-6 16,4-6-16-1,-3-3-11-15,-3-2 3 0,-3 0-5 16,-3 0-5-16,-7 2-19 16,-4-3-24-16,0 3 17 15,0 3 6-15,0 0-17 16,-2 5 24-16,-9 4 9 16,-3 0-2-16,2 0 4 15,1 0 3-15,-1 0 2 16,5 8 1-16,1 1-7 15,2 1 4-15,-2 4 1 16,2 3 3-16,4 5 6 16,-2 5 3-16,2-1 2 15,0 2-5-15,0 0-3 0,0-4 5 16,6-2-5-16,6-5-1 16,-1-3 3-16,-1-6-5 15,-4-5 1-15,-2-3-1 16,1 0-12-16,-1 0-6 15,2-16-28-15,6-8-21 16,-1-5-31-16,3 0 46 16,-1 0 45-16,0 6 7 15,-1 5 25-15,-2 4 104 16,-1 4-59-16,-4 5 24 16,0 4-35-16,-5 1-22 15,0 0-16-15,0 0-1 16,0 0-2-16,0 0 9 0,2 0-26 15,4 0 1 1,3 1-4-16,0 16 1 0,0 1 0 16,2 3 0-16,-2-2 2 15,2-1-1-15,0-2 0 16,3-2 0-16,-1-2 3 16,-1-6-1-16,-2-4 2 15,1-2 5-15,-1 0-3 16,-1-6 4-16,-3-15-9 15,-4 0-1-15,0-7-20 16,0 2-15-16,-2 2 16 16,0 5 6-16,0 4 13 0,0 7 0 15,0 6 4 1,0 0 34-16,3 2 20 0,0 0-27 16,-1 0-11-16,2 0-20 15,7 0-10-15,0 7 9 16,3 6 1-16,1 1 2 15,-1 0 0-15,-1-4-2 16,-2 0 0-16,-2-2 0 16,0-4-2-16,-3 1-10 15,2-5-13-15,2 0-13 16,3 0 19-16,6-9-12 16,1-9-15-16,3-4 2 15,-4 1-6-15,-5 1 14 16,-3 3 26-16,-7 5 3 15,-2 2 6-15,-2 6 2 0,0 1 7 16,0 2 30-16,0 1-11 16,0 0-9-16,0 0-18 15,-11 0-2-15,0 0-2 16,0 0 3-16,0 0 0 16,1 0-2-16,4 9-10 15,-1 3 11-15,1 7-2 16,0 3-4-16,2 4 8 15,0 2 0-15,4 0 2 16,0 0-1-16,0-3 0 0,0 0 2 16,0-3-3-1,0-4 1-15,2-5 1 0,6-6 0 16,0-7 1-16,5 0-3 16,8-6-3-16,3-17-19 15,3-8-42-15,-2 1 43 16,-6 0 19-16,0 5 0 15,-4 4 2-15,-1 5 6 16,-1 6 19-16,0 4 23 16,-4 3-22-16,-2 3-10 15,1 0-13-15,0 0-3 16,-4 17 0-16,0 3 13 16,-4 4 5-16,2 2-7 15,-2 1-7-15,0-4 1 16,0-5-5-16,3-4 0 0,-3-4 2 15,2-6 0 1,-2-1 2-16,0-3-1 0,0 0 0 16,2 0-2-16,2 0 3 15,8-10-4-15,3-11-38 16,5-3-8-16,3 0 27 16,-4 2 16-16,2 2-2 15,-3 4 5-15,-5 6 0 16,-4 4 4-16,-3 4 31 15,2 2-35-15,-4 0-6 16,5 6 3-16,-1 13-1 16,2-2 4-16,1 1 15 0,-1 0 3 15,4-4 6 1,-1-2 3-16,-3-2-8 0,1-6-4 16,-5 0-14-16,1-2 5 15,2-2 5-15,2 0-7 16,3 0 10-16,1-6-14 15,1-12-21-15,1-4-135 16,2-8-242-16</inkml:trace>
  <inkml:trace contextRef="#ctx0" brushRef="#br0" timeOffset="32057.39">20087 8782 377 0,'0'0'258'0,"0"0"-134"15,0 0-39-15,0 0 17 16,0 0-31-16,0 0-43 16,4 5 33-16,0-5-15 15,3-2-18-15,-3-4 17 16,0 2-5-16,0 4 5 16,-2 0-34-16,2 0-11 15,0 0-17-15,3 14 16 16,-1 8-1-16,2 2 0 0,-4 4 4 15,-2 0-1-15,-2 0-1 16,0-6 3-16,0-2-4 16,0-3 1-16,0-7 0 15,0-3-2-15,0-5-75 16,0-2 4-16,-2 0 24 16,2-2-52-16,0-17-107 15,0-8 50-15,15-1 146 16,6 0 12-16,1 2 124 15,-2 2 25-15,-4 9-53 16,-3 2 17-16,-7 7-35 16,-1 6-30-16,-3 0-37 0,1 0-11 15,1 0-6-15,0 5 6 16,1 6 14 0,-1 3 22-16,3 4-1 0,-2 2-2 15,3 2-23-15,1 0 4 16,-2 1-10-16,2-8-3 15,-3-5 6-15,3-3-5 16,1-5 6-16,1-2 10 16,1 0-4-16,5-9 1 15,3-13-15-15,-3 0-20 16,-3-2-102-16,-3 2-106 16,-5 3-168-16,-1 4 27 15,-3 3 281-15,1 4 88 0,-3-1 274 16,2 2-65-1,0-1 21-15,0 1-83 0,-2 2-40 16,0 3 1-16,0 0-51 16,0 2-13-16,0 0-23 15,0 0-10 1,0 0-3-16,0 0-8 0,0 0 0 16,0 0-7-16,0 0-9 15,0 6 2-15,0 12 12 16,-4 6 2-16,-3 6 2 15,5 0 0-15,-1 2-1 16,3-4 0-16,0-3 1 16,0-10 6-16,0-5-8 15,0-6-27-15,10-4-17 0,3 0 23 16,-4-5 16-16,2-16-24 16,0-3-48-16,-2-1 7 15,2-4 11-15,0 0 24 16,0 2 25-16,3 1 10 15,-5 4 0-15,-1 5 25 16,0 8 25-16,-8 6 38 16,0 3-7-16,0 0-55 15,0 0-26-15,0 0-34 16,0 11 21-16,0 9 13 16,0 2 0-16,0 2 6 15,0 1-4-15,0-2 5 16,0 0-1-16,4-4-4 0,5-3 3 15,-1-4-4-15,0-4 1 16,0-8 3-16,1 0 0 16,5 0-5-16,-1-20 0 15,3-3-51-15,-3-1 9 16,0-5-20-16,3 3 13 16,-3 0 25-16,1 6 13 15,-6 4 11-15,-1 6 8 16,-2 6 39-16,-3 4 23 15,0 0-35-15,3 0-35 16,-1 2 1-16,-2 14-1 16,0 5 16-16,3-2-4 0,-3 3-7 15,2 0 12-15,-1-4-6 16,2-2-4 0,-1-2 2-16,-2-4-5 0,0-1 0 15,0-4 1-15,-2-3-4 16,0-2 5-16,3 0 8 15,3 0 4-15,4-19-18 16,-2 0-30-16,1 1 26 16,1 4 3-16,-4 2 1 15,0 3-1-15,-1 9 0 16,-1-3-6-16,0 3 0 16,2 0-4-16,-2 0 3 15,-2 10 3-15,0 6 2 16,0 4 3-16,1-2 6 15,-1 2-3-15,0-2 4 0,0-4-7 16,-2-2 2-16,0-4 1 16,0-4-3-16,0-2 0 15,0-2-33-15,0 0 9 16,0-6-11-16,12-16-82 16,1-8-85-16,9 0 83 15,1 0 70-15,-1 2 38 16,-2 6 11-16,-3 5 92 15,-3 4 25-15,-5 9 29 16,-3 4-28-16,-3 0-65 16,2 0-45-16,1 10 2 15,1 11 33-15,1 6 12 0,2 4 14 16,-2-4-25-16,5-3-17 16,-1-2-11-16,-1-8-14 15,-2-6 4-15,0-4-3 16,0-4-3-16,4 0-13 15,1-16-125-15,-4-14-123 16,2-6-387-16</inkml:trace>
  <inkml:trace contextRef="#ctx0" brushRef="#br0" timeOffset="32479.07">21268 8632 624 0,'0'0'338'16,"0"0"-172"-16,0 0-29 0,0 0-55 15,0 0-62-15,0 0-20 16,0-1-21-16,0 20 10 16,0 12 11-16,0 3 7 15,0 4 9-15,0 0-10 16,2 2 10-16,5-2 10 16,-1-6-11-16,-1-6-3 15,-3-9-12-15,0-4 1 16,-2-9 4-16,0-1-4 15,0-3 11-15,7 0 7 16,2-13 4-16,6-8-23 16,6-3-25-16,1-1 4 0,1 7 10 15,-2 2-7-15,0 4 12 16,-3 5 1-16,-7 7-1 16,-3 0 2-16,-8 9-14 15,0 14 8-15,-4 8 7 16,-19 1-6-16,-6 0 9 15,0-2-2-15,-2-5 4 16,2-6 5-16,5-5-4 16,8-7-1-16,8-7 0 15,8 0-2-15,0-12-29 16,0-20-376-16</inkml:trace>
  <inkml:trace contextRef="#ctx0" brushRef="#br0" timeOffset="33266.57">21603 8801 1069 0,'0'0'80'0,"0"0"-80"16,0 0 0-16,0 0 11 16,0 0-1-16,0 0-4 15,73 39 7-15,-59-39-9 16,-6 0 2-16,-1 0 2 15,-3-9-2-15,0-6-5 16,1 0-1-16,-5-1-6 16,0 1 2-16,0 1-5 15,0 1 8-15,0 3-2 0,0-1 3 16,0 4 0-16,0 0 2 16,0 4-1-16,0 1 28 15,0 2-3-15,-7 0-13 16,-1 0-5-16,-3 0-6 15,1 5 2-15,2 9-3 16,1 3 2-16,1 2 7 16,3 5-9-16,0 3 6 15,3 1-6-15,0 0 1 16,0-4 7-16,10 0-8 16,5-5 3-16,5-7 7 15,5-7-7-15,6-5 3 16,3 0 2-16,-1-17-9 0,-2-12 0 15,-8 0-22 1,-8-5 2-16,-9 3 15 0,0-1 5 16,-4-1 3-16,0 4 22 15,4 3 12-15,1 5 34 16,-1 3-6-16,6 4-10 16,-1 2-17-16,-5 6-23 15,-3 5-1-15,-3 1-14 16,0 0-7-16,0 18-8 15,-11 10 15-15,2-1 1 16,9 4-1-16,0-3-25 16,0-2-11-16,17-2-38 0,6-7 15 15,-1-2 41 1,-4-3 9-16,-4 0 9 0,-6 0 0 16,-3 2-11-1,-1-2 10-15,3 1-3 0,0-4 4 16,-1-1 0-16,1 1 1 15,-3-2 2-15,-2-2 1 16,1 0 18-16,0-5 10 16,1 0 4-16,5 0 60 15,9 0-34-15,3-5-45 16,10-14-9-16,-4-3-4 16,-4-4-4-16,-12 0-35 0,-11-2-158 15,0-4-268 1</inkml:trace>
  <inkml:trace contextRef="#ctx0" brushRef="#br0" timeOffset="34691.08">14785 9733 122 0,'0'0'145'0,"0"0"-42"15,0 0-76-15,0 0-18 16,0 0-7-16,0 0 3 16,0 0 21-16,-53-7 66 15,46 7 21-15,1 0 22 0,6 0-3 16,0 0-12-16,0 0-24 16,0-3 23-16,11-6-38 15,11-4-53-15,9-1-27 16,3 0-2-16,-1 9-2 15,-4 0 2-15,-6 5-53 16,-11 0-134-16,-7 2-226 16</inkml:trace>
  <inkml:trace contextRef="#ctx0" brushRef="#br0" timeOffset="35606.11">14785 9733 326 0,'7'20'348'0,"-7"-20"-258"15,0 0-21-15,0 0 8 16,0 0 3-16,0 0-39 16,-2 0-22-16,2 0-14 15,-2 0 9-15,2 0 15 16,-3 0-10-16,1 3-3 15,-4 1-11-15,-1 5-4 16,0 3 3-16,-2 5-3 16,5 4 9-16,0 2 16 15,1 7-12-15,1 2 8 0,2 5-11 16,0 4 1-16,0 3 5 16,0 6-11-16,0 10 8 15,0 9-4-15,0 7-5 16,0 0 5-16,0 2-3 15,0-3-5-15,0-3 7 16,-2-2-3-16,2-4 3 16,0 0 8-16,0-2-12 15,0-2 5-15,0-1-6 16,0-7 4-16,0-8-3 16,0-7-4-16,0-6 1 15,0-3-2-15,0 0 2 16,0 0 0-16,0 4-2 0,0 0 0 15,0 0 4 1,0-4-2-16,0-5-1 0,0-5 1 16,0-7-1-16,0 1 0 15,0 3 0-15,0 7 0 16,0 4 1-16,0 4 0 16,0 5 8-16,0-4-6 15,0-1-1-15,2-1 2 16,-2-6-4-16,2 0 1 15,-2-6 0-15,0 4-1 16,0 1 2-16,0 8-1 16,0 2 2-16,-2 2 5 0,2 0-1 15,0-6 2 1,0-4-5-16,0-8-1 0,0-6 0 16,0-6-3-16,0-1 0 15,0-4 4-15,0 1-3 16,-2 2 0-16,2 1-1 15,-3-2 0-15,3-1 0 16,0 0 1-16,0-2 0 16,0 0 3-16,0 2-2 15,0-2 12-15,0 0 5 16,0 0-6-16,0 0 1 16,14 0-4-16,11 3-7 15,14-3 0-15,9 0-1 0,2 0 0 16,0 0 5-1,-15 0-8-15,-10 0 0 0,-14 0-1 16,-9 0-6-16,-2 0-3 16,0-7-9-16,-13 2-28 15,-12-2-81-15,-2 2-87 16,5-7-281-16</inkml:trace>
  <inkml:trace contextRef="#ctx0" brushRef="#br0" timeOffset="39287.28">15530 10208 35 0,'0'0'589'16,"0"0"-504"-16,0 0-83 15,0 0-2-15,0 0-10 16,0 0-3-16,0 28 13 16,0-20 6-16,-5 1 34 0,1-1 13 15,-3-1 30 1,-1 0-31-16,-4-1-18 15,3-2-2-15,1-2 7 0,1-2 0 16,2 0 15-16,1 0-4 16,4-19 7-16,0-2-12 15,0-5-12-15,11-2-21 16,11-1-9-16,3 5-1 16,4 4-2-16,0 4 3 15,0 4-2-15,0 6-2 16,-5 6-3-16,-1 0-3 15,-8 3 5-15,-1 14 0 16,-10 4 2-16,-1 2 0 16,-3 5-2-16,0 2 0 15,-7 1 2-15,-11-2-2 0,0 4 0 16,-4-1 3-16,2 2-1 16,-1 0 0-16,2 0 1 15,1-2-1-15,-3 0 0 16,2 0 0-16,0-2-2 15,2-1 3-15,-1-4-1 16,5 0 5-16,-1-3-4 16,3-2 4-16,2-2-5 15,0 0 2-15,3-1 1 16,-1 2-2-16,0-1 3 16,0-4-2-16,1 0-1 15,1-7-1-15,1 2 0 16,2-7 1-16,0-2-1 15,2 0 0-15,0 0 4 0,0 0 2 16,0 0-5-16,0 0 7 16,0 0 0-16,0 0 3 15,0 0 9-15,0-11-9 16,0-6-9-16,0-1-2 16,11 0-4-16,2-1 4 15,3 4-3-15,-1-2 3 16,1 6-1-16,-3 1-2 15,3 4-3-15,-1 4 2 16,1 2-3-16,-1 0 4 16,-1 0 2-16,1 0-4 0,-3 3 3 15,-3 6-1 1,-3-1 2-16,-2-1-2 0,2 2 0 16,-4 1 2-16,0-2 0 15,0-1 1-15,0 0-1 16,0-5 1-16,1-2 0 15,3 0 2-15,4 0 8 16,7 0 32-16,3-14-12 16,7-4-20-16,-7 2 12 15,-4 2-16-15,-6 4 0 16,-3 2-4-16,-2 4 1 16,-5 1-6-16,0 3 3 15,0 0-27-15,0 0-54 16,0 0-80-16,0 11-111 0,-9 1-74 15</inkml:trace>
  <inkml:trace contextRef="#ctx0" brushRef="#br0" timeOffset="39568.21">15973 10730 728 0,'0'0'256'15,"0"0"-122"-15,0 0-73 0,0 0-20 16,0 0-21-16,0 0-19 16,52-18 0-16,-41 28-2 15,-2 10-9-15,-6 6 8 16,-3 4 0-16,0 2 1 15,0-4 1-15,-19-1 0 16,-1-8-71-16,-2-13-254 16</inkml:trace>
  <inkml:trace contextRef="#ctx0" brushRef="#br0" timeOffset="40781.96">16794 10118 372 0,'0'0'179'16,"0"0"8"-16,0 0-37 16,0 0-29-16,0 0-49 15,0 0-1-15,-2-32 5 16,2 22-22-16,0 0-21 15,0 1 8-15,0 7-13 16,0-3-6-16,0 5 2 16,0 0-14-16,0 0-10 15,0 0-5-15,0 0-14 0,-3 2 5 16,-1 15 11-16,-2 10 3 16,-2 9 1-16,2 10 1 15,1 12 10-15,-1 7-2 16,-1 1-3-16,-2-1 4 15,0-7-4-15,1-11 7 16,1-16-10-16,0-14 3 16,4-8 2-16,1-9-7 15,2 0 8-15,0 0 0 16,0 0 3-16,0 0 3 0,0-11-15 16,0-8-1-1,10-2-12-15,7 3-9 0,8 3 9 16,2 2 4-1,0 5 2-15,2 7 4 0,4 1-6 16,0 0 4-16,-1 0 0 16,-10 2 1-16,-11 5 2 15,-7-2-14-15,-4-4-22 16,0 1 13-16,0-2 1 16,0 0 7-16,-8 0 15 15,-9 0-5-15,5 0-26 16,-2-6 21-16,7-8 7 15,3-6-2-15,2-1 6 16,2 0 0-16,0-1 5 16,0 2 3-16,6 2 3 0,6 2 9 15,-6 6 12-15,-1 1-1 16,-1 6 9-16,-4 3-9 16,0 0-13-16,0 0-10 15,0 0-8-15,0 0-4 16,0 6-11-16,0 16 8 15,4 6 7-15,1 6 0 16,-3 4 3-16,-2 6-2 16,0 2 5-16,0 1-2 15,-5-1-3-15,-10-5 3 16,4-6-2-16,6-12-1 16,5-11-2-16,0-12 0 15,12 0-35-15,19-9-43 16,5-17-250-16,-1-4-581 0</inkml:trace>
  <inkml:trace contextRef="#ctx0" brushRef="#br0" timeOffset="41036.81">17325 10684 767 0,'0'0'167'0,"0"0"-42"16,0 0-96-16,0 0 11 15,0 0-37-15,0 0-3 0,50 58 0 16,-50-24-2-16,-2 2 3 16,-19-2-1-16,-4-2 0 15,0-10 2-15,5-8-5 16,9-14-191-16,5-5-640 15</inkml:trace>
  <inkml:trace contextRef="#ctx0" brushRef="#br0" timeOffset="42070.15">18023 10057 458 0,'0'0'152'0,"0"0"-53"15,0 0 2-15,0 0 0 16,0 0 1-16,0 0-49 15,33-26-7-15,-33 26 2 16,0 0 12-16,0 0-12 16,0 0-7-16,0 0-16 15,0 0-14-15,0 0 2 0,0 0-11 16,0 0-2-16,-4 0-3 16,-2 0-8-16,-2 0 0 15,-3 1 9-15,-5 10 1 16,-1 8 1-16,-4 5 3 15,-1 3-3-15,0 7 5 16,-1 4-2-16,3 3 0 16,5 8 11-16,3 1 0 15,8-3 3-15,4-4-6 16,0-5 0-16,18-2-5 16,11-3 7-16,4-7-7 15,1-9 6-15,3-7-7 16,1-10 6-16,5 0 0 15,-1-10-5-15,-9-16-6 0,-8 0-1 16,-16 2-25-16,-9 0 16 16,-2 6-6-16,-28 6 6 15,-5 4 3-15,-5 8 7 16,0 0 4-16,2 3-1 16,7 14 0-16,7 3 6 15,8-6-9-15,7-2 4 16,7-6-4-16,2-2 2 15,0 0-5-15,15-1-11 16,18-3-59-16,5 0-155 16,7-8-507-16</inkml:trace>
  <inkml:trace contextRef="#ctx0" brushRef="#br0" timeOffset="42969.14">18397 9663 1050 0,'0'0'182'0,"0"0"-98"15,0 0-48-15,0 0-36 16,0 0 2-16,0 0-2 0,87 5 1 15,-60-2-1-15,-5-3 5 16,0 0-4-16,-2-6-2 16,3-12 1-16,-4-5-14 15,2-2 7-15,-9 4 1 16,-2-2 6-16,-1 0 3 16,-7 6-2-16,0 1 3 15,0 2 11-15,0 5 15 16,-2 4 25-16,0 3-4 15,0 2-23-15,0 0-13 16,0 0-15-16,0 0-6 16,0 2-7-16,0 17 6 15,0 11 4-15,0 9 3 0,0 12 0 16,0 10 2-16,0 13-1 16,2 11-2-16,1 7 2 15,2 6 0-15,-5 9-1 16,4 9-1-16,-2 4 1 15,7-2 5-15,0-7-2 16,0-7 0-16,-2-7 3 16,-3-8-5-16,-2-4 8 15,3-8-5-15,-1-6 2 16,1-11-3-16,-1-9-1 16,1-12 6-16,-1-12-2 15,-2-12-4-15,0-7-1 0,-2-5 2 16,0-3-3-16,0 0 10 15,0 0-3-15,0 0 9 16,0 0-11-16,0 0-2 16,0 0-2-16,0 0 0 15,0 0-1-15,0 0 0 16,0 0-5-16,0 0 4 16,0 1-2-16,3 8-3 15,-1 2-3-15,2 10 6 16,3-3 3-16,-4 2 0 15,-1 0 1-15,-2-8-2 16,0 0 2-16,0 0-1 16,0-2 4-16,-14 2-3 15,-1-3 10-15,-6 3 1 16,6-5-11-16,6-1 12 0,4-5-13 16,3 2 1-16,0-3 7 15,2 0-6-15,-2 0-2 16,-5 0 6-16,-11 0-4 15,-7 0 6-15,-12 0-8 16,-9-3-18-16,-6 3 6 16,-6 0-42-16,-13 0-79 15,-3 18-94-15,7 1-554 16</inkml:trace>
  <inkml:trace contextRef="#ctx0" brushRef="#br0" timeOffset="45075.27">25272 9099 214 0,'-3'0'184'0,"1"0"-24"15,2 0 12-15,0 0 38 16,0 0-53-16,0 0-58 0,0 0-36 16,0 0-27-16,2 0-20 15,14 0 8-15,9 0-13 16,4 0-8-16,4 0-2 15,2 0-1-15,3 0-1 16,-2 0-65-16,-5-2-212 16,-9-5-311-16</inkml:trace>
  <inkml:trace contextRef="#ctx0" brushRef="#br0" timeOffset="45823.37">25334 9196 401 0,'0'0'121'0,"0"0"-68"0,0 0 48 16,0 0-24-16,0 0 55 15,0 0-66-15,-27-36-24 16,27 33-1-16,-2 3 7 15,2 0-1-15,0 0-4 16,0 0-20-16,0 0 1 16,0 0-15-16,0 0-6 15,0 0-3-15,0 15-8 0,0 16 8 16,2 18 0-16,9 15 3 16,-2 17 2-16,0 11-1 15,-2 18-1-15,-1 12 4 16,-1 8-3-16,1 4 5 15,2-6 16-15,-2-10-3 16,5-10 0-16,1-10 1 16,1-13-12-16,-5-13 1 15,0-9-6-15,-4-10 1 16,-2-7-5-16,0-9 0 16,3-8-1-16,-3-7 1 15,2-10-2-15,-2-4 3 16,0-4-1-16,-2-4 4 0,0 0 4 15,0 3-8 1,0-3 11-16,3 1-6 0,-3-1 3 16,5 0 0-16,-1 0-10 15,0 0-2-15,1 0-1 16,-5 0-4-16,0 0 5 16,0 0-6-16,0 0 1 15,0 0 3-15,0 0-6 16,-7 0 10-16,-4-1 0 15,2-2-3-15,2 0 1 16,3 3 4-16,4 0 1 16,0 0 6-16,0 0 0 15,0-1 36-15,17-3-6 16,15-2-9-16,8 0-23 0,9 4-5 16,9 0 0-1,9 2-1-15,0 0-1 0,-7 0-2 16,-20 0-11-16,-17 0-39 15,-19 0 20-15,-4 0-19 16,0 0-78-16,-18 0-43 16,-2-10-56-16</inkml:trace>
  <inkml:trace contextRef="#ctx0" brushRef="#br0" timeOffset="46980.54">26063 9585 320 0,'0'0'197'0,"0"0"-86"15,0 0-21-15,0 0 29 16,0 0-36-16,0 0-20 15,0 0-6-15,0 0-5 16,0 0 4-16,0 0 4 16,0 0-7-16,0 0-25 15,0-2-22-15,0-6-2 16,0-1 5-16,0-2-8 0,0-3 6 16,0 0-6-1,0-5-1-15,0 4 4 0,0-2-4 16,0 1 5-16,0 2 7 15,0 7-7-15,0 0 14 16,0 7 5-16,0-1-2 16,0 1 1-16,0 0-17 15,0 0-6-15,0 0-1 16,0 0-11-16,0 9-5 16,0 16 6-16,0 13 11 15,0 6 0-15,5 4-2 16,-3 8 2-16,0 4 1 15,-2 3 0-15,0 0-1 16,0-2 0-16,0-8 3 16,0-7-2-16,0-9 2 0,0-11 3 15,0-8 0-15,0-7-3 16,0-8 3-16,0-3-3 16,0 0 0-16,0 0 7 15,0 0-6-15,0 0 5 16,0 0 2-16,0 0-10 15,0 0 1-15,0 0-2 16,0 0-6-16,0 2 2 16,0 0-9-16,-9 3 13 15,-7-2 2-15,-2 1-2 0,-2-2 8 16,4-2-7 0,3 0-1-16,5 0 5 0,3 0-4 15,5 0 0-15,0 0 4 16,0 0-3-16,0 0 24 15,16 0 8-15,10 0-10 16,10-9-24-16,4 6-1 16,1 3 1-16,-10 0 0 15,-8 0-26-15,-4 0-122 16,-15 0-149-16</inkml:trace>
  <inkml:trace contextRef="#ctx0" brushRef="#br0" timeOffset="47835.43">26643 10004 753 0,'0'0'225'16,"0"0"-99"-16,0 0 32 15,0 0-70-15,0 0-31 16,0 0-9-16,33-34-20 16,-26 34-18-16,-1 0 4 15,-4 0-14-15,-2 15-11 16,0 18 6-16,0 6 6 15,-25 5-1-15,-3-3 0 16,2-2-18-16,-1-8-63 0,8-8-44 16,9-15-96-16,10-8-412 15</inkml:trace>
  <inkml:trace contextRef="#ctx0" brushRef="#br0" timeOffset="48724.92">27224 9406 427 0,'0'0'108'0,"0"0"-48"16,0 0-12-16,0 0-3 16,0 0-16-16,0 0 5 15,-29 38 32-15,27-34-15 16,0-2-19-16,0-2 0 15,0 0 29-15,-4 0-23 16,4 0-21-16,2 0 9 16,0 0 20-16,0-2 21 15,12-18 18-15,10-6-78 0,4 1-7 16,1 2-3-16,0 5 3 16,-6 6 0-16,-4 7 5 15,-3 5-1-15,-6 0-4 16,3 15-11-16,-6 14 5 15,-2 8 6-15,-3 6 8 16,0-3-3-16,-8 0 0 16,-11-2 5-16,-6 0-2 15,-2-4-3-15,-6-4 2 16,4-8-5-16,4-8 4 16,12-8-3-16,9-6-2 15,4-2 22-15,0-19 1 16,13-5-24-16,9 3-21 0,7 7 9 15,0 4 7 1,7 10 1-16,8 2-4 0,5 0-1 16,5 24 7-16,2 8-1 15,-10 3 3-15,-10 6 0 16,-16-2-2-16,-20-2-3 16,0-2 5-16,-18-5 17 15,-18-2 10-15,-3-2 0 16,-1-6 9-16,1-5-16 15,6-2 0-15,4-6-14 16,4-4-1-16,8-3 0 16,6 0-5-16,8 0-22 15,3-12-42-15,10-4-130 16,23-3-404-16</inkml:trace>
  <inkml:trace contextRef="#ctx0" brushRef="#br0" timeOffset="48992.32">27949 9988 535 0,'0'0'522'16,"0"0"-389"-16,0 0 2 15,0 0-50-15,0 0-32 16,0 0-31-16,19-42-21 15,-13 42-1-15,-6 0-9 0,0 14-3 16,0 18 6 0,-19 8 6-16,-7 4 10 0,-8-2-8 15,1 0-2-15,4-8 0 16,4-9-117-16,12-20-218 16</inkml:trace>
  <inkml:trace contextRef="#ctx0" brushRef="#br0" timeOffset="49685.93">28392 9402 471 0,'0'0'160'0,"0"0"-19"16,0 0 36-16,0 0-58 16,0 0-53-16,0 0 13 15,16-35-22-15,-12 31 3 16,-1 1-7-16,-1 3-7 15,-2 0 12-15,0 0-21 16,0 0-18-16,0 0-12 0,0 0-7 16,0 0-4-16,0 3-8 15,0 12 9-15,0 9 3 16,0 5 3-16,-9 2-2 16,-5 1 1-16,-1 5-1 15,3-7 1-15,1-4 1 16,9-8-2-16,2-10 5 15,0-6-6-15,11-2 6 16,16 0 12-16,6 0-7 16,4 0-4-16,-4-5-4 15,-2 5-2-15,-6 0-2 16,-8 0-2-16,-6 0-2 0,-1 12 4 16,-10 5-15-1,0 5 13-15,0 6 3 0,-16 4-6 16,-16 3 5-16,-7-4 2 15,-9-4-1-15,6-6 1 16,7-9 0-16,14-8 5 16,11-4-4-16,8 0-1 15,2-19 20-15,0-6-12 16,23 2-6-16,6 2 2 16,6 10-3-16,0 6-2 15,-4 3 0-15,-4 2-4 16,-5 0 2-16,-8 2-9 15,-8 7-82-15,-6-8-58 16,0-1-58-16,-6-10-165 16</inkml:trace>
  <inkml:trace contextRef="#ctx0" brushRef="#br0" timeOffset="49896.81">28396 9409 1043 0,'0'0'222'0,"0"0"-95"16,0 0 15-16,0 0-58 15,0 0-60-15,0 0-20 16,103-12-3-16,-69 12 1 16,-10 0-4-16,-8 0 2 0,-5 0-62 15,-6 0-145 1,3-5-203-16</inkml:trace>
  <inkml:trace contextRef="#ctx0" brushRef="#br0" timeOffset="50684.13">28805 9169 666 0,'0'0'224'0,"0"0"-67"15,0 0-105-15,0 0-23 16,0 0 5-16,0 0-25 16,151-7-9-16,-122 7 6 15,-2-2-2-15,-7-2-4 16,-9 2-1-16,-4 0-25 15,-5-5 26-15,-2 2-2 16,0-4-5-16,0-3 1 16,0 3-4-16,0 0 10 15,0 5 18-15,0 1 36 16,0 1 6-16,0 2 6 0,0 0-15 16,0 0-19-16,0 0-22 15,0 0-10-15,0 0-13 16,0 14-6-16,0 13 19 15,0 12 1-15,0 7 3 16,0 10 3-16,0 10 0 16,0 8 5-16,0 6-9 15,0 11 3-15,4 6 8 16,1 5-2-16,-3 6 1 16,-2-3 11-16,0-8-13 15,0-6 0-15,0-8-1 16,0-4-4-16,0-8 2 15,0-13-4-15,-2-9-2 16,0-9 6-16,2-4-6 16,0-8 6-16,0-2-2 0,0-4-6 15,0-7 8-15,0-6-4 16,0-4 3-16,0-3 2 16,0 0-4-16,0-2 8 15,0 0 0-15,0 0-8 16,0 0 3-16,0 2-6 15,0 1-2-15,0 4-3 16,0-3 2-16,0 2 1 16,0-3 0-16,0-3 5 15,0 3-1-15,0-3-3 0,0 0 1 16,0 0 4 0,0 0-6-16,0 0 1 0,-9 0 1 15,-20 0 2-15,-15 0 4 16,-16 0-7-16,-6 0-1 15,4 6-49-15,7-1-169 16,14-5-287-16</inkml:trace>
  <inkml:trace contextRef="#ctx0" brushRef="#br0" timeOffset="73117.28">3167 14351 508 0,'0'-4'164'15,"0"0"-41"-15,0 3 9 16,0-4-15-16,0 5-12 16,0-4-20-16,0 4-45 15,0 0 9-15,0 0 14 0,0 0-29 16,0 0-15-16,0 0-19 15,0 0-6 1,-2 4-2-16,-3 16-12 0,1 6 20 16,4 4-1-16,0-4 4 15,0-3-3-15,6-5 1 16,8-8 2-16,-5-6 2 16,-3-4-2-16,3 0 10 15,1-16 3-15,-2-8-4 16,-3-3 5-16,-5 9-3 15,0 9-10-15,0 4-3 16,0 5-1-16,0 0-22 16,-9 0 5-16,-7 6-52 0,-3 13 9 15,2 2-48-15,9-3-53 16,8-9-181-16,0-9-122 16</inkml:trace>
  <inkml:trace contextRef="#ctx0" brushRef="#br0" timeOffset="73519.48">3682 14200 788 0,'0'0'220'16,"0"0"-107"-16,0 0-11 0,0 0-59 15,0 0 34-15,0 0 1 16,22-53 0-16,-22 53-23 16,0 0-6-16,0 0-18 15,0 0-15-15,0 0-4 16,0 0-12-16,0 0-1 16,0 2-1-16,0 17-5 15,0 13 1-15,0 9 5 16,0 7 1-16,0 5 2 15,0 5 0-15,-2 0 0 16,0 0-2-16,0-8 0 16,-2-6 0-16,-1-16 0 15,2-12 1-15,1-6-1 0,0-6 0 16,0-4-26-16,-1 0-25 16,-1-14-25-16,4-24-32 15,0-23-237-15,0-9-601 16</inkml:trace>
  <inkml:trace contextRef="#ctx0" brushRef="#br0" timeOffset="73564.45">3682 14200 220 0</inkml:trace>
  <inkml:trace contextRef="#ctx0" brushRef="#br0" timeOffset="73781.77">3682 14200 220 0,'-44'-32'764'0,"44"32"-549"0,0 0-92 0,0 0-56 16,0 0-11-16,0 0-32 16,-25-35-24-16,29 35-13 15,19 1-8-15,12 19 17 0,15 9 4 16,0 5 10-16,0 7-10 15,-10 6 3-15,-14 12-2 16,-12 2 0-16,-12 8-1 16,-2-11-7-16,-4-6 5 15,-21-6 2-15,-4-16 3 16,-2-2 3-16,-4-10-3 16,4-7 6-16,2-6-5 15,6-5-4-15,7 0-70 16,12-16-77-16,4-10-217 15</inkml:trace>
  <inkml:trace contextRef="#ctx0" brushRef="#br0" timeOffset="75043.13">4020 14575 1108 0,'0'0'146'16,"0"0"-87"-16,0 0-27 15,0 0-32-15,0 0 0 16,0 0 0-16,172-104-8 16,-145 87-20-16,-2-5-11 15,-10 3 24-15,-3-4 7 16,-10 0-2-16,-2 3 5 16,0 5-9-16,0 2-3 15,-6 10 1-15,-8-4 4 0,-1 7 5 16,-4 0 2-16,1 0-5 15,-1 10 6-15,-2 4 0 16,6 4 0-16,-1 5 3 16,5-2-8-16,4 7 9 15,5 7 2-15,2 1 5 16,0-1 19-16,7 2-8 16,13-5-1-16,6-6-1 15,8-5-4-15,1-10-2 16,6-9 0-16,1-2 3 15,1-16-6-15,-8-12-7 16,-3-11-43-16,-8 2-31 0,-6 1 32 16,-2 0 23-1,-1 6 17-15,-1-2 2 0,3 7 35 16,-1 10 25-16,-1 2 3 16,3 1 0-16,-3 6-21 15,2 5 4-15,-7 1-11 16,2 0-35-16,-3 5-2 15,-1 15 0-15,1 6 2 16,3 4 1-16,-8-4 1 16,3-1-1-16,-3-9 0 15,-2-6-1-15,-2-6 6 16,0-4-5-16,0 0 1 16,0 0 1-16,0 0-3 15,0-16-13-15,0-7-60 0,0-5-18 16,0 2 77-16,-9 4 12 15,1 2 4-15,-1 4 7 16,2 10 35-16,2 2-9 16,3 4-4-16,-4 0-21 15,-1 0-10-15,-5 10-9 16,0 14 2-16,0 9 6 16,1 6-5-16,2 5 6 15,7 2-2-15,0 0 4 16,2-5 2-16,0-7-1 15,9-8-2-15,9-8 5 16,6-12 0-16,5-6 12 16,4 0-2-16,1-20-14 0,0-10-2 15,-5-16-7-15,0-6-49 16,-6-6-5-16,2 0 19 16,-4 5 42-16,-6 7 5 15,-4 6-4-15,-4 6 34 16,-5 12 15-16,-2 10 7 15,0 8-10-15,0 2-12 16,0 2-31-16,0 0-4 16,0 0-27-16,0 16 13 15,-2 6 13-15,-7 8 2 16,0 2-2-16,2 7 2 16,-1 0-1-16,1 6 0 15,-3 3 2-15,4-2-2 16,0-6 1-16,1-4-1 15,3-10 6-15,2-10 1 0,0-10 3 16,0-2-3-16,0-4 0 16,2-4 46-16,23-18 8 15,8-6-53-15,7-8-7 16,0 1-1-16,-5 4-42 16,-6 9-27-16,-10 8 8 15,-9 6 50-15,-10 8 9 16,0 0-5-16,0 0-35 15,-19 10-32-15,-10 9 67 16,-2 6 6-16,4 1 0 16,4-8-2-16,13 0 3 15,2-6 0-15,8-1 3 0,0 2-2 16,0 7 11-16,12 8 11 16,13-2-10-16,6 6 6 15,6-1-12-15,3-4-2 16,1-4-5-16,-8-14-118 15,-4-9-285-15</inkml:trace>
  <inkml:trace contextRef="#ctx0" brushRef="#br0" timeOffset="75777.7">5546 14446 1033 0,'0'0'77'0,"0"0"-72"16,0 0-3-16,0 0 11 15,0 0-7-15,0 0 2 16,-2-2-4-16,2 2 24 16,0 0 22-16,-6 0-41 15,0 18-7-15,0 14-2 16,-1 3 10-16,7 2 4 15,0-3-1-15,0-1-11 16,7-10 8-16,11 0-8 16,-1-11 5-16,3-7 4 0,1-5-6 15,-4 0 12-15,1-28-17 16,-11-4-43-16,-7-3-30 16,0 4 27-16,-9 1 29 15,-20 7 17-15,-2 6 5 16,2 5 46-16,4 6 3 15,7 6-13-15,9 0-13 16,7 0-19-16,2 0 7 16,0 0-11-16,0 0-5 15,2 6-1-15,11 8 1 16,8-4 12-16,3 0 0 16,8-3-9-16,3-7 2 15,3 0 0-15,-2 0-5 0,-5-21-18 16,-9-4-12-16,-10-4 6 15,-4-3 24 1,-3 1 2-16,-5-1 2 0,0 2 15 16,0 0-7-16,0 6 0 15,0 7 2-15,0 8 10 16,0 5 2-16,0 4-6 16,0 0-15-16,0 0-5 15,0 16-14-15,0 27-3 16,4 20 17-16,6 24 2 15,-4 11 18-15,1 9-8 16,1 0 18-16,0-4-7 16,-2-5-13-16,1-16-2 15,-1-7-5-15,-2-26-3 0,1-14 4 16,-2-22-1-16,1-8 1 16,3-5 9-16,6-13-13 15,3-18-50-15,-1-18-175 16,1-1-329-16</inkml:trace>
  <inkml:trace contextRef="#ctx0" brushRef="#br0" timeOffset="75967.61">5688 14851 1175 0,'0'0'191'0,"0"0"-85"16,0 0-20-16,0 0-73 15,0 0-13-15,0 0 0 16,157-111-3-16,-124 85-19 16,-6 3-130-16,-8-9-120 15,-2 1-447-15</inkml:trace>
  <inkml:trace contextRef="#ctx0" brushRef="#br0" timeOffset="76482.42">6502 13953 826 0,'0'0'159'0,"0"0"-154"15,0 0-3-15,0 0-2 16,0 0 3-16,0 0 15 0,-31 46 8 15,20-24 22-15,-3 0-15 16,3 1 20-16,5 0 2 16,6-2-20-16,0 3-16 15,4 3 0-15,21 1 5 16,4 0-4-16,8-2-4 16,-1 1-6-16,-5 2-9 15,-8-5 2-15,-11 0 0 16,-7 3 1-16,-5-6 2 15,0 4 3-15,-9-1 18 16,-13-4-10-16,0-6-6 16,-5-9-1-16,2-5-10 15,1 0 9-15,-1-25-9 0,8-15-54 16,5-9-233-16</inkml:trace>
  <inkml:trace contextRef="#ctx0" brushRef="#br0" timeOffset="76657.23">6462 14075 1110 0,'0'0'322'15,"0"0"-215"-15,0 0-50 16,0 0-19-16,0 0-33 16,0 0-5-16,81-37-1 15,-46 29-34-15,3 4-55 0,1-1-158 16,0-1-285-16</inkml:trace>
  <inkml:trace contextRef="#ctx0" brushRef="#br0" timeOffset="77059.78">6877 14033 623 0,'0'0'454'0,"0"0"-386"15,0 0-8-15,0 0-21 16,0 0-11-16,0 0-9 15,-14 1 0-15,14-1 5 16,0 0 0-16,2 0-14 16,7-1-10-16,3-2-6 15,3 3-3-15,1 0 4 16,4 8-12-16,-3 15 12 0,2-1-3 16,-9 8 3-16,-3 4 1 15,-7-1 1-15,0 6 2 16,-11 3-1-16,-16 1 2 15,-2 0 5-15,0-4 17 16,7-12 12-16,11-13 6 16,7-5 10-16,4-9-4 15,0 0 9-15,8 0-1 16,25 0-29-16,13 0-6 16,4 0-11-16,0 1-4 0,-8 6-1 15,-6-3-3 1,-14 2 0-16,-6-6 0 0,-8 0-33 15,-8 0-92 1,0-13-119-16,0-13-904 0</inkml:trace>
  <inkml:trace contextRef="#ctx0" brushRef="#br0" timeOffset="77861.83">7585 14107 765 0,'0'0'296'0,"0"0"-158"16,0 0-50-16,0 0-37 15,0 0-37-15,0 0-14 16,45-2-6-16,-40 7 1 16,-3 5 2-16,2 1 2 15,-2-1-1-15,-2-2 2 16,3-3 1-16,-3 0-1 15,0-3 0-15,0 0-2 16,0-2-30-16,0 0-18 16,0 0 24-16,0 0 23 0,0-12-14 15,0-5-12 1,0 2 25-16,-3-3 4 0,-1 4 1 16,2 6 27-16,0 2 29 15,2 4-36-15,0 2-9 16,-3 0-9-16,3 0-3 15,-2 0-1-15,-1 0-11 16,-3 0 2-16,2 5 10 16,-3 12 5-16,0 0 0 15,2 7 22-15,-1 7-4 16,2 4 12-16,4 4 4 16,0 1-1-16,0-3 2 15,0 4-17-15,15-8-9 16,5-5-1-16,5-10 7 0,4-17 6 15,6-1-3 1,7-10-5-16,1-17-9 0,-1-8-1 16,-6 3-8-16,-12 3-56 15,-3 4-123-15,-6 4-73 16,-6 2-153-16,2 3-75 16</inkml:trace>
  <inkml:trace contextRef="#ctx0" brushRef="#br0" timeOffset="78845.27">7982 14195 232 0,'0'0'270'16,"0"0"-27"-16,0 0-62 15,0 0-52-15,0 0-17 16,0 0-58-16,23-16-34 16,-23 16-11-16,0 0-9 15,2 0 0-15,0 0-1 0,-2 1 2 16,0 2 4-16,0-3-3 16,0 0 0-16,0 0 0 15,0 0 1-15,0 0-3 16,0 0 2-16,0 0 4 15,-2 0 10-15,-2-3 24 16,1-9 5-16,0-2 17 16,3 2-13-16,0 1 11 15,0 2-22-15,0 6-19 16,0-3-5-16,0 3-5 16,0 3-8-16,-2 0 7 15,0 0-8-15,0 0-1 0,-5 0-6 16,1 3-6-16,-3 15 12 15,-7 10-1-15,3-4 2 16,-3 5-1-16,3-2 1 16,4-1 0-16,0 2 0 15,7-5-1-15,2-2-1 16,0-11 0-16,0 0 2 16,0-5-1-16,0-5 1 15,0 0-15-15,4 0 6 16,10 0 3-16,3-12 4 15,1-6-8-15,0-5-9 16,-4 1 6-16,-6 0 3 16,-1 4 8-16,-3 2 2 0,-2 8 2 15,1 2 9-15,-3 6 9 16,0 0-4-16,0 0-13 16,0 0-3-16,3 0-5 15,-1 0 0-15,4 0-6 16,1 0 11-16,1 12-1 15,6 4 1-15,1 2 2 16,1 3 1-16,2 0-3 16,0-3 2-16,-4-4-2 15,-3-4 1-15,-3-6 6 16,1-4-6-16,0 0 12 16,4-1-8-16,6-20 8 15,-4-3-11-15,3-2-2 0,-7-8 4 16,1-2-4-16,-2-7 1 15,-1-4 0-15,3-8 2 16,1 4-3-16,1 6 5 16,-4 16 19-16,-5 12 10 15,-3 11-10-15,-2 6-18 16,0 6-6-16,-7 20-11 16,-9 13 11-16,-1 3 0 15,5-5 3-15,10-2 2 16,2-5-5-16,0-10-8 15,2-8 0-15,16-9-9 16,5-3 17-16,4 0-6 0,-3 0-31 16,-4 0-31-1,-9 0-55-15,-6 0 107 0,-5 0 15 16,0 0-6-16,2 2-5 16,0 19 12-16,5 2 28 15,-1 0 38-15,3 0-20 16,1 0-20-16,-4-3-14 15,1-5-11-15,2 1 2 16,0-5 3-16,2-3-6 16,7-4-56-16,7-4-92 15,4 0-89-15,2-23-347 16</inkml:trace>
  <inkml:trace contextRef="#ctx0" brushRef="#br0" timeOffset="79707.69">8778 14191 493 0,'0'0'304'0,"0"0"-120"0,0 0-50 16,0 0-54-16,0 0-17 16,0 0-41-16,-13-57-7 15,3 45-2-15,4-2-11 16,-3 2 9-16,0 3 7 16,4 2 17-16,3 3-1 15,-2 3 0-15,2 1-18 16,-1 0-7-16,1 0-9 15,-2 0-6-15,-5 0-6 16,-2 14 7-16,0 7 5 16,-3 6 0-16,1 2 2 15,2 5 4-15,-1-1-5 0,4-1 1 16,1-4 5-16,5-5-7 16,2-10 8-16,0-5-8 15,0-8 4-15,7 0 15 16,13-18-10-16,-3-12 10 15,4-8-19-15,-4-1-1 16,1-7-4-16,-5 2-5 16,-1 2-12-16,-8 0 13 15,-4 6 3-15,0-4 6 16,0 4-1-16,-14 6 4 16,3 8-3-16,3 8 3 0,3 10 21 15,3 4 9-15,-3 0-33 16,1 0-13-1,-5 8 5-15,0 8 8 16,-2 8 2-16,4 4-2 0,3 7 0 16,4 6 5-16,0 8-5 15,0 4 5-15,0 0 1 16,0-4-5-16,6-3 3 16,3-13-4-16,1-8 0 15,-2-8 3-15,1-8-1 16,0-8 5-16,2-1 4 15,7 0-3-15,4-6 5 16,5-15-6-16,2-2-1 16,2 0-3-16,-4-4 0 15,2-4-3-15,0-4 0 0,0 0 2 16,-4 6-2-16,-8 9 0 16,-10 10 0-16,-7 7 13 15,0 3 3-15,-3 0-16 16,-25 9-21-16,-6 15 20 15,3 4 1-15,9-1 0 16,15-4-4-16,7-2 3 16,0-2-2-16,12-3 3 15,14 0 2-15,1 0 0 16,2-2-4-16,-5 2 2 16,-4 0 0-16,-9-2-1 15,-6 4-1-15,-5-1 1 0,0 0 0 16,0 0 1-16,-13-2 4 15,-6-1 1-15,-2-3 2 16,-6-5-7-16,-2-5-56 16,0-1-152-16,6-1-266 15</inkml:trace>
  <inkml:trace contextRef="#ctx0" brushRef="#br0" timeOffset="85567.99">14322 13721 164 0,'0'-9'251'0,"0"1"-112"16,-2 0-35-16,2 1-15 16,0 4 42-16,0-1-47 15,0-1 11-15,0 3-42 16,0-1-9-16,0-1 26 0,0 4-31 16,0-6 4-16,0 3 0 15,0 2-11-15,0-3-9 16,0 4-2-16,0 0 5 15,0 0-1-15,0 0-13 16,0 0-12-16,0 0-5 16,0 16-19-16,0 22 0 15,-4 12 24-15,-2 6 3 16,2 2 16-16,2-6-10 16,2-4-9-16,-2 1 7 15,-1-15-3-15,1-2-3 16,-2-12 6-16,4-8-7 0,-2-6-2 15,2-6-97-15,-2 0-30 16,-6-6-17-16,2-22-277 16</inkml:trace>
  <inkml:trace contextRef="#ctx0" brushRef="#br0" timeOffset="86145.65">14258 13740 860 0,'0'0'206'0,"0"0"-56"16,0 0-68-16,0 0-29 16,0 0-26-16,0 0 5 15,68-136-29-15,-36 119-1 0,-6 3 0 16,1 5-2-16,-2 2 0 16,-6 5 0-16,2 2-2 15,-4 0 0-15,-1 0-8 16,-5 14 2-16,-1 10 1 15,-8 5 3-15,-2 4 4 16,0 1-5-16,-19 3 2 16,-10-1 3-16,-2-2 0 15,-2-5 3-15,0-3-3 16,1-6 0-16,5-5 4 16,1-5-4-16,5-2 1 15,8-6 4-15,7-2-4 0,4 0 9 16,2 0 17-16,0-2 11 15,0-7-23-15,0-3-4 16,0 3 9-16,0 1 0 16,6 0-10-16,1 1 0 15,-1 4-6-15,-4 1-4 16,1 2-2-16,-3 0 1 16,5 0-10-16,1 2-6 15,7 21 13-15,1 2 4 16,3 8 1-16,2 0 1 15,1 4 8-15,-3-3-5 16,4-5 1-16,-1-2-6 16,-1-8 6-16,2-7-1 15,3-5-2-15,3-7-1 16,5 0 7-16,-1-2-5 0,2-18-4 16,-2-5-68-16,-4-5-111 15,-5 1-145-15,-6-3-225 16</inkml:trace>
  <inkml:trace contextRef="#ctx0" brushRef="#br0" timeOffset="87329.34">14743 13904 232 0,'0'0'162'16,"0"0"-29"-16,0 0-61 15,0 0-55-15,0 0-17 16,0 0-3-16,0-6 3 16,0 6 11-16,0 0 97 0,0 0 24 15,0 0-29 1,0 0-23-16,0 0 11 0,5 0-46 15,1 0-20-15,5 0 2 16,1 6 27-16,-1-4-9 16,5 1-15-16,1-3 2 15,-1 0-11-15,1 0-13 16,-1 0-1-16,-1-5-1 16,-1-7-5-16,-5-4 1 15,0 0-2-15,-7 0-22 16,-2 0 2-16,0 2-10 15,0 2 16-15,0 3 0 16,-2 2 3-16,-5 3 10 16,1 1 0-16,-1 3-2 15,-2 0 2-15,-2 0-4 0,-2 0 5 16,-3 12 1-16,1 9 7 16,-1 1 3-16,5 8 3 15,1-2 2-15,6 6 6 16,4 4-6-16,0 0 9 15,0-3-9-15,16-3-9 16,11-10 4-16,6-8-6 16,9-11 9-16,5-3-1 15,4 0-11-15,1-15-2 16,1-16-1-16,-1-5-126 16,-12-1-63-16,-3-4-131 15,-10 5-60-15,-4 7 46 0,-8 6 335 16,-6 9 118-16,-2 5 165 15,-3 9-68-15,-2 0-62 16,1 0-81-16,-1 0-44 16,2 0-15-16,-2 0 62 15,0 0-33-15,-2 5 21 16,0 1-29-16,0 2-14 16,0 0-14-16,0-6 4 15,0 3-5-15,0-4-4 16,0-1 5-16,0 0-5 15,0 0 2-15,0 0 3 16,0 0 6-16,0 0 0 16,-2-4 16-16,-6-8-21 15,-1 2 9-15,2-2-7 16,-2 3-8-16,5 0 14 0,-1 3 4 16,1 1 25-16,0 5-22 15,-1 0-14-15,2 0 0 16,-3 0-7-16,-5 0-1 15,-5 0-4-15,-4 20 1 16,-2 6-3-16,1 6 5 16,2 3-6-16,5 4 7 15,8-2 3-15,6-2-2 16,0-3 1-16,2-13 2 16,23-6-1-16,10-13-2 0,9 0 6 15,-1-24 7 1,-1-11-3-16,-9-5-9 0,-10-4-2 15,-7-2-13-15,-10 0-11 16,-6-2 8-16,0 4-3 16,0-8 12-16,0 6 5 15,-2-5 3-15,-4 12-1 16,-4 7 0-16,4 11 1 16,1 13 24-16,1 6 7 15,4 2-19-15,-2 0-13 16,2 0-11-16,-4 5-11 15,4 16 22-15,-3 9 0 16,3 4 0-16,0 8 0 16,0 7-2-16,13 7 2 15,0 4 1-15,-1 6 3 0,1-3 0 16,-1-10 0-16,3-9 4 16,1-11-1-16,3-15 11 15,2-11 9-15,6-7-4 16,2 0-8-16,6-13-1 15,5-15-14-15,5-6 0 16,4-8-74-16,0-3-125 16,-5 6-101-16,-3 2-562 15</inkml:trace>
  <inkml:trace contextRef="#ctx0" brushRef="#br0" timeOffset="88515.66">16179 13808 235 0,'0'0'405'15,"0"0"-338"-15,0 0-14 16,0 0 66-16,0 0-40 15,0 0-22-15,-11 0-8 16,9 0 8-16,-4 0 12 16,0 0-20-16,-3 10-10 15,-5 9-14-15,-1 2-5 16,-1 7-11-16,3 2 2 16,7-2 3-16,4 3-2 0,2-4 14 15,0-4-8 1,17-3 1-16,6-8-3 0,1-5-10 15,1-5 8-15,-3-2-10 16,0 0 6-16,1-23 2 16,-1-9-6-16,-9-7-6 15,-6-1-28-15,-7 3-3 16,0-2 3-16,-20 8 12 16,-7-1 11-16,0 11 1 15,5 8 1-15,9 12 3 16,1 1 13-16,4 0-9 15,1 0 0-15,3 16 5 16,4 3 14-16,0 8 6 16,0-3-10-16,17 0-8 15,14-4-1-15,7-2-6 0,1-8 2 16,-4-4 3-16,0-6-5 16,-1 0 5-16,-3-13 0 15,-2-13-2-15,0-6-7 16,-2-5-39-16,-5-3-16 15,-6-2 22-15,-5-3 6 16,-6 1 23-16,-5 1 4 16,0 4 1-16,0 9 15 15,0 10 5-15,0 12 35 16,0 8-8-16,0 0-33 16,-2 0-15-16,-6 0-4 15,-1 14-3-15,-1 12 7 0,-4 9 1 16,3 9 1-16,2 9 7 15,0 10 2-15,-2 7 5 16,0 12-9-16,-3 7 5 16,1 5 5-16,1 4-4 15,4 1-6-15,6-5 1 16,2-4-5-16,0-10 7 16,8-14-8-16,11-10 4 15,-2-18 0-15,-1-12-6 16,-5-12 4-16,-4-8-2 15,2-6-1-15,4 0 10 16,9-14 0-16,9-21-9 16,1-14 6-16,-1-6-8 15,-2-6 5-15,-9 6-5 16,-11 2-10-16,-9 12 2 0,0 3-14 16,-25 15 10-16,-10 0 9 15,-9 9-4-15,-8 2 3 16,0 6 4-16,10 3-7 15,13 3 7-15,19 0 3 16,6-9 1-16,4-1 21 16,6-6 0-16,17-7-14 15,11 0-11-15,2 0 0 16,-5 2 3-16,-4 3-3 16,-5-1-24-16,-6 2-37 0,-12-1-129 15,-4 0-392 1</inkml:trace>
  <inkml:trace contextRef="#ctx0" brushRef="#br0" timeOffset="91473.51">17280 13413 185 0,'-5'-6'513'0,"5"3"-363"16,0 0 9-16,0 3-55 15,0 0-13-15,0 0-19 16,0 0-27-16,0 0-14 15,0 0-17-15,0 0-14 16,0 22-14-16,0 12 14 16,0 10 14-16,0 6 0 15,0-1-6-15,0-2-1 0,0-5-2 16,0-3 1 0,0-13 1-16,0-13-5 0,0-4 0 15,0-9-1-15,0 0 12 16,0-6 15-16,0-20-28 15,0-10-30-15,3-4-23 16,-3-6 9-16,0-3-53 16,0 1-7-16,0 2 7 15,-3 6 70-15,-1 10 27 16,-2 12 39-16,1 8 39 16,3 6 21-16,-1 4-20 15,3 0-44-15,0 0-27 16,0 0-6-16,0 0-2 15,0 2-6-15,0 16 6 0,18 8 10 16,11 4-6-16,11 6 9 16,12 4 0-16,-1 2 5 15,-7 1-6-15,-10-3-11 16,-14-3-1-16,-16-2 0 16,-4-5 4-16,0-7-4 15,-13-4 1-15,-11-3-1 16,-3-2 1-16,-2-5 2 15,0 2 0-15,0-3-2 16,4 0-1-16,6-4 2 16,7-1-2-16,8-3-3 15,4 0 3-15,8-17 22 16,31-12-22-16,11-12-7 0,6 1 5 16,0 1 1-16,-9 6 1 15,-9 2 0-15,-5 7 3 16,-10 3-4-16,-6 0 4 15,-1 7-1-15,-9 2-2 16,-1 4 5-16,-6 4 0 16,0 1 0-16,0 3 6 15,0 0-5-15,0 0-6 16,0 0-12-16,0 0-14 16,0 20 23-16,0 6 3 15,0 3 26-15,0 8 10 16,0 1-4-16,9-1-17 0,3-2-5 15,1-7 1-15,1-7-10 16,-2-10 4-16,5-9-2 16,-4-2-3-16,0-13-88 15,-6-25-130-15,-5-8-568 16</inkml:trace>
  <inkml:trace contextRef="#ctx0" brushRef="#br0" timeOffset="91775.36">17953 13300 154 0,'0'0'966'0,"0"0"-826"15,0 0-130-15,0 0 5 0,0 0-9 16,0 0 0 0,-24 49 0-16,24-40-3 0,0-7 0 15,2-2 4-15,2 0 22 16,3-3 64-16,-1-17-42 15,2-3-36-15,-8 2 0 16,0 3-15-16,0 1-2 16,-3 8-5-16,-12 4-3 15,-6 5 4-15,2 0-6 16,-2 3-21-16,5 16-16 16,6 8-13-16,1 11 0 15,7 8-43-15,2 7-94 0,0-2-238 16</inkml:trace>
  <inkml:trace contextRef="#ctx0" brushRef="#br0" timeOffset="92523.33">18176 13607 744 0,'0'0'191'16,"0"0"-120"-16,0 0-43 15,0 0-17-15,0 0-11 16,0 0-2-16,18-11-1 16,-18 11 3-16,0 0 15 15,0 0 0-15,2 0-7 16,-2 4 23-16,3 3-8 0,-3 0-4 16,0-2 2-16,0-2-16 15,0-1 0-15,0-2-1 16,0 0 4-16,0 0-1 15,0 0 8-15,0 0 7 16,0-2 21-16,0-13-43 16,-5 0 2-16,-2 1 12 15,-2 0 13-15,3 1 0 16,-2 3 17-16,4 3-14 16,0 0-8-16,0 2 25 15,-1 3-26-15,3-1-3 16,0 3 1-16,0 0-10 0,-6 0-9 15,2 0-5-15,-5 8 3 16,-3 8-2-16,-1 9 4 16,1 1-1-16,-1 4 3 15,1-1-1-15,3 4-1 16,1-5 0-16,2 0-2 16,6-6 1-16,2-5 1 15,0-6 0-15,0-3 1 16,5-4 2-16,12-4 2 15,2 0 7-15,0 0-3 16,2-14-3-16,-1-8-6 16,-3-11-7-16,4 0-39 15,-6 3-4-15,-1 0 13 16,-1 7 31-16,-6 7 6 16,-1 7 1-16,-6 4 10 0,3 5 51 15,-3 0-22-15,0 0-24 16,0 0-16-16,2 0-10 15,-2 6-4-15,2 15 14 16,0 8 3-16,2 1 5 16,6 5-6-16,-1-5 4 15,4-2-5-15,0-8 2 16,0-6 10-16,1-9-12 16,-1-5-1-16,3 0-57 15,-1 0-79-15,4-23-102 0,-4-7-473 16</inkml:trace>
  <inkml:trace contextRef="#ctx0" brushRef="#br0" timeOffset="94547.93">18428 13622 636 0,'0'0'436'0,"0"0"-213"15,0 0-97-15,0 0-28 16,0 0-60-16,0 0-29 16,4-17-9-16,-2 17-8 15,0 0 5-15,-2 0-6 16,3 0-2-16,0 12 11 15,1 9 0-15,3 4 7 16,-3 3-3-16,2 2-2 16,1 1 5-16,0-4-5 15,-2-6-1-15,-3-9 2 16,0-6-1-16,0-6-1 0,0 0 7 16,5 0 1-16,0-16-9 15,2-4-13-15,-3 0-1 16,1 0-1-16,0-1 5 15,0 1 7-15,-1 3 2 16,3 1 2-16,5-2 0 16,-1 6 7-16,-5 1 10 15,2 8-2-15,-6 1-9 16,-2 2-3-16,-2 0-4 16,2 0-11-16,1 14 8 15,1 9 1-15,0 2 4 16,2 0 2-16,-2-1-3 0,-2-1 0 15,0-7-1-15,0-4 2 16,-2-6 2-16,0-5-4 16,0-1 0-16,0 0 8 15,3 0-5-15,-3 0 2 16,4-5-5-16,2-15-33 16,6-8 13-16,3-1 10 15,1 2 4-15,1 0 4 16,2 8 2-16,-2 2 0 15,-3 5 19-15,-5 9 1 16,-5-1-2-16,-4 4-12 16,2 0-6-16,1 0-4 15,-3 17-6-15,2 7 10 16,0 3 0-16,3-4 1 16,-1 2 2-16,3-3-3 0,-1-1 0 15,1-4 2-15,2-3 0 16,0-6-2-16,-5-4 5 15,6-4-5-15,-2 0 12 16,5-2-12-16,3-19-4 16,-3-4-12-16,1-3-9 15,-1 0 23-15,-1-2 1 16,-1 2 2-16,-1 2-4 16,4 4 8-16,-5 8 6 15,-3 5 13-15,1 6-11 16,-4 3 0-16,-3 0-11 15,2 0-2-15,0 3-6 0,3 20 6 16,1 4 5-16,-1 5 11 16,1 3-11-16,1 0 5 15,0-4-7-15,2 1 1 16,2-6-4-16,-2-6 0 16,0-8 2-16,-1-6 4 15,6-6-6-15,3 0 10 16,8-6 1-16,0-16-6 15,-3-5-1-15,-4 0-4 16,-4-6-5-16,-8 4-2 16,-6 0-11-16,0 4 15 15,0 2-3-15,-13 5 1 16,-7 5 5-16,-3 4-5 0,2 7-4 16,-2 2 9-1,0 0-7-15,3 8 0 0,1 11 7 16,0-4 0-16,9 4 5 15,3-3-5-15,4-3 1 16,3-4-4-16,0-4 3 16,0-3 0-16,23-2 9 15,1 0-8-15,3 0 7 16,4-16-4-16,0-4 2 16,1-2-6-16,-5 3-7 15,-3 2 6-15,-7 5-1 16,-3 5 1-16,-7 0-2 0,-3 7 2 15,3 0-6-15,-1 0 1 16,2 12-1-16,-2 9-2 16,1 6 7-16,-5 5 4 15,0 5 4-15,-2-4 0 16,0-4 0-16,0-5 2 16,2-10-8-16,-2-6 1 15,2-4-1-15,-2-4 3 16,3 0 3-16,-1 0 4 15,5-7 4-15,2-12-12 16,1-8-2-16,6 0-2 16,-3-1-14-16,3-1-4 15,0 4 13-15,-3 1 6 0,-2 5 1 16,3 4-3 0,-3 3 6-16,-2 5 0 0,-2 5 15 15,4 2-11-15,0 0 12 16,0 2-12-16,4 18 4 15,2 4 2-15,-7 5-5 16,1-2-7-16,1 0 3 16,-6-6 0-16,-1-7-4 15,-1-3-24-15,0-5-13 16,6-4-24-16,3-2-36 16,3 0-38-16,3 0 5 15,6-2 1-15,-2-12 93 0,1-3 32 16,1 0 4-1,-3 0 16-15,0 5 31 0,-1-1 7 16,-2 5 24-16,-5 1-23 16,-5 1-3-16,-3 5 1 15,-6-1-2-15,2 0-22 16,-2 2-4-16,0 0 2 16,0 0-11-16,0-5-2 15,0 1 9-15,-2-1-19 16,-11-3-1-16,1 3-6 15,-1 0 2-15,0 2 1 16,2 3-1-16,2 0 1 16,-2 0 0-16,-3 3-4 15,4 12 4-15,-7 7 1 16,9 5-1-16,-1-6 0 0,2 4-1 16,7-6 1-1,0-6 0-15,0-5-1 0,3-4 1 16,14-4 5-16,6 0 1 15,4 0 7-15,2-20-7 16,0-10-1-16,-6-6-5 16,2-7-2-16,-7-1-7 15,-7-2 8-15,-7 0-2 16,-4-2 2-16,0 7 0 16,0 2 1-16,0 7 1 15,0 10 1-15,-4 8 8 16,2 8 13-16,2 6-9 0,-2 0-4 15,2 0-10 1,-2 0-5-16,-5 11-1 0,-3 16-1 16,4 13 7-16,-3 4 4 15,7 10-4-15,2 6 3 16,0 2-1-16,0 3-2 16,0-5 7-16,11-12-6 15,3-12 0-15,-1-9 3 16,3-18-4-16,1-6-16 15,-1-3-78-15,-7-17-227 16</inkml:trace>
  <inkml:trace contextRef="#ctx0" brushRef="#br0" timeOffset="95621.33">14792 14945 357 0,'0'0'70'16,"0"0"-70"-16,0 0-31 15,0 0-25-15,0 0 56 16,0 0 29-16,-252-64 31 16,232 60 4-16,3 4 28 15,5-2 0-15,5 2-13 16,3 0-43-16,0 0-3 0,2 0 11 15,2 0 14-15,0 0 32 16,0 0 25-16,0-3-37 16,0 3 4-16,8-3-32 15,23-1-6-15,21 0-36 16,21 0 22-16,16 2 3 16,15 2-21-16,8-2-12 15,15 0 8-15,6 2-8 16,0-5 7-16,-4 5-7 15,-1 0-1-15,3 0 1 16,8 0 0-16,7 0 0 16,11 0 0-16,5 0 1 15,5-7-1-15,11-7 2 0,9-13 1 16,6 1 4 0,2 3 16-16,-2 4 0 0,-10 3 0 15,-6 10-20-15,-5 6 0 16,-4 0-2-16,-6 0 5 15,1 0-3-15,-2 0-3 16,1 0 0-16,3 0 0 16,4 0 2-16,3-10-2 15,-1 3 0-15,-9-4 0 16,-23 7 3-16,-20 2 3 16,-19 2-3-16,-15 0 9 15,-11-2-6-15,-12-2 15 0,-7-2-7 16,-3-2 8-1,-5-1 4-15,-7 2-7 0,-11 2 2 16,-13 0 1-16,-8 3-21 16,-8 2 1-16,0 0-2 15,0 0-3-15,0 0-5 16,0 7-73-16,-11 5-86 16,-7-3-387-16</inkml:trace>
  <inkml:trace contextRef="#ctx0" brushRef="#br0" timeOffset="100037.86">13954 13334 728 0,'0'0'61'0,"0"0"35"15,0 0 2-15,0 0-62 16,0 0-15-16,0 0 21 0,0 0-3 15,0-51 7-15,0 48-8 16,0 3-1-16,0 0 15 16,0 0-13-16,0 0-13 15,0 0-1-15,0 0-12 16,0 0-9-16,-2 0-1 16,-12 0 0-16,-5 8-6 15,-15 16 3-15,-6 13 0 16,-2 11-3-16,-1 20 3 15,3 24 1-15,9 23 0 16,15 23 4-16,16 14 9 16,16 8-2-16,42 2 5 0,21 0 0 15,22-14-11 1,16-16 4-16,1-28-5 16,-5-23-4-16,-14-21 8 15,-24-16-8-15,-28-16 1 16,-25-14 2-16,-13-5-2 0,-9-9 1 15,0 0 38-15,0 0 5 16,0 0-14-16,0 0-17 16,0 0-5-16,0 0-1 15,0 0-9-15,0 0 2 16,0 0-2-16,0 0 2 16,0 0-2-16,0 0-15 15,0 0-20-15,5 0-51 16,24 0-70-16,19 0-193 15,24-19-333-15</inkml:trace>
  <inkml:trace contextRef="#ctx0" brushRef="#br0" timeOffset="100766.56">19879 12951 665 0,'0'0'191'0,"0"0"-98"0,0 0-36 15,0 0 1 1,0 0 24-16,0 0-14 16,65 20-57-16,-9 21-11 0,17 15 0 15,1 23 3-15,-5 21 1 16,-13 22 2-16,-23 22 16 15,-29 13-2-15,-6 3-2 16,-49-6 5-16,-18-13 4 16,-8-15 25-16,4-13 13 15,9-19-15-15,19-16-15 16,17-22-24-16,18-15 0 16,10-20-11-16,29-3 0 15,33-14-112-15,19-4-273 16</inkml:trace>
  <inkml:trace contextRef="#ctx0" brushRef="#br0" timeOffset="102157.59">25062 13325 445 0,'0'0'167'0,"0"0"-56"16,0 0 14-16,0 0-94 15,0 0-17-15,0 8 18 16,0 0 40-16,0-3-9 16,0-5-41-16,0 3-10 15,0-3 5-15,0 0 7 0,0 0 5 16,0 0 14-16,0 0 15 16,0-10-7-16,0-10-28 15,0-2-11-15,0 0-10 16,2 3 1-16,11 5-6 15,3 6 3-15,2 3-5 16,6 5 4-16,5 0-5 16,3 0 1-16,-1 3 2 15,0 14 3-15,0 5 0 16,0 2 7-16,-2 4-2 16,-4-2 0-16,-4-4-5 15,-6-6 6-15,-7-6-1 16,0-6-2-16,-6-4 4 15,2 0 26-15,3-2 45 0,3-20 0 16,2-6-63-16,1-5-5 16,-1 0-6-16,-3 1 0 15,-5-1-4-15,0 6 0 16,0 0-2-16,-4 8 1 16,0 2-12-16,0 10-28 15,0 2-45-15,3 5-9 16,4 0-96-16,8 0-398 15</inkml:trace>
  <inkml:trace contextRef="#ctx0" brushRef="#br0" timeOffset="102577.55">26321 12775 582 0,'0'0'324'16,"0"0"-153"-16,0 0-102 15,0 0 21-15,0 0-38 16,0 0-32-16,0-5-14 15,-6 5-4-15,-10 0-1 16,-4 7 2-16,-2 9 9 0,-3 5 7 16,-6 7 36-16,-5 9-21 15,-3 11 11-15,-2 10-7 16,1 5-17-16,7 3-5 16,6-6-7-16,12-2 1 15,9 1-7-15,6-7 5 16,0 0-5-16,23-8-1 15,10-10-1-15,3-11-1 16,5-20-32-16,3-3-106 16,3-28-95-16,1-18-217 15</inkml:trace>
  <inkml:trace contextRef="#ctx0" brushRef="#br0" timeOffset="102833.4">26475 13113 630 0,'0'0'269'16,"0"0"-134"-16,0 0 7 0,0 0-30 15,0 0 0-15,0 0-12 16,65-113-61-16,-63 113-9 16,-2 0-3-16,0 0-13 15,0 0-14-15,0 17-6 16,2 16 2-16,3 15 4 16,-3 8 7-16,-2 8-2 15,0 2-3-15,0-1-2 16,0-10 3-16,0-9-2 15,0-11-1-15,0-12 0 0,0-14 0 16,-2-4-40-16,0-5-82 16,-3-9-9-16,0-21-188 15</inkml:trace>
  <inkml:trace contextRef="#ctx0" brushRef="#br0" timeOffset="104034.82">26531 13075 926 0,'0'0'213'16,"0"0"-59"-16,0 0-42 16,0 0-53-16,0 0-18 15,0 0-40-15,98-87 2 0,-57 81-6 16,-8 4 3-16,-9 2 0 16,-6 0-5-16,-7 5-6 15,-4 18 7-15,-7 7-3 16,0 2 3-16,0-1 3 15,-20 1-7-15,-7 1 7 16,-4-5-2-16,-7 0 3 16,3-6 0-16,1-5 0 15,12-7 0-15,10-6 4 16,5-4 1-16,7 0 2 16,0 0 10-16,0 0 34 15,0 0 3-15,12-7-46 16,1 4-5-16,5 3-3 15,2 0 2-15,2 0-2 16,1 1 0-16,-4 16 1 0,0 0 2 16,-1 4-2-16,-3 4-1 15,1-4 2-15,-1-1 0 16,-4-3-1-16,3-8-1 16,-1-4 0-16,3-5 4 15,1 0-4-15,6 0 8 16,1-9 1-16,3-11-9 15,0-4-2-15,0-2-16 16,2-2 6-16,-3 0-3 16,1-1-3-16,-3 4 13 15,-1 1 1-15,-6 5 0 0,-7 5 4 16,-6 6 0 0,-4 3 1-16,0 5 2 0,0-3-3 15,-2 1 0-15,-14 2 0 16,-1 0-10-16,-4 0 8 15,-1 0 0-15,2 0-1 16,0 5 1-16,-1 12-7 16,4 7 9-16,5 6 2 15,6 5-1-15,6 2 6 16,0 0 2-16,2-4-3 16,25-6 4-16,6-8-9 15,6-10 7-15,1-9 0 0,2 0-2 16,-9-9-4-1,-2-12-2-15,-8-1-24 0,-3 0 9 16,-5 0-6-16,-1 2 11 16,-1 2 8-16,3 0-4 15,-1 1 6-15,-3 3 4 16,-3 4 0-16,-5 2 24 16,-4 4-16-16,0 4 15 15,0-1-12-15,0-2-14 16,0 3 3-16,-2-1-4 15,-7-2-5-15,-3 3 4 16,2 0-10-16,-1 0 10 16,1 0 0-16,2 11-9 15,1 8 8-15,1 5-4 16,3 3 6-16,3-1-1 0,0-6 5 16,0-4-4-1,18-4 0-15,0-9 3 0,1-3 5 16,2 0-2-16,-6-7-3 15,1-15-3-15,-3-5-19 16,-6-6-8-16,0-6-6 16,-5-7-5-16,0-4 33 15,0-2 5-15,1-1 0 16,-1 4 2-16,0 11 11 16,0 7 22-16,0 15-6 15,0 8-11-15,1 7 7 16,-3 1-17-16,3 0-6 0,-1 0 8 15,-2 0-10 1,0 0 8-16,0 4-8 0,0 17-9 16,0 20-2-16,0 15 11 15,0 11 0-15,0 3-1 16,0-4 3-16,2-7-2 16,11-4 0-16,9-10-1 15,10-14-65-15,5-13-60 16,8-14-65-16,4-4-180 15</inkml:trace>
  <inkml:trace contextRef="#ctx0" brushRef="#br0" timeOffset="104759.45">27966 13283 594 0,'0'0'306'0,"0"0"-116"15,0 0-61 1,0 0-51-16,0 0-34 0,0 0-23 15,5-12-8-15,-5 12 10 16,0 0-6-16,0 0 12 16,0 0-29-16,0 4-5 15,0 18-14-15,0 4 19 16,0 4 4-16,0-2-4 16,3-2 5-16,3-3-4 15,3-10 3-15,2-6 3 16,0-7 5-16,4 0 2 15,-3 0 2-15,-1-20-2 0,-7-6-7 16,-2-6-7-16,-2-1-42 16,0-6-13-16,-6 0 5 15,-14 0 26-15,2 10 24 16,2 12 1-16,3 12 25 16,5 5 20-16,-2 0-20 15,4 15 1-15,1 7-10 16,5 2-5-16,0-2-9 15,0-1 4-15,13-5-6 16,10-5 5-16,8-4 3 16,2-5-4-16,5-2 11 15,1 0-13-15,-4 0 2 0,-4-16-1 16,-4-7-4-16,-2-7-35 16,-8-4-28-16,-1-3 13 15,-5-4 42-15,-2 0-7 16,-2-5 14-16,0 9 1 15,-3 7 5-15,0 8 19 16,0 12 19-16,-1 5 1 16,-1 3-4-16,-2 2-25 15,0 0-15-15,0 7-14 16,0 31-13-16,0 18 27 16,0 12 20-16,0 12 8 15,0 2-11-15,0 7 2 16,0 4 6-16,0 0-16 15,0 0 10-15,0-8 1 16,0-15-14-16,0-10-3 0,0-21 1 16,0-15-3-16,0-16 5 15,0-8-6-15,0-4-4 16,7-26-4-16,2-14-69 16,-5-9-90-16,-4-5-70 15,0 0-392-15</inkml:trace>
  <inkml:trace contextRef="#ctx0" brushRef="#br0" timeOffset="104906.37">28267 13483 919 0,'0'0'218'0,"0"0"-78"15,0 0-9-15,0 0 0 0,0 0-103 16,0 0-17 0,52-91-7-16,-30 66-4 0,4-3 0 15,6-2-32-15,4-11-187 16,8-5-300-16</inkml:trace>
  <inkml:trace contextRef="#ctx0" brushRef="#br0" timeOffset="106080.71">29237 13101 273 0,'0'0'306'0,"0"0"-216"16,0 0-36-16,0 0 17 16,0 0-13-16,0 0-33 15,0 12-1-15,0-12 0 0,0 1-8 16,0 3 2-16,0-1 5 16,0 0 14-16,-2-1-12 15,-2 0-11-15,4 0 11 16,0-2 4-16,0 0 43 15,-5 0 43-15,-1 0-28 16,-2-9-41-16,0 1-16 16,-1-1 13-16,3 3-10 15,-4 2-24-15,-3 0-5 16,3 3-2-16,-3 1-2 16,3 0-1-16,-4 0-4 15,1 5 5-15,-5 15-3 16,2 6 1-16,5 5 2 0,0 3-1 15,7 1 5 1,4 0-3-16,0-5 1 0,0-6-2 16,0-7 6-16,6-10-2 15,14-7 1-15,5 0 10 16,3-22-6-16,1-18-9 16,-4-12-5-16,-5-3-17 15,-9-5-2-15,-7-6-20 16,0 2 32-16,-4 2 11 15,0 8-4-15,0 11 5 16,0 12 0-16,0 11 3 16,0 9 13-16,0 8 20 15,0 3-9-15,0 0-27 16,-6 0-8-16,0 7-3 16,-1 12 10-16,1 6 2 0,4 8 1 15,2 9-1-15,0 10 2 16,0 8 4-16,0 2-4 15,0 1 1-15,0-5-2 16,0-9-1-16,0-5 2 16,0-12-2-16,6-9 2 15,3-11 2-15,5-8-5 16,5-4 13-16,4 0 0 16,4-14-11-16,-5-6 7 15,-2-1-9-15,-7 1-6 16,-8 3-23-16,-3 1-25 15,-2-1 28-15,0 1 4 0,0-2 18 16,0 1 2-16,0-6 1 16,9 0 1-16,-1 0 25 15,4 0 16-15,1 4-11 16,-7 6-8-16,0 6-7 16,-4 5 0-16,-2 2-9 15,0 0 3-15,0 0-8 16,0 0 0-16,0 0 1 15,0 0-1-15,0 0 2 16,0 0-3-16,0 0 0 16,0 0-2-16,0 0 2 15,0 14-6-15,0 8 6 0,0 9-1 16,0 4 1-16,4 3 9 16,9 6-4-16,5-2 12 15,1-3-4-15,2-4-11 16,-3-12 1-16,0-8 0 15,0-10-1-15,-5-5-2 16,3-20-17-16,-1-23-68 16,-1-11-218-16,-5-6-313 15</inkml:trace>
  <inkml:trace contextRef="#ctx0" brushRef="#br0" timeOffset="106359.55">29594 12767 529 0,'0'0'542'0,"0"0"-467"16,0 0-54-16,0 0 4 15,0 0 7-15,0 0-5 16,20 30-14-16,-5-30-1 16,-1 0 2-16,-1-4 12 15,-4-12-10-15,-5-3-2 16,-4-4-7-16,0 2 6 15,-6 2-4-15,-17 4-9 16,-1 10-6-16,0 5 2 16,-1 0-7-16,0 25 8 15,6 13-58-15,3 8-67 0,12 3-120 16,4 9-391-16</inkml:trace>
  <inkml:trace contextRef="#ctx0" brushRef="#br0" timeOffset="108503.4">29866 13159 228 0,'0'0'341'16,"0"0"-246"-16,0 0-10 15,0 0 37-15,0 0-54 0,0 0-25 16,0 0 9-16,9 0 26 16,-9 0-28-16,0 0-33 15,0 0-14-15,0 0 1 16,0 0-2-16,0 0 0 16,0 0 0-16,0 0 1 15,0 0-3-15,0 0 12 16,0 0 13-16,0 0 59 15,0 0-11-15,0-5-11 16,0-1-38-16,0-2-21 16,0 1-1-16,-5-2 5 15,-1-1 21-15,-1 0-15 0,0 2 13 16,0 1-7-16,3 2-12 16,0-1 4-16,2 3-6 15,-3 3-2-15,0 0 0 16,1 0-3-16,-5 0 0 15,-2 0-3-15,-1 9 1 16,2 3 1-16,-1 5 1 16,1 0 0-16,2 5-2 15,-1 2 2-15,5 3 0 16,1-4 0-16,3-2 1 16,0-5 0-16,0-4 0 15,0-4 0-15,5-8 6 16,8 0-2-16,5 0 6 15,-3-17 0-15,-3-5-7 16,-3-4-4-16,-3 2-9 0,0-2 5 16,1 0-1-16,5 2-6 15,-4 4 10-15,-1 6 1 16,-3 5 0-16,-1 6 9 16,2 3 8-16,-5 0-5 15,0 0-12-15,0 0-2 16,2 3-2-16,2 18-1 15,3 9 5-15,-1 3 3 16,1 1-3-16,-2-2 1 16,1-4 0-16,1-9 0 15,-3-7 1-15,-2-5-2 16,0-7 1-16,-2 0 5 0,3 0 4 16,2 0-2-16,1-8-6 15,7-17-2-15,5-3-12 16,3-4 7-16,5-2-7 15,-4 0 10-15,1 5-1 16,-8 3 2-16,-3 11 1 16,-4 7 0-16,-6 6 2 15,-2 2-2-15,0 0-10 16,0 18-9-16,0 10 19 16,0 0-1-16,0 0 0 15,0-4 1-15,0-2 0 16,0-2 0-16,0-6 2 15,0 1-2-15,0-9 0 0,0-3 0 16,0 2 7-16,3-5-5 16,3 0 6-16,2 0-1 15,2 0-7-15,1-10 4 16,3-7-4-16,-1 0-5 16,3 0 5-16,-3 6-3 15,-1 1 3-15,-1 5 0 16,-5 3-8-16,-4 2 8 15,0 0-10-15,0 4-3 16,4 18 8-16,-4 6 5 16,2 0 7-16,1-2-5 15,-3-8-1-15,2-4 2 16,0-10-3-16,-4-1 1 0,0-3 4 16,0 0-3-1,3 0 6-15,2-5-8 0,6-16-24 16,4-9-86-16,5-3 31 15,0 3 56-15,-2 4 19 16,-4 2 4-16,1 10 7 16,-3 2 28-16,-4 6 15 15,-4 6-1-15,1 0-17 16,-1 0-22-16,4 0-4 16,0 15-6-16,1 11 13 15,3 1 0-15,-4 4-3 16,1-6 5-16,5-2-7 15,-6-4-6-15,3-3 8 16,1-5-9-16,-1-6 6 0,-3-2-1 16,8-3-6-16,2 0 14 15,4-21-7-15,3-9-7 16,-5-1-4-16,0-1-10 16,-4-1 6-16,-3 8 3 15,-5 4 5-15,2 8-2 16,-6 6 5-16,-1 5 2 15,-1 2 13-15,-2 0-18 16,0 0 4-16,2 0-4 16,2 0 0-16,0 10-2 15,4 9 2-15,-4 4 0 16,1 3 3-16,-1 2-2 0,-2 1 0 16,2-3-1-16,4-3 1 15,-2-4 1-15,1-7-2 16,-5-6 0-16,4-5 0 15,2-1 3-15,5-3 4 16,2-23-7-16,3-8-10 16,-2-7-1-16,-7 1-19 15,-7-2-2-15,-2 6 18 16,0 7 6-16,0 9 8 16,0 11 6-16,0 9 8 15,-4 0 10-15,-10 0-24 16,-6 14 1-16,-7 8-4 15,5 0 6-15,5-4-2 0,5 0-1 16,8-8 0-16,4-1 2 16,0-2-2-16,0-5 2 15,0 1 5-15,0-3-6 16,16 0 5-16,5 0-3 16,4 0 2-16,2-15-1 15,0-3 0-15,-5 1-2 16,-2 0-2-16,-2 3 3 15,-7 4-4-15,-3 5 1 16,-2 5 0-16,-4 0-4 16,0 9-2-16,2 23-5 15,-2 11 9-15,-2 1-1 0,0-3 3 16,0-6 0-16,0-9 0 16,0-10-2-16,0-6 2 15,0-7 0-15,0-3 1 16,2 0 1-16,5 0 8 15,5-22-5-15,7-7-5 16,2-7-21-16,-1-1-2 16,-1 1 6-16,2 7 14 15,-6 5-1-15,-1 9 4 16,-1 5 2-16,-6 8 10 16,-3 2 10-16,3 0-22 15,2 0 3-15,-1 14-3 16,6 4 8-16,-3 4 15 15,3 1-1-15,-3-1-7 16,-1-1 6-16,-2 2-18 0,-2-7 0 16,3-4 1-16,5-9-2 15,7-3 3-15,6 0-5 16,0-21-31-16,4-14-17 16,1-6-123-16,-6-4-243 15</inkml:trace>
  <inkml:trace contextRef="#ctx0" brushRef="#br0" timeOffset="109139.05">31569 12971 635 0,'0'0'316'0,"0"0"-230"16,0 0-35 0,0 0 28-16,0 0-27 0,0 0-37 15,13 72-12-15,-13-69 9 16,0-1-1-16,0-2 7 15,0 0 0-15,0 0-4 16,0 0-3-16,0 0-1 16,0 0-1-16,0 0 13 15,0-12 45-15,0-4-5 16,-2 2-51-16,-1 4 12 16,1 4 21-16,0 4-11 15,2 2-16-15,-2 0-8 0,-2 0-9 16,-3 0 0-1,-7 2-2-15,1 14-3 0,-1 7 2 16,1 3 2-16,3 6 2 16,4 2 4-16,2 4-1 15,4-3-3-15,0 1 8 16,0-5-8-16,0-12 2 16,2-6-3-16,10-11 0 15,-1-2 5-15,7-7 1 16,4-20-4-16,-2-13 1 15,0-7-3-15,-2-6 0 16,-4-6 0-16,-6 1 0 16,-1-2 0-16,-5 2 0 15,-2 2-1-15,0 1 0 0,0 9-4 16,0 12-2-16,0 14 6 16,0 13-1-16,-4 7 2 15,1 0-2-15,-1 3-1 16,0 19-4-16,2 11-1 15,2 6 8-15,0 12 4 16,4 9 7-16,11 3 6 16,1 6-2-16,-3-2-14 15,-1-9 1-15,-1-15 3 16,-3-11-4-16,2-14-1 16,3-14-23-16,9-4-49 15,5-16-91-15,7-26-154 16</inkml:trace>
  <inkml:trace contextRef="#ctx0" brushRef="#br0" timeOffset="109408.89">31812 12412 986 0,'0'0'257'15,"0"0"-151"-15,0 0-91 16,0 0-9-16,0 0 2 16,0 0 11-16,137 442 9 0,-137-279-1 15,0 2 13 1,-4-4-6-16,-25-21-7 0,-6-16-4 16,-9-19-11-16,-6-21-9 15,-1-20-3-15,-7-15-20 16,-2-17-224-16,2-25-382 15</inkml:trace>
  <inkml:trace contextRef="#ctx0" brushRef="#br0" timeOffset="113120.23">22627 13627 43 0,'0'-10'86'0,"0"-2"-15"16,0 3-51-16,0-2 35 15,0 6-22-15,0 3-18 16,0-1 5-16,-4 1 2 16,-3 2-19-16,1 0 75 15,2 0 81-15,-1 0-50 0,2 0 0 16,1 0-45-16,0 0-30 15,2 0 3-15,0 0-7 16,0 0 18-16,0 0 5 16,2 0 16-16,31 0-30 15,25 0-1-15,25 0 24 16,13-4-38-16,5-1-18 16,-10-4 0-16,-11 3-6 15,-13 0 0-15,-14 0-1 16,-15 3 0-16,-13-4-13 15,-14 2 2-15,-4-4 12 16,-7-1 3-16,0-4-3 16,0-2-7-16,0 0 6 0,-16 2-5 15,-4-2 2-15,0 2 0 16,-3 0-4-16,2-1-13 16,-4 2-12-16,-2-3-6 15,-2 0 21-15,2-4 2 16,1 1 16-16,5 2-1 15,4 0 1-15,3 4 1 16,5 2 9-16,3 1 17 16,2 4-5-16,1 1 15 15,3 1 4-15,0 1-3 16,0 1-6-16,0 2-15 16,0 0-10-16,0 0 6 0,0 0 5 15,0 0-18 1,0 0 0-16,0 0-4 0,0 39-20 15,13 21 19-15,6 26 5 16,0 14 4-16,-1 7 4 16,3-6-5-16,-2-4-1 15,4-13 0-15,-1-8-2 16,1-17-34-16,-10-23-219 16,-11-22-712-16</inkml:trace>
  <inkml:trace contextRef="#ctx0" brushRef="#br0" timeOffset="114439.2">22043 10372 412 0,'0'0'234'0,"0"0"-120"16,0 0-22-16,0 0-4 15,0 0 10-15,0 0-18 16,-42 7-2-16,42-7 7 15,0 0 30-15,30 0-9 16,14-16-68-16,18-7-21 16,12 4-5-16,1-1-3 15,0 6-8-15,-7 0 0 16,-12 2-1-16,-12 2 0 16,-12 3-4-16,-12 3-30 15,-14 3-29-15,-3-2 13 0,-3 0 16 16,0-4-14-16,-25 0-7 15,-8-5-19-15,-3 3 59 16,3-3 5-16,2 1 6 16,6-5 4-16,2-1 1 15,10-3 1-15,5-1 17 16,3 4 29-16,2-3-4 16,3 2 5-16,0 0 13 15,0 1-27-15,0 3 11 16,0-1-14-16,0 5 1 15,0-2-14-15,0 3-10 16,0 4 4-16,0 0-1 16,0 3-3-16,0 2 4 0,0 0-11 15,0 0 3-15,0 0-5 16,0 0-7-16,10 33 1 16,7 27-14-16,6 30 20 15,4 21 1-15,-3 9 2 16,-2 8-3-16,-8-3 0 15,-6-11-10-15,-5-12-65 16,-3-22-123-16,0-27-206 16</inkml:trace>
  <inkml:trace contextRef="#ctx0" brushRef="#br0" timeOffset="117007.95">9973 10476 579 0,'-16'0'209'15,"7"0"-90"-15,2 0-23 16,7 0 38-16,0 0 13 15,0 0-40-15,18 0-35 16,16-5-67-16,11-2-4 16,11 0-2-16,6 3 3 15,9 2-4-15,4 2 2 16,-1 0-2-16,-9 0-39 0,-14 0-101 16,-19 0-147-1,-19 0-291-15</inkml:trace>
  <inkml:trace contextRef="#ctx0" brushRef="#br0" timeOffset="117283.79">9946 10724 565 0,'0'0'267'15,"0"0"-136"-15,0 0-19 16,0 0 7-16,0 0-11 16,0 0-48-16,-38 0-22 0,38 0-14 15,0 2-2-15,29 0-5 16,16-2-9-16,19 0 21 16,12 0-20-16,13 0-5 15,12 0-8-15,3-6-49 16,-8-6-187-16,-11-4-481 15</inkml:trace>
  <inkml:trace contextRef="#ctx0" brushRef="#br0" timeOffset="117632.13">10173 14108 244 0,'0'0'77'16,"0"0"-77"-16,0 0-105 15</inkml:trace>
  <inkml:trace contextRef="#ctx0" brushRef="#br0" timeOffset="118026.9">9930 14047 921 0,'0'0'233'16,"0"0"-135"-16,0 0-33 16,0 0 18-16,0 0-30 0,0 0-37 15,102-2-16 1,-34 0-2-16,7-3 2 0,10 5-3 16,5 0 1-16,-6 0-50 15,-8-1-81-15,-20-2-137 16,-19-5-184-16</inkml:trace>
  <inkml:trace contextRef="#ctx0" brushRef="#br0" timeOffset="118303.75">10065 14270 730 0,'0'0'191'16,"0"0"-136"-16,0 0 29 16,0 0 26-16,0 0 53 15,0 0-40-15,-52 11-45 16,79-11-54-16,13 0-17 16,13 0 6-16,18 0-11 15,16 0-2-15,16-6 5 16,15 1-5-16,4 0-16 15,1 1-126-15,-9-6-125 16,-12-8-384-16</inkml:trace>
  <inkml:trace contextRef="#ctx0" brushRef="#br0" timeOffset="128059.2">21950 14869 103 0,'2'-8'83'0,"0"4"30"16,-2 0-30-16,2 2 6 15,-2 2 13-15,0 0-40 16,0 0-19-16,0 0-19 16,0 0-5-16,0 0 1 0,0 0 23 15,0 0 12-15,0 0-8 16,0 0 2-16,0 0-4 16,0 0-18-16,0 0-1 15,0 0-12-15,0 0-3 16,0 0-8-16,0 0-3 15,0 0-3-15,-2 0 3 16,-6 0-1-16,-5 0 1 16,-8 10 7-16,1 4-7 15,0 2 1-15,-2 2-1 16,2 0 2-16,-1 5 10 16,4-2-3-16,1 3 7 15,5 6 7-15,5 2-8 16,3 4-1-16,3 0 3 15,0 0-7-15,3-1 3 0,16-2-10 16,6-4-1-16,6-12 4 16,2-5 0-16,8-9 0 15,1-3 8-15,5 0-4 16,-3-18 16-16,-2-6-19 16,-5 0-2-16,-8 1-2 15,-6 0-2-15,-4-5 4 16,-6 3-5-16,-4 3 2 15,-7-2 4-15,-2 2-4 16,0-6-1-16,0 3 4 16,-4-7-5-16,-16 6-2 15,-5-9 0-15,-6 7-4 16,2-1 3-16,0 8 3 0,0 9 0 16,2-2-5-16,5 10 0 15,0 4 4-15,4 0-4 16,0 0-21-16,10 22-62 15,5 2-30-15,3 2-79 16,13-6-256-16</inkml:trace>
  <inkml:trace contextRef="#ctx0" brushRef="#br0" timeOffset="129176.19">22679 15400 3 0,'0'0'36'0,"0"0"104"16,0 0 32 0,0 0-19-16,0 0-21 0,0 0-59 15,-7-12 6-15,7 12-5 16,-2-2-8-16,0 2-3 15,0-3-2-15,-2 3-21 16,-4 0-27-16,-3 0-5 16,-5 0-8-16,-5 0 0 15,-6 0 0-15,-2 0 1 16,-2 0-1-16,-5 0 1 16,0 9 0-16,-2 1 9 15,0 3 2-15,3 1 13 16,2-2-6-16,1 9-10 0,8-1 11 15,3 5-12-15,6 6 3 16,6 6-2-16,6-5 2 16,3 3-8-16,3 0 3 15,26-7-6-15,16 2 9 16,8-7-4-16,8-6-1 16,-1-8 0-16,-7 0-2 15,-6-5 0-15,-7-4 3 16,-5-4-5-16,-2-14 7 15,2-12-4-15,-4-3-1 16,-7-6-4-16,-8-6 2 16,-10 1 0-16,-6 3 5 15,0 2-5-15,-24 8 0 0,-8-1-1 16,-1 9-2-16,-5 5 2 16,3 6-5-16,2 7 2 15,1 5 3-15,10 0-38 16,4 0-58-16,11 9-95 15,5 14-93-15,2 3-156 16</inkml:trace>
  <inkml:trace contextRef="#ctx0" brushRef="#br0" timeOffset="129902.06">23113 15981 453 0,'0'0'184'0,"0"0"-84"15,0 0-41-15,0 0-11 16,0 0-29-16,0 0 35 15,0-36-12-15,0 32 0 16,0 4-4-16,0 0-2 16,0 0 2-16,-4 0-24 15,-5 0-3-15,-7 0-11 16,-1 0-1-16,-6 0-2 16,1 9 1-16,-2 4 2 15,-3 4 2-15,3-2 10 16,-1 6 4-16,8 3 13 0,5-2-6 15,10 8 7-15,2 2-11 16,0 4-13-16,14 4 13 16,14 4-9-16,8-4-7 15,6-4 4-15,7-10-6 16,2-11 7-16,1-11-1 16,-3-4-6-16,-1-4 16 15,-2-27-12-15,-7-6 0 16,-7-7 6-16,-10-9-11 15,-13 2 3-15,-9-2 0 16,0 5-2-16,-13 4 3 16,-16 7-4-16,-7 10 0 15,-2 0-4-15,-4 15 3 16,0 6-3-16,-8 6 2 0,-1 0-9 16,-5 10 1-16,1 9-68 15,3-3-51-15,9-2-186 16,18-9-336-16</inkml:trace>
  <inkml:trace contextRef="#ctx0" brushRef="#br0" timeOffset="130641.84">21792 15015 368 0,'0'0'260'15,"0"0"-84"-15,0 0-54 16,0 0-66-16,0 0-32 15,0 0-15-15,35-7-6 16,-16 10 9-16,-2 13-12 16,5 8 0-16,3 3 3 0,0 2-3 15,4 1 4 1,2-4-3-16,-2-2 2 0,-5-7-3 16,-6-9-65-16,-7-8-216 15,-7 0-317-15</inkml:trace>
  <inkml:trace contextRef="#ctx0" brushRef="#br0" timeOffset="130916.23">22102 14869 337 0,'0'0'100'16,"0"0"-24"-16,0 0 32 15,0 0-33-15,0 0-26 0,0 0 8 16,16-53-13-16,-16 53-28 16,-6 0-16-16,-11 23 6 15,-6 8 17-15,-1 10 13 16,2 1-8-16,0 8-10 16,3-6 9-16,4 2-9 15,6-2-11-15,0-4-7 16,0 1-22-16,-1-14-195 15,0-6-334-15</inkml:trace>
  <inkml:trace contextRef="#ctx0" brushRef="#br0" timeOffset="131411.94">22425 15466 540 0,'0'0'145'16,"0"0"-97"-16,0 0-26 15,0 0 0-15,0 0-4 16,0 0-6-16,-25-8 1 16,25 8-8-16,13 15 50 0,6 0 21 15,5 9-48 1,5-2-10-16,2 5-6 0,3-4-3 16,-5 0 5-16,-2-3-6 15,-8-2-8-15,-3-4-65 16,-9-10-148-16,-5-4-271 15</inkml:trace>
  <inkml:trace contextRef="#ctx0" brushRef="#br0" timeOffset="131649.81">22590 15446 564 0,'0'0'220'0,"0"0"-121"0,0 0-60 15,0 0-32-15,0 0-5 16,0 0-2-16,-27 34 10 16,14-6 14-16,-3 2 0 15,-6 7 5-15,0-1-10 16,-5 7-16-16,-2 3 4 16,2 3-7-16,2 1-1 15,10 2-15-15,11-8-156 16,4-12-164-16</inkml:trace>
  <inkml:trace contextRef="#ctx0" brushRef="#br0" timeOffset="132213.41">23027 16052 447 0,'0'0'222'16,"0"0"-81"-16,0 0 8 16,0 0-35-16,0 0-23 0,0 0-1 15,-31-58-33-15,31 58-25 16,0 0-28-16,6 0-4 16,19 9-5-16,11 10 3 15,3 3 4-15,7 4 5 16,-2 2-6-16,0 2 0 15,-6-2 2-15,-6 2-3 16,-8-8-38-16,-9 0-68 16,-6-12-96-16,-9-10-90 15,0 0-90-15</inkml:trace>
  <inkml:trace contextRef="#ctx0" brushRef="#br0" timeOffset="132505.26">23270 15959 525 0,'0'0'162'15,"0"0"-115"-15,0 0 2 16,0 0-4-16,0 0-21 16,0 0-22-16,-3-4 4 15,3 4 11-15,-2 0 42 16,-3 0-28-16,-1 0-10 15,-3 0-21-15,-5 0-5 16,-3 18-2-16,-8 17 7 0,-4 11 51 16,-2 12-3-1,-2 7-3-15,2-2-7 0,4-5-23 16,9-10-13-16,11-19-2 16,7-26-172-16,9-3-474 15</inkml:trace>
  <inkml:trace contextRef="#ctx0" brushRef="#br0" timeOffset="133260.07">24199 14749 255 0,'0'0'57'0,"0"0"-46"16,0 0-11-16,0 0-147 15</inkml:trace>
  <inkml:trace contextRef="#ctx0" brushRef="#br0" timeOffset="134440.91">24201 14464 380 0,'0'0'247'0,"0"0"-119"16,0 0-41-16,0 0-40 16,0 0-20-16,0 0-24 15,-33-10 0-15,20 10-3 16,-7 4 9-16,-5 14-8 16,-4 0 24-16,2 5 18 15,1 6 9-15,1 0-22 0,7 6 13 16,3 0-15-16,3 11 2 15,6-5 7-15,6 6-21 16,0-1-7-16,11-6 2 16,23-1-10-16,10-7 3 15,14-6 5-15,9-6-3 16,-1-9 17-16,-3-5-23 16,-5-6 3-16,-7 0 14 15,-1-14-16-15,-6-12 2 16,-4-6 2-16,-7-8-5 15,-6-8-18-15,-9-1 2 16,-11 1 14-16,-7 2-1 16,0 0 5-16,-18-3-2 0,-13 2 4 15,-5 1-4 1,-2 2 19-16,-2 5-16 0,-1 9-1 16,2 9 8-16,1 6-9 15,3 11-1-15,3 4 0 16,3 0-5-16,0 19 5 15,9 12-5-15,7 12-9 16,5 3-138-16,8-2-257 16</inkml:trace>
  <inkml:trace contextRef="#ctx0" brushRef="#br0" timeOffset="136584.81">24215 14703 289 0,'0'0'237'16,"0"0"-118"-16,0 0-35 15,0 0-64-15,0 0 46 16,0 0-17-16,17-51 22 16,-9 44-8-16,-6 7-8 15,0 0-25-15,0 0-7 16,-2 0-23-16,7 0-2 16,-3 27 2-16,5-1 4 15,-2 8 0-15,0-4 1 16,-1-2-4-16,1-7-1 0,-3-11 1 15,1-6 7-15,-3-4 0 16,3 0 17-16,3 0 29 16,6-18 13-16,3-17-53 15,8-5-11-15,6-6-1 16,7-7 0-16,9-5-4 16,6-5 2-16,5 5 0 15,-4 13 0-15,-11 13-1 16,-14 14 1-16,-14 10 2 15,-6 4-2-15,-7 4-3 16,-2 0 2-16,0 0-18 16,0 8-137-16,-11 11-149 0,-14 2-232 15</inkml:trace>
  <inkml:trace contextRef="#ctx0" brushRef="#br0" timeOffset="137635.25">24114 15454 633 0,'0'0'143'15,"0"0"-31"-15,0 0-41 16,0 0-33-16,0 0 4 15,0 0-18-15,-11-18-17 16,5 18 3-16,-6 0-3 16,-3 0-1-16,-3 0 1 0,1 0 3 15,-4 12 4-15,4 2-3 16,-4 6 2-16,-1 6 3 16,2 4 14-16,2 2-13 15,4 5-5-15,8-2 5 16,4 3 5-16,2-1 2 15,0-1-14-15,18-8 2 16,13-2 0-16,11-8-8 16,10-7 9-16,4-11 0 15,2 0-7-15,-3-11 14 16,-2-17-17-16,-5-6 6 16,-9-8-5-16,-8-2 2 0,-8 0 1 15,-8-2 0-15,-7 4 5 16,-8 1 10-1,0 5-4-15,-19 4 10 16,-12-2-12-16,-6 10-15 0,-4 3-2 16,-1 6 1-16,0 15-7 15,-1 0 6-15,3 6-15 16,5 24-52-16,8 7-2 16,6 6-70-16,13-2-93 15,8-6-555-15</inkml:trace>
  <inkml:trace contextRef="#ctx0" brushRef="#br0" timeOffset="138146.94">24050 15647 665 0,'0'0'311'0,"0"0"-210"16,0 0-49-16,0 0 15 0,0 0-23 16,0 0-44-1,0-10 2-15,6 10 0 16,2 0-1-16,-4 0 13 0,-4 0-5 15,4 0-8-15,3 0-2 16,2 22-3-16,4 6 4 16,0 4 0-16,5-2 3 15,1-4-3-15,-2-8 11 16,5-14-6-16,3-4 24 16,6-4 14-16,5-31 2 15,6-11-17-15,5-12-27 16,7-16 6-16,10-7-7 15,7-9 5-15,8 1-5 16,-4 9 0-16,-13 12 0 16,-17 21 7-16,-18 23-6 0,-16 12 18 15,-7 10-12 1,1 2-7-16,1 0-11 0,4 8 4 16,-2 16-13-16,-3 2-95 15,-5 4-107-15,0-1-300 16</inkml:trace>
  <inkml:trace contextRef="#ctx0" brushRef="#br0" timeOffset="140011.46">24380 15400 168 0,'0'0'166'0,"0"0"-76"0,0 0-47 16,0 0-19-16,0 0 7 15,0 0 19-15,0 0 38 16,0 0 38-16,0-5-21 16,0 5-46-16,4 0-48 15,6 0-3-15,3 20-1 16,3 6-4-16,-1 9 6 16,1 5-9-16,-1 1 0 15,-4-2 2-15,-4-2 0 16,-3-5 2-16,-4-2 0 15,0-4-4-15,0-6 11 16,0-3 6-16,0 0 2 16,-8-2 7-16,-2-1-6 0,-1-2 7 15,0 1-11 1,2-1-10-16,0-2 1 0,1-2-6 16,-4 2 3-16,3-4 8 15,3-2-8-15,-2 0 7 16,4 0 2-16,0-4 3 15,2 4 7-15,2-4-7 16,0 0-6-16,0 0-3 16,-3 0-5-16,1 4-2 15,-2-4 0-15,0 4 2 16,-1-2 2-16,-4 3 0 16,0-5-2-16,1 3 3 0,0-3-5 15,4 4 2 1,-1-4 0-16,3 0 0 0,2 0 1 15,-4 2 0-15,0-2 0 16,-3 3 6-16,-2-1-8 16,0 1 5-16,-2-3-6 15,-3 4 2-15,1 1-1 16,2-1-1-16,2-4 0 16,5 0 5-16,4 0-2 15,-3 0 22-15,1 0 3 16,-4 0-1-16,-8 0 2 15,-1-4-23-15,-3-1-3 16,-7-2 0-16,-2 0-2 16,-4 3-1-16,-3-4 0 15,1 2 0-15,2 6 0 0,6-4 0 16,6 0-1-16,3 0 1 16,1-5-92-16,1-14-118 15,7-17-899-15</inkml:trace>
  <inkml:trace contextRef="#ctx0" brushRef="#br0" timeOffset="140995.94">25287 15695 495 0,'0'0'259'0,"0"0"-175"16,0 0-39-16,0 0-32 15,0 0-4-15,0 0-6 16,-25-4 0-16,19 4 16 0,-3 0 24 16,-3 0 30-1,-5 4-18-15,-1 1-17 0,-5 7-8 16,0 7-11-16,-4-1 2 16,-2 12 3-16,0 7-12 15,2-2 3-15,6 5-2 16,6 1 8-16,9 3-3 15,6 2-2-15,0-2-1 16,0 0-4-16,24-2-7 16,9-12 3-16,8-12 1 15,1-10 2-15,3-8 8 16,-1-8-5-16,-9-18-3 16,-1-6-2-16,-9-4-4 15,-5-4 2-15,-9 0 0 0,-7 0-3 16,-4-1 6-16,0 2-9 15,-9 2-1-15,-13 5-2 16,-9 6 2-16,-3 5-2 16,-3 1-2-16,-1 11-28 15,3 9-30-15,3 0-30 16,8 6-31-16,8 11-79 16,9 3-246-16</inkml:trace>
  <inkml:trace contextRef="#ctx0" brushRef="#br0" timeOffset="141452.1">25071 15932 541 0,'0'0'252'0,"0"0"-96"16,0 0-35-16,0 0-60 15,0 0-38-15,0 0-21 16,4 0-2-16,5 0 0 16,0 0 1-16,0 13-1 0,2-1 0 15,-1 7 4-15,-2-1-3 16,1-4-1-16,-3 0 2 15,2-7-2 1,-2-7 6-16,1 0 6 0,7 0 22 16,5-7 43-16,6-20-33 15,10-5-27-15,5-13-5 16,12-11-10-16,8-9-1 16,9-1 4-16,-2 0-4 15,-9 12 2-15,-14 18-3 16,-15 13 8-16,-8 9-1 15,-10 10-5-15,-5 0-1 16,-2 4-1-16,-4 0-30 16,0 0-208-16,-6 0-489 15</inkml:trace>
  <inkml:trace contextRef="#ctx0" brushRef="#br0" timeOffset="143845.23">21302 14379 555 0,'0'0'149'0,"0"0"-109"0,0 0-36 16,0 0-4-16,0 0-4 16,0 0 4-16,97-14 0 15,-57 11 0-15,5 3 2 16,2-3 1-16,6 3 35 15,3 0 22-15,9 0-15 16,8 0-10-16,5 0-12 16,7 0-11-16,5 0 16 15,5 0-26-15,10-4 4 16,4-9-1-16,7-6-5 16,7-3 8-16,4 0-6 15,6-6 19-15,8 2 12 0,0 1-10 16,-4 2 1-16,0 0-17 15,-10 0-2-15,-9 2 8 16,-4 2-12-16,-5 3 5 16,2 2 1-16,0 3-4 15,-1 8 4-15,-6 3-7 16,-3 0 3-16,3 0-7 16,0 0 11-16,0 0-8 15,-2 0 1-15,1-4 0 16,1-10 2-16,6 0-2 15,2 1 0-15,1 0 4 16,-1 0-2-16,-6 4 2 16,2 0 0-16,-6 6-2 0,1-4 4 15,-7 3-6 1,-9 1 0-16,-2-2 7 0,-6 1 2 16,4 2-1-16,-5-2-3 15,-7 2-5-15,-8 0 3 16,-14-2 1-16,-13 2-4 15,-15 2 3-15,-11 0-1 16,-6 0 0-16,-4 0-2 16,0 0-2-16,0 0 2 15,0 0 0-15,0 0 1 16,0 0 2-16,0 0-3 16,0 0-1-16,0 0 0 0,0 10-2 15,0 12 3 1,0 9 6-16,-2 5-5 0,-7 6-2 15,2 2 1 1,0 6 0-16,7-1 12 0,0 9-12 16,0 0 8-16,0 3-8 15,0 16 1-15,0 7-1 16,0 11 2-16,0 4 3 16,0-1 1-16,0 2-4 15,0 1 2-15,0 0-2 16,0-5 1-16,0-4 1 15,0-6-2-15,0-2 1 16,5-4-3-16,1-3 4 16,0-1 2-16,-6-2-4 15,0-6 0-15,0-6 0 0,0-9-2 16,0 1 0-16,0-8 4 16,4-2-1-16,2 0 1 15,-1-4-4-15,-5-4 0 16,0 1 7-16,0-7-7 15,0 2 3-15,0-5 2 16,-9 0-5-16,0-5 5 16,2 0-1-16,0-8 0 15,3 4 1-15,2-6 2 16,-2 6-5-16,2-1 8 16,-4 3-8-16,2 1 1 15,-5 1-3-15,1 0 4 0,-4-3 0 16,-3-6-2-16,-1 1-2 15,-6-6 8-15,-5 3-8 16,-4-4 13-16,-10-1-8 16,-9 2-1-16,-8-4 4 15,-11-4-7-15,-10 9 0 16,-3-8 0-16,0 8 2 16,3-5-2-16,6-1-1 15,3 2 4-15,6 0-3 16,4 4 1-16,0-4 1 15,-1 8 2-15,-3-4 0 16,-7 3-5-16,-5 3 0 16,-4-1 1-16,-5-6-1 15,2-2 0-15,0 2 0 0,6-8 0 16,1 4 4-16,5-4 0 16,2 0-4-16,-1 3 1 15,-1 2-1-15,4 1 0 16,1 2 0-16,0-4 0 15,0 2 2-15,-5 2-2 16,-6 1 0-16,0-9 4 16,1 5-8-16,-2-1 4 15,2-1 0-15,3-3-1 16,4 5 2-16,-1-5-1 16,3 0 0-16,1 2 1 15,1 2-3-15,-2-4 1 0,-4 4 1 16,0-4 0-16,-6 0 1 15,-2 5 0-15,-6-5-1 16,2 0 2-16,1 0-3 16,4 0 1-16,7 0 0 15,-1 0 3-15,5 0-3 16,3 0 1-16,-3 0-1 16,7 0 4-16,2 0-3 15,8 0-1-15,10 0 0 16,7 0 2-16,15 0-1 15,5 0 26-15,9 0-11 16,-2 0-7-16,4 0-3 0,-2 0-4 16,-7 0-2-1,-3 0 0-15,-5 0 2 0,-2 0-3 16,-1 0 1-16,4-5 0 16,2-5 5-16,6 5-5 15,5 2 7-15,5-1 1 16,0 4-2-16,0 0 3 15,0-5-9-15,0 5 0 16,0 0 0-16,0 0-24 16,7 0-71-16,4 0-43 15,-2-14-84-15,-7-3-404 16</inkml:trace>
  <inkml:trace contextRef="#ctx0" brushRef="#br0" timeOffset="145052.26">21181 14367 318 0,'0'0'89'0,"0"0"-55"15,0 0-10-15,0 0 33 16,0 0 10-16,0 0 25 16,0 0 15-16,2-80-13 15,-2 80-8-15,0 0-53 16,2 0-23-16,-2 0-10 15,3 0-3-15,1 6-15 16,2 17 16-16,4 16 4 16,-1 10 8-16,1 23 4 15,2 13 13-15,1 8 9 0,1 10-14 16,-1-2-5-16,0 3 0 16,3 0 16-16,-3 2-2 15,-1-6-8-15,-1-3-2 16,-1-4-2-16,2-7 1 15,-3 3-4-15,3-3-12 16,-2 2-3-16,1-4 13 16,3 1 3-16,-3 1 0 15,-3-2-1-15,0 1-15 16,-6-4 5-16,0-5-3 16,-2-6-2-16,2-1 4 15,5-11-4-15,-3-6 0 0,5-11 0 16,-2-9 1-16,0-6 0 15,-1-4-2-15,-2-5 0 16,-1 2 0-16,-1-6 1 16,0 1 0-16,1-2-1 15,-3-5 2-15,2-3-1 16,-2 0-1-16,0 0 0 16,0 0 1-16,2 2 0 15,1 2 2-15,3 1-3 16,-2 0-1-16,1-6 1 15,2 4 0-15,-3-3 3 16,-1 0-3-16,-1-4 2 16,-2 0-2-16,2 0 0 15,-2 0 2-15,0 0-5 0,2 5 4 16,-2-5-1-16,2 3 0 16,0-3 1-16,-2 2-1 15,3-2 0-15,-3 0 0 16,0 0 0-16,0 0 3 15,0 0-3-15,0 0 1 16,2 4-1-16,4-4-3 16,6 5 1-16,10-2 2 15,12 1 7-15,8-4 0 16,9 0 1-16,5 0-3 16,4 0-2-16,7 0-2 0,8 0 1 15,17-4-2-15,17 1 3 16,10 3 1-16,1 0-4 15,-7 0-62-15,-14-5-428 16</inkml:trace>
  <inkml:trace contextRef="#ctx0" brushRef="#br0" timeOffset="148129.65">26990 14793 762 0,'0'0'184'0,"0"0"-156"15,0 0 11-15,0 0 27 16,0 0-47-16,0 0-19 16,96-9 1-16,-65 5-2 15,-6 4 0-15,-7 0-68 16,-7 0-104-16,-7 0-51 16,-4 4-11-16,0 5-102 15</inkml:trace>
  <inkml:trace contextRef="#ctx0" brushRef="#br0" timeOffset="148291.54">26938 14971 337 0,'0'0'244'0,"0"0"-66"16,0 0-6-16,0 0-58 16,0 0-49-16,0 0-43 15,206-16-15-15,-150 11-7 16,-3-4-26-16,-4-3-257 15,-4-8-488-15</inkml:trace>
  <inkml:trace contextRef="#ctx0" brushRef="#br0" timeOffset="148788.15">27920 14580 640 0,'0'0'186'0,"0"0"-88"16,0 0-11-16,0 0-55 16,0 0-2-16,0 0-6 15,77-132 0-15,-72 123 6 16,-2 6 40-16,-3 3 4 15,0 0-22-15,-8 0-35 16,-23 0-15-16,-15 8-2 16,-8 16-1-16,0 8 0 15,8 2-1-15,8-2 3 16,14-2-4-16,10-4 0 0,14-3 0 16,0 0 2-16,12 0-4 15,23 0 5-15,9 0 6 16,6-2-4-16,-4 4 0 15,-5-1-2-15,-14-6 0 16,-10-2 1-16,-11-6-1 16,-6-4-1-16,0 2 0 15,-4-4 2-15,-23 2 20 16,-6 0 10-16,-3 0-16 16,-1-6-10-16,3 1-2 15,5-1-1-15,5 0-2 0,5 0-77 16,15-7-178-16,4-9-495 15</inkml:trace>
  <inkml:trace contextRef="#ctx0" brushRef="#br0" timeOffset="148923.07">28599 14798 997 0,'0'0'161'16,"0"0"-161"-16,0 0-10 15,0 0-79-15,0 0-553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7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image" Target="../media/image40.png"/><Relationship Id="rId4" Type="http://schemas.openxmlformats.org/officeDocument/2006/relationships/customXml" Target="../ink/ink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5" Type="http://schemas.openxmlformats.org/officeDocument/2006/relationships/image" Target="../media/image19.png"/><Relationship Id="rId4" Type="http://schemas.openxmlformats.org/officeDocument/2006/relationships/customXml" Target="../ink/ink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2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5" Type="http://schemas.openxmlformats.org/officeDocument/2006/relationships/image" Target="../media/image21.png"/><Relationship Id="rId4" Type="http://schemas.openxmlformats.org/officeDocument/2006/relationships/customXml" Target="../ink/ink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14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5" Type="http://schemas.openxmlformats.org/officeDocument/2006/relationships/image" Target="../media/image23.png"/><Relationship Id="rId4" Type="http://schemas.openxmlformats.org/officeDocument/2006/relationships/customXml" Target="../ink/ink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5" Type="http://schemas.openxmlformats.org/officeDocument/2006/relationships/image" Target="../media/image25.png"/><Relationship Id="rId4" Type="http://schemas.openxmlformats.org/officeDocument/2006/relationships/customXml" Target="../ink/ink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7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5" Type="http://schemas.openxmlformats.org/officeDocument/2006/relationships/image" Target="../media/image250.png"/><Relationship Id="rId4" Type="http://schemas.openxmlformats.org/officeDocument/2006/relationships/customXml" Target="../ink/ink4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4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Practice Questions from Descriptive Statistics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E19F1F-75AA-4B0E-BD69-C488EA5C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783025"/>
              </p:ext>
            </p:extLst>
          </p:nvPr>
        </p:nvGraphicFramePr>
        <p:xfrm>
          <a:off x="1252024" y="2049705"/>
          <a:ext cx="9903656" cy="3845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0356">
                  <a:extLst>
                    <a:ext uri="{9D8B030D-6E8A-4147-A177-3AD203B41FA5}">
                      <a16:colId xmlns:a16="http://schemas.microsoft.com/office/drawing/2014/main" val="2369329515"/>
                    </a:ext>
                  </a:extLst>
                </a:gridCol>
                <a:gridCol w="9253300">
                  <a:extLst>
                    <a:ext uri="{9D8B030D-6E8A-4147-A177-3AD203B41FA5}">
                      <a16:colId xmlns:a16="http://schemas.microsoft.com/office/drawing/2014/main" val="2938182791"/>
                    </a:ext>
                  </a:extLst>
                </a:gridCol>
              </a:tblGrid>
              <a:tr h="3117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Here are 7 scores in an Algebra test.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extLst>
                  <a:ext uri="{0D108BD9-81ED-4DB2-BD59-A6C34878D82A}">
                    <a16:rowId xmlns:a16="http://schemas.microsoft.com/office/drawing/2014/main" val="1199566031"/>
                  </a:ext>
                </a:extLst>
              </a:tr>
              <a:tr h="250112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15, 18, 21, 22, 26, 28, 28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extLst>
                  <a:ext uri="{0D108BD9-81ED-4DB2-BD59-A6C34878D82A}">
                    <a16:rowId xmlns:a16="http://schemas.microsoft.com/office/drawing/2014/main" val="2550564547"/>
                  </a:ext>
                </a:extLst>
              </a:tr>
              <a:tr h="311764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Compute : Mean , Median , Q1, Q3, Mode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extLst>
                  <a:ext uri="{0D108BD9-81ED-4DB2-BD59-A6C34878D82A}">
                    <a16:rowId xmlns:a16="http://schemas.microsoft.com/office/drawing/2014/main" val="1337208194"/>
                  </a:ext>
                </a:extLst>
              </a:tr>
              <a:tr h="70059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extLst>
                  <a:ext uri="{0D108BD9-81ED-4DB2-BD59-A6C34878D82A}">
                    <a16:rowId xmlns:a16="http://schemas.microsoft.com/office/drawing/2014/main" val="2308016102"/>
                  </a:ext>
                </a:extLst>
              </a:tr>
              <a:tr h="1884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145, 136, 198, 115, 128, 156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extLst>
                  <a:ext uri="{0D108BD9-81ED-4DB2-BD59-A6C34878D82A}">
                    <a16:rowId xmlns:a16="http://schemas.microsoft.com/office/drawing/2014/main" val="3899404769"/>
                  </a:ext>
                </a:extLst>
              </a:tr>
              <a:tr h="250112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Compute: Variance, Standard Deviation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extLst>
                  <a:ext uri="{0D108BD9-81ED-4DB2-BD59-A6C34878D82A}">
                    <a16:rowId xmlns:a16="http://schemas.microsoft.com/office/drawing/2014/main" val="1721505531"/>
                  </a:ext>
                </a:extLst>
              </a:tr>
              <a:tr h="11748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In two units of company, unit one employees are 650  and monthly salary is $2750, employees in unit two are 700 and monthly salary is $2500 then what is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extLst>
                  <a:ext uri="{0D108BD9-81ED-4DB2-BD59-A6C34878D82A}">
                    <a16:rowId xmlns:a16="http://schemas.microsoft.com/office/drawing/2014/main" val="365182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combined arithmetic mean?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extLst>
                  <a:ext uri="{0D108BD9-81ED-4DB2-BD59-A6C34878D82A}">
                    <a16:rowId xmlns:a16="http://schemas.microsoft.com/office/drawing/2014/main" val="554166918"/>
                  </a:ext>
                </a:extLst>
              </a:tr>
              <a:tr h="8049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Number of observations are 30 and value  of arithmetic mean is 15 then what is the sum of all values?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extLst>
                  <a:ext uri="{0D108BD9-81ED-4DB2-BD59-A6C34878D82A}">
                    <a16:rowId xmlns:a16="http://schemas.microsoft.com/office/drawing/2014/main" val="20077488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4B575E-DCD2-40C0-8000-B58B2DEB2E43}"/>
                  </a:ext>
                </a:extLst>
              </p14:cNvPr>
              <p14:cNvContentPartPr/>
              <p14:nvPr/>
            </p14:nvContentPartPr>
            <p14:xfrm>
              <a:off x="8117280" y="3270600"/>
              <a:ext cx="119880" cy="88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4B575E-DCD2-40C0-8000-B58B2DEB2E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07920" y="3261240"/>
                <a:ext cx="138600" cy="10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8267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Examples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75ADED-9350-4ECD-BC3D-18FBCD6120BB}"/>
              </a:ext>
            </a:extLst>
          </p:cNvPr>
          <p:cNvSpPr txBox="1">
            <a:spLocks/>
          </p:cNvSpPr>
          <p:nvPr/>
        </p:nvSpPr>
        <p:spPr>
          <a:xfrm>
            <a:off x="1133854" y="2722898"/>
            <a:ext cx="2493135" cy="419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All Six faces of a Die </a:t>
            </a:r>
            <a:endParaRPr lang="en-IN" sz="18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A606E0-76C4-4CFE-84D5-B8A1852619C6}"/>
              </a:ext>
            </a:extLst>
          </p:cNvPr>
          <p:cNvSpPr/>
          <p:nvPr/>
        </p:nvSpPr>
        <p:spPr>
          <a:xfrm>
            <a:off x="1090460" y="2001003"/>
            <a:ext cx="2434295" cy="6331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Sample 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221E4C-A284-4A27-BFE0-6CA4D49A25E5}"/>
              </a:ext>
            </a:extLst>
          </p:cNvPr>
          <p:cNvSpPr/>
          <p:nvPr/>
        </p:nvSpPr>
        <p:spPr>
          <a:xfrm>
            <a:off x="5022178" y="1987000"/>
            <a:ext cx="2434295" cy="6331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Favourable Event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C8DDC-46C4-42FE-B3CD-1025D2C3C988}"/>
              </a:ext>
            </a:extLst>
          </p:cNvPr>
          <p:cNvSpPr/>
          <p:nvPr/>
        </p:nvSpPr>
        <p:spPr>
          <a:xfrm>
            <a:off x="9011054" y="1985655"/>
            <a:ext cx="2426393" cy="6331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Unfavourable Events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543D1F16-3864-4D68-A60A-DD7E27C839B1}"/>
              </a:ext>
            </a:extLst>
          </p:cNvPr>
          <p:cNvSpPr txBox="1">
            <a:spLocks/>
          </p:cNvSpPr>
          <p:nvPr/>
        </p:nvSpPr>
        <p:spPr>
          <a:xfrm>
            <a:off x="4997333" y="2753543"/>
            <a:ext cx="2493135" cy="4194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Even Numbered Faces</a:t>
            </a:r>
            <a:endParaRPr lang="en-IN" sz="18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6FD3ED01-0094-4A69-9AE9-91A2F8487228}"/>
              </a:ext>
            </a:extLst>
          </p:cNvPr>
          <p:cNvSpPr txBox="1">
            <a:spLocks/>
          </p:cNvSpPr>
          <p:nvPr/>
        </p:nvSpPr>
        <p:spPr>
          <a:xfrm>
            <a:off x="8630034" y="2786859"/>
            <a:ext cx="3073514" cy="492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5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All Odd Numbered faces in a Die </a:t>
            </a:r>
            <a:endParaRPr lang="en-IN" sz="15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9DEC1CE-49E6-4AE1-809E-78494CD846B9}"/>
                  </a:ext>
                </a:extLst>
              </p14:cNvPr>
              <p14:cNvContentPartPr/>
              <p14:nvPr/>
            </p14:nvContentPartPr>
            <p14:xfrm>
              <a:off x="1135440" y="3044160"/>
              <a:ext cx="10366560" cy="3053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9DEC1CE-49E6-4AE1-809E-78494CD846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080" y="3034800"/>
                <a:ext cx="10385280" cy="307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077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Events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E821AB-EA08-4099-8F54-65CBDAC3A123}"/>
              </a:ext>
            </a:extLst>
          </p:cNvPr>
          <p:cNvSpPr txBox="1"/>
          <p:nvPr/>
        </p:nvSpPr>
        <p:spPr>
          <a:xfrm>
            <a:off x="1205211" y="2151727"/>
            <a:ext cx="499864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Franklin Gothic Book" panose="020B0503020102020204" pitchFamily="34" charset="0"/>
              </a:rPr>
              <a:t>Mutually Exclusive Events </a:t>
            </a:r>
            <a:r>
              <a:rPr lang="en-IN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– They don’t occur together</a:t>
            </a:r>
          </a:p>
          <a:p>
            <a:endParaRPr lang="en-IN" sz="2000" dirty="0">
              <a:latin typeface="Franklin Gothic Book" panose="020B0503020102020204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endParaRPr lang="en-IN" sz="2000" dirty="0">
              <a:latin typeface="Franklin Gothic Book" panose="020B0503020102020204" pitchFamily="34" charset="0"/>
            </a:endParaRPr>
          </a:p>
          <a:p>
            <a:endParaRPr lang="en-IN" sz="2000" dirty="0">
              <a:latin typeface="Franklin Gothic Book" panose="020B0503020102020204" pitchFamily="34" charset="0"/>
            </a:endParaRPr>
          </a:p>
          <a:p>
            <a:endParaRPr lang="en-IN" sz="2000" dirty="0">
              <a:latin typeface="Franklin Gothic Book" panose="020B0503020102020204" pitchFamily="34" charset="0"/>
            </a:endParaRPr>
          </a:p>
          <a:p>
            <a:endParaRPr lang="en-IN" sz="2000" dirty="0">
              <a:latin typeface="Franklin Gothic Book" panose="020B0503020102020204" pitchFamily="34" charset="0"/>
            </a:endParaRPr>
          </a:p>
          <a:p>
            <a:endParaRPr lang="en-IN" sz="2000" dirty="0">
              <a:latin typeface="Franklin Gothic Book" panose="020B0503020102020204" pitchFamily="34" charset="0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Franklin Gothic Book" panose="020B0503020102020204" pitchFamily="34" charset="0"/>
              </a:rPr>
              <a:t>Collectively Exhaustive Events </a:t>
            </a:r>
            <a:r>
              <a:rPr lang="en-IN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– One of the events must occur and together they fill up the Sample Space</a:t>
            </a:r>
          </a:p>
          <a:p>
            <a:endParaRPr lang="en-IN" sz="20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D6DC529-2E81-4B82-8370-CBFBB15A84C5}"/>
                  </a:ext>
                </a:extLst>
              </p14:cNvPr>
              <p14:cNvContentPartPr/>
              <p14:nvPr/>
            </p14:nvContentPartPr>
            <p14:xfrm>
              <a:off x="223560" y="465480"/>
              <a:ext cx="11609640" cy="5495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D6DC529-2E81-4B82-8370-CBFBB15A84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200" y="456120"/>
                <a:ext cx="11628360" cy="55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3D93D9-3CA7-43D7-8655-983E1EE44E37}"/>
                  </a:ext>
                </a:extLst>
              </p14:cNvPr>
              <p14:cNvContentPartPr/>
              <p14:nvPr/>
            </p14:nvContentPartPr>
            <p14:xfrm>
              <a:off x="1062360" y="2293200"/>
              <a:ext cx="9624600" cy="365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3D93D9-3CA7-43D7-8655-983E1EE44E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3000" y="2283840"/>
                <a:ext cx="9643320" cy="36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051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7E9FA3-847A-461D-B1EC-ED6200560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IN" dirty="0"/>
              <a:t>Types of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80F674-03A9-4A5D-B060-C07C5F0B5C65}"/>
              </a:ext>
            </a:extLst>
          </p:cNvPr>
          <p:cNvSpPr txBox="1"/>
          <p:nvPr/>
        </p:nvSpPr>
        <p:spPr>
          <a:xfrm>
            <a:off x="1097280" y="1994360"/>
            <a:ext cx="592676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Franklin Gothic Book" panose="020B0503020102020204" pitchFamily="34" charset="0"/>
              </a:rPr>
              <a:t>Independent Events </a:t>
            </a:r>
            <a:r>
              <a:rPr lang="en-IN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– They do not overlap with each other</a:t>
            </a:r>
          </a:p>
          <a:p>
            <a:endParaRPr lang="en-IN" sz="2000" dirty="0">
              <a:latin typeface="Franklin Gothic Book" panose="020B0503020102020204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endParaRPr lang="en-IN" sz="2000" dirty="0">
              <a:latin typeface="Franklin Gothic Book" panose="020B0503020102020204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endParaRPr lang="en-IN" sz="2000" dirty="0">
              <a:latin typeface="Franklin Gothic Book" panose="020B0503020102020204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endParaRPr lang="en-IN" sz="2000" dirty="0">
              <a:latin typeface="Franklin Gothic Book" panose="020B0503020102020204" pitchFamily="34" charset="0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Franklin Gothic Book" panose="020B0503020102020204" pitchFamily="34" charset="0"/>
              </a:rPr>
              <a:t>Conditional Events </a:t>
            </a:r>
            <a:r>
              <a:rPr lang="en-IN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– They occur </a:t>
            </a:r>
            <a:r>
              <a:rPr lang="en-IN" sz="2000" dirty="0">
                <a:latin typeface="Franklin Gothic Book" panose="020B0503020102020204" pitchFamily="34" charset="0"/>
              </a:rPr>
              <a:t>subject to the occurrence of another event</a:t>
            </a:r>
            <a:endParaRPr lang="en-IN" sz="20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endParaRPr lang="en-IN" sz="2000" dirty="0">
              <a:latin typeface="Franklin Gothic Book" panose="020B05030201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C369DE-009A-4B4D-A7B0-D3ED525B7914}"/>
                  </a:ext>
                </a:extLst>
              </p14:cNvPr>
              <p14:cNvContentPartPr/>
              <p14:nvPr/>
            </p14:nvContentPartPr>
            <p14:xfrm>
              <a:off x="2706120" y="2021400"/>
              <a:ext cx="9147960" cy="4206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C369DE-009A-4B4D-A7B0-D3ED525B79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6760" y="2012040"/>
                <a:ext cx="9166680" cy="42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4FAC1E3-B748-4DC4-B5D3-F2C3EC643B1D}"/>
                  </a:ext>
                </a:extLst>
              </p14:cNvPr>
              <p14:cNvContentPartPr/>
              <p14:nvPr/>
            </p14:nvContentPartPr>
            <p14:xfrm>
              <a:off x="1006920" y="3589920"/>
              <a:ext cx="5678280" cy="1504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4FAC1E3-B748-4DC4-B5D3-F2C3EC643B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7560" y="3580560"/>
                <a:ext cx="5697000" cy="152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281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Classical Definition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A445070D-8511-4179-9816-1122FBCE4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9540"/>
            <a:ext cx="10869071" cy="3288831"/>
          </a:xfrm>
        </p:spPr>
        <p:txBody>
          <a:bodyPr>
            <a:normAutofit fontScale="92500" lnSpcReduction="10000"/>
          </a:bodyPr>
          <a:lstStyle/>
          <a:p>
            <a:r>
              <a:rPr lang="en-IN" sz="2200" dirty="0">
                <a:solidFill>
                  <a:schemeClr val="tx1"/>
                </a:solidFill>
                <a:latin typeface="Franklin Gothic Book" panose="020B0503020102020204" pitchFamily="34" charset="0"/>
              </a:rPr>
              <a:t>Classical Probability measures the likelihood of a set of favourable outcomes among all possible outcomes</a:t>
            </a:r>
          </a:p>
          <a:p>
            <a:endParaRPr lang="en-IN" sz="22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endParaRPr lang="en-IN" sz="22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endParaRPr lang="en-IN" sz="22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endParaRPr lang="en-IN" sz="22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r>
              <a:rPr lang="en-IN" sz="2200" dirty="0">
                <a:solidFill>
                  <a:schemeClr val="tx1"/>
                </a:solidFill>
                <a:latin typeface="Franklin Gothic Book" panose="020B0503020102020204" pitchFamily="34" charset="0"/>
              </a:rPr>
              <a:t>Under Classical Probability, </a:t>
            </a:r>
            <a:r>
              <a:rPr lang="en-IN" sz="2200" u="sng" dirty="0">
                <a:solidFill>
                  <a:schemeClr val="tx1"/>
                </a:solidFill>
                <a:latin typeface="Franklin Gothic Book" panose="020B0503020102020204" pitchFamily="34" charset="0"/>
              </a:rPr>
              <a:t>all outcomes are equally likely to happen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460FF7-A02E-4604-ABA6-23634B5F71BC}"/>
              </a:ext>
            </a:extLst>
          </p:cNvPr>
          <p:cNvGrpSpPr/>
          <p:nvPr/>
        </p:nvGrpSpPr>
        <p:grpSpPr>
          <a:xfrm>
            <a:off x="2278149" y="2705180"/>
            <a:ext cx="6914516" cy="1297118"/>
            <a:chOff x="2516134" y="1689642"/>
            <a:chExt cx="6914516" cy="1297118"/>
          </a:xfrm>
        </p:grpSpPr>
        <p:sp>
          <p:nvSpPr>
            <p:cNvPr id="5" name="object 13">
              <a:extLst>
                <a:ext uri="{FF2B5EF4-FFF2-40B4-BE49-F238E27FC236}">
                  <a16:creationId xmlns:a16="http://schemas.microsoft.com/office/drawing/2014/main" id="{5D78EB94-7FB5-40FC-99FC-3678430E438F}"/>
                </a:ext>
              </a:extLst>
            </p:cNvPr>
            <p:cNvSpPr txBox="1"/>
            <p:nvPr/>
          </p:nvSpPr>
          <p:spPr>
            <a:xfrm>
              <a:off x="2516134" y="1689642"/>
              <a:ext cx="6914516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0800">
                <a:lnSpc>
                  <a:spcPct val="100000"/>
                </a:lnSpc>
                <a:spcBef>
                  <a:spcPts val="100"/>
                </a:spcBef>
              </a:pPr>
              <a:r>
                <a:rPr lang="en-IN" sz="2400" b="1" dirty="0">
                  <a:solidFill>
                    <a:srgbClr val="1B1B33"/>
                  </a:solidFill>
                  <a:latin typeface="Franklin Gothic Book" panose="020B0503020102020204" pitchFamily="34" charset="0"/>
                  <a:cs typeface="Times New Roman"/>
                </a:rPr>
                <a:t>                   </a:t>
              </a:r>
              <a:endParaRPr lang="en-IN" sz="2400" dirty="0">
                <a:latin typeface="Franklin Gothic Book" panose="020B0503020102020204" pitchFamily="34" charset="0"/>
                <a:cs typeface="Times New Roman"/>
              </a:endParaRPr>
            </a:p>
            <a:p>
              <a:pPr marL="306070">
                <a:lnSpc>
                  <a:spcPct val="100000"/>
                </a:lnSpc>
                <a:spcBef>
                  <a:spcPts val="2010"/>
                </a:spcBef>
              </a:pPr>
              <a:r>
                <a:rPr lang="en-IN" sz="2700" spc="15" baseline="-35493" dirty="0">
                  <a:solidFill>
                    <a:srgbClr val="92D050"/>
                  </a:solidFill>
                  <a:latin typeface="Franklin Gothic Book" panose="020B0503020102020204" pitchFamily="34" charset="0"/>
                  <a:cs typeface="Times New Roman"/>
                </a:rPr>
                <a:t>Probability</a:t>
              </a:r>
              <a:r>
                <a:rPr lang="en-IN" sz="2700" spc="-142" baseline="-35493" dirty="0">
                  <a:solidFill>
                    <a:srgbClr val="92D050"/>
                  </a:solidFill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lang="en-IN" sz="2700" spc="44" baseline="-35493" dirty="0">
                  <a:solidFill>
                    <a:srgbClr val="92D050"/>
                  </a:solidFill>
                  <a:latin typeface="Franklin Gothic Book" panose="020B0503020102020204" pitchFamily="34" charset="0"/>
                  <a:cs typeface="Times New Roman"/>
                </a:rPr>
                <a:t>of</a:t>
              </a:r>
              <a:r>
                <a:rPr lang="en-IN" sz="2700" spc="179" baseline="-35493" dirty="0">
                  <a:solidFill>
                    <a:srgbClr val="92D050"/>
                  </a:solidFill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lang="en-IN" sz="2700" spc="22" baseline="-35493" dirty="0">
                  <a:solidFill>
                    <a:srgbClr val="92D050"/>
                  </a:solidFill>
                  <a:latin typeface="Franklin Gothic Book" panose="020B0503020102020204" pitchFamily="34" charset="0"/>
                  <a:cs typeface="Times New Roman"/>
                </a:rPr>
                <a:t>Occurrence =</a:t>
              </a:r>
              <a:r>
                <a:rPr lang="en-IN" sz="2700" spc="-240" baseline="-35493" dirty="0"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lang="en-IN" sz="2700" spc="719" baseline="-35493" dirty="0"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lang="en-IN" sz="2700" spc="127" baseline="-35493" dirty="0"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lang="en-IN" sz="1800" spc="35" dirty="0">
                  <a:solidFill>
                    <a:srgbClr val="FFC000"/>
                  </a:solidFill>
                  <a:latin typeface="Franklin Gothic Book" panose="020B0503020102020204" pitchFamily="34" charset="0"/>
                  <a:cs typeface="Times New Roman"/>
                </a:rPr>
                <a:t>number</a:t>
              </a:r>
              <a:r>
                <a:rPr lang="en-IN" sz="1800" spc="-190" dirty="0">
                  <a:solidFill>
                    <a:srgbClr val="FFC000"/>
                  </a:solidFill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lang="en-IN" sz="1800" spc="30" dirty="0">
                  <a:solidFill>
                    <a:srgbClr val="FFC000"/>
                  </a:solidFill>
                  <a:latin typeface="Franklin Gothic Book" panose="020B0503020102020204" pitchFamily="34" charset="0"/>
                  <a:cs typeface="Times New Roman"/>
                </a:rPr>
                <a:t>of</a:t>
              </a:r>
              <a:r>
                <a:rPr lang="en-IN" sz="1800" spc="130" dirty="0">
                  <a:solidFill>
                    <a:srgbClr val="FFC000"/>
                  </a:solidFill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lang="en-IN" sz="1800" spc="30" dirty="0">
                  <a:solidFill>
                    <a:srgbClr val="FFC000"/>
                  </a:solidFill>
                  <a:latin typeface="Franklin Gothic Book" panose="020B0503020102020204" pitchFamily="34" charset="0"/>
                  <a:cs typeface="Times New Roman"/>
                </a:rPr>
                <a:t>favourable outcomes</a:t>
              </a:r>
              <a:endParaRPr lang="en-IN" sz="1800" dirty="0">
                <a:solidFill>
                  <a:srgbClr val="FFC000"/>
                </a:solidFill>
                <a:latin typeface="Franklin Gothic Book" panose="020B0503020102020204" pitchFamily="34" charset="0"/>
                <a:cs typeface="Times New Roman"/>
              </a:endParaRPr>
            </a:p>
            <a:p>
              <a:pPr marL="3256279">
                <a:lnSpc>
                  <a:spcPct val="100000"/>
                </a:lnSpc>
                <a:spcBef>
                  <a:spcPts val="420"/>
                </a:spcBef>
              </a:pPr>
              <a:r>
                <a:rPr lang="en-IN" sz="1800" spc="15" dirty="0">
                  <a:solidFill>
                    <a:schemeClr val="tx1">
                      <a:lumMod val="95000"/>
                    </a:schemeClr>
                  </a:solidFill>
                  <a:latin typeface="Franklin Gothic Book" panose="020B0503020102020204" pitchFamily="34" charset="0"/>
                  <a:cs typeface="Times New Roman"/>
                </a:rPr>
                <a:t>    </a:t>
              </a:r>
              <a:r>
                <a:rPr sz="1800" spc="15" dirty="0">
                  <a:solidFill>
                    <a:schemeClr val="tx1">
                      <a:lumMod val="95000"/>
                    </a:schemeClr>
                  </a:solidFill>
                  <a:latin typeface="Franklin Gothic Book" panose="020B0503020102020204" pitchFamily="34" charset="0"/>
                  <a:cs typeface="Times New Roman"/>
                </a:rPr>
                <a:t>total</a:t>
              </a:r>
              <a:r>
                <a:rPr sz="1800" spc="-114" dirty="0">
                  <a:solidFill>
                    <a:schemeClr val="tx1">
                      <a:lumMod val="95000"/>
                    </a:schemeClr>
                  </a:solidFill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sz="1800" spc="35" dirty="0">
                  <a:solidFill>
                    <a:schemeClr val="tx1">
                      <a:lumMod val="95000"/>
                    </a:schemeClr>
                  </a:solidFill>
                  <a:latin typeface="Franklin Gothic Book" panose="020B0503020102020204" pitchFamily="34" charset="0"/>
                  <a:cs typeface="Times New Roman"/>
                </a:rPr>
                <a:t>number</a:t>
              </a:r>
              <a:r>
                <a:rPr sz="1800" spc="-200" dirty="0">
                  <a:solidFill>
                    <a:schemeClr val="tx1">
                      <a:lumMod val="95000"/>
                    </a:schemeClr>
                  </a:solidFill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sz="1800" spc="30" dirty="0">
                  <a:solidFill>
                    <a:schemeClr val="tx1">
                      <a:lumMod val="95000"/>
                    </a:schemeClr>
                  </a:solidFill>
                  <a:latin typeface="Franklin Gothic Book" panose="020B0503020102020204" pitchFamily="34" charset="0"/>
                  <a:cs typeface="Times New Roman"/>
                </a:rPr>
                <a:t>of</a:t>
              </a:r>
              <a:r>
                <a:rPr lang="en-IN" sz="1800" spc="30" dirty="0">
                  <a:solidFill>
                    <a:schemeClr val="tx1">
                      <a:lumMod val="95000"/>
                    </a:schemeClr>
                  </a:solidFill>
                  <a:latin typeface="Franklin Gothic Book" panose="020B0503020102020204" pitchFamily="34" charset="0"/>
                  <a:cs typeface="Times New Roman"/>
                </a:rPr>
                <a:t> outcomes</a:t>
              </a:r>
              <a:endParaRPr sz="1800" dirty="0">
                <a:solidFill>
                  <a:schemeClr val="tx1">
                    <a:lumMod val="95000"/>
                  </a:schemeClr>
                </a:solidFill>
                <a:latin typeface="Franklin Gothic Book" panose="020B0503020102020204" pitchFamily="34" charset="0"/>
                <a:cs typeface="Times New Roman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F887292-862A-4495-B1C8-177DDF471EDE}"/>
                </a:ext>
              </a:extLst>
            </p:cNvPr>
            <p:cNvCxnSpPr/>
            <p:nvPr/>
          </p:nvCxnSpPr>
          <p:spPr>
            <a:xfrm>
              <a:off x="5635110" y="2616590"/>
              <a:ext cx="32215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2717D83-3030-48D3-AE30-B34E077ECF96}"/>
                </a:ext>
              </a:extLst>
            </p:cNvPr>
            <p:cNvSpPr/>
            <p:nvPr/>
          </p:nvSpPr>
          <p:spPr>
            <a:xfrm>
              <a:off x="2761349" y="2107985"/>
              <a:ext cx="6228749" cy="878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7B8A79A-C0F6-44A6-99D0-0FF2480A3C16}"/>
                  </a:ext>
                </a:extLst>
              </p14:cNvPr>
              <p14:cNvContentPartPr/>
              <p14:nvPr/>
            </p14:nvContentPartPr>
            <p14:xfrm>
              <a:off x="1953360" y="2842200"/>
              <a:ext cx="10244880" cy="3480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7B8A79A-C0F6-44A6-99D0-0FF2480A3C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4000" y="2832840"/>
                <a:ext cx="10263600" cy="349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7E2B3A-D946-44F4-A552-4FD38A6E732A}"/>
                  </a:ext>
                </a:extLst>
              </p14:cNvPr>
              <p14:cNvContentPartPr/>
              <p14:nvPr/>
            </p14:nvContentPartPr>
            <p14:xfrm>
              <a:off x="2145600" y="3059640"/>
              <a:ext cx="6400440" cy="202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7E2B3A-D946-44F4-A552-4FD38A6E73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6240" y="3050280"/>
                <a:ext cx="6419160" cy="20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0534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Example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03C43E6E-D093-4613-9B59-00D42808A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770520"/>
              </p:ext>
            </p:extLst>
          </p:nvPr>
        </p:nvGraphicFramePr>
        <p:xfrm>
          <a:off x="3581943" y="2479041"/>
          <a:ext cx="5260339" cy="1899918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0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6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1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 marR="584200">
                        <a:lnSpc>
                          <a:spcPct val="79200"/>
                        </a:lnSpc>
                        <a:spcBef>
                          <a:spcPts val="1000"/>
                        </a:spcBef>
                      </a:pPr>
                      <a:r>
                        <a:rPr lang="en-IN" sz="1800" spc="-60" dirty="0">
                          <a:solidFill>
                            <a:schemeClr val="tx1"/>
                          </a:solidFill>
                        </a:rPr>
                        <a:t>Studying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Stats</a:t>
                      </a:r>
                      <a:endParaRPr sz="180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127000" marB="0"/>
                </a:tc>
                <a:tc>
                  <a:txBody>
                    <a:bodyPr/>
                    <a:lstStyle/>
                    <a:p>
                      <a:pPr marL="90805" marR="187960">
                        <a:lnSpc>
                          <a:spcPct val="79200"/>
                        </a:lnSpc>
                        <a:spcBef>
                          <a:spcPts val="1000"/>
                        </a:spcBef>
                      </a:pP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Not</a:t>
                      </a:r>
                      <a:r>
                        <a:rPr sz="1800" spc="-9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800" spc="-25" dirty="0">
                          <a:solidFill>
                            <a:schemeClr val="tx1"/>
                          </a:solidFill>
                        </a:rPr>
                        <a:t>Studying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Stats</a:t>
                      </a:r>
                      <a:endParaRPr sz="180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12700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sz="180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698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4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</a:rPr>
                        <a:t>Male</a:t>
                      </a:r>
                      <a:endParaRPr sz="180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R="87503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84</a:t>
                      </a:r>
                      <a:endParaRPr sz="180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145</a:t>
                      </a:r>
                      <a:endParaRPr sz="180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229</a:t>
                      </a:r>
                      <a:endParaRPr sz="180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704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</a:rPr>
                        <a:t>Female</a:t>
                      </a:r>
                      <a:endParaRPr sz="180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R="875030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76</a:t>
                      </a:r>
                      <a:endParaRPr sz="180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134</a:t>
                      </a:r>
                      <a:endParaRPr sz="180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210</a:t>
                      </a:r>
                      <a:endParaRPr sz="180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698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4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25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sz="180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R="87630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160</a:t>
                      </a:r>
                      <a:endParaRPr sz="180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279</a:t>
                      </a:r>
                      <a:endParaRPr sz="180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439</a:t>
                      </a:r>
                      <a:endParaRPr sz="180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704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1E5F80-4E96-4CE3-9CF9-370380063F0A}"/>
              </a:ext>
            </a:extLst>
          </p:cNvPr>
          <p:cNvSpPr txBox="1"/>
          <p:nvPr/>
        </p:nvSpPr>
        <p:spPr>
          <a:xfrm>
            <a:off x="838200" y="1929926"/>
            <a:ext cx="106016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marR="225425">
              <a:lnSpc>
                <a:spcPct val="100000"/>
              </a:lnSpc>
              <a:spcBef>
                <a:spcPts val="370"/>
              </a:spcBef>
            </a:pPr>
            <a:r>
              <a:rPr lang="en-IN" sz="2000" dirty="0">
                <a:latin typeface="Franklin Gothic Book" panose="020B0503020102020204" pitchFamily="34" charset="0"/>
                <a:cs typeface="Times New Roman"/>
              </a:rPr>
              <a:t>Find the probability of selecting a male taking</a:t>
            </a:r>
            <a:r>
              <a:rPr lang="en-IN" sz="2000" spc="-85" dirty="0">
                <a:latin typeface="Franklin Gothic Book" panose="020B0503020102020204" pitchFamily="34" charset="0"/>
                <a:cs typeface="Times New Roman"/>
              </a:rPr>
              <a:t> </a:t>
            </a:r>
            <a:r>
              <a:rPr lang="en-IN" sz="2000" dirty="0">
                <a:latin typeface="Franklin Gothic Book" panose="020B0503020102020204" pitchFamily="34" charset="0"/>
                <a:cs typeface="Times New Roman"/>
              </a:rPr>
              <a:t>statistics  from the </a:t>
            </a:r>
            <a:r>
              <a:rPr lang="en-IN" sz="2000" spc="-5" dirty="0">
                <a:latin typeface="Franklin Gothic Book" panose="020B0503020102020204" pitchFamily="34" charset="0"/>
                <a:cs typeface="Times New Roman"/>
              </a:rPr>
              <a:t>population described </a:t>
            </a:r>
            <a:r>
              <a:rPr lang="en-IN" sz="2000" spc="5" dirty="0">
                <a:latin typeface="Franklin Gothic Book" panose="020B0503020102020204" pitchFamily="34" charset="0"/>
                <a:cs typeface="Times New Roman"/>
              </a:rPr>
              <a:t>in </a:t>
            </a:r>
            <a:r>
              <a:rPr lang="en-IN" sz="2000" dirty="0">
                <a:latin typeface="Franklin Gothic Book" panose="020B0503020102020204" pitchFamily="34" charset="0"/>
                <a:cs typeface="Times New Roman"/>
              </a:rPr>
              <a:t>the </a:t>
            </a:r>
            <a:r>
              <a:rPr lang="en-IN" sz="2000" spc="-5" dirty="0">
                <a:latin typeface="Franklin Gothic Book" panose="020B0503020102020204" pitchFamily="34" charset="0"/>
                <a:cs typeface="Times New Roman"/>
              </a:rPr>
              <a:t>following</a:t>
            </a:r>
            <a:r>
              <a:rPr lang="en-IN" sz="2000" spc="20" dirty="0">
                <a:latin typeface="Franklin Gothic Book" panose="020B0503020102020204" pitchFamily="34" charset="0"/>
                <a:cs typeface="Times New Roman"/>
              </a:rPr>
              <a:t> </a:t>
            </a:r>
            <a:r>
              <a:rPr lang="en-IN" sz="2000" dirty="0">
                <a:latin typeface="Franklin Gothic Book" panose="020B0503020102020204" pitchFamily="34" charset="0"/>
                <a:cs typeface="Times New Roman"/>
              </a:rPr>
              <a:t>table: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5D05C-33FD-47C8-B795-B2D6B972B6AD}"/>
              </a:ext>
            </a:extLst>
          </p:cNvPr>
          <p:cNvSpPr txBox="1"/>
          <p:nvPr/>
        </p:nvSpPr>
        <p:spPr>
          <a:xfrm>
            <a:off x="838200" y="5308991"/>
            <a:ext cx="45165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Franklin Gothic Book" panose="020B0503020102020204" pitchFamily="34" charset="0"/>
              </a:rPr>
              <a:t>All Possible Outcomes – 439</a:t>
            </a:r>
          </a:p>
          <a:p>
            <a:endParaRPr lang="en-IN" dirty="0">
              <a:latin typeface="Franklin Gothic Book" panose="020B0503020102020204" pitchFamily="34" charset="0"/>
            </a:endParaRPr>
          </a:p>
          <a:p>
            <a:r>
              <a:rPr lang="en-IN" dirty="0">
                <a:latin typeface="Franklin Gothic Book" panose="020B0503020102020204" pitchFamily="34" charset="0"/>
              </a:rPr>
              <a:t>Number of Males Studying Stats - 84</a:t>
            </a:r>
            <a:endParaRPr lang="en-IN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78EFC24-530D-4201-8CC2-B4CF62525024}"/>
              </a:ext>
            </a:extLst>
          </p:cNvPr>
          <p:cNvSpPr/>
          <p:nvPr/>
        </p:nvSpPr>
        <p:spPr>
          <a:xfrm>
            <a:off x="4716155" y="5352535"/>
            <a:ext cx="406400" cy="80152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06DF1-3088-4675-9742-E3FF21743AFA}"/>
              </a:ext>
            </a:extLst>
          </p:cNvPr>
          <p:cNvSpPr txBox="1"/>
          <p:nvPr/>
        </p:nvSpPr>
        <p:spPr>
          <a:xfrm>
            <a:off x="838200" y="4618921"/>
            <a:ext cx="5743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Franklin Gothic Book" panose="020B0503020102020204" pitchFamily="34" charset="0"/>
              </a:rPr>
              <a:t>Let E be the favourable event of Males Studying Stats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02E8E-FBD1-4D8F-A639-73B851DC45FD}"/>
              </a:ext>
            </a:extLst>
          </p:cNvPr>
          <p:cNvSpPr txBox="1"/>
          <p:nvPr/>
        </p:nvSpPr>
        <p:spPr>
          <a:xfrm>
            <a:off x="5354784" y="5568631"/>
            <a:ext cx="5743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Franklin Gothic Book" panose="020B0503020102020204" pitchFamily="34" charset="0"/>
              </a:rPr>
              <a:t>Probability of E or P(E) = 84 / 439 = 0.191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6CDC417-B990-419F-9CE3-02ED6BD59239}"/>
                  </a:ext>
                </a:extLst>
              </p14:cNvPr>
              <p14:cNvContentPartPr/>
              <p14:nvPr/>
            </p14:nvContentPartPr>
            <p14:xfrm>
              <a:off x="8792280" y="4282920"/>
              <a:ext cx="3002760" cy="1976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6CDC417-B990-419F-9CE3-02ED6BD592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82920" y="4273560"/>
                <a:ext cx="3021480" cy="19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76C5506-EF05-484F-92AB-9FDB1775F3C0}"/>
                  </a:ext>
                </a:extLst>
              </p14:cNvPr>
              <p14:cNvContentPartPr/>
              <p14:nvPr/>
            </p14:nvContentPartPr>
            <p14:xfrm>
              <a:off x="4001760" y="512100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76C5506-EF05-484F-92AB-9FDB1775F3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2400" y="5111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762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Joint and Marginal Probability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956D88-155E-4AA8-9A1E-251FD89CD009}"/>
              </a:ext>
            </a:extLst>
          </p:cNvPr>
          <p:cNvGrpSpPr/>
          <p:nvPr/>
        </p:nvGrpSpPr>
        <p:grpSpPr>
          <a:xfrm>
            <a:off x="1465943" y="2290237"/>
            <a:ext cx="6622980" cy="3393111"/>
            <a:chOff x="914400" y="2133600"/>
            <a:chExt cx="6745831" cy="3594100"/>
          </a:xfrm>
        </p:grpSpPr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8DA9932E-23FB-46C5-9548-D9F85908BC4D}"/>
                </a:ext>
              </a:extLst>
            </p:cNvPr>
            <p:cNvSpPr/>
            <p:nvPr/>
          </p:nvSpPr>
          <p:spPr>
            <a:xfrm>
              <a:off x="1714500" y="2133600"/>
              <a:ext cx="5886450" cy="2646680"/>
            </a:xfrm>
            <a:custGeom>
              <a:avLst/>
              <a:gdLst/>
              <a:ahLst/>
              <a:cxnLst/>
              <a:rect l="l" t="t" r="r" b="b"/>
              <a:pathLst>
                <a:path w="5886450" h="2646679">
                  <a:moveTo>
                    <a:pt x="5886450" y="0"/>
                  </a:moveTo>
                  <a:lnTo>
                    <a:pt x="0" y="0"/>
                  </a:lnTo>
                  <a:lnTo>
                    <a:pt x="0" y="2646680"/>
                  </a:lnTo>
                  <a:lnTo>
                    <a:pt x="5886450" y="2646680"/>
                  </a:lnTo>
                  <a:close/>
                </a:path>
              </a:pathLst>
            </a:custGeom>
            <a:solidFill>
              <a:srgbClr val="6699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A662E8EA-CBDA-4B2E-AF00-5EC15A771355}"/>
                </a:ext>
              </a:extLst>
            </p:cNvPr>
            <p:cNvSpPr/>
            <p:nvPr/>
          </p:nvSpPr>
          <p:spPr>
            <a:xfrm>
              <a:off x="1714500" y="2133600"/>
              <a:ext cx="5886450" cy="2646680"/>
            </a:xfrm>
            <a:custGeom>
              <a:avLst/>
              <a:gdLst/>
              <a:ahLst/>
              <a:cxnLst/>
              <a:rect l="l" t="t" r="r" b="b"/>
              <a:pathLst>
                <a:path w="5886450" h="2646679">
                  <a:moveTo>
                    <a:pt x="2942590" y="2646680"/>
                  </a:moveTo>
                  <a:lnTo>
                    <a:pt x="0" y="2646680"/>
                  </a:lnTo>
                  <a:lnTo>
                    <a:pt x="0" y="0"/>
                  </a:lnTo>
                  <a:lnTo>
                    <a:pt x="5886450" y="0"/>
                  </a:lnTo>
                  <a:lnTo>
                    <a:pt x="5886450" y="2646680"/>
                  </a:lnTo>
                  <a:lnTo>
                    <a:pt x="2942590" y="264668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5C595948-04F9-431A-B20F-A55E5984EF4E}"/>
                </a:ext>
              </a:extLst>
            </p:cNvPr>
            <p:cNvSpPr/>
            <p:nvPr/>
          </p:nvSpPr>
          <p:spPr>
            <a:xfrm>
              <a:off x="2730500" y="4208779"/>
              <a:ext cx="3779520" cy="571500"/>
            </a:xfrm>
            <a:custGeom>
              <a:avLst/>
              <a:gdLst/>
              <a:ahLst/>
              <a:cxnLst/>
              <a:rect l="l" t="t" r="r" b="b"/>
              <a:pathLst>
                <a:path w="3779520" h="571500">
                  <a:moveTo>
                    <a:pt x="377952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3779520" y="57150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21" name="object 7">
              <a:extLst>
                <a:ext uri="{FF2B5EF4-FFF2-40B4-BE49-F238E27FC236}">
                  <a16:creationId xmlns:a16="http://schemas.microsoft.com/office/drawing/2014/main" id="{6B6F5293-6148-4363-9385-139BDC06FA23}"/>
                </a:ext>
              </a:extLst>
            </p:cNvPr>
            <p:cNvSpPr/>
            <p:nvPr/>
          </p:nvSpPr>
          <p:spPr>
            <a:xfrm>
              <a:off x="2730500" y="4208779"/>
              <a:ext cx="3779520" cy="571500"/>
            </a:xfrm>
            <a:custGeom>
              <a:avLst/>
              <a:gdLst/>
              <a:ahLst/>
              <a:cxnLst/>
              <a:rect l="l" t="t" r="r" b="b"/>
              <a:pathLst>
                <a:path w="3779520" h="571500">
                  <a:moveTo>
                    <a:pt x="1889760" y="571500"/>
                  </a:moveTo>
                  <a:lnTo>
                    <a:pt x="0" y="571500"/>
                  </a:lnTo>
                  <a:lnTo>
                    <a:pt x="0" y="0"/>
                  </a:lnTo>
                  <a:lnTo>
                    <a:pt x="3779520" y="0"/>
                  </a:lnTo>
                  <a:lnTo>
                    <a:pt x="3779520" y="571500"/>
                  </a:lnTo>
                  <a:lnTo>
                    <a:pt x="1889760" y="5715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CC7B559A-EFFE-442A-9BF5-0AB55F2F5EA6}"/>
                </a:ext>
              </a:extLst>
            </p:cNvPr>
            <p:cNvSpPr/>
            <p:nvPr/>
          </p:nvSpPr>
          <p:spPr>
            <a:xfrm>
              <a:off x="6510019" y="2992120"/>
              <a:ext cx="1090930" cy="1216660"/>
            </a:xfrm>
            <a:custGeom>
              <a:avLst/>
              <a:gdLst/>
              <a:ahLst/>
              <a:cxnLst/>
              <a:rect l="l" t="t" r="r" b="b"/>
              <a:pathLst>
                <a:path w="1090929" h="1216660">
                  <a:moveTo>
                    <a:pt x="1090929" y="0"/>
                  </a:moveTo>
                  <a:lnTo>
                    <a:pt x="0" y="0"/>
                  </a:lnTo>
                  <a:lnTo>
                    <a:pt x="0" y="1216659"/>
                  </a:lnTo>
                  <a:lnTo>
                    <a:pt x="1090929" y="1216659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0667674E-17B4-4FB4-884A-C2A2B164366E}"/>
                </a:ext>
              </a:extLst>
            </p:cNvPr>
            <p:cNvSpPr/>
            <p:nvPr/>
          </p:nvSpPr>
          <p:spPr>
            <a:xfrm>
              <a:off x="6510019" y="2992120"/>
              <a:ext cx="1090930" cy="1216660"/>
            </a:xfrm>
            <a:custGeom>
              <a:avLst/>
              <a:gdLst/>
              <a:ahLst/>
              <a:cxnLst/>
              <a:rect l="l" t="t" r="r" b="b"/>
              <a:pathLst>
                <a:path w="1090929" h="1216660">
                  <a:moveTo>
                    <a:pt x="546100" y="1216659"/>
                  </a:moveTo>
                  <a:lnTo>
                    <a:pt x="0" y="1216659"/>
                  </a:lnTo>
                  <a:lnTo>
                    <a:pt x="0" y="0"/>
                  </a:lnTo>
                  <a:lnTo>
                    <a:pt x="1090929" y="0"/>
                  </a:lnTo>
                  <a:lnTo>
                    <a:pt x="1090929" y="1216659"/>
                  </a:lnTo>
                  <a:lnTo>
                    <a:pt x="546100" y="121665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24" name="object 10">
              <a:extLst>
                <a:ext uri="{FF2B5EF4-FFF2-40B4-BE49-F238E27FC236}">
                  <a16:creationId xmlns:a16="http://schemas.microsoft.com/office/drawing/2014/main" id="{C5B2F1E4-77A5-4903-A0AD-0259BA9E309C}"/>
                </a:ext>
              </a:extLst>
            </p:cNvPr>
            <p:cNvSpPr/>
            <p:nvPr/>
          </p:nvSpPr>
          <p:spPr>
            <a:xfrm>
              <a:off x="2730500" y="2992120"/>
              <a:ext cx="3779520" cy="1216660"/>
            </a:xfrm>
            <a:custGeom>
              <a:avLst/>
              <a:gdLst/>
              <a:ahLst/>
              <a:cxnLst/>
              <a:rect l="l" t="t" r="r" b="b"/>
              <a:pathLst>
                <a:path w="3779520" h="1216660">
                  <a:moveTo>
                    <a:pt x="3779520" y="0"/>
                  </a:moveTo>
                  <a:lnTo>
                    <a:pt x="0" y="0"/>
                  </a:lnTo>
                  <a:lnTo>
                    <a:pt x="0" y="1216659"/>
                  </a:lnTo>
                  <a:lnTo>
                    <a:pt x="3779520" y="1216659"/>
                  </a:lnTo>
                  <a:close/>
                </a:path>
              </a:pathLst>
            </a:custGeom>
            <a:solidFill>
              <a:srgbClr val="CADCF6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25" name="object 11">
              <a:extLst>
                <a:ext uri="{FF2B5EF4-FFF2-40B4-BE49-F238E27FC236}">
                  <a16:creationId xmlns:a16="http://schemas.microsoft.com/office/drawing/2014/main" id="{4AA2E315-9F66-4BFD-8E29-93282B1A2C4C}"/>
                </a:ext>
              </a:extLst>
            </p:cNvPr>
            <p:cNvSpPr/>
            <p:nvPr/>
          </p:nvSpPr>
          <p:spPr>
            <a:xfrm>
              <a:off x="2730500" y="2992120"/>
              <a:ext cx="3779520" cy="1216660"/>
            </a:xfrm>
            <a:custGeom>
              <a:avLst/>
              <a:gdLst/>
              <a:ahLst/>
              <a:cxnLst/>
              <a:rect l="l" t="t" r="r" b="b"/>
              <a:pathLst>
                <a:path w="3779520" h="1216660">
                  <a:moveTo>
                    <a:pt x="1889760" y="1216659"/>
                  </a:moveTo>
                  <a:lnTo>
                    <a:pt x="0" y="1216659"/>
                  </a:lnTo>
                  <a:lnTo>
                    <a:pt x="0" y="0"/>
                  </a:lnTo>
                  <a:lnTo>
                    <a:pt x="3779520" y="0"/>
                  </a:lnTo>
                  <a:lnTo>
                    <a:pt x="3779520" y="1216659"/>
                  </a:lnTo>
                  <a:lnTo>
                    <a:pt x="1889760" y="121665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26" name="object 12">
              <a:extLst>
                <a:ext uri="{FF2B5EF4-FFF2-40B4-BE49-F238E27FC236}">
                  <a16:creationId xmlns:a16="http://schemas.microsoft.com/office/drawing/2014/main" id="{98784462-F402-47B9-9E34-9474A5E54592}"/>
                </a:ext>
              </a:extLst>
            </p:cNvPr>
            <p:cNvSpPr txBox="1"/>
            <p:nvPr/>
          </p:nvSpPr>
          <p:spPr>
            <a:xfrm>
              <a:off x="1715135" y="2134235"/>
              <a:ext cx="1016000" cy="825867"/>
            </a:xfrm>
            <a:prstGeom prst="rect">
              <a:avLst/>
            </a:prstGeom>
            <a:solidFill>
              <a:srgbClr val="6699CC"/>
            </a:solidFill>
            <a:ln w="29663">
              <a:noFill/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2200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endParaRPr>
            </a:p>
            <a:p>
              <a:pPr marL="113030">
                <a:lnSpc>
                  <a:spcPct val="100000"/>
                </a:lnSpc>
                <a:spcBef>
                  <a:spcPts val="1355"/>
                </a:spcBef>
              </a:pPr>
              <a:r>
                <a:rPr sz="2000" b="1" spc="-5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Event</a:t>
              </a:r>
              <a:endParaRPr sz="2000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endParaRPr>
            </a:p>
          </p:txBody>
        </p:sp>
        <p:sp>
          <p:nvSpPr>
            <p:cNvPr id="27" name="object 13">
              <a:extLst>
                <a:ext uri="{FF2B5EF4-FFF2-40B4-BE49-F238E27FC236}">
                  <a16:creationId xmlns:a16="http://schemas.microsoft.com/office/drawing/2014/main" id="{9879000E-4637-4B18-B641-C38A6F56B7C2}"/>
                </a:ext>
              </a:extLst>
            </p:cNvPr>
            <p:cNvSpPr txBox="1"/>
            <p:nvPr/>
          </p:nvSpPr>
          <p:spPr>
            <a:xfrm>
              <a:off x="2745966" y="2149066"/>
              <a:ext cx="3750310" cy="345607"/>
            </a:xfrm>
            <a:prstGeom prst="rect">
              <a:avLst/>
            </a:prstGeom>
            <a:solidFill>
              <a:srgbClr val="6699CC"/>
            </a:solidFill>
          </p:spPr>
          <p:txBody>
            <a:bodyPr vert="horz" wrap="square" lIns="0" tIns="37465" rIns="0" bIns="0" rtlCol="0">
              <a:spAutoFit/>
            </a:bodyPr>
            <a:lstStyle/>
            <a:p>
              <a:pPr marR="267335" algn="ctr">
                <a:lnSpc>
                  <a:spcPct val="100000"/>
                </a:lnSpc>
                <a:spcBef>
                  <a:spcPts val="295"/>
                </a:spcBef>
              </a:pPr>
              <a:r>
                <a:rPr sz="2000" b="1" spc="-5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Event</a:t>
              </a:r>
              <a:endParaRPr sz="200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endParaRPr>
            </a:p>
          </p:txBody>
        </p:sp>
        <p:sp>
          <p:nvSpPr>
            <p:cNvPr id="28" name="object 14">
              <a:extLst>
                <a:ext uri="{FF2B5EF4-FFF2-40B4-BE49-F238E27FC236}">
                  <a16:creationId xmlns:a16="http://schemas.microsoft.com/office/drawing/2014/main" id="{828BD923-933C-4488-8879-1B33213C640F}"/>
                </a:ext>
              </a:extLst>
            </p:cNvPr>
            <p:cNvSpPr txBox="1"/>
            <p:nvPr/>
          </p:nvSpPr>
          <p:spPr>
            <a:xfrm>
              <a:off x="1715135" y="4209415"/>
              <a:ext cx="1016000" cy="409728"/>
            </a:xfrm>
            <a:prstGeom prst="rect">
              <a:avLst/>
            </a:prstGeom>
            <a:ln w="29663">
              <a:noFill/>
            </a:ln>
          </p:spPr>
          <p:txBody>
            <a:bodyPr vert="horz" wrap="square" lIns="0" tIns="100965" rIns="0" bIns="0" rtlCol="0">
              <a:spAutoFit/>
            </a:bodyPr>
            <a:lstStyle/>
            <a:p>
              <a:pPr marL="95250">
                <a:lnSpc>
                  <a:spcPct val="100000"/>
                </a:lnSpc>
                <a:spcBef>
                  <a:spcPts val="795"/>
                </a:spcBef>
              </a:pPr>
              <a:r>
                <a:rPr sz="2000" b="1" spc="-40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Total</a:t>
              </a:r>
              <a:endParaRPr sz="2000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endParaRPr>
            </a:p>
          </p:txBody>
        </p:sp>
        <p:sp>
          <p:nvSpPr>
            <p:cNvPr id="29" name="object 15">
              <a:extLst>
                <a:ext uri="{FF2B5EF4-FFF2-40B4-BE49-F238E27FC236}">
                  <a16:creationId xmlns:a16="http://schemas.microsoft.com/office/drawing/2014/main" id="{6F6D7668-7848-4B69-9BA5-68945B61C69D}"/>
                </a:ext>
              </a:extLst>
            </p:cNvPr>
            <p:cNvSpPr txBox="1"/>
            <p:nvPr/>
          </p:nvSpPr>
          <p:spPr>
            <a:xfrm>
              <a:off x="6526756" y="4287520"/>
              <a:ext cx="106997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30810" algn="ctr">
                <a:lnSpc>
                  <a:spcPct val="100000"/>
                </a:lnSpc>
                <a:spcBef>
                  <a:spcPts val="100"/>
                </a:spcBef>
              </a:pPr>
              <a:r>
                <a:rPr sz="20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1</a:t>
              </a:r>
              <a:endParaRPr sz="200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endParaRPr>
            </a:p>
          </p:txBody>
        </p:sp>
        <p:sp>
          <p:nvSpPr>
            <p:cNvPr id="30" name="object 16">
              <a:extLst>
                <a:ext uri="{FF2B5EF4-FFF2-40B4-BE49-F238E27FC236}">
                  <a16:creationId xmlns:a16="http://schemas.microsoft.com/office/drawing/2014/main" id="{EED9A1EF-435A-4DA6-BA91-8DD1E38D7EFB}"/>
                </a:ext>
              </a:extLst>
            </p:cNvPr>
            <p:cNvSpPr txBox="1"/>
            <p:nvPr/>
          </p:nvSpPr>
          <p:spPr>
            <a:xfrm>
              <a:off x="914400" y="5353050"/>
              <a:ext cx="2762250" cy="373551"/>
            </a:xfrm>
            <a:prstGeom prst="rect">
              <a:avLst/>
            </a:prstGeom>
            <a:solidFill>
              <a:srgbClr val="CADCF6"/>
            </a:solidFill>
            <a:ln w="12579">
              <a:noFill/>
            </a:ln>
          </p:spPr>
          <p:txBody>
            <a:bodyPr vert="horz" wrap="square" lIns="0" tIns="44450" rIns="0" bIns="0" rtlCol="0">
              <a:spAutoFit/>
            </a:bodyPr>
            <a:lstStyle/>
            <a:p>
              <a:pPr marL="89535">
                <a:lnSpc>
                  <a:spcPct val="100000"/>
                </a:lnSpc>
                <a:spcBef>
                  <a:spcPts val="350"/>
                </a:spcBef>
              </a:pPr>
              <a:r>
                <a:rPr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anose="020B0503020102020204" pitchFamily="34" charset="0"/>
                  <a:cs typeface="Times New Roman"/>
                </a:rPr>
                <a:t>Joint</a:t>
              </a:r>
              <a:r>
                <a:rPr sz="2000" b="1" spc="5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sz="2000" b="1" spc="-1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anose="020B0503020102020204" pitchFamily="34" charset="0"/>
                  <a:cs typeface="Times New Roman"/>
                </a:rPr>
                <a:t>Probabilities</a:t>
              </a:r>
              <a:endPara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  <a:cs typeface="Times New Roman"/>
              </a:endParaRPr>
            </a:p>
          </p:txBody>
        </p:sp>
        <p:sp>
          <p:nvSpPr>
            <p:cNvPr id="31" name="object 17">
              <a:extLst>
                <a:ext uri="{FF2B5EF4-FFF2-40B4-BE49-F238E27FC236}">
                  <a16:creationId xmlns:a16="http://schemas.microsoft.com/office/drawing/2014/main" id="{703465AF-BC01-4AD8-BB83-DBD671D4E37F}"/>
                </a:ext>
              </a:extLst>
            </p:cNvPr>
            <p:cNvSpPr/>
            <p:nvPr/>
          </p:nvSpPr>
          <p:spPr>
            <a:xfrm>
              <a:off x="4191000" y="5334000"/>
              <a:ext cx="2748280" cy="393700"/>
            </a:xfrm>
            <a:custGeom>
              <a:avLst/>
              <a:gdLst/>
              <a:ahLst/>
              <a:cxnLst/>
              <a:rect l="l" t="t" r="r" b="b"/>
              <a:pathLst>
                <a:path w="4540250" h="393700">
                  <a:moveTo>
                    <a:pt x="4540250" y="0"/>
                  </a:moveTo>
                  <a:lnTo>
                    <a:pt x="0" y="0"/>
                  </a:lnTo>
                  <a:lnTo>
                    <a:pt x="0" y="393700"/>
                  </a:lnTo>
                  <a:lnTo>
                    <a:pt x="4540250" y="39370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2" name="object 18">
              <a:extLst>
                <a:ext uri="{FF2B5EF4-FFF2-40B4-BE49-F238E27FC236}">
                  <a16:creationId xmlns:a16="http://schemas.microsoft.com/office/drawing/2014/main" id="{7F3A1F8A-79C5-4DA9-A701-520A9ED33D00}"/>
                </a:ext>
              </a:extLst>
            </p:cNvPr>
            <p:cNvSpPr txBox="1"/>
            <p:nvPr/>
          </p:nvSpPr>
          <p:spPr>
            <a:xfrm>
              <a:off x="4191000" y="5334000"/>
              <a:ext cx="2796360" cy="373551"/>
            </a:xfrm>
            <a:prstGeom prst="rect">
              <a:avLst/>
            </a:prstGeom>
            <a:ln w="12579">
              <a:noFill/>
            </a:ln>
          </p:spPr>
          <p:txBody>
            <a:bodyPr vert="horz" wrap="square" lIns="0" tIns="44450" rIns="0" bIns="0" rtlCol="0">
              <a:spAutoFit/>
            </a:bodyPr>
            <a:lstStyle/>
            <a:p>
              <a:pPr marL="90170">
                <a:lnSpc>
                  <a:spcPct val="100000"/>
                </a:lnSpc>
                <a:spcBef>
                  <a:spcPts val="350"/>
                </a:spcBef>
              </a:pPr>
              <a:r>
                <a:rPr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anose="020B0503020102020204" pitchFamily="34" charset="0"/>
                  <a:cs typeface="Times New Roman"/>
                </a:rPr>
                <a:t>Marginal </a:t>
              </a:r>
              <a:r>
                <a:rPr sz="2000" b="1" spc="-1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anose="020B0503020102020204" pitchFamily="34" charset="0"/>
                  <a:cs typeface="Times New Roman"/>
                </a:rPr>
                <a:t>Probabilities</a:t>
              </a:r>
              <a:endPara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  <a:cs typeface="Times New Roman"/>
              </a:endParaRPr>
            </a:p>
          </p:txBody>
        </p:sp>
        <p:sp>
          <p:nvSpPr>
            <p:cNvPr id="33" name="object 19">
              <a:extLst>
                <a:ext uri="{FF2B5EF4-FFF2-40B4-BE49-F238E27FC236}">
                  <a16:creationId xmlns:a16="http://schemas.microsoft.com/office/drawing/2014/main" id="{23680A50-1589-48C8-9AEB-A838F2021435}"/>
                </a:ext>
              </a:extLst>
            </p:cNvPr>
            <p:cNvSpPr txBox="1"/>
            <p:nvPr/>
          </p:nvSpPr>
          <p:spPr>
            <a:xfrm>
              <a:off x="1704566" y="3168650"/>
              <a:ext cx="103759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00355">
                <a:lnSpc>
                  <a:spcPct val="100000"/>
                </a:lnSpc>
                <a:spcBef>
                  <a:spcPts val="100"/>
                </a:spcBef>
              </a:pPr>
              <a:r>
                <a:rPr sz="2000" b="1" spc="5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A</a:t>
              </a:r>
              <a:r>
                <a:rPr sz="1725" b="1" spc="7" baseline="-24154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1</a:t>
              </a:r>
              <a:endParaRPr sz="1725" baseline="-24154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endParaRPr>
            </a:p>
          </p:txBody>
        </p:sp>
        <p:sp>
          <p:nvSpPr>
            <p:cNvPr id="34" name="object 20">
              <a:extLst>
                <a:ext uri="{FF2B5EF4-FFF2-40B4-BE49-F238E27FC236}">
                  <a16:creationId xmlns:a16="http://schemas.microsoft.com/office/drawing/2014/main" id="{18E8E91F-7E41-4BAA-B564-CD7E114F1C7A}"/>
                </a:ext>
              </a:extLst>
            </p:cNvPr>
            <p:cNvSpPr txBox="1"/>
            <p:nvPr/>
          </p:nvSpPr>
          <p:spPr>
            <a:xfrm>
              <a:off x="1704566" y="3740150"/>
              <a:ext cx="103759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00355">
                <a:lnSpc>
                  <a:spcPct val="100000"/>
                </a:lnSpc>
                <a:spcBef>
                  <a:spcPts val="100"/>
                </a:spcBef>
              </a:pPr>
              <a:r>
                <a:rPr sz="2000" b="1" spc="10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A</a:t>
              </a:r>
              <a:r>
                <a:rPr sz="1725" b="1" spc="15" baseline="-24154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2</a:t>
              </a:r>
              <a:endParaRPr sz="1725" baseline="-24154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endParaRPr>
            </a:p>
          </p:txBody>
        </p:sp>
        <p:sp>
          <p:nvSpPr>
            <p:cNvPr id="35" name="object 21">
              <a:extLst>
                <a:ext uri="{FF2B5EF4-FFF2-40B4-BE49-F238E27FC236}">
                  <a16:creationId xmlns:a16="http://schemas.microsoft.com/office/drawing/2014/main" id="{34F1F97E-8AF2-4091-9650-3EF217234C78}"/>
                </a:ext>
              </a:extLst>
            </p:cNvPr>
            <p:cNvSpPr txBox="1"/>
            <p:nvPr/>
          </p:nvSpPr>
          <p:spPr>
            <a:xfrm>
              <a:off x="2695166" y="2595879"/>
              <a:ext cx="492696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62915" algn="ctr">
                <a:lnSpc>
                  <a:spcPct val="100000"/>
                </a:lnSpc>
                <a:spcBef>
                  <a:spcPts val="100"/>
                </a:spcBef>
                <a:tabLst>
                  <a:tab pos="2353945" algn="l"/>
                  <a:tab pos="3592195" algn="l"/>
                </a:tabLst>
              </a:pPr>
              <a:r>
                <a:rPr sz="20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B</a:t>
              </a:r>
              <a:r>
                <a:rPr sz="1725" b="1" baseline="-24154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1	</a:t>
              </a:r>
              <a:r>
                <a:rPr sz="20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B</a:t>
              </a:r>
              <a:r>
                <a:rPr sz="1725" b="1" baseline="-24154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2	</a:t>
              </a:r>
              <a:r>
                <a:rPr sz="3000" b="1" spc="-60" baseline="1388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Total</a:t>
              </a:r>
              <a:endParaRPr sz="3000" baseline="1388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endParaRPr>
            </a:p>
          </p:txBody>
        </p:sp>
        <p:sp>
          <p:nvSpPr>
            <p:cNvPr id="36" name="object 22">
              <a:extLst>
                <a:ext uri="{FF2B5EF4-FFF2-40B4-BE49-F238E27FC236}">
                  <a16:creationId xmlns:a16="http://schemas.microsoft.com/office/drawing/2014/main" id="{8A6BF338-0F67-4EAB-8BD0-E87A3BAED8F8}"/>
                </a:ext>
              </a:extLst>
            </p:cNvPr>
            <p:cNvSpPr txBox="1"/>
            <p:nvPr/>
          </p:nvSpPr>
          <p:spPr>
            <a:xfrm>
              <a:off x="2707866" y="4312920"/>
              <a:ext cx="382651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8485">
                <a:lnSpc>
                  <a:spcPct val="100000"/>
                </a:lnSpc>
                <a:spcBef>
                  <a:spcPts val="100"/>
                </a:spcBef>
                <a:tabLst>
                  <a:tab pos="2459355" algn="l"/>
                </a:tabLst>
              </a:pPr>
              <a:r>
                <a:rPr sz="20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P(B</a:t>
              </a:r>
              <a:r>
                <a:rPr sz="1725" b="1" baseline="-24154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1</a:t>
              </a:r>
              <a:r>
                <a:rPr sz="20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)	P(B</a:t>
              </a:r>
              <a:r>
                <a:rPr sz="1725" b="1" baseline="-24154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2</a:t>
              </a:r>
              <a:r>
                <a:rPr sz="20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)</a:t>
              </a:r>
              <a:endParaRPr sz="200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endParaRPr>
            </a:p>
          </p:txBody>
        </p:sp>
        <p:sp>
          <p:nvSpPr>
            <p:cNvPr id="37" name="object 23">
              <a:extLst>
                <a:ext uri="{FF2B5EF4-FFF2-40B4-BE49-F238E27FC236}">
                  <a16:creationId xmlns:a16="http://schemas.microsoft.com/office/drawing/2014/main" id="{85320665-BF0F-44F0-BC02-B8284B37FBDB}"/>
                </a:ext>
              </a:extLst>
            </p:cNvPr>
            <p:cNvSpPr txBox="1"/>
            <p:nvPr/>
          </p:nvSpPr>
          <p:spPr>
            <a:xfrm>
              <a:off x="2682466" y="3168650"/>
              <a:ext cx="4977765" cy="90296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12725">
                <a:lnSpc>
                  <a:spcPct val="100000"/>
                </a:lnSpc>
                <a:spcBef>
                  <a:spcPts val="100"/>
                </a:spcBef>
                <a:tabLst>
                  <a:tab pos="2028825" algn="l"/>
                  <a:tab pos="4063365" algn="l"/>
                </a:tabLst>
              </a:pPr>
              <a:r>
                <a:rPr sz="20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P(A</a:t>
              </a:r>
              <a:r>
                <a:rPr sz="1725" b="1" baseline="-24154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1</a:t>
              </a:r>
              <a:r>
                <a:rPr sz="1725" b="1" spc="337" baseline="-24154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and</a:t>
              </a:r>
              <a:r>
                <a:rPr sz="2000" b="1" spc="10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sz="2000" b="1" spc="5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B</a:t>
              </a:r>
              <a:r>
                <a:rPr sz="1725" b="1" spc="7" baseline="-24154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1</a:t>
              </a:r>
              <a:r>
                <a:rPr sz="2000" b="1" spc="5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)	</a:t>
              </a:r>
              <a:r>
                <a:rPr sz="20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P(A</a:t>
              </a:r>
              <a:r>
                <a:rPr sz="1725" b="1" baseline="-24154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1</a:t>
              </a:r>
              <a:r>
                <a:rPr sz="1725" b="1" spc="330" baseline="-24154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and</a:t>
              </a:r>
              <a:r>
                <a:rPr sz="2000" b="1" spc="10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sz="2000" b="1" spc="5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B</a:t>
              </a:r>
              <a:r>
                <a:rPr sz="1725" b="1" spc="7" baseline="-24154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2</a:t>
              </a:r>
              <a:r>
                <a:rPr sz="2000" b="1" spc="5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)	P(A</a:t>
              </a:r>
              <a:r>
                <a:rPr sz="1725" b="1" spc="7" baseline="-24154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1</a:t>
              </a:r>
              <a:r>
                <a:rPr sz="2000" b="1" spc="5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)</a:t>
              </a:r>
              <a:endParaRPr sz="2000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endParaRPr>
            </a:p>
            <a:p>
              <a:pPr marL="212725">
                <a:lnSpc>
                  <a:spcPct val="100000"/>
                </a:lnSpc>
                <a:spcBef>
                  <a:spcPts val="2110"/>
                </a:spcBef>
                <a:tabLst>
                  <a:tab pos="2102485" algn="l"/>
                  <a:tab pos="4063365" algn="l"/>
                </a:tabLst>
              </a:pPr>
              <a:r>
                <a:rPr sz="20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P(A</a:t>
              </a:r>
              <a:r>
                <a:rPr sz="1725" b="1" baseline="-24154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2 </a:t>
              </a:r>
              <a:r>
                <a:rPr sz="20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and</a:t>
              </a:r>
              <a:r>
                <a:rPr sz="2000" b="1" spc="10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sz="2000" b="1" spc="5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B</a:t>
              </a:r>
              <a:r>
                <a:rPr sz="1725" b="1" spc="7" baseline="-24154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1</a:t>
              </a:r>
              <a:r>
                <a:rPr sz="2000" b="1" spc="5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)	</a:t>
              </a:r>
              <a:r>
                <a:rPr sz="20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P(A</a:t>
              </a:r>
              <a:r>
                <a:rPr sz="1725" b="1" baseline="-24154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2</a:t>
              </a:r>
              <a:r>
                <a:rPr sz="1725" b="1" spc="345" baseline="-24154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and</a:t>
              </a:r>
              <a:r>
                <a:rPr sz="2000" b="1" spc="5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 B</a:t>
              </a:r>
              <a:r>
                <a:rPr sz="1725" b="1" spc="7" baseline="-24154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2</a:t>
              </a:r>
              <a:r>
                <a:rPr sz="2000" b="1" spc="5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)	P(A</a:t>
              </a:r>
              <a:r>
                <a:rPr sz="1725" b="1" spc="7" baseline="-24154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2</a:t>
              </a:r>
              <a:r>
                <a:rPr sz="2000" b="1" spc="5" dirty="0">
                  <a:solidFill>
                    <a:schemeClr val="bg1"/>
                  </a:solidFill>
                  <a:latin typeface="Franklin Gothic Book" panose="020B0503020102020204" pitchFamily="34" charset="0"/>
                  <a:cs typeface="Times New Roman"/>
                </a:rPr>
                <a:t>)</a:t>
              </a:r>
              <a:endParaRPr sz="2000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endParaRPr>
            </a:p>
          </p:txBody>
        </p:sp>
        <p:sp>
          <p:nvSpPr>
            <p:cNvPr id="39" name="object 24">
              <a:extLst>
                <a:ext uri="{FF2B5EF4-FFF2-40B4-BE49-F238E27FC236}">
                  <a16:creationId xmlns:a16="http://schemas.microsoft.com/office/drawing/2014/main" id="{BFF2B47B-5F36-4496-A610-3388B85357ED}"/>
                </a:ext>
              </a:extLst>
            </p:cNvPr>
            <p:cNvSpPr/>
            <p:nvPr/>
          </p:nvSpPr>
          <p:spPr>
            <a:xfrm>
              <a:off x="2292350" y="3559809"/>
              <a:ext cx="636270" cy="1793239"/>
            </a:xfrm>
            <a:custGeom>
              <a:avLst/>
              <a:gdLst/>
              <a:ahLst/>
              <a:cxnLst/>
              <a:rect l="l" t="t" r="r" b="b"/>
              <a:pathLst>
                <a:path w="636269" h="1793239">
                  <a:moveTo>
                    <a:pt x="636269" y="0"/>
                  </a:moveTo>
                  <a:lnTo>
                    <a:pt x="0" y="179323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1" name="object 25">
              <a:extLst>
                <a:ext uri="{FF2B5EF4-FFF2-40B4-BE49-F238E27FC236}">
                  <a16:creationId xmlns:a16="http://schemas.microsoft.com/office/drawing/2014/main" id="{7B1282C9-3DBD-4C22-88D2-6951A05F6A22}"/>
                </a:ext>
              </a:extLst>
            </p:cNvPr>
            <p:cNvSpPr/>
            <p:nvPr/>
          </p:nvSpPr>
          <p:spPr>
            <a:xfrm>
              <a:off x="2890520" y="3492500"/>
              <a:ext cx="72390" cy="85090"/>
            </a:xfrm>
            <a:custGeom>
              <a:avLst/>
              <a:gdLst/>
              <a:ahLst/>
              <a:cxnLst/>
              <a:rect l="l" t="t" r="r" b="b"/>
              <a:pathLst>
                <a:path w="72389" h="85089">
                  <a:moveTo>
                    <a:pt x="62230" y="0"/>
                  </a:moveTo>
                  <a:lnTo>
                    <a:pt x="0" y="59689"/>
                  </a:lnTo>
                  <a:lnTo>
                    <a:pt x="72390" y="85089"/>
                  </a:lnTo>
                  <a:lnTo>
                    <a:pt x="622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2" name="object 26">
              <a:extLst>
                <a:ext uri="{FF2B5EF4-FFF2-40B4-BE49-F238E27FC236}">
                  <a16:creationId xmlns:a16="http://schemas.microsoft.com/office/drawing/2014/main" id="{76194A12-053F-4780-8639-2B67500F0F6B}"/>
                </a:ext>
              </a:extLst>
            </p:cNvPr>
            <p:cNvSpPr/>
            <p:nvPr/>
          </p:nvSpPr>
          <p:spPr>
            <a:xfrm>
              <a:off x="5407659" y="4716779"/>
              <a:ext cx="13970" cy="617220"/>
            </a:xfrm>
            <a:custGeom>
              <a:avLst/>
              <a:gdLst/>
              <a:ahLst/>
              <a:cxnLst/>
              <a:rect l="l" t="t" r="r" b="b"/>
              <a:pathLst>
                <a:path w="13970" h="617220">
                  <a:moveTo>
                    <a:pt x="13969" y="0"/>
                  </a:moveTo>
                  <a:lnTo>
                    <a:pt x="0" y="61722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3" name="object 27">
              <a:extLst>
                <a:ext uri="{FF2B5EF4-FFF2-40B4-BE49-F238E27FC236}">
                  <a16:creationId xmlns:a16="http://schemas.microsoft.com/office/drawing/2014/main" id="{3D0687D2-C7F8-4CC9-849C-44229CF24F90}"/>
                </a:ext>
              </a:extLst>
            </p:cNvPr>
            <p:cNvSpPr/>
            <p:nvPr/>
          </p:nvSpPr>
          <p:spPr>
            <a:xfrm>
              <a:off x="5378450" y="4636770"/>
              <a:ext cx="85090" cy="86360"/>
            </a:xfrm>
            <a:custGeom>
              <a:avLst/>
              <a:gdLst/>
              <a:ahLst/>
              <a:cxnLst/>
              <a:rect l="l" t="t" r="r" b="b"/>
              <a:pathLst>
                <a:path w="85089" h="86360">
                  <a:moveTo>
                    <a:pt x="44450" y="0"/>
                  </a:moveTo>
                  <a:lnTo>
                    <a:pt x="0" y="85089"/>
                  </a:lnTo>
                  <a:lnTo>
                    <a:pt x="85089" y="86359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4" name="object 28">
              <a:extLst>
                <a:ext uri="{FF2B5EF4-FFF2-40B4-BE49-F238E27FC236}">
                  <a16:creationId xmlns:a16="http://schemas.microsoft.com/office/drawing/2014/main" id="{84CB718D-EC3B-4C1E-AB6F-D20D148698C5}"/>
                </a:ext>
              </a:extLst>
            </p:cNvPr>
            <p:cNvSpPr/>
            <p:nvPr/>
          </p:nvSpPr>
          <p:spPr>
            <a:xfrm>
              <a:off x="1714500" y="2133600"/>
              <a:ext cx="5886450" cy="1270"/>
            </a:xfrm>
            <a:custGeom>
              <a:avLst/>
              <a:gdLst/>
              <a:ahLst/>
              <a:cxnLst/>
              <a:rect l="l" t="t" r="r" b="b"/>
              <a:pathLst>
                <a:path w="5886450" h="1269">
                  <a:moveTo>
                    <a:pt x="0" y="0"/>
                  </a:moveTo>
                  <a:lnTo>
                    <a:pt x="5886450" y="127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5" name="object 29">
              <a:extLst>
                <a:ext uri="{FF2B5EF4-FFF2-40B4-BE49-F238E27FC236}">
                  <a16:creationId xmlns:a16="http://schemas.microsoft.com/office/drawing/2014/main" id="{567BA567-F581-42F0-AC33-6A7F6F0D826C}"/>
                </a:ext>
              </a:extLst>
            </p:cNvPr>
            <p:cNvSpPr/>
            <p:nvPr/>
          </p:nvSpPr>
          <p:spPr>
            <a:xfrm>
              <a:off x="2730500" y="2561589"/>
              <a:ext cx="3779520" cy="2540"/>
            </a:xfrm>
            <a:custGeom>
              <a:avLst/>
              <a:gdLst/>
              <a:ahLst/>
              <a:cxnLst/>
              <a:rect l="l" t="t" r="r" b="b"/>
              <a:pathLst>
                <a:path w="3779520" h="2539">
                  <a:moveTo>
                    <a:pt x="0" y="0"/>
                  </a:moveTo>
                  <a:lnTo>
                    <a:pt x="3779520" y="2539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6" name="object 30">
              <a:extLst>
                <a:ext uri="{FF2B5EF4-FFF2-40B4-BE49-F238E27FC236}">
                  <a16:creationId xmlns:a16="http://schemas.microsoft.com/office/drawing/2014/main" id="{5A29C2F0-4293-4595-82E8-67014D1386E3}"/>
                </a:ext>
              </a:extLst>
            </p:cNvPr>
            <p:cNvSpPr/>
            <p:nvPr/>
          </p:nvSpPr>
          <p:spPr>
            <a:xfrm>
              <a:off x="1714500" y="4208779"/>
              <a:ext cx="5886450" cy="1270"/>
            </a:xfrm>
            <a:custGeom>
              <a:avLst/>
              <a:gdLst/>
              <a:ahLst/>
              <a:cxnLst/>
              <a:rect l="l" t="t" r="r" b="b"/>
              <a:pathLst>
                <a:path w="5886450" h="1270">
                  <a:moveTo>
                    <a:pt x="0" y="0"/>
                  </a:moveTo>
                  <a:lnTo>
                    <a:pt x="5886450" y="127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7" name="object 31">
              <a:extLst>
                <a:ext uri="{FF2B5EF4-FFF2-40B4-BE49-F238E27FC236}">
                  <a16:creationId xmlns:a16="http://schemas.microsoft.com/office/drawing/2014/main" id="{22091B57-9F86-4A47-B9FD-D85ABC024918}"/>
                </a:ext>
              </a:extLst>
            </p:cNvPr>
            <p:cNvSpPr/>
            <p:nvPr/>
          </p:nvSpPr>
          <p:spPr>
            <a:xfrm>
              <a:off x="1714500" y="3634740"/>
              <a:ext cx="5886450" cy="2540"/>
            </a:xfrm>
            <a:custGeom>
              <a:avLst/>
              <a:gdLst/>
              <a:ahLst/>
              <a:cxnLst/>
              <a:rect l="l" t="t" r="r" b="b"/>
              <a:pathLst>
                <a:path w="5886450" h="2539">
                  <a:moveTo>
                    <a:pt x="0" y="0"/>
                  </a:moveTo>
                  <a:lnTo>
                    <a:pt x="5886450" y="254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8" name="object 32">
              <a:extLst>
                <a:ext uri="{FF2B5EF4-FFF2-40B4-BE49-F238E27FC236}">
                  <a16:creationId xmlns:a16="http://schemas.microsoft.com/office/drawing/2014/main" id="{A98E4034-A2EA-44E9-A6DB-B787F01F3663}"/>
                </a:ext>
              </a:extLst>
            </p:cNvPr>
            <p:cNvSpPr/>
            <p:nvPr/>
          </p:nvSpPr>
          <p:spPr>
            <a:xfrm>
              <a:off x="1714500" y="2992120"/>
              <a:ext cx="5886450" cy="2540"/>
            </a:xfrm>
            <a:custGeom>
              <a:avLst/>
              <a:gdLst/>
              <a:ahLst/>
              <a:cxnLst/>
              <a:rect l="l" t="t" r="r" b="b"/>
              <a:pathLst>
                <a:path w="5886450" h="2539">
                  <a:moveTo>
                    <a:pt x="0" y="0"/>
                  </a:moveTo>
                  <a:lnTo>
                    <a:pt x="5886450" y="2539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9" name="object 33">
              <a:extLst>
                <a:ext uri="{FF2B5EF4-FFF2-40B4-BE49-F238E27FC236}">
                  <a16:creationId xmlns:a16="http://schemas.microsoft.com/office/drawing/2014/main" id="{98FCE78C-CD66-449F-8D9A-6AC59A10077D}"/>
                </a:ext>
              </a:extLst>
            </p:cNvPr>
            <p:cNvSpPr/>
            <p:nvPr/>
          </p:nvSpPr>
          <p:spPr>
            <a:xfrm>
              <a:off x="1714500" y="4780279"/>
              <a:ext cx="5886450" cy="1270"/>
            </a:xfrm>
            <a:custGeom>
              <a:avLst/>
              <a:gdLst/>
              <a:ahLst/>
              <a:cxnLst/>
              <a:rect l="l" t="t" r="r" b="b"/>
              <a:pathLst>
                <a:path w="5886450" h="1270">
                  <a:moveTo>
                    <a:pt x="0" y="0"/>
                  </a:moveTo>
                  <a:lnTo>
                    <a:pt x="5886450" y="127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0" name="object 34">
              <a:extLst>
                <a:ext uri="{FF2B5EF4-FFF2-40B4-BE49-F238E27FC236}">
                  <a16:creationId xmlns:a16="http://schemas.microsoft.com/office/drawing/2014/main" id="{F1D1D3ED-38D1-4344-B1EB-04E56B48384D}"/>
                </a:ext>
              </a:extLst>
            </p:cNvPr>
            <p:cNvSpPr/>
            <p:nvPr/>
          </p:nvSpPr>
          <p:spPr>
            <a:xfrm>
              <a:off x="1714500" y="2133600"/>
              <a:ext cx="1270" cy="2646680"/>
            </a:xfrm>
            <a:custGeom>
              <a:avLst/>
              <a:gdLst/>
              <a:ahLst/>
              <a:cxnLst/>
              <a:rect l="l" t="t" r="r" b="b"/>
              <a:pathLst>
                <a:path w="1269" h="2646679">
                  <a:moveTo>
                    <a:pt x="0" y="0"/>
                  </a:moveTo>
                  <a:lnTo>
                    <a:pt x="1269" y="264668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1" name="object 35">
              <a:extLst>
                <a:ext uri="{FF2B5EF4-FFF2-40B4-BE49-F238E27FC236}">
                  <a16:creationId xmlns:a16="http://schemas.microsoft.com/office/drawing/2014/main" id="{EF3C732D-DEA0-40E2-AC75-ACD8EA4A126B}"/>
                </a:ext>
              </a:extLst>
            </p:cNvPr>
            <p:cNvSpPr/>
            <p:nvPr/>
          </p:nvSpPr>
          <p:spPr>
            <a:xfrm>
              <a:off x="2730500" y="2133600"/>
              <a:ext cx="1270" cy="2646680"/>
            </a:xfrm>
            <a:custGeom>
              <a:avLst/>
              <a:gdLst/>
              <a:ahLst/>
              <a:cxnLst/>
              <a:rect l="l" t="t" r="r" b="b"/>
              <a:pathLst>
                <a:path w="1269" h="2646679">
                  <a:moveTo>
                    <a:pt x="0" y="0"/>
                  </a:moveTo>
                  <a:lnTo>
                    <a:pt x="1269" y="264668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2" name="object 36">
              <a:extLst>
                <a:ext uri="{FF2B5EF4-FFF2-40B4-BE49-F238E27FC236}">
                  <a16:creationId xmlns:a16="http://schemas.microsoft.com/office/drawing/2014/main" id="{B5612C05-E2DC-4F24-9B48-B264DEB3C43C}"/>
                </a:ext>
              </a:extLst>
            </p:cNvPr>
            <p:cNvSpPr/>
            <p:nvPr/>
          </p:nvSpPr>
          <p:spPr>
            <a:xfrm>
              <a:off x="6510019" y="2133600"/>
              <a:ext cx="2540" cy="2646680"/>
            </a:xfrm>
            <a:custGeom>
              <a:avLst/>
              <a:gdLst/>
              <a:ahLst/>
              <a:cxnLst/>
              <a:rect l="l" t="t" r="r" b="b"/>
              <a:pathLst>
                <a:path w="2540" h="2646679">
                  <a:moveTo>
                    <a:pt x="0" y="0"/>
                  </a:moveTo>
                  <a:lnTo>
                    <a:pt x="2539" y="264668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3" name="object 37">
              <a:extLst>
                <a:ext uri="{FF2B5EF4-FFF2-40B4-BE49-F238E27FC236}">
                  <a16:creationId xmlns:a16="http://schemas.microsoft.com/office/drawing/2014/main" id="{F1103DDA-375F-40E7-931B-631ACECC1F1C}"/>
                </a:ext>
              </a:extLst>
            </p:cNvPr>
            <p:cNvSpPr/>
            <p:nvPr/>
          </p:nvSpPr>
          <p:spPr>
            <a:xfrm>
              <a:off x="4621529" y="2561589"/>
              <a:ext cx="1270" cy="2218690"/>
            </a:xfrm>
            <a:custGeom>
              <a:avLst/>
              <a:gdLst/>
              <a:ahLst/>
              <a:cxnLst/>
              <a:rect l="l" t="t" r="r" b="b"/>
              <a:pathLst>
                <a:path w="1270" h="2218690">
                  <a:moveTo>
                    <a:pt x="0" y="0"/>
                  </a:moveTo>
                  <a:lnTo>
                    <a:pt x="1270" y="221869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4" name="object 38">
              <a:extLst>
                <a:ext uri="{FF2B5EF4-FFF2-40B4-BE49-F238E27FC236}">
                  <a16:creationId xmlns:a16="http://schemas.microsoft.com/office/drawing/2014/main" id="{EB5562B8-F590-444B-91B7-C56BA40F5B7B}"/>
                </a:ext>
              </a:extLst>
            </p:cNvPr>
            <p:cNvSpPr/>
            <p:nvPr/>
          </p:nvSpPr>
          <p:spPr>
            <a:xfrm>
              <a:off x="5410200" y="4117340"/>
              <a:ext cx="1259840" cy="1219200"/>
            </a:xfrm>
            <a:custGeom>
              <a:avLst/>
              <a:gdLst/>
              <a:ahLst/>
              <a:cxnLst/>
              <a:rect l="l" t="t" r="r" b="b"/>
              <a:pathLst>
                <a:path w="1259840" h="1219200">
                  <a:moveTo>
                    <a:pt x="0" y="1219200"/>
                  </a:moveTo>
                  <a:lnTo>
                    <a:pt x="1259840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5" name="object 39">
              <a:extLst>
                <a:ext uri="{FF2B5EF4-FFF2-40B4-BE49-F238E27FC236}">
                  <a16:creationId xmlns:a16="http://schemas.microsoft.com/office/drawing/2014/main" id="{0BF0CC14-2E25-48DD-8E2E-B5DD45BD59C3}"/>
                </a:ext>
              </a:extLst>
            </p:cNvPr>
            <p:cNvSpPr/>
            <p:nvPr/>
          </p:nvSpPr>
          <p:spPr>
            <a:xfrm>
              <a:off x="6637019" y="4061459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70" h="90170">
                  <a:moveTo>
                    <a:pt x="90170" y="0"/>
                  </a:moveTo>
                  <a:lnTo>
                    <a:pt x="0" y="29209"/>
                  </a:lnTo>
                  <a:lnTo>
                    <a:pt x="58420" y="9016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6" name="object 40">
              <a:extLst>
                <a:ext uri="{FF2B5EF4-FFF2-40B4-BE49-F238E27FC236}">
                  <a16:creationId xmlns:a16="http://schemas.microsoft.com/office/drawing/2014/main" id="{ED58F9EF-CBD8-49A7-80FD-4DD9AD34994F}"/>
                </a:ext>
              </a:extLst>
            </p:cNvPr>
            <p:cNvSpPr/>
            <p:nvPr/>
          </p:nvSpPr>
          <p:spPr>
            <a:xfrm>
              <a:off x="2292350" y="4028440"/>
              <a:ext cx="2413000" cy="1324610"/>
            </a:xfrm>
            <a:custGeom>
              <a:avLst/>
              <a:gdLst/>
              <a:ahLst/>
              <a:cxnLst/>
              <a:rect l="l" t="t" r="r" b="b"/>
              <a:pathLst>
                <a:path w="2413000" h="1324610">
                  <a:moveTo>
                    <a:pt x="2413000" y="0"/>
                  </a:moveTo>
                  <a:lnTo>
                    <a:pt x="0" y="132461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7" name="object 41">
              <a:extLst>
                <a:ext uri="{FF2B5EF4-FFF2-40B4-BE49-F238E27FC236}">
                  <a16:creationId xmlns:a16="http://schemas.microsoft.com/office/drawing/2014/main" id="{786D1A87-5923-4042-9999-1BD931A81892}"/>
                </a:ext>
              </a:extLst>
            </p:cNvPr>
            <p:cNvSpPr/>
            <p:nvPr/>
          </p:nvSpPr>
          <p:spPr>
            <a:xfrm>
              <a:off x="4682490" y="3994150"/>
              <a:ext cx="86360" cy="71120"/>
            </a:xfrm>
            <a:custGeom>
              <a:avLst/>
              <a:gdLst/>
              <a:ahLst/>
              <a:cxnLst/>
              <a:rect l="l" t="t" r="r" b="b"/>
              <a:pathLst>
                <a:path w="86360" h="71120">
                  <a:moveTo>
                    <a:pt x="86360" y="0"/>
                  </a:moveTo>
                  <a:lnTo>
                    <a:pt x="0" y="3810"/>
                  </a:lnTo>
                  <a:lnTo>
                    <a:pt x="38100" y="71119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0E8AF04-F457-4327-9918-D554C9657955}"/>
                  </a:ext>
                </a:extLst>
              </p14:cNvPr>
              <p14:cNvContentPartPr/>
              <p14:nvPr/>
            </p14:nvContentPartPr>
            <p14:xfrm>
              <a:off x="211680" y="2263680"/>
              <a:ext cx="11729880" cy="3818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0E8AF04-F457-4327-9918-D554C96579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320" y="2254320"/>
                <a:ext cx="11748600" cy="38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2812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Examples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C0816E-CFD3-4E47-9CD3-61567C4FB513}"/>
              </a:ext>
            </a:extLst>
          </p:cNvPr>
          <p:cNvSpPr/>
          <p:nvPr/>
        </p:nvSpPr>
        <p:spPr>
          <a:xfrm>
            <a:off x="1354767" y="2008917"/>
            <a:ext cx="4636383" cy="4065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Joint Probability</a:t>
            </a:r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50D8360D-0A68-4643-A98A-B64A38A37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991949"/>
              </p:ext>
            </p:extLst>
          </p:nvPr>
        </p:nvGraphicFramePr>
        <p:xfrm>
          <a:off x="1694771" y="4108071"/>
          <a:ext cx="3583938" cy="2133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4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3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R="389890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Ace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388620">
                        <a:lnSpc>
                          <a:spcPct val="79200"/>
                        </a:lnSpc>
                        <a:spcBef>
                          <a:spcPts val="1080"/>
                        </a:spcBef>
                      </a:pPr>
                      <a:r>
                        <a:rPr sz="2000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Not  Ace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71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R="27876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spc="-75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spc="-60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spc="-10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Black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R="37846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24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R="31242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5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000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Red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R="37846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24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R="31242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5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000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30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Total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R="37846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48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R="31242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5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2000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8">
            <a:extLst>
              <a:ext uri="{FF2B5EF4-FFF2-40B4-BE49-F238E27FC236}">
                <a16:creationId xmlns:a16="http://schemas.microsoft.com/office/drawing/2014/main" id="{DDCE6990-4D62-4A81-AB30-D25086C25009}"/>
              </a:ext>
            </a:extLst>
          </p:cNvPr>
          <p:cNvSpPr/>
          <p:nvPr/>
        </p:nvSpPr>
        <p:spPr>
          <a:xfrm>
            <a:off x="2839042" y="5328542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235042" y="4887"/>
                </a:lnTo>
                <a:lnTo>
                  <a:pt x="275475" y="18883"/>
                </a:lnTo>
                <a:lnTo>
                  <a:pt x="310798" y="40988"/>
                </a:lnTo>
                <a:lnTo>
                  <a:pt x="340011" y="70201"/>
                </a:lnTo>
                <a:lnTo>
                  <a:pt x="362116" y="105524"/>
                </a:lnTo>
                <a:lnTo>
                  <a:pt x="376112" y="145957"/>
                </a:lnTo>
                <a:lnTo>
                  <a:pt x="381000" y="190500"/>
                </a:lnTo>
                <a:lnTo>
                  <a:pt x="376112" y="235042"/>
                </a:lnTo>
                <a:lnTo>
                  <a:pt x="362116" y="275475"/>
                </a:lnTo>
                <a:lnTo>
                  <a:pt x="340011" y="310798"/>
                </a:lnTo>
                <a:lnTo>
                  <a:pt x="310798" y="340011"/>
                </a:lnTo>
                <a:lnTo>
                  <a:pt x="275475" y="362116"/>
                </a:lnTo>
                <a:lnTo>
                  <a:pt x="235042" y="376112"/>
                </a:lnTo>
                <a:lnTo>
                  <a:pt x="190500" y="381000"/>
                </a:lnTo>
                <a:lnTo>
                  <a:pt x="145957" y="376112"/>
                </a:lnTo>
                <a:lnTo>
                  <a:pt x="105524" y="362116"/>
                </a:lnTo>
                <a:lnTo>
                  <a:pt x="70201" y="340011"/>
                </a:lnTo>
                <a:lnTo>
                  <a:pt x="40988" y="310798"/>
                </a:lnTo>
                <a:lnTo>
                  <a:pt x="18883" y="275475"/>
                </a:lnTo>
                <a:lnTo>
                  <a:pt x="4887" y="235042"/>
                </a:lnTo>
                <a:lnTo>
                  <a:pt x="0" y="190500"/>
                </a:lnTo>
                <a:lnTo>
                  <a:pt x="4887" y="145957"/>
                </a:lnTo>
                <a:lnTo>
                  <a:pt x="18883" y="105524"/>
                </a:lnTo>
                <a:lnTo>
                  <a:pt x="40988" y="70201"/>
                </a:lnTo>
                <a:lnTo>
                  <a:pt x="70201" y="40988"/>
                </a:lnTo>
                <a:lnTo>
                  <a:pt x="105524" y="18883"/>
                </a:lnTo>
                <a:lnTo>
                  <a:pt x="145957" y="4887"/>
                </a:lnTo>
                <a:lnTo>
                  <a:pt x="190500" y="0"/>
                </a:lnTo>
                <a:close/>
              </a:path>
            </a:pathLst>
          </a:custGeom>
          <a:ln w="2551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CD8CC7C2-4B68-4EC8-AE81-2AFC710B8646}"/>
              </a:ext>
            </a:extLst>
          </p:cNvPr>
          <p:cNvSpPr/>
          <p:nvPr/>
        </p:nvSpPr>
        <p:spPr>
          <a:xfrm>
            <a:off x="2931886" y="55081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8EA91388-527C-40B7-8C09-B862671F92CF}"/>
              </a:ext>
            </a:extLst>
          </p:cNvPr>
          <p:cNvSpPr/>
          <p:nvPr/>
        </p:nvSpPr>
        <p:spPr>
          <a:xfrm>
            <a:off x="3312886" y="58891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930E52-4674-4EEE-81FA-BD7B8C1278FF}"/>
              </a:ext>
            </a:extLst>
          </p:cNvPr>
          <p:cNvSpPr/>
          <p:nvPr/>
        </p:nvSpPr>
        <p:spPr>
          <a:xfrm>
            <a:off x="6803515" y="2008917"/>
            <a:ext cx="4636383" cy="4065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Marginal Probability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D03FFC-9FAF-4DF7-A38A-07462971C9B4}"/>
              </a:ext>
            </a:extLst>
          </p:cNvPr>
          <p:cNvSpPr txBox="1"/>
          <p:nvPr/>
        </p:nvSpPr>
        <p:spPr>
          <a:xfrm>
            <a:off x="1354766" y="2440539"/>
            <a:ext cx="463638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P( Ace and Red ) =</a:t>
            </a: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 </a:t>
            </a: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    Count of (Ace + Red) / Total Number of cards</a:t>
            </a:r>
          </a:p>
          <a:p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Franklin Gothic Book" panose="020B0503020102020204" pitchFamily="34" charset="0"/>
            </a:endParaRP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    = 2/52  </a:t>
            </a: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B22561-0C33-4CB5-99CC-4DE87C4A220D}"/>
              </a:ext>
            </a:extLst>
          </p:cNvPr>
          <p:cNvCxnSpPr>
            <a:cxnSpLocks/>
          </p:cNvCxnSpPr>
          <p:nvPr/>
        </p:nvCxnSpPr>
        <p:spPr>
          <a:xfrm>
            <a:off x="2184629" y="3770142"/>
            <a:ext cx="712144" cy="16169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04E3FDE-BE83-48AB-B3B9-2899ED1047BB}"/>
              </a:ext>
            </a:extLst>
          </p:cNvPr>
          <p:cNvSpPr txBox="1"/>
          <p:nvPr/>
        </p:nvSpPr>
        <p:spPr>
          <a:xfrm>
            <a:off x="6821012" y="2491408"/>
            <a:ext cx="48273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P(Ace) =</a:t>
            </a: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 </a:t>
            </a: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    P(Ace and Black) + P(Ace and Red) </a:t>
            </a:r>
          </a:p>
          <a:p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Franklin Gothic Book" panose="020B0503020102020204" pitchFamily="34" charset="0"/>
            </a:endParaRP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    = 2/52  + 2/52 = 4/52</a:t>
            </a: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 </a:t>
            </a:r>
          </a:p>
        </p:txBody>
      </p:sp>
      <p:graphicFrame>
        <p:nvGraphicFramePr>
          <p:cNvPr id="34" name="object 7">
            <a:extLst>
              <a:ext uri="{FF2B5EF4-FFF2-40B4-BE49-F238E27FC236}">
                <a16:creationId xmlns:a16="http://schemas.microsoft.com/office/drawing/2014/main" id="{5740D8D3-7C12-4445-8E19-4F92F4CD1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201289"/>
              </p:ext>
            </p:extLst>
          </p:nvPr>
        </p:nvGraphicFramePr>
        <p:xfrm>
          <a:off x="7208262" y="4108071"/>
          <a:ext cx="3583938" cy="2133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4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3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R="389890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Ace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388620">
                        <a:lnSpc>
                          <a:spcPct val="79200"/>
                        </a:lnSpc>
                        <a:spcBef>
                          <a:spcPts val="1080"/>
                        </a:spcBef>
                      </a:pPr>
                      <a:r>
                        <a:rPr sz="2000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Not  Ace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71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R="27876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spc="-75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spc="-60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spc="-10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Black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R="37846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24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R="31242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5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000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Red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R="37846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24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R="31242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5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000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30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Total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R="37846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48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R="31242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5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2000" dirty="0">
                          <a:solidFill>
                            <a:srgbClr val="1B1B33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object 8">
            <a:extLst>
              <a:ext uri="{FF2B5EF4-FFF2-40B4-BE49-F238E27FC236}">
                <a16:creationId xmlns:a16="http://schemas.microsoft.com/office/drawing/2014/main" id="{AE19C256-0B60-49B9-B384-36AE69864446}"/>
              </a:ext>
            </a:extLst>
          </p:cNvPr>
          <p:cNvSpPr/>
          <p:nvPr/>
        </p:nvSpPr>
        <p:spPr>
          <a:xfrm>
            <a:off x="8352533" y="581887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235042" y="4887"/>
                </a:lnTo>
                <a:lnTo>
                  <a:pt x="275475" y="18883"/>
                </a:lnTo>
                <a:lnTo>
                  <a:pt x="310798" y="40988"/>
                </a:lnTo>
                <a:lnTo>
                  <a:pt x="340011" y="70201"/>
                </a:lnTo>
                <a:lnTo>
                  <a:pt x="362116" y="105524"/>
                </a:lnTo>
                <a:lnTo>
                  <a:pt x="376112" y="145957"/>
                </a:lnTo>
                <a:lnTo>
                  <a:pt x="381000" y="190500"/>
                </a:lnTo>
                <a:lnTo>
                  <a:pt x="376112" y="235042"/>
                </a:lnTo>
                <a:lnTo>
                  <a:pt x="362116" y="275475"/>
                </a:lnTo>
                <a:lnTo>
                  <a:pt x="340011" y="310798"/>
                </a:lnTo>
                <a:lnTo>
                  <a:pt x="310798" y="340011"/>
                </a:lnTo>
                <a:lnTo>
                  <a:pt x="275475" y="362116"/>
                </a:lnTo>
                <a:lnTo>
                  <a:pt x="235042" y="376112"/>
                </a:lnTo>
                <a:lnTo>
                  <a:pt x="190500" y="381000"/>
                </a:lnTo>
                <a:lnTo>
                  <a:pt x="145957" y="376112"/>
                </a:lnTo>
                <a:lnTo>
                  <a:pt x="105524" y="362116"/>
                </a:lnTo>
                <a:lnTo>
                  <a:pt x="70201" y="340011"/>
                </a:lnTo>
                <a:lnTo>
                  <a:pt x="40988" y="310798"/>
                </a:lnTo>
                <a:lnTo>
                  <a:pt x="18883" y="275475"/>
                </a:lnTo>
                <a:lnTo>
                  <a:pt x="4887" y="235042"/>
                </a:lnTo>
                <a:lnTo>
                  <a:pt x="0" y="190500"/>
                </a:lnTo>
                <a:lnTo>
                  <a:pt x="4887" y="145957"/>
                </a:lnTo>
                <a:lnTo>
                  <a:pt x="18883" y="105524"/>
                </a:lnTo>
                <a:lnTo>
                  <a:pt x="40988" y="70201"/>
                </a:lnTo>
                <a:lnTo>
                  <a:pt x="70201" y="40988"/>
                </a:lnTo>
                <a:lnTo>
                  <a:pt x="105524" y="18883"/>
                </a:lnTo>
                <a:lnTo>
                  <a:pt x="145957" y="4887"/>
                </a:lnTo>
                <a:lnTo>
                  <a:pt x="190500" y="0"/>
                </a:lnTo>
                <a:close/>
              </a:path>
            </a:pathLst>
          </a:custGeom>
          <a:ln w="2551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2D3C614-131D-49D0-94B0-37F676E709F4}"/>
              </a:ext>
            </a:extLst>
          </p:cNvPr>
          <p:cNvCxnSpPr>
            <a:cxnSpLocks/>
          </p:cNvCxnSpPr>
          <p:nvPr/>
        </p:nvCxnSpPr>
        <p:spPr>
          <a:xfrm flipH="1">
            <a:off x="8625529" y="3770142"/>
            <a:ext cx="351575" cy="20487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D1FF63F-35FC-4D46-8CF8-6D64C58C8808}"/>
                  </a:ext>
                </a:extLst>
              </p14:cNvPr>
              <p14:cNvContentPartPr/>
              <p14:nvPr/>
            </p14:nvContentPartPr>
            <p14:xfrm>
              <a:off x="947520" y="2623320"/>
              <a:ext cx="10878120" cy="3041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D1FF63F-35FC-4D46-8CF8-6D64C58C88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160" y="2613960"/>
                <a:ext cx="10896840" cy="30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C9B6F8-9122-4574-969F-D50D5785973A}"/>
                  </a:ext>
                </a:extLst>
              </p14:cNvPr>
              <p14:cNvContentPartPr/>
              <p14:nvPr/>
            </p14:nvContentPartPr>
            <p14:xfrm>
              <a:off x="5497560" y="4576320"/>
              <a:ext cx="1271520" cy="168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C9B6F8-9122-4574-969F-D50D578597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88200" y="4566960"/>
                <a:ext cx="1290240" cy="17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1781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Addition Rule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EDE0043-EA37-433F-8A00-454001D0B117}"/>
              </a:ext>
            </a:extLst>
          </p:cNvPr>
          <p:cNvSpPr txBox="1"/>
          <p:nvPr/>
        </p:nvSpPr>
        <p:spPr>
          <a:xfrm>
            <a:off x="1097280" y="2748578"/>
            <a:ext cx="4679647" cy="35266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wrap="square" lIns="0" tIns="4445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50"/>
              </a:spcBef>
            </a:pPr>
            <a:r>
              <a:rPr sz="2000" b="1" spc="-5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rPr>
              <a:t>P(A </a:t>
            </a:r>
            <a:r>
              <a:rPr sz="2000" b="1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rPr>
              <a:t>or </a:t>
            </a:r>
            <a:r>
              <a:rPr sz="2000" b="1" spc="-5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rPr>
              <a:t>B) </a:t>
            </a:r>
            <a:r>
              <a:rPr sz="2000" b="1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rPr>
              <a:t>= </a:t>
            </a:r>
            <a:r>
              <a:rPr sz="2000" b="1" spc="-5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rPr>
              <a:t>P(A) </a:t>
            </a:r>
            <a:r>
              <a:rPr sz="2000" b="1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rPr>
              <a:t>+ </a:t>
            </a:r>
            <a:r>
              <a:rPr sz="2000" b="1" spc="-5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rPr>
              <a:t>P(B) </a:t>
            </a:r>
            <a:r>
              <a:rPr sz="2000" b="1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rPr>
              <a:t>- </a:t>
            </a:r>
            <a:r>
              <a:rPr sz="2000" b="1" spc="-5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rPr>
              <a:t>P(A</a:t>
            </a:r>
            <a:r>
              <a:rPr sz="2000" b="1" spc="-530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rPr>
              <a:t> </a:t>
            </a:r>
            <a:r>
              <a:rPr sz="2000" b="1" spc="-5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rPr>
              <a:t>and B)</a:t>
            </a:r>
            <a:endParaRPr sz="2000" dirty="0">
              <a:solidFill>
                <a:schemeClr val="bg1"/>
              </a:solidFill>
              <a:latin typeface="Franklin Gothic Book" panose="020B0503020102020204" pitchFamily="34" charset="0"/>
              <a:cs typeface="Times New Roman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A19A1B4-9A35-48CF-90B2-1ED4B64D843E}"/>
              </a:ext>
            </a:extLst>
          </p:cNvPr>
          <p:cNvSpPr txBox="1"/>
          <p:nvPr/>
        </p:nvSpPr>
        <p:spPr>
          <a:xfrm>
            <a:off x="1097280" y="2167406"/>
            <a:ext cx="33381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Franklin Gothic Book" panose="020B0503020102020204" pitchFamily="34" charset="0"/>
                <a:cs typeface="Times New Roman"/>
              </a:rPr>
              <a:t>General </a:t>
            </a:r>
            <a:r>
              <a:rPr sz="2000" spc="-15" dirty="0">
                <a:latin typeface="Franklin Gothic Book" panose="020B0503020102020204" pitchFamily="34" charset="0"/>
                <a:cs typeface="Times New Roman"/>
              </a:rPr>
              <a:t>Addition</a:t>
            </a:r>
            <a:r>
              <a:rPr sz="2000" spc="-110" dirty="0">
                <a:latin typeface="Franklin Gothic Book" panose="020B0503020102020204" pitchFamily="34" charset="0"/>
                <a:cs typeface="Times New Roman"/>
              </a:rPr>
              <a:t> </a:t>
            </a:r>
            <a:r>
              <a:rPr sz="2000" spc="-5" dirty="0">
                <a:latin typeface="Franklin Gothic Book" panose="020B0503020102020204" pitchFamily="34" charset="0"/>
                <a:cs typeface="Times New Roman"/>
              </a:rPr>
              <a:t>Rule:</a:t>
            </a:r>
            <a:endParaRPr sz="2000" dirty="0">
              <a:latin typeface="Franklin Gothic Book" panose="020B0503020102020204" pitchFamily="34" charset="0"/>
              <a:cs typeface="Times New Roman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F7E5733-4679-43CF-BFD4-0A70FD74F1BD}"/>
              </a:ext>
            </a:extLst>
          </p:cNvPr>
          <p:cNvSpPr txBox="1"/>
          <p:nvPr/>
        </p:nvSpPr>
        <p:spPr>
          <a:xfrm>
            <a:off x="1097281" y="3643649"/>
            <a:ext cx="5917603" cy="902811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000" dirty="0">
                <a:latin typeface="Franklin Gothic Book" panose="020B0503020102020204" pitchFamily="34" charset="0"/>
                <a:cs typeface="Times New Roman"/>
              </a:rPr>
              <a:t>If A </a:t>
            </a:r>
            <a:r>
              <a:rPr sz="2000" spc="-5" dirty="0">
                <a:latin typeface="Franklin Gothic Book" panose="020B0503020102020204" pitchFamily="34" charset="0"/>
                <a:cs typeface="Times New Roman"/>
              </a:rPr>
              <a:t>and </a:t>
            </a:r>
            <a:r>
              <a:rPr sz="2000" dirty="0">
                <a:latin typeface="Franklin Gothic Book" panose="020B0503020102020204" pitchFamily="34" charset="0"/>
                <a:cs typeface="Times New Roman"/>
              </a:rPr>
              <a:t>B </a:t>
            </a:r>
            <a:r>
              <a:rPr sz="2000" spc="-5" dirty="0">
                <a:latin typeface="Franklin Gothic Book" panose="020B0503020102020204" pitchFamily="34" charset="0"/>
                <a:cs typeface="Times New Roman"/>
              </a:rPr>
              <a:t>are mutually exclusive,</a:t>
            </a:r>
            <a:r>
              <a:rPr sz="2000" spc="-385" dirty="0">
                <a:latin typeface="Franklin Gothic Book" panose="020B0503020102020204" pitchFamily="34" charset="0"/>
                <a:cs typeface="Times New Roman"/>
              </a:rPr>
              <a:t> </a:t>
            </a:r>
            <a:r>
              <a:rPr sz="2000" dirty="0">
                <a:latin typeface="Franklin Gothic Book" panose="020B0503020102020204" pitchFamily="34" charset="0"/>
                <a:cs typeface="Times New Roman"/>
              </a:rPr>
              <a:t>then</a:t>
            </a:r>
            <a:r>
              <a:rPr lang="en-IN" sz="2000" dirty="0">
                <a:latin typeface="Franklin Gothic Book" panose="020B0503020102020204" pitchFamily="34" charset="0"/>
                <a:cs typeface="Times New Roman"/>
              </a:rPr>
              <a:t> </a:t>
            </a:r>
            <a:r>
              <a:rPr sz="2000" dirty="0">
                <a:latin typeface="Franklin Gothic Book" panose="020B0503020102020204" pitchFamily="34" charset="0"/>
                <a:cs typeface="Times New Roman"/>
              </a:rPr>
              <a:t>P(A </a:t>
            </a:r>
            <a:r>
              <a:rPr sz="2000" spc="-5" dirty="0">
                <a:latin typeface="Franklin Gothic Book" panose="020B0503020102020204" pitchFamily="34" charset="0"/>
                <a:cs typeface="Times New Roman"/>
              </a:rPr>
              <a:t>and B) </a:t>
            </a:r>
            <a:r>
              <a:rPr sz="2000" dirty="0">
                <a:latin typeface="Franklin Gothic Book" panose="020B0503020102020204" pitchFamily="34" charset="0"/>
                <a:cs typeface="Times New Roman"/>
              </a:rPr>
              <a:t>= 0, </a:t>
            </a:r>
            <a:endParaRPr lang="en-IN" sz="2000" dirty="0">
              <a:latin typeface="Franklin Gothic Book" panose="020B0503020102020204" pitchFamily="34" charset="0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000" spc="-5" dirty="0">
                <a:latin typeface="Franklin Gothic Book" panose="020B0503020102020204" pitchFamily="34" charset="0"/>
                <a:cs typeface="Times New Roman"/>
              </a:rPr>
              <a:t>so </a:t>
            </a:r>
            <a:r>
              <a:rPr sz="2000" dirty="0">
                <a:latin typeface="Franklin Gothic Book" panose="020B0503020102020204" pitchFamily="34" charset="0"/>
                <a:cs typeface="Times New Roman"/>
              </a:rPr>
              <a:t>the rule </a:t>
            </a:r>
            <a:r>
              <a:rPr sz="2000" spc="-10" dirty="0">
                <a:latin typeface="Franklin Gothic Book" panose="020B0503020102020204" pitchFamily="34" charset="0"/>
                <a:cs typeface="Times New Roman"/>
              </a:rPr>
              <a:t>can </a:t>
            </a:r>
            <a:r>
              <a:rPr sz="2000" dirty="0">
                <a:latin typeface="Franklin Gothic Book" panose="020B0503020102020204" pitchFamily="34" charset="0"/>
                <a:cs typeface="Times New Roman"/>
              </a:rPr>
              <a:t>be</a:t>
            </a:r>
            <a:r>
              <a:rPr sz="2000" spc="-290" dirty="0">
                <a:latin typeface="Franklin Gothic Book" panose="020B0503020102020204" pitchFamily="34" charset="0"/>
                <a:cs typeface="Times New Roman"/>
              </a:rPr>
              <a:t> </a:t>
            </a:r>
            <a:r>
              <a:rPr sz="2000" spc="-5" dirty="0">
                <a:latin typeface="Franklin Gothic Book" panose="020B0503020102020204" pitchFamily="34" charset="0"/>
                <a:cs typeface="Times New Roman"/>
              </a:rPr>
              <a:t>simplified</a:t>
            </a:r>
            <a:r>
              <a:rPr lang="en-IN" sz="2000" spc="-5" dirty="0">
                <a:latin typeface="Franklin Gothic Book" panose="020B0503020102020204" pitchFamily="34" charset="0"/>
                <a:cs typeface="Times New Roman"/>
              </a:rPr>
              <a:t> as follows</a:t>
            </a:r>
            <a:endParaRPr sz="2000" dirty="0">
              <a:latin typeface="Franklin Gothic Book" panose="020B0503020102020204" pitchFamily="34" charset="0"/>
              <a:cs typeface="Times New Roman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62EB08F3-CF0C-4DF6-BECA-0C318D8DA8BE}"/>
              </a:ext>
            </a:extLst>
          </p:cNvPr>
          <p:cNvSpPr txBox="1"/>
          <p:nvPr/>
        </p:nvSpPr>
        <p:spPr>
          <a:xfrm>
            <a:off x="1097280" y="4944310"/>
            <a:ext cx="4356090" cy="35266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wrap="square" lIns="0" tIns="4445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50"/>
              </a:spcBef>
            </a:pPr>
            <a:r>
              <a:rPr sz="2000" b="1" spc="-5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rPr>
              <a:t>P(A </a:t>
            </a:r>
            <a:r>
              <a:rPr sz="2000" b="1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rPr>
              <a:t>or </a:t>
            </a:r>
            <a:r>
              <a:rPr sz="2000" b="1" spc="-5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rPr>
              <a:t>B) </a:t>
            </a:r>
            <a:r>
              <a:rPr sz="2000" b="1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rPr>
              <a:t>= </a:t>
            </a:r>
            <a:r>
              <a:rPr sz="2000" b="1" spc="-5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rPr>
              <a:t>P(A) </a:t>
            </a:r>
            <a:r>
              <a:rPr sz="2000" b="1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rPr>
              <a:t>+</a:t>
            </a:r>
            <a:r>
              <a:rPr sz="2000" b="1" spc="-300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rPr>
              <a:t> </a:t>
            </a:r>
            <a:r>
              <a:rPr sz="2000" b="1" spc="-5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rPr>
              <a:t>P(B)</a:t>
            </a:r>
            <a:endParaRPr sz="2000" dirty="0">
              <a:solidFill>
                <a:schemeClr val="bg1"/>
              </a:solidFill>
              <a:latin typeface="Franklin Gothic Book" panose="020B0503020102020204" pitchFamily="34" charset="0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DEF29B-B9DB-40CC-9052-3359B90FB2B1}"/>
                  </a:ext>
                </a:extLst>
              </p14:cNvPr>
              <p14:cNvContentPartPr/>
              <p14:nvPr/>
            </p14:nvContentPartPr>
            <p14:xfrm>
              <a:off x="3835080" y="960480"/>
              <a:ext cx="7781400" cy="5333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DEF29B-B9DB-40CC-9052-3359B90FB2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5720" y="951120"/>
                <a:ext cx="7800120" cy="53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E7A935-EFFC-43B1-AD92-373049860EB6}"/>
                  </a:ext>
                </a:extLst>
              </p14:cNvPr>
              <p14:cNvContentPartPr/>
              <p14:nvPr/>
            </p14:nvContentPartPr>
            <p14:xfrm>
              <a:off x="10524600" y="726840"/>
              <a:ext cx="407880" cy="248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E7A935-EFFC-43B1-AD92-373049860E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15240" y="717480"/>
                <a:ext cx="4266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5EA355D-FF11-4B70-82DE-DF98DFCB5372}"/>
                  </a:ext>
                </a:extLst>
              </p14:cNvPr>
              <p14:cNvContentPartPr/>
              <p14:nvPr/>
            </p14:nvContentPartPr>
            <p14:xfrm>
              <a:off x="5351760" y="1462320"/>
              <a:ext cx="48240" cy="27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5EA355D-FF11-4B70-82DE-DF98DFCB53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42400" y="1452960"/>
                <a:ext cx="6696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1445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C61B-A1F2-4D28-98D9-7ED2950C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7FF08C-C3A7-4F75-9C72-DB8E20501488}"/>
                  </a:ext>
                </a:extLst>
              </p14:cNvPr>
              <p14:cNvContentPartPr/>
              <p14:nvPr/>
            </p14:nvContentPartPr>
            <p14:xfrm>
              <a:off x="856800" y="2030040"/>
              <a:ext cx="10612800" cy="308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7FF08C-C3A7-4F75-9C72-DB8E205014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440" y="2020680"/>
                <a:ext cx="10631520" cy="310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6470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Examples – Addition Rule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0CACBCCB-503F-425E-97F3-4AA18924FF98}"/>
              </a:ext>
            </a:extLst>
          </p:cNvPr>
          <p:cNvSpPr txBox="1"/>
          <p:nvPr/>
        </p:nvSpPr>
        <p:spPr>
          <a:xfrm>
            <a:off x="1082137" y="1850331"/>
            <a:ext cx="10515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Franklin Gothic Book" panose="020B0503020102020204" pitchFamily="34" charset="0"/>
                <a:cs typeface="Times New Roman"/>
              </a:rPr>
              <a:t>Find </a:t>
            </a:r>
            <a:r>
              <a:rPr sz="2000" dirty="0">
                <a:latin typeface="Franklin Gothic Book" panose="020B0503020102020204" pitchFamily="34" charset="0"/>
                <a:cs typeface="Times New Roman"/>
              </a:rPr>
              <a:t>the probability of </a:t>
            </a:r>
            <a:r>
              <a:rPr sz="2000" spc="-5" dirty="0">
                <a:latin typeface="Franklin Gothic Book" panose="020B0503020102020204" pitchFamily="34" charset="0"/>
                <a:cs typeface="Times New Roman"/>
              </a:rPr>
              <a:t>selecting </a:t>
            </a:r>
            <a:r>
              <a:rPr sz="2000" dirty="0">
                <a:latin typeface="Franklin Gothic Book" panose="020B0503020102020204" pitchFamily="34" charset="0"/>
                <a:cs typeface="Times New Roman"/>
              </a:rPr>
              <a:t>a male or a statistics </a:t>
            </a:r>
            <a:r>
              <a:rPr sz="2000" spc="-5" dirty="0">
                <a:latin typeface="Franklin Gothic Book" panose="020B0503020102020204" pitchFamily="34" charset="0"/>
                <a:cs typeface="Times New Roman"/>
              </a:rPr>
              <a:t>student  </a:t>
            </a:r>
            <a:r>
              <a:rPr sz="2000" dirty="0">
                <a:latin typeface="Franklin Gothic Book" panose="020B0503020102020204" pitchFamily="34" charset="0"/>
                <a:cs typeface="Times New Roman"/>
              </a:rPr>
              <a:t>from the population described in the following</a:t>
            </a:r>
            <a:r>
              <a:rPr sz="2000" spc="-35" dirty="0">
                <a:latin typeface="Franklin Gothic Book" panose="020B0503020102020204" pitchFamily="34" charset="0"/>
                <a:cs typeface="Times New Roman"/>
              </a:rPr>
              <a:t> </a:t>
            </a:r>
            <a:r>
              <a:rPr sz="2000" dirty="0">
                <a:latin typeface="Franklin Gothic Book" panose="020B0503020102020204" pitchFamily="34" charset="0"/>
                <a:cs typeface="Times New Roman"/>
              </a:rPr>
              <a:t>table: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7619D1F-DB18-4484-B5BE-7DEC7113E29B}"/>
              </a:ext>
            </a:extLst>
          </p:cNvPr>
          <p:cNvSpPr txBox="1"/>
          <p:nvPr/>
        </p:nvSpPr>
        <p:spPr>
          <a:xfrm>
            <a:off x="1987745" y="5390001"/>
            <a:ext cx="8704384" cy="724557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  <a:cs typeface="Times New Roman"/>
              </a:rPr>
              <a:t>P(Male 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  <a:cs typeface="Times New Roman"/>
              </a:rPr>
              <a:t>or Stat) = </a:t>
            </a:r>
            <a:r>
              <a:rPr sz="2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  <a:cs typeface="Times New Roman"/>
              </a:rPr>
              <a:t>P(M) 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  <a:cs typeface="Times New Roman"/>
              </a:rPr>
              <a:t>+ </a:t>
            </a:r>
            <a:r>
              <a:rPr sz="2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  <a:cs typeface="Times New Roman"/>
              </a:rPr>
              <a:t>P(S) 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  <a:cs typeface="Times New Roman"/>
              </a:rPr>
              <a:t>– </a:t>
            </a:r>
            <a:r>
              <a:rPr sz="2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  <a:cs typeface="Times New Roman"/>
              </a:rPr>
              <a:t>P(M </a:t>
            </a:r>
            <a:r>
              <a:rPr sz="2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  <a:cs typeface="Times New Roman"/>
              </a:rPr>
              <a:t>AND</a:t>
            </a:r>
            <a:r>
              <a:rPr sz="2200" spc="-8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  <a:cs typeface="Times New Roman"/>
              </a:rPr>
              <a:t> 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  <a:cs typeface="Times New Roman"/>
              </a:rPr>
              <a:t>S)</a:t>
            </a:r>
          </a:p>
          <a:p>
            <a:pPr marL="1995170">
              <a:lnSpc>
                <a:spcPct val="100000"/>
              </a:lnSpc>
            </a:pP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  <a:cs typeface="Times New Roman"/>
              </a:rPr>
              <a:t>= </a:t>
            </a:r>
            <a:r>
              <a:rPr sz="2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  <a:cs typeface="Times New Roman"/>
              </a:rPr>
              <a:t>229/439 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  <a:cs typeface="Times New Roman"/>
              </a:rPr>
              <a:t>+ 160/439 – 84/439 =</a:t>
            </a:r>
            <a:r>
              <a:rPr sz="22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  <a:cs typeface="Times New Roman"/>
              </a:rPr>
              <a:t> 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  <a:cs typeface="Times New Roman"/>
              </a:rPr>
              <a:t>305/439</a:t>
            </a:r>
          </a:p>
        </p:txBody>
      </p:sp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76BCF714-318C-4A4D-BD40-A40165135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183710"/>
              </p:ext>
            </p:extLst>
          </p:nvPr>
        </p:nvGraphicFramePr>
        <p:xfrm>
          <a:off x="3581943" y="3016251"/>
          <a:ext cx="5260339" cy="189991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6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1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 marR="584200">
                        <a:lnSpc>
                          <a:spcPct val="79200"/>
                        </a:lnSpc>
                        <a:spcBef>
                          <a:spcPts val="1000"/>
                        </a:spcBef>
                      </a:pPr>
                      <a:r>
                        <a:rPr lang="en-IN" sz="1800" spc="-6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Studying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Stats</a:t>
                      </a:r>
                      <a:endParaRPr sz="180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127000" marB="0"/>
                </a:tc>
                <a:tc>
                  <a:txBody>
                    <a:bodyPr/>
                    <a:lstStyle/>
                    <a:p>
                      <a:pPr marL="90805" marR="187960">
                        <a:lnSpc>
                          <a:spcPct val="79200"/>
                        </a:lnSpc>
                        <a:spcBef>
                          <a:spcPts val="100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Not</a:t>
                      </a:r>
                      <a:r>
                        <a:rPr sz="1800" spc="-95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lang="en-IN" sz="1800" spc="-25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Studying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 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Stats</a:t>
                      </a:r>
                      <a:endParaRPr sz="180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12700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spc="-25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Total</a:t>
                      </a:r>
                      <a:endParaRPr sz="180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698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4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Male</a:t>
                      </a:r>
                      <a:endParaRPr sz="180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R="87503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84</a:t>
                      </a:r>
                      <a:endParaRPr sz="180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145</a:t>
                      </a:r>
                      <a:endParaRPr sz="180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229</a:t>
                      </a:r>
                      <a:endParaRPr sz="180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704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spc="-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Female</a:t>
                      </a:r>
                      <a:endParaRPr sz="1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R="875030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76</a:t>
                      </a:r>
                      <a:endParaRPr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134</a:t>
                      </a:r>
                      <a:endParaRPr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210</a:t>
                      </a:r>
                      <a:endParaRPr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698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4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2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Total</a:t>
                      </a:r>
                      <a:endParaRPr sz="1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R="87630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160</a:t>
                      </a:r>
                      <a:endParaRPr sz="1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279</a:t>
                      </a:r>
                      <a:endParaRPr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439</a:t>
                      </a:r>
                      <a:endParaRPr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704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59E96C-9A0F-4953-B103-544E749E043F}"/>
                  </a:ext>
                </a:extLst>
              </p14:cNvPr>
              <p14:cNvContentPartPr/>
              <p14:nvPr/>
            </p14:nvContentPartPr>
            <p14:xfrm>
              <a:off x="5164200" y="2188440"/>
              <a:ext cx="6129360" cy="3550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59E96C-9A0F-4953-B103-544E749E04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4840" y="2179080"/>
                <a:ext cx="6148080" cy="35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795D7F0-041A-49E2-9208-B3B1BCAD07C9}"/>
                  </a:ext>
                </a:extLst>
              </p14:cNvPr>
              <p14:cNvContentPartPr/>
              <p14:nvPr/>
            </p14:nvContentPartPr>
            <p14:xfrm>
              <a:off x="164160" y="2683800"/>
              <a:ext cx="9416520" cy="3328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795D7F0-041A-49E2-9208-B3B1BCAD07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800" y="2674440"/>
                <a:ext cx="9435240" cy="33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9354E9-2558-49CF-B9C8-3FD15525AF49}"/>
                  </a:ext>
                </a:extLst>
              </p14:cNvPr>
              <p14:cNvContentPartPr/>
              <p14:nvPr/>
            </p14:nvContentPartPr>
            <p14:xfrm>
              <a:off x="4143240" y="4438080"/>
              <a:ext cx="360" cy="9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9354E9-2558-49CF-B9C8-3FD15525AF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33880" y="4428720"/>
                <a:ext cx="1908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351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A7A7-ED74-49B3-855A-6157281B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401B97-A487-4B2D-B99F-32B725E4DEF7}"/>
                  </a:ext>
                </a:extLst>
              </p14:cNvPr>
              <p14:cNvContentPartPr/>
              <p14:nvPr/>
            </p14:nvContentPartPr>
            <p14:xfrm>
              <a:off x="1072080" y="2047320"/>
              <a:ext cx="9697320" cy="3218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401B97-A487-4B2D-B99F-32B725E4DE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720" y="2037960"/>
                <a:ext cx="9716040" cy="323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8031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Conditional Probability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A445070D-8511-4179-9816-1122FBCE4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9540"/>
            <a:ext cx="10869071" cy="878775"/>
          </a:xfrm>
        </p:spPr>
        <p:txBody>
          <a:bodyPr>
            <a:normAutofit/>
          </a:bodyPr>
          <a:lstStyle/>
          <a:p>
            <a:r>
              <a:rPr lang="en-IN" sz="2200" dirty="0">
                <a:solidFill>
                  <a:schemeClr val="tx1"/>
                </a:solidFill>
                <a:latin typeface="Franklin Gothic Book" panose="020B0503020102020204" pitchFamily="34" charset="0"/>
              </a:rPr>
              <a:t>Conditional Probability is the probability of an event given another event has occurred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8BE5CCE-7C8F-48E6-AE9F-0EABCAC5860C}"/>
              </a:ext>
            </a:extLst>
          </p:cNvPr>
          <p:cNvGrpSpPr/>
          <p:nvPr/>
        </p:nvGrpSpPr>
        <p:grpSpPr>
          <a:xfrm>
            <a:off x="2256788" y="2803431"/>
            <a:ext cx="3032761" cy="826135"/>
            <a:chOff x="2256788" y="2803431"/>
            <a:chExt cx="3032761" cy="826135"/>
          </a:xfrm>
        </p:grpSpPr>
        <p:sp>
          <p:nvSpPr>
            <p:cNvPr id="4" name="object 7">
              <a:extLst>
                <a:ext uri="{FF2B5EF4-FFF2-40B4-BE49-F238E27FC236}">
                  <a16:creationId xmlns:a16="http://schemas.microsoft.com/office/drawing/2014/main" id="{1C10CFF4-5303-41F2-811E-AD8A75271A6C}"/>
                </a:ext>
              </a:extLst>
            </p:cNvPr>
            <p:cNvSpPr/>
            <p:nvPr/>
          </p:nvSpPr>
          <p:spPr>
            <a:xfrm>
              <a:off x="3581400" y="3239041"/>
              <a:ext cx="1390650" cy="0"/>
            </a:xfrm>
            <a:custGeom>
              <a:avLst/>
              <a:gdLst/>
              <a:ahLst/>
              <a:cxnLst/>
              <a:rect l="l" t="t" r="r" b="b"/>
              <a:pathLst>
                <a:path w="1390650">
                  <a:moveTo>
                    <a:pt x="0" y="0"/>
                  </a:moveTo>
                  <a:lnTo>
                    <a:pt x="1390650" y="0"/>
                  </a:lnTo>
                </a:path>
              </a:pathLst>
            </a:custGeom>
            <a:ln w="12709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Franklin Gothic Book" panose="020B0503020102020204" pitchFamily="34" charset="0"/>
              </a:endParaRPr>
            </a:p>
          </p:txBody>
        </p:sp>
        <p:sp>
          <p:nvSpPr>
            <p:cNvPr id="6" name="object 8">
              <a:extLst>
                <a:ext uri="{FF2B5EF4-FFF2-40B4-BE49-F238E27FC236}">
                  <a16:creationId xmlns:a16="http://schemas.microsoft.com/office/drawing/2014/main" id="{D0A178F3-1C82-4B5B-B06E-4E70D2F68BC6}"/>
                </a:ext>
              </a:extLst>
            </p:cNvPr>
            <p:cNvSpPr txBox="1"/>
            <p:nvPr/>
          </p:nvSpPr>
          <p:spPr>
            <a:xfrm>
              <a:off x="3978909" y="3235231"/>
              <a:ext cx="605155" cy="39433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2400" spc="15" dirty="0">
                  <a:latin typeface="Franklin Gothic Book" panose="020B0503020102020204" pitchFamily="34" charset="0"/>
                  <a:cs typeface="Times New Roman"/>
                </a:rPr>
                <a:t>P</a:t>
              </a:r>
              <a:r>
                <a:rPr sz="2400" dirty="0">
                  <a:latin typeface="Franklin Gothic Book" panose="020B0503020102020204" pitchFamily="34" charset="0"/>
                  <a:cs typeface="Times New Roman"/>
                </a:rPr>
                <a:t>(B)</a:t>
              </a:r>
              <a:endParaRPr sz="2400">
                <a:latin typeface="Franklin Gothic Book" panose="020B0503020102020204" pitchFamily="34" charset="0"/>
                <a:cs typeface="Times New Roman"/>
              </a:endParaRPr>
            </a:p>
          </p:txBody>
        </p:sp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465F8F9B-E383-4421-BA57-6BAC0CEABE37}"/>
                </a:ext>
              </a:extLst>
            </p:cNvPr>
            <p:cNvSpPr txBox="1"/>
            <p:nvPr/>
          </p:nvSpPr>
          <p:spPr>
            <a:xfrm>
              <a:off x="2256788" y="2803431"/>
              <a:ext cx="3032761" cy="384721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20"/>
                </a:spcBef>
              </a:pPr>
              <a:r>
                <a:rPr sz="3600" spc="7" baseline="-34722" dirty="0">
                  <a:latin typeface="Franklin Gothic Book" panose="020B0503020102020204" pitchFamily="34" charset="0"/>
                  <a:cs typeface="Times New Roman"/>
                </a:rPr>
                <a:t>P(A</a:t>
              </a:r>
              <a:r>
                <a:rPr sz="3600" spc="-270" baseline="-34722" dirty="0"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sz="3600" baseline="-34722" dirty="0">
                  <a:latin typeface="Franklin Gothic Book" panose="020B0503020102020204" pitchFamily="34" charset="0"/>
                  <a:cs typeface="Times New Roman"/>
                </a:rPr>
                <a:t>|</a:t>
              </a:r>
              <a:r>
                <a:rPr sz="3600" spc="-232" baseline="-34722" dirty="0"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sz="3600" spc="-7" baseline="-34722" dirty="0">
                  <a:latin typeface="Franklin Gothic Book" panose="020B0503020102020204" pitchFamily="34" charset="0"/>
                  <a:cs typeface="Times New Roman"/>
                </a:rPr>
                <a:t>B)</a:t>
              </a:r>
              <a:r>
                <a:rPr lang="en-IN" sz="3600" spc="-7" baseline="-34722" dirty="0">
                  <a:latin typeface="Franklin Gothic Book" panose="020B0503020102020204" pitchFamily="34" charset="0"/>
                  <a:cs typeface="Times New Roman"/>
                </a:rPr>
                <a:t> =</a:t>
              </a:r>
              <a:r>
                <a:rPr sz="3600" spc="-112" baseline="-34722" dirty="0"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sz="2400" spc="195" dirty="0">
                  <a:latin typeface="Franklin Gothic Book" panose="020B0503020102020204" pitchFamily="34" charset="0"/>
                  <a:cs typeface="Times New Roman"/>
                </a:rPr>
                <a:t>P(A</a:t>
              </a:r>
              <a:r>
                <a:rPr sz="2400" spc="-285" dirty="0"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sz="2400" spc="5" dirty="0">
                  <a:latin typeface="Franklin Gothic Book" panose="020B0503020102020204" pitchFamily="34" charset="0"/>
                  <a:cs typeface="Times New Roman"/>
                </a:rPr>
                <a:t>and</a:t>
              </a:r>
              <a:r>
                <a:rPr sz="2400" spc="-35" dirty="0"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sz="2400" spc="-5" dirty="0">
                  <a:latin typeface="Franklin Gothic Book" panose="020B0503020102020204" pitchFamily="34" charset="0"/>
                  <a:cs typeface="Times New Roman"/>
                </a:rPr>
                <a:t>B)</a:t>
              </a:r>
              <a:endParaRPr sz="2400" dirty="0">
                <a:latin typeface="Franklin Gothic Book" panose="020B0503020102020204" pitchFamily="34" charset="0"/>
                <a:cs typeface="Times New Roman"/>
              </a:endParaRPr>
            </a:p>
          </p:txBody>
        </p:sp>
      </p:grpSp>
      <p:sp>
        <p:nvSpPr>
          <p:cNvPr id="8" name="object 10">
            <a:extLst>
              <a:ext uri="{FF2B5EF4-FFF2-40B4-BE49-F238E27FC236}">
                <a16:creationId xmlns:a16="http://schemas.microsoft.com/office/drawing/2014/main" id="{D5B1AA45-648D-4660-8195-D11181D6FE39}"/>
              </a:ext>
            </a:extLst>
          </p:cNvPr>
          <p:cNvSpPr/>
          <p:nvPr/>
        </p:nvSpPr>
        <p:spPr>
          <a:xfrm>
            <a:off x="3557270" y="4609371"/>
            <a:ext cx="1381760" cy="0"/>
          </a:xfrm>
          <a:custGeom>
            <a:avLst/>
            <a:gdLst/>
            <a:ahLst/>
            <a:cxnLst/>
            <a:rect l="l" t="t" r="r" b="b"/>
            <a:pathLst>
              <a:path w="1381760">
                <a:moveTo>
                  <a:pt x="0" y="0"/>
                </a:moveTo>
                <a:lnTo>
                  <a:pt x="1381759" y="0"/>
                </a:lnTo>
              </a:path>
            </a:pathLst>
          </a:custGeom>
          <a:ln w="12622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latin typeface="Franklin Gothic Book" panose="020B0503020102020204" pitchFamily="34" charset="0"/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B0762904-6C25-419B-8B54-41C411BE6644}"/>
              </a:ext>
            </a:extLst>
          </p:cNvPr>
          <p:cNvSpPr txBox="1"/>
          <p:nvPr/>
        </p:nvSpPr>
        <p:spPr>
          <a:xfrm>
            <a:off x="3945890" y="4605562"/>
            <a:ext cx="620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Franklin Gothic Book" panose="020B0503020102020204" pitchFamily="34" charset="0"/>
                <a:cs typeface="Times New Roman"/>
              </a:rPr>
              <a:t>P</a:t>
            </a:r>
            <a:r>
              <a:rPr sz="2400" dirty="0">
                <a:latin typeface="Franklin Gothic Book" panose="020B0503020102020204" pitchFamily="34" charset="0"/>
                <a:cs typeface="Times New Roman"/>
              </a:rPr>
              <a:t>(</a:t>
            </a:r>
            <a:r>
              <a:rPr sz="2400" spc="5" dirty="0">
                <a:latin typeface="Franklin Gothic Book" panose="020B0503020102020204" pitchFamily="34" charset="0"/>
                <a:cs typeface="Times New Roman"/>
              </a:rPr>
              <a:t>A</a:t>
            </a:r>
            <a:r>
              <a:rPr sz="2400" spc="-5" dirty="0">
                <a:latin typeface="Franklin Gothic Book" panose="020B0503020102020204" pitchFamily="34" charset="0"/>
                <a:cs typeface="Times New Roman"/>
              </a:rPr>
              <a:t>)</a:t>
            </a:r>
            <a:endParaRPr sz="2400">
              <a:latin typeface="Franklin Gothic Book" panose="020B0503020102020204" pitchFamily="34" charset="0"/>
              <a:cs typeface="Times New Roman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77AF9594-1B50-49A4-BCBC-BDCD84BB1436}"/>
              </a:ext>
            </a:extLst>
          </p:cNvPr>
          <p:cNvSpPr txBox="1"/>
          <p:nvPr/>
        </p:nvSpPr>
        <p:spPr>
          <a:xfrm>
            <a:off x="3566159" y="4175032"/>
            <a:ext cx="1373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Franklin Gothic Book" panose="020B0503020102020204" pitchFamily="34" charset="0"/>
                <a:cs typeface="Times New Roman"/>
              </a:rPr>
              <a:t>P(A </a:t>
            </a:r>
            <a:r>
              <a:rPr sz="2400" dirty="0">
                <a:latin typeface="Franklin Gothic Book" panose="020B0503020102020204" pitchFamily="34" charset="0"/>
                <a:cs typeface="Times New Roman"/>
              </a:rPr>
              <a:t>and</a:t>
            </a:r>
            <a:r>
              <a:rPr sz="2400" spc="-380" dirty="0">
                <a:latin typeface="Franklin Gothic Book" panose="020B0503020102020204" pitchFamily="34" charset="0"/>
                <a:cs typeface="Times New Roman"/>
              </a:rPr>
              <a:t> </a:t>
            </a:r>
            <a:r>
              <a:rPr sz="2400" spc="-15" dirty="0">
                <a:latin typeface="Franklin Gothic Book" panose="020B0503020102020204" pitchFamily="34" charset="0"/>
                <a:cs typeface="Times New Roman"/>
              </a:rPr>
              <a:t>B)</a:t>
            </a:r>
            <a:endParaRPr sz="2400" dirty="0">
              <a:latin typeface="Franklin Gothic Book" panose="020B0503020102020204" pitchFamily="34" charset="0"/>
              <a:cs typeface="Times New Roman"/>
            </a:endParaRP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7EE02BDD-C0D5-4A0F-90D8-56F990908342}"/>
              </a:ext>
            </a:extLst>
          </p:cNvPr>
          <p:cNvSpPr txBox="1"/>
          <p:nvPr/>
        </p:nvSpPr>
        <p:spPr>
          <a:xfrm>
            <a:off x="2280920" y="4366802"/>
            <a:ext cx="12896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Franklin Gothic Book" panose="020B0503020102020204" pitchFamily="34" charset="0"/>
                <a:cs typeface="Times New Roman"/>
              </a:rPr>
              <a:t>P(B</a:t>
            </a:r>
            <a:r>
              <a:rPr sz="2400" spc="-280" dirty="0">
                <a:latin typeface="Franklin Gothic Book" panose="020B0503020102020204" pitchFamily="34" charset="0"/>
                <a:cs typeface="Times New Roman"/>
              </a:rPr>
              <a:t> </a:t>
            </a:r>
            <a:r>
              <a:rPr sz="2400" spc="-5" dirty="0">
                <a:latin typeface="Franklin Gothic Book" panose="020B0503020102020204" pitchFamily="34" charset="0"/>
                <a:cs typeface="Times New Roman"/>
              </a:rPr>
              <a:t>|</a:t>
            </a:r>
            <a:r>
              <a:rPr sz="2400" spc="-175" dirty="0">
                <a:latin typeface="Franklin Gothic Book" panose="020B0503020102020204" pitchFamily="34" charset="0"/>
                <a:cs typeface="Times New Roman"/>
              </a:rPr>
              <a:t> </a:t>
            </a:r>
            <a:r>
              <a:rPr sz="2400" dirty="0">
                <a:latin typeface="Franklin Gothic Book" panose="020B0503020102020204" pitchFamily="34" charset="0"/>
                <a:cs typeface="Times New Roman"/>
              </a:rPr>
              <a:t>A)</a:t>
            </a:r>
            <a:r>
              <a:rPr sz="2400" spc="-135" dirty="0">
                <a:latin typeface="Franklin Gothic Book" panose="020B0503020102020204" pitchFamily="34" charset="0"/>
                <a:cs typeface="Times New Roman"/>
              </a:rPr>
              <a:t> </a:t>
            </a:r>
            <a:r>
              <a:rPr lang="en-IN" sz="2400" spc="585" dirty="0">
                <a:latin typeface="Franklin Gothic Book" panose="020B0503020102020204" pitchFamily="34" charset="0"/>
                <a:cs typeface="Times New Roman"/>
              </a:rPr>
              <a:t>=</a:t>
            </a:r>
            <a:endParaRPr sz="2400" dirty="0">
              <a:latin typeface="Franklin Gothic Book" panose="020B0503020102020204" pitchFamily="34" charset="0"/>
              <a:cs typeface="Symbol"/>
            </a:endParaRPr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B76CED58-6BEC-4988-87C7-89ADD2D12DC9}"/>
              </a:ext>
            </a:extLst>
          </p:cNvPr>
          <p:cNvSpPr txBox="1"/>
          <p:nvPr/>
        </p:nvSpPr>
        <p:spPr>
          <a:xfrm>
            <a:off x="6292850" y="2843186"/>
            <a:ext cx="514704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Franklin Gothic Book" panose="020B0503020102020204" pitchFamily="34" charset="0"/>
                <a:cs typeface="Times New Roman"/>
              </a:rPr>
              <a:t>The </a:t>
            </a:r>
            <a:r>
              <a:rPr sz="2200" dirty="0">
                <a:latin typeface="Franklin Gothic Book" panose="020B0503020102020204" pitchFamily="34" charset="0"/>
                <a:cs typeface="Times New Roman"/>
              </a:rPr>
              <a:t>conditional  probability of</a:t>
            </a:r>
            <a:r>
              <a:rPr sz="2200" spc="-150" dirty="0">
                <a:latin typeface="Franklin Gothic Book" panose="020B0503020102020204" pitchFamily="34" charset="0"/>
                <a:cs typeface="Times New Roman"/>
              </a:rPr>
              <a:t> </a:t>
            </a:r>
            <a:r>
              <a:rPr sz="2200" dirty="0">
                <a:latin typeface="Franklin Gothic Book" panose="020B0503020102020204" pitchFamily="34" charset="0"/>
                <a:cs typeface="Times New Roman"/>
              </a:rPr>
              <a:t>A  given that B</a:t>
            </a:r>
            <a:r>
              <a:rPr sz="2200" spc="-114" dirty="0">
                <a:latin typeface="Franklin Gothic Book" panose="020B0503020102020204" pitchFamily="34" charset="0"/>
                <a:cs typeface="Times New Roman"/>
              </a:rPr>
              <a:t> </a:t>
            </a:r>
            <a:r>
              <a:rPr sz="2200" dirty="0">
                <a:latin typeface="Franklin Gothic Book" panose="020B0503020102020204" pitchFamily="34" charset="0"/>
                <a:cs typeface="Times New Roman"/>
              </a:rPr>
              <a:t>has</a:t>
            </a:r>
            <a:r>
              <a:rPr lang="en-IN" sz="2200" dirty="0">
                <a:latin typeface="Franklin Gothic Book" panose="020B0503020102020204" pitchFamily="34" charset="0"/>
                <a:cs typeface="Times New Roman"/>
              </a:rPr>
              <a:t> occurred</a:t>
            </a:r>
            <a:endParaRPr sz="2200" dirty="0">
              <a:latin typeface="Franklin Gothic Book" panose="020B0503020102020204" pitchFamily="34" charset="0"/>
              <a:cs typeface="Times New Roman"/>
            </a:endParaRPr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EEA24365-CFB8-44FD-877C-39856CBA1A64}"/>
              </a:ext>
            </a:extLst>
          </p:cNvPr>
          <p:cNvSpPr/>
          <p:nvPr/>
        </p:nvSpPr>
        <p:spPr>
          <a:xfrm>
            <a:off x="5289550" y="3148874"/>
            <a:ext cx="654050" cy="142240"/>
          </a:xfrm>
          <a:custGeom>
            <a:avLst/>
            <a:gdLst/>
            <a:ahLst/>
            <a:cxnLst/>
            <a:rect l="l" t="t" r="r" b="b"/>
            <a:pathLst>
              <a:path w="654050" h="142239">
                <a:moveTo>
                  <a:pt x="490220" y="0"/>
                </a:moveTo>
                <a:lnTo>
                  <a:pt x="490220" y="35560"/>
                </a:lnTo>
                <a:lnTo>
                  <a:pt x="0" y="35560"/>
                </a:lnTo>
                <a:lnTo>
                  <a:pt x="0" y="106679"/>
                </a:lnTo>
                <a:lnTo>
                  <a:pt x="490220" y="106679"/>
                </a:lnTo>
                <a:lnTo>
                  <a:pt x="490220" y="142239"/>
                </a:lnTo>
                <a:lnTo>
                  <a:pt x="654050" y="71119"/>
                </a:lnTo>
                <a:lnTo>
                  <a:pt x="49022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>
              <a:latin typeface="Franklin Gothic Book" panose="020B0503020102020204" pitchFamily="34" charset="0"/>
            </a:endParaRPr>
          </a:p>
        </p:txBody>
      </p:sp>
      <p:sp>
        <p:nvSpPr>
          <p:cNvPr id="28" name="object 17">
            <a:extLst>
              <a:ext uri="{FF2B5EF4-FFF2-40B4-BE49-F238E27FC236}">
                <a16:creationId xmlns:a16="http://schemas.microsoft.com/office/drawing/2014/main" id="{F118FB81-11A3-43AD-835E-75BF0B8D0E5D}"/>
              </a:ext>
            </a:extLst>
          </p:cNvPr>
          <p:cNvSpPr/>
          <p:nvPr/>
        </p:nvSpPr>
        <p:spPr>
          <a:xfrm>
            <a:off x="5289550" y="3061296"/>
            <a:ext cx="654050" cy="142240"/>
          </a:xfrm>
          <a:custGeom>
            <a:avLst/>
            <a:gdLst/>
            <a:ahLst/>
            <a:cxnLst/>
            <a:rect l="l" t="t" r="r" b="b"/>
            <a:pathLst>
              <a:path w="654050" h="142239">
                <a:moveTo>
                  <a:pt x="0" y="35560"/>
                </a:moveTo>
                <a:lnTo>
                  <a:pt x="490220" y="35560"/>
                </a:lnTo>
                <a:lnTo>
                  <a:pt x="490220" y="0"/>
                </a:lnTo>
                <a:lnTo>
                  <a:pt x="654050" y="71119"/>
                </a:lnTo>
                <a:lnTo>
                  <a:pt x="490220" y="142239"/>
                </a:lnTo>
                <a:lnTo>
                  <a:pt x="490220" y="106679"/>
                </a:lnTo>
                <a:lnTo>
                  <a:pt x="0" y="106679"/>
                </a:lnTo>
                <a:lnTo>
                  <a:pt x="0" y="35560"/>
                </a:lnTo>
                <a:close/>
              </a:path>
            </a:pathLst>
          </a:custGeom>
          <a:ln w="9344">
            <a:noFill/>
          </a:ln>
        </p:spPr>
        <p:txBody>
          <a:bodyPr wrap="square" lIns="0" tIns="0" rIns="0" bIns="0" rtlCol="0"/>
          <a:lstStyle/>
          <a:p>
            <a:endParaRPr>
              <a:latin typeface="Franklin Gothic Book" panose="020B0503020102020204" pitchFamily="34" charset="0"/>
            </a:endParaRPr>
          </a:p>
        </p:txBody>
      </p:sp>
      <p:sp>
        <p:nvSpPr>
          <p:cNvPr id="30" name="object 18">
            <a:extLst>
              <a:ext uri="{FF2B5EF4-FFF2-40B4-BE49-F238E27FC236}">
                <a16:creationId xmlns:a16="http://schemas.microsoft.com/office/drawing/2014/main" id="{BF50504F-4E07-40D8-B77C-9CE3031CD228}"/>
              </a:ext>
            </a:extLst>
          </p:cNvPr>
          <p:cNvSpPr txBox="1"/>
          <p:nvPr/>
        </p:nvSpPr>
        <p:spPr>
          <a:xfrm>
            <a:off x="6292850" y="4256312"/>
            <a:ext cx="527929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Franklin Gothic Book" panose="020B0503020102020204" pitchFamily="34" charset="0"/>
                <a:cs typeface="Times New Roman"/>
              </a:rPr>
              <a:t>The </a:t>
            </a:r>
            <a:r>
              <a:rPr sz="2200" dirty="0">
                <a:latin typeface="Franklin Gothic Book" panose="020B0503020102020204" pitchFamily="34" charset="0"/>
                <a:cs typeface="Times New Roman"/>
              </a:rPr>
              <a:t>conditional  probability of</a:t>
            </a:r>
            <a:r>
              <a:rPr sz="2200" spc="-90" dirty="0">
                <a:latin typeface="Franklin Gothic Book" panose="020B0503020102020204" pitchFamily="34" charset="0"/>
                <a:cs typeface="Times New Roman"/>
              </a:rPr>
              <a:t> </a:t>
            </a:r>
            <a:r>
              <a:rPr sz="2200" dirty="0">
                <a:latin typeface="Franklin Gothic Book" panose="020B0503020102020204" pitchFamily="34" charset="0"/>
                <a:cs typeface="Times New Roman"/>
              </a:rPr>
              <a:t>B</a:t>
            </a:r>
            <a:r>
              <a:rPr lang="en-IN" sz="2200" dirty="0">
                <a:latin typeface="Franklin Gothic Book" panose="020B0503020102020204" pitchFamily="34" charset="0"/>
                <a:cs typeface="Times New Roman"/>
              </a:rPr>
              <a:t> given that A has occurred</a:t>
            </a:r>
            <a:endParaRPr sz="2200" dirty="0">
              <a:latin typeface="Franklin Gothic Book" panose="020B0503020102020204" pitchFamily="34" charset="0"/>
              <a:cs typeface="Times New Roman"/>
            </a:endParaRPr>
          </a:p>
        </p:txBody>
      </p:sp>
      <p:sp>
        <p:nvSpPr>
          <p:cNvPr id="34" name="object 21">
            <a:extLst>
              <a:ext uri="{FF2B5EF4-FFF2-40B4-BE49-F238E27FC236}">
                <a16:creationId xmlns:a16="http://schemas.microsoft.com/office/drawing/2014/main" id="{4D4471A8-D6C8-4548-A055-52C9E374A955}"/>
              </a:ext>
            </a:extLst>
          </p:cNvPr>
          <p:cNvSpPr/>
          <p:nvPr/>
        </p:nvSpPr>
        <p:spPr>
          <a:xfrm>
            <a:off x="5289550" y="4544602"/>
            <a:ext cx="654050" cy="142240"/>
          </a:xfrm>
          <a:custGeom>
            <a:avLst/>
            <a:gdLst/>
            <a:ahLst/>
            <a:cxnLst/>
            <a:rect l="l" t="t" r="r" b="b"/>
            <a:pathLst>
              <a:path w="654050" h="142239">
                <a:moveTo>
                  <a:pt x="490220" y="0"/>
                </a:moveTo>
                <a:lnTo>
                  <a:pt x="490220" y="35560"/>
                </a:lnTo>
                <a:lnTo>
                  <a:pt x="0" y="35560"/>
                </a:lnTo>
                <a:lnTo>
                  <a:pt x="0" y="106680"/>
                </a:lnTo>
                <a:lnTo>
                  <a:pt x="490220" y="106680"/>
                </a:lnTo>
                <a:lnTo>
                  <a:pt x="490220" y="142240"/>
                </a:lnTo>
                <a:lnTo>
                  <a:pt x="654050" y="71120"/>
                </a:lnTo>
                <a:lnTo>
                  <a:pt x="49022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>
              <a:latin typeface="Franklin Gothic Book" panose="020B0503020102020204" pitchFamily="34" charset="0"/>
            </a:endParaRPr>
          </a:p>
        </p:txBody>
      </p:sp>
      <p:sp>
        <p:nvSpPr>
          <p:cNvPr id="36" name="object 22">
            <a:extLst>
              <a:ext uri="{FF2B5EF4-FFF2-40B4-BE49-F238E27FC236}">
                <a16:creationId xmlns:a16="http://schemas.microsoft.com/office/drawing/2014/main" id="{DD5F4731-B523-4B9D-B886-64C4521F47F7}"/>
              </a:ext>
            </a:extLst>
          </p:cNvPr>
          <p:cNvSpPr/>
          <p:nvPr/>
        </p:nvSpPr>
        <p:spPr>
          <a:xfrm>
            <a:off x="5289550" y="4544602"/>
            <a:ext cx="654050" cy="142240"/>
          </a:xfrm>
          <a:custGeom>
            <a:avLst/>
            <a:gdLst/>
            <a:ahLst/>
            <a:cxnLst/>
            <a:rect l="l" t="t" r="r" b="b"/>
            <a:pathLst>
              <a:path w="654050" h="142239">
                <a:moveTo>
                  <a:pt x="0" y="35560"/>
                </a:moveTo>
                <a:lnTo>
                  <a:pt x="490220" y="35560"/>
                </a:lnTo>
                <a:lnTo>
                  <a:pt x="490220" y="0"/>
                </a:lnTo>
                <a:lnTo>
                  <a:pt x="654050" y="71120"/>
                </a:lnTo>
                <a:lnTo>
                  <a:pt x="490220" y="142240"/>
                </a:lnTo>
                <a:lnTo>
                  <a:pt x="490220" y="106680"/>
                </a:lnTo>
                <a:lnTo>
                  <a:pt x="0" y="106680"/>
                </a:lnTo>
                <a:lnTo>
                  <a:pt x="0" y="35560"/>
                </a:lnTo>
                <a:close/>
              </a:path>
            </a:pathLst>
          </a:custGeom>
          <a:solidFill>
            <a:schemeClr val="tx1"/>
          </a:solidFill>
          <a:ln w="9344">
            <a:noFill/>
          </a:ln>
        </p:spPr>
        <p:txBody>
          <a:bodyPr wrap="square" lIns="0" tIns="0" rIns="0" bIns="0" rtlCol="0"/>
          <a:lstStyle/>
          <a:p>
            <a:endParaRPr>
              <a:latin typeface="Franklin Gothic Book" panose="020B05030201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C71DFA-8A75-4B0C-9B42-80A971D6189C}"/>
                  </a:ext>
                </a:extLst>
              </p14:cNvPr>
              <p14:cNvContentPartPr/>
              <p14:nvPr/>
            </p14:nvContentPartPr>
            <p14:xfrm>
              <a:off x="653040" y="4920480"/>
              <a:ext cx="9906480" cy="1159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C71DFA-8A75-4B0C-9B42-80A971D618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680" y="4911120"/>
                <a:ext cx="9925200" cy="11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4246D6-461E-4E92-8B14-056315372F86}"/>
                  </a:ext>
                </a:extLst>
              </p14:cNvPr>
              <p14:cNvContentPartPr/>
              <p14:nvPr/>
            </p14:nvContentPartPr>
            <p14:xfrm>
              <a:off x="617760" y="2822040"/>
              <a:ext cx="11232720" cy="2236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4246D6-461E-4E92-8B14-056315372F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8400" y="2812680"/>
                <a:ext cx="11251440" cy="22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186153E-A335-43B7-8E2B-D4BB05F9445B}"/>
                  </a:ext>
                </a:extLst>
              </p14:cNvPr>
              <p14:cNvContentPartPr/>
              <p14:nvPr/>
            </p14:nvContentPartPr>
            <p14:xfrm>
              <a:off x="4125600" y="4447080"/>
              <a:ext cx="9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86153E-A335-43B7-8E2B-D4BB05F944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6240" y="4437720"/>
                <a:ext cx="28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0404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F32572-83EA-4D33-B560-EC3AF0CDD17A}"/>
                  </a:ext>
                </a:extLst>
              </p14:cNvPr>
              <p14:cNvContentPartPr/>
              <p14:nvPr/>
            </p14:nvContentPartPr>
            <p14:xfrm>
              <a:off x="1214640" y="1429920"/>
              <a:ext cx="10421640" cy="4770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F32572-83EA-4D33-B560-EC3AF0CDD1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280" y="1420560"/>
                <a:ext cx="10440360" cy="47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6B4A5F-12F9-4110-A6B0-ED88606B58C9}"/>
                  </a:ext>
                </a:extLst>
              </p14:cNvPr>
              <p14:cNvContentPartPr/>
              <p14:nvPr/>
            </p14:nvContentPartPr>
            <p14:xfrm>
              <a:off x="11302920" y="5484960"/>
              <a:ext cx="3600" cy="1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6B4A5F-12F9-4110-A6B0-ED88606B58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93560" y="5475600"/>
                <a:ext cx="223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87518D-7A21-45D2-9086-080D9017DBAD}"/>
                  </a:ext>
                </a:extLst>
              </p14:cNvPr>
              <p14:cNvContentPartPr/>
              <p14:nvPr/>
            </p14:nvContentPartPr>
            <p14:xfrm>
              <a:off x="4107600" y="443808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87518D-7A21-45D2-9086-080D9017DB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98240" y="44287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3023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Example – Conditional Probability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0CACBCCB-503F-425E-97F3-4AA18924FF98}"/>
              </a:ext>
            </a:extLst>
          </p:cNvPr>
          <p:cNvSpPr txBox="1"/>
          <p:nvPr/>
        </p:nvSpPr>
        <p:spPr>
          <a:xfrm>
            <a:off x="1260593" y="2056205"/>
            <a:ext cx="10515600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000" spc="-5" dirty="0">
                <a:latin typeface="Franklin Gothic Book" panose="020B0503020102020204" pitchFamily="34" charset="0"/>
                <a:cs typeface="Times New Roman"/>
              </a:rPr>
              <a:t>Out of Cars that ply on the road, 70% have AC and 40% have music system and 20% have both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000" spc="-5" dirty="0">
                <a:latin typeface="Franklin Gothic Book" panose="020B0503020102020204" pitchFamily="34" charset="0"/>
                <a:cs typeface="Times New Roman"/>
              </a:rPr>
              <a:t>What is the probability that a car will have music system given that it has AC</a:t>
            </a:r>
            <a:endParaRPr sz="2000" dirty="0">
              <a:latin typeface="Franklin Gothic Book" panose="020B0503020102020204" pitchFamily="34" charset="0"/>
              <a:cs typeface="Times New Roman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7619D1F-DB18-4484-B5BE-7DEC7113E29B}"/>
              </a:ext>
            </a:extLst>
          </p:cNvPr>
          <p:cNvSpPr txBox="1"/>
          <p:nvPr/>
        </p:nvSpPr>
        <p:spPr>
          <a:xfrm>
            <a:off x="3224827" y="5399181"/>
            <a:ext cx="5974569" cy="724557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200" spc="-5" dirty="0">
                <a:latin typeface="Franklin Gothic Book" panose="020B0503020102020204" pitchFamily="34" charset="0"/>
                <a:cs typeface="Times New Roman"/>
              </a:rPr>
              <a:t>P(</a:t>
            </a:r>
            <a:r>
              <a:rPr lang="en-IN" sz="2200" spc="-5" dirty="0" err="1">
                <a:latin typeface="Franklin Gothic Book" panose="020B0503020102020204" pitchFamily="34" charset="0"/>
                <a:cs typeface="Times New Roman"/>
              </a:rPr>
              <a:t>Music|AC</a:t>
            </a:r>
            <a:r>
              <a:rPr sz="2200" dirty="0">
                <a:latin typeface="Franklin Gothic Book" panose="020B0503020102020204" pitchFamily="34" charset="0"/>
                <a:cs typeface="Times New Roman"/>
              </a:rPr>
              <a:t>) = </a:t>
            </a:r>
            <a:r>
              <a:rPr sz="2200" spc="-5" dirty="0">
                <a:latin typeface="Franklin Gothic Book" panose="020B0503020102020204" pitchFamily="34" charset="0"/>
                <a:cs typeface="Times New Roman"/>
              </a:rPr>
              <a:t>P(M</a:t>
            </a:r>
            <a:r>
              <a:rPr lang="en-IN" sz="2200" spc="-5" dirty="0" err="1">
                <a:latin typeface="Franklin Gothic Book" panose="020B0503020102020204" pitchFamily="34" charset="0"/>
                <a:cs typeface="Times New Roman"/>
              </a:rPr>
              <a:t>usic</a:t>
            </a:r>
            <a:r>
              <a:rPr lang="en-IN" sz="2200" spc="-5" dirty="0">
                <a:latin typeface="Franklin Gothic Book" panose="020B0503020102020204" pitchFamily="34" charset="0"/>
                <a:cs typeface="Times New Roman"/>
              </a:rPr>
              <a:t> + AC</a:t>
            </a:r>
            <a:r>
              <a:rPr sz="2200" dirty="0">
                <a:latin typeface="Franklin Gothic Book" panose="020B0503020102020204" pitchFamily="34" charset="0"/>
                <a:cs typeface="Times New Roman"/>
              </a:rPr>
              <a:t>)</a:t>
            </a:r>
            <a:r>
              <a:rPr lang="en-IN" sz="2200" dirty="0">
                <a:latin typeface="Franklin Gothic Book" panose="020B0503020102020204" pitchFamily="34" charset="0"/>
                <a:cs typeface="Times New Roman"/>
              </a:rPr>
              <a:t> / P(AC)</a:t>
            </a:r>
          </a:p>
          <a:p>
            <a:pPr marL="1995170">
              <a:lnSpc>
                <a:spcPct val="100000"/>
              </a:lnSpc>
            </a:pPr>
            <a:r>
              <a:rPr lang="en-IN" sz="2200" dirty="0">
                <a:latin typeface="Franklin Gothic Book" panose="020B0503020102020204" pitchFamily="34" charset="0"/>
                <a:cs typeface="Times New Roman"/>
              </a:rPr>
              <a:t>= </a:t>
            </a:r>
            <a:r>
              <a:rPr lang="en-IN" sz="2200" spc="-5" dirty="0">
                <a:latin typeface="Franklin Gothic Book" panose="020B0503020102020204" pitchFamily="34" charset="0"/>
                <a:cs typeface="Times New Roman"/>
              </a:rPr>
              <a:t>0.2/0.7=0.2857 = 28.57%</a:t>
            </a:r>
            <a:endParaRPr lang="en-IN" sz="2200" dirty="0">
              <a:latin typeface="Franklin Gothic Book" panose="020B0503020102020204" pitchFamily="34" charset="0"/>
              <a:cs typeface="Times New Roman"/>
            </a:endParaRPr>
          </a:p>
        </p:txBody>
      </p:sp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76BCF714-318C-4A4D-BD40-A40165135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163662"/>
              </p:ext>
            </p:extLst>
          </p:nvPr>
        </p:nvGraphicFramePr>
        <p:xfrm>
          <a:off x="3581943" y="3016251"/>
          <a:ext cx="5260339" cy="189991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6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1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 marR="584200">
                        <a:lnSpc>
                          <a:spcPct val="79200"/>
                        </a:lnSpc>
                        <a:spcBef>
                          <a:spcPts val="1000"/>
                        </a:spcBef>
                      </a:pPr>
                      <a:r>
                        <a:rPr lang="en-IN" sz="1800" spc="-6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Music System</a:t>
                      </a:r>
                      <a:endParaRPr sz="180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127000" marB="0"/>
                </a:tc>
                <a:tc>
                  <a:txBody>
                    <a:bodyPr/>
                    <a:lstStyle/>
                    <a:p>
                      <a:pPr marL="90805" marR="187960">
                        <a:lnSpc>
                          <a:spcPct val="79200"/>
                        </a:lnSpc>
                        <a:spcBef>
                          <a:spcPts val="1000"/>
                        </a:spcBef>
                      </a:pPr>
                      <a:r>
                        <a:rPr lang="en-IN" sz="1800" spc="-5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No Music System</a:t>
                      </a:r>
                      <a:endParaRPr sz="180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12700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spc="-25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Total</a:t>
                      </a:r>
                      <a:endParaRPr sz="180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698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4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lang="en-IN" sz="1800" spc="-5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AC</a:t>
                      </a:r>
                      <a:endParaRPr sz="180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R="87503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0.2</a:t>
                      </a:r>
                      <a:endParaRPr sz="180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0.5</a:t>
                      </a:r>
                      <a:endParaRPr sz="180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0.7</a:t>
                      </a:r>
                      <a:endParaRPr sz="180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704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lang="en-IN" sz="1800" spc="-5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No AC</a:t>
                      </a:r>
                      <a:endParaRPr sz="180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R="875030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0.2</a:t>
                      </a:r>
                      <a:endParaRPr sz="180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0.1</a:t>
                      </a:r>
                      <a:endParaRPr sz="180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0.3</a:t>
                      </a:r>
                      <a:endParaRPr sz="180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698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4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Total</a:t>
                      </a:r>
                      <a:endParaRPr sz="180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R="87630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0.4</a:t>
                      </a:r>
                      <a:endParaRPr sz="180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0.6</a:t>
                      </a:r>
                      <a:endParaRPr sz="180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1</a:t>
                      </a:r>
                      <a:endParaRPr sz="180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704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C79329-1551-4BB9-A9F8-C7751A77C47C}"/>
                  </a:ext>
                </a:extLst>
              </p14:cNvPr>
              <p14:cNvContentPartPr/>
              <p14:nvPr/>
            </p14:nvContentPartPr>
            <p14:xfrm>
              <a:off x="3358800" y="2730960"/>
              <a:ext cx="5878800" cy="2138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C79329-1551-4BB9-A9F8-C7751A77C4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9440" y="2721600"/>
                <a:ext cx="5897520" cy="21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9DA84F7-5EB6-43AF-A61C-A75335E7B489}"/>
                  </a:ext>
                </a:extLst>
              </p14:cNvPr>
              <p14:cNvContentPartPr/>
              <p14:nvPr/>
            </p14:nvContentPartPr>
            <p14:xfrm>
              <a:off x="4668840" y="3805560"/>
              <a:ext cx="3493440" cy="1962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9DA84F7-5EB6-43AF-A61C-A75335E7B4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9480" y="3796200"/>
                <a:ext cx="3512160" cy="198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442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Multiplication Rule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EDE0043-EA37-433F-8A00-454001D0B117}"/>
              </a:ext>
            </a:extLst>
          </p:cNvPr>
          <p:cNvSpPr txBox="1"/>
          <p:nvPr/>
        </p:nvSpPr>
        <p:spPr>
          <a:xfrm>
            <a:off x="1160112" y="2928556"/>
            <a:ext cx="4679647" cy="35266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4445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50"/>
              </a:spcBef>
            </a:pPr>
            <a:r>
              <a:rPr sz="2000" b="1" spc="-5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rPr>
              <a:t>P(A</a:t>
            </a:r>
            <a:r>
              <a:rPr lang="en-IN" sz="2000" b="1" spc="-5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rPr>
              <a:t> </a:t>
            </a:r>
            <a:r>
              <a:rPr sz="2000" b="1" spc="-530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rPr>
              <a:t> </a:t>
            </a:r>
            <a:r>
              <a:rPr sz="2000" b="1" spc="-5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rPr>
              <a:t>and B)</a:t>
            </a:r>
            <a:r>
              <a:rPr lang="en-IN" sz="2000" b="1" spc="-5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rPr>
              <a:t> = P(A|B) x P(B) </a:t>
            </a:r>
            <a:endParaRPr sz="2000" dirty="0">
              <a:solidFill>
                <a:schemeClr val="bg1"/>
              </a:solidFill>
              <a:latin typeface="Franklin Gothic Book" panose="020B0503020102020204" pitchFamily="34" charset="0"/>
              <a:cs typeface="Times New Roman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A19A1B4-9A35-48CF-90B2-1ED4B64D843E}"/>
              </a:ext>
            </a:extLst>
          </p:cNvPr>
          <p:cNvSpPr txBox="1"/>
          <p:nvPr/>
        </p:nvSpPr>
        <p:spPr>
          <a:xfrm>
            <a:off x="1160112" y="2347384"/>
            <a:ext cx="33381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Franklin Gothic Book" panose="020B0503020102020204" pitchFamily="34" charset="0"/>
                <a:cs typeface="Times New Roman"/>
              </a:rPr>
              <a:t>General </a:t>
            </a:r>
            <a:r>
              <a:rPr lang="en-IN" sz="2000" spc="-15" dirty="0">
                <a:latin typeface="Franklin Gothic Book" panose="020B0503020102020204" pitchFamily="34" charset="0"/>
                <a:cs typeface="Times New Roman"/>
              </a:rPr>
              <a:t>Multiplication</a:t>
            </a:r>
            <a:r>
              <a:rPr sz="2000" spc="-110" dirty="0">
                <a:latin typeface="Franklin Gothic Book" panose="020B0503020102020204" pitchFamily="34" charset="0"/>
                <a:cs typeface="Times New Roman"/>
              </a:rPr>
              <a:t> </a:t>
            </a:r>
            <a:r>
              <a:rPr sz="2000" spc="-5" dirty="0">
                <a:latin typeface="Franklin Gothic Book" panose="020B0503020102020204" pitchFamily="34" charset="0"/>
                <a:cs typeface="Times New Roman"/>
              </a:rPr>
              <a:t>Rule:</a:t>
            </a:r>
            <a:endParaRPr sz="2000" dirty="0">
              <a:latin typeface="Franklin Gothic Book" panose="020B0503020102020204" pitchFamily="34" charset="0"/>
              <a:cs typeface="Times New Roman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F7E5733-4679-43CF-BFD4-0A70FD74F1BD}"/>
              </a:ext>
            </a:extLst>
          </p:cNvPr>
          <p:cNvSpPr txBox="1"/>
          <p:nvPr/>
        </p:nvSpPr>
        <p:spPr>
          <a:xfrm>
            <a:off x="1116203" y="3580726"/>
            <a:ext cx="5917603" cy="45397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000" dirty="0">
                <a:latin typeface="Franklin Gothic Book" panose="020B0503020102020204" pitchFamily="34" charset="0"/>
                <a:cs typeface="Times New Roman"/>
              </a:rPr>
              <a:t>If A </a:t>
            </a:r>
            <a:r>
              <a:rPr sz="2000" spc="-5" dirty="0">
                <a:latin typeface="Franklin Gothic Book" panose="020B0503020102020204" pitchFamily="34" charset="0"/>
                <a:cs typeface="Times New Roman"/>
              </a:rPr>
              <a:t>and </a:t>
            </a:r>
            <a:r>
              <a:rPr sz="2000" dirty="0">
                <a:latin typeface="Franklin Gothic Book" panose="020B0503020102020204" pitchFamily="34" charset="0"/>
                <a:cs typeface="Times New Roman"/>
              </a:rPr>
              <a:t>B </a:t>
            </a:r>
            <a:r>
              <a:rPr sz="2000" spc="-5" dirty="0">
                <a:latin typeface="Franklin Gothic Book" panose="020B0503020102020204" pitchFamily="34" charset="0"/>
                <a:cs typeface="Times New Roman"/>
              </a:rPr>
              <a:t>are </a:t>
            </a:r>
            <a:r>
              <a:rPr lang="en-IN" sz="2000" spc="-5" dirty="0">
                <a:latin typeface="Franklin Gothic Book" panose="020B0503020102020204" pitchFamily="34" charset="0"/>
                <a:cs typeface="Times New Roman"/>
              </a:rPr>
              <a:t>independent of each other then</a:t>
            </a:r>
            <a:endParaRPr sz="2000" dirty="0">
              <a:latin typeface="Franklin Gothic Book" panose="020B0503020102020204" pitchFamily="34" charset="0"/>
              <a:cs typeface="Times New Roman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48A3464-14E0-43CD-9130-2884FE687985}"/>
              </a:ext>
            </a:extLst>
          </p:cNvPr>
          <p:cNvSpPr txBox="1"/>
          <p:nvPr/>
        </p:nvSpPr>
        <p:spPr>
          <a:xfrm>
            <a:off x="1097280" y="4375946"/>
            <a:ext cx="4679647" cy="35266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4445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50"/>
              </a:spcBef>
            </a:pPr>
            <a:r>
              <a:rPr sz="2000" b="1" spc="-5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rPr>
              <a:t>P(A</a:t>
            </a:r>
            <a:r>
              <a:rPr lang="en-IN" sz="2000" b="1" spc="-5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rPr>
              <a:t> </a:t>
            </a:r>
            <a:r>
              <a:rPr sz="2000" b="1" spc="-530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rPr>
              <a:t> </a:t>
            </a:r>
            <a:r>
              <a:rPr sz="2000" b="1" spc="-5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rPr>
              <a:t>and B)</a:t>
            </a:r>
            <a:r>
              <a:rPr lang="en-IN" sz="2000" b="1" spc="-5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/>
              </a:rPr>
              <a:t> = P(A) x P(B) </a:t>
            </a:r>
            <a:endParaRPr sz="2000" dirty="0">
              <a:solidFill>
                <a:schemeClr val="bg1"/>
              </a:solidFill>
              <a:latin typeface="Franklin Gothic Book" panose="020B0503020102020204" pitchFamily="34" charset="0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889D85F-4DEA-4BC1-8B96-6758B3C790B4}"/>
                  </a:ext>
                </a:extLst>
              </p14:cNvPr>
              <p14:cNvContentPartPr/>
              <p14:nvPr/>
            </p14:nvContentPartPr>
            <p14:xfrm>
              <a:off x="5533560" y="2012760"/>
              <a:ext cx="6496200" cy="4318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889D85F-4DEA-4BC1-8B96-6758B3C790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4200" y="2003400"/>
                <a:ext cx="6514920" cy="433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A411822-B699-4450-AA7B-DDC1B64260C2}"/>
                  </a:ext>
                </a:extLst>
              </p14:cNvPr>
              <p14:cNvContentPartPr/>
              <p14:nvPr/>
            </p14:nvContentPartPr>
            <p14:xfrm>
              <a:off x="121680" y="2446560"/>
              <a:ext cx="8940240" cy="3240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A411822-B699-4450-AA7B-DDC1B64260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320" y="2437200"/>
                <a:ext cx="8958960" cy="32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F2CF0E1-9CFB-42E5-95A3-6BCE291C0928}"/>
                  </a:ext>
                </a:extLst>
              </p14:cNvPr>
              <p14:cNvContentPartPr/>
              <p14:nvPr/>
            </p14:nvContentPartPr>
            <p14:xfrm>
              <a:off x="928440" y="4482000"/>
              <a:ext cx="172080" cy="197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F2CF0E1-9CFB-42E5-95A3-6BCE291C09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9080" y="4472640"/>
                <a:ext cx="1908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3585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Example – Multiplication Rule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0CACBCCB-503F-425E-97F3-4AA18924FF98}"/>
              </a:ext>
            </a:extLst>
          </p:cNvPr>
          <p:cNvSpPr txBox="1"/>
          <p:nvPr/>
        </p:nvSpPr>
        <p:spPr>
          <a:xfrm>
            <a:off x="1097280" y="2101483"/>
            <a:ext cx="10515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000" spc="-5" dirty="0">
                <a:latin typeface="Franklin Gothic Book" panose="020B0503020102020204" pitchFamily="34" charset="0"/>
                <a:cs typeface="Times New Roman"/>
              </a:rPr>
              <a:t>Suppose a city council is composed of 5 democrats , 4 republicans and 3 independents. Find the probability of randomly selecting a democrat followed by an independent candidate </a:t>
            </a:r>
            <a:endParaRPr sz="2000" dirty="0">
              <a:latin typeface="Franklin Gothic Book" panose="020B0503020102020204" pitchFamily="34" charset="0"/>
              <a:cs typeface="Times New Roman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8092420-CEE8-429B-B83D-624DEC4C3EDE}"/>
              </a:ext>
            </a:extLst>
          </p:cNvPr>
          <p:cNvSpPr txBox="1"/>
          <p:nvPr/>
        </p:nvSpPr>
        <p:spPr>
          <a:xfrm>
            <a:off x="1100482" y="2928972"/>
            <a:ext cx="10515600" cy="35137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000" spc="-5" dirty="0">
                <a:latin typeface="Franklin Gothic Book" panose="020B0503020102020204" pitchFamily="34" charset="0"/>
                <a:cs typeface="Times New Roman"/>
              </a:rPr>
              <a:t>Let P(I) = Probability of selecting an independent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000" spc="-5" dirty="0">
                <a:latin typeface="Franklin Gothic Book" panose="020B0503020102020204" pitchFamily="34" charset="0"/>
                <a:cs typeface="Times New Roman"/>
              </a:rPr>
              <a:t>      P(D) = Probability of selecting a Democrat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000" spc="-5" dirty="0">
                <a:latin typeface="Franklin Gothic Book" panose="020B0503020102020204" pitchFamily="34" charset="0"/>
                <a:cs typeface="Times New Roman"/>
              </a:rPr>
              <a:t>      P(R) = Probability of selecting a Republican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IN" sz="2000" spc="-5" dirty="0">
              <a:latin typeface="Franklin Gothic Book" panose="020B0503020102020204" pitchFamily="34" charset="0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000" spc="-5" dirty="0">
                <a:latin typeface="Franklin Gothic Book" panose="020B0503020102020204" pitchFamily="34" charset="0"/>
                <a:cs typeface="Times New Roman"/>
              </a:rPr>
              <a:t>      P(D and I ) = P( D | I ) x P( I 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000" spc="-5" dirty="0">
                <a:latin typeface="Franklin Gothic Book" panose="020B0503020102020204" pitchFamily="34" charset="0"/>
                <a:cs typeface="Times New Roman"/>
              </a:rPr>
              <a:t>                         = (5/12 ) . (3/11)</a:t>
            </a:r>
            <a:br>
              <a:rPr lang="en-IN" sz="2000" spc="-5" dirty="0">
                <a:latin typeface="Franklin Gothic Book" panose="020B0503020102020204" pitchFamily="34" charset="0"/>
                <a:cs typeface="Times New Roman"/>
              </a:rPr>
            </a:br>
            <a:r>
              <a:rPr lang="en-IN" sz="2000" spc="-5" dirty="0">
                <a:latin typeface="Franklin Gothic Book" panose="020B0503020102020204" pitchFamily="34" charset="0"/>
                <a:cs typeface="Times New Roman"/>
              </a:rPr>
              <a:t>                         = 5/44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000" spc="-5" dirty="0">
                <a:latin typeface="Franklin Gothic Book" panose="020B0503020102020204" pitchFamily="34" charset="0"/>
                <a:cs typeface="Times New Roman"/>
              </a:rPr>
              <a:t>                         = 0.114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IN" sz="2000" spc="-5" dirty="0">
              <a:latin typeface="Franklin Gothic Book" panose="020B0503020102020204" pitchFamily="34" charset="0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IN" sz="2000" spc="-5" dirty="0">
              <a:latin typeface="Franklin Gothic Book" panose="020B0503020102020204" pitchFamily="34" charset="0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IN" sz="2000" spc="-5" dirty="0">
              <a:latin typeface="Franklin Gothic Book" panose="020B0503020102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7028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4A8D-E217-4D30-9B34-085610F19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35AC-FC07-4E57-B31A-8D225207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3 urns each containing red and black marbles (see table below). You draw one marble from Urn 1. If you draw a red marble from Urn 1, you make your second draw from Urn 2. If you draw a black marble from Urn 1, you make your second draw from Urn 3. What is the probability of drawing two marbles of the same </a:t>
            </a:r>
            <a:r>
              <a:rPr lang="en-IN" dirty="0" err="1"/>
              <a:t>color</a:t>
            </a:r>
            <a:r>
              <a:rPr lang="en-IN" dirty="0"/>
              <a:t>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675A01F-4B96-4E7A-B438-03FEB9159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23075"/>
              </p:ext>
            </p:extLst>
          </p:nvPr>
        </p:nvGraphicFramePr>
        <p:xfrm>
          <a:off x="1204352" y="3988646"/>
          <a:ext cx="3409851" cy="1463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36617">
                  <a:extLst>
                    <a:ext uri="{9D8B030D-6E8A-4147-A177-3AD203B41FA5}">
                      <a16:colId xmlns:a16="http://schemas.microsoft.com/office/drawing/2014/main" val="208640756"/>
                    </a:ext>
                  </a:extLst>
                </a:gridCol>
                <a:gridCol w="1136617">
                  <a:extLst>
                    <a:ext uri="{9D8B030D-6E8A-4147-A177-3AD203B41FA5}">
                      <a16:colId xmlns:a16="http://schemas.microsoft.com/office/drawing/2014/main" val="3173389845"/>
                    </a:ext>
                  </a:extLst>
                </a:gridCol>
                <a:gridCol w="1136617">
                  <a:extLst>
                    <a:ext uri="{9D8B030D-6E8A-4147-A177-3AD203B41FA5}">
                      <a16:colId xmlns:a16="http://schemas.microsoft.com/office/drawing/2014/main" val="2325432941"/>
                    </a:ext>
                  </a:extLst>
                </a:gridCol>
              </a:tblGrid>
              <a:tr h="35569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99233"/>
                  </a:ext>
                </a:extLst>
              </a:tr>
              <a:tr h="35569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326117"/>
                  </a:ext>
                </a:extLst>
              </a:tr>
              <a:tr h="35569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12719"/>
                  </a:ext>
                </a:extLst>
              </a:tr>
              <a:tr h="35569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28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E9279A-9CB6-40A5-B74B-18B2866F4E0A}"/>
                  </a:ext>
                </a:extLst>
              </p14:cNvPr>
              <p14:cNvContentPartPr/>
              <p14:nvPr/>
            </p14:nvContentPartPr>
            <p14:xfrm>
              <a:off x="1018080" y="150480"/>
              <a:ext cx="10131120" cy="4430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E9279A-9CB6-40A5-B74B-18B2866F4E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8720" y="141120"/>
                <a:ext cx="10149840" cy="444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B046E6-3646-49D2-B9B4-5C5F1EFB71E0}"/>
                  </a:ext>
                </a:extLst>
              </p14:cNvPr>
              <p14:cNvContentPartPr/>
              <p14:nvPr/>
            </p14:nvContentPartPr>
            <p14:xfrm>
              <a:off x="470160" y="3349800"/>
              <a:ext cx="11366640" cy="3016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B046E6-3646-49D2-B9B4-5C5F1EFB71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800" y="3340440"/>
                <a:ext cx="11385360" cy="30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C351B1C-D93C-4E1D-ABBA-249A808898EC}"/>
                  </a:ext>
                </a:extLst>
              </p14:cNvPr>
              <p14:cNvContentPartPr/>
              <p14:nvPr/>
            </p14:nvContentPartPr>
            <p14:xfrm>
              <a:off x="9923400" y="5728680"/>
              <a:ext cx="457920" cy="393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C351B1C-D93C-4E1D-ABBA-249A808898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14040" y="5719320"/>
                <a:ext cx="476640" cy="41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9638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5960" y="906011"/>
            <a:ext cx="6017259" cy="73609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305" dirty="0"/>
              <a:t>Practice Problem</a:t>
            </a:r>
            <a:endParaRPr spc="39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369255" y="2065999"/>
            <a:ext cx="10058400" cy="251992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8365" marR="5080">
              <a:lnSpc>
                <a:spcPct val="100299"/>
              </a:lnSpc>
              <a:spcBef>
                <a:spcPts val="90"/>
              </a:spcBef>
            </a:pPr>
            <a:r>
              <a:rPr spc="-5" dirty="0"/>
              <a:t>If </a:t>
            </a:r>
            <a:r>
              <a:rPr dirty="0"/>
              <a:t>you toss a </a:t>
            </a:r>
            <a:r>
              <a:rPr spc="-5" dirty="0"/>
              <a:t>die, </a:t>
            </a:r>
            <a:r>
              <a:rPr spc="-15" dirty="0"/>
              <a:t>what’s </a:t>
            </a:r>
            <a:r>
              <a:rPr dirty="0"/>
              <a:t>the probability that</a:t>
            </a:r>
            <a:r>
              <a:rPr spc="-185" dirty="0"/>
              <a:t> </a:t>
            </a:r>
            <a:r>
              <a:rPr dirty="0"/>
              <a:t>you  roll a 3 or</a:t>
            </a:r>
            <a:r>
              <a:rPr spc="-35" dirty="0"/>
              <a:t> </a:t>
            </a:r>
            <a:r>
              <a:rPr spc="-5" dirty="0"/>
              <a:t>less?</a:t>
            </a:r>
          </a:p>
          <a:p>
            <a:pPr marL="266065">
              <a:lnSpc>
                <a:spcPct val="100000"/>
              </a:lnSpc>
              <a:spcBef>
                <a:spcPts val="45"/>
              </a:spcBef>
            </a:pPr>
            <a:endParaRPr sz="2900" dirty="0"/>
          </a:p>
          <a:p>
            <a:pPr marL="278765">
              <a:lnSpc>
                <a:spcPct val="100000"/>
              </a:lnSpc>
              <a:tabLst>
                <a:tab pos="884555" algn="l"/>
              </a:tabLst>
            </a:pPr>
            <a:r>
              <a:rPr sz="1650" spc="5" dirty="0"/>
              <a:t>a.	</a:t>
            </a:r>
            <a:r>
              <a:rPr spc="-5" dirty="0"/>
              <a:t>1/6</a:t>
            </a:r>
            <a:endParaRPr sz="1650" dirty="0"/>
          </a:p>
          <a:p>
            <a:pPr marL="278765">
              <a:lnSpc>
                <a:spcPct val="100000"/>
              </a:lnSpc>
              <a:spcBef>
                <a:spcPts val="10"/>
              </a:spcBef>
              <a:tabLst>
                <a:tab pos="884555" algn="l"/>
              </a:tabLst>
            </a:pPr>
            <a:r>
              <a:rPr sz="1650" spc="10" dirty="0"/>
              <a:t>b.	</a:t>
            </a:r>
            <a:r>
              <a:rPr spc="-5" dirty="0"/>
              <a:t>1/3</a:t>
            </a:r>
            <a:endParaRPr sz="1650" dirty="0"/>
          </a:p>
          <a:p>
            <a:pPr marL="278765">
              <a:lnSpc>
                <a:spcPct val="100000"/>
              </a:lnSpc>
              <a:spcBef>
                <a:spcPts val="10"/>
              </a:spcBef>
              <a:tabLst>
                <a:tab pos="884555" algn="l"/>
              </a:tabLst>
            </a:pPr>
            <a:r>
              <a:rPr sz="1650" b="1" spc="5" dirty="0">
                <a:latin typeface="Times New Roman"/>
                <a:cs typeface="Times New Roman"/>
              </a:rPr>
              <a:t>c.	</a:t>
            </a:r>
            <a:r>
              <a:rPr b="1" spc="-5" dirty="0">
                <a:latin typeface="Times New Roman"/>
                <a:cs typeface="Times New Roman"/>
              </a:rPr>
              <a:t>1/2</a:t>
            </a:r>
            <a:endParaRPr sz="1650" dirty="0">
              <a:latin typeface="Times New Roman"/>
              <a:cs typeface="Times New Roman"/>
            </a:endParaRPr>
          </a:p>
          <a:p>
            <a:pPr marL="278765">
              <a:lnSpc>
                <a:spcPct val="100000"/>
              </a:lnSpc>
              <a:spcBef>
                <a:spcPts val="10"/>
              </a:spcBef>
              <a:tabLst>
                <a:tab pos="884555" algn="l"/>
              </a:tabLst>
            </a:pPr>
            <a:r>
              <a:rPr sz="1650" spc="10" dirty="0"/>
              <a:t>d.	</a:t>
            </a:r>
            <a:r>
              <a:rPr spc="-5" dirty="0"/>
              <a:t>5/6</a:t>
            </a:r>
            <a:endParaRPr sz="1650" dirty="0"/>
          </a:p>
          <a:p>
            <a:pPr marL="278765">
              <a:lnSpc>
                <a:spcPct val="100000"/>
              </a:lnSpc>
              <a:spcBef>
                <a:spcPts val="10"/>
              </a:spcBef>
              <a:tabLst>
                <a:tab pos="884555" algn="l"/>
              </a:tabLst>
            </a:pPr>
            <a:r>
              <a:rPr sz="1650" spc="5" dirty="0"/>
              <a:t>e.	</a:t>
            </a:r>
            <a:r>
              <a:rPr spc="-5" dirty="0"/>
              <a:t>1.0</a:t>
            </a:r>
            <a:endParaRPr sz="16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4881FD-3142-4F81-993E-50CEB857831A}"/>
                  </a:ext>
                </a:extLst>
              </p14:cNvPr>
              <p14:cNvContentPartPr/>
              <p14:nvPr/>
            </p14:nvContentPartPr>
            <p14:xfrm>
              <a:off x="1529280" y="2098080"/>
              <a:ext cx="9989280" cy="3440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4881FD-3142-4F81-993E-50CEB85783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9920" y="2088720"/>
                <a:ext cx="10008000" cy="345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4B62D5-B10A-4C1C-A66E-9EFA11091E9F}"/>
                  </a:ext>
                </a:extLst>
              </p14:cNvPr>
              <p14:cNvContentPartPr/>
              <p14:nvPr/>
            </p14:nvContentPartPr>
            <p14:xfrm>
              <a:off x="3314160" y="2070000"/>
              <a:ext cx="8258760" cy="3953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4B62D5-B10A-4C1C-A66E-9EFA11091E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4800" y="2060640"/>
                <a:ext cx="8277480" cy="39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1180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Bayes Theorem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98467D-B2DC-41C6-984E-9B7992715468}"/>
              </a:ext>
            </a:extLst>
          </p:cNvPr>
          <p:cNvGrpSpPr/>
          <p:nvPr/>
        </p:nvGrpSpPr>
        <p:grpSpPr>
          <a:xfrm>
            <a:off x="3340000" y="3033467"/>
            <a:ext cx="3032761" cy="826135"/>
            <a:chOff x="2256788" y="2803431"/>
            <a:chExt cx="3032761" cy="826135"/>
          </a:xfrm>
        </p:grpSpPr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6477101E-F614-43D4-B319-FEFDEE48FBF6}"/>
                </a:ext>
              </a:extLst>
            </p:cNvPr>
            <p:cNvSpPr/>
            <p:nvPr/>
          </p:nvSpPr>
          <p:spPr>
            <a:xfrm>
              <a:off x="3581400" y="3239041"/>
              <a:ext cx="1390650" cy="0"/>
            </a:xfrm>
            <a:custGeom>
              <a:avLst/>
              <a:gdLst/>
              <a:ahLst/>
              <a:cxnLst/>
              <a:rect l="l" t="t" r="r" b="b"/>
              <a:pathLst>
                <a:path w="1390650">
                  <a:moveTo>
                    <a:pt x="0" y="0"/>
                  </a:moveTo>
                  <a:lnTo>
                    <a:pt x="1390650" y="0"/>
                  </a:lnTo>
                </a:path>
              </a:pathLst>
            </a:custGeom>
            <a:ln w="12709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Franklin Gothic Book" panose="020B0503020102020204" pitchFamily="34" charset="0"/>
              </a:endParaRPr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3F959383-F556-4B54-BB20-5DE336684856}"/>
                </a:ext>
              </a:extLst>
            </p:cNvPr>
            <p:cNvSpPr txBox="1"/>
            <p:nvPr/>
          </p:nvSpPr>
          <p:spPr>
            <a:xfrm>
              <a:off x="3978909" y="3235231"/>
              <a:ext cx="605155" cy="39433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2400" spc="15" dirty="0">
                  <a:latin typeface="Franklin Gothic Book" panose="020B0503020102020204" pitchFamily="34" charset="0"/>
                  <a:cs typeface="Times New Roman"/>
                </a:rPr>
                <a:t>P</a:t>
              </a:r>
              <a:r>
                <a:rPr sz="2400" dirty="0">
                  <a:latin typeface="Franklin Gothic Book" panose="020B0503020102020204" pitchFamily="34" charset="0"/>
                  <a:cs typeface="Times New Roman"/>
                </a:rPr>
                <a:t>(B)</a:t>
              </a:r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BECD38B2-9BCE-4188-8A6B-B54FF442DEC0}"/>
                </a:ext>
              </a:extLst>
            </p:cNvPr>
            <p:cNvSpPr txBox="1"/>
            <p:nvPr/>
          </p:nvSpPr>
          <p:spPr>
            <a:xfrm>
              <a:off x="2256788" y="2803431"/>
              <a:ext cx="3032761" cy="384721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20"/>
                </a:spcBef>
              </a:pPr>
              <a:r>
                <a:rPr sz="3600" spc="7" baseline="-34722" dirty="0">
                  <a:latin typeface="Franklin Gothic Book" panose="020B0503020102020204" pitchFamily="34" charset="0"/>
                  <a:cs typeface="Times New Roman"/>
                </a:rPr>
                <a:t>P(A</a:t>
              </a:r>
              <a:r>
                <a:rPr sz="3600" spc="-270" baseline="-34722" dirty="0"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sz="3600" baseline="-34722" dirty="0">
                  <a:latin typeface="Franklin Gothic Book" panose="020B0503020102020204" pitchFamily="34" charset="0"/>
                  <a:cs typeface="Times New Roman"/>
                </a:rPr>
                <a:t>|</a:t>
              </a:r>
              <a:r>
                <a:rPr sz="3600" spc="-232" baseline="-34722" dirty="0"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sz="3600" spc="-7" baseline="-34722" dirty="0">
                  <a:latin typeface="Franklin Gothic Book" panose="020B0503020102020204" pitchFamily="34" charset="0"/>
                  <a:cs typeface="Times New Roman"/>
                </a:rPr>
                <a:t>B)</a:t>
              </a:r>
              <a:r>
                <a:rPr lang="en-IN" sz="3600" spc="-7" baseline="-34722" dirty="0">
                  <a:latin typeface="Franklin Gothic Book" panose="020B0503020102020204" pitchFamily="34" charset="0"/>
                  <a:cs typeface="Times New Roman"/>
                </a:rPr>
                <a:t> =</a:t>
              </a:r>
              <a:r>
                <a:rPr sz="3600" spc="-112" baseline="-34722" dirty="0"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sz="2400" spc="195" dirty="0">
                  <a:latin typeface="Franklin Gothic Book" panose="020B0503020102020204" pitchFamily="34" charset="0"/>
                  <a:cs typeface="Times New Roman"/>
                </a:rPr>
                <a:t>P(A</a:t>
              </a:r>
              <a:r>
                <a:rPr sz="2400" spc="-285" dirty="0"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sz="2400" spc="5" dirty="0">
                  <a:latin typeface="Franklin Gothic Book" panose="020B0503020102020204" pitchFamily="34" charset="0"/>
                  <a:cs typeface="Times New Roman"/>
                </a:rPr>
                <a:t>and</a:t>
              </a:r>
              <a:r>
                <a:rPr sz="2400" spc="-35" dirty="0"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sz="2400" spc="-5" dirty="0">
                  <a:latin typeface="Franklin Gothic Book" panose="020B0503020102020204" pitchFamily="34" charset="0"/>
                  <a:cs typeface="Times New Roman"/>
                </a:rPr>
                <a:t>B)</a:t>
              </a:r>
              <a:endParaRPr sz="2400" dirty="0">
                <a:latin typeface="Franklin Gothic Book" panose="020B0503020102020204" pitchFamily="34" charset="0"/>
                <a:cs typeface="Times New Roman"/>
              </a:endParaRPr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17740A1F-E8A3-4E0E-9E8B-D7138B4CF054}"/>
              </a:ext>
            </a:extLst>
          </p:cNvPr>
          <p:cNvSpPr txBox="1"/>
          <p:nvPr/>
        </p:nvSpPr>
        <p:spPr>
          <a:xfrm>
            <a:off x="924298" y="2033552"/>
            <a:ext cx="105156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000" spc="-5" dirty="0">
                <a:latin typeface="Franklin Gothic Book" panose="020B0503020102020204" pitchFamily="34" charset="0"/>
                <a:cs typeface="Times New Roman"/>
              </a:rPr>
              <a:t>Bayes Theorem provides a way to update prior calculated probabilities based on new information</a:t>
            </a:r>
            <a:endParaRPr sz="2000" dirty="0">
              <a:latin typeface="Franklin Gothic Book" panose="020B0503020102020204" pitchFamily="34" charset="0"/>
              <a:cs typeface="Times New Roman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C0BC442-4CD8-4916-9CD4-D6E9FC8B6F3D}"/>
              </a:ext>
            </a:extLst>
          </p:cNvPr>
          <p:cNvSpPr txBox="1"/>
          <p:nvPr/>
        </p:nvSpPr>
        <p:spPr>
          <a:xfrm>
            <a:off x="924298" y="2482642"/>
            <a:ext cx="599700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000" spc="-5" dirty="0">
                <a:latin typeface="Franklin Gothic Book" panose="020B0503020102020204" pitchFamily="34" charset="0"/>
                <a:cs typeface="Times New Roman"/>
              </a:rPr>
              <a:t>A basic form of the Bayes Theorem is given by :</a:t>
            </a:r>
            <a:endParaRPr sz="2000" dirty="0">
              <a:latin typeface="Franklin Gothic Book" panose="020B0503020102020204" pitchFamily="34" charset="0"/>
              <a:cs typeface="Times New Roman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BD7EF5-4755-45FC-B2A9-96560FD406E4}"/>
              </a:ext>
            </a:extLst>
          </p:cNvPr>
          <p:cNvGrpSpPr/>
          <p:nvPr/>
        </p:nvGrpSpPr>
        <p:grpSpPr>
          <a:xfrm>
            <a:off x="1584471" y="4457929"/>
            <a:ext cx="7208520" cy="767087"/>
            <a:chOff x="1457861" y="4371391"/>
            <a:chExt cx="7208520" cy="76708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F101755-69F6-4216-9476-59DB869955BE}"/>
                </a:ext>
              </a:extLst>
            </p:cNvPr>
            <p:cNvGrpSpPr/>
            <p:nvPr/>
          </p:nvGrpSpPr>
          <p:grpSpPr>
            <a:xfrm>
              <a:off x="1457861" y="4371391"/>
              <a:ext cx="7208520" cy="767087"/>
              <a:chOff x="1054100" y="2259330"/>
              <a:chExt cx="7208520" cy="767087"/>
            </a:xfrm>
          </p:grpSpPr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930BF7BD-A206-4D46-9DE3-13EF2628BDCC}"/>
                  </a:ext>
                </a:extLst>
              </p:cNvPr>
              <p:cNvSpPr txBox="1"/>
              <p:nvPr/>
            </p:nvSpPr>
            <p:spPr>
              <a:xfrm>
                <a:off x="4476750" y="2259330"/>
                <a:ext cx="1642110" cy="358140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30"/>
                  </a:spcBef>
                </a:pPr>
                <a:r>
                  <a:rPr sz="2150" spc="20" dirty="0">
                    <a:latin typeface="Franklin Gothic Book" panose="020B0503020102020204" pitchFamily="34" charset="0"/>
                    <a:cs typeface="Times New Roman"/>
                  </a:rPr>
                  <a:t>P(A</a:t>
                </a:r>
                <a:r>
                  <a:rPr sz="2150" spc="-185" dirty="0">
                    <a:latin typeface="Franklin Gothic Book" panose="020B0503020102020204" pitchFamily="34" charset="0"/>
                    <a:cs typeface="Times New Roman"/>
                  </a:rPr>
                  <a:t> </a:t>
                </a:r>
                <a:r>
                  <a:rPr sz="2150" spc="5" dirty="0">
                    <a:latin typeface="Franklin Gothic Book" panose="020B0503020102020204" pitchFamily="34" charset="0"/>
                    <a:cs typeface="Times New Roman"/>
                  </a:rPr>
                  <a:t>|</a:t>
                </a:r>
                <a:r>
                  <a:rPr sz="2150" spc="-145" dirty="0">
                    <a:latin typeface="Franklin Gothic Book" panose="020B0503020102020204" pitchFamily="34" charset="0"/>
                    <a:cs typeface="Times New Roman"/>
                  </a:rPr>
                  <a:t> </a:t>
                </a:r>
                <a:r>
                  <a:rPr sz="2150" spc="20" dirty="0">
                    <a:latin typeface="Franklin Gothic Book" panose="020B0503020102020204" pitchFamily="34" charset="0"/>
                    <a:cs typeface="Times New Roman"/>
                  </a:rPr>
                  <a:t>B</a:t>
                </a:r>
                <a:r>
                  <a:rPr sz="1875" spc="30" baseline="-24444" dirty="0">
                    <a:latin typeface="Franklin Gothic Book" panose="020B0503020102020204" pitchFamily="34" charset="0"/>
                    <a:cs typeface="Times New Roman"/>
                  </a:rPr>
                  <a:t>i</a:t>
                </a:r>
                <a:r>
                  <a:rPr sz="1875" spc="-97" baseline="-24444" dirty="0">
                    <a:latin typeface="Franklin Gothic Book" panose="020B0503020102020204" pitchFamily="34" charset="0"/>
                    <a:cs typeface="Times New Roman"/>
                  </a:rPr>
                  <a:t> </a:t>
                </a:r>
                <a:r>
                  <a:rPr sz="2150" spc="10" dirty="0">
                    <a:latin typeface="Franklin Gothic Book" panose="020B0503020102020204" pitchFamily="34" charset="0"/>
                    <a:cs typeface="Times New Roman"/>
                  </a:rPr>
                  <a:t>)P(B</a:t>
                </a:r>
                <a:r>
                  <a:rPr sz="1875" spc="15" baseline="-24444" dirty="0">
                    <a:latin typeface="Franklin Gothic Book" panose="020B0503020102020204" pitchFamily="34" charset="0"/>
                    <a:cs typeface="Times New Roman"/>
                  </a:rPr>
                  <a:t>i</a:t>
                </a:r>
                <a:r>
                  <a:rPr sz="1875" spc="-89" baseline="-24444" dirty="0">
                    <a:latin typeface="Franklin Gothic Book" panose="020B0503020102020204" pitchFamily="34" charset="0"/>
                    <a:cs typeface="Times New Roman"/>
                  </a:rPr>
                  <a:t> </a:t>
                </a:r>
                <a:r>
                  <a:rPr sz="2150" spc="10" dirty="0">
                    <a:latin typeface="Franklin Gothic Book" panose="020B0503020102020204" pitchFamily="34" charset="0"/>
                    <a:cs typeface="Times New Roman"/>
                  </a:rPr>
                  <a:t>)</a:t>
                </a:r>
                <a:endParaRPr sz="2150" dirty="0">
                  <a:latin typeface="Franklin Gothic Book" panose="020B0503020102020204" pitchFamily="34" charset="0"/>
                  <a:cs typeface="Times New Roman"/>
                </a:endParaRPr>
              </a:p>
            </p:txBody>
          </p:sp>
          <p:sp>
            <p:nvSpPr>
              <p:cNvPr id="17" name="object 7">
                <a:extLst>
                  <a:ext uri="{FF2B5EF4-FFF2-40B4-BE49-F238E27FC236}">
                    <a16:creationId xmlns:a16="http://schemas.microsoft.com/office/drawing/2014/main" id="{22E5815B-E16F-441E-A71B-A8BE4A092C0F}"/>
                  </a:ext>
                </a:extLst>
              </p:cNvPr>
              <p:cNvSpPr txBox="1"/>
              <p:nvPr/>
            </p:nvSpPr>
            <p:spPr>
              <a:xfrm>
                <a:off x="1054100" y="2433319"/>
                <a:ext cx="1259840" cy="347531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</a:pPr>
                <a:r>
                  <a:rPr sz="2150" spc="20" dirty="0">
                    <a:latin typeface="Franklin Gothic Book" panose="020B0503020102020204" pitchFamily="34" charset="0"/>
                    <a:cs typeface="Times New Roman"/>
                  </a:rPr>
                  <a:t>P(B </a:t>
                </a:r>
                <a:r>
                  <a:rPr sz="2150" spc="5" dirty="0">
                    <a:latin typeface="Franklin Gothic Book" panose="020B0503020102020204" pitchFamily="34" charset="0"/>
                    <a:cs typeface="Times New Roman"/>
                  </a:rPr>
                  <a:t>| </a:t>
                </a:r>
                <a:r>
                  <a:rPr sz="2150" spc="15" dirty="0">
                    <a:latin typeface="Franklin Gothic Book" panose="020B0503020102020204" pitchFamily="34" charset="0"/>
                    <a:cs typeface="Times New Roman"/>
                  </a:rPr>
                  <a:t>A)</a:t>
                </a:r>
                <a:r>
                  <a:rPr sz="2150" spc="95" dirty="0">
                    <a:latin typeface="Franklin Gothic Book" panose="020B0503020102020204" pitchFamily="34" charset="0"/>
                    <a:cs typeface="Times New Roman"/>
                  </a:rPr>
                  <a:t> </a:t>
                </a:r>
                <a:r>
                  <a:rPr lang="en-IN" sz="2150" spc="555" dirty="0">
                    <a:latin typeface="Franklin Gothic Book" panose="020B0503020102020204" pitchFamily="34" charset="0"/>
                    <a:cs typeface="Times New Roman"/>
                  </a:rPr>
                  <a:t>=</a:t>
                </a:r>
                <a:endParaRPr sz="2150" dirty="0">
                  <a:latin typeface="Franklin Gothic Book" panose="020B0503020102020204" pitchFamily="34" charset="0"/>
                  <a:cs typeface="Symbol"/>
                </a:endParaRPr>
              </a:p>
            </p:txBody>
          </p:sp>
          <p:sp>
            <p:nvSpPr>
              <p:cNvPr id="18" name="object 8">
                <a:extLst>
                  <a:ext uri="{FF2B5EF4-FFF2-40B4-BE49-F238E27FC236}">
                    <a16:creationId xmlns:a16="http://schemas.microsoft.com/office/drawing/2014/main" id="{F490D30B-189F-4708-8443-68E0D9A0642F}"/>
                  </a:ext>
                </a:extLst>
              </p:cNvPr>
              <p:cNvSpPr txBox="1"/>
              <p:nvPr/>
            </p:nvSpPr>
            <p:spPr>
              <a:xfrm>
                <a:off x="2332990" y="2678886"/>
                <a:ext cx="5929630" cy="347531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30"/>
                  </a:spcBef>
                </a:pPr>
                <a:r>
                  <a:rPr sz="2150" spc="20" dirty="0">
                    <a:latin typeface="Franklin Gothic Book" panose="020B0503020102020204" pitchFamily="34" charset="0"/>
                    <a:cs typeface="Times New Roman"/>
                  </a:rPr>
                  <a:t>P(A</a:t>
                </a:r>
                <a:r>
                  <a:rPr sz="2150" spc="-175" dirty="0">
                    <a:latin typeface="Franklin Gothic Book" panose="020B0503020102020204" pitchFamily="34" charset="0"/>
                    <a:cs typeface="Times New Roman"/>
                  </a:rPr>
                  <a:t> </a:t>
                </a:r>
                <a:r>
                  <a:rPr sz="2150" spc="5" dirty="0">
                    <a:latin typeface="Franklin Gothic Book" panose="020B0503020102020204" pitchFamily="34" charset="0"/>
                    <a:cs typeface="Times New Roman"/>
                  </a:rPr>
                  <a:t>|</a:t>
                </a:r>
                <a:r>
                  <a:rPr sz="2150" spc="-130" dirty="0">
                    <a:latin typeface="Franklin Gothic Book" panose="020B0503020102020204" pitchFamily="34" charset="0"/>
                    <a:cs typeface="Times New Roman"/>
                  </a:rPr>
                  <a:t> </a:t>
                </a:r>
                <a:r>
                  <a:rPr sz="2150" spc="-30" dirty="0">
                    <a:latin typeface="Franklin Gothic Book" panose="020B0503020102020204" pitchFamily="34" charset="0"/>
                    <a:cs typeface="Times New Roman"/>
                  </a:rPr>
                  <a:t>B</a:t>
                </a:r>
                <a:r>
                  <a:rPr sz="1875" spc="-44" baseline="-24444" dirty="0">
                    <a:latin typeface="Franklin Gothic Book" panose="020B0503020102020204" pitchFamily="34" charset="0"/>
                    <a:cs typeface="Times New Roman"/>
                  </a:rPr>
                  <a:t>1</a:t>
                </a:r>
                <a:r>
                  <a:rPr sz="1875" spc="-262" baseline="-24444" dirty="0">
                    <a:latin typeface="Franklin Gothic Book" panose="020B0503020102020204" pitchFamily="34" charset="0"/>
                    <a:cs typeface="Times New Roman"/>
                  </a:rPr>
                  <a:t> </a:t>
                </a:r>
                <a:r>
                  <a:rPr sz="2150" spc="-10" dirty="0">
                    <a:latin typeface="Franklin Gothic Book" panose="020B0503020102020204" pitchFamily="34" charset="0"/>
                    <a:cs typeface="Times New Roman"/>
                  </a:rPr>
                  <a:t>)P(B</a:t>
                </a:r>
                <a:r>
                  <a:rPr sz="1875" spc="-15" baseline="-24444" dirty="0">
                    <a:latin typeface="Franklin Gothic Book" panose="020B0503020102020204" pitchFamily="34" charset="0"/>
                    <a:cs typeface="Times New Roman"/>
                  </a:rPr>
                  <a:t>1</a:t>
                </a:r>
                <a:r>
                  <a:rPr sz="1875" spc="-262" baseline="-24444" dirty="0">
                    <a:latin typeface="Franklin Gothic Book" panose="020B0503020102020204" pitchFamily="34" charset="0"/>
                    <a:cs typeface="Times New Roman"/>
                  </a:rPr>
                  <a:t> </a:t>
                </a:r>
                <a:r>
                  <a:rPr sz="2150" spc="10" dirty="0">
                    <a:latin typeface="Franklin Gothic Book" panose="020B0503020102020204" pitchFamily="34" charset="0"/>
                    <a:cs typeface="Times New Roman"/>
                  </a:rPr>
                  <a:t>)</a:t>
                </a:r>
                <a:r>
                  <a:rPr sz="2150" spc="-180" dirty="0">
                    <a:latin typeface="Franklin Gothic Book" panose="020B0503020102020204" pitchFamily="34" charset="0"/>
                    <a:cs typeface="Times New Roman"/>
                  </a:rPr>
                  <a:t> </a:t>
                </a:r>
                <a:r>
                  <a:rPr lang="en-IN" sz="2150" spc="95" dirty="0">
                    <a:latin typeface="Franklin Gothic Book" panose="020B0503020102020204" pitchFamily="34" charset="0"/>
                    <a:cs typeface="Times New Roman"/>
                  </a:rPr>
                  <a:t>+</a:t>
                </a:r>
                <a:r>
                  <a:rPr sz="2150" spc="-215" dirty="0">
                    <a:latin typeface="Franklin Gothic Book" panose="020B0503020102020204" pitchFamily="34" charset="0"/>
                    <a:cs typeface="Times New Roman"/>
                  </a:rPr>
                  <a:t> </a:t>
                </a:r>
                <a:r>
                  <a:rPr sz="2150" spc="25" dirty="0">
                    <a:latin typeface="Franklin Gothic Book" panose="020B0503020102020204" pitchFamily="34" charset="0"/>
                    <a:cs typeface="Times New Roman"/>
                  </a:rPr>
                  <a:t>P(A</a:t>
                </a:r>
                <a:r>
                  <a:rPr sz="2150" spc="-180" dirty="0">
                    <a:latin typeface="Franklin Gothic Book" panose="020B0503020102020204" pitchFamily="34" charset="0"/>
                    <a:cs typeface="Times New Roman"/>
                  </a:rPr>
                  <a:t> </a:t>
                </a:r>
                <a:r>
                  <a:rPr sz="2150" spc="5" dirty="0">
                    <a:latin typeface="Franklin Gothic Book" panose="020B0503020102020204" pitchFamily="34" charset="0"/>
                    <a:cs typeface="Times New Roman"/>
                  </a:rPr>
                  <a:t>|</a:t>
                </a:r>
                <a:r>
                  <a:rPr sz="2150" spc="-140" dirty="0">
                    <a:latin typeface="Franklin Gothic Book" panose="020B0503020102020204" pitchFamily="34" charset="0"/>
                    <a:cs typeface="Times New Roman"/>
                  </a:rPr>
                  <a:t> </a:t>
                </a:r>
                <a:r>
                  <a:rPr sz="2150" spc="45" dirty="0">
                    <a:latin typeface="Franklin Gothic Book" panose="020B0503020102020204" pitchFamily="34" charset="0"/>
                    <a:cs typeface="Times New Roman"/>
                  </a:rPr>
                  <a:t>B</a:t>
                </a:r>
                <a:r>
                  <a:rPr sz="1875" spc="67" baseline="-24444" dirty="0">
                    <a:latin typeface="Franklin Gothic Book" panose="020B0503020102020204" pitchFamily="34" charset="0"/>
                    <a:cs typeface="Times New Roman"/>
                  </a:rPr>
                  <a:t>2</a:t>
                </a:r>
                <a:r>
                  <a:rPr sz="1875" spc="-112" baseline="-24444" dirty="0">
                    <a:latin typeface="Franklin Gothic Book" panose="020B0503020102020204" pitchFamily="34" charset="0"/>
                    <a:cs typeface="Times New Roman"/>
                  </a:rPr>
                  <a:t> </a:t>
                </a:r>
                <a:r>
                  <a:rPr sz="2150" spc="20" dirty="0">
                    <a:latin typeface="Franklin Gothic Book" panose="020B0503020102020204" pitchFamily="34" charset="0"/>
                    <a:cs typeface="Times New Roman"/>
                  </a:rPr>
                  <a:t>)P(B</a:t>
                </a:r>
                <a:r>
                  <a:rPr sz="1875" spc="30" baseline="-24444" dirty="0">
                    <a:latin typeface="Franklin Gothic Book" panose="020B0503020102020204" pitchFamily="34" charset="0"/>
                    <a:cs typeface="Times New Roman"/>
                  </a:rPr>
                  <a:t>2</a:t>
                </a:r>
                <a:r>
                  <a:rPr sz="1875" spc="-112" baseline="-24444" dirty="0">
                    <a:latin typeface="Franklin Gothic Book" panose="020B0503020102020204" pitchFamily="34" charset="0"/>
                    <a:cs typeface="Times New Roman"/>
                  </a:rPr>
                  <a:t> </a:t>
                </a:r>
                <a:r>
                  <a:rPr sz="2150" spc="10" dirty="0">
                    <a:latin typeface="Franklin Gothic Book" panose="020B0503020102020204" pitchFamily="34" charset="0"/>
                    <a:cs typeface="Times New Roman"/>
                  </a:rPr>
                  <a:t>)</a:t>
                </a:r>
                <a:r>
                  <a:rPr lang="en-IN" sz="2150" spc="-190" dirty="0">
                    <a:latin typeface="Franklin Gothic Book" panose="020B0503020102020204" pitchFamily="34" charset="0"/>
                    <a:cs typeface="Times New Roman"/>
                  </a:rPr>
                  <a:t> + . . . +</a:t>
                </a:r>
                <a:r>
                  <a:rPr sz="2150" spc="-225" dirty="0">
                    <a:latin typeface="Franklin Gothic Book" panose="020B0503020102020204" pitchFamily="34" charset="0"/>
                    <a:cs typeface="Times New Roman"/>
                  </a:rPr>
                  <a:t> </a:t>
                </a:r>
                <a:r>
                  <a:rPr sz="2150" spc="25" dirty="0">
                    <a:latin typeface="Franklin Gothic Book" panose="020B0503020102020204" pitchFamily="34" charset="0"/>
                    <a:cs typeface="Times New Roman"/>
                  </a:rPr>
                  <a:t>P(A</a:t>
                </a:r>
                <a:r>
                  <a:rPr sz="2150" spc="-180" dirty="0">
                    <a:latin typeface="Franklin Gothic Book" panose="020B0503020102020204" pitchFamily="34" charset="0"/>
                    <a:cs typeface="Times New Roman"/>
                  </a:rPr>
                  <a:t> </a:t>
                </a:r>
                <a:r>
                  <a:rPr sz="2150" spc="5" dirty="0">
                    <a:latin typeface="Franklin Gothic Book" panose="020B0503020102020204" pitchFamily="34" charset="0"/>
                    <a:cs typeface="Times New Roman"/>
                  </a:rPr>
                  <a:t>|</a:t>
                </a:r>
                <a:r>
                  <a:rPr sz="2150" spc="-130" dirty="0">
                    <a:latin typeface="Franklin Gothic Book" panose="020B0503020102020204" pitchFamily="34" charset="0"/>
                    <a:cs typeface="Times New Roman"/>
                  </a:rPr>
                  <a:t> </a:t>
                </a:r>
                <a:r>
                  <a:rPr sz="2150" spc="40" dirty="0">
                    <a:latin typeface="Franklin Gothic Book" panose="020B0503020102020204" pitchFamily="34" charset="0"/>
                    <a:cs typeface="Times New Roman"/>
                  </a:rPr>
                  <a:t>B</a:t>
                </a:r>
                <a:r>
                  <a:rPr sz="1875" spc="60" baseline="-24444" dirty="0">
                    <a:latin typeface="Franklin Gothic Book" panose="020B0503020102020204" pitchFamily="34" charset="0"/>
                    <a:cs typeface="Times New Roman"/>
                  </a:rPr>
                  <a:t>k</a:t>
                </a:r>
                <a:r>
                  <a:rPr sz="1875" spc="-22" baseline="-24444" dirty="0">
                    <a:latin typeface="Franklin Gothic Book" panose="020B0503020102020204" pitchFamily="34" charset="0"/>
                    <a:cs typeface="Times New Roman"/>
                  </a:rPr>
                  <a:t> </a:t>
                </a:r>
                <a:r>
                  <a:rPr sz="2150" spc="20" dirty="0">
                    <a:latin typeface="Franklin Gothic Book" panose="020B0503020102020204" pitchFamily="34" charset="0"/>
                    <a:cs typeface="Times New Roman"/>
                  </a:rPr>
                  <a:t>)P(B</a:t>
                </a:r>
                <a:r>
                  <a:rPr sz="1875" spc="30" baseline="-24444" dirty="0">
                    <a:latin typeface="Franklin Gothic Book" panose="020B0503020102020204" pitchFamily="34" charset="0"/>
                    <a:cs typeface="Times New Roman"/>
                  </a:rPr>
                  <a:t>k</a:t>
                </a:r>
                <a:r>
                  <a:rPr sz="1875" spc="-22" baseline="-24444" dirty="0">
                    <a:latin typeface="Franklin Gothic Book" panose="020B0503020102020204" pitchFamily="34" charset="0"/>
                    <a:cs typeface="Times New Roman"/>
                  </a:rPr>
                  <a:t> </a:t>
                </a:r>
                <a:r>
                  <a:rPr sz="2150" spc="10" dirty="0">
                    <a:latin typeface="Franklin Gothic Book" panose="020B0503020102020204" pitchFamily="34" charset="0"/>
                    <a:cs typeface="Times New Roman"/>
                  </a:rPr>
                  <a:t>)</a:t>
                </a:r>
                <a:endParaRPr sz="2150" dirty="0">
                  <a:latin typeface="Franklin Gothic Book" panose="020B0503020102020204" pitchFamily="34" charset="0"/>
                  <a:cs typeface="Times New Roman"/>
                </a:endParaRPr>
              </a:p>
            </p:txBody>
          </p:sp>
        </p:grp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A9E85B65-1CE8-4AAB-ADFB-0F9D05942FFA}"/>
                </a:ext>
              </a:extLst>
            </p:cNvPr>
            <p:cNvSpPr/>
            <p:nvPr/>
          </p:nvSpPr>
          <p:spPr>
            <a:xfrm flipV="1">
              <a:off x="2778949" y="4715561"/>
              <a:ext cx="5746073" cy="45719"/>
            </a:xfrm>
            <a:custGeom>
              <a:avLst/>
              <a:gdLst/>
              <a:ahLst/>
              <a:cxnLst/>
              <a:rect l="l" t="t" r="r" b="b"/>
              <a:pathLst>
                <a:path w="1390650">
                  <a:moveTo>
                    <a:pt x="0" y="0"/>
                  </a:moveTo>
                  <a:lnTo>
                    <a:pt x="1390650" y="0"/>
                  </a:lnTo>
                </a:path>
              </a:pathLst>
            </a:custGeom>
            <a:ln w="12709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Franklin Gothic Book" panose="020B0503020102020204" pitchFamily="34" charset="0"/>
              </a:endParaRPr>
            </a:p>
          </p:txBody>
        </p:sp>
      </p:grpSp>
      <p:sp>
        <p:nvSpPr>
          <p:cNvPr id="14" name="object 5">
            <a:extLst>
              <a:ext uri="{FF2B5EF4-FFF2-40B4-BE49-F238E27FC236}">
                <a16:creationId xmlns:a16="http://schemas.microsoft.com/office/drawing/2014/main" id="{EECC45F0-2ABB-4CAD-8D55-091EF03C313A}"/>
              </a:ext>
            </a:extLst>
          </p:cNvPr>
          <p:cNvSpPr txBox="1"/>
          <p:nvPr/>
        </p:nvSpPr>
        <p:spPr>
          <a:xfrm>
            <a:off x="838200" y="4008839"/>
            <a:ext cx="1060169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000" spc="-5" dirty="0">
                <a:latin typeface="Franklin Gothic Book" panose="020B0503020102020204" pitchFamily="34" charset="0"/>
                <a:cs typeface="Times New Roman"/>
              </a:rPr>
              <a:t>Bayes Theorem when event is a collection of K Mutually Exclusive and Exhaustive Sub Events</a:t>
            </a:r>
            <a:endParaRPr sz="2000" dirty="0">
              <a:latin typeface="Franklin Gothic Book" panose="020B0503020102020204" pitchFamily="34" charset="0"/>
              <a:cs typeface="Times New Roman"/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215E708D-4B40-4602-BEE7-AE2457536BEF}"/>
              </a:ext>
            </a:extLst>
          </p:cNvPr>
          <p:cNvSpPr txBox="1"/>
          <p:nvPr/>
        </p:nvSpPr>
        <p:spPr>
          <a:xfrm>
            <a:off x="2560058" y="5353777"/>
            <a:ext cx="8178345" cy="888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340"/>
              </a:spcBef>
            </a:pPr>
            <a:r>
              <a:rPr lang="en-IN" sz="1600" spc="-5" dirty="0">
                <a:latin typeface="Franklin Gothic Book" panose="020B0503020102020204" pitchFamily="34" charset="0"/>
                <a:cs typeface="Times New Roman"/>
              </a:rPr>
              <a:t>where:</a:t>
            </a:r>
            <a:endParaRPr lang="en-IN" sz="1600" dirty="0">
              <a:latin typeface="Franklin Gothic Book" panose="020B0503020102020204" pitchFamily="34" charset="0"/>
              <a:cs typeface="Times New Roman"/>
            </a:endParaRPr>
          </a:p>
          <a:p>
            <a:pPr marL="1341755" marR="734060" indent="-457200">
              <a:lnSpc>
                <a:spcPct val="113900"/>
              </a:lnSpc>
              <a:spcBef>
                <a:spcPts val="190"/>
              </a:spcBef>
            </a:pPr>
            <a:r>
              <a:rPr lang="en-IN" sz="1600" spc="-10" dirty="0">
                <a:latin typeface="Franklin Gothic Book" panose="020B0503020102020204" pitchFamily="34" charset="0"/>
                <a:cs typeface="Times New Roman"/>
              </a:rPr>
              <a:t>B</a:t>
            </a:r>
            <a:r>
              <a:rPr lang="en-IN" sz="1600" spc="-15" baseline="-23809" dirty="0">
                <a:latin typeface="Franklin Gothic Book" panose="020B0503020102020204" pitchFamily="34" charset="0"/>
                <a:cs typeface="Times New Roman"/>
              </a:rPr>
              <a:t>i </a:t>
            </a:r>
            <a:r>
              <a:rPr lang="en-IN" sz="1600" dirty="0">
                <a:latin typeface="Franklin Gothic Book" panose="020B0503020102020204" pitchFamily="34" charset="0"/>
                <a:cs typeface="Times New Roman"/>
              </a:rPr>
              <a:t>= </a:t>
            </a:r>
            <a:r>
              <a:rPr lang="en-IN" sz="1600" spc="-5" dirty="0" err="1">
                <a:latin typeface="Franklin Gothic Book" panose="020B0503020102020204" pitchFamily="34" charset="0"/>
                <a:cs typeface="Times New Roman"/>
              </a:rPr>
              <a:t>i</a:t>
            </a:r>
            <a:r>
              <a:rPr lang="en-IN" sz="1600" spc="-7" baseline="27777" dirty="0" err="1">
                <a:latin typeface="Franklin Gothic Book" panose="020B0503020102020204" pitchFamily="34" charset="0"/>
                <a:cs typeface="Times New Roman"/>
              </a:rPr>
              <a:t>th</a:t>
            </a:r>
            <a:r>
              <a:rPr lang="en-IN" sz="1600" spc="-7" baseline="27777" dirty="0">
                <a:latin typeface="Franklin Gothic Book" panose="020B0503020102020204" pitchFamily="34" charset="0"/>
                <a:cs typeface="Times New Roman"/>
              </a:rPr>
              <a:t> </a:t>
            </a:r>
            <a:r>
              <a:rPr lang="en-IN" sz="1600" spc="-5" dirty="0">
                <a:latin typeface="Franklin Gothic Book" panose="020B0503020102020204" pitchFamily="34" charset="0"/>
                <a:cs typeface="Times New Roman"/>
              </a:rPr>
              <a:t>event </a:t>
            </a:r>
            <a:r>
              <a:rPr lang="en-IN" sz="1600" dirty="0">
                <a:latin typeface="Franklin Gothic Book" panose="020B0503020102020204" pitchFamily="34" charset="0"/>
                <a:cs typeface="Times New Roman"/>
              </a:rPr>
              <a:t>of k mutually exclusive and  collectively exhaustive</a:t>
            </a:r>
            <a:r>
              <a:rPr lang="en-IN" sz="1600" spc="-15" dirty="0">
                <a:latin typeface="Franklin Gothic Book" panose="020B0503020102020204" pitchFamily="34" charset="0"/>
                <a:cs typeface="Times New Roman"/>
              </a:rPr>
              <a:t> </a:t>
            </a:r>
            <a:r>
              <a:rPr lang="en-IN" sz="1600" spc="-5" dirty="0">
                <a:latin typeface="Franklin Gothic Book" panose="020B0503020102020204" pitchFamily="34" charset="0"/>
                <a:cs typeface="Times New Roman"/>
              </a:rPr>
              <a:t>events</a:t>
            </a:r>
            <a:endParaRPr lang="en-IN" sz="1600" dirty="0">
              <a:latin typeface="Franklin Gothic Book" panose="020B0503020102020204" pitchFamily="34" charset="0"/>
              <a:cs typeface="Times New Roman"/>
            </a:endParaRPr>
          </a:p>
          <a:p>
            <a:pPr marL="884555">
              <a:lnSpc>
                <a:spcPct val="100000"/>
              </a:lnSpc>
              <a:spcBef>
                <a:spcPts val="600"/>
              </a:spcBef>
            </a:pPr>
            <a:r>
              <a:rPr lang="en-IN" sz="1600" dirty="0">
                <a:latin typeface="Franklin Gothic Book" panose="020B0503020102020204" pitchFamily="34" charset="0"/>
                <a:cs typeface="Times New Roman"/>
              </a:rPr>
              <a:t>A = new event that might impact</a:t>
            </a:r>
            <a:r>
              <a:rPr lang="en-IN" sz="1600" spc="-195" dirty="0">
                <a:latin typeface="Franklin Gothic Book" panose="020B0503020102020204" pitchFamily="34" charset="0"/>
                <a:cs typeface="Times New Roman"/>
              </a:rPr>
              <a:t> </a:t>
            </a:r>
            <a:r>
              <a:rPr lang="en-IN" sz="1600" dirty="0">
                <a:latin typeface="Franklin Gothic Book" panose="020B0503020102020204" pitchFamily="34" charset="0"/>
                <a:cs typeface="Times New Roman"/>
              </a:rPr>
              <a:t>P(B</a:t>
            </a:r>
            <a:r>
              <a:rPr lang="en-IN" sz="1600" baseline="-23809" dirty="0">
                <a:latin typeface="Franklin Gothic Book" panose="020B0503020102020204" pitchFamily="34" charset="0"/>
                <a:cs typeface="Times New Roman"/>
              </a:rPr>
              <a:t>i</a:t>
            </a:r>
            <a:r>
              <a:rPr lang="en-IN" sz="1600" dirty="0">
                <a:latin typeface="Franklin Gothic Book" panose="020B0503020102020204" pitchFamily="34" charset="0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3555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Example – Bayes Theorem - A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0CACBCCB-503F-425E-97F3-4AA18924FF98}"/>
              </a:ext>
            </a:extLst>
          </p:cNvPr>
          <p:cNvSpPr txBox="1"/>
          <p:nvPr/>
        </p:nvSpPr>
        <p:spPr>
          <a:xfrm>
            <a:off x="1097280" y="2016439"/>
            <a:ext cx="10515600" cy="194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 marR="700405">
              <a:lnSpc>
                <a:spcPct val="101600"/>
              </a:lnSpc>
              <a:spcBef>
                <a:spcPts val="70"/>
              </a:spcBef>
              <a:buClr>
                <a:srgbClr val="3333CC"/>
              </a:buClr>
              <a:buSzPct val="59615"/>
              <a:tabLst>
                <a:tab pos="328930" algn="l"/>
              </a:tabLst>
            </a:pPr>
            <a:r>
              <a:rPr lang="en-IN" sz="2000" spc="229" dirty="0">
                <a:latin typeface="Franklin Gothic Book" panose="020B0503020102020204" pitchFamily="34" charset="0"/>
                <a:cs typeface="Tahoma"/>
              </a:rPr>
              <a:t>A</a:t>
            </a:r>
            <a:r>
              <a:rPr lang="en-IN" sz="2000" spc="40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165" dirty="0">
                <a:latin typeface="Franklin Gothic Book" panose="020B0503020102020204" pitchFamily="34" charset="0"/>
                <a:cs typeface="Tahoma"/>
              </a:rPr>
              <a:t>drilling</a:t>
            </a:r>
            <a:r>
              <a:rPr lang="en-IN" sz="2000" spc="30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254" dirty="0">
                <a:latin typeface="Franklin Gothic Book" panose="020B0503020102020204" pitchFamily="34" charset="0"/>
                <a:cs typeface="Tahoma"/>
              </a:rPr>
              <a:t>company</a:t>
            </a:r>
            <a:r>
              <a:rPr lang="en-IN" sz="2000" spc="30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220" dirty="0">
                <a:latin typeface="Franklin Gothic Book" panose="020B0503020102020204" pitchFamily="34" charset="0"/>
                <a:cs typeface="Tahoma"/>
              </a:rPr>
              <a:t>has</a:t>
            </a:r>
            <a:r>
              <a:rPr lang="en-IN" sz="2000" spc="40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220" dirty="0">
                <a:latin typeface="Franklin Gothic Book" panose="020B0503020102020204" pitchFamily="34" charset="0"/>
                <a:cs typeface="Tahoma"/>
              </a:rPr>
              <a:t>estimated</a:t>
            </a:r>
            <a:r>
              <a:rPr lang="en-IN" sz="2000" spc="30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240" dirty="0">
                <a:latin typeface="Franklin Gothic Book" panose="020B0503020102020204" pitchFamily="34" charset="0"/>
                <a:cs typeface="Tahoma"/>
              </a:rPr>
              <a:t>a</a:t>
            </a:r>
            <a:r>
              <a:rPr lang="en-IN" sz="2000" spc="35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-105" dirty="0">
                <a:latin typeface="Franklin Gothic Book" panose="020B0503020102020204" pitchFamily="34" charset="0"/>
                <a:cs typeface="Tahoma"/>
              </a:rPr>
              <a:t>40%  </a:t>
            </a:r>
            <a:r>
              <a:rPr lang="en-IN" sz="2000" spc="235" dirty="0">
                <a:latin typeface="Franklin Gothic Book" panose="020B0503020102020204" pitchFamily="34" charset="0"/>
                <a:cs typeface="Tahoma"/>
              </a:rPr>
              <a:t>chance</a:t>
            </a:r>
            <a:r>
              <a:rPr lang="en-IN" sz="2000" spc="25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145" dirty="0">
                <a:latin typeface="Franklin Gothic Book" panose="020B0503020102020204" pitchFamily="34" charset="0"/>
                <a:cs typeface="Tahoma"/>
              </a:rPr>
              <a:t>of</a:t>
            </a:r>
            <a:r>
              <a:rPr lang="en-IN" sz="2000" spc="20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175" dirty="0">
                <a:latin typeface="Franklin Gothic Book" panose="020B0503020102020204" pitchFamily="34" charset="0"/>
                <a:cs typeface="Tahoma"/>
              </a:rPr>
              <a:t>striking</a:t>
            </a:r>
            <a:r>
              <a:rPr lang="en-IN" sz="2000" spc="40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155" dirty="0">
                <a:latin typeface="Franklin Gothic Book" panose="020B0503020102020204" pitchFamily="34" charset="0"/>
                <a:cs typeface="Tahoma"/>
              </a:rPr>
              <a:t>oil</a:t>
            </a:r>
            <a:r>
              <a:rPr lang="en-IN" sz="2000" spc="25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140" dirty="0">
                <a:latin typeface="Franklin Gothic Book" panose="020B0503020102020204" pitchFamily="34" charset="0"/>
                <a:cs typeface="Tahoma"/>
              </a:rPr>
              <a:t>for</a:t>
            </a:r>
            <a:r>
              <a:rPr lang="en-IN" sz="2000" spc="25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175" dirty="0">
                <a:latin typeface="Franklin Gothic Book" panose="020B0503020102020204" pitchFamily="34" charset="0"/>
                <a:cs typeface="Tahoma"/>
              </a:rPr>
              <a:t>their</a:t>
            </a:r>
            <a:r>
              <a:rPr lang="en-IN" sz="2000" spc="30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220" dirty="0">
                <a:latin typeface="Franklin Gothic Book" panose="020B0503020102020204" pitchFamily="34" charset="0"/>
                <a:cs typeface="Tahoma"/>
              </a:rPr>
              <a:t>new</a:t>
            </a:r>
            <a:r>
              <a:rPr lang="en-IN" sz="2000" spc="35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155" dirty="0">
                <a:latin typeface="Franklin Gothic Book" panose="020B0503020102020204" pitchFamily="34" charset="0"/>
                <a:cs typeface="Tahoma"/>
              </a:rPr>
              <a:t>well. </a:t>
            </a:r>
            <a:r>
              <a:rPr lang="en-IN" sz="2000" spc="229" dirty="0">
                <a:latin typeface="Franklin Gothic Book" panose="020B0503020102020204" pitchFamily="34" charset="0"/>
                <a:cs typeface="Tahoma"/>
              </a:rPr>
              <a:t>A</a:t>
            </a:r>
            <a:r>
              <a:rPr lang="en-IN" sz="2000" spc="50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200" dirty="0">
                <a:latin typeface="Franklin Gothic Book" panose="020B0503020102020204" pitchFamily="34" charset="0"/>
                <a:cs typeface="Tahoma"/>
              </a:rPr>
              <a:t>detailed</a:t>
            </a:r>
            <a:r>
              <a:rPr lang="en-IN" sz="2000" spc="40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190" dirty="0">
                <a:latin typeface="Franklin Gothic Book" panose="020B0503020102020204" pitchFamily="34" charset="0"/>
                <a:cs typeface="Tahoma"/>
              </a:rPr>
              <a:t>test</a:t>
            </a:r>
            <a:r>
              <a:rPr lang="en-IN" sz="2000" spc="25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220" dirty="0">
                <a:latin typeface="Franklin Gothic Book" panose="020B0503020102020204" pitchFamily="34" charset="0"/>
                <a:cs typeface="Tahoma"/>
              </a:rPr>
              <a:t>has</a:t>
            </a:r>
            <a:r>
              <a:rPr lang="en-IN" sz="2000" spc="40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229" dirty="0">
                <a:latin typeface="Franklin Gothic Book" panose="020B0503020102020204" pitchFamily="34" charset="0"/>
                <a:cs typeface="Tahoma"/>
              </a:rPr>
              <a:t>been</a:t>
            </a:r>
            <a:r>
              <a:rPr lang="en-IN" sz="2000" spc="35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215" dirty="0">
                <a:latin typeface="Franklin Gothic Book" panose="020B0503020102020204" pitchFamily="34" charset="0"/>
                <a:cs typeface="Tahoma"/>
              </a:rPr>
              <a:t>scheduled</a:t>
            </a:r>
            <a:r>
              <a:rPr lang="en-IN" sz="2000" spc="40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140" dirty="0">
                <a:latin typeface="Franklin Gothic Book" panose="020B0503020102020204" pitchFamily="34" charset="0"/>
                <a:cs typeface="Tahoma"/>
              </a:rPr>
              <a:t>for</a:t>
            </a:r>
            <a:r>
              <a:rPr lang="en-IN" sz="2000" spc="30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35" dirty="0">
                <a:latin typeface="Franklin Gothic Book" panose="020B0503020102020204" pitchFamily="34" charset="0"/>
                <a:cs typeface="Tahoma"/>
              </a:rPr>
              <a:t>more  </a:t>
            </a:r>
            <a:r>
              <a:rPr lang="en-IN" sz="2000" spc="175" dirty="0">
                <a:latin typeface="Franklin Gothic Book" panose="020B0503020102020204" pitchFamily="34" charset="0"/>
                <a:cs typeface="Tahoma"/>
              </a:rPr>
              <a:t>information. Historically, </a:t>
            </a:r>
            <a:r>
              <a:rPr lang="en-IN" sz="2000" spc="150" dirty="0">
                <a:latin typeface="Franklin Gothic Book" panose="020B0503020102020204" pitchFamily="34" charset="0"/>
                <a:cs typeface="Tahoma"/>
              </a:rPr>
              <a:t>60% </a:t>
            </a:r>
            <a:r>
              <a:rPr lang="en-IN" sz="2000" spc="145" dirty="0">
                <a:latin typeface="Franklin Gothic Book" panose="020B0503020102020204" pitchFamily="34" charset="0"/>
                <a:cs typeface="Tahoma"/>
              </a:rPr>
              <a:t>of </a:t>
            </a:r>
            <a:r>
              <a:rPr lang="en-IN" sz="2000" spc="200" dirty="0">
                <a:latin typeface="Franklin Gothic Book" panose="020B0503020102020204" pitchFamily="34" charset="0"/>
                <a:cs typeface="Tahoma"/>
              </a:rPr>
              <a:t>successful  </a:t>
            </a:r>
            <a:r>
              <a:rPr lang="en-IN" sz="2000" spc="185" dirty="0">
                <a:latin typeface="Franklin Gothic Book" panose="020B0503020102020204" pitchFamily="34" charset="0"/>
                <a:cs typeface="Tahoma"/>
              </a:rPr>
              <a:t>wells </a:t>
            </a:r>
            <a:r>
              <a:rPr lang="en-IN" sz="2000" spc="240" dirty="0">
                <a:latin typeface="Franklin Gothic Book" panose="020B0503020102020204" pitchFamily="34" charset="0"/>
                <a:cs typeface="Tahoma"/>
              </a:rPr>
              <a:t>have </a:t>
            </a:r>
            <a:r>
              <a:rPr lang="en-IN" sz="2000" spc="229" dirty="0">
                <a:latin typeface="Franklin Gothic Book" panose="020B0503020102020204" pitchFamily="34" charset="0"/>
                <a:cs typeface="Tahoma"/>
              </a:rPr>
              <a:t>had </a:t>
            </a:r>
            <a:r>
              <a:rPr lang="en-IN" sz="2000" spc="200" dirty="0">
                <a:latin typeface="Franklin Gothic Book" panose="020B0503020102020204" pitchFamily="34" charset="0"/>
                <a:cs typeface="Tahoma"/>
              </a:rPr>
              <a:t>detailed </a:t>
            </a:r>
            <a:r>
              <a:rPr lang="en-IN" sz="2000" spc="170" dirty="0">
                <a:latin typeface="Franklin Gothic Book" panose="020B0503020102020204" pitchFamily="34" charset="0"/>
                <a:cs typeface="Tahoma"/>
              </a:rPr>
              <a:t>tests, </a:t>
            </a:r>
            <a:r>
              <a:rPr lang="en-IN" sz="2000" spc="229" dirty="0">
                <a:latin typeface="Franklin Gothic Book" panose="020B0503020102020204" pitchFamily="34" charset="0"/>
                <a:cs typeface="Tahoma"/>
              </a:rPr>
              <a:t>and </a:t>
            </a:r>
            <a:r>
              <a:rPr lang="en-IN" sz="2000" spc="150" dirty="0">
                <a:latin typeface="Franklin Gothic Book" panose="020B0503020102020204" pitchFamily="34" charset="0"/>
                <a:cs typeface="Tahoma"/>
              </a:rPr>
              <a:t>20% </a:t>
            </a:r>
            <a:r>
              <a:rPr lang="en-IN" sz="2000" spc="145" dirty="0">
                <a:latin typeface="Franklin Gothic Book" panose="020B0503020102020204" pitchFamily="34" charset="0"/>
                <a:cs typeface="Tahoma"/>
              </a:rPr>
              <a:t>of  </a:t>
            </a:r>
            <a:r>
              <a:rPr lang="en-IN" sz="2000" spc="204" dirty="0">
                <a:latin typeface="Franklin Gothic Book" panose="020B0503020102020204" pitchFamily="34" charset="0"/>
                <a:cs typeface="Tahoma"/>
              </a:rPr>
              <a:t>unsuccessful</a:t>
            </a:r>
            <a:r>
              <a:rPr lang="en-IN" sz="2000" spc="20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185" dirty="0">
                <a:latin typeface="Franklin Gothic Book" panose="020B0503020102020204" pitchFamily="34" charset="0"/>
                <a:cs typeface="Tahoma"/>
              </a:rPr>
              <a:t>wells</a:t>
            </a:r>
            <a:r>
              <a:rPr lang="en-IN" sz="2000" spc="35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240" dirty="0">
                <a:latin typeface="Franklin Gothic Book" panose="020B0503020102020204" pitchFamily="34" charset="0"/>
                <a:cs typeface="Tahoma"/>
              </a:rPr>
              <a:t>have</a:t>
            </a:r>
            <a:r>
              <a:rPr lang="en-IN" sz="2000" spc="30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225" dirty="0">
                <a:latin typeface="Franklin Gothic Book" panose="020B0503020102020204" pitchFamily="34" charset="0"/>
                <a:cs typeface="Tahoma"/>
              </a:rPr>
              <a:t>had</a:t>
            </a:r>
            <a:r>
              <a:rPr lang="en-IN" sz="2000" spc="35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200" dirty="0">
                <a:latin typeface="Franklin Gothic Book" panose="020B0503020102020204" pitchFamily="34" charset="0"/>
                <a:cs typeface="Tahoma"/>
              </a:rPr>
              <a:t>detailed</a:t>
            </a:r>
            <a:r>
              <a:rPr lang="en-IN" sz="2000" spc="35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170" dirty="0">
                <a:latin typeface="Franklin Gothic Book" panose="020B0503020102020204" pitchFamily="34" charset="0"/>
                <a:cs typeface="Tahoma"/>
              </a:rPr>
              <a:t>tests.</a:t>
            </a:r>
            <a:endParaRPr lang="en-IN" sz="2000" dirty="0">
              <a:latin typeface="Franklin Gothic Book" panose="020B0503020102020204" pitchFamily="34" charset="0"/>
              <a:cs typeface="Tahoma"/>
            </a:endParaRPr>
          </a:p>
          <a:p>
            <a:pPr marL="50165" marR="217170">
              <a:lnSpc>
                <a:spcPct val="101400"/>
              </a:lnSpc>
              <a:spcBef>
                <a:spcPts val="565"/>
              </a:spcBef>
              <a:buClr>
                <a:srgbClr val="3333CC"/>
              </a:buClr>
              <a:buSzPct val="59615"/>
              <a:tabLst>
                <a:tab pos="328930" algn="l"/>
              </a:tabLst>
            </a:pPr>
            <a:r>
              <a:rPr lang="en-IN" sz="2000" spc="225" dirty="0">
                <a:latin typeface="Franklin Gothic Book" panose="020B0503020102020204" pitchFamily="34" charset="0"/>
                <a:cs typeface="Tahoma"/>
              </a:rPr>
              <a:t>Given</a:t>
            </a:r>
            <a:r>
              <a:rPr lang="en-IN" sz="2000" spc="30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195" dirty="0">
                <a:latin typeface="Franklin Gothic Book" panose="020B0503020102020204" pitchFamily="34" charset="0"/>
                <a:cs typeface="Tahoma"/>
              </a:rPr>
              <a:t>that</a:t>
            </a:r>
            <a:r>
              <a:rPr lang="en-IN" sz="2000" spc="30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175" dirty="0">
                <a:latin typeface="Franklin Gothic Book" panose="020B0503020102020204" pitchFamily="34" charset="0"/>
                <a:cs typeface="Tahoma"/>
              </a:rPr>
              <a:t>this</a:t>
            </a:r>
            <a:r>
              <a:rPr lang="en-IN" sz="2000" spc="35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180" dirty="0">
                <a:latin typeface="Franklin Gothic Book" panose="020B0503020102020204" pitchFamily="34" charset="0"/>
                <a:cs typeface="Tahoma"/>
              </a:rPr>
              <a:t>well</a:t>
            </a:r>
            <a:r>
              <a:rPr lang="en-IN" sz="2000" spc="30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220" dirty="0">
                <a:latin typeface="Franklin Gothic Book" panose="020B0503020102020204" pitchFamily="34" charset="0"/>
                <a:cs typeface="Tahoma"/>
              </a:rPr>
              <a:t>has</a:t>
            </a:r>
            <a:r>
              <a:rPr lang="en-IN" sz="2000" spc="40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229" dirty="0">
                <a:latin typeface="Franklin Gothic Book" panose="020B0503020102020204" pitchFamily="34" charset="0"/>
                <a:cs typeface="Tahoma"/>
              </a:rPr>
              <a:t>been</a:t>
            </a:r>
            <a:r>
              <a:rPr lang="en-IN" sz="2000" spc="30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215" dirty="0">
                <a:latin typeface="Franklin Gothic Book" panose="020B0503020102020204" pitchFamily="34" charset="0"/>
                <a:cs typeface="Tahoma"/>
              </a:rPr>
              <a:t>scheduled</a:t>
            </a:r>
            <a:r>
              <a:rPr lang="en-IN" sz="2000" spc="45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-105" dirty="0">
                <a:latin typeface="Franklin Gothic Book" panose="020B0503020102020204" pitchFamily="34" charset="0"/>
                <a:cs typeface="Tahoma"/>
              </a:rPr>
              <a:t>for  </a:t>
            </a:r>
            <a:r>
              <a:rPr lang="en-IN" sz="2000" spc="240" dirty="0">
                <a:latin typeface="Franklin Gothic Book" panose="020B0503020102020204" pitchFamily="34" charset="0"/>
                <a:cs typeface="Tahoma"/>
              </a:rPr>
              <a:t>a</a:t>
            </a:r>
            <a:r>
              <a:rPr lang="en-IN" sz="2000" spc="35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200" dirty="0">
                <a:latin typeface="Franklin Gothic Book" panose="020B0503020102020204" pitchFamily="34" charset="0"/>
                <a:cs typeface="Tahoma"/>
              </a:rPr>
              <a:t>detailed</a:t>
            </a:r>
            <a:r>
              <a:rPr lang="en-IN" sz="2000" spc="35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160" dirty="0">
                <a:latin typeface="Franklin Gothic Book" panose="020B0503020102020204" pitchFamily="34" charset="0"/>
                <a:cs typeface="Tahoma"/>
              </a:rPr>
              <a:t>test,</a:t>
            </a:r>
            <a:r>
              <a:rPr lang="en-IN" sz="2000" spc="35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210" dirty="0">
                <a:latin typeface="Franklin Gothic Book" panose="020B0503020102020204" pitchFamily="34" charset="0"/>
                <a:cs typeface="Tahoma"/>
              </a:rPr>
              <a:t>what</a:t>
            </a:r>
            <a:r>
              <a:rPr lang="en-IN" sz="2000" spc="25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165" dirty="0">
                <a:latin typeface="Franklin Gothic Book" panose="020B0503020102020204" pitchFamily="34" charset="0"/>
                <a:cs typeface="Tahoma"/>
              </a:rPr>
              <a:t>is</a:t>
            </a:r>
            <a:r>
              <a:rPr lang="en-IN" sz="2000" spc="35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200" dirty="0">
                <a:latin typeface="Franklin Gothic Book" panose="020B0503020102020204" pitchFamily="34" charset="0"/>
                <a:cs typeface="Tahoma"/>
              </a:rPr>
              <a:t>the</a:t>
            </a:r>
            <a:r>
              <a:rPr lang="en-IN" sz="2000" spc="30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185" dirty="0">
                <a:latin typeface="Franklin Gothic Book" panose="020B0503020102020204" pitchFamily="34" charset="0"/>
                <a:cs typeface="Tahoma"/>
              </a:rPr>
              <a:t>probability</a:t>
            </a:r>
            <a:r>
              <a:rPr lang="en-IN" sz="2000" spc="35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190" dirty="0">
                <a:latin typeface="Franklin Gothic Book" panose="020B0503020102020204" pitchFamily="34" charset="0"/>
                <a:cs typeface="Tahoma"/>
              </a:rPr>
              <a:t>that  </a:t>
            </a:r>
            <a:r>
              <a:rPr lang="en-IN" sz="2000" spc="200" dirty="0">
                <a:latin typeface="Franklin Gothic Book" panose="020B0503020102020204" pitchFamily="34" charset="0"/>
                <a:cs typeface="Tahoma"/>
              </a:rPr>
              <a:t>the </a:t>
            </a:r>
            <a:r>
              <a:rPr lang="en-IN" sz="2000" spc="180" dirty="0">
                <a:latin typeface="Franklin Gothic Book" panose="020B0503020102020204" pitchFamily="34" charset="0"/>
                <a:cs typeface="Tahoma"/>
              </a:rPr>
              <a:t>well </a:t>
            </a:r>
            <a:r>
              <a:rPr lang="en-IN" sz="2000" spc="155" dirty="0">
                <a:latin typeface="Franklin Gothic Book" panose="020B0503020102020204" pitchFamily="34" charset="0"/>
                <a:cs typeface="Tahoma"/>
              </a:rPr>
              <a:t>will </a:t>
            </a:r>
            <a:r>
              <a:rPr lang="en-IN" sz="2000" spc="235" dirty="0">
                <a:latin typeface="Franklin Gothic Book" panose="020B0503020102020204" pitchFamily="34" charset="0"/>
                <a:cs typeface="Tahoma"/>
              </a:rPr>
              <a:t>be</a:t>
            </a:r>
            <a:r>
              <a:rPr lang="en-IN" sz="2000" spc="-425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2000" spc="195" dirty="0">
                <a:latin typeface="Franklin Gothic Book" panose="020B0503020102020204" pitchFamily="34" charset="0"/>
                <a:cs typeface="Tahoma"/>
              </a:rPr>
              <a:t>successful?</a:t>
            </a:r>
            <a:endParaRPr lang="en-IN" sz="2000" dirty="0">
              <a:latin typeface="Franklin Gothic Book" panose="020B0503020102020204" pitchFamily="34" charset="0"/>
              <a:cs typeface="Tahoma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8092420-CEE8-429B-B83D-624DEC4C3EDE}"/>
              </a:ext>
            </a:extLst>
          </p:cNvPr>
          <p:cNvSpPr txBox="1"/>
          <p:nvPr/>
        </p:nvSpPr>
        <p:spPr>
          <a:xfrm>
            <a:off x="1676400" y="4071117"/>
            <a:ext cx="10515600" cy="2244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000" spc="-5" dirty="0">
                <a:latin typeface="Franklin Gothic Book" panose="020B0503020102020204" pitchFamily="34" charset="0"/>
                <a:cs typeface="Times New Roman"/>
              </a:rPr>
              <a:t>Let P(S) = Probability of Successful Well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000" spc="-5" dirty="0">
                <a:latin typeface="Franklin Gothic Book" panose="020B0503020102020204" pitchFamily="34" charset="0"/>
                <a:cs typeface="Times New Roman"/>
              </a:rPr>
              <a:t>      P(U) = Probability of Unsuccessful Well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000" spc="-5" dirty="0">
                <a:latin typeface="Franklin Gothic Book" panose="020B0503020102020204" pitchFamily="34" charset="0"/>
                <a:cs typeface="Times New Roman"/>
              </a:rPr>
              <a:t>      D = Event of a Detailed Test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IN" sz="2000" spc="-5" dirty="0">
              <a:latin typeface="Franklin Gothic Book" panose="020B0503020102020204" pitchFamily="34" charset="0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000" spc="-5" dirty="0">
                <a:latin typeface="Franklin Gothic Book" panose="020B0503020102020204" pitchFamily="34" charset="0"/>
                <a:cs typeface="Times New Roman"/>
              </a:rPr>
              <a:t>      Given : P(D|S) = 0.6  and P(D|U) = 0.2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000" spc="-5" dirty="0">
                <a:latin typeface="Franklin Gothic Book" panose="020B0503020102020204" pitchFamily="34" charset="0"/>
                <a:cs typeface="Times New Roman"/>
              </a:rPr>
              <a:t>      Our Goal : Calculate P(S|D)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000" spc="-5" dirty="0">
                <a:latin typeface="Franklin Gothic Book" panose="020B0503020102020204" pitchFamily="34" charset="0"/>
                <a:cs typeface="Times New Roman"/>
              </a:rPr>
              <a:t>                     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9F898F-8404-4937-996E-ECD5CB20B2F0}"/>
                  </a:ext>
                </a:extLst>
              </p14:cNvPr>
              <p14:cNvContentPartPr/>
              <p14:nvPr/>
            </p14:nvContentPartPr>
            <p14:xfrm>
              <a:off x="1157040" y="1948320"/>
              <a:ext cx="10196280" cy="3774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9F898F-8404-4937-996E-ECD5CB20B2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7680" y="1938960"/>
                <a:ext cx="10215000" cy="379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3640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Example – Bayes Theorem - 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4CF0F3C-6B96-409E-83D0-53CAD3F840F5}"/>
              </a:ext>
            </a:extLst>
          </p:cNvPr>
          <p:cNvGrpSpPr/>
          <p:nvPr/>
        </p:nvGrpSpPr>
        <p:grpSpPr>
          <a:xfrm>
            <a:off x="838200" y="2825565"/>
            <a:ext cx="5499469" cy="2694219"/>
            <a:chOff x="2703543" y="2655556"/>
            <a:chExt cx="4241451" cy="2127619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A563D099-76A5-4B98-8D03-969838994F58}"/>
                </a:ext>
              </a:extLst>
            </p:cNvPr>
            <p:cNvSpPr/>
            <p:nvPr/>
          </p:nvSpPr>
          <p:spPr>
            <a:xfrm>
              <a:off x="3793490" y="2964178"/>
              <a:ext cx="1859280" cy="65320"/>
            </a:xfrm>
            <a:custGeom>
              <a:avLst/>
              <a:gdLst/>
              <a:ahLst/>
              <a:cxnLst/>
              <a:rect l="l" t="t" r="r" b="b"/>
              <a:pathLst>
                <a:path w="3196590">
                  <a:moveTo>
                    <a:pt x="0" y="0"/>
                  </a:moveTo>
                  <a:lnTo>
                    <a:pt x="3196590" y="0"/>
                  </a:lnTo>
                </a:path>
              </a:pathLst>
            </a:custGeom>
            <a:ln w="11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Franklin Gothic Book" panose="020B0503020102020204" pitchFamily="34" charset="0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A6279C89-6D0E-41FF-BA3D-A7955AB9E44B}"/>
                </a:ext>
              </a:extLst>
            </p:cNvPr>
            <p:cNvSpPr/>
            <p:nvPr/>
          </p:nvSpPr>
          <p:spPr>
            <a:xfrm>
              <a:off x="3793490" y="3775709"/>
              <a:ext cx="1860550" cy="0"/>
            </a:xfrm>
            <a:custGeom>
              <a:avLst/>
              <a:gdLst/>
              <a:ahLst/>
              <a:cxnLst/>
              <a:rect l="l" t="t" r="r" b="b"/>
              <a:pathLst>
                <a:path w="1860550">
                  <a:moveTo>
                    <a:pt x="0" y="0"/>
                  </a:moveTo>
                  <a:lnTo>
                    <a:pt x="1860550" y="0"/>
                  </a:lnTo>
                </a:path>
              </a:pathLst>
            </a:custGeom>
            <a:ln w="11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Franklin Gothic Book" panose="020B0503020102020204" pitchFamily="34" charset="0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64DE6C70-C60B-4FDC-8D99-63F4375A40EE}"/>
                </a:ext>
              </a:extLst>
            </p:cNvPr>
            <p:cNvSpPr/>
            <p:nvPr/>
          </p:nvSpPr>
          <p:spPr>
            <a:xfrm>
              <a:off x="3793490" y="4583429"/>
              <a:ext cx="947419" cy="0"/>
            </a:xfrm>
            <a:custGeom>
              <a:avLst/>
              <a:gdLst/>
              <a:ahLst/>
              <a:cxnLst/>
              <a:rect l="l" t="t" r="r" b="b"/>
              <a:pathLst>
                <a:path w="947420">
                  <a:moveTo>
                    <a:pt x="0" y="0"/>
                  </a:moveTo>
                  <a:lnTo>
                    <a:pt x="947420" y="0"/>
                  </a:lnTo>
                </a:path>
              </a:pathLst>
            </a:custGeom>
            <a:ln w="11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Franklin Gothic Book" panose="020B0503020102020204" pitchFamily="34" charset="0"/>
              </a:endParaRPr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C3A4F354-D6DF-4EF3-9B93-BA5B6548D05C}"/>
                </a:ext>
              </a:extLst>
            </p:cNvPr>
            <p:cNvSpPr txBox="1"/>
            <p:nvPr/>
          </p:nvSpPr>
          <p:spPr>
            <a:xfrm>
              <a:off x="4074159" y="4185920"/>
              <a:ext cx="378460" cy="20355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600" spc="-5" dirty="0">
                  <a:latin typeface="Franklin Gothic Book" panose="020B0503020102020204" pitchFamily="34" charset="0"/>
                  <a:cs typeface="Times New Roman"/>
                </a:rPr>
                <a:t>.</a:t>
              </a:r>
              <a:r>
                <a:rPr sz="1600" spc="15" dirty="0">
                  <a:latin typeface="Franklin Gothic Book" panose="020B0503020102020204" pitchFamily="34" charset="0"/>
                  <a:cs typeface="Times New Roman"/>
                </a:rPr>
                <a:t>2</a:t>
              </a:r>
              <a:r>
                <a:rPr sz="1600" spc="5" dirty="0">
                  <a:latin typeface="Franklin Gothic Book" panose="020B0503020102020204" pitchFamily="34" charset="0"/>
                  <a:cs typeface="Times New Roman"/>
                </a:rPr>
                <a:t>4</a:t>
              </a:r>
              <a:endParaRPr sz="1600">
                <a:latin typeface="Franklin Gothic Book" panose="020B0503020102020204" pitchFamily="34" charset="0"/>
                <a:cs typeface="Times New Roman"/>
              </a:endParaRPr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DB41DFA2-AF2A-489A-B81A-9B6CA205751E}"/>
                </a:ext>
              </a:extLst>
            </p:cNvPr>
            <p:cNvSpPr txBox="1"/>
            <p:nvPr/>
          </p:nvSpPr>
          <p:spPr>
            <a:xfrm>
              <a:off x="4263389" y="2655556"/>
              <a:ext cx="1376680" cy="20355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600" spc="10" dirty="0">
                  <a:latin typeface="Franklin Gothic Book" panose="020B0503020102020204" pitchFamily="34" charset="0"/>
                  <a:cs typeface="Times New Roman"/>
                </a:rPr>
                <a:t>P(D</a:t>
              </a:r>
              <a:r>
                <a:rPr sz="1600" spc="-229" dirty="0"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sz="1600" dirty="0">
                  <a:latin typeface="Franklin Gothic Book" panose="020B0503020102020204" pitchFamily="34" charset="0"/>
                  <a:cs typeface="Times New Roman"/>
                </a:rPr>
                <a:t>|</a:t>
              </a:r>
              <a:r>
                <a:rPr sz="1600" spc="-260" dirty="0"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sz="1600" spc="5" dirty="0">
                  <a:latin typeface="Franklin Gothic Book" panose="020B0503020102020204" pitchFamily="34" charset="0"/>
                  <a:cs typeface="Times New Roman"/>
                </a:rPr>
                <a:t>S)P(S)</a:t>
              </a:r>
              <a:endParaRPr sz="1600" dirty="0">
                <a:latin typeface="Franklin Gothic Book" panose="020B0503020102020204" pitchFamily="34" charset="0"/>
                <a:cs typeface="Times New Roman"/>
              </a:endParaRPr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779FCB96-ACEA-4698-ABF1-5664C7D6F9B4}"/>
                </a:ext>
              </a:extLst>
            </p:cNvPr>
            <p:cNvSpPr txBox="1"/>
            <p:nvPr/>
          </p:nvSpPr>
          <p:spPr>
            <a:xfrm>
              <a:off x="4757420" y="4462390"/>
              <a:ext cx="947419" cy="20355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IN" sz="1600" spc="375" dirty="0">
                  <a:latin typeface="Franklin Gothic Book" panose="020B0503020102020204" pitchFamily="34" charset="0"/>
                  <a:cs typeface="Times New Roman"/>
                </a:rPr>
                <a:t> =0</a:t>
              </a:r>
              <a:r>
                <a:rPr sz="1600" spc="-5" dirty="0">
                  <a:latin typeface="Franklin Gothic Book" panose="020B0503020102020204" pitchFamily="34" charset="0"/>
                  <a:cs typeface="Times New Roman"/>
                </a:rPr>
                <a:t>.</a:t>
              </a:r>
              <a:r>
                <a:rPr sz="1600" spc="25" dirty="0">
                  <a:latin typeface="Franklin Gothic Book" panose="020B0503020102020204" pitchFamily="34" charset="0"/>
                  <a:cs typeface="Times New Roman"/>
                </a:rPr>
                <a:t>6</a:t>
              </a:r>
              <a:r>
                <a:rPr sz="1600" spc="15" dirty="0">
                  <a:latin typeface="Franklin Gothic Book" panose="020B0503020102020204" pitchFamily="34" charset="0"/>
                  <a:cs typeface="Times New Roman"/>
                </a:rPr>
                <a:t>6</a:t>
              </a:r>
              <a:r>
                <a:rPr sz="1600" spc="5" dirty="0">
                  <a:latin typeface="Franklin Gothic Book" panose="020B0503020102020204" pitchFamily="34" charset="0"/>
                  <a:cs typeface="Times New Roman"/>
                </a:rPr>
                <a:t>7</a:t>
              </a:r>
              <a:endParaRPr sz="1600" dirty="0">
                <a:latin typeface="Franklin Gothic Book" panose="020B0503020102020204" pitchFamily="34" charset="0"/>
                <a:cs typeface="Times New Roman"/>
              </a:endParaRPr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FBF8EE8B-8E90-4D50-A73F-61A4B0BA3972}"/>
                </a:ext>
              </a:extLst>
            </p:cNvPr>
            <p:cNvSpPr txBox="1"/>
            <p:nvPr/>
          </p:nvSpPr>
          <p:spPr>
            <a:xfrm>
              <a:off x="3782059" y="4579620"/>
              <a:ext cx="963930" cy="20355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600" spc="10" dirty="0">
                  <a:latin typeface="Franklin Gothic Book" panose="020B0503020102020204" pitchFamily="34" charset="0"/>
                  <a:cs typeface="Times New Roman"/>
                </a:rPr>
                <a:t>.24</a:t>
              </a:r>
              <a:r>
                <a:rPr sz="1600" spc="-290" dirty="0"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lang="en-IN" sz="1600" spc="75" dirty="0">
                  <a:latin typeface="Franklin Gothic Book" panose="020B0503020102020204" pitchFamily="34" charset="0"/>
                  <a:cs typeface="Times New Roman"/>
                </a:rPr>
                <a:t>+ </a:t>
              </a:r>
              <a:r>
                <a:rPr sz="1600" spc="75" dirty="0">
                  <a:latin typeface="Franklin Gothic Book" panose="020B0503020102020204" pitchFamily="34" charset="0"/>
                  <a:cs typeface="Times New Roman"/>
                </a:rPr>
                <a:t>.12</a:t>
              </a:r>
              <a:endParaRPr sz="1600" dirty="0">
                <a:latin typeface="Franklin Gothic Book" panose="020B0503020102020204" pitchFamily="34" charset="0"/>
                <a:cs typeface="Times New Roman"/>
              </a:endParaRPr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EA30D65E-26D0-4B73-95E4-8BADF052C6DF}"/>
                </a:ext>
              </a:extLst>
            </p:cNvPr>
            <p:cNvSpPr txBox="1"/>
            <p:nvPr/>
          </p:nvSpPr>
          <p:spPr>
            <a:xfrm>
              <a:off x="3499481" y="4441385"/>
              <a:ext cx="249554" cy="20355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IN" sz="1600" spc="550" dirty="0">
                  <a:latin typeface="Franklin Gothic Book" panose="020B0503020102020204" pitchFamily="34" charset="0"/>
                  <a:cs typeface="Symbol"/>
                </a:rPr>
                <a:t>=</a:t>
              </a:r>
              <a:endParaRPr sz="1600" dirty="0">
                <a:latin typeface="Franklin Gothic Book" panose="020B0503020102020204" pitchFamily="34" charset="0"/>
                <a:cs typeface="Symbol"/>
              </a:endParaRPr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A40B91D5-2C68-4AF4-B9C9-150C3084D488}"/>
                </a:ext>
              </a:extLst>
            </p:cNvPr>
            <p:cNvSpPr txBox="1"/>
            <p:nvPr/>
          </p:nvSpPr>
          <p:spPr>
            <a:xfrm>
              <a:off x="3794759" y="3771900"/>
              <a:ext cx="1859280" cy="20355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600" spc="-5" dirty="0">
                  <a:latin typeface="Franklin Gothic Book" panose="020B0503020102020204" pitchFamily="34" charset="0"/>
                  <a:cs typeface="Times New Roman"/>
                </a:rPr>
                <a:t>(.6)(.4)</a:t>
              </a:r>
              <a:r>
                <a:rPr sz="1600" spc="-204" dirty="0"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lang="en-IN" sz="1600" spc="85" dirty="0">
                  <a:latin typeface="Franklin Gothic Book" panose="020B0503020102020204" pitchFamily="34" charset="0"/>
                  <a:cs typeface="Times New Roman"/>
                </a:rPr>
                <a:t>+ </a:t>
              </a:r>
              <a:r>
                <a:rPr sz="1600" spc="-5" dirty="0">
                  <a:latin typeface="Franklin Gothic Book" panose="020B0503020102020204" pitchFamily="34" charset="0"/>
                  <a:cs typeface="Times New Roman"/>
                </a:rPr>
                <a:t>(.2)(.6)</a:t>
              </a:r>
              <a:endParaRPr sz="1600" dirty="0">
                <a:latin typeface="Franklin Gothic Book" panose="020B0503020102020204" pitchFamily="34" charset="0"/>
                <a:cs typeface="Times New Roman"/>
              </a:endParaRPr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E51BA8F7-AC6F-4EA6-8279-92EA4A8BB235}"/>
                </a:ext>
              </a:extLst>
            </p:cNvPr>
            <p:cNvSpPr txBox="1"/>
            <p:nvPr/>
          </p:nvSpPr>
          <p:spPr>
            <a:xfrm>
              <a:off x="3532505" y="3618517"/>
              <a:ext cx="249554" cy="20355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IN" sz="1600" spc="550" dirty="0">
                  <a:latin typeface="Franklin Gothic Book" panose="020B0503020102020204" pitchFamily="34" charset="0"/>
                  <a:cs typeface="Symbol"/>
                </a:rPr>
                <a:t>=</a:t>
              </a:r>
              <a:endParaRPr sz="1600" dirty="0">
                <a:latin typeface="Franklin Gothic Book" panose="020B0503020102020204" pitchFamily="34" charset="0"/>
                <a:cs typeface="Symbol"/>
              </a:endParaRPr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F9BB182C-C926-4F18-B2C8-D44942532A63}"/>
                </a:ext>
              </a:extLst>
            </p:cNvPr>
            <p:cNvSpPr txBox="1"/>
            <p:nvPr/>
          </p:nvSpPr>
          <p:spPr>
            <a:xfrm>
              <a:off x="3851909" y="2875026"/>
              <a:ext cx="3093085" cy="802067"/>
            </a:xfrm>
            <a:prstGeom prst="rect">
              <a:avLst/>
            </a:prstGeom>
          </p:spPr>
          <p:txBody>
            <a:bodyPr vert="horz" wrap="square" lIns="0" tIns="9652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60"/>
                </a:spcBef>
              </a:pPr>
              <a:r>
                <a:rPr sz="1600" spc="10" dirty="0">
                  <a:latin typeface="Franklin Gothic Book" panose="020B0503020102020204" pitchFamily="34" charset="0"/>
                  <a:cs typeface="Times New Roman"/>
                </a:rPr>
                <a:t>P(D</a:t>
              </a:r>
              <a:r>
                <a:rPr sz="1600" spc="-200" dirty="0"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sz="1600" dirty="0">
                  <a:latin typeface="Franklin Gothic Book" panose="020B0503020102020204" pitchFamily="34" charset="0"/>
                  <a:cs typeface="Times New Roman"/>
                </a:rPr>
                <a:t>|</a:t>
              </a:r>
              <a:r>
                <a:rPr sz="1600" spc="-245" dirty="0"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sz="1600" spc="5" dirty="0">
                  <a:latin typeface="Franklin Gothic Book" panose="020B0503020102020204" pitchFamily="34" charset="0"/>
                  <a:cs typeface="Times New Roman"/>
                </a:rPr>
                <a:t>S)P(S)</a:t>
              </a:r>
              <a:r>
                <a:rPr sz="1600" spc="-200" dirty="0"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lang="en-IN" sz="1600" spc="85" dirty="0">
                  <a:latin typeface="Franklin Gothic Book" panose="020B0503020102020204" pitchFamily="34" charset="0"/>
                  <a:cs typeface="Times New Roman"/>
                </a:rPr>
                <a:t>+</a:t>
              </a:r>
              <a:r>
                <a:rPr sz="1600" spc="-225" dirty="0"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sz="1600" spc="10" dirty="0">
                  <a:latin typeface="Franklin Gothic Book" panose="020B0503020102020204" pitchFamily="34" charset="0"/>
                  <a:cs typeface="Times New Roman"/>
                </a:rPr>
                <a:t>P(D</a:t>
              </a:r>
              <a:r>
                <a:rPr sz="1600" spc="-200" dirty="0"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sz="1600" dirty="0">
                  <a:latin typeface="Franklin Gothic Book" panose="020B0503020102020204" pitchFamily="34" charset="0"/>
                  <a:cs typeface="Times New Roman"/>
                </a:rPr>
                <a:t>|</a:t>
              </a:r>
              <a:r>
                <a:rPr sz="1600" spc="-110" dirty="0"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sz="1600" spc="10" dirty="0">
                  <a:latin typeface="Franklin Gothic Book" panose="020B0503020102020204" pitchFamily="34" charset="0"/>
                  <a:cs typeface="Times New Roman"/>
                </a:rPr>
                <a:t>U)P(U)</a:t>
              </a:r>
              <a:endParaRPr sz="1600" dirty="0">
                <a:latin typeface="Franklin Gothic Book" panose="020B0503020102020204" pitchFamily="34" charset="0"/>
                <a:cs typeface="Times New Roman"/>
              </a:endParaRPr>
            </a:p>
            <a:p>
              <a:pPr marL="476250">
                <a:lnSpc>
                  <a:spcPct val="100000"/>
                </a:lnSpc>
                <a:spcBef>
                  <a:spcPts val="660"/>
                </a:spcBef>
              </a:pPr>
              <a:endParaRPr lang="en-IN" sz="1600" spc="-5" dirty="0">
                <a:latin typeface="Franklin Gothic Book" panose="020B0503020102020204" pitchFamily="34" charset="0"/>
                <a:cs typeface="Times New Roman"/>
              </a:endParaRPr>
            </a:p>
            <a:p>
              <a:pPr marL="476250">
                <a:lnSpc>
                  <a:spcPct val="100000"/>
                </a:lnSpc>
                <a:spcBef>
                  <a:spcPts val="660"/>
                </a:spcBef>
              </a:pPr>
              <a:r>
                <a:rPr sz="1600" spc="-5" dirty="0">
                  <a:latin typeface="Franklin Gothic Book" panose="020B0503020102020204" pitchFamily="34" charset="0"/>
                  <a:cs typeface="Times New Roman"/>
                </a:rPr>
                <a:t>(.6)(.4)</a:t>
              </a:r>
              <a:endParaRPr sz="1600" dirty="0">
                <a:latin typeface="Franklin Gothic Book" panose="020B0503020102020204" pitchFamily="34" charset="0"/>
                <a:cs typeface="Times New Roman"/>
              </a:endParaRPr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DC4F0E39-1464-4315-92E8-B93665BDF184}"/>
                </a:ext>
              </a:extLst>
            </p:cNvPr>
            <p:cNvSpPr txBox="1"/>
            <p:nvPr/>
          </p:nvSpPr>
          <p:spPr>
            <a:xfrm>
              <a:off x="2703543" y="2825944"/>
              <a:ext cx="1162685" cy="20355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600" spc="5" dirty="0">
                  <a:latin typeface="Franklin Gothic Book" panose="020B0503020102020204" pitchFamily="34" charset="0"/>
                  <a:cs typeface="Times New Roman"/>
                </a:rPr>
                <a:t>P(S</a:t>
              </a:r>
              <a:r>
                <a:rPr sz="1600" spc="-295" dirty="0"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sz="1600" dirty="0">
                  <a:latin typeface="Franklin Gothic Book" panose="020B0503020102020204" pitchFamily="34" charset="0"/>
                  <a:cs typeface="Times New Roman"/>
                </a:rPr>
                <a:t>|</a:t>
              </a:r>
              <a:r>
                <a:rPr sz="1600" spc="-160" dirty="0"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sz="1600" spc="15" dirty="0">
                  <a:latin typeface="Franklin Gothic Book" panose="020B0503020102020204" pitchFamily="34" charset="0"/>
                  <a:cs typeface="Times New Roman"/>
                </a:rPr>
                <a:t>D)</a:t>
              </a:r>
              <a:r>
                <a:rPr sz="1600" spc="-100" dirty="0">
                  <a:latin typeface="Franklin Gothic Book" panose="020B0503020102020204" pitchFamily="34" charset="0"/>
                  <a:cs typeface="Times New Roman"/>
                </a:rPr>
                <a:t> </a:t>
              </a:r>
              <a:r>
                <a:rPr lang="en-IN" sz="1600" spc="550" dirty="0">
                  <a:latin typeface="Franklin Gothic Book" panose="020B0503020102020204" pitchFamily="34" charset="0"/>
                  <a:cs typeface="Times New Roman"/>
                </a:rPr>
                <a:t>=</a:t>
              </a:r>
              <a:endParaRPr sz="1600" dirty="0">
                <a:latin typeface="Franklin Gothic Book" panose="020B0503020102020204" pitchFamily="34" charset="0"/>
                <a:cs typeface="Symbol"/>
              </a:endParaRPr>
            </a:p>
          </p:txBody>
        </p:sp>
      </p:grp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A4767225-B216-45D1-89A8-360A72744F94}"/>
              </a:ext>
            </a:extLst>
          </p:cNvPr>
          <p:cNvGraphicFramePr>
            <a:graphicFrameLocks noGrp="1"/>
          </p:cNvGraphicFramePr>
          <p:nvPr/>
        </p:nvGraphicFramePr>
        <p:xfrm>
          <a:off x="5177130" y="2940400"/>
          <a:ext cx="6631843" cy="1823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8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02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10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300" spc="-5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Event</a:t>
                      </a:r>
                      <a:endParaRPr sz="1300" dirty="0"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520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311150" marR="304800" indent="1778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300" spc="-5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Prior  </a:t>
                      </a:r>
                      <a:r>
                        <a:rPr sz="1300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P</a:t>
                      </a:r>
                      <a:r>
                        <a:rPr sz="1300" spc="5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r</a:t>
                      </a:r>
                      <a:r>
                        <a:rPr sz="1300" spc="-10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o</a:t>
                      </a:r>
                      <a:r>
                        <a:rPr sz="1300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b.</a:t>
                      </a:r>
                      <a:endParaRPr sz="1300"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685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480695" marR="161925" indent="-311150">
                        <a:lnSpc>
                          <a:spcPct val="79400"/>
                        </a:lnSpc>
                        <a:spcBef>
                          <a:spcPts val="1010"/>
                        </a:spcBef>
                      </a:pPr>
                      <a:r>
                        <a:rPr sz="1300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C</a:t>
                      </a:r>
                      <a:r>
                        <a:rPr sz="1300" spc="-10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o</a:t>
                      </a:r>
                      <a:r>
                        <a:rPr sz="1300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ndi</a:t>
                      </a:r>
                      <a:r>
                        <a:rPr sz="1300" spc="-10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t</a:t>
                      </a:r>
                      <a:r>
                        <a:rPr sz="1300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ion</a:t>
                      </a:r>
                      <a:r>
                        <a:rPr sz="1300" spc="-5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a</a:t>
                      </a:r>
                      <a:r>
                        <a:rPr sz="1300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l  </a:t>
                      </a:r>
                      <a:r>
                        <a:rPr sz="1300" spc="-5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Prob.</a:t>
                      </a:r>
                      <a:endParaRPr sz="1300"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1282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480695" marR="473709" indent="2413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300" spc="-5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Joint  </a:t>
                      </a:r>
                      <a:r>
                        <a:rPr sz="1300" spc="-10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P</a:t>
                      </a:r>
                      <a:r>
                        <a:rPr sz="1300" spc="5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r</a:t>
                      </a:r>
                      <a:r>
                        <a:rPr sz="1300" spc="-10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o</a:t>
                      </a:r>
                      <a:r>
                        <a:rPr sz="1300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b.</a:t>
                      </a:r>
                      <a:endParaRPr sz="1300"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685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546100" marR="410209" indent="-12827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300" spc="-10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R</a:t>
                      </a:r>
                      <a:r>
                        <a:rPr sz="1300" spc="-5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e</a:t>
                      </a:r>
                      <a:r>
                        <a:rPr sz="1300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vi</a:t>
                      </a:r>
                      <a:r>
                        <a:rPr sz="1300" spc="-10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s</a:t>
                      </a:r>
                      <a:r>
                        <a:rPr sz="1300" spc="-5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e</a:t>
                      </a:r>
                      <a:r>
                        <a:rPr sz="1300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d  </a:t>
                      </a:r>
                      <a:r>
                        <a:rPr sz="1300" spc="-5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Prob.</a:t>
                      </a:r>
                      <a:endParaRPr sz="1300"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685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300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S</a:t>
                      </a:r>
                      <a:r>
                        <a:rPr sz="1300" spc="-10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(successful)</a:t>
                      </a:r>
                      <a:endParaRPr sz="1300"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692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300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.4</a:t>
                      </a:r>
                      <a:endParaRPr sz="1300"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692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300" spc="-5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.6</a:t>
                      </a:r>
                      <a:endParaRPr sz="1300"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692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300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.4*.6 =</a:t>
                      </a:r>
                      <a:r>
                        <a:rPr sz="1300" spc="-70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 </a:t>
                      </a:r>
                      <a:r>
                        <a:rPr sz="1300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.24</a:t>
                      </a:r>
                      <a:endParaRPr sz="1300"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692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300" spc="-5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.24/.36 </a:t>
                      </a:r>
                      <a:r>
                        <a:rPr sz="1300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=</a:t>
                      </a:r>
                      <a:r>
                        <a:rPr sz="1300" spc="-30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.667</a:t>
                      </a:r>
                      <a:endParaRPr sz="1300" dirty="0"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692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6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300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U</a:t>
                      </a:r>
                      <a:r>
                        <a:rPr sz="1300" spc="-15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(unsuccessful)</a:t>
                      </a:r>
                      <a:endParaRPr sz="1300" dirty="0"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679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300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.6</a:t>
                      </a:r>
                      <a:endParaRPr sz="1300"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679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300" spc="-5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.2</a:t>
                      </a:r>
                      <a:endParaRPr sz="1300"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679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2055"/>
                        </a:lnSpc>
                        <a:spcBef>
                          <a:spcPts val="535"/>
                        </a:spcBef>
                      </a:pPr>
                      <a:r>
                        <a:rPr sz="1300" u="sng" dirty="0">
                          <a:solidFill>
                            <a:srgbClr val="1B1B33"/>
                          </a:solidFill>
                          <a:uFill>
                            <a:solidFill>
                              <a:srgbClr val="1B1B33"/>
                            </a:solidFill>
                          </a:uFill>
                          <a:latin typeface="Franklin Gothic Book" panose="020B0503020102020204" pitchFamily="34" charset="0"/>
                          <a:cs typeface="Times New Roman"/>
                        </a:rPr>
                        <a:t>.6*.2 =</a:t>
                      </a:r>
                      <a:r>
                        <a:rPr sz="1300" u="sng" spc="-25" dirty="0">
                          <a:solidFill>
                            <a:srgbClr val="1B1B33"/>
                          </a:solidFill>
                          <a:uFill>
                            <a:solidFill>
                              <a:srgbClr val="1B1B33"/>
                            </a:solidFill>
                          </a:uFill>
                          <a:latin typeface="Franklin Gothic Book" panose="020B0503020102020204" pitchFamily="34" charset="0"/>
                          <a:cs typeface="Times New Roman"/>
                        </a:rPr>
                        <a:t> </a:t>
                      </a:r>
                      <a:r>
                        <a:rPr sz="1300" u="sng" spc="-5" dirty="0">
                          <a:solidFill>
                            <a:srgbClr val="1B1B33"/>
                          </a:solidFill>
                          <a:uFill>
                            <a:solidFill>
                              <a:srgbClr val="1B1B33"/>
                            </a:solidFill>
                          </a:uFill>
                          <a:latin typeface="Franklin Gothic Book" panose="020B0503020102020204" pitchFamily="34" charset="0"/>
                          <a:cs typeface="Times New Roman"/>
                        </a:rPr>
                        <a:t>.12</a:t>
                      </a:r>
                      <a:r>
                        <a:rPr lang="en-IN" sz="1300" u="sng" spc="-5" dirty="0">
                          <a:solidFill>
                            <a:srgbClr val="1B1B33"/>
                          </a:solidFill>
                          <a:uFill>
                            <a:solidFill>
                              <a:srgbClr val="1B1B33"/>
                            </a:solidFill>
                          </a:uFill>
                          <a:latin typeface="Franklin Gothic Book" panose="020B0503020102020204" pitchFamily="34" charset="0"/>
                          <a:cs typeface="Times New Roman"/>
                        </a:rPr>
                        <a:t> </a:t>
                      </a:r>
                      <a:endParaRPr sz="1300" dirty="0">
                        <a:latin typeface="Franklin Gothic Book" panose="020B0503020102020204" pitchFamily="34" charset="0"/>
                        <a:cs typeface="Times New Roman"/>
                      </a:endParaRPr>
                    </a:p>
                    <a:p>
                      <a:pPr marL="744855">
                        <a:lnSpc>
                          <a:spcPts val="2055"/>
                        </a:lnSpc>
                      </a:pPr>
                      <a:r>
                        <a:rPr sz="1300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=</a:t>
                      </a:r>
                      <a:r>
                        <a:rPr sz="1300" spc="-40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 </a:t>
                      </a:r>
                      <a:r>
                        <a:rPr sz="1300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.36</a:t>
                      </a:r>
                      <a:endParaRPr sz="1300" dirty="0"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679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300" spc="-5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.12/.36 </a:t>
                      </a:r>
                      <a:r>
                        <a:rPr sz="1300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=</a:t>
                      </a:r>
                      <a:r>
                        <a:rPr sz="1300" spc="-30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solidFill>
                            <a:srgbClr val="1B1B33"/>
                          </a:solidFill>
                          <a:latin typeface="Franklin Gothic Book" panose="020B0503020102020204" pitchFamily="34" charset="0"/>
                          <a:cs typeface="Times New Roman"/>
                        </a:rPr>
                        <a:t>.333</a:t>
                      </a:r>
                      <a:endParaRPr sz="1300" dirty="0"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679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C543932-F82E-4DF2-A995-F925515364CD}"/>
              </a:ext>
            </a:extLst>
          </p:cNvPr>
          <p:cNvSpPr txBox="1"/>
          <p:nvPr/>
        </p:nvSpPr>
        <p:spPr>
          <a:xfrm>
            <a:off x="838200" y="1922403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spc="195" dirty="0">
                <a:latin typeface="Franklin Gothic Book" panose="020B0503020102020204" pitchFamily="34" charset="0"/>
                <a:cs typeface="Tahoma"/>
              </a:rPr>
              <a:t>Given</a:t>
            </a:r>
            <a:r>
              <a:rPr lang="en-IN" sz="1800" spc="5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1800" spc="170" dirty="0">
                <a:latin typeface="Franklin Gothic Book" panose="020B0503020102020204" pitchFamily="34" charset="0"/>
                <a:cs typeface="Tahoma"/>
              </a:rPr>
              <a:t>the</a:t>
            </a:r>
            <a:r>
              <a:rPr lang="en-IN" sz="1800" spc="15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1800" spc="175" dirty="0">
                <a:latin typeface="Franklin Gothic Book" panose="020B0503020102020204" pitchFamily="34" charset="0"/>
                <a:cs typeface="Tahoma"/>
              </a:rPr>
              <a:t>detailed</a:t>
            </a:r>
            <a:r>
              <a:rPr lang="en-IN" sz="1800" spc="15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1800" spc="140" dirty="0">
                <a:latin typeface="Franklin Gothic Book" panose="020B0503020102020204" pitchFamily="34" charset="0"/>
                <a:cs typeface="Tahoma"/>
              </a:rPr>
              <a:t>test,</a:t>
            </a:r>
            <a:r>
              <a:rPr lang="en-IN" sz="1800" spc="10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1800" spc="170" dirty="0">
                <a:latin typeface="Franklin Gothic Book" panose="020B0503020102020204" pitchFamily="34" charset="0"/>
                <a:cs typeface="Tahoma"/>
              </a:rPr>
              <a:t>the</a:t>
            </a:r>
            <a:r>
              <a:rPr lang="en-IN" sz="1800" spc="15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1800" spc="170" dirty="0">
                <a:latin typeface="Franklin Gothic Book" panose="020B0503020102020204" pitchFamily="34" charset="0"/>
                <a:cs typeface="Tahoma"/>
              </a:rPr>
              <a:t>revised</a:t>
            </a:r>
            <a:r>
              <a:rPr lang="en-IN" sz="1800" spc="20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1800" spc="155" dirty="0">
                <a:latin typeface="Franklin Gothic Book" panose="020B0503020102020204" pitchFamily="34" charset="0"/>
                <a:cs typeface="Tahoma"/>
              </a:rPr>
              <a:t>probability</a:t>
            </a:r>
            <a:r>
              <a:rPr lang="en-IN" sz="1800" spc="10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1800" spc="125" dirty="0">
                <a:latin typeface="Franklin Gothic Book" panose="020B0503020102020204" pitchFamily="34" charset="0"/>
                <a:cs typeface="Tahoma"/>
              </a:rPr>
              <a:t>of  </a:t>
            </a:r>
            <a:r>
              <a:rPr lang="en-IN" sz="1800" spc="204" dirty="0">
                <a:latin typeface="Franklin Gothic Book" panose="020B0503020102020204" pitchFamily="34" charset="0"/>
                <a:cs typeface="Tahoma"/>
              </a:rPr>
              <a:t>a </a:t>
            </a:r>
            <a:r>
              <a:rPr lang="en-IN" sz="1800" spc="170" dirty="0">
                <a:latin typeface="Franklin Gothic Book" panose="020B0503020102020204" pitchFamily="34" charset="0"/>
                <a:cs typeface="Tahoma"/>
              </a:rPr>
              <a:t>successful </a:t>
            </a:r>
            <a:r>
              <a:rPr lang="en-IN" sz="1800" spc="155" dirty="0">
                <a:latin typeface="Franklin Gothic Book" panose="020B0503020102020204" pitchFamily="34" charset="0"/>
                <a:cs typeface="Tahoma"/>
              </a:rPr>
              <a:t>well </a:t>
            </a:r>
            <a:r>
              <a:rPr lang="en-IN" sz="1800" spc="185" dirty="0">
                <a:latin typeface="Franklin Gothic Book" panose="020B0503020102020204" pitchFamily="34" charset="0"/>
                <a:cs typeface="Tahoma"/>
              </a:rPr>
              <a:t>has </a:t>
            </a:r>
            <a:r>
              <a:rPr lang="en-IN" sz="1800" spc="160" dirty="0">
                <a:latin typeface="Franklin Gothic Book" panose="020B0503020102020204" pitchFamily="34" charset="0"/>
                <a:cs typeface="Tahoma"/>
              </a:rPr>
              <a:t>risen </a:t>
            </a:r>
            <a:r>
              <a:rPr lang="en-IN" sz="1800" spc="155" dirty="0">
                <a:latin typeface="Franklin Gothic Book" panose="020B0503020102020204" pitchFamily="34" charset="0"/>
                <a:cs typeface="Tahoma"/>
              </a:rPr>
              <a:t>to </a:t>
            </a:r>
            <a:r>
              <a:rPr lang="en-IN" sz="1800" spc="165" dirty="0">
                <a:latin typeface="Franklin Gothic Book" panose="020B0503020102020204" pitchFamily="34" charset="0"/>
                <a:cs typeface="Tahoma"/>
              </a:rPr>
              <a:t>.667 </a:t>
            </a:r>
            <a:r>
              <a:rPr lang="en-IN" sz="1800" spc="155" dirty="0">
                <a:latin typeface="Franklin Gothic Book" panose="020B0503020102020204" pitchFamily="34" charset="0"/>
                <a:cs typeface="Tahoma"/>
              </a:rPr>
              <a:t>from </a:t>
            </a:r>
            <a:r>
              <a:rPr lang="en-IN" sz="1800" spc="175" dirty="0">
                <a:latin typeface="Franklin Gothic Book" panose="020B0503020102020204" pitchFamily="34" charset="0"/>
                <a:cs typeface="Tahoma"/>
              </a:rPr>
              <a:t>the  </a:t>
            </a:r>
            <a:r>
              <a:rPr lang="en-IN" sz="1800" spc="150" dirty="0">
                <a:latin typeface="Franklin Gothic Book" panose="020B0503020102020204" pitchFamily="34" charset="0"/>
                <a:cs typeface="Tahoma"/>
              </a:rPr>
              <a:t>original </a:t>
            </a:r>
            <a:r>
              <a:rPr lang="en-IN" sz="1800" spc="190" dirty="0">
                <a:latin typeface="Franklin Gothic Book" panose="020B0503020102020204" pitchFamily="34" charset="0"/>
                <a:cs typeface="Tahoma"/>
              </a:rPr>
              <a:t>estimate </a:t>
            </a:r>
            <a:r>
              <a:rPr lang="en-IN" sz="1800" spc="120" dirty="0">
                <a:latin typeface="Franklin Gothic Book" panose="020B0503020102020204" pitchFamily="34" charset="0"/>
                <a:cs typeface="Tahoma"/>
              </a:rPr>
              <a:t>of</a:t>
            </a:r>
            <a:r>
              <a:rPr lang="en-IN" sz="1800" spc="-300" dirty="0">
                <a:latin typeface="Franklin Gothic Book" panose="020B0503020102020204" pitchFamily="34" charset="0"/>
                <a:cs typeface="Tahoma"/>
              </a:rPr>
              <a:t> </a:t>
            </a:r>
            <a:r>
              <a:rPr lang="en-IN" sz="1800" spc="125" dirty="0">
                <a:latin typeface="Franklin Gothic Book" panose="020B0503020102020204" pitchFamily="34" charset="0"/>
                <a:cs typeface="Tahoma"/>
              </a:rPr>
              <a:t>0.4</a:t>
            </a:r>
            <a:endParaRPr lang="en-IN" dirty="0">
              <a:latin typeface="Franklin Gothic Book" panose="020B05030201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0D54A8-5FB0-4AE9-B07D-6F754FD03BAB}"/>
                  </a:ext>
                </a:extLst>
              </p14:cNvPr>
              <p14:cNvContentPartPr/>
              <p14:nvPr/>
            </p14:nvContentPartPr>
            <p14:xfrm>
              <a:off x="865800" y="1993320"/>
              <a:ext cx="10082160" cy="4314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0D54A8-5FB0-4AE9-B07D-6F754FD03B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440" y="1983960"/>
                <a:ext cx="10100880" cy="43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11664F-755E-4692-8DC5-B16472639BAB}"/>
                  </a:ext>
                </a:extLst>
              </p14:cNvPr>
              <p14:cNvContentPartPr/>
              <p14:nvPr/>
            </p14:nvContentPartPr>
            <p14:xfrm>
              <a:off x="864000" y="4186800"/>
              <a:ext cx="8640" cy="14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11664F-755E-4692-8DC5-B16472639B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4640" y="4177440"/>
                <a:ext cx="27360" cy="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997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AABE-160F-4C1E-BEB8-B07E62AC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Campaign Responses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103213-1241-436F-AA5E-CFBE98F3BDA1}"/>
                  </a:ext>
                </a:extLst>
              </p14:cNvPr>
              <p14:cNvContentPartPr/>
              <p14:nvPr/>
            </p14:nvContentPartPr>
            <p14:xfrm>
              <a:off x="1411200" y="2013120"/>
              <a:ext cx="8008560" cy="3955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103213-1241-436F-AA5E-CFBE98F3BD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1840" y="2003760"/>
                <a:ext cx="8027280" cy="39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BBB5F8-D758-400D-AE23-4C97A11AD4E9}"/>
                  </a:ext>
                </a:extLst>
              </p14:cNvPr>
              <p14:cNvContentPartPr/>
              <p14:nvPr/>
            </p14:nvContentPartPr>
            <p14:xfrm>
              <a:off x="5401440" y="718920"/>
              <a:ext cx="6706080" cy="5171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BBB5F8-D758-400D-AE23-4C97A11AD4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92080" y="709560"/>
                <a:ext cx="6724800" cy="519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0554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B065-CE41-48EC-B3BD-BBBEEF58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blog for reference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E5BB3-F074-47D5-88B3-34CDD8DFE072}"/>
              </a:ext>
            </a:extLst>
          </p:cNvPr>
          <p:cNvSpPr txBox="1"/>
          <p:nvPr/>
        </p:nvSpPr>
        <p:spPr>
          <a:xfrm>
            <a:off x="1097280" y="207319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https://www.mathsisfun.com/data/bayes-theorem.html</a:t>
            </a:r>
          </a:p>
        </p:txBody>
      </p:sp>
    </p:spTree>
    <p:extLst>
      <p:ext uri="{BB962C8B-B14F-4D97-AF65-F5344CB8AC3E}">
        <p14:creationId xmlns:p14="http://schemas.microsoft.com/office/powerpoint/2010/main" val="135329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Probability Theory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Study of Chances</a:t>
            </a:r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792"/>
          <a:stretch/>
        </p:blipFill>
        <p:spPr>
          <a:xfrm>
            <a:off x="-1" y="2"/>
            <a:ext cx="4635315" cy="640079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0A5E7FB-1FB5-4C57-9C8C-70E550767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Approach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4A4E6C-C0EF-425A-B65C-448C14F67045}"/>
              </a:ext>
            </a:extLst>
          </p:cNvPr>
          <p:cNvSpPr/>
          <p:nvPr/>
        </p:nvSpPr>
        <p:spPr>
          <a:xfrm>
            <a:off x="1097280" y="2183960"/>
            <a:ext cx="2131479" cy="6331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What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8F3FFA-BE6A-4615-96C4-2F5E16CE1005}"/>
              </a:ext>
            </a:extLst>
          </p:cNvPr>
          <p:cNvSpPr txBox="1"/>
          <p:nvPr/>
        </p:nvSpPr>
        <p:spPr>
          <a:xfrm>
            <a:off x="3385307" y="2286396"/>
            <a:ext cx="6172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 (Body)"/>
              </a:rPr>
              <a:t>What is the classical definition of Probability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4D697-F8D9-4A0E-8C4D-15D36EFEC115}"/>
              </a:ext>
            </a:extLst>
          </p:cNvPr>
          <p:cNvSpPr/>
          <p:nvPr/>
        </p:nvSpPr>
        <p:spPr>
          <a:xfrm>
            <a:off x="1097280" y="3123255"/>
            <a:ext cx="2131479" cy="6331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Why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5556-C1E8-4A7B-9C6F-C87E8A33E272}"/>
              </a:ext>
            </a:extLst>
          </p:cNvPr>
          <p:cNvSpPr/>
          <p:nvPr/>
        </p:nvSpPr>
        <p:spPr>
          <a:xfrm>
            <a:off x="1097280" y="4171495"/>
            <a:ext cx="2131479" cy="19643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How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DEAEDE-3105-45BC-B69D-D3481C277686}"/>
              </a:ext>
            </a:extLst>
          </p:cNvPr>
          <p:cNvSpPr txBox="1"/>
          <p:nvPr/>
        </p:nvSpPr>
        <p:spPr>
          <a:xfrm>
            <a:off x="3385307" y="3187423"/>
            <a:ext cx="7946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 (Body)"/>
              </a:rPr>
              <a:t>Why Probability Skills Matter in Data Science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F4A4CC-7FC4-43CC-86AF-ABD401718E3B}"/>
              </a:ext>
            </a:extLst>
          </p:cNvPr>
          <p:cNvSpPr txBox="1"/>
          <p:nvPr/>
        </p:nvSpPr>
        <p:spPr>
          <a:xfrm>
            <a:off x="3266904" y="4042954"/>
            <a:ext cx="863436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 (Body)"/>
              </a:rPr>
              <a:t>How are we going learn and calculate Probabilities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Franklin Gothic Book (Body)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latin typeface="Franklin Gothic Book (Body)"/>
              </a:rPr>
              <a:t>Events and Sample Space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latin typeface="Franklin Gothic Book (Body)"/>
              </a:rPr>
              <a:t>Independent / Conditional Events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latin typeface="Franklin Gothic Book (Body)"/>
              </a:rPr>
              <a:t>Addition and Multiplication Rule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latin typeface="Franklin Gothic Book (Body)"/>
              </a:rPr>
              <a:t>Conditional Probability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latin typeface="Franklin Gothic Book (Body)"/>
              </a:rPr>
              <a:t>Bayes Theorem</a:t>
            </a:r>
          </a:p>
        </p:txBody>
      </p:sp>
    </p:spTree>
    <p:extLst>
      <p:ext uri="{BB962C8B-B14F-4D97-AF65-F5344CB8AC3E}">
        <p14:creationId xmlns:p14="http://schemas.microsoft.com/office/powerpoint/2010/main" val="211549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it?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8F3FFA-BE6A-4615-96C4-2F5E16CE1005}"/>
              </a:ext>
            </a:extLst>
          </p:cNvPr>
          <p:cNvSpPr txBox="1"/>
          <p:nvPr/>
        </p:nvSpPr>
        <p:spPr>
          <a:xfrm>
            <a:off x="1097280" y="1997577"/>
            <a:ext cx="10601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Franklin Gothic Book (Body)"/>
              </a:rPr>
              <a:t>Measure of chance of a set of favourable events out of all possible events, when all events are equally likely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1ACDB8-89E6-48DA-83A1-907C5467852E}"/>
              </a:ext>
            </a:extLst>
          </p:cNvPr>
          <p:cNvSpPr/>
          <p:nvPr/>
        </p:nvSpPr>
        <p:spPr>
          <a:xfrm>
            <a:off x="838200" y="2887089"/>
            <a:ext cx="2131479" cy="6331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Min 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3D4C7F-3B60-4C81-811A-AB616F727D6C}"/>
              </a:ext>
            </a:extLst>
          </p:cNvPr>
          <p:cNvSpPr txBox="1"/>
          <p:nvPr/>
        </p:nvSpPr>
        <p:spPr>
          <a:xfrm>
            <a:off x="3179299" y="2887089"/>
            <a:ext cx="853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Franklin Gothic Book (Body)"/>
              </a:rPr>
              <a:t>The Lowest possible value of Probability is 0 indicating that the event will not take place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A464EA-2E76-4A47-B9C3-86294BE9CFC1}"/>
              </a:ext>
            </a:extLst>
          </p:cNvPr>
          <p:cNvSpPr/>
          <p:nvPr/>
        </p:nvSpPr>
        <p:spPr>
          <a:xfrm>
            <a:off x="838200" y="4093877"/>
            <a:ext cx="2131479" cy="6331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Max Value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8CCB27-BCE8-45BA-B8A7-46F4BC9DCE7F}"/>
              </a:ext>
            </a:extLst>
          </p:cNvPr>
          <p:cNvSpPr txBox="1"/>
          <p:nvPr/>
        </p:nvSpPr>
        <p:spPr>
          <a:xfrm>
            <a:off x="3179299" y="4093877"/>
            <a:ext cx="837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Franklin Gothic Book (Body)"/>
              </a:rPr>
              <a:t>The highest possible value of Probability is 1 indicating that the event will take place for sure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FE36ACC-56C9-4BBB-90FF-4C908B450790}"/>
                  </a:ext>
                </a:extLst>
              </p14:cNvPr>
              <p14:cNvContentPartPr/>
              <p14:nvPr/>
            </p14:nvContentPartPr>
            <p14:xfrm>
              <a:off x="4677480" y="4481280"/>
              <a:ext cx="2234520" cy="95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FE36ACC-56C9-4BBB-90FF-4C908B4507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8120" y="4471920"/>
                <a:ext cx="2253240" cy="9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83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 animBg="1"/>
      <p:bldP spid="20" grpId="0"/>
      <p:bldP spid="23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Why we should learn it?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8F3FFA-BE6A-4615-96C4-2F5E16CE1005}"/>
              </a:ext>
            </a:extLst>
          </p:cNvPr>
          <p:cNvSpPr txBox="1"/>
          <p:nvPr/>
        </p:nvSpPr>
        <p:spPr>
          <a:xfrm>
            <a:off x="936674" y="1913025"/>
            <a:ext cx="10601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Franklin Gothic Book (Body)"/>
              </a:rPr>
              <a:t>Knowledge of Probability helps building custom solutions to various Data Science problems for the purpose of decision making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E21895-DE77-4D5F-A74D-8B10F77F9994}"/>
              </a:ext>
            </a:extLst>
          </p:cNvPr>
          <p:cNvSpPr/>
          <p:nvPr/>
        </p:nvSpPr>
        <p:spPr>
          <a:xfrm>
            <a:off x="936674" y="2796576"/>
            <a:ext cx="2131479" cy="6331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Marketing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D6EB13-6FA3-4CA7-BE63-BB4A159656DC}"/>
              </a:ext>
            </a:extLst>
          </p:cNvPr>
          <p:cNvSpPr txBox="1"/>
          <p:nvPr/>
        </p:nvSpPr>
        <p:spPr>
          <a:xfrm>
            <a:off x="3291841" y="2937022"/>
            <a:ext cx="732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Franklin Gothic Book (Body)"/>
              </a:rPr>
              <a:t>Estimating the probability of response to a campaign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AA8481-FEED-4308-AA84-0015F5FAF8C9}"/>
              </a:ext>
            </a:extLst>
          </p:cNvPr>
          <p:cNvSpPr/>
          <p:nvPr/>
        </p:nvSpPr>
        <p:spPr>
          <a:xfrm>
            <a:off x="936674" y="3722259"/>
            <a:ext cx="2131479" cy="6331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Credit Risk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3BA010-E88B-4610-AEF8-3777993AA016}"/>
              </a:ext>
            </a:extLst>
          </p:cNvPr>
          <p:cNvSpPr txBox="1"/>
          <p:nvPr/>
        </p:nvSpPr>
        <p:spPr>
          <a:xfrm>
            <a:off x="3291841" y="3870409"/>
            <a:ext cx="732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Franklin Gothic Book (Body)"/>
              </a:rPr>
              <a:t>Estimating the probability of paying back a loan from a Bank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CE87B8-B2F1-4771-90A1-8F54939444AE}"/>
              </a:ext>
            </a:extLst>
          </p:cNvPr>
          <p:cNvSpPr/>
          <p:nvPr/>
        </p:nvSpPr>
        <p:spPr>
          <a:xfrm>
            <a:off x="936674" y="4617178"/>
            <a:ext cx="2131479" cy="6331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Retail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27063C-F111-4523-95B9-9B6ECEA2B0DB}"/>
              </a:ext>
            </a:extLst>
          </p:cNvPr>
          <p:cNvSpPr txBox="1"/>
          <p:nvPr/>
        </p:nvSpPr>
        <p:spPr>
          <a:xfrm>
            <a:off x="3291841" y="4804262"/>
            <a:ext cx="865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Franklin Gothic Book (Body)"/>
              </a:rPr>
              <a:t>Identifying which product has the highest probability of being bought the next time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8EB170-F707-4BBF-9659-45CF982ECDF2}"/>
              </a:ext>
            </a:extLst>
          </p:cNvPr>
          <p:cNvSpPr/>
          <p:nvPr/>
        </p:nvSpPr>
        <p:spPr>
          <a:xfrm>
            <a:off x="936674" y="5527295"/>
            <a:ext cx="2131479" cy="6331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Insurance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CF200E-04EE-4AC4-89B2-D2525A734B25}"/>
              </a:ext>
            </a:extLst>
          </p:cNvPr>
          <p:cNvSpPr txBox="1"/>
          <p:nvPr/>
        </p:nvSpPr>
        <p:spPr>
          <a:xfrm>
            <a:off x="3291841" y="5659188"/>
            <a:ext cx="732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Franklin Gothic Book (Body)"/>
              </a:rPr>
              <a:t>Which Policy holders have high probability of making a claim?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7EBBE39-32A1-49D4-9F90-5C306E3A8C3E}"/>
                  </a:ext>
                </a:extLst>
              </p14:cNvPr>
              <p14:cNvContentPartPr/>
              <p14:nvPr/>
            </p14:nvContentPartPr>
            <p14:xfrm>
              <a:off x="2644920" y="2250000"/>
              <a:ext cx="4338720" cy="37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7EBBE39-32A1-49D4-9F90-5C306E3A8C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560" y="2240640"/>
                <a:ext cx="4357440" cy="39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973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 animBg="1"/>
      <p:bldP spid="22" grpId="0"/>
      <p:bldP spid="15" grpId="0" animBg="1"/>
      <p:bldP spid="19" grpId="0"/>
      <p:bldP spid="21" grpId="0" animBg="1"/>
      <p:bldP spid="23" grpId="0"/>
      <p:bldP spid="24" grpId="0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How will we learn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8F3FFA-BE6A-4615-96C4-2F5E16CE1005}"/>
              </a:ext>
            </a:extLst>
          </p:cNvPr>
          <p:cNvSpPr txBox="1"/>
          <p:nvPr/>
        </p:nvSpPr>
        <p:spPr>
          <a:xfrm>
            <a:off x="936670" y="2095607"/>
            <a:ext cx="10601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Franklin Gothic Book (Body)"/>
              </a:rPr>
              <a:t>Knowledge of Probability helps building custom solutions to various Data Science problems for the purpose of decision making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E21895-DE77-4D5F-A74D-8B10F77F9994}"/>
              </a:ext>
            </a:extLst>
          </p:cNvPr>
          <p:cNvSpPr/>
          <p:nvPr/>
        </p:nvSpPr>
        <p:spPr>
          <a:xfrm>
            <a:off x="936674" y="2941904"/>
            <a:ext cx="2116015" cy="3231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solidFill>
                  <a:schemeClr val="bg1"/>
                </a:solidFill>
                <a:latin typeface="Franklin Gothic Book (Body)"/>
              </a:rPr>
              <a:t>Events/Non-Events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D6EB13-6FA3-4CA7-BE63-BB4A159656DC}"/>
              </a:ext>
            </a:extLst>
          </p:cNvPr>
          <p:cNvSpPr txBox="1"/>
          <p:nvPr/>
        </p:nvSpPr>
        <p:spPr>
          <a:xfrm>
            <a:off x="3179299" y="2926363"/>
            <a:ext cx="73292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500" dirty="0">
                <a:latin typeface="Franklin Gothic Book (Body)"/>
              </a:rPr>
              <a:t>Definition – Events | Sample Space | Visualization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AA8481-FEED-4308-AA84-0015F5FAF8C9}"/>
              </a:ext>
            </a:extLst>
          </p:cNvPr>
          <p:cNvSpPr/>
          <p:nvPr/>
        </p:nvSpPr>
        <p:spPr>
          <a:xfrm>
            <a:off x="936670" y="3491592"/>
            <a:ext cx="2116015" cy="3231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solidFill>
                  <a:schemeClr val="bg1"/>
                </a:solidFill>
                <a:latin typeface="Franklin Gothic Book (Body)"/>
              </a:rPr>
              <a:t>Types of Events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3BA010-E88B-4610-AEF8-3777993AA016}"/>
              </a:ext>
            </a:extLst>
          </p:cNvPr>
          <p:cNvSpPr txBox="1"/>
          <p:nvPr/>
        </p:nvSpPr>
        <p:spPr>
          <a:xfrm>
            <a:off x="3179299" y="3497156"/>
            <a:ext cx="90127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500" dirty="0">
                <a:latin typeface="Franklin Gothic Book (Body)"/>
              </a:rPr>
              <a:t>Intuition of  Mutual Exclusivity, Independence , Exhaustivity and Conditional Events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CE87B8-B2F1-4771-90A1-8F54939444AE}"/>
              </a:ext>
            </a:extLst>
          </p:cNvPr>
          <p:cNvSpPr/>
          <p:nvPr/>
        </p:nvSpPr>
        <p:spPr>
          <a:xfrm>
            <a:off x="936670" y="4032972"/>
            <a:ext cx="2116015" cy="3231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solidFill>
                  <a:schemeClr val="bg1"/>
                </a:solidFill>
                <a:latin typeface="Franklin Gothic Book (Body)"/>
              </a:rPr>
              <a:t>Classical Definition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27063C-F111-4523-95B9-9B6ECEA2B0DB}"/>
              </a:ext>
            </a:extLst>
          </p:cNvPr>
          <p:cNvSpPr txBox="1"/>
          <p:nvPr/>
        </p:nvSpPr>
        <p:spPr>
          <a:xfrm>
            <a:off x="3179299" y="4019487"/>
            <a:ext cx="87079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500" dirty="0">
                <a:latin typeface="Franklin Gothic Book (Body)"/>
              </a:rPr>
              <a:t>Define Probability and Practice a few questions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8EB170-F707-4BBF-9659-45CF982ECDF2}"/>
              </a:ext>
            </a:extLst>
          </p:cNvPr>
          <p:cNvSpPr/>
          <p:nvPr/>
        </p:nvSpPr>
        <p:spPr>
          <a:xfrm>
            <a:off x="936670" y="4608525"/>
            <a:ext cx="2116015" cy="3231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solidFill>
                  <a:schemeClr val="bg1"/>
                </a:solidFill>
                <a:latin typeface="Franklin Gothic Book (Body)"/>
              </a:rPr>
              <a:t>Joint and Marginal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CF200E-04EE-4AC4-89B2-D2525A734B25}"/>
              </a:ext>
            </a:extLst>
          </p:cNvPr>
          <p:cNvSpPr txBox="1"/>
          <p:nvPr/>
        </p:nvSpPr>
        <p:spPr>
          <a:xfrm>
            <a:off x="3179299" y="4605269"/>
            <a:ext cx="73292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500" dirty="0">
                <a:latin typeface="Franklin Gothic Book (Body)"/>
              </a:rPr>
              <a:t>How to calculate Joint and Marginal Probability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B0BB23-7841-445E-92CE-523F41C62736}"/>
              </a:ext>
            </a:extLst>
          </p:cNvPr>
          <p:cNvSpPr/>
          <p:nvPr/>
        </p:nvSpPr>
        <p:spPr>
          <a:xfrm>
            <a:off x="936670" y="5139505"/>
            <a:ext cx="2116015" cy="3231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solidFill>
                  <a:schemeClr val="bg1"/>
                </a:solidFill>
                <a:latin typeface="Franklin Gothic Book (Body)"/>
              </a:rPr>
              <a:t>Rules of Probability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3F0182-DADC-4F30-A475-39B13CA3D4EE}"/>
              </a:ext>
            </a:extLst>
          </p:cNvPr>
          <p:cNvSpPr/>
          <p:nvPr/>
        </p:nvSpPr>
        <p:spPr>
          <a:xfrm>
            <a:off x="936670" y="5702548"/>
            <a:ext cx="2116015" cy="3231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solidFill>
                  <a:schemeClr val="bg1"/>
                </a:solidFill>
                <a:latin typeface="Franklin Gothic Book (Body)"/>
              </a:rPr>
              <a:t>Bayes Theorem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3C96E5-EDA5-4AF4-A83E-C30735789D09}"/>
              </a:ext>
            </a:extLst>
          </p:cNvPr>
          <p:cNvSpPr txBox="1"/>
          <p:nvPr/>
        </p:nvSpPr>
        <p:spPr>
          <a:xfrm>
            <a:off x="3179299" y="5173408"/>
            <a:ext cx="73292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500" dirty="0">
                <a:latin typeface="Franklin Gothic Book (Body)"/>
              </a:rPr>
              <a:t>Addition Rule| Multiplication Rule | Conditional Probability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083708-8026-43D3-B9FF-C8803814E853}"/>
              </a:ext>
            </a:extLst>
          </p:cNvPr>
          <p:cNvSpPr txBox="1"/>
          <p:nvPr/>
        </p:nvSpPr>
        <p:spPr>
          <a:xfrm>
            <a:off x="3179299" y="5702548"/>
            <a:ext cx="73292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500" dirty="0">
                <a:latin typeface="Franklin Gothic Book (Body)"/>
              </a:rPr>
              <a:t>Laws of Conditional Probability and Practice Questions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4B401F-22A0-4000-AED0-A4A4D7B0FCA4}"/>
                  </a:ext>
                </a:extLst>
              </p14:cNvPr>
              <p14:cNvContentPartPr/>
              <p14:nvPr/>
            </p14:nvContentPartPr>
            <p14:xfrm>
              <a:off x="8140320" y="2810880"/>
              <a:ext cx="1930680" cy="470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4B401F-22A0-4000-AED0-A4A4D7B0F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0960" y="2801520"/>
                <a:ext cx="1949400" cy="48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012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Events and Sample Space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A445070D-8511-4179-9816-1122FBCE4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144" y="2042380"/>
            <a:ext cx="10846191" cy="3809780"/>
          </a:xfrm>
        </p:spPr>
        <p:txBody>
          <a:bodyPr>
            <a:normAutofit fontScale="92500" lnSpcReduction="10000"/>
          </a:bodyPr>
          <a:lstStyle/>
          <a:p>
            <a:r>
              <a:rPr lang="en-IN" sz="2200" dirty="0">
                <a:solidFill>
                  <a:schemeClr val="tx1"/>
                </a:solidFill>
                <a:latin typeface="Franklin Gothic Book" panose="020B0503020102020204" pitchFamily="34" charset="0"/>
              </a:rPr>
              <a:t>Outcomes emerge from trials or experiments.</a:t>
            </a:r>
          </a:p>
          <a:p>
            <a:endParaRPr lang="en-IN" sz="22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r>
              <a:rPr lang="en-IN" sz="2200" b="1" dirty="0">
                <a:solidFill>
                  <a:srgbClr val="C00000"/>
                </a:solidFill>
                <a:latin typeface="Franklin Gothic Book" panose="020B0503020102020204" pitchFamily="34" charset="0"/>
              </a:rPr>
              <a:t>Event</a:t>
            </a:r>
            <a:r>
              <a:rPr lang="en-IN" sz="2200" b="1" dirty="0">
                <a:solidFill>
                  <a:srgbClr val="FFC000"/>
                </a:solidFill>
                <a:latin typeface="Franklin Gothic Book" panose="020B0503020102020204" pitchFamily="34" charset="0"/>
              </a:rPr>
              <a:t> </a:t>
            </a:r>
            <a:r>
              <a:rPr lang="en-IN" sz="2200" dirty="0">
                <a:solidFill>
                  <a:schemeClr val="tx1"/>
                </a:solidFill>
                <a:latin typeface="Franklin Gothic Book" panose="020B0503020102020204" pitchFamily="34" charset="0"/>
              </a:rPr>
              <a:t>– Outcomes or Collection of Outcomes from trials or experiments</a:t>
            </a:r>
          </a:p>
          <a:p>
            <a:endParaRPr lang="en-IN" sz="22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r>
              <a:rPr lang="en-IN" sz="2200" b="1" dirty="0">
                <a:solidFill>
                  <a:srgbClr val="C00000"/>
                </a:solidFill>
                <a:latin typeface="Franklin Gothic Book" panose="020B0503020102020204" pitchFamily="34" charset="0"/>
              </a:rPr>
              <a:t>Sample Space</a:t>
            </a:r>
            <a:r>
              <a:rPr lang="en-IN" sz="2200" b="1" dirty="0">
                <a:solidFill>
                  <a:srgbClr val="FFC000"/>
                </a:solidFill>
                <a:latin typeface="Franklin Gothic Book" panose="020B0503020102020204" pitchFamily="34" charset="0"/>
              </a:rPr>
              <a:t> </a:t>
            </a:r>
            <a:r>
              <a:rPr lang="en-IN" sz="22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-</a:t>
            </a:r>
            <a:r>
              <a:rPr lang="en-IN" sz="2200" b="1" dirty="0">
                <a:solidFill>
                  <a:srgbClr val="FFC000"/>
                </a:solidFill>
                <a:latin typeface="Franklin Gothic Book" panose="020B0503020102020204" pitchFamily="34" charset="0"/>
              </a:rPr>
              <a:t> </a:t>
            </a:r>
            <a:r>
              <a:rPr lang="en-IN" sz="2200" dirty="0">
                <a:solidFill>
                  <a:schemeClr val="tx1"/>
                </a:solidFill>
                <a:latin typeface="Franklin Gothic Book" panose="020B0503020102020204" pitchFamily="34" charset="0"/>
              </a:rPr>
              <a:t>A collection of all possible outcomes</a:t>
            </a:r>
          </a:p>
          <a:p>
            <a:endParaRPr lang="en-IN" sz="22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r>
              <a:rPr lang="en-IN" sz="2200" b="1" dirty="0">
                <a:solidFill>
                  <a:srgbClr val="C00000"/>
                </a:solidFill>
                <a:latin typeface="Franklin Gothic Book" panose="020B0503020102020204" pitchFamily="34" charset="0"/>
              </a:rPr>
              <a:t>Favourable Event </a:t>
            </a:r>
            <a:r>
              <a:rPr lang="en-IN" sz="2200" dirty="0">
                <a:solidFill>
                  <a:schemeClr val="tx1"/>
                </a:solidFill>
                <a:latin typeface="Franklin Gothic Book" panose="020B0503020102020204" pitchFamily="34" charset="0"/>
              </a:rPr>
              <a:t>– Collection of Events which are of interest to the problem we are working on. Definition of favourable event is accordingly to the problem we are trying to solve</a:t>
            </a:r>
          </a:p>
          <a:p>
            <a:endParaRPr lang="en-IN" sz="22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endParaRPr lang="en-IN" sz="22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498FDD-18C4-47CE-B2E3-B4274D7D26A7}"/>
                  </a:ext>
                </a:extLst>
              </p14:cNvPr>
              <p14:cNvContentPartPr/>
              <p14:nvPr/>
            </p14:nvContentPartPr>
            <p14:xfrm>
              <a:off x="1021320" y="4412880"/>
              <a:ext cx="1643400" cy="651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498FDD-18C4-47CE-B2E3-B4274D7D26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1960" y="4403520"/>
                <a:ext cx="1662120" cy="66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077568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A4E875-040F-4F4E-A5A7-1188084B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646C36-D994-4DBD-9A53-9B2DFD8D720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1822</Words>
  <Application>Microsoft Office PowerPoint</Application>
  <PresentationFormat>Widescreen</PresentationFormat>
  <Paragraphs>330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Bookman Old Style</vt:lpstr>
      <vt:lpstr>Calibri</vt:lpstr>
      <vt:lpstr>Franklin Gothic Book</vt:lpstr>
      <vt:lpstr>Franklin Gothic Book (Body)</vt:lpstr>
      <vt:lpstr>Times New Roman</vt:lpstr>
      <vt:lpstr>1_RetrospectVTI</vt:lpstr>
      <vt:lpstr>Practice Questions from Descriptive Statistics</vt:lpstr>
      <vt:lpstr>Solution</vt:lpstr>
      <vt:lpstr>Campaign Responses</vt:lpstr>
      <vt:lpstr>Probability Theory </vt:lpstr>
      <vt:lpstr>Approach</vt:lpstr>
      <vt:lpstr>What is it?</vt:lpstr>
      <vt:lpstr>Why we should learn it?</vt:lpstr>
      <vt:lpstr>How will we learn </vt:lpstr>
      <vt:lpstr>Events and Sample Space</vt:lpstr>
      <vt:lpstr>Examples</vt:lpstr>
      <vt:lpstr>Types of Events</vt:lpstr>
      <vt:lpstr>Types of</vt:lpstr>
      <vt:lpstr>Classical Definition</vt:lpstr>
      <vt:lpstr>Example</vt:lpstr>
      <vt:lpstr>Joint and Marginal Probability</vt:lpstr>
      <vt:lpstr>Examples</vt:lpstr>
      <vt:lpstr>Addition Rule</vt:lpstr>
      <vt:lpstr>PowerPoint Presentation</vt:lpstr>
      <vt:lpstr>Examples – Addition Rule</vt:lpstr>
      <vt:lpstr>Conditional Probability</vt:lpstr>
      <vt:lpstr>PowerPoint Presentation</vt:lpstr>
      <vt:lpstr>Example – Conditional Probability</vt:lpstr>
      <vt:lpstr>Multiplication Rule</vt:lpstr>
      <vt:lpstr>Example – Multiplication Rule</vt:lpstr>
      <vt:lpstr>Practice Problem</vt:lpstr>
      <vt:lpstr>Practice Problem</vt:lpstr>
      <vt:lpstr>Bayes Theorem</vt:lpstr>
      <vt:lpstr>Example – Bayes Theorem - A</vt:lpstr>
      <vt:lpstr>Example – Bayes Theorem - B</vt:lpstr>
      <vt:lpstr>Additional blog for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2020-09-09T02:00:14Z</dcterms:created>
  <dcterms:modified xsi:type="dcterms:W3CDTF">2021-01-02T06:27:09Z</dcterms:modified>
</cp:coreProperties>
</file>