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301" r:id="rId6"/>
    <p:sldId id="258" r:id="rId7"/>
    <p:sldId id="259" r:id="rId8"/>
    <p:sldId id="260" r:id="rId9"/>
    <p:sldId id="261" r:id="rId10"/>
    <p:sldId id="262" r:id="rId11"/>
    <p:sldId id="26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7" r:id="rId25"/>
    <p:sldId id="318" r:id="rId26"/>
    <p:sldId id="319" r:id="rId27"/>
    <p:sldId id="322" r:id="rId28"/>
    <p:sldId id="323" r:id="rId29"/>
    <p:sldId id="328" r:id="rId30"/>
    <p:sldId id="329" r:id="rId31"/>
    <p:sldId id="332" r:id="rId32"/>
    <p:sldId id="33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052"/>
    <a:srgbClr val="FF9933"/>
    <a:srgbClr val="9FE6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3:38:54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25777 6130 50 0,'0'0'36'0,"0"0"-5"16,-2 0-18-16,0 0-9 16,0 6-3-16,0 14-1 15,0 10 0-15,2 6 65 16,0 6 18-16,0 4-3 16,0 0 4-16,0-2-13 15,0-5-6-15,-3-4-14 16,-1-6 4-16,2-7-7 0,-1-8-28 15,1-7-3-15,2-2-6 16,0-5-4-16,0 0-4 16,0 0 12-16,0-17 8 15,0-10-23-15,0-8-56 16,0-2-133-16,7-6-76 16,4 0-57-16</inkml:trace>
  <inkml:trace contextRef="#ctx0" brushRef="#br0" timeOffset="327.37">25777 6130 105 0,'9'-58'128'0,"-9"58"71"15,0 0-96-15,0 0-36 16,0 0-54-16,0 0-7 16,0-24-3-16,0 24 7 0,0 0-10 15,10 14 6-15,21 10 4 16,9 8 16-16,1 7-17 15,5 7 5-15,-13 3 11 16,-11-3 0-16,-15-2-11 16,-7-5-10-16,0-2-3 15,-31-5 8-15,-11-3-2 16,-10-5-2-16,-2-2 6 16,-1-4 1-16,2-4-8 15,8-6-2-15,11-2 1 0,10-6 1 16,13 0 4-1,9 0-7-15,2 0 1 0,2-8-2 16,27-12-89 0,2 0-64-16,5 0-162 0</inkml:trace>
  <inkml:trace contextRef="#ctx0" brushRef="#br0" timeOffset="615.21">26134 6162 37 0,'0'0'314'0,"0"0"-256"16,0 0 21-16,0 0 11 15,0 0-2-15,0 0-48 16,54-6-23-16,-52 36 34 15,-2 8 27-15,0 4-9 16,0-4-20-16,-2-6-34 16,-10-8-3-16,4-7-5 15,-1-10-7-15,1-5-20 16,0-2-164-16,-1-14-289 16</inkml:trace>
  <inkml:trace contextRef="#ctx0" brushRef="#br0" timeOffset="746.54">26174 5937 231 0,'0'0'0'0,"0"0"-31"16,0 0-116-16</inkml:trace>
  <inkml:trace contextRef="#ctx0" brushRef="#br0" timeOffset="1784.18">26257 6222 91 0,'0'0'75'16,"0"0"-25"-16,0 0 19 15,0 0 24-15,0 0-23 16,0 0-5-16,0 0 12 16,0 0 2-16,0 0-34 15,0 0-20-15,0 0-4 0,0 0 2 16,0 0-6 0,0 0-7-16,0 0 4 0,0 0 17 15,0 0 5-15,0 0-21 16,2 4-15-16,0 10 0 15,2 7 0-15,1 10 8 16,-5 3-1-16,0 5 8 16,0-4-11-16,0 2 14 15,0-7-17-15,0-2 0 16,-2-8 2-16,-3-4 3 16,3-8-5-16,2-6 2 15,-2-2-3-15,-2 0-71 0,1-16-98 16,-1-14-470-1</inkml:trace>
  <inkml:trace contextRef="#ctx0" brushRef="#br0" timeOffset="2174.86">26284 5900 120 0,'0'0'199'16,"0"0"-121"-1,0 0-60-15,0 0-16 0,0 0 1 16,0 0 7-16,-3 37-1 15,3-33-8-15,0-4-1 16,0 0 47-16,11 0 34 16,-2 0-1-16,1-12-37 15,-6-1-32-15,-4-3-11 16,0 2 0-16,0 2-32 16,0 3-10-16,-4 9-14 15,-8 0 50-15,-1 0-18 16,-1 24 13-16,1 12-14 0,2 9-59 15,-1 2-131-15</inkml:trace>
  <inkml:trace contextRef="#ctx0" brushRef="#br0" timeOffset="2644.96">26223 6261 92 0,'0'0'226'0,"0"0"-112"16,0 0-35-16,0 0-11 15,0 0-30-15,0 0-14 0,13-17-10 16,-10 17-11-16,-1 0 8 15,3 17 19-15,-1 2 14 16,3 10-13-16,-5 0 2 16,0 5-17-16,0 1-4 15,-2-5-5-15,0 2 1 16,0-4-6-16,0-5 0 16,0-2-2-16,0-7-89 15,0-6-139-15,0-8-309 16</inkml:trace>
  <inkml:trace contextRef="#ctx0" brushRef="#br0" timeOffset="3087.79">26491 6345 549 0,'0'0'183'0,"0"0"-102"0,0 0-36 16,0 0-7-16,0 0-27 15,0 0 1-15,36-7-3 16,-19 10 0-16,1-3 0 16,0 0-3-16,-3 0-3 15,-1 0-1-15,-3 0 1 16,0-5-3-16,-4-5-2 16,2-4-55-16,-5 0-17 15,1-4 0-15,-1 2 5 16,-4 1 51-16,0 0 8 0,0 3 7 15,0 0-13-15,0 2 16 16,-11 6 41-16,-5 4-28 16,-3 0-13-16,-4 0 1 15,-2 18 2-15,1 8-3 16,0 6 5-16,4 8 2 16,1 1 9-16,4 1-2 15,9-7-4-15,6-3 4 16,0-6 22-16,17-3 25 15,16-5-10-15,6-8-21 16,1-6-9-16,2-4-14 16,-1 0-7-16,-4-9-95 15,1-17-497-15</inkml:trace>
  <inkml:trace contextRef="#ctx0" brushRef="#br0" timeOffset="3321.53">26986 6399 407 0,'0'0'334'0,"0"0"-243"15,0 0-27-15,0 0-8 16,0 0-40-16,0 0-7 0,174-13-9 15,-141 6 0-15,-4-4-46 16,-9-1-118-16,-6 1-317 16</inkml:trace>
  <inkml:trace contextRef="#ctx0" brushRef="#br0" timeOffset="16159.01">27538 6152 154 0,'0'-2'113'15,"0"0"-14"-15,0-1-24 16,5 0-8-16,-3 1-19 16,3-2-12-16,-3 1 8 0,-2 2-2 15,2 1 0-15,-2-2 16 16,5 0-11-16,-3 2 0 16,0-3-13-16,-2 2-5 15,0-3-15-15,4 2-3 16,-2 0 1-16,3-3 0 15,-3 2 1-15,-2-1-4 16,0-1 2-16,0 3 1 16,3 2 6-16,-1 0-6 15,-2 0 7-15,0 0-9 16,0 0 4-16,0 0-14 16,5 0-1-16,-1 0 0 15,5 16 1-15,4 9 0 0,-4 5 0 16,2 2 0-16,-5 6 0 15,0-1-3-15,0 0 1 16,-2-3 2-16,-1-1 0 16,-1-9 3-16,-2-6 3 15,2-9-2-15,-2-2-1 16,4-5 5-16,-2-2 11 16,-2 2-11-16,3-2 6 15,-3 0-14-15,0 0-13 16,0 0-156-16,0-13-201 15</inkml:trace>
  <inkml:trace contextRef="#ctx0" brushRef="#br0" timeOffset="16469.43">27864 6386 178 0,'0'0'356'0,"0"0"-216"15,0 0-1-15,0 0-38 16,0 0-14-16,0 0-38 16,29-41-11-16,-25 41-20 15,-1 0-8-15,-1 0-10 16,0 0-7-16,-2 11-15 0,0 7 18 15,0 3 4 1,0-3 7-16,0-1 2 0,-4-2-9 16,-7-7-12-16,-1-7-167 15,8-1-181-15</inkml:trace>
  <inkml:trace contextRef="#ctx0" brushRef="#br0" timeOffset="16979">28201 6140 199 0,'0'0'243'0,"0"0"-97"16,0 0-49-16,0 0-31 15,0 0-15-15,0 0-6 16,-7-27-3-16,7 20 14 16,0-5 12-16,13 2-31 15,3-2-16-15,4 2 4 16,2 1-17-16,1 2-7 16,-1 2 0-16,-2 2 4 15,-4 3-4-15,-6 0-1 0,-3 0-15 16,-5 0 10-1,-2 12-9-15,0 10-10 0,-6 3 18 16,-14 3 4-16,-4 3 2 16,-6 1-3-16,-1 2 3 15,-4-2 7-15,0-2-5 16,7-7 0-16,8-6-1 16,11-7 1-16,6-6 2 15,3-4 13-15,0 0 39 16,19 0 14-16,7 0-14 15,6-2-39-15,-1-6-7 16,-4 6-7-16,-5 0-3 16,-2 2-2-16,-2 0-4 15,2 0-132-15,-3 0-213 0,0 0-279 16</inkml:trace>
  <inkml:trace contextRef="#ctx0" brushRef="#br0" timeOffset="17198.23">28483 6310 35 0,'0'0'650'15,"0"0"-518"-15,0 0-18 16,0 0-21-16,0 0-28 16,0 0-32-16,14-28-29 15,-9 28-2-15,-3 2-4 16,0 14-2-16,-2 3-2 15,0 0 3-15,-11 1-63 0,-7-4-55 16,3-6-76-16,3-8-326 16</inkml:trace>
  <inkml:trace contextRef="#ctx0" brushRef="#br0" timeOffset="17801.8">28807 6057 389 0,'0'0'185'15,"0"0"-99"-15,0 0-12 16,0 0 17-16,0 0-26 16,0 0-14-16,-7 0 5 15,7 0 5-15,7-5-18 16,8-8-9-16,3 3-14 16,3 2-18-16,-2 3 11 15,-3 3-11-15,-5 2-2 0,-1 0-1 16,-8 0-9-16,-2 11-4 15,0 10-1-15,0 3 11 16,-8 0 4-16,-9 0 0 16,-3-4 6-16,-3-2-4 15,1-3 1-15,2-8 0 16,9-1-2-16,4-4-1 16,5-2 6-16,2 0-3 15,0 0 8-15,0 0-11 16,16-6-14-16,4-3-16 15,0 6 29-15,0 3-4 16,-5 0-6-16,-3 0 11 16,-1 3 0-16,-5 12-9 15,-6 2 2-15,0 2 1 0,0-1 0 16,-6 0 6-16,-15-1 5 16,-3-1 2-16,0-3 2 15,3-1-8-15,2-4-1 16,5-6 1-16,5-2-1 15,5 0-93-15,4-2-181 16</inkml:trace>
  <inkml:trace contextRef="#ctx0" brushRef="#br0" timeOffset="18036.66">29094 6229 809 0,'0'0'130'16,"0"0"-81"-16,0 0-16 0,0 0-8 16,0 0-16-16,0 0-1 15,0 29-7-15,0-9 2 16,0 0 4-16,0-2-4 16,-11-1-3-16,5-4 1 15,-1-3-1-15,7-6-24 16,0-4-239-16,0 0-236 15</inkml:trace>
  <inkml:trace contextRef="#ctx0" brushRef="#br0" timeOffset="18678.8">29333 6039 88 0,'0'0'181'0,"0"0"-53"15,0 0 10-15,0 0-17 16,0 0-52-16,0 0-30 16,0-11-14-16,0 11 16 15,0 0 16-15,0 0-5 16,0 0-5-16,0 0-7 15,0 0 12-15,0 0 12 0,0 0-19 16,0 0-2-16,0 0-10 16,0 0-11-16,0 0-7 15,0 0-10-15,0 0-5 16,0 0-6-16,0 0-6 16,0 10 4-16,0 7 8 15,0 3 0-15,0 4 0 16,0-1 1-16,0 0 2 15,2 0-2-15,7-5 1 16,4-1-2-16,-2-4-9 16,5-7 0-16,-1-4 2 15,4-2-25-15,1 0 1 0,5-12-67 16,-2-9-30-16,-4-2 21 16,-4 0 63-16,-3 6 44 15,-6 2 3-15,-2 6 8 16,-2 2 44-16,-2 7 21 15,0-1-14-15,0 1-31 16,0 0-24-16,0 0-7 16,0 0-7-16,0 1 7 15,0 10 2-15,0 3 2 16,0 6 11-16,0 4-1 16,0 4-5-16,0 7-4 15,0 0 1-15,-2-1 0 16,-2-2-2-16,0-2-4 0,2-8 0 15,-1-8-95 1,3-11-279-16</inkml:trace>
  <inkml:trace contextRef="#ctx0" brushRef="#br0" timeOffset="18890.79">29743 6249 854 0,'0'0'199'16,"0"0"-110"-16,0 0-60 16,0 0-15-16,0 0-14 0,0 0-23 15,20 46 14-15,-20-22 9 16,-2-2 14-16,-11-3-14 16,4-2-84-16,2-8-152 15,4-4-242-15</inkml:trace>
  <inkml:trace contextRef="#ctx0" brushRef="#br0" timeOffset="19280.32">30051 6090 229 0,'0'0'463'0,"0"0"-361"15,0 0-40-15,0 0 0 0,0 0-62 16,0 0-41-16,11-18 41 16,-24 32 1-16,-1 1 9 15,5-3 3-15,5-1-6 16,2-2 5-16,2 3 5 16,0 5 7-16,0 1-1 15,6 0 4-15,8 4-9 16,1 0-5-16,3-3-3 15,-3 0 2-15,-1-3-8 16,-3-3 3-16,-7-3-4 16,-4-3-3-16,0 1-4 15,0 0 0-15,-10 0 4 0,-13-2 10 16,-2-4 3-16,4-2-1 16,-2 0-8-16,3 0-4 15,3-16 0-15,7-7-66 16,6-8-283-16</inkml:trace>
  <inkml:trace contextRef="#ctx0" brushRef="#br0" timeOffset="19374.25">30051 6090 858 0</inkml:trace>
  <inkml:trace contextRef="#ctx0" brushRef="#br0" timeOffset="19467.2">30051 6090 858 0,'-13'-54'202'0,"13"54"-76"0,0 0-53 0,0 0-2 0,0 0-43 0,0 0-2 0,206-11-22 16,-177 11-4-16,-8 0-16 16,-10 0-118-16,-4 0-176 15,-1 3-586-15</inkml:trace>
  <inkml:trace contextRef="#ctx0" brushRef="#br0" timeOffset="19701.97">30410 6180 545 0,'0'0'296'0,"0"0"-198"16,0 0-57-16,0 0-17 16,0 0-3-16,0 0-17 15,25 76-3-15,-25-52 5 16,0 3-3-16,-12-6 1 15,-3 0-2-15,-1-5-2 16,5-7-17-16,4-6-207 16,7-3-487-16</inkml:trace>
  <inkml:trace contextRef="#ctx0" brushRef="#br0" timeOffset="20366.91">30791 6036 201 0,'0'0'150'0,"0"0"-15"16,0 0-21-16,0 0-11 15,0 0-23-15,0 0 0 16,42-27-32-16,-39 25 13 16,-3 1-13-16,2-1 12 15,0 0-23-15,0 2-14 0,0-3 11 16,0 1-1-16,1 0 16 16,1 0-21-16,1 1-8 15,-1 1-12-15,-4 0 4 16,0 0-1-16,0 0 0 15,0 0-9-15,0 0 5 16,0-2-7-16,0 2-1 16,0 0-3-16,0 0-3 15,0 0-13-15,0 0-16 16,-9 0 36-16,-4 7 6 16,-7 10 2-16,2 3 1 0,-4 3-7 15,-1 4 3 1,4 2-2-16,1 6-2 0,-1-1 3 15,9 0 0-15,5 0-1 16,5-2 1-16,0-5 5 16,5-6-8-16,15-6 0 15,1-10 3-15,6-5-4 16,-2 0-8-16,-2 0-25 16,-6-14 6-16,-5-2 25 15,-10 6-16-15,-2 0 11 16,0 5-11-16,-2 1-3 15,-23 4 3-15,-8 0 17 16,-3 0 2-16,-3 9-2 16,6 10-1-16,12-4 2 0,9-3 0 15,10-4-2-15,2-8-118 16,16 0-203-16,21 0-214 16</inkml:trace>
  <inkml:trace contextRef="#ctx0" brushRef="#br0" timeOffset="20787.74">31096 5749 520 0,'0'0'164'15,"0"0"-83"-15,0 0-11 16,0 0 19-16,0 0-29 15,0 0-53-15,25 32 27 16,1-6-5-16,3 9 23 16,3 6-37-16,-8 10 0 15,-9 10-3-15,-7 8-12 0,-8 5 0 16,-2 0 1-16,-25-2 4 16,-10-10-1-16,-9-9-4 15,-5-11-1-15,-10-14-10 16,1-14-189-16,2-14-523 15</inkml:trace>
  <inkml:trace contextRef="#ctx0" brushRef="#br0" timeOffset="21941.07">25655 5905 393 0,'0'0'213'0,"0"0"-148"16,0 0 21-16,0 0 7 15,0 0-46-15,0 0-33 16,37 0 6-16,-34 0 10 16,-3 0 17-16,0 0 8 15,0 0-8-15,0 0 5 16,0 0-4-16,0 0-11 0,0 0-8 15,0 0-13-15,0 0-9 16,0 0-7-16,-5 0-4 16,-6 8 4-16,-7 6 1 15,-6 5 3-15,-2 5-3 16,-3 5 0-16,2 10-1 16,-2 9 0-16,4 11 0 15,10 6 4-15,5 9 3 16,10 2-6-16,0 6 0 15,16 8 2-15,18 2-1 16,5-7 2-16,-1-8 5 16,-1-17-8-16,-8-14 0 0,-14-14 0 15,-7-15-1-15,-2-8 1 16,-4-6 4-16,0-3 4 16,2 0 31-16,3 0-5 15,-3 0-21-15,3-7-5 16,-2-1-6-16,1 0-3 15,1-1-3-15,-5-3-81 16,-2 1-96-16,0-5-187 16</inkml:trace>
  <inkml:trace contextRef="#ctx0" brushRef="#br0" timeOffset="22774.75">25851 6178 139 0,'0'0'94'16,"0"0"-33"-16,0 0-4 16,0 0-14-16,0 0-15 15,0 0 25-15,0-7 9 16,0 7 1-16,0 0-4 16,0-3-18-16,0-1-12 15,0-1-13-15,0 2-2 16,0-1-8-16,0 0-6 0,0 1-16 15,0 0 16-15,0 1 7 16,-5-5 7-16,5 4 7 16,-2-3-17-16,0 0 28 15,2-2 11-15,-5-1-10 16,5 4-20-16,-4-1 1 16,4 0-7-16,0 4 22 15,0 2-15-15,-2-3-4 16,2 3 15-16,0 0-7 15,-2 0-10-15,2 0 3 16,0 0-9-16,0 0 2 16,0 0-4-16,0 0 2 0,0 0 6 15,0 0-8-15,0 0-3 16,0 0-4-16,0 20-1 16,0 9 4-16,-4 7 4 15,1 6 7-15,1 10-2 16,2 2-3-16,0 4-1 15,-3-5 8-15,1-7-5 16,-2-8-3-16,-1-11-1 16,5-8 4-16,-2-11 0 15,2-6-1-15,0-2 0 16,0 0 6-16,0 0 14 16,0-10-23-16,0-9-8 15,0-2-120-15,0-4-103 0,0-1-237 16</inkml:trace>
  <inkml:trace contextRef="#ctx0" brushRef="#br0" timeOffset="23179.94">25779 6111 420 0,'0'0'117'0,"0"0"12"15,0 0-25-15,0 0 6 16,0 0-29-16,0 0-45 0,-4-25-26 16,18 25-6-1,8 0 6-15,9 0-4 0,7 4 13 16,0 5-14-16,-2 5-2 16,-3 3 3-16,-6 5-6 15,-9 2-9-15,-11 3 3 16,-7 2-9-16,0 5 10 15,-21-2 5-15,-12 0 6 16,-3-2 0-16,-5-1-5 16,6-7 2-16,6-5-3 15,10-3 1-15,5-6 1 16,9-4 5-16,5-1 0 16,0-3 18-16,0 0 5 15,0 0-9-15,0 0 0 16,0 0-21-16,0 0-8 0,5 0-116 15,9 0-257-15,7-4-180 16</inkml:trace>
  <inkml:trace contextRef="#ctx0" brushRef="#br0" timeOffset="23822.95">26248 6229 50 0,'0'0'53'0,"0"0"10"16,0 0 24-1,0 0-10-15,0 0 7 0,0 0-19 16,-2 0-20-16,2 0-8 16,0 0 12-16,0 0-4 15,0 0 17-15,0 0 7 16,0 0-35-16,0-3-15 16,-2-3 22-16,-1 0-1 15,3 2-25-15,-2 4 16 16,2-2-13-16,0 2 12 15,0 0-21-15,0 0 4 16,0 0-13-16,0 0-16 0,0 12-4 16,0 10 20-1,0 4 12-15,0 6-4 0,0 2-1 16,0 4 9-16,0 3-8 16,0-1 8-16,0-3-15 15,0-4 6-15,0-11-5 16,0-8 6-16,0-10-8 15,0-4 0-15,0 0-3 16,0-4-74-16,0-21-124 16,5-6-484-16</inkml:trace>
  <inkml:trace contextRef="#ctx0" brushRef="#br0" timeOffset="24252.97">26304 6025 86 0,'0'0'98'0,"0"0"66"15,0 0-33-15,0 0-23 16,0 0-43-16,0 0-46 16,-5-1-19-16,5 1 2 0,0 0 16 15,0 0 21-15,0 0-5 16,0 1-13-16,0-1 6 16,0 0-6-16,0 0-10 15,0 0 6-15,2 0 0 16,8-1 4-16,-4-16-8 15,3 0-6-15,-3 2-5 16,-1 3 2-16,-5 8-4 16,0 3-6-16,0 1 5 15,0 0 2-15,-9 3-1 16,-2 14 0-16,0-2-59 16,4 3-218-16,5 0-246 15</inkml:trace>
  <inkml:trace contextRef="#ctx0" brushRef="#br0" timeOffset="25459.73">26477 6314 222 0,'0'0'141'0,"0"0"-29"16,0 0-32-16,0 0-14 15,0 0-13-15,0 0-4 16,2-7 0-16,-2 7 34 16,0 0-9-16,0 0-13 15,0 0-27-15,0 0-14 16,0 0-4-16,0 0-8 16,0 0-6-16,0 0 1 15,5 0-3-15,2 0-1 16,2 5 1-16,4 5 7 15,-2-2-1-15,0 0 2 16,1-4-2-16,1 0-3 16,2-4 5-16,3 0 6 0,3 0 6 15,0-1-11-15,0-11 5 16,-7-1-5-16,-4 2 1 16,-3-2-10-16,-5 1-1 15,0 3 0-15,-2-5-3 16,0 7-1-16,0-1 3 15,0 2-9-15,0 0 10 16,0 4-3-16,0-1 4 16,0 0-17-16,0-1 7 15,0-1 10-15,-2 2-3 16,-4-3 1-16,-3 4 2 16,-1-1 2-16,2 0-1 15,1 1-2-15,3 2-1 0,-3 0 1 16,0 0 2-16,5 0-1 15,-3-2 0-15,1 2 1 16,0 0-2-16,-3 0 1 16,0 0 0-16,0 0 0 15,-3 0-1-15,0 7 1 16,-1 4 1-16,0 4 0 16,0-4-1-16,-2 5 0 15,-1-4 0-15,3 0 1 16,2 0 0-16,5-2-1 15,2 0 3-15,0 2-1 16,2 0 3-16,0 2 0 0,0 4 4 16,0 3 2-16,0 3-5 15,2 2-3-15,7 0-3 16,-1-1 1-16,-3 5 6 16,2-9-7-16,-3-1 2 15,-2-6-2-15,1-6 0 16,-1-2 3-16,0-6-2 15,9 0 1-15,5 0 5 16,9-4 24-16,6-12-13 16,2-8-9-16,3-1 6 15,-1-5-10-15,-4 2 2 16,-6 5-1-16,-7 5-4 16,-9 4 4-16,-3 3 18 0,-6 7-8 15,0 4-14 1,0 0-2-16,0 0-11 0,0 0-5 15,-6 0 7 1,-8 0-24-16,1 0-85 0,0 7-61 16,-1 1-104-16,1-2-275 15</inkml:trace>
  <inkml:trace contextRef="#ctx0" brushRef="#br0" timeOffset="98643.52">25933 6814 19 0,'-4'0'48'0,"0"0"15"16,1 0 4-16,-3 0-9 0,4 0-2 15,-4 0 1-15,2 0 8 16,0 0-7-16,-5 0-10 16,-2 0-21-16,0 0-3 15,-2 0 2-15,3 0-9 16,4 0 12-16,1 0 2 15,5 0 0-15,0 0 5 16,0 0-12-16,0 0 2 16,0 0-12-16,27 0-4 15,19 0 42-15,22 0-48 16,19 0 16-16,9 0-10 16,15 0-6-16,5 0 6 0,2-4-4 15,-6-6-6 1,-19-1 7-16,-17 0-4 0,-25 3-3 15,-20-1 3-15,-20 5-1 16,-8 3-2-16,-3-1-38 16,0 2 38-16,0 0 3 15,-11 0 12-15,-7 0 8 16,4 0-8-16,8 0-15 16,6 0-1-16,0 3-35 15,17-1-234-15,18-2-210 16</inkml:trace>
  <inkml:trace contextRef="#ctx0" brushRef="#br0" timeOffset="100623.43">27795 6775 95 0,'0'0'69'0,"0"0"-32"0,0 0-1 15,0 0 2-15,0 0-5 16,0 0 20-16,-12 0-8 16,12-4-9-16,0 3-9 15,0-2 1-15,0 2-11 16,0 1 9-16,0-2-4 15,0 2-8-15,0-3-14 16,0 3-9-16,-6-2 9 16,-3 2 4-16,-2-2-4 15,2 2 4-15,0-1 2 16,1 1-5-16,0 0 15 0,2 0-12 16,1 0 13-16,1 0-16 15,4 0 7-15,-2 0-5 16,0 0-1-16,2 0 9 15,0 0 2-15,0 0 3 16,0 0-13-16,0 0-3 16,4 0 34-16,13-2-11 15,2 0-9-15,3-3-5 16,0 1 0-16,2-1-5 16,10-2 4-16,1 0-3 15,4 0-4-15,-4-1 3 16,1 2 2-16,-3 0-2 15,1 4 1-15,-3-2-4 16,0 2 4-16,0-2-5 16,0-2 2-16,0 2 0 0,1 0 4 15,4 0 1-15,2-1-7 16,4-4 2-16,1 5 6 16,-1-2-7-16,-5-1 4 15,0 4-5-15,-6-1 0 16,2 0 3-16,-1 3-2 15,-1-4-1-15,2 1 2 16,-4 0-2-16,2 0 0 16,3 1 3-16,-1 3-3 15,2-3 1-15,1 1 0 16,-3 0-1-16,6 2 1 16,-4-2-1-16,1 2 2 0,-1-3-1 15,-1 1 1 1,-1 1-2-16,-4-1 1 0,2 0 0 15,-2-2 0-15,0 1-1 16,-2 3 2-16,2-3-2 16,2 1 1-16,3-2 0 15,-3 1 1-15,4 2-2 16,2-1 0-16,-4-2 1 16,5 2-1-16,-3 0 1 15,-1 0-1-15,1 0 0 16,-4 0 1-16,2-2 1 15,-5 2-1-15,-2 0-1 16,6-2 1-16,-3 1 1 0,2 0-1 16,2-3-1-1,-2 1 2-15,4 5 1 16,-2-5-3-16,-2 1 0 0,-2 0 4 16,0 2-7-16,0-3 7 15,0 4-4-15,-1-1 3 16,-1-2-6-16,-2 1 7 15,-3 3-5-15,-4-2 4 16,0 2-3-16,2 0 0 16,-2-2 2-16,2 1 0 15,5-1-1-15,-1 2 6 16,2 0-3-16,3-2 1 16,0 2-3-16,-2 0-1 15,-2 0 0-15,0 0 1 0,-3-2-1 16,-5 2 4-16,-1-3-2 15,-3 3 2-15,-1-2-2 16,-1 0 12-16,0 1 0 16,3-1-2-16,-4 0-3 15,-1 2 2-15,-5 0-7 16,2 0 8-16,-4 0-6 16,-2 0 4-16,0 0-1 15,0-2 8-15,2 2 3 16,-2 0-2-16,0 0-8 15,0 0 11-15,0 0-12 16,0 0 7-16,0 0-4 16,0 0-5-16,0 0-4 0,0-3-2 15,0 3-2-15,0-1-8 16,-6 1-32-16,-17 0-202 16,-10 0-239-16</inkml:trace>
  <inkml:trace contextRef="#ctx0" brushRef="#br0" timeOffset="102739.47">27786 7106 1 0,'0'0'91'0,"0"0"-32"15,0 0 19-15,0 0 0 16,0 0-20-16,0 0-11 16,0-2 12-16,0 1-11 15,0-3 5-15,0 1 5 16,0 2-25-16,0-4 13 15,0 3-11-15,0 0-9 16,0 0-13-16,0 2 6 16,0 0-13-16,0 0 10 15,0 0-14-15,0 0-2 16,0 0-26-16,0 15 11 0,4 10 15 16,1 8 7-1,0 0-3-15,-3-1 2 0,-2-4 0 16,2-5-4-16,0-5 6 15,0-6-3-15,0-2-4 16,0-4 11-16,-2-2-7 16,3-2-2-16,-3 1-3 15,2-3-6-15,-2 0-70 16,0 0-130-16,5 0-174 16</inkml:trace>
  <inkml:trace contextRef="#ctx0" brushRef="#br0" timeOffset="103055.03">27607 7403 101 0,'0'0'73'15,"0"0"-27"-15,0 0 28 16,0 0 30-16,0 0-27 16,0 0-47-16,16 0-10 15,15 0 50-15,9 0-27 16,10 0 11-16,1 0 9 16,-5 0-29-16,-3 0-13 15,-9 0-12-15,-15 0 4 16,-7 0-6-16,-10 0-7 0,-2 0-52 15,0 0-268-15,-20 3-34 16</inkml:trace>
  <inkml:trace contextRef="#ctx0" brushRef="#br0" timeOffset="103617.74">27781 7520 239 0,'0'0'136'0,"0"0"-83"16,0 0 23-16,0 0-15 16,0 0 22-16,0 0-27 15,2 0-31-15,-2 0 5 16,0 0 4-16,0 0-8 15,0 0-4-15,0 0-7 16,0 0-7-16,0 0-7 16,0 0-1-16,0 0-7 15,0 0-6-15,0 8 6 16,0 2 7-16,-6 4 5 16,2 1-4-16,-3 4 7 15,3 3 0-15,4 1-1 0,0-2 8 16,0 1-1-16,0-2-2 15,13-2-3-15,2-2 3 16,7-4-3-16,1-3-2 16,-3-6 6-16,2-3-5 15,-4 0-1-15,0 0 13 16,-2-10-12-16,-6-3 4 16,-2-2-11-16,-8 1 1 15,0-3-2-15,0 4-4 16,-8 0-2-16,-5 6 3 15,3 2-5-15,-2 2 7 16,-3 3-3-16,3 0 4 16,-1 0-1-16,4 0 0 0,4 0 1 15,3 3-28-15,2 2-58 16,0-1-78-16,2-4-165 16</inkml:trace>
  <inkml:trace contextRef="#ctx0" brushRef="#br0" timeOffset="103926.63">28279 7299 435 0,'0'0'173'15,"0"0"-145"-15,0 0-28 16,0 0 0-16,0 0 26 16,0 0-25-16,6 87 5 15,-19-58 12-15,-7-3-12 16,0-3 1-16,-1-4-4 15,8-9-3-15,7-10-232 16</inkml:trace>
  <inkml:trace contextRef="#ctx0" brushRef="#br0" timeOffset="104463.56">28649 6992 301 0,'0'0'80'15,"0"0"-61"-15,0 0-7 0,0 0 22 16,0 0 18-16,0 0-50 15,-2 4-2-15,2 16 29 16,0 6 8-16,0 6 39 16,0 4-27-16,0 4-6 15,0 0-16-15,0 1-21 16,0-7 3-16,-2-3-7 16,-6-6 6-16,4-7-8 15,-3-4 0-15,3-4-2 16,-2-4 1-16,-4-4-5 15,-1-2 4-15,-2 0 2 16,-1 0 0-16,-3 0-1 16,-3 0 1-16,-1 0 4 0,2 0-4 15,5 0 1 1,5 0-3-16,3 0 7 0,6 0-2 16,0 0 39-16,0 0 20 15,0 0-3-15,23-2-4 16,14-6-10-16,9 0-18 15,6-3-5-15,-2 2-13 16,-7 4 3-16,-9-2-12 16,-14 7-49-16,-13 0-194 15,-7 0-275-15</inkml:trace>
  <inkml:trace contextRef="#ctx0" brushRef="#br0" timeOffset="104931.81">28573 7520 472 0,'0'0'84'15,"0"0"-39"-15,0 0 17 16,0 0 31-16,0 0-26 15,0 0-54-15,0-9-13 16,0 9-23-16,0 0 1 0,0 17 15 16,0 3 7-16,-9 6 10 15,2 2 12-15,5-2 0 16,2 2 14-16,0-2-8 16,0-5-5-16,24-2-8 15,5-3 5-15,0-8-2 16,-2-5-5-16,-7-3-4 15,-9 0 0-15,-1 0 3 16,-4-9-7-16,-6-5-5 16,0 0-10-16,0 0 10 15,-2 5 0-15,-16 3-8 16,-7 6-7-16,-4 0 13 0,-2 7-8 16,2 11-10-16,7 0 18 15,6-2 1-15,10-2-12 16,6-4-64-16,0-8-68 15,20-2-49-15,14 0 5 16</inkml:trace>
  <inkml:trace contextRef="#ctx0" brushRef="#br0" timeOffset="105185.66">29063 7347 678 0,'0'0'156'0,"0"0"-101"0,0 0-39 16,0 0-16-16,0 0 0 15,0 0-2-15,12 76-2 16,-12-46-7-16,-23-4 11 15,-2-3-88-15,4-10-116 16,0-8-55-16</inkml:trace>
  <inkml:trace contextRef="#ctx0" brushRef="#br0" timeOffset="105708.61">29473 7050 546 0,'0'0'69'0,"0"0"-47"16,0 0 40-16,0 0 81 15,0 0-66-15,0 0-68 16,-2-4-5-16,2 4-4 15,0 0 10-15,2 4-2 16,1 16 1-16,-1 9-2 16,2 3 7-16,-4 3-5 15,0 2-7-15,0-4 8 0,0-2-10 16,0-5 2-16,0-4 0 16,0-2-1-16,0-8-1 15,0-2 1-15,0-6-1 16,0-2 0-16,-2 0-17 15,-5 0-14-15,-3-2-30 16,-6 2 36-16,-7-2-21 16,4 0 10-16,-4 0 22 15,7 0 9-15,1 0 5 16,6 0 3-16,4 0 4 16,5 0 32-16,0 0 32 15,0 0 5-15,5 0 10 0,21 0-20 16,11-8-22-16,5 0-40 15,-5 4-1-15,-8 2 12 16,-6 2-15-16,-3 0-19 16,-9 0-180-16,-7 10-229 15</inkml:trace>
  <inkml:trace contextRef="#ctx0" brushRef="#br0" timeOffset="106137.13">29453 7488 349 0,'0'0'225'0,"0"0"-111"0,0 0 44 15,0 0-47-15,0 0-34 16,0 0-39-16,0 0-23 16,0 0-15-16,0 5-1 15,-4 4-13-15,-1 4 9 16,1 8 5-16,-8 4 4 15,4 6-1-15,-3 1 0 16,-1 1 0-16,8 1 1 16,4-3-3-16,0-7 7 15,4-6-2-15,31-8 1 16,6-9 7-16,6-1 19 16,2-11-12-16,-11-15-12 0,-7-4-9 15,-11 2 3-15,-9 4-5 16,-9 4 4-16,-2 4 5 15,0 6 3-15,-10 8-3 16,-15 2-7-16,-6 0-2 16,-5 0-8-16,5 12 10 15,6 0 3-15,6-2-3 16,7-4-14-16,10-2-74 16,2-4-51-16,4 0-12 15,25-16-290-15</inkml:trace>
  <inkml:trace contextRef="#ctx0" brushRef="#br0" timeOffset="106326.23">30022 7229 736 0,'0'0'287'16,"0"0"-229"-16,0 0-37 15,0 0-12-15,0 0-9 16,0 0-3-16,0-2-271 16,8 2-353-16</inkml:trace>
  <inkml:trace contextRef="#ctx0" brushRef="#br0" timeOffset="106472.73">30263 7229 641 0,'0'0'160'16,"0"0"-145"-16,0 0-15 15,0 0-11-15,0 0-331 16</inkml:trace>
  <inkml:trace contextRef="#ctx0" brushRef="#br0" timeOffset="106619.76">30664 7249 162 0,'0'0'0'16</inkml:trace>
  <inkml:trace contextRef="#ctx0" brushRef="#br0" timeOffset="106925.67">31058 7215 338 0,'0'0'184'16,"0"0"-86"-16,0 0-19 16,0 0-32-16,0 0 19 15,0 0-34-15,0 116-14 16,-6-87 0-16,-15-8-18 15,4-5-144-15,-3-10-290 16</inkml:trace>
  <inkml:trace contextRef="#ctx0" brushRef="#br0" timeOffset="107612.64">31406 6856 617 0,'0'0'123'0,"0"0"22"15,0 0-30-15,0 0-14 16,0 0-34-16,0 0-19 15,26-34-9-15,-26 34-1 16,4 0-15-16,-2 0-9 16,2 0-14-16,2 24-13 0,1 10 13 15,-5 6 0-15,0 2 8 16,-2-2-3-16,0 0-2 16,0-5 5-16,0-6-8 15,-6-3-1-15,-5-5 1 16,-1-3-1-16,1-7-30 15,3-1-30-15,-2-3-20 16,4-7-87-16,-1 0-11 16,1 0-18-16,-1 0 113 15,-2 0 40-15,-2 0-14 16,0-2 58-16,-7 0 9 16,5-1 34-16,-1 3 38 0,8 0-12 15,3 0 25-15,3 0-13 16,0 0 43-16,0 0-42 15,7 0 4-15,13 0-28 16,7 0-27-16,4 0 1 16,-5 0-23-16,-1-3-2 15,-7 1-7-15,-5 2-69 16,-3 0-159-16,-6 0-267 16</inkml:trace>
  <inkml:trace contextRef="#ctx0" brushRef="#br0" timeOffset="108049.65">31409 7357 7 0,'0'0'425'0,"0"0"-255"16,0 0 4-16,0 0 0 15,0 0-14-15,0 0-83 16,0 3-35-16,0-3 5 15,0 0-13-15,0 0-11 16,0 0-11-16,0 0-1 16,0 0-11-16,0 0-6 15,0 7-2-15,0 3-1 16,-5 8 6-16,-4 4 3 0,0 2 1 16,-2 6 0-16,4 1 0 15,3 0 1-15,4 0 0 16,0-3-1-16,4-6 3 15,16-4-1-15,7-5 4 16,-2-10-6-16,-4-3 15 16,0 0-2-16,-5-3-6 15,-8-18-8-15,-5-1-1 16,-3-5-28-16,-3 2-16 16,-23 7-16-16,-6 6-2 15,-10 7-5-15,-5 5-20 16,-7 0 25-16,-1 2-46 15,0 10-73-15,-1-3-223 16</inkml:trace>
  <inkml:trace contextRef="#ctx0" brushRef="#br0" timeOffset="108560.68">30608 7150 407 0,'0'0'222'16,"0"0"-126"-16,0 0 2 15,0 0-33-15,0 0-23 16,0 0-41-16,22 4 14 0,-15 6-14 16,2 1 12-16,-2-4-8 15,1 0 2-15,-3-4 6 16,-3-3-2-16,0 0 7 16,-2 0-12-16,0 0 19 15,0 0-25-15,0 0-22 16,-6 0-51-16,-12 0-51 15,-6 0-95-15,-3 0 19 16,-2 7-88-16</inkml:trace>
  <inkml:trace contextRef="#ctx0" brushRef="#br0" timeOffset="108911.48">30252 7227 346 0,'0'0'174'0,"0"0"-104"15,0 0-10-15,0 0-11 16,0 0-14-16,0 0-20 16,4-6-7-16,0 6-1 0,1 0 9 15,-1 0-2-15,0 0 37 16,-4 0 0-16,0 0-21 16,0 0 12-16,0 0-42 15,0 0-12-15,-6 0-76 16,-14 0-102-16,-4 0-152 15</inkml:trace>
  <inkml:trace contextRef="#ctx0" brushRef="#br0" timeOffset="109116.86">29895 7287 432 0,'0'0'256'0,"0"0"-175"16,0 0 10-16,0 0 25 15,0 0-51-15,0 0-65 16,4-8-119-16,-4 8-278 16</inkml:trace>
  <inkml:trace contextRef="#ctx0" brushRef="#br0" timeOffset="109991.6">27338 7127 231 0,'0'0'140'0,"0"0"-53"15,0 0 38 1,0 0-35-16,0 0 1 0,0 0-32 15,92-141-26-15,-86 133-7 16,-2 0-8-16,-1 3 2 16,-3 5 11-16,0-1-22 15,0 1 1-15,0 0-1 16,0 0-2-16,0 0-7 16,0 0 0-16,-11 12 11 15,-5 14-4-15,-2 14 2 16,-2 18 2-16,2 19 9 15,1 13 4-15,1 10-13 16,13 3-4-16,3-8 2 16,27-6 0-16,44-14-1 15,43-14-2-15,31-12 7 0,29-16-13 16,20-17-255-16,5-16-520 16</inkml:trace>
  <inkml:trace contextRef="#ctx0" brushRef="#br0" timeOffset="110631.3">31710 6757 135 0,'0'0'306'0,"0"0"-266"16,0 0-21-16,0 0 40 15,0 0 23-15,0 0-13 16,81 327-22-16,-81-234-41 16,0 0 14-16,-31-10-12 15,-4-11 14-15,-7-9-20 16,-3-12 0-16,-4-7-4 16,-4-9-170-16,-3-8-393 15</inkml:trace>
  <inkml:trace contextRef="#ctx0" brushRef="#br0" timeOffset="116422.39">27615 5913 41 0,'0'0'134'0,"0"0"-5"16,0 0-65-16,0 0-19 0,0 0-9 15,0 0 17-15,0 0-17 16,0 0-6-16,0 0-6 16,0 0-2-16,0 0-5 15,0 0 5-15,0 0-17 16,0 0-5-16,0 0-187 15,0 0-171-15</inkml:trace>
  <inkml:trace contextRef="#ctx0" brushRef="#br0" timeOffset="116884.84">28294 5839 450 0,'0'0'128'0,"0"0"-72"16,0 0-19-16,0 0 38 16,0 0-16-16,0 0-26 15,0 0-27-15,0 0 5 16,0 0 3-16,0 0-9 0,2 0-5 16,0 0-96-16,3 0-220 15</inkml:trace>
  <inkml:trace contextRef="#ctx0" brushRef="#br0" timeOffset="117274.84">29123 5854 319 0,'0'0'142'0,"0"0"-95"16,0 0 27-16,0 0 51 15,0 0-12-15,0 0-60 16,-2 0-33-16,2 0-12 16,0 0-4-16,0 0-4 0,0 0-15 15,0 0-152-15,0 0-298 16</inkml:trace>
  <inkml:trace contextRef="#ctx0" brushRef="#br0" timeOffset="117831.08">29594 5805 241 0,'0'0'108'0,"0"0"-81"15,0 0-14-15,0 0-9 16,0 0-4-16,0 0-6 16,-4 0-89-16,4 0-91 15</inkml:trace>
  <inkml:trace contextRef="#ctx0" brushRef="#br0" timeOffset="118274.68">30078 5811 204 0,'0'0'92'16,"0"0"-74"-16,0 0-18 15,0 0 0-15,0 0-155 16</inkml:trace>
  <inkml:trace contextRef="#ctx0" brushRef="#br0" timeOffset="118632.33">30851 5831 433 0,'0'0'157'0,"0"0"-128"15,0 0 18-15,0 0 52 16,0 0-68-16,0 0-31 16,0 2-139-16,0-2-187 15</inkml:trace>
  <inkml:trace contextRef="#ctx0" brushRef="#br0" timeOffset="140934.76">10476 10415 90 0,'0'3'220'0,"0"-3"-111"16,0 3-7-16,0-3-28 15,0 2-9-15,0-2-17 16,0 2-23-16,0-2-13 16,0 0 15-16,0 0 27 0,0 0 9 15,0 0-17 1,0 0-15-16,0-2-29 15,-4-10 4-15,-7 0 1 16,2-2 6-16,-2 1-12 0,0-2 1 16,4 3 6-16,-2 2-7 15,5 0 0-15,2 4 17 16,-1 1 11-16,1 5 10 16,2 0 3-16,0 0-15 15,0 0-7-15,0 0-20 16,0 0-5-16,0 0 5 15,11 14 0-15,9 15 8 16,9 7-1-16,5 8-3 16,1 2 6-16,3 2-4 15,-3 1-4-15,-3-7-2 0,-6-4 5 16,-5-9-1-16,-8-4-1 16,-4-11-3-16,-4-7 3 15,-3-4-1-15,-2-3-1 16,0 0 3-16,0 0-4 15,0-14-40-15,-9-10-98 16,-9-7-225-16</inkml:trace>
  <inkml:trace contextRef="#ctx0" brushRef="#br0" timeOffset="141278.76">10599 10254 485 0,'0'0'116'16,"0"0"-41"-16,0 0-25 15,0 0 6-15,0 0 33 16,0 0-40-16,-9-46-30 16,9 46-1-16,0 0-13 15,0 0-5-15,0 0-11 16,-8 18 11-16,-6 10 11 15,-3 9 22-15,-6 11-5 16,-4 8-11-16,-2 6-2 16,0 5 16-16,0-4-17 0,4-5-4 15,6-9-5 1,3-8 6-16,7-16-11 0,3-7 7 16,6-10 6-16,0-8-13 15,0 0-22-15,29-12-81 16,8-20-220-16</inkml:trace>
  <inkml:trace contextRef="#ctx0" brushRef="#br0" timeOffset="142374.81">10956 10555 107 0,'0'0'312'0,"0"0"-142"15,0 0-77-15,0 0-16 16,0 0-21-16,0 0-19 16,0 0-21-16,0 0 3 15,0 0 13-15,0 0 5 0,0 0-5 16,0 0-6-16,0 0-7 16,0 0-14-16,0 0-5 15,0 0 13-15,0 2-13 16,0 2 8-16,0-1-1 15,0-2-6-15,0-1 3 16,0 0 3-16,0 0 1 16,0 0 2-16,0 0 11 15,0 0 18-15,0 0-2 16,0 0-13-16,0 0-10 16,0 0-7-16,0 0-1 15,0 0 0-15,0 0-2 16,0 0 2-16,0 0 2 15,0 0 6-15,0 0 1 0,0 0 3 16,0 0-2-16,0 0-2 16,0 0-2-16,0 0 6 15,0 0 1-15,0 0-7 16,0 0 4-16,0 0-1 16,0 0 1-16,6 0-5 15,15 0 3-15,12 0-1 16,11 0-11-16,10 0 4 15,2-1-5-15,2 1-1 16,0-3 3-16,-2 2 1 16,-6-4-3-16,-2 0-2 15,-13 1 0-15,-8-3 1 16,-12 5 0-16,-7 0 0 0,-6 1 1 16,-2 1-1-16,0 0-10 15,0 0 3-15,0 0 2 16,0 0 5-16,0 0 0 15,0 0 0-15,0 0 0 16,0 0 0-16,0 0 0 16,0 0 4-16,0 0-4 15,0 0-2-15,0 0-8 16,0-5-10-16,-8-2 1 16,-5-4 14-16,-7-5-9 15,-2 0-5-15,4 1 9 16,-2-2 3-16,2 5 7 15,2 2-1-15,3 3 1 16,7 2-1-16,2 3 1 0,4 0 0 16,0 2 4-16,0 0 4 15,2-2 5-15,19 2-11 16,13 0 15-16,4 0-16 16,2 0 1-16,-6 4 0 15,-5 10-1-15,-9 2-2 16,-9 7-8-16,-11 1-2 15,0 5 0-15,-19 4 11 16,-14 2 0-16,-2 2 1 16,1-2-1-16,5-3 2 15,9-9 1-15,7-5-6 0,11-8 3 16,2-8-118-16,8-2-122 16,31-7-216-16</inkml:trace>
  <inkml:trace contextRef="#ctx0" brushRef="#br0" timeOffset="142727.47">12028 10372 529 0,'0'0'148'0,"0"0"-50"0,0 0 39 16,0 0-29-16,0 0-23 16,0 0-30-16,0-7-3 15,0 7-30-15,0 0-2 16,2 16-5-16,5 8 28 16,0 6-19-16,-3 8 7 15,-2 2-17-15,-2 4-7 16,0 0 2-16,0-3-5 15,0-3 3-15,0-6-3 16,0-6-4-16,-2-12 1 16,0-6-2-16,2-7-44 15,0-1-96-15,0 0-48 16,0-14-147-16</inkml:trace>
  <inkml:trace contextRef="#ctx0" brushRef="#br0" timeOffset="143177.51">12059 10347 664 0,'0'0'182'15,"0"0"-92"-15,0 0 3 16,0 0-22-16,0 0-36 16,0 0-28-16,98-93-5 15,-66 88-2-15,-4 3 2 16,-3 2-2-16,-7 0 0 0,-3 0 0 15,-3 0-1 1,-4 6-6-16,-3 9 5 0,-5 6-3 16,0 1-1-16,0 4 1 15,-5 2-2-15,-15 2-3 16,-7 2 10-16,-6 2 0 16,-3-2 3-16,1-3 1 15,2-8-2-15,4-4-2 16,8-8 0-16,10-3 1 15,7-6 8-15,4 0 1 16,0 0 60-16,0 0 46 16,9 0-79-16,13 0-24 15,5 0 0-15,9 3-9 0,1 9 5 16,-3 6-2-16,-3 2-1 16,-7 0-3-16,-7 0-2 15,-11 1-1-15,-4-7-8 16,-2 1-49-16,0-5-48 15,0-3-50-15,-4-7-233 16</inkml:trace>
  <inkml:trace contextRef="#ctx0" brushRef="#br0" timeOffset="143321.53">12349 10599 883 0,'0'0'252'0,"0"0"-94"16,0 0-72-16,0 0-49 0,0 0-26 15,0 0-11-15,42-31-65 16,-35 31-141-16,2 0-179 16</inkml:trace>
  <inkml:trace contextRef="#ctx0" brushRef="#br0" timeOffset="143747.72">12659 10405 813 0,'0'0'122'15,"0"0"-9"-15,0 0-48 16,0 0-50-16,0 0-1 0,0 0-14 16,54-24 0-16,-48 24 0 15,-2 0 1-15,3 0 1 16,-2 14 2-16,-1 6 0 15,3 9-1-15,2 8 9 16,-1 7-9-16,2 2 0 16,1-2-3-16,-1-4 1 15,0-9 0-15,-4-9 2 16,-1-12-3-16,-1-10 3 16,4 0 26-16,-2-6 101 0,5-24-51 15,5-10-50 1,-3-8-20-16,3-3 2 0,1-3-1 15,6 2-5 1,-1 0-4-16,0 7 0 0,-2 12 1 16,-9 8-2-16,-4 16-6 15,-7 9-38-15,0 0-150 16,0 24-35-16,-16 10 0 16,-1 7-404-16</inkml:trace>
  <inkml:trace contextRef="#ctx0" brushRef="#br0" timeOffset="144256.79">12052 10950 191 0,'0'0'141'0,"0"0"8"15,0 0-56-15,0 0 25 0,0 0 59 16,0 0-16-16,-4 18-60 16,44-18-80-16,18-1 3 15,11-8-2-15,11-1-12 16,12 2 5-16,4 0-12 16,1 4-3-16,-2 4 5 15,-18 0-3-15,-14 0-2 16,-16 0 0-16,-18 4 1 15,-14 3-1-15,-8-3 0 16,-5-3 2-16,-2-1 27 16,0 0 8-16,0 0-9 15,0 0-5-15,0 0-4 16,3 0-8-16,6 0-11 0,-3 0-38 16,-2-9-233-16,-4-4-466 15</inkml:trace>
  <inkml:trace contextRef="#ctx0" brushRef="#br0" timeOffset="147270.75">14810 10631 47 0,'0'2'450'15,"0"1"-328"-15,0-3-46 16,0 0-12-16,0 2-23 16,0-2-20-16,0 2-9 15,0-2-7-15,0 0 20 16,0 0 27-16,0 0-4 16,0 0-16-16,0 0-18 15,4-11 3-15,9-3-16 16,3 0 3-16,-3 0-4 15,1 0 2-15,-3 1 1 16,-1 1-2-16,-2-1 2 16,-1 3-3-16,-3 2 2 0,0 2-2 15,-4 2 5-15,0 0 6 16,0 0 1-16,0 2 6 16,0 0-1-16,0 0 4 15,0-2-4-15,0 3-3 16,0 1-2-16,0 0 1 15,0 0-1-15,0 0-2 16,0 0-5-16,0 0 4 16,0 0 5-16,0 0-2 15,0 0 4-15,0 0 1 16,0-3-10-16,0 3 1 16,0-2-5-16,0 0 3 15,0-3-1-15,0-4-1 0,5-1-3 16,0-3 0-16,-1 1-1 15,1 1 1-15,-3-3 1 16,-2 4 0-16,2-1 0 16,-2 4 6-16,0 0-6 15,0 4 12-15,0 1-9 16,0 2 1-16,0 0 10 16,0 0-10-16,0 0-3 15,0 0-3-15,0 0-7 16,0 0 6-16,0 0-3 15,0 0 4-15,0 0-2 16,0 0 0-16,0 0 1 16,0 0-2-16,0 0 3 15,0 0 0-15,0 0 1 0,0 0-5 16,0 0 8-16,0 0-5 16,0 0 1-16,0 0 0 15,0 0-2-15,0 0 4 16,0 0-2-16,0 0 4 15,0 0-4-15,0 0-3 16,0 0 3-16,0 0 4 16,0 0-4-16,0 0-3 15,0 0-5-15,0 0-8 16,0 0 8-16,0 5 6 16,0 8 2-16,-4 5 1 0,2 2 0 15,2 1-1 1,0-1-1-16,0-3 1 0,0 1 0 15,6-4 1 1,10-2-1-16,-1-3 4 0,1-4-2 16,-1-2 0-16,4-3 4 15,-2 0 11-15,5-17-11 16,1-11-6-16,2-5-3 16,-4-4-25-16,0 1 11 15,-3 0-8-15,-7 2-2 16,-5 2 14-16,-4 4 9 15,-2 6 1-15,0 5 3 0,0 10 4 16,0 2-4 0,0 3 9-16,0 2-7 0,0 0-2 15,0 0-4 1,0 0-8-16,0 0 1 0,0 0 7 16,0 13 4-16,0 6 1 15,0 9 8-15,0 9 8 16,0 5-5-16,0 2-7 15,-2 6 2-15,2-2-3 16,-2 5-1-16,-2-3 0 16,-1 0 0-16,3-3-3 15,-2-4 1-15,4-5 1 16,0-6-2-16,0-2 0 16,0-8 0-16,6-4 9 15,5-4 0-15,3-1-2 0,1-3 6 16,8-7 2-16,-1-1-5 15,4-2 6-15,-3 0-6 16,-3-4 5-16,-7-7-12 16,-5-3 8-16,-8 0-6 15,0-3-2-15,0 2-3 16,-12-5 0-16,-3 6-7 16,-4-3-2-16,-1 3 9 15,1 0-2-15,-6 1 2 16,0 6-4-16,3 2-1 15,4 2 0-15,7 3 5 16,11 0 1-16,0-2 2 16,0-2 12-16,18 0 6 15,4-3-6-15,3 0-12 0,-3-1-1 16,-2-3 0-16,-2-1-2 16,-5-1-72-16,-8-9-104 15,-5-6-102-15,0-8-610 16</inkml:trace>
  <inkml:trace contextRef="#ctx0" brushRef="#br0" timeOffset="147432.68">14866 10113 826 0,'0'0'83'0,"0"0"-65"16,0 0-18-16,0 0-35 0,0 0-30 15,0 0-184-15,85 23-269 16</inkml:trace>
  <inkml:trace contextRef="#ctx0" brushRef="#br0" timeOffset="147815.29">15646 10293 410 0,'0'0'210'15,"0"0"-83"-15,0 0 0 16,0 0-3-16,0 0-12 16,0 0-20-16,-9 0-53 15,21 1-21-15,7 7-12 16,8 6-2-16,6 7 12 16,5 2-7-16,3 2 0 15,-4 1-7-15,-1 0 9 0,-7-6-11 16,-7-1-47-1,-6-6-69-15,-9-5-127 0,-5-8-99 16,-2 0-196-16</inkml:trace>
  <inkml:trace contextRef="#ctx0" brushRef="#br0" timeOffset="148119.12">15909 10189 551 0,'0'0'194'16,"0"0"-124"-16,0 0 8 16,0 0-21-16,0 0-11 15,0 0-3-15,0-51-13 0,0 51-10 16,0 0 13-16,0 0-9 16,0 0-24-16,-13 18-1 15,-10 12 1-15,-1 6 15 16,-3 7 0-16,2 1 16 15,6-2-2-15,-2-2-15 16,6-6 1-16,1-4-2 16,4-6-12-16,5-8 6 15,5-8-7-15,0-6-39 16,0-2-96-16,24-6-113 16,12-20-178-16</inkml:trace>
  <inkml:trace contextRef="#ctx0" brushRef="#br0" timeOffset="148413.73">16216 10265 344 0,'0'0'236'0,"0"0"-149"16,0 0-10-16,0 0 43 16,0 0-4-16,0 0-73 0,-4 0-9 15,18 0 17-15,3 0-19 16,8 0-22-16,0 0-6 16,2 0-3-16,-4 0 5 15,0 2-6-15,-5-1-62 16,-7 4-184-16,-9-1-116 15</inkml:trace>
  <inkml:trace contextRef="#ctx0" brushRef="#br0" timeOffset="148584.62">16201 10425 378 0,'0'0'182'15,"0"0"-42"-15,0 0 42 16,0 0-4-16,0 0-67 0,0 0-69 15,38 2-31-15,-13-2-10 16,2 0 0-16,2 0-1 16,2-4-117-16,0-10-278 15</inkml:trace>
  <inkml:trace contextRef="#ctx0" brushRef="#br0" timeOffset="149250.76">16981 10162 459 0,'0'0'172'16,"0"0"-72"-16,0 0-35 15,0 0-1-15,0 0-16 16,0 0-16-16,2-10-31 16,-2 10-1-16,0 0-21 0,-7 2 21 15,-8 10 0 1,-1 4 6-16,-1 2 4 0,-1 1 1 15,-3 2 12-15,2 2 0 16,-4-1-13-16,-1 0 2 16,4-4-6-16,-4-3 1 15,3-2-4-15,3-3 5 16,3-4-6-16,4-3 2 16,1-3 3-16,6 0-4 15,0-15 3-15,4-5-6 16,0-3-20-16,0 3 13 15,11 1 7-15,3 2-1 0,3 3 5 16,-1 5-2 0,-3 3 23-16,-1 1-14 0,-4 3 0 15,-1 2 3-15,2 0-9 16,-2 0 1-16,-1 0 2 16,-1 0 4-16,3 0-1 15,0 7-1-15,2 7-4 16,3 4-2-16,-1 6 5 15,3 5 2-15,1 6-9 16,-1-1 2-16,4-2 1 16,-4-3 1-16,-1-9-4 15,-4-8-2-15,-3-5 3 16,0-5 2-16,0-2-5 16,-3-4-74-16,-2-18-333 15</inkml:trace>
  <inkml:trace contextRef="#ctx0" brushRef="#br0" timeOffset="151157.37">16197 10455 156 0,'0'0'99'15,"0"0"-3"-15,0 0-10 16,0 0-19-16,0 0-31 0,0 0 6 16,0 2 2-16,0-2 10 15,0 0-5-15,0 0-1 16,0 0-18-16,0 0-4 16,0 0-5-16,9 0 1 15,11 0-3-15,6 0 3 16,13 0 0-16,2 0-5 15,5-2-10-15,-4-4-2 16,-7 1 3-16,-8 2-7 16,-7-1 3-16,-11 4-4 15,-7-2-5-15,-2 2-23 16,0 0-25-16,0 0 9 16,-4 0 44-16,-5-3 20 0,0 3-20 15,-2-2-41 1,-5-1-98-16,-2-1-303 0</inkml:trace>
  <inkml:trace contextRef="#ctx0" brushRef="#br0" timeOffset="151651.34">16277 10302 84 0,'0'0'40'0,"0"0"-2"16,0 0 62-16,0 0 47 16,0 0-9-16,0 0-20 15,-13-8-45-15,11 8-26 16,-6 0-12-16,2 0-20 15,-7 0-14-15,-3 0-1 16,-2 0 0-16,0 0 3 16,5 0 3-16,3 0 3 15,4 0 11-15,6 0 16 16,0 0 19-16,0 0 23 16,0 0 17-16,6 0-32 15,15-1-22-15,6-7-29 0,6-2-9 16,0 2-2-16,1 2 1 15,-3-1-2-15,-6 2-3 16,-9 0-14-16,-3 1-14 16,-9 3 11-16,-4-2 14 15,0 2 3-15,0 1-11 16,0 0-15-16,0 0 19 16,0 0 8-16,-4 0-11 15,-1 0-65-15,-1 0-119 16,-2 0-283-16</inkml:trace>
  <inkml:trace contextRef="#ctx0" brushRef="#br0" timeOffset="154604.57">19063 10171 238 0,'0'0'181'0,"0"0"-92"15,0 0-51-15,0 0-1 16,0 2-8-16,0-2-10 15,0 0 1-15,0 0 7 16,0 2 1-16,0-2 25 16,0 1 3-16,0 5-6 15,0 5-23-15,0 4-18 16,0 6 17-16,0 6-1 16,0 4 2-16,0 5-6 0,0 1 4 15,0-2-2 1,0-5 0-16,0-6-13 0,0-6-1 15,0-6-3-15,0-3-4 16,0-7 2-16,0 1-4 16,0-3 6-16,0 0-6 15,-6 0-44-15,-1-3-153 16,-2-14-268-16</inkml:trace>
  <inkml:trace contextRef="#ctx0" brushRef="#br0" timeOffset="154892.76">19001 10221 365 0,'0'0'174'0,"0"0"-57"0,0 0 10 15,0 0 4-15,0 0-44 16,0 0-28-16,-7-93-29 16,23 87-12-16,-3 2-9 15,7 3-9-15,2 1 3 16,1 0-3-16,0 0 1 15,-4 10-1-15,-5 5-3 16,-10 3 2-16,-4 3-5 16,0 1-5-16,-18-1 9 15,-9-2 2-15,2-4 3 16,4-3-1-16,5-5-2 0,5-3-6 16,9-4-67-16,2 0-142 15,2-4-260-15</inkml:trace>
  <inkml:trace contextRef="#ctx0" brushRef="#br0" timeOffset="155288.57">19589 9972 273 0,'0'0'240'0,"0"0"-138"16,0 0-11-16,0 0 10 15,0 0-3-15,0 0-26 16,4-8-23-16,-4 8-15 16,0 0 3-16,0 0 0 15,0 0-24-15,0 0 2 16,-15 6-11-16,-7 16 1 15,-7 6-1-15,2 8 2 16,3 2-3-16,4 3 15 16,4 0 5-16,7 5-2 15,9 0-5-15,0 0 0 16,2-3-6-16,21-7-3 16,4-4 0-16,4-8 1 0,2-9 0 15,3-10-8-15,1-5-45 16,0-4-136-16,-4-29-347 15</inkml:trace>
  <inkml:trace contextRef="#ctx0" brushRef="#br0" timeOffset="155546.63">19908 10062 634 0,'0'0'173'15,"0"0"-55"-15,0 0-19 0,0 0-37 16,0 0 3-16,0 0-43 16,0-5-19-16,15 17 2 15,4 8-3-15,3 6 0 16,-2 6 4-16,2 3-1 16,1 4-3-16,-8-4-2 15,-3-6 0-15,-4-7 0 16,-6-10-67-16,-2-10-172 15,0-2-140-15</inkml:trace>
  <inkml:trace contextRef="#ctx0" brushRef="#br0" timeOffset="155864.44">20091 10011 524 0,'0'0'176'0,"0"0"-68"16,0 0-61-16,0 0 36 16,0 0-18-16,0 0-44 15,0-9-14-15,0 9-6 16,0 0-1-16,-12 9 1 16,-5 14 4-16,-6 7 31 15,-3 4 14-15,-8 4-14 16,-1 7 1-16,-1-4 1 15,5 2-12-15,6-9-6 16,7-7-9-16,5-6-2 0,7-8-2 16,4-10-2-16,2-1 0 15,0-2-5-15,2 0-55 16,17-12-99-16,12-13-217 16</inkml:trace>
  <inkml:trace contextRef="#ctx0" brushRef="#br0" timeOffset="156146.53">20301 10090 50 0,'0'0'567'0,"0"0"-441"0,0 0-62 15,0 0 21-15,0 0 28 16,0 0-29-16,0 0-45 16,15 0-7-16,7-4-25 15,3 0 6-15,2-2-12 16,2 2 7-16,-2 1-8 16,-3 3-14-16,-6 0-170 15,-10 0-140-15,-3 0-187 16</inkml:trace>
  <inkml:trace contextRef="#ctx0" brushRef="#br0" timeOffset="156336.78">20260 10231 567 0,'0'0'137'0,"0"0"-66"15,0 0 30-15,0 0 55 16,0 0-85-16,0 0-17 15,128 4-21-15,-91-8-18 16,5-1-13-16,-3 1-4 16,-4-1-1-16,1-5-174 15,-7-3-359-15</inkml:trace>
  <inkml:trace contextRef="#ctx0" brushRef="#br0" timeOffset="156917.75">20920 10069 481 0,'0'0'138'15,"0"0"-64"-15,0 0-24 16,0 0 31-16,0 0 12 0,0 0-42 15,0-19-27 1,0 19-24-16,0 7 2 0,0 12 10 16,-9 1-2-16,-5 2-3 15,1 0 9-15,-5 4-1 16,1-2 13-16,-3 1-7 16,-3-1-4-16,1-5 3 15,0 0-15-15,4-5 1 16,7-6 0-16,2-2 3 15,5-6-9-15,-1 0 10 16,0 0 6-16,3-4 3 16,0-12 0-16,2-4-9 15,0 2-8-15,0-3 0 16,0 3-2-16,11 0 3 16,1 4-1-16,-2 0-2 0,2 2 10 15,1 2 1-15,0 2-3 16,1 3-3-16,-3 0 1 15,-5 5-2-15,-1 0 0 16,2 0-2-16,-1 5 0 16,3 10 1-16,1 5-1 15,3 4 0-15,-3 0-1 16,2 5 1-16,-1-5 2 16,-1-5-3-16,-2 0 0 15,1-9-1-15,-1-2-21 16,0-8-117-16,-2 0-144 15,3-5-553-15</inkml:trace>
  <inkml:trace contextRef="#ctx0" brushRef="#br0" timeOffset="157208.57">21023 9912 620 0,'0'0'94'16,"0"0"11"-16,0 0-8 16,0 0-15-16,0 0-34 15,0 0-28-15,42 12-15 16,-22 20 5-16,0 9-4 0,-4 14-1 16,-5 6 0-16,-9 2-1 15,-2 5 1-15,0-1 6 16,-13-6-3-16,-7-10-1 15,-3-13 0-15,4-11-3 16,0-12 2-16,4-11-6 16,4-4-70-16,0-5-568 15</inkml:trace>
  <inkml:trace contextRef="#ctx0" brushRef="#br0" timeOffset="159788.69">17661 10415 272 0,'0'0'197'16,"0"0"-119"-16,0 0 11 16,0 0-18-16,0 0 7 15,0 0-16-15,-2 3 7 16,-2-3-15-16,-4 0-17 15,-2 0-6-15,-3 0-17 0,-1 0-3 16,1 0 0-16,-1 3 2 16,7-1 4-16,3-2-4 15,4 0 6-15,0 2 13 16,0-2 28-16,0 0-31 16,4 0 13-16,21 0-6 15,11 0-26-15,11 0-6 16,10-4 0-16,8-2-1 15,6 2-3-15,5-2 5 16,0 0-3-16,-3-4 0 16,-5-2-1-16,-11-2-1 15,-10 2 0-15,-14 1-3 16,-8 2 2-16,-12 3 1 0,-5 0 0 16,-6 1 0-16,-2 5 0 15,0-3 1-15,0 3 5 16,0 0 1-16,0 0-7 15,0 0 0-15,0 0 2 16,0 0-2-16,0 0-6 16,0 0 4-16,0 0-1 15,0 0 3-15,0 0 0 16,0-4 4-16,0-2 0 16,0-2-1-16,-6-4-2 15,-7-1-2-15,1-1 2 16,-5 0 0-16,0 0-1 0,-1 0 0 15,0 2 0-15,5 2 0 16,-1 2 0-16,7 2 1 16,3 5-1-16,2-1 9 15,2 2 6-15,0 0 2 16,0 0-14-16,0 0-2 16,22 0 1-16,10 9-1 15,3 2 7-15,-2-1-4 16,-6-1-4-16,-4 5 1 15,-12 3 1-15,-1 1-2 16,-7 2-4-16,-3 1 4 16,0 2-2-16,0-3 2 15,-7-2 1-15,-1-2-1 16,-9 0 0-16,0 4-2 16,-3 2 2-16,-5 2 1 0,-1 0 1 15,4-4-4-15,1-1-55 16,10-8-93-16,11-4-160 15</inkml:trace>
  <inkml:trace contextRef="#ctx0" brushRef="#br0" timeOffset="170595.23">14447 11135 191 0,'0'0'179'15,"0"0"-128"-15,0 0-36 16,0 0-9-16,0 0-1 15,0 0 10-15,0 0 35 16,-16 0 9-16,16 0-22 16,0 0-16-16,0 0 0 15,0 0-8-15,0 0 2 16,0 0-6-16,0 0-3 16,0 0 1-16,0 0 2 15,0 0 3-15,0 0 1 16,0 0 13-16,0 0-1 15,0 0-1-15,0 0-5 0,0 0 1 16,0 0 19-16,0 0 2 16,0 0-6-16,9 0-16 15,9 0-11-15,4 0 4 16,3 0-5-16,6 0 3 16,2 0-1-16,7 0 0 15,5 0-2-15,1 0 3 16,2 0 1-16,-2 0-8 15,-1 0 2-15,-3 0 3 16,-4 0-8-16,-4 0 3 16,-1 0-1-16,-1 0 7 15,-1 0-8-15,4 0-1 0,3 0 10 16,0 0-6 0,2 0-4-16,0-2 2 0,0-2 1 15,-1 0-3-15,-2 1-1 16,1 0 1-16,2 1 1 15,3 2-1-15,-1 0 2 16,7 0-1-16,0 0 1 16,6 0-1-16,6 0-1 15,1 0 3-15,6 0-3 16,-2 0 0-16,-1 0 1 16,-1 0 0-16,1 0-1 15,-1 0 3-15,-1 0-2 16,1 0-2-16,0 0 3 15,-2 5-1-15,2-5-1 16,-3 3 1-16,1-1-1 0,0 0 4 16,3 0-4-16,6 0 0 15,3-2 6-15,3 0-5 16,-2 0 0-16,-2 0 0 16,-7 0 0-16,-1 0-2 15,-3 3-3-15,2 4 4 16,2 1 2-16,7 2-2 15,4-3 0-15,2 2 1 16,8-4 2-16,3 0 3 16,-1-5-4-16,4 0 3 0,3 0-4 15,-2 0 3 1,5 0-1-16,-2 2-3 0,3 0 2 16,10 1-2-16,1 0 5 15,-2 1-5-15,1 0 0 16,-6 0 0-16,-4 1-1 15,4-2 1-15,-2 1 0 16,5 1 0-16,0-5 9 16,2 0 12-16,0 0 2 15,-4 0-11-15,-5 0-1 16,-6 0 0-16,-7 0-9 16,-4 0 8-16,-4 0-3 15,4 0-3-15,2 0 3 16,-2 0 4-16,-6 0-4 15,2 0 6-15,-11 0-1 0,-3 0 4 16,-1 0 0-16,-5 0-7 16,1 0 0-16,-4 0 2 15,-5 0-9-15,-5 0 7 16,-5 0-1-16,-10 0-3 16,-4 0-2-16,-5 0 9 15,-2 0 1-15,1 0 4 16,-2 0-9-16,4 0 7 15,-1 0-7-15,3-3 0 16,1 1-4-16,3 0 2 16,-2-2-4-16,-5 0 7 15,-1 2-7-15,-8 0 0 0,-3 0 4 16,0 0 0-16,-6 0-1 16,-2 1-1-16,-2 1-1 15,0 0 2-15,0 0-2 16,0 0 1-16,7-3-2 15,2-1 1-15,7 0 0 16,0-3-1-16,1 2-2 16,-1-1 1-16,-1 0 1 15,8-4-1-15,4-2-1 16,2-2 2-16,-3-5-2 16,0 2 1-16,-1-3-1 15,-5-1 0-15,1-2 1 16,-6-5-2-16,-1-5 2 15,-3-5-1-15,-3-2 0 16,-1-2 4-16,0 4-4 0,-3 2 1 16,-1 6 1-16,-1 4-2 15,0 4 1-15,-2 2-1 16,0-2 0-16,0 4 0 16,0 0 0-16,0-1 0 15,0 3-1-15,0 1 1 16,0 0 1-16,0-1-1 15,-2 1 0-15,-3-2 1 16,-1 0-1-16,-1-4 1 16,0-2-1-16,1 0 0 15,-3-1 0-15,2-1 1 16,-4 2-1-16,0 0 0 0,-1 6 0 16,1-1-2-16,1 2 3 15,-4-1-1-15,3 3 0 16,-1-1 0-16,1-4 0 15,3 2 0-15,-2 0 0 16,2 1 2-16,1 3-2 16,1 1-1-16,1 1 1 15,-2 2 2-15,0-2-2 16,-1-1 0-16,-1 2-2 16,-3-3 3-16,4 1-1 15,-1-2 2-15,-3-5-2 16,4-1 0-16,-3-2 0 15,-1-2-1-15,3 2 1 0,-1 4 0 16,-2 0 2 0,3 6-4-16,1 0 2 0,-2 1 0 15,1 6 0-15,3-4 0 16,2 5 0-16,-4 1 1 16,4-4-1-16,0 3-3 15,-3-1 3-15,-2-4 1 16,2 4-1-16,-2-2-1 15,3 0 1-15,-1 0 2 16,2 3-2-16,-1 1 0 16,1-2-2-16,-1 1 2 15,-1 1 0-15,-2-4 0 0,-4 1-3 16,2 2 3 0,-5-1-1-16,1 0-1 0,-1 0 2 15,1 1-1-15,-1-3 1 16,3 2 0-16,-3 2-1 15,3 1 1-15,-3 0 0 16,0 0-1-16,-2 2 2 16,5 0-4-16,-3 0 6 15,8 0-6-15,-4 0 9 16,-1 0-6-16,-1 0 0 16,-1 0 0-16,-1 0-6 15,-1 0 6-15,-4 0 0 16,4 0 0-16,-6 0 0 15,-1 0 0-15,1 0 5 16,-1 0-5-16,0 2 0 0,1 0 0 16,1 0 0-16,2 1 1 15,0-3-1-15,1 0 0 16,0 0 0-16,-1 0 0 16,-3 0 0-16,2 0 0 15,-4 3 0-15,2-1 0 16,1 0 0-16,2 0 0 15,-2 1 0-15,1-1 0 16,-3 0 0-16,2-1 1 16,0 1-1-16,-3 0 0 15,-2 0-4-15,0 1 4 16,-2 1 4-16,3-3-4 0,-1 3-2 16,-2 0 1-16,2 0 0 15,1 1 1-15,1-2-5 16,4-1 5-16,0 3 0 15,-2-3 0-15,1-1-1 16,-3 1 1-16,1 0 0 16,0 0 0-16,-5-2 0 15,2 3 0-15,0-3 0 16,2 0 1-16,0 0-2 16,2 0 2-16,0 0-2 15,-4 0 1-15,-6 0 0 16,-3 0 2-16,-6 0-2 15,-5 0 0-15,0 0-2 0,3-3 2 16,-6 1 0 0,6-2 0-16,1 1 1 0,1-2 3 15,0 1-4-15,4 3 0 16,0-4 0-16,5 1-2 16,2 0 2-16,2 0 2 15,2 3-2-15,4-3 0 16,2 1 5-16,0-1-5 15,1 2-4-15,0 1 3 16,0-1 2-16,-3 0 3 16,2-3-4-16,-2 3-4 15,3 0 4-15,-3 2 0 0,0 0-1 16,-6 0 1-16,2 0 4 16,0 0-4-16,-2 0 0 15,4 0 0-15,-2 0-1 16,0 0 1-16,1 0 2 15,0 0-2-15,-3 0 0 16,-8 0 1-16,2 0-1 16,-3 0-2-16,-2 0 0 15,-1 0 1-15,4 0 1 16,1 0 0-16,1 0-4 16,-1 0 4-16,3 0 3 15,-1 0-3-15,0 0 0 16,1 0-2-16,0 0 2 15,-1-3 0-15,-3 3 0 16,-1-5 0-16,-5 3 0 0,3 0 0 16,-1-1 0-16,2 0-2 15,-3 1 2-15,-3 0 0 16,0 0 2-16,-2 2-2 16,5 0 3-16,-1 0-4 15,6 0 2-15,1 0-1 16,1 0 0-16,1 0 0 15,-1 0 1-15,-2 0-2 16,2 0 1-16,-3 0 0 16,3 0 0-16,1 0 1 0,1 0 2 15,4 0-3 1,-2 0-3-16,-3 0 3 0,0 0 0 16,-4 0 4-16,-3 0-4 15,-11 0 0-15,-4 0 0 16,-4 0 1-16,-3 4-1 15,11-2-1-15,7 1 0 16,9-3 1-16,7 1 0 16,0-1-2-16,2 0-3 15,-2 0 5-15,4 0 0 16,-1 0 4-16,2 0-4 16,-3 0-1-16,-4 0 0 15,-2 0 2-15,-4 0-1 16,-1 0 0-16,1 0 0 15,-3 0-1-15,-7 0-1 0,0 0 2 16,-4 0 0 0,-5 0 0-16,0 0 0 0,-2 2 0 15,-2 4 2-15,2 0 0 16,0 0-2-16,3 1-1 16,3-2 1-16,3 1 0 15,5 1 2-15,1-4-3 16,3 3 1-16,4-1-1 15,1 0 1-15,2 0 0 16,1 0 3-16,-1 2-3 16,-3 0 0-16,0 0 0 15,1 1 1-15,-1-3-2 0,-2 4 1 16,0-4-2-16,-6 2 2 16,-1-2 5-16,0 4-5 15,-2-2-3-15,5 2 2 16,0-2-1-16,1 0-1 15,8-3 3-15,2-1 2 16,4 0-2-16,2-3 0 16,0 0-2-16,-2 2 2 15,0-2 0-15,-4 0 0 16,-1 0 0-16,1 2 0 16,-2-2 2-16,2 0-2 15,0 2 0-15,-1-2 0 16,-2 0-2-16,3 0 2 15,2 0 0-15,1 0 3 16,3 0-4-16,0 0 1 0,7 0 0 16,-1 0 0-16,0 0 3 15,1 0-3-15,1 0 0 16,-3 0-1-16,2 0 2 16,4 0-1-16,1 0 0 15,4 0 0-15,2 0-1 16,3 0 1-16,2 0 0 15,0 0-1-15,0 0 1 16,2 0 0-16,-3 0 1 16,3 0-3-16,0 0 2 0,0 0-2 15,0 0-1 1,0 0 3-16,0 8-3 0,0 4 3 16,0 3-1-16,0 8 2 15,0 0-2-15,0 8 1 16,0 9 0-16,0 0-1 15,0 4 1-15,0-2 0 16,0-3 0-16,0-2 0 16,0-1 1-16,0-4-1 15,0-3 0-15,0-3 0 16,3-2 0-16,-3 1-1 16,0-4 1-16,0 4 0 15,0-2 2-15,0 2-2 16,0-1-1-16,0-1 1 15,0-2 0-15,0-2 0 0,0-1 0 16,0-2 0-16,0 1 0 16,0-2-1-16,0-3 1 15,0 0 0-15,0-1 1 16,0-3 0-16,0 0-1 16,0 2 0-16,0-1 0 15,0 0 0-15,0 2-1 16,0 0-1-16,0-3 2 15,-3 2 3-15,1-1-3 16,0-4-2-16,2 1 2 16,0-3 1-16,0 2-1 15,0 1 0-15,0 0 0 0,0 0 2 16,0 0-2-16,0 0-1 16,0 0 0-16,-2 2 1 15,2 1 0-15,0 0 0 16,-2 2 2-16,2-2-3 15,0 3 1-15,0-2 0 16,0-2 0-16,0-4 0 16,0 0 0-16,0-2-1 15,0-2 0-15,0 2 1 16,0 0 0-16,0 3 1 16,0 0-1-16,0 3 1 15,0 3-1-15,0-1 0 16,0 0 0-16,0-3 1 15,0 0-1-15,0-3-1 16,0-3 0-16,0 2 1 0,0-1 0 16,0 2 0-16,0-1 1 15,0 2 0-15,0 1-1 16,2 2-1-16,0-2 1 16,0 0 0-16,3-3 1 15,-5 0-2-15,2 1 1 16,-2-4 0-16,0 2 0 15,0-2-1-15,0 2 1 16,0-1 0-16,0 1 1 16,0-2-1-16,2 3 0 15,0-1 1-15,-2 2-1 0,0-1 0 16,2 3 0-16,-2-3 0 16,0 3 0-16,0-1 0 15,2-2 0-15,-2-1 0 16,0 2 0-16,3-1 0 15,-1-3 0-15,3 5 2 16,-1-3-2-16,3 2-4 16,1-1 4-16,-1 0 0 15,2 1 0-15,-2-2 0 16,-1 0-1-16,1-1 1 16,3-1 0-16,-2 0-1 15,7 0 2-15,3 0-2 16,5 0 2-16,2 0-1 15,-2 0 0-15,4-3 0 0,-2 1 0 16,-5 2 1 0,-4 0-1-16,-3 0 0 0,-4 0-1 15,-2 0 1-15,-3 0 0 16,3 0 0-16,2 0 0 16,4 0 0-16,3 0 0 15,3 0-1-15,4-1 1 16,-1-2 0-16,3 0 2 15,-5 2-2-15,0-1 0 16,-4 2-1-16,-5 0-2 16,0 0-38-16,3 0-106 15,-6 3-147-15,-1 6-541 0</inkml:trace>
  <inkml:trace contextRef="#ctx0" brushRef="#br0" timeOffset="174189.51">3742 12700 116 0,'0'0'133'16,"0"0"-64"-16,0 0 2 16,0 0 9-16,0 0 5 15,0 0 6-15,0 0-18 16,0 0 8-16,0 0-29 16,0 0-4-16,0 0-6 15,0-3 0-15,0 3-6 16,0-2-13-16,0 2-5 15,0 0-14-15,0 0 4 16,0 0-8-16,0 0 0 16,0 0-1-16,0 0 1 15,4 14-2-15,8 0 2 0,-3 2-2 16,-1 3 2-16,2-2 3 16,-1-3-3-16,-3 1 0 15,0-5 1-15,0-3 0 16,-2-3-1-16,-2-4 3 15,0 0-3-15,-2 0 4 16,3 0 4-16,1 0 6 16,2 0 15-16,4-7 7 15,5-15-27-15,5-4-2 16,7-9 1-16,7-5-8 16,8-6 2-16,5-4-2 15,1-1 4-15,0 2-3 16,-9 7 1-16,-7 7-2 0,-6 11 0 15,-9 9-1-15,-7 6-3 16,-8 6 2-16,-2 0-1 16,0 3-3-16,0 0 6 15,0 0-1-15,0 0-1 16,0 0 2-16,0 0 0 16,0 0-1-16,0 0-1 15,0 0 1-15,0 0 1 16,0 0 0-16,0 0 0 15,0 0 0-15,0 0-25 16,0 0-169-16,0 0-274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4:15:1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3370 12761 30 0,'-4'-6'44'0,"1"2"-18"16,3 0 11-16,0 0 23 15,0 0-9-15,0 0-24 16,0 2 4-16,0 2-17 16,0 0-1-16,0 0-7 15,0 0-3-15,0 0 4 0,0 0-5 16,0 0 5-16,0 0-3 16,-2 0-1-16,2 0 9 15,0 0 8-15,0 0 2 16,0 0-5-16,0 0 2 15,0 0-13-15,0 0 0 16,0 0-2-16,0 0 4 16,0 0-3-16,5 0-2 15,8 0-1-15,9-2 1 16,5 2 0-16,6-2 2 16,3 2-4-16,-1 0 3 15,2 0 0-15,0 0 0 16,-1 0 0-16,2 0 3 15,-1 0-6-15,2 0 3 16,-6 0-4-16,1 0 5 0,-3 0-2 16,2-3-1-16,0 0 0 15,5-1 4-15,5 0 9 16,-1-4-9-16,3 1 7 16,-1-2 0-16,-4 1 1 15,3 2-10-15,-5 0 6 16,-1 3-4-16,2 0 1 15,-1-1 2-15,-1 0-5 16,1 1-1-16,1-2 2 16,0-2-4-16,3 4 2 0,3-2 2 15,2 0-3-15,2-2 3 16,-3 2 4-16,6-2-8 16,0 0 4-16,1 0 1 15,2 0-1-15,1 1 1 16,-2-1-4-16,-3 2 7 15,-2 0-3-15,-2 0-3 16,5 1-1-16,-2-1 1 16,4 1 2-16,0 1-2 15,2 1-2-15,-2 0 5 16,5-2-3-16,-1 2-2 16,0-3 0-16,2 1 2 15,2 0 0-15,1 0-2 16,1 1 6-16,4-1-5 15,3 1 2-15,0 1-4 0,3 2 2 16,-3 0 4 0,-7 0-6-16,-1 0-3 0,-3-2 3 15,-2 1 2-15,2-3 2 16,0-3-4-16,1 4 5 16,1-1-3-16,2-1 4 15,4 1-3-15,-1 0-3 16,2-1 3-16,-1 0-1 15,4 0 0-15,-1 1-1 16,8-1-1-16,-2 0 1 16,4 1 7-16,-6-3-4 15,-1 4-2-15,-1 0 2 0,-2-1-3 16,6 3 5 0,1-2-4-16,0 1 5 0,-2 2-7 15,-3 0 0-15,-4 0 0 16,1 0 4-16,3 0-3 15,2 0-1-15,6 0 6 16,4 0-1-16,0 0-5 16,2 0 4-16,-1 0-4 15,5 0 6-15,4-2-6 16,-2 0 2-16,5 0 1 16,2 1-3-16,0-2 0 15,10 3 0-15,4 0 3 0,2 0-2 16,-1 0 4-1,-5 0-5-15,-3 0 0 16,-5 0 0-16,5 4 3 0,4 2-2 16,1-4 4-16,9 1-5 15,3-3 0-15,10 0 5 16,0 0 0-16,2 0-4 16,-2 0 6-16,-3 0-4 15,-4 0 2-15,-5 0 8 16,-10 0 7-16,-3 0 2 15,3 0 14-15,-1 0-5 16,2 0-3-16,-5 0 1 16,-12 0-17-16,-16 0-2 15,-15 0-5-15,-16 0 1 16,-18 0-5-16,-16 0 1 0,-10 0-2 16,-5-3 0-16,-31 3-13 15,-49-2-87-15,-40-16-258 16</inkml:trace>
  <inkml:trace contextRef="#ctx0" brushRef="#br0" timeOffset="1842.65">3127 10768 122 0,'0'0'104'16,"0"0"-67"-16,0 0-30 15,0 0 35-15,0 0 26 16,0 0-5-16,-11-14-13 15,42 9-31-15,11 3-12 16,14-1-6-16,9-1 0 16,11 2 11-16,10-1-11 15,17 3 5-15,13 0 5 16,9 0-3-16,6-3 0 0,3 1-2 16,4 0 6-16,5-4-8 15,5-2 3-15,3-5-5 16,5-2 3-16,6-2 1 15,8 3-5-15,6 2 9 16,0 5 5-16,-6 0-7 16,-10 6-6-16,-9-5 4 15,-10-1-1-15,-7 2-3 16,-5-6-1-16,1-3 2 16,-1 0 1-16,4-2 0 15,8 0 5-15,4 1 8 16,2 1-2-16,9 1-3 15,0 4-5-15,0 0-6 0,0 3 11 16,-5-2-10-16,-5 2 10 16,-1 0-10-16,-3-3 14 15,5 4 8-15,11-2 4 16,10 0-14-16,4 0 0 16,-1 0-2-16,-2-1-8 15,0 2-3-15,-3-2 5 16,-4 0 1-16,-2 4-7 15,-3 4 0-15,1 0 1 16,5 0-1-16,4-3 0 16,0 1 3-16,-4 2-1 15,-11 0-1-15,-8 0 6 0,-7 0-5 16,-6 2-2-16,-6 9 0 16,-5 1 0-16,-8 0 0 15,-4 2 0-15,-4-2 1 16,-11 4-1-16,-12-3 3 15,-17-1-3-15,-17-5 0 16,-16-1 0-16,-7 0 0 16,-3 1 0-16,4-2 0 15,8 3 0-15,7-1 3 16,7-2-4-16,-1 2 2 16,-1-2-2-16,-3-1 2 15,2 1 5-15,2-3-5 0,-2-2 1 16,-4 0-1-1,-2 0 2-15,-7 0-2 16,-6 0 2-16,-3 0-3 0,-6 0 2 16,-6 0-2-16,2 0 0 15,-5 0 1-15,-3 0-1 16,0 0 1-16,-2 0-1 16,-2 0 0-16,0 0 0 15,0 0 0-15,0 0 0 16,3 5-10-16,-3 8-1 15,2 4 10-15,-2 9-1 16,0 8-1-16,0 5 3 16,0 7 0-16,0 6 0 15,0 6-1-15,-11 8 1 16,0 11 4-16,-3 7-4 0,6 8 0 16,1 12 3-16,3 9-1 15,4 5 0-15,0-2 1 16,0-9-2-16,0-7-2 15,0-6 2-15,0-8 0 16,0-3-1-16,0-8 7 16,0-6-7-16,6-9 0 15,3-4 0-15,-3-10 0 16,0-6 2-16,-4-8 0 16,-2-7 1-16,0-7 0 15,0-4-3-15,0-3 5 16,0 0-2-16,0-1 0 0,-8 2-1 15,2 0 4-15,-5 1-6 16,-1 2 2 0,4 1-1-16,-1 0-1 0,3-2 0 15,-2 0 5-15,4 0-5 16,4-2 2-16,0 0 2 16,0-2-3-16,0 0-1 15,0-1 3-15,0-6-5 16,-2-1 7-16,2 0-2 15,-2-2-3-15,-9 0 0 16,-16 0 9-16,-31-21 35 16,-38-11-14-16,-40-6-17 15,-47 1-5-15,-44 1-6 0,-57 2-2 16,-50-11-70-16,-40-11-319 16</inkml:trace>
  <inkml:trace contextRef="#ctx0" brushRef="#br0" timeOffset="2975.12">3096 10819 43 0,'0'0'49'0,"0"0"6"0,0 0-32 16,0 0 23-16,0 0-15 16,0 0 16-16,-31-67-21 15,28 62-1-15,3 5 13 16,0-5 24-16,0 3-10 16,0 2-14-16,0-2-15 15,0 2-10-15,0 0-4 16,0 0 6-16,-2 0-8 15,2 0 0-15,-2 0-4 16,2 0-3-16,0 0-4 16,-2 20-14-16,2 22 9 15,-2 23 4-15,0 25 3 0,2 19 2 16,0 30 0-16,0 13 0 16,0 11 1-16,15 3 9 15,7-10-8-15,3-8 1 16,-1-10 7-16,-4-17-5 15,3-12-2-15,-6-15 2 16,-3-14-1-16,-1-11 2 16,-1-14 0-16,-6-16-4 15,-2-11 3-15,1-8 4 16,-3-8-5-16,-2-4 6 16,2-2-6-16,-2-1 2 15,0-4-3-15,2 1-1 0,-2 0 9 16,0-2-8-1,0 0 3-15,0 0-5 0,0 0 2 16,0 2-3-16,0 3 0 16,0 2 0-16,0-1 1 15,0 1 0-15,0-6 0 16,0 1-1-16,0-2 3 16,0 0 4-16,0 0-2 15,0 0 0-15,0 2-2 16,0-2 5-16,0 0 0 15,0 0 23-15,0 0 10 16,0 0-21-16,0 0-8 16,0 0 6-16,23-8 1 15,30-9-19-15,35 0-5 16,24 1-12-16,14 8-42 0,-9 8-57 16,-7 0-202-16</inkml:trace>
  <inkml:trace contextRef="#ctx0" brushRef="#br0" timeOffset="4109.46">4567 13696 257 0,'0'0'94'0,"0"0"-62"0,0 0-13 15,0 0-4 1,0 0 35-16,0 0-3 0,-42-72 0 15,37 67 14-15,5 3-23 16,0 2-10-16,0 0 24 16,0 0-4-16,0 0-27 15,0 0-21-15,2 10-10 16,25 25-7-16,15 19 17 16,12 16 3-16,11 8-2 15,3 6 8-15,4-3-4 16,1-7 5-16,-6-11 6 15,-7-6-15-15,-10-13 4 16,-13-12-2-16,-12-10 0 16,-12-11-2-16,-5-6 4 15,-8-3-2-15,0-2 5 0,0 0-7 16,0 0 10-16,0 0-11 16,-8-16-98-16,-9-10-166 15</inkml:trace>
  <inkml:trace contextRef="#ctx0" brushRef="#br0" timeOffset="4484.13">4942 13646 281 0,'0'0'116'0,"0"0"-63"0,0 0-34 16,0 0 3-16,0 0 6 16,0 0 6-16,-12-39-21 15,12 39-5-15,0 0-8 16,0 0-1-16,0 0-13 16,0 22-10-16,-7 19 13 15,-3 17 11-15,-11 16 8 16,-3 10 8-16,-10 10 3 15,-3 1 10-15,-3 1-8 16,-1-9 11-16,6-8-10 16,1-11-1-16,7-9-7 15,8-11-6-15,5-8 1 16,5-10-7-16,9-8 13 0,0-8-15 16,7-14-81-16,26 0-285 15</inkml:trace>
  <inkml:trace contextRef="#ctx0" brushRef="#br0" timeOffset="5360.31">4564 13557 116 0,'0'0'138'0,"0"0"-62"16,0 0-6-16,0 0-8 0,0 0-32 15,0 0-30 1,32 43-3-16,2 11 3 0,6 13 28 16,6 10 1-16,10 8-8 15,4 7 0-15,5-3 35 16,-1 1-12-16,-8-13-17 15,-13-11-5-15,-12-16-6 16,-11-11-6-16,-6-12-5 16,-6-13 6-16,-6-5 3 15,-2-9-12-15,0 0 13 16,0 0-7-16,0 0 8 16,0-21-16-16,0-11-71 0,0-9-253 15</inkml:trace>
  <inkml:trace contextRef="#ctx0" brushRef="#br0" timeOffset="5810.36">5002 13564 132 0,'0'0'35'0,"0"0"-13"15,0 0 9-15,0 0-15 0,0 0-16 16,0 0 14-16,0-21 5 16,0 21 0-16,0 0-11 15,0 0 15-15,0 0 20 16,0 0-3-16,0 0-2 15,0 0 6-15,-2 0-30 16,-8 18-14-16,-7 30-7 16,-12 32 7-16,-11 24 14 15,-5 17 26-15,-4 8 7 16,0-7-3-16,4-8-21 16,3-16 2-16,4-17-2 15,5-13 7-15,6-10 5 0,7-14-20 16,9-13 3-16,5-10-10 15,2-10 0-15,4-11 1 16,0 0-6-16,0-7-3 16,4-32-182-16,11-14-255 15</inkml:trace>
  <inkml:trace contextRef="#ctx0" brushRef="#br0" timeOffset="6170.7">4504 13643 216 0,'0'0'56'15,"0"0"-39"-15,0 0 7 16,0 0-24-16,0 0-3 15,0 0 3-15,85 75 54 16,-49-19-23-16,7 7 2 16,1 9 5-16,7 1-16 15,5 7 17-15,2 3 22 16,0-5-1-16,-7-8-23 16,-8-13-26-16,-12-12-4 15,-12-15 5-15,-7-7-7 16,-5-12 4-16,-5-4-5 0,-2-7-4 15,0 0-3-15,0 0-12 16,-9-12-70-16,-11-19-275 16</inkml:trace>
  <inkml:trace contextRef="#ctx0" brushRef="#br0" timeOffset="6553.22">4942 13578 448 0,'0'0'20'0,"0"0"-7"16,0 0-5-16,0 0 1 16,0 0-3-16,0 0-3 15,0-58-3-15,0 58-12 16,0 0 8-16,0 0 0 15,0 0-7-15,-12 14 4 16,-5 23 6-16,-8 19 1 16,-4 17 7-16,-2 13-7 15,-7 6 19-15,-3 2-5 16,2-4 19-16,-1-3 1 16,4-10-10-16,3-6 11 15,6-17 15-15,7-8-28 0,7-13-6 16,1-9-15-1,8-10 4-15,4-6 4 0,0-4-1 16,0-4-8-16,0-9-107 16,18-26-154-16</inkml:trace>
  <inkml:trace contextRef="#ctx0" brushRef="#br0" timeOffset="6849.05">4596 13740 471 0,'0'0'43'16,"0"0"30"-16,0 0 2 0,0 0-21 15,0 0-16-15,0 0-37 16,65 2 3-16,-5 44 2 16,7 17-3-16,6 8 6 15,-2 4 6-15,-3 1 6 16,-12-4-8-16,-12-10-1 15,-13-8 0-15,-11-11-6 16,-9-10-1-16,-4-11 3 16,-3-7-8-16,-4-7 4 15,0-7-4-15,0-1 0 16,-4 0-27-16,-25-26-93 16,-5-15-191-16</inkml:trace>
  <inkml:trace contextRef="#ctx0" brushRef="#br0" timeOffset="7152.89">4975 13578 163 0,'0'0'59'16,"0"0"5"-16,0 0 15 15,0 0-30-15,0 0-28 16,0 0-21-16,-2-32-22 15,-18 66 21-15,-7 15 2 16,-2 16-1-16,-3 8 15 16,-1 11 28-16,-2-1-3 15,-7-1 10-15,-6 3 5 0,-3-9 27 16,2-8-23 0,4-9-34-16,10-13 0 0,12-13-15 15,12-8 8-15,11-10-8 16,0-8-10-16,36-7-83 15,24-7-130-15,19-34-336 16</inkml:trace>
  <inkml:trace contextRef="#ctx0" brushRef="#br0" timeOffset="7940.48">5842 14087 344 0,'0'0'188'0,"0"0"-99"0,0 0-7 16,0 0 19-16,0 0 13 15,0 0-21-15,-44-16-36 16,75 16-38-16,20 0-17 15,25 0 6-15,17 0 9 16,15 2-14-16,-2 9 6 16,-1 1-6-16,-7 0-3 15,-11 0 4-15,-16-1-7 16,-13-1 3-16,-20-6 0 16,-15-2-5-16,-15-2 0 0,-8 0-3 15,0 0-3 1,0 0-5-16,0 0 12 0,-17 0 0 15,-3-13 4-15,-3-1-30 16,4-1-5-16,2-1-28 16,2-7 12-16,6 0 5 15,0-4 12-15,3 0 16 16,-3 0 11-16,-3 1 7 16,-3 2 1-16,-3 4 10 15,1 2 5-15,3 8 22 16,3 0 33-16,7 7 3 15,2 0-25-15,2 3-21 16,0 0-8-16,0 0-8 16,4 0-8-16,23 0 3 15,8 8-13-15,3 16 10 0,-7 14-8 16,-15 11-4-16,-16 13 1 16,-7 12 7-16,-37 6 8 15,-17 2 30-15,-3-8 3 16,1-8-2-16,12-9 2 15,11-11-20-15,13-8-8 16,13-9-12-16,14-6 9 16,10-7-10-16,48-12-96 15,26-6-150-15</inkml:trace>
  <inkml:trace contextRef="#ctx0" brushRef="#br0" timeOffset="8420.21">7505 13756 434 0,'0'0'115'0,"0"0"6"15,0 0-59-15,0 0 24 16,0 0 6-16,0 0-16 15,0-88-31-15,0 88-19 16,0 0-9-16,0 0-8 16,0 0-9-16,0 18-9 15,9 24-1-15,2 18 10 16,0 10 16-16,-1 6 12 16,-6-2 8-16,2-3-1 15,3-9-12-15,1-3-11 16,0-14-1-16,-1-9-4 0,-2-10 5 15,-5-12-12-15,-2-12-80 16,0-2-154-16,0-24-143 16</inkml:trace>
  <inkml:trace contextRef="#ctx0" brushRef="#br0" timeOffset="8788.52">7668 13747 594 0,'0'0'102'0,"0"0"15"16,0 0-10-16,0 0-14 15,0 0-13-15,0 0-36 0,-12-56-35 16,12 56-3 0,0 0-2-16,0 0-8 0,0 0-1 15,0 9-3-15,19 21-1 16,12 19 9-16,13 9 3 15,10 9 9-15,10 5 10 16,15 0 7-16,8-5-2 16,-6-5-7-16,-9-16-14 15,-21-16-2-15,-22-13 1 16,-13-8-2-16,-12-9-1 16,-4 0 8-16,0 0 1 15,0-9 16-15,0-16 15 0,-12-3-38 16,-7-2-4-16,-3 2-3 15,0 0-53-15,2-2-121 16,2-10-153-16</inkml:trace>
  <inkml:trace contextRef="#ctx0" brushRef="#br0" timeOffset="9074.35">8234 13561 608 0,'0'0'57'16,"0"0"25"-16,0 0-35 0,0 0-17 15,0 0-13-15,0 0-17 16,-18 28-8-16,18 30 8 16,7 16 6-16,-1 5 14 15,-1-1 12-15,-5-1 24 16,0-10-32-16,0-5 5 15,0-5-4-15,-7-18-17 16,-6-7-1-16,4-5 3 16,4-17-7-16,5-1-3 15,0-9-162-15,5-17-334 16</inkml:trace>
  <inkml:trace contextRef="#ctx0" brushRef="#br0" timeOffset="9478.31">8570 13953 533 0,'0'0'54'15,"0"0"25"-15,0 0-45 16,0 0 23-16,0 0 5 16,0 0-27-16,-29-3-17 15,29 3-14-15,-2 0-4 16,-7 0 0-16,1 8 0 15,-6 9 6-15,1 5 1 16,-3 6 6-16,-1 8 27 16,1 4 20-16,3 4-16 15,3 2-18-15,8 2-3 0,2-12-5 16,0-4-5-16,22-11 4 16,12-12 1-16,9-9-4 15,3 0 1-15,-1-33-8 16,-7-13 5-16,-14-12-8 15,-11-1 2-15,-8 1-4 16,-5 4 2-16,0 9 0 16,-7 11-4-16,-18 13-9 15,-8 14 0-15,-2 7 0 16,3 0-19-16,8 24-64 16,13 1-138-16,11-6-354 15</inkml:trace>
  <inkml:trace contextRef="#ctx0" brushRef="#br0" timeOffset="9617.53">9239 14141 1040 0,'0'0'44'0,"0"0"-17"16,0 0-26-16,0 0-1 15,0 0-374-15</inkml:trace>
  <inkml:trace contextRef="#ctx0" brushRef="#br0" timeOffset="10581.94">10042 13779 5 0,'0'0'132'0,"0"0"-24"0,0 0-5 16,0 0-30-1,0 0-9-15,0 0-48 0,2-44 10 16,0 42 41-16,-2 2-9 16,0 0-11-16,0 0-22 15,0 0-18-15,-10 0-1 16,-13 11-3-16,0 11 1 16,1 10-2-16,2 4 6 15,4 6 3-15,8 4 20 16,6-4-7-16,2-4 1 15,0-7 2-15,26-9-14 16,12-8-2-16,6-12 12 16,6-2-4-16,-8-5-5 15,-8-23-4-15,-10-6-4 16,-10-6-6-16,-10-2-5 0,-4-8 5 16,-2 6-1-16,-21 4 0 15,-4 8 0-15,6 8 1 16,0 10 1-16,7 10 1 15,4 4 1-15,1 0-3 16,-3 12-4-16,2 14 1 16,-3 6 0-16,5 4 3 15,6 0-21-15,2-9-160 16,0-18-294-16</inkml:trace>
  <inkml:trace contextRef="#ctx0" brushRef="#br0" timeOffset="11000.7">10613 13481 467 0,'0'0'84'16,"0"0"-6"-16,0 0-26 16,0 0-15-16,0 0-3 15,0 0-14-15,-31-118-3 16,31 118-1-16,-2 0-9 15,-4 0-6-15,-5 0 1 16,-1 14-2-16,-7 10 5 16,-3 10 2-16,-1 14 5 15,2 16 17-15,5 15-1 16,7 11 29-16,7 8-5 0,2 2-12 16,0-1-7-16,0-5 6 15,0-8-20-15,0-9-7 16,0-15 7-16,-9-11-10 15,-3-9-2-15,2-12 4 16,-2-9-4-16,5-14 3 16,3-2 5-16,2-5-5 15,-5 0 9-15,-1 0-1 16,-6-17-9-16,1-6-9 16,3-2-16-16,8-1-80 15,2-2-80-15,0 1-78 0,0-4-63 16</inkml:trace>
  <inkml:trace contextRef="#ctx0" brushRef="#br0" timeOffset="11175.44">10405 13895 688 0,'0'0'133'16,"0"0"-95"-16,0 0-23 15,0 0-7-15,0 0-3 16,0 0-5-16,379-70-78 16,-307 50-219-16</inkml:trace>
  <inkml:trace contextRef="#ctx0" brushRef="#br0" timeOffset="11788.41">11712 13496 381 0,'0'0'127'15,"0"0"8"-15,0 0-50 16,0 0-44-16,0 0-25 15,0 0 14-15,0-78-25 16,-7 75 18-16,-18 3-10 16,-8 0-7-16,-12 0-5 15,-3 15 3-15,0 5 5 0,6 3-6 16,6 5 1-16,10 2 4 16,8 3-7-16,13 0 3 15,5-1-2-15,11 1-1 16,34-4 3-16,18-2 9 15,10-5-3-15,1 0 4 16,-16-5-1-16,-18-6-6 16,-23-3-6-16,-15-4-1 15,-2-1-2-15,-21 4 2 16,-35 6 4-16,-20-4 24 16,-2-1-6-16,7 1-2 15,15-9-14-15,21 3 6 0,14-3-4 16,17 0-7-16,4 0 2 15,4 0-3-15,32 0-264 16,11-3-250-16</inkml:trace>
  <inkml:trace contextRef="#ctx0" brushRef="#br0" timeOffset="12480.37">11921 13555 377 0,'0'0'69'16,"0"0"12"-16,0 0-26 0,0 0 7 16,0 0-37-16,0 0-18 15,0-18-4-15,0 18-1 16,0 0 1-16,0 0-3 15,-4 14 0-15,-1 13 5 16,0 4 36-16,3 6-6 16,2-1 16-16,0-2-8 15,0-4-6-15,9-9 1 16,9-6-5-16,2-7-8 16,0-5-1-16,0-3 0 0,-1 0-5 15,-7 0-12 1,-1-11-3-16,-1-9-4 0,-4-4-18 15,3-5-31-15,1-3 16 16,0-2 31-16,3-2 2 16,3 2 0-16,-1 2 1 15,2 4 9-15,-4 6 0 16,-2 7 2-16,0 1 3 16,-4 7-6-16,2 2-1 15,-5 2 6-15,1 1-7 16,-3 0-1-16,0 2 3 15,-2 0 3-15,0 0 13 16,0 0-2-16,0 0-10 16,0 0-7-16,0 0-1 15,0 0-2-15,0 0 3 0,0 0-4 16,0 0-2 0,0 0-1-16,0 4-1 0,0 20 2 15,0 13 0-15,0 9 1 16,0 5-1-16,0 3 11 15,7-8 3-15,9-4 0 16,3-10 1-16,1-6-6 16,5-13-1-16,0-6 4 15,4-7-1-15,6 0 3 16,3-27-14-16,-2-5-76 16,-7-6-130-16,-7-6-359 15</inkml:trace>
  <inkml:trace contextRef="#ctx0" brushRef="#br0" timeOffset="14240.74">12638 13497 546 0,'0'0'195'15,"0"0"-66"-15,0 0-65 16,0 0 11-16,0 0-20 16,0 0-33-16,8-4-15 15,-6 4-2-15,2 0-1 16,1 0-3-16,-3 0-1 15,0 0 1-15,-2 0 0 16,0 4-2-16,0 0 1 16,0 0 0-16,0-4-1 0,0 0-5 15,0 0-12-15,0-4 13 16,-6-16 5-16,1-6 0 16,3 1-2-16,-2 4 2 15,-4 3 3-15,0 4-1 16,1 8 1-16,-2 2-3 15,2 4-2-15,-2 0-2 16,1 0-2-16,-4 0 4 16,1 16-4-16,3 5 6 15,-4 5 1-15,-1 6 3 16,-1 9-1-16,-1 2 1 16,1 0-1-16,8 1 3 0,6-2-1 15,0-5-1 1,11-7 3-16,21-10-1 0,7-12 4 15,5-8 7-15,2 0-10 16,-4-23-4-16,-2-10 2 16,-4-8-5-16,-3-5-11 15,-4 1-36-15,0-3 38 16,0 5 3-16,-2 2 3 16,-5 9 0-16,-2 6 0 15,-4 11 0-15,-5 7 2 16,-2 6 0-16,-3 2-4 15,1 0-2-15,2 0 6 16,4 10 1-16,1 4 2 16,-3-1 12-16,3 6-6 15,-6-3-7-15,-1 0 6 16,-5-2-6-16,-2-4 1 16,0-6-2-16,0-4 1 0,0 0 2 15,0 0 5-15,0 0-2 16,-9-16-4-16,-5-4 4 15,8-2-6-15,-1 1-2 16,1 0 2-16,2 7 0 16,1 2 0-16,0 8 1 15,1 0 0-15,2 4 4 16,-2 0-5-16,0 0-2 16,-2 0-7-16,-7 0 2 15,-1 16 7-15,-1 8 0 0,-5 8 2 16,1 4 2-1,-2 8 0-15,4 4 3 0,1 0 1 16,8 1 3-16,4-6-5 16,2-4-2-16,0-11-3 15,13-5 6-15,13-9-2 16,13-7 6-16,7-7-7 16,6 0 6-16,2-7-7 15,-2-10 4-15,-4-5-1 16,-8 0-4-16,-7-2-1 15,-6-2 0-15,-5-2-2 16,-4 1 0-16,-2-3 1 16,-3 2 6-16,-4 0-6 15,-5 2-4-15,3 4 4 16,-7 5 2-16,0 0-2 0,0 5 0 16,0 2-1-16,0 3 1 15,0 0-5-15,-11 2 1 16,-3 0 0-16,-1 3-2 15,1 2-1-15,1 0 6 16,-1 0 0-16,1 0-2 16,0 16-6-16,2 14 4 15,2 12 5-15,5 6-3 16,4 2 4-16,0-1-1 16,4-6 2-16,16-2 0 0,2-5-2 15,1-14 1 1,-1-8 1-16,-2-8 0 0,6-6 2 15,6 0-1-15,1-26 1 16,3-9-2-16,-4-3 1 16,-3-3-3-16,-3-5 0 15,-2-5-3-15,1 2-3 16,0 3-5-16,-5 13 9 16,-5 13-1-16,-2 15 1 15,-3 5-1-15,0 0-5 16,2 27 2-16,-1 9 0 15,-7 3 5-15,-4-5-2 16,0-3 3-16,0-4 0 16,-18-8 3-16,-6-3-3 15,-2-5 0-15,-1-10 0 16,2-1 1-16,5 0 2 0,4-4 0 16,8-8-1-16,6 2 7 15,2 3-6-15,0 0 8 16,10 3-5-16,13 4-3 15,1 0-2-15,3 0 0 16,-3 14 0-16,3 3-1 16,-2-4 1-16,-6-4 3 15,2-5-3-15,1-4 0 16,1 0 4-16,-2 0-2 16,4-10-1-16,-5-12-2 15,-4-6-11-15,-5-6-34 0,-4-1 5 16,-1 0-3-16,-1-2 12 15,1 7 10-15,2 4 15 16,-2 6 1-16,3 6 5 16,-3 4 0-16,-1 4 7 15,-2 6-3-15,-3 0 4 16,0 0-6-16,0 0-2 16,0 2-2-16,4 15 2 15,7 6 10-15,7 5 1 16,7 4 3-16,4 2 1 15,-1 4-2-15,-4-2-9 16,-8-2 0-16,-9-2-1 16,-7-5-3-16,0-8 3 0,0-5 2 15,-15-1-2 1,-6-6 7-16,-5 0-5 0,-14-5-5 16,-12 1-85-16,-12-1-123 15,-8 3-465-15</inkml:trace>
  <inkml:trace contextRef="#ctx0" brushRef="#br0" timeOffset="15245.7">7694 14775 433 0,'0'0'116'0,"0"0"-78"16,0 0-33-1,0 0 25-15,0 0 126 0,0 0-31 16,-62-23-50-16,82 20-61 16,11 3-13-16,11 0 4 15,8 0-1-15,14 0-4 16,19 0 6-16,21 0 2 16,19-5 6-16,18-5-7 15,17-2 6-15,16 2 2 16,6-2-11-16,3 3 0 15,-4-2 2-15,-13 3 1 16,-12-5-4-16,-4 4-2 16,-10-5 2-16,1 0-2 15,3 2 3-15,10-6 10 16,12-4 11-16,21-7-15 0,16 0 10 16,13-1 4-16,2-2 2 15,5 5-2-15,-9 5-10 16,-3 4-3-16,-3 9-4 15,-3-1 6-15,-2 3-5 16,2 5 3-16,-4-3-7 16,0 5 9-16,-1 0-10 15,-6 0 1-15,2 0-4 16,-7-5 0-16,-1-1 3 16,-5-1-3-16,-5-4 6 15,-11 1-2-15,-15-2-1 16,-17 4 2-16,-19-2-3 0,-12-1 0 15,-18-1 2-15,-14 1-1 16,-14-3 10-16,-18 2 8 16,-16 3 6-16,-11 6 5 15,-11 1-17-15,-2 2-6 16,0 0-9-16,-19 0 0 16,-35 0-9-16,-35 10-66 15,-34-6-217-15,-22-4-504 16</inkml:trace>
  <inkml:trace contextRef="#ctx0" brushRef="#br0" timeOffset="16655.43">7274 13462 302 0,'0'0'152'0,"0"0"-82"16,0 0-7-16,0 0 27 16,0 0-15-16,0 0-39 15,66-51-30-15,7 39-3 16,25-3 3-16,23 0 4 16,22 3 4-16,10 1 1 15,8 4-6-15,6 5 3 16,10 2-10-16,10-3 5 15,20-5-7-15,20-6 0 0,10-3 7 16,10-6-5-16,4 4-1 16,11-2 4-16,14 6 0 15,12 1 5-15,11 2 4 16,4 0 1-16,-7-3 7 16,-12-1-4-16,-8 1-3 15,-16-4 12-15,-7 3-7 16,-18 5-2-16,-9-1-5 15,-12 5-7-15,-7-1 5 16,-4 0-9-16,-9-1-2 16,-13 0 0-16,-21 1 5 15,-21-1-3-15,-29 1 2 16,-20 3-3-16,-26 1 2 16,-17 1 3-16,-20 3-5 0,-12 0 0 15,-8 0 1-15,-2 0-2 16,-5-1 1-16,0-1 1 15,0 0 20-15,0-2 8 16,0-2-13-16,0-2-11 16,0-2-6-16,0 2-3 15,0 2 3-15,0-3 1 16,0 5 1-16,0-1-2 16,0-4 10-16,0 2-7 15,0 0 1-15,0 2-2 0,0 1 0 16,0 1-2-16,0-1-4 15,-2 1-8-15,-16 1 6 16,-7-3 0-16,2 1-6 16,8 3 6-16,7-1 3 15,6 0 3-15,2 2 0 16,0 0 0-16,0 0 0 16,0 0-3-16,0 12 0 15,-4 25 1-15,-9 28-3 16,1 11 5-16,-2 16 0 15,3 5 1-15,7-1-1 16,4-2 1-16,0-3 0 16,0-8-1-16,15-6 2 0,9-9 1 15,1-5-3 1,0-5 0-16,-2-5 0 0,0-5 2 16,-5-7 1-16,-3-5-1 15,-6-10-4-15,-2-6 1 16,-2-8 1-16,-5-9 3 15,0 2-3-15,0-3 0 16,0-2-5-16,0 2 5 16,0-2 0-16,0 0 3 15,0 2-3-15,0 2-4 16,0 1 4-16,0 2 1 16,0 3 4-16,0-4-5 15,0 6-3-15,0-4 3 16,0 7 5-16,-25 4-5 0,-19 5-1 15,-16-4-180-15,-8-8-293 16</inkml:trace>
  <inkml:trace contextRef="#ctx0" brushRef="#br0" timeOffset="18192.23">18129 11743 25 0,'0'0'94'0,"0"0"-10"15,0 0-4-15,0 0 27 16,0 0-31-16,0 0 2 15,-31-79-33-15,31 65-7 16,0 0 7-16,0 0 0 16,2 5-29-16,0 2-5 0,0 2-7 15,-2 5 5-15,0 0 4 16,0 0 11-16,0 0-9 16,0 0-3-16,0 0-5 15,0 0-1-15,0 0-6 16,0 0 19-16,0 0 4 15,0 0 16-15,0 0-27 16,2 0-12-16,4 27-1 16,0 24 1-16,5 21 5 15,-1 14 24-15,-4 2 4 16,1-3-12-16,-5-12-6 16,-2-10 0-16,0-11-5 15,0-10-4-15,0-10-3 16,-2-11 8-16,-5-9-3 0,5-5-5 15,0-5 2-15,2-2-5 16,0 0 0-16,0-21-72 16,13-10-126-16,5-5-104 15,-5-3-73-15</inkml:trace>
  <inkml:trace contextRef="#ctx0" brushRef="#br0" timeOffset="18493.06">18203 11881 385 0,'0'0'107'15,"0"0"-65"-15,0 0-11 16,0 0 31-16,0 0-8 0,0 0-7 16,-12-234-3-1,12 215 5-15,0 4-26 0,0 0-6 16,14 1-2 0,4 2-13-16,4 0 2 0,3 7-6 15,0-2 3-15,-4 5-1 16,-5 2 0-16,-3 0-3 15,-5 0-1-15,-8 14 2 16,0 2-10-16,-10 6 4 16,-21 4 6-16,-9 2 4 15,-7 0-2-15,0-3 8 16,10-4 2-16,6-4-10 16,10-6-10-16,15 0-71 15,6-9-86-15,15-2-172 0</inkml:trace>
  <inkml:trace contextRef="#ctx0" brushRef="#br0" timeOffset="18914.62">19045 11168 559 0,'0'0'105'0,"0"0"-45"15,0 0-9 1,0 0-29-16,0 0 7 0,0 0-10 16,12-39-11-16,-12 39 0 15,0 0-4-15,0 0 17 16,0 0 8-16,0 0-27 15,-10 0 7-15,-14 14 13 16,-7 11 14-16,-7 7-4 16,-4 14-15-16,0 15 1 15,-3 22 12-15,5 12 5 16,9 9 2-16,10 0-15 16,17-3 5-16,4-6 0 15,18-11-10-15,24-14-4 16,12-16-6-16,6-15 3 0,11-24-10 15,10-15-53-15,6-8-190 16,-1-39-291-16</inkml:trace>
  <inkml:trace contextRef="#ctx0" brushRef="#br0" timeOffset="20861.93">19375 11451 274 0,'0'0'134'0,"0"0"-94"15,0 0-10-15,0 0 0 16,0 0 16-16,0 0-12 16,0 0-10-16,-2 0 7 15,2 0 62-15,0 0 19 16,0 0-28-16,0 0-11 15,0-3-20-15,0-8-13 16,-4-4-33-16,-1-2-3 16,1-2 3-16,0-2-6 15,4-1 9-15,-3 7 10 16,3 1-3-16,0 7 8 0,0 5-2 16,0 2 6-16,0 0-11 15,0 0-3-15,0 0-1 16,0 0-14-16,0 0-1 15,0 30-1-15,3 21 1 16,1 14 2-16,-4 13 7 16,0-1-4-16,0 1-2 15,0-8 1-15,-7-12-6 16,4-10 0-16,3-19-75 16,0-17-83-16,12-12-96 15,19-14-312-15</inkml:trace>
  <inkml:trace contextRef="#ctx0" brushRef="#br0" timeOffset="21693.65">19788 11416 615 0,'0'0'206'15,"0"0"-146"-15,0 0-19 16,0 0-5-16,0 0-16 15,0 0-18-15,-27-15-1 16,21 33 0-16,-4 7 6 16,3-1 0-16,1 2-2 15,-1 2-4-15,3 2 14 0,0 2-4 16,1-2-5-16,3 0-1 16,0-6 4-16,0-3-9 15,22-7 4-15,9-10-4 16,10-4 18-16,1 0 2 15,0-14-20-15,-1-12-7 16,-10-6-38-16,-7-7-22 16,-6-2-19-16,-11 0-24 15,-7-1 56-15,0 0 36 16,-3 4 18-16,-14 1 7 16,-5 10 61-16,-5 6 18 15,-2 10-39-15,2 4-17 0,4 5 3 16,8 2-6-16,4 0 0 15,6 0 0-15,5 0-7 16,0 13-17-16,0 5 24 16,0-1-26-16,21 3 9 15,5-6 6-15,8-5-16 16,6-9 19-16,5 0-8 16,1-14-4-16,1-13 1 15,-3-5-8-15,-3 0-15 16,-3-1-32-16,-9 8 38 15,-7 4 9-15,-4 7 0 16,-12 9 6-16,-1 3-4 16,-5 2-2-16,0 0-21 0,0 27-1 15,0 11 22 1,0 9 18-16,0 10 26 0,-9-1-27 16,4 2-1-16,-1-4 3 15,6-2-5-15,0-6-10 16,0-12-4-16,20-9 10 15,12-16-7-15,10-9 10 16,3-4 13-16,3-28-14 16,-5-10-3-16,-12-10-9 15,-9-6-17-15,-13-11-15 16,-9 1-11-16,0-4 3 16,-7 8 40-16,-15 12 0 0,-5 14 31 15,-2 14-1 1,-6 13-18-16,-2 11-6 0,4 0-6 15,0 20-7-15,8 17-2 16,12 7 5-16,13 5-64 16,0 0-39-16,25-3-139 15,19-5-254-15</inkml:trace>
  <inkml:trace contextRef="#ctx0" brushRef="#br0" timeOffset="23320.48">21194 11055 249 0,'0'0'227'0,"0"0"-50"0,0 0-14 15,0 0-57 1,0 0-1-16,0 0-13 0,4-72-21 15,-1 70-30-15,2 0-2 16,-5 2-14-16,2 0-16 16,2 0-9-16,7 18-10 15,3 20 10-15,3 23 1 16,-5 20 9-16,-3 26 6 16,-9 10 4-16,0 12-5 15,0 1-6-15,-2-7-4 16,-8-8-4-16,3-14 3 15,1-18-1-15,4-22-3 16,0-17-5-16,0-15-59 16,2-13-35-16,0-16-67 15,0 0-8-15,4-36-66 0</inkml:trace>
  <inkml:trace contextRef="#ctx0" brushRef="#br0" timeOffset="24671.18">21354 11297 631 0,'0'0'208'16,"0"0"-81"-16,0 0 9 15,0 0-32-15,0 0-56 16,0 0-8-16,45-245-32 16,-9 237-8-16,2 8-2 15,-5 0 2-15,-4 0 2 0,-6 13-2 16,-7 3-7-16,-8 4 3 15,-8 2-7-15,0 2-6 16,-16 5 17-16,-17-6 3 16,-7 1-3-16,-2-6-4 15,1-8 3-15,8 0-1 16,8-3 2-16,10-4-3 16,6-1 7-16,7-2-3 15,2 0 0-15,0 0 3 16,0 0 12-16,13 0 3 15,5 0-1-15,0 0-17 16,-6 0 2-16,-4 0-2 16,-1 4 1-16,1-1-4 0,6 0 3 15,3 1-1 1,6 1 2-16,6-4 2 0,4-1 2 16,5 0-3-16,5 0-3 15,3-16-4-15,6-6-23 16,-1-6-5-16,-4-2-11 15,-7 2 0-15,-11 2 8 16,-9 4 21-16,-6 5 14 16,-8-1 0-16,1 9 1 15,-5-1 7-15,0 6 14 16,-2 1-13-16,0 2 2 16,0 1-11-16,0 0-5 15,0 0-25-15,-13 0 4 16,-7 10 26-16,2 2 5 0,2 2-2 15,0 0 6-15,8 7-1 16,1 2 6-16,5 5 1 16,2 6 0-16,0-1-4 15,0 4 1-15,13-4-6 16,7-4-3-16,1-4 4 16,2-11-3-16,2-6-2 15,4-8 8-15,0-5-1 16,2-18-9-16,1-3-2 15,-6-5-40-15,-3 3 1 16,-6 4-12-16,-3 1-3 16,-5 0 15-16,-3 5 25 15,4 1 14-15,-4 4-2 0,1 3 4 16,-1 4 6-16,-4 2 6 16,-2 4 5-16,0 0-5 15,0 0 5-15,0 0-7 16,4 0-10-16,-2 8 0 15,2 14 27-15,5 4 3 16,-1 2-5-16,4-1-1 16,5-4 0-16,2-3-2 15,5-4-11-15,5-3 14 16,5-12-15-16,1-1 4 16,1 0-7-16,-3-18 2 15,-4-11-9-15,-9-4-38 0,-11-1-14 16,-9 0-23-16,0-1 16 15,-6 6 41-15,-13 5 18 16,6 8 17-16,-1 6 26 16,2 5-1-16,-5 5-15 15,2 0-27-15,-7 9 0 16,5 8 0-16,0 6-2 16,9-2 4-16,8 0 10 15,0 1-2-15,2 0-2 16,21 0 2-16,2-5 3 15,2-5-9-15,0-11 4 16,-2-1-2-16,0 0 3 16,-1-18-5-16,0-10-4 0,-1-2-3 15,-3-8-3-15,-5-2 4 16,-1-2 4-16,-3-2 0 16,-3 2 1-16,0 10-2 15,-2 9 2-15,-1 11 16 16,-3 10 15-16,-2 2-28 15,2 0-6-15,2 21-19 16,2 25 19-16,-6 16 22 16,0 17 14-16,0 7-11 15,-6 19-12-15,-9 8-1 16,-5 4 4-16,3-6-5 16,-2-9-4-16,3-11-2 15,5-15 1-15,3-18-6 16,6-17 0-16,-1-18 3 0,3-11-3 15,0-12-50-15,0 0-39 16,5-14-38-16,10-24-238 16</inkml:trace>
  <inkml:trace contextRef="#ctx0" brushRef="#br0" timeOffset="24928.03">22569 11125 677 0,'0'0'223'16,"0"0"-105"-16,0 0-27 16,0 0-67-16,0 0-24 15,0 0 3-15,210-64-3 0,-174 90-1 16,-10 6-3-16,-12 4-7 16,-10 2 10-16,-4 2-2 15,0-1-9-15,-15-6 12 16,-9-5-4-16,-8-6 4 15,-1-5 0-15,0-13-1 16,6-4-102-16,9-15-172 16,11-25-360-16</inkml:trace>
  <inkml:trace contextRef="#ctx0" brushRef="#br0" timeOffset="25459.92">23154 10764 783 0,'0'0'135'15,"0"0"-51"-15,0 0-49 16,0 0-27-16,0 0-5 16,0 0 1-16,17 38 16 15,-17-4 14-15,0 7 8 16,0 7 6-16,-6 3-24 15,-5 0-18-15,7-3 7 16,-2-4-5-16,6-6-1 16,0-10-5-16,0-6 4 15,14-8 0-15,15-9-5 16,3-5 14-16,1 0-8 0,-4-3 1 16,-2-13-8-16,-5-4-7 15,4-6-38-15,1-6-7 16,4-1-18-16,0-4 55 15,-4 1 10-15,-2 2 5 16,-7 5 0-16,-9 8 0 16,-7 3 0-16,-2 6-11 15,0 2 4-15,0 5 3 16,-13 3-9-16,-1 2 7 16,-1 0 3-16,1 0-6 15,1 17 7-15,4 4 2 16,2 9 7-16,5 4 63 0,2 2-17 15,0 3-8-15,0-5-1 16,25-6-19-16,12-11 0 16,13-8-6-16,0-9-6 15,2 0-13-15,-3-26-52 16,-9-15-251-16</inkml:trace>
  <inkml:trace contextRef="#ctx0" brushRef="#br0" timeOffset="27325.86">24614 10994 241 0,'0'0'201'16,"0"0"-42"-16,0 0-5 15,0 0-30-15,0 0-36 16,0 0 13-16,-2-73-12 16,2 64-22-16,0 3-6 15,0-1-9-15,0 2 21 16,-2-1-29-16,2 3-10 16,0 0-10-16,-2 1-2 0,2 2-7 15,0 0-7 1,0 0-4-16,-3 0-1 0,3 0-3 15,-3 0-3-15,-1 0 3 16,0 6-10-16,-3 18 10 16,-1 6 0-16,-2 5 3 15,6-2-2-15,4 0-2 16,0-3 1-16,0-4 0 16,0-4 0-16,0-8-4 15,4-5-15-15,-2-6-12 16,3-3-18-16,6-2 33 15,7-24 16-15,2-8 0 0,4-5-13 16,-1-2 13 0,2-2 3-16,-4 1-1 15,4 4 0-15,-7 9-1 0,-5 6 5 16,-6 11-3-16,-7 8 14 16,0 4-9-16,0 0-8 15,0 4-11-15,0 19-2 16,7 2 13-16,2-1 2 15,4 0 3-15,5-4-3 16,-3-4-1-16,-1-4 5 16,-3-5-6-16,-7-6-1 15,4-1 1-15,0 0-5 16,5-15-17-16,-1-13-15 16,-1-3-9-16,-11 0 19 15,0-4 5-15,0 0 13 0,-19 0 0 16,4 9 9-16,1 8 2 15,8 10 5-15,4 5 23 16,2 3-21-16,0 0-9 16,0 3-10-16,0 19 10 15,0 4 0-15,6 4 0 16,6-2 2-16,3 0-2 16,1-3 0-16,5-2 1 15,0-7 1-15,2-6-2 16,-3-3 0-16,-3-7-32 15,2 0-7-15,-2 0 5 16,5-17-10-16,-1-7 0 16,1-5 8-16,-2-3 33 15,-2 1 1-15,1 3 4 16,0 6 6-16,-9 6 32 0,0 8-9 16,-8 4 3-16,-2 4-10 15,0 0-24-15,0 8-15 16,0 14 15-16,-6 5 27 15,-6 4-4-15,5 1-12 16,1 3 14-16,4 4-18 16,2 0 3-16,0-7-6 15,0-6 0-15,0-9 2 16,13-8-3-16,7-9 5 16,7 0-8-16,2-24-18 15,2-12-7-15,3-9-15 16,-1-5 3-16,2-4-18 0,-3-3-10 15,-6 4 51-15,-1 2 13 16,-8 9 1-16,0 7 22 16,-7 10 11-16,-3 9 7 15,-5 11-9-15,-2 2-3 16,0 3-1-16,0 0-22 16,0 0-5-16,0 0-19 15,0 15 9-15,-9 10 10 16,-4 10 4-16,4 2-2 15,2 6 1-15,5-1-1 16,2 0 1-16,0-5-1 16,0-4-1-16,16-8 2 15,4-8 2-15,4-11-5 0,3-6 0 16,4-8-10-16,3-24-38 16,-1-11-66-16,-4-1 65 15,-6-3-5-15,-8-5 10 16,-3 0 32-16,-4-5 9 15,-1 3 3-15,0 4 14 16,-3 8 0-16,3 14 22 16,-5 9 41-16,0 14 43 15,-2 5-59-15,0 0-61 16,0 19-17-16,0 20 10 16,-8 12 7-16,-9 2 26 15,7 3-12-15,1-1 6 0,2-3 0 16,2-2-2-16,5-6-11 15,0-8 7-15,0-7-6 16,12-10-6-16,12-9-2 16,7-7-29-16,3-3-73 15,-6-17-189-15,-7-21-511 16</inkml:trace>
  <inkml:trace contextRef="#ctx0" brushRef="#br0" timeOffset="27495.31">25064 10457 917 0,'0'0'68'0,"0"0"-68"16,0 0-8-16,0 0-34 15,0 0-263-15</inkml:trace>
  <inkml:trace contextRef="#ctx0" brushRef="#br0" timeOffset="29064.21">26435 10798 693 0,'0'0'270'0,"0"0"-86"16,0 0-91-1,0 0-77-15,0 0 1 0,0 0-6 16,34-169-6-16,-34 122 1 16,0-1-4-16,0-1 4 15,0 8-6-15,0 2 6 16,-9 8-1-16,-1 12 2 16,2 9 7-16,3 8 24 15,-3 2-19-15,-2 0-19 16,-5 8-11-16,1 18 11 15,3 6 0-15,5 3 1 16,6 0-1-16,0-4-6 0,2-10-2 16,15-4-3-16,6-10-8 15,-1-5 11-15,3-2-7 16,0 0-9-16,-4-7 2 16,0-6-16-16,-6 3 38 15,-3 5 1-15,-8 2 0 16,-2 3-1-16,0 0-6 15,0 0-10-15,1 18 2 16,1 6 14-16,-2 5 13 16,1-5-3-16,2 0-5 15,1-5 1-15,5-2-3 16,1-2 2-16,-2-6-4 16,6-4 0-16,2-5 0 0,2 0 4 15,5-2 16 1,1-19-10-16,-2-7-11 0,-1-2 2 15,-1-7-2-15,-2 2-29 16,2-2 3-16,-3 3 16 16,-6 4 8-16,-5 6 2 15,-2 4 0-15,-6 6 3 16,0 4 8-16,0 6 12 16,0 4-12-16,0 0 0 15,-10 0-11-15,-3 22-10 16,-1 9 7-16,3 15 3 15,5 2 2-15,1-1 1 0,5 0-3 16,0-5-2 0,5-10-10-16,12-10 12 15,8-8 0-15,-3-12 2 0,1-2 2 16,-2-4 13 0,2-21-7-16,0-7-1 0,-3-1-3 15,-1-2-6-15,0 3-13 16,-2 2-10-16,-3 8 6 15,-6 7 9-15,-1 6 8 16,-5 6-9-16,0 3-2 16,-2 0-11-16,0 9-18 15,0 9 32-15,0 2 8 16,-13 0 9-16,-2-2 3 16,1-1-2-16,6-3-5 15,1-1 1-15,7-1-4 0,0-1 7 16,0-1-6-16,0-2-3 15,13 1 6-15,10-2-1 16,6-6-1-16,4-1 6 16,0 0 0-16,1-17-6 15,-7-10-4-15,-3-5-11 16,-4-4-18-16,-4-4 0 16,-6-4 18-16,0 2 11 15,-3 4 3-15,-3 9 0 16,0 12 35-16,1 7 9 15,-1 10-10-15,3 0-19 16,4 0-18-16,4 24 0 16,6 12 5-16,-5 12 14 15,-3 9 7-15,-7 8 13 16,-6 14-12-16,0 7-4 0,-4 16-7 16,-23 4 3-16,-2 3-7 15,0-7-11-15,7-15 1 16,4-14-2-16,9-20 5 15,7-24-3-15,2-12-4 16,0-17-17-16,0 0-23 16,5-25-8-16,10-17-103 15,-1-9-218-15</inkml:trace>
  <inkml:trace contextRef="#ctx0" brushRef="#br0" timeOffset="29354.05">27276 10363 892 0,'0'0'179'16,"0"0"-49"-16,0 0-45 15,0 0-71-15,0 0-10 16,0 0 2-16,183-52-6 16,-137 74 0-16,-11 2-1 15,-10-2-2-15,-14 0-3 16,-11-2 2-16,0-2-9 15,-9 2 8-15,-22 0 5 16,-6-2 3-16,-1 0-2 16,5-2 0-16,8-1-1 15,11-10-3-15,12-1-83 0,2-4-92 16,0 0 25-16,22-13-72 16,7-14-316-16</inkml:trace>
  <inkml:trace contextRef="#ctx0" brushRef="#br0" timeOffset="30122.6">27802 10301 329 0,'0'0'328'16,"0"0"-192"-16,0 0-67 16,0 0-67-16,0 0-2 15,0 0 0-15,8 52 37 0,-3-24-8 16,2 0-17-16,0-2-7 15,1-4 1-15,1-3 0 16,0-6-3-16,-2-7 3 16,-1-6-4-16,1 0 1 15,2-2 10-15,0-20 5 16,2-12-18-16,-5-2-19 16,-3-5-6-16,-3 4-43 15,0 5-17-15,-5 9 83 16,-8 11 2-16,-1 9 58 15,4 3 18-15,-1 0-55 16,-3 0-11-16,1 17 22 16,2 10-15-16,-1 1 1 15,6 7-8-15,2 0 9 16,4 0 3-16,0 0-16 0,0-3-5 16,4-7 3-16,4-8 0 15,4-5 5-15,-3-8-8 16,-1-4-1-16,6 0 0 15,2-7-7-15,6-19-68 16,3-8 4-16,2-1-35 16,-4 3 46-16,2 4 34 15,-2 9 21-15,-3 8 5 16,-3 8 28-16,2 3 16 16,-7 0 0-16,2 17 16 15,-3 11-5-15,-4 4 9 16,-3 2-27-16,-4 0-14 0,0-4-9 15,0-4-3-15,0-4-5 16,0-8-1-16,-2-7 2 16,-3-3-7-16,5-4 2 15,0 0 14-15,0 0 6 16,0-18-22-16,11-12-73 16,10-5-9-16,-1 0 57 15,3 2 0-15,-2 1 13 16,4 4 12-16,0 3 2 15,-1 0 9-15,3 9 61 16,-5 6 23-16,-4 5-40 16,-3 5-14-16,-5 3-22 15,-4 25-19-15,-2 10-5 0,-1 4 5 16,-3-2 5-16,4-4-5 16,0-8-5-16,6-9-106 15,3-14-55-15,5-5-272 16</inkml:trace>
  <inkml:trace contextRef="#ctx0" brushRef="#br0" timeOffset="30618.32">28718 10314 704 0,'0'0'203'0,"0"0"-112"0,0 0-16 16,0 0-8-16,0 0-21 15,0 0-25-15,-5-51-5 16,-3 46-9-16,-4 3-1 16,-3 2 5-16,-6 0-4 15,-3 2-7-15,-5 22-1 16,2 8 1-16,3 1 6 16,6 3-6-16,9-6 0 15,9-8-2-15,0-6 0 16,0-10 2-16,15-6 0 15,6 0 22-15,-1-2-7 16,0-23 1-16,2-6-10 16,1-8-6-16,-2-10-1 0,0-4-11 15,-3-2 5-15,-7-10 0 16,-5-4 6-16,-2 6 1 16,-4 5 6-16,0 16 5 15,0 17 24-15,0 16 3 16,0 6 18-16,0 3-34 15,0 0-22-15,0 12-17 16,0 19 10-16,-6 17 7 16,-3 10 6-16,-1 8-6 15,2 9 0-15,4 2 1 16,4 3-1-16,0-3 1 16,0-9-3-16,12-12-41 0,9-12-80 15,4-20-166-15</inkml:trace>
  <inkml:trace contextRef="#ctx0" brushRef="#br0" timeOffset="31428.86">19543 12409 169 0,'0'0'563'15,"0"0"-343"-15,0 0-36 16,0 0-82-16,0 0-26 15,0 0-25-15,-29-58-10 16,29 58-37-16,0 20-4 16,0 18 0-16,10 17 42 15,4 16-12-15,-3 7-4 16,-2 2-2-16,0-3-8 16,-2-8-9-16,-3-7-5 15,1-5 0-15,-3-11-2 16,0-12 4-16,0-14-8 0,-2-12 4 15,0-6-39-15,0-2-50 16,0 0 31-16,0-20-45 16,-13-12-275-16</inkml:trace>
  <inkml:trace contextRef="#ctx0" brushRef="#br0" timeOffset="31893.59">19406 12753 796 0,'0'0'276'15,"0"0"-130"-15,0 0-115 16,0 0-10-16,0 0-21 16,0 0 20-16,127-12 12 15,-55 2 5-15,1-6-26 0,-3-6-2 16,-10-3-8-16,-5-1 5 16,-12 3-4-16,-7 3-2 15,-10 4 2-15,-10 8-4 16,-9 6 2-16,-7 2-2 15,0 0-17-15,0 6-1 16,0 20 9-16,0 10 11 16,0 6 1-16,-7 1 1 15,2 1 0-15,1-3-1 16,4-2-1-16,0-8 3 16,0-11-1-16,13-12-2 15,14-8 0-15,9-4 7 0,4-23 6 16,-4-9-13-16,-5-5-6 15,-9 1-12-15,-7-2 4 16,-7 3 10-16,-8 4 4 16,0 7 15-16,-10 7 10 15,-11 6 9-15,-2 9-14 16,-4 6-14-16,-4 0-6 16,2 4-1-16,0 18-1 15,4 4 0-15,10 4-34 16,13 0-60-16,2-3-110 15,24-10-147-15</inkml:trace>
  <inkml:trace contextRef="#ctx0" brushRef="#br0" timeOffset="32154.44">20789 12521 630 0,'0'0'362'0,"0"0"-191"16,0 0-71-16,0 0-25 16,0 0-17-16,0 0-32 15,0-29-20-15,2 29-6 16,-2 12-11-16,2 19 11 16,-2 9 2-16,0 14 10 0,0 4-11 15,0 4 4 1,0-2-2-16,0-4-3 15,0-9-86-15,0-11-83 16,15-20-182-16</inkml:trace>
  <inkml:trace contextRef="#ctx0" brushRef="#br0" timeOffset="33242.81">21201 12492 908 0,'0'0'187'0,"0"0"-76"16,0 0-47-16,0 0-39 15,0 0-25-15,0 0-4 0,0 2-1 16,0 25 5-16,-5 4 3 16,1 6 2-16,2 1 2 15,2-2 8-15,0 1-6 16,2-8-7-16,21-5 3 15,1-7 1-15,5-12-2 16,0-5 12-16,5 0-7 16,-1-26-9-16,-2-11-5 15,-4-7-21-15,-10 1-24 16,-9-3-2-16,-8 0 16 16,0 3 28-16,-21 8 8 15,-6 6 13-15,1 12 21 0,3 10 18 16,1 7-11-1,2 0-13-15,-5 2-23 0,3 16 7 16,2 4-7-16,4 2-4 16,10 0 0-16,6 0 1 15,0-3-4-15,2-6 3 16,23-1-1-16,6-4 6 16,11-7 3-16,5-3-9 15,7-3-16-15,4-18-31 16,-5-8-24-16,-6 4-26 15,-9 0 19-15,-9 6 78 16,-7 5 1-16,-2 1 3 0,0 4 3 16,-6 2 20-1,-3 5 7-15,-7 2-5 16,0 0-29-16,-2 6-11 0,1 19 11 16,1 7 21-16,6 6-3 15,2 1 3-15,9 2-3 16,4-5-9-16,-2-8 3 15,0-5-3-15,-5-8-9 16,-7-10 3-16,-7-5 1 16,0 0 1-16,-4-9 16 15,0-19-21-15,0-6-13 16,0-8-2-16,-8 0 7 16,-12-2 7-16,-2 3-3 15,-1 13 3-15,5 10 1 16,3 13 9-16,4 5 18 15,2 0-19-15,0 0-8 0,7 9-7 16,2 7 3-16,0 0 3 16,0-2 1-16,18-3 1 15,6-3-1-15,7-6 10 16,5 0-6-16,2-2-4 16,0 0-38-16,-1 0-31 15,4-7-38-15,-3-6-17 16,-7-1 29-16,-8 2 74 15,-8 3 21-15,-9 6 15 16,-4 3 32-16,-2 0 4 16,0 1-45-16,0 24 3 15,0 7 41-15,0 3 2 0,0 0-11 16,14-3 3-16,7-6-17 16,2-8-16-16,4-10 0 15,7-8 8-15,-3 0 10 16,0-12-3-16,-2-21-3 15,-7-8-7-15,-1-8-5 16,-10 0-9-16,-9 1-1 16,-2 7-2-16,0 7 2 15,-13 12 0-15,-8 8-1 16,-3 9-13-16,-3 5-19 16,-4 3-17-16,-7 23-74 15,0 3-75-15,-5-4-292 0</inkml:trace>
  <inkml:trace contextRef="#ctx0" brushRef="#br0" timeOffset="34810.91">22697 12226 105 0,'0'0'99'15,"0"0"-47"-15,0 0 19 16,0 0 44-16,0 0 44 16,0 0-6-16,11-22-18 0,-11 19-43 15,0 3 36-15,0 0-66 16,0 0-27-16,0 0-20 15,0 0-3-15,0 0-8 16,0 0-2-16,0 0-2 16,0 0-3-16,0 0-1 15,0 0-7-15,0 0 6 16,0 0 5-16,0 0 15 16,0 0-11-16,0 0 11 15,0 0-13-15,0 0 4 16,0 0-6-16,0 0 0 15,-4 0-1-15,-7 0-9 16,-5 11 10-16,-5 5 7 0,2 6-6 16,1 10 6-16,3 6 4 15,5 6 17-15,8 2 3 16,2-1-9-16,0-6-15 16,16-3 3-16,9-11-7 15,0-11 6-15,2-8-7 16,0-6-2-16,-2-4-17 15,-5-26-37-15,-7-10-10 16,-4-8 6-16,-9-5 22 16,0 4-14-16,0 3 16 15,0 8 34-15,-4 9 5 16,-7 12-2-16,2 5 17 16,0 11-1-16,-4 1-18 15,-1 0-1-15,-1 16-5 0,-4 4 5 16,6 3 1-16,5 0 1 15,0-5 0-15,8-1-2 16,0-8-82-16,0-1-73 16,14-6-119-16,9-2-150 15</inkml:trace>
  <inkml:trace contextRef="#ctx0" brushRef="#br0" timeOffset="36250.68">23673 12378 304 0,'0'0'196'0,"0"0"-120"16,0 0-26-16,0 0-10 16,0 0-19-16,0 0-9 15,152-32-9-15,-133 14-3 0,0-2-83 16,-6-2 37-16,-6-2 5 15,-5 0-44-15,-2 0 3 16,0 1-21-16,-2 5 85 16,-12 7 18-16,3 0 39 15,0 6 84-15,2 5 0 16,2 0-21-16,1 0-52 16,-3 4-10-16,0 18 1 15,0 12 32-15,3 7 21 16,3 5-41-16,3 3 28 15,0-1-30-15,0-2-21 16,0-6-21-16,7-10 4 16,6-7-4-16,1-11-7 0,1-8 2 15,5-4 0-15,1 0 21 16,2-19-9-16,4-10-16 16,2-6-82-16,5-3-43 15,2-1-3-15,2 0 13 16,4 3 65-16,-3 6 50 15,-2 6 41-15,-10 6 38 16,-8 8-9-16,-5 6-12 16,-7 4-39-16,-3 0-14 15,-2 23 5-15,-2 9 13 16,0 5 9-16,0 7 2 16,-2-4-17-16,-2-1 7 0,1-7-19 15,3-11 6 1,0-7 2-16,0-7-11 0,0-5 4 15,0-2 13 1,0 0-19-16,9-12-27 0,7-12-74 16,4-2 36-16,2-3 1 15,3 2-70-15,2-2-10 16,2 3 98-16,-2 6 46 16,-6 3 15-16,-5 10 22 15,-5 2 45-15,-9 5-21 16,-2 0-59-16,2 5 5 15,1 13 11-15,2 0 17 16,-3-1 5-16,2-2-15 16,-4-5-13-16,2-3-10 0,-2-7 2 15,3 0 3-15,3 0 22 16,3-12-26-16,2-13-3 16,0-3-114-16,0 3 11 15,-1-2 26-15,0 5 58 16,2 4 19-16,-1 1 20 15,2 6 118-15,1 4-18 16,-1 5-41-16,-1 2-14 16,-2 0-21-16,3 25-15 15,1 8 5-15,-1 4 16 16,1 1-41-16,-3-4-6 16,-3-7-3-16,2-10-26 15,-1-11-97-15,2-6-58 0,2-2-419 16</inkml:trace>
  <inkml:trace contextRef="#ctx0" brushRef="#br0" timeOffset="37120.71">25064 12104 17 0,'0'0'530'16,"0"0"-357"-16,0 0-77 15,0 0-16-15,0 0-27 16,0 0-43-16,-58-21-10 15,32 48 0-15,3 1 0 16,0 4 34-16,6-1 1 16,3 3-6-16,6-5 3 0,1-5-23 15,5-4-4-15,2-8 4 16,0-6-9-16,0-6-9 16,0 0-15-16,0-1 8 15,0-19-36-15,17-6-176 16,8-1 155-16,4 5 49 15,-2 1 19-15,-2 6 10 16,-5 5 9-16,-5 3 2 16,-4 6 50-16,-4 1-5 15,-2 0-32-15,1 8 0 16,5 9 78-16,1 3-31 16,1 1-42-16,3 1-8 15,-1-4-17-15,1-4-2 16,-1-5 3-16,1-9 1 0,-3 0 3 15,3 0 6-15,-1-17-20 16,3-5-31-16,-3-6-42 16,2 2 25-16,-2-2 2 15,1 4 36-15,-1-3 5 16,-1 6 5-16,3-4 0 16,-1 4 7-16,1 1 22 15,2 5 3-15,-3 3-8 16,-6 6 12-16,-3 4-4 15,-1 2 10-15,2 0-27 16,-4 11-10-16,0 14 0 16,3 8 18-16,2-3-8 0,2-2-6 15,4-6-2-15,4-9 1 16,-2-2 7-16,-1-8-7 16,-5-3 4-16,1 0-2 15,1 0-4-15,0-15 6 16,5-11-12-16,4-8-29 15,3-9-23-15,2-9-11 16,-1-6 21-16,-6-4-17 16,-11-1 45-16,-9 4 3 15,0 5 11-15,0 9 18 16,-9 16 33-16,3 12-8 16,-1 11 12-16,3 4-25 15,4 2-13-15,0 0-17 0,0 6-16 16,-3 20 8-16,1 14 8 15,-1 10 22-15,3 7-6 16,0 7-1-16,0 4-6 16,5 0 9-16,6-3-11 15,5-9-1-15,0-10-5 16,-6-14 10-16,0-11-11 16,-6-20-67-16,-4-1-90 15,0-33-17-15,0-20-726 16</inkml:trace>
  <inkml:trace contextRef="#ctx0" brushRef="#br0" timeOffset="37278.61">25225 11703 1016 0,'0'0'170'0,"0"0"-153"16,0 0-17-16,0 0-31 15,0 0-186-15,0 0-380 16</inkml:trace>
  <inkml:trace contextRef="#ctx0" brushRef="#br0" timeOffset="39011.03">26758 11633 138 0,'0'0'240'0,"0"0"-137"15,0 0-49-15,0 0 21 0,0 0 15 16,0 0-13-16,-2 67-7 15,2-49 3-15,0-1-30 16,0-4-16-16,0 0-11 16,0-3-8-16,0-6-2 15,0-3 4-15,0 2-3 16,0-3-3-16,0 0 2 16,0 0 8-16,0-3 15 15,0-12-29-15,0-9-26 16,0 1 4-16,-3 3 21 15,-1 5 1-15,2 7 13 16,0 5 58-16,0 2 36 16,0 1-52-16,-1 0-26 0,-3 0-29 15,-8 23-2-15,1 12 2 16,-3 11 10-16,7 4 4 16,7 1-11-16,2 0 7 15,0-7 0-15,13-8-7 16,8-10 4-16,-1-8-5 15,4-8 0-15,5-8 7 16,7-2-2-16,4-2-7 16,6-21-15-16,2-8-10 15,-2-5-2-15,-1-4 12 16,-5-4-17-16,-7 1 23 16,-4 4 3-16,-4-1 6 15,-9 5 0-15,-5 5 3 16,-7 6 24-16,-4 11 7 0,0 4 2 15,0 9 7-15,0 0-23 16,-9 0-20-16,-11 14-12 16,-7 15 8-16,0 8 0 15,6 1 4-15,2 3 1 16,9-3-1-16,3-4 2 16,4-4-1-16,3-8-1 15,0-5-2-15,0-10-8 16,0-5-45-16,0-2 13 15,0 0 24-15,7-22-3 16,6-8-148-16,6-2 67 16,2 4-8-16,2 4 110 0,-1 8 1 15,1 3 63-15,-4 8-23 16,4 5-10-16,-3 0 16 16,0 0-18-16,2 9 3 15,1 10 19-15,-3 3-9 16,-3 2-16-16,-6-4-18 15,-1-5-2-15,-4-4-2 16,-1-5-2-16,-3-6 4 16,0 0 5-16,-2 0 8 15,0-11-19-15,2-10-24 16,0-2-91-16,0 2 15 16,1 3 18-16,4-2 22 15,2 2 13-15,1 3 44 0,2 3 3 16,-3 9 89-16,-1 3-32 15,-2 0-21-15,-2 0-27 16,-2 20 17-16,0 5 18 16,0 2-17-16,3-1-15 15,-1-5-6-15,0-4-4 16,2-8 11-16,-2-3 1 16,-2-6-8-16,-2 0-6 15,5 0-13-15,-1 0-32 16,4-7-10-16,6-13-93 15,4-4 18-15,2 0-39 16,0 0 28-16,2 4 141 16,-2 6 4-16,-4 4 126 0,-5 3 9 15,0 7-30-15,1 0-28 16,-6 4 6-16,5 18-21 16,-7 3-9-16,2 3-3 15,-2-1-21-15,-2 0-19 16,2-5-1-16,-1-6-5 15,-3-6-8-15,0-6 4 16,0-4-1-16,2 0-2 16,0-2-1-16,4-22-35 15,2-12-139-15,5-4 36 16,3 0-15-16,-1 1 70 16,1 11 83-16,-1 6 5 0,-4 7 100 15,1 6 47 1,-4 5-49-16,1 4 5 0,1 0-83 15,0 14-11 1,3 9 27-16,-1 0 5 0,-3 0-21 16,-1-7-11-16,0-6-11 15,-4-6 1-15,-2-4-2 16,0 0 7-16,5 0-9 16,7 0-10-16,5-13-25 15,4-11-71-15,4-3-76 16,-3-8-126-16,-2 1-237 15</inkml:trace>
  <inkml:trace contextRef="#ctx0" brushRef="#br0" timeOffset="39264.87">28105 11550 30 0,'0'0'501'16,"0"0"-206"-16,0 0-121 0,0 0-36 15,0 0-36-15,0 0 6 16,2-189-46-16,-2 189-30 16,0 0-22-16,0 0-10 15,0 0-4-15,0 11-12 16,0 18 8-16,0 18 8 15,0 11 14-15,0 12-3 16,0 10-8-16,0 12 8 16,0 11 1-16,0 8-8 15,0 2 6-15,0 1-7 16,-2-10-1-16,-2-9 1 16,-4-16-2-16,4-17-2 15,-1-18-5-15,3-18-55 0,2-18-108 16,0-8-126-16,0-26-390 15</inkml:trace>
  <inkml:trace contextRef="#ctx0" brushRef="#br0" timeOffset="39523.72">28163 11594 974 0,'0'0'142'15,"0"0"-38"-15,0 0-72 16,0 0-31-16,0 0 4 0,0 0-4 16,214-54-1-1,-195 76 0-15,-9 2-12 0,-10 0-9 16,0 2 21-16,-18 0 9 16,-14 1-1-16,-3-6 7 15,4-5-7-15,6-5-8 16,8-11-115-16,5 0-117 15,12-11-187-15</inkml:trace>
  <inkml:trace contextRef="#ctx0" brushRef="#br0" timeOffset="40194.35">28633 11534 275 0,'0'0'172'0,"0"0"-82"16,0 0 21-16,0 0 23 16,0 0-108-16,0 0 2 15,0-28 28-15,0 24-30 16,0 4 22-16,0 0-17 16,0 0-31-16,-5 4 0 15,-7 19-6-15,-2 3 5 16,-4 11 2-16,0 1 4 15,-2 3-1-15,5-4-3 0,6-5 0 16,2-5-1 0,7-9 3-16,0-9-3 0,0-5-4 15,2-4-2-15,18 0-1 16,5-23-8-16,2-8-108 16,-3-3-64-16,-2 3-7 15,-2 2 86-15,-1 3 108 16,-2 3 9-16,-1 8 115 15,-5 4-26-15,-1 4 54 16,0 5-48-16,-6 2-23 16,1 0-40-16,1 0-39 15,-2 6 10-15,4 16 23 16,-4 2-9-16,3 0 10 16,1-4-9-16,2-2 1 15,-1-5 11-15,-1-6-22 0,-1-2-4 16,2-5-9-16,2 0-2 15,2 0 10-15,3-7 10 16,2-9-11-16,-3-7-11 16,2-6-12-16,-2 0-35 15,-1 0-14-15,-1 0 44 16,-3 8 17-16,-2 7 0 16,-2 6 9-16,-4 8 55 15,3 0-25-15,-1 0-39 16,5 8 7-16,2 18 24 15,-2 6-3-15,-5 3-20 16,1-3-4-16,-5-5 1 16,0-8-5-16,0-12-91 15,0-7-210-15,0-4-382 0</inkml:trace>
  <inkml:trace contextRef="#ctx0" brushRef="#br0" timeOffset="40341.25">28919 11147 993 0,'0'0'156'16,"0"0"-110"-16,0 0-46 15,0 0-29-15,0 0-28 16,0 0-92-16,66 126-221 16</inkml:trace>
  <inkml:trace contextRef="#ctx0" brushRef="#br0" timeOffset="41042.86">29313 11485 551 0,'0'0'169'15,"0"0"-52"-15,0 0-39 16,0 0-42-16,0 0-27 16,0 0-7-16,-43-116-4 15,30 112 7-15,-3 4-5 16,3 0 3-16,3 0 13 15,2 0-10-15,6 14-6 16,2 8-5-16,0 7 5 16,0 3 1-16,0 6 3 0,2-2 3 15,10 4-7-15,3 2 0 16,8-1 3-16,-1 0-1 16,2-2-2-16,-4-2 0 15,-9-2 4-15,-6-6 2 16,-5-6-4-16,0-3-2 15,-16-8 0-15,-4-3 0 16,0-9 4-16,0 0-2 16,9-6 8-16,7-17-4 15,4-5 36-15,0-5-18 16,0-2-8-16,19-4-14 16,6 2-2-16,4-2 4 15,2 3-4-15,0 9-4 0,1 4 4 16,-6 5 5-1,-3 6 3-15,-1 4 13 0,-6 4-7 16,-1 4-11-16,1 0-3 16,-5 14-5-16,-2 16 1 15,-4 4 4-15,-1 6 8 16,-2-1-2-16,-2-7 4 16,0-4-8-16,0-8 1 15,0-8-3-15,0-8 3 16,0-4-2-16,0 0 12 15,0-4 2-15,0-23 9 16,2-10-24-16,12-5-23 16,1-2 9-16,8 5 14 15,-6 9 0-15,3 7 0 0,-1 12 33 16,-4 5 24-16,1 6-14 16,-3 0-27-16,3 10-16 15,-1 16 0-15,1 8 5 16,-3 5-4-16,-4-6-1 15,0-3-28-15,-4-6-78 16,-3-11-119-16,2-11-365 16</inkml:trace>
  <inkml:trace contextRef="#ctx0" brushRef="#br0" timeOffset="41334.68">30049 10962 1024 0,'0'0'105'16,"0"0"-84"-16,0 0-21 16,0 0 1-16,0 0 10 15,0 0 11-15,195 456 0 16,-176-316 8-16,-6 5 6 15,-13-2 18-15,0-1-8 16,-11-2-23-16,-29-8-7 16,-14-9-12-16,-12-14 11 0,-9-14-15 15,0-23-65-15,11-24-149 16,12-29-175-16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4:16:05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15751 13957 91 0,'0'-9'69'15,"0"2"-44"-15,0-2-19 16,0 6 15-16,0-4-9 16,0 3 2-16,0 2 9 15,0 0-12-15,0 0-9 16,4-1 0-16,9 3-2 15,-1-3 0-15,-4 1 10 16,-3 2-8-16,-3 0-2 16,-2 0-5-16,0 0-15 15,0 0 20-15,-2 0 17 16,-15-6 35-16,-4 4 17 16,1-2 5-16,3 0-28 0,-2-1 2 15,4 5 4-15,3-3-11 16,4 1-17-16,3 2-6 15,3 0 1-15,0 0-9 16,2 0-4-16,0 0-4 16,0 0 5-16,0 0-3 15,0 0-4-15,0 0 0 16,15 0 0-16,26 0 25 16,24 2 43-16,24 1-21 15,24 2-20-15,25-1-15 16,23 0 5-16,13 4-12 15,11-3 18-15,4 0-19 16,-6-1 9-16,2 0-3 0,-9-2-2 16,-13 3-1-16,-11-4 20 15,-23 1-13-15,-23-2 2 16,-27 0 4-16,-31 0 0 16,-19 0 8-16,-19 0-3 15,-10 0-2-15,0 0 7 16,0 0-10-16,0 0 16 15,0 0-5-15,0 0-23 16,0 0-6-16,0 0-2 16,0 0-77-16,0 4-250 15,0-4-270-15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3:42:44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27746 15101 248 0,'0'-10'82'0,"0"2"-72"16,0 3 37-16,0-4 8 15,0 1-8-15,0-2-31 16,2 2-3-16,0-1 1 16,0 2 5-16,3 0-3 15,-5-5 2-15,0 7-17 16,0-7 20-16,0 6 0 16,0-6 7-16,0 1-19 15,-7-1 12-15,-2 3-11 0,1-3 3 16,-4 1-6-1,3 2-1-15,-4-1 3 0,0-1-4 16,0 0-1-16,-6 3-1 16,3-4-1-16,-1 6-2 15,-3-4 2-15,2 3 2 16,-2 2-2-16,4 1-1 16,1-5 0-16,-1 4-1 15,1-4 1-15,-1 4-1 16,3 1 3-16,0 1-2 15,1 1-1-15,3-2 0 16,1 0 2-16,0 0-3 0,2-2 3 16,-5-2-2-16,-3-2 0 15,-1 0 1-15,1 2-1 16,-1 0 1-16,6 4-2 16,-2-1 4-16,4 0-3 15,3 5 5-15,-3-4-5 16,5 4-3-16,-3 0 3 15,0 0 1-15,1 0-1 16,0-4 0-16,-3 4 0 16,1 0 0-16,-2 0-1 15,0 0 1-15,1 8 0 16,1 2 0-16,-2 0 0 16,2 0-1-16,-3 0 1 0,1 0 0 15,-2-2 2 1,6 1-5-16,-3 0 5 0,1 3-2 15,-2 0 6-15,2 5-6 16,-1-5-4-16,-1 2 4 16,4 1 4-16,-4 2-2 15,4 0-4-15,-5-3 6 16,1 1-7-16,-2 2 3 16,1-5 0-16,1 1 0 15,0 0 1-15,2-2 2 16,1 1-3-16,1-3 0 15,0 2 6-15,-1 5-6 16,3-2-1-16,-3 0 1 16,3 2 9-16,0 5-8 0,0-1-1 15,2-1 2-15,-3 3 6 16,3-1-5-16,-2-2-3 16,-2 1-1-16,2-1 1 15,0-1 6-15,2 2-3 16,0-2-3-16,0-1 1 15,0 4 3-15,0-4 10 16,0 3-11-16,0-3 12 16,0 5-9-16,0-3-4 15,2-6 1-15,2 6 3 16,0-5-2-16,-1 1-2 16,-1-1 5-16,2 4-3 15,3-5 10-15,0 1-6 16,-1 0 1-16,3-2 0 15,-4 2 2-15,0-4-10 0,3 2 11 16,-3 2-8-16,1-6-1 16,2 1-2-16,-2 2 1 15,-2 1-1-15,3 2-1 16,-3-2 3-16,6 2-2 16,0 4-1-16,1-4 4 15,1-5-3-15,-3 3-1 16,-3 1 1-16,1 1 1 15,0-4 1-15,0-1-1 16,-1-4-2-16,-2 3 1 0,1-1-3 16,2 5 6-16,-3-5-1 15,5 3-2-15,0 0 2 16,0 2-1-16,4-4 2 16,-2 3 4-16,1-4-5 15,1 0 3-15,1 0-4 16,-1-2 3-16,-2-1-3 15,2-3 3-15,2 2-4 16,-1 2-1-16,1-5 12 16,-3 5-11-16,3-5 9 15,1 0-8-15,-1 0 4 16,2 4-3-16,-7-4 1 16,6 0 1-16,4 0-1 15,0 0 0-15,1 0-2 16,-2 0 0-16,4 0 3 0,-3 0 1 15,5-9 0-15,-6 1-4 16,1 3-1-16,-1-4 1 16,-4 1-2-16,1 2 1 15,-3-4 3-15,0 2-3 16,-1-4 0-16,0 2 0 16,2-2 1-16,-1-2 1 15,1 0-3-15,-3-8 0 16,2 5 3-16,-1-6-3 15,-1 0 5-15,-3 0-5 0,-3 2 4 16,0 4-2 0,-3 3-1-16,0-1 1 0,2-1-1 15,1 5 1-15,-3-1 1 16,-2-7 1-16,0 3-2 16,0-2 3-16,0 1-4 15,0 1 2-15,0-1 2 16,0-1-2-16,0 4 2 15,0 0-4-15,-2 2 0 16,-3-1 0-16,1 1 0 16,0 1 0-16,-1 1 3 15,0-3-4-15,3 1 4 16,-4 3-3-16,3-5-1 16,-3 2 1-16,2 1-1 15,-4-1 3-15,2 3-3 16,-1-5 0-16,-1 3 0 15,0-1 2-15,2 0-2 0,-3 3 0 16,0-5-1-16,0 2 4 16,4 1-4-16,-3-5 2 15,1 5-2-15,0-1 2 16,-2 0-1-16,5 1 1 16,-5-1-1-16,5 2 0 15,-3 0 2-15,0 2-2 16,1-6 0-16,-1 0 3 15,1-2-3-15,-4-2 2 16,-1-2-2-16,-3-2 0 0,4-2-1 16,-3 0 2-16,-3-4-1 15,-11 4 0-15,-9 6-29 16,-15 8-112-16,-16 10-107 16</inkml:trace>
  <inkml:trace contextRef="#ctx0" brushRef="#br0" timeOffset="6683.94">19661 10092 134 0,'0'0'139'0,"0"0"-64"16,0 0-43-16,0 0-8 15,0 0 5-15,0 0 12 16,0 0-13-16,0 0-4 16,0 0 2-16,0 0-2 15,0 0 15-15,0 0 20 16,0 0-5-16,0 0 0 15,0 0 7-15,0 0-28 16,-4 0 6-16,-2 0-17 16,4-2 7-16,-2-2-7 0,0 0-7 15,1 2 9-15,1 2-7 16,2 0-4-16,0 0 16 16,0 0-2-16,0-2-3 15,0 2 6-15,0 0 1 16,0 0-19-16,0 0-12 15,2 0 2-15,19 16-2 16,8 17 9-16,8 11-1 16,5 7-2-16,6 4-6 15,-4-4 10-15,-3 0-9 16,-10-12 14-16,-5-4-12 16,-8-7 1-16,-2-6-2 15,-5-3-2-15,-7-10 6 0,0-1-6 16,-4-4 0-1,3-1 5-15,-3-3-5 0,2 2 16 16,0-2 9-16,-2 2-10 16,0-1 2-16,0 1-2 15,0-2-14-15,0 2 5 16,0-2 7-16,0 0-7 16,0 0-5-16,0 0 2 15,0 0-3-15,0 0-11 16,0 0-61-16,-2-9-71 15,-7-13-113-15,-2-7-172 16</inkml:trace>
  <inkml:trace contextRef="#ctx0" brushRef="#br0" timeOffset="7085.71">19942 10069 287 0,'0'0'126'0,"0"0"-41"16,0 0-9-16,0 0-16 16,0 0-5-16,0 0 15 15,0-75-6-15,0 71 1 16,0 2-14-16,0 2-19 16,0 0-11-16,0 0-21 0,0 0-6 15,-3 23-12-15,-19 18 18 16,-11 15 0-16,-7 12 21 15,-5 9 9-15,1-4-13 16,-2 0 2-16,7-13 8 16,5-8-5-16,7-12 0 15,7-8-8-15,5-7 2 16,3-9-3-16,6-7 3 16,1-2-14-16,5-5 4 15,0-2 7-15,0 0 1 16,0 0 6-16,0 0-7 15,0 0-1-15,3 0-12 16,13-2-79-16,7-9-128 16,12-3-124-16,4 0-112 0</inkml:trace>
  <inkml:trace contextRef="#ctx0" brushRef="#br0" timeOffset="7446.92">20227 10347 267 0,'0'0'175'0,"0"0"-45"15,0 0-24-15,0 0-22 0,0 0-2 16,0 0-12-1,-24-10-15-15,24 10-16 0,0 0 10 16,0 0 12-16,0 0-5 16,0 0-18-16,6 0-4 15,14-4-6-15,7 2 2 16,8-1-19-16,2 3-5 16,-8 0-5-16,0 0-2 15,-8 0-10-15,2 0-60 16,-1 5-35-16,-9 1-48 15,-1 0-104-15,-10 0 3 16,-2 3 90-16,0-2-18 0</inkml:trace>
  <inkml:trace contextRef="#ctx0" brushRef="#br0" timeOffset="7658.01">20305 10427 85 0,'0'0'120'15,"0"0"-25"-15,0 0 0 16,0 0 9-16,0 0-13 15,0 0 7-15,-33 22 6 16,33-22 2-16,8 0-33 16,21 0 17-16,11 0 15 15,12 0-54-15,1-5-36 16,-4-2-7-16,-4 0-8 16,-10 2-3-16,-10 3-50 0,-12 2-115 15,-13 0-294 1,0 0 1-16</inkml:trace>
  <inkml:trace contextRef="#ctx0" brushRef="#br0" timeOffset="9066.36">21809 10164 363 0,'0'0'367'0,"0"0"-234"16,0 0-62-1,0 0-32-15,0 0-15 0,0 0-6 16,0 0 5-16,0 0-22 16,0 0 4-16,0 0-5 15,0 0-1-15,0 0-1 16,3 4 2-16,-1 3 0 15,-2 0 2-15,0 0 0 16,0-3 0-16,3-3-2 16,-1 1 1-16,-2-2-1 15,0 0 6-15,0 0 3 16,0 0 0-16,0 0 5 16,0-10-7-16,-10-12-5 0,-3-2 1 15,-2-3-3 1,-1-2 1-16,3 0-3 0,-1 0 4 15,3 2-2-15,2 6 4 16,4 5-2-16,-1 4-1 16,4 6 1-16,0 1-1 15,-1 5 3-15,1-3-1 16,-6 3-3-16,-2 0-1 16,-7 0 0-16,-1 0 0 15,-5 10 1-15,1 4-2 16,0 2-1-16,2 5 3 15,-3 2 0-15,4 3 6 16,0 4 0-16,2 2 0 16,5 4-6-16,4 2 4 0,1 4 1 15,5-1-1-15,2 1 1 16,0-6-2-16,0-2 1 16,0-6-3-16,9-8 4 15,6-4 1-15,3-8-2 16,5-8-1-16,6 0 10 15,4-5 2-15,0-14-8 16,-4-3 0-16,-6 0-2 16,-8 1 1-16,-3 4-4 15,-4-1-2-15,1 0 2 16,-3-2-2-16,4 0 3 16,-4-3-3-16,5 0 1 15,3-2 0-15,-3 5 0 0,2 0 1 16,-3 4-1-16,-2 0-1 15,-1 5 2-15,2-4-2 16,-2 3 0-16,1 4 0 16,-1-1 2-16,-3 4 0 15,-2 1 2-15,1 1 0 16,-3 2-2-16,0 1 6 16,0 0-7-16,0 0-1 15,0 0-3-15,0 0-16 16,0 0-1-16,0 20 18 15,-5 10 2-15,1 4 0 16,0 2 4-16,4-2-5 0,0 0 5 16,0-5 2-1,8-1 10-15,10-8 6 0,3-2 3 16,0-4 9-16,2-2-10 16,-3-3-11-16,0-2-7 15,-4-2-4-15,-1 0-2 16,-1-3-24-16,1 0-90 15,1-2-56-15,-3 0-97 16,-1 0-201-16</inkml:trace>
  <inkml:trace contextRef="#ctx0" brushRef="#br0" timeOffset="9278.29">22191 10333 380 0,'0'0'309'15,"0"0"-170"-15,0 0-93 16,0 0-46-16,0 0 0 16,0 0 0-16,0 52 17 15,-7-24-9-15,-1-4-1 16,0-2-5-16,0-5-1 16,-3-3-1-16,1-2-16 15,-1-12-301-15,5 0-174 16</inkml:trace>
  <inkml:trace contextRef="#ctx0" brushRef="#br0" timeOffset="10153.99">22505 9888 488 0,'0'0'165'16,"0"0"-54"-16,0 0 18 15,0 0-62-15,0 0-4 0,0 0-19 16,0-24-18-16,0 24-6 15,0 0-2-15,0 0-5 16,0 0-10-16,0 0-1 16,2 19-2-16,5 12 0 15,2 5 7-15,-5 8-1 16,1 2 2-16,-1 0-2 16,1 0-1-16,-1-3-4 15,1-3 0-15,-3-8 2 16,0-9-1-16,0-6-2 15,-2-7 0-15,0-6 1 16,0-3-1-16,0-1 5 0,0 0-2 16,0 0-3-16,0 0 1 15,0 0 5-15,0 0-6 16,0 0-3-16,0 0-22 16,0 0-13-16,0 0-25 15,0 0-83-15,0 0 55 16,0 0 36-16,0 0 52 15,0 0 5-15,0 0-2 16,0 0 4-16,0 0 3 16,0 0 45-16,-2 0 38 15,0 0-2-15,-2-1-14 16,1-11-24-16,3-4-7 16,0-3-1-16,0 0-12 0,0-1-9 15,0-2-5 1,11 2-11-16,5-1-5 0,4 4 0 15,0 0 5-15,3 9-3 16,-4 4-2-16,2 4-11 16,1 0 10-16,3 4 0 15,-1 13-3-15,-2 5 4 16,-4 4-1-16,-7 4-5 16,-9 1 6-16,-2 1-13 15,0 1 6-15,-24-3 3 16,-8-6-5-16,-5-2 9 15,-5-4 7-15,1-6-7 16,5-6 2-16,5-4 2 16,9-2 2-16,7 0 11 0,8 0-1 15,2-4 6-15,5-4 0 16,0 2-13-16,0 0-7 16,0 4-2-16,0 2-78 15,0 0-135-15,12-3-277 16</inkml:trace>
  <inkml:trace contextRef="#ctx0" brushRef="#br0" timeOffset="10396.99">22978 10281 554 0,'0'0'213'15,"0"0"-109"-15,0 0-92 0,0 0 0 16,0 0-12-16,0 0-4 16,0 47 4-16,0-12 6 15,-11 1 0-15,-3 2-1 16,3-2 4-16,-1-6-9 16,8-6 0-16,4-12-5 15,0-12-343-15</inkml:trace>
  <inkml:trace contextRef="#ctx0" brushRef="#br0" timeOffset="10994.53">23424 10124 684 0,'0'0'172'0,"0"0"-88"16,0 0 4-16,0 0-30 16,0 0 3-16,0 0-27 15,8-6-24-15,-8 6 0 16,0 0 1-16,0 0 1 16,0 0-3-16,0 0-9 15,0 0-2-15,5 0-2 16,-1 9 4-16,3-1 1 0,-2-3 1 15,1-1 2-15,1-1 3 16,-5-1-6-16,0-2 1 16,-2 0 3-16,0 0 1 15,4-2 0-15,-1-10-5 16,-1-6-1-16,1-3-27 16,-3-1-3-16,0-2-4 15,0 0 9-15,0 4 10 16,0 2 14-16,0 2 1 15,0 6 4-15,0-1-1 16,0 6 6-16,0 0-9 16,-8 3-1-16,-7 2 0 0,-5 0-4 15,-5 11 1-15,2 11 1 16,-2 5 1-16,2 5-1 16,5 1 3-16,5 7 3 15,4 5 29-15,7 0 11 16,2-3-12-16,0-1 9 15,9-11-11-15,11-6 2 16,4-8-4-16,5-6 0 16,0-7-14-16,2-3-3 15,0 0-10-15,-4-3-89 16,-2-15-147-16,-5-5-260 16</inkml:trace>
  <inkml:trace contextRef="#ctx0" brushRef="#br0" timeOffset="11190.49">23749 10198 154 0,'0'0'706'15,"0"0"-524"-15,0 0-124 16,0 0-26-16,0 0-32 16,0 0 0-16,-3 81 3 15,-12-39 10-15,-5-3-9 16,3-4 0-16,-4-5-4 15,1-8-25-15,3-8-172 16,7-14-325-16</inkml:trace>
  <inkml:trace contextRef="#ctx0" brushRef="#br0" timeOffset="12066.89">24467 10117 308 0,'0'0'271'16,"0"0"-183"-16,0 0-44 15,0 0-8-15,0 0-13 16,0 0 14-16,0 3 11 16,0-3 14-16,0 0 12 15,0 0 13-15,0 0-36 16,-5-10-35-16,-1-2-10 15,-8 0-2-15,-1 0 1 0,-3-2-1 16,-3 0-4 0,0 2 0-16,2 0-1 0,4 4 1 15,-1 2 0-15,6 4 0 16,-4 2-1-16,1 0 1 16,-1 0 0-16,3 8 0 15,2 12 0-15,0 3 1 16,4 6 2-16,3 3 3 15,2 0 3-15,0 3 0 16,0-5 0-16,16-1 3 16,-3-6 1-16,1-5-7 15,-3-6-4-15,-2-10 3 16,2-2-3-16,2 0 11 16,1-18-7-16,-3-14 8 15,-2-10-14-15,-3-9-2 0,2-1 1 16,-2-2-3-16,3-2 4 15,-1 1 3-15,-2 2-3 16,-6 0 1 0,0 7-1-16,0 8 1 0,0 6 1 15,0 12-1-15,0 5 3 16,0 8-2-16,0 5 5 16,0 2 0-16,0 0-7 15,-4 0-3-15,0 0-1 16,0 4-6-16,-3 16 8 15,3 9 2-15,0 8 0 16,2 11 3-16,2 6-2 0,0 5 1 16,0 2-2-1,2-6 1-15,8-3 0 0,7-4 7 16,-2-7 4-16,3-7 8 16,-1-9-3-16,1-2-4 15,0-9-10-15,-4-2 1 16,-1-8 4-16,0-4-8 15,3 0-98-15,2 0-160 16,-3-14-673-16</inkml:trace>
  <inkml:trace contextRef="#ctx0" brushRef="#br0" timeOffset="12265.77">24824 10175 723 0,'0'0'239'15,"0"0"-80"-15,0 0-117 16,0 0-42-16,0 0-21 16,0 0 21-16,-10 90 1 15,-12-48-1-15,-2 0 4 16,-1-2-4-16,8-11-30 16,1-8-107-16,9-16-212 15</inkml:trace>
  <inkml:trace contextRef="#ctx0" brushRef="#br0" timeOffset="12801.92">25120 9982 741 0,'0'0'190'0,"0"0"-147"15,0 0-2-15,0 0 13 16,0 0-26-16,0 0-10 16,53 15-4-16,-41-8-7 15,-1 0-1-15,-1-4-5 16,0 1 1-16,-1-4 3 16,1 0 5-16,7 0 2 15,-2-7-4-15,5-16 5 0,-4-3-13 16,-3-2-3-1,-4-4-35-15,-5 4-15 0,-4 0 23 16,0 5 21-16,0 6 8 16,0 4-3-16,-6 6 2 15,-5 5-1-15,-5 2 3 16,1 0-8-16,-6 0 8 16,-1 9 0-16,0 12 2 15,-3 7 1-15,3 8 5 16,-3 4 9-16,4 4 11 15,0 2 0-15,7 1-17 16,10-6 19-16,4-2 15 0,2-6 2 16,29-7 24-1,14-3 6-15,9-9-27 0,2-9-15 16,-3-5-10-16,-8 0-15 16,-10 0 4-16,-12-7-14 15,-8-10-1-15,-6 1-9 16,-9-2-36-16,0 0-129 15,0-2-156-15</inkml:trace>
  <inkml:trace contextRef="#ctx0" brushRef="#br0" timeOffset="12975.98">25682 10176 1033 0,'0'0'224'0,"0"0"-98"16,0 0-97-16,0 0-13 16,0 0-16-16,0 0-163 15,-23-5-330-15</inkml:trace>
  <inkml:trace contextRef="#ctx0" brushRef="#br0" timeOffset="17032">19186 11730 266 0,'0'0'193'16,"0"0"-93"-16,0 0-29 15,0 0-1-15,0 0-8 16,0 0-32-16,-9-37 8 15,9 37-1-15,0-3-5 0,0 3 8 16,0 0 14 0,0 0 0-16,0 0-6 0,0 0-14 15,0 0-1-15,0 0-9 16,0 0-6-16,-2 0-7 16,2 0-11-16,-2 3-11 15,2 21 1-15,0 12 10 16,-2 12 2-16,-1 6 5 15,0 6-4-15,1-2 0 16,0-2 2-16,-2-10-4 16,2-6 3-16,-1-8-4 15,1-9 1-15,2-7 2 16,-2-6-1-16,2-6-2 16,0-4-24-16,0 0-13 15,0-11-26-15,9-15-173 0,2-6-235 16</inkml:trace>
  <inkml:trace contextRef="#ctx0" brushRef="#br0" timeOffset="17368.38">19103 11705 509 0,'0'0'215'0,"0"0"-71"15,0 0-77-15,0 0-6 16,0 0-23-16,0 0-18 0,27-84-19 16,8 76 13-1,8 5-14-15,-1 3 1 0,1 0 4 16,-7 5-5-16,-12 13-6 16,-8 3 3-16,-12 1 0 15,-4 7 3-15,0 1 2 16,-29 0-1-16,-4-1 1 15,-7 0 0-15,0-5 0 16,6-6-2-16,10-2 9 16,6-8-9-16,11-4 0 15,7-4-2-15,0 0-16 16,7-21-71-16,20-2-435 16</inkml:trace>
  <inkml:trace contextRef="#ctx0" brushRef="#br0" timeOffset="17721.91">19699 11504 539 0,'0'0'212'15,"0"0"-103"-15,0 0-3 16,0 0-39-16,0 0-22 15,0 0-21-15,0-22-23 16,-7 22 0-16,-7 10-1 16,-3 9 0-16,-6 8 1 15,1 3-1-15,-1 8 1 16,-3 6 13-16,2 4 18 0,3 7 10 16,6 1-6-16,8 2-2 15,7-2-7-15,0-3-5 16,20-10-10-16,7-7-7 15,4-8-2-15,-2-7 4 16,0-10 1-16,-2-4-8 16,0-7-117-16,0-3-129 15,-6-27-313-15</inkml:trace>
  <inkml:trace contextRef="#ctx0" brushRef="#br0" timeOffset="18021.75">19855 11700 624 0,'0'0'135'0,"0"0"-60"16,0 0-29-16,0 0 4 16,0 0 16-16,0 0-8 15,-3-10-33-15,3 10-19 16,0 0 7-16,0 0-7 15,0 0-4-15,5 15 3 16,13 10-2-16,3 3 9 16,6 7-8-16,5 1-1 0,-3-2-3 15,-3 0 4-15,-5-6-4 16,-8-9 0-16,-4-6-12 16,-4-8-133-16,-5-5-141 15,0-9-158-15</inkml:trace>
  <inkml:trace contextRef="#ctx0" brushRef="#br0" timeOffset="18346.37">20044 11584 412 0,'0'0'112'0,"0"0"-47"16,0 0 11-16,0 0-26 15,0 0-18-15,0 0-15 16,-9-9-11-16,9 9 19 16,-4 0-1-16,0 0-24 15,-6 17 1-15,-3 9 32 16,-3 10 28-16,-1 3-15 16,-2 5 20-16,4-1-23 15,-3 0-8-15,3-3-14 16,1-6-12-16,3-6-5 15,5-9-2-15,0-6 2 16,6-6 0-16,0-7-4 16,0 0-46-16,0 0-107 0,14-13-153 15</inkml:trace>
  <inkml:trace contextRef="#ctx0" brushRef="#br0" timeOffset="19257.93">20156 11497 306 0,'0'0'152'16,"0"0"-46"-16,0 0 9 15,0 0-22-15,0 0-35 0,0 0-12 16,-29-32-31 0,29 32-6-16,0 0 8 0,0 0 8 15,0 0-14 1,12 9-8-16,13 14 14 0,2 6 2 16,4 7-5-16,0 3-2 15,-8 10-5-15,-5 1-7 16,-13 4 0-16,-5 4 1 15,0 2 0-15,-23-2 1 16,-2 0 0-16,-2-9 7 16,6-11-8-16,5-8 4 15,9-12-4-15,7-10-1 16,0-6 0-16,13-2-61 16,23-2-52-16,7-21-446 15</inkml:trace>
  <inkml:trace contextRef="#ctx0" brushRef="#br0" timeOffset="19614">20660 11703 281 0,'0'0'388'16,"0"0"-252"-16,0 0 6 16,0 0-30-16,0 0-16 15,0 0-15-15,-12-9-12 16,12 4-43-16,14-2 6 15,3-3-32-15,6 2-3 16,-3 0 3-16,2 2-11 16,0 3-54-16,-4-2-38 15,0 5-30-15,-7 0-121 16,-6 0-202-16</inkml:trace>
  <inkml:trace contextRef="#ctx0" brushRef="#br0" timeOffset="19776.97">20660 11703 343 0,'-2'140'249'16,"2"-140"-141"-16,0 0 42 15,0 0-21-15,0 0-66 16,0 0-25-16,122-22-33 16,-94 13-4-16,-1 2-2 15,-2 0-167-15,-7-2-306 16</inkml:trace>
  <inkml:trace contextRef="#ctx0" brushRef="#br0" timeOffset="22545.75">21555 11372 36 0,'0'0'131'15,"0"0"20"-15,0 0 23 16,0 0-26-16,0 0-56 16,0 0-35-16,0-18-11 15,0 14-5-15,0 1-16 16,0-1-4-16,0 0 8 16,0-3 4-16,0-2-3 15,0 1-4-15,0 3 4 0,0 0 12 16,0 4-4-16,0-2-13 15,0 2-5-15,0 1-7 16,0 0-2-16,0 0-2 16,0 0-7-16,0 0-2 15,0 0-7-15,0 18-8 16,5 10 13-16,-1 14 2 16,3 4 5-16,0 2 7 15,-3 0-9-15,-2-2 3 16,1-4 2-16,-3-6-6 15,0-8-1-15,0-2 3 16,0-8-2-16,0-4 0 16,0-6-1-16,0-5 2 15,0-1 0-15,0-2 4 0,0 0 2 16,0 0-9-16,0 0-12 16,2 0-29-16,0 0-71 15,0-5-77-15,5 0-9 16,-2-3-130-16,1-2-27 15</inkml:trace>
  <inkml:trace contextRef="#ctx0" brushRef="#br0" timeOffset="22865.96">21607 11330 261 0,'0'0'448'0,"0"0"-347"15,0 0-22-15,0 0-13 16,0 0-26-16,0 0-12 16,38-83-23-16,-16 76-2 15,-2 5-2-15,-4-1 4 16,-8 3-5-16,-3 0-4 16,-5 0-4-16,0 3-22 15,0 19 18-15,-20 5 12 16,-7 11 14-16,0 6-5 15,-2 1-6-15,0-1-1 16,7-2 0-16,2-6-1 16,4-6-2-16,10-6-23 0,6-6-82 15,0-5-33-15,6-8-124 16,23-3-83-16</inkml:trace>
  <inkml:trace contextRef="#ctx0" brushRef="#br0" timeOffset="23547.92">21817 11714 137 0,'0'0'216'0,"0"0"-115"16,0 0-58-16,0 0-9 16,0 0 18-16,0 0 9 0,31-4-12 15,-27 1 3-15,0-4-41 16,1 1 8-16,-3 1-5 15,0-4 1-15,-2 1-10 16,0 0-1-16,0-2-1 16,0 0 8-16,0 1 3 15,0-4 16-15,0 4 13 16,0-6-9-16,-2 7 0 16,-7 0-9-16,3 1-8 15,1 4-1-15,0 0 4 16,1 2-13-16,-3 1-3 15,1 0-4-15,-3 0-2 16,0 0-2-16,-2 4 4 0,0 13 0 16,1 0 0-16,0 10 0 15,1 0 0-15,2 3 4 16,0 1-2-16,7-4 4 16,0 0-2-16,0-5 4 15,0-5 0-15,0-2-3 16,0-7 2-16,0 1-7 15,0-2 0-15,0 0 0 16,0-2-30-16,0-3-59 16,0-2-29-16,0-4 80 15,16-20 3-15,6-6-3 16,2-4 38-16,1 6 32 16,-10 3 27-16,-3 10 23 15,-8 4-20-15,-1 8-15 16,-1 0-15-16,-2 3-19 0,0 0-13 15,0 0-4-15,0 0-17 16,0 0 1-16,2 6 19 16,2 6 1-16,4 2 6 15,0 4 29-15,3 7 0 16,3 1-8-16,1-3-10 16,1 2-7-16,4-4 0 15,2-9 3-15,1-12 5 16,4 0-18-16,2-9-165 15,-3-25-285-15</inkml:trace>
  <inkml:trace contextRef="#ctx0" brushRef="#br0" timeOffset="24434.33">22627 11235 349 0,'0'0'198'16,"0"0"-95"-16,0 0-12 0,0 0-12 15,0 0 8-15,0 0-11 16,0-20-5-16,0 20-8 16,0 0-11-16,0 0-12 15,0 0-16-15,0 0-10 16,0 0-5-16,0 11 8 16,0 9 16-16,0 3-10 15,2 5 3-15,4 8-10 16,-4 10 6-16,0 7-10 15,0 0-2-15,-2 2 1 16,0-6-8-16,0-10 6 16,2-7-8-16,0-12 1 0,-2-6 2 15,3-8 0 1,-3-6-2-16,2 0 2 0,-2 0 6 16,0 0-5-16,0 0 3 15,0 0-8-15,0 0-8 16,0 0-32-16,0-18-66 15,0-8-103-15,0-4-143 16</inkml:trace>
  <inkml:trace contextRef="#ctx0" brushRef="#br0" timeOffset="24755.83">22650 11285 337 0,'0'0'285'0,"0"0"-132"16,0 0-49-1,0 0-14-15,0 0-22 0,0 0-18 16,-23-84-11-16,23 76 14 16,0-3-16-16,2 0-18 15,17 3-11-15,-1 0-7 16,1 4 5-16,-3 1-6 16,-5 3 0-16,1 0-1 15,-8 0-8-15,1 20 0 16,-5 3-2-16,0 3 8 15,0 3-3-15,-3 2 6 16,-15 3 0-16,-1-3 0 16,-2 3 0-16,3-6 0 0,5-5 1 15,1-2-2-15,4-1-7 16,1-6-113-16,5-2-181 16,2-2-450-16</inkml:trace>
  <inkml:trace contextRef="#ctx0" brushRef="#br0" timeOffset="25145.84">22855 11566 134 0,'0'0'185'0,"0"0"-25"15,0 0-52-15,0 0-7 16,0 0-10-16,0 0-11 16,4-52-40-16,1 46 6 15,-5 4 0-15,2 0 21 16,-2 2 0-16,0 0-8 16,0 0-19-16,0 0-12 15,0 0-7-15,0 0-14 16,0 0-7-16,0 0-12 15,0 13 4-15,0 10 6 0,2 5 4 16,-2 5-1 0,2 1-1-16,-2-1 2 0,2-1 1 15,-2-2-3-15,0-6 1 16,0-2 1-16,0-4-2 16,0-3-116-16,0-10-123 15,0-5-151-15</inkml:trace>
  <inkml:trace contextRef="#ctx0" brushRef="#br0" timeOffset="25633.96">22953 11744 198 0,'0'0'513'0,"0"0"-432"0,0 0-54 15,0 0 32-15,0 0 35 16,0 0-6-16,-11-18-42 15,16 9-32-15,7-5-9 16,0 0 1-16,1-2 1 16,3 5-6-16,2 1-2 15,0 0 6-15,4 4-5 16,-2 5 0-16,-2-1 0 16,-5 2 0-16,-1 0-3 15,-8 3-3-15,-4 15-7 16,0 4 9-16,-6 7 4 15,-19-1 4-15,-4 4 2 16,-7-4-5-16,5 0 2 0,0-6-2 16,8-5-1-1,7-10 5-15,10-2 0 0,4-5 6 16,2 0 22-16,0 0 31 16,0 0 28-16,0 0-43 15,0-3-20-15,0 1-5 16,0 0-6-16,0 2-16 15,0 0-2-15,2 0-3 16,-2 0 2-16,0 0-4 16,0 0-3-16,0 0-31 15,0 2 2-15,0 6 8 16,0 0-20-16,0-4-34 16,0-2-64-16,0-2-162 15</inkml:trace>
  <inkml:trace contextRef="#ctx0" brushRef="#br0" timeOffset="27679.93">23773 11135 276 0,'0'0'164'0,"0"0"-45"16,0 0-12-16,0 0-12 15,0 0 4-15,0 0-17 16,0-22-10-16,0 19-21 16,0 3-6-16,0 0-3 0,0 0-20 15,0 0-3 1,0 0-10-16,0 0-9 0,0 9-1 15,0 11 1-15,7 12 19 16,0 6 2-16,0 8-9 16,-1 4-4-16,-4 6 4 15,0-3-11-15,-2-3 9 16,0-8-10-16,0-10 3 16,0-6-1-16,0-8 9 15,0-8-11-15,0-6 0 16,0-4-64-16,0 0-50 15,0-27-141-15,0-10-612 16</inkml:trace>
  <inkml:trace contextRef="#ctx0" brushRef="#br0" timeOffset="28009.74">23827 11107 682 0,'0'0'131'0,"0"0"-30"15,0 0 1-15,0 0 9 16,0 0-35-16,0 0-42 16,-2-96-17-16,19 86-10 15,1 3-1-15,1 3 7 16,-4 3-12-16,5 1-1 0,-3 0 0 16,6 0-3-1,-3 14-2-15,-9 4 4 16,-4 2-1-16,-7 6-6 0,0 3 8 15,-13 0 4-15,-14 1 0 16,-4 0 2-16,-3 0-4 16,1-2-2-16,2-2 1 15,4-6 2-15,6-5-3 16,11-8 0-16,8-7-74 16,2 0-53-16,4-4-119 15</inkml:trace>
  <inkml:trace contextRef="#ctx0" brushRef="#br0" timeOffset="29040.6">24170 11586 248 0,'0'0'194'15,"0"0"-51"-15,0 0 0 16,0 0-20-16,0 0-21 16,0 0-22-16,6-22-30 15,-2 22-4-15,-2-2-8 16,0 2-3-16,-2 0-12 16,0 0-19-16,0 0 4 0,0 0-8 15,0 0-3-15,0 0-8 16,0 0 1-16,0 0 10 15,2 2 6-15,-2 2-4 16,0-4-2-16,2 0 4 16,-2 0-1-16,0 0-1 15,0 0-2-15,0 0-1 16,0 0 1-16,0-10 0 16,2-8-9-16,-2-2 0 15,3 0 8-15,-3 0 2 16,0 5-1-16,0 6 0 15,0 3 0-15,0 4 0 0,0 0 0 16,0 2 0 0,-5 0-6-16,-7 0 4 0,0 0 1 15,1 12 1-15,-3 2-6 16,1 4 6-16,-1 3 0 16,3 2 6-16,0 3 6 15,4 3-1-15,3-4-2 16,4 1 7-16,0-4-6 15,0-5 2-15,11-3-3 16,13-7 9-16,1 0-1 16,6-7 1-16,5 0 0 15,-2 0-3-15,-1-13-8 16,-9-2 1-16,-2-2-8 16,-10 5 0-16,-5 2-68 0,-7 5-19 15,0-2-68-15,0 5-137 16,-2-2-428-16</inkml:trace>
  <inkml:trace contextRef="#ctx0" brushRef="#br0" timeOffset="29683.98">24821 11051 101 0,'0'0'228'0,"0"0"-39"16,0 0-74-16,0 0-55 15,0 0-20-15,0 0 9 16,9-36-27-16,-5 32 34 16,-4-1-1-16,3 0 6 15,-3 1 0-15,0 0 0 16,0 1-11-16,0 3 13 16,0 0-21-16,0 0-9 15,0 0-7-15,0 0-12 16,0 0-10-16,0 0-4 15,0 4-5-15,0 19 1 16,0 9 4-16,0 4 6 16,2 1-1-16,0 6 10 0,-2-1-9 15,0 4-3-15,0-2-1 16,0-2 0-16,0-3-1 16,-2-12 0-16,0-6 2 15,-1-11-3-15,3-4-6 16,0-6-59-16,0 0-22 15,0-8-40-15,0-19-257 16</inkml:trace>
  <inkml:trace contextRef="#ctx0" brushRef="#br0" timeOffset="30014.46">24805 11029 564 0,'0'0'153'0,"0"0"-45"16,0 0 25-16,0 0-59 16,0 0-40-16,0 0-20 15,58-115-5-15,-41 110-9 16,-5 2 0-16,-1 3-1 16,1 0-1-16,1 0 0 15,3 8 4-15,-3 8-1 16,1 2 11-16,-5 2-2 15,-9 5-1-15,0 0 1 16,0 6-4-16,-21 1 5 0,-8 0-7 16,-6 0 1-1,-3 3-1-15,2-4-1 0,3 1-3 16,8-2-80-16,9-6-99 16,14-7-149-16,2-13-241 15</inkml:trace>
  <inkml:trace contextRef="#ctx0" brushRef="#br0" timeOffset="30846.45">25196 11465 36 0,'0'0'373'0,"0"0"-179"16,0 0-81-16,0 0-21 16,0 0-13-16,0 0-24 15,10-26-1-15,-10 24-5 16,0-1-4-16,0 3-22 15,0-2-7-15,0 0-6 0,0-2-3 16,0-4-7 0,-6 2 3-16,-3-2-3 0,-1 2 3 15,-2 1-3-15,3 2 5 16,1 3 5-16,-4 0-5 16,1 0-3-16,5 0-2 15,-4 3 0-15,3 9 1 16,1 5 0-16,2 3 3 15,-1 2 8-15,2 4 7 16,3-2 8-16,0 0-14 16,0-4-5-16,0-2-5 15,0-5-1-15,5-8 8 0,4-5-2 16,6 0 3 0,3-4 7-16,3-20-7 0,-6-12 1 15,-1-6-3-15,-8-4-6 16,-4-4-3-16,-2 4-6 15,0 5 3-15,0 5-2 16,0 7 5-16,0 8 0 16,0 5 4-16,0 4-3 15,-2 1 10-15,-2 4 1 16,0 2 6-16,2-2-7 16,-4 3 1-16,4 2-1 15,0 0-1-15,2 2-3 16,-2 0 1-16,2 0-7 15,0 0 1-15,0 0-1 16,0 0-1-16,0 0 4 0,0 0-4 16,0 0-6-16,0 6-2 15,0 17 7-15,0 12 1 16,0 8 1-16,0 7 1 16,6 4-2-16,2 1 0 15,2-2 2-15,3-8-2 16,6-14 2-16,1-10-1 15,2-8 0-15,2-6-1 16,1-7 18-16,-5 0-18 16,-2-7-88-16,-2-17-157 15,-1-8-320-15</inkml:trace>
  <inkml:trace contextRef="#ctx0" brushRef="#br0" timeOffset="31963.77">26123 10894 279 0,'0'0'171'15,"0"0"-18"-15,0 0-24 16,0 0-50-16,0 0 13 15,0 0-15-15,-5-17-18 16,5 17-2-16,0 0-10 16,0 0 11-16,0 0-21 0,0 0-31 15,0 11-6-15,0 19 0 16,0 12 17-16,0 9-2 16,0 2 0-16,0 2 7 15,0-1-8-15,0-4-8 16,0-4 0-16,0-4-4 15,0-10 5-15,0-7-7 16,0-14-53-16,0-11-98 16,-4 0-173-16,4-19-260 15</inkml:trace>
  <inkml:trace contextRef="#ctx0" brushRef="#br0" timeOffset="32285.97">26141 10928 91 0,'0'0'627'16,"0"0"-511"-16,0 0-52 16,0 0 40-16,0 0-49 15,0 0-2-15,-2-84 4 16,18 80-44-16,3 3-7 16,-1 1 2-16,-1 0-8 15,-3 15-1-15,-7 13-9 16,-1 7 7-16,-6 1 2 15,0-3-3-15,0 2-3 16,-17-5 2-16,-5-3 4 0,-10-2-1 16,1-6 2-1,-2 1 0-15,0-7 0 0,6-3 4 16,6-2-4-16,8-1 0 16,9-7-45-16,2 5-135 15,2-3-3-15,0 4-101 16,0 1-179-16</inkml:trace>
  <inkml:trace contextRef="#ctx0" brushRef="#br0" timeOffset="32787.94">26139 11361 173 0,'0'0'362'0,"0"0"-225"16,0 0-41-16,0 0-69 15,0 0 8-15,0 0 12 16,91-38-25-16,-69 25-12 16,1 3-7-16,-6 2 6 15,-1 0 2-15,-7 1 5 16,-5 2-5-16,1-2 4 16,-5 2 6-16,2-2-7 15,-2 1-2-15,0 2-12 16,0 0 4-16,0 0-2 15,0 2 0-15,0 2 6 0,0-4 9 16,0 1-3-16,-9 3-14 16,-4-3 1-16,-3 3-3 15,5 0 7-15,-5 0-10 16,3 0 5-16,-3 3 0 16,1 10-2-16,1 1 1 15,1 2 1-15,5 7 7 16,2 3-6-16,4 3 9 15,2 2 8-15,0-2 11 16,8 0 6-16,13-3 3 16,4-3-13-16,6-8 4 15,7-9-2-15,7-6-2 0,-1 0-7 16,-3-14-2 0,-6-7-7-16,-6 0-9 0,-7 3-40 15,-8 2-32-15,-14 5-68 16,0 6-141-16</inkml:trace>
  <inkml:trace contextRef="#ctx0" brushRef="#br0" timeOffset="35750.11">27488 14679 449 0,'0'0'253'16,"0"0"-168"-16,0 0-19 16,0 0 10-16,0 0-10 15,0 0-30-15,15-65-10 16,-13 49-15-16,0-7 9 15,-2 0 3-15,0-3 14 16,0-3-2-16,0 0-3 16,0-3 0-16,-15-14-9 15,-5-7 5-15,-7-9-15 16,-2-13-5-16,-2-15-8 16,2-5 4-16,-3-14 4 0,-3-13-8 15,-5-11 4-15,-12-10-3 16,-10 4 2-16,-5 2 1 15,0 18-1-15,4 22 1 16,6 18 1-16,6 25 26 16,8 18-5-16,5 8-14 15,7 8-4-15,8 8 7 16,8 4-6-16,5 2-4 16,2 6-1-16,4 0-3 15,2 0 1-15,2 0 0 16,-3 0-2-16,3 0 1 15,0 0 0-15,0 0-1 16,0 0 1-16,0 0-1 0,0 0 0 16,-2 0 2-1,2 0-2-15,-2 0 3 0,0-1-2 16,0-4-1-16,-2-1 1 16,-2 3-1-16,2-4 5 15,0-1-5-15,-1 0 1 16,1-1 0-16,0-2 0 15,2 3 0-15,-1 1 0 16,0 4-1-16,1 1 2 16,2 2-2-16,0 0-2 15,0 0 1-15,0 0-1 16,0 0-5-16,0 0-1 0,0 5-6 16,0 21-2-1,0 13 16-15,5 12 6 0,2 2-4 16,1 3-1-1,-1-5-1-15,-5-7 2 0,-2-2 0 16,0-12-2-16,0-9 1 16,0-12 1-16,0-9-1 15,0 0 2-15,0 0 0 16,0 0 2-16,0-14 4 16,0-12 2-16,-11-8-11 15,-5-6-14-15,5 6 6 16,1 4 4-16,0-1 0 15,6 6 0-15,4-4-5 16,0 2-3-16,0 0 10 16,0-1 0-16,9 0 2 0,9 0-3 15,2 0-1-15,9-2-14 16,0 4 9-16,0 2 9 16,-4 7-4-16,-8 2 4 15,-8 9 4-15,-4 2-3 16,-5 4 1-16,0 0-2 15,0 0 0-15,0 0 1 16,0 0 2-16,0-2-2 16,0-1-1-16,0 3 1 15,0 0-1-15,0 0 0 16,0 0-57-16,-5 0-217 16,-24 0-521-16</inkml:trace>
  <inkml:trace contextRef="#ctx0" brushRef="#br0" timeOffset="39110.01">18571 10701 393 0,'0'0'91'15,"0"0"-63"-15,0 0-5 16,0 0 38-16,0 0 39 15,0 0-16-15,0 0-45 0,-18 7-19 16,18-7-18 0,0 0 9-16,0 0-1 0,-3 0 2 15,-3 0 2-15,-1 0 9 16,-2 0-6-16,2 0-3 16,1 0 20-16,2 0 3 15,1 0-7-15,1 0-2 16,0 0-9-16,2 0-5 15,0 0-1-15,0 0 2 16,0 0 11-16,0 0 6 16,26 0-14-16,26-14 3 15,26-4-13-15,18-6 1 16,4 1-5-16,0 2 0 16,-13 3-3-16,-11 8 3 0,-16 1-4 15,-20 6-2-15,-15 0-1 16,-17 3 0-16,-5 0-2 15,-3 0-15-15,0 0 20 16,0 0 5-16,0 0 3 16,-5 0-7-16,-3-1 1 15,-1-3-2-15,-1-3 0 16,2 0 3-16,-3-4-2 16,-3-2-1-16,-1-6 3 15,-3-3 0-15,-3-2-3 16,2-1 0-16,-1 4-3 15,1-1 3-15,6 5 0 16,3 5 3-16,2 7-3 16,6 1 1-16,0 4 0 0,2 0-1 15,0 0-3-15,0 0 2 16,0 0-9-16,9 0-4 16,23 0 14-16,10 9 3 15,5 0 1-15,-3 3-4 16,-9 2 6-16,-14 9-6 15,-21 12-15-15,-2 17 11 16,-48 12 4-16,-16 9 3 16,-5-1-2-16,10-8-1 15,21-8-3-15,25-16-168 16,15-20-179-16</inkml:trace>
  <inkml:trace contextRef="#ctx0" brushRef="#br0" timeOffset="43309.94">21626 10701 3 0,'0'0'42'0,"0"0"18"16,0 0 20-16,0 0 15 0,0 0-10 15,0 0-7-15,0 0 3 16,2-19-25-16,-2 13-8 15,0 2-18-15,0 1-3 16,0 2 5-16,0 1-1 16,0 0-8-16,0 0-1 15,0 0 0-15,0 0-5 16,0 0-6-16,0 0 0 16,0 0 12-16,0-2 3 15,0-2-1-15,0-4-13 16,0-1 17-16,0 2-4 15,0-2-17-15,0 2-3 16,0 3 1-16,0 1 4 16,0 2-1-16,0-2 6 15,0 3 2-15,0 0-3 0,0 0-9 16,0 0-2-16,0 0-3 16,0 0-5-16,0 0-12 15,0 0 5-15,0 18 10 16,0 8 2-16,-2 8 1 15,0 5 0-15,2 3-1 16,0-2 0-16,0-2 0 16,0-4 1-16,0-4 0 15,0-3-1-15,0-8 1 16,0-6-1-16,0-3 2 0,0-8 0 16,0 0-3-16,0-2 2 15,0 0 0-15,0 0 2 16,0 0-3-16,0 0 1 15,0 0 3-15,0 0-3 16,0 0-1-16,0 0-3 16,0 0 3-16,0 0 1 15,0 0 0-15,0 0-1 16,0 0-3-16,0 0-7 16,-2 0 10-16,-2 0 4 15,-5 0 0-15,3 0 5 16,-4-2-4-16,6-9 8 15,-1-3-8-15,1 0 2 0,0 0-1 16,-1 2-1 0,3 6-4-16,-1 3 0 0,3 3-1 15,0 0 1-15,0 0 0 16,0 0-2-16,0 0-1 16,0 0-8-16,0 0 5 15,0 0-5-15,0 8 10 16,0 5 0-16,10 5 3 15,3-2-3-15,5 3 0 16,-1-3-4-16,4-7 4 16,-3 0-2-16,-5-5 4 15,-2-2-1-15,0-2 7 16,2 0-1-16,3-5 5 16,-3-12 7-16,3-1 3 0,-3-1-12 15,-4 5-6-15,-4 7-4 16,0 3-60-16,-3 4-103 15,0 0-180-15,0 1-51 16</inkml:trace>
  <inkml:trace contextRef="#ctx0" brushRef="#br0" timeOffset="44212.77">22629 10564 211 0,'0'0'116'0,"0"0"-82"16,0 0-34-16,0 0 0 15,0 0 0-15,0 0 53 0,6 64-21 16,0-40-17 0,-4 0 4-16,0 1-5 0,-2 6 3 15,0 1-4-15,0 2 0 16,0 2 2-16,0-2-5 16,-6-5-3-16,4-5-1 15,0-9-1-15,2-3 0 16,0-7-2-16,0-3-2 15,0 0 10-15,0-2 6 16,-2 0 70-16,-4 0-2 16,2-7-44-16,-3-4-28 15,3-3-12-15,-7-1 6 16,2 4-3-16,-4-2-3 16,-1 4 1-16,1-3-2 0,2 5 1 15,-1 0 1-15,6 2-1 16,4 3 4-16,2 0-3 15,0 2-2-15,0 0 1 16,0 0-2-16,0 0-22 16,0 0-3-16,4 2 26 15,9 10 7-15,3 0 4 16,-1 2-7-16,3 1 1 16,1-6-1-16,-4-1 3 15,-3-1-2-15,-4-6-5 16,-4-1 1-16,1 0 8 15,-1 0-1-15,4 0 3 16,2-1-3-16,5-16-8 16,8-2-95-16,4-8-325 15</inkml:trace>
  <inkml:trace contextRef="#ctx0" brushRef="#br0" timeOffset="45186.88">23573 10546 211 0,'0'0'202'16,"0"0"-130"-16,0 0-5 15,0 0 11-15,0 0-7 16,0 0-24-16,0-9-47 15,2 9-15-15,3 6 15 16,1 16 10-16,-1 7 1 16,-3 6 7-16,0 4-1 15,0-1-1-15,-2 0 3 16,0-2-18-16,0-4 6 16,0-4-2-16,0-5-3 0,0-8 7 15,0-7-9-15,0-4 0 16,0-2 0-16,0-2 3 15,0 2-3-15,0-2 7 16,-2 0-1-16,0 0 13 16,-3 0-2-16,1 0-9 15,-5 0-8-15,-2-6 2 16,2-2-2-16,0 5 1 16,2-3-1-16,0 0 5 15,5 1-2-15,-2-1 2 16,0 0-2-16,-1 0 2 15,1 0-2-15,1 0-2 16,-1 0 0-16,1 4-1 16,1-1 3-16,0 2-2 15,2-1-1-15,0 2 12 0,0 0 8 16,0 0-4-16,0 0-8 16,0 0-8-16,7 0-5 15,4 6 5-15,2 11 6 16,6-2 0-16,-2 3-2 15,1-2 0-15,-3 0 0 16,-1-3-3-16,-3-8-1 16,-5-1 0-16,-3-4 1 15,0 0 6-15,1 0 4 16,0 0 17-16,9-8-2 0,1-16-10 16,3-5-12-16,4 0-2 15,-3-2-2-15,-1 8 0 16,-1 8-3-16,-7 4-66 15,-3 9-102-15,-3 0-154 16</inkml:trace>
  <inkml:trace contextRef="#ctx0" brushRef="#br0" timeOffset="46273.75">24565 10535 261 0,'0'0'141'16,"0"0"-48"-16,0 0-3 15,0 0-17-15,0 0-3 16,0 0-19-16,0-32-14 0,0 31 5 16,0 1-12-1,0 0 4-15,0 0-18 0,0 0-2 16,0 0-5-16,0 0-9 16,0 9-15-16,0 15 15 15,4 9 5-15,1 3 2 16,2 2 2-16,-5 0-6 15,-2-4 7-15,0-1-7 16,0-8-2-16,0-1 4 16,0-8-4-16,0-2-1 15,0-6 1-15,0-3 1 16,0-4 1-16,0-1-2 0,0 0 4 16,0 0 1-1,0 0 1-15,0 0-3 0,0 0 3 16,0 0-6-16,0 0 1 15,0 0-2-15,0 0 1 16,0 0-1-16,0 0 4 16,0 0-4-16,0 0 4 15,0 0 0-15,-7-8-4 16,-4-2 2-16,0 0-2 16,-1 0 0-16,1 1 1 15,3 2-1-15,1 1 0 16,0-2 2-16,2 3-2 15,3 2 1-15,2 0 9 0,0 3-8 16,0 0 11 0,0 0 1-16,0 0-2 0,0 0-10 15,0 0-2-15,0 0-17 16,0 3 4-16,0 13 13 16,7 4 8-16,4-4-7 15,0-2 1-15,0-4-2 16,-1-2-11-16,-4-5 11 15,-2 0 6-15,-1-3-2 16,-1 0 5-16,0 0 3 16,3 0 7-16,4 0 12 15,4-8-8-15,1-8-16 16,3 0-4-16,3 0-3 16,-7 0-17-16,3 4-76 0,-5 2-48 15,-3 4-120-15</inkml:trace>
  <inkml:trace contextRef="#ctx0" brushRef="#br0" timeOffset="47330.21">25565 10372 257 0,'0'0'115'0,"0"0"-11"15,0 0 0-15,0 0-15 16,0 0-15-16,0 0-31 15,3-25-6-15,-3 25-22 0,0 0 8 16,0 0 5 0,0 0-1-16,0 0-12 0,0 0-15 15,0 4 0-15,0 26-14 16,2 12 14-16,0 11 20 16,3-2-7-16,0 0-7 15,1-7-4-15,1-4-1 16,-1-8 5-16,-1-4-2 15,0-8 0-15,-5-4-1 16,0-7-3-16,0-4 4 16,0-3-4-16,0-2 3 15,0 2-2-15,2-2-1 16,-2 0 5-16,0 0 0 16,0 0-2-16,0 0-3 0,0 0 1 15,0 0-2-15,0 0 6 16,0 0-2-16,0-6-1 15,-7-4-1-15,0-1-1 16,3 0 3-16,-5-3 3 16,5 4-3-16,-1-1-2 15,-2 4 10-15,7 0-9 16,-2 4 1-16,-1-1 0 16,3 2-3-16,0 2 5 15,0 0-4-15,0 0-1 16,0 0 9-16,0 0-7 15,0 0-2-15,0 0-11 16,0 6 8-16,9 9 3 16,7 6 0-16,0-3 2 15,-3-2 6-15,0-4-3 0,1-4-4 16,-3-4-1-16,1-2 21 16,-2-2 10-16,-3 0 7 15,2 0 0-15,4-10-12 16,0-8-13-16,8-1-8 15,-5-1-5-15,1 3-8 16,4 1-105-16,-11 3-41 16,-5 6-281-16</inkml:trace>
  <inkml:trace contextRef="#ctx0" brushRef="#br0" timeOffset="67640.39">22213 11514 61 0,'0'-4'84'0,"-2"4"-25"16,0-2 11-16,2 0 9 15,0 2-6-15,-2-2-5 16,2 0-13-16,-3 0-8 16,-2-1 5-16,1-2-18 15,2 1 2-15,-7 1-14 16,3 0 0-16,-6 1-16 15,-1 0-3-15,-1 0 2 16,-1 0-1-16,1 2 3 16,1-2 0-16,-3 2 17 15,5 0 6-15,1 0 2 16,0 0-3-16,3 0-2 16,1 0-2-16,6 0 4 0,0 0-15 15,0 0 19-15,0 0 13 16,0 0-4-16,4 0-16 15,23 0-22-15,7 0 36 16,7 0-32-16,-2-4 14 16,-6 1-18-16,-6 2 5 15,-9-1-7-15,-7 2 2 16,-2-2-4-16,-7 2 0 16,-2 0-3-16,0 0-11 15,0-2-10-15,0 0-22 16,-2-4 18-16,-9-2 21 15,-5-4-3-15,1-4-23 0,-1 0 20 16,3-1 7-16,3 4 6 16,2-1 0-16,1-1 0 15,-1 6 5-15,2 0-5 16,4 2-2-16,0 3 2 16,2-2 1-16,0 3 0 15,0 2 4-15,-2 1-4 16,2 0 2-16,0 0 0 15,-2 0-3-15,2 1-14 16,-5 23 6-16,3 19 8 16,0 11 17-16,2 4 0 15,0 5 0-15,0-5-9 16,-2-5-6-16,0-2 2 0,2-8-4 16,0-11-86-1,0-18-381-15</inkml:trace>
  <inkml:trace contextRef="#ctx0" brushRef="#br0" timeOffset="68367.88">22978 11432 569 0,'0'0'200'0,"0"0"-106"16,0 0-16-16,0 0 15 15,0 0 0-15,0 0-52 16,66-32-13-16,-16 22-27 16,4 1 9-16,-6 1-4 15,-3 3-3-15,-7-3-2 16,-9 2 2-16,-10-1 0 16,-7 2-3-16,-10 0-5 15,-2 1-14-15,0-1-27 0,-2-4 12 16,-16 0 5-1,-4-1-2-15,-3-3 9 0,1 3 5 16,1 0 10-16,6 3 7 16,5-2-2-16,3 5 2 15,3 0 0-15,4 1 3 16,2 3 13-16,0 0 9 16,0 0 9-16,0 0 3 15,0 0-13-15,0 0-12 16,2 9-12-16,4 14 0 15,1 6 5-15,-1 7 1 16,0 5-2-16,-2 0-2 16,-2 0 0-16,3-4-2 15,3-4 0-15,4-3-124 16,3-8-144-16,1-8-290 0</inkml:trace>
  <inkml:trace contextRef="#ctx0" brushRef="#br0" timeOffset="69103.73">24271 11333 462 0,'0'0'201'0,"0"0"-93"15,0 0 8-15,0 0-13 16,0 0-19-16,0 0-40 15,36-22-15-15,-10 21-23 16,0-2 4-16,5 1-7 16,-2 2 6-16,0-1-9 15,-6 1 5-15,-5 0-3 16,-9-3-2-16,-5 3-25 16,-4-1-33-16,0-6-45 15,0-2-8-15,-19-3-2 16,-8-3 58-16,0-2 37 15,0 3 15-15,7 3 3 0,5-1 5 16,3 3 22-16,8 2 17 16,4 0 42-16,0 2-26 15,0-2-11-15,0 4 17 16,0 1-29-16,4 2 4 16,0 0-13-16,2 0-9 15,0 0-11-15,3 0-4 16,-3 14-3-16,2 10-1 15,-2 6 1-15,-4 8 0 16,-2 3 1-16,0 3-2 16,2 2-3-16,3-9-131 15,5-3-79-15,13-15-197 16</inkml:trace>
  <inkml:trace contextRef="#ctx0" brushRef="#br0" timeOffset="69801.78">25553 11207 315 0,'0'0'311'15,"0"0"-170"-15,0 0-18 0,0 0-7 16,0 0-10 0,0 0-44-16,12 0-39 0,5 0-6 15,7-4-3-15,2 1-11 16,1 0-1-16,0 0 0 15,-7 2 4-15,-2-1-6 16,-9 0-1-16,-2 0-21 16,-1 0 10-16,-6-1-38 15,0-2 21-15,0-4 7 16,0 0 3-16,-9-5 1 16,-9 0-4-16,3-2 12 15,1 0 10-15,1 2-2 16,7 4 5-16,-2 4-3 15,6 1 17-15,2 5 7 0,0 0 10 16,0 0 7-16,0 0-11 16,0 0-8-16,0 0-18 15,0 14-4-15,0 15-1 16,0 7 1-16,0 3 6 16,0 5-4-16,0-1 5 15,0-1-7-15,0-2 0 16,0-5-24-16,10-16-156 15,11-12-351-15</inkml:trace>
  <inkml:trace contextRef="#ctx0" brushRef="#br0" timeOffset="70424.87">27168 11061 462 0,'0'0'230'0,"0"0"-76"15,0 0-24-15,0 0-7 16,0 0-25-16,0 0-23 16,-10-18-13-16,12 12-5 15,23-4-37-15,6-2-16 16,6 3 16-16,3 4-20 16,-4 5-1-16,-3 0-16 15,-2 0-77-15,-2 0-15 16,-4 7-65-16,-13 3-163 15,-10-1-302-15</inkml:trace>
  <inkml:trace contextRef="#ctx0" brushRef="#br0" timeOffset="70571.78">27216 11122 191 0,'0'0'415'0,"0"0"-218"15,0 0-70-15,0 0 38 16,0 0-49-16,0 0-67 15,102-12-49-15,-48 5-42 16,-4 1-199-16,-5-4-356 16</inkml:trace>
  <inkml:trace contextRef="#ctx0" brushRef="#br0" timeOffset="71255.72">27873 10968 213 0,'0'0'215'0,"0"0"-119"16,0 0-31-16,0 0-28 16,0 0-4-16,0 0 0 15,105-68-11-15,-99 54 17 16,-6-1 5-16,0-2 3 15,0-1-13-15,0 1-3 16,0 3-11-16,-2-1-11 0,0 5 2 16,0 4 5-16,2 0 17 15,0 2-1-15,0 1-25 16,0 2 17-16,0 1 2 16,0 0-4-16,0 0-4 15,0 0-18-15,0 10 0 16,0 18 0-16,0 13 5 15,0 0-3-15,0 4 1 16,2-3-1-16,2-3-2 16,-4-1 0-16,0-1 1 15,0-5-1-15,0 0 0 0,0-4 2 16,0-7-2 0,0-4 6-16,0-5-6 0,-2-2-2 15,2-4 2-15,-2 1 0 16,2-4 0-16,-2-3 0 15,0 0-3-15,2 0-8 16,0 0-1-16,0 0 8 16,0 0 2-16,0 2 0 15,0-2 0-15,-2 0-10 16,-1 0 2-16,-2 2-3 16,-3 2 9-16,-9-1 4 15,2-3 0-15,-7 1 1 0,2 1-1 16,4 0 0-1,3 0 0-15,8 0-2 0,5 1 2 16,0-2 0-16,0 1 26 16,16 0 2-16,20 2 25 15,11 0-27-15,4-4-15 16,2 0-11-16,-1 0-16 16,-8 0-305-16</inkml:trace>
  <inkml:trace contextRef="#ctx0" brushRef="#br0" timeOffset="136307.91">29264 10094 123 0,'0'0'50'16,"0"0"8"-16,0 0 12 15,0 0-31-15,0 0 15 16,0 0-18-16,-18-56-4 16,15 49 12-16,-1-2 3 15,0 1 24-15,2 0 9 16,0-1-21-16,-1 2-12 15,1 2-4-15,0-2-27 16,0 3-8-16,0 0 11 16,2 2-12-16,-2-2 4 15,2 2 6-15,0 2 4 0,0 0-15 16,0 0 15-16,0 0-9 16,0 0-12-16,0 0-18 15,0 18 3-15,0 10 15 16,0 7 9-16,0 2-9 15,0 7 0-15,2-2 4 16,2 4-1-16,0 0 2 16,-1 5-5-16,1 0 4 15,-4 0 3-15,2 2 0 16,-2-4-1-16,0 3-2 16,0-3 3-16,0-3-5 15,0-3 6-15,0 1 1 16,0-5 8-16,0 1-3 15,0-3-6-15,0 0-1 0,0 2 0 16,0-3 4-16,0 0-8 16,0 0 5-16,0-5-2 15,0 1-5-15,0-11 1 16,0-5 2-16,0-8 0 16,0-4-4-16,0-2 5 15,0-2-1-15,0 0-4 16,0-4-14-16,0-24-74 15,0-16-177-15,-2-16-246 16</inkml:trace>
  <inkml:trace contextRef="#ctx0" brushRef="#br0" timeOffset="139218.01">29266 9976 39 0,'0'0'110'15,"0"0"-45"-15,0 0-7 16,0 0-7-16,0 0-3 16,0 0-7-16,0-14 1 15,0 12-22-15,0 0 0 16,0 0 8-16,-4 2-11 15,-3 0 10-15,1 0 12 16,0 0-20-16,2 0 13 16,2 0-10-16,2 0 21 15,0 0-3-15,0 0 7 0,0 0 14 16,0 0-15 0,0 0 8-16,0 0-18 0,0 0-5 15,0 0-14-15,2 0 9 16,19 0-10-16,10-3-11 15,9 1 8-15,5-1-13 16,3-1 5-16,4-1 1 16,4 0-6-16,-1-2 2 15,1 4-2-15,-5-3 5 16,-2 0-5-16,0 0-1 16,2 0 0-16,1 1 1 15,2 3 3-15,3-1-2 16,8-1-1-16,2-1 5 15,4-4-4-15,3 5 2 0,3-3-1 16,2 4 1-16,-4 1 0 16,1-5-3-16,-5 4 2 15,-4-3 8-15,5-1-10 16,-1-1 1-16,2-2-1 16,4 2 0-16,3 2 4 15,0 1-3-15,-2 2 2 16,-5 1-3-16,-6 2 5 15,-7 0-2-15,-2 0 7 16,5 0-6-16,4 0 5 16,4 0-3-16,0 0 5 15,1 0-10-15,-3 0 4 16,0 0 1-16,-2 0-3 0,0 0 0 16,0 0 2-16,-3 0-4 15,1 0 3-15,-3 0 0 16,1 0-4-16,-7 0 7 15,-7 0-4-15,-3 0-1 16,-1 0-1-16,-3 0 13 16,2 0-5-16,-1-2 5 15,-1 0-6-15,-6 1-2 16,-5-1 1-16,-4 2-4 16,-11-3-3-16,-5 3 0 15,-7 0-3-15,-4 0 5 16,0 0-2-16,0 0 2 0,0-2 7 15,0 2-9-15,0 0 5 16,0 0-4-16,0 0 0 16,0 0 0-16,0 0-1 15,0 0-1-15,0 0-1 16,0 0-1-16,0 0-2 16,0 0-3-16,0 0-1 15,0 12 6-15,0 11 3 16,0 3 2-16,2 2-1 15,0 2-1-15,4-1 0 16,-2 8 3-16,2-2-2 16,-1 9 0-16,-1-5 0 15,-2 6-1-15,-2 1 2 16,2 0-2-16,4 3-1 16,-6 4 0-16,4 0 2 0,-2 3 0 15,-2-3 1-15,2 1-1 16,3 1-1-16,-5 1 4 15,0-3 4-15,0 0-1 16,0-5 1-16,0-2-3 16,0-4 1-16,0-4-1 15,0 1-1-15,4-2 1 16,-2 2 1-16,0 1 4 16,-2 2-2-16,0-2-4 15,0 0 2-15,0 1 1 16,-8-6-4-16,-5 2 4 15,5-4-5-15,4-1 2 0,4 1 3 16,0 1-7-16,0-2 4 16,0 3-1-16,0 0-3 15,0-1 4-15,0-5-2 16,0 0-1-16,0-5 0 16,0-3 0-16,0-7 0 15,0 0-1-15,0-2 0 16,0-1 5-16,0 5-4 15,0-1-1-15,0-6 1 16,-2 4 0-16,0-9 0 16,2 0 0-16,0-3 0 15,-3-1 1-15,3 0 2 16,-2 0-4-16,-2 0 6 0,-10 0-1 16,-5 0 1-16,-15 0-2 15,-4-1-3-15,0-7 1 16,3 2-2-16,1 2 1 15,1 0-1-15,2 0 0 16,-6 2 2-16,4-3-1 16,0 4-1-16,-5 1-1 15,0 0 1-15,-5 0 0 16,6 0 1-16,-3 0-2 16,0 1 0-16,-1 7 0 15,1 1 1-15,-5 0-2 16,1 2 2-16,-1-4 1 0,-1 2-1 15,-4-4-2 1,-2 2 1-16,0-1 2 0,5-2 3 16,1 2-3-16,0 0-2 15,2-1 3-15,5 0-3 16,-4 2 2-16,5-2 0 16,0 1-1-16,-3 0-1 15,4 0 1-15,-3-3 0 16,5 3 1-16,-2-3-1 15,2-1 0-15,-5 2 2 16,-5-2-1-16,-6 1-1 16,-3-3 0-16,-2 0 0 15,1 5-2-15,4-1 0 16,-3-1 2-16,5 2 0 16,-2 1-3-16,-3-3 3 0,3 3 0 15,-1-5 1-15,4 1 0 16,3-2-1-16,1 0-1 15,1 0 1-15,3 0 0 16,0 0 1-16,-1 0-2 16,-1 0 2-16,0 0-2 15,-3 0 2-15,3 0-1 16,-3 0 0-16,5 0 1 16,3 0-1-16,1 0 4 15,5 0-4-15,2 0 2 16,-4 0-2-16,-2 0 1 15,-4 0-1-15,-3 0 0 0,-4 0 1 16,0 0-1-16,-3 0 0 16,5 0 0-16,3 0 5 15,5 0 3-15,7-6-1 16,2 0-5-16,6 0 0 16,-2-2-2-16,-1 4 2 15,-1-1-2-15,-4 0 1 16,2 1-1-16,0 4 0 15,1-2 0-15,2 0-1 16,-1 2 0-16,4-1 2 16,2 1-1-16,-3 0 0 15,3 0 0-15,2 0 2 16,-1-3-2-16,5 3 0 0,-1 0-1 16,7 0-2-16,5 0 1 15,2 0 4-15,0 0-1 16,0 0 1-16,0 0-3 15,0 0 1-15,0 0 0 16,0 0 0-16,-2 0-2 16,0 0 2-16,2 0 0 15,-2-3 5-15,2 2-4 16,0-3 2-16,0-6-3 16,0-8 5-16,0-8-3 15,0-8-2-15,0-3-1 16,0-1 0-16,8-2 1 0,-1 0 0 15,-3-4 1-15,4 2 0 16,-4 1-1-16,2 3-2 16,-1 7 2-16,-1 3 0 15,-2 0-3-15,0 2 3 16,-2 1-6-16,0-1 4 16,0 1 1-16,0 1 1 15,-4 1 0-15,-2 5 1 16,-1 1-1-16,3-3 1 15,0 8-1-15,0-2 0 16,4 3 0-16,-2-1 0 16,0-2 0-16,0 2-4 15,0 0 8-15,2 1-4 16,-2 0 0-16,2-3-1 16,0 0-2-16,0-4 0 0,0 2 1 15,0 1 0-15,0 1 2 16,0 1-1-16,0 0 0 15,0 2 0-15,0-3 1 16,0 1-2-16,0 1 2 16,0 3-4-16,0 0 3 15,2 3-7-15,-2 2 2 16,2 4 2-16,-2-2-6 16,0 2-3-16,0 2-8 15,0 43-12-15,0 35 14 16,0 32 16-16,-7 24 3 15,-6 8 0-15,4-13-4 0,9-19-83 16,0-29-38-16,4-25 36 16,23-23-71-16,4-21-178 15</inkml:trace>
  <inkml:trace contextRef="#ctx0" brushRef="#br0" timeOffset="140763.44">30046 10507 101 0,'0'0'58'0,"0"0"-35"16,0 0 28-16,0 0-8 0,0 0 2 15,0 0 4-15,0 0 13 16,107-98-10-16,-103 96 6 16,2 0-8-16,-6 2-8 15,0 0 8-15,0 0 14 16,0 0 5-16,0 0 4 16,0 0-26-16,0 0-16 15,0 0-5-15,0 0 0 16,0 0-2-16,0 0-3 15,0 0-14-15,0 0 3 16,0 0 1-16,0 0 11 16,0 0-3-16,0 0 8 15,0 0 2-15,0 0-16 0,0 0-11 16,-6 0 14 0,-7 0-10-16,0 0 3 0,-9 0-9 15,-1 0 2-15,-6 0 0 16,-2 2 1-1,0 9-1-15,0-2-2 0,4 3 5 16,0 0-3-16,5 1 1 16,2-1 3-16,2 1 0 15,3 5 7-15,-1 2-7 16,3 6-1-16,-3 6-2 16,-2 5 1-16,0 3-4 15,3 1 2-15,1 0 2 0,5-3 1 16,5-1-5-1,4-2-5-15,0 1 5 0,0-1 2 16,0-2 3-16,9-2-2 16,-1-2 5-16,6 2-8 15,-1-2 0-15,1 0 0 16,3-1 2-16,4-6 2 16,1 1-4-16,2-3 6 15,5-3-3-15,5 1 10 16,0-4-3-16,6-2 0 15,7-4-4-15,3-2 8 16,4-2-2-16,2-2-7 16,-2-2 5-16,-4 0-3 15,4 0-3-15,-4 0-1 16,2 0 1-16,2 0-1 0,0 0 7 16,-3-6-7-16,0-6 11 15,-6-2-4-15,-5-2-2 16,-2 2-5-16,-5 0 5 15,-6 2-7-15,-5-1 0 16,-6 1 1-16,-3-3 4 16,0-2-4-16,1 0 5 15,1-1-2-15,1-2-3 16,3 0 1-16,-4 2-2 16,-2-4 2-16,-2 0-1 15,0 2 0-15,-7 1-1 16,1 3 0-16,-5 0 1 15,0 5 1-15,0-6-2 0,0 3 0 16,0-1 0-16,0-2 0 16,0 2 0-16,0-5-1 15,0 6 2-15,-7-5-2 16,1 3 1-16,-1-2-1 16,1 1 1-16,-2 0-2 15,2-1 0-15,-5 0-1 16,-1 0 2-16,0-1 0 15,-1 3 1-15,1 1-1 16,-1 0 0-16,-1 1 0 16,3 0 4-16,0 3-4 15,0-1 0-15,-2 1 0 16,-1-1 1-16,-1 0-1 16,-4 1 0-16,0-3-4 0,1 2 4 15,-3 3-1-15,4 1 1 16,-1 0 3-16,-3 1-2 15,6-2 1-15,-1 1-2 16,1-1 2-16,1 4-2 16,-1-1 3-16,-1-2-2 15,1 0-1-15,-3 2 0 16,3-2 1-16,-1 3 1 16,5 0-2-16,-2 1 1 15,1 1-1-15,-1 0-2 16,-1-1 2-16,1-2 0 15,-5-1 1-15,-1 4 0 0,-6-3 0 16,0 0-2-16,-4 0 1 16,-2 3 0-16,-11 3 0 15,-7 0 0-15,-9 7 0 16,-11 17-22-16,-3 10-70 16,3 3-71-16,11 2-196 15</inkml:trace>
  <inkml:trace contextRef="#ctx0" brushRef="#br0" timeOffset="142907.6">31417 10385 82 0,'0'0'150'16,"0"0"-94"-16,0 0 27 16,0 0 7-16,0 0-22 15,0 0-41-15,0 0-11 0,-4 0 6 16,0 0 1-1,-6 0-7-15,1-2 7 0,-1-2-3 16,-4 2 14-16,-4-1 3 16,-2 1-17-16,0-3 2 15,-2 1 2-15,0 1-5 16,1-4 2-16,4 3 4 16,-4 0-10-16,3 2-1 15,1 2 8-15,-6 0-14 16,-1-3 8-16,-1 2-8 15,1 1 2-15,-3 0 4 16,1-2 6-16,-1 2 3 16,2 0 0-16,2 0-7 15,6 0-4-15,3 0 1 16,1 0 5-16,-3 0-11 16,-1 0-5-16,1 0 9 0,1 0-9 15,-1 0 1-15,1 0 8 16,-1 0-3-16,3 0 7 15,-1 3-2-15,5 0-2 16,0-3-3-16,3 2 2 16,-2 0-7-16,2 2-2 15,-3 0 5-15,-1 1-2 16,-6 7-4-16,3-5 4 16,-1 0-2-16,1 4 1 15,1-3-2-15,3 0 1 16,3 2-1-16,-3-1 0 15,4 3-1-15,1-3 1 0,-3 2 2 16,3-2-2-16,-1 1 0 16,1 0 1-16,-1 2-2 15,1 0 0-15,-1 0 2 16,-1 2-1-16,-1 3-1 16,3-2 1-16,-1 2 0 15,3-3 0-15,-1-1-2 16,3-1 2-16,0 0-1 15,-2-1 1-15,2 1 1 16,0-1-1-16,0 1 1 16,0 0-2-16,0 5 0 15,0 0 3-15,0-3 3 16,0 7-6-16,0-3 1 16,0 4 3-16,9-2 2 0,3 1-2 15,1-1 0-15,-2-5-2 16,-2 1-1-16,-5 0-1 15,3-2 0-15,0 2 2 16,2 0-2-16,-1 3 2 16,1-5 0-16,3 4 2 15,3-6 1-15,-1 2 0 16,3 0-2-16,1-2 3 16,3-1 1-16,-2 1-4 15,2-1 2-15,1 1-2 0,0 2 1 16,-2-2 3-1,3 0-5-15,-4-2-1 0,6-3 5 16,-1 2-3 0,6-4 5-16,-4 2-7 0,3-3 8 15,0-3-1-15,5 2-1 16,3 0 1-16,3-3-2 16,1 0-2-16,-1 0 3 15,0 0 2-15,-2 0-5 16,-2 0-3-16,-5 0 14 15,-2 0-6-15,-6 0 5 16,0 0-14-16,2 0 13 16,0-7-12-16,2 1 1 15,-1-4 3-15,3 1 1 16,-5 2 0-16,-1-1-5 0,-1 0 3 16,-1 2-2-16,-4-4 1 15,1 3 1-15,-3-2-1 16,1-1-2-16,-1 0 5 15,1-2-1-15,-3-2-1 16,1-2 1-16,-1 0-1 16,-1 4-3-16,-3 0 0 15,-3 2 3-15,1-2-2 16,0-1 1-16,0 1 3 16,-3-2-6-16,2 3 0 15,-1-2 8-15,-1-1-8 16,-4 4 3-16,0 5-3 0,2-2-1 15,-2 3 1-15,0-2 8 16,0-2-7-16,0 0-1 16,0-5-1-16,0 4 1 15,0-1 8-15,0-3-8 16,0 6 0-16,3-3 1 16,-3 1 0-16,0 4 0 15,0-1 0-15,0-2-1 16,0 1 1-16,0-4-1 15,0 2 2-15,0-3-2 16,0 3 1-16,-3-2 1 16,-1 4 2-16,2-1-3 15,-9-3 0-15,4 2 1 0,-2-3 0 16,-2-2 0 0,0 0-2-16,-3-4 1 0,1 2 1 15,-1-3-1-15,4 1-1 16,-6-1 0-16,0-4 4 15,-6-2-2-15,-1-1-1 16,0-6-1-16,-4 3 2 16,-2-3-2-16,0 0 0 15,-7 6 0-15,-7 2 0 16,-17 10-9-16,-22 9-30 16,-17 5-29-16,-5 5-94 15,8 15-62-15,18 1-119 0,20-2-435 16</inkml:trace>
  <inkml:trace contextRef="#ctx0" brushRef="#br0" timeOffset="145465.74">32167 10243 119 0,'0'0'201'0,"0"0"-106"16,0 0-48-16,0 0 65 16,0 0-2-16,0 0-55 0,-14 0-33 15,14 0 8-15,0 0 11 16,0 0-6-16,0 0-4 15,0 0-7-15,-5 0 1 16,1 0 4-16,-7-3-5 16,-5 3-15-16,1 0-4 15,-3-1-1-15,2 1 2 16,1 0 3-16,1 0-9 16,1 0 6-16,-2 0 3 15,-1 0-5-15,-3 0 2 16,2 4-3-16,-1 6-3 15,3-2 0-15,-3-2 7 16,5 2-6-16,-1 2 5 0,-4-1-3 16,2 4 6-16,1 1-6 15,-1-2 11-15,1 4-12 16,1 0 3-16,-1-2-2 16,-1 4-2-16,-1 0 5 15,1 2 3-15,1 0-2 16,1 1 1-16,3 0-5 15,-1 1-1-15,3 1-1 16,1-1 3-16,-2-3-2 16,2-1 2-16,1-1-2 15,1-2 3-15,1 6-2 16,-2-3-2-16,-2 6 1 0,3 0 3 16,-1 0-1-16,0 2 6 15,2-3 0-15,1 0-4 16,2-3-4-16,2 0 2 15,0-2-1-15,0 0-2 16,0 0 4-16,0 2-2 16,0 0-1-16,0 2-2 15,0-1 1-15,0-3 1 16,0 1 1-16,0-2-1 16,2 3-1-16,2 0-1 15,1 0 1-15,2-2 1 16,0-1 3-16,-3-2-5 0,5 1 1 15,0 0 4-15,2-4 6 16,2 1 0-16,3-4-6 16,-1-1 10-16,6 1-5 15,1 2 2-15,5-2-4 16,2 0 9-16,2-3-3 16,3 0-6-16,-3-3-3 15,2 0 10-15,-2-3-4 16,0 0-2-16,1 0-1 15,1 0 1-15,2 0 0 16,-1 0-1-16,-1-2 3 16,-2-4-11-16,-2 0 10 15,-4-2-8-15,-2 0 8 0,-5 0-3 16,-3-2 3 0,-1 0-1-16,-1-2 0 0,0-4 13 15,1-3-14-15,1-2-3 16,3-4 3-16,-5 2-7 15,3 0 7-15,-3 4-8 16,-3 0 6-16,-2 2-4 16,-1 0-2-16,-1 3 7 15,-1 0-6-15,0 0 1 16,-3 0-1-16,-2-4 0 16,2 0 1-16,0-4 0 15,0 0 2-15,3 0 0 0,-5 1-4 16,2 0 0-1,-2 1-2-15,0 2 2 0,0 5 2 16,0-2 0-16,0 3 1 16,0 0-2-16,0-1-1 15,0 4 2-15,0-3-2 16,0 2 0-16,0 0 2 16,0-2-2-16,0 2 2 15,0-2-2-15,0 3 0 16,0 0 0-16,0-2 2 15,0 1-2-15,0-1 0 16,-2-1 0-16,-3 2 2 16,-1-5-1-16,2 4 1 15,-2-4-2-15,0-1 0 16,-1-2 0-16,1-2 0 0,-4-4 1 16,-3-2 1-16,0-2-2 15,-3 0 1-15,-6-2-1 16,-5 2-7-16,-6 0-3 15,-9 3 7-15,-12 4-22 16,-9 5-30-16,-10 7-105 16,-1 7-125-16,10 2-782 15</inkml:trace>
  <inkml:trace contextRef="#ctx0" brushRef="#br0" timeOffset="147767.74">31787 11351 55 0,'0'0'234'0,"0"0"-184"16,0 0-4-16,0 0 48 15,0 0-22-15,0 0-20 0,0-4 27 16,0-1-27-16,0-5 1 16,0 1-13-16,0 1 0 15,0 0-20-15,0 1-5 16,0-1-6-16,0 0 17 16,-6-1-23-16,-3-1 24 15,-3 0-9-15,-1-2-3 16,-1 4 8-16,1-1 8 15,3-2-15-15,-4 1 1 16,-1-2-7-16,-4-1-7 16,1 1 2-16,-1 1-1 15,-2-1-3-15,-1 0 3 16,0 1-2-16,2-1 1 0,-1 3-1 16,2-2 4-1,3 2-5-15,1 1 6 0,1 2 2 16,-1 0-5-16,-1 0-2 15,-4 0 0-15,4 0 3 16,-4 0-5-16,-2 1 3 16,-2 2-2-16,-5-3 1 15,2 4-2-15,0-2 1 16,0 2-1-16,4 0 0 16,-2 0 3-16,0-1-1 15,4 3 0-15,1 0-2 16,3 0 0-16,1 0 0 0,3 0 2 15,-3 0-2 1,3 0 0-16,0 3 0 0,-1 1-2 16,-1-1 2-16,-1 4 0 15,-3-2 0-15,4 2-2 16,-3-1 3-16,3 2-1 16,-3 0 0-16,0-3 1 15,2 4-1-15,3-1 1 16,2-2 0-16,2 3-2 15,-2-2 2-15,0 3 1 16,2-1-2-16,0 2 0 16,3 3 2-16,-2-2-2 15,2 9-2-15,2 0-1 16,1 7 2-16,1 3 1 16,2 2 0-16,0 2 1 0,0-2 3 15,0 2-3-15,2-5-1 16,9-2 2-16,1 0 3 15,3-2-5-15,3-4 2 16,2 3 5-16,4-5-4 16,1-1 0-16,4 0 1 15,2-4 2-15,3 1-2 16,5-1-4-16,0-6 4 16,1 2 0-16,2-6-2 15,1 0 9-15,3-4-9 0,-1-1 2 16,-5 0-2-1,0 0 0-15,-2 0 3 0,-4 0-5 16,3 0 3-16,-1 0 0 16,-1 0-2-16,2 0 2 15,-6 0 0-15,0-6 2 16,-2-2-3-16,-1 3 2 16,-3-4 2-16,0 3-5 15,-5-2 1-15,0 2-1 16,-2-1 6-16,-2 0-6 15,-1 0 6-15,1-1-6 16,-5 1 9-16,0-3-9 16,0-2 9-16,0 0-9 15,0-2 6-15,3-1 4 16,-3 2-9-16,0 0 12 16,0 0-12-16,-4-1 5 0,-1 6-2 15,-4-2-3-15,0 0 19 16,2-4-12-16,-4-4 2 15,0 0 8-15,0-6-2 16,-16-3-2-16,-9-2-8 16,-11-2-7-16,-10-3 1 15,-16 0 10-15,-17-6-10 16,-10-2 3-16,-18 1-8 16,-20 12-63-16,-23 5-163 15,-21 6-401-15</inkml:trace>
  <inkml:trace contextRef="#ctx0" brushRef="#br0" timeOffset="151572.29">30655 10265 17 0,'0'0'40'0,"0"0"-15"15,0 0-14-15,0 0-10 16,0 0 3-16,0 0-2 0,0 0 2 16,-9-4 18-1,9 4 24-15,-3 0-2 0,3 0-7 16,0 0 12-16,0 0 11 15,0 0-25-15,0 0 0 16,0 0-4-16,0 0-6 16,0-3 4-16,0 3-1 15,-2-2 2-15,-2 2-11 16,-3-2-10-16,1 1-3 16,-3 1 1-16,2-2-2 15,0 2-3-15,1 0-2 16,4 0 1-16,-1 0-1 0,3 0-30 15,0 0-31 1,-2 0-44-16,0 0-74 0</inkml:trace>
  <inkml:trace contextRef="#ctx0" brushRef="#br0" timeOffset="151710.75">30655 10265 132 0</inkml:trace>
  <inkml:trace contextRef="#ctx0" brushRef="#br0" timeOffset="151859.66">30655 10265 132 0,'-139'-39'134'0,"139"39"-22"0,0 0-15 0,0 0-20 16,0 0-35-16,0 0-27 0,-8-11 0 15,6 6 5-15,-3 3-15 16,-1-1-4-16,0 1 5 15,2-1-5-15,-4-1 1 16,-1 2-1-16,-1 1-1 16,-3 1-44-16,-3 0-39 15,1 0-74-15,-3 0-127 16</inkml:trace>
  <inkml:trace contextRef="#ctx0" brushRef="#br0" timeOffset="152110.51">30283 10190 42 0,'0'0'50'16,"0"0"7"-16,0 0 14 15,0 0-11-15,0 0-35 16,0 0-11-16,0 0-13 16,-27 0 4-16,23-1-1 15,-4-2-4-15,2 2-42 16,-1 1-133-16</inkml:trace>
  <inkml:trace contextRef="#ctx0" brushRef="#br0" timeOffset="152285.5">30283 10190 178 0,'-149'-12'67'16,"149"12"-62"-16,0 0-5 15,0 0-45-15,0 0-30 16,0 0-55-16</inkml:trace>
  <inkml:trace contextRef="#ctx0" brushRef="#br0" timeOffset="152485.91">29975 10215 223 0,'0'0'73'0,"0"0"-59"15,0 0 9-15,0 0 8 16,0 0-23-16,0 0-8 16,-26 7-7-16,18 0-45 15,2-5-8-15,-1 3-26 0,1-1-26 16</inkml:trace>
  <inkml:trace contextRef="#ctx0" brushRef="#br0" timeOffset="152689.7">29975 10215 30 0,'-127'64'80'15,"127"-64"16"-15,0 0-15 16,0 0-34-16,0 0-17 16,0 0-12-16,-11 0-5 15,4 3-8-15,0 6-5 0,0-1-2 16,3 2-59-1,-2-3-3-15,-1 2-46 0,3-1-8 16</inkml:trace>
  <inkml:trace contextRef="#ctx0" brushRef="#br0" timeOffset="152821.62">29758 10377 3 0,'0'0'58'16,"0"0"-18"-16,0 0-13 15,0 0-1-15,0 0-20 16,0 0-6-16,0 0-55 16</inkml:trace>
  <inkml:trace contextRef="#ctx0" brushRef="#br0" timeOffset="153004.54">29663 10585 6 0,'0'0'11'0,"0"0"-11"16,0 0-17-16</inkml:trace>
  <inkml:trace contextRef="#ctx0" brushRef="#br0" timeOffset="153242.49">29576 10768 59 0,'0'0'177'15,"0"0"-121"-15,0 0-22 16,0 0 9-16,0 0-19 16,0 0-19-16,0 12-3 15,0-4-2-15,0 0-22 16,0 1-82-16,-3 2-86 16</inkml:trace>
  <inkml:trace contextRef="#ctx0" brushRef="#br0" timeOffset="153949.72">29696 10461 32 0,'0'0'106'16,"0"0"-70"-16,0 0 2 0,0 0 52 16,0 0-16-16,0 0-14 15,0 0-27-15,0 0-27 16,0 0 8-16,-2 0-6 16,-5 0-3-16,-1 0 8 15,-2 8-3-15,-1 8-6 16,1 2-4-16,-2-2-61 15,1 2-36-15,2-2 12 16,2-1-44-16,-2-1 36 16</inkml:trace>
  <inkml:trace contextRef="#ctx0" brushRef="#br0" timeOffset="154201.74">29598 10696 125 0,'0'0'28'0,"0"0"-12"16,0 0 48-16,0 0 14 16,0 0-20-16,0 0-38 15,13 14 20-15,-13-9-8 16,0 4-22-16,0 2-1 15,0 1-9-15,0 1-11 0,0 1-92 16,-4 2-44-16,0-1-49 16</inkml:trace>
  <inkml:trace contextRef="#ctx0" brushRef="#br0" timeOffset="154489.57">29573 10935 111 0,'0'0'199'0,"0"0"-126"16,0 0-47-16,0 0 18 15,0 0-3-15,0 0-24 0,0 11-13 16,0-2-2-16,3 3 5 15,-3 0-5-15,0 2 0 16,0-3-2-16,2 3-3 16,3 0-43-16,-3 1-37 15,0-1-3-15,-2 1-24 16,0-2-18-16</inkml:trace>
  <inkml:trace contextRef="#ctx0" brushRef="#br0" timeOffset="154742.43">29587 11168 174 0,'0'0'81'16,"0"0"-67"-16,0 0 16 15,0 0 79-15,0 0-41 16,0 0-46-16,27 5-14 15,-25-3-5-15,1 3 3 16,-3-3-4-16,0 5 0 16,0 1-4-16,0 0-2 15,0 1-1-15,2-2-83 16,2-2-45-16,3 0-66 16</inkml:trace>
  <inkml:trace contextRef="#ctx0" brushRef="#br0" timeOffset="154954.76">29587 11168 92 0,'80'83'40'15,"-80"-83"-27"-15,0 0 60 16,0 0-3-16,0 0 12 16,0 0-26-16,0 0-3 15,37 18-19-15,-33-14 14 16,0-2-21-16,3 2-25 15,-3 1 4-15,0 3-6 0,-2-3-74 16,-2 3-134-16,0-2-24 16</inkml:trace>
  <inkml:trace contextRef="#ctx0" brushRef="#br0" timeOffset="155155.81">29795 11365 154 0,'0'0'89'16,"0"0"-63"-16,0 0 92 16,0 0 0-16,0 0-59 15,0 0-35-15,26 21-22 16,-19-15 9-16,0 0-2 16,1 0-9-16,1-3-39 15,3 2-63-15,1-1-54 0,1-1-71 16</inkml:trace>
  <inkml:trace contextRef="#ctx0" brushRef="#br0" timeOffset="155330.19">29966 11442 81 0,'0'0'73'0,"0"0"6"16,0 0 19-16,0 0 6 15,0 0-44-15,0 0-30 16,14 2-16-16,-6 0-5 0,1-2-5 15,3 2-4-15,1 0-17 16,0-1-90-16,1-1-84 16</inkml:trace>
  <inkml:trace contextRef="#ctx0" brushRef="#br0" timeOffset="155521.76">29966 11442 37 0,'134'20'63'0,"-134"-20"-38"15,0 0-25-15,0 0 7 16,0 0-4-16,0 0-1 16,36 0 16-16,-30 0 37 15,1 0 23-15,-3 0-2 0,3 0-20 16,-2 0-36 0,1 0-13-16,1 0-7 0,-1 0-70 15,4 0-131-15</inkml:trace>
  <inkml:trace contextRef="#ctx0" brushRef="#br0" timeOffset="155703.69">30283 11462 216 0,'0'0'149'16,"0"0"-118"-16,0 0-17 15,0 0-5-15,0 0-2 16,0 0-7-16,46 0-25 15,-39 0-18-15,2 0 12 0,-2-2-14 16,-1 2-55-16,1 0-37 16</inkml:trace>
  <inkml:trace contextRef="#ctx0" brushRef="#br0" timeOffset="155882.63">30460 11460 69 0,'0'0'137'15,"0"0"-45"-15,0 0 27 16,0 0-9-16,0 0-57 0,0 0-27 16,8-6-12-1,-2 6-14-15,3 0-49 16,5 0-14-16,-3 0-36 16,2 0-27-16,1 0-56 0</inkml:trace>
  <inkml:trace contextRef="#ctx0" brushRef="#br0" timeOffset="156050.53">30460 11460 19 0,'104'-6'80'16,"-104"6"-12"-16,0 0-12 15,0 0 17-15,0 0 0 16,0 0-14-16,19 0-13 16,-16 0-13-16,1 0-6 15,3 0-20-15,-3-3-7 16,5 2-26-16,1-1-119 0,-4 2-77 15</inkml:trace>
  <inkml:trace contextRef="#ctx0" brushRef="#br0" timeOffset="156228.43">30635 11448 249 0,'0'0'119'0,"0"0"-68"0,0 0-10 15,0 0-25-15,0 0-16 16,0 0-31-16,2 0-17 15,0 0 27-15,-2 0 3 16,2-2 9-16,-2 2 3 16,0-2 2-16,0 2-23 15,0 0-43-15,0 0-90 16</inkml:trace>
  <inkml:trace contextRef="#ctx0" brushRef="#br0" timeOffset="156441.76">30635 11448 7 0,'-18'2'56'0,"18"-2"19"16,0 0-2-16,0 0-28 16,0 0-25-16,0 0-1 15,0 10-19-15,0-5 5 16,0 4 6-16,0-3-9 16,0 4 4-16,0 0-6 15,3 0 0-15,1 2-6 16,-2-4-26-16,2-2-18 15,-4-4 8-15,0 3-8 0,0-2-39 16</inkml:trace>
  <inkml:trace contextRef="#ctx0" brushRef="#br0" timeOffset="156685.57">30697 11582 82 0,'0'0'87'0,"0"0"-21"0,0 0-14 16,0 0-26-16,0 0-14 16,0 0-5-1,10 19-6-15,-4-14 10 0,3 2 1 16,-3-2-12-16,4 1-42 15,-2-2-43-15,1 3-54 16</inkml:trace>
  <inkml:trace contextRef="#ctx0" brushRef="#br0" timeOffset="156898.79">30697 11582 45 0,'89'114'60'0,"-89"-114"-9"15,0 0 9-15,0 0-23 16,0 0-7-16,0 0 10 0,12 18-1 15,-8-11-17-15,1-3-11 16,-1 0-3-16,0 0 1 16,3 2-8-16,0-1 1 15,0-1 0-15,1 2-2 16,1-2-4-16,-2 3-50 16,2-4-38-16,-3 4-22 15,-1-3-1-15</inkml:trace>
  <inkml:trace contextRef="#ctx0" brushRef="#br0" timeOffset="157051.76">30898 11789 62 0,'0'0'61'0,"0"0"-9"15,0 0-7-15,0 0-3 0,0 0-13 16,0 0-2-16,31 5-11 16,-24-5-14-16,-5 0-1 15,4 3 4-15,2-2-4 16,0 2-2-16,1-2-43 15,1-1-69-15</inkml:trace>
  <inkml:trace contextRef="#ctx0" brushRef="#br0" timeOffset="157219.54">31081 11809 187 0,'0'0'48'16,"0"0"-39"-16,0 0-6 16,0 0-6-16,0 0-68 15</inkml:trace>
  <inkml:trace contextRef="#ctx0" brushRef="#br0" timeOffset="157398.44">31255 11831 39 0,'0'0'93'16,"0"0"-74"-16,0 0-10 0,0 0-7 16,0 0-2-1,0 0-42-15,46 0-78 0</inkml:trace>
  <inkml:trace contextRef="#ctx0" brushRef="#br0" timeOffset="157580.34">31255 11831 136 0,'156'2'101'15,"-156"-2"-66"-15,0 0 8 16,0 0 18-16,0 0-29 0,0 0-25 15,54-2-7 1,-46 2-20-16,1 0-77 0,-3 0-85 16</inkml:trace>
  <inkml:trace contextRef="#ctx0" brushRef="#br0" timeOffset="157749.75">31582 11826 169 0,'0'0'127'16,"0"0"-100"-16,0 0-17 15,0 0-10-15,0 0-3 0,0 0-59 16,0 0-38 0,60-5 10-16</inkml:trace>
  <inkml:trace contextRef="#ctx0" brushRef="#br0" timeOffset="157926.73">31808 11789 0 0,'0'0'0'0</inkml:trace>
  <inkml:trace contextRef="#ctx0" brushRef="#br0" timeOffset="158169.66">31808 11789 391 0,'155'-79'103'16,"-155"79"-36"-16,0 0-5 15,0 0-43-15,0 0-19 0,0 0-75 16,36-21-136-16,-27 21-140 15</inkml:trace>
  <inkml:trace contextRef="#ctx0" brushRef="#br0" timeOffset="158531.68">32077 11628 126 0,'0'0'148'15,"0"0"-108"-15,0 0-1 0,0 0 4 16,0 0-35-16,0 0-2 16,27-42-1-16,-25 36 2 15,3-2-7-15,-3 0-34 16,-2-1-4-16,2 4-13 16,-2-2-6-16,0-4-11 15,0 1 20-15,0-2 25 16,0-1 23-16,0-2 3 15,-4-3 10-15,-1 0 13 16,3 2 8-16,0 4 41 16,2 4 14-16,0 3-23 15,-3 5-28-15,3 0-3 0,0-1-19 16,0-2-8-16,0 2-8 16,0-3-1-16,0 1-74 15,0 0-82-15,0 1-96 16</inkml:trace>
  <inkml:trace contextRef="#ctx0" brushRef="#br0" timeOffset="158696.59">32099 11383 19 0,'0'0'82'0,"0"0"-59"15,0 0-13-15,0 0 5 0,0 0-15 16,0 0-49-16</inkml:trace>
  <inkml:trace contextRef="#ctx0" brushRef="#br0" timeOffset="158864.49">32099 11383 201 0,'110'0'66'16,"-110"0"-34"-16,0 0 1 15,0 0-22-15,0 0-11 0,0 0-102 16</inkml:trace>
  <inkml:trace contextRef="#ctx0" brushRef="#br0" timeOffset="159040.88">32364 11325 63 0,'0'0'143'0,"0"0"-83"16,0 0-19-16,0 0-25 15,0 0-16-15,0 0-8 16,40-21-78-16,-34 17-89 0</inkml:trace>
  <inkml:trace contextRef="#ctx0" brushRef="#br0" timeOffset="159441.69">32364 11325 59 0,'121'-74'122'15,"-121"74"-58"-15,0 0-2 16,0 0-35-16,0 0-11 15,0 0 2-15,40-30-14 16,-31 26 19-16,-2-2 2 16,-3 2 8-16,0 0-1 15,-1-2-22-15,1 3-10 0,-1 0-21 16,-1-1-50 0,0 2-37-16,3-3-28 0,-5 2 77 15,2-3 49-15,0 3-1 16,0-2 11-16,2-1 12 15,1 2 40-15,0-4-3 16,-1-1-3-16,-2 2-17 16,3 0-24-16,-1-2-4 15,0-1 1-15,1 4-2 16,-3-2 0-16,0 0 0 16,1 2 1-16,-1-5 5 15,3 4 18-15,-5-1 10 0,0 0 9 16,2-1-35-1,-2 2-8-15,2-3-46 0,0-2-90 16</inkml:trace>
  <inkml:trace contextRef="#ctx0" brushRef="#br0" timeOffset="159581.6">32647 10864 24 0,'0'0'101'16,"0"0"-88"-16,0 0-13 16,0 0-53-16</inkml:trace>
  <inkml:trace contextRef="#ctx0" brushRef="#br0" timeOffset="159776.01">32647 10864 62 0,'12'-142'91'0,"-12"142"-28"16,0 0 3-16,0 0-2 15,0 0-40-15,0 0-12 16,0-62-12-16,0 52-39 16,0-2-8-16,0 0 30 15,0 1-24-15,0 2-36 16</inkml:trace>
  <inkml:trace contextRef="#ctx0" brushRef="#br0" timeOffset="159972.69">32639 10529 47 0,'0'0'225'0,"0"0"-69"16,0 0-33-16,0 0-19 15,0 0-43-15,0 0-10 16,-5-76-25-16,5 70-24 15,0 0 5-15,0 0-7 16,0-2-34-16,0-1-19 16,0 0-62-16,0-1-53 0,0-3-117 15</inkml:trace>
  <inkml:trace contextRef="#ctx0" brushRef="#br0" timeOffset="160141.59">32601 10268 151 0,'0'0'244'16,"0"0"-160"-16,0 0-23 15,0 0-7-15,0 0-24 16,0 0-20-16,-23-33-10 16,21 29-21-16,-2-1-103 15,-7 1-99-15</inkml:trace>
  <inkml:trace contextRef="#ctx0" brushRef="#br0" timeOffset="160325.01">32418 10160 220 0,'0'0'230'0,"0"0"-181"15,0 0 7-15,0 0 15 16,0 0-37-16,0 0-28 15,-22-25-6-15,15 22-38 16,-4 2-86-16,-5-3-108 16</inkml:trace>
  <inkml:trace contextRef="#ctx0" brushRef="#br0" timeOffset="160523.73">32233 10098 55 0,'0'0'314'16,"0"0"-227"-16,0 0-54 16,0 0 13-16,0 0-19 15,0 0-1-15,-45-24-26 16,34 19-22-16,-2-2-60 16,2 2 40-16,-7 0 6 15,4 3-82-15,2 0-3 16</inkml:trace>
  <inkml:trace contextRef="#ctx0" brushRef="#br0" timeOffset="160735.75">32017 10046 192 0,'0'0'102'0,"0"0"1"16,0 0-3-16,0 0-37 15,0 0-21-15,0 0-1 16,-35-8-20-16,29 6-12 15,2 0-8-15,-5 0-1 16,1 1-41-16,-4 1-40 16,-1 0 4-16,-3 0-33 0,3 0 3 15,2 0-15-15,-3 0 43 16</inkml:trace>
  <inkml:trace contextRef="#ctx0" brushRef="#br0" timeOffset="160909.57">31770 10066 184 0,'0'0'121'0,"0"0"-86"15,0 0-1-15,0 0 1 16,0 0-15-16,0 0-20 16,-2 6-1-16,2-2-4 15,0 0-8-15,-3 5-65 0,-4-2-76 16</inkml:trace>
  <inkml:trace contextRef="#ctx0" brushRef="#br0" timeOffset="161103.75">31770 10066 161 0,'-68'123'65'0,"68"-123"-52"16,0 0 3-16,0 0 14 15,0 0-17-15,0 0 0 16,0 0-3-16,0 7-7 16,0-7-3-16,0 0-56 15,-6 0-74-15,-3 0 77 0</inkml:trace>
  <inkml:trace contextRef="#ctx0" brushRef="#br0" timeOffset="161291.64">31623 10173 175 0,'0'0'111'0,"0"0"-53"16,0 0 22-16,0 0-29 16,0 0-27-16,0 0-12 15,-34-11-12-15,22 11-2 16,0 0-91-16,-2 0-81 0</inkml:trace>
  <inkml:trace contextRef="#ctx0" brushRef="#br0" timeOffset="161658.68">31419 10168 107 0,'0'0'257'0,"0"0"-206"15,0 0-7-15,0 0 17 16,0 0-12-16,0 0-42 16,0 0-3-16,-49-16 1 0,43 14 9 15,-5 1-13 1,-3 1-1-16,-1 0-2 0,-1-5-6 16,-4 5-11-16,2-2-3 15,-2-2-2-15,0 2 13 16,4-2 11-16,1 0 3 15,5 3 1-15,2-2 6 16,1-1 7-16,3 4-11 16,2-2 11-16,0 2-6 15,-3-1-4-15,-4 1-4 16,-2-2 7-16,-3 2-9 16,-1 0-1-16,-1 0-14 15,-1 0-46-15,-2 0-91 0,4 0-79 16</inkml:trace>
  <inkml:trace contextRef="#ctx0" brushRef="#br0" timeOffset="161853.57">30944 10120 30 0,'0'0'106'16,"0"0"-3"-16,0 0-9 15,0 0 1-15,0 0-47 16,0 0-35-16,-35 0-5 15,28 0-8-15,-1 0-5 16,-2 0-53-16,-1 2-30 0,3 3 37 16,-2-4 0-1,6 3-48-15,-1-1-46 0</inkml:trace>
  <inkml:trace contextRef="#ctx0" brushRef="#br0" timeOffset="162050.46">30773 10181 56 0,'0'0'123'15,"0"0"-90"-15,0 0-20 16,0 0-2-16,0 0-8 16,0 0-1-16,-29 4-1 15,27-3 0-15,-2 3-1 16,2-1 0-16,-4-3-36 0,0 1-155 15</inkml:trace>
  <inkml:trace contextRef="#ctx0" brushRef="#br0" timeOffset="162197.37">30773 10181 310 0,'-112'62'122'0,"112"-62"-99"15,0 0-13-15,0 0 3 16,0 0-13-16,0 0-78 16</inkml:trace>
  <inkml:trace contextRef="#ctx0" brushRef="#br0" timeOffset="164269.76">30153 10802 100 0,'0'0'93'16,"0"0"-29"-16,0 0-13 15,0 0 43-15,0 0-66 16,0 0 17-16,2-35-11 16,-2 29-12-16,2 5 11 0,-2 1 8 15,0-2-3-15,0 0-3 16,0 2 11-16,0-4 4 16,0 1-23-16,0 1-9 15,0 2 9-15,0 0 5 16,0 0-10-16,0 0-12 15,0 0-10-15,0 0 0 16,0 2-22-16,0 17 22 16,-4 1 3-16,-5 2 3 15,-1 0-4-15,2-3 0 16,2-5 4-16,1-1-3 16,3-1-2-16,0-2-1 15,2-4 3-15,-2 0-2 16,2-6-1-16,0 0-20 15,0 0-8-15,0 0-1 0,0 0 14 16,0 0 7-16,0-10 2 16,6-7-34-16,3-5 14 15,-2-1-37-15,0-3 24 16,-1 2 31-16,-3 1 8 16,-1 3 5-16,0 1 15 15,0 3-2-15,-2 5 20 16,2 4-13-16,0 2-1 15,-2 2-4-15,3 3 2 16,-3 0-8-16,0 0-5 0,0 0-9 16,0 0 4-1,0 0-2-15,0 0-2 0,0 0-9 16,5 0-4-16,1 0-2 16,5 14 14-16,5 6 1 15,-1 7 8-15,3-2-3 16,-2 3-4-16,-3 0 7 15,0-2-8-15,-3-6 6 16,-6-4-4-16,1-4 2 16,-5-5 0-16,0-6-1 15,0-1 1-15,0 0 0 16,0 0-4-16,0 0-30 16,0 0-67-16,0 4-114 15,0-1-73-15</inkml:trace>
  <inkml:trace contextRef="#ctx0" brushRef="#br0" timeOffset="164449.68">30129 10921 407 0,'0'0'131'0,"0"0"-60"16,0 0-39-16,0 0-30 15,0 0 3-15,0 0-3 16,219-43-2-16,-173 37-151 16</inkml:trace>
  <inkml:trace contextRef="#ctx0" brushRef="#br0" timeOffset="165109.67">31214 10601 262 0,'0'0'113'16,"0"0"-42"-16,0 0 1 15,0 0-14-15,0 0-10 16,0 0-30-16,0-2-17 16,0 2 6-16,4 7-7 15,4 11 0-15,-4 6 2 16,-2 4 2-16,3 2 0 0,-3-1 6 15,-2-3-1-15,2-3-4 16,-2-5-1-16,0-2-1 16,0-2 2-16,0-6-5 15,0 0-79-15,0-5-173 16</inkml:trace>
  <inkml:trace contextRef="#ctx0" brushRef="#br0" timeOffset="165609.93">31218 10642 68 0,'0'0'236'0,"0"0"-175"0,0 0 22 15,0 0-10-15,0 0-32 16,0 0-22-16,29-73-8 15,-10 65-5-15,-1-2-4 16,3 2-2-16,0 0 0 16,-3 0 1-16,-3 6 1 15,-4 2 5-15,-1 0 0 16,-2 0-7-16,1 0-5 16,-5 14 5-16,1 4 7 15,-5 3 1-15,0-3 1 16,0 0-3-16,-9-1 2 15,-11 0 13-15,0-5-12 0,0 0 2 16,5-7-7-16,6 0 4 16,6-5-5-16,3 2-3 15,0-2 9-15,0 0-9 16,20 0-21-16,9 2 19 16,-2 1 2-16,0-3 0 15,-2 5 0-15,-8-1-1 16,-5-2 1-16,-6 1 0 15,-6 2-6-15,0 2-1 16,0 4-5-16,-16 3 12 16,-9 0 15-16,-3 0-15 15,6-2-40-15,10-2-43 0,8-7-133 16</inkml:trace>
  <inkml:trace contextRef="#ctx0" brushRef="#br0" timeOffset="166433.56">32267 10587 88 0,'0'0'159'0,"0"0"-87"15,0 0 26-15,0 0-18 16,0 0-37-16,0 0-17 15,0 0-14-15,0 0-12 16,0 0-13-16,0 0 6 16,0 0 7-16,0 5 2 15,0-3-2-15,0 0 1 16,0-2-1-16,0 0 1 16,0 1-1-16,0-1 4 15,0 0 1-15,0 0 11 0,0 0-16 16,0 0-15-1,0 0 15-15,-3 0 14 0,1 0 8 16,0 0 1-16,-2-3-8 16,2-6 2-16,-6 4-7 15,4 0 4-15,-3 1-12 16,1 2 3-16,-4 2-5 16,0 0 0-16,-6 0-14 15,0 0 1-15,0 11 9 16,1 3 1-16,2 0 0 15,1 4-2-15,4 1-2 16,4 8 3-16,1-1 4 0,3 2 14 16,0-2-7-1,3 0 1-15,16-6 9 0,6-4 21 16,-1-4 13-16,1-8 0 16,2-4-4-16,-2 0-6 15,-4 0 7-15,2-14-26 16,-8 0-22-16,-3 2-5 15,-10 2-113-15,-2 4-143 16</inkml:trace>
  <inkml:trace contextRef="#ctx0" brushRef="#br0" timeOffset="167423.67">31161 11401 20 0,'0'0'222'0,"0"0"-154"16,0 0 25-16,0 0-7 15,0 0-30-15,0 0-9 0,0-51-10 16,0 47-8 0,0 1-13-16,0 3 5 0,0 0-6 15,0 0 11-15,0 0-14 16,0 0-6-16,0 0-3 16,0 0-3-16,0 0-2 15,0 0-1-15,5 0-12 16,-3 11 15-16,2 8-4 15,-2 6 7-15,0 7-3 16,1 0 2-16,1 3-2 0,-2-9 1 16,2-1 9-1,-4-9-8-15,0-5 0 0,0-4 4 16,0-5-4-16,0-2-2 16,0 0 8-16,0 0-8 15,0-6-6-15,0-14-68 16,0-6-10-16,-4-4 51 15,-5-1-17-15,5-1 19 16,-7 7 31-16,4 4 10 16,0 6 13-16,1 1 6 15,2 5 38-15,4 4-16 16,-3 2 2-16,1 3-23 16,2 0-7-16,0 0-9 15,0 0 2-15,0 0-12 16,0 0-4-16,0 0 0 0,15 0 7 15,8 0-5-15,4 4 1 16,0 6-3-16,-1 5 2 16,-4 1-4-16,-1 2 0 15,-9-1 2-15,-7 0 0 16,-5-3 4-16,0 0-3 16,0-1 1-16,-5-4 7 15,-7 1-1-15,-13 3-8 16,-4 0-11-16,-5 0-113 15,-1 2-281-15</inkml:trace>
  <inkml:trace contextRef="#ctx0" brushRef="#br0" timeOffset="168401.6">30105 10864 39 0,'0'0'87'0,"0"0"-66"16,0 0 7-16,0 0 16 0,0 0-5 15,0 0 20-15,0 0 33 16,0-16-39-16,2 16 2 16,-2 0-21-16,2 0-10 15,0 0-24-15,-2 0 0 16,0 0-6-16,0 0 6 15,0 0 0-15,0 10 5 16,2 4 1-16,-2 6 9 16,0 2 10-16,0 0-16 15,0 0 5-15,0 1-11 16,0-3 4-16,-4-4-2 16,2-6-5-16,2-5-20 15,0-5-71-15,0 0-233 0</inkml:trace>
  <inkml:trace contextRef="#ctx0" brushRef="#br0" timeOffset="168773.71">30265 10816 100 0,'0'0'168'0,"0"0"-117"15,0 0-36-15,0 0-3 16,0 0 0-16,0 0 38 15,22 16 0-15,-13 0-28 16,0 1 0-16,0 3 3 16,0-3 1-16,-3 6-3 15,3-2-3-15,-2 1-3 16,0-1-9-16,-1-2 2 16,3-4-6-16,-2-1 1 15,0-4-5-15,-7-5-152 16</inkml:trace>
  <inkml:trace contextRef="#ctx0" brushRef="#br0" timeOffset="169494.15">29262 12366 239 0,'0'0'91'0,"0"0"-24"15,0 0 17-15,0 0-37 16,0 0 1-16,0 0 9 16,4-20-18-16,-4 20 9 15,0 0-14-15,0 0-4 0,0 0-11 16,0 0-11-16,0 0-8 16,0 10-10-16,0 17 10 15,4 4 6-15,-2 8 0 16,-2 2 8-16,5 2 5 15,-5-1-2-15,3-4-12 16,-3-4 1-16,0-5-1 16,0-4 4-16,0-7-9 15,0-6-25-15,0-4-53 16,0-8-94-16,0 0-92 16</inkml:trace>
  <inkml:trace contextRef="#ctx0" brushRef="#br0" timeOffset="169782.53">29231 12441 380 0,'0'0'147'0,"0"0"-84"16,0 0 36-16,0 0-25 15,0 0-27-15,0 0-33 16,39-65-14-16,-12 63-4 15,4 2 4-15,-2 0 0 16,-4 2 0-16,-2 14-3 16,-10 4-2-16,-11 0 5 0,-2 1 0 15,0-3 3 1,-9-2-2-16,-9 0 2 0,-2-3-3 16,-2 1 0-16,-3 3-14 15,3-3-132-15,0-4-170 16</inkml:trace>
  <inkml:trace contextRef="#ctx0" brushRef="#br0" timeOffset="170267.75">29714 12385 266 0,'0'0'122'16,"0"0"-45"-16,0 0 20 15,0 0-24-15,0 0-22 0,0 0-17 16,-4-21-11-16,4 21 1 16,0 0 0-16,0 0-4 15,0 0-12-15,0 0-8 16,0 8-9-16,-4 17 7 15,-4 7 3-15,0 6-1 16,-1-1 4-16,-3 2 1 16,1-6 2-16,3 0-4 15,1-9 2-15,0-8-1 16,0-6-4-16,3-8-67 16,0-2-87-16,2 0-21 15,2-16-162-15</inkml:trace>
  <inkml:trace contextRef="#ctx0" brushRef="#br0" timeOffset="170543.6">29700 12398 238 0,'0'0'108'15,"0"0"-31"-15,0 0 29 16,0 0-32-16,0 0 16 16,0 0-51-16,41-66-15 15,-41 66 5-15,0-2-7 16,0 2-8-16,2 0 4 15,3 0-7-15,1 0-11 16,6 0 2-16,1 14 2 16,0 6 10-16,5 8-5 15,0 4 4-15,-1 2-12 0,0 0 5 16,-7-1-3-16,-5-6 4 16,-3-3-7-16,-2-4-31 15,0-11-46-15,0-7-78 16,0-2-75-16,-11 0-13 15</inkml:trace>
  <inkml:trace contextRef="#ctx0" brushRef="#br0" timeOffset="170742.75">29750 12525 197 0,'0'0'231'16,"0"0"-181"-16,0 0-42 15,0 0 14-15,0 0 22 16,0 0-34-16,0 0-8 0,11-9 5 16,13 4 1-16,1-3-8 15,2-3-12-15,-2 2-77 16,-8-2-147-16</inkml:trace>
  <inkml:trace contextRef="#ctx0" brushRef="#br0" timeOffset="171138.71">29596 12247 179 0,'0'0'198'0,"0"0"-96"16,0 0-55-16,0 0 12 15,0 0 1-15,0 0-25 16,0-3-13-16,0 3-10 16,0 0 6-16,0 3 4 15,-4 10 19-15,-10 9-2 16,1 10-12-16,-5 10-3 0,3 11 21 15,-2 10-15-15,5 6 8 16,9 3-23-16,3 0 8 16,0-8-20-16,11-9 8 15,20-12-6-15,12-11-1 16,12-10-4-16,11-18-112 16,3-4-110-16,-1-14-243 15</inkml:trace>
  <inkml:trace contextRef="#ctx0" brushRef="#br0" timeOffset="171685.12">30080 12475 76 0,'0'0'402'16,"0"0"-336"-16,0 0-9 16,0 0 21-16,0 0-37 15,0 0-13-15,-11-20-6 16,6 20-4-16,-2 0-6 15,1 0-12-15,-3 0 0 0,2 0 5 16,-2 0 3 0,0 0 3-16,3 9 4 0,-1 6 2 15,2 5-3-15,1 3-1 16,0 3-4-16,4 2-8 16,0-1 3-16,0-1 6 15,2-6-6-15,14-1-3 16,-3-10 4-16,0-6 5 15,3-3-9-15,-1 0 1 16,1-15 6-16,-1-16 1 16,-1-4-5-16,-8-5 2 15,-3 2-4-15,-3 6 2 0,0 5-1 16,0 13 2-16,0 7 5 16,-7 7-2-16,-4 0-8 15,-3 0-39-15,2 16-16 16,-2-1-40-16,1 2-81 15,4-3-34-15,2-4-86 16</inkml:trace>
  <inkml:trace contextRef="#ctx0" brushRef="#br0" timeOffset="171776.07">30080 12475 14 0</inkml:trace>
  <inkml:trace contextRef="#ctx0" brushRef="#br0" timeOffset="172007.94">30080 12475 14 0,'96'-7'405'0,"-96"7"-252"0,0 0-60 0,0 0-11 0,0 0-19 16,0 0-4-16,105-6-13 16,-81 23-20-16,-2-2-6 15,-1 6 0-15,-9-1-16 16,-5 2 2-16,-7-4-2 16,0-2-4-16,0-2 19 15,-9-6-15-15,-1-2 4 16,2-6-5-16,6 0 33 15,2 0 5-15,0-6 28 16,0-18-47-16,0-4-14 16,14-3-7-16,6 0 3 15,2 3-8-15,0 0-29 0,3 3-106 16,0 7-33-16,-8 4-125 16,-1 6-223-16</inkml:trace>
  <inkml:trace contextRef="#ctx0" brushRef="#br0" timeOffset="172392.16">30684 12351 539 0,'0'0'132'0,"0"0"-14"16,0 0-5-16,0 0-48 16,0 0-21-16,0 0-3 15,13-9-8-15,-13 9-23 16,0 0-7-16,0 0-3 15,0 9-14-15,2 18 14 16,0 4 9-16,4 3 3 16,-2-1-7-16,2-1-4 15,-3-3 3-15,1-4 5 0,-4-3-9 16,0-5-25-16,0-5-69 16,0-8-93-16,0-4-122 15</inkml:trace>
  <inkml:trace contextRef="#ctx0" brushRef="#br0" timeOffset="172847.81">30717 12351 312 0,'0'0'92'0,"0"0"-40"16,0 0 51-16,0 0 10 0,0 0-81 15,0 0-32-15,25-58-3 16,4 51 3-16,-2 1-1 16,2 5 1-16,-5 1-2 15,-4 0-1-15,-7 3 2 16,-3 15 2-16,-6 0-1 16,-4 3 0-16,0 0 12 15,-9-3 20-15,-18 2 5 16,3-2-16-16,-3-4-10 15,4-3-7-15,10-6-3 16,9-3-1-16,4-2-45 16,0 0 22-16,29 0-15 15,7-7-19-15,3-2 23 16,1 6 34-16,-5 3 0 0,-6 0 0 16,-8 0 8-16,-5 1 12 15,-7 13 5-15,-7 2 4 16,-2 4 19-16,-2 1 9 15,-25 0 10-15,-4 2-29 16,-3-4-17-16,5 0-21 16,11-6-62-16,10-6-121 15,8-7-233-15</inkml:trace>
  <inkml:trace contextRef="#ctx0" brushRef="#br0" timeOffset="173514.43">31222 12390 206 0,'0'0'233'0,"0"0"-194"16,0 0-10-16,0 0 30 15,0 0-6-15,0 0-38 16,-21-5 6-16,21 5-14 15,0 0-2-15,0 1 0 16,-6 15 19-16,-4 4 55 0,4 1-43 16,-1 0 4-1,3-2-19-15,4 1-11 0,0-5 3 16,0 2-9-16,15-5 11 16,7-4-9-16,1-6 5 15,2-2-6-15,-2 0 6 16,-2-12-11-16,-8-7-44 15,-10 4-9-15,-3-2 10 16,0 6 4-16,-25 0 38 16,-4 6 2-16,7 2 9 15,1 1 17-15,13 0 3 16,8 2 6-16,0 0 2 16,0-2 0-16,0-3 0 15,16-4-15-15,10-5-12 16,3 2-11-16,0 0-2 0,-7 4 2 15,-1 5 1 1,-4 3-1-16,-1 0 0 0,-1 2-2 16,3 15-5-16,-3 5 3 15,4 0 4-15,-3 5-2 16,-1-6-1-16,-4 2 0 16,-4-7-1-16,-3-4 4 15,-4-3 0-15,0-2 0 16,0-4 4-16,-16 0 2 15,-3-3-1-15,-4 0-1 16,5-15-8-16,9-11-2 16,9-4-8-16,0 1-35 15,5 0 16-15,19 5 22 16,8 0-10-16,1 2-12 0,0 5 3 16,3-4-108-16,-3 4-311 15</inkml:trace>
  <inkml:trace contextRef="#ctx0" brushRef="#br0" timeOffset="173982.16">31959 12293 484 0,'0'0'176'0,"0"0"-154"15,0 0-15-15,0 0-7 0,0 0-8 16,0 0-2 0,11 39 10-16,-9-23 1 0,0 2 0 15,-2-4 4-15,2-6-5 16,-2-1 7-16,0-5-6 16,0-2-2-16,0 0-14 15,-2 0-6-15,-6-9-9 16,-5-5-87-16,1-4 6 15,3 2 85-15,3 4 26 16,-2 0 22-16,6 4 73 16,-2 5-26-16,4 0-3 15,-7 3-7-15,-1 0-44 0,-8 6-14 16,-9 12 1-16,1 2-1 16,4 2 2-16,2 2 29 15,9-2 37-15,2 0-15 16,7-1 21-16,0-6-8 15,0 0-15-15,11-1-17 16,10-2-15-16,3 0-12 16,3-4-8-16,2-4-20 15,-3-4-111-15,3 0-183 16</inkml:trace>
  <inkml:trace contextRef="#ctx0" brushRef="#br0" timeOffset="174887.43">32282 12383 634 0,'0'0'100'15,"0"0"-41"-15,0 0 60 16,0 0-62-16,0 0-23 16,0 0-13-16,0-7-17 15,0 7 8-15,0 0 20 16,0 0-19-16,0 0-5 15,0 0-7-15,0 0-1 16,0 4-5-16,0 8 5 16,0 0 3-16,0 0 4 0,9-4-7 15,4-2 1 1,1-4 2-16,-1-2 11 0,-2 0-6 16,1 0-6-16,-12 0 10 15,0-3 1-15,0-8-3 16,0 2-10-16,0-3-20 15,-9 1 6-15,-5 1-1 16,-1 2-3-16,3 3-17 16,-1 0 20-16,4 3 11 15,0 2 1-15,5 0-2 16,-1 0-3-16,3 0 6 16,2 0-1-16,-2 0 2 15,2 0 0-15,0 0 1 0,-2 0 0 16,-2 0 1-1,-6 7 0-15,-3 6 4 0,-1 3-5 16,-3 2 2-16,1 6 4 16,3 0-5-16,6 3 2 15,7-4-1-15,0-2 1 16,5-5-2-16,22-6 8 16,2-4 14-16,0-6-4 15,-1 0-4-15,-4 0 0 16,-3-14-9-16,-6-4-6 15,-3-5-22-15,-8 0-42 16,-4-2-12-16,0 1-13 0,0 4 74 16,-16 4 15-1,1 8 3-15,4 3 13 0,4 5 12 16,2 0-17-16,5 0 4 16,0 0-13-16,0 0 11 15,0-5 12-15,7-1 24 16,15 0-17-16,1 1-23 15,2 0-6-15,-2 5-3 16,0 0 0-16,-1 0-4 16,-1 6-1-16,-4 10-2 15,-1 1 7-15,-5-2 0 16,0 2-8-16,-4-5 8 16,-3-3 1-16,-1-2-1 15,-3-4 0-15,2-1 0 16,-2-2 0-16,0 0 17 0,0 0-4 15,0 0 25 1,8 0 27-16,6-14 2 0,4-10-48 16,8-3-16-16,-1 1-3 15,4 1-4-15,0 7-47 16,-2 2-33-16,-4 6-23 16,-4 1-97-16,-3 6-214 15</inkml:trace>
  <inkml:trace contextRef="#ctx0" brushRef="#br0" timeOffset="175221.55">32913 12282 655 0,'0'0'119'0,"0"0"13"15,0 0-4-15,0 0-43 16,0 0-37-16,0 0-16 15,6-24-17-15,-6 24-1 16,0 0-10-16,0 0-4 16,0 0-14-16,8 14 4 15,-4 7 10-15,2 8 2 16,1-3 0-16,-3 2-1 16,-2-2 1-16,2-2 0 15,-4-4 0-15,0-8 2 16,0-3-4-16,0-8-20 15,0-1-31-15,0 0-7 0,0-13 4 16,0-13-87-16,-4-6-144 16,2-1 1-16,0 1-32 15</inkml:trace>
  <inkml:trace contextRef="#ctx0" brushRef="#br0" timeOffset="175449.66">32913 12282 235 0,'29'-26'223'0,"-29"26"-52"15,0 0-21-15,0 0-82 16,0 0-33-16,0 0-5 15,-9-9-22-15,9 9 0 16,2 0-6-16,11 5 10 0,10 3 26 16,6 2-17-1,0 2 9-15,0 2-8 0,-4 2-14 16,-8 2-5-16,-1 3 1 16,-7-1-3-16,-9-3 0 15,0-1 6-15,0 1-6 16,-18-4 10-16,-4-1-10 15,-7 0 4-15,0-3-5 16,4-5-149-16,0-4-177 16</inkml:trace>
  <inkml:trace contextRef="#ctx0" brushRef="#br0" timeOffset="175729.58">33178 12097 286 0,'0'0'299'16,"0"0"-212"-16,0 0-41 15,0 0-23-15,0 0 70 16,0 0-32-16,145 143-6 15,-125-90-26-15,-11 2-6 16,-9 1 2-16,-7 0-14 16,-35-3-11-16,-14-4-8 15,-13-4-74-15,-9-11-199 16</inkml:trace>
  <inkml:trace contextRef="#ctx0" brushRef="#br0" timeOffset="176306.36">30126 13251 432 0,'0'0'254'16,"0"0"-149"-16,0 0-72 16,0 0 65-16,0 0-1 15,0 0-29-15,12-9-45 16,7 1-20-16,4 0 0 16,4 0 1-16,0 0-4 15,2 5 1-15,0 3-1 16,-3 0-81-16,-1 0-40 0,-5 1-116 15,-6 9-277 1</inkml:trace>
  <inkml:trace contextRef="#ctx0" brushRef="#br0" timeOffset="176500.28">30142 13409 442 0,'0'0'98'16,"0"0"-51"-16,0 0 65 16,0 0-1-16,0 0-89 15,0 0-12-15,141-5-9 16,-93-7-2-16,2 1-98 0,4-5-185 16</inkml:trace>
  <inkml:trace contextRef="#ctx0" brushRef="#br0" timeOffset="177227.56">30853 13106 455 0,'0'0'96'0,"0"0"-3"15,0 0-6-15,0 0-36 16,0 0-32-16,0 0-15 16,0 0 2-16,14-58-1 15,-14 46 2-15,0-2-4 16,0 0 6-16,0 3-2 15,0 2-7-15,0 3 3 16,0 0 10-16,0 4 15 16,0-1-3-16,0 3-2 15,0 0-16-15,0 0-7 0,0 7-16 16,0 17 3-16,0 14 13 16,4 11 2-16,-2 0 9 15,3 2-7-15,-1-8 4 16,-2-4 0-16,0-5 0 15,1-6-5-15,0-3 3 16,-1-4 2-16,0-5-7 16,0-7 4-16,0-2-1 15,-2-3-4-15,2-4-2 16,-2 0 2-16,0 0 0 16,2 3-4-16,3-3 4 15,1 5 3-15,2-1-3 16,0-1 2-16,-3 4-2 0,1-3 0 15,-2-2 2-15,-4 0 0 16,0 0-2-16,0-2 3 16,0 3-3-16,-2 0 0 15,-17 3 7-15,-6-3-3 16,-6 6-1-16,2-7-3 16,4 1 1-16,5 0-2 15,11-3 1-15,7 0 0 16,2 0 27-16,2 0 26 15,32 0 5-15,13 0-51 16,7 0-2-16,4 0-1 16,-1-3 2-16,-4 0-6 15,-3-1-65-15,-10-3-187 16</inkml:trace>
  <inkml:trace contextRef="#ctx0" brushRef="#br0" timeOffset="-206678.06">26172 9985 145 0,'-21'-21'0'16,"0"-4"-145"-16</inkml:trace>
  <inkml:trace contextRef="#ctx0" brushRef="#br0" timeOffset="-192603.15">28330 9467 55 0,'-3'-2'55'0,"1"2"-31"0,2 0-19 16,0 0 9-16,0-3 2 15,-2 3 6-15,2 0-14 16,-2 0 5-16,0 0-5 16,0 0 1-16,0-2-6 15,-1-1 8-15,-1 3-5 16,-3-2-6-16,-2 0 4 15,2 2-2-15,1 0-2 16,-1-3 2-16,0 3-1 16,1 0 1-16,1 0 4 15,1-2 1-15,2 2 11 16,2 0 6-16,0-2-1 0,0 2 2 16,0 0-8-16,0 0-4 15,0 0 3-15,0 0 15 16,0 0-12-16,0 0-4 15,0 0-9-15,0 0 2 16,2 0-8-16,7 0-9 16,1 0 9-16,6 0 0 15,4 0-16-15,0 0 11 16,5 0-64-16,0 0 19 16,2 0 22-16,4 0-70 15,2 0-67-15</inkml:trace>
  <inkml:trace contextRef="#ctx0" brushRef="#br0" timeOffset="-192406.27">28952 9340 113 0,'0'0'68'16,"0"0"-48"-16,0 0-16 15,0 0-4-15,0 0 1 16,0 0-2-16,118-10-18 16,-96 10-55-16,0 0-28 15</inkml:trace>
  <inkml:trace contextRef="#ctx0" brushRef="#br0" timeOffset="-192189.39">29609 9322 81 0,'0'0'89'15,"0"0"-61"-15,0 0-2 16,0 0 32-16,0 0-21 16,0 0 0-16,128-20-18 15,-97 20-14-15,2 0-5 16,7 0-6-16,2 0-5 0,1 0-75 15,1 0-37-15</inkml:trace>
  <inkml:trace contextRef="#ctx0" brushRef="#br0" timeOffset="-191997.17">30345 9302 56 0,'0'0'41'16,"0"0"9"-16,0 0 7 15,0 0 16-15,0 0-8 16,0 0-10-16,183-9-9 16,-156 9-23-16,1 0-13 15,4 0-6-15,4 0-4 16,-1 0-11-16,1 0-120 0,1 3-116 16</inkml:trace>
  <inkml:trace contextRef="#ctx0" brushRef="#br0" timeOffset="-191819.29">31274 9319 105 0,'0'0'90'16,"0"0"-28"-16,0 0-17 16,0 0 1-16,0 0-6 15,0 0-20-15,150-5-20 0,-121 5-2 16,-2 0-67-16,4 0-117 15</inkml:trace>
  <inkml:trace contextRef="#ctx0" brushRef="#br0" timeOffset="-191634.35">32046 9314 232 0,'0'0'134'16,"0"0"-112"-16,0 0-20 16,0 0 6-16,0 0 7 15,0 0-15-15,196-2-50 16,-158 2-116-16</inkml:trace>
  <inkml:trace contextRef="#ctx0" brushRef="#br0" timeOffset="-191423.54">32869 9247 69 0,'0'0'251'0,"0"0"-108"15,0 0-74-15,0 0 7 16,0 0-11-16,0 0-38 0,202-41-17 15,-132 38-10-15,3 3-12 16,5-3-214-16</inkml:trace>
  <inkml:trace contextRef="#ctx0" brushRef="#br0" timeOffset="-190488.8">28301 9397 61 0,'0'0'82'0,"0"0"-18"15,0 0 4-15,0 0 7 16,0 0-44-16,0 0 10 16,-9-16 15-16,9 13-15 15,0 3-26-15,2 0 13 16,5 0 4-16,-3 0-30 15,1 0-2-15,0 3-11 16,-1 15-5-16,0 8 5 16,0 6 11-16,1 1 0 15,2 4 6-15,0 0-6 0,3 0-43 16,1 1-87 0,-1 0 8-16,-4-1-28 0</inkml:trace>
  <inkml:trace contextRef="#ctx0" brushRef="#br0" timeOffset="-190299.11">28417 9904 7 0,'0'0'74'0,"0"0"-21"16,0 0 31-16,0 0 5 16,0 0-16-16,0 0 7 15,2 49-42-15,0-37-24 16,-2 3-4-16,0 2-10 15,0 8-7-15,0 3-40 0,0 6-90 16,-9 2-124-16</inkml:trace>
  <inkml:trace contextRef="#ctx0" brushRef="#br0" timeOffset="-190113.06">28454 10490 60 0,'0'0'64'0,"0"0"-20"16,0 0 4-16,0 0-2 16,0 0-16-16,0 0-1 15,0 104-19-15,8-80-10 16,-2 0-4-16,3 2-9 0,-3 4-58 16,4 2-37-16</inkml:trace>
  <inkml:trace contextRef="#ctx0" brushRef="#br0" timeOffset="-189925.06">28568 10990 124 0,'0'0'114'16,"0"0"-19"-16,0 0-19 16,0 0-30-16,0 0 6 15,0 0 10-15,0 85-26 16,2-67-22-16,3-1-10 0,-5 9-3 15,0 3-1-15,0 6-145 16,0 4-152-16</inkml:trace>
  <inkml:trace contextRef="#ctx0" brushRef="#br0" timeOffset="-189737.17">28546 11633 141 0,'0'0'98'0,"0"0"25"15,0 0-37-15,0 0-10 16,0 0-22-16,0 0-23 16,22 111-17-16,-17-80-1 15,-1 1-11-15,1 1-4 16,0 6-19-16,1 0-126 0,3 5-59 16,-3-7-56-16</inkml:trace>
  <inkml:trace contextRef="#ctx0" brushRef="#br0" timeOffset="-189572.26">28637 12293 118 0,'0'0'140'0,"0"0"-20"15,0 0-26-15,0 0-28 16,0 0-9-16,0 0-31 16,23 153 1-16,-15-123-24 15,0 5-3-15,0 1-2 0,-1 4-120 16,-3 2-92-1,0 2-54-15</inkml:trace>
  <inkml:trace contextRef="#ctx0" brushRef="#br0" timeOffset="-189385.22">28713 13058 162 0,'0'0'94'0,"0"0"11"15,0 0-42-15,0 0 25 16,0 0-12-16,0 0-40 15,11 133-5-15,-9-110-21 16,3 3-4-16,0 2-6 16,-1 2-1-16,-2 1-25 15,5-3-99-15,-5-1-55 16,0 2 17-16</inkml:trace>
  <inkml:trace contextRef="#ctx0" brushRef="#br0" timeOffset="-189206.87">28760 13589 24 0,'0'0'86'15,"0"0"21"-15,0 0-3 16,0 0 9-16,0 0-34 16,0 0-9-16,-20 158-15 15,20-143 5-15,0 2-22 16,0-3-13-16,0 7-18 16,0-1 1-16,0 2-6 15,7-2-2-15,-1 2-122 16,1-4-91-16,-2 2-230 0</inkml:trace>
  <inkml:trace contextRef="#ctx0" brushRef="#br0" timeOffset="-189033.1">28765 14284 325 0,'0'0'147'0,"0"0"-39"15,0 0-2-15,0 0-51 16,0 0-35-16,0 0-1 15,-41 120-7-15,41-104-12 16,0 1 0-16,0 4-76 16,0-1-54-16,0-3-82 15</inkml:trace>
  <inkml:trace contextRef="#ctx0" brushRef="#br0" timeOffset="-188388.77">28800 14458 232 0,'0'0'229'15,"0"0"-126"-15,0 0-37 16,0 0 32-16,0 0-7 16,0 0-30-16,-51-31-17 15,51 31 21-15,0 0-18 16,0 0 0-16,0 0-1 0,11 0-28 15,7 0-1-15,11-4-7 16,6 1-10-16,11-4-5 16,8 3-82-16,10 3-127 15,0-6-49-15,-1 3-167 16</inkml:trace>
  <inkml:trace contextRef="#ctx0" brushRef="#br0" timeOffset="-188020.85">29511 14342 419 0,'0'0'322'0,"0"0"-261"16,0 0-47-16,0 0 32 15,0 0 59-15,0 0-35 16,41-45-29-16,-32 41-30 16,3 2-6-16,9-2-5 0,10 1 0 15,5 3-61-15,1 0-55 16,8 0-19-16,-3 0-7 15,3 0 57-15,2 0 85 16,-2 0 0-16,-1 0-1 16,-4 0 1-16,-4 0 1 15,-7 0 12-15,-7 0 42 16,-8 0-14-16,-6 0-18 16,-3 0-14-16,-5 0-9 15,0 0-2-15,0 0-12 0,0 0 14 16,4 0 9-1,8 0 31-15,7 0-7 0,6 0-26 16,6 0-7-16,2 0-4 16,1 0-70-16,0 0-115 15,-1 0-201-15</inkml:trace>
  <inkml:trace contextRef="#ctx0" brushRef="#br0" timeOffset="-187855.13">30657 14299 417 0,'0'0'101'16,"0"0"-78"-16,0 0-10 16,0 0 35-16,0 0-13 15,0 0-23-15,158-41-9 16,-133 41-3-16,4 0-4 0,4-5-34 16,1 5-97-16,-3-2-112 15</inkml:trace>
  <inkml:trace contextRef="#ctx0" brushRef="#br0" timeOffset="-187655.11">31372 14219 559 0,'0'0'104'0,"0"0"-88"16,0 0 13-16,0 0 24 0,0 0-10 15,0 0-31-15,157-28-7 16,-124 26-5-16,1 0-64 16,6 0-118-16,-1-4-179 15</inkml:trace>
  <inkml:trace contextRef="#ctx0" brushRef="#br0" timeOffset="-187457.17">32032 14189 187 0,'0'0'92'0,"0"0"-76"16,0 0 42-16,0 0 97 15,0 0-28-15,0 0-51 16,114-6-15-16,-89 3-16 16,2 2 2-16,0-5-1 0,4 1-46 15,4 0-1-15,3 1-186 16,-3-8-326-16</inkml:trace>
  <inkml:trace contextRef="#ctx0" brushRef="#br0" timeOffset="-187285.14">32821 14151 497 0,'0'0'235'0,"0"0"-204"0,0 0-18 16,0 0 27-1,0 0 2-15,0 0-28 0,190-24-14 16,-141 24-54-16,5 0-63 16,2 0-181-16</inkml:trace>
  <inkml:trace contextRef="#ctx0" brushRef="#br0" timeOffset="-187134.23">33733 14200 629 0,'0'0'163'0,"0"0"-134"16,0 0 26-16,0 0 4 15,0 0-59-15,0 0-34 16,150-75-619-16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3:47:06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17229 14008 203 0,'0'0'55'16,"0"0"-55"-16,0 0-97 15,0 0-23-15</inkml:trace>
  <inkml:trace contextRef="#ctx0" brushRef="#br0" timeOffset="189522.02">24618 17045 1162 0,'0'0'0'15,"0"0"89"-15,0 0-51 16,0 0-38-16,0 0-453 15</inkml:trace>
  <inkml:trace contextRef="#ctx0" brushRef="#br0" timeOffset="200759.51">17746 13936 6 0,'-7'0'45'0,"-2"0"-17"15,1 0-1-15,-4 0 9 16,1 0-14-16,-2 0-1 15,1 0 11-15,-1 0 7 16,5 0 5-16,-4 3-12 16,5-3-5-16,-1 2-5 0,0 3-5 15,6-1-7-15,-2 1-4 16,4 2-1-16,0-5-3 16,0 6 14-16,22-1 18 15,12-4 17-15,3-1 1 16,4-2-18-16,-1 0-14 15,-9 0-4-15,-10 0-7 16,-11 0-7-16,-7 0-2 16,-3 0-21-16,0 0-11 15,-7 0 11-15,-20 0 21 16,-2 0 0-16,0 0-26 16,4 0-7-16,6-5 20 0,1-6 11 15,2 1 3 1,5-2-1-16,2 5 1 0,7-2 7 15,0 1-5 1,2 4 4-16,0 0 1 0,0 2 5 16,0 2 8-16,0 0-3 15,0 0-16-15,4 14-1 16,3 17-1-16,1 4 2 16,-5 11 1-16,-1 5 3 15,3 1-6-15,4-10-72 16,11-13-247-16</inkml:trace>
  <inkml:trace contextRef="#ctx0" brushRef="#br0" timeOffset="201460.19">18835 13968 318 0,'0'0'147'0,"0"0"-91"16,0 0-6-16,0 0 0 15,0 0-29-15,0 0 7 0,101-1-6 16,-69-2-6-16,-1 1-3 16,-2 2-6-16,-5 0-4 15,-6-4-1-15,-4 3-2 16,-8-1 0-16,-6 2-1 15,0-2-22-15,0-1-31 16,0-3 37-16,-16-4-36 16,-3 0 9-16,-4-2 24 15,3-2 16-15,5 2 4 16,1 0 0-16,5 4 1 16,0 2 7-16,7 4 11 0,-2 2 15 15,4 0-12 1,0 0-21-16,-3 6 5 0,3 13-5 15,0 7 7-15,0 6 4 16,0 2-5-16,0-3-6 16,0 6 6-16,7-7-7 15,8-2-120-15,6-10-253 16</inkml:trace>
  <inkml:trace contextRef="#ctx0" brushRef="#br0" timeOffset="202169.27">20139 13939 282 0,'0'0'223'0,"0"0"-133"15,0 0-15-15,0 0-4 16,0 0-20-16,0 0-4 15,97-10-8-15,-61 3-17 16,6 1-11-16,1-1-7 16,-1 2 2-16,-5 1-6 15,-8 2-2-15,-6 0-28 0,-15 2-14 16,-3 0-10-16,-5 0-11 16,0 0 21-16,-13 0 43 15,-10-1 1-15,-4-6 1 16,0 2 5-16,4-6-3 15,0 3 1-15,3-5-1 16,5 2 1-16,3 3 0 16,5 1 1-16,5 7 15 15,2 0 9-15,0 0-1 16,-2 0-25-16,2 9-1 16,0 17 2-16,0 10 4 15,0 2-4-15,0 4 5 16,0-2-8-16,0 1 3 0,0-5-4 15,9-7-8-15,15-4-190 16,10-11-316-16</inkml:trace>
  <inkml:trace contextRef="#ctx0" brushRef="#br0" timeOffset="202753.67">21489 14006 460 0,'0'0'156'16,"0"0"-76"-16,0 0-44 15,0 0 0-15,0 0 47 0,0 0-18 16,73 0-51-16,-32 0-7 15,-6 0-3-15,-6 0-4 16,-6 0-17-16,-13 0-24 16,-3 0 5-16,-7-2 4 15,0-5 22-15,0-3 6 16,0-5 4-16,-13 1 0 16,-3 0 0-16,1 0 6 15,1 2-3-15,3 3 13 16,1 0-1-16,8 4-5 15,-2 5 9-15,4 0 8 16,0 0-16-16,0 0-10 16,0 0-1-16,0 17-1 0,0 7 1 15,0 8 6-15,0 4-4 16,0 3-1-16,6-2 0 16,11 2-1-16,7-7-2 15,7-3-118-15,7-6-148 16</inkml:trace>
  <inkml:trace contextRef="#ctx0" brushRef="#br0" timeOffset="203296.04">22753 13980 100 0,'0'0'359'0,"0"0"-219"16,0 0-66-16,0 0-46 16,0 0 7-16,0 0-7 0,77-8-13 15,-54 8-5-15,-4 0-4 16,2 0 0-16,-1-1-2 16,0-3 0-16,-2-5-1 15,0 1 1-15,-3-1-2 16,-3-3-2-16,-8-3-7 15,-4 5 7-15,0-8 0 16,0 4 0-16,-12 0 5 16,-5 2 2-16,1 3 0 15,5 4 1-15,3 5 8 16,0 0-3-16,2 5-8 16,-3 22-4-16,1 7 6 15,0 9 1-15,6 0 19 0,2 2-5 16,0-3-3-1,2-3-10-15,27 5-9 0,16-11-93 16,11-8-753-16</inkml:trace>
  <inkml:trace contextRef="#ctx0" brushRef="#br0" timeOffset="204337.63">24691 13828 236 0,'0'0'186'0,"0"0"-74"15,0 0 16-15,0 0-15 16,0 0 7-16,0 0-35 16,-35 0-22-16,35 0-12 15,0 0-12-15,0 0 9 16,2 0-26-16,21 0-8 15,10 4-6-15,0-2-8 16,1 4-53-16,-10-2-50 0,-5 3-6 16,-9 0-13-1,-10 3 2-15,0 0-23 0,-2 2 36 16,-25-2 30-16,1-1 31 16,-6 0 46-16,3-1 8 15,8-2 9-15,3-2 25 16,1 1 31-16,13-5-4 15,4 0-9-15,0 3 4 16,4-3 26-16,33 2-23 16,14 0-39-16,11-2-19 15,6 0-9-15,-2 0-183 16,-6 0-364-16</inkml:trace>
  <inkml:trace contextRef="#ctx0" brushRef="#br0" timeOffset="204612.81">25314 13851 476 0,'0'0'179'15,"0"0"-72"-15,0 0-14 16,0 0 22-16,0 0-32 15,0 0-33-15,-21-35-23 16,21 35-17-16,0 16-7 16,0 20 2-16,5 12-4 0,7 11 3 15,1-4 3-15,-2-1-7 16,-9-4-25-16,-2-7-241 16,0-15-380-16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3:47:50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24286 6320 148 0,'0'0'124'0,"0"0"-27"15,0 0-49-15,0 0 7 0,2 0 31 16,3 0-62-16,-1 0 21 16,-4 0-1-16,0 0 3 15,0 0-19-15,0 0 18 16,0 0-23-16,0 0 4 16,0 0-17-16,0 0 17 15,0 0 0-15,0 0-5 16,0 0 8-16,0 0-6 15,0-1 5-15,0 1 3 16,0-5 14-16,0 1-14 16,0 1 1-16,0-2-17 15,0 1 9-15,0 2 1 16,0 2 17-16,0 0-11 16,0 0-13-16,0 0-12 15,0 0 6-15,0 0-13 0,0 0-3 16,0 0 0-16,12 0 3 15,5 13 7-15,8 11-7 16,4 8 6-16,0 6-6 16,2 6 3-16,2 2 2 15,-2-5-1-15,-4-2-2 16,-4-8-4-16,-8-11 4 16,-5-8-4-16,-6-7 4 15,-2-3-2-15,0-2 1 16,-2 0 6-16,0 0 3 15,2 0-2-15,-2-4-8 16,0-10-60-16,0 0-42 16,0-5-127-16,0-2-183 0</inkml:trace>
  <inkml:trace contextRef="#ctx0" brushRef="#br0" timeOffset="412.26">24618 6242 321 0,'0'0'135'0,"0"0"-24"16,0 0-13-16,0 0-26 16,0 0-2-16,0 0 5 0,-13-44-19 15,10 37-13-15,3 0 7 16,-2 1-7-16,0 2-17 15,2 4 16-15,-2 0-11 16,2 0-9-16,-2 0-20 16,-1 0-2-16,-1 0-23 15,-7 20-4-15,-7 15 27 16,-4 8 6-16,-5 11-5 16,1 11 5-16,-3 9-5 15,0 4-1-15,-2 0 1 16,-1-8 3-16,8-12 2 15,5-14 3-15,9-15-1 0,5-14 0 16,3-6 2-16,2-8-9 16,0-1 5-16,0 0 11 15,0 0-17-15,17-7-27 16,10-13-89-16,9-7-302 16</inkml:trace>
  <inkml:trace contextRef="#ctx0" brushRef="#br0" timeOffset="1175.52">25140 6389 525 0,'0'0'222'15,"0"0"-72"-15,0 0-22 16,0 0-9-16,0 0-55 0,0 0-13 16,14-15-26-16,-10 15-6 15,-4 0-9-15,2 0-1 16,2 0-7-16,-1 0-2 16,3 0-4-16,-2 12 4 15,4 2-2-15,-4-1 2 16,0-3 4-16,1-3-3 15,-3-5 1-15,-2-2 2 16,0 0-2-16,0 0-1 16,0 0 12-16,4-7 4 15,1-14-6-15,-2-2-3 16,-3 0-8-16,0 3-3 16,0 2-5-16,0 5 8 0,0-2 2 15,0 7 0-15,0-1-1 16,0 9-1-16,0 0 0 15,0 0-3-15,0 0-9 16,-3 0-7-16,-4 0-11 16,-4 9 15-16,-3 11 15 15,-1 6 4-15,-1 9-2 16,1 4 2-16,4 10-4 16,2 1 0-16,9-2 2 15,0-4-2-15,0-8 2 16,18-10 7-16,11-10 43 15,6-10-9-15,7-6 10 0,-1 0-13 16,-3-14-10-16,-9-8-13 16,-7-2-13-16,-6-3 7 15,-6 4-9-15,-6-3-2 16,-4 6-37-16,0 2-78 16,0 3-115-16,-4 6-253 15</inkml:trace>
  <inkml:trace contextRef="#ctx0" brushRef="#br0" timeOffset="2435.46">25543 6399 495 0,'0'0'125'16,"0"0"-2"-16,0 0-78 15,0 0-23-15,0 0-14 16,0 0-8-16,18-22-14 16,-14 22 14-16,-1 5-3 15,-1 5 1-15,0 2 2 16,0-2 3-16,-2-3 2 16,3-3 0-16,-3-2-2 15,0-2 3-15,0 0 0 16,0 0 9-16,2 0 17 0,-2 0 33 15,0 0 25 1,0-9-29-16,0-5-43 0,0-1-14 16,0-2 3-16,0 1-7 15,-5 2 0-15,-1 2 3 16,-1 2 0-16,5 4-2 16,-2 2 6-16,2 1 2 15,-1 3 13-15,3 0-11 16,-2 0-5-16,0 0-6 15,-5 0-11-15,-2 0-1 16,-2 12 11-16,2 3-1 16,0 5 2-16,-2 5-2 15,-1 5 2-15,-1 2 0 16,3 6 3-16,0 3-2 16,1 2 0-16,5-5-1 0,4-3 0 15,0-9 0-15,0-11 0 16,0-5 0-16,9-8 0 15,5-2 13-15,3 0-2 16,6-16-4-16,1-12 7 16,-2-10-8-16,-2-4-5 15,-2-3 0-15,-7 4 1 16,0 7 0-16,-6 10 1 16,-3 10 3-16,-2 7 22 15,0 3 10-15,0 4-18 16,0 0-12-16,0 0-8 15,3 0-7-15,-3 0-9 16,0 0 4-16,0 13 3 0,0 6 7 16,0 10 2-16,0 0 0 15,0 5 2-15,6-1 1 16,-2-3-2-16,3-4 0 16,-1-8-1-16,-3-4 2 15,4-8 0-15,-7-4-1 16,2-2 4-16,5 0 4 15,-1 0 6-15,8-20-5 16,1-12 1-16,-1-4-8 16,1-5 1-16,-1 7 2 15,-3 7-5-15,-3 7-1 16,0 6 27-16,1 3 6 16,-3 8-4-16,-2 3-12 15,1 0-9-15,-1 0-8 0,1 0-14 16,2 14 10-16,-3 8 2 15,2 3 2-15,-3 3 5 16,-1 1-3-16,2-3-2 16,-1-3 0-16,-1-6 0 15,3-5 2-15,-5-6-1 16,0-2-1-16,2-4 2 16,0 0 7-16,4-6 8 15,6-20-6-15,1-10-11 16,2 0-1-16,-3 2 0 15,3 4-2-15,-5 4 3 16,1 3 0-16,2 5 0 0,-6 6 0 16,-3 5-3-16,1 2-1 15,-3 5 3-15,0 0-5 16,2 0-8-16,-2 2 0 16,4 17 14-16,-2 2-3 15,2 6-2-15,3 0 3 16,-5 0 2-16,6-3 0 15,-1-4 1-15,-1-4-1 16,4-6 0-16,-1-2 1 16,-3-8 1-16,6 0 5 15,1 0 13-15,2-18-3 16,2-3-9-16,-1-4-2 16,-5 2-6-16,-1 5-45 15,-10 3-159-15,-2 1-326 0</inkml:trace>
  <inkml:trace contextRef="#ctx0" brushRef="#br0" timeOffset="4844.1">26549 6322 421 0,'0'0'220'0,"0"0"-18"15,0 0-61-15,0 0-28 16,0 0-39-16,0 0-2 16,22-30-30-16,-20 26-13 15,-2 0 18-15,0 2 5 16,0 2-23-16,0 0-4 16,0 0-5-16,0 0-13 0,0 0-7 15,0 0-4-15,0 0-2 16,-2 9-6-16,-9 12 12 15,-2 5-1-15,3 6 5 16,0 2-4-16,5 1 0 16,5-3 0-16,0-4-1 15,0-7 2-15,11-2 3 16,3-7-3-16,-5-6 3 16,-1-6 0-16,1 0-3 15,3-18 4-15,1-16-5 16,1-10-3-16,-6-4-9 15,-4 3-20-15,-1 3-29 0,-3 8 37 16,0 10 16-16,-3 6-5 16,-7 10 9-16,0 4-4 15,-1 4-8-15,1 0 4 16,-7 12 4-16,-5 13 6 16,2 7 2-16,4-1 2 15,8 1 1-15,6-2 0 16,2-2 2-16,0-2 8 15,8-4-5-15,13-3-1 16,-1-9 0-16,4-10 4 16,3 0-4-16,4-10 1 15,2-20-6-15,0-7-2 16,-1 1-22-16,-6 2 0 16,-1 6 12-16,-4 7 8 15,-6 7 2-15,-1 3 0 0,-8 7 0 16,-2 2 2-16,1 2 7 15,-1 0-9-15,4 0-13 16,-2 13 13-16,0 5 17 16,1 3-5-16,0 3-3 15,0 3-1-15,-3-1-5 16,-2-3 0-16,3 1-2 16,-3 1 0-16,0-5 0 15,0-6 0-15,-2-7 1 16,0-2 0-16,0-5 1 15,0 0 9-15,0 0 11 16,4-18 2-16,4-10-25 0,-2-2-27 16,3-3 16-16,5 1 3 15,3 2 6-15,4 6 1 16,-1 4 1-16,-1 6 11 16,0 2 12-16,-11 8-2 15,-1 2-1-15,-3 2-6 16,1 0-14-16,0 0-3 15,1 18 0-15,3 2 2 16,0 5 1-16,2-3 0 16,-4-1 1-16,1-1 1 15,0 1-2-15,0 1 0 16,3-2 1-16,3-2 0 16,1-6 2-16,3-4-3 0,-3-8-13 15,2 0-18-15,-2-22-7 16,3-14-45-16,-2-7-22 15,-5-1-60-15,-3 3 26 16,-3-3 123-16,-5 1 16 16,0-1 0-16,0 1 26 15,0 6 34-15,0 7 25 16,0 9 10-16,-3 7-18 16,3 7-12-16,0 3-28 15,0 1 4-15,-2 2-2 16,0 1-28-16,0 0-4 15,2 0-6-15,0 0-1 0,0 0-11 16,-2 0 2-16,0 13-16 16,-3 12 25-16,1 8 0 15,2 10 3-15,2 3-6 16,0 6 6-16,0 3-2 16,0-5-1-16,0-3 12 15,0-2-11-15,4-6 1 16,5-7 5-16,-3-9-4 15,-1-9-2-15,-3-8-1 16,3-6-15-16,-1 0-52 16,5-26 26-16,4-13-59 15,1-6-87-15,1-1 73 16,1 4 113-16,-3 9 1 16,-1 8 95-16,-4 8 34 15,-3 9-38-15,-1 4 17 0,-4 4-54 16,0 0-40-16,0 2-14 15,4 22-9-15,2 4 9 16,4 6 9-16,1-2-8 16,3-5 6-16,1-3-4 15,1-7 1-15,-1-4-1 16,-1-8 5-16,-1-5-4 16,-1 0-4-16,1-1-14 15,0-23-20-15,1-5-23 16,-1-5 3-16,3 4 49 0,-3 0 5 15,-1 4 0 1,-4 8 20-16,-3 4 25 0,-3 9 10 16,-2 2 6-16,2 3-21 15,0 0-22-15,-2 0-13 16,2 0-5-16,0 0-4 16,1 14-6-16,2 16 10 15,-1 10 1-15,0 9 4 16,1 14 2-16,-1 12-6 15,0 7 1-15,2 2-2 16,2-4-3-16,-3-8 3 16,3-5 6-16,0-7-6 15,-2-6-1-15,-2-8 1 16,1-7 2-16,-1-10 3 16,-4-7-5-16,2-9 2 0,-2-5 0 15,0-6 5 1,0-2-1-16,-17 0 14 0,-8 0-5 15,-4-16-9-15,-4-14 0 16,-3-8 3-16,5-11 8 16,7-5-12-16,1 0 0 15,12-4-3-15,9-1 6 16,2-3-2-16,0 0-5 16,9-4-1-16,18-2-3 15,12 5-13-15,9 8-18 16,-4 11-26-16,-1 9-82 15,-8 14-107-15,-8 4-411 16</inkml:trace>
  <inkml:trace contextRef="#ctx0" brushRef="#br0" timeOffset="5340.51">28227 6072 488 0,'0'0'164'16,"0"0"12"-16,0 0-35 16,0 0-15-16,0 0-39 15,0 0-2-15,0 0 7 16,-4-79-30-16,4 76-15 16,0 3-9-16,0 0-7 15,0 0-20-15,0 0-11 16,0 0-3-16,0 0-6 15,0 21 1-15,0 14 6 16,0 9 2-16,0 8 5 0,0 9-4 16,4 0-1-16,1 3 0 15,-1-6 1-15,3-5 4 16,0-9-5-16,-1-10 0 16,1-12 0-16,-5-12-6 15,0-10-52-15,0 0-17 16,1-15 7-16,-1-14-154 15,-2-11-433-15</inkml:trace>
  <inkml:trace contextRef="#ctx0" brushRef="#br0" timeOffset="5513.49">28159 6316 745 0,'0'0'285'0,"0"0"-140"0,0 0-46 16,0 0-37-16,0 0-14 15,0 0-27-15,84 0-16 16,-46-6 0-16,-2-4-5 16,-3 1-53-16,-2-4-102 15,0 1-259-15</inkml:trace>
  <inkml:trace contextRef="#ctx0" brushRef="#br0" timeOffset="6545.31">28645 6310 430 0,'0'0'138'0,"0"0"-50"16,0 0-58-16,0 0-14 16,0 0 0-16,0 0-3 15,0 2 0-15,0-2 0 16,0 0 9-16,0 2-5 15,0-2 3-15,0 0 3 16,-6 0-1-16,2 0 18 16,-3 0 26-16,1 0-2 15,2-10-42-15,-3-2-3 16,2-2 5-16,1 0 0 0,-1 4 18 16,1-2 15-1,-2 6-22-15,1-1 3 0,-2 4-7 16,5 3-11-16,-1 0-4 15,-1 0-8-15,-2 0-8 16,-6 0-6-16,1 3 1 16,-2 6 1-16,1 5-1 15,2 2 4-15,-1 0 1 16,-1 4 1-16,1 0 0 16,-1 5-1-16,4-2 0 15,1 4 4-15,3 2-2 16,2-3-1-16,2-4 2 0,0-5-3 15,0-10-15 1,4-4-22-16,13-3 30 0,4 0 7 16,4-20 2-16,-3-4 5 15,-2 0 0-15,-2 0-5 16,-7-1-2-16,-2 6 4 16,-4 2-1-16,-1 3 0 15,0 6-3-15,-2 2 1 16,0 6 4-16,1 0 1 15,-3 0-6-15,0 0-2 16,2 0-12-16,0 0-1 16,3 19 11-16,2-2 2 15,3 9 2-15,4 1 1 16,4 1-1-16,0-2 1 16,1-5-1-16,2-4 2 0,1-12 0 15,3-5 4 1,-1-3 3-16,0-28 9 0,-3-4-10 15,-10-5 0-15,-2-1-6 16,-7 2-2-16,-2-2 0 16,2 3 0-16,-2 1 2 15,0 5-1-15,0 6 9 16,0 9 24-16,0 5 0 16,0 6-6-16,3 4-2 15,-3 2-13-15,2 0-11 16,-2 0-2-16,0 0-16 15,0 12 6-15,0 13 6 0,0 6 8 16,0 9-4-16,0 5 2 16,0 4-2-16,0 4-1 15,0-3 1-15,0-2 1 16,0-6-1-16,0-11 0 16,0-10-2-16,0-13-2 15,0-6 4-15,2-2 24 16,2-6 19-16,5-21 9 15,5-12-38-15,3-5-6 16,6-2-5-16,1 1-3 16,3 3-2-16,-2 8-15 15,-6 6-13-15,-5 12-28 16,-12 10-48-16,-2 6-55 16,0 0-120-16,-2 12-270 15</inkml:trace>
  <inkml:trace contextRef="#ctx0" brushRef="#br0" timeOffset="6744.38">28934 6365 608 0,'0'0'324'0,"0"0"-143"15,0 0-49-15,0 0-29 16,0 0-36-16,0 0-51 16,40 0 2-16,-22 3-18 15,0 21 0-15,1 9 0 16,2 3 0-16,-6 0 0 15,5-4-26-15,-4-8-74 16,0-8-56-16,-3-16-135 0,-6 0-240 16</inkml:trace>
  <inkml:trace contextRef="#ctx0" brushRef="#br0" timeOffset="7183.46">29208 6368 706 0,'0'0'235'16,"0"0"-52"-16,0 0-53 15,0 0-52-15,0 0-29 16,0 0-38-16,52-34-5 16,-44 33-6-16,4 1 4 15,-1-3-2-15,2-1-2 16,1-2 2-16,-6 0 5 16,1-1-3-16,0-2-3 0,-4 2-1 15,1-4-10-15,-1-1-4 16,-5-2-6-16,0 2 13 15,0 2 6-15,0 2-1 16,0 4 0-16,0 1 2 16,0 2 3-16,0-1-1 15,-7 2 4-15,-2 0-6 16,-7 0-2-16,1 0-4 16,1 12 3-16,1 4-6 15,2 6 7-15,0 5-1 16,4 1-2-16,3 2 5 15,4 3-2-15,0 1 4 0,0-1 2 16,9-6 12-16,20-8 6 16,11-11-10-16,13-8 14 15,3-3 6-15,-2-23-17 16,-8-11-5-16,-13-5-10 16,-10 1-30-16,-14-1-129 15,-9 5-222-15</inkml:trace>
  <inkml:trace contextRef="#ctx0" brushRef="#br0" timeOffset="8100.25">30194 6025 500 0,'0'0'263'0,"0"0"-112"15,0 0-48-15,0 0-27 16,0 0-21-16,0 0 8 15,0-35-10-15,0 35-9 16,0-2-22-16,0 2-1 16,0 0-3-16,0 0-18 15,0 4-1-15,0 20-24 16,0 8 25-16,-6 7 11 0,2 4 3 16,2-5-14-1,2 0 2-15,-2-4 2 0,2-4 7 16,0-8-11-16,0-5-92 15,0-12-144-15,2-5-347 16</inkml:trace>
  <inkml:trace contextRef="#ctx0" brushRef="#br0" timeOffset="8520.5">30728 5927 520 0,'0'0'217'0,"0"0"-46"15,0 0-15-15,0 0-48 16,0 0-20-16,0 0-23 16,0-20-20-16,2 20-24 15,-2 0-12-15,0 0-9 16,2 0-12-16,2 10-8 16,0 17 17-16,2 7 3 0,-1 5 5 15,-3 1-1-15,2 2 1 16,-4-5-3-16,0-2-1 15,4-10 3-15,-1-7-1 16,0-6-3-16,-3-6-31 16,0-6-85-16,0 0-52 15,0 0-50-15,-6-20-532 16</inkml:trace>
  <inkml:trace contextRef="#ctx0" brushRef="#br0" timeOffset="8963.51">30693 6092 955 0,'0'0'221'0,"0"0"-119"16,0 0-18-16,0 0-33 16,0 0-43-16,0 0 2 15,107-14-8-15,-78 11 0 16,-5 3-2-16,-2-1 0 16,-1-1-1-16,1-4-3 15,-4 0-18-15,-2-1-17 16,-5 6 12-16,-5-1 21 15,-4 2-1-15,-2 0 2 16,0 0-17-16,0 5-10 16,0 18 31-16,0 0 1 15,0 6 0-15,0-3 18 16,0 0-10-16,2-5-4 16,10-8 1-16,3-3 5 15,1-7-1-15,4-3 3 0,2 0 0 16,1-13-1-16,-3-12-2 15,-3-4-6-15,-10 3 1 16,-7 1-4-16,0 4 6 16,-7 1-2-16,-15 5 23 15,-4 6-5-15,3 4-1 16,1 5-19-16,1 0-2 16,13 0-1-16,-1 0-5 15,9 0 4-15,0 0-59 16,0 2-88-16,25-2-87 0,10 0-160 15</inkml:trace>
  <inkml:trace contextRef="#ctx0" brushRef="#br0" timeOffset="9411.48">31594 5821 228 0,'0'0'636'16,"0"0"-504"-16,0 0 3 16,0 0-58-16,0 0 6 15,0 0-14-15,6-18-27 16,-6 18-23-16,0 0 1 16,0 0-4-16,0 0-7 0,0 0-9 15,0 0-9-15,-2 8-1 16,-9 12 10-16,-7 8 1 15,2 4-1-15,1 2 2 16,1 4-3-16,3 1 2 16,4-2-2-16,5-1-1 15,2-1 1-15,0-5 1 16,0-4-2-16,18-8 3 16,11-11-1-16,2-4 8 15,0-3 0-15,-4-3-8 16,-11-12-8-16,-12-2 7 15,-4 3-5-15,0 1 6 0,-20 3-8 16,-7 4 5-16,-4 6 1 16,2 0-1-16,-2 9 3 15,-1 18-4-15,7 3-76 16,2-2-114-16,11-4-259 16</inkml:trace>
  <inkml:trace contextRef="#ctx0" brushRef="#br0" timeOffset="12627.55">24411 7686 273 0,'0'0'190'0,"0"0"-78"0,0 0-5 16,0 0-14-1,0 0 8-15,0 0-17 0,0 0 1 16,0-3-1-16,0 3-21 15,0 0-14-15,0 0 5 16,0 0-7-16,0 0-1 16,0 0-30-16,0 0-13 15,-2 0-3-15,-3 0-6 16,-3 0 2-16,-4 11 4 16,-3 5 0-16,1 2 0 15,1 3-2-15,-1 4 1 16,3 5-4-16,3 2 4 15,3 2-2-15,5-1 2 16,0-5 1-16,0-6 0 0,13-4 0 16,14-4 0-1,-2-9 6-15,-4-5 5 0,4 0-4 16,-7-4-6-16,-3-21-1 16,4-11-19-16,-11-8-20 15,-5-5-6-15,-3-1-8 16,0 4 16-16,0 8 24 15,-3 11 9-15,-7 12 4 16,-1 9 16-16,-1 6 4 16,1 0-8-16,-5 0-8 15,1 24-2-15,-1 5 5 16,3 6-2-16,4 5 0 16,4-4-3-16,5 0 0 0,0-5-2 15,0-8 2-15,16-4-1 16,5-10 1-16,-2-6 5 15,4-3 7-15,-1 0 2 16,5-21-5-16,-1-7-11 16,1-2-9-16,0-2-12 15,-1 1 4-15,-1 4 13 16,2 3-3-16,0 6 7 16,-2 6-6-16,-10 3 4 15,-2 9 1-15,-6 0 1 16,0 0-5-16,1 19 5 15,-1 8 12-15,0 8 7 16,-7 1-6-16,0 0-4 16,0-2-1-16,0-8-5 0,0-6 0 15,0-7-2-15,0-8 0 16,0-2 4-16,0-3 0 16,0 0 7-16,0 0 6 15,0-21-17-15,0-11-1 16,0-5-36-16,11-3 26 15,7-3 8-15,2 5 2 16,2 2 4-16,3 6-3 16,0 6 26-16,-6 6-16 15,-3 11 22-15,-7 4-6 16,-3 3-14-16,-2 0-13 16,4 14 0-16,1 12 3 15,-3 6-1-15,3 3 6 0,-4 2-4 16,-1-1-2-16,-2-5 2 15,3-7 3-15,-3-6-7 16,0-9-55-16,4-7-75 16,6-2-187-16,8-11-514 15</inkml:trace>
  <inkml:trace contextRef="#ctx0" brushRef="#br0" timeOffset="13655.51">25420 7645 288 0,'0'0'131'0,"0"0"-89"16,0 0-22-16,0 0 10 15,0 0 20-15,0 0 30 16,-2 9-7-16,2-9-41 15,0 2-14-15,0-2-6 16,0 0 3-16,0 0 20 16,0 0 10-16,0 0 18 15,0 0 24-15,0 0-14 16,0 0-30-16,0 0-28 16,0 8-14-16,-2 6 3 0,-7 4-4 15,-1 4 9-15,-2 2 2 16,5 4 0-16,3 0 14 15,4 2-14-15,0-2-3 16,0 1 2-16,9-10-2 16,13-5-5-16,1-7 10 15,1-7 4-15,-2 0-3 16,-4-14-9-16,-7-15-5 16,-7-7-57-16,-4-2-11 15,0-2-34-15,-12 1 60 16,-11 6 36-16,-2 8 6 15,4 11 23-15,9 7 61 0,-1 7 2 16,1 0-55-16,1 0-12 16,3 18-2-16,-2 3-6 15,10-2-3-15,0 1 6 16,0 1-7-16,16-4 1 16,11-2-5-16,6-6 8 15,3-4-2-15,-1-5 0 16,4 0-2-16,-6-2-7 15,-4-21-34-15,-3-5-16 16,-3-6-7-16,-11-3 26 16,-4 2 25-16,-1 1 6 15,-7 2 1-15,2 3 25 16,0 8 24-16,-2 4-11 0,2 7 11 16,-2 7 4-1,0 3-32-15,0 0-11 0,0 0-11 16,0 5-21-16,0 21 10 15,0 6 11-15,0 11 0 16,0 3 5-16,5 8-9 16,0 11 6-16,-1 2-4 15,-2 8 4-15,3 1-1 16,3 0 3-16,-1 5 2 16,4 0-1-16,-2-10-4 15,0-12 2-15,5-16-2 16,-4-21-1-16,-3-10 8 0,5-12-7 15,-6 0 2 1,3-8 20-16,-2-18-1 0,-7-10-10 16,0-7-8-16,-12-3-4 15,-12-5-5-15,-7 0-20 16,4 5 16-16,5 7 5 16,6 8 3-16,7 7 1 15,5 9 3-15,4 7 1 16,0 7-3-16,0-1 8 15,0-1 2-15,0-1-8 16,15-1 1-16,3-1-1 16,0-2-3-16,-2 2 0 15,2-1-7-15,-5-1-112 16,3-6-152-16,3-1-636 16</inkml:trace>
  <inkml:trace contextRef="#ctx0" brushRef="#br0" timeOffset="14820.87">26172 7715 706 0,'0'0'154'0,"0"0"-124"16,0 0 1-16,0 0-25 15,0 0-6-15,0 0 0 16,4-55 3-16,-4 49 1 15,0-3 30-15,0-3 38 0,4 1 7 16,-4-3-24-16,4-2-25 16,-2-2-10-16,-2-3-12 15,0 4 9-15,0-2-13 16,0 4 15-16,0-2 2 16,0 6-6-16,0-2 8 15,0 4 0-15,0 1 19 16,0 1-19-16,-2 3-1 15,-2 4-5-15,4 0-9 16,0 0-7-16,0 0-1 16,-2 0-9-16,-4 2-7 15,2 18 14-15,-1 6 2 0,-3 4-1 16,0 7 0-16,4 2 1 16,4 6-3-1,0 1 3-15,0 0-1 0,2 0 3 16,12-8-1-16,-3-4-1 15,5-11 3-15,1-11-3 16,-1-12-7-16,4 0-13 16,-2-17 8-16,2-19-34 15,-3-10-10-15,2-6 18 16,-6-3 32-16,-2-1-10 16,-4 1 15-16,-5 2 0 15,-2 11-1-15,0 12 2 16,0 15 8-16,0 8 36 15,0 7-7-15,0 0-37 16,0 0-6-16,2 24-15 0,-2 6 21 16,2 5 7-16,0 2 5 15,3-1-3-15,1 3 7 16,2-3-3-16,-4 3-8 16,0-4 3-16,-4 2-5 15,0-3 7-15,2-2-7 16,-2-9 3-16,0-6-5 15,0-7-1-15,3-10-10 16,3 0-28-16,6 0 38 16,7-23-4-16,4-3-1 15,4-4-4-15,0-2 7 16,2 2 2-16,-5 2 0 16,-4 9 1-16,-6 7 0 0,-8 6 12 15,-4 6 8-15,-2 0-21 16,0 0-9-16,5 19-5 15,1 1 14-15,2 5 13 16,-2-2-4-16,-4 0-7 16,2-4 0-16,3 0-2 15,0-6 4-15,0-3-4 16,-1-3 5-16,1-3-5 16,1-4 2-16,9 0 9 15,1 0 0-15,3-14 0 16,4-9-4-16,-7 2-7 15,0 0-26-15,-7 1 4 16,-2 1-2-16,0-1 5 16,0 1 8-16,0 1 9 0,-5 0 0 15,0 3 2-15,-1 3 0 16,-3 4 0-16,0 5 0 16,0 1 0-16,0 2 0 15,0 0-9-15,-9 0 5 16,5 0 0-16,-1 0 1 15,3 0 0-15,2 12-10 16,0 6 2-16,0 9 11 16,13 6 14-16,12 6 5 15,6 0-1-15,4 0-6 16,3-10-3-16,-2-8-2 0,0-13 3 16,-10-8-10-1,-6-18-51-15,-9-22-84 16,-11-6-270-16</inkml:trace>
  <inkml:trace contextRef="#ctx0" brushRef="#br0" timeOffset="15029.47">26232 7552 788 0,'0'0'301'0,"0"0"-160"16,0 0-33-16,0 0-23 0,0 0-70 16,0 0-11-16,174-57-4 15,-122 41-17-15,-8 1-104 16,-11-4-189-16</inkml:trace>
  <inkml:trace contextRef="#ctx0" brushRef="#br0" timeOffset="16041.5">26901 7736 388 0,'0'0'176'16,"0"0"-95"-16,0 0-18 16,0 0-8-16,0 0-33 15,0 0 0-15,147-80-4 16,-134 69 0-16,-8-2 13 15,-3 1 27-15,-2-2-1 16,0 0-9-16,0 1-3 0,0-1 0 16,-7 6-23-16,3 1 1 15,2 3-14-15,-1 1 4 16,3 3-1-16,-2 0-6 16,0 0-6-16,0 0-1 15,-2 0-14-15,-5 0 5 16,-1 5 10-16,0 4 2 15,-2 4 0-15,1-4-2 16,-2 4 0-16,1-1 0 16,4 4-1-16,-1 2 0 15,5 1-4-15,-2 6 5 16,6 3 6-16,0 0-3 0,0 0 4 16,0 1-7-16,12-4 12 15,8-3 4-15,9-6 3 16,2-6 1-16,5-8 33 15,-2-2-13-15,-3 0-11 16,-2-20-9-16,-2-3-8 16,-4-6-1-16,0-1-10 15,0 2-1-15,-3 0-84 16,-3 5-54-16,-1 2-146 16,-5 1-501-16</inkml:trace>
  <inkml:trace contextRef="#ctx0" brushRef="#br0" timeOffset="16435.47">27536 7503 561 0,'0'0'192'15,"0"0"-58"-15,0 0-15 16,0 0-16-16,0 0-37 16,0 0-18-16,2-28-39 15,7 28-5-15,3 18-4 0,1 4 0 16,7 6 8-16,-2 3-5 16,0 1 1-16,0-5-3 15,-5-3 1-15,-2-4-2 16,-2-11 0-16,-7-4 1 15,-2-5 3-15,0 0-3 16,0 0 22-16,2-8 55 16,1-15-37-16,-1-9-38 15,-2-2-3-15,0 0-39 16,0-1-37-16,0 2-64 16,0 5-103-16,0 8-84 15,4 5-150-15</inkml:trace>
  <inkml:trace contextRef="#ctx0" brushRef="#br0" timeOffset="18553.25">27980 7497 242 0,'0'0'336'0,"0"0"-228"16,0 0-41-16,0 0-41 16,0 0-22-16,0 0-2 15,36 2 2-15,-32 1 0 16,-4-2-2-16,0 2-1 16,2-2 16-16,-2 2-9 15,2 0-1-15,-2-1 2 0,0-2-5 16,0 2-2-16,2-2 2 15,-2 0 12-15,0 0 63 16,0 0-3-16,0 0-27 16,0 0-1-16,0 0 0 15,0-2-39-15,0-7-8 16,0 0 1-16,0 0 2 16,0-1 20-16,0-3 3 15,0 3 7-15,0 4 10 16,-2 1 5-16,-2 2-9 15,2 3-7-15,0 0-17 16,-1 0-16-16,3 0-2 0,-2 0-7 16,-2 0 6-16,-1 11 2 15,-6 2 0-15,2 1 1 16,-5 4 2-16,4 2-2 16,-3 2 1-16,-1 4-1 15,3 3 0-15,-3-1 0 16,8-2 4-16,1-4-4 15,5-3-3-15,0-10 0 16,0 1-9-16,2-8 9 16,9 0 1-16,3-2-7 15,3 0 6-15,2-12-7 16,1-8-10-16,-5 0-3 0,-1-2 5 16,-3 4-17-1,-5 0 9-15,3 3 26 0,-2 6-2 16,-2 3 2-16,1 4 17 15,1 2 6-15,2 0-13 16,2 0-4-16,4 8 7 16,3 8 7-16,3 0 3 15,-4-1 0-15,3-2-9 16,-1-6-7-16,-6 0-3 16,-1-7 7-16,0 0-5 15,-3 0 9-15,-3-20 1 16,4-8-16-16,-1-6-42 15,-1-3-20-15,-3-1 32 16,2 0 5-16,-5 1 20 0,0-2 5 16,0 3 2-16,-2-2 36 15,0 4 19-15,0 8-9 16,0 6-19-16,0 12-8 16,0 4 2-16,0 4-9 15,0 0-11-15,0 0-3 16,0 0-7-16,0 7-6 15,0 11 12-15,0 7 1 16,0 6 3-16,0 6-2 16,0 5-1-16,0 6-2 15,0 4-1-15,11 2 3 16,5-1 0-16,4-3 2 0,0-11 0 16,-2-7-2-16,0-9 1 15,-7-11 2-15,0-10-2 16,0-2 7-16,1 0-8 15,3-18-10-15,-1-6-5 16,-3-3-12-16,-5 1-11 16,3-4-10-16,-4 2 5 15,-1 6 27-15,1 0 13 16,-3 4 3-16,4 4 0 16,4 2 8-16,1 3 20 15,-5 2 9-15,-2 3 0 16,-4 4-19-16,0 0-8 15,0 0-10-15,0 0-9 16,0 18 4-16,0 6 4 16,0 5 1-16,0 0 0 0,0 6 2 15,7-4-1-15,7 1-1 16,-6-6 0-16,1-7 2 16,-4-5 0-16,2-6-2 15,-3-8-21-15,3 0-24 16,2 0 4-16,4-15 10 15,0-11-53-15,-1 1 9 16,-6 1-2-16,1 1 46 16,-5 2 29-16,0 3 2 15,2 0 27-15,2 1 18 16,-4 6 20-16,4 3-7 0,-1 3 7 16,-3 4 0-1,0 1-37-15,0 0-23 0,-2 0-5 16,2 0-10-16,0 6 9 15,4 12 1-15,-2 1 4 16,0 8 3-16,3 2 4 16,4 2 5-16,5-2-7 15,4 0 2-15,2-9 2 16,0-6-1-16,1-10-7 16,-3-4 3-16,2 0 3 15,2-22-7-15,-3-6-4 16,0-3-20-16,-4 2-5 15,-5-1-8-15,-4 4 7 16,-4 1 19-16,-2 8 7 0,-2 0 1 16,0 5 20-16,3 2 0 15,-1 1-5-15,2 2-9 16,0 0 3-16,-2 2-1 16,-2 3 2-16,0 0-4 15,0 1 4-15,0 1-6 16,0 0 3-16,0 0-7 15,0 0 2-15,0 0-3 16,0 0 1-16,-8 0-4 16,-1 0 5-16,0 0-5 15,-2 0 2-15,2 0 0 16,-3 1-4-16,-1 10 0 0,3 1 5 16,2 1-1-16,2 5-1 15,4 2-5-15,2 6 4 16,0 6-3-16,0-1 6 15,18-3 1-15,3-4 0 16,4-10 0-16,0-7 1 16,0-7-1-16,-1 0 5 15,-2-9-6-15,0-14 8 16,-1-3-8-16,-4 0-9 16,-1-6 1-16,1 3-2 15,-1-2 8-15,3-1 2 16,-4 3 0-16,1-4 0 15,-1 3 0-15,1 4 0 0,-7 8 4 16,-5 7 12 0,-4 8-5-16,0 3 2 0,0 0-13 15,-13 12-12-15,-9 12 12 16,-3 6-2-16,8-1 3 16,5-6-2-16,12-3-3 15,0 0 4-15,2-6-5 16,29 0 2-16,8-1 2 15,3-4-3-15,-2 4 2 16,-7-4-10-16,-11 0 4 16,-13-3 7-16,-9 0-1 15,0 1-14-15,-29 0 16 16,-6 2 5-16,-5-4-5 16,-2 1-17-16,-3-6-147 0,5 0-274 15</inkml:trace>
  <inkml:trace contextRef="#ctx0" brushRef="#br0" timeOffset="19197.77">29823 7257 137 0,'0'0'35'15,"0"0"24"-15,0 0 80 0,0 0 18 16,0 0 1-16,0 0-22 15,0 0-8-15,70-169-7 16,-70 150-12-16,-7 2-43 16,0 5-5-16,0 4 1 15,5 4-21-15,2 1-4 16,0 3-26-16,0 0-1 16,0 0-8-16,0 0-4 15,0 0-8-15,0 7-12 16,0 15 11-16,0 10 8 15,0 13 3-15,0 6 14 16,5 12 8-16,11 7 13 16,-3 6-26-16,0 3 4 0,0 3-4 15,-2-3-7-15,-3-7 0 16,-4-14 10-16,-4-11-7 16,0-15-5-16,0-18-35 15,-8-12-33-15,-4-2-105 16,3-23-147-16</inkml:trace>
  <inkml:trace contextRef="#ctx0" brushRef="#br0" timeOffset="20474.24">29848 7471 874 0,'0'0'193'15,"0"0"-66"-15,0 0-6 16,0 0 14-16,0 0-84 15,0 0-39-15,53-82-6 16,-26 67-6-16,0 4-1 16,-2 2 0-16,-6 6 0 15,4 3 1-15,-3 0-3 16,-3 2-8-16,4 20 0 16,-4 3 9-16,-1 8 1 15,-5 1 1-15,-9-2 2 16,-2-6 0-16,0-8-2 15,0-5 1-15,0-9 2 16,0-4-1-16,-2 0 3 0,-7 0 1 16,-4 0-2-16,2-7 3 15,2-14 1-15,9-8-3 16,0-4 0-16,0-4-2 16,18-3-2-16,8 1-2 15,5 4 1-15,-4 5 0 16,0 6 0-16,-9 6 0 15,-3 7-1-15,1 6 1 16,-7 3 0-16,0 2 0 16,0 0-6-16,-4 0-4 15,-1 11-1-15,0 10 9 16,-2 3 2-16,1-1 1 0,-1 4 0 16,-2-1-1-16,2 2 1 15,-2-2-1-15,3 0 0 16,1-2 0-16,-2-8 1 15,5-5 0-15,-3-6 1 16,1-5-2-16,-1 0-6 16,3 0-9-16,2-7 3 15,2-18-29-15,-4-3-32 16,-5 0 25-16,-2 0 14 16,0 7 21-16,0 1 13 15,-2 11 10-15,-5 3 13 16,-2 6 4-16,-2 0-5 15,0 6-22-15,-2 8 0 16,6 1 2-16,5-10 2 16,2-1 1-16,0-4 0 0,0 0 2 15,13 0 36-15,10 0-6 16,3-15-27-16,3 1-1 16,-5 2-9-16,1-1-17 15,-7 5-1-15,-1 3 9 16,-3 5 2-16,-3 0-2 15,3 0-1-15,-1 6-5 16,3 17 10-16,-1 0-2 16,-2 6 4-16,-3-3 3 15,-6 0 3-15,-2-3 5 16,-2-2-2-16,0-7 0 0,0-4-4 16,0-6 2-16,0-4-2 15,0 0-2-15,0 0-1 16,0 0 1-16,0-1 0 15,0-20-2-15,9-6-41 16,9 1 28-16,5-9 11 16,0 5 1-16,0 2 3 15,-1 5 0-15,-7 9 2 16,-1 5 11-16,-7 5 21 16,-3 4-21-16,0 0-13 15,4 10-11-15,1 12 11 16,-1 4 14-16,-1 2-3 0,-5-4-3 15,1-2-1 1,-3-6-3-16,0-1-4 0,0-9 6 16,0 3-6-1,0-5-31-15,-3-4-17 0,-4 0 3 16,5 0 21-16,2-18-55 16,0-6-136-16,0-6 30 15,18-2 64-15,5-2 111 16,-4 6 10-16,2 4 114 15,-2 6 45-15,-5 8-46 16,1 4-6-16,-1 4-48 16,-5 2-10-16,3 0-25 15,-4 0-4-15,1 22 23 16,3 4-9-16,-2 6-1 0,1 4-6 16,1-2-13-1,1 3-11-15,-2-5 0 0,-2-6 2 16,2-5-5-16,3-7-95 15,1-14-118-15,-2 0-643 16</inkml:trace>
  <inkml:trace contextRef="#ctx0" brushRef="#br0" timeOffset="21433.72">24670 8903 388 0,'0'0'231'0,"0"0"-73"15,0 0 2-15,0 0-37 16,0 0 2-16,0 0-24 16,21-70-12-16,-17 65-29 15,-4-2-10-15,0 2-17 16,0 4 2-16,0 1-9 16,0 0-8-16,0 0-9 15,0 0-9-15,0 0 0 16,0 8-6-16,0 22 1 15,4 14 5-15,-2 12 1 16,-2 2 0-16,0 4 1 16,0-2 3-16,0 1-5 0,0-6-1 15,0-8 1-15,0-7 0 16,0-11-22-16,7-13-51 16,11-15-108-16,8-1-92 15,5-19-399-15</inkml:trace>
  <inkml:trace contextRef="#ctx0" brushRef="#br0" timeOffset="21808.36">25187 8893 634 0,'0'0'234'0,"0"0"-116"16,0 0-24-16,0 0-23 15,0 0-11-15,0 0 5 16,27-48-15-16,-25 48-7 16,-2 0-1-16,0 0-12 15,0 0-6-15,0 0-12 16,0 0-12-16,0 2-8 16,0 18 6-16,0 4 2 15,0 8 5-15,2 2 5 16,3 2-9-16,-1 3 11 15,0 0-1-15,0 4-6 16,1-3 3-16,0-5-4 0,2-4-2 16,-3-7 1-1,-2-10 0-15,-2-6 0 0,2-6-3 16,-2-2-22-16,0 0-79 16,0 0-49-16,-17 0-75 15,-8-16-313-15</inkml:trace>
  <inkml:trace contextRef="#ctx0" brushRef="#br0" timeOffset="22253.48">25093 9154 626 0,'0'0'365'15,"0"0"-188"-15,0 0-81 16,0 0-73-16,0 0-5 0,0 0-5 16,134-60-9-16,-97 48 0 15,4-1-1-15,-5 4 2 16,-5-1-5-16,-4-1 2 15,-8 4 1-15,-5 2-3 16,-3 2 2-16,-9 3-2 16,-2 0 0-16,0 0-10 15,0 0-4-15,4 1 1 16,8 15 13-16,1 3 0 16,5 1 8-16,-3 4 4 15,4-2-8-15,-4-3-2 16,-3-2 4-16,-2-7-5 15,1-8-1-15,5-2 0 16,5-2-14-16,-4-22-11 16,-5-2 0-16,-8 0 10 0,-4 3 15 15,0 3 4-15,-12 1 50 16,-9 0-27-16,-4 3 19 16,0 9-12-16,-2 7-15 15,3 0-8-15,2 5-11 16,4 15-1-16,9 2-1 15,9-4-3-15,0-4-13 16,34-5-64-16,10-7-35 16,7-2-187-16,7 0-620 15</inkml:trace>
  <inkml:trace contextRef="#ctx0" brushRef="#br0" timeOffset="22686.48">26149 8815 601 0,'0'0'281'0,"0"0"-147"15,0 0-30-15,0 0-33 16,0 0-7-16,0 0-15 16,0-18-20-16,0 18-3 15,0 0-9-15,0 0 2 16,-2 2-14-16,-11 14 3 15,-7 8-5-15,3 4-1 16,-8 6 1-16,0 2-1 0,3 6 9 16,2-2 2-16,4 1-7 15,10-5-1-15,6-1 0 16,0-6-2-16,4 0-1 16,23-8 4-16,8-11-2 15,3-10 7-15,-2 0-5 16,-8-2 1-16,-11-16-7 15,-13 0 1-15,-4 0-2 16,0-1-6-16,-27 7-33 16,-6 5 21-16,1 7 2 15,1 0 9-15,7 2 0 16,2 15 7-16,2 4-8 0,9-1-26 16,3 2-78-16,8-2-111 15,0-4-353-15</inkml:trace>
  <inkml:trace contextRef="#ctx0" brushRef="#br0" timeOffset="23652.99">26928 8893 770 0,'0'0'223'0,"0"0"-40"16,0 0-57-16,0 0-25 15,0 0-22-15,0 0-29 16,0-46-12-16,0 46-6 16,0 0-11-16,0 0-10 15,0 0-4-15,0 0-5 16,0 0-2-16,0 6-2 15,0 15-1-15,0 12 3 16,0 4 2-16,0 2-1 16,0 2 0-16,0-1-1 15,0-3 0-15,4-5 3 16,0-5-2-16,-2-10 0 0,-2-5-1 16,0-7 0-16,0-3 0 15,0-2-3-15,0 0-1 16,0-12 0-16,-4-18 1 15,-5-14-14-15,5-5 10 16,4-2-2-16,0 2 6 16,0 6 2-16,0 8-2 15,7 9 3-15,1 9 7 16,0 12 3-16,-4 1-2 16,-2 4-6-16,0 0-4 15,7 0-3-15,5 2 2 16,3 18 3-16,4 1 0 15,1 4 3-15,2 1-3 0,-2-4-20 16,1-5-30 0,0-5-37-16,-6-10-13 0,-1-2 3 15,-3-7-68-15,1-23-130 16,3-10-191-16</inkml:trace>
  <inkml:trace contextRef="#ctx0" brushRef="#br0" timeOffset="24073.43">27271 8743 277 0,'0'0'255'16,"0"0"-43"-16,0 0-19 15,0 0-50-15,0 0-41 16,0 0-73-16,49-70-29 16,-49 95 0-16,0 13 19 15,-16 5 3-15,-3 6-9 16,-2-3-13-16,-1 1 1 16,2-3 6-16,-2-3-3 0,3-8-3 15,6-4-1-15,5-10 0 16,0-7 0-16,6-5-1 15,2-7-25-15,0 0 15 16,0 0 11-16,0-12 13 16,0-13-13-16,0-6-54 15,21-10 36-15,5-1 6 16,1 0 1-16,-2 3 9 16,-3 10 4-16,-6 5 21 15,-3 5 13-15,-4 10 23 16,-2 3-6-16,-3 6-2 15,-2 0-31-15,3 0-14 16,-1 15-3-16,3 14 7 0,-2 9 11 16,1 8-6-16,-2 8-8 15,3 2-3-15,-3 1 2 16,-1-8 5-16,-1-8-6 16,1-10-5-16,-3-12-42 15,2-13-103-15,0-6-106 16,2-8-294-16</inkml:trace>
  <inkml:trace contextRef="#ctx0" brushRef="#br0" timeOffset="24507.37">27621 8872 835 0,'0'0'197'0,"0"0"-79"16,0 0-64-16,0 0-22 15,0 0 11-15,0 0-26 16,0-19-4-16,0 17 0 16,0 0-3-16,0 2 21 15,0 0 21-15,0 0-26 16,0 0-23-16,0 0-3 16,0 0-12-16,0 4 3 15,0 15 9-15,0 2 0 16,0 5 0-16,-2 4 0 15,2 2 1-15,0-2-1 16,0-3-1-16,17-5 1 16,6-9 0-16,-1-4 3 0,9-9 0 15,-6 0 5-15,-3-14 2 16,-4-13 2-16,-7-1-4 16,-4-4-3-16,-7-2 1 15,0-2-2-15,0-1-3 16,-9 0 0-16,-4 9-1 15,4 6-1-15,2 12-13 16,7 6-19-16,0 4-63 16,0 0-86-16,0 0-140 15,11 2-209-15</inkml:trace>
  <inkml:trace contextRef="#ctx0" brushRef="#br0" timeOffset="24951.6">28172 8668 863 0,'0'0'137'16,"0"0"-44"-16,0 0-25 16,0 0-3-16,0 0 14 15,0 0-28-15,6-30-31 16,-33 30-7-16,-4 19-11 15,-9 9-2-15,3 9 6 16,-1 6 9-16,-1 1-4 0,10-2 10 16,14-7-16-16,11-6-1 15,4-12-3-15,21-5 6 16,20-12 0-16,8 0 0 16,2 0-7-16,3 0-22 15,-10 7 6-15,-3-1 9 16,-22 2-7-16,-7-4 14 15,-12-2-19-15,0 3 14 16,0 4 5-16,-16 3 5 16,-11 2 21-16,-6 4-10 15,-5 1-4-15,0 1 3 16,5-3-6-16,6-3-4 0,7-5 1 16,13-7-5-16,7-2-1 15,0 0-21-15,9-14-93 16,22-14-362-16</inkml:trace>
  <inkml:trace contextRef="#ctx0" brushRef="#br0" timeOffset="25377.33">28336 8700 1042 0,'0'0'183'16,"0"0"-93"-16,0 0-26 0,0 0-60 16,0 0 8-16,0 0-10 15,224-55-1-15,-197 50 3 16,-15 3-4-16,-5 0-43 16,-7 2-16-16,0 0-2 15,0 0-33-15,-9 0-57 16,-9 0 78-16,1 0 44 15,-1 0 26-15,2 0 3 16,5 0 49-16,2 0 36 16,5 0 7-16,2 0-17 15,-1 0-41-15,3 0-27 0,0 0-7 16,0 18 0-16,0 9 8 16,0 13 20-16,0 9 14 15,9 9-10-15,0 7-19 16,-2 1 5-16,-7-3-1 15,2-3-4-15,-2-11-7 16,0-6-2-16,5-14-4 16,-5-17-87-16,0-12-218 15</inkml:trace>
  <inkml:trace contextRef="#ctx0" brushRef="#br0" timeOffset="26085.21">29193 8564 440 0,'0'0'348'0,"0"0"-199"16,0 0-47-16,0 0-14 15,0 0-26-15,0 0-25 16,0-4-35-16,0 4-2 15,0 14-5-15,-12 6 5 0,-1 6 7 16,-3 4 4 0,3 6 4-16,-1 4 8 0,6 4 6 15,3-5-4-15,5-3-9 16,0-7-4-16,7-4-7 16,15-6 2-16,1-10 0 15,2-4 1-15,-6-5 0 16,1 0-8-16,1-23-2 15,-2-14-42-15,-1-14-16 16,-5-5 6-16,-11-1 19 16,-2 6-19-16,-2 9 35 15,-22 11 19-15,0 17 48 16,-1 14 7-16,0 0-21 16,3 22-26-16,-1 8-5 0,8 7-1 15,7-1-2-15,8-2-67 16,0-7-123-16,10-10-239 15</inkml:trace>
  <inkml:trace contextRef="#ctx0" brushRef="#br0" timeOffset="26631.9">29732 8536 229 0,'0'0'776'0,"0"0"-631"0,0 0-94 16,0 0-36-16,0 0-3 15,0 0-12-15,7-5-11 16,-5 20 11-16,-2 1 3 16,2 2 3-16,-2-2-6 15,0 1 4-15,2 1-3 16,3-4-1-16,1-2 3 15,-4-5 0-15,3-3-2 16,-5-4 0-16,0 0 1 16,3 0 8-16,-3 0 16 15,0-14-15-15,0-4-10 16,0-3 2-16,0 0 0 0,0 1-2 16,0 3 2-16,0 5-3 15,0 1 1-15,-3 8 23 16,1 0-3-16,-5 3-7 15,-6 0-14-15,-1 3-1 16,-5 14-2-16,3 4 2 16,-2 4 0-16,2 5-2 15,3 7 0-15,0 2 3 16,6 10 0-16,7 1 3 16,0 0 7-16,0-2 5 15,25-8-1-15,4-8 9 16,6-11 5-16,3-14 9 15,2-7-21-15,3-4 4 16,-3-28-13-16,-1-10-7 16,-8-5-22-16,-6-4-118 0,-7-3-138 15</inkml:trace>
  <inkml:trace contextRef="#ctx0" brushRef="#br0" timeOffset="27456.14">30157 8594 1027 0,'0'0'188'0,"0"0"-112"15,0 0-46-15,0 0-29 0,0 0-1 16,0 0 0-16,0 19 1 16,0-8 0-16,3-3-1 15,-3 2 5-15,0-2-5 16,0-1 3-16,0-5-1 15,0 0 0-15,0-2 0 16,0 0 3-16,0 0 7 16,0-2-1-16,0-15-11 15,0 2-24-15,-5-2 14 16,-6 1-16-16,-2 0 17 16,2 2 8-16,0 2 1 15,2 3 9-15,4 4 24 16,3 3 8-16,0 2 5 0,2 0-24 15,-3 0-22 1,-3 0-10-16,-3 14 1 0,-5 8 7 16,1 2 2-16,-3 2 0 15,6 6 4-15,1 4 8 16,4 7 7-16,5 1 0 16,0-2 4-16,9-1-9 15,16-6 1-15,1-5-7 16,5-4 2-16,1-10-8 15,4-10 4-15,4-6 2 16,4-9 2-16,3-23-3 16,-5-11-7-16,-3-1 0 15,-10-2-5-15,-14 3 4 16,-5-3-3-16,-6 11-1 0,-2 2 4 16,-2 9 1-16,0 9 2 15,0 4 5-15,0 9 4 16,0 1 0-16,0 1-7 15,0 0-4-15,0 0-3 16,0 0-4-16,0 5 1 16,-10 16 6-16,-1-1 0 15,1 6 0-15,0 2 0 16,6 4 1-16,4 8-1 16,0 1 0-16,0 2 0 15,14-7 1-15,7-8 0 16,4-7-1-16,4-12-13 15,0-9-5-15,2-4 12 0,0-28-2 16,-2-11-15 0,-4-12 0-16,-8-3 7 0,-7-3 13 15,-8 3 2-15,-2 6 0 16,0 12 0-16,0 12-3 16,-6 12 0-16,-6 14-6 15,-1 2-50-15,-3 4-33 16,3 16-79-16,4 0-358 15</inkml:trace>
  <inkml:trace contextRef="#ctx0" brushRef="#br0" timeOffset="27728.29">30827 8497 635 0,'0'0'453'15,"0"0"-339"-15,0 0-13 16,0 0-35-16,0 0-30 16,0 0-35-16,22-11-1 15,-16 39-1-15,4 8 1 16,-4 10 7-16,1 7-1 16,1 5-4-16,-2 2 5 15,-4-2-5-15,-2-2 1 16,0-14-3-16,0-8-13 0,0-13-117 15,-10-14-66 1,-1-7-165-16</inkml:trace>
  <inkml:trace contextRef="#ctx0" brushRef="#br0" timeOffset="28146.31">30882 8486 902 0,'0'0'230'0,"0"0"-82"15,0 0-60-15,0 0-39 16,0 0-29-16,0 0-18 16,136-130 4-16,-116 130-6 15,-8 0-1-15,-2 0 1 16,-5 2-9-16,-3 12 4 0,-2 4 2 16,0 2-2-16,0 2 5 15,0-1 0-15,-11 6-1 16,-14-3 1-16,-2-2 2 15,-4 0-1-15,-2-1-1 16,4-4 0-16,7-5-1 16,6-6 1-16,10-2 2 15,6-4 1-15,0 0 29 16,0 0-1-16,0 0 3 16,11 0-29-16,3-2-5 15,-2 2-5-15,5 0 1 16,2 26-3-16,6 5 7 15,-1 9 1-15,5-3 0 0,0 2 0 16,3-4 1-16,-6-6-2 16,-6-7 0-16,-6-8-62 15,-6-14-132-15,-3 0-374 16</inkml:trace>
  <inkml:trace contextRef="#ctx0" brushRef="#br0" timeOffset="28467.98">31230 8153 430 0,'0'0'385'0,"0"0"-232"16,0 0-42-16,0 0 26 15,0 0-4-15,0 0-81 16,34-6-29-16,-8 10-12 16,6 15 0-16,1 10-3 15,-4 19-8-15,-2 20 0 16,-10 12 3-16,-13 15 0 16,-4 7 1-16,0 2-1 15,-28 1 4-15,-12-7 3 16,-9-5-4-16,-9-12-6 15,-2-12-66-15,0-20-301 16</inkml:trace>
  <inkml:trace contextRef="#ctx0" brushRef="#br0" timeOffset="29271.1">26685 8657 340 0,'0'0'139'0,"0"0"-89"0,0 0 54 16,0 0-5-16,0 0-37 15,0 0 0-15,24-146 2 16,-9 127 31-16,-3 3-13 15,-5 4-15-15,-3 1-3 16,-4 6 2-16,0 3-6 16,0 0-4-16,0 2-18 15,0 0-13-15,0 0-25 16,0 2-11-16,-17 24-3 16,-12 18 14-16,-10 20 3 15,-7 19-3-15,-4 19 0 16,4 16 0-16,3 10 4 15,18 3 12-15,23-7-4 16,2-12-9-16,45-16-1 0,31-15 2 16,25-19-4-16,19-20 0 15,7-26-156-15,-4-16-448 16</inkml:trace>
  <inkml:trace contextRef="#ctx0" brushRef="#br0" timeOffset="30433.32">27376 9697 575 0,'0'0'264'0,"0"0"-217"16,0 0-47-16,0 0 5 16,0 0 2-16,0 0 52 15,-16 0-20-15,38 0-16 16,3 0-4-16,11 0 1 0,9 0 7 15,17 0 3 1,20-3 22-16,17-6-17 0,11-3-29 16,17-4 7-16,12-2-9 15,8-2 4-15,9 0-5 16,2-1-1-16,-2 4 3 16,-2 0-5-16,-3 0 3 15,-3 3 5-15,-1-2-5 16,-4 0-1-16,-7-3 8 15,-10 3-9-15,-14 1 27 16,-10 2-7-16,-10 6 3 16,-14 0-2-16,-11 2-11 15,-7-2 8-15,-4 0 0 16,-2-1-2-16,-6 1-1 0,-3 0-8 16,-7 2-1-16,-7 0-3 15,-2 0-1-15,-4 1-1 16,-1 0 4-16,3 0 2 15,-1 0 1-15,3 2-5 16,2 0 5-16,-2 0-4 16,3-2-2-16,-8 1-2 15,3 0 4-15,-2 1-2 16,-5 0-2-16,-2 0 3 16,-7 2 2-16,-4 0-3 15,-5 0 0-15,-2 0-3 16,0 0 5-16,0 0 15 15,0 0-3-15,0 0 1 0,0 0-7 16,0 0-5 0,0 0-3-16,0 0-3 0,0 0 1 15,0 0-1-15,0 0-1 16,-4 0-2-16,-21 0-42 16,-20 9-29-16,-18 6-215 15,-16-7-780-15</inkml:trace>
  <inkml:trace contextRef="#ctx0" brushRef="#br0" timeOffset="32173.23">24585 10754 206 0,'0'0'88'0,"0"0"5"15,0 0 20-15,0 0 9 16,0 0-10-16,0 0 30 16,0 0-37-16,-18-32-22 15,16 28-12-15,2 0-4 16,-3 4-35-16,3-2 23 15,-2 0-10-15,2 0-4 16,-2 0-14-16,2-1 2 16,0 3 3-16,0 0-8 15,0 0-9-15,0 0-15 0,0 0 0 16,0 15-17 0,0 21 10-16,0 15 7 0,0 12 0 15,0 5 2-15,0 0 2 16,2-5-2-16,-2-11-1 15,0-10-1-15,0-12 0 16,0-14-1-16,0-8 1 16,2-8 2-16,-2 0 1 15,5 0-6-15,4-10-8 16,4-15-38-16,0-7-124 16,1-6-68-16,-7-8-281 15</inkml:trace>
  <inkml:trace contextRef="#ctx0" brushRef="#br0" timeOffset="32452.08">24569 10655 848 0,'0'0'199'16,"0"0"-85"-16,0 0-29 16,0 0-12-16,0 0-49 15,0 0-24-15,76-77 3 16,-38 70-6-16,-3 7-1 15,-8 0 4-15,-4 0-4 16,-10 16 1-16,-9 8-11 16,-4 7 10-16,0 3 1 15,-26 2 3-15,-5-1 5 16,-6-6 1-16,2-5-6 0,4-5-2 16,8-4-62-16,8-7-55 15,11-6-66-15,4-2-103 16,0-2-232-16</inkml:trace>
  <inkml:trace contextRef="#ctx0" brushRef="#br0" timeOffset="32825.35">25142 10479 657 0,'0'0'252'16,"0"0"-142"0,0 0-13-16,0 0-15 0,0 0-7 15,0 0-26-15,12-10 11 16,-12 10-12-16,0 0-9 16,0 0-16-16,0 0-23 15,0 0-3-15,-12 16-9 16,-10 14 12-16,-7 12 5 15,0 5-5-15,5 6 4 16,5 8 3-16,9-1-4 16,10 6 2-16,0-6 2 15,6-2 2-15,23-9 1 0,4-9-8 16,3-10 9 0,-5-12-10-16,-4-7-1 0,-2-8-16 15,-5-3-111-15,2-8-47 16,-2-26-257-16</inkml:trace>
  <inkml:trace contextRef="#ctx0" brushRef="#br0" timeOffset="33171.48">25441 10747 679 0,'0'0'177'0,"0"0"-40"16,0 0-14-16,0 0-15 0,0 0-3 16,0 0-9-16,-25-71-35 15,25 64-19-15,0 2-8 16,0 3-9-16,0 0-3 16,0 2-12-16,0 0-9 15,0 0-1-15,0 12-8 16,0 16 1-16,0 12 7 15,0 8 2-15,8 3 0 16,0-2-1-16,1 2-1 16,-1-9 1-16,-2-8-1 15,-2-10-16-15,-2-12-33 16,2-11-31-16,5-1-101 0,0-11-34 16,9-19-344-16</inkml:trace>
  <inkml:trace contextRef="#ctx0" brushRef="#br0" timeOffset="34325.32">25908 10735 416 0,'0'0'239'0,"0"0"-101"0,0 0-63 16,0 0 5-16,0 0-8 15,0 0-27-15,6-9-25 16,-6 9-6-16,0 0-12 15,0 9 0-15,0 5 20 16,0 9 4-16,-6 1-1 16,4 4 5-16,2-1-3 15,-2 2-8-15,2 0-16 16,0-3 2-16,0-3 3 16,4-6-7-16,13-9 7 15,1-6 1-15,1-2 7 16,4 0 1-16,-10-17-6 0,-2-1-11 15,-6-4-13 1,-5 0-43-16,0-4 1 0,0 0-1 16,-18 4 39-16,-2 4 17 15,2 9 14-15,3 2 26 16,5 2-15-16,10 5 12 16,-2 0-17-16,2 0-20 15,0 0 0-15,0 0-8 16,0 0 8-16,7 5 8 15,15 2-3-15,5-7 2 16,6 0-4-16,1 0 6 16,-3 0-5-16,-7 0-4 15,-3-12-4-15,-6-3-17 16,-3-2 8-16,-4 0 7 16,-3 3 6-16,-1-1 1 0,-2 3 0 15,2 5 2-15,-4 3 13 16,0 1 15-16,0 3-7 15,0 0-16-15,0 0-7 16,0 0-1-16,0 0-7 16,0 0 7-16,0 0 6 15,0 0 6-15,0 0-4 16,0 0-3-16,0 7-2 16,0 9 6-16,-4 10-7 15,2 8 2-15,0 10 8 16,2 12 6-16,0 7-11 15,0 3 5-15,6 0-8 0,13-2 7 16,3-8-7-16,-2-5-1 16,0-12 3-16,-4-9-5 15,-1-14-1-15,-1-9 6 16,-1-7 1-16,2-2 8 16,-3-22 1-16,-6-8-16 15,-6-5-3-15,0 2-11 16,-4-4-18-16,-19 0-5 15,1 6 17-15,0 3 8 16,2 12 8-16,-3 7-6 16,4 11 1-16,5 0 6 15,1 0 3-15,7 0 17 0,6 0 5 16,0 0-7-16,0 0 3 16,0 0 1-16,6 0-15 15,5-1-4-15,3-7-105 16,-10-2-159-16</inkml:trace>
  <inkml:trace contextRef="#ctx0" brushRef="#br0" timeOffset="34949.36">26683 10645 266 0,'0'0'282'15,"0"0"-148"-15,0 0-24 16,0 0 6-16,0 0 21 16,0 0-47-16,0-81-23 15,0 78-5-15,0 3-10 16,0 0-7-16,0 0-30 16,0 0-3-16,0 0-12 15,-3 0-4-15,-1 10 4 16,0 9 0-16,-4 6 12 15,2 3-6-15,1 6-5 0,3 3 4 16,0 1 1 0,0-4-4-16,-2-6-1 0,-1-6-1 15,2-10 8-15,1-9-7 16,2 0-1-16,0-3 0 16,0 0-12-16,0-8-41 15,16-12-87-15,-1 1-132 16,-7 0-257-16</inkml:trace>
  <inkml:trace contextRef="#ctx0" brushRef="#br0" timeOffset="35015.32">26683 10645 210 0</inkml:trace>
  <inkml:trace contextRef="#ctx0" brushRef="#br0" timeOffset="35817.42">26683 10645 210 0,'-59'113'635'0,"59"-113"-463"0,0 0-54 0,0 0 1 0,0 0-30 0,0 0-33 0,-26 0-35 16,48-6-6-16,5-6-15 15,6-2-1-15,1 0-9 16,-3-2-24-16,2 2-8 16,-8 0-6-16,-3-2 4 15,-4 0 13-15,-9 2 0 16,-2 2 10-16,-3-1 5 16,-4 3-17-16,0 3 4 15,0-2 27-15,0 6-2 16,0-1 4-16,0 1 9 15,0 3 38-15,0 0 5 16,0 0-17-16,0 0-20 0,0 0-15 16,0 0-28-16,0 14 21 15,0 7 5-15,0 5 2 16,0 4 1-16,2 4 15 16,0 0-3-16,3 4 2 15,-3-3 3-15,0-4-11 16,0-4 2-16,1-6-5 15,2-11-4-15,-3-6 2 16,0-4 2-16,2 0 7 16,3 0-11-16,1-12-17 15,4-8 0-15,3 0 13 16,1-2 0-16,2 0-13 16,2 2 16-16,-2 2-2 15,2 6-1-15,-6 4 0 0,-1 4 1 16,-7 2 3-16,1 2 3 15,0 0 2-15,-1 2 9 16,1 17 10-16,0 1 15 16,0-1-6-16,-3 0-15 15,0-5-7-15,3-3-6 16,-3-2-3-16,2-8 6 16,0-1-4-16,-2 0 1 15,5 0 5-15,7 0 1 16,-1-6 5-16,3-9-16 15,-3 1-9-15,-1-7-42 0,7-2 6 16,-6 2 14-16,-2-4 21 16,1 4 8-16,-1 3 2 15,-4-1-1-15,-4 7 1 16,-3 5 3-16,-2 0 0 16,0 5-1-16,0 2-2 15,-12 0-8-15,-1 0-6 16,2 2 10-16,-1 10-1 15,4 0 5-15,1 5 1 16,1 5 30-16,-2 4 8 16,4 3 12-16,4 2-23 15,0-1-12-15,7-6-3 0,17-7-3 16,3-4-7-16,9-9 13 16,-3-4-16-16,-2 0-69 15,-6-4-130-15,-7-16-369 16</inkml:trace>
  <inkml:trace contextRef="#ctx0" brushRef="#br0" timeOffset="36126.39">27569 10655 842 0,'0'0'303'0,"0"0"-123"16,0 0-48-16,0 0-71 15,0 0-39-15,0 0-22 16,61 5-1-16,-32 19 1 0,4 2 3 15,-4 4 1 1,0-3-4-16,-4-6-3 0,-5-4 3 16,-11-8 1-16,-3-5-1 15,-4-3 4-15,-2-1 5 16,0 0-3-16,0-21 7 16,0-10-11-16,0-6-2 15,0 1-1-15,-4-1-30 16,2 6 0-16,2 6-2 15,0 7-61-15,0 6 9 16,4 10-4-16,15 2-164 16,-2 0-109-16,3 0-214 15</inkml:trace>
  <inkml:trace contextRef="#ctx0" brushRef="#br0" timeOffset="37911.83">28103 10660 532 0,'0'0'189'16,"0"0"-82"-16,0 0 5 16,0 0-12-16,0 0-53 15,0 0-41-15,27 0-4 16,-25 0-2-16,-2 0 6 16,0 0-6-16,2 0 4 15,-2 0-4-15,2 0 0 16,2-5 5-16,-1 2-5 15,1-4 4-15,-4 2-3 16,0-4 8-16,0 0-3 0,0-2 0 16,0-1 3-16,0 3 0 15,-2-3-1-15,-5 3 14 16,1 1 3-16,-4 4-11 16,1 2 4-16,3 2-10 15,-5 0-1-15,-1 0-7 16,2 5 0-16,-4 10-1 15,3 4 2-15,0 1 4 16,4 2 4-16,2-1 7 16,1 2-5-16,4-2 0 15,0 2-4-15,0-7-5 16,0-2 1-16,0-7 3 0,0-1-5 16,0-6 3-16,11 0 3 15,3 0-7-15,4-20-9 16,1-7-17-16,0-1-13 15,-2-2 10-15,1 8 4 16,-7 4 21-16,-1 7 4 16,-4 8 23-16,-4 3 6 15,0 0-21-15,3 0 5 16,1 16-10-16,4 3 32 16,-2 4-14-16,1-5-3 15,3-4-12-15,1-4-1 16,3-8 9-16,1-2-5 15,3 0 5-15,-2 0-4 16,0-14-2-16,0-5-3 0,-3-6-5 16,4-3-70-16,-4-6 2 15,-1-1 12-15,-6 2 32 16,-3-1 18-16,-5-1 6 16,0 3 12-16,0 2 27 15,0 6 4-15,0 4 5 16,-7 8-23-16,1 5 6 15,-4 7-9-15,3 0-22 16,-1 0 0-16,-4 19-6 16,6 3 0-16,1 2 2 15,1 1 4-15,0 6 5 16,4 5-2-16,-2 4-1 0,2 3 2 16,0-3-3-1,0-5 1-15,6-2 3 0,11-8-3 16,4-6 3-16,-3-7-2 15,-3-9-2-15,3-3 4 16,-3 0 5-16,-1-7-10 16,-1-13-32-16,-3-2-26 15,-2-2 9-15,-1-5 9 16,4 0 5-16,-2 0 29 16,0 2 6-16,0 3 0 15,-2 3 0-15,2 6 2 16,-5 6 14-16,0 6 15 15,-2 3 12-15,-2 0-25 0,0 0-18 16,3 0-12 0,-1 17 12-16,0 5 24 0,3 2-5 15,2 1-6-15,-1-2-5 16,3-2 1-16,0-7-5 16,0-3-1-16,-3-4-2 15,-1-5 3-15,-3-2 0 16,5 0 4-16,0-4-8 15,-1-16-14-15,3-2-49 16,-3-5-20-16,4 4 30 16,-1 1 8-16,5 3 41 15,1 3 4-15,1 3 15 16,1 8 29-16,-3 1 18 16,-1 4-15-16,-2 0-26 0,0 0-5 15,-2 9 5-15,2 8-5 16,-2 7-1-16,2 2-6 15,0 0-2-15,5-3-3 16,-1-4 4-16,1-6-3 16,3-6 4-16,-7-5-1 15,1-2-1-15,-1 0 4 16,1 0-2-16,-1-11-5 16,-1-5-4-16,-1-5-31 15,0-3-56-15,1-6 15 16,-3 1 12-16,2-4 8 15,-1 5 12-15,-5 5 14 16,0 10 23-16,-4 5 3 0,0 4 9 16,0 0 13-16,0 4 18 15,0-3-19-15,0 3-21 16,-2 0 0-16,-4 0-2 16,-3 0-4-16,-1 13-2 15,4 1 3-15,0 3 5 16,1 6 0-16,3 5 0 15,2 6 5-15,0 1 20 16,0-3-5-16,4-4 13 16,11-7-4-16,2-7-4 15,0-7-7-15,3-7-1 16,-2 0 0-16,-2-2-8 16,0-17 4-16,-8-4-13 0,1-5-17 15,-3-1-9-15,4 2-1 16,1-4 5-16,1 5-3 15,3-2-1-15,-1 4 16 16,1 4 10-16,-2 4 3 16,-6 6 34-16,-3 6 6 15,-4 4-36-15,0 0-7 16,0 14-22-16,0 8 22 16,0 2-1-16,0-2 3 15,0 0 1-15,3-2 1 16,12-2 1-16,3-1-5 15,-7-4-3-15,0 1 3 0,-2 3 9 16,-9-2 13 0,0 3-3-16,0-1-6 0,-4-6-6 15,-12-2-7-15,-6-7-34 16,-3-2-93-16,-4 0-253 16</inkml:trace>
  <inkml:trace contextRef="#ctx0" brushRef="#br0" timeOffset="38737.31">29845 10243 163 0,'0'0'253'16,"0"0"-131"-16,0 0 10 15,0 0 0-15,0 0 16 16,0 0-15-16,19-17-37 16,-19 17-9-16,0 0-1 15,0 0-33-15,0 0-27 16,0 0-10-16,0-2-7 15,0 2-1-15,0 0-5 0,0 0 1 16,0 0-4 0,-7 0-1-16,-5 9-4 0,2 7 9 15,-2 8-4-15,1 8 3 16,0 6 3-16,5 4 1 16,1 3 1-16,5-6-8 15,0-3 3-15,0-6 0 16,11-8-6-16,16-8-5 15,7-5-50-15,1-9-62 16,3 0-74-16,-9-12-373 16</inkml:trace>
  <inkml:trace contextRef="#ctx0" brushRef="#br0" timeOffset="38926.22">30100 10423 561 0,'0'0'421'15,"0"0"-222"-15,0 0-81 16,0 0 3-16,0 0-63 15,0 0-34-15,13-16-19 16,-11 22-5-16,-2 16 0 16,0 4 4-16,0 2 5 15,0 2-9-15,-2-3 0 16,-14-4-67-16,1-5-85 16,4-9-102-16,9-9-447 15</inkml:trace>
  <inkml:trace contextRef="#ctx0" brushRef="#br0" timeOffset="39951.44">30066 10314 142 0,'0'0'111'0,"0"0"-68"16,0 0 43-16,0 0-2 15,0 0-18-15,0 0 52 16,-13-25 17-16,13 17-11 0,0-5-19 15,0 1-15 1,0-1-13-16,0 3-16 0,0-2-12 16,0 1 0-16,0 4-13 15,0 0 6-15,2 5-16 16,0 2-10-16,-2 0 3 16,0 0-6-16,2 0-13 15,1 0-12-15,1 0-2 16,3 21 7-16,0 11 7 15,4 8 13-15,-5 6-2 16,4 7-8-16,0 0 9 16,-3-3-8-16,0-4 0 15,-2-12 3-15,-3-9-7 16,-2-8 3-16,0-9 1 0,0-3 2 16,0-5-6-1,0 0-20-15,0 0-23 0,0 0-77 16,9-16-214-16</inkml:trace>
  <inkml:trace contextRef="#ctx0" brushRef="#br0" timeOffset="40371.15">30439 10476 514 0,'0'0'368'0,"0"0"-280"15,0 0-16-15,0 0 6 0,0 0-51 16,0 0-27-16,-18-7 0 16,0 9 2-16,4 3 0 15,8 0-2-15,4-3 3 16,2-2-2-16,0 0 5 16,0 0-4-16,0 0-2 15,0 0 0-15,0 0-2 16,0 0 2-16,0 2-3 15,0-2 2-15,0 0 1 16,0 0 6-16,2 0 8 16,18 0-1-16,2-4-11 15,1-1 1-15,-7 5-6 0,-6 0 3 16,-5 0-10 0,-5 5 3-16,0 17 7 0,0 6 32 15,-2 2 17-15,-9 3-17 16,-3-1-14-16,3-6-10 15,1-4-2-15,0-7-6 16,-1-4-48-16,-1-11-165 16,1 0-313-16</inkml:trace>
  <inkml:trace contextRef="#ctx0" brushRef="#br0" timeOffset="40925.42">30778 10171 340 0,'0'0'199'15,"0"0"-72"-15,0 0 46 16,0 0-44-16,0 0-64 15,0 0-17-15,0-5-19 16,0 5-9-16,0 0 3 16,0 0 10-16,0 0-6 15,0-2 5-15,0 2 4 16,0 0-12-16,0 0 4 0,0 0-2 16,0 0-11-16,0 0-11 15,0 0-4-15,-11 11 2 16,-12 10 1-16,-6 9 3 15,0 9-3-15,0 3 2 16,4 6 6-16,5 2-7 16,7-2 1-16,11-6-4 15,2-8-1-15,6-12 1 16,28-9 3-16,9-13 6 16,1 0-4-16,-1-13-6 15,-12-14-28-15,-12-2-4 16,-7 3 28-16,-12 1 1 15,0 11 3-15,0-1 21 0,-7 9 6 16,-8 2 1-16,-6 4-21 16,-4 0-7-16,0 22-5 15,-8 6 2-15,2 2 2 16,8-2-20-16,4-6-73 16,13-6-116-16,6-12-187 15</inkml:trace>
  <inkml:trace contextRef="#ctx0" brushRef="#br0" timeOffset="41236.33">30898 10089 949 0,'0'0'161'0,"0"0"-90"15,0 0 6-15,0 0-35 16,0 0-25-16,0 0-15 16,135 84-2-16,-98-36-1 15,-11 10 1-15,-14 8 1 16,-12 4-1-16,0 0 0 16,-27-4 12-16,-7-7 24 15,-1-14-2-15,4-11-12 16,6-13-14-16,11-11-3 0,5-8-5 15,7-2-73 1,2-12-10-16,0-18-350 0</inkml:trace>
  <inkml:trace contextRef="#ctx0" brushRef="#br0" timeOffset="41544.4">31145 9939 809 0,'0'0'220'16,"0"0"-128"-16,0 0-43 0,0 0-40 16,0 0-9-16,0 0 0 15,100 159 9-15,-84-82 22 16,-9 1 9-16,-7 2 30 15,0-4-15-15,0-9-22 16,-15-8-17-16,-6-9-4 16,-6-9 7-16,-4-12-13 15,0-4 8-15,0-7-14 16,2-8-59-16,4-8-108 16,14-2-157-16</inkml:trace>
  <inkml:trace contextRef="#ctx0" brushRef="#br0" timeOffset="41955.16">31820 10178 626 0,'0'0'508'0,"0"0"-366"16,0 0-7-16,0 0-49 15,0 0-38-15,0 0-28 16,48-5-20-16,-24-4 0 16,-2 5-7-16,-2 3-31 15,1 1-34-15,-6 0-83 16,1 0-51-16,-7 14-130 15</inkml:trace>
  <inkml:trace contextRef="#ctx0" brushRef="#br0" timeOffset="42103.3">31856 10355 693 0,'0'0'336'0,"0"0"-173"16,0 0-43-16,0 0-23 15,0 0-51-15,0 0-33 16,7 8-13-16,27-8-3 15,6-10-79-15,-3-6-173 16,2-2-294-16</inkml:trace>
  <inkml:trace contextRef="#ctx0" brushRef="#br0" timeOffset="42537.66">32280 10140 419 0,'0'0'107'0,"0"0"1"16,0 0 45-16,0 0-53 16,0 0 7-16,0 0-29 15,24-129-10-15,-24 103 15 16,0-1 16-16,0 1-26 16,0-2-28-16,-4 5-10 15,-5 6-10-15,3 2 5 16,1 10-13-16,2 1-5 15,1 4-11-15,2 0-1 0,0 0 0 16,0 0-8-16,0 16-5 16,-2 11 9-16,0 12 4 15,2 9 2 1,0 8-2-16,0 8-2 0,0 6 2 16,0 3 0-16,0-1-1 15,0-5 1-15,0-9 2 16,0-12 1-16,2-11-3 15,-2-11 1-15,2-11-1 16,0-6 2-16,1-5-1 16,-3 1-1-16,2-3-12 15,-2 1-9-15,0 2-22 16,0-2-59-16,0 2-133 16,0-3-337-16</inkml:trace>
  <inkml:trace contextRef="#ctx0" brushRef="#br0" timeOffset="45148.45">25904 11851 243 0,'0'0'122'0,"0"0"-90"16,0 0-10-16,0 0 5 15,0 0 29-15,0 0 8 16,0 0 5-16,-48 0 6 15,46 0 28-15,2 0 2 0,0 0-7 16,-3 0-10-16,3 0-28 16,0 0-22-16,-2 0-19 15,2 0 10-15,0 0 8 16,9 0 26-16,29-5 12 16,13-12-64-16,11-1-9 15,1 1 7-15,-7 2-9 16,-10 3 0-16,-13 3-14 15,-10 2-12-15,-12 3-14 16,-8 1-7-16,-3 3-16 16,-3 0-85-16,-19 0-53 0,-9 0 44 15,-2 7-86 1,-4 9-133-16</inkml:trace>
  <inkml:trace contextRef="#ctx0" brushRef="#br0" timeOffset="45201.42">25904 11851 200 0</inkml:trace>
  <inkml:trace contextRef="#ctx0" brushRef="#br0" timeOffset="45786.49">25904 11851 200 0,'23'16'203'0,"-23"-16"-53"0,0 0 19 0,0 0-5 0,0 0-49 16,0 0-37-16,-96 12-23 15,100-10-45-15,21 0 8 16,8 0 5-16,3 4-14 16,-1 0-6-16,-1 2 1 15,-3 5-4-15,-4 2 0 16,-7 2-4-16,-4 0-27 0,-11 4 10 15,-5 1-24-15,0-1-5 16,0 3 5-16,-19 1 32 16,-10-1 12-16,-4-2-2 15,-5 2 3-15,3-4 2 16,-2-1 4-16,4-2 23 16,4-1-2-16,7-3 4 15,4-1-6-15,10-7-6 16,3-3-13-16,5 0 11 15,0-2-3-15,0 0 16 16,0 0-6-16,0 0-4 16,0 0 4-16,0 0 14 15,5 0-15-15,7 0 3 16,11 2-13-16,15 0-4 16,15-2-2-16,12 0 0 0,6 0-3 15,1 0-3-15,-3 0-1 16,-11 0-33-16,-16 0 7 15,-20 0 13-15,-11 0 13 16,-11 0-1-16,0 0 1 16,0 0 29-16,0 0 37 15,0 0-25-15,0 0-12 16,0 0-17-16,3 0 7 16,2-2-1-16,-1-9-4 15,0-1-5-15,-2-7-2 16,-2-6-6-16,0 2 5 15,0-5-4-15,0 3 1 16,0 6 9-16,0 6-7 0,0 3-1 16,0 6-3-16,0 3-1 15,9 1-17-15,9 0-75 16,7 0-126-16,2 0-194 16</inkml:trace>
  <inkml:trace contextRef="#ctx0" brushRef="#br0" timeOffset="46153.28">26745 11729 574 0,'0'0'335'16,"0"0"-194"-16,0 0 2 15,0 0-41-15,0 0-52 16,0 0-17-16,-7-17-33 16,7 17-9-16,0 5-6 15,0 17 9-15,0 10 5 16,7 4 2-16,1 8 4 0,0 0 0 15,1 0-2-15,-3-2-2 16,3-8 0-16,-2-3 6 16,-3-9-7-16,-4-7-42 15,0-6-120-15,0-9-146 16,0 0-383-16</inkml:trace>
  <inkml:trace contextRef="#ctx0" brushRef="#br0" timeOffset="46463.64">26763 11650 865 0,'0'0'221'0,"0"0"-128"0,0 0 1 16,0 0-30-16,0 0-64 15,0 0-5-15,84-70 1 16,-47 66-13-16,-8 3 7 15,-6 1 3-15,-4 0-7 16,-9 0 4-16,-2 9 5 16,-6 8-2-16,-2 4 1 15,0 5-1-15,-8 2 7 16,-13 1 2-16,-6 3 2 16,0-6 4-16,5-2-3 15,4-4-5-15,7-6 0 16,8-4-34-16,3-8-103 15,0-2-210-15</inkml:trace>
  <inkml:trace contextRef="#ctx0" brushRef="#br0" timeOffset="47165.42">27148 11865 619 0,'0'0'254'16,"0"0"-137"-16,0 0 9 16,0 0-5-16,0 0-56 15,0 0-65-15,43-48-6 0,-16 40 3 16,-6 4 2-16,0 1-1 16,-5 3 1-16,-3 0-10 15,-7 0 9-15,-4 10-15 16,-2 9 10-16,0 7 4 15,0 4-1-15,-4 6 8 16,-11 0-4-16,-1-4 0 16,1-6 0-16,-1-6-2 15,7-9 1-15,3-4-51 16,6-7-87-16,0 0-79 16,0-21-356-16</inkml:trace>
  <inkml:trace contextRef="#ctx0" brushRef="#br0" timeOffset="47697.78">27445 11756 700 0,'0'0'246'0,"0"0"-113"0,0 0-11 16,0 0-55-16,0 0-34 16,0 0-22-16,0-17-11 15,0 17 0-15,0 0-1 16,0 0-9-16,0 0 0 15,-5 0 8-15,-7 4 2 16,-7 7 5-16,1 8-2 16,1 2-2-16,1 4 1 15,3 3 2-15,8 2 1 16,5 0 0-16,0-4-2 0,0-2 13 16,20-5-4-16,7-2-4 15,10-9-2-15,4-8 3 16,1 0-1-16,1-12 6 15,-5-12-14-15,-3-2-61 16,-4 0-2-16,-6 2-13 16,-8 4 24-16,-9 6 46 15,-8 5 6-15,2 2 11 16,-2 2 56-16,0 5-17 16,0 0-1-16,0 0-25 15,0 0-10-15,0 0-10 16,0 0-4-16,0 0-1 0,0 0-3 15,0 0-2-15,0 5 4 16,0 9 2 0,-4 8 15-16,4 7 20 0,0 6-7 15,0 5-6-15,10-2-3 16,13-7-9-16,6-6-4 16,-7-9-4-16,-2-12-2 15,-2-4-26-15,-5-18-127 16,0-23-284-16</inkml:trace>
  <inkml:trace contextRef="#ctx0" brushRef="#br0" timeOffset="47835.71">27868 11608 819 0,'0'0'372'0,"0"0"-310"15,0 0-62-15,0 0-10 16,0 0-228-16,0 0-453 15</inkml:trace>
  <inkml:trace contextRef="#ctx0" brushRef="#br0" timeOffset="48605.35">25849 12668 218 0,'0'0'175'0,"0"0"-69"0,0 0-9 15,0 0-20-15,0 0-6 16,0 0 9-16,-3-21-2 16,1 13 0-16,2 2 15 15,0-2-21-15,-2 0-29 16,2 0 3-16,0 0-20 16,0 3 6-16,0-2-18 15,0 2 2-15,-2 2-8 16,-1 3 4-16,1 0 7 15,-2 0-11-15,-2 0-8 16,-4 2-19-16,1 16 19 16,3 6 0-16,2 6 0 15,1 4 3-15,3 3 14 0,0-4-4 16,0-3-2 0,7-3 0-16,6-11 0 0,5-5-6 15,2-8 0-15,0-3 9 16,5 0-4-16,-7-21-10 15,-1-5-58-15,-7-1-114 16,-6-7-262-16</inkml:trace>
  <inkml:trace contextRef="#ctx0" brushRef="#br0" timeOffset="49066.61">25692 12506 43 0,'0'0'164'0,"0"0"-50"16,0 0 79-16,0 0 44 15,0 0 1-15,0 0-33 16,0 0-52-16,0 0-43 16,-2 0-55-16,2 0-22 15,-2 0-14-15,2 0-12 16,0 0-4-16,0 0-3 16,0 0-2-16,0 0-34 15,0 0-93-15,0 0-241 16</inkml:trace>
  <inkml:trace contextRef="#ctx0" brushRef="#br0" timeOffset="49363.34">26043 12639 424 0,'0'0'686'0,"0"0"-541"0,0 0-68 16,0 0 0-16,0 0-37 15,0 0-40-15,66-22-4 16,-43 15-40-16,0 4-1 15,-8-1-48-15,-1 2-38 16,-8 2-140-16,-4 0-161 16</inkml:trace>
  <inkml:trace contextRef="#ctx0" brushRef="#br0" timeOffset="49521.67">26043 12639 417 0,'51'92'271'16,"-51"-92"-92"-16,0 0-28 15,0 0-43-15,0 0-45 0,0 0-31 16,-7 22 25-16,34-22-40 16,8-6-17-16,2-6-106 15,-4-2-203-15,-4-2-409 16</inkml:trace>
  <inkml:trace contextRef="#ctx0" brushRef="#br0" timeOffset="49761.3">26352 12591 720 0,'0'0'170'0,"0"0"-95"16,0 0 24-16,0 0-38 0,0 0-23 16,0 0-14-16,-8-36 10 15,8 36 7-15,0 0-30 16,0 6-11-16,0 17-5 15,0 12 5-15,0 3 8 16,8 2-1-16,6-6-7 16,4-10-6-16,-2-12-238 15,-5-12-748-15</inkml:trace>
  <inkml:trace contextRef="#ctx0" brushRef="#br0" timeOffset="50465.46">25896 11175 718 0,'0'0'169'15,"0"0"-134"-15,0 0-33 0,0 0-2 16,0 0-8-16,0 0 8 15,0 10 0-15,0 5 4 16,-3 2 12-16,-5 5 17 16,0 8 3-16,0 8-9 15,-1 9 12-15,-2 3-10 16,6 2-9-16,3-2-11 16,2-6-2-16,0-8 6 15,14-9-1-15,17-10 0 16,0-9-3-16,5-8-1 15,-12 0 0-15,-6-5-5 16,-5-18-3-16,-8-5-2 16,-5-2-3-16,0 1-3 15,0 6 8-15,-7 8 1 16,-4 10 1-16,-5 5 2 0,-2 0-4 16,1 26-22-16,-3 11 20 15,3 9 2-15,5 0 2 16,3-1-2-16,9-7-94 15,11-17-352-15</inkml:trace>
  <inkml:trace contextRef="#ctx0" brushRef="#br0" timeOffset="51067.4">28093 11698 852 0,'0'0'320'0,"0"0"-234"16,0 0-22-16,0 0 22 15,0 0-48-15,0 0-38 16,47-14-5-16,-20 14-26 16,0 0-53-16,-4 0-48 15,-4 0-90-15,-1 0-126 16</inkml:trace>
  <inkml:trace contextRef="#ctx0" brushRef="#br0" timeOffset="51229.31">28069 11879 863 0,'0'0'230'16,"0"0"-138"-16,0 0-12 15,0 0 10-15,0 0-51 16,0 0-39-16,121-10-59 15,-73-4-67-15,-3-2-228 16,4-6-484-16</inkml:trace>
  <inkml:trace contextRef="#ctx0" brushRef="#br0" timeOffset="51545.44">28676 11500 534 0,'0'0'191'16,"0"0"-79"-16,0 0 42 15,0 0-28-15,0 0-41 16,0 0-8-16,-2-154 1 16,2 141-16-16,0 5 3 15,0 4-13-15,0 4-21 16,0 0-10-16,0 0-21 15,6 16-6-15,3 25 0 16,1 15 6-16,2 10 2 16,-1 9 5-16,-2-2-7 15,-2 0-25-15,0-1-18 0,-3-5-48 16,0-9-94-16,0-12-161 16,-1-14-383-16</inkml:trace>
  <inkml:trace contextRef="#ctx0" brushRef="#br0" timeOffset="105591.11">17344 11165 1 0,'-24'56'0'0</inkml:trace>
  <inkml:trace contextRef="#ctx0" brushRef="#br0" timeOffset="191013.8">1179 7258 484 0,'0'0'205'16,"0"0"-100"-16,0 0-28 16,0 0 1-16,0 0-11 15,0 0-35-15,0 0-11 16,0-68-7-16,0 67-3 16,0-1 14-16,0 0 7 15,0 2-1-15,0 0-6 16,2 0-16-16,-2 0 0 15,0 0-9-15,0 0-1 16,0 0-16-16,0 2-1 16,0 14 12-16,0 5 4 15,0 5 2-15,0 3 4 16,0 0-3-16,0 2 0 16,0-3 0-16,0-2 3 15,0-6-4-15,0-8 1 0,0-2 0 16,0-4 0-16,0-6-1 15,0 3 16-15,0-3-8 16,0 0 7-16,0 0-15 16,0 0-37-16,0 0-127 15,0-5-274-15</inkml:trace>
  <inkml:trace contextRef="#ctx0" brushRef="#br0" timeOffset="191629.12">1188 7221 588 0,'0'0'221'0,"0"0"-110"16,0 0-2-16,0 0-54 0,0 0-5 15,0 0-33-15,0-22 0 16,0 22-17-16,0 0 0 15,0 0-15-15,0 16-18 16,0 16 23-16,0 8 10 16,0 8 4-16,-5-2 4 15,-1-2-1-15,-1-5-6 16,2-8 0-16,1-6 5 16,1-9-1-16,3-9-5 15,0-4 3-15,0-3 7 16,0 0 3-16,0-3-13 15,0-20-48-15,0-7-103 0,0-2 38 16,0 3 9-16,7 0-49 16,3 6-34-16,-2 3 48 15,-1 2 104-15,-1 2 35 16,2 4 89-16,-4 4 82 16,-2 1-18-16,-2 6-2 15,0-1-54-15,0 2-24 16,0 0-1-16,0 0-21 15,0 0-8-15,0 0-13 16,0 0-21-16,0 0 3 16,0 0-3-16,0 0 6 15,0 0 0-15,0 0-13 16,0 0-2-16,0 10-12 16,0 10 6-16,0 6 5 0,0 4 2 15,0-2-2-15,0-3 5 16,0-4-2-16,0-4 1 15,0-4-6-15,-2-4-33 16,-2-8-85-16,-2-1 3 16,2-5-68-16,-2-26-498 15</inkml:trace>
  <inkml:trace contextRef="#ctx0" brushRef="#br0" timeOffset="192140">1248 7141 681 0,'0'0'136'0,"0"0"-77"16,0 0-13-16,0 0-10 16,0 0-25-16,0 0 23 15,-29-35-10-15,22 32 26 16,1 0 11-16,-2 2 2 15,0 1-46-15,1 0 0 16,-4 0-10-16,2 0-7 16,-2 0-6-16,-2 9 5 15,-1 11-3-15,-6 9 2 16,2 9 1-16,0 3 2 16,1 8 0-16,3 1 0 0,3-2-1 15,7 1 0 1,4-6 0-16,0-5 0 0,6-1 3 15,21-5-3-15,9-6 3 16,6-10 7-16,3-8 8 16,-3-8-13-16,1 0 11 15,-1-28-9-15,-5-12 12 16,-5-11-17-16,-10-9-2 16,-13-4-3-16,-9-2-13 15,0 4 10-15,-22 8 6 16,-9 10 1-16,-8 15 32 15,2 12-13-15,1 10-9 0,3 7-11 16,0 0-5 0,6 5 5-16,11 14-87 0,13 4-94 15,3-7-198-15</inkml:trace>
  <inkml:trace contextRef="#ctx0" brushRef="#br0" timeOffset="193945.23">2452 7046 374 0,'0'0'234'0,"0"0"-128"16,0 0-18-16,0 0 21 16,0 0-24-16,0 0 23 15,0-6-35-15,0 6-5 0,0 0-9 16,0 0 5-16,0 0-24 15,0 0-20-15,0 0-11 16,0 0-1-16,0 0-8 16,-2 8-13-16,-12 21 5 15,-1 11 7-15,-1 9 1 16,0 4 3-16,5-2-3 16,4 2 0-16,3-7 0 15,4-4 0-15,0-8 4 16,0-9-4-16,2-7-2 15,11-9 1-15,7-9-7 16,5 0 8-16,4-5 4 0,4-29 6 16,-1-4-7-16,-6-15 3 15,-10-1-6-15,-5-2-6 16,-6-2-5-16,-5 4-3 16,0 8 14-16,0 4 2 15,-7 5-1-15,-11 9 1 16,3 3-2-16,-3 8 0 15,-1 5 10-15,9 6-10 16,-3 6-11-16,-1 0-6 16,-1 0 9-16,-8 18 0 15,3 10 5-15,2 5-4 16,5 6 0-16,4 6 2 16,5 5 0-16,4 0 0 0,0 0 5 15,0-2 1-15,2-4-1 16,13-4 0-16,1-6 1 15,2-8 1-15,-1-6 8 16,4-7-10-16,-2-13-22 16,8 0-44-16,2-13 21 15,2-21 17-15,3-8 0 16,-5-4-2-16,-5 2 30 16,-1 6 2-16,-6 6 3 15,1 8 22-15,-5 5 1 16,-3 7-1-16,-1 7 11 15,-3 3-20-15,4 2-14 0,-2 0-4 16,5 0-9-16,3 22 3 16,-3 8 6-16,-3 6 1 15,-2 6 22-15,-5 2-4 16,-3 0-8-16,0-6-8 16,0-4 0-16,0-9 3 15,0-9 0-15,0-9-6 16,0-5 0-16,0-2-10 15,0 0 10-15,0-16 0 16,8-14-16-16,2-10-68 16,5-4 56-16,1-6 22 15,-1-2 2-15,3 0 4 16,2 5 0-16,2 10 7 16,1 6 18-16,-6 11 5 15,-3 10-3-15,-7 4-8 0,-1 6-14 16,-4 0-5-16,6 2-12 15,-2 20 11-15,1 7 1 16,1 7 8-16,0 6 8 16,-6 3 6-16,2 6 0 15,-4-2-5-15,2-6-12 16,3-6 0-16,3-10-4 16,2-10 5-16,3-10-6 15,5-7-99-15,4 0-60 16,0-27-326-16</inkml:trace>
  <inkml:trace contextRef="#ctx0" brushRef="#br0" timeOffset="194412.21">3321 7173 703 0,'0'0'363'0,"0"0"-275"15,0 0-57-15,0 0-10 16,0 0-21-16,0 0-4 15,0 5 4-15,2 4 7 16,5-4-2-16,0 0-3 16,1-3 1-16,4-2-2 15,-1 0 2-15,4 0 0 16,1 0-2-16,-1-12-1 16,-1-11-9-16,-5-5-12 0,-3-4 11 15,-3 2-16-15,-3 4-4 16,0 6 28-16,0 8 2 15,0 4 10-15,-9 2 31 16,-4 6-11-16,-1 0-23 16,-6 0-4-16,0 12-3 15,0 12-3-15,0 4-1 16,2 2 4-16,5 5 0 16,3 0 6-16,6 3 6 15,4-2 9-15,0-1-6 16,7-5 0-16,13-7-2 15,2-2 6-15,3-7-9 0,-1-8 0 16,1-6 6-16,1 0 4 16,-1-15 10-16,4-16-5 15,0-7-25-15,-4 0-104 16,-8 2-159-16,-5 7-628 16</inkml:trace>
  <inkml:trace contextRef="#ctx0" brushRef="#br0" timeOffset="195701.48">4478 7164 402 0,'0'0'269'0,"0"0"-125"15,0 0-35-15,0 0 14 16,0 0-44-16,0 0-23 16,0-60-18-16,0 55-2 0,0 2 8 15,0 2-13 1,0-2 2-16,0 3-3 0,0 0-12 15,0 0-1-15,0 0-5 16,-3 0-2-16,3 0-6 16,-4 0-4-16,-5 12-9 15,-2 12 2-15,0 12 5 16,2 4 2-16,5 1 0 16,4-4 0-16,0-4 0 15,0-3-4-15,13-10-1 16,3-6 4-16,-1-7-1 15,-1-7 2-15,3 0 4 0,3-25-4 16,3-15-13-16,-8-11-22 16,-11-4-5-16,-4-1-15 15,0 3 6-15,-19 9 10 16,-6 14 39-16,3 14 18 16,5 11 26-16,-2 5 8 15,3 5-52-15,-5 24-4 16,7 8 2-16,5 5 2 15,7 0 0-15,2-5 7 16,9-5-7-16,20-6 0 16,4-8 4-16,6-10 0 15,-4-8 2-15,-2 0-3 16,-1-20-3-16,-6-16-10 16,-8-6-1-16,-9-8-16 15,-7-5 8-15,-2 3 19 0,0-2 0 16,-7 6 1-16,-4 6 12 15,3 10 22-15,1 13 13 16,5 10 3-16,2 9-14 16,0 0-28-16,0 0-9 15,0 1-21-15,0 24-5 16,0 13 21-16,0 14 5 16,0 12 1-16,0 14 12 15,0 9-7-15,0 13-5 16,0 4 5-16,0 4-6 15,0-3 5-15,0-5 7 16,0-8-2-16,0-14-3 0,6-10 0 16,5-15-3-16,3-17 2 15,-1-14-4-15,-2-12 4 16,3-10-5-16,-1 0 12 16,7-29 1-16,1-10-2 15,-6-15-6-15,-5-6-6 16,-10-3-4-16,0 8-12 15,-13 4-7-15,-18 9 20 16,-6 6-16-16,-4 10 13 16,7 10 6-16,8 8 1 15,11 8 7-15,6 0 2 16,4 0-10-16,5 0-5 16,0 0 4-16,0 0-3 0,0 0-40 15,7-3-118-15,20-7 8 16,4-11-190-16</inkml:trace>
  <inkml:trace contextRef="#ctx0" brushRef="#br0" timeOffset="196061.27">5093 6846 419 0,'0'0'223'0,"0"0"-142"16,0 0 11-16,0 0-19 16,0 0 73-16,0 0-65 15,7-58 34-15,-7 58-14 16,0 0-28-16,0 0-21 16,0 0-25-16,0 0-11 15,0 0-16-15,0 15-13 16,0 22 3-16,0 15 10 15,4 12 0-15,5 4 1 16,0 3 2-16,0 0 4 16,0-6-5-16,-2-9 3 15,-3-12-5-15,-1-10 3 16,-3-13-6-16,0-8-23 16,0-12-85-16,0-1-69 15,-17-5-18-15,-4-23-454 0</inkml:trace>
  <inkml:trace contextRef="#ctx0" brushRef="#br0" timeOffset="196645.72">5019 7173 889 0,'0'0'343'0,"0"0"-206"15,0 0-76-15,0 0-25 16,0 0-17-16,0 0-14 16,65-12-1-16,-24 8 0 15,-4-4-4-15,-4-2-4 16,-1-2-31-16,-10-2-15 0,-5-4-30 15,-5-5 32-15,-7-3 17 16,-3-4-3-16,-2 2 22 16,0 2 12-16,0 0 0 15,0 6 8-15,-5 6 37 16,3 7 12-16,2 7 10 16,0 0-23-16,-2 0-23 15,2 0-18-15,0 0-3 16,0 7-23-16,0 19 7 15,0 13 16-15,0 16 2 16,0 5 0-16,-4 4 3 16,-2 2 0-16,2-3 4 15,2-3 3-15,-2-9-11 16,2-8 2-16,-1-11 0 16,1-12 4-16,2-11-5 0,0-9-4 15,0 0 5-15,0-19-1 16,5-20-2-16,13-7-34 15,1-1 14-15,2 10 18 16,-3 5-3-16,-3 5 5 16,-1 8 0-16,-1 7 4 15,-5 4 5-15,4 4-2 16,-3 4-7-16,-3 0-9 16,3 4-7-16,-4 19 14 15,0 7 2-15,-3 2 21 16,0 0-8-16,-2-2 3 15,2-4-11-15,0-4 0 0,2-1 0 16,1-8-4 0,-1-7-1-16,4-4-26 0,2-2-78 15,3-6-114-15,3-22-601 16</inkml:trace>
  <inkml:trace contextRef="#ctx0" brushRef="#br0" timeOffset="197051.44">5633 7275 1065 0,'0'0'204'16,"0"0"-133"-16,0 0-33 15,0 0 1-15,0 0-25 16,0 0-10-16,53 0-2 0,-33-5-1 16,-5 0-1-1,-1-2-4-15,-1-2-11 0,-3-5 5 16,-4 0-13-16,-1-4-34 15,-5 0-29-15,0-1-21 16,0 2-4-16,-5 2 68 16,-6 5 43-16,0 4 3 15,0 1 27-15,-3 5 16 16,-1 0 5-16,-3 0-20 16,-2 5-23-16,0 16-3 15,2 3 5-15,2 3-7 16,5 4 11-16,6 1 11 0,5 0-5 15,0 2 10-15,12 0 21 16,15-4-11-16,4-2-9 16,0-7-9-16,1-9-14 15,1-12 4-15,-4 0-12 16,0-19-1-16,-10-20-79 16,-5-7-150-16,-14-5-533 15</inkml:trace>
  <inkml:trace contextRef="#ctx0" brushRef="#br0" timeOffset="197815.03">6545 7069 31 0,'0'0'293'0,"0"0"-68"16,0 0-18-1,0 0 11-15,0 0-73 0,0 0-19 16,0-21-13-16,-2 11-23 15,2 4-37-15,0 2-23 16,0 0-5-16,0 2-3 16,0 2-8-16,0 0-14 15,0 0-5-15,0 10-11 16,8 22 8-16,9 12 8 16,6 7 0-16,-5-1 6 15,-1-9-4-15,0-9-2 16,-7-9 1-16,-3-12 1 15,-2-6-1-15,-5-5 2 0,2 0 1 16,-2 0 16-16,2-14 24 16,3-12-36-16,1-10-2 15,1-2-6-15,0-3 0 16,-3 2-24-16,1 2-14 16,1 11-23-16,1 10-102 15,2 8-130-15,4 6-407 16</inkml:trace>
  <inkml:trace contextRef="#ctx0" brushRef="#br0" timeOffset="199790.59">7048 7090 9 0,'0'0'246'0,"0"0"-237"16,0 0-7-16,0 0-2 16,0 0 0-16,0 0 0 15,20 51-3-15,-15-51 3 16,-3 0 69-16,0 0 59 16,-2 0-69-16,0 0-5 15,0 0-1-15,0 0-22 16,0 0-3-16,0 0 10 15,0 0 1-15,0-9-24 0,0-5 1 16,0-5 63-16,0-2-3 16,0 2-19-16,0 0-11 15,-4 4 31-15,-3 6-29 16,1 1-8-16,-2 4-17 16,2 0 14-16,-1 3-20 15,1 1-12-15,-2 0-1 16,4 0-3-16,0 0-1 15,-3 0-12-15,-4 9 8 16,0 7-3-16,0 6 1 16,-3 4 6-16,3 2 0 15,0 6-5-15,2-2 5 16,4 2 9-16,1-3-6 0,4-5-2 16,0-4 1-1,0-6-2-15,0-4-1 0,7-6-15 16,7-4-1-16,-4-2 9 15,4 0 5-15,-1 0-8 16,0-7 1-16,3-16-32 16,-1-9-32-16,1-6-2 15,-3-6 53-15,-1 5 22 16,-3 11 1-16,-7 8 48 16,2 13 34-16,-4 2-22 15,0 3-20-15,2 2-27 16,4 0-13-16,0 2-25 0,3 22 25 15,4 4 5 1,3 5 35-16,-1-5-7 0,5-2-7 16,1-6-11-16,-4-8-1 15,1-5-14-15,-5-7 3 16,1 0-3-16,1-12-42 16,-1-19-58-16,-3-10-81 15,-3-5-22-15,-2 0-67 16,-4 0 22-16,-2 0 248 15,0 4 53-15,0 2 157 16,0 5-1-16,0 7-12 16,0 5-70-16,0 5-21 15,-2 6-33-15,0 6-22 16,-2 3-17-16,4 3-10 16,0 0-14-16,0 0-7 0,0 0-3 15,0 0-11 1,0 9-6-16,0 21-3 0,0 14 20 15,-2 10 1-15,2 1 3 16,0 6-3-16,0-1-1 16,0-2 3-16,0-7-2 15,8-12-1-15,-2-5 3 16,1-13 1-16,-1-7-4 16,-1-8 0-16,0-6-7 15,1 0-22-15,3-16 10 16,0-9-25-16,2-5-9 15,0 1 21-15,3-5-8 0,-1-1 12 16,3 1 27-16,-3 4 1 16,-2 6 22-16,-2 4 19 15,-4 8 33-15,-1 6-25 16,-2 4-17-16,-2 2-18 16,0 0-14-16,0 0-12 15,0 10-7-15,0 14 16 16,2 5 1-16,0 2 2 15,1 3 4-15,3-1-4 16,-1-5 0-16,2-7 2 16,2-5-2-16,-5-6 4 15,0-3-4-15,1-3-13 16,-5-4-28-16,3 0-8 0,3-4 27 16,3-20-8-1,5-10-36-15,3-6 38 0,1-2 23 16,2 3 5-16,2 3 12 15,-6 10 37-15,-3 9 14 16,-4 6 8-16,-4 9-15 16,-3 2-18-16,3 0-30 15,-1 0-8-15,0 16-3 16,3 6 3-16,2 4 7 16,0 2-1-16,-1 2-2 15,3 1-1-15,-1-4-1 16,-2-3 0-16,6-5 0 0,-5-6 1 15,2-6-3 1,3-5-5-16,-1-2-18 0,3 0-10 16,-1-19-13-16,3-8-22 15,-1-8 16-15,-1 0 9 16,-5 0 9-16,1 5 26 16,-8 4 8-16,3 4 16 15,-5 4 19-15,-2 4 18 16,0 4-19-16,0 3 6 15,0 0-8-15,-11 5-30 16,-1-1-2-16,-3 3-14 16,1 0-2-16,1 3-3 15,-1 11 13-15,6 6 5 16,1 2-3-16,5 3-2 16,2 9-4-16,0 3 10 0,0 3-3 15,7-1 6-15,9-10 0 16,3-4 1-16,8-14-1 15,4-8 2-15,-2-3 5 16,0-3-10-16,-6-13-4 16,-6-5-9-16,1-1-5 15,-7-2 5-15,1-5-16 16,-1 4 4-16,2-4 12 16,1 1 10-16,-2 2 2 15,0 2 1-15,-3 4 9 16,0 4 13-16,-2 4 15 15,-3 5 4-15,-2 6-15 0,1 1 0 16,-3 0-26-16,0 1-14 16,-5 20-12-16,-11 5 26 15,8 2-2-15,8-4 0 16,0-4 2-16,6 0-3 16,21-1 3-16,4-1 0 15,0-4 3-15,-2-3 1 16,-8 4-4-16,-11-6-6 15,-7 6 6-15,-3-1-13 16,0-2-10-16,-25 2 19 16,-8-2-2-16,-3-5 6 15,3-4 2-15,8-3-2 16,10 0-59-16,10-14-66 16,5-8-282-16</inkml:trace>
  <inkml:trace contextRef="#ctx0" brushRef="#br0" timeOffset="200673.22">8613 6895 249 0,'0'0'372'0,"0"0"-240"0,0 0-51 16,0 0 19-16,0 0-41 15,0 0-18-15,0 0-18 16,0 9-9-16,0 14-7 16,-2 8 32-16,0 7-11 15,2 4-18-15,0 0-4 16,0 0-3-16,15-7 5 15,10-11-5-15,2-13 2 16,6-11 4-16,2 0-1 16,-1-28 0-16,-3-5-8 15,-11-6-8-15,-11 4-2 16,-9 3 5-16,0 3-26 16,-17 9 17-16,-10 2 11 0,0 8 3 15,4 6 10-15,5 1-3 16,7 3-1-16,5 0-1 15,2 0 41-15,4 0-22 16,0 5-23-16,0 9 4 16,0 2 4-16,13 2-3 15,16-4 0-15,4 0-4 16,2-5-2-16,-3-8-4 16,-10-1-9-16,-4 0-11 15,-5-7 17-15,-1-16 1 16,-1-5 6-16,0-6 1 15,-4-2 5-15,-3 0 6 16,-1 2 39-16,-3 3-4 0,0 10 9 16,0 5-9-16,0 9-17 15,0 7-8-15,0 0-22 16,0 5-5-16,0 20-9 16,0 10 11-16,0 9 3 15,0 8 3-15,0 10-3 16,0 8 5-16,0 12-2 15,0 5 4-15,0-1-2 16,0-2 0-16,0-8-3 16,4-5-2-16,13-15 2 15,4-17 0-15,-8-12 0 16,-4-17 2-16,0-10-3 16,-3 0 12-16,4-18-5 0,1-19 3 15,-3-11-8-15,-2-2-1 16,-6 3-2-16,-6 2-14 15,-23 11 2-15,-6 12 7 16,1 10-2-16,1 9 0 16,6 3 1-16,5 0 1 15,4 13-2-15,7 3 7 16,6-4-3-16,5-1-72 16,0-10-139-16,16-1-141 15</inkml:trace>
  <inkml:trace contextRef="#ctx0" brushRef="#br0" timeOffset="200946.07">9336 6747 853 0,'0'0'290'16,"0"0"-179"-16,0 0-19 15,0 0-15-15,0 0-18 16,0 0-44-16,42-9-9 16,-18 27-6-16,3 15 0 15,-1 18 3-15,6 4-1 16,-1 6 4-16,1-3-6 16,-1-8-43-16,-5-8-33 0,-8-9-93 15,-9-22-155-15,-9-11-323 16</inkml:trace>
  <inkml:trace contextRef="#ctx0" brushRef="#br0" timeOffset="201185.94">9540 6673 1063 0,'0'0'138'15,"0"0"-45"-15,0 0-28 16,0 0-55-16,0 0-10 15,0 0-19-15,-31 52 18 0,4 2 1 16,-2 7 3 0,-7 8 11-16,-1 10 9 0,-5 2 2 15,-1-4-10-15,3-8-8 16,0-11 2-16,9-12-9 16,0-14-38-16,6-23-221 15,7-9-725-15</inkml:trace>
  <inkml:trace contextRef="#ctx0" brushRef="#br0" timeOffset="203501.44">2175 8480 377 0,'0'0'170'15,"0"0"-80"-15,0 0 33 16,0 0 16-16,0 0-43 16,0 0-2-16,5-4-15 15,-5-2-28-15,0-2 2 0,0 2-7 16,0-2 4-16,2 1-19 15,-2-1-8-15,2 2-13 16,-2 1-1-16,2 3 4 16,-2 2 0-16,0 0-3 15,2 0 5-15,-2 0-15 16,0 0-3-16,0 0-10 16,0 20-6-16,0 10 10 15,0 8 9-15,0 2 0 16,0 2 3-16,0-1-1 15,0 1-2-15,0 0 0 16,11-6 0-16,1-6 0 0,1-9 1 16,1-8-1-16,1-9 3 15,5-4 0-15,-2 0 7 16,2-17-3-16,-2-3-7 16,-5-4 0-16,-1 5-8 15,-3-8-5-15,-5 1 1 16,-2 1-2-16,2-1 11 15,1 1 3-15,-1 5 0 16,-1 6 2-16,-3 7 6 16,0 2 2-16,0 5 2 15,0 0-12-15,0 0-4 16,2 0-13-16,5 12 1 16,1 6 11-16,1 5 5 0,5-4-1 15,-3-1 3-15,3-1-2 16,1-3 0-16,-1-6 0 15,-1-5 5-15,1-3-3 16,-2 0 6-16,4-10 1 16,2-13 3-16,-2-9-12 15,-7-3-12-15,-5-1-11 16,-4-6-18-16,0 4-2 16,0 2-5-16,-15 8 48 15,1 7 4-15,5 14 13 16,5 5 21-16,-6 2-19 15,2 0-19-15,-7 9 0 0,3 8-1 16,3-2-6-16,7 2 2 16,2-3 2-16,0 0 0 15,19 0 3-15,8-1 1 16,4-1 5-16,3-1-6 16,9-9 0-16,-1-2-15 15,-2 0-2-15,-4-2-19 16,-11-14 10-16,-8-2-8 15,-1 0 12-15,-7-2 22 16,-5 2 1-16,0 0 4 16,-4 4 13-16,0 4 5 15,0 6 13-15,0 4 4 16,0 0-12-16,0 0-17 16,0 0-11-16,0 0-9 15,0 14-10-15,0 10 18 0,0 10 1 16,0 2 3-16,0 4 0 15,0 0 0-15,0 3 0 16,0-3 2-16,2-8-4 16,12-2 11-16,-1-10-9 15,1-6 0-15,3-11-2 16,2-3 12-16,3-7 1 16,2-25-8-16,-1-9-5 15,-3-7-1-15,-5-6-17 16,-3-2-8-16,-4 0 15 15,-1 1 3-15,-3 6 7 16,1 6 1-16,-5 14 12 0,0 6 22 16,0 9 4-16,0 8-16 15,0 3-8-15,0 3-7 16,0 0-7-16,0 0 1 16,0 0-2-16,0 0-2 15,0 0-2-15,0 0-3 16,0 2-6-16,0 12 13 15,-5 5 0-15,-1 7-3 16,-3 6 3-16,3 11-2 16,-2 3 2-16,4 6 0 15,4 6-2-15,0-1 2 16,0-4-1-16,0-2 1 16,12-9 0-16,3-7-2 0,9-14 2 15,1-7 3-15,2-14 0 16,2 0 5-16,-1-20 7 15,-1-21-4-15,-4-5-11 16,-7-3-3-16,-6-8-3 16,-5 1-14-16,-1-4 8 15,-4 0-7-15,0 2 18 16,0 6 1-16,0 9 3 16,0 11 1-16,0 12 5 15,0 10 1-15,0 8 2 16,0 2-12-16,-2 0-5 15,-2 2-19-15,-5 20 8 0,-3 8 15 16,-1 10 1-16,-1 3-1 16,3 11-1-16,3 4 2 15,6 5-1-15,2 8-3 16,0-4 4-16,0-6 1 16,19-6 3-16,8-15-4 15,2-17 0-15,2-14 1 16,-4-9 6-16,0 0 4 15,-7-12 3-15,-7-19-14 16,-6-5-9-16,-7-1-71 16,0-3-136-16,-5-3-302 15</inkml:trace>
  <inkml:trace contextRef="#ctx0" brushRef="#br0" timeOffset="203691.84">2840 8069 1003 0,'0'0'97'16,"0"0"-75"-16,0 0-9 16,0 0-13-16,0 0-38 15,0 0-54-15,-8 60-143 16</inkml:trace>
  <inkml:trace contextRef="#ctx0" brushRef="#br0" timeOffset="205525.79">4012 8652 870 0,'0'0'178'16,"0"0"-78"-16,0 0-73 15,0 0-10-15,0 0-11 16,0 0 0-16,107-206 0 16,-92 155 0-16,-3-4-3 15,-5 3 3-15,-5 4 1 16,-2-1 13-16,0 7-9 0,0 10 0 16,-5 10 1-1,1 8-5-15,4 11 8 0,-3 0-6 16,3 3-3-16,0 0-6 15,0 0-12-15,0 0 1 16,0 6-7-16,-2 14 14 16,0 12-1-16,0 6 5 15,-1 8 1-15,3 9 3 16,-2-2-4-16,2 8 4 16,-2-3-3-16,2 0 2 15,0-5-1-15,-2-5 1 16,2-6-3-16,0-11 1 0,0-9 2 15,0-10-1 1,0-12-1-16,2 0 0 0,16-10 0 16,2-14 13-16,2-2-12 15,-1-4-2-15,-4-1-4 16,3-3-23-16,1 3-9 16,-4 6 22-16,1 8 8 15,-7 9 5-15,-5 6 0 16,2 2-8-16,-4 0-30 15,3 16 28-15,1 10 11 16,4 3 23-16,1 2 0 16,3-1 5-16,-1 1-10 0,3-5-10 15,0-5 2 1,0-5-3-16,-3-7 2 0,3-9-6 16,-3 0 19-16,1-2-3 15,5-18-16-15,-2-4-3 16,2-2-28-16,1-3-30 15,-2 3-35-15,0 3 25 16,-2 0 34-16,-3 5 29 16,1 6 5-16,-5 5 28 15,-4 2 14-15,-5 3 1 16,0 2-6-16,0 0-28 16,3 0-7-16,2 0 0 15,-1 2 1-15,3 10-1 16,3 4 7-16,-4-2-3 15,1 2 1-15,-1-4-3 0,-6-4 2 16,0-2-3-16,-2-2-1 16,0-4-2-16,0 0 1 15,0 0-1-15,0 0 8 16,0-4 11-16,0-12-19 16,0-6-3-16,0-2-13 15,0-2 14-15,0 3 2 16,0 4 1-16,-10 5 0 15,4 4 9-15,-1 4 1 16,3 4 4-16,0 2 3 16,-4 0-18-16,0 0-5 15,-5 16-4-15,-1 10 5 16,-1 4 1-16,1 0 3 0,7 0 0 16,-1-2 0-1,5-1-3-15,3-4 3 16,0-2 0-16,0-7-2 0,0-9-57 15,3-5-40-15,12 0-10 16,3-19 77-16,-1-9-17 16,-3-3-18-16,-5 5 40 15,-5 6-2-15,0 4 29 16,0 6 10-16,-2 7 61 16,2 3-8-16,0 0-37 15,3 3-21-15,5 17 28 16,0 1 14-16,7-4-19 15,0-3-22-15,2-2 7 16,1-4-9-16,-3-4 4 0,-2-1-2 16,-5-3 0-16,2 0-6 15,-3-21-2-15,0-9-11 16,3-8-15-16,-3-1-17 16,-5-5 5-16,-4-2 28 15,-2-2 12-15,0 1 7 16,0 3 35-16,-6 11 30 15,-3 11-4-15,7 12 3 16,2 8-13-16,0 2-21 16,0 0-37-16,0 8-5 15,0 24-20-15,0 11 25 16,0 8-2-16,0 8 6 16,4 7-3-16,1 8 5 0,-3 8-3 15,0 10 1-15,-2 6 0 16,0 1 0-16,0-4 2 15,4-15-4-15,2-17 5 16,0-14-7-16,1-21 3 16,-1-14-6-16,2-14-50 15,-2 0-26-15,3-33-26 16,-3-11-525-16</inkml:trace>
  <inkml:trace contextRef="#ctx0" brushRef="#br0" timeOffset="205820.62">5031 8557 764 0,'0'0'109'0,"0"0"-41"16,0 0-44-16,0 0-20 16,0 0-4-16,0 0 0 15,229-155-9-15,-186 155 0 16,-14 0-6-16,-12 2 10 15,-10 20 4-15,-7 2 1 16,0 4 40-16,-5 2 20 16,-21-4-27-16,-8-2 2 15,-3 0 12-15,-3-8-3 16,6-1-22-16,3-8-18 16,9-5 11-16,3-2-15 15,11 0-77-15,8-9-158 0,0-18-620 16</inkml:trace>
  <inkml:trace contextRef="#ctx0" brushRef="#br0" timeOffset="206120.45">5450 8095 672 0,'0'0'323'15,"0"0"-201"-15,0 0-32 16,0 0-27-16,0 0-35 0,0 0-28 16,17 29-8-16,-8 24 8 15,1 22 37-15,-6 13-4 16,0 11-5-16,-4-2-9 16,3 2-11-16,-3-3 6 15,0-8-9-15,0-12 5 16,0-16-8-16,0-20-2 15,0-16-13-15,0-14-91 16,-5-10-54-16,1-10-45 16,0-28-359-16</inkml:trace>
  <inkml:trace contextRef="#ctx0" brushRef="#br0" timeOffset="207147.52">5452 8395 660 0,'0'0'364'15,"0"0"-280"-15,0 0-16 16,0 0-19-16,0 0-41 16,0 0-8-16,115-70-2 15,-88 70-1-15,-4 3-5 16,-10 15-5-16,-6 5-3 16,-7 8 6-16,0-4 10 15,-2 4 0-15,-20-1 5 16,-5-2 5-16,0 1 9 15,0-5-5-15,8-9-1 0,5-7 4 16,9-4-11-16,5-4 5 16,0 0 5-16,0 0 24 15,5 0 14-15,13-6-31 16,1 0-18-16,4 2-2 16,2 4 0-16,1 0-1 15,6 0-2-15,-1 0 1 16,-2 0 0-16,2-11 1 15,-4-1-2-15,-6 0-8 16,-4-1-16-16,-7 3-1 16,-4-1-15-16,-4-1 9 15,-2-1 24-15,2-5 7 16,2 0-2-16,3-5 4 16,-1 3 0-16,-2 3 2 0,-1 8-2 15,-3 4 7-15,0 1 19 16,0 1-4-16,0-1-19 15,-5 3-5-15,-1-2-1 16,2 3 0-16,1 0 1 16,3 0-3-16,0 0 1 15,-2 0-9-15,0 13-2 16,0 8 10-16,0 4 1 16,2 5 2-16,0 0 3 15,0 1 3-15,0 1-3 16,4-6 2-16,9-6-2 15,-4-5-1-15,0-2-2 16,-4-8 2-16,-1-5-2 0,2 0-31 16,4 0-6-16,1-16 24 15,0-4 1-15,0-2 12 16,0 1-7-16,0-2 6 16,1 2 1-16,-4 4 0 15,1 7 7-15,-2 6 23 16,0 4-4-16,-3 0-26 15,5 0-10-15,3 8 3 16,-2 15 7-16,-1 2 1 16,1 3 4-16,-6 0 2 15,-2-4-3-15,0-4-1 16,-2-6-2-16,2-7 2 16,-2-5-3-16,0-2 7 0,0 0 1 15,0 0 13-15,0-16-21 16,0-11-18-16,3-3-4 15,7-1 15-15,6-4-6 16,2 3-15-16,0 4 1 16,0 7 24-16,-3 10 3 15,-3 2 1-15,-1 8 11 16,0 1 3-16,2 0-14 16,7 0 9-16,0 10-8 15,1 6 3-15,-4 8-2 16,-1 5 1-16,-3-3-1 15,1-1 0-15,1-6 3 0,3-12 5 16,4-7 3-16,2 0 3 16,3-14-3-16,0-18-14 15,-6-10-50-15,-13-5-184 16</inkml:trace>
  <inkml:trace contextRef="#ctx0" brushRef="#br0" timeOffset="208992.04">6950 8372 736 0,'0'0'348'0,"0"0"-219"16,0 0-55-16,0 0-2 15,0 0-13-15,0 0-29 16,18-30-20-16,0 11-6 16,4-3 8-16,1-4-10 15,-2-4 1-15,2-1 2 16,-1-6-3-16,-7 3-2 16,-1-2-1-16,-9 2-4 15,-1 2 5-15,-4 6 0 16,0 1 3-16,0 6-3 15,0 2 0-15,0 3 2 0,0 5 7 16,0-1-5-16,0 5 8 16,0 3 2-16,-2 1-1 15,2 1-2-15,0 0-5 16,0 0-4-16,0 0-2 16,0 0-6-16,0 14-8 15,0 20 6-15,0 16 8 16,0 14 1-16,0 14-1 15,0 12 3-15,0 7-2 16,0 2 7-16,0-10-6 16,0 1 0-16,0-5 2 15,0-9-4-15,0-12 3 16,0-14-1-16,2-18 0 0,7-16 2 16,0-10-1-1,6-6 0-15,4 0 13 0,5-12 15 16,0-14-12-16,-4-4-11 15,-1-6-3-15,-6 0-5 16,-9-1-6-16,-4-2-10 16,0 1 3-16,-17 2-3 15,-15 1 4-15,-4 3 2 16,-2 6 8-16,3 7-6 16,10 8 6-16,12 5 2 15,7 4 1-15,6 0 4 16,0-2 2-16,0-8-3 0,17-4-2 15,10-8-2 1,4-3-4-16,-2 4 4 0,-2 0 1 16,-5 0-1-16,-4-2 0 15,-2 1-1-15,-3 2 0 16,-5 9-1-16,0 4 0 16,-4 5 2-16,-4 4-2 15,2 0-5-15,0 0-2 16,5 7-7-16,-1 14 11 15,4 4 3-15,-4 3 0 16,1-1 2-16,-1 4 0 16,2-4 1-16,-2-3 0 15,1-1-1-15,-3-7 0 16,3-6 1-16,0-4-1 0,2-6 0 16,4 0 2-16,5-6-2 15,-5-18-1-15,-1-4-7 16,-10-1-8-16,-2 0-6 15,0-3-45-15,-2 0 12 16,-15-1 28-16,2 5 27 16,4 6 7-16,0 7 24 15,4 2 12-15,0 7-13 16,3 4-10-16,-3 2-2 16,1 0-18-16,-3 7-6 15,-1 12-2-15,4 6 2 16,4 3 3-16,2-3 1 15,0 1 2-15,2 1 0 16,16-3 2-16,2-2-1 0,4-6 0 16,-1-8 1-16,-1-8-2 15,-2 0 4-15,0-8 4 16,-2-20 2-16,-2-10-4 16,-4-7-5-16,0-1 0 15,-1 1-1-15,1 4 0 16,-4 5 1-16,-3 11-1 15,-3 11 2-15,-2 5 9 16,0 7 12-16,0 2-12 16,0 0-6-16,0 0-5 15,0 0-11-15,-4 13 8 16,-5 6 5-16,-1-1-3 0,6 0 1 16,4-2-6-16,0 3-29 15,0-4-1-15,16-2-21 16,1-3-10-16,-1-6 31 15,2-3 1-15,-7 3 22 16,-2-2 6-16,0 5 2 16,-2 5-1-16,2 4-3 15,-1 6 9-15,4 0 0 16,-3 0 14-16,-1-4 14 16,-1-5-4-16,0-6 8 15,-4-5-13-15,1-2-11 16,2 0 2-16,5 0 41 15,12-16-22-15,6-11-29 0,6-5-41 16,4-4-152-16,3-8-580 16</inkml:trace>
  <inkml:trace contextRef="#ctx0" brushRef="#br0" timeOffset="210621.62">8361 8015 357 0,'0'0'281'0,"0"0"-218"16,0 0-27-16,0 0 35 16,0 0-1-16,0 0 2 0,-42 0-43 15,21 0-3-15,0 2 9 16,0 6 9-16,5 2-15 15,8 2-13-15,5-2 0 16,3 4-13-16,0 2 4 16,0 0-1-16,11 5-4 15,5-2-2-15,5 3 0 16,2 2 5-16,9 2-2 16,6 4 9-16,4 2 18 15,-6-2-15-15,-9-5-11 16,-14-6 0-16,-13-5-4 15,0 3 3-15,-24-4 5 0,-12-4 13 16,-2-3-8 0,0-6 6-16,7 0 14 0,6 0 0 15,12 0 22-15,5-6 3 16,4-3-10-16,4 2-30 16,0 1 8-16,0 2-6 15,0 2-6-15,0 0-5 16,0 2-8-16,0 0 1 15,0 0-2-15,8 0-8 16,0 0 7-16,5 0-2 16,1 0 0-16,4 0-2 15,0 0-12-15,4 0-5 0,1 0 1 16,3 0-6 0,3-13-1-16,7-11 1 0,0-12 21 15,-1-2-1-15,-3-4 5 16,-6 3-10-16,-8 4 0 15,-4 7 9-15,-8 6 3 16,-6 8 8-16,0 4 20 16,0 6-1-16,0 0-9 15,0 4-11-15,0 0-2 16,0 0-5-16,0 0-1 16,0 0-5-16,0 0-5 15,0 13 9-15,0 6 0 16,0 3 4-16,0 6-3 15,0 4 2-15,0 6 1 16,0 5-2-16,0-3 0 0,0-3 1 16,0-10-2-16,0-8 1 15,4-7-4-15,8-9-32 16,-3-3-4-16,4 0 28 16,-2 0-12-16,5-16-32 15,0-8-6-15,3-11 3 16,6-5-25-16,-3-5 4 15,1-2 45-15,-6 1 35 16,1 8 9-16,-7 9 27 16,-2 8 26-16,-4 11 7 15,-3 8-12-15,-2 2-17 16,0 0-40-16,0 13-11 0,0 14 11 16,2 5 3-16,3 2 1 15,1 2 1-15,6-6 1 16,-1-2 3-16,4-8 4 15,3-6-5-15,-5-4 4 16,1-8-3-16,-3-2 3 16,-3 0-8-16,4-8 7 15,1-15 5-15,1-8-7 16,-1-3-4-16,1 0-5 16,-6 2-12-16,1 4-2 15,-7 2 11-15,-2 4 6 16,0 8 10-16,0 6 27 15,0 6 8-15,0 2-12 16,0 0-29-16,-11 0-7 0,-1 12-3 16,-2 4 2-16,3 0-2 15,9-2 2-15,2-2-7 16,4-4-18-16,25 0-2 16,6 1 7-16,5-2 0 15,1 3-21-15,-3 2 8 16,-5 3 6-16,-8 0-20 15,-6 1-14-15,-7 2 21 16,-10-2 12-16,-2 4 1 16,0 1 22-16,0-6 6 15,-6-3 14-15,0-6 4 0,6-3 0 16,0-2-1 0,0-1 10-16,2 0-7 0,15 0 9 15,3 0-1-15,-1 0-13 16,2-10-9-16,-1-8-6 15,-3-8-39-15,6-3-1 16,0-8 5-16,1-1 7 16,-2 0 22-16,0 1 6 15,-3 6-4-15,-9 4-27 16,-3 4 23-16,-7 7 8 16,0 2 2-16,0 4 13 15,0 2 7-15,-13 4-17 16,1 4-5-16,4 0 0 15,-1 0-1-15,-1 0-5 16,0 0 6-16,-3 16-6 0,-4 6 6 16,0 8 2-16,-3 4 17 15,6 6-2-15,7 6 9 16,7 0-4-16,7-2-3 16,34-7 18-16,15-11 27 15,12-19 0-15,6-7-31 16,-7-14-12-16,-8-25-7 15,-13-12-9-15,-20 1-5 16,-19 4-107-16,-7 10-121 16,-23 8-497-16</inkml:trace>
  <inkml:trace contextRef="#ctx0" brushRef="#br0" timeOffset="211842.37">1117 11161 337 0,'0'0'269'0,"0"0"-196"16,0 0-59-16,0 0 3 15,0 0-3-15,0 0 6 16,-27 10 0-16,22-6 37 16,-1 1-6-16,-2-3 16 15,4-2-3-15,-2 0-26 16,-1 0 23-16,1 0 9 16,-4 0-18-16,-1-9-26 15,7-9 1-15,2-6-1 16,2 0 1-16,0 2-19 15,8 4-8-15,13 3-7 0,-4 7 5 16,1 3 2-16,0 3-5 16,-4 2-8-16,-6 0-2 15,-4 0 11-15,1 2-6 16,-5 11 0-16,0 4-2 16,0 10 3-16,-13 4-1 15,-12 7 10-15,-8 2 2 16,-5 2-2-16,-1-2 2 15,4-4 7-15,8-8-2 16,10-11-2-16,10-9 8 16,7-6 1-16,0-2-2 15,0 0 13-15,24 0 14 0,10-2-6 16,8-6-15-16,-2 4-10 16,-6 0-6-1,-8 4 0-15,-3 0-2 0,-7 0-80 16,-7-2-69-16,-7-5-161 15,-2-5-222-15</inkml:trace>
  <inkml:trace contextRef="#ctx0" brushRef="#br0" timeOffset="212336.14">1085 10858 521 0,'0'0'151'0,"0"0"0"16,0 0 10-16,0 0-62 15,0 0-26-15,0 0-24 16,-95-34-22-16,72 34-21 16,-6 2 2-16,-4 18-2 15,-15 8-4-15,4 8-1 16,1 7 8-16,6 8-8 15,14 9 11-15,4 3-12 16,14 4 3-16,5 11 7 16,7-3 1-16,31 5-8 0,15-5 1 15,10-13 3 1,8-18-1-16,3-19-4 0,-10-20 6 16,-1-5 10-16,-10-30 1 15,-8-23 5-15,-10-10-6 16,-8-7-8-16,-7-2-9 15,-11 1 1-15,-9 1-2 16,0-4-7-16,-20 0 5 16,-16-1 2-16,3 14 1 15,2 21 3-15,10 18 10 16,8 15-14-16,0 7-5 16,-3 0-12-16,-2 15 2 15,5 11-81-15,9 3-36 16,4 2-84-16,8-7-47 15,21-8-283-15</inkml:trace>
  <inkml:trace contextRef="#ctx0" brushRef="#br0" timeOffset="-214603.18">1615 11035 582 0,'0'0'228'0,"0"0"-118"16,0 0-3-16,0 0-6 15,0 0-20-15,0 0-32 16,0-34-10-16,0 34 13 16,0 0-4-16,0 0-11 15,0 0-15-15,-2 0-5 16,2 0-7-16,0 0-8 16,-2 0-2-16,-2 7-16 15,-3 15 12-15,0 12 4 16,0 3-6-16,3 7 9 0,2-2-3 15,2 0 0 1,0-4-4-16,0-4 4 0,11-2-1 16,3-7 0-16,-1-10-2 15,3-5 0-15,-6-7-12 16,2-3 7-16,1-3 8 16,0-16 4-16,3-8 2 15,-1 0 1-15,-3-2-7 16,-1 3-12-16,-7 2 4 15,-4 7 2-15,0 0 6 16,0 0 2-16,0 5 3 16,0-3 1-16,0 7 5 15,2 5-5-15,-2-3-5 16,0 6 5-16,2 0-4 0,-2 0-2 16,0 0-8-16,4 0-9 15,0 0-1-15,5 12 10 16,-1 8 6-16,6-3 2 15,-1 1 1-15,1 0-1 16,1-1 1-16,1-6-1 16,-3 0 0-16,-2-4-3 15,3-5-3-15,1-2 2 16,1 0 4-16,1-20 1 16,-1-8-1-16,-7-2 0 15,-2 0-2-15,-7 0-1 16,0 0-8-16,-3-2-1 15,-16-2 8-15,-6 2-7 16,3 5 7-16,4 11 4 16,4 6 24-16,8 8-3 0,2 2 2 15,-3 0-20-15,2 0-3 16,1 0-5-16,4 7-2 16,0 9-3-16,0 3 7 15,0 2-4-15,13-2-5 16,14 0-24-16,4-4 9 15,3-8 18-15,-3-7-6 16,-2 0-11-16,-6 0 2 16,-4-19-4-16,-3-12-17 15,-3-5-37-15,-4-6 42 0,-6-2 35 16,-3 1 5 0,0 1 27-16,0 4-9 0,0 9 8 15,-8 6 28-15,2 9-2 16,4 7 2-16,2 7-1 15,0 0-27-15,0 0-15 16,0 0-11-16,0 0-6 16,0 0-13-16,0 9-5 15,0 14 19-15,0 6 5 16,0 9 4-16,0 4 7 16,0 6-7-16,0 6 0 15,0 6-2-15,0 1 1 16,0 1 1-16,0-6-4 15,0-8 3-15,0-8-1 16,0-13 0-16,0-13 0 0,0-9-2 16,0-5-8-16,6 0-14 15,12-14 22-15,7-14 2 16,-1-3 8-16,5-10-10 16,-2 1-6-16,-5 2 5 15,-1 1-1-15,-6 8 2 16,-1 7 1-16,-4 6-1 15,-3 6 0-15,-5 8 0 16,-2 2-2-16,0 0-5 16,0 0-26-16,0 14-5 15,0 10 34-15,0 5 4 16,0 3 5-16,0 0-2 0,0-6 3 16,0-1-3-16,0-7-2 15,0-3 5-15,7-6-5 16,2-4 5-16,0 1 2 15,-1-6-8-15,6 0-39 16,1-8-9-16,4-19-37 16,-4-4-10-16,1-2 22 15,-3 3 55-15,1 2 18 16,-3 3 15-16,0 0 39 16,-2 7-5-16,-3 5-16 15,-3 6-5-15,-1 3-15 16,-2 1 5-16,0 3 8 15,0 0-1-15,0 0-16 16,0 12-8-16,0 12 2 16,0 10 5-16,0 3-1 0,0 4 1 15,0-8-4-15,0-3-3 16,4-6 5-16,6-10-1 16,3-6 1-16,3-8-1 15,1 0 15-15,5 0-20 16,1-22-9-16,1-4-29 15,-4-9-35-15,1 6-9 16,1 0 13-16,-2 0 49 16,2 7 20-16,-5 2 1 15,2 4 32-15,-9 6 25 16,2 1 6-16,-8 8-25 0,-4 1 8 16,0 0-33-16,0 0-14 15,5 15 1-15,-3 10 16 16,2-4-4-16,4 2-4 15,-2-7 2-15,3-4-3 16,-5-5-6-16,-2-2 4 16,-2-3-4-16,0-2-2 15,0 0-10-15,0 0-5 16,0-7 6-16,0-16-24 16,0-3-12-16,0-3 14 15,0 3 25-15,0 7 1 16,-2 3 5-16,0 5 6 15,0 7 11-15,0 3 25 16,-3 1-4-16,-1 0-38 0,-6 0-10 16,-1 9 7-16,-3 8 1 15,1 5 1-15,1 2 1 16,-1 4 0-16,3 6 2 16,6 0 3-16,6-1 3 15,0-1-1-15,9-9-5 16,11-6 2-16,-2-4 0 15,1-5-1-15,2-8 1 16,6 0 14-16,2-12 10 16,0-16-2-16,-2-6-14 15,-8-2-12-15,-1-2-14 16,-7-4-23-16,1-2-25 0,-6 2 43 16,-4-3 18-16,1 2 1 15,-3-3 18-15,0 5-2 16,0 5 13-16,0 9-9 15,-3 12 1-15,-1 9 6 16,2 6 5-16,2 0-20 16,-2 0-12-16,-3 0-11 15,3 9-5-15,-3 12 13 16,1 9 1-16,-1 8 2 16,3 6 4-16,2 6-3 15,0 3 0-15,0 1 3 16,0-3-2-16,0-2-2 15,0-9 0-15,0-8 0 16,0-10 0-16,0-10 2 16,0-4 6-16,0-8-7 0,0 0 9 15,2 0-5-15,7-6 14 16,7-18-19-16,4-10-12 16,6-5-10-16,1 0 13 15,0 6 6-15,-4 8 2 16,-3 4 0-16,-7 9 1 15,-4 7-3-15,-7 5-5 16,-2 0 0-16,0 2-14 16,0 18-5-16,3 6 27 15,3 3 3-15,1 0 2 0,1-1 6 16,2-2 2-16,1-5-8 16,2 0-2-16,1-9 2 15,-8-4 2-15,1-5-2 16,4-3 2-16,2 0 37 15,3-23-16-15,2-3-14 16,-8 0-11-16,-4-3-3 16,-6 4-69-16,0-5-40 15,0 2-110-15,-23-5-168 16</inkml:trace>
  <inkml:trace contextRef="#ctx0" brushRef="#br0" timeOffset="-214421.29">2512 10800 1194 0,'0'0'229'0,"0"0"-205"16,0 0-18-16,0 0-6 15,0 0-23-15,0 0-255 16,-2 19-528-16</inkml:trace>
  <inkml:trace contextRef="#ctx0" brushRef="#br0" timeOffset="-213554.04">3723 10943 239 0,'0'0'258'15,"0"0"-106"-15,0 0 1 16,0 0 27-16,0 0-66 16,0 0-33-16,-3-55-16 15,3 49 23-15,0 4-20 16,0 2-13-16,0 0-17 15,0 0-28-15,0 0-4 16,0 0-6-16,3 0-3 0,5 24-23 16,5 12 26-16,5 10 2 15,5 5 1-15,-2-5-3 16,2-7 1-16,-5-10-1 16,-7-12 0-16,-7-5 3 15,1-7-3-15,-5-5 1 16,0 0 1-16,0 0 8 15,2-5 26-15,3-18 4 16,2-15-31-16,-3-6-6 16,2 1-1-16,-1 1-2 15,-1 9 1-15,-4 6-5 16,0 9 0-16,0 8-16 0,0 7-24 16,3 3-50-16,1 0-134 15,3 3-216-15,6 7-255 16</inkml:trace>
  <inkml:trace contextRef="#ctx0" brushRef="#br0" timeOffset="-211731.64">4153 10936 445 0,'0'0'69'16,"0"0"-69"-16,0 0 0 15,0 0 0-15,0 0 5 0,0 0-5 16,46 12 1-16,-46-10 3 16,0 1 0-16,0 1 8 15,0 1-6-15,0 0 2 16,0 0-3-16,0 2-5 16,0-5 1-16,0 2-2 15,0-4 1-15,0 0-13 16,-2 0 13-16,0 0 5 15,-5-6 31-15,3-9-7 16,-1 1 19-16,1 3 25 16,-1-2-7-16,1 4-9 15,-1 2 15-15,1 1-27 0,-3 2-10 16,0 1 5-16,1 0-22 16,-1 3-17-16,1 0-1 15,-1 0 0-15,-3 0 0 16,2 8-1-16,1 7-1 15,-1 0-1-15,-4 6-2 16,3 7 4-16,-2 4 1 16,0 4 6-16,4 0-4 15,1 1 0-15,4-6 3 16,2-4-5-16,0-6 0 16,0-11-14-16,0-4-78 15,0-6 24-15,0 0 23 16,4 0 41-16,3-3-11 0,1-14-70 15,-1-3-78 1,2-6 101-16,2 0 21 0,1 0 41 16,1 3 21-16,-5 8 113 15,-1 5-3-15,0 3-26 16,0 6-39-16,-1 1-20 16,3 0-16-16,0 0-17 15,0 0 15-15,0 12 8 16,2 2 12-16,0 2-20 15,-2-2-11-15,1-3-6 16,-4-8 0-16,3-1-1 16,1-2 8-16,2 0 2 15,1-14 4-15,1-11-8 16,-3-4-8-16,1-5-8 0,-8 0-20 16,0-1-23-16,-2 3 9 15,-2 2 12-15,0-1 17 16,0 4 5-16,0-1 9 15,0 4 3-15,0 6 12 16,-2 2 9-16,0 6-6 16,0 4 5-16,0 2-9 15,0 4 1-15,2 0-2 16,0 0-18-16,-4 0-4 16,4 0-8-16,0 0-13 15,-2 0-4-15,0 12 25 16,-4 7-3-16,1 10 3 15,3 5 1-15,-2 10 1 0,4 4-2 16,0 8 4 0,0-1-1-16,0-1-2 0,8-6 2 15,11-8 0-15,-6-10-1 16,-3-10-1-16,-2-8-1 16,-4-8 0-16,-2-1-5 15,3-3-24-15,1 0 6 16,3-9 16-16,0-14-8 15,2-3-44-15,5-7-12 16,2-6-22-16,0-2-7 16,-1 1 86-16,-3 8 14 15,-5 7 24-15,-5 10 42 0,-2 8 0 16,0 6-1-16,-2 1-34 16,0 0-31-16,0 0-4 15,0 8-10-15,0 7 10 16,0 6 4-16,0 1-1 15,0 4 1-15,0-1 0 16,0 4 0-16,0 0 3 16,3-6-3-16,6-1 0 15,2-6 6-15,1-5-6 16,0-4 8-16,5-7-8 16,-5 0-1-16,4 0-26 15,0-12-4-15,-3-8-63 16,-2-4-16-16,-2-2-110 15,-3 0-53-15,2 2 137 16,1 2 106-16,-3 2 30 0,5 4 17 16,-4 0 66-16,2 0 42 15,0 2-32-15,-1 4-8 16,0 3 6-16,-4 3 14 16,-4 4-19-16,0 0-36 15,0 0-25-15,0 0-2 16,0 8-5-16,0 10 15 15,0 3-6-15,0 1-17 16,0 2-2-16,0 0-3 16,2 0 1-16,5-1-4 15,-1-6 7-15,6-3-1 16,-1-6-4-16,3-1 4 0,5-7-1 16,1 0-1-16,5 0-1 15,-3-17 11-15,0-3-7 16,-4-2 0-16,-5 3-9 15,-1-2-9-15,-3-1-2 16,-1 0 6-16,1-2 3 16,-2 2 0-16,0-1 2 15,-3 3 0-15,1 4 0 16,-3 2 0-16,0 2 4 16,-2 4 2-16,0 2 20 15,0 3 8-15,0 0 6 16,0 3-12-16,0-2-28 15,-7 0 0-15,-6 2-8 0,-3 0 1 16,1 0-5 0,-1 4 4-16,1 12-6 0,1 2 9 15,6 9 4-15,5 0 0 16,3 5 1-16,0-1-3 16,11-1 2-16,18-7 1 15,9-6 29-15,5-8 18 16,3-9 9-16,-3 0-21 15,-12 0-19-15,-6-5-6 16,-10-13 0-16,-6-2-10 16,-5-2-4-16,-4-2-77 15,0-1-107-15,-11-3-256 16</inkml:trace>
  <inkml:trace contextRef="#ctx0" brushRef="#br0" timeOffset="-209928.77">5546 10950 116 0,'0'0'170'0,"0"0"-40"15,0 0-6-15,0 0-13 16,0 0 38-16,0 0-25 0,0-48-24 15,0 43 5 1,0 0-48-16,0 1-9 0,0 2-14 16,0 1 8-16,0-4-9 15,0 3-10-15,0 1 3 16,0-2-9-16,0 1 4 16,0 2-11-16,-2 0 5 15,0 0-6-15,-2 0-4 16,2 0-5-16,-2 0-3 15,-7 2-14-15,-3 18 12 16,4 8-1-16,-3 7 3 16,7-2 2-16,6 4 1 15,0 0-3-15,0-4 3 16,16-1 0-16,3-4 4 0,-2-8-4 16,-1-6 3-16,-5-8-3 15,-1-6-28-15,4 0 15 16,2-20 7-16,0-15-6 15,-8-10-33-15,-8-3 0 16,0-4-3-16,-6 3-2 16,-17 5 7-16,-4 8 43 15,6 12 33-15,0 10-20 16,13 10 33-16,2 4 2 16,4 0-41-16,-2 4-7 15,-2 17-13-15,1 13 5 16,5-1 8-16,0 2 4 15,7-5-1-15,20-2 0 0,4-9-1 16,6-2 14 0,-1-9-4-16,0-8 0 0,-4 0-2 15,-1-11 8-15,0-16-6 16,-2-7-8-16,-4-6-4 16,-8-3-1-16,-9-1 1 15,2 0 10-15,-10 0-3 16,0 6-1-16,0 4 13 15,0 10 23-15,0 7-15 16,0 10-4-16,0 4-3 16,0 3-8-16,0 0-12 15,0 0-6-15,0 0-11 0,0 23 0 16,0 15-3 0,2 17 20-16,0 12 0 0,-2 7 1 15,0 10-2-15,3 5 3 16,-3 7-1-16,2 6-1 15,-2 6 2-15,0-1 9 16,4-3-3-16,3-12-1 16,4-20-3-16,0-19 4 15,3-23-5-15,-3-16 8 16,2-12-4-16,1-2 17 16,1-4 11-16,-1-21-20 15,1-8-4-15,-1-7-2 16,-8-6-8-16,-6-2-2 0,0-1 0 15,-2 3-1-15,-23 2-2 16,-6 6 3-16,-2 6-3 16,-3 12 4-16,3 9 0 15,6 10-3-15,7 1-16 16,9 0-6-16,9 0-22 16,2 0-25-16,0 0-102 15,6 0-76-15,19 0-174 16</inkml:trace>
  <inkml:trace contextRef="#ctx0" brushRef="#br0" timeOffset="-209009.56">6388 10784 291 0,'0'0'171'16,"0"0"-2"-16,0 0-8 16,0 0-3-16,0 0-8 15,0 0-39-15,16-84-36 16,-16 73-3-16,2 2-5 15,-2 5-22-15,0 2-5 16,0 0-8-16,0 2-22 16,0 0-2-16,2 0-6 0,3 0-4 15,8 0-4 1,11 28-11-16,13 12 17 0,5 8-6 16,3 3 6-16,-5-5 5 15,-3-6 1-15,-6-12-2 16,-8-9-4-16,-8-10-42 15,-5-5-27-15,-8-4-102 16,-2-2-34-16,0-23-83 16</inkml:trace>
  <inkml:trace contextRef="#ctx0" brushRef="#br0" timeOffset="-208730.31">6660 10604 648 0,'0'0'206'0,"0"0"-109"16,0 0-7-16,0 0-9 0,0 0-32 16,0 0-14-16,-11-12-11 15,11 12-5-15,-2 0 1 16,0 0-6-16,-7 7-14 16,-5 23 2-16,-5 17-2 15,-6 7 36-15,0 2-25 16,1-2 17-16,-1-6-15 15,6-4-4-15,0-8-5 16,6-5 3-16,4-9 3 16,2-8-10-16,7-8-68 15,0-6-140-15,5-2-256 0</inkml:trace>
  <inkml:trace contextRef="#ctx0" brushRef="#br0" timeOffset="-207063.82">7028 10760 20 0,'0'0'186'16,"0"0"-22"-16,0 0 32 15,0 0-37-15,0 0-14 16,0 0-25-16,0-42-17 16,0 32-24-16,0 2-16 15,0 0-13-15,0 5-3 16,0 0-1-16,0 3-8 15,0 0-12-15,0 0-18 16,0 0-4-16,0 0-4 16,0 0-12-16,0 3 2 0,0 16-12 15,0 11 20 1,0 8 2-16,0 4 5 0,0-2-4 16,0-1 1-16,3-6 0 15,1-6 2-15,0-8 4 16,1-9-6-16,-3-7-2 15,0-3-3-15,7 0-28 16,2-6 2-16,2-19-12 16,3-3-8-16,-1 0 21 15,-1 0 6-15,-1-2 9 16,-1 5 12-16,-3 6 0 16,-3 5 1-16,-2 8 27 15,-1 2 11-15,-1 4-13 16,0 0-9-16,-2 0-8 15,3 0-8-15,4 0-3 16,-1 4-2-16,0 14 5 0,6 0 5 16,-3 2-1-16,2 0 0 15,3-2 0-15,-1-4 6 16,-3-3 0-16,2-8-3 16,-1-3-2-16,5 0 12 15,1-14-1-15,1-11-16 16,-2-8-32-16,-7-1-12 15,-9-1-10-15,0 2-21 16,-2 5 36-16,-16 4 39 16,3 5 18-16,1 7 44 15,7 7-3-15,3 3-11 0,4 2-8 16,0 0-22-16,0 0-18 16,0 0-2-16,-2 2-20 15,2 15 15-15,0 3 7 16,0 3 2-16,0-1-1 15,0 0 4-15,15-2-5 16,1-4 4-16,3-3 0 16,4-8-2-16,2-5 6 15,4 0 1-15,0-12 3 16,-2-7-12-16,-6-6-10 16,-3-2-17-16,-9 6 14 15,-3-4 5-15,-6 8 6 16,0-2 1-16,0 8 1 0,0 0 5 15,0 8-5 1,0 1 9-16,0 2 10 0,0 0-13 16,0 0-6-16,0 0-13 15,0 0-8-15,0 8 6 16,0 14 12-16,0 8 3 16,0 5 0-16,0 6 0 15,0 1 1-15,0 0 0 16,0-4 1-16,4-8 4 15,4-7-4-15,3-10 4 16,3-8 0-16,1-5 0 16,5 0 3-16,1-18-9 15,-2-14-31-15,-3-9-46 16,-5-5-7-16,-2-8 11 0,-2-4 29 16,0-2 39-16,-5-1 5 15,2 9 0-15,-2 8 29 16,3 12 55-16,-3 13 9 15,0 10-23-15,-2 5-16 16,2 4-33-16,-2 0-21 16,0 0-8-16,0 0-15 15,0 4 13-15,0 8 8 16,0 6-6-16,0 4 5 16,0 6 3-16,0 8 11 15,-2 8 1-15,-7 9-6 16,1 5-5-16,1 0 1 15,4-3 3-15,3-12-3 0,0-8 4 16,8-16-2-16,13-9-4 16,10-10 1-16,4 0 18 15,0-8-4-15,1-16-2 16,-1-8-13-16,-6-6-23 16,0-6-29-16,-6-4-6 15,-8-3 14-15,-3 0 22 16,-8-2 20-16,2 1 2 15,-4 8 2-15,-2 7-2 16,0 12 12-16,0 9 24 16,0 8-11-16,0 4-4 15,0 4-10-15,0 0-11 16,0 0-7-16,0 4-18 0,0 16 16 16,-8 6 6-16,1 8 0 15,-2 10-3-15,2 6 6 16,3 8 16-16,4-2 7 15,0 1 0-15,0-10-1 16,11-6-2-16,9-7 0 16,3-12-14-16,4-9 1 15,1-12-4-15,4-1 8 16,1-14 11-16,-4-20-22 16,-12-8-102-16,-12-8-78 15,-5-2-194-15</inkml:trace>
  <inkml:trace contextRef="#ctx0" brushRef="#br0" timeOffset="-206899.92">7442 10386 980 0,'0'0'321'15,"0"0"-303"-15,0 0-18 16,0 0-7-16,0 0-12 15,0 0-152-15,32 75-404 16</inkml:trace>
  <inkml:trace contextRef="#ctx0" brushRef="#br0" timeOffset="-205863.81">8626 10728 479 0,'0'0'95'0,"0"0"-47"0,0 0 29 15,0 0 35-15,0 0-71 16,0 0-10-16,14-60-21 15,-10 32-2-15,-1 2 9 16,-1-3 6-16,2 4 5 16,-2 4 11-16,0 4 11 15,0 2-3-15,-2 7-31 16,0 4 7-16,0 4-1 16,0 0-5-16,0 0 3 15,0 0-13-15,0 0-7 16,0 0-18-16,0 0-3 0,0 15 21 15,0 4 0-15,0 12 2 16,0 5 7-16,-6 1 11 16,4 6-10-16,0-7 7 15,2-6 1-15,0-4 2 16,0-8 2-16,8-4-13 16,11-7 1-16,-2-2 4 15,5-5-3-15,3 0 2 16,2-19-13-16,4-14-15 15,-2-9-51-15,-4-8 15 16,-6 0-13-16,-7-4 52 16,-10 1 9-16,-2 1 3 0,0 2 19 15,-4 4 25 1,-8 8-13-16,4 7-7 0,-1 14 7 16,4 5 7-16,5 8-9 15,-3 1 11-15,3 1 10 16,0 2-20-16,0 0-22 15,0 0-8-15,0 0-10 16,0 0-10-16,0 14 1 16,0 15 19-16,10 12 4 15,-3 10 0-15,-1 2-2 16,0 5 3-16,4-7-1 16,-6 0 1-16,3-10 2 15,-1-6 1-15,1-9-1 16,2-8-4-16,0-4 3 15,2-8 0-15,3-3 1 0,5-3-2 16,6 0-5 0,6-23-51-16,-2-7-137 0,-6-4-135 15</inkml:trace>
  <inkml:trace contextRef="#ctx0" brushRef="#br0" timeOffset="-205682.92">8869 10485 736 0,'0'0'222'0,"0"0"-117"16,0 0-26-16,0 0-15 15,0 0 2-15,0 0-17 0,74 8-23 16,-40-8-15 0,-3-4-11-16,-10-4-57 0,-5-4-73 15,-11-4-247-15</inkml:trace>
  <inkml:trace contextRef="#ctx0" brushRef="#br0" timeOffset="-205521.55">8555 10360 804 0,'0'0'324'15,"0"0"-278"-15,0 0-46 16,0 0-13-16,0 0-48 15,0 0 51-15,63 31-165 16,-48-25-313-16</inkml:trace>
  <inkml:trace contextRef="#ctx0" brushRef="#br0" timeOffset="-204921.55">9449 10256 406 0,'0'0'272'0,"0"0"-116"16,0 0-6-16,0 0-13 15,0 0-62-15,0 0 12 16,-5-27-35-16,5 24 4 15,0 3-26-15,0 0-15 16,0 0-15-16,0 17-23 16,0 17 11-16,0 10 12 15,0 4 7-15,0 1-1 16,-2-6-4-16,0-2 0 0,2-4 1 16,-2-3-3-16,2-3 0 15,0-4-185-15,-2-6-136 16,2-9-487-16</inkml:trace>
  <inkml:trace contextRef="#ctx0" brushRef="#br0" timeOffset="-204522.67">9420 10594 942 0,'0'0'174'15,"0"0"-108"-15,0 0 18 16,0 0-11-16,0 0-21 0,0 0-23 15,11-51-28-15,2 37 1 16,1-2 3-16,1 5-4 16,1-1-2-16,0 7-5 15,4 3 5-15,-1 2-5 16,2 0 3-16,1 16-6 16,-2 12 5-16,-6 5-16 15,-8 1 1-15,-6 0 9 16,0-7 1-16,-9-5-1 15,-13-1 10-15,-5-5 0 16,-2-6 4-16,0-4-4 16,0-6 10-16,2 0 26 0,6 0-12 15,2-15-1 1,8 1 11-16,5 5-4 0,4-1 1 16,2 2-18-16,0 3-5 15,0 2-8-15,0 1-16 16,15 2-48-16,5 0-108 15,2 0-80-15,0 0-535 16</inkml:trace>
  <inkml:trace contextRef="#ctx0" brushRef="#br0" timeOffset="-204049.62">9752 10539 324 0,'0'0'459'16,"0"0"-331"0,0 0-89-16,0 0-21 0,0 0-5 15,0 0-5-15,127-12 0 16,-109 9-3-16,-9-4 46 16,0 1 9-16,0-2-6 15,-5-2-3-15,5-2-28 16,0-2-11-16,0-2-4 15,-3 2 0-15,-1 0-7 16,-5 0 2-16,0 2-3 16,0 1 0-16,0 6-7 15,0 1 5-15,-7 1 2 0,-8 3 3 16,-1 0-3-16,-4 0-4 16,0 7 0-16,2 9 4 15,1 2-2-15,1 4 0 16,5 2-1-16,-1 5 3 15,4 5 18-15,5 3 0 16,3-1 15-16,0-2 9 16,0-3 14-16,21-7-7 15,0-7-24-15,13-5-5 16,4-7-4-16,6-5-7 16,-1 0 1-16,-3-12-10 15,-4-14-98-15,-9-8-141 16,-7-8-403-16</inkml:trace>
  <inkml:trace contextRef="#ctx0" brushRef="#br0" timeOffset="-203660.75">10250 10251 914 0,'0'0'244'16,"0"0"-207"-16,0 0-4 15,0 0 59-15,0 0-33 16,0 0-23-16,-34-48-25 16,34 34 0-16,2-2-10 0,11-1 6 15,6 1-7 1,0 3-14-16,8 1-6 0,4 3-12 16,4 7 25-16,6-1-2 15,-1 3 1-15,-4 0 8 16,-7 0-1-16,-11 14-1 15,-10 3-4-15,-5 7-5 16,-3 6 3-16,0 1 3 16,-18 1 3-16,-4 1 2 15,1 1 8-15,-1-3 15 16,2-4-5-16,2-2 2 16,1-3-16-16,1 1 2 15,1 2-4-15,1 5-4 16,3 5-72-16,5-1-103 15,2-3-156-15</inkml:trace>
  <inkml:trace contextRef="#ctx0" brushRef="#br0" timeOffset="-203359.99">10376 10782 631 0,'0'0'321'16,"0"0"-201"-16,0 0-37 15,0 0-57-15,0 0-19 16,0 0-2-16,9-10-5 16,-7 10-2-16,-2 0-7 15,2 6 0-15,5 9 9 0,0-3 15 16,2-1-9 0,2-5 3-16,3-4 4 0,-6-2 4 15,1 0 11-15,-7-10 8 16,-2-14-5-16,0 1 4 15,-6 0-13-15,-16 7-15 16,-1 12-7-16,1 4-7 16,-3 0-15-16,6 20-116 15,-6 4-200-15</inkml:trace>
  <inkml:trace contextRef="#ctx0" brushRef="#br0" timeOffset="-201620.91">1567 12360 120 0,'0'0'197'16,"0"0"-60"-16,0 0-13 16,0 0 2-16,0 0-21 15,0 0-8-15,2-30-29 16,0 26-3-16,-2 0 6 16,0 0-23-16,2 2-11 15,-2 0 5-15,0 0-11 16,0 2-4-16,0 0-3 15,0 0-7-15,0 0-8 0,0 0-9 16,0 0 0-16,0 0-14 16,0 14-15-16,0 11 23 15,0 10 6-15,0 8 4 16,0-4-4-16,3 4 0 16,1-7 0-16,0-7 1 15,3-4-1-15,-2-9 5 16,1-6-3-16,1-6 2 15,2-4-4-15,2 0 9 16,2-10-9-16,1-12-3 16,-1-2-30-16,-4-3 8 15,3 0-6-15,-4-2 11 16,1 4 15-16,-3 1 5 0,2 3 5 16,-4 5 13-16,-2 7 5 15,0 2 12-15,0 5-4 16,-2 2-16-16,3 0-3 15,-3 0-4-15,0 0-8 16,0 0-4-16,0 0-6 16,0 0-12-16,4 16 3 15,2 10 19-15,6 6 0 16,-1 3 0-16,3-6 2 16,-1-5 1-16,1-5 1 15,-3-12-1-15,-1-4 8 16,0-3-6-16,-4 0 12 15,3-15 8-15,-5-8-5 16,-1-7-4-16,-3-2-14 0,0-3-2 16,-5 3-2-16,-10 0 2 15,-1 6 0-15,5 4 8 16,2 10 9-16,6 6-8 16,1 2 11-16,2 4-18 15,0 0-2-15,0 0-8 16,0 0-23-16,0 0-94 15,0 8 23-15,0 4-1 16,0 0-127-16,12-3-41 16,1 3-42-16,-2-4 38 15</inkml:trace>
  <inkml:trace contextRef="#ctx0" brushRef="#br0" timeOffset="-201141.22">1861 12380 56 0,'0'0'175'16,"0"0"-60"-16,0 0-32 15,0 0-4-15,0 0-67 16,0 0-12-16,42 0-3 15,-35 0-1-15,-1 10 4 16,3 0 85-16,1 2 53 16,3-2 12-16,1-2 19 15,1-2-82-15,3-1 0 16,-1-2-5-16,4-1-50 16,1-2-8-16,0 0-9 15,2 0-2-15,-1-5 2 16,-3-12-5-16,-2-1 2 15,-2 0-12-15,-6-6-14 0,-3 2 7 16,-3-2-46-16,-4 2 22 16,0 5 13-16,0 2-10 15,-4 7-4-15,-11 2 30 16,-6 3 2-16,1 3 0 16,-2 0-8-16,-2 0 6 15,1 7-3-15,-2 11-2 16,2 3 2-16,0 4-3 15,3 3 7-15,3 4-1 16,5-1 2-16,3 4 2 16,9 1 7-16,0 0-3 15,0-2 8-15,21-3 3 0,10-3 26 16,6-10-4-16,5-8-7 16,3-10-2-16,0 0-4 15,-8-12-1-15,-2-14-1 16,-10-4-24-16,-6-1-4 15,-11 6-60-15,-8 2-97 16,0 5-260-16</inkml:trace>
  <inkml:trace contextRef="#ctx0" brushRef="#br0" timeOffset="-198891.45">3015 12325 244 0,'0'0'209'15,"0"0"-70"-15,0 0-50 16,0 0-50-16,0 0-27 16,0 0-4-16,25 15 6 15,-21-11-13-15,-4 0 6 16,0-1 5-16,0-3-7 15,0 0 4-15,0 0 20 16,0 0 24-16,0 0-1 16,0 0 10-16,0 0 13 15,0-7-15-15,-2-5-35 0,-4 0-13 16,-1 2 7-16,1 0 7 16,-2 3-1-16,2 0-5 15,-1 3 7-15,1-2-2 16,1 3-3-16,-2 0-13 15,3 0-8-15,-1 2 5 16,-3 1-6-16,0 0-11 16,0 0 4-16,-3 0 5 15,2 0 0-15,-5 10-8 16,-1 7 6-16,1 4 1 16,1 5 3-16,2 6 0 15,4 2 4-15,7-1-3 16,0-5-1-16,0-5 0 0,2-5 0 15,12-10 6-15,1-3 8 16,4-5-2-16,-2 0 34 16,5-8 3-16,1-18-19 15,2-11-15-15,-4-4-11 16,0-8-2-16,-3-1-4 16,-7-2-10-16,-7 2-9 15,-4-3-14-15,0 6 14 16,0 3 13-16,-2 5 3 15,-9 7 5-15,1 10-2 16,6 6 4-16,0 8 2 16,2 4-4-16,2 2 0 0,0 2-1 15,-3 0 1 1,3 0-13-16,-2 0-8 16,2 0-2-16,-2 3 3 15,-2 15 9-15,2 8 9 0,-4 5 2 16,2 9 0-16,2 2 7 15,2 7-6-15,0-1 0 16,0 1 0-16,0 0 1 16,0 1 1-16,0-4 3 15,0-4 1-15,10-1 3 16,0-12 5-16,3 0-6 16,1-12-2-16,-3-3 2 15,5-5-6-15,-1-9 11 16,3 0-2-16,0 0 4 15,4-4-8-15,-4-15 3 0,0-2-9 16,0-7-2-16,-3-2-28 16,-1 2 15-16,-5-1-9 15,-1 5 15-15,-4 5 7 16,0-1-3-16,-2 8 3 16,-2 3 8-16,0 4-2 15,0 2 18-15,0 3-2 16,0 0-12-16,0 0-10 15,0 0-2-15,0 0-28 16,0 8 3-16,0 13 22 16,0 2 5-16,0 5 1 15,0 4-1-15,0 1 2 16,0-3 1-16,0-5-1 0,0-2 0 16,8-6 3-16,3-6-1 15,5-8 1-15,4-3 5 16,2 0-3-16,1-7-7 15,-1-14-14-15,-4-2-51 16,-4-5-13-16,-4-2-55 16,-8-3 68-16,-2-3 14 15,0 2 40-15,0 4 7 16,-6 4 4-16,-8 11 15 16,1 2 14-16,2 6 12 15,-3 6-6-15,1 1-12 16,0 0 5-16,0 0-22 0,-1 0 5 15,1 1-2 1,2 14-7-16,-1 2-1 0,4 8-1 16,1 3 12-16,7 2-4 15,0 0 3-15,0-4-5 16,9-2-1-16,9-5-2 16,1-5 3-16,2-7-4 15,-1-4 10-15,-3-3 0 16,2 0-2-16,-2-3 9 15,1-13-10-15,0-5-9 16,0-6-42-16,0-5-20 16,-3-2-16-16,3 0 31 15,-5 4 36-15,1 4 11 16,-3 8 6-16,-5 6 33 0,2 4 24 16,-6 5-22-16,0 3-22 15,-2 0-19-15,4 0-1 16,1 13-10-16,1 9 11 15,4 4 15-15,-4 3-2 16,1 2-1-16,-3-1 0 16,-2 1-3-16,-2-5-1 15,0-5 0-15,0-5-2 16,0-5-5-16,0-8 3 16,0-3 0-16,0 0 8 15,0 0 4-15,0 0 3 16,0 0 5-16,0-12-24 15,0-7-2-15,2-6-11 0,3-3 4 16,0-2 2-16,1 2 7 16,3 3 0-16,2 2-1 15,1 3-2-15,1 4-1 16,1 3 0-16,-2 4 4 16,-3 3-2-16,1 4 0 15,-6-1-2-15,-2 3 3 16,-2 0-7-16,0 0-3 15,4 0-8-15,3 13 19 16,3 7 2-16,-2 5 10 16,3 2-3-16,1 1-2 15,-1-2-3-15,-3-3-1 0,-1-3-3 16,0-3 2-16,0-6-1 16,1-6 0-16,8-5 8 15,2 0 13-15,6-7 14 16,5-14-16-16,-4-4-20 15,-2-1-100-15,-11-1-45 16,-5 1-343-16</inkml:trace>
  <inkml:trace contextRef="#ctx0" brushRef="#br0" timeOffset="-198626.56">3947 11962 663 0,'0'0'148'15,"0"0"-19"-15,0 0-27 16,0 0-43-16,0 0-31 16,0 0-28-16,0-32-9 15,0 57 1-15,-8 8 8 16,-6 6 5-16,3-2 5 15,-3-1-4-15,3-5-6 16,5-8-27-16,6-9-184 16,0-12-150-16</inkml:trace>
  <inkml:trace contextRef="#ctx0" brushRef="#br0" timeOffset="-198215.61">4172 12013 586 0,'0'0'193'16,"0"0"-107"-16,0 0 20 16,0 0 5-16,0 0-31 15,0 0-19-15,0-24-17 16,0 24-6-16,0 0-14 15,0 0-6-15,0 0-18 0,0 0-1 16,0 8-15-16,0 17 5 16,0 4 11-16,0 9 4 15,0 6 2-15,5 5-3 16,0 4 7-16,1-2 15 16,1 0-7-16,4-3 3 15,0-9-9-15,0-5 0 16,3-5-4-16,-3-10-7 15,3-4 6-15,-2-7-2 16,5-7 4-16,-2-1 4 16,5 0-13-16,-1-9-2 15,2-11-50-15,-1-5-67 0,-7-3-160 16,-6 2-257-16</inkml:trace>
  <inkml:trace contextRef="#ctx0" brushRef="#br0" timeOffset="-198011.62">4103 12342 636 0,'0'0'267'0,"0"0"-137"16,0 0-59-16,0 0-37 15,0 0 4-15,0 0-11 16,141-49-18-16,-114 40-6 0,0 4-3 15,-6-1-21 1,-2 5-134-16,-7-5-199 0</inkml:trace>
  <inkml:trace contextRef="#ctx0" brushRef="#br0" timeOffset="-197309.56">4801 12092 287 0,'0'0'135'0,"0"0"-58"16,0 0 33-16,0 0-12 16,0 0 33-16,0 0 13 15,0-87-54-15,0 75-7 0,0 4 15 16,0 4-14-16,0 2-18 16,0-1-24-16,0 3-20 15,0 0-22-15,0 0-6 16,0 12-13-16,0 11 3 15,0 12 16-15,0 6 1 16,0 3 5-16,0 2-4 16,0 1 0-16,0-4 1 15,0-2 2-15,0-7-2 16,0-8 2-16,0-9-5 16,0-7-36-16,0-8-88 15,0-2-79-15,0-2-72 16</inkml:trace>
  <inkml:trace contextRef="#ctx0" brushRef="#br0" timeOffset="-196843.72">4801 12158 34 0,'0'0'770'16,"0"0"-619"-16,0 0-73 16,0 0-8-16,0 0-68 15,0 0 7-15,74-73-4 16,-45 68-5-16,-3 0 0 15,-1 5-1-15,-9 0 1 16,-5 0 0-16,-5 0-9 16,-2 8-2-16,-4 9 0 0,0 0-3 15,0 6 9 1,-19 0 4-16,-6 1-3 0,-2 3 5 16,0-3-1-16,3-2 1 15,4-3 4-15,2-8-5 16,5-3 4-16,4-6-1 15,6-2 5-15,1 0 53 16,2 0 33-16,0-18-40 16,2-2-43-16,12 2-3 15,-1 2-3-15,3 6-1 16,-3 4 2-16,1 3-5 16,-3 3 1-16,2 0 8 15,1 0-10-15,1 17 1 16,3 4 5-16,3 4 3 15,-4 1 1-15,1-2-1 0,-3-4-7 16,-1-4 0 0,-3-3-1-16,-2-6-1 0,4-5-12 15,0-2-111-15,3 0-182 16,0-14-296-16</inkml:trace>
  <inkml:trace contextRef="#ctx0" brushRef="#br0" timeOffset="-195334.72">5180 12177 880 0,'0'0'237'16,"0"0"-116"-16,0 0 1 16,0 0-42-16,0 0-45 15,0 0-3-15,0-37-16 0,0 37-14 16,0 0-2-16,0 0-7 16,0 0 6-16,0 0 0 15,0 0-6-15,5 6-7 16,1 16 9-16,3 6 3 15,-2 6 2-15,0 0 0 16,-1-2 6-16,-1-6-5 16,-1-6 1-16,0-6 1 15,1-7-6-15,-2-4-7 16,-3-3-26-16,0 0-3 16,0 0-8-16,0 0-7 15,0 0 22-15,0-2-17 16,0-18-2-16,6-6-51 15,9-4 29-15,6-2 73 16,-1 2 11-16,-1 4-6 0,0 10 20 16,-6 4 26-16,-6 8-17 15,-3 2-11-15,-4 2-2 16,5 0-21-16,-3 0-17 16,2 6 17-16,0 8 13 15,1 6 8-15,-3 4-3 16,3 4 5-16,-5 2-3 15,2-2-8-15,3-2-2 16,-1-5-1-16,2-8-4 16,-1-3 1-16,2-4 2 15,2-6 3-15,-1 0-11 16,9 0-20-16,-2-9 11 0,3-10-31 16,1-3-38-16,0 0-29 15,-3-5 0-15,-3 0 19 16,-3 1 88-16,0-2 1 15,-1 3 48-15,-1 6 18 16,-1 5-22-16,0 6 26 16,-5 3-11-16,0 5-8 15,-2 0-32-15,0 0-13 16,0 0-2-16,0 2-5 16,3 15 5-16,1 0 30 15,0 6-16-15,1 3-14 16,2-2 3-16,2-1-1 15,1 2 2-15,2-7-8 0,1-4 4 16,0-4-1-16,-1-4-1 16,3-6 4-16,1 0 7 15,-1 0 2-15,-1-4-7 16,-3-10-9-16,-7-4-25 16,-2-4-71-16,-2-4 4 15,0-1-3-15,0-8 8 16,-4-2 32-16,-7 5 25 15,-5 5 30-15,3 5 20 16,-1 8 43-16,1 7 32 16,-2 7-33-16,-1 0-31 15,-2 0-13-15,1 19-1 0,5 2-4 16,3 1 0-16,5 2 33 16,4-1-18-16,0-2-6 15,0 0-12-15,20-5 1 16,2-4 2-16,5-5-2 15,6-4 3-15,4-3 2 16,0 0-3-16,1-15-13 16,-5-8-3-16,-4-3-54 15,-4-5-44-15,-5 5 11 16,-5 1 30-16,-6 1 47 16,-1 3 13-16,-4 5 5 15,0 8 42-15,-4 2 20 16,2 6-12-16,-2 0-31 0,0 0-24 15,0 8-16 1,0 14 16-16,0 8 14 0,-6 0 3 16,4 1 15-16,2-4-7 15,0 2-10-15,0-5-3 16,0-2-6-16,0-4-1 16,2-6-2-16,2-6-1 15,3-4 5-15,-1-2-5 16,6 0 13-16,3-14 4 15,3-8-7-15,3-6-5 16,-2 2-6-16,-3-1 6 16,-3 5-6-16,-2 2 2 0,-2 3-1 15,-2 4-2 1,2 4 0-16,-2 0 18 0,-1 4-12 16,3 0 6-16,-5 1-12 15,-1 4 0-15,1 0-1 16,-4 0-4-16,2 0-2 15,1 0-1-15,1 14 2 16,5 3 6-16,2 0 0 16,3 4 0-16,1-8 0 15,3-1-3-15,7-5 7 16,4-7-1-16,4 0 2 16,-4 0 4-16,0-15-1 15,-9-9-7-15,-6-2 3 16,-12-1 0-16,-2-3-4 15,0 5-2-15,-23 1 2 0,-6 1-7 16,-2 2 4 0,4 7 1-16,0 10 0 0,-2 4-37 15,0 0-27-15,0 2-57 16,5 12-81-16,4-2-233 16</inkml:trace>
  <inkml:trace contextRef="#ctx0" brushRef="#br0" timeOffset="-193910.7">6792 12085 460 0,'0'0'331'0,"0"0"-141"15,0 0-54-15,0 0-64 16,0 0-19-16,0 0-39 16,22-54-5-16,-13 36-4 15,-2-2-3-15,-1-4 4 16,-4-4-3-16,0-2-3 15,-2-4 3-15,0-3 2 0,0 4-5 16,0 1 1-16,0 4-1 16,0 6 2-16,0 4-1 15,0 5 7-15,0 8-5 16,0-2 1-16,0 7 4 16,0 0 3-16,0 0 4 15,0 0 1-15,0 0-9 16,0 0-7-16,0 0-5 15,0 0-12-15,0 7 1 16,-2 11 16-16,0 8 0 16,-2 6 0-16,2 5 2 15,2 8-1-15,0-1 0 0,0-2 2 16,0 1-2-16,0-9 2 16,0-7 4-16,0-5-5 15,8-10 0-15,6-3 4 16,3-9 3-16,6 0 2 15,0-11-11-15,-1-15-12 16,-5-2-12-16,-6-4-5 16,-3-1 13-16,-4-6 2 15,-2 0 6-15,-2 0-1 16,0-1 8-16,0 5 0 16,0 3 1-16,0 11 11 15,0 5 3-15,0 7 15 16,0 8-15-16,0 1 4 15,0 0-18-15,0 0-1 0,0 1-16 16,0 17 6-16,0 6 11 16,0 5 1-16,0 7-1 15,0 3 8-15,0 7-3 16,0 0 5-16,0 1 8 16,0-7-9-16,2-6 2 15,3-5-5-15,-3-14-2 16,0-2 1-16,0-9-1 15,0-4-2-15,-2 0 6 16,5 0-8-16,0 0-1 16,1-8-42-16,5-15-28 0,3-3 13 15,-1-2 9 1,5 2 6-16,-3 2 35 0,1 3-1 16,-1 7 6-16,-3 7-4 15,-3 5-4-15,-1 2 7 16,-1 0-5-16,3 9 9 15,-4 11 13-15,0 6 23 16,-1 3 9-16,2 3 18 16,2 0-22-16,-1-1-6 15,4-3-23-15,-1-6-4 16,-2-6-4-16,-1-6 3 16,-2-6-3-16,-4-4 6 15,2 0-10-15,0 0-26 16,3-17-49-16,-3-10-114 15,-2-8-280-15</inkml:trace>
  <inkml:trace contextRef="#ctx0" brushRef="#br0" timeOffset="-193684.82">6848 11863 532 0,'0'0'255'0,"0"0"-102"16,0 0 19-16,0 0-123 15,0 0 2-15,0 0-5 0,122-58-31 16,-82 47-10-16,10 4-5 16,2 3-114-16,9 1-125 15,-1 3-288-15</inkml:trace>
  <inkml:trace contextRef="#ctx0" brushRef="#br0" timeOffset="-192726.66">7603 11907 225 0,'0'0'630'15,"0"0"-539"-15,0 0-54 16,0 0-13-16,0 0 3 15,0 0-27-15,3 11 0 16,-3-8 0-16,2 1 0 0,-2-4 2 16,0 0 0-16,0 0 3 15,0 0-2-15,0 0 6 16,0 0 4-16,0 0 4 16,0 0 56-16,0-7-26 15,-5-6-41-15,-6-3-5 16,-2-1 1-16,-1-4 5 15,3 3-5-15,-1 2-2 16,4 6 9-16,1 4 25 16,3 3 0-16,0 3-14 15,-4 0-12-15,4 0-8 16,-5 0 0-16,-1 9-4 0,-2 7 1 16,1 0 3-16,-3 5 0 15,3 2 1-15,-2 5 14 16,-1 2-2-16,2 0-9 15,-2-2 0-15,7-4-3 16,5-6 2-16,2-8 2 16,0-6-4-16,0-4 2 15,13 0 18-15,7 0 3 16,3-4-11-16,-1-16 0 16,2-1-5-16,-1-4-8 15,-3 2-24-15,-3 2-11 16,-5 3 11-16,-3 2 20 0,-1 2 1 15,0 6 2-15,-4 4 0 16,-2 4-1 0,-2 0-13-16,2 0-14 0,-2 14 11 15,5 9 14-15,-1 2 4 16,5 1 12-16,5 1 5 16,1-4 3-16,7-3-9 15,5-5 3-15,4-8-6 16,3-4 5-16,-1-3 0 15,-4-5-1-15,-6-15 0 16,-3-6-12-16,-7-6-36 16,-4-2 10-16,-4-4-15 15,-5-4 1-15,0 0 11 0,0-4 24 16,-3 0 5-16,-8 3 11 16,4 1 2-16,3 9 16 15,0 8 0-15,1 7 1 16,-2 8 10-16,3 6-10 15,2 1-3-15,0 3-14 16,-2 0-7-16,2 0-6 16,-4 0-8-16,-1 11-4 15,-1 15 1-15,-2 10 10 16,2 8-4-16,2 6 2 16,4 3 3-16,0 1 3 15,0-2 6-15,0-6-6 16,0-2-1-16,2-10 1 15,2-10-1-15,4-7-1 16,-2-12 6-16,-2-2-7 0,1-3-18 16,1 0-33-16,4-8-32 15,-4-16-86-15,1-7-267 16</inkml:trace>
  <inkml:trace contextRef="#ctx0" brushRef="#br0" timeOffset="-192537.77">7704 11794 819 0,'0'0'234'15,"0"0"-142"-15,0 0 7 16,0 0-7-16,0 0-61 16,0 0-8-16,139-3-1 0,-87 1-11 15,-5 0-11-15,-5 2-27 16,-15 0-139-16,-16 0-212 15</inkml:trace>
  <inkml:trace contextRef="#ctx0" brushRef="#br0" timeOffset="-191487.08">7906 11997 179 0,'0'0'253'15,"0"0"-104"-15,0 0-32 16,0 0-3-16,0 0-8 15,0 0-38-15,0 6-3 0,3-6-19 16,-1 5-31-16,0 4-15 16,3 8-14-16,-3 8 11 15,-2 3 3-15,0 2 8 16,0-4-1-16,0-3-3 16,2-5-3-16,0-8 2 15,2-4-2-15,-1-5 0 16,8-1 11-16,4 0 63 15,10-12-17-15,2-11-26 16,-2-3-32-16,-6 3-41 16,-11 3-112-16,-8 6-176 15,0 9-378-15</inkml:trace>
  <inkml:trace contextRef="#ctx0" brushRef="#br0" timeOffset="-166067.86">10630 6057 559 0,'0'0'226'0,"0"0"-124"15,0 0 3-15,0 0 11 16,0 0-38-16,0 0-5 0,0 0-20 16,-60 0-14-16,60 0 2 15,0 0-13-15,0 0-2 16,2 0-2-16,27 0-15 16,18-4 28-16,16-8-15 15,6-4-4-15,-7 0-13 16,-8 2-2-16,-12 2-3 15,-15 4-5-15,-14 4-41 16,-10 4-60-16,-3 0-66 16,-8 0-23-16,-25 0 62 15,-9 0 27-15,-8 4-33 16,2 4 17-16,-1-1 86 16,0 0 36-16,6 3 2 15,8 0 13-15,3 1 59 0,12-3 24 16,9-3 13-16,5-3-13 15,6 1-4-15,0-3 22 16,0 0-27-16,0 2-34 16,17 0-17-16,14 0 25 15,12-1-10-15,1 1-33 16,1 5-13-16,-7 1 1 16,-5 1-8-16,-8 2-1 15,-8 0-7-15,-9 8 5 16,-8 1 2-16,0 8-2 15,-23 4 3-15,-20 4 0 16,-5 3 3-16,-4-5 3 16,1-2-6-16,9-6 1 0,6-7 1 15,14-2 1-15,9-7-3 16,9-5 2-16,4-2-2 16,0-1 2-16,2 0 2 15,31-2 6-15,23 0 21 16,17 0 5-16,10-2-16 15,-4-8-6-15,-11 0-11 16,-17 3 0-16,-18 3-1 16,-15 3-2-16,-11 1-3 15,-7 0 2-15,0 0-5 0,0 0-5 16,0 0-28 0,0 4-28-16,0-3-150 0,0-1-231 15</inkml:trace>
  <inkml:trace contextRef="#ctx0" brushRef="#br0" timeOffset="-165759.08">11317 5929 443 0,'0'0'512'0,"0"0"-368"15,0 0-25-15,0 0-11 16,0 0-36-16,0 0-30 16,-4-38-25-16,4 38-17 15,0 2-3-15,0 25-11 0,6 6 14 16,1 11 7-16,-3 5-3 16,3 1 3-16,-7-1-5 15,0 0 3-15,0-9-2 16,0-6 0-16,0-10-3 15,0-9-54-15,0-12-118 16,-3-3-70-16,1-8-166 16</inkml:trace>
  <inkml:trace contextRef="#ctx0" brushRef="#br0" timeOffset="-165495.21">11334 5909 1032 0,'0'0'125'0,"0"0"-39"16,0 0 0-16,0 0-50 16,0 0-34-16,0 0 3 15,83-67-5-15,-58 67-3 16,-3 0 2-16,-7 9-10 16,-3 11-9-16,-5 9 1 15,-7 0 12-15,0 8 7 16,-10-4 3-16,-14-3 4 15,0-4-2-15,-1-3 0 0,5-7-5 16,4-6-85 0,6-10-177-16,7 0-358 0</inkml:trace>
  <inkml:trace contextRef="#ctx0" brushRef="#br0" timeOffset="-164934.95">11664 6062 869 0,'0'0'197'0,"0"0"-102"15,0 0-19-15,0 0-48 16,0 0-28-16,0 0 0 16,81-60-1-16,-52 53-1 0,-6 5 1 15,-2 2-2-15,-3 0-6 16,-3 13 6-16,-1 6-5 15,-9 6 1-15,-5 4 7 16,0 3 0-16,-9 5 2 16,-16-3 4-16,-4-2-6 15,0-4 1-15,2-4 5 16,5-8 2-16,9-10 0 16,7-2-3-16,6-4 2 15,0 0 20-15,17-12 65 16,18-19-57-16,8-8-35 15,1 0-7-15,-5 0-28 16,-10 1-13-16,-7 8-16 16,-9 4-8-16,-4 4 47 15,-5 5 21-15,1 6 0 0,-1 1 8 16,-1 6 4-16,-3 0 9 16,0 4 17-16,0 0-4 15,0 0-25-15,0 0-5 16,-18 9 0-16,0 11 7 15,-2 2 10-15,6 5 28 16,4-1 0-16,5 1-18 16,5 2-6-16,0 3-6 15,0-3-6-15,20-4 0 16,7-5-3-16,8-6 0 16,8-10-6-16,5-4-69 15,4-4-128-15,4-24-191 0</inkml:trace>
  <inkml:trace contextRef="#ctx0" brushRef="#br0" timeOffset="-164706.08">12503 5985 802 0,'0'0'421'16,"0"0"-312"-16,0 0-25 15,0 0-21-15,0 0-42 16,0 0-18-16,52-38-6 16,-31 38-4-16,-1 0-16 0,3 0-42 15,-6 0-63-15,-5 8-72 16,-5 7-21-16,-7 0-208 16</inkml:trace>
  <inkml:trace contextRef="#ctx0" brushRef="#br0" timeOffset="-164574.15">12503 5985 281 0,'48'107'321'15,"-48"-107"-13"-15,0 0-117 16,0 0-60-16,0 0-20 16,0 0-9-16,-62 41-56 15,93-44-24-15,12-11-22 16,6-1-18-16,2 4-162 16,-1-4-149-16,-6 4-400 0</inkml:trace>
  <inkml:trace contextRef="#ctx0" brushRef="#br0" timeOffset="-164335.65">12902 5895 622 0,'0'0'339'16,"0"0"-152"-16,0 0-67 16,0 0-3-16,0 0-34 15,0 0-43-15,0-111-20 16,2 111-11-16,2 0-7 15,1 7-2-15,2 27-13 16,0 15 13-16,-1 9 10 0,-6 7-2 16,0 4-4-16,0-2-4 15,0-6 0-15,-9-11-54 16,-9-10-174-16,-9-17-285 16</inkml:trace>
  <inkml:trace contextRef="#ctx0" brushRef="#br0" timeOffset="-163832.89">11791 5821 0 0,'0'0'552'16,"0"0"-412"-16,0 0-17 16,0 0-7-16,0 0-22 0,0 0-14 15,-8-12-12-15,5 12-12 16,-1 0 2-16,-4 0-45 16,-13 7-8-16,-8 14 2 15,-9 9 5-15,-2 8-1 16,-4 8 15-16,2 9 5 15,3 11 6-15,12 7-21 16,18 4-1-16,9-3-3 16,27-7 3-16,42-14-11 15,20-8 5-15,17-18-9 16,0-18-78-16,-5-9-218 16,-17-25-507-16</inkml:trace>
  <inkml:trace contextRef="#ctx0" brushRef="#br0" timeOffset="-163604.9">12177 5845 959 0,'0'0'254'0,"0"0"-189"15,0 0-44-15,0 0 7 16,0 0-22-16,0 0 0 15,226 193-5-15,-193-113-2 16,-26 0 2-16,-7 0 0 16,-38-5-1-16,-13-12-20 0,-10-8-170 15,-3-19-385-15</inkml:trace>
  <inkml:trace contextRef="#ctx0" brushRef="#br0" timeOffset="-162737.78">11257 6720 855 0,'0'0'137'15,"0"0"-23"-15,0 0-57 16,0 0-9-16,0 0-48 0,0 0-14 16,-18 25-9-16,-26 28 23 15,-25 17 13-15,-21 15 27 16,-17 16 10-16,-13 6-1 16,-3-1-14-16,3-8-2 15,13-10-19-15,18-13 0 16,23-17-2-16,27-16-9 15,16-16 4-15,17-12-1 16,6-8-6-16,0-6-55 16,6 0-89-16,10-12 5 15,-3-14-220-15</inkml:trace>
  <inkml:trace contextRef="#ctx0" brushRef="#br0" timeOffset="-162339.37">10289 7461 850 0,'0'0'154'15,"0"0"-19"-15,0 0-2 16,0 0-26-16,0 0-47 16,0 0-23-16,-10-54-15 15,10 54-12-15,0 0-7 16,0 0-3-16,0 4-6 15,-3 20-7-15,-2 11 13 16,1 6 3-16,-3 8-3 0,-1-3 3 16,-2 0-5-16,-1-7 5 15,5-4-2 1,1-15 2-16,3-8-1 0,2-9-2 16,0-3 0-16,24-12 10 15,25-27 24-15,16-9-19 16,4-8-15-16,-2 2 7 15,-6 1-7-15,-9 7-11 16,-6 10-2-16,-13 10 9 16,-11 12-4-16,-11 8-4 15,-6 6-16-15,-5 0-86 16,0 3-175-16,0 9-218 16</inkml:trace>
  <inkml:trace contextRef="#ctx0" brushRef="#br0" timeOffset="-155224.96">9814 6272 5 0,'-6'-4'11'16,"1"0"11"-16,3 4 0 16,0-3 21-16,2 3 39 15,0-3-16-15,-2 1-21 16,2 2-15-16,-2-2 20 16,2 2 0-16,0 0-14 15,0 0-13-15,-2 0 1 16,2-2 6-16,0 2 16 15,0 0 7-15,0 0-7 0,0 0 1 16,0 0 9 0,0 0-9-16,0 0-16 0,0 0-8 15,0 0-3-15,0 0-11 16,0 0-6-16,0 0-3 16,0 0-4-16,2 2-2 15,9 10 6-15,1 4 15 16,5 2-5-16,-1 2-9 15,-1 5 4-15,3 2 7 16,-3 8-3-16,1 5 2 16,-3-1-7-16,0 6-1 15,1-7 3-15,-1 0 2 16,-1-4-4-16,1-4 1 16,-5 2-4-16,4 0 6 0,-6 3 5 15,1 2-4-15,-1 8-2 16,-2 1-1-16,-2 6 1 15,-2 0 7-15,0-2-4 16,0-3-8-16,0-5 0 16,0-1 9-16,0-4-8 15,0 0 6-15,0-4-1 16,0 1 2-16,0 0-3 16,0 2 1-16,0 3 1 15,0-1-4-15,0-1 3 16,0 6 0-16,0-3 0 15,0-2 6-15,0-4-9 16,0-5 7-16,0-2-4 16,0-3-2-16,0 0 4 0,0 0-2 15,0 2 1-15,0 0-7 16,0 2 8-16,0-1-4 16,0 3-1-16,-2 0 0 15,-4 2-1-15,2-1-2 16,2 0 4-16,0-1-2 15,-1-4 0-15,1 0 7 16,2-3 4-16,-2 0-6 16,2 1-2-16,-2 4-4 15,0 2 0-15,-2 5 4 16,-6 1 3-16,3 0-6 16,1-2-2-16,0-3 1 15,-4-2 3-15,3-6 5 0,3-6-5 16,0-3-3-16,2 1 8 15,-3 0-6-15,-2 3 4 16,-4 4 0-16,2 2 2 16,-4 2 2-16,2 1-6 15,0-4 0-15,1-4-6 16,4-3 9-16,2-8 0 16,4-2-7-16,0-2 14 15,-3-3 6-15,3 6-9 16,-2-1-10-16,-4 4 2 15,0 0 4-15,2 2-8 16,0-6 4-16,4-3 4 16,0-3-5-16,0 0 1 0,0 0-5 15,20 0-17-15,-2-9-273 16</inkml:trace>
  <inkml:trace contextRef="#ctx0" brushRef="#br0" timeOffset="-153334.79">2022 6702 44 0,'0'0'61'16,"0"0"18"-16,0 0-8 16,0 0-8-16,0 0 20 15,0 0-28-15,0-66 4 16,0 54-23-16,0 3 7 15,0 1 5-15,0 0-13 16,0 4 2-16,0-1-10 16,0 0 21-16,0 3-2 15,0-3-3-15,0 2-9 0,0 1-1 16,0-2-9-16,0 4 3 16,0-3-5-16,-2 3-1 15,-2 0-6-15,2 0-4 16,2 0-3-16,-2 0 1 15,2 0-9-15,-2 0-2 16,2 0-7-16,-2 0-1 16,-3 3 4-16,-1 11 5 15,-6 7 1-15,4 2 0 16,-5 5 0-16,1 2 0 0,1 6 0 16,-3 0 4-16,3 0-3 15,1 0 5-15,0-2 0 16,-1 3-4-16,5 1 7 15,-1 0-6-15,3 2 0 16,1 4 2-16,1 4-2 16,0 1 0-16,-1-2 3 15,-1 2-6-15,2-3 5 16,-2-5-1-16,1 2-2 16,-1-1-1-16,2-2 6 15,-1 2-4-15,1 1 10 16,2 1-9-16,0 0 6 15,0-2 3-15,0 4-6 0,0 2 2 16,0 0-4 0,0 2 2-16,0-4 5 0,0 1-1 15,0-5 0-15,0-4 3 16,2-2-5-16,-2-2-3 16,3-4 6-16,-3 2-9 15,0-2 3-15,0 6-1 16,2 7-1-16,2 4-1 15,5 8 6-15,2 1-9 16,3-1 13-16,-1-4-13 16,5 0 2-16,-5-5 0 15,3-3 3-15,-3-2-3 16,1 1-1-16,-1 0 0 16,1 3 0-16,3 2 1 0,1 1 0 15,2 4 0-15,2-2 5 16,1 1 1-16,1-7-3 15,-4-5 3-15,2-4-8 16,-1-5 5-16,1-4 5 16,0-1 3-16,3-4-7 15,-3-1-3-15,1-3 4 16,-6-1-3-16,-1-3 3 16,-5-3-3-16,-5-1-3 15,-1-8 0-15,-5-1 0 16,0 0 7-16,0 0-5 15,0 0 22-15,0 0 2 16,0 0-5-16,0 0-12 16,0 0 0-16,0 0-8 15,0 0-2-15,0 0-1 0,0 0-34 16,-3-10-119-16,3-17-277 16</inkml:trace>
  <inkml:trace contextRef="#ctx0" brushRef="#br0" timeOffset="-144044.22">1473 13150 85 0,'0'0'119'0,"0"0"-67"0,0 0-21 16,0 0 31-16,0 0-20 16,0 0-1-16,0 0-11 15,-36-49 20-15,34 46 0 16,0 1-10-16,2 0-11 15,-3 2 11-15,3-2-18 16,0 2 3-16,0 0 8 16,0 0-13-16,0 0-2 15,0 0 8-15,0 0-7 16,0 0 9-16,0 0-13 0,0 0 14 16,0 0 0-16,-2 0-9 15,2 0 4-15,0 0-8 16,0 0-5-16,0 0 3 15,0 0 8-15,0 0-5 16,0 0 5-16,0 0-6 16,0 0 12-16,0 0-7 15,0 0 1-15,0 0-2 16,0 0-2-16,2 0-7 16,7 0 16-16,3 0-20 15,3 0 4-15,10 0 7 16,6 0-16-16,7-3 9 15,9 1 9-15,2-3-16 16,4 1-2-16,5 1-1 16,0 0 0-16,-2 1 1 0,2 2-1 15,-2 0 0-15,-3 0 0 16,-2 0-1-16,-4 0 4 16,0 0-3-16,-2 2-1 15,-1 1 2-15,3 0-2 16,0-1 5-16,4-2-4 15,1 0 0-15,0 0 2 16,2 0 1-16,6 0 1 16,3-2-5-16,-3-1 0 15,-2-2 0-15,-4 3 0 16,-6 0 6-16,6 0-6 16,6 0 0-16,7-2-2 0,7-2 4 15,3 0-2-15,6-2 2 16,0-1 0-16,0 2 1 15,-2 1 0-15,0-2-1 16,-4 2 2-16,4 0 0 16,-3 2-1-16,2-4-2 15,5 2 6-15,0-1-6 16,2-2 5-16,2 1 5 16,0 0-4-16,1-1-3 15,-6 2 1-15,-6-1-4 16,-7-1 0-16,-1 1 1 15,-1 0-2-15,2 1 6 16,3-2-5-16,3 2 3 16,2-3 7-16,-2 1-6 15,10 0 1-15,7-2 0 0,13 6-6 16,9-2 4-16,9 3-1 16,4 4-1-16,4 0-1 15,4 0 3-15,-2 0 3 16,2 0-7-16,1 0-2 15,2 4 2-15,6 1-2 16,3-3-1-16,3 1 3 16,-3-3 0-16,-5 0 3 15,-1 0-2-15,-9 0-1 16,-7 0 1-16,-6 0 4 0,-11 0-4 16,-6 0-1-1,-11 0-1-15,-10 0-1 0,-3 0 2 16,-6 0 0-16,-5 0 4 15,-5 0-4-15,-8 2 3 16,-10 2 6-16,-11-1 8 16,-14-2-11-16,-5 2 4 15,-9-2 9-15,-3-1-12 16,-4 0 12-16,0 0-8 16,0 0-9-16,0 0-1 15,0 0-1-15,-17 4-2 16,-49-4-79-16,-49-9-418 15</inkml:trace>
  <inkml:trace contextRef="#ctx0" brushRef="#br0" timeOffset="-108963.99">5581 14857 525 0,'-4'-11'152'16,"0"2"-93"-16,2 1-42 15,2 0 40-15,0-1-4 16,0-3 1-16,0 0 3 16,0-1-15-16,0-4 12 15,0-1 10-15,0 0 28 16,0-1 0-16,0-4-7 15,-4 1-41-15,2 0-13 16,0 6-2-16,2 6-11 16,0 4-4-16,0 3-1 15,0 3-13-15,0 0-1 0,0 0-3 16,0 32-23 0,0 21 27-16,0 23 11 0,0 8-11 15,-4-1 4-15,-3-4 3 16,3-14-7-16,4-9 3 15,0-12-3-15,0-13 8 16,0-14-8-16,0-6-2 16,0-10 0-16,2 2-16 15,0-3-62-15,3 0-60 16,-3 0-74-16,-2-3-267 16</inkml:trace>
  <inkml:trace contextRef="#ctx0" brushRef="#br0" timeOffset="-108780.09">5278 15212 700 0,'0'0'212'0,"0"0"-93"16,0 0 31-16,0 0 38 15,0 0-102-15,0 0-35 16,100-4-2-16,0-4-32 16,6-6-8-16,-17 5-4 15,-29 9-5-15,-27 0-33 16,-24 0-100-16,-9 23-263 15,-31-5-263-15</inkml:trace>
  <inkml:trace contextRef="#ctx0" brushRef="#br0" timeOffset="-108401.73">5434 15429 1055 0,'0'0'156'16,"0"0"-113"-16,0 0 53 15,0 0-16-15,0 0-45 16,0 0-13-16,-20-14-22 16,11 14-7-16,-9 17 3 15,-10 19 0-15,-9 16 4 16,2 8 1-16,2 5 1 16,10 2 8-16,12-4-6 15,11-9-3-15,0-14-1 16,34-14 0-16,19-20 1 15,16-6 18-15,7-27-19 16,-5-22-10-16,-15-6-1 0,-25 4 1 16,-22 15 10-16,-9 7 3 15,-6 16 20-15,-28 9-5 16,-13 4-16-16,-7 5-2 16,4 22-2-16,7 4 0 15,14 0 1-15,18-1 1 16,11-7-7-16,16 0-143 15,32-19-74-15,17-4-230 16</inkml:trace>
  <inkml:trace contextRef="#ctx0" brushRef="#br0" timeOffset="-108032.95">5873 15267 1193 0,'0'0'212'0,"0"0"-186"16,0 0-19-16,0 0 40 16,0 0-9-16,0 0-34 15,355-1 6-15,-268 1-10 16,-23 0-55-16,-24 0-68 16,-17-4-37-16,-21-8 30 15,-2-6 3-15,-11-9-54 16,-18-1 181-16,-4-4 108 15,-3-1-30-15,3 0-23 0,4 5 35 16,10 10-1-16,11 10-29 16,4 8 34-16,4 0-54 15,0 8-40-15,0 32-17 16,0 19 17-16,0 13 58 16,0 3-43-16,0-4 1 15,0-3-7-15,0-10-9 16,-3-14-50-16,3-19-259 15,0-25-514-15</inkml:trace>
  <inkml:trace contextRef="#ctx0" brushRef="#br0" timeOffset="-107799.77">6819 14638 1393 0,'0'0'75'0,"0"0"-67"16,0 0-8-16,0 0 8 16,0 0 3-16,0 0 4 15,98 223-5-15,-71-147-5 16,-14-2 7-16,-13 2-9 16,0-12-3-16,-9-2-40 15,-14-13-48-15,1-21-145 16,7-24-251-16</inkml:trace>
  <inkml:trace contextRef="#ctx0" brushRef="#br0" timeOffset="-107639.85">6705 15244 1090 0,'0'0'333'0,"0"0"-282"15,0 0 3-15,0 0-33 16,0 0-14-16,0 0-7 15,368 0-43-15,-342 0-229 16,-17 0-584-16</inkml:trace>
  <inkml:trace contextRef="#ctx0" brushRef="#br0" timeOffset="-107282.8">6973 15286 1017 0,'0'0'138'0,"0"0"-114"15,0 0 26-15,0 0 20 16,0 0-12-16,0 0-4 16,-125 198-15-16,96-135-5 15,2-3-19-15,11 2-8 16,7-4-3-16,9-10 2 16,0-7 5-16,11-14-6 15,20-13-1-15,6-14-4 0,5-2-16 16,4-34 8-1,-5-13-2-15,-6 0 10 0,-10 1 0 16,-12 12 2-16,-11 14 12 16,-2 8 17-16,-6 14-12 15,-26 0-11-15,-5 6-8 16,-4 15 0-16,10 5 0 16,11-3 3-16,11-5-3 15,9-13-23-15,18-5-41 16,27 0-49-16,12-23-180 15,3-17-629-15</inkml:trace>
  <inkml:trace contextRef="#ctx0" brushRef="#br0" timeOffset="-106953.84">7278 15270 1336 0,'0'0'157'0,"0"0"-125"0,0 0-6 16,0 0-16-16,0 0-4 15,0 0-4-15,332-40-2 16,-286 31-38-16,-14 0-48 16,-12-3-77-16,-16-11-87 15,-4 1 31-15,0-6 144 16,-24 2 75-16,-1 0 149 16,3 5-34-16,4 0 11 15,5 8-20-15,9 6-12 16,4 5-5-16,0 2-30 0,0 0-45 15,0 9-14-15,0 22-10 16,11 13 10-16,2 6 8 16,0 5 5-16,-2-10-6 15,3-4-4-15,-1-2-3 16,0-18-116-16,3-10-224 16,-3-11-715-16</inkml:trace>
  <inkml:trace contextRef="#ctx0" brushRef="#br0" timeOffset="-106694.99">8061 14686 1147 0,'0'0'231'16,"0"0"-129"-16,0 0-32 0,0 0-13 15,0 0-35-15,0 0-17 16,177-4 8-16,-138 48-13 15,-10 5 0-15,-12 6-2 16,-8 2-3-16,-9 1 4 16,0-6 2-16,-9-2-1 15,-10-6 0-15,-2-10-28 16,-1-12-25-16,-5-10-49 16,2-12-176-16,-1 0-343 15</inkml:trace>
  <inkml:trace contextRef="#ctx0" brushRef="#br0" timeOffset="-106553.08">8028 15141 803 0,'0'0'242'16,"0"0"-88"-16,0 0 4 16,0 0-41-16,0 0-39 15,0 0-25-15,179 0-33 16,-119 0-16-16,-10 0-4 16,-15 0-10-16,-17 13-76 15,-16 3-131-15,-2 0-249 16</inkml:trace>
  <inkml:trace contextRef="#ctx0" brushRef="#br0" timeOffset="-106187.28">8100 15320 573 0,'0'0'529'16,"0"0"-325"-16,0 0-59 15,0 0-61-15,0 0-32 0,0 0-31 16,-6 5-21-16,-8 14-3 15,-15 20 0-15,-7 8 3 16,-3 13 2-16,-4 2-2 16,9 6 0-16,10-2 3 15,15-7-2-15,9-7 1 16,7-16-1-16,38-18 1 16,15-18 6-16,13-3-7 15,3-38-1-15,-9-8-12 16,-21-9 5-16,-21 12 7 15,-23 7 2-15,-2 7 0 16,-24 10 11-16,-14 8-3 0,-2 14 9 16,0 0-12-16,-1 1 1 15,2 21-7-15,9 1-1 16,12-5 0-16,16-6-11 16,2-7-55-16,41-5-97 15,15 0-276-15</inkml:trace>
  <inkml:trace contextRef="#ctx0" brushRef="#br0" timeOffset="-105789.78">8825 14991 1156 0,'0'0'251'0,"0"0"-211"16,0 0-5-16,0 0 33 15,0 0-9-15,0 0-38 16,237 36-17-16,-185-36 5 16,-13 0-5-16,-15 0-4 15,-10-2-23-15,-10-10-16 16,-4-2-15-16,0 0-19 16,-9-9-81-16,-11 6 60 15,-3-10 81-15,6 1 13 16,1 4 2-16,5 3 14 15,7 9 51-15,2 6 65 0,2 4-56 16,0 0-34-16,0 0-26 16,0 16-16-16,0 26 2 15,0 16 17-15,0 14 18 16,-3 4-12-16,-2-7-12 16,1-7-8-16,2-15-2 15,2-10-3-15,0-25-59 16,6-12-99-16,19-16-396 15</inkml:trace>
  <inkml:trace contextRef="#ctx0" brushRef="#br0" timeOffset="-105539.92">9575 14680 1147 0,'0'0'250'0,"0"0"-181"15,0 0-10-15,0 0-9 16,0 0-29-16,0 0-12 16,143 90-3-16,-111-49-1 15,-10-1 1-15,-9 8-4 16,-9-2 2-16,-4 0-4 16,0-8 0-16,-6-6 0 15,-11-6-22-15,1-8-32 16,3-11-78-16,3-7-264 15</inkml:trace>
  <inkml:trace contextRef="#ctx0" brushRef="#br0" timeOffset="-105374.02">9509 15159 807 0,'0'0'375'0,"0"0"-187"16,0 0-70-16,0 0-18 15,0 0-33-15,0 0-38 16,203 11-16-16,-132-22-3 15,-13-1-10-15,-17 6-14 16,-22 2-65-16,-19 3-36 16,-6 1-341-16</inkml:trace>
  <inkml:trace contextRef="#ctx0" brushRef="#br0" timeOffset="-105017.23">9650 15378 358 0,'0'0'1038'0,"0"0"-917"16,0 0-58-16,0 0-13 15,0 0-31-15,0 0-19 16,-9 28-7-16,-5 12 7 16,-11 13 4-16,-6 0 0 15,2 6-3-15,5-1 0 16,13-6-1-16,11-6 0 15,2-11 0-15,39-18-7 0,14-15-13 16,14-2-11-16,0-24-6 16,-9-15-40-16,-20 0-13 15,-26 3 90-15,-14 7 31 16,-33 8 28-16,-25 11-3 16,-12 10-18-16,-1 2-4 15,2 27-11-15,11 4-14 16,15 1-5-16,17-6-4 15,24-16-20-15,4-12-111 16,44-17-424-16</inkml:trace>
  <inkml:trace contextRef="#ctx0" brushRef="#br0" timeOffset="-104327.85">10846 15047 398 0,'0'0'243'15,"0"0"-21"-15,0 0-4 16,0 0-37-16,0 0-62 16,0 0-63-16,-104-18 3 15,102 18-22-15,2 0-9 0,0 0 0 16,0 0-11 0,0 0-3-16,0 0-2 0,27-2 0 15,12-5 11-15,13 0-15 16,-1 2-7-16,-6-6-1 15,-10 5-17-15,-12 0-20 16,-12-3-12-16,-11 2 0 16,0-3-22-16,-23 1-50 15,-12-8 62-15,-7 7 49 16,-1-4 10-16,3 0 0 16,9 0 7-16,10 2 37 15,10 4 32-15,9 2-5 16,2 6 2-16,0 0-27 15,0 0-21-15,0 15-25 0,9 26 5 16,7 10 4-16,-5 14 11 16,-3-3-11-16,-4-4-4 15,-4-1-3-15,0-16-2 16,0-7-52-16,0-19-69 16,4-15-249-16</inkml:trace>
  <inkml:trace contextRef="#ctx0" brushRef="#br0" timeOffset="-104027.02">11290 14448 1085 0,'0'0'214'0,"0"0"-88"15,0 0-41-15,0 0-28 0,0 0-37 16,0 0-20-16,13 7-10 15,-9 35 10-15,2 19 17 16,-2 9-9-16,-4 10 5 16,0 2-3-16,0 0 3 15,0-4 6-15,0-3-4 16,-4-11-5-16,-2-8-5 16,2-15 1-16,2-14-6 15,2-12-8-15,0-10-35 16,-2-5-28-16,-7 0-40 15,-2-25-201-15,-5-6-832 16</inkml:trace>
  <inkml:trace contextRef="#ctx0" brushRef="#br0" timeOffset="-103873.11">11114 15101 565 0,'0'0'609'16,"0"0"-426"-16,0 0-45 15,0 0-43-15,0 0-57 16,0 0-12-16,286-26-6 15,-213 17-15-15,-15 4-5 16,-18-1-31-16,-24 6-54 16,-16 0-245-16</inkml:trace>
  <inkml:trace contextRef="#ctx0" brushRef="#br0" timeOffset="-103481.73">11299 15350 1065 0,'0'0'129'16,"0"0"-10"-16,0 0-29 15,0 0-18-15,0 0-15 16,0 0-17-16,47-71-21 16,-47 71-17-16,-9 25 2 15,-13 13 10-15,-3 3 4 16,-2 8-9-16,3 3-3 15,2 2-1-15,6 4-3 0,12-9-2 16,4-3 2-16,2-10 1 16,31-18-3-16,11-10-11 15,8-8 5-15,2-26-6 16,-12-14 0-16,-16-2 5 16,-19 2 7-16,-7 10-3 15,-19 3 3-15,-22 13 3 16,-1 14 7-16,2 0-6 15,7 0-4-15,10 6 2 16,9 6-7-16,12-2 3 16,2-6-39-16,20-4-88 15,20 0-120-15,7-5-443 16</inkml:trace>
  <inkml:trace contextRef="#ctx0" brushRef="#br0" timeOffset="-103094.92">12021 14927 1101 0,'0'0'211'15,"0"0"-126"-15,0 0 22 16,0 0-56-16,0 0-28 16,0 0-23-16,65-26-7 15,-30 22-1-15,-1-1 7 16,4 0 2-16,-2-1-1 15,-1-3 0-15,3 2 0 16,-7 0 1-16,-6 4 0 16,-9 1-2-16,-10 2-50 15,-6 0-152-15,0 0-255 0,-6 0-297 16</inkml:trace>
  <inkml:trace contextRef="#ctx0" brushRef="#br0" timeOffset="-102881.04">12215 14783 608 0,'0'0'261'16,"0"0"-71"-16,0 0-31 16,0 0-51-16,0 0-31 15,0 0-17-15,-15-34-23 16,13 34-5-16,2 0-15 16,-3 0-17-16,-1 21-8 15,-3 20 8-15,-2 13 9 16,3-3 1-16,3 0-4 15,3-5-5-15,0-5-2 0,9-8-64 16,14-13-138-16,1-15-270 16</inkml:trace>
  <inkml:trace contextRef="#ctx0" brushRef="#br0" timeOffset="-102415.31">12699 14497 966 0,'0'0'201'15,"0"0"-58"-15,0 0-16 16,0 0-71-16,0 0-42 16,0 0-6-16,27 29-3 15,-21 6 4-15,-3 11-2 0,-3 9 7 16,0 13-9-16,0-1 8 15,-7 1-12-15,-2-15 9 16,3-4-8-16,1-17-2 16,5-6 4-16,0-8-1 15,0-12-3-15,-2-4-10 16,-1-2-31-16,-1 0-27 16,-3-4-78-16,-4-10-133 15,-3-2-257-15,-3 7 51 16,-5 0 485-16,-5 7 61 15,0 2 275-15,2 0-56 16,10 0-24-16,9 0-64 0,6 0-60 16,0 2-3-16,35-2-26 15,21 0-32-15,17 0-36 16,6 0-18-16,-8-11-13 16,-11 5 1-16,-16 0-5 15,-19 6-46-15,-23 0-69 16,-2 0-284-16,-20 9-518 15</inkml:trace>
  <inkml:trace contextRef="#ctx0" brushRef="#br0" timeOffset="-102017.71">12703 15186 738 0,'0'0'469'0,"0"0"-291"16,0 0-64-16,0 0-41 15,0 0-40-15,0 0-28 16,-13 4-5-16,-2 24-13 16,-10 8 13-16,-10 12 7 15,-2 7-1-15,4-4 9 16,4 5-6-16,9 0-1 16,9-6-6-16,11-5 2 15,0-6-2-15,18-16 5 16,17-9-7-16,11-14-11 15,4-4-1-15,-3-29 3 16,-11-2 3-16,-16-1 4 0,-18 5 2 16,-2 1 1-16,-18 8 3 15,-15 6 6-15,-5 8 0 16,0 8 0-16,10 0-1 16,3 0-9-16,11 11 0 15,7 1 1-15,7-9-1 16,0 2-32-16,19-5-33 15,16 0-35-15,9-5-213 16,10-21-754-16</inkml:trace>
  <inkml:trace contextRef="#ctx0" brushRef="#br0" timeOffset="-101789.73">13425 14797 1140 0,'0'0'160'16,"0"0"-78"-16,0 0-47 16,0 0-33-16,0 0-2 15,0 0-9-15,206-27-142 16,-184 27-137-16,-9 0-266 0</inkml:trace>
  <inkml:trace contextRef="#ctx0" brushRef="#br0" timeOffset="-101656.81">13495 14909 602 0,'0'0'389'16,"0"0"-116"-16,0 0-106 16,0 0-57-16,0 0-43 15,0 0-35-15,31-26-32 16,30 1-48-16,-1 6-64 15,-3 1-279-15</inkml:trace>
  <inkml:trace contextRef="#ctx0" brushRef="#br0" timeOffset="-101380.97">14393 14404 357 0,'0'0'641'0,"0"0"-479"16,0 0 11-16,0 0-61 16,0 0-58-16,0 0-7 15,-4-61-23-15,10 73-9 16,1 16-11-16,-4 19 7 16,-3 13 5-16,0 20 4 15,-10 8-5-15,-9 11-6 16,-2 1-8-16,1-7 4 15,7-23-5-15,3-12-1 0,10-21-68 16,0-25-100 0,6-12-548-16</inkml:trace>
  <inkml:trace contextRef="#ctx0" brushRef="#br0" timeOffset="-99108.29">4921 13929 417 0,'0'0'168'0,"0"0"-24"0,0 0 19 15,0 0 2-15,0 0-17 16,0 0-31-16,-8-7-39 16,8 7-33-16,0 0 1 15,0 0-21-15,0 0 1 16,0 0-19-16,0 0-4 16,0 0-3-16,0 4-20 15,2 20 2-15,2 8 18 16,3 7 10-16,-1-8-10 15,-3 0 7-15,-1-6-2 0,1-2-5 16,-3-7-33-16,0-4-62 16,0-10-126-16,0-2-88 15,0-12-214-15</inkml:trace>
  <inkml:trace contextRef="#ctx0" brushRef="#br0" timeOffset="-98845.45">4901 13800 519 0,'0'0'274'0,"0"0"-145"16,0 0-22-16,0 0 49 15,0 0-61-15,0 0-70 16,63-104-25-16,-19 90-1 0,-4 7-3 16,-6 7 4-1,-8 5-14-15,-7 20 2 0,-9 14 5 16,-10 3-9-16,0 4 10 15,-8-2 6-15,-21-4 4 16,-2-8-2-16,-1-8 3 16,3-9-4-16,3-10-1 15,8-5-106-15,7-3-135 16,11-24-526-16</inkml:trace>
  <inkml:trace contextRef="#ctx0" brushRef="#br0" timeOffset="-98537.85">5414 13583 492 0,'0'0'500'0,"0"0"-383"16,0 0-69-16,0 0 27 15,0 0 2-15,0 0-22 16,-29-19-31-16,27 19-18 15,-3 0-6-15,-3 0-11 16,-6 19 2-16,-1 7 8 16,-6 11 1-16,4 4 13 15,1 4-7-15,3 5 7 16,5-2-8-16,6 0-3 16,2-2 0-16,0-6 0 0,16-7 12 15,7-8-14-15,6-13-87 16,0-12-132-16,7 0-144 15</inkml:trace>
  <inkml:trace contextRef="#ctx0" brushRef="#br0" timeOffset="-98319.77">5577 13742 1084 0,'0'0'118'0,"0"0"-30"15,0 0 25-15,0 0-33 16,0 0-40-16,0 0-23 15,2-28-6-15,-2 28-11 0,2 0-1 16,3 12-7-16,-5 18 6 16,0 10 2-16,0 6-1 15,0 2 1-15,-5-4-30 16,-3-10-54-16,0-10-90 16,6-14-98-16,2-10-294 15</inkml:trace>
  <inkml:trace contextRef="#ctx0" brushRef="#br0" timeOffset="-98081.89">5710 13503 907 0,'0'0'281'16,"0"0"-190"-16,0 0-85 15,0 0-6-15,0 0-50 0,0 0 50 16,90 124 11-16,-66-65 3 15,-11-3-2-15,-8 0-3 16,-5-3 9-16,0 0-6 16,0-13-6-16,-15-4-1 15,2-10 2-15,1-10-7 16,3-9-88-16,9-7-120 16,0 0-188-16</inkml:trace>
  <inkml:trace contextRef="#ctx0" brushRef="#br0" timeOffset="-97615.03">6564 13680 795 0,'0'0'161'15,"0"0"-29"-15,0 0 6 16,0 0-7-16,0 0-54 16,0 0-40-16,-6-17-17 15,6 17-13-15,0 5 0 16,0 14-7-16,0 15 2 16,0 7-2-16,0 2 19 15,0 3-13-15,2-1-3 0,0-5-1 16,-2-4 0-1,0-4 1-15,0-7 3 0,0-7-6 16,0-8-49-16,0-6-122 16,0-4-114-16,0-11-269 15</inkml:trace>
  <inkml:trace contextRef="#ctx0" brushRef="#br0" timeOffset="-97365.18">6568 13687 981 0,'0'0'191'16,"0"0"-85"-16,0 0 9 16,0 0-70-16,0 0-41 15,0 0-4-15,35-29-4 16,-20 29 2-16,1 5-7 16,-3 16 5-16,-7 3 3 15,-6 8-6-15,0 4 2 0,-4 0 0 16,-19 0 2-16,2-6 3 15,3-12 6-15,7-8-5 16,9-7-1-16,2-3-105 16,0-13-36-16,23-17-544 15</inkml:trace>
  <inkml:trace contextRef="#ctx0" brushRef="#br0" timeOffset="-97105.77">6957 13585 877 0,'0'0'212'0,"0"0"-112"0,0 0 4 16,0 0-39-16,0 0-24 15,0 0-40-15,8-19-1 16,-8 22-37-16,-15 24 19 16,-12 8 18-16,-4 9 36 15,0 11 6-15,4 1-3 16,4 4-3-16,15 0-27 15,8-2 14-15,0-7-13 16,11-9-5-16,15-10 1 16,8-13-6-16,4-14-9 15,0-5-131-15,0-12-178 0</inkml:trace>
  <inkml:trace contextRef="#ctx0" brushRef="#br0" timeOffset="-96760.83">7115 13828 863 0,'0'0'222'16,"0"0"-106"-16,0 0-20 15,0 0-17-15,0 0-75 16,0 0-4-16,80-72-24 16,-53 68 15-16,-2 4-3 15,-8 0-22-15,-3 4 9 16,-8 16 5-16,-3 4 9 15,-3 1 6-15,-3 4-2 0,-23 0 4 16,-8 4 1-16,-6-1 2 16,-3-4 24-16,8-2 14 15,8-12 24-15,10-4-6 16,9-6-6-16,8-4-5 16,0 0-2-16,0 0-10 15,21 0-15-15,14 0-4 16,17-8-9-16,4 1-5 15,2-2-43-15,-8 5-71 16,-7-1-163-16,-14-3-180 16</inkml:trace>
  <inkml:trace contextRef="#ctx0" brushRef="#br0" timeOffset="-96505.88">7369 13673 688 0,'0'0'333'0,"0"0"-183"16,0 0-23-16,0 0-33 16,0 0-53-16,0 0-38 15,44 2 1-15,-10 31-4 16,-3 13-4-16,-6 10 0 16,-9 8 4-16,-16 6 4 15,0-1-2-15,-16-2 15 16,-18-5-1-16,1-4-7 0,0-19 2 15,1-15-11-15,8-17-45 16,3-7-168-16,13-31-325 16</inkml:trace>
  <inkml:trace contextRef="#ctx0" brushRef="#br0" timeOffset="-93063.81">7995 13886 358 0,'0'0'194'0,"0"0"-98"15,0 0-12-15,0 0 51 16,0 0-29-16,0 0-12 16,0 0-22-16,0 0-5 15,0 0-3-15,0 0-2 16,0 0-25-16,0 0-8 15,0 12-29-15,5 19 2 0,2 11 2 16,-1 9 23-16,-1 3-6 16,-5-1-5-16,0-5-7 15,0-6-2-15,-7-3 1 16,-4-13-8-16,0-9-9 16,6-13-88-16,5-4-147 15,0-26-194-15</inkml:trace>
  <inkml:trace contextRef="#ctx0" brushRef="#br0" timeOffset="-92782.88">8092 13837 191 0,'0'0'731'0,"0"0"-628"16,0 0-31-16,0 0 37 15,0 0-7-15,0 0-51 16,48-53-45-16,-17 39-1 15,-4 3 0-15,-9 10-5 16,-9 1 0-16,0 0-7 16,-3 0-5-16,0 16 6 15,-4 8 6-15,-2 3 5 16,0-1 5-16,-2 3-3 16,-19-3 1-16,-4-2-7 15,1-6 7-15,0-8-8 16,1-6-96-16,3-4-152 0,7-9-622 15</inkml:trace>
  <inkml:trace contextRef="#ctx0" brushRef="#br0" timeOffset="-92441.06">8557 13708 956 0,'0'0'178'15,"0"0"-125"-15,0 0 11 16,0 0 37-16,0 0-42 16,0 0-29-16,-27 0-8 15,27 0-2-15,0 0-20 16,0 0 20-16,-4 0 6 16,-8 1-14-16,-1 16-9 0,-2 4-1 15,-7 11 8-15,1 7-4 16,-1 9 19-16,0 8-9 15,0 1-9-15,3-2 5 16,7-2-8-16,3-7 2 16,9-8-5-16,0-9-1 15,6-4 0-15,21-9-1 16,9-8-18-16,1-8-31 16,8 0-79-16,0-20-191 15,-6-14-492-15</inkml:trace>
  <inkml:trace contextRef="#ctx0" brushRef="#br0" timeOffset="-91757">8647 13968 685 0,'0'0'120'16,"0"0"-65"-16,0 0 26 15,0 0-3-15,0 0-20 16,0 0 5-16,-25-50 6 15,25 38 31-15,6-6-6 16,21 1-49-16,4 0-20 16,3 0-11-16,-7 10 4 15,-7 2-7-15,-11 5-11 16,-7 0 0-16,-2 0-9 0,0 21-1 16,0 7 10-16,-18-2-2 15,-6 0 4-15,-5-2 1 16,-2-3 0-1,-1-5-2-15,3-4 3 0,3-3 0 16,7-2-2-16,6-1-2 16,7-2 0-16,4-4 2 15,2 0-1-15,0 0 0 16,0 0 11-16,0 0-2 16,0 0 12-16,2 0-18 15,4 0 1-15,-4 0-4 16,-2 0-1-16,0 0-1 0,0 0-1 15,0 0 2-15,0 0 0 16,0 0-1-16,0 0-2 16,0 0 3-16,0 0 0 15,0 0 2-15,0-3-2 16,0 3 1-16,0 0-1 16,0-1 3-16,5-5-2 15,9-3 3-15,5 0 2 16,6 1-6-16,2 1-3 15,-3 7-1-15,1 0-5 16,-5 5-2-16,-7 16 6 16,-4 8-3-16,-9-4 6 15,0 2 0-15,-9-3-2 16,-20-6-2-16,-4-2 6 16,-6-4 8-16,4-8-7 0,4-2 5 15,8-2-6-15,8 0 3 16,7 0 4-16,8 0-7 15,0-2-11-15,0-10-51 16,8-6-202-16,17-7-338 16</inkml:trace>
  <inkml:trace contextRef="#ctx0" brushRef="#br0" timeOffset="-91491.93">8834 13700 1194 0,'0'0'179'0,"0"0"-79"15,0 0-55-15,0 0-37 16,0 0-6-16,0 0 0 16,195 105-2-16,-172-46 0 15,-21-1 0-15,-2 4 0 16,-25 1 0-16,-19-3 0 15,-7-8 1-15,2-11-1 16,8-15-3-16,16-11-84 16,13-15-141-16,12-10-301 15</inkml:trace>
  <inkml:trace contextRef="#ctx0" brushRef="#br0" timeOffset="-90158.82">9621 13886 489 0,'0'0'234'0,"0"0"-99"15,0 0 7-15,0 0-40 16,0 0-51-16,0 0-34 16,2 30 11-16,9-5 69 15,-2 13-3-15,-5 8-23 16,-1 4-15-16,-3 0-31 16,0 2-18-16,-5-4 0 15,-11-8-2-15,-1-8-5 16,1-10-40-16,-1-16-129 15,-2-6-173-15</inkml:trace>
  <inkml:trace contextRef="#ctx0" brushRef="#br0" timeOffset="-89892.94">9627 13895 940 0,'0'0'221'16,"0"0"-108"-16,0 0 29 15,0 0-108-15,0 0-31 16,0 0-2-16,105-79 2 16,-81 79-3-16,-3 0-11 15,-9 18-3-15,-4 12 14 0,-8 6 21 16,0-2 3-16,0-4-3 16,-18-2 0-16,-3-5-6 15,0-5-11-15,-4-6 1 16,-2-9-5-16,0-3-72 15,5 0-164-15,11-10-389 16</inkml:trace>
  <inkml:trace contextRef="#ctx0" brushRef="#br0" timeOffset="-89613.58">10096 13786 704 0,'0'0'214'16,"0"0"-47"-16,0 0-6 15,0 0-68-15,0 0-35 16,0 0-24-16,2-20-28 0,-2 20 12 16,0 0-10-16,0 0 18 15,0 0-6-15,-14 0 6 16,-5 18-6-16,-8 12 1 16,2 7 12-16,-2 12-13 15,5 8-1-15,4 1 0 16,9 0-16-16,9-4-3 15,0-4 4-15,7-15-4 16,10-8-7-16,2-17-57 16,-4-10-36-16,3 0-127 0,-1-24-272 15</inkml:trace>
  <inkml:trace contextRef="#ctx0" brushRef="#br0" timeOffset="-89190.83">10144 13872 996 0,'0'0'242'16,"0"0"-64"-16,0 0-75 16,0 0-37-16,0 0-41 15,0 0-11-15,9-40-14 16,-9 40-9-16,0 24 3 16,0 10 6-16,0 8 4 15,0 1-4-15,-7-2 4 16,1-7-3-16,4-5-1 15,2-7 0-15,0-15 0 0,0 0-3 16,13-7-9 0,7-2 6-16,7-22-3 0,0-4-14 15,-5-8-15-15,-7 5 28 16,-4 5 8-16,-5 4 2 16,-4 6 0-16,2 4 14 15,0 6 10-15,-2 3 4 16,1 3-11-16,-3 0-2 15,0 0-15-15,0 13-11 16,0 9 11-16,0 6 5 16,0 2 0-16,0-2-2 15,0 3-3-15,0-9 1 0,0 0-3 16,4-5-31-16,0-6-75 16,2-7-109-16,0-4-202 15</inkml:trace>
  <inkml:trace contextRef="#ctx0" brushRef="#br0" timeOffset="-88914.97">10476 13866 691 0,'0'0'257'16,"0"0"-133"-16,0 0 20 16,0 0-3-16,0 0-40 15,0 0-41-15,0-41-32 16,19 32-4-16,0 5-11 0,1 4-1 15,-1 0-5-15,-4 25-7 16,-1 18-3-16,-10 18 2 16,-4 9 2-16,-4 10 2 15,-33 0-3-15,-7-2 1 16,-5-11 5-16,7-19 0 16,11-17-2-16,14-17-3 15,15-14-1-15,2-9-50 16,21-32-102-16,19-13-577 15</inkml:trace>
  <inkml:trace contextRef="#ctx0" brushRef="#br0" timeOffset="-88571.68">11226 13834 173 0,'0'0'276'16,"0"0"27"-16,0 0-136 16,0 0 12-16,0 0-11 15,0 0-30-15,8-2-49 16,-5 2-23-16,1 0-22 16,5 0-16-16,0 8-7 15,2 10-6-15,-2 7-5 16,-2 4-9-16,-7 7 0 15,0 5-1-15,0 0 1 0,0 2 1 16,-2-3 3 0,-8-8-3-16,6-6-2 0,0-12-24 15,1-8-14-15,3-6-8 16,0 0-6-16,0-14-19 16,0-18-243-16,0-5-223 15</inkml:trace>
  <inkml:trace contextRef="#ctx0" brushRef="#br0" timeOffset="-88322.81">11286 13898 753 0,'0'0'305'0,"0"0"-108"16,0 0-46-16,0 0-66 15,0 0-29-15,0 0-26 0,25-131-6 16,-15 126-15-16,1 2-9 16,1 3 1-16,-1 0-2 15,0 7-5-15,0 11 5 16,-2 6-2-16,-5 5 1 15,-4 0 0-15,-2 3 2 16,-25 0 8-16,-4-5 7 16,2-5-13-16,7-11 2 15,9-4-4-15,6-7-6 16,7-3-23-16,0-23-19 16,9-8-256-16,20-4-616 15</inkml:trace>
  <inkml:trace contextRef="#ctx0" brushRef="#br0" timeOffset="-88052.97">11554 13726 949 0,'0'0'197'0,"0"0"-49"16,0 0-32-16,0 0-59 16,0 0-8-16,0 0-13 15,4-32-21-15,-4 32-2 16,0 7-11-16,-2 20 1 15,-16 11 29-15,-1 6-4 16,-2 6-9-16,-2-1-1 16,-2 6-10-16,6-4-1 15,1-5-4-15,7-6-3 16,6-12 0-16,5-6-13 0,0-12-32 16,14-10-11-16,21 0-51 15,7-24-197-15,1-17-292 16</inkml:trace>
  <inkml:trace contextRef="#ctx0" brushRef="#br0" timeOffset="-87796.11">11678 13825 391 0,'0'0'365'15,"0"0"-82"-15,0 0-93 16,0 0-20-16,0 0-85 16,0 0-59-16,18-43-21 15,-21 52-3-15,1 10 2 16,2 1-4-16,0 1 6 15,0 6 2-15,14 1 11 0,-1 2-6 16,-4 1-10-16,-2 1 10 16,-5-2-9-16,1-4 1 15,-3-5-2-15,0-4-2 16,0-7 1-16,0-6 0 16,0-4-4-16,0 0-21 15,-3-11-9-15,-6-19-128 16,0-6-397-16</inkml:trace>
  <inkml:trace contextRef="#ctx0" brushRef="#br0" timeOffset="-87655.2">11678 13825 1167 0,'-43'53'267'16,"43"-53"-161"-16,0 0-42 0,0 0-32 16,0 0-10-16,0 0-16 15,220-80-6-15,-199 78-23 16,-9 2-35-16,-6 0-162 15,-1 0-373-15</inkml:trace>
  <inkml:trace contextRef="#ctx0" brushRef="#br0" timeOffset="-87427.77">11957 13694 856 0,'0'0'323'15,"0"0"-118"-15,0 0-70 16,0 0-62-16,0 0-54 0,0 0-13 15,164 32 18-15,-130 12-23 16,-16 20-1-16,-16 16 5 16,-2 14-5-16,-25 3 5 15,-17-2-4-15,-7-11 4 16,1-13-5-16,2-21 2 16,15-23-2-16,14-27-27 15,17-14-67-15,0-39-199 16</inkml:trace>
  <inkml:trace contextRef="#ctx0" brushRef="#br0" timeOffset="-87108.83">12605 13812 571 0,'0'0'145'15,"0"0"-8"-15,0 0 54 16,0 0-9-16,0 0-47 16,0 0-38-16,-13 13-26 15,13-13-27-15,0 12-15 16,2 9-17-16,13 4 17 16,2 8-2-16,-5 1-13 15,-4 8-11-15,-8 3 0 16,0 1-1-16,0 0 2 15,-12-7-1-15,-1-7-3 16,4-9-19-16,2-7-27 16,5-16-11-16,2 0-79 0,0-14-44 15,0-18-245-15</inkml:trace>
  <inkml:trace contextRef="#ctx0" brushRef="#br0" timeOffset="-86841.98">12677 13876 751 0,'0'0'204'0,"0"0"-13"16,0 0-16-16,0 0-63 16,0 0-56-16,0 0-24 15,82-148-13-15,-57 141-6 0,-1 4-7 16,-3 3-1-16,-6 0-5 16,-7 3-3-16,-5 18 2 15,-3 3-3-15,0 6 4 16,-11 2 1-16,-16-4 1 15,-2-1 6-15,-2-6-4 16,4-7-3-16,7-8 7 16,9-6-8-16,9 0-41 15,2-12-25-15,6-17-187 16,23-6-553-16</inkml:trace>
  <inkml:trace contextRef="#ctx0" brushRef="#br0" timeOffset="-86583.79">13031 13658 413 0,'0'0'437'0,"0"0"-239"0,0 0-23 16,0 0-56-16,0 0-56 15,0 0-32-15,12-12-13 16,-12 12 7-16,0 0 13 16,0 0-13-16,0 0-10 15,0 12-8-15,-16 16 6 16,-5 14 20-16,0 6-4 15,-4 6-18-15,4 2-5 16,9-3-1-16,3-5-1 16,6-9-2-16,3-4-2 15,0-16-17-15,7-6-41 16,15-10-45-16,3-3-141 0,-1-13-205 16</inkml:trace>
  <inkml:trace contextRef="#ctx0" brushRef="#br0" timeOffset="-86209.75">13194 13759 737 0,'0'0'369'15,"0"0"-210"-15,0 0-11 16,0 0-89-16,0 0-35 16,0 0-24-16,-2-21-7 15,-16 35 6-15,-3 1 1 16,4 8 17-16,-1 3 7 15,-5 9-8-15,0 12 4 0,-2 5-3 16,2 2-7 0,8 3 1-16,8-8-7 0,7-10-1 15,0-11-1-15,20-20-1 16,14-8-1-16,3-5 0 16,0-21-2-16,-9-8 0 15,-10 3 2-15,-12 4 6 16,-6 8 1-16,0 1 6 15,-8 9-6-15,-8 6 2 16,1 3-8-16,2 0-2 16,1 0 2-16,3 0-1 15,7 0 0-15,2 0-12 0,0 0-39 16,0-11-69 0,0-4-245-16</inkml:trace>
  <inkml:trace contextRef="#ctx0" brushRef="#br0" timeOffset="-85995.79">13396 13596 988 0,'0'0'201'16,"0"0"-76"-16,0 0-102 16,0 0 8-16,0 0 65 15,0 0-42-15,56 322-14 16,-51-251 11-16,-5-5-34 0,0-2-3 15,-3-6-14-15,-28-4-2 16,-9-6-57-16,-11-16-102 16,-7-14-354-16</inkml:trace>
  <inkml:trace contextRef="#ctx0" brushRef="#br0" timeOffset="-73344.79">14659 14291 343 0,'0'0'189'0,"0"0"-43"15,0 0-11-15,0 0-20 16,0 0 2-16,0 0-35 16,0 0-20-16,44-30-16 15,-44 27 8-15,0 3-8 16,0 0-2-16,0 0-6 15,0 0-11-15,0 0 3 16,0 0-10-16,0 0-12 16,0-7 3-16,-3-3-8 0,-3-2 5 15,-5-5 2 1,-1 5-7-16,0 1-3 0,-5-1 0 16,0-2 0-16,-3 0 0 15,-3-1 1-15,0 3 1 16,0 0-2-16,-4 3 0 15,2 1 1-15,1 2-1 16,0 3-1-16,-1 3-1 16,-2 0-3-16,-4 0 2 15,-2 0 3-15,-6 9 0 16,4 1 0-16,-1 6 0 16,1-1 0-16,-5 5-1 15,1 5-2-15,2 1 3 16,3 0 0-16,1 4 0 15,4 2 0-15,-2 7 0 0,4 6 4 16,2 8-2-16,8 11-2 16,1 3 10-16,9 8-9 15,5 3 8-15,2 3-5 16,0-7 5-16,2 2-9 16,19-1 8-16,5-6-6 15,10-3 1-15,10-3 1 16,8-14 7-16,9-5 1 15,5-9-8-15,4-7 2 16,6-12 1-16,2-11-2 16,10-5 2-16,7-12-1 15,3-34-1-15,4-12 1 0,-2-17-4 16,-9-16 9 0,-8-9-11-16,-18-12-2 0,-22-13 2 15,-28-9 2-15,-17-2-2 16,-24 7-3-16,-33 13 3 15,-15 16 0-15,-2 12 0 16,-4 17 0-16,1 13 0 16,5 18 0-16,3 19-1 15,4 16-45-15,-1 5-67 16,-2 31-415-16</inkml:trace>
  <inkml:trace contextRef="#ctx0" brushRef="#br0" timeOffset="-69769.92">12563 16276 421 0,'0'0'131'0,"0"0"-18"16,0 0-29-16,0 0 17 16,0 0 32-16,0 0-16 15,-4-82-23-15,4 82-26 16,-2-3 13-16,0 3-20 16,2 0-24-16,0 0-4 15,0 0-13-15,0 0-7 16,0 0-13-16,0 9-1 15,15 23 1-15,18 17 4 0,16 9 29 16,7 0-12 0,2-6-10-16,-1-2 2 0,1-9-6 15,-6-10 3-15,-10-4-8 16,-11-10 3-16,-15-8-2 16,-9 0-3-16,-5-9 1 15,-2 0 1-15,0 0-2 16,0 0-25-16,0 0-13 15,0-18-35-15,0-10-241 16,-15-12-368-16</inkml:trace>
  <inkml:trace contextRef="#ctx0" brushRef="#br0" timeOffset="-69458.9">13006 16084 521 0,'0'0'115'0,"0"0"24"16,0 0-5-16,0 0-47 16,0 0-31-16,0 0-28 15,-11-9-22-15,-13 40 3 16,-12 28 38-16,-4 2 7 16,-7 15 13-16,-3 0 5 15,-4-7-21-15,0-3-7 16,0-8-13-16,12-10-7 0,9-16-2 15,10-13-15-15,13-12-2 16,5-2-1-16,5-5 3 16,0 0 2-16,0 0-9 15,0 0-20-15,0 0-55 16,0 0-85-16,13-23-179 16</inkml:trace>
  <inkml:trace contextRef="#ctx0" brushRef="#br0" timeOffset="-68479.13">13735 16052 500 0,'0'0'135'0,"0"0"-30"15,0 0 28-15,0 0-22 16,0 0-11-16,0 0-14 16,25-54-17-16,-25 51-17 15,0 3-2-15,0 0-7 16,0 0-14-16,0 0-22 15,0 0-2-15,0 0-5 16,-11 3-5-16,-14 21 5 16,-12 16 1-16,-11 14 14 0,-4 12-10 15,-4 10 11 1,4-2 7-16,12-5-5 0,16-15-3 16,19-10 2-16,5-3-3 15,29-6 7-15,32-9 2 16,16-3 3-16,12-6-15 15,5-7 5-15,-9-5-13 16,-14-2-3-16,-11-3-26 16,-13 0-43-16,-11-3-102 15,-16-16-154-15,-18-3-530 16</inkml:trace>
  <inkml:trace contextRef="#ctx0" brushRef="#br0" timeOffset="-68100.89">13352 16529 703 0,'0'0'355'0,"0"0"-154"16,0 0-57-16,0 0-51 16,0 0-33-16,0 0-47 15,185-88-3-15,-98 62 10 0,-4 1-3 16,-10 10-12-16,-10 5-5 16,-16 1 1-16,-14 4 1 15,-18 5 0-15,-10-3-2 16,-5 3 0-16,0 0-1 15,0 0-10-15,0 0-1 16,0 0 0-16,0 0-9 16,13 0-36-16,17 0-103 15,20 0-13-15,22-5-227 16</inkml:trace>
  <inkml:trace contextRef="#ctx0" brushRef="#br0" timeOffset="-67579.03">14966 16003 7 0,'0'0'87'0,"0"0"35"16,0 0 15-16,0 0 32 15,0 0 9-15,0 0-51 16,16-83-28-16,-16 72-5 15,-3 1 6-15,1 2-32 16,0 4-6-16,-1 0-9 16,3 4-2-16,-2-2-14 15,0 2-11-15,0 0-12 16,-9 0-10-16,-11 10-3 16,-14 14-1-16,-11 16 14 15,-1 13 18-15,0 5-16 16,6 12 6-16,11 6 23 15,13 2-22-15,14-3-5 0,4-4-9 16,17-8 1-16,24-8-5 16,9-16 1-16,18-8-1 15,5-8-5-15,10-11-26 16,-6-12-73-16,-3 0-205 16,-16-30-640-16</inkml:trace>
  <inkml:trace contextRef="#ctx0" brushRef="#br0" timeOffset="-67293.72">15510 15994 619 0,'0'0'498'0,"0"0"-439"15,0 0 30-15,0 0 66 16,0 0-86-16,0 0-26 15,-4-40-26-15,4 40-17 16,0 26-6-16,0 20 6 16,-2 12 23-16,-10 10-15 15,-1 3 6-15,2-6-13 16,1-7 4-16,4-14-2 16,4-7-3-16,0-14 0 15,2 0-28-15,0-11-108 16,8-12-237-16,19-4-452 15</inkml:trace>
  <inkml:trace contextRef="#ctx0" brushRef="#br0" timeOffset="-67073.88">15920 16232 851 0,'0'0'208'0,"0"0"-116"15,0 0 12-15,0 0-1 16,0 0-48-16,0 0-37 15,14 22-4-15,-14 12 19 16,0-2-10-16,-5 1-5 16,-13-3-4-16,-5-4-7 0,2-2-4 15,-2-8-3-15,3-6-50 16,9-10-133-16,11 0-81 16,0-18-410-16</inkml:trace>
  <inkml:trace contextRef="#ctx0" brushRef="#br0" timeOffset="-66602.86">16540 15869 324 0,'0'0'573'0,"0"0"-463"15,0 0 11-15,0 0 11 0,0 0 1 16,0 0-77-16,0-10-26 16,0 10-19-16,0 0-2 15,0 0 3-15,-14 0-11 16,-10 15 2-16,-7 6 11 16,-8 7-2-16,0 3-3 15,3 5 0-15,7 3-2 16,11 2 5-16,9 1-7 15,9-2 1-15,0-1-4 16,16-7 6-16,18-6-5 16,1-9 4-16,5-7 1 15,-7-5-6-15,-10-2 3 0,-10-3 1 16,-8 0-5-16,-5 0 1 16,0-3-2-16,-7-12-11 15,-17 7 3-15,-3 0 6 16,-4 8 1-16,0 0-2 15,6 2 2-15,2 12-2 16,8 4 3-16,12-4-2 16,3-1-62-16,10-8-84 15,28-5-84-15,11 0-177 16</inkml:trace>
  <inkml:trace contextRef="#ctx0" brushRef="#br0" timeOffset="-66325.02">16789 15695 1099 0,'0'0'157'16,"0"0"-25"-16,0 0-36 16,0 0-49-16,0 0-38 15,0 0 8-15,297 146-5 16,-243-69-9-16,-30 13-3 15,-24 8-1-15,-34 8 0 16,-43-2 1-16,-26-5 8 16,-6-19 3-16,2-18-2 15,15-12 0-15,19-12-7 16,15-20-4-16,18-11-57 0,20-7-151 16,20-19-327-16</inkml:trace>
  <inkml:trace contextRef="#ctx0" brushRef="#br0" timeOffset="-65755.89">12821 17241 388 0,'0'0'349'15,"0"0"-274"-15,0 0-60 16,0 0-1-16,0 0-11 15,0 0 114-15,-715 36 30 16,707-36-52-16,8 0-14 16,0 0 0-16,25 0-46 15,36 0-1-15,32 0-15 0,42-7 2 16,41-5 5-16,44-11-17 16,57-7 19-16,42-2 0 15,44-8-10-15,40 0-11 16,23 4 5-16,0 1-12 15,-11 7 8-15,-26 2-7 16,-25 8-1-16,-28 4-2 16,-41-2-2-16,-57 6-4 15,-55 0 3-15,-54-2 5 16,-50 2 0-16,-35 1-4 16,-28 0 3-16,-16 5 1 15,-31-4-28-15,-34 2 27 16,-22 6-9-16,-23 0-8 15,-17 2-41-15,-13 20-45 16,-18 4-86-16,-11 0-109 0,-14 2-277 16</inkml:trace>
  <inkml:trace contextRef="#ctx0" brushRef="#br0" timeOffset="-65299.29">12354 17522 782 0,'0'0'247'15,"0"0"-167"-15,0 0-61 16,0 0-17-16,0 0 8 0,0 0 202 16,-81-9-160-16,268-14-38 15,59-3-4-15,46-1 28 16,35-1-8-16,30 6 8 15,38 4-22-15,19 4-9 16,28 2-1-16,10-2-3 16,-17 1-1-16,-32-4-1 15,-42-1 2-15,-58 4 8 16,-64 0 8-16,-61 5-7 16,-62 0-5-16,-51 1 10 15,-36 4 12-15,-23 0 15 0,-6 2-3 16,0-3 1-1,0 5-5-15,0 0-8 0,0 0-11 16,0 0-3-16,0 0-14 16,0 0-1-16,0 0 0 15,0 0-8-15,0 0-16 16,-4 0-41-16,0 15 7 16,-7-1 11-16,1-2-30 15,-2 2-43-15,-2-11-176 16,-4-3-488-16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3:56:37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19674 9531 9 0,'0'0'0'16</inkml:trace>
  <inkml:trace contextRef="#ctx0" brushRef="#br0" timeOffset="52357.35">20195 15712 226 0,'0'-12'210'16,"0"3"-78"-16,0-3-18 0,0 2 8 16,0 2-30-16,0 1-30 15,0-5-15-15,0 7 0 16,0-9-21-16,0 6 22 16,0-4-21-16,0-3 2 15,0 6 9-15,0-9-12 16,0 2 6-16,0 5 3 15,0-1-9-15,0 6-2 16,0 2 7-16,0 4-6 16,0 0-14-16,0 0-3 15,0 0-2-15,0 0-6 16,0 0 0-16,0 0-5 16,0 12 2-16,0 11 3 15,0 9 0-15,0 4 2 16,-4 3 6-16,-2 7-4 0,-3-5-2 15,-1 2 0-15,2-2 5 16,1-11 3-16,5-6-9 16,2-8 2-16,0-2 13 15,0-8-12-15,13 2 14 16,18-4 11-16,10 1 0 16,7-5 1-16,4 0-16 15,-6 0-2-15,-3 0-7 16,-5-5-3-16,-9-9 2 15,-2 7 0-15,-10-8-4 0,-5 3-2 16,-8 2-29 0,-4-4-21-16,0 0-32 0,-16 2-145 15,-12-1-116-15,-4 1-57 16</inkml:trace>
  <inkml:trace contextRef="#ctx0" brushRef="#br0" timeOffset="52563.23">20216 15744 652 0,'0'0'266'16,"0"0"-57"-16,0 0 4 15,0 0-138-15,0 0-36 16,0 0-23-16,58-3 7 16,-27 3-22-16,-2-3 7 15,-4 2-5-15,-6 1-2 0,-5-2-2 16,-3-2-34-16,-5-4-100 15,-4-3-122-15,-2-6-198 16</inkml:trace>
  <inkml:trace contextRef="#ctx0" brushRef="#br0" timeOffset="52726.02">20193 15596 808 0,'0'0'412'16,"0"0"-283"-16,0 0-45 15,0 0-38-15,0 0-39 16,0 0-4-16,210-56 2 0,-150 54-2 16,-4-6-6-16,-10 2-183 15,-9-6-244-15</inkml:trace>
  <inkml:trace contextRef="#ctx0" brushRef="#br0" timeOffset="53776.2">22186 15458 644 0,'0'0'136'16,"0"0"8"-16,0 0-3 16,0 0-11-16,0 0-22 15,0 0-11-15,38-156-24 16,-31 145-27-16,-7 11-2 16,0 0-29-16,0 0-13 15,0 0-2-15,0 21-11 16,0 11 11-16,-3 10 5 0,-5 8 4 15,-1 1-7-15,-5 2 3 16,3 3-4-16,1 2 1 16,-2-3 0-16,8-11-2 15,1-4 2-15,3-12 1 16,0-6-3-16,0-8-5 16,0-6-36-16,3-8-39 15,19 0-143-15,7-14-220 16</inkml:trace>
  <inkml:trace contextRef="#ctx0" brushRef="#br0" timeOffset="54242">22635 15418 676 0,'0'0'76'0,"0"0"-26"16,0 0-4-16,0 0 34 16,0 0-37-16,0 0-2 15,0-9 15-15,0 9 6 16,0 0 16-16,0 0-33 0,0 0-15 16,0 6-30-1,-8 9 1-15,0 13-1 0,-1 13 15 16,3-2-8-16,3 6-3 15,3 0 3-15,0 0 10 16,7-9-14-16,10-10 1 16,8-8 0-16,2-10 3 15,2-8 1-15,0-8 12 16,-2-33-2-16,-8-12 3 16,-3-5-14-16,-16-3 0 15,0 8-1-15,-4 7-6 16,-17 11 0-16,4 15 0 15,-5 17 7-15,1 3-7 16,-4 12-12-16,4 25 12 0,3 11 1 16,5 2 1-16,7 0-2 15,6-2-116-15,0-7-136 16,8-10-275-16</inkml:trace>
  <inkml:trace contextRef="#ctx0" brushRef="#br0" timeOffset="54713.89">23069 15633 928 0,'0'0'172'0,"0"0"-48"16,0 0-33-16,0 0-61 15,0 0-16-15,0 0-1 16,104-192-6-16,-88 146 7 0,-3 8 2 15,-5 6 5-15,-4 11 7 16,-4 8-3-16,0 10 0 16,0 3-23-16,-14 0-2 15,-13 24-1-15,-6 10 1 16,-5 8 4-16,1 0-1 16,12-6 6-16,12-8-9 15,13-6-7-15,0-12 0 16,22-2-20-16,23-8 21 15,5 0 0-15,6 0-38 16,-8-5-45-16,-17 0 31 16,-11 5 42-16,-13 0 16 0,-5 0-4 15,-2 0-3-15,0 0 3 16,4 14 4-16,-2 9 1 16,5-1 16-16,-3 0 6 15,6 0 1-15,3-7 4 16,7-3-3-16,7-5-8 15,8-7 3-15,9 0-13 16,8-14 9-16,6-14-16 16,-2-16-204-16,2-11-399 15</inkml:trace>
  <inkml:trace contextRef="#ctx0" brushRef="#br0" timeOffset="55171.78">24147 15170 1017 0,'0'0'110'16,"0"0"-84"-16,0 0 28 15,0 0 13-15,0 0-20 16,0 0-8-16,-62 30 11 16,58-30 3-16,-1 0 1 15,5 0-17-15,-2 0 4 16,2 0-18-16,0-14-20 15,0-7-3-15,7 3 0 16,13 3 0-16,5 2 5 0,-4 3-5 16,4 10 0-16,0 0 0 15,-3 3-4-15,-4 22 3 16,-11 11-1-16,-7 9-3 16,0 7 5-16,-27 6 0 15,-16 9 0-15,-12 4 4 16,-12 1-2-16,7-9-2 15,5-13 3-15,16-22-3 16,20-7 1-16,11-18 0 16,8-3 6-16,0 0 6 15,31-3 3-15,17-14 8 16,16 3-23-16,5-1 9 16,5 6-8-16,-9 1-2 0,-12-1-18 15,-11 6-13 1,-13-2-25-16,-6 0-62 0,-2 1-368 15</inkml:trace>
  <inkml:trace contextRef="#ctx0" brushRef="#br0" timeOffset="55853.15">24934 15369 863 0,'0'0'184'16,"0"0"-7"-16,0 0-86 16,0 0-51-16,0 0-24 15,0 0-16-15,-2-18-20 16,-9 27 12-16,-7 14 8 16,-3-4 12-16,-2 11 7 15,5 4-4-15,1 4-4 16,7 1-1-16,8-3 10 15,2-4-18-15,0-6 2 16,25-4 6-16,8-8-8 0,2-10 9 16,2-4 3-16,-2-12-3 15,-6-25-4-15,-4-12 1 16,-5-14-2-16,-7-5-1 16,-6 6-5-16,-7 8 5 15,0 13-10-15,0 17 2 16,-16 15-5-16,-8 9-11 15,-3 0 18-15,0 26 0 16,1 10 1-16,3 1-4 16,6 1 4-16,5 3-73 15,10-4-121-15,2-8-151 16</inkml:trace>
  <inkml:trace contextRef="#ctx0" brushRef="#br0" timeOffset="56242.96">25223 15422 828 0,'0'0'196'16,"0"0"-102"-16,0 0 7 15,0 0-25-15,0 0-12 16,0 0-25-16,205-329-14 16,-205 329-6-16,-2 0-19 15,-25 16-11-15,-12 16 11 16,-5 13 3-16,4-5-1 15,9 1 1-15,13-3-3 16,16-11 0-16,2-8-59 16,15-8-57-16,23-7 84 0,2 0 31 15,0-4-7-15,-13 4-8 16,-9 5 5-16,-9-4 8 16,-7 7-6-16,-2 6-7 15,0 0 14-15,0 4 2 16,0 2 20-16,0-4 17 15,2-2-8-15,14-12 3 16,9-3-3-16,10-3 16 16,9-9-8-16,8-21-20 15,0-2-17-15,-4-4-79 16,-5-3-225-16,-5-2-566 0</inkml:trace>
  <inkml:trace contextRef="#ctx0" brushRef="#br0" timeOffset="56708.35">26089 15137 899 0,'0'0'114'0,"0"0"10"16,0 0 50-16,0 0-71 15,0 0-64-15,0 0-24 16,23-83-5-16,-1 63 2 15,-1 6-4-15,0 2-5 16,2 1-3-16,-3 9-1 0,-3 2 1 16,-3 0-5-16,-5 13-3 15,-7 10 4-15,-2 7 3 16,0 2 1-16,-15 7 0 16,-16-1 2-16,-4-3 1 15,6-4 2-15,8-9 1 16,9-10-5-16,12-10 2 15,0-2 1-15,2 0 3 16,19-5-2-16,8-8 3 16,2 3-6-16,0 10-2 15,0 0-2-15,0 0 2 16,-4 14-3-16,-11 12-2 16,-11 1-1-16,-5-1 1 15,-19 7 5-15,-20-3 9 16,-9-6 7-16,-2-7-9 0,-4-12 4 15,-2-5-8-15,2-2-3 16,17-27-74-16,26-16-194 16,15-9-765-16</inkml:trace>
  <inkml:trace contextRef="#ctx0" brushRef="#br0" timeOffset="57421.56">27017 15204 513 0,'0'0'213'0,"0"0"-131"16,0 0-5-16,0 0 3 15,0 0 0-15,0 0-30 16,0-63 4-16,-4 59 24 15,-5 4 5-15,-7 0-57 16,-5 0-10-16,-8 17-15 0,-4 11 2 16,0 8 1-16,4 8 0 15,4 5 5-15,10 0 3 16,13-3 0-16,2-6-10 16,6-6 3-16,25-15 1 15,9-16 6-15,3-3 2 16,1-18 4-16,-8-25-3 15,-7-12-2-15,-11-6-4 16,-14-2-4-16,-4 6-5 16,-4 11 1-16,-21 12-5 15,-2 16-2-15,-2 16-1 16,4 2-15-16,0 10 21 16,4 20-1-16,9 2-2 0,6 9-35 15,6-7-74 1,3 0-66-16,23-9-161 0,5-8-185 15</inkml:trace>
  <inkml:trace contextRef="#ctx0" brushRef="#br0" timeOffset="57825.03">27206 15390 449 0,'0'0'351'0,"0"0"-250"15,0 0 49-15,0 0-86 16,0 0 23-16,0 0-50 15,156-382 0-15,-117 329-8 0,-18 16 42 16,-11 23-24 0,-10 14-4-16,0 0-43 0,-18 19-22 15,-11 17 22-15,-9 8 5 16,0 7-2-16,9-4-3 16,7-7 1-16,13-8-2 15,9-11 1-15,0-10-68 16,22-7 3-16,7-4 16 15,-5 0-29-15,-1 0 8 16,-8 0 56-16,-5 0 14 16,-4 0-9-16,-2 9-1 15,1 1 10-15,1 7 7 16,6 1 19-16,-1 3 8 0,7-3 14 16,-3-4-7-1,3-5 5-15,3-9-1 0,0 0 2 16,4 0-7-16,8-21-23 15,3-11-17-15,2-7-31 16,4-3-275-16,3-4-716 16</inkml:trace>
  <inkml:trace contextRef="#ctx0" brushRef="#br0" timeOffset="58359.05">28000 14821 827 0,'0'0'212'15,"0"0"-107"-15,0 0 19 16,0 0-26-16,0 0-35 0,0 0-37 16,-9-77-9-16,9 67-4 15,0 2 0-15,0-1 6 16,0 0-1-16,0 1-4 16,0 2-2-16,0 3 0 15,0 3-5-15,0-5-5 16,0 5 4-16,0 0-6 15,0 0-1-15,0 0-8 16,0 10-2-16,-4 24 10 16,-9 12 1-16,-3 11 2 15,-1 2-2-15,7-1 0 16,1-5 0-16,3-7 2 16,6-8-1-16,0-6-2 15,0-18-2-15,10-10 0 16,17-4 3-16,7-8 10 0,-1-16-5 15,-2-10-5-15,-10 3-9 16,-6-1-11-16,-6 6-12 16,-4-1 13-16,-1 1 16 15,2 1 3-15,1 2 1 16,2 11 3-16,-6 1 0 16,-1 10 10-16,-2 1-1 15,0 0-13-15,0 24-1 16,0 18-7-16,-2 11 8 15,-12 14 8-15,-1-1-5 0,3 7-1 16,10-5 1-16,2-10 1 16,0-9-4-16,9-23-66 15,22-19-351-15,11-7-643 16</inkml:trace>
  <inkml:trace contextRef="#ctx0" brushRef="#br0" timeOffset="58742.91">28687 14923 980 0,'0'0'93'16,"0"0"-58"-16,0 0-12 15,0 0-9-15,0 0-11 0,0 0 0 16,0 0 10-16,-67 106 11 15,51-69-1-15,5-6-1 16,11 1 6-16,0-2-8 16,4-7-11-16,19-5 13 15,-1-13-14-15,0-5 0 16,-4 0 3-16,-3-14 8 16,-3-14 1-16,-5-8-7 15,-3-2-5-15,-4 0-7 16,0 7 0-16,0 6 2 15,-2 15-3-15,-19 10 0 16,-2 3-13-16,-6 26 12 0,0 5-1 16,4 8-1-16,7-2-1 15,9-1-91-15,9-7-133 16,0-10-295-16</inkml:trace>
  <inkml:trace contextRef="#ctx0" brushRef="#br0" timeOffset="59126.02">28934 15145 188 0,'0'0'712'0,"0"0"-615"16,0 0-8-16,0 0-18 16,0 0 21-16,0 0-21 15,247-357-11-15,-243 344-6 16,-4 13-13-16,-15 0-41 0,-22 18-1 15,-15 19 1-15,-8 8 2 16,6 3 1-16,10-4 3 16,17-8-6-16,21-12 4 15,6-4-4-15,13-6-14 16,26-9 14-16,11-5 0 16,-3 0-7-16,-7 3-16 15,-11-1-8-15,-14 2 26 16,-10-4 3-16,-3 3 1 15,-2-2-3-15,3 7 1 0,1 6 1 16,0-2 2-16,7 4 0 16,5-4 9-16,5-6-7 15,10-6 5-15,6 0-7 16,5-11-223-16,6-16-209 16</inkml:trace>
  <inkml:trace contextRef="#ctx0" brushRef="#br0" timeOffset="59445.17">29761 14734 556 0,'0'0'356'0,"0"0"-189"15,0 0-48-15,0 0-79 16,0 0-39-16,0 0-1 16,-51-30-1-16,37 46-3 15,5 3 4-15,1-1 1 0,8 1 8 16,0 2 24-16,0 1 4 15,19 2 13-15,10 3-25 16,5 7-9-16,2-1-6 16,-3 3-3-16,-4-1-3 15,-16-6-2-15,-6-5-2 16,-7-6 17-16,0-2 4 16,-20-4-13-16,-4-6 4 15,-1-4-2-15,-6-2-3 16,0 0 1-16,-3-6-8 15,3-14-4-15,2-8-97 16,7-8-152-16,9-4-420 0</inkml:trace>
  <inkml:trace contextRef="#ctx0" brushRef="#br0" timeOffset="59597.7">29727 14720 176 0,'0'0'911'15,"0"0"-761"-15,0 0-62 16,0 0-34-16,0 0-21 15,0 0-19-15,132-29-8 16,-103 20-1-16,5-1-5 16,-5-6-38-16,2-7-236 15,0-3-650-15</inkml:trace>
  <inkml:trace contextRef="#ctx0" brushRef="#br0" timeOffset="60195.51">30487 14851 729 0,'0'0'101'0,"0"0"-23"16,0 0 28-16,0 0-39 15,0 0 12-15,0 0 11 16,21-85-20-16,-21 85-27 16,-2 0-43-16,-19 13 0 15,-10 19 1-15,-2 8 14 16,-1 4-3-16,3 11 2 0,4 3 0 16,7 0-4-1,13-5-2-15,7-7 5 0,5-7-7 16,26-17-2-1,5-15 5-15,4-7 6 0,0-15-5 16,-7-26-1-16,-8-7-2 16,-9-3-4-16,-9-7 1 15,-5 5-4-15,-2 1-7 16,0 12 6-16,0 16 0 16,-2 7-2-16,-12 17-10 15,-4 0-7-15,-4 23 12 16,-3 11 8-16,6 2-17 15,7 4-94-15,10-4-77 16,2-8-168-16,2 2-397 0</inkml:trace>
  <inkml:trace contextRef="#ctx0" brushRef="#br0" timeOffset="60571.03">30659 15136 507 0,'0'0'336'0,"0"0"-220"16,0 0 4-16,0 0-38 15,0 0-10-15,0 0-23 16,212-361 0-16,-172 306-6 16,-13 21 18-16,-13 20-16 15,-14 10-8-15,0 4-37 16,-21 4-7-16,-14 24 7 16,-10 9 5-16,1 2-4 0,10 4 0 15,10-7 0-15,15 0-1 16,9-9 0-16,0-6-19 15,27-10-7-15,10-4 21 16,5-7 4-16,-6 0-3 16,-9 0-9-16,-13 0 11 15,-10 0 2-15,-2 10-3 16,-2-2-9-16,0 8 1 16,0 4 11-16,0 0 23 15,0-4-8-15,2-8-2 16,19-6 0-16,14-2-6 15,11-6 14-15,8-25-21 16,4-4-134-16,-2-14-412 0</inkml:trace>
  <inkml:trace contextRef="#ctx0" brushRef="#br0" timeOffset="60954.09">31538 14512 922 0,'0'0'230'16,"0"0"-89"-16,0 0-58 15,0 0-22-15,0 0-18 16,0 0-24-16,0-18-13 16,0 18-2-16,0 0 0 15,-2 0-1-15,-10 3-3 16,-6 20 1-16,-6 9 9 0,-5 10-3 16,-5 14-2-1,-5 14-4-15,3 10 3 0,7 1-4 16,11-5 0-16,14-16-3 15,4-11 1-15,6-24 2 16,30-11 1-16,9-14 6 16,3 0 6-16,-3-34-7 15,-12-6-5-15,-8-3 1 16,-16 5-1-16,-9 6-1 16,0 13 13-16,-13 12 8 15,-26 7-17-15,-7 0 0 16,-12 31-3-16,-2 5 2 15,0 8 2-15,6-4-10 16,12 0-5-16,19 1-92 0,23-11-316 16</inkml:trace>
  <inkml:trace contextRef="#ctx0" brushRef="#br0" timeOffset="61375.07">31783 14404 1258 0,'0'0'118'0,"0"0"-53"15,0 0 26-15,0 0-66 16,0 0-6-16,0 0-19 15,191 91 0-15,-123-11 4 0,-20 25-3 16,-27 13-2-16,-21 13-5 16,-52 1 6-16,-48-6-16 15,-36-8 10-15,-31-8-39 16,-34-13-77-16,-24-16-308 16</inkml:trace>
  <inkml:trace contextRef="#ctx0" brushRef="#br0" timeOffset="62251.57">22010 15258 575 0,'0'0'182'16,"0"0"-69"-16,0 0-18 0,0 0-44 15,0 0-8-15,0 0-6 16,-42-18-20-16,30 23-9 16,-5 13 3-16,-3 5 7 15,-7 7 11-15,-4 11 6 16,-5 8 5-16,-4 18 11 15,-3 8-11-15,4 18-4 16,12 10-10-16,20 4-5 16,7-4-9-16,36-13-3 15,35-18-8-15,32-16 7 16,28-20-8-16,21-18-61 16,-1-18-354-16</inkml:trace>
  <inkml:trace contextRef="#ctx0" brushRef="#br0" timeOffset="63159.99">20811 15857 178 0,'0'0'788'0,"0"0"-592"16,0 0-47-16,0 0-67 16,0 0-18-16,0 0-39 15,34-9-7-15,16-6-11 16,10-2-1-16,-1 8-6 16,-4 1-5-16,-7 8-86 15,-13 0-119-15,-10 0-138 16,-23 17-142-16</inkml:trace>
  <inkml:trace contextRef="#ctx0" brushRef="#br0" timeOffset="63301.17">20851 16052 489 0,'0'0'443'16,"0"0"-273"-16,0 0-90 16,0 0-5-16,0 0-16 15,0 0-25-15,285-40-29 16,-177 18-5-16,-6-5-265 15,-15 1-676-15</inkml:trace>
  <inkml:trace contextRef="#ctx0" brushRef="#br0" timeOffset="63983.12">20258 16663 613 0,'0'0'162'16,"0"0"-25"-16,0 0-25 15,0 0-2-15,0 0-3 16,0 0-70-16,0-44-19 16,0 44-18-16,0 14 1 15,0 16-1-15,0 11 20 0,0 4 5 16,-2 8-15-16,-9 1 4 15,0 5-8-15,-1-10-5 16,6-5-1-16,4-7 2 16,2-16 1-16,0-7 5 15,0-5-6-15,0-9 14 16,0 0-1-16,0 0 15 16,0 0-1-16,0 0-1 15,0 0-10-15,0 0-9 16,0 0-5-16,0 0-3 15,0 0-1-15,0 0 2 16,0 0 1-16,0 0-1 0,0 0-2 16,0 0-45-16,0-15-95 15,0-11-213-15,0-6-475 16</inkml:trace>
  <inkml:trace contextRef="#ctx0" brushRef="#br0" timeOffset="64263.96">20220 16554 905 0,'0'0'161'0,"0"0"-78"15,0 0 3-15,0 0-43 16,0 0-40-16,0 0-3 16,100-55 1-16,-73 55-1 0,-7 9 7 15,-7 8-7 1,-7 12 2-16,-6 0 4 0,0 7 8 15,-6 4 20-15,-13-8-13 16,-8 0-3-16,0-2-3 16,2-11-11-16,5-1 5 15,5-14-1-15,6 0-8 16,7-4-18-16,2 0-48 16,0-8-117-16,20-15-367 15</inkml:trace>
  <inkml:trace contextRef="#ctx0" brushRef="#br0" timeOffset="64568.87">20749 16469 199 0,'0'0'669'0,"0"0"-508"16,0 0-64-16,0 0-31 15,0 0-11-15,0 0-9 16,0-40-29-16,-3 40-17 15,-12 18 0-15,-6 12 21 16,-6 6 22-16,6 5-7 16,-2 6-10-16,7 8 5 15,10-6 1-15,4 4-14 16,2-3-5-16,0-2-4 16,16-9-6-16,5-2-1 15,10-11 0-15,1-8 0 0,-1-7 5 16,-2-8-7-16,-4-3-39 15,-3-14-117-15,3-26-185 16,0-8-468-16</inkml:trace>
  <inkml:trace contextRef="#ctx0" brushRef="#br0" timeOffset="64897">21027 16571 555 0,'0'0'308'0,"0"0"-105"16,0 0-48-16,0 0-23 15,0 0-63-15,0 0-44 16,0-24-24-16,0 24-1 0,0 10-6 16,-9 8 6-16,0 8 12 15,1 0 0-15,-1 6 2 16,-3 0 6-16,6 3-4 16,-3 1-4-16,4 4-6 15,5-8 0-15,0 3-1 16,0-9 2-16,0-1-7 15,16-4 6-15,2-8-2 16,-3-3-4-16,1-6 4 16,-1-4 4-16,1 0-5 15,6 0 1-15,5-10-4 16,6-7-28-16,1-6-75 16,-5 5-86-16,-5-4 5 0,-8 4-58 15,-11 6-232-15</inkml:trace>
  <inkml:trace contextRef="#ctx0" brushRef="#br0" timeOffset="65073.98">21083 16811 608 0,'0'0'272'0,"0"0"-104"16,0 0-81-16,0 0 1 16,0 0-21-16,0 0-10 15,-24 11-18-15,63-17-8 16,3-12-24-16,-3 4-5 15,-10-3-2-15,-7 3-50 0,-6-3-182 16,-14 2-195-16</inkml:trace>
  <inkml:trace contextRef="#ctx0" brushRef="#br0" timeOffset="65223.94">20989 16641 746 0,'0'0'305'16,"0"0"-135"-16,0 0-42 15,0 0-80-15,0 0-48 16,0 0-7-16,155-58-1 16,-105 50-121-16,0-1-141 15,-4-3-225-15</inkml:trace>
  <inkml:trace contextRef="#ctx0" brushRef="#br0" timeOffset="65483.78">21402 16316 892 0,'0'0'193'0,"0"0"-58"16,0 0-29-16,0 0-16 15,0 0-73-15,0 0-15 16,62 27 1-16,-20 17-1 16,-1 10 3-16,-8 13-1 15,-8 8-3-15,-17-2 2 16,-8 2 0-16,-2-2 8 15,-22-8-2-15,-1-10-2 16,5-11-5-16,4-13-1 16,10-18-1-16,4-13-14 0,2 0-92 15,2-25-23-15,20-16-428 16</inkml:trace>
  <inkml:trace contextRef="#ctx0" brushRef="#br0" timeOffset="65785.67">21975 16566 970 0,'0'0'179'16,"0"0"-49"-16,0 0-33 16,0 0 1-16,0 0-61 15,0 0-30-15,17-19 1 16,8 15-8-16,4 4 0 16,4-3-40-16,0 3-63 15,-6 0-85-15,-2 7-90 16,-11 12-210-16</inkml:trace>
  <inkml:trace contextRef="#ctx0" brushRef="#br0" timeOffset="65933.2">22033 16721 506 0,'0'0'403'0,"0"0"-161"16,0 0-75-16,0 0-40 16,0 0-63-16,0 0-50 15,29 0 13-15,17-17-24 16,10-1-3-16,4 2-58 15,0-3-179-15,-2 5-261 16</inkml:trace>
  <inkml:trace contextRef="#ctx0" brushRef="#br0" timeOffset="66256.98">22662 16387 880 0,'0'0'138'16,"0"0"-43"-16,0 0-15 16,0 0-27-16,0 0-13 15,0 0-17-15,4-94 15 16,-2 91 14-16,-2 3-5 16,0 0-17-16,0 0-16 15,0 5-14-15,0 25-2 16,0 14 2-16,0 16 8 15,0 10-7-15,-2 2 16 16,0-2-6-16,0-2-7 0,2-10-3 16,0-9 2-1,0-9 0-15,0-13-2 0,0-4-1 16,0-14-72-16,0-9-143 16,0 0-192-16</inkml:trace>
  <inkml:trace contextRef="#ctx0" brushRef="#br0" timeOffset="71205.07">19464 15869 359 0,'0'0'145'0,"0"0"-57"0,0 0-53 15,0 0 14-15,0 0 29 16,0 0-28-16,0 0-12 16,0-14 1-16,2 10-10 15,-2 1 17-15,3-4-6 16,-3 5 11-16,0 2 10 15,0 0-6-15,0 0-14 16,0 0-28-16,0 0 0 16,0 0-4-16,0 0-1 15,0 0-3-15,0 0 3 16,0 0-6-16,0 0 10 0,0 0 7 16,0 0-17-1,-11 0 2-15,-5 16-3 0,-8 6-1 16,-5 14-4-16,-4 5 4 15,-4 8 3-15,4 2-1 16,4 7-4-16,12 7 4 16,10 8 0-16,7 11 11 15,0 5-8-15,17-4 3 16,12-14-5-16,7-9 1 16,-1-8 0-16,2-13-4 15,-10-14 9-15,-6-6-7 16,-9-11-2-16,-8-6 2 15,-1-4-3-15,-3 0 5 16,0 0-1-16,0 0 0 16,4 0 0-16,7 0-2 15,3 0 1-15,3 0-1 0,3 0 9 16,-4 0-6-16,-1 0-1 16,-6 0-1-16,1 0-2 15,-8 0 1-15,0 0 0 16,0 0-1-16,-2 0 1 15,0 0-2-15,0 0 2 16,0 0 3-16,0 0 1 16,0 0 2-16,0 0 2 15,0-12 3-15,0-2-7 16,0-5-2-16,0 2-2 16,0-1 3-16,-9-1-4 0,-7-3 0 15,-6 4-2-15,-7 4-2 16,-2-2-5-16,-7 6 7 15,7 3 0-15,2 2 0 16,11 3-1-16,9 2 2 16,7 0 1-16,2 0 0 15,0 0 0-15,8 0-23 16,19 10 20-16,10-1 3 16,-2 4 7-16,1-5-2 15,-5-2-3-15,-6 2-1 16,-8 6-1-16,-8 0-2 15,-6 8-8-15,-3 9 10 0,0 1 0 16,-8-2 0 0,-9 2 1-16,1-6 0 0,1-8-1 15,8-4 1-15,5-11-1 16,2-3 0-16,0 0 12 16,0 0 5-16,0 0-4 15,0 5-13-15,0 5-4 16,0 4-2-16,0 3 6 15,-3 0 0-15,1 1-2 16,0-7-83-16,2-11-169 16,0 0-615-16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3:58:23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16673 6450 70 0,'0'0'36'0,"0"0"-4"15,0 0 21-15,0 0 3 16,0 0-2-16,0 0 6 15,-4-8-17-15,4 7 0 16,0 1 11-16,0-2-11 16,0 2 22-16,-2 0-23 15,0 0 2-15,0 0-13 16,2 0-21-16,0-2-2 0,0 2-6 16,0 0 9-16,0 0-7 15,0 0 15-15,15 0-16 16,19 0 14-16,14 0 31 15,17 0-37-15,9-7 7 16,3 4-15-16,4-1 4 16,-6-1-3-16,-3 3 0 15,-7 2-1-15,-11 0-2 16,-10 0 1-16,-9 0 0 16,-12 0 1-16,-12 0 8 15,-6 0-7-15,-5 0 21 16,0 0-8-16,0 0 9 15,0 2 1-15,0 1-4 16,0-3-3-16,0 2-18 0,0 0 3 16,0 0 1-1,2 1-6-15,7 2-44 0,1 1-171 16,4-6-476-16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4:01:52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3430 5992 461 0,'0'0'174'16,"0"0"-81"-16,0 0-20 16,0 0-7-16,0 0-25 15,0 0-13-15,-6-9 14 16,6 9-13-16,0 0-22 16,0 0 7-16,0 0 12 15,0 0 14-15,0-2 6 16,0 2-19-16,0 0-22 15,-5 0-2-15,0-2 1 16,-4-2-4-16,1 3 0 0,-3 1-7 16,-3 0 1-1,-1 0-4-15,-5 1 1 0,-1 17 8 16,2 9-8-16,-4 6 3 16,7 6 5-16,5 1 1 15,5-1 0-15,6-4 0 16,0-1-10-16,0-2 2 15,13-2 7-15,9-8-6 16,5-5 14-16,9-9-2 16,6-8 14-16,1 0 16 15,-1-8-8-15,-7-17-9 16,-6-3 0-16,-6 1-7 0,-7-5 0 16,-8-3-7-1,-3 3-4-15,-5 0-7 0,0 1 1 16,0 2-2-16,0 0-7 15,-2 4 9-15,-5 1-6 16,-5 3 4-16,4 5 8 16,-1 5 1-16,3 1 0 15,-2 3-1-15,0 1-2 16,1 1-1-16,-5 2 3 16,4 2-10-16,-1 1-7 15,-5 0 3-15,1 0 8 16,-3 11-2-16,1 3-3 15,1 4 11-15,3 5 0 16,1 1-4-16,0 6 2 16,3 4 2-16,7-1 0 0,0-2-3 15,14-4 0-15,20-2 1 16,10-4 2-16,5-2 6 16,0-3-2-16,-6-2 3 15,-12 0-4-15,-11-2-3 16,-11 1-2-16,-9-2-4 15,0 1-7-15,0 4-4 16,-12 3 17-16,-12 0 5 16,-5 2 0-16,2-6 2 15,3-1-3-15,5-5-2 16,11-6-1-16,4-3-1 16,4 0-124-16,0-16-88 0</inkml:trace>
  <inkml:trace contextRef="#ctx0" brushRef="#br0" timeOffset="167.9">3787 6145 891 0,'0'0'79'0,"0"0"-68"16,0 0-11-16,0 0-103 15,0 0-319-15</inkml:trace>
  <inkml:trace contextRef="#ctx0" brushRef="#br0" timeOffset="728.58">3272 6551 248 0,'0'0'83'15,"0"0"-4"-15,0 0 18 16,0 0-42-16,0 0 0 16,0 0-14-16,-74 0 12 0,74 0 1 15,0 0 57-15,0 0-26 16,2 0 6-16,14 0-28 16,13-2-30-16,13-8-14 15,16-4-2-15,2 0-14 16,3-2 3-16,-12 4 2 15,-11 3-4-15,-9 4-4 16,-15 3-13-16,-5 2-48 16,-9 0-78-16,-2 0-110 15,0 12 37-15,-13 8 78 16,-9 1-144-16</inkml:trace>
  <inkml:trace contextRef="#ctx0" brushRef="#br0" timeOffset="1050.38">3147 6766 204 0,'0'0'111'0,"0"0"-13"15,0 0-2-15,0 0-2 16,0 0 52-16,0 0 16 16,-56 18-6-16,56-18-44 15,16 0-47-15,15-9-27 16,16-9-24-16,13-4 0 15,7 0-12-15,2 0 0 16,-2 4-2-16,-6 2 3 16,-11 4 0-16,-11 3-3 15,-15 4 0-15,-11 5 0 0,-8-2 4 16,-5 2-4-16,0 0 2 16,0 0-2-16,0 0 0 15,0 0 0-15,0 0 6 16,0 0-6-16,-2 0-11 15,-5-2-114-15,-2-6-204 16</inkml:trace>
  <inkml:trace contextRef="#ctx0" brushRef="#br0" timeOffset="25053.79">19451 13176 29 0,'3'-2'55'0,"-3"2"16"15,0-2-6-15,0 1-15 16,0-2-1-16,0 1 1 16,0 2-13-16,0-2 3 15,0 2-24-15,0 0 13 16,0 0-1-16,0 0 7 16,0 0 13-16,0 0-10 15,0 0-6-15,0-2-3 16,0-1 3-16,0-2-1 0,0-2-8 15,2-4-11-15,0 1-2 16,2 0-3-16,0 2 1 16,-1 1 9-16,-1-2-11 15,1 1 12-15,-1 2-7 16,0 0-4-16,-2 0-1 16,0 6-2-16,0-2 3 15,0 2 8-15,0 0-5 16,0 0 15-16,0 0-12 15,0 0-3-15,0 0-10 16,-2 8-11-16,-18 14 11 16,-9 8 6-16,-3 2-4 15,1 3 4-15,0-4-4 16,4-2 1-16,5-5 1 0,2-4 2 16,0-3 0-16,2 2 0 15,3-4-2-15,-2-1 3 16,2-2-4-16,7-1 0 15,-2-3 2-15,4-4-2 16,3-2-2-16,1-2 3 16,2 0 3-16,0 0 3 15,0 0 7-15,0 2-7 16,0-2-6-16,-2 0 2 16,-2 2-4-16,-4 1 5 15,2 4-7-15,-3 0 0 16,5-7 0-16,4 3 1 15,-2-1 1-15,2-2-1 0,0 0 0 16,0 0 2 0,0 0 6-16,0 0 5 0,0 0 5 15,0 0 12-15,15 0-1 16,14-2-4-16,14-8-20 16,3-2 1-16,8 0-6 15,4 0 2-15,0 2-1 16,-5 3 0-16,-10 4 0 15,-14-1 4-15,-12 4-5 16,-10 0-1-16,-4 0-5 16,-3 0 2-16,0 0-1 15,0 0-7-15,0 0 9 0,0 0 2 16,0 0 7-16,0 0-7 16,0 0 0-16,0 0 0 15,0 0 7-15,0 0-6 16,0 0 0-16,0 0-1 15,0 0 1-15,0 0-3 16,0 0 2-16,0 0 0 16,0 0 1-16,0 0 4 15,0 0-5-15,0 0-5 16,0 0 4-16,0 0 1 16,0 0 0-16,0 0-22 15,0-2-40-15,0-1-18 16,0 0-5-16,0-3-24 0,-10-5-104 15,-1-3-100 1,3-1-22-16</inkml:trace>
  <inkml:trace contextRef="#ctx0" brushRef="#br0" timeOffset="25580.49">19507 13133 198 0,'0'0'119'15,"0"0"-20"-15,0 0-27 16,0 0-14-16,0 0 2 15,0 0 7-15,-20-69 0 16,18 63-40-16,2 3 7 16,0-4 3-16,-2-1 15 0,-1 0-20 15,1 0-14 1,0 0-5-16,0 1 2 0,2 4-4 16,-3-3-8-16,1 2 10 15,2 2-6-15,0 0 0 16,0 2 11-16,0 0-17 15,0 0 15-15,0 0-13 16,0 0-3-16,0 0-4 16,0 24-8-16,0 15 12 15,0 20 5-15,-3 11 12 16,1 7-4-16,0 3 11 16,-2-3-13-16,2 2 10 15,-3-5 4-15,-1-5 7 16,1-8-12-16,-2-6 5 15,3-9-2-15,-1-8-13 0,5-6 12 16,0-6-13 0,0-8 9-16,0-5-8 0,0-8-1 15,0-3-4-15,0-2-3 16,0 0 12-16,0 0-4 16,0 0-5-16,0 0 12 15,0 0-7-15,0 0-2 16,0-2-6-16,0-10-1 15,0 2 2-15,0 2-6 16,0 0-77-16,0 4-56 16,0 2-146-16,-18 0-463 15</inkml:trace>
  <inkml:trace contextRef="#ctx0" brushRef="#br0" timeOffset="49589.88">18376 17258 369 0,'0'0'197'15,"0"0"-135"-15,0 0 2 16,0 0 21-16,0 0-28 15,0 0-14-15,0 0-21 16,-8-17-4-16,8 17-18 16,0-4-34-16,0 4-103 15,0-2-318-15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4:03:06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3689 6354 28 0,'0'0'47'16,"0"0"3"-16,0 0-7 16,0 0-5-16,0 0-12 15,0 0-3-15,0 0 5 16,0 0-9-16,0 0 3 15,0 0-6-15,0 0 8 16,0 0-7-16,0 0 3 16,0 0 5-16,0 0 2 0,0 0 4 15,0 0-6 1,0 0 0-16,0 0 0 0,0 0 6 16,0 0-1-16,0 0-6 15,0 0-2-15,-3-1-15 16,1-6 2-16,2-1 1 15,0 0-2-15,0 0 8 16,0-2 6-16,0 0-15 16,0 3 2-16,0 3 2 15,0-3-4-15,0 5 17 16,0 2-11-16,0 0 13 16,0 0-2-16,0-2-14 15,0 2 8-15,0 0-2 16,0 0-1-16,0 0-8 15,0 0-7-15,0 0 0 0,0 0-14 16,0 0-10-16,0 15 15 16,0 6 9-16,0 5 2 15,0 6 0-15,0 5-2 16,0 2-4-16,0 4 4 16,0 1 8-16,0 0-3 15,0-4-5-15,0-4 1 16,0-4 7-16,0-6-7 15,0-3 10-15,0-5-1 16,-2-7-7-16,2-3 4 16,0-4 1-16,0-4-3 15,0 3 7-15,0-3 7 0,0 0-6 16,0 0-5-16,0 0 0 16,0 0 0-16,0 0-1 15,0 0 1-15,0 0 3 16,0 0 5-16,0 0 6 15,0 0-7-15,0 0-7 16,0 0 1-16,0 0-6 16,0 0-2-16,0 0 5 15,0 0-3-15,0 0 3 16,0 0-3-16,0-4-1 16,0-3 1-16,0 2-2 15,0 0 0-15,0 1 0 16,0 4-1-16,0-1 0 15,0-3 0-15,0-1 0 16,0-2-67-16,0-2-68 0,0 2-84 16</inkml:trace>
  <inkml:trace contextRef="#ctx0" brushRef="#br0" timeOffset="1144.08">4234 6543 217 0,'0'0'142'16,"0"0"-78"-16,0 0-20 0,0 0 9 15,0 0-6-15,0 0-24 16,0 0-8-16,0 0-14 15,0 0-1-15,0 0 15 16,0 0 6-16,10 0 24 16,5 0 21-16,5 0-26 15,1 0-1-15,-2 0-13 16,2-2 3-16,-6-8-14 16,1-1 0-16,0-1-14 15,-3 1 3-15,-4-1 8 16,0-1-5-16,-5 2-9 0,1 0 2 15,-3 2-5 1,-2 3 5-16,0-2 2 0,0-1-2 16,0 4 5-16,0-1-1 15,0 3-4-15,0-1 1 16,-7 3-1-16,-2-3-19 16,2 1 1-16,-1 2 6 15,1 1 2-15,0 0 9 16,0 0 1-16,1 0 1 15,-1-2-1-15,3 2 0 16,-1 0 1-16,0 0 0 16,-1 0-1-16,0 0-3 0,-8 0 3 15,1 0-1 1,2 7 1-16,-1 1-2 0,3 1 1 16,1 3 0-16,0 0-1 15,2 4-3-15,-1 0 5 16,1 1-3-16,2 5 2 15,2 1-6-15,2 3 6 16,0 4-8-16,0-2 4 16,0 0 5-16,10-6-2 15,9-5 4-15,4-8 11 16,11-6-2-16,2-3 17 16,2 0 32-16,-3-7-11 15,-4-5-24-15,-6-1-14 16,-8 0 10-16,-3 3-14 15,-5 0-3-15,-5 5 1 0,-2-2-1 16,-2 5-4-16,0 2-8 16,0-2-52-16,0-4-93 15,0-4-206-15</inkml:trace>
  <inkml:trace contextRef="#ctx0" brushRef="#br0" timeOffset="1564.84">4670 6365 0 0,'0'0'203'16,"0"0"-94"-16,0 0-30 15,0 0 12-15,0 0 7 16,0 0-4-16,-5-5-3 16,5 5-5-16,0 0-16 15,0 0-12-15,0 0-33 16,0 0-25-16,0 0-23 16,3 0 8-16,10 17 15 15,7 6 15-15,5 4-6 16,2 3-1-16,2-2-4 15,-6-2-1-15,2 0 0 0,-5-6 2 16,-5-4-4-16,-3-2 5 16,-1-6-5-16,-5-2 2 15,-1-3-2-15,-3-3 1 16,1 3-2-16,-3-3-34 16,0 0-76-16,0-3-107 15,0-18-336-15</inkml:trace>
  <inkml:trace contextRef="#ctx0" brushRef="#br0" timeOffset="1949.63">4855 6324 10 0,'0'0'233'0,"0"0"-98"15,0 0-19-15,0 0-39 16,0 0-21-16,0 0-23 16,-16-12-30-16,13 12-6 15,3 0-4-15,-4 0-3 16,-2 7 10-16,-1 12 7 16,-2 3 0-16,-2 7 1 15,0 0 11-15,-3 6-4 16,-1 2 7-16,1 4-3 15,-1 1-8-15,-3-2 5 0,3-4-15 16,1-6 9-16,3-10-5 16,7-10 9-16,4-6-12 15,0-4 7-15,0 0 8 16,0 0 12-16,0 0-18 16,13-2-11-16,-2-6-128 15,0-1-131-15,2-3-207 16</inkml:trace>
  <inkml:trace contextRef="#ctx0" brushRef="#br0" timeOffset="2442.34">5029 6356 129 0,'0'0'215'0,"0"0"-88"16,0 0-32-16,0 0-1 15,0 0-20-15,0 0 3 16,-2 0-25-16,2 0-14 0,0 0-5 15,-2 0 5 1,2 0-20-16,0 0-7 0,0 0-11 16,0 7-11-16,0 12-19 15,0 15 30-15,0 9 3 16,0 13 8-16,2 7-6 16,6 8-3-16,1 5 7 15,-3 1 3-15,0-4-11 16,-4 2 17-16,0-5-6 15,2-6-3-15,-2-9-4 16,1-12-5-16,-1-10 10 16,0-13-10-16,0-8 2 0,-2-6 5 15,2-3 4 1,-2-3-7-16,0 0 4 0,0 0-8 16,0-6-59-16,0-22-218 15,-4-5-371-15</inkml:trace>
  <inkml:trace contextRef="#ctx0" brushRef="#br0" timeOffset="2794.14">4992 6541 691 0,'0'0'152'16,"0"0"-54"-16,0 0-44 0,0 0-4 15,0 0-1-15,0 0-18 16,-19-109-31-16,32 104 0 16,1-1 8-16,-1 3-3 15,3 3-5-15,1 0 0 16,1 0-6-16,5 5-7 16,-4 9 11-16,-3 2-10 15,-3 3 4-15,-6 4 8 16,-5-1 0-16,-2 2 3 15,0-2-3-15,-17 2 5 16,-12-2 4-16,0 0 2 16,0-4-11-16,4-4 2 15,10-10-4-15,5-4-18 0,10 0-42 16,0-8-29-16,12-15-175 16</inkml:trace>
  <inkml:trace contextRef="#ctx0" brushRef="#br0" timeOffset="4619.09">5229 6490 492 0,'0'0'189'16,"0"0"-67"-16,0 0-92 0,0 0-4 15,0 0-24-15,0 0 10 16,83-14 3-16,-61 10-12 16,-2-1 8-16,0-1-7 15,-4-2-2-15,-5 2 6 16,-5-2-4-16,-1 1-4 16,-5 3 5-16,0-1-4 15,0 0 0-15,0 0 9 16,0 1-10-16,-3-1 1 15,-5 1-2-15,1 3-2 16,-4-2-2-16,2 2 2 16,-2 1 2-16,2 0 0 0,0 0-4 15,2 0 3 1,1 0 2-16,2 0 0 0,-2 0-1 16,2 0-1-16,-2 1 2 15,-1 10-7-15,1 3 5 16,0 0-3-16,0 5 1 15,4 3 4-15,-3 2-1 16,5 7-2-16,0 1 2 16,0-3-3-16,0 6 4 15,3-7 2-15,13 1 12 16,-1-8-1-16,3-5-5 16,1-6-8-16,2-8 6 15,6-2 19-15,0-2 5 16,-1-26 11-16,-2-5-23 15,1-8-4-15,-9-3-4 0,-3 0-3 16,-9 2-7-16,-2 8 0 16,-2 4 0-16,0 9 10 15,0 7 22-15,0 9-11 16,-4 2-5-16,-2 3-8 16,-1 0-8-16,1 0-2 15,-4 0-3-15,4 12 5 16,-1 0-2-16,3 0 2 15,4-3-3-15,0-5 0 16,0 0-5-16,4-4-16 16,15 0 24-16,4 0 4 15,2 0-4-15,-3 0-31 0,-2 0-21 16,-6 0-21-16,-4 0 55 16,-5 0-3-16,-3 9 0 15,-2 6-5-15,0 2-9 16,0 8 35-16,0 3 3 15,0 4 5-15,0 1-1 16,-2 4-3-16,2-7 3 16,0-4 7-16,0-6-9 15,0-8 7-15,2-3 0 16,10-5-7-16,5-4 12 16,5 0 5-16,1-4 3 15,4-19-14-15,-2-1 2 16,-6-8-13-16,-1-2 8 0,-5-1-8 15,-3 2-21 1,-6 1 16-16,-4 6 5 0,0 3 3 16,0 6 23-16,0 5 6 15,0 4-2-15,0 1 4 16,0 3-4-16,0 4-18 16,0-1-2-16,0 1-9 15,0 0 0-15,0 0 2 16,0 0-3-16,0 0-1 15,0 0 1-15,0 0-18 16,0 14 14-16,0 12 1 16,-2 4 5-16,2 2-4 15,0 2 0-15,0-2 2 16,0-6 1-16,0-2-1 0,0-6-1 16,9-6 0-16,-3-5-15 15,0-4-14-15,6-3 8 16,-1 0 22-16,3-3 1 15,1-22-1-15,1-3-1 16,-1-4-5-16,-4 0-23 16,-1 1 9-16,-4 5 6 15,-4 6 14-15,3 6 20 16,-5 7 1-16,2 5 8 16,-2 2 5-16,0 0-22 15,0 0-12-15,0 0-18 16,0 6 9-16,2 11 8 15,0 3 1-15,0 3 0 0,1 3-1 16,2 4 1-16,-3 0 0 16,0 0 1-16,-2-4 1 15,0-4-1-15,0-6-1 16,0-3 3-16,0-6-3 16,2-7 2-16,0 0-2 15,5 0 0-15,2-22-4 16,2-12-3-16,0-5 6 15,3-2 1-15,-1 7 1 16,1 7 6-16,1 6 0 16,-4 3 3-16,0 6 1 15,-4 3 2-15,-3 6-4 0,3 3-9 16,-2 0-12-16,-1 0 1 16,3 14 4-16,-1 6 2 15,1 4 5-15,-2 2 0 16,-1-3 2-16,1 0 0 15,-3-5 2-15,-2-1 0 16,0-3-3-16,0-1 0 16,0-6-2-16,0-6-21 15,0-1-20-15,0 0-15 16,0-6 33-16,0-18-6 16,6-10-42-16,8 0 31 15,3-5 41-15,2 8 33 16,-2 4 4-16,-3 5-8 0,-3 9 25 15,-5 4-8-15,-2 4-13 16,-4 3-17-16,0 2-16 16,0 0-8-16,0 5-33 15,4 18 41-15,0 5 1 16,0 2 4-16,3 5 1 16,-1 0-6-16,2-1 0 15,0-4 0-15,-1-5 6 16,-3-8-3-16,0-7-1 15,-4-8-2-15,0-2-59 16,0 0-80-16,0-22-205 16</inkml:trace>
  <inkml:trace contextRef="#ctx0" brushRef="#br0" timeOffset="4816.96">5938 6148 907 0,'0'0'93'0,"0"0"-60"16,0 0-18-16,0 0-15 16,0 0-103-16,0 0-122 0,15 34-250 15</inkml:trace>
  <inkml:trace contextRef="#ctx0" brushRef="#br0" timeOffset="6381.22">6475 6534 598 0,'0'0'189'0,"0"0"-137"16,0 0-32-16,0 0 12 16,0 0 18-16,0 0-17 15,-2 0-26-15,2 0-2 16,6 3 21-16,2-1-4 16,2 0-5-16,-1-2 1 15,5 0-2-15,-1 0-5 16,-1 0-4-16,1 0 4 15,-5 0 3-15,0-9-12 16,-6-3-2-16,-2-1-18 0,0-1-24 16,0 0 30-16,0 0 12 15,0 3 0-15,0 2 1 16,0 1 1-16,-2 1-2 16,-4 4 4-16,2 1 0 15,0 0-4-15,-3 2 0 16,-1 0-3-16,-2 0 1 15,-1 0 2-15,1 9-4 16,-2 6 2-16,5 3 1 16,-1 3-8-16,3 4 5 15,2 3 0-15,3-1 4 16,0 4 0-16,0-3-1 0,0 0-2 16,14-2 6-16,3-2 4 15,6-6-1-15,-3-4 5 16,-2-6-9-16,0-8 12 15,0 0 1-15,-3-3 1 16,1-24-4-16,-1-11-12 16,-1-1-37-16,-3 0 6 15,-4 5 18-15,-5 12 13 16,2 4 1-16,-1 6 5 16,-1 4-2-16,3 2 19 15,-3 4 12-15,-2 0 1 16,0 2-16-16,0 0-13 15,0 0-5-15,0-3 7 0,0 3 3 16,0 0 0-16,0 0-5 16,2 0-6-16,-2 0 9 15,0 0-7-15,0 0 2 16,0 0-3-16,0 0-2 16,0 0 3-16,0 0-3 15,2 0-4-15,0 0-7 16,0 9-4-16,3 9 2 15,-1 10 13-15,-2 2 3 16,3 4 1-16,-2 0 2 16,1-4-6-16,-2 0 1 15,-2-2 0-15,0-3 0 16,0-6-1-16,2-5 0 0,-2-7-1 16,5-7-5-16,1 0-19 15,6-3 0-15,1-23 10 16,1-12-26-16,3-6-15 15,-3-5 30-15,-1 3-10 16,-2 11 7-16,-2 7 28 16,-4 12 1-16,-3 8 10 15,-2 5 6-15,2 3 2 16,-2 0-15-16,2 0-3 16,2 0-10-16,3 7 10 15,5 6 1-15,-2 1-1 16,2 7 6-16,1 2 2 0,0 3-6 15,-1 6 0 1,-1 2 0-16,-5-7 0 0,1-4 2 16,-2-10-2-16,-1-4 0 15,3-9 0-15,9-2 14 16,1-30 8-16,8-14-24 16,-3-7-7-16,-2-1 0 15,-4 4 7-15,-6 6 0 16,-5 1 7-16,-5 4 10 15,0 5 9-15,0 5-5 16,0 5 8-16,-2 7-15 16,-5 3-3-16,1-1-1 0,-1 5-1 15,3 3-2 1,2 4 0-16,-1 1-1 0,3 2-4 16,0 0-2-16,0 0-2 15,0 0-11-15,-3 10 3 16,-1 14 9-16,2 6 1 15,-2 4-1-15,4 7 1 16,0 5 0-16,0 4 0 16,0 4 4-16,0 4-4 15,0-4 0-15,0-8 1 16,0-8 0-16,0-14-2 16,8-5 2-16,6-10-1 15,3-6 2-15,4-3 8 16,4 0 20-16,-3-5-19 15,0-12-11-15,-6-4-20 0,-5-3-65 16,-5-2-8-16,-6-4-87 16,0-4-162-16</inkml:trace>
  <inkml:trace contextRef="#ctx0" brushRef="#br0" timeOffset="6569.11">7046 6459 775 0,'0'0'245'0,"0"0"-97"16,0 0-81-16,0 0-14 15,0 0-46-15,0 0 0 16,124-46-3-16,-101 46-8 16,-5 0 4-16,-5 0-98 0,-6 0-181 15,-3 0-329-15</inkml:trace>
  <inkml:trace contextRef="#ctx0" brushRef="#br0" timeOffset="8152.92">8283 6645 378 0,'0'0'83'16,"0"0"-72"-16,0 0-2 0,0 0-4 15,0 0-5-15,0 0 0 16,-45 40 2-16,39-34 8 16,-3 0 3-16,2-1 10 15,0-2 4-15,3 0-17 16,4-3 13-16,0 0 6 15,0 0 49-15,0-5 75 16,0-9-115-16,0 2-15 16,0 5 7-16,0 2-12 15,0 3 3-15,0 2 8 0,0 0-6 16,0 0-12 0,4 0-10-16,3 0-1 0,6 0-11 15,1 0 11-15,1 0 9 16,-6 8-9-16,-5 6-7 15,-4 10-15-15,0 7 22 16,-19 3 4-16,-12 2 6 16,2-6 1-16,4-5-9 15,7-10-4-15,14-15-238 16</inkml:trace>
  <inkml:trace contextRef="#ctx0" brushRef="#br0" timeOffset="9522.24">9324 6447 156 0,'0'0'264'0,"0"0"-173"0,0 0-33 15,0 0-14 1,0 0-20-16,0 0-1 0,69-33-13 16,-58 23 1-16,-6-2 2 15,-1-1-7-15,0-1 15 16,-1-2 5-16,-1-3-6 15,-2 5-9-15,0-2 3 16,0 4 20-16,0-1-14 16,-9 6 33-16,0 0-20 15,3 0-13-15,-1 2 1 16,4 0-4-16,-1 3-3 16,4-2 6-16,-2 2-6 0,2 2 17 15,0 0 15 1,0 0-12-16,0 0-12 0,0 0-11 15,0 0-5-15,0 0-6 16,0 0-3-16,0 0-11 16,0 20 7-16,0 12 6 15,0 10 1-15,0 12 5 16,4 11-5-16,1 11 0 16,-3 8 7-16,-2 1-7 15,0-4 1-15,0-2 0 16,0-5 4-16,-5-3-3 15,1-10 4-15,0-8-3 16,4-13-1-16,0-15-1 16,0-8-1-16,0-15-65 15,6-2-184-15,1-16-303 0</inkml:trace>
  <inkml:trace contextRef="#ctx0" brushRef="#br0" timeOffset="9863.2">9322 6543 407 0,'0'0'313'0,"0"0"-224"15,0 0-33-15,0 0-12 0,0 0-3 16,0 0-11-16,56-102-24 15,-34 100 1-15,0 2-7 16,-4 0-1-16,0 0 1 16,-3 3-6-16,-4 16-3 15,-3 3-9-15,-6 8 16 16,-2 2 2-16,0 1 14 16,-19-2 0-16,-3-4 1 15,0-8-4-15,4-7-10 16,3-8 12-16,1-4-10 15,3 0-3-15,2-8-109 16,7-12-344-16</inkml:trace>
  <inkml:trace contextRef="#ctx0" brushRef="#br0" timeOffset="11173.06">9879 6493 24 0,'0'0'164'16,"0"0"-89"-16,0 0-26 16,0 0 19-16,0 0 8 15,0 0 24-15,0-5 21 0,0 3-6 16,0 2-4-16,0 0-19 16,0 0-58-16,0 0-5 15,-2 0-26-15,-1 0 14 16,-3 0 9-16,4 0-12 15,0 0-6-15,2 0 8 16,0 0 16-16,0 0 19 16,0 0 15-16,2 0-22 15,18-1-37-15,13-5 17 16,12-1-4-16,6-3-14 16,3 2-6-16,-4-1 0 15,-4-1 3-15,-11 2 0 16,-8-1-3-16,-10 5 0 0,-7 1 3 15,-6-1-3-15,-4 1-5 16,0 2 5-16,0-2 0 16,0 2 0-16,0-2 5 15,0 2 4-15,0-2-9 16,0 0 1-16,0-2-4 16,0 0 3-16,-8-6-11 15,-2 3 7-15,-1 1-1 16,0-1 5-16,0-3 5 15,2 3-3-15,2 2 2 16,3 2-3-16,2 2 0 16,2 2 3-16,0 0-3 15,0 0-1-15,0 0-4 16,0 0-7-16,0 0-8 16,4 0 2-16,11 0 17 0,4 0 8 15,-2 8-4-15,-3 3-4 16,-6 5-5-16,-5 5-4 15,-3 8-4-15,0 0-2 16,-7 2 14-16,-9-5 1 16,1-4 5-16,6-6-5 15,2-5-2-15,3-2-95 16,4-6-73-16,0-3-144 16,2 0-371-16</inkml:trace>
  <inkml:trace contextRef="#ctx0" brushRef="#br0" timeOffset="11661.14">10827 6110 115 0,'0'0'581'15,"0"0"-397"-15,0 0-62 16,0 0-37-16,0 0 11 15,0 0-22-15,-27-36-30 16,27 36-14-16,0 0-13 16,0 0-14-16,0 0-3 15,0 13-15-15,0 18 7 16,0 15 8-16,0 12 9 16,0 8 8-16,0 14-4 15,4 11-9-15,3 11 9 16,-1-1-5-16,2-2-4 0,0-11-1 15,1-10-1-15,0-13 1 16,0-12-3-16,-2-18 2 16,-3-12-2-16,0-13-10 15,1-10-78-15,2-9-41 16,0-26-141-16</inkml:trace>
  <inkml:trace contextRef="#ctx0" brushRef="#br0" timeOffset="11952.97">10798 6399 845 0,'0'0'170'16,"0"0"-84"0,0 0 16-16,0 0-52 0,0 0-41 15,0 0-8-15,96-85-1 16,-61 85 0-16,1 0 0 15,-7 0-1-15,-9 16-1 16,-7 3-12-16,-9 6-6 16,-4 5 7-16,0 7 13 15,-6 3 7-15,-23 4-2 16,-5 0-2-16,-3-9 3 16,1-6-6-16,5-15-7 15,11-12-132-15,9-2-87 0,11-10-202 16</inkml:trace>
  <inkml:trace contextRef="#ctx0" brushRef="#br0" timeOffset="12822.16">11099 6537 472 0,'0'0'194'16,"0"0"-98"-16,0 0 31 15,0 0-49-15,0 0-52 16,0 0-11-16,44-88 0 16,-40 55-7-16,1 1 26 0,-5-2 2 15,0 4 12 1,0 2-20-16,0 4 1 0,0 6 6 16,0 6-4-16,0 3 13 15,-3 9 4-15,3 0-34 16,-4 0-13-16,0 0-1 15,-5 15-6-15,-3 2 5 16,6 2 1-16,2-3-6 16,1-3 5-16,3-6-9 15,0 1 8-15,0 1-11 16,5-1-4-16,6 0-3 16,0-1 3-16,4 0-30 15,4-2 22-15,-4-3 2 16,5-2 17-16,-2 0 6 0,-2 0 2 15,-3 0 3-15,-6 0-5 16,-3 0 0-16,3 0-11 16,-3 12-6-16,0 9 6 15,2 1 11-15,-2 2 2 16,0-2 4-16,3-5-6 16,-1-5 2-16,-2-4-1 15,0-3 7-15,-2-3-7 16,-2-2 3-16,2 0-2 15,4 0 7-15,5 0 1 16,7 0-6-16,7-15 2 16,4-6-2-16,-2-1-1 15,-3 2-6-15,-6 1 3 0,-5 8 0 16,-6 0 1 0,-4 6 4-16,-3 0 3 0,0 5 10 15,0 0 0-15,0 0-15 16,0 0-3-16,0 0-9 15,0 9-4-15,0 7 6 16,0 5 7-16,0 4 2 16,0 3 3-16,2 0-5 15,4 0 1-15,7-4 4 16,5-6-3-16,7-6 4 16,4-10 0-16,2-2 4 15,-2-8-3-15,-2-20 5 0,-7-1-3 16,-6 2-5-16,-10 3-4 15,-4 4-4-15,0 1 4 16,-23 2 10-16,-8 5-6 16,0 3-3-16,0 9-1 15,0 0-3-15,2 0 1 16,2 0-3-16,9 7 0 16,4-2-55-16,10 0-79 15,4-3-108-15,0-2-287 16</inkml:trace>
  <inkml:trace contextRef="#ctx0" brushRef="#br0" timeOffset="13376.2">11778 6200 745 0,'0'0'146'15,"0"0"-111"-15,0 0-23 16,0 0-12-16,0 0-6 16,0 0 6-16,0 29 8 15,0-2 12-15,5 4 1 16,-3 2-12-16,0 7 17 16,-2 7-16-16,0-1 6 15,2 0-8-15,3-8-8 16,-2-9 3-16,1-8 1 0,-2-11-1 15,-2-8-3-15,0-2 0 16,0 0 7-16,0 0 6 16,0 0 2-16,2 0 0 15,3-16 85-15,1-10-69 16,4-4-14-16,5-2 16 16,1 2-6-16,1 2-17 15,1 4-3-15,-5 7-3 16,1 10-4-16,-5 2 0 15,-3 5-20-15,3 0 18 16,0 0-4-16,0 11-5 16,2 5 10-16,-4 3-2 15,-2 5 2-15,-5 1 2 0,0-4 1 16,-2 2-2 0,-17-7 1-16,-3-6 6 0,0-2 8 15,2-4-12-15,-1-4 3 16,6 0-1-16,7 0 6 15,-2 0-10-15,6 0-1 16,4 0-6-16,0-4-137 16,0-7-364-16</inkml:trace>
  <inkml:trace contextRef="#ctx0" brushRef="#br0" timeOffset="14734.25">12586 6322 320 0,'0'0'202'0,"0"0"-141"16,0 0-18-16,0 0 34 16,0 0 7-16,0 0-26 15,0 0-1-15,0 0 11 16,0 0-2-16,0 0-1 15,0 0-31-15,-2 2-9 16,-8 10-25-16,-3 6 8 16,-3 7-6-16,3 5-2 15,4 0 0-15,2 3 1 0,5 0 5 16,2-4 0-16,0 2-4 16,0-7 0-16,12-6-1 15,3-4 1-15,-1-10-2 16,5-4 1-16,1 0 1 15,3-21 21-15,-6-10-9 16,-5-5-14-16,-12-1-2 16,0 4-23-16,0 1-16 15,-14 6 41-15,-3 8 1 16,3 6 11-16,5 7 5 16,3 3-5-16,4 2-4 15,-4 0-8-15,2 12-4 0,0 11 3 16,4-2 1-16,0 0-1 15,0-1-2-15,14-3-2 16,11-3 5-16,7-3 7 16,2-9-1-16,-3-2 0 15,-5-2 1-15,-3-23 2 16,-5-4-9-16,-3-7-7 16,-5 1 5-16,-6 2-2 15,0 2 4-15,-4 5 4 16,0 2 11-16,2 2 8 15,0 4 4-15,3 6 23 16,-3 6-10-16,-2 4-18 16,0 2-10-16,0 0-12 15,0 0 0-15,0 17-12 0,0 8 9 16,0 8 3-16,0 6 0 16,0 5 1-16,0 9-1 15,0 10 0-15,2 12-1 16,2 5 1-16,0 3 2 15,-2-4-1-15,2-4-1 16,0-9 2-16,1-6 0 16,3-5-1-16,2-14-1 15,-4-9 3-15,3-11-5 16,0-13 2-16,2-8 0 16,4 0 14-16,4-12-2 15,-2-19-5-15,-3-5 5 16,-5-1-10-16,-7-6 1 0,-2 1-2 15,0 0-2-15,-9 4 4 16,-16 4-4-16,-6 8 1 16,-2 6-5-16,-5 6 1 15,1 6 2-15,7 4 2 16,10 4 0-16,7 0-3 16,10 0 2-16,3-3 1 15,0 3 4-15,0-1-4 16,0-2-7-16,10 2-21 15,9-4-49-15,1-2-187 16,3-5-664-16</inkml:trace>
  <inkml:trace contextRef="#ctx0" brushRef="#br0" timeOffset="17674.24">13352 6549 725 0,'0'0'154'0,"0"0"-92"0,0 0-27 16,0 0-20-16,0 0-5 16,0 0-8-16,105-227 0 15,-76 177 2-15,-3 2-1 16,-5 10 2-16,-12 8 47 16,-7 12 23-16,-2 10-23 15,0 3-8-15,0 5 1 16,-2 0-32-16,-11 0-13 15,-6 20-3-15,4 1-4 16,-1 4 3-16,5-2 3 16,0-1 1-16,4-2-1 0,7-1-2 15,0-2-12-15,4 3 6 16,23 2 9-16,7 0 1 16,-1-4-1-16,-6-1-4 15,-11-8-3-15,-14 0-4 16,-2-5 4-16,0-1 6 15,-10 2-4-15,-15-3 5 16,-10 2 2-16,2-4 2 16,0 0-3-16,11 0-1 15,4 0 3-15,7 0 4 16,9 0 19-16,2 0 28 16,0 0-2-16,0 0 0 15,0 0-29-15,0 0-20 16,4 0 3-16,9 0-5 0,8 0 1 15,-4 5-1-15,5 4-1 16,-1 0-2-16,0 2 2 16,4-5 3-16,2-2-3 15,0-4 0-15,2 0-15 16,-2-9-12-16,-1-12-27 16,-3-4-4-16,-6-2 7 15,-1-4 35-15,-3 1 8 16,-2 4 8-16,-1 4 1 15,-6 6-1-15,-2 4 13 16,0 4 23-16,-2 6 3 16,0 0-19-16,0 2 1 15,0 0-21-15,0 0-2 16,0 0-7-16,0 0 3 0,0 4 4 16,-4 8-1-16,0 4-2 15,2 4 4-15,2 2-5 16,0 5 6-16,0 0-1 15,0 1 1-15,6 3 3 16,7-5-3-16,1-5 0 16,1-2 0-16,-1-12 0 15,1-7-8-15,5 0 8 16,3-21-8-16,6-16-3 16,-3-1-31-16,-4 1 12 15,-5 6-13-15,-5 5 9 16,-5 7 30-16,-5 6 4 0,3 3 2 15,-2 3 27-15,1 7 6 16,-2 0 2-16,-2 0-24 16,0 0-8-16,0 0-5 15,0 0-3-15,0 0-7 16,0 0 7-16,-2 14 2 16,0-1 1-16,2 3-2 15,0 6 2-15,0 5-1 16,0-3-1-16,0 3 2 15,6-4 3-15,7-5 1 16,3-6-2-16,1-8-4 16,8-4 4-16,4-8-1 0,0-18 22 15,0-5-15 1,-6 3-6-16,-10 5-2 0,-4 4-14 16,-2 5-2-16,-3 4 10 15,0-1 2-15,3 2 4 16,0 2 0-16,0 2 4 15,-1 3 4-15,1 0 14 16,-3 2-7-16,4 0-1 16,-6 0-9-16,2 0-5 15,2 0-2-15,-1 9 2 16,1 4 0-16,0 3 1 16,0-6 0-16,-4-2 2 15,0-4-2-15,0-4 0 16,-2 0 0-16,0 0-2 0,0 0-1 15,0-10-27-15,0-6-23 16,-2-2 25-16,0 2 18 16,-2 0 7-16,0 2-1 15,-2 2 3-15,2 5 4 16,0 2 4-16,1 3 9 16,3 2-2-16,-2 0-5 15,0 0-10-15,-4 0-4 16,-2 0-5-16,-3 10 6 15,1 8-3-15,0 5 5 16,1 3 0-16,5 1 0 16,2 1 1-16,2 0-1 15,0 1 1-15,0-5 0 0,13-5 3 16,5-4-3 0,3-11 0-16,2-4-2 0,8-2-9 15,2-29 10-15,0-5-2 16,-2-3-12-16,-7 0 7 15,-4 5 6-15,-2 4 1 16,-2 6 1-16,0 4 2 16,1 5 1-16,-1 6 12 15,-5 3-6-15,1 4 9 16,-4 2-17-16,-1 0-1 16,1 4-2-16,2 9 0 15,-4 4 2-15,3-3 2 0,-5-2 0 16,1-4-1-16,-5-1-1 15,0-6 1-15,0 1 1 16,0-2 1-16,0 0 5 16,0 0 3-16,0 0-10 15,0-8-1-15,0-7-21 16,0-6 6-16,-5 1 2 16,3 3 10-16,-2 3 3 15,2 7 0-15,0 2 5 16,-1 2 7-16,1 3 1 15,0 0 3-15,-2 0-14 16,-2 0-2-16,-2 0-7 16,-3 8-2-16,-3 8 6 15,1 2 0-15,-1 4 2 0,3 1 0 16,1 2 1-16,2 1 0 16,4-2 1-16,4 0-1 15,0-3 1-15,0-3-1 16,7-4 1-16,8-4 0 15,8-2 2-15,4-7 1 16,4-1-4-16,2 0 4 16,5-8 9-16,0-12-6 15,-5-2-4-15,-4 0 2 16,-4 3-2-16,-5 1 0 16,-5-1 2-16,1 3-2 15,-3 0 1-15,-1 0-1 16,-3 2 0-16,-3 4-3 0,-6-2 0 15,0 2 0-15,0 0 3 16,0-1-3-16,0 4-2 16,0 2 1-16,-4-2 2 15,-3 1 3-15,3 2-2 16,0-2-2-16,-2 2 0 16,4 4 19-16,2-2-10 15,-2 2-3-15,2 0-6 16,-2 0-3-16,-2 0-10 15,-3 12 5-15,-1 5 5 16,-2 0 1-16,6 3 0 16,-1 4 1-16,5-1 1 15,-2 9-1-15,2-2 1 0,0-1 0 16,0 0 3 0,0-8-3-16,2-7-6 0,11-9-1 15,5-5 7-15,7 0 15 16,2-22 8-16,0-7 1 15,1 1-17-15,-3-2-7 16,-1 2 10-16,-3 5-10 16,-6 0 0-16,-3 8 1 15,-8 6 0-15,-2 3 0 16,-2 6-2-16,0 0 1 16,0 0-22-16,0 0 2 15,0 10 11-15,0 7 6 0,-12-4 6 16,2 0-3-16,-1-4 3 15,-1-5 0-15,3 0 3 16,3-4-1-16,-1 0 0 16,2 0-4-16,3 0 5 15,2 0-4-15,0 0 3 16,0 0-4-16,0 3 8 16,0-2-6-16,0 3-3 15,5 3-13-15,10 7 13 16,8 3 5-16,2 0 3 15,-4-4 3-15,4-2-8 16,-5-3 3-16,0-7-2 16,-2-1-3-16,0 0 4 15,-3 0 4-15,-3-6-1 16,-1-8-8-16,-3-6-16 0,9-4-20 16,0-4 14-16,1-2 19 15,-1 1 0-15,-3 4 3 16,-3 1 1-16,-1 6 5 15,-6 5 4-15,-2 8-9 16,-2 3 4-16,0 2-5 16,0 0-1-16,0 0-15 15,0 9 7-15,-12 10 6 16,4-1 4-16,6-2-4 16,2-2 0-16,0-3 3 15,4 1-1-15,18 1 0 16,3 3 2-16,-5-2 1 0,-2 1-2 15,-12 2-2-15,-4-3 0 16,-2-4 2-16,0-2 1 16,-8 1 0-16,-15-8 2 15,-4-1 4-15,-4 0-1 16,0 0-6-16,4-10-183 16,8-13-798-16</inkml:trace>
  <inkml:trace contextRef="#ctx0" brushRef="#br0" timeOffset="18995.07">16738 6416 394 0,'0'0'219'16,"0"0"-109"-16,0 0-51 16,0 0 1-16,0 0 8 15,0 0-27-15,0 0-8 16,36-58 7-16,-36 58-4 16,2 0-36-16,3 7 0 15,-3 17 0-15,0 5 4 16,-2 3 6-16,0 1 1 15,-4-5-7-15,-14-2-4 0,-2-4-104 16,-2-15-165 0</inkml:trace>
  <inkml:trace contextRef="#ctx0" brushRef="#br0" timeOffset="19568.84">17280 6028 426 0,'0'0'98'16,"0"0"-28"-16,0 0-13 16,0 0-5-16,0 0-15 15,0 0 35-15,-5-36-34 0,5 34 39 16,-2 2 33-16,0 0-38 16,0 0 2-16,0 0-21 15,2 0-27-15,0 0-16 16,0 0-10-16,0 0-5 15,0 17-7-15,0 17 11 16,0 15 1-16,0 6 11 16,0 8 10-16,0 1-13 15,0-2 1-15,0-1-9 16,0-7 3-16,0-8 2 16,-5-12-5-16,3-14-113 15,2-18-122-15,0-2-254 16</inkml:trace>
  <inkml:trace contextRef="#ctx0" brushRef="#br0" timeOffset="19797.78">17423 6254 417 0,'0'0'505'16,"0"0"-379"-16,0 0-58 15,0 0-2-15,0 0 4 16,0 0-32-16,49-32-36 16,-13 18 7-16,1 4-1 0,-1 0-8 15,-5 2-7-15,-2-1-76 16,-4-5-145-16,-3-3-215 16</inkml:trace>
  <inkml:trace contextRef="#ctx0" brushRef="#br0" timeOffset="20198.16">17772 5921 456 0,'0'0'250'0,"0"0"-169"16,0 0-24-16,0 0-28 15,0 0 3-15,0 0 1 0,0-67 7 16,0 64 8-16,-2 3 10 15,0 0-7-15,2 0-20 16,-2 0-10-16,2 0-7 16,0 0-7-16,0 3-7 15,-3 20 0-15,3 9 0 16,0 6 16-16,0 10-2 16,0 7 2-16,0 6 10 15,0 10-4-15,0 8-5 16,0 5-5-16,0 12-5 15,0 6 6-15,0-2-4 16,3-3-1-16,-1-15-7 0,0-16 4 16,0-18-4-16,1-17 2 15,-1-12-1-15,-2-15 1 16,3-4 0-16,1-4-3 16,2-22-15-16,1-10-128 15,-3-8-64-15,-2-4-245 16</inkml:trace>
  <inkml:trace contextRef="#ctx0" brushRef="#br0" timeOffset="20492.14">17699 6249 740 0,'0'0'194'15,"0"0"-83"-15,0 0 2 16,0 0-59-16,0 0-26 0,0 0-7 15,89-133-21-15,-47 130 0 16,1 3-1-16,-3 0 2 16,-7 9-3-16,-8 11-2 15,-12 4-7-15,-10 6 3 16,-3 3 8-16,-14 4 3 16,-24-5 3-16,-1-4 1 15,-4-4-6-15,5-9 3 16,11-6-1-16,7-9-2 15,13 0-1-15,7 0-38 0,0-14-131 16,29-5-403 0</inkml:trace>
  <inkml:trace contextRef="#ctx0" brushRef="#br0" timeOffset="20786.64">18314 6125 677 0,'0'0'252'16,"0"0"-163"-1,0 0-3-15,0 0-10 0,0 0-54 16,0 0-18-16,78-3-3 16,-55 3-1-16,-6 0-40 15,-1 0-97-15,-5 11-93 16,-7 4-134-16</inkml:trace>
  <inkml:trace contextRef="#ctx0" brushRef="#br0" timeOffset="20936.57">18345 6291 320 0,'0'0'261'16,"0"0"-66"-16,0 0-43 0,0 0 51 16,0 0-84-1,0 0-70-15,27-16-30 0,11-3-19 16,0 1-18-16,2 0-102 16,-4 1-214-16,-3 0-336 15</inkml:trace>
  <inkml:trace contextRef="#ctx0" brushRef="#br0" timeOffset="21804.24">18880 6130 156 0,'0'0'272'16,"0"0"-209"-16,0 0-30 15,0 0 3-15,0 0-6 16,0 0-30-16,45-12 0 16,-40 12 0-16,-5 0 2 15,0 0 12-15,2 0-4 16,-2 0 16-16,2-5 63 15,-2-7-17-15,2-2-64 0,-2-1 1 16,0-2-5 0,0 0 7-16,0-1 12 0,0 2 2 15,0 4 0-15,-6 3 6 16,-4 4 23-16,0 1-24 16,1 1-7-16,-3 3-12 15,-1 0-7-15,1 0-4 16,-3 3 0-16,-1 11-1 15,1 4 2-15,-3 4-1 16,3 0 2-16,1 6 3 16,5-5-3-16,7 4 12 15,2-3-6-15,0 0 6 16,4-4 0-16,15-6-14 16,2-8 1-16,2-6 12 15,-1 0 5-15,3-22-18 0,-6-8-5 16,-2-1-16-1,-7 2 13-15,-2 4 8 0,-2 6 1 16,-1 2 5-16,-3 6 12 16,2 4 12-16,-2 3-2 15,0 0 4-15,3 4 7 16,-3 0-13-16,-2 0-26 16,0 0-9-16,0 8-6 15,5 15 10-15,-1 7 5 16,5 8 3-16,-3 5 2 15,1 8-4-15,-2 5 3 16,0 4 2-16,-1-2-5 0,-2 0-1 16,-2-3 4-16,0-13-4 15,0-12 1-15,0-14 2 16,0-12 0-16,0-4-1 16,0 0 12-16,2-8 52 15,5-18-26-15,2-9-32 16,4-9-5-16,0 0 1 15,5 1-3-15,-2 3-1 16,2 3 0-16,0 3 4 16,-3 5-2-16,-1 4-2 15,-3 7-11-15,-5 8-15 16,-4 5-10-16,-2 5-31 16,0 0-63-16,-2 0-252 0</inkml:trace>
  <inkml:trace contextRef="#ctx0" brushRef="#br0" timeOffset="22703.79">20058 5709 361 0,'0'0'217'15,"0"0"-101"-15,0 0-42 16,0 0-4-16,0 0-5 16,0 0-15-16,10-14-11 15,-10 14-39-15,0 0-24 16,-6 8 24-16,-10 11 18 0,-8 9-8 15,-3 13 21-15,-2 7-10 16,0 13 15-16,5 5 5 16,1 6-9-16,12-2-8 15,9-4-1-15,2-8-13 16,17-8 11-16,28-13-14 16,9-15-2-16,-3-17-5 15,3-5-50-15,-9-13-192 16,-10-24-335-16</inkml:trace>
  <inkml:trace contextRef="#ctx0" brushRef="#br0" timeOffset="23168.91">20247 6060 777 0,'0'0'211'0,"0"0"-102"15,0 0-49-15,0 0-28 16,0 0-26-16,0 0 3 15,104-36-6-15,-81 21 6 16,-3-1-5-16,-3 1 1 16,-5-8-5-16,-5 0-1 15,-3-4-41-15,-2-1 12 16,-2 2 13-16,0 0 3 16,0-3 7-16,0 3 6 15,0 3 1-15,-4 0 0 0,-5 10 7 16,1 2 23-16,0 10 3 15,2 1-6-15,-5 0-21 16,1 5-6-16,2 15 0 16,1 3 1-16,5 3-1 15,2 6-5-15,0 5 5 16,0 4 8-16,0 8 4 16,0 7 0-16,0 6 7 15,0 8-6-15,0 4-4 16,0 4 1-16,0-1-6 15,0-1-2-15,0-8-2 16,0-6 4-16,0-13 0 16,2-10-3-16,5-12 1 15,-3-15-4-15,2-9-14 0,0-3-60 16,2-8-92-16,3-24-144 16</inkml:trace>
  <inkml:trace contextRef="#ctx0" brushRef="#br0" timeOffset="23454.67">20390 6120 223 0,'0'0'593'0,"0"0"-419"16,0 0-28-16,0 0-78 0,0 0-46 15,0 0-3-15,80-130-14 16,-49 123-4-16,-4 5 1 15,-7 2-4-15,-3 0-6 16,-7 16 1-16,-6 8-3 16,-4 7-6-16,0 3 11 15,-16 2 3-15,-13-4 4 16,-4-2 0-16,2-4-2 16,7-7 4-16,3-8-4 15,11-11 0-15,6 0-130 16,4-20-212-16</inkml:trace>
  <inkml:trace contextRef="#ctx0" brushRef="#br0" timeOffset="24122.22">20608 6009 653 0,'0'0'252'0,"0"0"-151"16,0 0 8-16,0 0-90 15,0 0-19-15,0 0-2 16,83-42 2-16,-68 42 3 16,5 0-2-16,-4 0-2 15,-3 0-2-15,3 14-9 16,-3 9 6-16,3 1 5 16,-5 3 1-16,-6 2 0 15,-3-5 5-15,-2-2-1 0,0-7 0 16,0-4 4-16,0-3-4 15,0-6 7-15,0-2-2 16,-2 0 13-16,2 0 18 16,0-16 23-16,0-10-45 15,6-2-17-15,9-1-1 16,3 3-9-16,3 5-6 16,-2 3 1-16,4 4 13 15,-3 1-2-15,0 4 2 16,-6 2 2-16,-4 3-1 15,-5 2 2-15,-3 2 0 16,-2 0-1-16,0 0-1 0,3 0-4 16,-1 10 4-16,2 6 4 15,-1 2 1-15,3 1 1 16,3 1-2-16,2-1 0 16,0-2 0-16,2-2 2 15,3-5-1-15,0-3-2 16,2-5 3-16,0-2 5 15,-1 0 2-15,-1-19 0 16,-3-4-4-16,-3-5-3 16,-10 1-4-16,0 3-1 15,-10 2 0-15,-17 5-1 16,-4 5 5-16,-4 7-3 16,3 5-2-16,3 0-1 0,7 0-2 15,5 12-2 1,5 2 1-16,7-2-3 0,5 2 5 15,0-3-64-15,17-6-93 16,16-3-126-16,5-2-266 16</inkml:trace>
  <inkml:trace contextRef="#ctx0" brushRef="#br0" timeOffset="24578.1">21252 5837 650 0,'0'0'320'0,"0"0"-185"0,0 0-25 16,0 0-8 0,0 0-27-16,0 0-49 0,11-28-20 15,-11 28-6-15,3 2-14 16,1 18 0-16,1 10 0 16,-1 6 14-16,0 4 0 15,-1 4 2-15,1-4 3 16,0 1-2-16,-1-7-2 15,-3-8 0-15,0-8 1 16,0-8-2-16,0-6-6 16,0-2 6-16,0-2 0 15,0 0 14-15,0 0 1 16,2-16 2-16,7-8-3 16,6-2-14-16,3 0 0 15,7 1 0-15,-2 10 0 0,0 0-1 16,0 10 0-16,-3 3 1 15,-5 2-1-15,2 0-4 16,-7 7 0-16,-8 16-7 16,-2 2-4-16,0 4 1 15,-6-5 3-15,-14-4 0 16,2-5 6-16,-2-4 6 16,0-5 2-16,-4-2-2 15,-3-2-8-15,-6-2-186 16,-1 0-269-16</inkml:trace>
  <inkml:trace contextRef="#ctx0" brushRef="#br0" timeOffset="26013.04">21975 5949 274 0,'0'0'265'16,"0"0"-133"-16,0 0-36 16,0 0-5-16,0 0-20 15,0 0-19-15,0-2-24 0,0 2-16 16,0 0-12-16,0 4-7 15,0 19 7-15,0 5 5 16,0 8 8-16,0 0-5 16,0 0-4-16,0-4 5 15,0-6-1-15,8-8 8 16,6-8-6-16,-5-3 9 16,-3-7-6-16,-1 0-3 15,-1 0 7-15,-1-17 6 16,4-13-13-16,-1-10-10 15,-2-2-6-15,-4 4 4 16,0 4 0-16,0 10 2 0,0 12 24 16,-8 5 17-16,-8 7-8 15,3 0-24-15,-3 0-9 16,3 16 0-16,4 2-7 16,7-2 3-16,2 0-2 15,0-3 2-15,0-1 8 16,8-2-3-16,12-3-1 15,9-2 13-15,5-5-10 16,2 0 14-16,-1 0-13 16,-4-20 8-16,-4-4-12 15,-2-5-27-15,-6 1 15 16,-3 3 9-16,-7-1 3 16,0 1 2-16,-4 4 6 15,-1-2-2-15,-4 5 11 16,0 1 18-16,0 2-10 0,0 5-6 15,0 1 4-15,0 8-16 16,0 1 1-16,0 0-3 16,0 0-5-16,0 0-5 15,0 0-6-15,0 15-1 16,0 10 10-16,0 11 2 16,0 7-2-16,2 6 2 15,1 9 0-15,-3 7 2 16,0 8-2-16,0-1 1 15,-9 7 1-15,-3 2-1 0,6-8 0 16,4-6 4 0,2-13 0-16,0-18-3 0,2-12 9 15,11-14-8-15,5-8 11 16,2-2 0-16,0-2 2 16,-4-18-7-16,-3-4-3 15,-4-8-2-15,0-8-4 16,-7-4-14-16,-2-5-9 15,0 3 1-15,-14 1 2 16,-15 4 7-16,1 9 3 16,-1 8 8-16,2 9-9 15,7 10 11-15,11 1 5 16,5 4-2-16,4 0 18 16,0-6 15-16,0-2 15 15,13-7-21-15,9-8-3 0,7 0-24 16,1 0 6-16,-4 5-9 15,3 4-3-15,-3 2-1 16,1 4-65-16,0-5-110 16,0 2-159-16,4-7-591 15</inkml:trace>
  <inkml:trace contextRef="#ctx0" brushRef="#br0" timeOffset="26702.18">22737 5999 722 0,'0'0'219'0,"0"0"-158"15,0 0-54-15,0 0-3 0,0 0 3 16,0 0-6-16,145-60 1 16,-130 44 1-16,-3-2 2 15,-6-1 7-15,-6-2-4 16,0 1-2-16,0 0 9 15,0 2-8-15,0 2 0 16,-6 4 0-16,4 0 6 16,0 2 14-16,2 0 6 15,-4 4-5-15,4 0-3 16,-2 4 0-16,0 0-11 16,2 2 5-16,-2 0-10 0,2 0-9 15,-2 0 0 1,-3 7-10-16,1 16 10 0,0 12-2 15,0 8 2-15,0 13 3 16,4 7 1-16,0 8 0 16,0 6 3-16,0 1 6 15,0 2 3-15,0-2-2 16,4 5-2-16,0-1 3 16,-4-2 8-16,4-10 6 15,3-14-17-15,-1-15 6 16,8-16-13-16,-3-11 0 15,0-7 1-15,3-7 11 0,-4 0 15 16,6-9-20 0,2-16 1-16,2-10-9 0,-4-7-2 15,-3-4-2-15,-9-2 0 16,-4 4-9-16,0 4 2 16,-15 3-10-16,-16 4 11 15,-5 1-4-15,-6 4-2 16,0 3 8-16,3 5 4 15,10 0 0-15,12 4 4 16,5 0-3-16,12 0 3 16,0-2 2-16,3-3 9 15,17-2-10-15,6-1-2 16,1-1-3-16,0 4 2 16,0-2-2-16,-2 6-25 15,-4 0-63-15,0 4-109 0,-1 0-166 16</inkml:trace>
  <inkml:trace contextRef="#ctx0" brushRef="#br0" timeOffset="27961.86">23221 6006 508 0,'0'0'213'0,"0"0"-155"16,0 0-28-16,0 0 2 15,0 0-9-15,0 0-9 16,0 0-6-16,0 0-3 16,0 1 7-16,0 3-1 0,0-4-4 15,0 3-2-15,0-3-3 16,0 0 4-16,0 0-1 16,0 0 7-16,0 0 8 15,0 0 6-15,0-5 42 16,0-9-56-16,0-3-6 15,-7 2 5-15,-2-1 21 16,2 4-13-16,-2 2 8 16,3 1 6-16,2 2-9 15,-4 3-13-15,4 2-1 16,2-1-5-16,0 3-1 16,-3 0-4-16,1 0 0 0,-6 0-7 15,-3 7 6 1,-3 7-4-16,1 4 5 0,-1 2-1 15,3 0 1-15,2 5 0 16,4-1 0-16,1 0 0 16,1 3 4-16,5 0-7 15,0-3 6-15,0-2-6 16,0-3 3-16,11-8 0 16,3-5-5-16,1-6-19 15,3 0-27-15,3-10 42 16,0-16 9-16,0-6-12 15,-1-1 7-15,-5 3 5 0,-5 5 2 16,-2 4-2 0,-3 7 4-16,-3 5 3 0,-2 4 11 15,0 5-4-15,0 0-5 16,2 0 3-16,-2 0-6 16,0 0-6-16,0 0-16 15,0 7 4-15,0 9 12 16,0 3 1-16,0 4 3 15,2-4-1-15,10 0 1 16,1-1 3-16,5-2-3 16,4-3 2-16,0-4 4 15,1-6-2-15,-4-3-4 16,2 0 7-16,-5-7-3 16,-6-11-7-16,1-3-1 15,-6 1-9-15,2 1 1 0,-1-2 7 16,-1 6 1-1,1 0-1-15,-4 3 2 0,4 3-1 16,-4 2 9-16,-2 4 5 16,0 0 5-16,0 3-1 15,0 0-4-15,0 0-8 16,0 0-6-16,0 0-15 16,0 8 11-16,0 11 2 15,-2 0 0-15,2 1 4 16,0 3-2-16,0-3 2 15,2-3-1-15,11 0 1 16,3-3 1-16,-1-6-2 16,5-3 0-16,0-5 4 15,7 0 5-15,2-25 1 0,-7-8-11 16,3-2-1-16,-10-6-20 16,-3 4 7-16,-4-5 13 15,-8 1 1-15,3-1 0 16,-3-2 2-16,0 6 1 15,0 4 5-15,0 8 15 16,0 11-1-16,0 8-8 16,0 4 4-16,0 3-8 15,-7 0-10-15,-1 10-3 16,-4 13 2-16,3 0-1 16,3 0-2-16,6-2 4 15,0 6-1-15,0 3 1 16,4 6 0-16,7 5 2 0,1 4 1 15,3 3-1-15,-7-4-1 16,2 0-1-16,1-8 2 16,-5-7-2-16,3-11 2 15,-2-10-2-15,4-8 0 16,0 0 14-16,3 0 17 16,-1-17-19-16,1-9-12 15,-4-3-31-15,-1-5-108 16,-4-5-118-16,-5 2-469 15</inkml:trace>
  <inkml:trace contextRef="#ctx0" brushRef="#br0" timeOffset="28204.75">23412 5845 949 0,'0'0'162'0,"0"0"-55"15,0 0-28-15,0 0-22 16,0 0-18-16,0 0-27 16,-6-3-12-16,6 3-15 15,0 0 0-15,0 0-10 16,0 0 17-16,0 3-15 16,0 6-26-16,0 0-8 15,-5-1-72-15,-5-4-94 0,-2-2-390 16</inkml:trace>
  <inkml:trace contextRef="#ctx0" brushRef="#br0" timeOffset="30272.44">23813 5999 181 0,'0'0'234'0,"0"0"-78"16,0 0-41-16,0 0-68 15,0 0-18-15,0 0-14 16,10-20-3-16,-10 19-9 16,0 1-3-16,2-3 0 15,-2-1 0-15,0 0 4 16,0-2 7-16,4 0 28 16,-2 0 16-16,0 1 6 15,3 0-26-15,-5 1-15 16,2 3 1-16,-2-1 5 15,0-1 6-15,0 1 7 16,0 0-7-16,2-2-8 16,-2-1 10-16,2-2-2 15,1 1-2-15,0 3-2 0,-1-2-9 16,-2 5 3-16,0 0-13 16,0 0 8-16,0 0-16 15,0 0 0-15,0 0-1 16,0 0-8-16,0 0-5 15,0 8 4-15,0 12 5 16,0 8-1-16,0 6 5 16,0 2 1-16,0 3 4 15,6-5 1-15,3-3-5 16,0-4 1-16,4-8 2 16,2-8 2-16,6-11-4 0,6 0 5 15,4-8-2 1,2-18-5-16,-2-2-36 0,-8 0-21 15,-10 3 18-15,-6 1-19 16,-7 2-4-16,3 3 13 16,-3 0 33-16,2 6 16 15,-2 2 14-15,2 5 14 16,0 0 9-16,0 5 14 16,-2 1-2-16,0-2-5 15,0 2-17-15,0 0-17 16,0 0 1-16,0 0-7 15,0 0 3-15,0 0-5 0,0 0-4 16,0 0 2 0,2 0-10-16,0 17 5 0,3 5 3 15,7 4 4-15,-2 3-2 16,3-3 3-16,1 0-3 16,-5 0 1-16,5-6-1 15,-6-4 2-15,1-6 0 16,0-6 2-16,-4-4 2 15,1 0-6-15,3-9-7 16,0-15-17-16,2-5-9 16,0-5-10-16,-2 0-6 15,0 2 20-15,-2-1 15 16,2 3 14-16,0 1 2 16,2 3 9-16,-2 1 24 15,-3 6 6-15,-1 0-7 0,-2 5-1 16,-3 6-1-16,0 6-2 15,0 2-23-15,0 0-7 16,0 0-24-16,0 4 19 16,0 10 5-16,0 2 0 15,0 0 0-15,0-4 3 16,0-2 5-16,8 0-8 16,7-5 5-16,3 0-1 15,-1-1 2-15,-2 1-3 16,-5 4-3-16,4 3-3 15,-1 2-2-15,-1-2 3 16,-1 0-1-16,-5-1-11 0,-1-3-5 16,-2 2 8-1,-3-1 4-15,0 3 4 0,0 3 2 16,0-1-1-16,0 1-2 16,4-1 4-16,5-2 0 15,4-4 7-15,7-5-1 16,7-3 4-16,2 0 2 15,0-6-4-15,-4-11-5 16,-6 0 3-16,-1-4-6 16,-5-2-13-16,-1-2-9 15,-3-1 10-15,-1 3 8 16,0-2 2-16,-4 4 0 16,3 2 2-16,-5 3 0 15,0 7 2-15,-2 2 9 16,0 3 7-16,0 1 0 0,0 3-18 15,0-3-3-15,0 3-1 16,-9 0 2-16,0 0 0 16,2 0 0-16,1 3-2 15,-1 8 2-15,1 4 2 16,0 6 1-16,6 4-1 16,0 2 0-16,0 1 0 15,0 2 4-15,8-4 5 16,9-1 8-16,4-9 1 15,8-8 12-15,0-8-13 16,4 0-4-16,-2-19-13 16,-2-11-8-16,-4-2-123 0,-10 0-88 15,1-2-194-15</inkml:trace>
  <inkml:trace contextRef="#ctx0" brushRef="#br0" timeOffset="30603.12">24942 5576 93 0,'0'0'290'0,"0"0"-90"0,0 0-5 16,0 0-6-16,0 0-36 15,0 0-43-15,-43-58-37 16,43 58-44-16,18 19-22 16,11 15 10-16,9 13-2 15,-3 13-8-15,-6 7-5 16,-10 4-2-16,-17 4-5 16,-2 1 5-16,-21 0 4 15,-18-1-3-15,-7-5 2 16,2-8-2-16,1-12-1 15,6-12-180-15,3-20-177 16</inkml:trace>
  <inkml:trace contextRef="#ctx0" brushRef="#br0" timeOffset="37275.11">7846 7999 144 0,'0'0'234'16,"0"0"-132"-16,0 0-68 0,0 0-14 15,0 0 7-15,0 0 2 16,0 0 2-16,0 0 12 16,0 0 15-16,0 0 11 15,0 0 7-15,0 0-21 16,0 0-14-16,0 0-18 15,0 0 2-15,0 0-7 16,0 0-3-16,0 0-2 16,0 0 5-16,0 0 3 15,0 0 11-15,0 0-9 16,0 0 8-16,0 0-4 16,0 0 3-16,0 0-8 0,0 0 1 15,0 0-2-15,0 0 5 16,0 0-11-16,0 0 2 15,0 0-5-15,0 0-5 16,0 0 4-16,0 0-8 16,0 0-2-16,0 0 0 15,0 0-1-15,0 0-1 16,0 9-1-16,0 14-9 16,0 15 11-16,0 17 0 15,0 10 1-15,0 6 0 16,0-2-1-16,0-3 0 15,0-8 3-15,0-7-1 16,0-10 1-16,0-14-3 16,0-7 0-16,0-9 7 15,0-10-7-15,0-1 0 0,0 0 13 16,0 0 6-16,0 0 1 16,0 0 1-16,0 0-6 15,0 0-10-15,0-3 5 16,0-8-5-16,0 1-2 15,0 2-3-15,0 2-1 16,0 2-20-16,0 0-20 16,0 4-30-16,0 0-93 15,0 0-74-15,0 0-358 16</inkml:trace>
  <inkml:trace contextRef="#ctx0" brushRef="#br0" timeOffset="42224.33">9513 8422 343 0,'0'0'274'0,"0"0"-191"15,0 0-53-15,0 0-16 16,0 0-4-16,0 0-8 16,0 17 3-16,0-12 3 15,0-3 5-15,0-2 21 16,0 0 65-16,0 0 25 15,0-13 10-15,0-13-61 16,0-7-49-16,0-8-7 0,8-3-10 16,7 0-1-16,1 2 2 15,3 4-8 1,6 9 0-16,2 0 2 0,-5 11-7 16,0 7 5-16,-8 6-1 15,-6 5-6-15,-3 0 5 16,-1 0-24-16,4 14 17 15,-6 10 9-15,0 10 3 16,-2 4-2-16,0 7 11 16,-7-1-5-16,-13-6-6 15,0-8 7-15,0-12-7 16,4-8 2-16,3-6 6 16,-1-4 9-16,6 0-9 0,-3-18 0 15,1-8 12 1,4-2-2-16,4 3 0 0,2 10 5 15,0 2-6-15,0 6 6 16,0 2-13-16,0 5-4 16,0 0-7-16,0 0 0 15,0 0-1-15,0 0-2 16,0 0-2-16,0 10-6 16,2 12 9-16,12 9 4 15,1 0-3-15,5 0 3 16,0-5 2-16,0-5-3 15,0-6-1-15,0-10 1 0,0-5-3 16,3 0 4 0,8-17 3-16,0-17 6 0,-2-10-11 15,-4-5-12-15,-8 4-5 16,-3 6-6-16,-3 8 14 16,-3 6 4-16,-3 6 5 15,0 6 1-15,-5 5 1 16,0 2 2-16,2 4-1 15,-2 2 0-15,0 0-2 16,0 0-1-16,0 0-5 16,0 0 0-16,0 0-7 15,0 16 6-15,0 6 4 16,0 6 1-16,0 5 0 16,0 6 0-16,0 3 1 0,0 1 0 15,0-7 0-15,7-8 0 16,3-10 0-16,2-8-3 15,1-8 1-15,0-2-4 16,5 0-4-16,3-20 8 16,-4-8-17-16,-1-4-24 15,-3 0 16-15,-1-1-14 16,-4 6 11-16,1 1-2 16,-7 6-2-16,2 5 21 15,-4 6 11-15,4 4 0 16,-4 3 2-16,0 0 0 15,0 2 1-15,2 0-1 16,-2 0-6-16,2 0 1 16,0 7-5-16,0 7 8 15,3 1 2-15,-1 5 3 0,0 5-3 16,3 5 7-16,-2 1 2 16,1 2 5-16,1-4-7 15,2 1-1-15,-2-11-6 16,2-6 7-16,-3-8-2 15,5-5 2-15,5-2-3 16,4-24 19-16,2-2-9 16,0-4-10-16,1-6 2 15,-6 2-6-15,4-3-7 16,-3 3-3-16,-1 9 4 16,-1 6 2-16,-3 7 3 15,-4 5-4-15,3 7 5 16,-6-1-6-16,-2 3 4 0,1 0-16 15,0 0 8-15,-1 5 6 16,1 10 1-16,-1 3 3 16,-2-2 0-16,0-2 1 15,-2-4 2-15,0-4-1 16,0-2 0-16,0-4-2 16,0 0-7-16,0 0 3 15,-4-10 3-15,-9-12-3 16,3-6-32-16,2-2-14 15,3 3 5-15,-1 3 3 16,1 9 42-16,2 5 3 16,1 4 21-16,0 3 23 0,2 3-1 15,-2 0-37-15,2 0-9 16,-4 5-10-16,2 13 7 16,-3 5 3-16,3 2 1 15,2 5-1-15,0 7 2 16,0 4 3-16,0 1 6 15,4 1 6-15,7-3-7 16,3-11-1-16,-1-8 1 16,5-12-10-16,2-9-1 15,7 0 1-15,4-26 22 16,-2-10-4-16,-2-6-18 16,-3-2-14-16,-1 0-2 0,-4 2-10 15,0 5 19-15,-7 3 2 16,2 10 5-16,-3 7 4 15,-2 7 0-15,-2 6 19 16,-2 4 2-16,-5 0-21 16,2 0-4-16,0 0-13 15,4 12 13-15,-1 6 17 16,1 2-2-16,2-2-4 16,-4-4-5-16,-2-4-4 15,0-4 3-15,-2-3 0 16,0-3 1-16,0 0 1 15,0 0-1-15,0 0-6 16,0 0-8-16,0 0-23 0,-2-14 15 16,-4-4 14-1,3 3 2-15,-2-1 4 0,3 4 3 16,-2 2 8-16,2 4 10 16,2 4-9-16,-3 0-1 15,1 2-2-15,2 0-13 16,-2 0-2-16,-4 0-4 15,-1 6-3-15,-2 12 8 16,-2 4-5-16,2 6 4 16,-1 2-2-16,6 4 3 15,4 1 1-15,0 0 0 16,0-5 1-16,0-3-1 0,7-10 1 16,9-7-1-1,1-3 0-15,3-5 0 0,3-2 3 16,-1 0 0-16,-4 0 10 15,4-9-4-15,3-10 0 16,-3-6-5-16,2-1 3 16,-3 1 1-16,-3 4-7 15,-5 5 2-15,-7 9 1 16,-1 2 6-16,-5 1 1 16,2 4 1-16,-2 0-5 15,0-3 1-15,0 0 5 16,2-3 1-16,-2 3 5 15,0-2-2-15,0 3-3 16,0 0-4-16,0 0-4 16,0 0-3-16,0 1-2 0,0-6-1 15,0 1 1-15,0-4 0 16,0 1-1-16,0-4 1 16,0 1 0-16,0 2-1 15,0-1 2-15,0 4-2 16,0 2 0-16,0 3 1 15,0-1-1-15,0 3 0 16,0 0 0-16,0 0-6 16,0 0 5-16,-4-4 1 15,1 4 1-15,-1-2-1 16,2 2 0-16,0 0-2 16,0 0 1-16,0 0-2 0,-5 0-1 15,0 2 2-15,0 19-2 16,1 8-3-16,1 9 3 15,3 8 2-15,2 3-1 16,0-6 2-16,0-3-1 16,2-7 2-16,9-8 0 15,-2-11 0-15,-2-7 0 16,0-7 0-16,1 0-2 16,4-7 2-16,3-12 17 15,6-10-7-15,-2-4-4 16,1-6-6-16,3-3 4 15,2 0-3-15,-2 4 3 16,0 9-2-16,-5 12-2 0,-7 7 1 16,-2 10-1-1,0 0-2-15,-2 0-7 0,-1 6-11 16,-4 13 17-16,3 2 3 16,-5 4 3-16,0-2-1 15,0 1 3-15,0-4-3 16,-7 2-2-16,-13-4 0 15,-2-5 3-15,-3-5 0 16,5-8-1-16,3 0 2 16,3 0-3-16,7-14 11 15,3-3-8-15,4 8 4 16,0 2-6-16,0 1 19 16,0 6-6-16,0-1-6 15,0 1-4-15,0 0-4 0,0 0-1 16,2 0-4-16,9 10 2 15,5 12 2-15,1 4 0 16,2-1 2-16,1-1 2 16,-1-1-2-16,0-7-2 15,-4-9 2-15,1-4-1 16,2-3 0-16,-1-12-1 16,4-18 3-16,-4-6-3 15,-1-1-8-15,-3 3 8 16,-3 4-8-16,0 2 8 15,-1 5 0-15,-2 2 1 16,2 1 0-16,0 4 0 16,-1 2-1-16,4 0 2 0,-1 2 0 15,-5 5-2-15,-1 1 0 16,-2 6-2-16,-3 0-1 16,0 0-6-16,0 0-4 15,0 17-1-15,0 1 7 16,0 2 7-16,0-4 0 15,0 0-1-15,8 0 0 16,12 2-4-16,2-2 5 16,1 3 5-16,-5-4-5 15,-7 1 0-15,-7 0-1 16,-4-2-2-16,0 0 4 16,-2-2-3-16,-18-2 3 0,-4 1-1 15,2-4 0-15,1-4-1 16,10-3-22-16,7 0-137 15,4 0-118-15</inkml:trace>
  <inkml:trace contextRef="#ctx0" brushRef="#br0" timeOffset="43334.7">9362 9305 452 0,'0'0'221'0,"0"0"-168"15,0 0-27-15,0 0-13 16,0 0-10-16,0 0 5 16,127-139-6-16,-114 115 5 15,-4-3-6-15,-5 6 2 16,-4-4 31-16,0 6 48 16,0 3 8-16,0-1-15 15,-4 6-20-15,0 2-23 16,-3 0-1-16,3 2-2 15,2 4-12-15,0 1-4 16,2 2 1-16,0 0-11 0,0 0 1 16,-3 0-3-1,1 0-1-15,-3 14-18 0,3 11 12 16,0 10 3-16,2 7 3 16,0 8 8-16,0 8 0 15,0 3 11-15,0 10-12 16,0 3 5-16,0 1-7 15,0-4 8-15,0-8-10 16,0-10 2-16,-7-14 3 16,3-8 3-16,2-13-3 15,0-11-2-15,2-5-5 16,0-2 6-16,0 0 0 0,0 0 4 16,0-2-11-1,0-16-23-15,0-10-119 16,0 0-55-16,0-4-194 0</inkml:trace>
  <inkml:trace contextRef="#ctx0" brushRef="#br0" timeOffset="45771.55">9371 9394 895 0,'0'0'150'0,"0"0"-50"16,0 0-68-16,0 0-27 15,0 0-4-15,0 0 1 16,165-112 7-16,-120 91-7 16,-8 4 1-16,-5 3-6 0,-8 4-7 15,-9 4-13-15,-3 6 13 16,-3 0 0-16,-3 0-12 16,5 16-4-16,-1 6 5 15,-2-2 21-15,-1-2 3 16,-3-6-2-16,1-7-2 15,-5-2 2-15,0-1 3 16,0-2 2-16,0 0 26 16,0 0 11-16,-7-5-30 15,-6-4-13-15,2 1-23 16,-5 2 12-16,8 0-1 16,-2 0 4-16,1-2 5 0,5 0 6 15,-3-4 7-15,3 0 26 16,-1 2-5-16,1 2 6 15,1 4-4-15,-1 0 3 16,0 4-10-16,2 0-11 16,-1 0 1-16,1 0-16 15,-2 0-5-15,-1 0-1 16,-2 2-2-16,-4 14 4 16,3 4 3-16,-2 4-1 15,2 4 2-15,-1 4 0 16,5 3-6-16,-2-4 5 15,6 0-1-15,0-6 2 16,0-6-1-16,0-3-2 0,12-11-8 16,1-5 9-16,7 0 2 15,7-9 6-15,7-24-6 16,3-4-19-16,-1-6-13 16,-9 3 3-16,-5 5 13 15,-5 3 8-15,-5 9 8 16,-3 5 0-16,-7 10 2 15,-2 4 22-15,0 4 10 16,0 0-21-16,0 0-13 16,0 0-19-16,0 6 11 15,0 10 8-15,-2 3 1 16,0 6-1-16,0-1 0 0,2 4 1 16,0-1 0-1,0-3 0-15,0-7 0 0,10 0 0 16,4-7 4-16,-5-5-5 15,7-5 3-15,-1 0 6 16,3-1 3-16,4-18-5 16,-4-2-7-16,-2-4-26 15,-7 5-19-15,-5-1-23 16,0 4 17-16,-1 3 31 16,-3 4 11-16,2 4 9 15,0 4 1-15,-2 0 3 16,2 2-1-16,-2 0 1 15,0 0-3-15,0 0 1 16,0 0-4-16,0 0-2 16,0 0 3-16,0 0 0 0,0 10 1 15,0 8 2-15,8 2 1 16,2 4 4-16,3 3-6 16,1-4 2-16,1-2 2 15,-1-7 0-15,-1-4-2 16,-1-10 7-16,-1 0 11 15,-1 0 36-15,2-19-30 16,-3-5-8-16,-5-3-8 16,1-4-11-16,-5-1-10 15,0-6-37-15,0-4-16 16,0-4 8-16,0 1 43 16,0 4 12-16,0 7 2 0,0 10 29 15,0 9 5-15,0 8 1 16,0 3-7-16,0 4-13 15,0 0 4-15,0 0-16 16,0 0-1-16,0 0-3 16,0 0-1-16,0 0 0 15,0 1-6-15,-3 19 5 16,1 6 1-16,-2 6 1 16,2 9 0-16,2 2 0 15,0 8 0-15,0-1 0 16,0-1 0-16,4 0-1 15,7-6 2-15,3-10-1 16,-1-8 0-16,-2-11 0 0,-2-8 2 16,0-5-3-1,5-1 0-15,-4 0-16 0,7-16 0 16,0-10-26-16,1-6-39 16,-3-6 7-16,-3 2-23 15,-1 1 43-15,-5 2 27 16,-4 8 22-16,0 6 5 15,4 4 14-15,-4 6 25 16,0 6-14-16,-2 0 6 16,0 1 13-16,0 2-22 15,0 0-17-15,0 0-5 16,0 0-23-16,0 5 23 0,0 7 0 16,0 5 4-1,0 0 1-15,0 2 3 0,0 3-3 16,0 4 4-16,0 0 0 15,4 0-1-15,3-2-3 16,4-2-3-16,-2-8 2 16,2-3-1-16,3-10 4 15,-3-1 3-15,2 0 3 16,-2-5 1-16,0-16-14 16,-2-3-13-16,0-6-32 15,-2-2-36-15,-1 0-54 16,-1 4 16-16,-1 4 119 15,-2 8 0-15,1 3 38 16,2 6 21-16,-3 2 41 16,2 2-27-16,0 1-24 0,-1 2-19 15,-1 0-21-15,-2 0-9 16,2 0-1-16,0 2-1 16,6 13 2-16,-2 5 1 15,-2 6 2-15,5-3 0 16,1 3 7-16,2-4-8 15,1-1 0-15,1-6 0 16,-1-2 1-16,1-8 2 16,1-3 5-16,1-2 5 15,2 0 24-15,-2-7-19 16,1-9-2-16,-3-5-13 16,-5 3-1-16,-1-1 1 0,-3-2-4 15,0 3 4-15,-3-1-4 16,0-4 1-16,0 0-1 15,3-3 5-15,1 3 6 16,-1 7 14-16,-3 6 7 16,-2 8-3-16,0 2-2 15,0 0-28-15,0 0-5 16,-2 12 2-16,-9 7 2 16,2 1 1-16,5-1 1 15,1-3-1-15,3-2 0 16,0-5 0-16,0 3-3 15,0-5-19-15,13 5-16 16,6-4-9-16,4 0-11 0,4 0-8 16,4-2-5-1,-2 3 17-15,-6-2 36 0,-5 0 18 16,-5 4-2-16,-2-2 2 16,-4-4 11-16,-2 2 14 15,-3-5-5-15,0 1-8 16,-2 1-1-16,0-1-4 15,0-1 1-15,2-2-8 16,0 0 1-16,5 0 19 16,2 0 52-16,4-7-31 15,3-7-38-15,2-2 3 16,-4 0-6-16,-1 0 2 0,-3 1-2 16,-2 0-6-1,-4-2-1-15,0 0 4 0,-1 0 0 16,-3 0 3-16,0 3 0 15,0 4 0-15,0 4-2 16,0 2-4-16,0 4 2 16,-9 0-1-16,-5 0-7 15,3 5 0-15,-3 15 9 16,6-3-4-16,1 3 7 16,7 3 0-16,0 2 1 15,0 3 7-15,11-2 18 16,14-1-2-16,10-6-2 15,4-6 4-15,-1-10 4 16,-7-3-18-16,-7 0-2 16,-8-18-10-16,-10-8-30 0,-6-6-146 15,0-2-156-15</inkml:trace>
  <inkml:trace contextRef="#ctx0" brushRef="#br0" timeOffset="45991.43">9930 9096 1032 0,'0'0'156'0,"0"0"-111"0,0 0-22 15,0 0-23-15,0 0-83 16,0 0-331-16</inkml:trace>
  <inkml:trace contextRef="#ctx0" brushRef="#br0" timeOffset="47016.43">8773 8311 243 0,'0'0'296'16,"0"0"-177"-16,0 0-29 15,0 0-21-15,0 0 14 16,0 0 12-16,3-48-6 16,-3 45-15-16,0 0 15 15,0 2 0-15,0-2-30 16,0 3-21-16,0 0-6 15,0 0-13-15,0 0-5 16,0 0-14-16,0 0 3 0,0 0-3 16,0 0-1-1,0 8-5-15,0 20-2 0,0 15 8 16,0 6 2-16,2-3-1 16,4 3 0-16,2-1 0 15,-2-6-2-15,-2 0 3 16,1-3-2-16,-5-8 1 15,0-2-1-15,0-10-29 16,0-5-46-16,0-7-53 16,-7-7-73-16,-1 0-68 15,-2-26-306-15</inkml:trace>
  <inkml:trace contextRef="#ctx0" brushRef="#br0" timeOffset="47297.59">8686 8205 823 0,'0'0'143'16,"0"0"-64"-16,0 0 18 15,0 0-27-15,0 0-46 16,0 0-14-16,40-54-4 16,-13 52-6-16,-2 2-5 15,-3 0 3-15,-1 10-1 16,-4 10-5-16,-3 6-5 15,-5 9 13-15,-5-3 0 16,-4-3 5-16,0-1-1 16,0-6 1-16,-15-1-5 0,-8-3-9 15,3-6-44-15,-1-8-56 16,6-4-48-16,7 0-113 16</inkml:trace>
  <inkml:trace contextRef="#ctx0" brushRef="#br0" timeOffset="47668.47">9170 7927 298 0,'0'0'266'0,"0"0"-199"16,0 0-24-16,0 0 63 15,0 0 6-15,0 0-31 16,27-9-29-16,-27 9-11 16,0 0-5-16,0 0-27 15,0 3-2-15,-6 11-7 16,-4 5 31-16,-1 6-20 16,-2 3 3-16,-1 10-5 15,1 7 16-15,2 10 10 16,2 7-13-16,5 5 0 15,1-4-4-15,3 2-8 16,0-9-1-16,7-3-4 0,26-4 3 16,17-11-5-16,12-12 13 15,9-12 2-15,-4-10-18 16,-7-4-181-16,-11-7-410 16</inkml:trace>
  <inkml:trace contextRef="#ctx0" brushRef="#br0" timeOffset="48427.03">11700 7885 115 0,'0'0'104'0,"0"0"19"15,0 0 29-15,0 0 4 16,0 0-18-16,0 0-9 16,-55-18 36-16,55 18-50 15,0 0-74-15,13 0-28 16,9 0-10-16,10 3 5 15,3 22-8-15,5 15-6 16,-1 11 1-16,-10 18 5 0,-6 12 2 16,-9 2-2-16,-9-2 6 15,-5-5-4-15,-3-11-2 16,-23-7-15-16,-10-12-241 16,-9-15-566-16</inkml:trace>
  <inkml:trace contextRef="#ctx0" brushRef="#br0" timeOffset="49371.48">8651 9363 461 0,'0'0'314'0,"0"0"-186"16,0 0-40-1,0 0-13-15,0 0 1 0,0 0-12 16,0-21-31-16,0 21 4 16,0 0-8-16,0 0 14 15,0 0-6-15,0 0-11 16,0 0-12-16,0 0-13 15,0 0-2-15,0 21 0 16,6 8 1-16,1 10 1 16,0 2 6-16,0 4-7 15,-3 2 2-15,0-1 4 16,-1-3-2-16,-3-7-3 0,2-4 1 16,-2-8 1-1,0-8 0-15,0-8-1 0,0-3-4 16,0-5 2-16,0 0-26 15,0 0-31-15,0-22-62 16,7-11-163-16,0-4-389 16</inkml:trace>
  <inkml:trace contextRef="#ctx0" brushRef="#br0" timeOffset="49690.3">8666 9334 205 0,'0'0'698'16,"0"0"-601"-16,0 0-26 0,0 0-40 15,0 0-25-15,0 0-4 16,54-73 4-16,-30 68-3 16,1 3-2-16,-4 2-1 15,-2 0 0-15,-7 0-1 16,-6 4-7-16,-4 12 7 15,-2 3 1-15,0 2 15 16,-4 4 0-16,-14-1 5 16,-3-2-11-16,0-3-5 15,3-2 2-15,2-7-5 16,5-2 4-16,6-7-5 16,5-1-54-16,0 0-126 0,0-17-61 15</inkml:trace>
  <inkml:trace contextRef="#ctx0" brushRef="#br0" timeOffset="50069.09">9090 9087 43 0,'0'0'301'0,"0"0"-184"16,0 0-54-16,0 0 69 15,0 0 1-15,0 0 17 16,18-39-41-16,-18 37-14 0,0-1-14 16,0 3-1-16,0 0-42 15,0 0-22-15,0 0-10 16,0 0-6-16,0 0-1 16,0 0-19-16,0 0-8 15,-5 10-8-15,-8 15 36 16,-5 11 18-16,0 10-6 15,1 8-3-15,7 6 6 16,8 6-1-16,2 3 2 16,0-2-5-16,29 1 3 15,12-5-11-15,12-9 8 16,19-10 1-16,7-7-4 0,8-14-8 16,2-13-44-16,-4-10-186 15,0-18-423-15</inkml:trace>
  <inkml:trace contextRef="#ctx0" brushRef="#br0" timeOffset="50648.68">11181 8913 739 0,'0'0'307'16,"0"0"-235"-16,0 0-52 15,0 0-8-15,0 0-11 16,0 0 4-16,149 116-5 16,-106-55-2-16,-12 6-12 15,-11 11 14-15,-13-6 4 16,-7 2-4-16,0-5 0 15,-16-11 0-15,-9-7 4 16,4-11-2-16,2-17-1 0,9-16-1 16,4-7-47-1,6-22-42-15,0-21-234 0</inkml:trace>
  <inkml:trace contextRef="#ctx0" brushRef="#br0" timeOffset="51179.8">12204 7943 99 0,'0'0'405'16,"0"0"-263"-16,0 0-36 15,0 0 22-15,0 0-47 16,0 0-25-16,-71 38-4 15,71-38-11-15,0 0 3 16,0 0 11-16,13 0-21 16,14 0-7-16,6 0 4 15,7-9-24-15,1 4-5 16,-4 0-2-16,-5 5-61 16,-12 0-155-16,-11 0-306 0</inkml:trace>
  <inkml:trace contextRef="#ctx0" brushRef="#br0" timeOffset="51358.7">12237 8087 209 0,'0'0'499'16,"0"0"-348"-16,0 0-71 16,0 0-15-16,0 0 21 15,0 0-73-15,71-6 37 16,-23-6-31-16,-3 1-15 15,-3 2-4-15,-5 5-176 16,-14 4-394-16</inkml:trace>
  <inkml:trace contextRef="#ctx0" brushRef="#br0" timeOffset="51892">12094 9131 737 0,'0'0'306'0,"0"0"-205"15,0 0-44-15,0 0 32 16,0 0-71-16,0 0-5 15,104-66-13-15,-71 57-38 16,-6 4-38-16,-5 5-94 16,-7 0-121-16,-8 0 104 15,-7 9-183-15</inkml:trace>
  <inkml:trace contextRef="#ctx0" brushRef="#br0" timeOffset="52048.91">12079 9286 285 0,'0'0'282'0,"0"0"-57"16,0 0-61-16,0 0-40 16,0 0-66-16,0 0-25 15,136-32-21-15,-91 18-12 16,-5 2-34-16,-7-1-129 16,-8 1-305-16</inkml:trace>
  <inkml:trace contextRef="#ctx0" brushRef="#br0" timeOffset="52850.46">12987 7761 580 0,'0'0'101'15,"0"0"-67"-15,0 0-17 16,0 0-2-16,0 0-7 15,0 0-6-15,120-107-2 16,-118 86 2-16,-2 2 1 16,0 1 13-16,0 4 59 15,-2 2 49-15,-4 3-37 16,-2 8 2-16,6-2-23 16,0 3-29-16,2 0-21 0,0 0-12 15,-2 0-4-15,-5 0-4 16,1 10-1-16,-2 10 5 15,0 11 0-15,-1 7 0 16,3 12 6-16,-2 5 8 16,6 12-1-16,2 2-3 15,0 3 4-15,0 0-5 16,0 2-6-16,0-2 0 16,4-7 0-16,-1-11-3 15,-3-16 3-15,0-14-7 16,3-14-63-16,-1-10-70 15,0 0-34-15,0-22-62 16</inkml:trace>
  <inkml:trace contextRef="#ctx0" brushRef="#br0" timeOffset="53120.53">13006 7840 723 0,'0'0'226'0,"0"0"-101"15,0 0-54-15,0 0-35 16,0 0-18-16,0 0-8 16,92-91-10-16,-63 91 0 15,-5 12-5-15,-1 13-15 16,-12 8 18-16,-4-3-13 0,-7 2 4 16,0 0 11-16,-16-2 1 15,-15-1-1-15,-11 5 1 16,1-5-2-16,-5 2-50 15,5-2-53-15,8-2-61 16,6-6-101-16,14-3-157 16</inkml:trace>
  <inkml:trace contextRef="#ctx0" brushRef="#br0" timeOffset="54358.07">13109 8918 9 0,'0'0'337'0,"0"0"-221"16,0 0-47-16,0 0-26 15,0 0-19-15,0 0-6 16,11 3-10-16,-11-3 8 0,0 0 11 16,0 0 30-16,0 0 19 15,0 0 9-15,0 0-4 16,0-8-49 0,0-4-16-16,0-3-6 0,0 1-7 15,-9-3-3-15,-1-1 1 16,-2 2 4-16,1 2 14 15,3 1 6-15,0 6-2 16,2 2 5-16,-3 4 6 16,2 1-28-16,-2 0 1 15,0 0-3-15,1 8-2 16,-4 4-2-16,1 2-1 0,2-1 1 16,-2 6 0-16,0-1 0 15,2 3 0-15,-3 0 3 16,4 2 0-16,1-4-3 15,3-3-4-15,4 2 4 16,0 1 2-16,0-4-2 16,4 2-3-16,14-5 3 15,2-5 7-15,0-3 2 16,4-4-2-16,-1 0 4 16,1-14 1-16,-1-12-7 15,-4-3-5-15,-5-2-4 16,-3 1-14-16,-7 2 15 15,2 3 2-15,-4 8 1 16,-2 0 0-16,2 8 7 16,-2 3 9-16,0 0 0 0,2 3 13 15,-2 3-12-15,0 0 3 16,0 0-2-16,0 0-5 16,0 0-7-16,0 0-5 15,0 0-1-15,0 0 0 16,2 17 0-16,3 10 0 15,-3 6 0-15,4 9 4 16,-1 4-4-16,-3 7 0 16,1-2 6-16,-1 2-6 15,-2-2 0-15,0 0 3 16,2-5-3-16,-2-4 0 16,2-5-3-16,1-5 4 0,-1-8-1 15,2-9 1 1,-4-1 3-16,0-7-3 0,2-6-1 15,-2-1 0-15,0 0 0 16,0 0 38-16,0 0 20 16,0-12-19-16,0-11-29 15,0-12 2-15,2-2-8 16,3-9-4-16,2-1 1 16,2 3-1-16,4 4 0 15,7 6-11-15,-2 2-1 16,-3 4-31-16,-4 5-26 15,-6 5-62-15,-5 4-113 16,0-1-309-16</inkml:trace>
  <inkml:trace contextRef="#ctx0" brushRef="#br0" timeOffset="55424.44">13562 7483 17 0,'0'0'589'0,"0"0"-423"16,0 0-76-16,0 0 20 16,0 0-9-16,0 0-6 0,-10-4-29 15,10-4-41-15,8 1-2 16,5 0-23-16,5 3-2 16,1 4 2-16,4 0-3 15,-1 0 0-15,-4 12-1 16,-4 8-7-16,-8 5 5 15,-6 4-6-15,0 6 10 16,0 5 2-16,0 6-3 16,-11 4 3-16,-3 4 0 15,4 2 5-15,1-4-4 0,4-8-1 16,5-6-1 0,0-7 1-16,0-9 9 15,7-9-9-15,8-8-1 0,1-5 1 16,2 0 0-16,2 0 0 15,-2-17-4-15,-5-2-5 16,-2-1 7-16,-4 0-2 16,-2 3 4-16,-3 3 1 15,-2 7-1-15,0 0 1 16,0 6 17-16,0 1-5 16,0 0 0-16,0 0-13 15,0 0-9-15,0 0-7 16,0 0-11-16,0 5 18 15,-9 12 9-15,2 1 4 16,-2 8-4-16,3 2 4 0,1 12-3 16,3 8 7-1,2 14 1-15,0 6-9 0,0 6 0 16,0 5 0-16,0-1 0 16,0 0 0-16,0 4 0 15,2 2 1-15,7 1-2 16,4 0 2-16,3-1-1 15,-1-3 4-15,3-2-3 16,-3-6-2-16,-1-3 0 16,-7-10 0-16,-3-4 1 15,-4-13 0-15,0-6 3 16,0-6 0-16,0-4 0 0,-6-5 7 16,-3-2-8-16,3-4 16 15,-2-6-1-15,4-1-2 16,0-4 3-16,1 1 1 15,-1-2 9-15,2 0-2 16,2-2-1-16,-2 0-6 16,0-2-5-16,2 0-9 15,-3 2-1-15,-4-2-4 16,-10 2-36-16,-8-2-215 16,-4 0-787-16</inkml:trace>
  <inkml:trace contextRef="#ctx0" brushRef="#br0" timeOffset="57848.48">7714 8168 170 0,'-8'0'140'0,"1"0"-107"16,2 0-8-16,5 0 5 16,-2 0-6-16,2 0 2 15,0 0-9-15,-2 0-2 16,2 0 3-16,-2 2-3 15,-1 1 6-15,-1-1-10 16,4 0 5-16,-2-2 19 16,2 2 20-16,-2-2 8 0,2 0 8 15,0 0-30-15,0 3-25 16,0-3 13-16,0 0-9 16,0 0 0-16,0 0 8 15,0 0 33-15,0 0 17 16,6-14-6-16,5-11-37 15,5-5-29-15,-1 2-4 16,-1 0-1-16,-5 6-1 16,-3 7 4-16,-3 6 2 15,0 5-5-15,-3 4 2 16,0 0 4-16,0 0-1 16,0 0-2-16,0 0-4 15,0 0-4-15,0 1-7 0,0 16-6 16,6 9 17-16,1 8 3 15,-1 17 3-15,4 12-4 16,-4 12 4-16,3 5-5 16,-3-1-1-16,-2-1 0 15,2-9 1-15,-6-7 1 16,2-11-2-16,-2-13 1 16,0-13-1-16,0-11 0 15,0-5 2-15,0-6 1 16,0 0 2-16,0-3-1 15,0 0 3-15,0 0-6 16,0 0-1-16,0 0 0 0,0-3-2 16,0 0-1-1,0-1 6-15,0-1-5 0,0 5 7 16,0 0-10-16,-12-3 0 16,-3 3 5-16,-5 0-11 15,-5 0 9-15,3 0 2 16,6 0 0-16,6 0-3 15,5 0 3-15,5 0 6 16,0 0 5-16,0-9 21 16,24-2-31-16,9-3 14 15,12-2-14-15,5 4 8 16,0 2-9-16,2 1 3 16,-12 5-4-16,-11 3 1 15,-15 1-1-15,-12 0-55 16,-2 0-70-16,0 8-17 0,-23 8 44 15,-1-4-236-15</inkml:trace>
  <inkml:trace contextRef="#ctx0" brushRef="#br0" timeOffset="59026.25">8069 8328 294 0,'0'0'286'16,"0"0"-203"-16,0 0-35 15,0 0 3-15,0 0-11 16,0 0-14-16,-20 4 1 0,20-4 23 15,0 0 30-15,0 0-17 16,2 0-1-16,16 0-41 16,7 0 18-16,13 0-3 15,8 0-16-15,8 0-5 16,1-9 0-16,-3-4-9 16,-8-1-4-16,-10-3-2 15,-12 8-18-15,-13 0-5 16,-7 5 16-16,-2 0 5 15,0-2 2-15,0 1 0 16,-9-4 13-16,-2-1-4 16,2-2-7-16,-2-2 2 0,2 2 4 15,0-2-2-15,2 6 1 16,1 1 6-16,-1 2 2 16,3 3 2-16,0-2-6 15,1 2-3-15,3 2 0 16,0 0-5-16,0 0-2 15,0 0-1-15,0 0-11 16,0 0 2-16,0 0 9 16,5 0 1-16,4 8 1 15,3 9-4-15,7-2 4 16,3 3-1-16,0-2 0 16,3 0 2-16,-5 0-1 15,-7 0-2-15,-3 1-15 0,-8 2 15 16,-2 2 1-1,0-3 5-15,-10 0 2 0,-5-4-2 16,-1-3-1-16,1 4-5 16,3 1-10-16,3 2-110 15,5 3-200-15,4-2-455 16</inkml:trace>
  <inkml:trace contextRef="#ctx0" brushRef="#br0" timeOffset="75399.89">15394 8087 449 0,'0'0'119'16,"0"0"-42"-16,0 0 43 15,0 0-6-15,0 0 2 16,0 0-22-16,-13-40-38 16,13 24-6-16,0-2-25 15,0-2 13-15,0-1-6 0,13 2-11 16,5-2-3-1,2 3-18-15,2 7-5 16,-1 5 1-16,-4 6 1 0,3 0 2 16,-2 0-7-16,0 16 1 15,0 6 4-15,-5 8-3 16,-5 4 5-16,-8 6 1 16,0 2 3-16,-10 4 1 15,-19 0 1-15,-3-2 0 16,3-8-4-16,5-10 5 15,11-12-5-15,6-7 0 16,7-7-1-16,0 0 11 16,0-17 15-16,0-9-25 15,11 0 6-15,-2 9-5 16,-2 4 5-16,-2 9-7 16,-1 4-15-16,0 0 1 15,0 0 12-15,1 0-7 0,-3 0-16 16,-2 2 3-16,0 0 1 15,0 2-2-15,0-1-15 16,0 3 8-16,0-1-30 16,-2 2-55-16,-5-2-97 15,1 2-113-15,-1-5-42 16</inkml:trace>
  <inkml:trace contextRef="#ctx0" brushRef="#br0" timeOffset="75926.06">15441 8219 218 0,'0'0'236'0,"0"0"-98"15,0 0-28-15,0 0-71 16,0 0-18-16,0 0-3 0,-16-25 2 16,16 18 6-16,0 2 13 15,-2-4-9-15,-2 1-4 16,-1 2 14-16,-1-2-12 16,1 0-2-16,0 4-11 15,3 1-14-15,-2 0 0 16,2-1 0-16,-1 2 2 15,3 2-1-15,0-3-1 16,0 3-2-16,-2 0 3 16,0 0-3-16,-2 0 3 15,2-5-3-15,-4-3 3 16,2 0 0-16,2 0 1 16,-2 2-3-16,4 2 8 0,0 2 3 15,0 2 16-15,0 0-10 16,0 0-17-16,0 0-5 15,0 18-15-15,0 12 20 16,0 12 1-16,0 2 6 16,0 2-1-16,0-2 1 15,0-5 12-15,0-3 0 16,0-4-9-16,0-2-6 16,0-2 10-16,-3-1-10 15,-3 0 5-15,4-5-3 16,0-6-5-16,2-6 8 15,0-4-8-15,0-6 2 0,0 0 15 16,0 0-7-16,0-2 10 16,6-14-11-16,1-1-10 15,-1-4-35-15,-2 3-38 16,-1 2-67-16,0 0-139 16,-3 2-142-16</inkml:trace>
  <inkml:trace contextRef="#ctx0" brushRef="#br0" timeOffset="76351.81">15381 8407 407 0,'0'0'182'0,"0"0"-2"16,0 0-90-16,0 0-15 15,0 0-7-15,0 0-9 16,22-124-31-16,-11 102-22 16,4 6-6-16,2 4 1 15,0 2-1-15,3 8-4 0,1 2 2 16,0 0 0-16,0 7 2 15,-3 10-10-15,-7 1 3 16,-5 5-1-16,-6-2-3 16,0 5-9-16,0 2 20 15,-19 3 4-15,-6-1-4 16,-2-2 5-16,-2 0 4 16,4-7-5-16,6-4 9 15,1-5-13-15,9-8 12 16,2-4 20-16,2 0 36 15,3 0-9-15,0-6 3 16,2 0-24-16,0 0-3 0,0 3-7 16,0 3-9-16,0 0-7 15,0 0-7-15,0 0-5 16,0 0-1-16,0 0 1 16,0 0-4-16,0 0 1 15,0 0-1-15,0 0-26 16,0 0-48-16,0 7-44 15,0-5-102-15,0-2-363 16</inkml:trace>
  <inkml:trace contextRef="#ctx0" brushRef="#br0" timeOffset="79450.16">15764 8323 43 0,'0'0'546'15,"0"0"-427"-15,0 0-41 16,0 0-41-16,0 0-14 16,0 0-13-16,89-48 11 15,-66 36-11-15,-7 1 6 16,-3-1-10-16,-5 0 20 15,-3 1-4-15,-3-1 9 0,-2 1-11 16,0-1-12-16,0-2 3 16,0 2-9-16,-2-1 0 15,-7 3-2-15,-2 1 1 16,1 2-1-16,2 3 0 16,1-2 1-16,-1 0 6 15,0 2 5-15,2 2 4 16,-1 2 0-16,-3 0-13 15,-4 0-2-15,1 2 0 16,-1 12-2-16,1 4 5 16,1 2-8-16,6 4 2 15,-1 2 1-15,5 3 1 16,2 0-1-16,0 3 1 0,0 2 4 16,6 1-3-1,13 2 9-15,2-6 6 0,2-4-4 16,2-4 7-16,-3-7-4 15,1-9-13-15,3-7 7 16,3-7 15-16,2-25 1 16,-2-10-13-16,-7-7-3 15,-3 2-7-15,-11 2 3 16,-1 3-1-16,-7 4-4 16,0 9 1-16,0 6 3 15,0 11-2-15,0 8 28 16,0 4-7-16,0 0-21 0,0 0-2 15,0 10-2-15,-7 10 2 16,1-2 1-16,4 0-1 16,2-5-1-16,0 2-1 15,4-3-3-15,13-2 4 16,6-2 1-16,-1-4-6 16,1-1-8-16,-2 0-31 15,0-3 6-15,-3 2-7 16,-7 3 26-16,-3 2 17 15,-1 7-8-15,-2 5-12 16,-3 4 23-16,3 4 0 16,-3-4 12-16,2 1-2 15,3-4-4-15,-1-1-5 0,4-7 4 16,-4-6 5 0,1-5 0-16,4-1 11 0,2-3 1 15,3-19-5-15,2-2-6 16,-4-4-6-16,-4 0-5 15,1-3 0-15,-1 2-3 16,-2-1-27-16,-1 2 16 16,-1 1 12-16,-1 7 2 15,0 7 3-15,-3 6 8 16,-2 3 16-16,0 4 5 16,0 0-20-16,0 0-8 15,2 0-4-15,3 4-9 16,-1 16 9-16,2 6 0 15,1 5 0-15,2 0 1 16,-2 1-1-16,2 0 3 0,-5-1-5 16,1-5 2-16,-5-4 0 15,2-4 7-15,-2-6-7 16,0-3 1-16,0-4 0 16,0-5 1-16,2 0 7 15,3 0 6-15,1-24 7 16,3-10-16-16,3-4-5 15,1 1 1-15,-2 3-2 16,0 6 1-16,4 5-1 16,-1 2-4-16,3 5 2 15,-1 4 1-15,-5 8 0 16,-1 0 1-16,-4 4-10 16,-3 0 6-16,-3 0-12 15,0 13 12-15,0 10 4 0,0 2 0 16,0 1 0-16,2 2 0 15,0-2-3-15,2-2 3 16,0-2 4-16,4-4-4 16,-2-4-1-16,1-6 1 15,-1-4 3-15,6-4 1 16,1 0 3-16,5 0 2 16,2-20 2-16,0 0-8 15,-5-5-1-15,-1 1 3 16,-1 1-5-16,1-5-3 15,-1 2 3-15,-1 1 4 0,3 5-4 16,-3 4 0-16,-4 8 1 16,-6 4 0-16,0 4-2 15,-2 0-9-15,0 0-3 16,0 4-1-16,0 12 10 16,0 6 4-16,0 2 1 15,0 5-1-15,0 3 3 16,0 3 0-16,0 2 11 15,0 1-9-15,0-2-2 16,9-2 2-16,5-6 3 16,3-7-4-16,4-9-4 15,-1-12 9-15,2 0 1 16,-6-3 0-16,-3-21 12 16,-4-2-22-16,-4-4 0 0,-1-3-3 15,-2-2-20-15,-2-1 6 16,0 1-11-16,0 3 23 15,-13-2 4-15,-5 2-1 16,-3 5 1-16,4 6-1 16,1 9 4-16,5 7 0 15,5 5 9-15,-2 0 2 16,2 0-13-16,-3 7 0 16,1 10-1-16,0 3-1 15,2 4 2-15,1 1-1 16,-1 3 1-16,4 4 0 15,2 3 8-15,0 2 2 0,0-5-3 16,11-1 5-16,9-7-3 16,-1-7-3-16,2-5-5 15,1-12 1-15,3 0 3 16,-1-3 15-16,3-23-8 16,2-8-11-16,-5-4 1 15,3-3-2-15,-2 1-22 16,-3 0-18-16,-6 3 24 15,-3 0 9-15,-6 7 4 16,-3 8 3-16,-1 10 0 16,-1 6 6-16,-2 4 9 15,0 2 3-15,0 0-10 16,0 0-8-16,0 0-2 0,0 14-13 16,0 12 15-1,0 5 1-15,-2 4-1 0,2 4 0 16,0 1-1-16,0-3 4 15,6-4-1-15,10-5-2 16,-1-10 0-16,1-9 3 16,-1-6 2-16,1-3 0 15,4-15 6-15,2-16-2 16,-3-7-7-16,-6-2-2 16,-3-1-25-16,0 2 8 15,-1 1 3-15,-3 1 10 16,-4 7 4-16,3 5 0 0,0 6 2 15,-3 9 0-15,0 6 5 16,-2 2 1-16,0 2 0 16,0 0-4-16,0 0-4 15,0 0-17-15,0 10 9 16,0 12 5-16,0 8 2 16,4 6 1-16,5 5 4 15,5 0 3-15,3-1 11 16,4-3-16-16,-1-5 4 15,-1-8 4-15,-2-6-10 16,-4-14 12-16,5-4-10 16,-3-8 10-16,1-28 6 15,-1-10-6-15,-3-9-6 16,-4-7 0-16,-3-4-6 16,-3-5 0-16,-2 4-1 0,0 1 1 15,0 11 2-15,0 9-2 16,0 12 0-16,4 14 0 15,-2 8 23-15,4 9 0 16,-6 3-8-16,0 0-7 16,0 0-8-16,0 0 0 15,0 0-3-15,0 13-12 16,0 9 15-16,0 10 1 16,0 8-1-16,0 13-3 15,0 6 3-15,6 13 2 16,5 5-2-16,-2-6 0 15,2-10 0-15,0-16 0 0,3-19 0 16,1-14 5 0,3-12-5-16,4 0 0 0,0-16 12 15,3-16-8-15,-2-8 1 16,-4-11 5-16,-1-3-10 16,-3-4-2-16,2 0-5 15,-4 8 2-15,-4 4 5 16,-7 7 0-16,-2 11 0 15,0 5 0-15,0 6 2 16,-4 10-1-16,-1 1 0 16,3 6-1-16,-1 0-5 15,-1 0 5-15,-2 0-16 16,-7 16 15-16,-1 3-4 16,3 8 0-16,-3 6 3 15,5 10 4-15,3 9-2 0,4 8 0 16,2 6 0-16,0 4 1 15,2-6-1-15,13-5 0 16,8-11 0-16,1-11 1 16,3-11 0-16,0-11-1 15,-5-9 0-15,-4-6 1 16,-3 0 8-16,-1 0-8 16,-6-21-1-16,1 0-19 15,1-9-45-15,0-4 2 16,7-9 6-16,-4 1 17 15,3-1 18-15,-3 6 21 16,-3 11 1-16,0 8 1 0,-6 8 11 16,1 8 2-16,-5 0-3 15,0 2 1-15,0 0-13 16,0 6-11-16,0 13 11 16,-3 5 16-16,-3-3 7 15,-2-3-9-15,6 2-3 16,0 2 14-16,2 3-9 15,0 3-4-15,0 2 9 16,0 2 9-16,0 0-18 16,14-4 1-16,3-6-1 15,8-4 1-15,0-9-13 16,2-9 10-16,2 0-3 16,-5-21 2-16,-6-17-9 0,-10-7-44 15,-5-8-152-15,-3-1-190 16</inkml:trace>
  <inkml:trace contextRef="#ctx0" brushRef="#br0" timeOffset="79722.03">18268 7856 640 0,'0'0'282'0,"0"0"-72"15,0 0-73-15,0 0-34 16,0 0-83-16,0 0-18 15,0 0-2-15,10 16 6 0,-1-10 4 16,-4-3-5-16,-2-2 2 16,-3-1 0-16,0 0 1 15,0 0 8-15,0 0 2 16,0-8-18-16,0 1-7 16,-5 3 4-16,-2 4-16 15,-2 0-83-15,-4 0-18 16,-1 9-50-16,1 11-59 15,-3-1-420-15</inkml:trace>
  <inkml:trace contextRef="#ctx0" brushRef="#br0" timeOffset="82742.08">18930 8179 48 0,'0'0'108'0,"0"0"8"16,0 0-37-16,0 0-11 16,0 0 41-16,0 0 19 15,13-4-8-15,-13 4-33 0,0 0-21 16,0 0-39 0,0 0-17-16,0 0-10 0,2 0-6 15,0 8 6-15,-2-2 13 16,2-4-8-16,-2 1-4 15,0-3 4-15,0 0-1 16,0 0-1-16,0 0 7 16,0 0 1-16,0 0 34 15,0-15-32-15,-4-1-4 16,-2 0-2-16,-3 2 1 16,1 0-4-16,0 6-2 15,4 0 0-15,-1 2 14 16,3 2 5-16,0 1-4 15,2 3 4-15,-2 0-7 0,-1 0-14 16,-4 0 0-16,-2 3-2 16,-1 14-1-16,-2 6 3 15,3 5 0-15,5 6 1 16,2 0 2-16,2 4 8 16,0-2-4-16,0-3 1 15,8-8 5-15,9-5-7 16,-5-13-5-16,4-7 0 15,4 0 18-15,-2-28 16 16,2-12-26-16,-2-8 0 16,-7-9 0-16,-2-1-2 15,-2-2-3-15,-3-2-3 16,-2 6-1-16,0 5 1 0,-2 9 3 16,0 10-2-1,0 8 7-15,0 8 5 0,0 9 12 16,0 4 4-16,0 3-7 15,0 0-11-15,0 0-12 16,0 0-5-16,0 10-9 16,0 12 11-16,0 9 3 15,0 5 0-15,0 8 8 16,0 6-8-16,0 11 0 16,0 10 0-16,0 3-1 15,5-2 0-15,-1-11 1 16,1-11 1-16,2-14 3 0,-1-14-7 15,-1-13 3-15,1-6-1 16,1-3 1-16,0 0 8 16,4-12 2-16,-3-14-10 15,8-10-12-15,1-10-36 16,2-7-14-16,6-2-12 16,-3-2 24-16,-2 8 41 15,-4 10 9-15,-6 13 3 16,-5 12 5-16,0 10 15 15,-5 4 4-15,0 0-27 16,2 4-19-16,0 22 14 16,1 6 5-16,-3 6 4 15,0 5-4-15,0-2 1 16,0 1 8-16,4-6-4 16,2-4-2-16,3-7 6 0,1-9-3 15,-2-8 0-15,1-7 5 16,3-1 7-16,-2 0-2 15,4-14 7-15,4-11-23 16,0-8 10-16,1-4-10 16,-3-4-25-16,-3-1-11 15,-1-4 1-15,-3 4 13 16,1 3 4-16,0 7 15 16,-6 11 3-16,-1 9 5 15,-3 10 28-15,0 2 1 16,0 0-34-16,0 3-1 15,-12 17-5-15,1 1 1 0,2 3 1 16,9 4 2-16,0-2-1 16,2 6 6-16,30 0 2 15,1-4 17-15,0-1-4 16,-10-8-11-16,-12-4-5 16,-9-4-4-16,-2 2 4 15,-4-3 0-15,-23-5-1 16,-11-1 7-16,-4-4-8 15,-1 0-39-15,1 0-48 16,2-8-120-16,6-17-509 16</inkml:trace>
  <inkml:trace contextRef="#ctx0" brushRef="#br0" timeOffset="83044.9">19252 7796 739 0,'0'0'251'0,"0"0"-235"16,0 0 1-16,0 0 13 15,0 0-8-15,0 0-8 16,59 101 6-16,-43-101 9 16,-6 0 9-16,-5 0 1 15,-3-7 31-15,-2-11-31 16,0-1-28-16,0-4-9 0,-11 3-2 15,0 6-2-15,-3 4-4 16,4 6-20-16,-2 4-11 16,3 0-14-16,5 4-28 15,4 14 7-15,0 5-12 16,0-6-108-16,20 2-342 16</inkml:trace>
  <inkml:trace contextRef="#ctx0" brushRef="#br0" timeOffset="83366.73">19651 7768 502 0,'0'0'367'0,"0"0"-227"15,0 0-10-15,0 0-68 16,0 0-19-16,0 0-20 15,45-19-23-15,-42 38 2 16,-1 11 16-16,0 5 22 16,-2 14 7-16,0 9-18 15,0 10-17-15,2 9-2 16,5-3-4-16,2-4-5 16,2-16 5-16,-2-14-3 15,0-12 1-15,-4-14-1 16,-5-5 1-16,0-9-4 15,0 0-89-15,0 0-65 0,-7-16-195 16,-9-10-400-16</inkml:trace>
  <inkml:trace contextRef="#ctx0" brushRef="#br0" timeOffset="83816.47">19690 8064 748 0,'0'0'157'16,"0"0"-15"-16,0 0-35 15,0 0-54-15,0 0-36 16,0 0-9-16,75-71-1 16,-41 64-3-16,3 7 3 15,4 0-7-15,1 0 1 16,1 21-2-16,-5 9 0 0,-9 8-3 16,-12 6 4-1,-10 0-2-15,-4-2 2 0,-3-5 6 16,0-12-4-16,-8-6-2 15,-3-7 1-15,5-7 2 16,-1-5-3-16,0 0 1 16,3 0 9-16,-3-20 3 15,7-7-3-15,0-10-10 16,0-3-3-16,9 2-1 16,9 0-2-16,2 8 6 15,-2 6 0-15,0 7 2 16,-3 8 2-16,-3 6 4 0,1 3-3 15,-3 0 8 1,4 5-9-16,5 17 9 0,-2 9 7 16,1 6 23-16,-5 1 10 15,-2 0-30-15,-6-1-16 16,-3-12 1-16,-2-3-8 16,0-11-82-16,0-11-126 15,-18 0-214-15</inkml:trace>
  <inkml:trace contextRef="#ctx0" brushRef="#br0" timeOffset="83975.38">20168 7728 906 0,'0'0'215'0,"0"0"-208"16,0 0-7-16,0 0-85 0,0 0-68 15,0 0-441-15</inkml:trace>
  <inkml:trace contextRef="#ctx0" brushRef="#br0" timeOffset="85428.54">20338 7778 5 0,'0'0'636'0,"0"0"-440"0,0 0-104 16,0 0-8-16,0 0-9 15,0 0-21-15,38 18-16 16,-26 2 11-16,-4 6-12 16,1 4 5-16,-3 5-18 15,4 5-3-15,-10-1-7 16,2 6-2-16,-2-1 3 15,0 3-10-15,0-6 2 16,0-7-6-16,0-10 11 16,0-12-5-16,0-7-3 15,0-5 3-15,0 0 11 16,0 0 19-16,0-21-1 0,0-9-8 16,2-8-20-1,9-1-7-15,10 0 0 0,5 5-1 16,3 5-8-16,0 11 6 15,-5 7-7-15,-1 6 9 16,-7 5-2-16,-5 0-3 16,-7 5 3-16,-4 16-7 15,0 6-7-15,0 3 4 16,-2 2-14-16,-18 1 15 16,-9-6 6-16,2-3 2 15,-2-6 1-15,0-8-4 16,11-4 5-16,5-6 0 0,4 0 1 15,4 0 8-15,3-18 1 16,2 0 1-16,0-2 3 16,0 8 15-16,0 4-7 15,0 4-1-15,2 4-12 16,3 0-5-16,-2 0-3 16,1 0 0-16,0 4-7 15,3 10 6-15,2 2 2 16,2 5 0-16,0 0-1 15,5-1 4-15,-5 0-4 16,7-6 0-16,-3-6 1 16,6-8-1-16,0 0 6 15,4-4-2-15,0-15-4 0,-7-4-3 16,-1-2-11 0,-5-1-8-16,1-3-10 0,-2 0 13 15,-2-3 7-15,4 1 12 16,-4 4-1-16,3 0 1 15,1 8-1-15,-4 6 1 16,-2 6 2-16,-5 6 5 16,-2 1-5-16,0 0-2 15,0 0-16-15,0 14 5 16,-2 8 9-16,-3 2 2 16,3 2-1-16,-1 1 1 15,-1 6 5-15,2 1 6 16,-1-2-4-16,3-3-2 15,0-8-1-15,0-3 0 0,3-6 3 16,8-5-3 0,0-6 4-16,-2-1-6 0,-3 0 0 15,2 0-2-15,0 0-32 16,1-8 14-16,3-11-19 16,3-8 5-16,3-7 5 15,1 2 20-15,0 0-2 16,-6 6 8-16,-2 6-1 15,-2 6 2-15,-3 5 1 16,-1 6 5-16,-2 3 4 16,1 0-10-16,3 0-16 15,1 20 7-15,6 2 9 16,4 4 3-16,0-1 7 16,-1-4 7-16,1-3-3 15,0-6-7-15,-2-3 1 0,-2-6-7 16,-2-3 12-16,-1 0-1 15,3-26 2-15,-3-9-13 16,1-11-1-16,-2-1-52 16,-1-1 15-16,-2 4-2 15,-2 2 10-15,-5 3 10 16,0 5 18-16,0 8 1 16,0 9 30-16,0 8 19 15,0 5 2-15,0 4-1 16,0 0-29-16,0 0-14 15,0 0 4-15,0 0-4 16,0 0-7-16,0 0-3 0,0 10-5 16,0 7 1-16,0 7 7 15,0 7 0-15,0 7-1 16,0 9 2-16,-3 4 16 16,1 6 1-16,2 3 4 15,0-4-3-15,0-10-15 16,2-9 11-16,12-16-8 15,4-12-3-15,-1-7-4 16,1-2 12-16,2 0 5 16,-2-17-13-16,0-7 2 15,-7-2-6-15,-2-6-40 16,-3-4-60-16,-6 1-106 16,0 2-96-16,-4 3-235 0</inkml:trace>
  <inkml:trace contextRef="#ctx0" brushRef="#br0" timeOffset="85602.43">21165 8006 721 0,'0'0'318'15,"0"0"-76"-15,0 0-116 16,0 0-88-16,0 0-17 16,0 0 3-16,154-134-7 15,-127 112-6-15,-7 4-9 16,-5 6-4-16,-7 8-47 15,-2 4-126-15,-2 0-241 0</inkml:trace>
  <inkml:trace contextRef="#ctx0" brushRef="#br0" timeOffset="86846.14">21441 8260 37 0,'0'0'69'16,"0"0"31"-16,0 0-75 15,0 0 13-15,0 0 33 16,0 0 6-16,21-69-19 0,-15 51 38 16,4-6-9-16,1-1-7 15,2 0 8-15,1-3 3 16,-2 4 7-16,0 2 18 15,-1 5-53-15,-4 8-18 16,-3 4-12-16,-2 4-13 16,0-2-11-16,-2 3-6 15,5 0-1-15,-2 0 3 16,3 0-1-16,5 4 7 16,-2 10 11-16,0 5-5 15,-2 7-13-15,-1 2 3 16,0 1-1-16,2-3-4 0,-4-9 3 15,-2-5-3-15,1-7 1 16,-1-5 0-16,4 0 7 16,4-9 3-16,1-13-13 15,2-4-5-15,-4 3-16 16,-2 6 2-16,-3 5-1 16,-2 6 1-16,0 0 7 15,5 2 12-15,0 2 0 16,0-2 3-16,1 4-3 15,-1 0 15-15,5 0 12 16,0 6-4-16,7 10-6 16,-2 1-8-16,3 0 0 15,1-1-7-15,-4-3 14 16,-3-4-13-16,-5-6 5 16,-7-3-1-16,0 0-1 0,-2 0 2 15,0 0 4-15,0-9-12 16,0-15-5-16,0-6-67 15,0-4 9-15,0 1 7 16,0 4 21-16,0 10 24 16,-7 8 11-16,1 3 27 15,-4 5 28-15,4 3-15 16,-3 0-35-16,-2 0-5 16,-2 3-3-16,0 12 3 15,-4 2 1-15,7 2 0 16,1-1-1-16,4 5 12 15,5 1-6-15,0-4 3 0,0 2-6 16,9 0 5-16,4-5-2 16,3 0 0-16,0-2-4 15,-3-10 6-15,3-5-7 16,-3 0 13-16,0 0-7 16,-2-14 6-16,1-9-10 15,-1-6-3-15,-3 0-18 16,2-2 4-16,1 4 5 15,0 1 9-15,5 4-1 16,-1 7-1-16,-1 3 2 16,-4 6 19-16,-5 3 2 15,0 3-6-15,2 0-15 16,-1 11-4-16,0 14 4 0,-1 10 7 16,-1 1 3-1,1-1 1-15,-2 0-9 0,1-9 0 16,-2-8 2-16,-2-5-2 15,0-10 1-15,0-1-2 16,0-2 0-16,0 0 5 16,0 0 4-16,2-14 9 15,5-11-19-15,-1-10 0 16,4-2-11-16,-4-2-6 16,5 3 6-16,1 5 1 15,-1 8 7-15,1 6 0 16,0 7 3-16,-1 5 0 0,1 5 0 15,1 0 3 1,3 0 1-16,-1 0 4 0,5 13 2 16,0 3 10-16,-6 2-12 15,-6 3-8-15,-6 1 1 16,-2 0-1-16,0-2 2 16,0-4-2-16,0-3-33 15,0-8-30-15,0-5-46 16,-10 0 14-16,-11-16-31 15,4-17-142-15</inkml:trace>
  <inkml:trace contextRef="#ctx0" brushRef="#br0" timeOffset="87034.03">21959 7698 1417 0,'0'0'71'0,"0"0"-58"16,0 0-11-16,0 0 6 15,0 0-8-15,0 0-246 16,-107 24-625-16</inkml:trace>
  <inkml:trace contextRef="#ctx0" brushRef="#br0" timeOffset="88412.38">22859 7850 238 0,'0'0'106'0,"0"0"-85"16,0 0 30-16,0 0 27 15,0 0-18-15,0 0 15 0,-10-11-12 16,10 11-10 0,0 0 13-16,0 0-3 0,0 0-19 15,0 0-3-15,0 0-16 16,0 0-5-16,0 0-6 15,0 0 0-15,0 0 0 16,-2 0 7-16,2 1-16 16,-3 17 2-16,3 9 9 15,0 1 3-15,0-2-3 16,0-3-7-16,9 0 5 16,2-2-9-16,3-7 6 15,-6-5-8-15,-1-6 4 16,-3-3 1-16,-2 0 2 15,0 0 17-15,-2-12-10 0,0-11-17 16,0 3-32-16,-10-4-25 16,-9-1-17-16,4 0 36 15,-1-1 17-15,1 3 20 16,6 2 2-16,0 7 4 16,2 3 30-16,5 5 54 15,2 2-14-15,0 4-12 16,0 0-28-16,0 0-5 15,0 0-30-15,0 0-13 16,11 14 9-16,14 7 4 16,2 0 5-16,-1-5-2 15,1 0-3-15,-4-7 7 16,-2-1-3-16,2-8 4 0,0 0-5 16,-4 0 7-1,4-15 6-15,1-13-2 0,-1-5-6 16,-4-4-8-16,-1-1 0 15,-9 4-2-15,-5 2 1 16,0 3 1-16,-4 8-2 16,0 5 2-16,0 6 4 15,0 6-4-15,0 4-2 16,-17 0-8-16,-3 8-5 16,-7 16 10-16,1 8 5 15,2 1 0-15,3 0 0 16,13-3 0-16,3-1 1 0,5-8 0 15,0-5-1 1,7-6-3-16,13-6-4 0,4-4 7 16,1 0 9-16,-3 0-9 15,-7 0-2-15,-1 0-33 16,-5 0 6-16,-1 0 15 16,4 0 3-16,-1 4 4 15,5 13 1-15,-1 1 6 16,1 4-6-16,-1-1 6 15,-1 0 12-15,1-3-4 16,-1-4 4-16,-1-5-3 16,-4-5-3-16,5-4 4 15,1 0-10-15,5-11-4 16,9-11-153-16,2-8-182 16</inkml:trace>
  <inkml:trace contextRef="#ctx0" brushRef="#br0" timeOffset="89581.97">23887 7781 630 0,'0'0'225'0,"0"0"-182"15,0 0-27-15,0 0 26 16,0 0 8-16,0 0-14 15,34 3-13-15,-24-3-2 0,0 0-2 16,1-10-6-16,0-3 2 16,-2-4-5-16,4-3-10 15,-4-1-27-15,0-4-35 16,0 3 23-16,-7 4-5 16,-2 2 5-16,0 4 23 15,-2 1 12-15,-13 4 2 16,-3 5-6-16,-1 2 8 15,2 0 12-15,1 0 5 16,5 4 14-16,-5 8 10 16,3 4 28-16,2 7-9 15,-2-2-20-15,4 9-10 16,2 3 1-16,2 4-7 0,5 1-9 16,0-2-2-16,0-2 1 15,0-8-4 1,5-8-3-16,8-5-3 0,3-9-2 15,2-4-1-15,9 0 41 16,-5-17-1-16,5-6-29 16,2-7 4-16,-3-2-10 15,10 6-1-15,0-3-10 16,2 7 5-16,-3 6 0 16,-6 4 2-16,-4 8-2 15,-9 2-8-15,-3 2 3 16,-7 0-3-16,-1 13-22 0,-5 8 14 15,0 5 16-15,0 4 0 16,0-2 5-16,-7 0-4 16,1-1 0-16,-3-9 8 15,2-6-4-15,4-5-1 16,1-3-3-16,2-4 2 16,0 0 8-16,0 0 2 15,0-5-13-15,0-18 0 16,14-4-50-16,-3-5 12 15,7-3-23-15,-3 3-12 16,1 2 41-16,-1 0 26 16,-6 6 6-16,1 4 2 15,-6 8 10-15,-4 6 27 16,0 3 3-16,0 3-1 16,0 0-35-16,0 0-6 0,-14 14 0 15,1 6 0-15,2 1 0 16,4 3 0-16,3 1 10 15,4 0 12-15,0 3 6 16,0-2-10-16,18-1-9 16,4-4 3-16,2-7-9 15,3-6 5-15,6-8-4 16,4 0 6-16,3-18-7 16,-3-14-3-16,-6-7-62 15,-4-6-12-15,-8-3 29 16,-9-1 13-16,-5 3 32 15,-5 1 5-15,0 9 36 0,0 10 25 16,0 9 27-16,0 12-28 16,0 2-28-16,0 3-15 15,0 0-14-15,0 0-5 16,0 0-1-16,0 0-2 16,0 0-3-16,0 0 3 15,0 21 0-15,8 11 10 16,4 15 9-16,-6 20-13 15,3 16-4-15,-5 21-1 16,4 12 1-16,3 16 0 16,-3 2-1-16,6-4 2 15,-3-15-3-15,-2-23 1 16,-2-22-1-16,0-26-16 0,-1-20-5 16,-4-19-26-16,0-5-43 15,1-30 13-15,-3-19-223 16,0-11-562-16</inkml:trace>
  <inkml:trace contextRef="#ctx0" brushRef="#br0" timeOffset="91443.42">24591 7736 391 0,'0'0'661'0,"0"0"-536"16,0 0-66-16,0 0-43 15,0 0-9-15,0 0-4 16,197-132-3-16,-164 132-2 0,-6 10-5 16,-9 9 6-16,-12 2-2 15,-6-1 1-15,0 2 2 16,-2-4-2-16,-25 0-1 16,-6-1 3-16,2-5 1 15,-3-3 1-15,5-5 2 16,10-4-2-16,3 0 4 15,9 0 19-15,5 0 30 16,0 0 5-16,2 0-6 16,0 0-15-16,0 0-11 15,0 0-13-15,0 0-9 0,0 0 4 16,0 0-8 0,0 0-2-16,0 0-3 0,0 0-2 15,0 8 2-15,0 6-1 16,2 4 4-16,11-2 0 15,7-2 0-15,5-5 0 16,6-6 7-16,5-3-7 16,-3 0 13-16,0-14-5 15,1-8-8-15,-5-3-7 16,0-4-12-16,-4 1-24 16,-5 0-20-16,-3 4 22 15,-3 2 23-15,-1 3 14 16,-4 5 1-16,-2 1 1 15,-3 5 2-15,-1 0 0 0,-3 2 0 16,0 2 0-16,0-2-2 16,0 2-1-16,-3-3 0 15,-6 4-1-15,-2 1 1 16,-2-3 1-16,-1 4 1 16,3 1 0-16,2 0 1 15,2 0-5-15,-1 0 3 16,1 3-7-16,-2 17 9 15,4 8 0-15,-1 2 0 16,6-1 3-16,0 3 1 16,0-2 10-16,14-5-3 15,14 0 4-15,6-7 1 16,-3-8-9-16,3-8 3 0,-7-2 0 16,-4 0-3-1,0-18 4-15,-7-6 0 0,-3-1-5 16,-5-6-2-16,2-4-3 15,-3 2-1-15,-1-3 2 16,8 1 0-16,-1 2-1 16,5 2 13-16,-1 9 20 15,-5 10-8-15,-5 6-8 16,-7 6-8-16,0 0-10 16,0 10-16-16,0 15 16 15,-7 3 3-15,4-1-2 16,3 0 4-16,0-4-3 0,0-2-4 15,12-7 0 1,1-2 2-16,3 0-14 0,-1-3 14 16,1 4-19-16,-5-1-5 15,-7 0-17-15,0-3 9 16,4 2 26-16,-2-2 4 16,5-2 0-16,5-2 2 15,-1-2 5-15,1-3 6 16,2 0 4-16,-7 0-7 15,4 0 4-15,2-8-4 16,-5-8 0-16,9-2-6 16,-6-1 1-16,5-6 2 15,1 1-5-15,-6-2-24 16,1 2 10-16,-7 2 13 16,-3 1 0-16,-6 8-1 0,0 4 4 15,0 6 16-15,0 3-3 16,0 0-8-16,0 0-5 15,0 0-2-15,0 0-9 16,0 7-5-16,0 14 14 16,0 5 2-16,0 4 0 15,0 2-2-15,0 2 7 16,0 0-5-16,0-2 1 16,0-3-3-16,2-6 0 15,10-11 2-15,7-9 1 16,4-3-1-16,10-17 10 15,-2-19-12-15,3-4-6 0,-3-3-13 16,-4 5 3-16,-2 1 11 16,-1 7 4-16,-3 5 1 15,-11 10 6-15,-3 2 18 16,-5 9-3-16,0 4-8 16,-2 0-9-16,5 0-4 15,-5 12-8-15,5 12 4 16,-3 2 3-16,0 2 1 15,2 1 1-15,1-3 0 16,-1-1 4-16,-2-1-5 16,0-3 4-16,-2-5-4 15,0-7-2-15,0-4-3 16,0-5-19-16,0 0 12 0,3-17 10 16,13-17-20-1,-3 1-16-15,3 3 33 0,1 2 4 16,-3 8 1-16,1 3 0 15,-1 9 4-15,-8 7 13 16,3 1 1-16,1 0-17 16,-2 4-1-16,3 18 0 15,-1 5 4-15,3-2 8 16,-5 2-1-16,0 0-6 16,-4-5-1-16,-2-5 1 15,2-2-5-15,-1-7 4 16,-3 1-2-16,0-8-1 0,0-1-1 15,0 0-42 1,0 0 32-16,4-21 5 0,4-5-40 16,6-6 29-16,2-3 11 15,4 0 5-15,0 4 0 16,2 3-3-16,-2 6 1 16,-4 6 2-16,-3 9 4 15,-2 6 13-15,-1 1 9 16,-4 0-16-16,5 15-7 15,3 9 19-15,-1 5 16 16,-1 0-13-16,1-2-11 16,-5-1-3-16,4-8-6 15,-6-4-3-15,-1-6 2 16,-3-8-4-16,2 0-6 16,3-3-27-16,0-22-64 0,-3-11-154 15,-4-8-418-15</inkml:trace>
  <inkml:trace contextRef="#ctx0" brushRef="#br0" timeOffset="91626.32">26061 7045 1224 0,'0'0'181'15,"0"0"-154"-15,0 0-27 16,0 0-29-16,0 0-218 0,0 0-632 16</inkml:trace>
  <inkml:trace contextRef="#ctx0" brushRef="#br0" timeOffset="93678.48">26635 7618 374 0,'0'0'193'16,"0"0"-119"-16,0 0-35 15,0 0 22-15,0 0 3 16,0 0-1-16,66-4-31 16,-60-4-12-16,-1-1 10 15,-1-2 11-15,0-1 0 16,3-2 7-16,-2-3-29 0,-3 2-3 15,0 0-7-15,-2 5 9 16,0 4 10-16,0 4-3 16,0 0 5-16,0 2-29 15,0 0-1-15,0 0-7 16,-6 0 6-16,0 0 2 16,0 0-1-16,2 0 1 15,-3 0 3-15,-1 9-4 16,0 6 1-16,4 6-1 15,0 2 4-15,1 3-1 16,3 5-2-16,0-4 1 16,0 2 3-16,0-9-1 15,3-4 1-15,9-8 2 16,7-2 7-16,-3-6-5 16,1 0 4-16,1 0-9 0,0-4 5 15,2-18-9-15,5-5-15 16,-1-2-9-16,0-5 19 15,1 1 5-15,-3 1 1 16,5 6 2-16,-2 4 0 16,-6 8 18-16,-7 7 10 15,-3 7-11-15,-5 0-20 16,0 9-12-16,1 15 12 16,-5 7 23-16,0-2-4 15,0 3-4-15,0-3-3 16,-9-1-5-16,0-6-1 15,-2-4-4-15,4-6 0 0,1-6-1 16,6-2 2 0,0-4 0-16,0 0 6 0,0 0 2 15,0-20 13-15,4-8-24 16,16-4-13-16,0-2 13 16,2 0 0-16,1 3 0 15,-1 7-1-15,-2 4 1 16,0 4-1-16,-7 8 0 15,-1 4-4-15,-6 4 7 16,1 0-9-16,-3 0-1 16,4 12 4-16,-2 11 4 15,-2 3 10-15,3-2-6 16,-3-1 3-16,-2-2-6 0,6-7 6 16,-2-4-6-1,-3-6 8-15,3 0-4 0,3-4 7 16,5 0 2-16,3-3-7 15,3-16 8-15,3-5-14 16,-3-6-1-16,-3-2-2 16,4-3-8-16,-8-5-4 15,-5 1 14-15,-2-7-6 16,-6 2 6-16,0 5 4 16,0 9-3-16,0 10 1 15,0 10 5-15,0 5 6 16,0 4 3-16,0-1-3 0,0 2 4 15,0 0-4 1,0 0-2-16,0 0-6 0,0 0 1 16,0 0-6-16,-3 0-4 15,-2 3-1-15,1 18 3 16,-3 9 0-16,3 3 1 16,0 6 1-16,-1 3 0 15,0 2 0-15,3 0-1 16,2 1-1-16,0-7 2 15,0-4 0-15,0-6 0 16,2-6-1-16,10-6-2 16,1-7 3-16,-1-2 2 15,1-5-2-15,7-2-9 16,-1 0-17-16,8-12-64 16,0-11-119-16,-6-9-227 0</inkml:trace>
  <inkml:trace contextRef="#ctx0" brushRef="#br0" timeOffset="93844.59">27364 7395 1008 0,'0'0'218'0,"0"0"-153"16,0 0-42-16,0 0-15 15,0 0-1-15,0 0-7 16,210-44-11-16,-188 32-128 15,-15-2-202-15</inkml:trace>
  <inkml:trace contextRef="#ctx0" brushRef="#br0" timeOffset="94648.48">25659 7263 433 0,'0'0'197'0,"0"0"11"16,0 0-91-16,0 0 9 0,0 0-58 15,0 0-40-15,0-2-6 16,0 2-8-16,0 0-14 15,0 9 1-15,2 8 6 16,8 1 6-16,5 0-9 16,-1-2 3-16,-3-2-5 15,4-6 5-15,-1-4-4 16,-4-4 0-16,2 0 13 16,-3-11 5-16,-7-8 6 15,-2-5-20-15,0-2-2 16,0 4-1-16,-9 2-2 15,-7 8-2-15,10 5 1 0,-1 7-1 16,1 0 0-16,3 25-9 16,1 8-1-16,2 1-99 15,0-8-297-15</inkml:trace>
  <inkml:trace contextRef="#ctx0" brushRef="#br0" timeOffset="157126.34">27737 5712 430 0,'0'-13'114'15,"0"3"-58"-15,0 1 15 16,0 6-9-16,0-1 17 16,0 2 17-16,0 2-34 15,0 0-28-15,0 0-5 16,0 0 13-16,0 0-1 15,0 0-4-15,0 0-21 16,0 0-10-16,0 18-2 16,0 15-4-16,2 18 29 15,0 9 2-15,3 7-1 16,-5 3-7-16,4-2-1 0,-4-2-8 16,2-6-9-16,-2-8 7 15,7-7-12-15,-2-10 8 16,-3-12-2-16,3-9-2 15,-5-13-4-15,4-1-38 16,2-8-49-16,1-27-124 16,-5-16-388-16</inkml:trace>
  <inkml:trace contextRef="#ctx0" brushRef="#br0" timeOffset="157397.94">27790 5817 606 0,'0'0'218'16,"0"0"-123"-16,0 0-29 16,0 0 13-16,0 0-35 15,0 0-28-15,60-47-11 16,-33 47-4-16,-4 0-2 16,-5 0-2-16,-7 9-2 15,-7 8-2-15,-4 0 1 16,0 3 6-16,0 4 11 15,-9 0-2-15,-11-5 11 16,-3 1-19-16,8-11 8 16,4-3-9-16,6-6-57 0,5 0-73 15,0-8-88-15</inkml:trace>
  <inkml:trace contextRef="#ctx0" brushRef="#br0" timeOffset="157771.99">28062 5828 487 0,'0'0'250'0,"0"0"-208"16,0 0-19-16,0 0 46 15,0 0-15-15,0 0-10 16,136 14-27-16,-109-14 0 16,-2 0-13-16,-6 0 9 0,0 0-2 15,-4-11-3 1,-8-1-3-16,0-2 5 0,-7 2-10 15,0-2-2-15,0 2-20 16,0 0 22-16,-5 0 21 16,-9 2-11-16,4 1-10 15,-1 6 5-15,3 1 9 16,4 2 7-16,4 0-5 16,0 0 5-16,0 0-11 15,0 19-4-15,-4 13-3 16,-1 9 27-16,3-1-8 15,2-5-11-15,0-4-8 16,0-4 4-16,0-8-7 0,0-7-9 16,9-9-161-1,7-3-101-15,3-4-461 0</inkml:trace>
  <inkml:trace contextRef="#ctx0" brushRef="#br0" timeOffset="158543.87">28639 5738 738 0,'0'0'170'0,"0"0"-76"15,0 0 1-15,0 0-17 16,0 0-30-16,0 0-28 16,23-14-16-16,-17 14 4 15,0-3-6-15,-2 3-2 0,0-2 2 16,1-2 1-16,-1 1 0 15,-2 0 2-15,0-2 2 16,-2 1-1-16,0-1 0 16,0-1-5-16,0-3 0 15,0 4-1-15,0-4 6 16,0 6-6-16,0-1 2 16,0 2-2-16,0-1 2 15,0 3-1-15,-2 0 2 16,-11 0-6-16,-7 3 2 15,-3 15-2-15,4 4 1 16,0 5 0-16,4 2 1 16,6 0 1-16,0 0 0 15,5-1-2-15,4-4 2 0,0-6 4 16,0-4 0-16,0-6-4 16,0-2 3-16,0-6 0 15,4 0 1-15,3 0 5 16,4-2 0-16,0-16-4 15,0-6-5-15,1-2 5 16,-4 0-5-16,3 2 3 16,1 5-3-16,-1 2 0 15,-3 5 5-15,0 4 1 16,-6 4 5-16,0 1 3 16,0 3-8-16,-2 0-3 15,0 0-3-15,0 0-1 16,2 3-11-16,1 18 11 0,-1 11 1 15,0 11 1-15,-2 9 6 16,0 5-2-16,0 4 1 16,0 1 1-16,-9-1 4 15,3-8-4-15,-4-2 3 16,6-12 3-16,2-9-4 16,2-11 9-16,0-13-8 15,0-3 6-15,0-3 3 16,4 0 16-16,19-23-4 15,10-12-21-15,-2-4-3 16,-2-5-6-16,-2-1-1 16,0 4-4-16,-5 2-19 15,-2 7-23-15,-4 6-47 0,-5 2-100 16,-1 4-101-16,2-4-443 16</inkml:trace>
  <inkml:trace contextRef="#ctx0" brushRef="#br0" timeOffset="158952.63">29072 5799 686 0,'0'0'384'0,"0"0"-283"16,0 0-16-1,0 0 11-15,0 0-40 0,0 0-33 16,51-56-18-16,-31 51-1 16,-3 0-2-16,-2 5-2 15,-7 0-27-15,4 0-32 16,1 0-7-16,-1 10-47 16,-4 8-36-16,-5 2-59 15,-3 4 54-15,0 2 6 16,-19 0 33-16,-4-6 71 15,-4-4 44-15,2-2 156 16,9-8 75-16,7 1-60 16,5-7 4-16,4 0-50 15,0 0-37-15,0 0-33 16,0 0-34-16,13 0-6 0,14 0-15 16,6 0-47-16,8 0-46 15,3 0-103-15,3-3-187 16</inkml:trace>
  <inkml:trace contextRef="#ctx0" brushRef="#br0" timeOffset="159225.47">29478 5805 858 0,'0'0'190'15,"0"0"-75"-15,0 0-2 16,0 0-13-16,0 0-37 0,0 0-23 15,14-74-16-15,-10 74-12 16,-2 0-2-16,-2 0-9 16,0 0-2-16,0 16-6 15,0 16 3-15,0 12 4 16,-2 2 7-16,-5 5-7 16,-2-5 4-16,7-3-1 15,2-6 0-15,0-9-3 16,4-8-62-16,10-13-91 15,5-7-115-15,6-4-194 16</inkml:trace>
  <inkml:trace contextRef="#ctx0" brushRef="#br0" timeOffset="159475.31">29783 5576 1003 0,'0'0'131'0,"0"0"-30"16,0 0-12-16,0 0-59 15,0 0-30-15,0 0-2 16,137 124-1-16,-114-43 6 16,-15 5-3-16,-8 0 2 15,-27-3-2-15,-29-9-70 0,-15-8-26 16,-18-10-9-16,-25-13-137 15,-17-16-254-15</inkml:trace>
  <inkml:trace contextRef="#ctx0" brushRef="#br0" timeOffset="159962.07">27717 5488 154 0,'0'0'144'16,"0"0"-80"-16,0 0 43 15,0 0-2-15,0 0 2 16,0 0 15-16,0-67-19 16,0 62-12-16,0 1 16 0,0 1-14 15,0 3-23 1,0 0-29-16,0 0-26 0,0 0-6 15,0 0-9-15,-5 0-4 16,-13 23-5-16,-13 19 9 16,-2 21 24-16,-9 18 1 15,8 13-11-15,8 11 4 16,7 3-7-16,13-4-3 16,6-8-4-16,0-9-2 15,25-17-2-15,26-16-8 16,18-20-133-16,11-22-230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1T04:14:34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3876 11426 107 0,'0'32'137'16,"0"0"-49"-16,0 0 8 16,0 1-4-16,0-4-9 15,0-3-14-15,0 0 4 16,0-2-2-16,0 0-9 15,0 0-29-15,0-3 9 16,0-2-1-16,0-2-22 16,0-6 2-16,0-2-12 15,0-3-1-15,0-4-4 16,0-2-2-16,0 0 33 0,0 0 29 16,0 0 29-1,0-2-1-15,0-18-20 0,0-11-51 16,0-2-10-16,0-7-8 15,7-3 1-15,1 1 1 16,6-4-5-16,4 4 4 16,0 2-3-16,-1 5 12 15,-1 8-8-15,1 3-5 16,-3 6 0-16,-1 3 7 16,-1 3-7-16,-3 7-5 15,-3-2 0-15,1 6 5 16,-4-4 2-16,1 5-1 15,-2 0-1-15,0-1 5 16,-2 1-5-16,0 0-2 0,3 0-3 16,1 0 2-16,0 0-5 15,6 10 3-15,-2 13-2 16,3 9-4-16,1 6 11 16,-6 6 7-16,5-1-5 15,-6-3-2-15,1-6 3 16,1-8-1-16,-2-6 2 15,3-6-3-15,4-7-1 16,-3-4 2-16,4-3 1 16,3 0 24-16,3 0 7 15,4-20-3-15,1-8-11 16,3-7-9-16,-2-2-4 16,-3 4-7-16,-2 2 0 0,-2 7-1 15,-5 10-40 1,-4 10-21-16,0 4-180 0,-4 6-281 15,-5 24-159-15</inkml:trace>
  <inkml:trace contextRef="#ctx0" brushRef="#br0" timeOffset="1475.23">3752 11439 122 0,'0'0'292'0,"0"0"-206"15,0 0-17-15,0 0 2 16,0 0 12-16,0 0-26 16,-17 0-28-16,17 0-8 15,-2 0 7-15,2 0 1 16,0 0 10-16,0 0-3 15,-2 0-4-15,0 0-2 16,-2 0-4-16,-1-2-9 16,0-1-7-16,3-1 11 15,0-4 13-15,2-2-6 16,0-4-14-16,0-3-13 16,0-3-1-16,2 2-4 0,12 0 2 15,-3 4 2-15,-3 4 4 16,-2 5-1-16,-2 1-3 15,-4 4 4-15,0 0-4 16,0 0-13-16,0 0 1 16,4 0-9-16,-2 8 13 15,3 13-8-15,-3 8 9 16,0 7 7-16,-2 8 5 16,0 0-4-16,0 2 3 15,0-2 2-15,0-7-6 16,0-5 8-16,0-5-2 15,0-5 1-15,0-8-5 16,0-2 0-16,0-8-1 0,0-2 2 16,0-2 1-1,0 0 2-15,0 0 21 0,0 0 2 16,0-4 38-16,6-17-15 16,4-8-45-16,-1-5-1 15,1-2-3-15,0-4-3 16,-1 0-28-16,2 1-1 15,2-2 2-15,3 9 14 16,0 2 5-16,1 4-8 16,1 3 4-16,0 4 12 15,0 0 0-15,-4 7 1 16,-6 4-3-16,1 2 2 0,-5 2-6 16,6 2-7-1,0 2 2-15,3 0 11 0,1 0 6 16,-5 0-5-16,-3 0 1 15,2 0-2-15,-6 0 4 16,-2 0 2-16,0 0 1 16,0 0 0-16,0 0 2 15,0 0-4-15,0 0-2 16,0 0-1-16,0 0-2 16,0 0 3-16,0 0-2 15,0 0 1-15,0 0-2 16,0 0-5-16,0 0-15 15,0 2-6-15,0 14 26 16,2 6 0-16,3 3 1 16,1 4-1-16,0 7 0 0,2 4 0 15,-6 5 5-15,2 1-2 16,-1-1-3-16,1-6 2 16,0-5-1-16,3-6 3 15,2-8 4-15,2-7-1 16,2-8-2-16,5-5 10 15,9 0 23-15,9-14 23 16,3-14 3-16,2-6-40 16,-5-4-13-16,-7-2-3 15,-7 4-7-15,-4 4 2 16,-9 10 1-16,-5 8-4 16,-4 5-9-16,0 5-47 0,0 3-46 15,0 1-107-15,0 0-143 16</inkml:trace>
  <inkml:trace contextRef="#ctx0" brushRef="#br0" timeOffset="2257.77">3673 12010 763 0,'0'0'229'16,"0"0"-139"-16,0 0-44 16,0 0 7-16,0 0 13 15,0 0-26-15,2 1-40 0,23-1 0 16,17 0 17 0,20 0-3-16,10 0-5 0,6 0-1 15,-6-3-1-15,-6-2-7 16,-8 1-33-16,-7 2-92 15,-12 1-121-15,-16-2-147 16</inkml:trace>
  <inkml:trace contextRef="#ctx0" brushRef="#br0" timeOffset="2526.67">3548 12114 986 0,'0'0'211'0,"0"0"-158"16,0 0 0-16,0 0-19 15,0 0 23-15,0 0-42 16,314 0-15-16,-227 0 6 16,-16 0-2-16,-17 0 0 15,-16 0-4-15,-16 0 2 16,-10-2 3-16,-5 0-5 15,-5 2-2-15,0 0-66 16,0 0-60-16,0 0-266 16,-2 0-331-16</inkml:trace>
  <inkml:trace contextRef="#ctx0" brushRef="#br0" timeOffset="4177.99">5706 11898 495 0,'0'0'92'0,"0"0"-89"15,0 0 6-15,0 0-3 16,0 0-4-16,0 0 3 16,0 0-2-16,-96 71 15 15,92-67 14-15,4-1-2 16,0-3 51-16,0 0 64 15,0 0-49-15,11-3-1 16,5-8-76-16,-3 0-16 0,-4 4 1 16,-5 6 6-16,-1 1-9 15,-3 0-1-15,0 0-7 16,0 0-13-16,0 0-7 16,-12 14 22-16,-5 5 5 15,-6 1 8-15,5-5-3 16,1-1-4-16,7-5 0 15,4-4 2-15,6-3-6 16,0-2 6-16,0 0 13 16,0 0 11-16,4-6-16 15,8-6-1-15,3 0-9 16,3 4 6-16,0 2-4 16,4 2 2-16,-1 4-4 15,-2 0 0-15,-1 0-1 16,-5 17-4-16,-8 10-6 0,-5 9-6 15,-3 10 9-15,-28 5 7 16,-2-3 9-16,-1-8-7 16,10-12-2-16,13-14-62 15,11-14-137-15,11-21-456 16</inkml:trace>
  <inkml:trace contextRef="#ctx0" brushRef="#br0" timeOffset="6277.59">6981 11514 149 0,'0'0'180'16,"0"0"-59"-16,0 0-20 0,0 0-21 15,0 0-3-15,0 0-26 16,0 0 2-16,5-40-20 16,-5 31 14-16,0 4 3 15,0 3 0-15,0-2-15 16,0 1-9-16,0 3-5 15,0 0-1-15,0 0-5 16,0 0 4-16,0 0-10 16,0 0 26-16,0 0-12 15,4 0-5-15,2-3-4 16,8-8 1-16,7-3 24 16,2-9-28-16,4-4 5 15,-2-3-12-15,-2-3-4 0,-6 0 1 16,-5-1 1-1,-4 0 3-15,-6 0-3 0,-2 1 2 16,0-2 3-16,0 1-6 16,0 4 11-16,0 2 1 15,0 3-8-15,0 10-4 16,0 0 12-16,0 8-5 16,0 2 0-16,0 3-2 15,0 2-1-15,0 0-1 16,0 0-4-16,0 0-13 15,0 9-13-15,0 22 6 16,0 15 17-16,0 18 3 0,0 8-1 16,0 21 1-1,0 14 0-15,0 10 0 16,0 6 1-16,-2-9 0 0,-2-7 1 16,-3-11 3-16,0-11-2 15,3-15 1-15,-1-17-4 16,1-14 0-16,2-15 4 15,0-12-2-15,2-12-2 16,0 0-27-16,0-21-83 16,0-20-271-16</inkml:trace>
  <inkml:trace contextRef="#ctx0" brushRef="#br0" timeOffset="6585.42">7057 11462 951 0,'0'0'91'16,"0"0"-1"-16,0 0 1 15,0 0-32-15,0 0-58 16,0 0 0-16,134-166-1 16,-88 163 2-16,-1 3-2 15,-9 0-1-15,-9 12-5 16,-14 11-5-16,-8 0-1 15,-5 5-6-15,0 5 10 16,-23 1 8-16,-10-4 6 16,-6-2 0-16,2-3-5 0,5-11 3 15,6-5-1-15,6-6-3 16,8-3-42-16,8 0-98 16,4 0-86-16,0-9-366 15</inkml:trace>
  <inkml:trace contextRef="#ctx0" brushRef="#br0" timeOffset="6945.88">6973 11751 355 0,'0'0'258'0,"0"0"-63"16,0 0-17-16,0 0-38 15,0 0-38-15,0 0-38 16,0-3-5-16,31-1-30 16,17-1 9-16,17-1-12 15,7-2-11-15,-1 0-4 16,-5-2-8-16,-8-1-1 15,-10 1 5-15,-15 0-6 16,-8 5-1-16,-14 1-23 0,-7 1-16 16,-4 3-15-16,0 0-36 15,-2 0-43-15,-19 0-35 16,-2 4-14-16,-4 7-305 16</inkml:trace>
  <inkml:trace contextRef="#ctx0" brushRef="#br0" timeOffset="7209.29">7010 11851 636 0,'0'0'233'0,"0"0"-139"16,0 0-28-16,0 0 0 15,0 0-26-15,0 0-11 16,29 0-4-16,7 0 16 0,9 0 13 15,1 0-25-15,-1-5-13 16,-5-2-7-16,-7 1-5 16,-6 4 2-16,-9 0-6 15,-5 2 0-15,-4 0-11 16,-5-3-11-16,4 3-63 16,-2-1-109-16,1-5-220 15</inkml:trace>
  <inkml:trace contextRef="#ctx0" brushRef="#br0" timeOffset="8556.98">9025 11618 780 0,'0'0'126'0,"0"0"-44"16,0 0-23-16,0 0-8 16,0 0-3-16,0 0-21 15,2-49-24-15,0 49 10 16,1 0-7-16,-3 0-2 16,0 0-2-16,0 0-2 15,0 9-20-15,0 7 12 16,0 4 6-16,-11-1-2 15,-4-2 4-15,1-3 3 16,5-6 0-16,3-1 1 0,3-7 0 16,3 0 5-1,0 0 21-15,0-12 35 0,5-8-34 16,12-1-24-16,6 8 9 16,-3 1-2-16,-3 9-14 15,-1 3-5-15,-3 0 5 16,1 20-2-16,-5 9-11 15,-5 6 5-15,-4 5 2 16,0 3 6-16,-2-3 7 16,-9-6 0-16,-1-8-7 15,2-12-8-15,3-12-191 16,3-2-241-16</inkml:trace>
  <inkml:trace contextRef="#ctx0" brushRef="#br0" timeOffset="9823.98">10198 10975 389 0,'0'0'509'15,"0"0"-405"-15,0 0-61 16,0 0 13-16,0 0-3 16,0 0-41-16,116-35-6 0,-89 13-1 15,-3 1-5-15,-4-4-5 16,-11-3-27-16,-2-2-7 16,-7 2 8-16,0 0 15 15,0 5-7-15,0 2 21 16,-14 5-11-16,1 4 11 15,1 3 0-15,0 4 2 16,1 5 2-16,-3 0-2 16,-1 0-7-16,-1 0 1 15,-2 12 6-15,0 4 7 16,2 6-4-16,3 3 5 16,2 8 11-16,4 5-4 0,3 7 9 15,1 4 9-15,3 6-12 16,0 1-10-16,0-3-9 15,0 0 4-15,0-7 6 16,0-4-12-16,0-8 5 16,0-8 1-16,0-6-4 15,0-12 3-15,0-6 8 16,0-2 3-16,7-14 7 16,9-24 4-16,7-12-26 15,3-8-1-15,-4-2 0 16,3 2 3-16,-5 4-1 15,-1 9-2-15,-2 7 2 16,-2 10 1-16,-4 6-3 16,-4 10 22-16,-3 4 21 0,-4 5-5 15,0 2-16-15,0 1-18 16,0 0-4-16,0 4-30 16,0 18 27-16,0 8 3 15,0 10 4-15,0 13-4 16,-4 9 4-16,-5 10-3 15,2 9 2-15,0 10-2 16,5 0 0-16,0-9 3 16,2-11 4-16,0-19 6 15,0-15-10-15,0-10 13 16,0-16-6-16,0-8-2 16,0-3 7-16,2-12 17 15,21-31 32-15,8-19-54 0,4-10-11 16,1-8 3-16,3-1-1 15,-2 10 0-15,-3 8-2 16,-8 17-1-16,-8 14-7 16,-9 14-7-16,-7 15-16 15,-2 3-26-15,0 7-127 16,-22 23 44-16,-9 4-120 16,-1 4-385-16</inkml:trace>
  <inkml:trace contextRef="#ctx0" brushRef="#br0" timeOffset="10686.99">11404 10666 538 0,'0'0'190'0,"0"0"-42"16,0 0-21-16,0 0-28 16,0 0-10-16,0 0-14 15,0 0-22-15,15-55-38 16,-15 55-15-16,0 3-11 16,-8 25-2-16,-15 16 13 15,-4 14 18-15,0 10 5 16,6 12 5-16,5 3 1 15,11 1-7-15,5 0-8 16,0-4-3-16,13-3-7 16,14-9 2-16,7-14 2 0,2-20-8 15,4-19-46-15,-3-15-164 16,-1-23-232-16</inkml:trace>
  <inkml:trace contextRef="#ctx0" brushRef="#br0" timeOffset="11211.93">11783 10894 646 0,'0'0'158'16,"0"0"-65"-16,0 0-5 0,0 0 6 15,0 0-16 1,0 0-19-16,-3-2 10 0,1 2-22 16,2 0-13-16,0 0-19 15,0 0-15-15,-2 10-21 16,2 16 21-16,-2 8 3 16,-2 7 2-16,4 3-5 15,-2-1 8-15,-1-4-3 16,3-5 0-16,-3-6-1 15,3-12-2-15,0-6-1 0,0-10 4 16,0 0-5 0,0 0-87-16,0-16-73 0,8-5-131 15,-2 6-25-15,-4-3 35 16,-2 4 281-16,0 3 4 16,0-1 214-16,0 3 48 15,0 4-61-15,0-1-67 16,0 3-7-16,9-1-32 15,14-1-60-15,6-2-39 16,6 3 23-16,3 1-8 16,0 0-8-16,-2 3-5 15,-1 0-2-15,-1 0-1 16,-1 0-17-16,-2 0-139 16,-4-10-135-16,-4-6-115 15,-13-4-121-15</inkml:trace>
  <inkml:trace contextRef="#ctx0" brushRef="#br0" timeOffset="11526.75">12256 10839 57 0,'0'0'103'15,"0"0"69"-15,0 0 50 16,0 0-61-16,0 0-7 15,0 0-3-15,4-21-40 16,-4 21-15-16,0 0-27 16,0 0-35-16,0 0-34 15,0 21-2-15,2 17 1 0,0 17 1 16,3 14 25-16,-1 6 9 16,-2 6-8-16,-2 5-2 15,2 1-10-15,-2-5-7 16,0-12-3-16,0-16 1 15,0-18-1-15,0-14-4 16,0-15-54-16,0-7-178 16,0-17-131-16</inkml:trace>
  <inkml:trace contextRef="#ctx0" brushRef="#br0" timeOffset="11761.87">12364 10999 919 0,'0'0'177'0,"0"0"-64"16,0 0-50-16,0 0-37 15,0 0-26-15,0 0 0 16,137-35-4-16,-122 56 4 16,-8 2-10-16,-7 6 2 15,0 1 0-15,-24-1 8 16,-10-8 2-16,-4-5-2 15,-2-10-9-15,-2-6-179 0,9 0-223 16</inkml:trace>
  <inkml:trace contextRef="#ctx0" brushRef="#br0" timeOffset="12017.05">12489 10519 793 0,'0'0'459'15,"0"0"-376"-15,0 0-83 16,0 0-3-16,0 0 3 16,0 0 19-16,149 257-16 15,-139-179 1-15,-10-4-4 0,-20-1 1 16,-30-7-1-16,-21-11-2 15,-18-9-150-15,-13-11-210 16,-12-9-481-16</inkml:trace>
  <inkml:trace contextRef="#ctx0" brushRef="#br0" timeOffset="12453.98">10952 11076 56 0,'0'0'112'0,"0"0"83"15,0 0 25-15,0 0-6 0,0 0-11 16,0 0-37-16,-46-12-36 15,46 12-37-15,0-5-32 16,3 1-32-16,11-2-25 16,5 1 1-16,4 4-5 15,-1-1 0-15,3-2-21 16,-1 4-129-16,-4 0-92 16,-8 0-232-16</inkml:trace>
  <inkml:trace contextRef="#ctx0" brushRef="#br0" timeOffset="12599.89">10952 11076 527 0,'-63'101'270'0,"63"-101"-114"15,0 0-29-15,0 0-23 16,0 0-78-16,0 0 2 16,138 3-28-16,-74-6-75 15,4-9-201-15,-8-8-531 16</inkml:trace>
  <inkml:trace contextRef="#ctx0" brushRef="#br0" timeOffset="16493.89">18885 13228 257 0,'0'0'219'0,"0"0"-130"16,0 0-28-16,0 0 21 16,0 0-47-16,0 0-10 15,5-42-18-15,5 33 9 16,-5 1-10-16,-1 5 4 15,-4 3-6-15,5 0 3 16,-5 0-6-16,5 0-2 16,-5 0 1-16,0 0-13 15,0 0-3-15,1 0-1 16,-1 0-11-16,4 0-59 16,4 0-59-16,2 0-236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9694" y="1816663"/>
            <a:ext cx="11172612" cy="650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7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/>
            <a:fld id="{81D60167-4931-47E6-BA6A-407CBD079E47}" type="slidenum">
              <a:rPr lang="en-IN" spc="125" smtClean="0"/>
              <a:pPr marL="38100"/>
              <a:t>‹#›</a:t>
            </a:fld>
            <a:endParaRPr lang="en-IN" spc="125" dirty="0"/>
          </a:p>
        </p:txBody>
      </p:sp>
    </p:spTree>
    <p:extLst>
      <p:ext uri="{BB962C8B-B14F-4D97-AF65-F5344CB8AC3E}">
        <p14:creationId xmlns:p14="http://schemas.microsoft.com/office/powerpoint/2010/main" val="3876224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7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7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/>
            <a:fld id="{81D60167-4931-47E6-BA6A-407CBD079E47}" type="slidenum">
              <a:rPr lang="en-IN" spc="125" smtClean="0"/>
              <a:pPr marL="38100"/>
              <a:t>‹#›</a:t>
            </a:fld>
            <a:endParaRPr lang="en-IN" spc="125" dirty="0"/>
          </a:p>
        </p:txBody>
      </p:sp>
    </p:spTree>
    <p:extLst>
      <p:ext uri="{BB962C8B-B14F-4D97-AF65-F5344CB8AC3E}">
        <p14:creationId xmlns:p14="http://schemas.microsoft.com/office/powerpoint/2010/main" val="2954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50" r:id="rId12"/>
    <p:sldLayoutId id="214748375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Variable and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Statistical behavior of data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92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6945" y="364763"/>
            <a:ext cx="9700261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Binomial</a:t>
            </a:r>
            <a:r>
              <a:rPr spc="-60" dirty="0"/>
              <a:t> </a:t>
            </a:r>
            <a:r>
              <a:rPr spc="270" dirty="0"/>
              <a:t>Probability  </a:t>
            </a:r>
            <a:r>
              <a:rPr spc="285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3591" y="2151381"/>
            <a:ext cx="188595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50" spc="250" dirty="0">
                <a:solidFill>
                  <a:srgbClr val="3333CC"/>
                </a:solidFill>
                <a:latin typeface="Symbol"/>
                <a:cs typeface="Symbol"/>
              </a:rPr>
              <a:t></a:t>
            </a:r>
            <a:endParaRPr sz="165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2680" y="2087879"/>
            <a:ext cx="73221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23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fixed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number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observations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(trials),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789" y="2618739"/>
            <a:ext cx="15367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300" spc="195" dirty="0">
                <a:solidFill>
                  <a:srgbClr val="FF0000"/>
                </a:solidFill>
                <a:latin typeface="Symbol"/>
                <a:cs typeface="Symbol"/>
              </a:rPr>
              <a:t>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3591" y="3442971"/>
            <a:ext cx="188595" cy="270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50" spc="250" dirty="0">
                <a:solidFill>
                  <a:srgbClr val="3333CC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2680" y="2552700"/>
            <a:ext cx="6949440" cy="12788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2750" marR="5080">
              <a:lnSpc>
                <a:spcPts val="2590"/>
              </a:lnSpc>
              <a:spcBef>
                <a:spcPts val="425"/>
              </a:spcBef>
            </a:pPr>
            <a:r>
              <a:rPr sz="2400" spc="100" dirty="0">
                <a:latin typeface="Tahoma"/>
                <a:cs typeface="Tahoma"/>
              </a:rPr>
              <a:t>e.g.,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215" dirty="0">
                <a:latin typeface="Tahoma"/>
                <a:cs typeface="Tahoma"/>
              </a:rPr>
              <a:t>15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tosses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of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210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coin;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215" dirty="0">
                <a:latin typeface="Tahoma"/>
                <a:cs typeface="Tahoma"/>
              </a:rPr>
              <a:t>20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patients;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210" dirty="0">
                <a:latin typeface="Tahoma"/>
                <a:cs typeface="Tahoma"/>
              </a:rPr>
              <a:t>1000  </a:t>
            </a:r>
            <a:r>
              <a:rPr sz="2400" spc="180" dirty="0">
                <a:latin typeface="Tahoma"/>
                <a:cs typeface="Tahoma"/>
              </a:rPr>
              <a:t>people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surveyed</a:t>
            </a:r>
            <a:endParaRPr sz="2400" dirty="0">
              <a:latin typeface="Tahoma"/>
              <a:cs typeface="Tahoma"/>
            </a:endParaRPr>
          </a:p>
          <a:p>
            <a:pPr marL="12700">
              <a:spcBef>
                <a:spcPts val="1005"/>
              </a:spcBef>
            </a:pPr>
            <a:r>
              <a:rPr sz="2800" spc="235" dirty="0">
                <a:latin typeface="Tahoma"/>
                <a:cs typeface="Tahoma"/>
              </a:rPr>
              <a:t>A </a:t>
            </a:r>
            <a:r>
              <a:rPr sz="2800" spc="200" dirty="0">
                <a:latin typeface="Tahoma"/>
                <a:cs typeface="Tahoma"/>
              </a:rPr>
              <a:t>binary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outcome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0789" y="3910329"/>
            <a:ext cx="15367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300" spc="195" dirty="0">
                <a:solidFill>
                  <a:srgbClr val="FF0000"/>
                </a:solidFill>
                <a:latin typeface="Symbol"/>
                <a:cs typeface="Symbol"/>
              </a:rPr>
              <a:t>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0789" y="4644389"/>
            <a:ext cx="15367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300" spc="195" dirty="0">
                <a:solidFill>
                  <a:srgbClr val="FF0000"/>
                </a:solidFill>
                <a:latin typeface="Symbol"/>
                <a:cs typeface="Symbol"/>
              </a:rPr>
              <a:t>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0789" y="5049520"/>
            <a:ext cx="15367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300" spc="195" dirty="0">
                <a:solidFill>
                  <a:srgbClr val="FF0000"/>
                </a:solidFill>
                <a:latin typeface="Symbol"/>
                <a:cs typeface="Symbol"/>
              </a:rPr>
              <a:t>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2730" y="3844290"/>
            <a:ext cx="7225030" cy="1859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spc="100" dirty="0">
                <a:latin typeface="Tahoma"/>
                <a:cs typeface="Tahoma"/>
              </a:rPr>
              <a:t>e.g.,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200" dirty="0">
                <a:latin typeface="Tahoma"/>
                <a:cs typeface="Tahoma"/>
              </a:rPr>
              <a:t>head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or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tail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50" dirty="0">
                <a:latin typeface="Tahoma"/>
                <a:cs typeface="Tahoma"/>
              </a:rPr>
              <a:t>in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200" dirty="0">
                <a:latin typeface="Tahoma"/>
                <a:cs typeface="Tahoma"/>
              </a:rPr>
              <a:t>each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toss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of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210" dirty="0">
                <a:latin typeface="Tahoma"/>
                <a:cs typeface="Tahoma"/>
              </a:rPr>
              <a:t>a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coin;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disease  </a:t>
            </a:r>
            <a:r>
              <a:rPr sz="2400" spc="135" dirty="0">
                <a:latin typeface="Tahoma"/>
                <a:cs typeface="Tahoma"/>
              </a:rPr>
              <a:t>or </a:t>
            </a:r>
            <a:r>
              <a:rPr sz="2400" spc="170" dirty="0">
                <a:latin typeface="Tahoma"/>
                <a:cs typeface="Tahoma"/>
              </a:rPr>
              <a:t>no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disease</a:t>
            </a:r>
            <a:endParaRPr sz="2400">
              <a:latin typeface="Tahoma"/>
              <a:cs typeface="Tahoma"/>
            </a:endParaRPr>
          </a:p>
          <a:p>
            <a:pPr marL="12700">
              <a:spcBef>
                <a:spcPts val="260"/>
              </a:spcBef>
            </a:pPr>
            <a:r>
              <a:rPr sz="2400" spc="180" dirty="0">
                <a:latin typeface="Tahoma"/>
                <a:cs typeface="Tahoma"/>
              </a:rPr>
              <a:t>Generally </a:t>
            </a:r>
            <a:r>
              <a:rPr sz="2400" spc="175" dirty="0">
                <a:latin typeface="Tahoma"/>
                <a:cs typeface="Tahoma"/>
              </a:rPr>
              <a:t>called </a:t>
            </a:r>
            <a:r>
              <a:rPr sz="2400" spc="204" dirty="0">
                <a:latin typeface="Tahoma"/>
                <a:cs typeface="Tahoma"/>
              </a:rPr>
              <a:t>“success” </a:t>
            </a:r>
            <a:r>
              <a:rPr sz="2400" spc="195" dirty="0">
                <a:latin typeface="Tahoma"/>
                <a:cs typeface="Tahoma"/>
              </a:rPr>
              <a:t>and</a:t>
            </a:r>
            <a:r>
              <a:rPr sz="2400" spc="-51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“failure”</a:t>
            </a:r>
            <a:endParaRPr sz="2400">
              <a:latin typeface="Tahoma"/>
              <a:cs typeface="Tahoma"/>
            </a:endParaRPr>
          </a:p>
          <a:p>
            <a:pPr marL="12700" marR="19050">
              <a:lnSpc>
                <a:spcPts val="2590"/>
              </a:lnSpc>
              <a:spcBef>
                <a:spcPts val="635"/>
              </a:spcBef>
            </a:pPr>
            <a:r>
              <a:rPr sz="2400" spc="145" dirty="0">
                <a:latin typeface="Tahoma"/>
                <a:cs typeface="Tahoma"/>
              </a:rPr>
              <a:t>Probability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of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success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p,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probability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of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failure  </a:t>
            </a:r>
            <a:r>
              <a:rPr sz="2400" spc="145" dirty="0">
                <a:latin typeface="Tahoma"/>
                <a:cs typeface="Tahoma"/>
              </a:rPr>
              <a:t>is </a:t>
            </a:r>
            <a:r>
              <a:rPr sz="2400" spc="215" dirty="0">
                <a:latin typeface="Tahoma"/>
                <a:cs typeface="Tahoma"/>
              </a:rPr>
              <a:t>1 </a:t>
            </a:r>
            <a:r>
              <a:rPr sz="2400" spc="-114" dirty="0">
                <a:latin typeface="Tahoma"/>
                <a:cs typeface="Tahoma"/>
              </a:rPr>
              <a:t>–</a:t>
            </a:r>
            <a:r>
              <a:rPr sz="2400" spc="-330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p</a:t>
            </a:r>
            <a:endParaRPr sz="240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D6A5E48-3AA9-4BBB-97B2-FED868A7A97A}"/>
                  </a:ext>
                </a:extLst>
              </p14:cNvPr>
              <p14:cNvContentPartPr/>
              <p14:nvPr/>
            </p14:nvContentPartPr>
            <p14:xfrm>
              <a:off x="5635800" y="4996080"/>
              <a:ext cx="875160" cy="28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D6A5E48-3AA9-4BBB-97B2-FED868A7A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6440" y="4986720"/>
                <a:ext cx="893880" cy="4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9050" y="1016489"/>
            <a:ext cx="5822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335" dirty="0">
                <a:latin typeface="Tahoma"/>
                <a:cs typeface="Tahoma"/>
              </a:rPr>
              <a:t>Binomial</a:t>
            </a:r>
            <a:r>
              <a:rPr sz="4400" spc="-40" dirty="0">
                <a:latin typeface="Tahoma"/>
                <a:cs typeface="Tahoma"/>
              </a:rPr>
              <a:t> </a:t>
            </a:r>
            <a:r>
              <a:rPr sz="4400" spc="280" dirty="0">
                <a:latin typeface="Tahoma"/>
                <a:cs typeface="Tahoma"/>
              </a:rPr>
              <a:t>distribution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050" y="2292741"/>
            <a:ext cx="9824427" cy="14947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3980" marR="5080" indent="-81280">
              <a:lnSpc>
                <a:spcPct val="100699"/>
              </a:lnSpc>
              <a:spcBef>
                <a:spcPts val="70"/>
              </a:spcBef>
            </a:pPr>
            <a:r>
              <a:rPr sz="3200" spc="65" dirty="0">
                <a:latin typeface="Tahoma"/>
                <a:cs typeface="Tahoma"/>
              </a:rPr>
              <a:t>Take </a:t>
            </a:r>
            <a:r>
              <a:rPr sz="3200" spc="235" dirty="0">
                <a:latin typeface="Tahoma"/>
                <a:cs typeface="Tahoma"/>
              </a:rPr>
              <a:t>the </a:t>
            </a:r>
            <a:r>
              <a:rPr sz="3200" spc="270" dirty="0">
                <a:latin typeface="Tahoma"/>
                <a:cs typeface="Tahoma"/>
              </a:rPr>
              <a:t>example </a:t>
            </a:r>
            <a:r>
              <a:rPr sz="3200" spc="160" dirty="0">
                <a:latin typeface="Tahoma"/>
                <a:cs typeface="Tahoma"/>
              </a:rPr>
              <a:t>of </a:t>
            </a:r>
            <a:r>
              <a:rPr sz="3200" spc="285" dirty="0">
                <a:latin typeface="Tahoma"/>
                <a:cs typeface="Tahoma"/>
              </a:rPr>
              <a:t>5 </a:t>
            </a:r>
            <a:r>
              <a:rPr sz="3200" spc="220" dirty="0">
                <a:latin typeface="Tahoma"/>
                <a:cs typeface="Tahoma"/>
              </a:rPr>
              <a:t>coin </a:t>
            </a:r>
            <a:r>
              <a:rPr sz="3200" spc="204" dirty="0">
                <a:latin typeface="Tahoma"/>
                <a:cs typeface="Tahoma"/>
              </a:rPr>
              <a:t>tosses.  </a:t>
            </a:r>
            <a:r>
              <a:rPr sz="3200" spc="260" dirty="0">
                <a:latin typeface="Tahoma"/>
                <a:cs typeface="Tahoma"/>
              </a:rPr>
              <a:t>What’s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229" dirty="0">
                <a:latin typeface="Tahoma"/>
                <a:cs typeface="Tahoma"/>
              </a:rPr>
              <a:t>the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204" dirty="0">
                <a:latin typeface="Tahoma"/>
                <a:cs typeface="Tahoma"/>
              </a:rPr>
              <a:t>probability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220" dirty="0">
                <a:latin typeface="Tahoma"/>
                <a:cs typeface="Tahoma"/>
              </a:rPr>
              <a:t>that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250" dirty="0">
                <a:latin typeface="Tahoma"/>
                <a:cs typeface="Tahoma"/>
              </a:rPr>
              <a:t>you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165" dirty="0">
                <a:latin typeface="Tahoma"/>
                <a:cs typeface="Tahoma"/>
              </a:rPr>
              <a:t>flip  </a:t>
            </a:r>
            <a:r>
              <a:rPr sz="3200" spc="245" dirty="0">
                <a:latin typeface="Tahoma"/>
                <a:cs typeface="Tahoma"/>
              </a:rPr>
              <a:t>exactly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285" dirty="0">
                <a:latin typeface="Tahoma"/>
                <a:cs typeface="Tahoma"/>
              </a:rPr>
              <a:t>3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254" dirty="0">
                <a:latin typeface="Tahoma"/>
                <a:cs typeface="Tahoma"/>
              </a:rPr>
              <a:t>heads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195" dirty="0">
                <a:latin typeface="Tahoma"/>
                <a:cs typeface="Tahoma"/>
              </a:rPr>
              <a:t>in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285" dirty="0">
                <a:latin typeface="Tahoma"/>
                <a:cs typeface="Tahoma"/>
              </a:rPr>
              <a:t>5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220" dirty="0">
                <a:latin typeface="Tahoma"/>
                <a:cs typeface="Tahoma"/>
              </a:rPr>
              <a:t>coin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220" dirty="0">
                <a:latin typeface="Tahoma"/>
                <a:cs typeface="Tahoma"/>
              </a:rPr>
              <a:t>tosses?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2070" y="272906"/>
            <a:ext cx="5821045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Binomial</a:t>
            </a:r>
            <a:r>
              <a:rPr spc="-30" dirty="0"/>
              <a:t> </a:t>
            </a:r>
            <a:r>
              <a:rPr spc="280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6609" y="1962362"/>
            <a:ext cx="7872730" cy="44837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spcBef>
                <a:spcPts val="434"/>
              </a:spcBef>
            </a:pPr>
            <a:r>
              <a:rPr sz="2600" i="1" spc="315" dirty="0">
                <a:latin typeface="Gill Sans MT"/>
                <a:cs typeface="Gill Sans MT"/>
              </a:rPr>
              <a:t>Solution:</a:t>
            </a:r>
            <a:endParaRPr sz="2600">
              <a:latin typeface="Gill Sans MT"/>
              <a:cs typeface="Gill Sans MT"/>
            </a:endParaRPr>
          </a:p>
          <a:p>
            <a:pPr marL="63500">
              <a:spcBef>
                <a:spcPts val="340"/>
              </a:spcBef>
              <a:tabLst>
                <a:tab pos="5447665" algn="l"/>
              </a:tabLst>
            </a:pPr>
            <a:r>
              <a:rPr sz="2500" spc="215" dirty="0">
                <a:latin typeface="Tahoma"/>
                <a:cs typeface="Tahoma"/>
              </a:rPr>
              <a:t>One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225" dirty="0">
                <a:latin typeface="Tahoma"/>
                <a:cs typeface="Tahoma"/>
              </a:rPr>
              <a:t>way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to</a:t>
            </a:r>
            <a:r>
              <a:rPr sz="2500" spc="30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get</a:t>
            </a:r>
            <a:r>
              <a:rPr sz="2500" spc="25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exactly</a:t>
            </a:r>
            <a:r>
              <a:rPr sz="2500" spc="30" dirty="0">
                <a:latin typeface="Tahoma"/>
                <a:cs typeface="Tahoma"/>
              </a:rPr>
              <a:t> </a:t>
            </a:r>
            <a:r>
              <a:rPr sz="2500" spc="235" dirty="0">
                <a:latin typeface="Tahoma"/>
                <a:cs typeface="Tahoma"/>
              </a:rPr>
              <a:t>3</a:t>
            </a:r>
            <a:r>
              <a:rPr sz="2500" spc="30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heads:	</a:t>
            </a:r>
            <a:r>
              <a:rPr sz="2500" spc="140" dirty="0">
                <a:latin typeface="Tahoma"/>
                <a:cs typeface="Tahoma"/>
              </a:rPr>
              <a:t>HHHTT</a:t>
            </a:r>
            <a:endParaRPr sz="2500">
              <a:latin typeface="Tahoma"/>
              <a:cs typeface="Tahoma"/>
            </a:endParaRPr>
          </a:p>
          <a:p>
            <a:pPr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369570" marR="2189480" indent="-306070">
              <a:lnSpc>
                <a:spcPts val="2730"/>
              </a:lnSpc>
            </a:pPr>
            <a:r>
              <a:rPr sz="2500" spc="210" dirty="0">
                <a:latin typeface="Tahoma"/>
                <a:cs typeface="Tahoma"/>
              </a:rPr>
              <a:t>What’s</a:t>
            </a:r>
            <a:r>
              <a:rPr sz="2500" spc="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the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probability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135" dirty="0">
                <a:latin typeface="Tahoma"/>
                <a:cs typeface="Tahoma"/>
              </a:rPr>
              <a:t>of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this</a:t>
            </a:r>
            <a:r>
              <a:rPr sz="2500" spc="45" dirty="0">
                <a:latin typeface="Tahoma"/>
                <a:cs typeface="Tahoma"/>
              </a:rPr>
              <a:t> </a:t>
            </a:r>
            <a:r>
              <a:rPr sz="2500" u="heavy" spc="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exact </a:t>
            </a:r>
            <a:r>
              <a:rPr sz="2500" spc="204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arrangement?</a:t>
            </a:r>
            <a:endParaRPr sz="2500">
              <a:latin typeface="Tahoma"/>
              <a:cs typeface="Tahoma"/>
            </a:endParaRPr>
          </a:p>
          <a:p>
            <a:pPr marL="63500">
              <a:lnSpc>
                <a:spcPts val="2925"/>
              </a:lnSpc>
              <a:spcBef>
                <a:spcPts val="204"/>
              </a:spcBef>
            </a:pPr>
            <a:r>
              <a:rPr sz="2600" i="1" spc="330" dirty="0">
                <a:latin typeface="Gill Sans MT"/>
                <a:cs typeface="Gill Sans MT"/>
              </a:rPr>
              <a:t>P(heads)xP(heads)</a:t>
            </a:r>
            <a:r>
              <a:rPr sz="2600" i="1" spc="70" dirty="0">
                <a:latin typeface="Gill Sans MT"/>
                <a:cs typeface="Gill Sans MT"/>
              </a:rPr>
              <a:t> </a:t>
            </a:r>
            <a:r>
              <a:rPr sz="2600" i="1" spc="300" dirty="0">
                <a:latin typeface="Gill Sans MT"/>
                <a:cs typeface="Gill Sans MT"/>
              </a:rPr>
              <a:t>xP(heads)xP(tails)xP(tails)</a:t>
            </a:r>
            <a:endParaRPr sz="2600">
              <a:latin typeface="Gill Sans MT"/>
              <a:cs typeface="Gill Sans MT"/>
            </a:endParaRPr>
          </a:p>
          <a:p>
            <a:pPr marL="369570">
              <a:lnSpc>
                <a:spcPts val="2925"/>
              </a:lnSpc>
            </a:pPr>
            <a:r>
              <a:rPr sz="2600" i="1" spc="140" dirty="0">
                <a:latin typeface="Gill Sans MT"/>
                <a:cs typeface="Gill Sans MT"/>
              </a:rPr>
              <a:t>=</a:t>
            </a:r>
            <a:r>
              <a:rPr sz="2500" spc="140" dirty="0">
                <a:latin typeface="Tahoma"/>
                <a:cs typeface="Tahoma"/>
              </a:rPr>
              <a:t>(1/2)</a:t>
            </a:r>
            <a:r>
              <a:rPr sz="2175" spc="209" baseline="17241" dirty="0">
                <a:latin typeface="Times New Roman"/>
                <a:cs typeface="Times New Roman"/>
              </a:rPr>
              <a:t>3 </a:t>
            </a:r>
            <a:r>
              <a:rPr sz="2500" i="1" spc="5" dirty="0">
                <a:latin typeface="Times New Roman"/>
                <a:cs typeface="Times New Roman"/>
              </a:rPr>
              <a:t>x</a:t>
            </a:r>
            <a:r>
              <a:rPr sz="2500" i="1" spc="140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ahoma"/>
                <a:cs typeface="Tahoma"/>
              </a:rPr>
              <a:t>(1/2)</a:t>
            </a:r>
            <a:r>
              <a:rPr sz="2175" spc="104" baseline="17241" dirty="0">
                <a:latin typeface="Times New Roman"/>
                <a:cs typeface="Times New Roman"/>
              </a:rPr>
              <a:t>2</a:t>
            </a:r>
            <a:endParaRPr sz="2175" baseline="1724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63500" marR="43180">
              <a:lnSpc>
                <a:spcPct val="111700"/>
              </a:lnSpc>
              <a:spcBef>
                <a:spcPts val="5"/>
              </a:spcBef>
              <a:tabLst>
                <a:tab pos="6068060" algn="l"/>
              </a:tabLst>
            </a:pPr>
            <a:r>
              <a:rPr sz="2500" spc="185" dirty="0">
                <a:latin typeface="Tahoma"/>
                <a:cs typeface="Tahoma"/>
              </a:rPr>
              <a:t>Another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225" dirty="0">
                <a:latin typeface="Tahoma"/>
                <a:cs typeface="Tahoma"/>
              </a:rPr>
              <a:t>way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to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get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exactly</a:t>
            </a:r>
            <a:r>
              <a:rPr sz="2500" spc="25" dirty="0">
                <a:latin typeface="Tahoma"/>
                <a:cs typeface="Tahoma"/>
              </a:rPr>
              <a:t> </a:t>
            </a:r>
            <a:r>
              <a:rPr sz="2500" spc="235" dirty="0">
                <a:latin typeface="Tahoma"/>
                <a:cs typeface="Tahoma"/>
              </a:rPr>
              <a:t>3</a:t>
            </a:r>
            <a:r>
              <a:rPr sz="2500" spc="30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heads:	</a:t>
            </a:r>
            <a:r>
              <a:rPr sz="2500" spc="150" dirty="0">
                <a:latin typeface="Tahoma"/>
                <a:cs typeface="Tahoma"/>
              </a:rPr>
              <a:t>THHHT  </a:t>
            </a:r>
            <a:r>
              <a:rPr sz="2500" spc="155" dirty="0">
                <a:latin typeface="Tahoma"/>
                <a:cs typeface="Tahoma"/>
              </a:rPr>
              <a:t>Probability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of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this</a:t>
            </a:r>
            <a:r>
              <a:rPr sz="2500" spc="10" dirty="0">
                <a:latin typeface="Tahoma"/>
                <a:cs typeface="Tahoma"/>
              </a:rPr>
              <a:t> </a:t>
            </a:r>
            <a:r>
              <a:rPr sz="2500" spc="204" dirty="0">
                <a:latin typeface="Tahoma"/>
                <a:cs typeface="Tahoma"/>
              </a:rPr>
              <a:t>exact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215" dirty="0">
                <a:latin typeface="Tahoma"/>
                <a:cs typeface="Tahoma"/>
              </a:rPr>
              <a:t>outcome</a:t>
            </a:r>
            <a:r>
              <a:rPr sz="2500" spc="10" dirty="0">
                <a:latin typeface="Tahoma"/>
                <a:cs typeface="Tahoma"/>
              </a:rPr>
              <a:t> </a:t>
            </a:r>
            <a:r>
              <a:rPr sz="2500" spc="290" dirty="0">
                <a:latin typeface="Tahoma"/>
                <a:cs typeface="Tahoma"/>
              </a:rPr>
              <a:t>=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(1/2)</a:t>
            </a:r>
            <a:r>
              <a:rPr sz="2175" spc="112" baseline="17241" dirty="0">
                <a:latin typeface="Times New Roman"/>
                <a:cs typeface="Times New Roman"/>
              </a:rPr>
              <a:t>1</a:t>
            </a:r>
            <a:r>
              <a:rPr sz="2175" spc="412" baseline="17241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x </a:t>
            </a:r>
            <a:r>
              <a:rPr sz="2500" spc="70" dirty="0">
                <a:latin typeface="Tahoma"/>
                <a:cs typeface="Tahoma"/>
              </a:rPr>
              <a:t>(1/2)</a:t>
            </a:r>
            <a:r>
              <a:rPr sz="2175" spc="104" baseline="17241" dirty="0">
                <a:latin typeface="Times New Roman"/>
                <a:cs typeface="Times New Roman"/>
              </a:rPr>
              <a:t>3</a:t>
            </a:r>
            <a:endParaRPr sz="2175" baseline="17241">
              <a:latin typeface="Times New Roman"/>
              <a:cs typeface="Times New Roman"/>
            </a:endParaRPr>
          </a:p>
          <a:p>
            <a:pPr marL="369570">
              <a:lnSpc>
                <a:spcPts val="2730"/>
              </a:lnSpc>
              <a:tabLst>
                <a:tab pos="2016760" algn="l"/>
              </a:tabLst>
            </a:pPr>
            <a:r>
              <a:rPr sz="2500" i="1" spc="5" dirty="0">
                <a:latin typeface="Times New Roman"/>
                <a:cs typeface="Times New Roman"/>
              </a:rPr>
              <a:t>x </a:t>
            </a:r>
            <a:r>
              <a:rPr sz="2500" spc="70" dirty="0">
                <a:latin typeface="Tahoma"/>
                <a:cs typeface="Tahoma"/>
              </a:rPr>
              <a:t>(1/2)</a:t>
            </a:r>
            <a:r>
              <a:rPr sz="2175" spc="104" baseline="17241" dirty="0">
                <a:latin typeface="Times New Roman"/>
                <a:cs typeface="Times New Roman"/>
              </a:rPr>
              <a:t>1</a:t>
            </a:r>
            <a:r>
              <a:rPr sz="2175" spc="585" baseline="17241" dirty="0">
                <a:latin typeface="Times New Roman"/>
                <a:cs typeface="Times New Roman"/>
              </a:rPr>
              <a:t> </a:t>
            </a:r>
            <a:r>
              <a:rPr sz="2500" spc="290" dirty="0">
                <a:latin typeface="Tahoma"/>
                <a:cs typeface="Tahoma"/>
              </a:rPr>
              <a:t>=	</a:t>
            </a:r>
            <a:r>
              <a:rPr sz="2500" spc="70" dirty="0">
                <a:latin typeface="Tahoma"/>
                <a:cs typeface="Tahoma"/>
              </a:rPr>
              <a:t>(1/2)</a:t>
            </a:r>
            <a:r>
              <a:rPr sz="2175" spc="104" baseline="17241" dirty="0">
                <a:latin typeface="Times New Roman"/>
                <a:cs typeface="Times New Roman"/>
              </a:rPr>
              <a:t>3 </a:t>
            </a:r>
            <a:r>
              <a:rPr sz="2500" i="1" spc="5" dirty="0">
                <a:latin typeface="Times New Roman"/>
                <a:cs typeface="Times New Roman"/>
              </a:rPr>
              <a:t>x</a:t>
            </a:r>
            <a:r>
              <a:rPr sz="2500" i="1" spc="-235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ahoma"/>
                <a:cs typeface="Tahoma"/>
              </a:rPr>
              <a:t>(1/2)</a:t>
            </a:r>
            <a:r>
              <a:rPr sz="2175" spc="104" baseline="17241" dirty="0">
                <a:latin typeface="Times New Roman"/>
                <a:cs typeface="Times New Roman"/>
              </a:rPr>
              <a:t>2</a:t>
            </a:r>
            <a:endParaRPr sz="2175" baseline="1724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60" y="1783081"/>
            <a:ext cx="8225789" cy="30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090" y="182736"/>
            <a:ext cx="5822315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Binomial</a:t>
            </a:r>
            <a:r>
              <a:rPr spc="-40" dirty="0"/>
              <a:t> </a:t>
            </a:r>
            <a:r>
              <a:rPr spc="280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1410" y="2091690"/>
            <a:ext cx="7727950" cy="401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658495" algn="just">
              <a:lnSpc>
                <a:spcPct val="100899"/>
              </a:lnSpc>
              <a:spcBef>
                <a:spcPts val="90"/>
              </a:spcBef>
            </a:pPr>
            <a:r>
              <a:rPr sz="2700" dirty="0">
                <a:latin typeface="Tahoma"/>
                <a:cs typeface="Tahoma"/>
              </a:rPr>
              <a:t>In </a:t>
            </a:r>
            <a:r>
              <a:rPr sz="2700" spc="155" dirty="0">
                <a:latin typeface="Tahoma"/>
                <a:cs typeface="Tahoma"/>
              </a:rPr>
              <a:t>fact, </a:t>
            </a:r>
            <a:r>
              <a:rPr sz="2700" spc="75" dirty="0">
                <a:latin typeface="Tahoma"/>
                <a:cs typeface="Tahoma"/>
              </a:rPr>
              <a:t>(1/2)</a:t>
            </a:r>
            <a:r>
              <a:rPr sz="2325" spc="112" baseline="16129" dirty="0">
                <a:latin typeface="Times New Roman"/>
                <a:cs typeface="Times New Roman"/>
              </a:rPr>
              <a:t>3 </a:t>
            </a:r>
            <a:r>
              <a:rPr sz="2700" i="1" spc="5" dirty="0">
                <a:latin typeface="Times New Roman"/>
                <a:cs typeface="Times New Roman"/>
              </a:rPr>
              <a:t>x </a:t>
            </a:r>
            <a:r>
              <a:rPr sz="2700" spc="75" dirty="0">
                <a:latin typeface="Tahoma"/>
                <a:cs typeface="Tahoma"/>
              </a:rPr>
              <a:t>(1/2)</a:t>
            </a:r>
            <a:r>
              <a:rPr sz="2325" spc="112" baseline="16129" dirty="0">
                <a:latin typeface="Times New Roman"/>
                <a:cs typeface="Times New Roman"/>
              </a:rPr>
              <a:t>2 </a:t>
            </a:r>
            <a:r>
              <a:rPr sz="2700" spc="170" dirty="0">
                <a:latin typeface="Tahoma"/>
                <a:cs typeface="Tahoma"/>
              </a:rPr>
              <a:t>is </a:t>
            </a:r>
            <a:r>
              <a:rPr sz="2700" spc="210" dirty="0">
                <a:latin typeface="Tahoma"/>
                <a:cs typeface="Tahoma"/>
              </a:rPr>
              <a:t>the </a:t>
            </a:r>
            <a:r>
              <a:rPr sz="2700" spc="185" dirty="0">
                <a:latin typeface="Tahoma"/>
                <a:cs typeface="Tahoma"/>
              </a:rPr>
              <a:t>probability </a:t>
            </a:r>
            <a:r>
              <a:rPr sz="2700" spc="145" dirty="0">
                <a:latin typeface="Tahoma"/>
                <a:cs typeface="Tahoma"/>
              </a:rPr>
              <a:t>of  </a:t>
            </a:r>
            <a:r>
              <a:rPr sz="2700" spc="235" dirty="0">
                <a:latin typeface="Tahoma"/>
                <a:cs typeface="Tahoma"/>
              </a:rPr>
              <a:t>each</a:t>
            </a:r>
            <a:r>
              <a:rPr sz="2700" spc="20" dirty="0">
                <a:latin typeface="Tahoma"/>
                <a:cs typeface="Tahoma"/>
              </a:rPr>
              <a:t> </a:t>
            </a:r>
            <a:r>
              <a:rPr sz="2700" spc="210" dirty="0">
                <a:latin typeface="Tahoma"/>
                <a:cs typeface="Tahoma"/>
              </a:rPr>
              <a:t>unique</a:t>
            </a:r>
            <a:r>
              <a:rPr sz="2700" spc="20" dirty="0">
                <a:latin typeface="Tahoma"/>
                <a:cs typeface="Tahoma"/>
              </a:rPr>
              <a:t> </a:t>
            </a:r>
            <a:r>
              <a:rPr sz="2700" spc="235" dirty="0">
                <a:latin typeface="Tahoma"/>
                <a:cs typeface="Tahoma"/>
              </a:rPr>
              <a:t>outcome</a:t>
            </a:r>
            <a:r>
              <a:rPr sz="2700" spc="20" dirty="0">
                <a:latin typeface="Tahoma"/>
                <a:cs typeface="Tahoma"/>
              </a:rPr>
              <a:t> </a:t>
            </a:r>
            <a:r>
              <a:rPr sz="2700" spc="195" dirty="0">
                <a:latin typeface="Tahoma"/>
                <a:cs typeface="Tahoma"/>
              </a:rPr>
              <a:t>that</a:t>
            </a:r>
            <a:r>
              <a:rPr sz="2700" spc="10" dirty="0">
                <a:latin typeface="Tahoma"/>
                <a:cs typeface="Tahoma"/>
              </a:rPr>
              <a:t> </a:t>
            </a:r>
            <a:r>
              <a:rPr sz="2700" spc="225" dirty="0">
                <a:latin typeface="Tahoma"/>
                <a:cs typeface="Tahoma"/>
              </a:rPr>
              <a:t>has</a:t>
            </a:r>
            <a:r>
              <a:rPr sz="2700" spc="10" dirty="0">
                <a:latin typeface="Tahoma"/>
                <a:cs typeface="Tahoma"/>
              </a:rPr>
              <a:t> </a:t>
            </a:r>
            <a:r>
              <a:rPr sz="2700" spc="215" dirty="0">
                <a:latin typeface="Tahoma"/>
                <a:cs typeface="Tahoma"/>
              </a:rPr>
              <a:t>exactly</a:t>
            </a:r>
            <a:r>
              <a:rPr sz="2700" spc="5" dirty="0">
                <a:latin typeface="Tahoma"/>
                <a:cs typeface="Tahoma"/>
              </a:rPr>
              <a:t> </a:t>
            </a:r>
            <a:r>
              <a:rPr sz="2700" spc="254" dirty="0">
                <a:latin typeface="Tahoma"/>
                <a:cs typeface="Tahoma"/>
              </a:rPr>
              <a:t>3  </a:t>
            </a:r>
            <a:r>
              <a:rPr sz="2700" spc="229" dirty="0">
                <a:latin typeface="Tahoma"/>
                <a:cs typeface="Tahoma"/>
              </a:rPr>
              <a:t>heads and </a:t>
            </a:r>
            <a:r>
              <a:rPr sz="2700" spc="254" dirty="0">
                <a:latin typeface="Tahoma"/>
                <a:cs typeface="Tahoma"/>
              </a:rPr>
              <a:t>2</a:t>
            </a:r>
            <a:r>
              <a:rPr sz="2700" spc="-425" dirty="0">
                <a:latin typeface="Tahoma"/>
                <a:cs typeface="Tahoma"/>
              </a:rPr>
              <a:t> </a:t>
            </a:r>
            <a:r>
              <a:rPr sz="2700" spc="155" dirty="0">
                <a:latin typeface="Tahoma"/>
                <a:cs typeface="Tahoma"/>
              </a:rPr>
              <a:t>tails.</a:t>
            </a:r>
            <a:endParaRPr sz="2700">
              <a:latin typeface="Tahoma"/>
              <a:cs typeface="Tahoma"/>
            </a:endParaRPr>
          </a:p>
          <a:p>
            <a:pPr>
              <a:spcBef>
                <a:spcPts val="40"/>
              </a:spcBef>
            </a:pPr>
            <a:endParaRPr sz="3800">
              <a:latin typeface="Tahoma"/>
              <a:cs typeface="Tahoma"/>
            </a:endParaRPr>
          </a:p>
          <a:p>
            <a:pPr marL="88900" marR="167640">
              <a:lnSpc>
                <a:spcPct val="100600"/>
              </a:lnSpc>
              <a:spcBef>
                <a:spcPts val="5"/>
              </a:spcBef>
            </a:pPr>
            <a:r>
              <a:rPr sz="2700" spc="150" dirty="0">
                <a:latin typeface="Tahoma"/>
                <a:cs typeface="Tahoma"/>
              </a:rPr>
              <a:t>So,</a:t>
            </a:r>
            <a:r>
              <a:rPr sz="2700" spc="10" dirty="0">
                <a:latin typeface="Tahoma"/>
                <a:cs typeface="Tahoma"/>
              </a:rPr>
              <a:t> </a:t>
            </a:r>
            <a:r>
              <a:rPr sz="2700" spc="210" dirty="0">
                <a:latin typeface="Tahoma"/>
                <a:cs typeface="Tahoma"/>
              </a:rPr>
              <a:t>the</a:t>
            </a:r>
            <a:r>
              <a:rPr sz="2700" spc="15" dirty="0">
                <a:latin typeface="Tahoma"/>
                <a:cs typeface="Tahoma"/>
              </a:rPr>
              <a:t> </a:t>
            </a:r>
            <a:r>
              <a:rPr sz="2700" spc="195" dirty="0">
                <a:latin typeface="Tahoma"/>
                <a:cs typeface="Tahoma"/>
              </a:rPr>
              <a:t>overall</a:t>
            </a:r>
            <a:r>
              <a:rPr sz="2700" spc="10" dirty="0">
                <a:latin typeface="Tahoma"/>
                <a:cs typeface="Tahoma"/>
              </a:rPr>
              <a:t> </a:t>
            </a:r>
            <a:r>
              <a:rPr sz="2700" spc="185" dirty="0">
                <a:latin typeface="Tahoma"/>
                <a:cs typeface="Tahoma"/>
              </a:rPr>
              <a:t>probability</a:t>
            </a:r>
            <a:r>
              <a:rPr sz="2700" spc="10" dirty="0">
                <a:latin typeface="Tahoma"/>
                <a:cs typeface="Tahoma"/>
              </a:rPr>
              <a:t> </a:t>
            </a:r>
            <a:r>
              <a:rPr sz="2700" spc="145" dirty="0">
                <a:latin typeface="Tahoma"/>
                <a:cs typeface="Tahoma"/>
              </a:rPr>
              <a:t>of</a:t>
            </a:r>
            <a:r>
              <a:rPr sz="2700" spc="10" dirty="0">
                <a:latin typeface="Tahoma"/>
                <a:cs typeface="Tahoma"/>
              </a:rPr>
              <a:t> </a:t>
            </a:r>
            <a:r>
              <a:rPr sz="2700" spc="254" dirty="0">
                <a:latin typeface="Tahoma"/>
                <a:cs typeface="Tahoma"/>
              </a:rPr>
              <a:t>3</a:t>
            </a:r>
            <a:r>
              <a:rPr sz="2700" spc="20" dirty="0">
                <a:latin typeface="Tahoma"/>
                <a:cs typeface="Tahoma"/>
              </a:rPr>
              <a:t> </a:t>
            </a:r>
            <a:r>
              <a:rPr sz="2700" spc="229" dirty="0">
                <a:latin typeface="Tahoma"/>
                <a:cs typeface="Tahoma"/>
              </a:rPr>
              <a:t>heads</a:t>
            </a:r>
            <a:r>
              <a:rPr sz="2700" spc="10" dirty="0">
                <a:latin typeface="Tahoma"/>
                <a:cs typeface="Tahoma"/>
              </a:rPr>
              <a:t> </a:t>
            </a:r>
            <a:r>
              <a:rPr sz="2700" spc="229" dirty="0">
                <a:latin typeface="Tahoma"/>
                <a:cs typeface="Tahoma"/>
              </a:rPr>
              <a:t>and</a:t>
            </a:r>
            <a:r>
              <a:rPr sz="2700" spc="15" dirty="0">
                <a:latin typeface="Tahoma"/>
                <a:cs typeface="Tahoma"/>
              </a:rPr>
              <a:t> </a:t>
            </a:r>
            <a:r>
              <a:rPr sz="2700" spc="254" dirty="0">
                <a:latin typeface="Tahoma"/>
                <a:cs typeface="Tahoma"/>
              </a:rPr>
              <a:t>2  </a:t>
            </a:r>
            <a:r>
              <a:rPr sz="2700" spc="175" dirty="0">
                <a:latin typeface="Tahoma"/>
                <a:cs typeface="Tahoma"/>
              </a:rPr>
              <a:t>tails</a:t>
            </a:r>
            <a:r>
              <a:rPr sz="2700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is:</a:t>
            </a:r>
            <a:endParaRPr sz="2700">
              <a:latin typeface="Tahoma"/>
              <a:cs typeface="Tahoma"/>
            </a:endParaRPr>
          </a:p>
          <a:p>
            <a:pPr marL="88900">
              <a:spcBef>
                <a:spcPts val="710"/>
              </a:spcBef>
              <a:tabLst>
                <a:tab pos="2487295" algn="l"/>
              </a:tabLst>
            </a:pPr>
            <a:r>
              <a:rPr sz="2700" spc="70" dirty="0">
                <a:latin typeface="Tahoma"/>
                <a:cs typeface="Tahoma"/>
              </a:rPr>
              <a:t>(1/2)</a:t>
            </a:r>
            <a:r>
              <a:rPr sz="2325" spc="104" baseline="17921" dirty="0">
                <a:latin typeface="Times New Roman"/>
                <a:cs typeface="Times New Roman"/>
              </a:rPr>
              <a:t>3</a:t>
            </a:r>
            <a:r>
              <a:rPr sz="2325" spc="450" baseline="17921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x</a:t>
            </a:r>
            <a:r>
              <a:rPr sz="2700" i="1" spc="25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Tahoma"/>
                <a:cs typeface="Tahoma"/>
              </a:rPr>
              <a:t>(1/2)</a:t>
            </a:r>
            <a:r>
              <a:rPr sz="2325" spc="112" baseline="17921" dirty="0">
                <a:latin typeface="Times New Roman"/>
                <a:cs typeface="Times New Roman"/>
              </a:rPr>
              <a:t>2	</a:t>
            </a:r>
            <a:r>
              <a:rPr sz="2700" spc="310" dirty="0">
                <a:latin typeface="Tahoma"/>
                <a:cs typeface="Tahoma"/>
              </a:rPr>
              <a:t>+ </a:t>
            </a:r>
            <a:r>
              <a:rPr sz="2700" spc="75" dirty="0">
                <a:latin typeface="Tahoma"/>
                <a:cs typeface="Tahoma"/>
              </a:rPr>
              <a:t>(1/2)</a:t>
            </a:r>
            <a:r>
              <a:rPr sz="2325" spc="112" baseline="17921" dirty="0">
                <a:latin typeface="Times New Roman"/>
                <a:cs typeface="Times New Roman"/>
              </a:rPr>
              <a:t>3 </a:t>
            </a:r>
            <a:r>
              <a:rPr sz="2700" i="1" spc="5" dirty="0">
                <a:latin typeface="Times New Roman"/>
                <a:cs typeface="Times New Roman"/>
              </a:rPr>
              <a:t>x </a:t>
            </a:r>
            <a:r>
              <a:rPr sz="2700" spc="75" dirty="0">
                <a:latin typeface="Tahoma"/>
                <a:cs typeface="Tahoma"/>
              </a:rPr>
              <a:t>(1/2)</a:t>
            </a:r>
            <a:r>
              <a:rPr sz="2325" spc="112" baseline="17921" dirty="0">
                <a:latin typeface="Times New Roman"/>
                <a:cs typeface="Times New Roman"/>
              </a:rPr>
              <a:t>2 </a:t>
            </a:r>
            <a:r>
              <a:rPr sz="2700" spc="10" dirty="0">
                <a:latin typeface="Times New Roman"/>
                <a:cs typeface="Times New Roman"/>
              </a:rPr>
              <a:t>+ </a:t>
            </a:r>
            <a:r>
              <a:rPr sz="2700" spc="70" dirty="0">
                <a:latin typeface="Tahoma"/>
                <a:cs typeface="Tahoma"/>
              </a:rPr>
              <a:t>(1/2)</a:t>
            </a:r>
            <a:r>
              <a:rPr sz="2325" spc="104" baseline="17921" dirty="0">
                <a:latin typeface="Times New Roman"/>
                <a:cs typeface="Times New Roman"/>
              </a:rPr>
              <a:t>3 </a:t>
            </a:r>
            <a:r>
              <a:rPr sz="2700" i="1" spc="5" dirty="0">
                <a:latin typeface="Times New Roman"/>
                <a:cs typeface="Times New Roman"/>
              </a:rPr>
              <a:t>x</a:t>
            </a:r>
            <a:r>
              <a:rPr sz="2700" i="1" spc="85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Tahoma"/>
                <a:cs typeface="Tahoma"/>
              </a:rPr>
              <a:t>(1/2)</a:t>
            </a:r>
            <a:r>
              <a:rPr sz="2325" spc="112" baseline="17921" dirty="0">
                <a:latin typeface="Times New Roman"/>
                <a:cs typeface="Times New Roman"/>
              </a:rPr>
              <a:t>2</a:t>
            </a:r>
            <a:endParaRPr sz="2325" baseline="17921">
              <a:latin typeface="Times New Roman"/>
              <a:cs typeface="Times New Roman"/>
            </a:endParaRPr>
          </a:p>
          <a:p>
            <a:pPr marL="88900" marR="226695" indent="49530">
              <a:lnSpc>
                <a:spcPts val="3270"/>
              </a:lnSpc>
              <a:spcBef>
                <a:spcPts val="100"/>
              </a:spcBef>
            </a:pPr>
            <a:r>
              <a:rPr sz="2700" spc="10" dirty="0">
                <a:latin typeface="Times New Roman"/>
                <a:cs typeface="Times New Roman"/>
              </a:rPr>
              <a:t>+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200" dirty="0">
                <a:latin typeface="Tahoma"/>
                <a:cs typeface="Tahoma"/>
              </a:rPr>
              <a:t>…..</a:t>
            </a:r>
            <a:r>
              <a:rPr sz="2700" spc="5" dirty="0">
                <a:latin typeface="Tahoma"/>
                <a:cs typeface="Tahoma"/>
              </a:rPr>
              <a:t> </a:t>
            </a:r>
            <a:r>
              <a:rPr sz="2700" spc="145" dirty="0">
                <a:latin typeface="Tahoma"/>
                <a:cs typeface="Tahoma"/>
              </a:rPr>
              <a:t>for</a:t>
            </a:r>
            <a:r>
              <a:rPr sz="2700" spc="5" dirty="0">
                <a:latin typeface="Tahoma"/>
                <a:cs typeface="Tahoma"/>
              </a:rPr>
              <a:t> </a:t>
            </a:r>
            <a:r>
              <a:rPr sz="2700" spc="225" dirty="0">
                <a:latin typeface="Tahoma"/>
                <a:cs typeface="Tahoma"/>
              </a:rPr>
              <a:t>as</a:t>
            </a:r>
            <a:r>
              <a:rPr sz="2700" spc="15" dirty="0">
                <a:latin typeface="Tahoma"/>
                <a:cs typeface="Tahoma"/>
              </a:rPr>
              <a:t> </a:t>
            </a:r>
            <a:r>
              <a:rPr sz="2700" spc="275" dirty="0">
                <a:latin typeface="Tahoma"/>
                <a:cs typeface="Tahoma"/>
              </a:rPr>
              <a:t>many</a:t>
            </a:r>
            <a:r>
              <a:rPr sz="2700" dirty="0">
                <a:latin typeface="Tahoma"/>
                <a:cs typeface="Tahoma"/>
              </a:rPr>
              <a:t> </a:t>
            </a:r>
            <a:r>
              <a:rPr sz="2700" spc="210" dirty="0">
                <a:latin typeface="Tahoma"/>
                <a:cs typeface="Tahoma"/>
              </a:rPr>
              <a:t>unique</a:t>
            </a:r>
            <a:r>
              <a:rPr sz="2700" spc="15" dirty="0">
                <a:latin typeface="Tahoma"/>
                <a:cs typeface="Tahoma"/>
              </a:rPr>
              <a:t> </a:t>
            </a:r>
            <a:r>
              <a:rPr sz="2700" spc="220" dirty="0">
                <a:latin typeface="Tahoma"/>
                <a:cs typeface="Tahoma"/>
              </a:rPr>
              <a:t>arrangements</a:t>
            </a:r>
            <a:r>
              <a:rPr sz="2700" spc="5" dirty="0">
                <a:latin typeface="Tahoma"/>
                <a:cs typeface="Tahoma"/>
              </a:rPr>
              <a:t> </a:t>
            </a:r>
            <a:r>
              <a:rPr sz="2700" spc="229" dirty="0">
                <a:latin typeface="Tahoma"/>
                <a:cs typeface="Tahoma"/>
              </a:rPr>
              <a:t>as  </a:t>
            </a:r>
            <a:r>
              <a:rPr sz="2700" spc="190" dirty="0">
                <a:latin typeface="Tahoma"/>
                <a:cs typeface="Tahoma"/>
              </a:rPr>
              <a:t>there</a:t>
            </a:r>
            <a:r>
              <a:rPr sz="2700" spc="15" dirty="0">
                <a:latin typeface="Tahoma"/>
                <a:cs typeface="Tahoma"/>
              </a:rPr>
              <a:t> </a:t>
            </a:r>
            <a:r>
              <a:rPr sz="2700" spc="204" dirty="0">
                <a:latin typeface="Tahoma"/>
                <a:cs typeface="Tahoma"/>
              </a:rPr>
              <a:t>are—but</a:t>
            </a:r>
            <a:r>
              <a:rPr sz="2700" spc="15" dirty="0">
                <a:latin typeface="Tahoma"/>
                <a:cs typeface="Tahoma"/>
              </a:rPr>
              <a:t> </a:t>
            </a:r>
            <a:r>
              <a:rPr sz="2700" spc="210" dirty="0">
                <a:latin typeface="Tahoma"/>
                <a:cs typeface="Tahoma"/>
              </a:rPr>
              <a:t>how</a:t>
            </a:r>
            <a:r>
              <a:rPr sz="2700" spc="25" dirty="0">
                <a:latin typeface="Tahoma"/>
                <a:cs typeface="Tahoma"/>
              </a:rPr>
              <a:t> </a:t>
            </a:r>
            <a:r>
              <a:rPr sz="2700" spc="275" dirty="0">
                <a:latin typeface="Tahoma"/>
                <a:cs typeface="Tahoma"/>
              </a:rPr>
              <a:t>many</a:t>
            </a:r>
            <a:r>
              <a:rPr sz="2700" spc="10" dirty="0">
                <a:latin typeface="Tahoma"/>
                <a:cs typeface="Tahoma"/>
              </a:rPr>
              <a:t> </a:t>
            </a:r>
            <a:r>
              <a:rPr sz="2700" spc="190" dirty="0">
                <a:latin typeface="Tahoma"/>
                <a:cs typeface="Tahoma"/>
              </a:rPr>
              <a:t>are</a:t>
            </a:r>
            <a:r>
              <a:rPr sz="2700" spc="25" dirty="0">
                <a:latin typeface="Tahoma"/>
                <a:cs typeface="Tahoma"/>
              </a:rPr>
              <a:t> </a:t>
            </a:r>
            <a:r>
              <a:rPr sz="2700" spc="180" dirty="0">
                <a:latin typeface="Tahoma"/>
                <a:cs typeface="Tahoma"/>
              </a:rPr>
              <a:t>there??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2270" y="1634490"/>
            <a:ext cx="958850" cy="33020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000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1070" y="1634490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2271" y="1939290"/>
            <a:ext cx="888365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HHT  HH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TT  T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HHH  H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HH  HH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TH  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HHT 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HH  H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TH  </a:t>
            </a:r>
            <a:r>
              <a:rPr sz="2000" dirty="0">
                <a:latin typeface="Times New Roman"/>
                <a:cs typeface="Times New Roman"/>
              </a:rPr>
              <a:t>HH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HT 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8470" y="1939290"/>
            <a:ext cx="1916430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  <a:p>
            <a:pPr marL="495300"/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  <a:p>
            <a:pPr marL="495300"/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  <a:p>
            <a:pPr marL="38100"/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  <a:p>
            <a:pPr marL="38100"/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  <a:p>
            <a:pPr marL="38100"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  <a:p>
            <a:pPr marL="38100"/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  <a:p>
            <a:pPr marL="38100"/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  <a:p>
            <a:pPr marL="38100" marR="487680"/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 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(1/2)</a:t>
            </a:r>
            <a:r>
              <a:rPr sz="1725" u="heavy" baseline="289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000" i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(1/2)</a:t>
            </a:r>
            <a:r>
              <a:rPr sz="1725" u="heavy" baseline="289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6870" y="4988559"/>
            <a:ext cx="3392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10 </a:t>
            </a:r>
            <a:r>
              <a:rPr sz="2000" spc="-5" dirty="0">
                <a:latin typeface="Times New Roman"/>
                <a:cs typeface="Times New Roman"/>
              </a:rPr>
              <a:t>arrangements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3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(1/2)</a:t>
            </a:r>
            <a:r>
              <a:rPr sz="1725" baseline="28985" dirty="0">
                <a:latin typeface="Times New Roman"/>
                <a:cs typeface="Times New Roman"/>
              </a:rPr>
              <a:t>2</a:t>
            </a:r>
            <a:endParaRPr sz="1725" baseline="2898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4100" y="2959100"/>
            <a:ext cx="16243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0166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probability  </a:t>
            </a:r>
            <a:r>
              <a:rPr sz="2000" dirty="0">
                <a:latin typeface="Times New Roman"/>
                <a:cs typeface="Times New Roman"/>
              </a:rPr>
              <a:t>of each unique 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ut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me	(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e:  </a:t>
            </a:r>
            <a:r>
              <a:rPr sz="2000" spc="-5" dirty="0">
                <a:latin typeface="Times New Roman"/>
                <a:cs typeface="Times New Roman"/>
              </a:rPr>
              <a:t>they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all 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100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01001" y="1981200"/>
            <a:ext cx="454659" cy="3272790"/>
          </a:xfrm>
          <a:custGeom>
            <a:avLst/>
            <a:gdLst/>
            <a:ahLst/>
            <a:cxnLst/>
            <a:rect l="l" t="t" r="r" b="b"/>
            <a:pathLst>
              <a:path w="454659" h="3272790">
                <a:moveTo>
                  <a:pt x="0" y="0"/>
                </a:moveTo>
                <a:lnTo>
                  <a:pt x="42220" y="6104"/>
                </a:lnTo>
                <a:lnTo>
                  <a:pt x="83204" y="23356"/>
                </a:lnTo>
                <a:lnTo>
                  <a:pt x="121600" y="50162"/>
                </a:lnTo>
                <a:lnTo>
                  <a:pt x="156051" y="84931"/>
                </a:lnTo>
                <a:lnTo>
                  <a:pt x="185204" y="126069"/>
                </a:lnTo>
                <a:lnTo>
                  <a:pt x="207704" y="171985"/>
                </a:lnTo>
                <a:lnTo>
                  <a:pt x="222197" y="221086"/>
                </a:lnTo>
                <a:lnTo>
                  <a:pt x="227329" y="271779"/>
                </a:lnTo>
                <a:lnTo>
                  <a:pt x="227329" y="1363979"/>
                </a:lnTo>
                <a:lnTo>
                  <a:pt x="232409" y="1414727"/>
                </a:lnTo>
                <a:lnTo>
                  <a:pt x="246776" y="1463972"/>
                </a:lnTo>
                <a:lnTo>
                  <a:pt x="269120" y="1510092"/>
                </a:lnTo>
                <a:lnTo>
                  <a:pt x="298132" y="1551463"/>
                </a:lnTo>
                <a:lnTo>
                  <a:pt x="332501" y="1586465"/>
                </a:lnTo>
                <a:lnTo>
                  <a:pt x="370919" y="1613475"/>
                </a:lnTo>
                <a:lnTo>
                  <a:pt x="412075" y="1630870"/>
                </a:lnTo>
                <a:lnTo>
                  <a:pt x="454659" y="1637030"/>
                </a:lnTo>
                <a:lnTo>
                  <a:pt x="412075" y="1643134"/>
                </a:lnTo>
                <a:lnTo>
                  <a:pt x="370919" y="1660386"/>
                </a:lnTo>
                <a:lnTo>
                  <a:pt x="332501" y="1687192"/>
                </a:lnTo>
                <a:lnTo>
                  <a:pt x="298132" y="1721961"/>
                </a:lnTo>
                <a:lnTo>
                  <a:pt x="269120" y="1763099"/>
                </a:lnTo>
                <a:lnTo>
                  <a:pt x="246776" y="1809015"/>
                </a:lnTo>
                <a:lnTo>
                  <a:pt x="232410" y="1858116"/>
                </a:lnTo>
                <a:lnTo>
                  <a:pt x="227329" y="1908810"/>
                </a:lnTo>
                <a:lnTo>
                  <a:pt x="227329" y="3001010"/>
                </a:lnTo>
                <a:lnTo>
                  <a:pt x="222197" y="3051703"/>
                </a:lnTo>
                <a:lnTo>
                  <a:pt x="207704" y="3100804"/>
                </a:lnTo>
                <a:lnTo>
                  <a:pt x="185204" y="3146720"/>
                </a:lnTo>
                <a:lnTo>
                  <a:pt x="156051" y="3187858"/>
                </a:lnTo>
                <a:lnTo>
                  <a:pt x="121600" y="3222627"/>
                </a:lnTo>
                <a:lnTo>
                  <a:pt x="83204" y="3249433"/>
                </a:lnTo>
                <a:lnTo>
                  <a:pt x="42220" y="3266685"/>
                </a:lnTo>
                <a:lnTo>
                  <a:pt x="0" y="32727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010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5659" y="5253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73300" y="3111500"/>
            <a:ext cx="9804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spcBef>
                <a:spcPts val="100"/>
              </a:spcBef>
              <a:tabLst>
                <a:tab pos="719455" algn="l"/>
              </a:tabLst>
            </a:pPr>
            <a:r>
              <a:rPr sz="2000" dirty="0">
                <a:latin typeface="Times New Roman"/>
                <a:cs typeface="Times New Roman"/>
              </a:rPr>
              <a:t>ways to  arrange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  heads	</a:t>
            </a:r>
            <a:r>
              <a:rPr sz="2000" spc="-5" dirty="0">
                <a:latin typeface="Times New Roman"/>
                <a:cs typeface="Times New Roman"/>
              </a:rPr>
              <a:t>in 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trials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000" y="3124200"/>
            <a:ext cx="697230" cy="129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39240" y="5334001"/>
            <a:ext cx="2439670" cy="416781"/>
          </a:xfrm>
          <a:prstGeom prst="rect">
            <a:avLst/>
          </a:prstGeom>
          <a:solidFill>
            <a:srgbClr val="BFBFBF"/>
          </a:solidFill>
          <a:ln w="9344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spcBef>
                <a:spcPts val="370"/>
              </a:spcBef>
              <a:tabLst>
                <a:tab pos="1794510" algn="l"/>
              </a:tabLst>
            </a:pPr>
            <a:r>
              <a:rPr sz="2100" spc="-15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100" spc="-15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100" spc="382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5!/3!2!	=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2600" y="4343400"/>
            <a:ext cx="270510" cy="886460"/>
          </a:xfrm>
          <a:custGeom>
            <a:avLst/>
            <a:gdLst/>
            <a:ahLst/>
            <a:cxnLst/>
            <a:rect l="l" t="t" r="r" b="b"/>
            <a:pathLst>
              <a:path w="270509" h="886460">
                <a:moveTo>
                  <a:pt x="0" y="0"/>
                </a:moveTo>
                <a:lnTo>
                  <a:pt x="270509" y="886460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9769" y="5210810"/>
            <a:ext cx="107950" cy="120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6600" y="2133600"/>
            <a:ext cx="759460" cy="2969260"/>
          </a:xfrm>
          <a:custGeom>
            <a:avLst/>
            <a:gdLst/>
            <a:ahLst/>
            <a:cxnLst/>
            <a:rect l="l" t="t" r="r" b="b"/>
            <a:pathLst>
              <a:path w="759460" h="2969260">
                <a:moveTo>
                  <a:pt x="759460" y="0"/>
                </a:moveTo>
                <a:lnTo>
                  <a:pt x="707678" y="2962"/>
                </a:lnTo>
                <a:lnTo>
                  <a:pt x="656806" y="11484"/>
                </a:lnTo>
                <a:lnTo>
                  <a:pt x="607692" y="25015"/>
                </a:lnTo>
                <a:lnTo>
                  <a:pt x="561183" y="43006"/>
                </a:lnTo>
                <a:lnTo>
                  <a:pt x="518126" y="64907"/>
                </a:lnTo>
                <a:lnTo>
                  <a:pt x="479369" y="90169"/>
                </a:lnTo>
                <a:lnTo>
                  <a:pt x="445758" y="118241"/>
                </a:lnTo>
                <a:lnTo>
                  <a:pt x="418142" y="148575"/>
                </a:lnTo>
                <a:lnTo>
                  <a:pt x="397366" y="180621"/>
                </a:lnTo>
                <a:lnTo>
                  <a:pt x="379730" y="247650"/>
                </a:lnTo>
                <a:lnTo>
                  <a:pt x="379730" y="1236979"/>
                </a:lnTo>
                <a:lnTo>
                  <a:pt x="375150" y="1270514"/>
                </a:lnTo>
                <a:lnTo>
                  <a:pt x="341111" y="1335504"/>
                </a:lnTo>
                <a:lnTo>
                  <a:pt x="313380" y="1365827"/>
                </a:lnTo>
                <a:lnTo>
                  <a:pt x="279661" y="1393945"/>
                </a:lnTo>
                <a:lnTo>
                  <a:pt x="240818" y="1419293"/>
                </a:lnTo>
                <a:lnTo>
                  <a:pt x="197715" y="1441303"/>
                </a:lnTo>
                <a:lnTo>
                  <a:pt x="151217" y="1459408"/>
                </a:lnTo>
                <a:lnTo>
                  <a:pt x="102189" y="1473042"/>
                </a:lnTo>
                <a:lnTo>
                  <a:pt x="51495" y="1481638"/>
                </a:lnTo>
                <a:lnTo>
                  <a:pt x="0" y="1484630"/>
                </a:lnTo>
                <a:lnTo>
                  <a:pt x="51495" y="1487592"/>
                </a:lnTo>
                <a:lnTo>
                  <a:pt x="102189" y="1496114"/>
                </a:lnTo>
                <a:lnTo>
                  <a:pt x="151217" y="1509645"/>
                </a:lnTo>
                <a:lnTo>
                  <a:pt x="197715" y="1527636"/>
                </a:lnTo>
                <a:lnTo>
                  <a:pt x="240818" y="1549537"/>
                </a:lnTo>
                <a:lnTo>
                  <a:pt x="279661" y="1574799"/>
                </a:lnTo>
                <a:lnTo>
                  <a:pt x="313380" y="1602871"/>
                </a:lnTo>
                <a:lnTo>
                  <a:pt x="341111" y="1633205"/>
                </a:lnTo>
                <a:lnTo>
                  <a:pt x="361990" y="1665251"/>
                </a:lnTo>
                <a:lnTo>
                  <a:pt x="379730" y="1732280"/>
                </a:lnTo>
                <a:lnTo>
                  <a:pt x="379730" y="2721610"/>
                </a:lnTo>
                <a:lnTo>
                  <a:pt x="384280" y="2755144"/>
                </a:lnTo>
                <a:lnTo>
                  <a:pt x="418142" y="2820134"/>
                </a:lnTo>
                <a:lnTo>
                  <a:pt x="445758" y="2850457"/>
                </a:lnTo>
                <a:lnTo>
                  <a:pt x="479369" y="2878575"/>
                </a:lnTo>
                <a:lnTo>
                  <a:pt x="518126" y="2903923"/>
                </a:lnTo>
                <a:lnTo>
                  <a:pt x="561183" y="2925933"/>
                </a:lnTo>
                <a:lnTo>
                  <a:pt x="607692" y="2944038"/>
                </a:lnTo>
                <a:lnTo>
                  <a:pt x="656806" y="2957672"/>
                </a:lnTo>
                <a:lnTo>
                  <a:pt x="707678" y="2966268"/>
                </a:lnTo>
                <a:lnTo>
                  <a:pt x="759460" y="2969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66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6060" y="5102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6400800"/>
            <a:ext cx="6629400" cy="459740"/>
          </a:xfrm>
          <a:custGeom>
            <a:avLst/>
            <a:gdLst/>
            <a:ahLst/>
            <a:cxnLst/>
            <a:rect l="l" t="t" r="r" b="b"/>
            <a:pathLst>
              <a:path w="6629400" h="459740">
                <a:moveTo>
                  <a:pt x="0" y="0"/>
                </a:moveTo>
                <a:lnTo>
                  <a:pt x="6629400" y="0"/>
                </a:lnTo>
                <a:lnTo>
                  <a:pt x="662940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3800" y="6400800"/>
            <a:ext cx="6629400" cy="459740"/>
          </a:xfrm>
          <a:custGeom>
            <a:avLst/>
            <a:gdLst/>
            <a:ahLst/>
            <a:cxnLst/>
            <a:rect l="l" t="t" r="r" b="b"/>
            <a:pathLst>
              <a:path w="6629400" h="459740">
                <a:moveTo>
                  <a:pt x="0" y="0"/>
                </a:moveTo>
                <a:lnTo>
                  <a:pt x="6629400" y="0"/>
                </a:lnTo>
                <a:lnTo>
                  <a:pt x="662940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38473" y="6435090"/>
            <a:ext cx="66205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spcBef>
                <a:spcPts val="100"/>
              </a:spcBef>
            </a:pPr>
            <a:r>
              <a:rPr sz="2400" b="1" spc="200" dirty="0">
                <a:latin typeface="Gill Sans MT"/>
                <a:cs typeface="Gill Sans MT"/>
              </a:rPr>
              <a:t>Factorial </a:t>
            </a:r>
            <a:r>
              <a:rPr sz="2400" b="1" spc="265" dirty="0">
                <a:latin typeface="Gill Sans MT"/>
                <a:cs typeface="Gill Sans MT"/>
              </a:rPr>
              <a:t>review: </a:t>
            </a:r>
            <a:r>
              <a:rPr sz="2400" b="1" spc="375" dirty="0">
                <a:latin typeface="Gill Sans MT"/>
                <a:cs typeface="Gill Sans MT"/>
              </a:rPr>
              <a:t>n! </a:t>
            </a:r>
            <a:r>
              <a:rPr sz="2400" b="1" spc="605" dirty="0">
                <a:latin typeface="Gill Sans MT"/>
                <a:cs typeface="Gill Sans MT"/>
              </a:rPr>
              <a:t>=</a:t>
            </a:r>
            <a:r>
              <a:rPr sz="2400" b="1" spc="-210" dirty="0">
                <a:latin typeface="Gill Sans MT"/>
                <a:cs typeface="Gill Sans MT"/>
              </a:rPr>
              <a:t> </a:t>
            </a:r>
            <a:r>
              <a:rPr sz="2400" b="1" spc="220" dirty="0">
                <a:latin typeface="Gill Sans MT"/>
                <a:cs typeface="Gill Sans MT"/>
              </a:rPr>
              <a:t>n(n-1)(n-2)…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6271" y="2015490"/>
            <a:ext cx="38023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220" dirty="0">
                <a:latin typeface="Gill Sans MT"/>
                <a:cs typeface="Gill Sans MT"/>
              </a:rPr>
              <a:t></a:t>
            </a:r>
            <a:r>
              <a:rPr sz="2800" b="1" spc="-220" dirty="0">
                <a:latin typeface="Times New Roman"/>
                <a:cs typeface="Times New Roman"/>
              </a:rPr>
              <a:t>P(3 </a:t>
            </a:r>
            <a:r>
              <a:rPr sz="2800" b="1" spc="-5" dirty="0">
                <a:latin typeface="Times New Roman"/>
                <a:cs typeface="Times New Roman"/>
              </a:rPr>
              <a:t>heads </a:t>
            </a:r>
            <a:r>
              <a:rPr sz="2800" b="1" dirty="0">
                <a:latin typeface="Times New Roman"/>
                <a:cs typeface="Times New Roman"/>
              </a:rPr>
              <a:t>and 2 </a:t>
            </a:r>
            <a:r>
              <a:rPr sz="2800" b="1" spc="-5" dirty="0">
                <a:latin typeface="Times New Roman"/>
                <a:cs typeface="Times New Roman"/>
              </a:rPr>
              <a:t>tails)</a:t>
            </a:r>
            <a:r>
              <a:rPr sz="2800" b="1" spc="-3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9692" y="2015490"/>
            <a:ext cx="3569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x P(heads)</a:t>
            </a:r>
            <a:r>
              <a:rPr sz="2400" b="1" i="1" baseline="29513" dirty="0">
                <a:latin typeface="Times New Roman"/>
                <a:cs typeface="Times New Roman"/>
              </a:rPr>
              <a:t>3 </a:t>
            </a:r>
            <a:r>
              <a:rPr sz="2800" b="1" i="1" dirty="0">
                <a:latin typeface="Times New Roman"/>
                <a:cs typeface="Times New Roman"/>
              </a:rPr>
              <a:t>x P(tails)</a:t>
            </a:r>
            <a:r>
              <a:rPr sz="2400" b="1" i="1" baseline="29513" dirty="0">
                <a:latin typeface="Times New Roman"/>
                <a:cs typeface="Times New Roman"/>
              </a:rPr>
              <a:t>2</a:t>
            </a:r>
            <a:r>
              <a:rPr sz="2400" b="1" i="1" spc="157" baseline="29513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0871" y="2867659"/>
            <a:ext cx="2976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200" b="1" i="1" dirty="0">
                <a:latin typeface="Times New Roman"/>
                <a:cs typeface="Times New Roman"/>
              </a:rPr>
              <a:t>10 x</a:t>
            </a:r>
            <a:r>
              <a:rPr sz="3200" b="1" i="1" spc="-4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(½)</a:t>
            </a:r>
            <a:r>
              <a:rPr sz="2775" b="1" i="1" baseline="28528" dirty="0">
                <a:latin typeface="Times New Roman"/>
                <a:cs typeface="Times New Roman"/>
              </a:rPr>
              <a:t>5=</a:t>
            </a:r>
            <a:r>
              <a:rPr sz="3200" b="1" i="1" dirty="0">
                <a:latin typeface="Times New Roman"/>
                <a:cs typeface="Times New Roman"/>
              </a:rPr>
              <a:t>31.25%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7400" y="1747927"/>
            <a:ext cx="454660" cy="921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84640" y="4652009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5121" y="4842509"/>
            <a:ext cx="663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</a:tabLst>
            </a:pPr>
            <a:r>
              <a:rPr sz="2000" b="1" spc="285" dirty="0">
                <a:latin typeface="Gill Sans MT"/>
                <a:cs typeface="Gill Sans MT"/>
              </a:rPr>
              <a:t>4	5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4891" y="4841240"/>
            <a:ext cx="1583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392555" algn="l"/>
              </a:tabLst>
            </a:pPr>
            <a:r>
              <a:rPr sz="2000" b="1" spc="285" dirty="0">
                <a:latin typeface="Gill Sans MT"/>
                <a:cs typeface="Gill Sans MT"/>
              </a:rPr>
              <a:t>0	1	3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701" y="4864100"/>
            <a:ext cx="202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285" dirty="0">
                <a:latin typeface="Gill Sans MT"/>
                <a:cs typeface="Gill Sans MT"/>
              </a:rPr>
              <a:t>2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0759" y="4343400"/>
            <a:ext cx="243840" cy="262890"/>
          </a:xfrm>
          <a:custGeom>
            <a:avLst/>
            <a:gdLst/>
            <a:ahLst/>
            <a:cxnLst/>
            <a:rect l="l" t="t" r="r" b="b"/>
            <a:pathLst>
              <a:path w="243839" h="262889">
                <a:moveTo>
                  <a:pt x="243839" y="0"/>
                </a:moveTo>
                <a:lnTo>
                  <a:pt x="0" y="0"/>
                </a:lnTo>
                <a:lnTo>
                  <a:pt x="0" y="262889"/>
                </a:lnTo>
                <a:lnTo>
                  <a:pt x="243839" y="26288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0759" y="4343400"/>
            <a:ext cx="243840" cy="262890"/>
          </a:xfrm>
          <a:custGeom>
            <a:avLst/>
            <a:gdLst/>
            <a:ahLst/>
            <a:cxnLst/>
            <a:rect l="l" t="t" r="r" b="b"/>
            <a:pathLst>
              <a:path w="243839" h="262889">
                <a:moveTo>
                  <a:pt x="121919" y="262889"/>
                </a:moveTo>
                <a:lnTo>
                  <a:pt x="0" y="262889"/>
                </a:lnTo>
                <a:lnTo>
                  <a:pt x="0" y="0"/>
                </a:lnTo>
                <a:lnTo>
                  <a:pt x="243839" y="0"/>
                </a:lnTo>
                <a:lnTo>
                  <a:pt x="243839" y="262889"/>
                </a:lnTo>
                <a:lnTo>
                  <a:pt x="121919" y="2628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0" y="3886200"/>
            <a:ext cx="228600" cy="720090"/>
          </a:xfrm>
          <a:custGeom>
            <a:avLst/>
            <a:gdLst/>
            <a:ahLst/>
            <a:cxnLst/>
            <a:rect l="l" t="t" r="r" b="b"/>
            <a:pathLst>
              <a:path w="228600" h="720089">
                <a:moveTo>
                  <a:pt x="228600" y="0"/>
                </a:moveTo>
                <a:lnTo>
                  <a:pt x="0" y="0"/>
                </a:lnTo>
                <a:lnTo>
                  <a:pt x="0" y="720089"/>
                </a:lnTo>
                <a:lnTo>
                  <a:pt x="228600" y="72008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0" y="3886200"/>
            <a:ext cx="228600" cy="720090"/>
          </a:xfrm>
          <a:custGeom>
            <a:avLst/>
            <a:gdLst/>
            <a:ahLst/>
            <a:cxnLst/>
            <a:rect l="l" t="t" r="r" b="b"/>
            <a:pathLst>
              <a:path w="228600" h="720089">
                <a:moveTo>
                  <a:pt x="114300" y="720089"/>
                </a:moveTo>
                <a:lnTo>
                  <a:pt x="0" y="720089"/>
                </a:lnTo>
                <a:lnTo>
                  <a:pt x="0" y="0"/>
                </a:lnTo>
                <a:lnTo>
                  <a:pt x="228600" y="0"/>
                </a:lnTo>
                <a:lnTo>
                  <a:pt x="228600" y="720089"/>
                </a:lnTo>
                <a:lnTo>
                  <a:pt x="114300" y="720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0" y="3429000"/>
            <a:ext cx="228600" cy="1177290"/>
          </a:xfrm>
          <a:custGeom>
            <a:avLst/>
            <a:gdLst/>
            <a:ahLst/>
            <a:cxnLst/>
            <a:rect l="l" t="t" r="r" b="b"/>
            <a:pathLst>
              <a:path w="228600" h="1177289">
                <a:moveTo>
                  <a:pt x="228600" y="0"/>
                </a:moveTo>
                <a:lnTo>
                  <a:pt x="0" y="0"/>
                </a:lnTo>
                <a:lnTo>
                  <a:pt x="0" y="1177289"/>
                </a:lnTo>
                <a:lnTo>
                  <a:pt x="228600" y="117728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0" y="3429000"/>
            <a:ext cx="228600" cy="1177290"/>
          </a:xfrm>
          <a:custGeom>
            <a:avLst/>
            <a:gdLst/>
            <a:ahLst/>
            <a:cxnLst/>
            <a:rect l="l" t="t" r="r" b="b"/>
            <a:pathLst>
              <a:path w="228600" h="1177289">
                <a:moveTo>
                  <a:pt x="114300" y="1177289"/>
                </a:moveTo>
                <a:lnTo>
                  <a:pt x="0" y="1177289"/>
                </a:lnTo>
                <a:lnTo>
                  <a:pt x="0" y="0"/>
                </a:lnTo>
                <a:lnTo>
                  <a:pt x="228600" y="0"/>
                </a:lnTo>
                <a:lnTo>
                  <a:pt x="228600" y="1177289"/>
                </a:lnTo>
                <a:lnTo>
                  <a:pt x="114300" y="11772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200" y="3429000"/>
            <a:ext cx="228600" cy="1177290"/>
          </a:xfrm>
          <a:custGeom>
            <a:avLst/>
            <a:gdLst/>
            <a:ahLst/>
            <a:cxnLst/>
            <a:rect l="l" t="t" r="r" b="b"/>
            <a:pathLst>
              <a:path w="228600" h="1177289">
                <a:moveTo>
                  <a:pt x="228600" y="0"/>
                </a:moveTo>
                <a:lnTo>
                  <a:pt x="0" y="0"/>
                </a:lnTo>
                <a:lnTo>
                  <a:pt x="0" y="1177289"/>
                </a:lnTo>
                <a:lnTo>
                  <a:pt x="228600" y="117728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200" y="3429000"/>
            <a:ext cx="228600" cy="1177290"/>
          </a:xfrm>
          <a:custGeom>
            <a:avLst/>
            <a:gdLst/>
            <a:ahLst/>
            <a:cxnLst/>
            <a:rect l="l" t="t" r="r" b="b"/>
            <a:pathLst>
              <a:path w="228600" h="1177289">
                <a:moveTo>
                  <a:pt x="114300" y="1177289"/>
                </a:moveTo>
                <a:lnTo>
                  <a:pt x="0" y="1177289"/>
                </a:lnTo>
                <a:lnTo>
                  <a:pt x="0" y="0"/>
                </a:lnTo>
                <a:lnTo>
                  <a:pt x="228600" y="0"/>
                </a:lnTo>
                <a:lnTo>
                  <a:pt x="228600" y="1177289"/>
                </a:lnTo>
                <a:lnTo>
                  <a:pt x="114300" y="11772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39850" y="295342"/>
            <a:ext cx="9953966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Binomial</a:t>
            </a:r>
            <a:r>
              <a:rPr spc="-30" dirty="0"/>
              <a:t> </a:t>
            </a:r>
            <a:r>
              <a:rPr spc="280" dirty="0"/>
              <a:t>distribution</a:t>
            </a:r>
            <a:r>
              <a:rPr lang="en-IN" spc="280" dirty="0"/>
              <a:t> - Example</a:t>
            </a:r>
            <a:endParaRPr spc="280" dirty="0"/>
          </a:p>
        </p:txBody>
      </p:sp>
      <p:sp>
        <p:nvSpPr>
          <p:cNvPr id="16" name="object 16"/>
          <p:cNvSpPr txBox="1"/>
          <p:nvPr/>
        </p:nvSpPr>
        <p:spPr>
          <a:xfrm>
            <a:off x="1633469" y="2261622"/>
            <a:ext cx="3722757" cy="18163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500" spc="245" dirty="0">
                <a:solidFill>
                  <a:srgbClr val="333399"/>
                </a:solidFill>
                <a:latin typeface="Tahoma"/>
                <a:cs typeface="Tahoma"/>
              </a:rPr>
              <a:t>Random Variable</a:t>
            </a:r>
            <a:endParaRPr sz="2500" dirty="0">
              <a:latin typeface="Tahoma"/>
              <a:cs typeface="Tahoma"/>
            </a:endParaRPr>
          </a:p>
          <a:p>
            <a:pPr marL="12700" marR="5080">
              <a:lnSpc>
                <a:spcPts val="3829"/>
              </a:lnSpc>
              <a:spcBef>
                <a:spcPts val="135"/>
              </a:spcBef>
            </a:pPr>
            <a:r>
              <a:rPr sz="2500" spc="340" dirty="0">
                <a:solidFill>
                  <a:srgbClr val="333399"/>
                </a:solidFill>
                <a:latin typeface="Tahoma"/>
                <a:cs typeface="Tahoma"/>
              </a:rPr>
              <a:t>X=</a:t>
            </a:r>
            <a:r>
              <a:rPr sz="2500" spc="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500" spc="229" dirty="0">
                <a:solidFill>
                  <a:srgbClr val="333399"/>
                </a:solidFill>
                <a:latin typeface="Tahoma"/>
                <a:cs typeface="Tahoma"/>
              </a:rPr>
              <a:t>the</a:t>
            </a:r>
            <a:r>
              <a:rPr sz="25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500" spc="265" dirty="0">
                <a:solidFill>
                  <a:srgbClr val="333399"/>
                </a:solidFill>
                <a:latin typeface="Tahoma"/>
                <a:cs typeface="Tahoma"/>
              </a:rPr>
              <a:t>number</a:t>
            </a:r>
            <a:r>
              <a:rPr sz="2500" spc="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500" spc="160" dirty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sz="25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500" spc="260" dirty="0">
                <a:solidFill>
                  <a:srgbClr val="333399"/>
                </a:solidFill>
                <a:latin typeface="Tahoma"/>
                <a:cs typeface="Tahoma"/>
              </a:rPr>
              <a:t>heads</a:t>
            </a:r>
            <a:r>
              <a:rPr sz="25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500" spc="235" dirty="0">
                <a:solidFill>
                  <a:srgbClr val="333399"/>
                </a:solidFill>
                <a:latin typeface="Tahoma"/>
                <a:cs typeface="Tahoma"/>
              </a:rPr>
              <a:t>tossed</a:t>
            </a:r>
            <a:r>
              <a:rPr sz="2500" spc="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500" spc="190" dirty="0">
                <a:solidFill>
                  <a:srgbClr val="333399"/>
                </a:solidFill>
                <a:latin typeface="Tahoma"/>
                <a:cs typeface="Tahoma"/>
              </a:rPr>
              <a:t>in  </a:t>
            </a:r>
            <a:r>
              <a:rPr sz="2500" spc="285" dirty="0">
                <a:solidFill>
                  <a:srgbClr val="333399"/>
                </a:solidFill>
                <a:latin typeface="Tahoma"/>
                <a:cs typeface="Tahoma"/>
              </a:rPr>
              <a:t>5 </a:t>
            </a:r>
            <a:r>
              <a:rPr sz="2500" spc="220" dirty="0">
                <a:solidFill>
                  <a:srgbClr val="333399"/>
                </a:solidFill>
                <a:latin typeface="Tahoma"/>
                <a:cs typeface="Tahoma"/>
              </a:rPr>
              <a:t>coin</a:t>
            </a:r>
            <a:r>
              <a:rPr sz="2500" spc="-2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500" spc="229" dirty="0">
                <a:solidFill>
                  <a:srgbClr val="333399"/>
                </a:solidFill>
                <a:latin typeface="Tahoma"/>
                <a:cs typeface="Tahoma"/>
              </a:rPr>
              <a:t>tosses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05800" y="4343400"/>
            <a:ext cx="228600" cy="262890"/>
          </a:xfrm>
          <a:custGeom>
            <a:avLst/>
            <a:gdLst/>
            <a:ahLst/>
            <a:cxnLst/>
            <a:rect l="l" t="t" r="r" b="b"/>
            <a:pathLst>
              <a:path w="228600" h="262889">
                <a:moveTo>
                  <a:pt x="228600" y="0"/>
                </a:moveTo>
                <a:lnTo>
                  <a:pt x="0" y="0"/>
                </a:lnTo>
                <a:lnTo>
                  <a:pt x="0" y="262889"/>
                </a:lnTo>
                <a:lnTo>
                  <a:pt x="228600" y="26288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05800" y="4343400"/>
            <a:ext cx="228600" cy="262890"/>
          </a:xfrm>
          <a:custGeom>
            <a:avLst/>
            <a:gdLst/>
            <a:ahLst/>
            <a:cxnLst/>
            <a:rect l="l" t="t" r="r" b="b"/>
            <a:pathLst>
              <a:path w="228600" h="262889">
                <a:moveTo>
                  <a:pt x="114300" y="262889"/>
                </a:moveTo>
                <a:lnTo>
                  <a:pt x="0" y="262889"/>
                </a:lnTo>
                <a:lnTo>
                  <a:pt x="0" y="0"/>
                </a:lnTo>
                <a:lnTo>
                  <a:pt x="228600" y="0"/>
                </a:lnTo>
                <a:lnTo>
                  <a:pt x="228600" y="262889"/>
                </a:lnTo>
                <a:lnTo>
                  <a:pt x="114300" y="2628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8600" y="3886200"/>
            <a:ext cx="228600" cy="720090"/>
          </a:xfrm>
          <a:custGeom>
            <a:avLst/>
            <a:gdLst/>
            <a:ahLst/>
            <a:cxnLst/>
            <a:rect l="l" t="t" r="r" b="b"/>
            <a:pathLst>
              <a:path w="228600" h="720089">
                <a:moveTo>
                  <a:pt x="228600" y="0"/>
                </a:moveTo>
                <a:lnTo>
                  <a:pt x="0" y="0"/>
                </a:lnTo>
                <a:lnTo>
                  <a:pt x="0" y="720089"/>
                </a:lnTo>
                <a:lnTo>
                  <a:pt x="228600" y="72008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48600" y="3886200"/>
            <a:ext cx="228600" cy="720090"/>
          </a:xfrm>
          <a:custGeom>
            <a:avLst/>
            <a:gdLst/>
            <a:ahLst/>
            <a:cxnLst/>
            <a:rect l="l" t="t" r="r" b="b"/>
            <a:pathLst>
              <a:path w="228600" h="720089">
                <a:moveTo>
                  <a:pt x="114300" y="720089"/>
                </a:moveTo>
                <a:lnTo>
                  <a:pt x="0" y="720089"/>
                </a:lnTo>
                <a:lnTo>
                  <a:pt x="0" y="0"/>
                </a:lnTo>
                <a:lnTo>
                  <a:pt x="228600" y="0"/>
                </a:lnTo>
                <a:lnTo>
                  <a:pt x="228600" y="720089"/>
                </a:lnTo>
                <a:lnTo>
                  <a:pt x="114300" y="720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8800" y="2362200"/>
            <a:ext cx="1270" cy="3124200"/>
          </a:xfrm>
          <a:custGeom>
            <a:avLst/>
            <a:gdLst/>
            <a:ahLst/>
            <a:cxnLst/>
            <a:rect l="l" t="t" r="r" b="b"/>
            <a:pathLst>
              <a:path w="1270" h="3124200">
                <a:moveTo>
                  <a:pt x="0" y="0"/>
                </a:moveTo>
                <a:lnTo>
                  <a:pt x="1270" y="3124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8400" y="4617720"/>
            <a:ext cx="6623050" cy="1270"/>
          </a:xfrm>
          <a:custGeom>
            <a:avLst/>
            <a:gdLst/>
            <a:ahLst/>
            <a:cxnLst/>
            <a:rect l="l" t="t" r="r" b="b"/>
            <a:pathLst>
              <a:path w="6623050" h="1270">
                <a:moveTo>
                  <a:pt x="0" y="0"/>
                </a:moveTo>
                <a:lnTo>
                  <a:pt x="662305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65191" y="2387531"/>
            <a:ext cx="60515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2050" b="1" i="1" spc="240" dirty="0">
                <a:latin typeface="Gill Sans MT"/>
                <a:cs typeface="Gill Sans MT"/>
              </a:rPr>
              <a:t>p</a:t>
            </a:r>
            <a:r>
              <a:rPr sz="2050" b="1" i="1" spc="200" dirty="0">
                <a:latin typeface="Gill Sans MT"/>
                <a:cs typeface="Gill Sans MT"/>
              </a:rPr>
              <a:t>(</a:t>
            </a:r>
            <a:r>
              <a:rPr sz="2050" b="1" i="1" spc="204" dirty="0">
                <a:latin typeface="Gill Sans MT"/>
                <a:cs typeface="Gill Sans MT"/>
              </a:rPr>
              <a:t>x)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4601" y="5292090"/>
            <a:ext cx="2059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number of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270" y="-816129"/>
            <a:ext cx="6000115" cy="218264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Binomial</a:t>
            </a:r>
            <a:r>
              <a:rPr spc="-55" dirty="0"/>
              <a:t> </a:t>
            </a:r>
            <a:r>
              <a:rPr spc="265" dirty="0"/>
              <a:t>distribution,  </a:t>
            </a:r>
            <a:r>
              <a:rPr spc="325" dirty="0"/>
              <a:t>generally</a:t>
            </a:r>
          </a:p>
        </p:txBody>
      </p:sp>
      <p:sp>
        <p:nvSpPr>
          <p:cNvPr id="3" name="object 3"/>
          <p:cNvSpPr/>
          <p:nvPr/>
        </p:nvSpPr>
        <p:spPr>
          <a:xfrm>
            <a:off x="3352801" y="3733800"/>
            <a:ext cx="2938779" cy="118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2580" y="4509770"/>
            <a:ext cx="1761489" cy="369570"/>
          </a:xfrm>
          <a:custGeom>
            <a:avLst/>
            <a:gdLst/>
            <a:ahLst/>
            <a:cxnLst/>
            <a:rect l="l" t="t" r="r" b="b"/>
            <a:pathLst>
              <a:path w="1761489" h="369570">
                <a:moveTo>
                  <a:pt x="1761490" y="36956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0" y="4474209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81279" y="0"/>
                </a:moveTo>
                <a:lnTo>
                  <a:pt x="0" y="21589"/>
                </a:lnTo>
                <a:lnTo>
                  <a:pt x="66039" y="73659"/>
                </a:lnTo>
                <a:lnTo>
                  <a:pt x="8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79970" y="4639309"/>
            <a:ext cx="2129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1-p =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 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40529" y="4621529"/>
            <a:ext cx="1019810" cy="1018540"/>
          </a:xfrm>
          <a:custGeom>
            <a:avLst/>
            <a:gdLst/>
            <a:ahLst/>
            <a:cxnLst/>
            <a:rect l="l" t="t" r="r" b="b"/>
            <a:pathLst>
              <a:path w="1019810" h="1018539">
                <a:moveTo>
                  <a:pt x="1019809" y="101854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457200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0"/>
                </a:moveTo>
                <a:lnTo>
                  <a:pt x="26669" y="80010"/>
                </a:lnTo>
                <a:lnTo>
                  <a:pt x="8001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2569" y="5551170"/>
            <a:ext cx="249906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 probability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success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807" y="5199040"/>
            <a:ext cx="273372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 =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#</a:t>
            </a:r>
          </a:p>
          <a:p>
            <a:pPr marL="12700" marR="5080"/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ucce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ses  out of </a:t>
            </a:r>
            <a:r>
              <a:rPr sz="2400" i="1" dirty="0">
                <a:latin typeface="Times New Roman"/>
                <a:cs typeface="Times New Roman"/>
              </a:rPr>
              <a:t>n 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</p:txBody>
      </p:sp>
      <p:sp>
        <p:nvSpPr>
          <p:cNvPr id="11" name="object 11"/>
          <p:cNvSpPr/>
          <p:nvPr/>
        </p:nvSpPr>
        <p:spPr>
          <a:xfrm>
            <a:off x="2353310" y="4759959"/>
            <a:ext cx="1164590" cy="689610"/>
          </a:xfrm>
          <a:custGeom>
            <a:avLst/>
            <a:gdLst/>
            <a:ahLst/>
            <a:cxnLst/>
            <a:rect l="l" t="t" r="r" b="b"/>
            <a:pathLst>
              <a:path w="1164589" h="689610">
                <a:moveTo>
                  <a:pt x="0" y="689609"/>
                </a:moveTo>
                <a:lnTo>
                  <a:pt x="116459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3770" y="4724400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5080"/>
                </a:lnTo>
                <a:lnTo>
                  <a:pt x="3810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665" y="3076574"/>
            <a:ext cx="140970" cy="689610"/>
          </a:xfrm>
          <a:custGeom>
            <a:avLst/>
            <a:gdLst/>
            <a:ahLst/>
            <a:cxnLst/>
            <a:rect l="l" t="t" r="r" b="b"/>
            <a:pathLst>
              <a:path w="140969" h="689610">
                <a:moveTo>
                  <a:pt x="140969" y="0"/>
                </a:moveTo>
                <a:lnTo>
                  <a:pt x="0" y="6896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2200" y="3724909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30" h="82550">
                <a:moveTo>
                  <a:pt x="0" y="0"/>
                </a:moveTo>
                <a:lnTo>
                  <a:pt x="22860" y="82550"/>
                </a:lnTo>
                <a:lnTo>
                  <a:pt x="7493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1470" y="1883946"/>
            <a:ext cx="85921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4712335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only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possible  outcomes (call them 1/0 or </a:t>
            </a:r>
            <a:r>
              <a:rPr sz="2400" spc="-5" dirty="0">
                <a:latin typeface="Times New Roman"/>
                <a:cs typeface="Times New Roman"/>
              </a:rPr>
              <a:t>yes/no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success/failure)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independent  </a:t>
            </a:r>
            <a:r>
              <a:rPr sz="2400" spc="-5" dirty="0">
                <a:latin typeface="Times New Roman"/>
                <a:cs typeface="Times New Roman"/>
              </a:rPr>
              <a:t>trials, </a:t>
            </a:r>
            <a:r>
              <a:rPr sz="2400" dirty="0">
                <a:latin typeface="Times New Roman"/>
                <a:cs typeface="Times New Roman"/>
              </a:rPr>
              <a:t>then the probability of exactly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“successes”=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number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2854" y="305904"/>
            <a:ext cx="7510145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Binomial</a:t>
            </a:r>
            <a:r>
              <a:rPr spc="-65" dirty="0"/>
              <a:t> </a:t>
            </a:r>
            <a:r>
              <a:rPr spc="254" dirty="0"/>
              <a:t>distribution:  </a:t>
            </a:r>
            <a:r>
              <a:rPr spc="38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4570" y="2473959"/>
            <a:ext cx="7510145" cy="149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3855" marR="17780" indent="-339090">
              <a:lnSpc>
                <a:spcPct val="100499"/>
              </a:lnSpc>
              <a:spcBef>
                <a:spcPts val="80"/>
              </a:spcBef>
              <a:buClr>
                <a:srgbClr val="3333CC"/>
              </a:buClr>
              <a:buSzPct val="59375"/>
              <a:buFont typeface="Symbol"/>
              <a:buChar char="■"/>
              <a:tabLst>
                <a:tab pos="363855" algn="l"/>
                <a:tab pos="364490" algn="l"/>
              </a:tabLst>
            </a:pPr>
            <a:r>
              <a:rPr sz="3200" spc="-75" dirty="0">
                <a:latin typeface="Tahoma"/>
                <a:cs typeface="Tahoma"/>
              </a:rPr>
              <a:t>If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250" dirty="0">
                <a:latin typeface="Tahoma"/>
                <a:cs typeface="Tahoma"/>
              </a:rPr>
              <a:t>I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220" dirty="0">
                <a:latin typeface="Tahoma"/>
                <a:cs typeface="Tahoma"/>
              </a:rPr>
              <a:t>toss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280" dirty="0">
                <a:latin typeface="Tahoma"/>
                <a:cs typeface="Tahoma"/>
              </a:rPr>
              <a:t>a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220" dirty="0">
                <a:latin typeface="Tahoma"/>
                <a:cs typeface="Tahoma"/>
              </a:rPr>
              <a:t>coin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285" dirty="0">
                <a:latin typeface="Tahoma"/>
                <a:cs typeface="Tahoma"/>
              </a:rPr>
              <a:t>20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220" dirty="0">
                <a:latin typeface="Tahoma"/>
                <a:cs typeface="Tahoma"/>
              </a:rPr>
              <a:t>times,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250" dirty="0">
                <a:latin typeface="Tahoma"/>
                <a:cs typeface="Tahoma"/>
              </a:rPr>
              <a:t>what’s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225" dirty="0">
                <a:latin typeface="Tahoma"/>
                <a:cs typeface="Tahoma"/>
              </a:rPr>
              <a:t>the  </a:t>
            </a:r>
            <a:r>
              <a:rPr sz="3200" spc="204" dirty="0">
                <a:latin typeface="Tahoma"/>
                <a:cs typeface="Tahoma"/>
              </a:rPr>
              <a:t>probability </a:t>
            </a:r>
            <a:r>
              <a:rPr sz="3200" spc="155" dirty="0">
                <a:latin typeface="Tahoma"/>
                <a:cs typeface="Tahoma"/>
              </a:rPr>
              <a:t>of </a:t>
            </a:r>
            <a:r>
              <a:rPr sz="3200" spc="220" dirty="0">
                <a:latin typeface="Tahoma"/>
                <a:cs typeface="Tahoma"/>
              </a:rPr>
              <a:t>getting </a:t>
            </a:r>
            <a:r>
              <a:rPr sz="3200" spc="245" dirty="0">
                <a:latin typeface="Tahoma"/>
                <a:cs typeface="Tahoma"/>
              </a:rPr>
              <a:t>exactly </a:t>
            </a:r>
            <a:r>
              <a:rPr sz="3200" spc="285" dirty="0">
                <a:latin typeface="Tahoma"/>
                <a:cs typeface="Tahoma"/>
              </a:rPr>
              <a:t>10  </a:t>
            </a:r>
            <a:r>
              <a:rPr sz="3200" spc="245" dirty="0">
                <a:latin typeface="Tahoma"/>
                <a:cs typeface="Tahoma"/>
              </a:rPr>
              <a:t>heads?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4114800"/>
            <a:ext cx="3196590" cy="986790"/>
          </a:xfrm>
          <a:custGeom>
            <a:avLst/>
            <a:gdLst/>
            <a:ahLst/>
            <a:cxnLst/>
            <a:rect l="l" t="t" r="r" b="b"/>
            <a:pathLst>
              <a:path w="3196590" h="986789">
                <a:moveTo>
                  <a:pt x="3196590" y="0"/>
                </a:moveTo>
                <a:lnTo>
                  <a:pt x="0" y="0"/>
                </a:lnTo>
                <a:lnTo>
                  <a:pt x="0" y="986789"/>
                </a:lnTo>
                <a:lnTo>
                  <a:pt x="3196590" y="9867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5800" y="4114800"/>
            <a:ext cx="3196590" cy="986790"/>
          </a:xfrm>
          <a:custGeom>
            <a:avLst/>
            <a:gdLst/>
            <a:ahLst/>
            <a:cxnLst/>
            <a:rect l="l" t="t" r="r" b="b"/>
            <a:pathLst>
              <a:path w="3196590" h="986789">
                <a:moveTo>
                  <a:pt x="1598929" y="986789"/>
                </a:moveTo>
                <a:lnTo>
                  <a:pt x="0" y="986789"/>
                </a:lnTo>
                <a:lnTo>
                  <a:pt x="0" y="0"/>
                </a:lnTo>
                <a:lnTo>
                  <a:pt x="3196590" y="0"/>
                </a:lnTo>
                <a:lnTo>
                  <a:pt x="3196590" y="986789"/>
                </a:lnTo>
                <a:lnTo>
                  <a:pt x="1598929" y="98678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8200" y="4189729"/>
            <a:ext cx="2823210" cy="92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7875" y="307340"/>
            <a:ext cx="9551134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Binomial</a:t>
            </a:r>
            <a:r>
              <a:rPr spc="-65" dirty="0"/>
              <a:t> </a:t>
            </a:r>
            <a:r>
              <a:rPr spc="254" dirty="0"/>
              <a:t>distribution:  </a:t>
            </a:r>
            <a:r>
              <a:rPr spc="38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8370" y="1941829"/>
            <a:ext cx="7510145" cy="116442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3855" marR="17780" indent="-339090">
              <a:lnSpc>
                <a:spcPct val="100499"/>
              </a:lnSpc>
              <a:spcBef>
                <a:spcPts val="80"/>
              </a:spcBef>
              <a:buClr>
                <a:srgbClr val="3333CC"/>
              </a:buClr>
              <a:buSzPct val="59375"/>
              <a:buFont typeface="Symbol"/>
              <a:buChar char="■"/>
              <a:tabLst>
                <a:tab pos="363855" algn="l"/>
                <a:tab pos="364490" algn="l"/>
              </a:tabLst>
            </a:pPr>
            <a:r>
              <a:rPr sz="2500" spc="-75" dirty="0">
                <a:latin typeface="Tahoma"/>
                <a:cs typeface="Tahoma"/>
              </a:rPr>
              <a:t>If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-250" dirty="0">
                <a:latin typeface="Tahoma"/>
                <a:cs typeface="Tahoma"/>
              </a:rPr>
              <a:t>I</a:t>
            </a:r>
            <a:r>
              <a:rPr sz="2500" spc="10" dirty="0">
                <a:latin typeface="Tahoma"/>
                <a:cs typeface="Tahoma"/>
              </a:rPr>
              <a:t> </a:t>
            </a:r>
            <a:r>
              <a:rPr sz="2500" spc="220" dirty="0">
                <a:latin typeface="Tahoma"/>
                <a:cs typeface="Tahoma"/>
              </a:rPr>
              <a:t>toss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280" dirty="0">
                <a:latin typeface="Tahoma"/>
                <a:cs typeface="Tahoma"/>
              </a:rPr>
              <a:t>a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215" dirty="0">
                <a:latin typeface="Tahoma"/>
                <a:cs typeface="Tahoma"/>
              </a:rPr>
              <a:t>coin</a:t>
            </a:r>
            <a:r>
              <a:rPr sz="2500" spc="10" dirty="0">
                <a:latin typeface="Tahoma"/>
                <a:cs typeface="Tahoma"/>
              </a:rPr>
              <a:t> </a:t>
            </a:r>
            <a:r>
              <a:rPr sz="2500" spc="285" dirty="0">
                <a:latin typeface="Tahoma"/>
                <a:cs typeface="Tahoma"/>
              </a:rPr>
              <a:t>20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215" dirty="0">
                <a:latin typeface="Tahoma"/>
                <a:cs typeface="Tahoma"/>
              </a:rPr>
              <a:t>times,</a:t>
            </a:r>
            <a:r>
              <a:rPr sz="2500" spc="25" dirty="0">
                <a:latin typeface="Tahoma"/>
                <a:cs typeface="Tahoma"/>
              </a:rPr>
              <a:t> </a:t>
            </a:r>
            <a:r>
              <a:rPr sz="2500" spc="250" dirty="0">
                <a:latin typeface="Tahoma"/>
                <a:cs typeface="Tahoma"/>
              </a:rPr>
              <a:t>what’s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225" dirty="0">
                <a:latin typeface="Tahoma"/>
                <a:cs typeface="Tahoma"/>
              </a:rPr>
              <a:t>the  </a:t>
            </a:r>
            <a:r>
              <a:rPr sz="2500" spc="204" dirty="0">
                <a:latin typeface="Tahoma"/>
                <a:cs typeface="Tahoma"/>
              </a:rPr>
              <a:t>probability </a:t>
            </a:r>
            <a:r>
              <a:rPr sz="2500" spc="155" dirty="0">
                <a:latin typeface="Tahoma"/>
                <a:cs typeface="Tahoma"/>
              </a:rPr>
              <a:t>of </a:t>
            </a:r>
            <a:r>
              <a:rPr sz="2500" spc="220" dirty="0">
                <a:latin typeface="Tahoma"/>
                <a:cs typeface="Tahoma"/>
              </a:rPr>
              <a:t>getting </a:t>
            </a:r>
            <a:r>
              <a:rPr sz="2500" spc="160" dirty="0">
                <a:latin typeface="Tahoma"/>
                <a:cs typeface="Tahoma"/>
              </a:rPr>
              <a:t>of </a:t>
            </a:r>
            <a:r>
              <a:rPr sz="2500" spc="220" dirty="0">
                <a:latin typeface="Tahoma"/>
                <a:cs typeface="Tahoma"/>
              </a:rPr>
              <a:t>getting </a:t>
            </a:r>
            <a:r>
              <a:rPr sz="2500" spc="285" dirty="0">
                <a:latin typeface="Tahoma"/>
                <a:cs typeface="Tahoma"/>
              </a:rPr>
              <a:t>2  </a:t>
            </a:r>
            <a:r>
              <a:rPr sz="2500" spc="190" dirty="0">
                <a:latin typeface="Tahoma"/>
                <a:cs typeface="Tahoma"/>
              </a:rPr>
              <a:t>or </a:t>
            </a:r>
            <a:r>
              <a:rPr sz="2500" spc="210" dirty="0">
                <a:latin typeface="Tahoma"/>
                <a:cs typeface="Tahoma"/>
              </a:rPr>
              <a:t>fewer</a:t>
            </a:r>
            <a:r>
              <a:rPr sz="2500" spc="-160" dirty="0">
                <a:latin typeface="Tahoma"/>
                <a:cs typeface="Tahoma"/>
              </a:rPr>
              <a:t> </a:t>
            </a:r>
            <a:r>
              <a:rPr sz="2500" spc="245" dirty="0">
                <a:latin typeface="Tahoma"/>
                <a:cs typeface="Tahoma"/>
              </a:rPr>
              <a:t>heads?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1" y="3657600"/>
            <a:ext cx="7693659" cy="2475914"/>
          </a:xfrm>
          <a:custGeom>
            <a:avLst/>
            <a:gdLst/>
            <a:ahLst/>
            <a:cxnLst/>
            <a:rect l="l" t="t" r="r" b="b"/>
            <a:pathLst>
              <a:path w="7693659" h="2844800">
                <a:moveTo>
                  <a:pt x="7693659" y="0"/>
                </a:moveTo>
                <a:lnTo>
                  <a:pt x="0" y="0"/>
                </a:lnTo>
                <a:lnTo>
                  <a:pt x="0" y="2844800"/>
                </a:lnTo>
                <a:lnTo>
                  <a:pt x="7693659" y="28448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1" y="3657600"/>
            <a:ext cx="7693659" cy="2844800"/>
          </a:xfrm>
          <a:custGeom>
            <a:avLst/>
            <a:gdLst/>
            <a:ahLst/>
            <a:cxnLst/>
            <a:rect l="l" t="t" r="r" b="b"/>
            <a:pathLst>
              <a:path w="7693659" h="2844800">
                <a:moveTo>
                  <a:pt x="3846829" y="2844800"/>
                </a:moveTo>
                <a:lnTo>
                  <a:pt x="0" y="2844800"/>
                </a:lnTo>
                <a:lnTo>
                  <a:pt x="0" y="0"/>
                </a:lnTo>
                <a:lnTo>
                  <a:pt x="7693659" y="0"/>
                </a:lnTo>
                <a:lnTo>
                  <a:pt x="7693659" y="2844800"/>
                </a:lnTo>
                <a:lnTo>
                  <a:pt x="3846829" y="2844800"/>
                </a:lnTo>
                <a:close/>
              </a:path>
            </a:pathLst>
          </a:custGeom>
          <a:ln w="9344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3312" y="3657600"/>
            <a:ext cx="7160259" cy="251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682" y="970574"/>
            <a:ext cx="7623420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Random</a:t>
            </a:r>
            <a:r>
              <a:rPr spc="-60" dirty="0"/>
              <a:t> </a:t>
            </a:r>
            <a:r>
              <a:rPr spc="275" dirty="0"/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6062" y="1963125"/>
            <a:ext cx="13462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50" spc="195" dirty="0">
                <a:latin typeface="Tahoma"/>
                <a:cs typeface="Tahoma"/>
              </a:rPr>
              <a:t>•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703" y="1886156"/>
            <a:ext cx="713232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00" dirty="0">
                <a:latin typeface="Tahoma"/>
                <a:cs typeface="Tahoma"/>
              </a:rPr>
              <a:t>A</a:t>
            </a:r>
            <a:r>
              <a:rPr sz="2450" spc="20" dirty="0">
                <a:latin typeface="Tahoma"/>
                <a:cs typeface="Tahoma"/>
              </a:rPr>
              <a:t> </a:t>
            </a:r>
            <a:r>
              <a:rPr sz="2450" spc="195" dirty="0">
                <a:latin typeface="Tahoma"/>
                <a:cs typeface="Tahoma"/>
              </a:rPr>
              <a:t>random</a:t>
            </a:r>
            <a:r>
              <a:rPr sz="2450" spc="20" dirty="0">
                <a:latin typeface="Tahoma"/>
                <a:cs typeface="Tahoma"/>
              </a:rPr>
              <a:t> </a:t>
            </a:r>
            <a:r>
              <a:rPr sz="2450" spc="175" dirty="0">
                <a:latin typeface="Tahoma"/>
                <a:cs typeface="Tahoma"/>
              </a:rPr>
              <a:t>variable</a:t>
            </a:r>
            <a:r>
              <a:rPr sz="2450" spc="55" dirty="0">
                <a:latin typeface="Tahoma"/>
                <a:cs typeface="Tahoma"/>
              </a:rPr>
              <a:t> </a:t>
            </a:r>
            <a:r>
              <a:rPr sz="2500" i="1" spc="375" dirty="0">
                <a:latin typeface="Gill Sans MT"/>
                <a:cs typeface="Gill Sans MT"/>
              </a:rPr>
              <a:t>x</a:t>
            </a:r>
            <a:r>
              <a:rPr sz="2500" i="1" spc="85" dirty="0">
                <a:latin typeface="Gill Sans MT"/>
                <a:cs typeface="Gill Sans MT"/>
              </a:rPr>
              <a:t> </a:t>
            </a:r>
            <a:r>
              <a:rPr sz="2450" spc="165" dirty="0">
                <a:latin typeface="Tahoma"/>
                <a:cs typeface="Tahoma"/>
              </a:rPr>
              <a:t>takes</a:t>
            </a:r>
            <a:r>
              <a:rPr sz="2450" spc="5" dirty="0">
                <a:latin typeface="Tahoma"/>
                <a:cs typeface="Tahoma"/>
              </a:rPr>
              <a:t> </a:t>
            </a:r>
            <a:r>
              <a:rPr sz="2450" spc="170" dirty="0">
                <a:latin typeface="Tahoma"/>
                <a:cs typeface="Tahoma"/>
              </a:rPr>
              <a:t>on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204" dirty="0">
                <a:latin typeface="Tahoma"/>
                <a:cs typeface="Tahoma"/>
              </a:rPr>
              <a:t>a</a:t>
            </a:r>
            <a:r>
              <a:rPr sz="2450" spc="20" dirty="0">
                <a:latin typeface="Tahoma"/>
                <a:cs typeface="Tahoma"/>
              </a:rPr>
              <a:t> </a:t>
            </a:r>
            <a:r>
              <a:rPr sz="2450" spc="170" dirty="0">
                <a:latin typeface="Tahoma"/>
                <a:cs typeface="Tahoma"/>
              </a:rPr>
              <a:t>defined</a:t>
            </a:r>
            <a:r>
              <a:rPr sz="2450" spc="20" dirty="0">
                <a:latin typeface="Tahoma"/>
                <a:cs typeface="Tahoma"/>
              </a:rPr>
              <a:t> </a:t>
            </a:r>
            <a:r>
              <a:rPr sz="2450" spc="170" dirty="0">
                <a:latin typeface="Tahoma"/>
                <a:cs typeface="Tahoma"/>
              </a:rPr>
              <a:t>set</a:t>
            </a:r>
            <a:r>
              <a:rPr sz="2450" spc="20" dirty="0">
                <a:latin typeface="Tahoma"/>
                <a:cs typeface="Tahoma"/>
              </a:rPr>
              <a:t> </a:t>
            </a:r>
            <a:r>
              <a:rPr sz="2450" spc="114" dirty="0">
                <a:latin typeface="Tahoma"/>
                <a:cs typeface="Tahoma"/>
              </a:rPr>
              <a:t>of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704" y="2232366"/>
            <a:ext cx="532574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190" dirty="0">
                <a:latin typeface="Tahoma"/>
                <a:cs typeface="Tahoma"/>
              </a:rPr>
              <a:t>values </a:t>
            </a:r>
            <a:r>
              <a:rPr sz="2450" spc="150" dirty="0">
                <a:latin typeface="Tahoma"/>
                <a:cs typeface="Tahoma"/>
              </a:rPr>
              <a:t>with </a:t>
            </a:r>
            <a:r>
              <a:rPr sz="2450" spc="140" dirty="0">
                <a:latin typeface="Tahoma"/>
                <a:cs typeface="Tahoma"/>
              </a:rPr>
              <a:t>different</a:t>
            </a:r>
            <a:r>
              <a:rPr sz="2450" spc="-340" dirty="0">
                <a:latin typeface="Tahoma"/>
                <a:cs typeface="Tahoma"/>
              </a:rPr>
              <a:t> </a:t>
            </a:r>
            <a:r>
              <a:rPr sz="2450" spc="145" dirty="0">
                <a:latin typeface="Tahoma"/>
                <a:cs typeface="Tahoma"/>
              </a:rPr>
              <a:t>probabilities.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889" y="2680971"/>
            <a:ext cx="9017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850" spc="120" dirty="0">
                <a:latin typeface="Tahoma"/>
                <a:cs typeface="Tahoma"/>
              </a:rPr>
              <a:t>•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9889" y="3401060"/>
            <a:ext cx="9017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850" spc="120" dirty="0">
                <a:latin typeface="Tahoma"/>
                <a:cs typeface="Tahoma"/>
              </a:rPr>
              <a:t>•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622473" y="2065998"/>
            <a:ext cx="10058400" cy="1963999"/>
          </a:xfrm>
          <a:prstGeom prst="rect">
            <a:avLst/>
          </a:prstGeom>
        </p:spPr>
        <p:txBody>
          <a:bodyPr vert="horz" wrap="square" lIns="0" tIns="567055" rIns="0" bIns="0" rtlCol="0">
            <a:spAutoFit/>
          </a:bodyPr>
          <a:lstStyle/>
          <a:p>
            <a:pPr marL="892175" marR="102870">
              <a:lnSpc>
                <a:spcPct val="89800"/>
              </a:lnSpc>
              <a:spcBef>
                <a:spcPts val="305"/>
              </a:spcBef>
            </a:pPr>
            <a:r>
              <a:rPr sz="1750" spc="70" dirty="0">
                <a:latin typeface="Tahoma"/>
                <a:cs typeface="Tahoma"/>
              </a:rPr>
              <a:t>For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spc="130" dirty="0">
                <a:latin typeface="Tahoma"/>
                <a:cs typeface="Tahoma"/>
              </a:rPr>
              <a:t>example,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spc="70" dirty="0">
                <a:latin typeface="Tahoma"/>
                <a:cs typeface="Tahoma"/>
              </a:rPr>
              <a:t>if</a:t>
            </a:r>
            <a:r>
              <a:rPr sz="1750" dirty="0">
                <a:latin typeface="Tahoma"/>
                <a:cs typeface="Tahoma"/>
              </a:rPr>
              <a:t> </a:t>
            </a:r>
            <a:r>
              <a:rPr sz="1750" spc="130" dirty="0">
                <a:latin typeface="Tahoma"/>
                <a:cs typeface="Tahoma"/>
              </a:rPr>
              <a:t>you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spc="80" dirty="0">
                <a:latin typeface="Tahoma"/>
                <a:cs typeface="Tahoma"/>
              </a:rPr>
              <a:t>roll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spc="145" dirty="0">
                <a:latin typeface="Tahoma"/>
                <a:cs typeface="Tahoma"/>
              </a:rPr>
              <a:t>a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spc="100" dirty="0">
                <a:latin typeface="Tahoma"/>
                <a:cs typeface="Tahoma"/>
              </a:rPr>
              <a:t>die,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spc="125" dirty="0">
                <a:latin typeface="Tahoma"/>
                <a:cs typeface="Tahoma"/>
              </a:rPr>
              <a:t>the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spc="140" dirty="0">
                <a:latin typeface="Tahoma"/>
                <a:cs typeface="Tahoma"/>
              </a:rPr>
              <a:t>outcome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spc="105" dirty="0">
                <a:latin typeface="Tahoma"/>
                <a:cs typeface="Tahoma"/>
              </a:rPr>
              <a:t>is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spc="140" dirty="0">
                <a:latin typeface="Tahoma"/>
                <a:cs typeface="Tahoma"/>
              </a:rPr>
              <a:t>random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spc="85" dirty="0">
                <a:latin typeface="Tahoma"/>
                <a:cs typeface="Tahoma"/>
              </a:rPr>
              <a:t>(not  </a:t>
            </a:r>
            <a:r>
              <a:rPr sz="1750" spc="90" dirty="0">
                <a:latin typeface="Tahoma"/>
                <a:cs typeface="Tahoma"/>
              </a:rPr>
              <a:t>fixed) </a:t>
            </a:r>
            <a:r>
              <a:rPr sz="1750" spc="135" dirty="0">
                <a:latin typeface="Tahoma"/>
                <a:cs typeface="Tahoma"/>
              </a:rPr>
              <a:t>and </a:t>
            </a:r>
            <a:r>
              <a:rPr sz="1750" spc="110" dirty="0">
                <a:latin typeface="Tahoma"/>
                <a:cs typeface="Tahoma"/>
              </a:rPr>
              <a:t>there are </a:t>
            </a:r>
            <a:r>
              <a:rPr sz="1750" spc="150" dirty="0">
                <a:latin typeface="Tahoma"/>
                <a:cs typeface="Tahoma"/>
              </a:rPr>
              <a:t>6 </a:t>
            </a:r>
            <a:r>
              <a:rPr sz="1750" spc="120" dirty="0">
                <a:latin typeface="Tahoma"/>
                <a:cs typeface="Tahoma"/>
              </a:rPr>
              <a:t>possible </a:t>
            </a:r>
            <a:r>
              <a:rPr sz="1750" spc="125" dirty="0">
                <a:latin typeface="Tahoma"/>
                <a:cs typeface="Tahoma"/>
              </a:rPr>
              <a:t>outcomes, </a:t>
            </a:r>
            <a:r>
              <a:rPr sz="1750" spc="140" dirty="0">
                <a:latin typeface="Tahoma"/>
                <a:cs typeface="Tahoma"/>
              </a:rPr>
              <a:t>each </a:t>
            </a:r>
            <a:r>
              <a:rPr sz="1750" spc="80" dirty="0">
                <a:latin typeface="Tahoma"/>
                <a:cs typeface="Tahoma"/>
              </a:rPr>
              <a:t>of </a:t>
            </a:r>
            <a:r>
              <a:rPr sz="1750" spc="125" dirty="0">
                <a:latin typeface="Tahoma"/>
                <a:cs typeface="Tahoma"/>
              </a:rPr>
              <a:t>which  occur </a:t>
            </a:r>
            <a:r>
              <a:rPr sz="1750" spc="105" dirty="0">
                <a:latin typeface="Tahoma"/>
                <a:cs typeface="Tahoma"/>
              </a:rPr>
              <a:t>with </a:t>
            </a:r>
            <a:r>
              <a:rPr sz="1750" spc="110" dirty="0">
                <a:latin typeface="Tahoma"/>
                <a:cs typeface="Tahoma"/>
              </a:rPr>
              <a:t>probability</a:t>
            </a:r>
            <a:r>
              <a:rPr sz="1750" spc="-204" dirty="0">
                <a:latin typeface="Tahoma"/>
                <a:cs typeface="Tahoma"/>
              </a:rPr>
              <a:t> </a:t>
            </a:r>
            <a:r>
              <a:rPr sz="1750" spc="100" dirty="0">
                <a:latin typeface="Tahoma"/>
                <a:cs typeface="Tahoma"/>
              </a:rPr>
              <a:t>one-sixth.</a:t>
            </a:r>
            <a:endParaRPr sz="1750" dirty="0">
              <a:latin typeface="Tahoma"/>
              <a:cs typeface="Tahoma"/>
            </a:endParaRPr>
          </a:p>
          <a:p>
            <a:pPr marL="892175" marR="5080">
              <a:lnSpc>
                <a:spcPct val="89800"/>
              </a:lnSpc>
            </a:pPr>
            <a:r>
              <a:rPr sz="1750" spc="70" dirty="0">
                <a:latin typeface="Tahoma"/>
                <a:cs typeface="Tahoma"/>
              </a:rPr>
              <a:t>For </a:t>
            </a:r>
            <a:r>
              <a:rPr sz="1750" spc="130" dirty="0">
                <a:latin typeface="Tahoma"/>
                <a:cs typeface="Tahoma"/>
              </a:rPr>
              <a:t>example, </a:t>
            </a:r>
            <a:r>
              <a:rPr sz="1750" spc="70" dirty="0">
                <a:latin typeface="Tahoma"/>
                <a:cs typeface="Tahoma"/>
              </a:rPr>
              <a:t>if </a:t>
            </a:r>
            <a:r>
              <a:rPr sz="1750" spc="130" dirty="0">
                <a:latin typeface="Tahoma"/>
                <a:cs typeface="Tahoma"/>
              </a:rPr>
              <a:t>you </a:t>
            </a:r>
            <a:r>
              <a:rPr sz="1750" spc="105" dirty="0">
                <a:latin typeface="Tahoma"/>
                <a:cs typeface="Tahoma"/>
              </a:rPr>
              <a:t>poll </a:t>
            </a:r>
            <a:r>
              <a:rPr sz="1750" spc="130" dirty="0">
                <a:latin typeface="Tahoma"/>
                <a:cs typeface="Tahoma"/>
              </a:rPr>
              <a:t>people </a:t>
            </a:r>
            <a:r>
              <a:rPr sz="1750" spc="125" dirty="0">
                <a:latin typeface="Tahoma"/>
                <a:cs typeface="Tahoma"/>
              </a:rPr>
              <a:t>about </a:t>
            </a:r>
            <a:r>
              <a:rPr sz="1750" spc="110" dirty="0">
                <a:latin typeface="Tahoma"/>
                <a:cs typeface="Tahoma"/>
              </a:rPr>
              <a:t>their </a:t>
            </a:r>
            <a:r>
              <a:rPr sz="1750" spc="120" dirty="0">
                <a:latin typeface="Tahoma"/>
                <a:cs typeface="Tahoma"/>
              </a:rPr>
              <a:t>voting  </a:t>
            </a:r>
            <a:r>
              <a:rPr sz="1750" spc="110" dirty="0">
                <a:latin typeface="Tahoma"/>
                <a:cs typeface="Tahoma"/>
              </a:rPr>
              <a:t>preferences, </a:t>
            </a:r>
            <a:r>
              <a:rPr sz="1750" spc="125" dirty="0">
                <a:latin typeface="Tahoma"/>
                <a:cs typeface="Tahoma"/>
              </a:rPr>
              <a:t>the </a:t>
            </a:r>
            <a:r>
              <a:rPr sz="1750" spc="130" dirty="0">
                <a:latin typeface="Tahoma"/>
                <a:cs typeface="Tahoma"/>
              </a:rPr>
              <a:t>percentage </a:t>
            </a:r>
            <a:r>
              <a:rPr sz="1750" spc="80" dirty="0">
                <a:latin typeface="Tahoma"/>
                <a:cs typeface="Tahoma"/>
              </a:rPr>
              <a:t>of </a:t>
            </a:r>
            <a:r>
              <a:rPr sz="1750" spc="125" dirty="0">
                <a:latin typeface="Tahoma"/>
                <a:cs typeface="Tahoma"/>
              </a:rPr>
              <a:t>the </a:t>
            </a:r>
            <a:r>
              <a:rPr sz="1750" spc="145" dirty="0">
                <a:latin typeface="Tahoma"/>
                <a:cs typeface="Tahoma"/>
              </a:rPr>
              <a:t>sample </a:t>
            </a:r>
            <a:r>
              <a:rPr sz="1750" spc="114" dirty="0">
                <a:latin typeface="Tahoma"/>
                <a:cs typeface="Tahoma"/>
              </a:rPr>
              <a:t>that </a:t>
            </a:r>
            <a:r>
              <a:rPr sz="1750" spc="120" dirty="0">
                <a:latin typeface="Tahoma"/>
                <a:cs typeface="Tahoma"/>
              </a:rPr>
              <a:t>responds  </a:t>
            </a:r>
            <a:r>
              <a:rPr sz="1750" spc="75" dirty="0">
                <a:latin typeface="Tahoma"/>
                <a:cs typeface="Tahoma"/>
              </a:rPr>
              <a:t>“Yes </a:t>
            </a:r>
            <a:r>
              <a:rPr sz="1750" spc="120" dirty="0">
                <a:latin typeface="Tahoma"/>
                <a:cs typeface="Tahoma"/>
              </a:rPr>
              <a:t>on </a:t>
            </a:r>
            <a:r>
              <a:rPr sz="1750" spc="100" dirty="0">
                <a:latin typeface="Tahoma"/>
                <a:cs typeface="Tahoma"/>
              </a:rPr>
              <a:t>Proposition </a:t>
            </a:r>
            <a:r>
              <a:rPr sz="1750" spc="165" dirty="0">
                <a:latin typeface="Tahoma"/>
                <a:cs typeface="Tahoma"/>
              </a:rPr>
              <a:t>100” </a:t>
            </a:r>
            <a:r>
              <a:rPr sz="1750" spc="105" dirty="0">
                <a:latin typeface="Tahoma"/>
                <a:cs typeface="Tahoma"/>
              </a:rPr>
              <a:t>is </a:t>
            </a:r>
            <a:r>
              <a:rPr sz="1750" spc="145" dirty="0">
                <a:latin typeface="Tahoma"/>
                <a:cs typeface="Tahoma"/>
              </a:rPr>
              <a:t>a </a:t>
            </a:r>
            <a:r>
              <a:rPr sz="1750" spc="114" dirty="0">
                <a:latin typeface="Tahoma"/>
                <a:cs typeface="Tahoma"/>
              </a:rPr>
              <a:t>also </a:t>
            </a:r>
            <a:r>
              <a:rPr sz="1750" spc="145" dirty="0">
                <a:latin typeface="Tahoma"/>
                <a:cs typeface="Tahoma"/>
              </a:rPr>
              <a:t>a </a:t>
            </a:r>
            <a:r>
              <a:rPr sz="1750" spc="140" dirty="0">
                <a:latin typeface="Tahoma"/>
                <a:cs typeface="Tahoma"/>
              </a:rPr>
              <a:t>random </a:t>
            </a:r>
            <a:r>
              <a:rPr sz="1750" spc="125" dirty="0">
                <a:latin typeface="Tahoma"/>
                <a:cs typeface="Tahoma"/>
              </a:rPr>
              <a:t>variable </a:t>
            </a:r>
            <a:r>
              <a:rPr sz="1750" spc="100" dirty="0">
                <a:latin typeface="Tahoma"/>
                <a:cs typeface="Tahoma"/>
              </a:rPr>
              <a:t>(the  </a:t>
            </a:r>
            <a:r>
              <a:rPr sz="1750" spc="130" dirty="0">
                <a:latin typeface="Tahoma"/>
                <a:cs typeface="Tahoma"/>
              </a:rPr>
              <a:t>percentage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spc="95" dirty="0">
                <a:latin typeface="Tahoma"/>
                <a:cs typeface="Tahoma"/>
              </a:rPr>
              <a:t>will</a:t>
            </a:r>
            <a:r>
              <a:rPr sz="1750" dirty="0">
                <a:latin typeface="Tahoma"/>
                <a:cs typeface="Tahoma"/>
              </a:rPr>
              <a:t> </a:t>
            </a:r>
            <a:r>
              <a:rPr sz="1750" spc="145" dirty="0">
                <a:latin typeface="Tahoma"/>
                <a:cs typeface="Tahoma"/>
              </a:rPr>
              <a:t>be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spc="114" dirty="0">
                <a:latin typeface="Tahoma"/>
                <a:cs typeface="Tahoma"/>
              </a:rPr>
              <a:t>slightly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spc="105" dirty="0">
                <a:latin typeface="Tahoma"/>
                <a:cs typeface="Tahoma"/>
              </a:rPr>
              <a:t>differently</a:t>
            </a:r>
            <a:r>
              <a:rPr sz="1750" dirty="0">
                <a:latin typeface="Tahoma"/>
                <a:cs typeface="Tahoma"/>
              </a:rPr>
              <a:t> </a:t>
            </a:r>
            <a:r>
              <a:rPr sz="1750" spc="140" dirty="0">
                <a:latin typeface="Tahoma"/>
                <a:cs typeface="Tahoma"/>
              </a:rPr>
              <a:t>every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spc="140" dirty="0">
                <a:latin typeface="Tahoma"/>
                <a:cs typeface="Tahoma"/>
              </a:rPr>
              <a:t>time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spc="130" dirty="0">
                <a:latin typeface="Tahoma"/>
                <a:cs typeface="Tahoma"/>
              </a:rPr>
              <a:t>you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spc="75" dirty="0">
                <a:latin typeface="Tahoma"/>
                <a:cs typeface="Tahoma"/>
              </a:rPr>
              <a:t>poll).</a:t>
            </a:r>
            <a:endParaRPr sz="175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6062" y="4550116"/>
            <a:ext cx="13462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50" spc="195" dirty="0">
                <a:latin typeface="Tahoma"/>
                <a:cs typeface="Tahoma"/>
              </a:rPr>
              <a:t>•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0704" y="4485346"/>
            <a:ext cx="6466205" cy="14020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390"/>
              </a:spcBef>
            </a:pPr>
            <a:r>
              <a:rPr sz="2450" spc="145" dirty="0">
                <a:latin typeface="Tahoma"/>
                <a:cs typeface="Tahoma"/>
              </a:rPr>
              <a:t>Roughly,</a:t>
            </a:r>
            <a:r>
              <a:rPr sz="2450" spc="15" dirty="0">
                <a:latin typeface="Tahoma"/>
                <a:cs typeface="Tahoma"/>
              </a:rPr>
              <a:t> </a:t>
            </a:r>
            <a:r>
              <a:rPr sz="245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probability</a:t>
            </a:r>
            <a:r>
              <a:rPr sz="2450" spc="30" dirty="0">
                <a:latin typeface="Tahoma"/>
                <a:cs typeface="Tahoma"/>
              </a:rPr>
              <a:t> </a:t>
            </a:r>
            <a:r>
              <a:rPr sz="2450" spc="145" dirty="0">
                <a:latin typeface="Tahoma"/>
                <a:cs typeface="Tahoma"/>
              </a:rPr>
              <a:t>is</a:t>
            </a:r>
            <a:r>
              <a:rPr sz="2450" spc="10" dirty="0">
                <a:latin typeface="Tahoma"/>
                <a:cs typeface="Tahoma"/>
              </a:rPr>
              <a:t> </a:t>
            </a:r>
            <a:r>
              <a:rPr sz="2450" spc="175" dirty="0">
                <a:latin typeface="Tahoma"/>
                <a:cs typeface="Tahoma"/>
              </a:rPr>
              <a:t>how</a:t>
            </a:r>
            <a:r>
              <a:rPr sz="2450" spc="5" dirty="0">
                <a:latin typeface="Tahoma"/>
                <a:cs typeface="Tahoma"/>
              </a:rPr>
              <a:t> </a:t>
            </a:r>
            <a:r>
              <a:rPr sz="2450" spc="160" dirty="0">
                <a:latin typeface="Tahoma"/>
                <a:cs typeface="Tahoma"/>
              </a:rPr>
              <a:t>frequently</a:t>
            </a:r>
            <a:r>
              <a:rPr sz="2450" spc="5" dirty="0">
                <a:latin typeface="Tahoma"/>
                <a:cs typeface="Tahoma"/>
              </a:rPr>
              <a:t> </a:t>
            </a:r>
            <a:r>
              <a:rPr sz="2450" spc="190" dirty="0">
                <a:latin typeface="Tahoma"/>
                <a:cs typeface="Tahoma"/>
              </a:rPr>
              <a:t>we  </a:t>
            </a:r>
            <a:r>
              <a:rPr sz="2450" spc="195" dirty="0">
                <a:latin typeface="Tahoma"/>
                <a:cs typeface="Tahoma"/>
              </a:rPr>
              <a:t>expect </a:t>
            </a:r>
            <a:r>
              <a:rPr sz="2450" spc="140" dirty="0">
                <a:latin typeface="Tahoma"/>
                <a:cs typeface="Tahoma"/>
              </a:rPr>
              <a:t>different </a:t>
            </a:r>
            <a:r>
              <a:rPr sz="2450" spc="195" dirty="0">
                <a:latin typeface="Tahoma"/>
                <a:cs typeface="Tahoma"/>
              </a:rPr>
              <a:t>outcomes </a:t>
            </a:r>
            <a:r>
              <a:rPr sz="2450" spc="145" dirty="0">
                <a:latin typeface="Tahoma"/>
                <a:cs typeface="Tahoma"/>
              </a:rPr>
              <a:t>to </a:t>
            </a:r>
            <a:r>
              <a:rPr sz="2450" spc="175" dirty="0">
                <a:latin typeface="Tahoma"/>
                <a:cs typeface="Tahoma"/>
              </a:rPr>
              <a:t>occur </a:t>
            </a:r>
            <a:r>
              <a:rPr sz="2450" spc="95" dirty="0">
                <a:latin typeface="Tahoma"/>
                <a:cs typeface="Tahoma"/>
              </a:rPr>
              <a:t>if </a:t>
            </a:r>
            <a:r>
              <a:rPr sz="2450" spc="190" dirty="0">
                <a:latin typeface="Tahoma"/>
                <a:cs typeface="Tahoma"/>
              </a:rPr>
              <a:t>we  </a:t>
            </a:r>
            <a:r>
              <a:rPr sz="2450" spc="175" dirty="0">
                <a:latin typeface="Tahoma"/>
                <a:cs typeface="Tahoma"/>
              </a:rPr>
              <a:t>repeat </a:t>
            </a:r>
            <a:r>
              <a:rPr sz="2450" spc="170" dirty="0">
                <a:latin typeface="Tahoma"/>
                <a:cs typeface="Tahoma"/>
              </a:rPr>
              <a:t>the </a:t>
            </a:r>
            <a:r>
              <a:rPr sz="2450" spc="190" dirty="0">
                <a:latin typeface="Tahoma"/>
                <a:cs typeface="Tahoma"/>
              </a:rPr>
              <a:t>experiment </a:t>
            </a:r>
            <a:r>
              <a:rPr sz="2450" spc="180" dirty="0">
                <a:latin typeface="Tahoma"/>
                <a:cs typeface="Tahoma"/>
              </a:rPr>
              <a:t>over </a:t>
            </a:r>
            <a:r>
              <a:rPr sz="2450" spc="190" dirty="0">
                <a:latin typeface="Tahoma"/>
                <a:cs typeface="Tahoma"/>
              </a:rPr>
              <a:t>and </a:t>
            </a:r>
            <a:r>
              <a:rPr sz="2450" spc="180" dirty="0">
                <a:latin typeface="Tahoma"/>
                <a:cs typeface="Tahoma"/>
              </a:rPr>
              <a:t>over  </a:t>
            </a:r>
            <a:r>
              <a:rPr sz="2450" spc="155" dirty="0">
                <a:latin typeface="Tahoma"/>
                <a:cs typeface="Tahoma"/>
              </a:rPr>
              <a:t>(“frequentist”</a:t>
            </a:r>
            <a:r>
              <a:rPr sz="2450" spc="5" dirty="0">
                <a:latin typeface="Tahoma"/>
                <a:cs typeface="Tahoma"/>
              </a:rPr>
              <a:t> </a:t>
            </a:r>
            <a:r>
              <a:rPr sz="2450" spc="150" dirty="0">
                <a:latin typeface="Tahoma"/>
                <a:cs typeface="Tahoma"/>
              </a:rPr>
              <a:t>view)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6380" y="2039254"/>
            <a:ext cx="7473950" cy="1512570"/>
          </a:xfrm>
          <a:prstGeom prst="rect">
            <a:avLst/>
          </a:prstGeom>
        </p:spPr>
        <p:txBody>
          <a:bodyPr vert="horz" wrap="square" lIns="0" tIns="26034" rIns="0" bIns="0" rtlCol="0" anchor="b">
            <a:spAutoFit/>
          </a:bodyPr>
          <a:lstStyle/>
          <a:p>
            <a:pPr marL="352425" marR="5080" indent="-340360">
              <a:lnSpc>
                <a:spcPct val="97600"/>
              </a:lnSpc>
              <a:spcBef>
                <a:spcPts val="204"/>
              </a:spcBef>
              <a:tabLst>
                <a:tab pos="5781675" algn="l"/>
              </a:tabLst>
            </a:pPr>
            <a:r>
              <a:rPr sz="3200" u="heavy" spc="-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</a:t>
            </a:r>
            <a:r>
              <a:rPr sz="3200" spc="-75" dirty="0">
                <a:solidFill>
                  <a:srgbClr val="000000"/>
                </a:solidFill>
              </a:rPr>
              <a:t> </a:t>
            </a:r>
            <a:r>
              <a:rPr sz="3300" i="1" spc="-10" dirty="0">
                <a:solidFill>
                  <a:srgbClr val="000000"/>
                </a:solidFill>
                <a:latin typeface="Gill Sans MT"/>
                <a:cs typeface="Gill Sans MT"/>
              </a:rPr>
              <a:t>X </a:t>
            </a:r>
            <a:r>
              <a:rPr sz="3200" spc="185" dirty="0">
                <a:solidFill>
                  <a:srgbClr val="000000"/>
                </a:solidFill>
              </a:rPr>
              <a:t>follows </a:t>
            </a:r>
            <a:r>
              <a:rPr sz="3200" spc="280" dirty="0">
                <a:solidFill>
                  <a:srgbClr val="000000"/>
                </a:solidFill>
              </a:rPr>
              <a:t>a </a:t>
            </a:r>
            <a:r>
              <a:rPr sz="3200" spc="235" dirty="0">
                <a:solidFill>
                  <a:srgbClr val="000000"/>
                </a:solidFill>
              </a:rPr>
              <a:t>binomial </a:t>
            </a:r>
            <a:r>
              <a:rPr sz="3200" spc="200" dirty="0">
                <a:solidFill>
                  <a:srgbClr val="000000"/>
                </a:solidFill>
              </a:rPr>
              <a:t>distribution  with </a:t>
            </a:r>
            <a:r>
              <a:rPr sz="3200" spc="254" dirty="0">
                <a:solidFill>
                  <a:srgbClr val="000000"/>
                </a:solidFill>
              </a:rPr>
              <a:t>parameters </a:t>
            </a:r>
            <a:r>
              <a:rPr sz="3300" i="1" spc="475" dirty="0">
                <a:solidFill>
                  <a:srgbClr val="000000"/>
                </a:solidFill>
                <a:latin typeface="Gill Sans MT"/>
                <a:cs typeface="Gill Sans MT"/>
              </a:rPr>
              <a:t>n</a:t>
            </a:r>
            <a:r>
              <a:rPr sz="3300" i="1" spc="-28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3200" spc="254" dirty="0">
                <a:solidFill>
                  <a:srgbClr val="000000"/>
                </a:solidFill>
              </a:rPr>
              <a:t>and</a:t>
            </a:r>
            <a:r>
              <a:rPr sz="3200" spc="40" dirty="0">
                <a:solidFill>
                  <a:srgbClr val="000000"/>
                </a:solidFill>
              </a:rPr>
              <a:t> </a:t>
            </a:r>
            <a:r>
              <a:rPr sz="3300" i="1" spc="175" dirty="0">
                <a:solidFill>
                  <a:srgbClr val="000000"/>
                </a:solidFill>
                <a:latin typeface="Gill Sans MT"/>
                <a:cs typeface="Gill Sans MT"/>
              </a:rPr>
              <a:t>p</a:t>
            </a:r>
            <a:r>
              <a:rPr sz="3200" spc="175" dirty="0">
                <a:solidFill>
                  <a:srgbClr val="000000"/>
                </a:solidFill>
              </a:rPr>
              <a:t>:	</a:t>
            </a:r>
            <a:r>
              <a:rPr sz="3300" b="1" i="1" spc="229" dirty="0">
                <a:solidFill>
                  <a:srgbClr val="000000"/>
                </a:solidFill>
                <a:latin typeface="Gill Sans MT"/>
                <a:cs typeface="Gill Sans MT"/>
              </a:rPr>
              <a:t>X </a:t>
            </a:r>
            <a:r>
              <a:rPr sz="3300" b="1" i="1" spc="750" dirty="0">
                <a:solidFill>
                  <a:srgbClr val="000000"/>
                </a:solidFill>
                <a:latin typeface="Gill Sans MT"/>
                <a:cs typeface="Gill Sans MT"/>
              </a:rPr>
              <a:t>~</a:t>
            </a:r>
            <a:r>
              <a:rPr sz="3300" b="1" i="1" spc="8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3300" b="1" i="1" spc="350" dirty="0">
                <a:solidFill>
                  <a:srgbClr val="000000"/>
                </a:solidFill>
                <a:latin typeface="Gill Sans MT"/>
                <a:cs typeface="Gill Sans MT"/>
              </a:rPr>
              <a:t>Bin  </a:t>
            </a:r>
            <a:r>
              <a:rPr sz="3300" b="1" i="1" spc="375" dirty="0">
                <a:solidFill>
                  <a:srgbClr val="000000"/>
                </a:solidFill>
                <a:latin typeface="Gill Sans MT"/>
                <a:cs typeface="Gill Sans MT"/>
              </a:rPr>
              <a:t>(n,</a:t>
            </a:r>
            <a:r>
              <a:rPr sz="3300" b="1" i="1" spc="18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3300" b="1" i="1" spc="340" dirty="0">
                <a:solidFill>
                  <a:srgbClr val="000000"/>
                </a:solidFill>
                <a:latin typeface="Gill Sans MT"/>
                <a:cs typeface="Gill Sans MT"/>
              </a:rPr>
              <a:t>p)</a:t>
            </a:r>
            <a:endParaRPr sz="33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6381" y="3540375"/>
            <a:ext cx="3509645" cy="23787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spcBef>
                <a:spcPts val="780"/>
              </a:spcBef>
            </a:pPr>
            <a:r>
              <a:rPr sz="3200" u="heavy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Then:</a:t>
            </a:r>
            <a:endParaRPr sz="3200">
              <a:latin typeface="Tahoma"/>
              <a:cs typeface="Tahoma"/>
            </a:endParaRPr>
          </a:p>
          <a:p>
            <a:pPr marL="12700">
              <a:spcBef>
                <a:spcPts val="720"/>
              </a:spcBef>
            </a:pPr>
            <a:r>
              <a:rPr sz="3300" i="1" spc="220" dirty="0">
                <a:latin typeface="Gill Sans MT"/>
                <a:cs typeface="Gill Sans MT"/>
              </a:rPr>
              <a:t>E(X) </a:t>
            </a:r>
            <a:r>
              <a:rPr sz="3200" spc="350" dirty="0">
                <a:latin typeface="Tahoma"/>
                <a:cs typeface="Tahoma"/>
              </a:rPr>
              <a:t>=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300" i="1" spc="440" dirty="0">
                <a:latin typeface="Gill Sans MT"/>
                <a:cs typeface="Gill Sans MT"/>
              </a:rPr>
              <a:t>np</a:t>
            </a:r>
            <a:endParaRPr sz="3300">
              <a:latin typeface="Gill Sans MT"/>
              <a:cs typeface="Gill Sans MT"/>
            </a:endParaRPr>
          </a:p>
          <a:p>
            <a:pPr marL="12700" marR="5080">
              <a:lnSpc>
                <a:spcPct val="117700"/>
              </a:lnSpc>
            </a:pPr>
            <a:r>
              <a:rPr sz="3300" i="1" spc="315" dirty="0">
                <a:latin typeface="Gill Sans MT"/>
                <a:cs typeface="Gill Sans MT"/>
              </a:rPr>
              <a:t>Var </a:t>
            </a:r>
            <a:r>
              <a:rPr sz="3300" i="1" spc="185" dirty="0">
                <a:latin typeface="Gill Sans MT"/>
                <a:cs typeface="Gill Sans MT"/>
              </a:rPr>
              <a:t>(X) </a:t>
            </a:r>
            <a:r>
              <a:rPr sz="3200" spc="350" dirty="0">
                <a:latin typeface="Tahoma"/>
                <a:cs typeface="Tahoma"/>
              </a:rPr>
              <a:t>=</a:t>
            </a:r>
            <a:r>
              <a:rPr sz="3200" spc="-310" dirty="0">
                <a:latin typeface="Tahoma"/>
                <a:cs typeface="Tahoma"/>
              </a:rPr>
              <a:t> </a:t>
            </a:r>
            <a:r>
              <a:rPr sz="3300" i="1" spc="350" dirty="0">
                <a:latin typeface="Gill Sans MT"/>
                <a:cs typeface="Gill Sans MT"/>
              </a:rPr>
              <a:t>np(1-p)  </a:t>
            </a:r>
            <a:r>
              <a:rPr sz="3300" i="1" spc="405" dirty="0">
                <a:latin typeface="Gill Sans MT"/>
                <a:cs typeface="Gill Sans MT"/>
              </a:rPr>
              <a:t>SD</a:t>
            </a:r>
            <a:r>
              <a:rPr sz="3300" i="1" spc="90" dirty="0">
                <a:latin typeface="Gill Sans MT"/>
                <a:cs typeface="Gill Sans MT"/>
              </a:rPr>
              <a:t> </a:t>
            </a:r>
            <a:r>
              <a:rPr sz="3300" i="1" spc="325" dirty="0">
                <a:latin typeface="Gill Sans MT"/>
                <a:cs typeface="Gill Sans MT"/>
              </a:rPr>
              <a:t>(X)=</a:t>
            </a:r>
            <a:endParaRPr sz="33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0572" y="5355205"/>
            <a:ext cx="1600200" cy="56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2400" y="3657600"/>
            <a:ext cx="2588260" cy="2178050"/>
          </a:xfrm>
          <a:prstGeom prst="rect">
            <a:avLst/>
          </a:prstGeom>
          <a:solidFill>
            <a:srgbClr val="E9E9E9"/>
          </a:solidFill>
          <a:ln w="9344">
            <a:solidFill>
              <a:srgbClr val="FF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 marR="368300">
              <a:spcBef>
                <a:spcPts val="360"/>
              </a:spcBef>
            </a:pPr>
            <a:r>
              <a:rPr sz="1600" b="1" spc="125" dirty="0">
                <a:solidFill>
                  <a:srgbClr val="FF0000"/>
                </a:solidFill>
                <a:latin typeface="Gill Sans MT"/>
                <a:cs typeface="Gill Sans MT"/>
              </a:rPr>
              <a:t>Note: </a:t>
            </a:r>
            <a:r>
              <a:rPr sz="1600" b="1" spc="170" dirty="0">
                <a:solidFill>
                  <a:srgbClr val="FF0000"/>
                </a:solidFill>
                <a:latin typeface="Gill Sans MT"/>
                <a:cs typeface="Gill Sans MT"/>
              </a:rPr>
              <a:t>the</a:t>
            </a:r>
            <a:r>
              <a:rPr sz="1600" b="1" spc="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600" b="1" spc="175" dirty="0">
                <a:solidFill>
                  <a:srgbClr val="FF0000"/>
                </a:solidFill>
                <a:latin typeface="Gill Sans MT"/>
                <a:cs typeface="Gill Sans MT"/>
              </a:rPr>
              <a:t>variance  </a:t>
            </a:r>
            <a:r>
              <a:rPr sz="1600" b="1" spc="140" dirty="0">
                <a:solidFill>
                  <a:srgbClr val="FF0000"/>
                </a:solidFill>
                <a:latin typeface="Gill Sans MT"/>
                <a:cs typeface="Gill Sans MT"/>
              </a:rPr>
              <a:t>will </a:t>
            </a:r>
            <a:r>
              <a:rPr sz="1600" b="1" spc="204" dirty="0">
                <a:solidFill>
                  <a:srgbClr val="FF0000"/>
                </a:solidFill>
                <a:latin typeface="Gill Sans MT"/>
                <a:cs typeface="Gill Sans MT"/>
              </a:rPr>
              <a:t>always </a:t>
            </a:r>
            <a:r>
              <a:rPr sz="1600" b="1" spc="145" dirty="0">
                <a:solidFill>
                  <a:srgbClr val="FF0000"/>
                </a:solidFill>
                <a:latin typeface="Gill Sans MT"/>
                <a:cs typeface="Gill Sans MT"/>
              </a:rPr>
              <a:t>lie  </a:t>
            </a:r>
            <a:r>
              <a:rPr sz="1600" b="1" spc="185" dirty="0">
                <a:solidFill>
                  <a:srgbClr val="FF0000"/>
                </a:solidFill>
                <a:latin typeface="Gill Sans MT"/>
                <a:cs typeface="Gill Sans MT"/>
              </a:rPr>
              <a:t>between</a:t>
            </a:r>
            <a:endParaRPr sz="1600">
              <a:latin typeface="Gill Sans MT"/>
              <a:cs typeface="Gill Sans MT"/>
            </a:endParaRPr>
          </a:p>
          <a:p>
            <a:pPr marL="90170">
              <a:spcBef>
                <a:spcPts val="990"/>
              </a:spcBef>
            </a:pPr>
            <a:r>
              <a:rPr sz="1600" b="1" spc="150" dirty="0">
                <a:solidFill>
                  <a:srgbClr val="FF0000"/>
                </a:solidFill>
                <a:latin typeface="Gill Sans MT"/>
                <a:cs typeface="Gill Sans MT"/>
              </a:rPr>
              <a:t>0*N-.25</a:t>
            </a:r>
            <a:r>
              <a:rPr sz="1600" b="1" spc="10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600" b="1" spc="35" dirty="0">
                <a:solidFill>
                  <a:srgbClr val="FF0000"/>
                </a:solidFill>
                <a:latin typeface="Gill Sans MT"/>
                <a:cs typeface="Gill Sans MT"/>
              </a:rPr>
              <a:t>*N</a:t>
            </a:r>
            <a:endParaRPr sz="1600">
              <a:latin typeface="Gill Sans MT"/>
              <a:cs typeface="Gill Sans MT"/>
            </a:endParaRPr>
          </a:p>
          <a:p>
            <a:pPr marL="90170" marR="466090">
              <a:spcBef>
                <a:spcPts val="990"/>
              </a:spcBef>
            </a:pPr>
            <a:r>
              <a:rPr sz="1600" b="1" spc="165" dirty="0">
                <a:solidFill>
                  <a:srgbClr val="FF0000"/>
                </a:solidFill>
                <a:latin typeface="Gill Sans MT"/>
                <a:cs typeface="Gill Sans MT"/>
              </a:rPr>
              <a:t>p(1-p) </a:t>
            </a:r>
            <a:r>
              <a:rPr sz="1600" b="1" spc="185" dirty="0">
                <a:solidFill>
                  <a:srgbClr val="FF0000"/>
                </a:solidFill>
                <a:latin typeface="Gill Sans MT"/>
                <a:cs typeface="Gill Sans MT"/>
              </a:rPr>
              <a:t>reaches  </a:t>
            </a:r>
            <a:r>
              <a:rPr sz="1600" b="1" spc="155" dirty="0">
                <a:solidFill>
                  <a:srgbClr val="FF0000"/>
                </a:solidFill>
                <a:latin typeface="Gill Sans MT"/>
                <a:cs typeface="Gill Sans MT"/>
              </a:rPr>
              <a:t>maximum </a:t>
            </a:r>
            <a:r>
              <a:rPr sz="1600" b="1" spc="170" dirty="0">
                <a:solidFill>
                  <a:srgbClr val="FF0000"/>
                </a:solidFill>
                <a:latin typeface="Gill Sans MT"/>
                <a:cs typeface="Gill Sans MT"/>
              </a:rPr>
              <a:t>at</a:t>
            </a:r>
            <a:r>
              <a:rPr sz="1600" b="1" spc="-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600" b="1" spc="245" dirty="0">
                <a:solidFill>
                  <a:srgbClr val="FF0000"/>
                </a:solidFill>
                <a:latin typeface="Gill Sans MT"/>
                <a:cs typeface="Gill Sans MT"/>
              </a:rPr>
              <a:t>p=.5</a:t>
            </a:r>
            <a:endParaRPr sz="1600">
              <a:latin typeface="Gill Sans MT"/>
              <a:cs typeface="Gill Sans MT"/>
            </a:endParaRPr>
          </a:p>
          <a:p>
            <a:pPr marL="90170">
              <a:spcBef>
                <a:spcPts val="1000"/>
              </a:spcBef>
            </a:pPr>
            <a:r>
              <a:rPr sz="1600" b="1" spc="190" dirty="0">
                <a:solidFill>
                  <a:srgbClr val="FF0000"/>
                </a:solidFill>
                <a:latin typeface="Gill Sans MT"/>
                <a:cs typeface="Gill Sans MT"/>
              </a:rPr>
              <a:t>P(1-p)=.25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600" y="4058920"/>
            <a:ext cx="996950" cy="360680"/>
          </a:xfrm>
          <a:custGeom>
            <a:avLst/>
            <a:gdLst/>
            <a:ahLst/>
            <a:cxnLst/>
            <a:rect l="l" t="t" r="r" b="b"/>
            <a:pathLst>
              <a:path w="996950" h="360679">
                <a:moveTo>
                  <a:pt x="0" y="360679"/>
                </a:moveTo>
                <a:lnTo>
                  <a:pt x="996950" y="0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4770" y="40259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0" y="0"/>
                </a:moveTo>
                <a:lnTo>
                  <a:pt x="26669" y="71119"/>
                </a:lnTo>
                <a:lnTo>
                  <a:pt x="85089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3B658F2-89C0-4D0C-B069-8D4488441FCF}"/>
              </a:ext>
            </a:extLst>
          </p:cNvPr>
          <p:cNvSpPr txBox="1">
            <a:spLocks/>
          </p:cNvSpPr>
          <p:nvPr/>
        </p:nvSpPr>
        <p:spPr>
          <a:xfrm>
            <a:off x="1177875" y="399673"/>
            <a:ext cx="9551134" cy="136704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spc="-50" baseline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pc="335" dirty="0">
                <a:solidFill>
                  <a:schemeClr val="tx1"/>
                </a:solidFill>
              </a:rPr>
              <a:t>Binomial</a:t>
            </a:r>
            <a:r>
              <a:rPr lang="en-IN" spc="-65" dirty="0">
                <a:solidFill>
                  <a:schemeClr val="tx1"/>
                </a:solidFill>
              </a:rPr>
              <a:t> </a:t>
            </a:r>
            <a:r>
              <a:rPr lang="en-IN" spc="254" dirty="0">
                <a:solidFill>
                  <a:schemeClr val="tx1"/>
                </a:solidFill>
              </a:rPr>
              <a:t>distribution:  </a:t>
            </a:r>
            <a:r>
              <a:rPr lang="en-IN" spc="380" dirty="0">
                <a:solidFill>
                  <a:schemeClr val="tx1"/>
                </a:solidFill>
              </a:rPr>
              <a:t>Parameters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296" y="906011"/>
            <a:ext cx="6349170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Practice</a:t>
            </a:r>
            <a:r>
              <a:rPr spc="-30" dirty="0"/>
              <a:t> </a:t>
            </a:r>
            <a:r>
              <a:rPr spc="250" dirty="0"/>
              <a:t>Problem: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9822" y="2053590"/>
            <a:ext cx="10044332" cy="3331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21665" marR="135255">
              <a:lnSpc>
                <a:spcPct val="90300"/>
              </a:lnSpc>
              <a:spcBef>
                <a:spcPts val="425"/>
              </a:spcBef>
            </a:pPr>
            <a:r>
              <a:rPr sz="2800" spc="-1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are conducting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case-control </a:t>
            </a:r>
            <a:r>
              <a:rPr sz="2800" dirty="0">
                <a:latin typeface="Times New Roman"/>
                <a:cs typeface="Times New Roman"/>
              </a:rPr>
              <a:t>study of  </a:t>
            </a:r>
            <a:r>
              <a:rPr sz="2800" spc="-5" dirty="0">
                <a:latin typeface="Times New Roman"/>
                <a:cs typeface="Times New Roman"/>
              </a:rPr>
              <a:t>smoking </a:t>
            </a:r>
            <a:r>
              <a:rPr sz="2800" dirty="0">
                <a:latin typeface="Times New Roman"/>
                <a:cs typeface="Times New Roman"/>
              </a:rPr>
              <a:t>and lung </a:t>
            </a:r>
            <a:r>
              <a:rPr sz="2800" spc="-20" dirty="0">
                <a:latin typeface="Times New Roman"/>
                <a:cs typeface="Times New Roman"/>
              </a:rPr>
              <a:t>cancer. </a:t>
            </a:r>
            <a:r>
              <a:rPr sz="2800" dirty="0">
                <a:latin typeface="Times New Roman"/>
                <a:cs typeface="Times New Roman"/>
              </a:rPr>
              <a:t>If the probability of  being a </a:t>
            </a:r>
            <a:r>
              <a:rPr sz="2800" spc="-5" dirty="0">
                <a:latin typeface="Times New Roman"/>
                <a:cs typeface="Times New Roman"/>
              </a:rPr>
              <a:t>smoker among </a:t>
            </a:r>
            <a:r>
              <a:rPr sz="2800" dirty="0">
                <a:latin typeface="Times New Roman"/>
                <a:cs typeface="Times New Roman"/>
              </a:rPr>
              <a:t>lung </a:t>
            </a:r>
            <a:r>
              <a:rPr sz="2800" spc="-10" dirty="0">
                <a:latin typeface="Times New Roman"/>
                <a:cs typeface="Times New Roman"/>
              </a:rPr>
              <a:t>cancer cases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.6,  </a:t>
            </a:r>
            <a:r>
              <a:rPr sz="2800" spc="-20" dirty="0">
                <a:latin typeface="Times New Roman"/>
                <a:cs typeface="Times New Roman"/>
              </a:rPr>
              <a:t>what’s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probability </a:t>
            </a:r>
            <a:r>
              <a:rPr sz="2800" dirty="0">
                <a:latin typeface="Times New Roman"/>
                <a:cs typeface="Times New Roman"/>
              </a:rPr>
              <a:t>that in a group of 8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 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have:</a:t>
            </a:r>
          </a:p>
          <a:p>
            <a:pPr>
              <a:spcBef>
                <a:spcPts val="2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618490" indent="-605790">
              <a:buClr>
                <a:srgbClr val="3333CC"/>
              </a:buClr>
              <a:buSzPct val="60416"/>
              <a:buAutoNum type="alphaLcPeriod"/>
              <a:tabLst>
                <a:tab pos="617855" algn="l"/>
                <a:tab pos="618490" algn="l"/>
              </a:tabLst>
            </a:pP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than 2 </a:t>
            </a:r>
            <a:r>
              <a:rPr sz="2400" spc="-5" dirty="0">
                <a:latin typeface="Times New Roman"/>
                <a:cs typeface="Times New Roman"/>
              </a:rPr>
              <a:t>smokers?</a:t>
            </a:r>
            <a:endParaRPr sz="2400" dirty="0">
              <a:latin typeface="Times New Roman"/>
              <a:cs typeface="Times New Roman"/>
            </a:endParaRPr>
          </a:p>
          <a:p>
            <a:pPr marL="618490" indent="-605790">
              <a:spcBef>
                <a:spcPts val="320"/>
              </a:spcBef>
              <a:buClr>
                <a:srgbClr val="3333CC"/>
              </a:buClr>
              <a:buSzPct val="60416"/>
              <a:buAutoNum type="alphaLcPeriod"/>
              <a:tabLst>
                <a:tab pos="617855" algn="l"/>
                <a:tab pos="618490" algn="l"/>
              </a:tabLst>
            </a:pPr>
            <a:r>
              <a:rPr sz="2400" dirty="0">
                <a:latin typeface="Times New Roman"/>
                <a:cs typeface="Times New Roman"/>
              </a:rPr>
              <a:t>More than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5?</a:t>
            </a:r>
          </a:p>
          <a:p>
            <a:pPr marL="618490" marR="5080" indent="-605790">
              <a:lnSpc>
                <a:spcPts val="2600"/>
              </a:lnSpc>
              <a:spcBef>
                <a:spcPts val="640"/>
              </a:spcBef>
              <a:buClr>
                <a:srgbClr val="3333CC"/>
              </a:buClr>
              <a:buSzPct val="60416"/>
              <a:buAutoNum type="alphaLcPeriod"/>
              <a:tabLst>
                <a:tab pos="617855" algn="l"/>
                <a:tab pos="618490" algn="l"/>
              </a:tabLst>
            </a:pPr>
            <a:r>
              <a:rPr sz="2400" dirty="0">
                <a:latin typeface="Times New Roman"/>
                <a:cs typeface="Times New Roman"/>
              </a:rPr>
              <a:t>What are the </a:t>
            </a:r>
            <a:r>
              <a:rPr sz="2400" spc="-5" dirty="0">
                <a:latin typeface="Times New Roman"/>
                <a:cs typeface="Times New Roman"/>
              </a:rPr>
              <a:t>expected </a:t>
            </a:r>
            <a:r>
              <a:rPr sz="2400" dirty="0">
                <a:latin typeface="Times New Roman"/>
                <a:cs typeface="Times New Roman"/>
              </a:rPr>
              <a:t>value and variance of the number  of smokers?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4050" y="821709"/>
            <a:ext cx="4996180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A</a:t>
            </a:r>
            <a:r>
              <a:rPr spc="345" dirty="0"/>
              <a:t>n</a:t>
            </a:r>
            <a:r>
              <a:rPr spc="310" dirty="0"/>
              <a:t>swer</a:t>
            </a:r>
          </a:p>
        </p:txBody>
      </p:sp>
      <p:sp>
        <p:nvSpPr>
          <p:cNvPr id="4" name="object 4"/>
          <p:cNvSpPr/>
          <p:nvPr/>
        </p:nvSpPr>
        <p:spPr>
          <a:xfrm>
            <a:off x="5214620" y="585850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4620" y="555625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4620" y="4114800"/>
            <a:ext cx="0" cy="1385570"/>
          </a:xfrm>
          <a:custGeom>
            <a:avLst/>
            <a:gdLst/>
            <a:ahLst/>
            <a:cxnLst/>
            <a:rect l="l" t="t" r="r" b="b"/>
            <a:pathLst>
              <a:path h="1385570">
                <a:moveTo>
                  <a:pt x="0" y="0"/>
                </a:moveTo>
                <a:lnTo>
                  <a:pt x="0" y="13855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99429" y="5726429"/>
            <a:ext cx="2148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07034" algn="l"/>
                <a:tab pos="803275" algn="l"/>
                <a:tab pos="1200785" algn="l"/>
                <a:tab pos="1597025" algn="l"/>
                <a:tab pos="1983105" algn="l"/>
              </a:tabLst>
            </a:pPr>
            <a:r>
              <a:rPr sz="2400" dirty="0">
                <a:latin typeface="Times New Roman"/>
                <a:cs typeface="Times New Roman"/>
              </a:rPr>
              <a:t>1	2	3	4	5	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4959" y="57137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200" y="57264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7759" y="5078729"/>
            <a:ext cx="403860" cy="481330"/>
          </a:xfrm>
          <a:custGeom>
            <a:avLst/>
            <a:gdLst/>
            <a:ahLst/>
            <a:cxnLst/>
            <a:rect l="l" t="t" r="r" b="b"/>
            <a:pathLst>
              <a:path w="403860" h="481329">
                <a:moveTo>
                  <a:pt x="403860" y="0"/>
                </a:moveTo>
                <a:lnTo>
                  <a:pt x="0" y="0"/>
                </a:lnTo>
                <a:lnTo>
                  <a:pt x="0" y="481330"/>
                </a:lnTo>
                <a:lnTo>
                  <a:pt x="403860" y="48133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7759" y="5078729"/>
            <a:ext cx="403860" cy="481330"/>
          </a:xfrm>
          <a:custGeom>
            <a:avLst/>
            <a:gdLst/>
            <a:ahLst/>
            <a:cxnLst/>
            <a:rect l="l" t="t" r="r" b="b"/>
            <a:pathLst>
              <a:path w="403860" h="481329">
                <a:moveTo>
                  <a:pt x="201929" y="481330"/>
                </a:moveTo>
                <a:lnTo>
                  <a:pt x="0" y="481330"/>
                </a:lnTo>
                <a:lnTo>
                  <a:pt x="0" y="0"/>
                </a:lnTo>
                <a:lnTo>
                  <a:pt x="403860" y="0"/>
                </a:lnTo>
                <a:lnTo>
                  <a:pt x="403860" y="481330"/>
                </a:lnTo>
                <a:lnTo>
                  <a:pt x="201929" y="4813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6220" y="4615179"/>
            <a:ext cx="406400" cy="944880"/>
          </a:xfrm>
          <a:custGeom>
            <a:avLst/>
            <a:gdLst/>
            <a:ahLst/>
            <a:cxnLst/>
            <a:rect l="l" t="t" r="r" b="b"/>
            <a:pathLst>
              <a:path w="406400" h="944879">
                <a:moveTo>
                  <a:pt x="406400" y="0"/>
                </a:moveTo>
                <a:lnTo>
                  <a:pt x="0" y="0"/>
                </a:lnTo>
                <a:lnTo>
                  <a:pt x="0" y="944880"/>
                </a:lnTo>
                <a:lnTo>
                  <a:pt x="406400" y="94488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6220" y="4615179"/>
            <a:ext cx="406400" cy="944880"/>
          </a:xfrm>
          <a:custGeom>
            <a:avLst/>
            <a:gdLst/>
            <a:ahLst/>
            <a:cxnLst/>
            <a:rect l="l" t="t" r="r" b="b"/>
            <a:pathLst>
              <a:path w="406400" h="944879">
                <a:moveTo>
                  <a:pt x="203200" y="944880"/>
                </a:moveTo>
                <a:lnTo>
                  <a:pt x="0" y="944880"/>
                </a:lnTo>
                <a:lnTo>
                  <a:pt x="0" y="0"/>
                </a:lnTo>
                <a:lnTo>
                  <a:pt x="406400" y="0"/>
                </a:lnTo>
                <a:lnTo>
                  <a:pt x="406400" y="944880"/>
                </a:lnTo>
                <a:lnTo>
                  <a:pt x="203200" y="944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5250" y="5500370"/>
            <a:ext cx="281940" cy="55880"/>
          </a:xfrm>
          <a:custGeom>
            <a:avLst/>
            <a:gdLst/>
            <a:ahLst/>
            <a:cxnLst/>
            <a:rect l="l" t="t" r="r" b="b"/>
            <a:pathLst>
              <a:path w="281939" h="55879">
                <a:moveTo>
                  <a:pt x="281939" y="0"/>
                </a:moveTo>
                <a:lnTo>
                  <a:pt x="0" y="0"/>
                </a:lnTo>
                <a:lnTo>
                  <a:pt x="0" y="55879"/>
                </a:lnTo>
                <a:lnTo>
                  <a:pt x="281939" y="5587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5250" y="5500370"/>
            <a:ext cx="281940" cy="55880"/>
          </a:xfrm>
          <a:custGeom>
            <a:avLst/>
            <a:gdLst/>
            <a:ahLst/>
            <a:cxnLst/>
            <a:rect l="l" t="t" r="r" b="b"/>
            <a:pathLst>
              <a:path w="281939" h="55879">
                <a:moveTo>
                  <a:pt x="140970" y="55879"/>
                </a:moveTo>
                <a:lnTo>
                  <a:pt x="0" y="55879"/>
                </a:lnTo>
                <a:lnTo>
                  <a:pt x="0" y="0"/>
                </a:lnTo>
                <a:lnTo>
                  <a:pt x="281939" y="0"/>
                </a:lnTo>
                <a:lnTo>
                  <a:pt x="281939" y="55879"/>
                </a:lnTo>
                <a:lnTo>
                  <a:pt x="140970" y="558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1001" y="5480050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10" h="76200">
                <a:moveTo>
                  <a:pt x="410210" y="0"/>
                </a:moveTo>
                <a:lnTo>
                  <a:pt x="0" y="0"/>
                </a:lnTo>
                <a:lnTo>
                  <a:pt x="0" y="76200"/>
                </a:lnTo>
                <a:lnTo>
                  <a:pt x="410210" y="762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1001" y="5480050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10" h="76200">
                <a:moveTo>
                  <a:pt x="204470" y="76200"/>
                </a:moveTo>
                <a:lnTo>
                  <a:pt x="0" y="76200"/>
                </a:lnTo>
                <a:lnTo>
                  <a:pt x="0" y="0"/>
                </a:lnTo>
                <a:lnTo>
                  <a:pt x="410210" y="0"/>
                </a:lnTo>
                <a:lnTo>
                  <a:pt x="410210" y="76200"/>
                </a:lnTo>
                <a:lnTo>
                  <a:pt x="204470" y="76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8029" y="5392420"/>
            <a:ext cx="377190" cy="163830"/>
          </a:xfrm>
          <a:custGeom>
            <a:avLst/>
            <a:gdLst/>
            <a:ahLst/>
            <a:cxnLst/>
            <a:rect l="l" t="t" r="r" b="b"/>
            <a:pathLst>
              <a:path w="377189" h="163829">
                <a:moveTo>
                  <a:pt x="377190" y="0"/>
                </a:moveTo>
                <a:lnTo>
                  <a:pt x="0" y="0"/>
                </a:lnTo>
                <a:lnTo>
                  <a:pt x="0" y="163829"/>
                </a:lnTo>
                <a:lnTo>
                  <a:pt x="377190" y="16382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28029" y="5392420"/>
            <a:ext cx="377190" cy="163830"/>
          </a:xfrm>
          <a:custGeom>
            <a:avLst/>
            <a:gdLst/>
            <a:ahLst/>
            <a:cxnLst/>
            <a:rect l="l" t="t" r="r" b="b"/>
            <a:pathLst>
              <a:path w="377189" h="163829">
                <a:moveTo>
                  <a:pt x="187960" y="163829"/>
                </a:moveTo>
                <a:lnTo>
                  <a:pt x="0" y="163829"/>
                </a:lnTo>
                <a:lnTo>
                  <a:pt x="0" y="0"/>
                </a:lnTo>
                <a:lnTo>
                  <a:pt x="377190" y="0"/>
                </a:lnTo>
                <a:lnTo>
                  <a:pt x="377190" y="163829"/>
                </a:lnTo>
                <a:lnTo>
                  <a:pt x="187960" y="1638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2459" y="4152900"/>
            <a:ext cx="436880" cy="1398270"/>
          </a:xfrm>
          <a:custGeom>
            <a:avLst/>
            <a:gdLst/>
            <a:ahLst/>
            <a:cxnLst/>
            <a:rect l="l" t="t" r="r" b="b"/>
            <a:pathLst>
              <a:path w="436879" h="1398270">
                <a:moveTo>
                  <a:pt x="436879" y="0"/>
                </a:moveTo>
                <a:lnTo>
                  <a:pt x="0" y="0"/>
                </a:lnTo>
                <a:lnTo>
                  <a:pt x="0" y="1398270"/>
                </a:lnTo>
                <a:lnTo>
                  <a:pt x="436879" y="139827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2459" y="4152900"/>
            <a:ext cx="436880" cy="1398270"/>
          </a:xfrm>
          <a:custGeom>
            <a:avLst/>
            <a:gdLst/>
            <a:ahLst/>
            <a:cxnLst/>
            <a:rect l="l" t="t" r="r" b="b"/>
            <a:pathLst>
              <a:path w="436879" h="1398270">
                <a:moveTo>
                  <a:pt x="219710" y="1398270"/>
                </a:moveTo>
                <a:lnTo>
                  <a:pt x="0" y="1398270"/>
                </a:lnTo>
                <a:lnTo>
                  <a:pt x="0" y="0"/>
                </a:lnTo>
                <a:lnTo>
                  <a:pt x="436879" y="0"/>
                </a:lnTo>
                <a:lnTo>
                  <a:pt x="436879" y="1398270"/>
                </a:lnTo>
                <a:lnTo>
                  <a:pt x="219710" y="13982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25690" y="4800600"/>
            <a:ext cx="378460" cy="759460"/>
          </a:xfrm>
          <a:custGeom>
            <a:avLst/>
            <a:gdLst/>
            <a:ahLst/>
            <a:cxnLst/>
            <a:rect l="l" t="t" r="r" b="b"/>
            <a:pathLst>
              <a:path w="378460" h="759460">
                <a:moveTo>
                  <a:pt x="378460" y="0"/>
                </a:moveTo>
                <a:lnTo>
                  <a:pt x="0" y="0"/>
                </a:lnTo>
                <a:lnTo>
                  <a:pt x="0" y="759460"/>
                </a:lnTo>
                <a:lnTo>
                  <a:pt x="378460" y="75946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25690" y="4800600"/>
            <a:ext cx="378460" cy="759460"/>
          </a:xfrm>
          <a:custGeom>
            <a:avLst/>
            <a:gdLst/>
            <a:ahLst/>
            <a:cxnLst/>
            <a:rect l="l" t="t" r="r" b="b"/>
            <a:pathLst>
              <a:path w="378460" h="759460">
                <a:moveTo>
                  <a:pt x="189230" y="759460"/>
                </a:moveTo>
                <a:lnTo>
                  <a:pt x="0" y="759460"/>
                </a:lnTo>
                <a:lnTo>
                  <a:pt x="0" y="0"/>
                </a:lnTo>
                <a:lnTo>
                  <a:pt x="378460" y="0"/>
                </a:lnTo>
                <a:lnTo>
                  <a:pt x="378460" y="759460"/>
                </a:lnTo>
                <a:lnTo>
                  <a:pt x="189230" y="7594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06691" y="5181600"/>
            <a:ext cx="454659" cy="378460"/>
          </a:xfrm>
          <a:custGeom>
            <a:avLst/>
            <a:gdLst/>
            <a:ahLst/>
            <a:cxnLst/>
            <a:rect l="l" t="t" r="r" b="b"/>
            <a:pathLst>
              <a:path w="454659" h="378460">
                <a:moveTo>
                  <a:pt x="454660" y="0"/>
                </a:moveTo>
                <a:lnTo>
                  <a:pt x="0" y="0"/>
                </a:lnTo>
                <a:lnTo>
                  <a:pt x="0" y="378459"/>
                </a:lnTo>
                <a:lnTo>
                  <a:pt x="454660" y="37845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06691" y="5181600"/>
            <a:ext cx="454659" cy="378460"/>
          </a:xfrm>
          <a:custGeom>
            <a:avLst/>
            <a:gdLst/>
            <a:ahLst/>
            <a:cxnLst/>
            <a:rect l="l" t="t" r="r" b="b"/>
            <a:pathLst>
              <a:path w="454659" h="378460">
                <a:moveTo>
                  <a:pt x="227330" y="378459"/>
                </a:moveTo>
                <a:lnTo>
                  <a:pt x="0" y="378459"/>
                </a:lnTo>
                <a:lnTo>
                  <a:pt x="0" y="0"/>
                </a:lnTo>
                <a:lnTo>
                  <a:pt x="454660" y="0"/>
                </a:lnTo>
                <a:lnTo>
                  <a:pt x="454660" y="378459"/>
                </a:lnTo>
                <a:lnTo>
                  <a:pt x="227330" y="3784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63891" y="5486400"/>
            <a:ext cx="410209" cy="72390"/>
          </a:xfrm>
          <a:custGeom>
            <a:avLst/>
            <a:gdLst/>
            <a:ahLst/>
            <a:cxnLst/>
            <a:rect l="l" t="t" r="r" b="b"/>
            <a:pathLst>
              <a:path w="410209" h="72389">
                <a:moveTo>
                  <a:pt x="410209" y="0"/>
                </a:moveTo>
                <a:lnTo>
                  <a:pt x="0" y="0"/>
                </a:lnTo>
                <a:lnTo>
                  <a:pt x="0" y="72390"/>
                </a:lnTo>
                <a:lnTo>
                  <a:pt x="410209" y="7239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63891" y="5486400"/>
            <a:ext cx="410209" cy="72390"/>
          </a:xfrm>
          <a:custGeom>
            <a:avLst/>
            <a:gdLst/>
            <a:ahLst/>
            <a:cxnLst/>
            <a:rect l="l" t="t" r="r" b="b"/>
            <a:pathLst>
              <a:path w="410209" h="72389">
                <a:moveTo>
                  <a:pt x="205739" y="72390"/>
                </a:moveTo>
                <a:lnTo>
                  <a:pt x="0" y="72390"/>
                </a:lnTo>
                <a:lnTo>
                  <a:pt x="0" y="0"/>
                </a:lnTo>
                <a:lnTo>
                  <a:pt x="410209" y="0"/>
                </a:lnTo>
                <a:lnTo>
                  <a:pt x="410209" y="72390"/>
                </a:lnTo>
                <a:lnTo>
                  <a:pt x="205739" y="723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5552440"/>
            <a:ext cx="6278880" cy="0"/>
          </a:xfrm>
          <a:custGeom>
            <a:avLst/>
            <a:gdLst/>
            <a:ahLst/>
            <a:cxnLst/>
            <a:rect l="l" t="t" r="r" b="b"/>
            <a:pathLst>
              <a:path w="6278880">
                <a:moveTo>
                  <a:pt x="0" y="0"/>
                </a:moveTo>
                <a:lnTo>
                  <a:pt x="627888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68900" y="56870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06419" y="1935479"/>
            <a:ext cx="0" cy="267970"/>
          </a:xfrm>
          <a:custGeom>
            <a:avLst/>
            <a:gdLst/>
            <a:ahLst/>
            <a:cxnLst/>
            <a:rect l="l" t="t" r="r" b="b"/>
            <a:pathLst>
              <a:path h="267969">
                <a:moveTo>
                  <a:pt x="0" y="0"/>
                </a:moveTo>
                <a:lnTo>
                  <a:pt x="0" y="2679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0489" y="1901190"/>
            <a:ext cx="1873250" cy="5677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37845" marR="43180" indent="-500380">
              <a:lnSpc>
                <a:spcPct val="100899"/>
              </a:lnSpc>
              <a:spcBef>
                <a:spcPts val="70"/>
              </a:spcBef>
              <a:tabLst>
                <a:tab pos="537845" algn="l"/>
              </a:tabLst>
            </a:pPr>
            <a:r>
              <a:rPr sz="1850" spc="-10" dirty="0">
                <a:latin typeface="Times New Roman"/>
                <a:cs typeface="Times New Roman"/>
              </a:rPr>
              <a:t>X	P(X) </a:t>
            </a:r>
            <a:r>
              <a:rPr sz="2775" spc="-15" baseline="1501" dirty="0">
                <a:latin typeface="Times New Roman"/>
                <a:cs typeface="Times New Roman"/>
              </a:rPr>
              <a:t> </a:t>
            </a:r>
            <a:r>
              <a:rPr sz="2775" baseline="1501" dirty="0">
                <a:latin typeface="Times New Roman"/>
                <a:cs typeface="Times New Roman"/>
              </a:rPr>
              <a:t>1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7" baseline="1501" dirty="0">
                <a:latin typeface="Times New Roman"/>
                <a:cs typeface="Times New Roman"/>
              </a:rPr>
              <a:t>.4</a:t>
            </a:r>
            <a:r>
              <a:rPr sz="2775" spc="-15" baseline="1501" dirty="0">
                <a:latin typeface="Times New Roman"/>
                <a:cs typeface="Times New Roman"/>
              </a:rPr>
              <a:t>)</a:t>
            </a:r>
            <a:r>
              <a:rPr sz="1350" spc="30" baseline="58641" dirty="0">
                <a:latin typeface="Times New Roman"/>
                <a:cs typeface="Times New Roman"/>
              </a:rPr>
              <a:t>8</a:t>
            </a:r>
            <a:r>
              <a:rPr sz="1850" spc="-5" dirty="0">
                <a:latin typeface="Times New Roman"/>
                <a:cs typeface="Times New Roman"/>
              </a:rPr>
              <a:t>=.000</a:t>
            </a:r>
            <a:r>
              <a:rPr sz="1850" dirty="0">
                <a:latin typeface="Times New Roman"/>
                <a:cs typeface="Times New Roman"/>
              </a:rPr>
              <a:t>6</a:t>
            </a:r>
            <a:r>
              <a:rPr sz="1850" spc="-5" dirty="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32050" y="2203450"/>
            <a:ext cx="674370" cy="7620"/>
          </a:xfrm>
          <a:custGeom>
            <a:avLst/>
            <a:gdLst/>
            <a:ahLst/>
            <a:cxnLst/>
            <a:rect l="l" t="t" r="r" b="b"/>
            <a:pathLst>
              <a:path w="674369" h="7619">
                <a:moveTo>
                  <a:pt x="674369" y="0"/>
                </a:moveTo>
                <a:lnTo>
                  <a:pt x="0" y="0"/>
                </a:lnTo>
                <a:lnTo>
                  <a:pt x="0" y="7620"/>
                </a:lnTo>
                <a:lnTo>
                  <a:pt x="674369" y="7620"/>
                </a:lnTo>
                <a:lnTo>
                  <a:pt x="674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2050" y="2203450"/>
            <a:ext cx="674370" cy="0"/>
          </a:xfrm>
          <a:custGeom>
            <a:avLst/>
            <a:gdLst/>
            <a:ahLst/>
            <a:cxnLst/>
            <a:rect l="l" t="t" r="r" b="b"/>
            <a:pathLst>
              <a:path w="674369">
                <a:moveTo>
                  <a:pt x="0" y="0"/>
                </a:moveTo>
                <a:lnTo>
                  <a:pt x="6743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14039" y="2203450"/>
            <a:ext cx="4140200" cy="7620"/>
          </a:xfrm>
          <a:custGeom>
            <a:avLst/>
            <a:gdLst/>
            <a:ahLst/>
            <a:cxnLst/>
            <a:rect l="l" t="t" r="r" b="b"/>
            <a:pathLst>
              <a:path w="4140200" h="7619">
                <a:moveTo>
                  <a:pt x="4140200" y="0"/>
                </a:moveTo>
                <a:lnTo>
                  <a:pt x="0" y="0"/>
                </a:lnTo>
                <a:lnTo>
                  <a:pt x="0" y="7620"/>
                </a:lnTo>
                <a:lnTo>
                  <a:pt x="4140200" y="7620"/>
                </a:lnTo>
                <a:lnTo>
                  <a:pt x="414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4039" y="2203450"/>
            <a:ext cx="4141470" cy="0"/>
          </a:xfrm>
          <a:custGeom>
            <a:avLst/>
            <a:gdLst/>
            <a:ahLst/>
            <a:cxnLst/>
            <a:rect l="l" t="t" r="r" b="b"/>
            <a:pathLst>
              <a:path w="4141470">
                <a:moveTo>
                  <a:pt x="0" y="0"/>
                </a:moveTo>
                <a:lnTo>
                  <a:pt x="41414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6419" y="2211070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5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6419" y="2481579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6419" y="2752089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06419" y="3025139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06419" y="3295650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6419" y="3566159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5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06419" y="383667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06419" y="4108450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677161" y="2176779"/>
            <a:ext cx="2118995" cy="2473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2210"/>
              </a:lnSpc>
              <a:spcBef>
                <a:spcPts val="90"/>
              </a:spcBef>
            </a:pPr>
            <a:r>
              <a:rPr sz="1850" spc="-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2165"/>
              </a:lnSpc>
              <a:tabLst>
                <a:tab pos="511175" algn="l"/>
              </a:tabLst>
            </a:pPr>
            <a:r>
              <a:rPr sz="2775" spc="-7" baseline="1501" dirty="0">
                <a:latin typeface="Times New Roman"/>
                <a:cs typeface="Times New Roman"/>
              </a:rPr>
              <a:t>1	</a:t>
            </a:r>
            <a:r>
              <a:rPr sz="2775" baseline="1501" dirty="0">
                <a:latin typeface="Times New Roman"/>
                <a:cs typeface="Times New Roman"/>
              </a:rPr>
              <a:t>8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7" baseline="1501" dirty="0">
                <a:latin typeface="Times New Roman"/>
                <a:cs typeface="Times New Roman"/>
              </a:rPr>
              <a:t>.6</a:t>
            </a:r>
            <a:r>
              <a:rPr sz="2775" spc="-15" baseline="1501" dirty="0">
                <a:latin typeface="Times New Roman"/>
                <a:cs typeface="Times New Roman"/>
              </a:rPr>
              <a:t>)</a:t>
            </a:r>
            <a:r>
              <a:rPr sz="1350" spc="22" baseline="58641" dirty="0">
                <a:latin typeface="Times New Roman"/>
                <a:cs typeface="Times New Roman"/>
              </a:rPr>
              <a:t>1</a:t>
            </a:r>
            <a:r>
              <a:rPr sz="1350" baseline="58641" dirty="0">
                <a:latin typeface="Times New Roman"/>
                <a:cs typeface="Times New Roman"/>
              </a:rPr>
              <a:t> </a:t>
            </a:r>
            <a:r>
              <a:rPr sz="1350" spc="22" baseline="58641" dirty="0">
                <a:latin typeface="Times New Roman"/>
                <a:cs typeface="Times New Roman"/>
              </a:rPr>
              <a:t> 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22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4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2775" spc="-352" baseline="1501" dirty="0">
                <a:latin typeface="Times New Roman"/>
                <a:cs typeface="Times New Roman"/>
              </a:rPr>
              <a:t> </a:t>
            </a:r>
            <a:r>
              <a:rPr sz="1350" spc="22" baseline="58641" dirty="0">
                <a:latin typeface="Times New Roman"/>
                <a:cs typeface="Times New Roman"/>
              </a:rPr>
              <a:t>7</a:t>
            </a:r>
            <a:r>
              <a:rPr sz="1350" spc="30" baseline="58641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=</a:t>
            </a:r>
            <a:r>
              <a:rPr sz="1850" spc="-15" dirty="0">
                <a:latin typeface="Times New Roman"/>
                <a:cs typeface="Times New Roman"/>
              </a:rPr>
              <a:t>.</a:t>
            </a:r>
            <a:r>
              <a:rPr sz="1850" dirty="0">
                <a:latin typeface="Times New Roman"/>
                <a:cs typeface="Times New Roman"/>
              </a:rPr>
              <a:t>0</a:t>
            </a:r>
            <a:r>
              <a:rPr sz="1850" spc="-15" dirty="0">
                <a:latin typeface="Times New Roman"/>
                <a:cs typeface="Times New Roman"/>
              </a:rPr>
              <a:t>0</a:t>
            </a:r>
            <a:r>
              <a:rPr sz="1850" spc="-5" dirty="0">
                <a:latin typeface="Times New Roman"/>
                <a:cs typeface="Times New Roman"/>
              </a:rPr>
              <a:t>8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2140"/>
              </a:lnSpc>
              <a:tabLst>
                <a:tab pos="511175" algn="l"/>
              </a:tabLst>
            </a:pPr>
            <a:r>
              <a:rPr sz="2775" spc="-7" baseline="1501" dirty="0">
                <a:latin typeface="Times New Roman"/>
                <a:cs typeface="Times New Roman"/>
              </a:rPr>
              <a:t>2	</a:t>
            </a:r>
            <a:r>
              <a:rPr sz="2775" baseline="1501" dirty="0">
                <a:latin typeface="Times New Roman"/>
                <a:cs typeface="Times New Roman"/>
              </a:rPr>
              <a:t>28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22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6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1350" spc="22" baseline="58641" dirty="0">
                <a:latin typeface="Times New Roman"/>
                <a:cs typeface="Times New Roman"/>
              </a:rPr>
              <a:t>2</a:t>
            </a:r>
            <a:r>
              <a:rPr sz="1350" baseline="58641" dirty="0">
                <a:latin typeface="Times New Roman"/>
                <a:cs typeface="Times New Roman"/>
              </a:rPr>
              <a:t> </a:t>
            </a:r>
            <a:r>
              <a:rPr sz="1350" spc="7" baseline="58641" dirty="0">
                <a:latin typeface="Times New Roman"/>
                <a:cs typeface="Times New Roman"/>
              </a:rPr>
              <a:t> 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7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4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2775" spc="-352" baseline="1501" dirty="0">
                <a:latin typeface="Times New Roman"/>
                <a:cs typeface="Times New Roman"/>
              </a:rPr>
              <a:t> </a:t>
            </a:r>
            <a:r>
              <a:rPr sz="1350" spc="22" baseline="58641" dirty="0">
                <a:latin typeface="Times New Roman"/>
                <a:cs typeface="Times New Roman"/>
              </a:rPr>
              <a:t>6</a:t>
            </a:r>
            <a:r>
              <a:rPr sz="1350" spc="30" baseline="58641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=</a:t>
            </a:r>
            <a:r>
              <a:rPr sz="1850" spc="-5" dirty="0">
                <a:latin typeface="Times New Roman"/>
                <a:cs typeface="Times New Roman"/>
              </a:rPr>
              <a:t>.</a:t>
            </a:r>
            <a:r>
              <a:rPr sz="1850" spc="-15" dirty="0">
                <a:latin typeface="Times New Roman"/>
                <a:cs typeface="Times New Roman"/>
              </a:rPr>
              <a:t>0</a:t>
            </a:r>
            <a:r>
              <a:rPr sz="1850" spc="-5" dirty="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2140"/>
              </a:lnSpc>
              <a:tabLst>
                <a:tab pos="511175" algn="l"/>
              </a:tabLst>
            </a:pPr>
            <a:r>
              <a:rPr sz="2775" spc="-7" baseline="3003" dirty="0">
                <a:latin typeface="Times New Roman"/>
                <a:cs typeface="Times New Roman"/>
              </a:rPr>
              <a:t>3	</a:t>
            </a:r>
            <a:r>
              <a:rPr sz="2775" baseline="1501" dirty="0">
                <a:latin typeface="Times New Roman"/>
                <a:cs typeface="Times New Roman"/>
              </a:rPr>
              <a:t>56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22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6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1350" spc="22" baseline="58641" dirty="0">
                <a:latin typeface="Times New Roman"/>
                <a:cs typeface="Times New Roman"/>
              </a:rPr>
              <a:t>3</a:t>
            </a:r>
            <a:r>
              <a:rPr sz="1350" baseline="58641" dirty="0">
                <a:latin typeface="Times New Roman"/>
                <a:cs typeface="Times New Roman"/>
              </a:rPr>
              <a:t> </a:t>
            </a:r>
            <a:r>
              <a:rPr sz="1350" spc="7" baseline="58641" dirty="0">
                <a:latin typeface="Times New Roman"/>
                <a:cs typeface="Times New Roman"/>
              </a:rPr>
              <a:t> 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7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4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2775" spc="-352" baseline="1501" dirty="0">
                <a:latin typeface="Times New Roman"/>
                <a:cs typeface="Times New Roman"/>
              </a:rPr>
              <a:t> </a:t>
            </a:r>
            <a:r>
              <a:rPr sz="1350" spc="22" baseline="58641" dirty="0">
                <a:latin typeface="Times New Roman"/>
                <a:cs typeface="Times New Roman"/>
              </a:rPr>
              <a:t>5</a:t>
            </a:r>
            <a:r>
              <a:rPr sz="1350" spc="30" baseline="58641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=</a:t>
            </a:r>
            <a:r>
              <a:rPr sz="1850" spc="-5" dirty="0">
                <a:latin typeface="Times New Roman"/>
                <a:cs typeface="Times New Roman"/>
              </a:rPr>
              <a:t>.</a:t>
            </a:r>
            <a:r>
              <a:rPr sz="1850" spc="-15" dirty="0">
                <a:latin typeface="Times New Roman"/>
                <a:cs typeface="Times New Roman"/>
              </a:rPr>
              <a:t>1</a:t>
            </a:r>
            <a:r>
              <a:rPr sz="1850" spc="-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2130"/>
              </a:lnSpc>
              <a:tabLst>
                <a:tab pos="511175" algn="l"/>
              </a:tabLst>
            </a:pPr>
            <a:r>
              <a:rPr sz="2775" spc="-7" baseline="1501" dirty="0">
                <a:latin typeface="Times New Roman"/>
                <a:cs typeface="Times New Roman"/>
              </a:rPr>
              <a:t>4	</a:t>
            </a:r>
            <a:r>
              <a:rPr sz="2775" baseline="1501" dirty="0">
                <a:latin typeface="Times New Roman"/>
                <a:cs typeface="Times New Roman"/>
              </a:rPr>
              <a:t>70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22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6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1350" spc="22" baseline="58641" dirty="0">
                <a:latin typeface="Times New Roman"/>
                <a:cs typeface="Times New Roman"/>
              </a:rPr>
              <a:t>4</a:t>
            </a:r>
            <a:r>
              <a:rPr sz="1350" baseline="58641" dirty="0">
                <a:latin typeface="Times New Roman"/>
                <a:cs typeface="Times New Roman"/>
              </a:rPr>
              <a:t> </a:t>
            </a:r>
            <a:r>
              <a:rPr sz="1350" spc="7" baseline="58641" dirty="0">
                <a:latin typeface="Times New Roman"/>
                <a:cs typeface="Times New Roman"/>
              </a:rPr>
              <a:t> 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7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4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2775" spc="-352" baseline="1501" dirty="0">
                <a:latin typeface="Times New Roman"/>
                <a:cs typeface="Times New Roman"/>
              </a:rPr>
              <a:t> </a:t>
            </a:r>
            <a:r>
              <a:rPr sz="1350" spc="22" baseline="58641" dirty="0">
                <a:latin typeface="Times New Roman"/>
                <a:cs typeface="Times New Roman"/>
              </a:rPr>
              <a:t>4</a:t>
            </a:r>
            <a:r>
              <a:rPr sz="1350" spc="30" baseline="58641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=</a:t>
            </a:r>
            <a:r>
              <a:rPr sz="1850" spc="-5" dirty="0">
                <a:latin typeface="Times New Roman"/>
                <a:cs typeface="Times New Roman"/>
              </a:rPr>
              <a:t>.</a:t>
            </a:r>
            <a:r>
              <a:rPr sz="1850" spc="-15" dirty="0">
                <a:latin typeface="Times New Roman"/>
                <a:cs typeface="Times New Roman"/>
              </a:rPr>
              <a:t>2</a:t>
            </a:r>
            <a:r>
              <a:rPr sz="1850" spc="-5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2130"/>
              </a:lnSpc>
              <a:tabLst>
                <a:tab pos="511175" algn="l"/>
              </a:tabLst>
            </a:pPr>
            <a:r>
              <a:rPr sz="2775" spc="-7" baseline="3003" dirty="0">
                <a:latin typeface="Times New Roman"/>
                <a:cs typeface="Times New Roman"/>
              </a:rPr>
              <a:t>5	</a:t>
            </a:r>
            <a:r>
              <a:rPr sz="2775" baseline="1501" dirty="0">
                <a:latin typeface="Times New Roman"/>
                <a:cs typeface="Times New Roman"/>
              </a:rPr>
              <a:t>56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22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6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1350" spc="22" baseline="58641" dirty="0">
                <a:latin typeface="Times New Roman"/>
                <a:cs typeface="Times New Roman"/>
              </a:rPr>
              <a:t>5</a:t>
            </a:r>
            <a:r>
              <a:rPr sz="1350" baseline="58641" dirty="0">
                <a:latin typeface="Times New Roman"/>
                <a:cs typeface="Times New Roman"/>
              </a:rPr>
              <a:t> </a:t>
            </a:r>
            <a:r>
              <a:rPr sz="1350" spc="7" baseline="58641" dirty="0">
                <a:latin typeface="Times New Roman"/>
                <a:cs typeface="Times New Roman"/>
              </a:rPr>
              <a:t> 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7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4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2775" spc="-352" baseline="1501" dirty="0">
                <a:latin typeface="Times New Roman"/>
                <a:cs typeface="Times New Roman"/>
              </a:rPr>
              <a:t> </a:t>
            </a:r>
            <a:r>
              <a:rPr sz="1350" spc="22" baseline="58641" dirty="0">
                <a:latin typeface="Times New Roman"/>
                <a:cs typeface="Times New Roman"/>
              </a:rPr>
              <a:t>3</a:t>
            </a:r>
            <a:r>
              <a:rPr sz="1350" spc="30" baseline="58641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=</a:t>
            </a:r>
            <a:r>
              <a:rPr sz="1850" spc="-5" dirty="0">
                <a:latin typeface="Times New Roman"/>
                <a:cs typeface="Times New Roman"/>
              </a:rPr>
              <a:t>.</a:t>
            </a:r>
            <a:r>
              <a:rPr sz="1850" spc="-15" dirty="0">
                <a:latin typeface="Times New Roman"/>
                <a:cs typeface="Times New Roman"/>
              </a:rPr>
              <a:t>2</a:t>
            </a:r>
            <a:r>
              <a:rPr sz="1850" spc="-5" dirty="0">
                <a:latin typeface="Times New Roman"/>
                <a:cs typeface="Times New Roman"/>
              </a:rPr>
              <a:t>8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2140"/>
              </a:lnSpc>
              <a:tabLst>
                <a:tab pos="511175" algn="l"/>
              </a:tabLst>
            </a:pPr>
            <a:r>
              <a:rPr sz="2775" spc="-7" baseline="1501" dirty="0">
                <a:latin typeface="Times New Roman"/>
                <a:cs typeface="Times New Roman"/>
              </a:rPr>
              <a:t>6	</a:t>
            </a:r>
            <a:r>
              <a:rPr sz="2775" baseline="1501" dirty="0">
                <a:latin typeface="Times New Roman"/>
                <a:cs typeface="Times New Roman"/>
              </a:rPr>
              <a:t>28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22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6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1350" spc="22" baseline="58641" dirty="0">
                <a:latin typeface="Times New Roman"/>
                <a:cs typeface="Times New Roman"/>
              </a:rPr>
              <a:t>6</a:t>
            </a:r>
            <a:r>
              <a:rPr sz="1350" baseline="58641" dirty="0">
                <a:latin typeface="Times New Roman"/>
                <a:cs typeface="Times New Roman"/>
              </a:rPr>
              <a:t> </a:t>
            </a:r>
            <a:r>
              <a:rPr sz="1350" spc="7" baseline="58641" dirty="0">
                <a:latin typeface="Times New Roman"/>
                <a:cs typeface="Times New Roman"/>
              </a:rPr>
              <a:t> 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7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4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2775" spc="-352" baseline="1501" dirty="0">
                <a:latin typeface="Times New Roman"/>
                <a:cs typeface="Times New Roman"/>
              </a:rPr>
              <a:t> </a:t>
            </a:r>
            <a:r>
              <a:rPr sz="1350" spc="22" baseline="58641" dirty="0">
                <a:latin typeface="Times New Roman"/>
                <a:cs typeface="Times New Roman"/>
              </a:rPr>
              <a:t>2</a:t>
            </a:r>
            <a:r>
              <a:rPr sz="1350" spc="30" baseline="58641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=</a:t>
            </a:r>
            <a:r>
              <a:rPr sz="1850" spc="-5" dirty="0">
                <a:latin typeface="Times New Roman"/>
                <a:cs typeface="Times New Roman"/>
              </a:rPr>
              <a:t>.</a:t>
            </a:r>
            <a:r>
              <a:rPr sz="1850" spc="-15" dirty="0">
                <a:latin typeface="Times New Roman"/>
                <a:cs typeface="Times New Roman"/>
              </a:rPr>
              <a:t>2</a:t>
            </a:r>
            <a:r>
              <a:rPr sz="1850" spc="-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2100"/>
              </a:lnSpc>
              <a:tabLst>
                <a:tab pos="511175" algn="l"/>
              </a:tabLst>
            </a:pPr>
            <a:r>
              <a:rPr sz="2775" spc="-7" baseline="3003" dirty="0">
                <a:latin typeface="Times New Roman"/>
                <a:cs typeface="Times New Roman"/>
              </a:rPr>
              <a:t>7	</a:t>
            </a:r>
            <a:r>
              <a:rPr sz="2775" baseline="1501" dirty="0">
                <a:latin typeface="Times New Roman"/>
                <a:cs typeface="Times New Roman"/>
              </a:rPr>
              <a:t>8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7" baseline="1501" dirty="0">
                <a:latin typeface="Times New Roman"/>
                <a:cs typeface="Times New Roman"/>
              </a:rPr>
              <a:t>.6</a:t>
            </a:r>
            <a:r>
              <a:rPr sz="2775" spc="-15" baseline="1501" dirty="0">
                <a:latin typeface="Times New Roman"/>
                <a:cs typeface="Times New Roman"/>
              </a:rPr>
              <a:t>)</a:t>
            </a:r>
            <a:r>
              <a:rPr sz="1350" spc="22" baseline="58641" dirty="0">
                <a:latin typeface="Times New Roman"/>
                <a:cs typeface="Times New Roman"/>
              </a:rPr>
              <a:t>7</a:t>
            </a:r>
            <a:r>
              <a:rPr sz="1350" baseline="58641" dirty="0">
                <a:latin typeface="Times New Roman"/>
                <a:cs typeface="Times New Roman"/>
              </a:rPr>
              <a:t> </a:t>
            </a:r>
            <a:r>
              <a:rPr sz="1350" spc="22" baseline="58641" dirty="0">
                <a:latin typeface="Times New Roman"/>
                <a:cs typeface="Times New Roman"/>
              </a:rPr>
              <a:t> 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22" baseline="1501" dirty="0">
                <a:latin typeface="Times New Roman"/>
                <a:cs typeface="Times New Roman"/>
              </a:rPr>
              <a:t>.</a:t>
            </a:r>
            <a:r>
              <a:rPr sz="2775" baseline="1501" dirty="0">
                <a:latin typeface="Times New Roman"/>
                <a:cs typeface="Times New Roman"/>
              </a:rPr>
              <a:t>4</a:t>
            </a:r>
            <a:r>
              <a:rPr sz="2775" spc="-7" baseline="1501" dirty="0">
                <a:latin typeface="Times New Roman"/>
                <a:cs typeface="Times New Roman"/>
              </a:rPr>
              <a:t>)</a:t>
            </a:r>
            <a:r>
              <a:rPr sz="2775" baseline="1501" dirty="0">
                <a:latin typeface="Times New Roman"/>
                <a:cs typeface="Times New Roman"/>
              </a:rPr>
              <a:t> </a:t>
            </a:r>
            <a:r>
              <a:rPr sz="1350" spc="30" baseline="58641" dirty="0">
                <a:latin typeface="Times New Roman"/>
                <a:cs typeface="Times New Roman"/>
              </a:rPr>
              <a:t>1</a:t>
            </a:r>
            <a:r>
              <a:rPr sz="1850" spc="-10" dirty="0">
                <a:latin typeface="Times New Roman"/>
                <a:cs typeface="Times New Roman"/>
              </a:rPr>
              <a:t>=</a:t>
            </a:r>
            <a:r>
              <a:rPr sz="1850" spc="-15" dirty="0">
                <a:latin typeface="Times New Roman"/>
                <a:cs typeface="Times New Roman"/>
              </a:rPr>
              <a:t>.</a:t>
            </a:r>
            <a:r>
              <a:rPr sz="1850" dirty="0">
                <a:latin typeface="Times New Roman"/>
                <a:cs typeface="Times New Roman"/>
              </a:rPr>
              <a:t>0</a:t>
            </a:r>
            <a:r>
              <a:rPr sz="1850" spc="-15" dirty="0">
                <a:latin typeface="Times New Roman"/>
                <a:cs typeface="Times New Roman"/>
              </a:rPr>
              <a:t>9</a:t>
            </a:r>
            <a:r>
              <a:rPr sz="1850" spc="-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2135"/>
              </a:lnSpc>
            </a:pPr>
            <a:r>
              <a:rPr sz="1850" spc="-5" dirty="0">
                <a:latin typeface="Times New Roman"/>
                <a:cs typeface="Times New Roman"/>
              </a:rPr>
              <a:t>8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50870" y="4354829"/>
            <a:ext cx="130048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2775" baseline="1501" dirty="0">
                <a:latin typeface="Times New Roman"/>
                <a:cs typeface="Times New Roman"/>
              </a:rPr>
              <a:t>1</a:t>
            </a:r>
            <a:r>
              <a:rPr sz="2775" spc="-15" baseline="1501" dirty="0">
                <a:latin typeface="Times New Roman"/>
                <a:cs typeface="Times New Roman"/>
              </a:rPr>
              <a:t>(</a:t>
            </a:r>
            <a:r>
              <a:rPr sz="2775" spc="-7" baseline="1501" dirty="0">
                <a:latin typeface="Times New Roman"/>
                <a:cs typeface="Times New Roman"/>
              </a:rPr>
              <a:t>.6</a:t>
            </a:r>
            <a:r>
              <a:rPr sz="2775" spc="-15" baseline="1501" dirty="0">
                <a:latin typeface="Times New Roman"/>
                <a:cs typeface="Times New Roman"/>
              </a:rPr>
              <a:t>)</a:t>
            </a:r>
            <a:r>
              <a:rPr sz="1350" spc="22" baseline="58641" dirty="0">
                <a:latin typeface="Times New Roman"/>
                <a:cs typeface="Times New Roman"/>
              </a:rPr>
              <a:t>8</a:t>
            </a:r>
            <a:r>
              <a:rPr sz="1350" baseline="58641" dirty="0">
                <a:latin typeface="Times New Roman"/>
                <a:cs typeface="Times New Roman"/>
              </a:rPr>
              <a:t> </a:t>
            </a:r>
            <a:r>
              <a:rPr sz="1350" spc="22" baseline="58641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=</a:t>
            </a:r>
            <a:r>
              <a:rPr sz="1850" spc="-5" dirty="0">
                <a:latin typeface="Times New Roman"/>
                <a:cs typeface="Times New Roman"/>
              </a:rPr>
              <a:t>.</a:t>
            </a:r>
            <a:r>
              <a:rPr sz="1850" dirty="0">
                <a:latin typeface="Times New Roman"/>
                <a:cs typeface="Times New Roman"/>
              </a:rPr>
              <a:t>0</a:t>
            </a:r>
            <a:r>
              <a:rPr sz="1850" spc="-5" dirty="0">
                <a:latin typeface="Times New Roman"/>
                <a:cs typeface="Times New Roman"/>
              </a:rPr>
              <a:t>168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06419" y="1935479"/>
            <a:ext cx="7620" cy="2713990"/>
          </a:xfrm>
          <a:custGeom>
            <a:avLst/>
            <a:gdLst/>
            <a:ahLst/>
            <a:cxnLst/>
            <a:rect l="l" t="t" r="r" b="b"/>
            <a:pathLst>
              <a:path w="7619" h="2713990">
                <a:moveTo>
                  <a:pt x="0" y="2713990"/>
                </a:moveTo>
                <a:lnTo>
                  <a:pt x="7620" y="2713990"/>
                </a:lnTo>
                <a:lnTo>
                  <a:pt x="7620" y="0"/>
                </a:lnTo>
                <a:lnTo>
                  <a:pt x="0" y="0"/>
                </a:lnTo>
                <a:lnTo>
                  <a:pt x="0" y="2713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06419" y="4378959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089" y="182736"/>
            <a:ext cx="5223510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Answer,</a:t>
            </a:r>
            <a:r>
              <a:rPr spc="-40" dirty="0"/>
              <a:t> </a:t>
            </a:r>
            <a:r>
              <a:rPr spc="320" dirty="0"/>
              <a:t>continued</a:t>
            </a:r>
          </a:p>
        </p:txBody>
      </p:sp>
      <p:sp>
        <p:nvSpPr>
          <p:cNvPr id="4" name="object 4"/>
          <p:cNvSpPr/>
          <p:nvPr/>
        </p:nvSpPr>
        <p:spPr>
          <a:xfrm>
            <a:off x="4300220" y="425830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0220" y="2514600"/>
            <a:ext cx="0" cy="1584960"/>
          </a:xfrm>
          <a:custGeom>
            <a:avLst/>
            <a:gdLst/>
            <a:ahLst/>
            <a:cxnLst/>
            <a:rect l="l" t="t" r="r" b="b"/>
            <a:pathLst>
              <a:path h="1584960">
                <a:moveTo>
                  <a:pt x="0" y="0"/>
                </a:moveTo>
                <a:lnTo>
                  <a:pt x="0" y="15849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5029" y="4126229"/>
            <a:ext cx="2148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07034" algn="l"/>
                <a:tab pos="803275" algn="l"/>
                <a:tab pos="1200785" algn="l"/>
                <a:tab pos="1597025" algn="l"/>
                <a:tab pos="1983105" algn="l"/>
              </a:tabLst>
            </a:pPr>
            <a:r>
              <a:rPr sz="2400" dirty="0">
                <a:latin typeface="Times New Roman"/>
                <a:cs typeface="Times New Roman"/>
              </a:rPr>
              <a:t>1	2	3	4	5	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0559" y="41135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6800" y="41262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3359" y="3478529"/>
            <a:ext cx="403860" cy="481330"/>
          </a:xfrm>
          <a:custGeom>
            <a:avLst/>
            <a:gdLst/>
            <a:ahLst/>
            <a:cxnLst/>
            <a:rect l="l" t="t" r="r" b="b"/>
            <a:pathLst>
              <a:path w="403860" h="481329">
                <a:moveTo>
                  <a:pt x="403860" y="0"/>
                </a:moveTo>
                <a:lnTo>
                  <a:pt x="0" y="0"/>
                </a:lnTo>
                <a:lnTo>
                  <a:pt x="0" y="481330"/>
                </a:lnTo>
                <a:lnTo>
                  <a:pt x="403860" y="48133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3359" y="3478529"/>
            <a:ext cx="403860" cy="481330"/>
          </a:xfrm>
          <a:custGeom>
            <a:avLst/>
            <a:gdLst/>
            <a:ahLst/>
            <a:cxnLst/>
            <a:rect l="l" t="t" r="r" b="b"/>
            <a:pathLst>
              <a:path w="403860" h="481329">
                <a:moveTo>
                  <a:pt x="201929" y="481330"/>
                </a:moveTo>
                <a:lnTo>
                  <a:pt x="0" y="481330"/>
                </a:lnTo>
                <a:lnTo>
                  <a:pt x="0" y="0"/>
                </a:lnTo>
                <a:lnTo>
                  <a:pt x="403860" y="0"/>
                </a:lnTo>
                <a:lnTo>
                  <a:pt x="403860" y="481330"/>
                </a:lnTo>
                <a:lnTo>
                  <a:pt x="201929" y="4813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1820" y="3014979"/>
            <a:ext cx="406400" cy="944880"/>
          </a:xfrm>
          <a:custGeom>
            <a:avLst/>
            <a:gdLst/>
            <a:ahLst/>
            <a:cxnLst/>
            <a:rect l="l" t="t" r="r" b="b"/>
            <a:pathLst>
              <a:path w="406400" h="944879">
                <a:moveTo>
                  <a:pt x="406400" y="0"/>
                </a:moveTo>
                <a:lnTo>
                  <a:pt x="0" y="0"/>
                </a:lnTo>
                <a:lnTo>
                  <a:pt x="0" y="944880"/>
                </a:lnTo>
                <a:lnTo>
                  <a:pt x="406400" y="94488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1820" y="3014979"/>
            <a:ext cx="406400" cy="944880"/>
          </a:xfrm>
          <a:custGeom>
            <a:avLst/>
            <a:gdLst/>
            <a:ahLst/>
            <a:cxnLst/>
            <a:rect l="l" t="t" r="r" b="b"/>
            <a:pathLst>
              <a:path w="406400" h="944879">
                <a:moveTo>
                  <a:pt x="203200" y="944880"/>
                </a:moveTo>
                <a:lnTo>
                  <a:pt x="0" y="944880"/>
                </a:lnTo>
                <a:lnTo>
                  <a:pt x="0" y="0"/>
                </a:lnTo>
                <a:lnTo>
                  <a:pt x="406400" y="0"/>
                </a:lnTo>
                <a:lnTo>
                  <a:pt x="406400" y="944880"/>
                </a:lnTo>
                <a:lnTo>
                  <a:pt x="203200" y="944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9580" y="3901440"/>
            <a:ext cx="281939" cy="54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0850" y="3900170"/>
            <a:ext cx="281940" cy="55880"/>
          </a:xfrm>
          <a:custGeom>
            <a:avLst/>
            <a:gdLst/>
            <a:ahLst/>
            <a:cxnLst/>
            <a:rect l="l" t="t" r="r" b="b"/>
            <a:pathLst>
              <a:path w="281939" h="55879">
                <a:moveTo>
                  <a:pt x="140969" y="55879"/>
                </a:moveTo>
                <a:lnTo>
                  <a:pt x="0" y="55879"/>
                </a:lnTo>
                <a:lnTo>
                  <a:pt x="0" y="0"/>
                </a:lnTo>
                <a:lnTo>
                  <a:pt x="281939" y="0"/>
                </a:lnTo>
                <a:lnTo>
                  <a:pt x="281939" y="55879"/>
                </a:lnTo>
                <a:lnTo>
                  <a:pt x="140969" y="558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601" y="3879850"/>
            <a:ext cx="408939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6601" y="3879850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10" h="76200">
                <a:moveTo>
                  <a:pt x="204469" y="76200"/>
                </a:moveTo>
                <a:lnTo>
                  <a:pt x="0" y="76200"/>
                </a:lnTo>
                <a:lnTo>
                  <a:pt x="0" y="0"/>
                </a:lnTo>
                <a:lnTo>
                  <a:pt x="410210" y="0"/>
                </a:lnTo>
                <a:lnTo>
                  <a:pt x="410210" y="76200"/>
                </a:lnTo>
                <a:lnTo>
                  <a:pt x="204469" y="76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3629" y="3792220"/>
            <a:ext cx="377190" cy="163830"/>
          </a:xfrm>
          <a:custGeom>
            <a:avLst/>
            <a:gdLst/>
            <a:ahLst/>
            <a:cxnLst/>
            <a:rect l="l" t="t" r="r" b="b"/>
            <a:pathLst>
              <a:path w="377189" h="163829">
                <a:moveTo>
                  <a:pt x="377190" y="0"/>
                </a:moveTo>
                <a:lnTo>
                  <a:pt x="0" y="0"/>
                </a:lnTo>
                <a:lnTo>
                  <a:pt x="0" y="163829"/>
                </a:lnTo>
                <a:lnTo>
                  <a:pt x="377190" y="16382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3629" y="3792220"/>
            <a:ext cx="377190" cy="163830"/>
          </a:xfrm>
          <a:custGeom>
            <a:avLst/>
            <a:gdLst/>
            <a:ahLst/>
            <a:cxnLst/>
            <a:rect l="l" t="t" r="r" b="b"/>
            <a:pathLst>
              <a:path w="377189" h="163829">
                <a:moveTo>
                  <a:pt x="187960" y="163829"/>
                </a:moveTo>
                <a:lnTo>
                  <a:pt x="0" y="163829"/>
                </a:lnTo>
                <a:lnTo>
                  <a:pt x="0" y="0"/>
                </a:lnTo>
                <a:lnTo>
                  <a:pt x="377190" y="0"/>
                </a:lnTo>
                <a:lnTo>
                  <a:pt x="377190" y="163829"/>
                </a:lnTo>
                <a:lnTo>
                  <a:pt x="187960" y="1638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8059" y="2552700"/>
            <a:ext cx="436880" cy="1398270"/>
          </a:xfrm>
          <a:custGeom>
            <a:avLst/>
            <a:gdLst/>
            <a:ahLst/>
            <a:cxnLst/>
            <a:rect l="l" t="t" r="r" b="b"/>
            <a:pathLst>
              <a:path w="436879" h="1398270">
                <a:moveTo>
                  <a:pt x="436879" y="0"/>
                </a:moveTo>
                <a:lnTo>
                  <a:pt x="0" y="0"/>
                </a:lnTo>
                <a:lnTo>
                  <a:pt x="0" y="1398270"/>
                </a:lnTo>
                <a:lnTo>
                  <a:pt x="436879" y="139827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68059" y="2552700"/>
            <a:ext cx="436880" cy="1398270"/>
          </a:xfrm>
          <a:custGeom>
            <a:avLst/>
            <a:gdLst/>
            <a:ahLst/>
            <a:cxnLst/>
            <a:rect l="l" t="t" r="r" b="b"/>
            <a:pathLst>
              <a:path w="436879" h="1398270">
                <a:moveTo>
                  <a:pt x="219710" y="1398270"/>
                </a:moveTo>
                <a:lnTo>
                  <a:pt x="0" y="1398270"/>
                </a:lnTo>
                <a:lnTo>
                  <a:pt x="0" y="0"/>
                </a:lnTo>
                <a:lnTo>
                  <a:pt x="436879" y="0"/>
                </a:lnTo>
                <a:lnTo>
                  <a:pt x="436879" y="1398270"/>
                </a:lnTo>
                <a:lnTo>
                  <a:pt x="219710" y="13982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11291" y="3201671"/>
            <a:ext cx="377189" cy="34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11291" y="3235960"/>
            <a:ext cx="37718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11291" y="3312159"/>
            <a:ext cx="37718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11291" y="3388359"/>
            <a:ext cx="37718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1291" y="3464559"/>
            <a:ext cx="37718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11291" y="3542029"/>
            <a:ext cx="37718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11291" y="3618229"/>
            <a:ext cx="37718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11291" y="3694429"/>
            <a:ext cx="37718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11291" y="3770629"/>
            <a:ext cx="37718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11291" y="3846829"/>
            <a:ext cx="377189" cy="113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1290" y="3200400"/>
            <a:ext cx="378460" cy="759460"/>
          </a:xfrm>
          <a:custGeom>
            <a:avLst/>
            <a:gdLst/>
            <a:ahLst/>
            <a:cxnLst/>
            <a:rect l="l" t="t" r="r" b="b"/>
            <a:pathLst>
              <a:path w="378460" h="759460">
                <a:moveTo>
                  <a:pt x="189230" y="759460"/>
                </a:moveTo>
                <a:lnTo>
                  <a:pt x="0" y="759460"/>
                </a:lnTo>
                <a:lnTo>
                  <a:pt x="0" y="0"/>
                </a:lnTo>
                <a:lnTo>
                  <a:pt x="378460" y="0"/>
                </a:lnTo>
                <a:lnTo>
                  <a:pt x="378460" y="759460"/>
                </a:lnTo>
                <a:lnTo>
                  <a:pt x="189230" y="7594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92291" y="3582671"/>
            <a:ext cx="453389" cy="1485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92291" y="3655059"/>
            <a:ext cx="453389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92291" y="3731260"/>
            <a:ext cx="453389" cy="153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92291" y="3808729"/>
            <a:ext cx="453389" cy="1511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29121" y="3884929"/>
            <a:ext cx="416559" cy="749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92291" y="3581400"/>
            <a:ext cx="454659" cy="378460"/>
          </a:xfrm>
          <a:custGeom>
            <a:avLst/>
            <a:gdLst/>
            <a:ahLst/>
            <a:cxnLst/>
            <a:rect l="l" t="t" r="r" b="b"/>
            <a:pathLst>
              <a:path w="454660" h="378460">
                <a:moveTo>
                  <a:pt x="227330" y="378460"/>
                </a:moveTo>
                <a:lnTo>
                  <a:pt x="0" y="378460"/>
                </a:lnTo>
                <a:lnTo>
                  <a:pt x="0" y="0"/>
                </a:lnTo>
                <a:lnTo>
                  <a:pt x="454660" y="0"/>
                </a:lnTo>
                <a:lnTo>
                  <a:pt x="454660" y="378460"/>
                </a:lnTo>
                <a:lnTo>
                  <a:pt x="227330" y="3784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49491" y="3887471"/>
            <a:ext cx="408939" cy="723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49491" y="3886200"/>
            <a:ext cx="410209" cy="72390"/>
          </a:xfrm>
          <a:custGeom>
            <a:avLst/>
            <a:gdLst/>
            <a:ahLst/>
            <a:cxnLst/>
            <a:rect l="l" t="t" r="r" b="b"/>
            <a:pathLst>
              <a:path w="410210" h="72389">
                <a:moveTo>
                  <a:pt x="205739" y="72389"/>
                </a:moveTo>
                <a:lnTo>
                  <a:pt x="0" y="72389"/>
                </a:lnTo>
                <a:lnTo>
                  <a:pt x="0" y="0"/>
                </a:lnTo>
                <a:lnTo>
                  <a:pt x="410210" y="0"/>
                </a:lnTo>
                <a:lnTo>
                  <a:pt x="410210" y="72389"/>
                </a:lnTo>
                <a:lnTo>
                  <a:pt x="205739" y="723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3200" y="3952240"/>
            <a:ext cx="6278880" cy="0"/>
          </a:xfrm>
          <a:custGeom>
            <a:avLst/>
            <a:gdLst/>
            <a:ahLst/>
            <a:cxnLst/>
            <a:rect l="l" t="t" r="r" b="b"/>
            <a:pathLst>
              <a:path w="6278880">
                <a:moveTo>
                  <a:pt x="0" y="0"/>
                </a:moveTo>
                <a:lnTo>
                  <a:pt x="627888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54500" y="40868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95800" y="5257800"/>
            <a:ext cx="3483610" cy="1144270"/>
          </a:xfrm>
          <a:prstGeom prst="rect">
            <a:avLst/>
          </a:prstGeom>
          <a:solidFill>
            <a:srgbClr val="CCFFC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spcBef>
                <a:spcPts val="370"/>
              </a:spcBef>
              <a:tabLst>
                <a:tab pos="1098550" algn="l"/>
              </a:tabLst>
            </a:pPr>
            <a:r>
              <a:rPr sz="2400" spc="-5" dirty="0">
                <a:latin typeface="Times New Roman"/>
                <a:cs typeface="Times New Roman"/>
              </a:rPr>
              <a:t>E(X)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	8 </a:t>
            </a:r>
            <a:r>
              <a:rPr sz="2400" spc="-5" dirty="0">
                <a:latin typeface="Times New Roman"/>
                <a:cs typeface="Times New Roman"/>
              </a:rPr>
              <a:t>(.6)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4.8</a:t>
            </a:r>
            <a:endParaRPr sz="2400">
              <a:latin typeface="Times New Roman"/>
              <a:cs typeface="Times New Roman"/>
            </a:endParaRPr>
          </a:p>
          <a:p>
            <a:pPr marL="89535"/>
            <a:r>
              <a:rPr sz="2400" spc="-50" dirty="0">
                <a:latin typeface="Times New Roman"/>
                <a:cs typeface="Times New Roman"/>
              </a:rPr>
              <a:t>Var(X) </a:t>
            </a:r>
            <a:r>
              <a:rPr sz="2400" dirty="0">
                <a:latin typeface="Times New Roman"/>
                <a:cs typeface="Times New Roman"/>
              </a:rPr>
              <a:t>= 8 (.6) (.4)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=1.92</a:t>
            </a:r>
            <a:endParaRPr sz="2400">
              <a:latin typeface="Times New Roman"/>
              <a:cs typeface="Times New Roman"/>
            </a:endParaRPr>
          </a:p>
          <a:p>
            <a:pPr marL="89535"/>
            <a:r>
              <a:rPr sz="2400" spc="-5" dirty="0">
                <a:latin typeface="Times New Roman"/>
                <a:cs typeface="Times New Roman"/>
              </a:rPr>
              <a:t>StdDev(X)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1.38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34869" y="2625090"/>
            <a:ext cx="282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P(&lt;2)=.00065 </a:t>
            </a:r>
            <a:r>
              <a:rPr dirty="0">
                <a:latin typeface="Times New Roman"/>
                <a:cs typeface="Times New Roman"/>
              </a:rPr>
              <a:t>+ .008 =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.00865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76800" y="2962910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84327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38700" y="289178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859271" y="2548890"/>
            <a:ext cx="278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P(&gt;5)=.21+.09+.0168 =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.3168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110729" y="2951479"/>
            <a:ext cx="342900" cy="549910"/>
          </a:xfrm>
          <a:custGeom>
            <a:avLst/>
            <a:gdLst/>
            <a:ahLst/>
            <a:cxnLst/>
            <a:rect l="l" t="t" r="r" b="b"/>
            <a:pathLst>
              <a:path w="342900" h="549910">
                <a:moveTo>
                  <a:pt x="0" y="549910"/>
                </a:moveTo>
                <a:lnTo>
                  <a:pt x="3429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19340" y="2891789"/>
            <a:ext cx="72390" cy="83820"/>
          </a:xfrm>
          <a:custGeom>
            <a:avLst/>
            <a:gdLst/>
            <a:ahLst/>
            <a:cxnLst/>
            <a:rect l="l" t="t" r="r" b="b"/>
            <a:pathLst>
              <a:path w="72389" h="83819">
                <a:moveTo>
                  <a:pt x="72389" y="0"/>
                </a:moveTo>
                <a:lnTo>
                  <a:pt x="0" y="44450"/>
                </a:lnTo>
                <a:lnTo>
                  <a:pt x="63500" y="83820"/>
                </a:lnTo>
                <a:lnTo>
                  <a:pt x="7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5960" y="906011"/>
            <a:ext cx="6017259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Review </a:t>
            </a:r>
            <a:r>
              <a:rPr spc="310" dirty="0"/>
              <a:t>Question</a:t>
            </a:r>
            <a:endParaRPr spc="395" dirty="0"/>
          </a:p>
        </p:txBody>
      </p:sp>
      <p:sp>
        <p:nvSpPr>
          <p:cNvPr id="4" name="object 4"/>
          <p:cNvSpPr txBox="1"/>
          <p:nvPr/>
        </p:nvSpPr>
        <p:spPr>
          <a:xfrm>
            <a:off x="2515870" y="2016759"/>
            <a:ext cx="718629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800" spc="220" dirty="0">
                <a:latin typeface="Tahoma"/>
                <a:cs typeface="Tahoma"/>
              </a:rPr>
              <a:t>What’s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probability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of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getting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exactly  </a:t>
            </a:r>
            <a:r>
              <a:rPr sz="2800" spc="250" dirty="0">
                <a:latin typeface="Tahoma"/>
                <a:cs typeface="Tahoma"/>
              </a:rPr>
              <a:t>5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heads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in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250" dirty="0">
                <a:latin typeface="Tahoma"/>
                <a:cs typeface="Tahoma"/>
              </a:rPr>
              <a:t>10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coin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tosses?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271" y="3619500"/>
            <a:ext cx="229235" cy="1832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50" spc="90" dirty="0">
                <a:solidFill>
                  <a:srgbClr val="3333CC"/>
                </a:solidFill>
                <a:latin typeface="Tahoma"/>
                <a:cs typeface="Tahoma"/>
              </a:rPr>
              <a:t>a.</a:t>
            </a:r>
            <a:endParaRPr sz="1650">
              <a:latin typeface="Tahoma"/>
              <a:cs typeface="Tahoma"/>
            </a:endParaRPr>
          </a:p>
          <a:p>
            <a:pPr>
              <a:spcBef>
                <a:spcPts val="35"/>
              </a:spcBef>
            </a:pPr>
            <a:endParaRPr sz="1700">
              <a:latin typeface="Tahoma"/>
              <a:cs typeface="Tahoma"/>
            </a:endParaRPr>
          </a:p>
          <a:p>
            <a:pPr marL="12700"/>
            <a:r>
              <a:rPr sz="1650" spc="150" dirty="0">
                <a:solidFill>
                  <a:srgbClr val="3333CC"/>
                </a:solidFill>
                <a:latin typeface="Tahoma"/>
                <a:cs typeface="Tahoma"/>
              </a:rPr>
              <a:t>b</a:t>
            </a:r>
            <a:r>
              <a:rPr sz="1650" spc="30" dirty="0">
                <a:solidFill>
                  <a:srgbClr val="3333CC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  <a:p>
            <a:pPr>
              <a:spcBef>
                <a:spcPts val="40"/>
              </a:spcBef>
            </a:pPr>
            <a:endParaRPr sz="1700">
              <a:latin typeface="Tahoma"/>
              <a:cs typeface="Tahoma"/>
            </a:endParaRPr>
          </a:p>
          <a:p>
            <a:pPr marL="12700"/>
            <a:r>
              <a:rPr sz="1650" spc="95" dirty="0">
                <a:solidFill>
                  <a:srgbClr val="3333CC"/>
                </a:solidFill>
                <a:latin typeface="Tahoma"/>
                <a:cs typeface="Tahoma"/>
              </a:rPr>
              <a:t>c.</a:t>
            </a:r>
            <a:endParaRPr sz="1650">
              <a:latin typeface="Tahoma"/>
              <a:cs typeface="Tahoma"/>
            </a:endParaRPr>
          </a:p>
          <a:p>
            <a:pPr>
              <a:spcBef>
                <a:spcPts val="35"/>
              </a:spcBef>
            </a:pPr>
            <a:endParaRPr sz="1700">
              <a:latin typeface="Tahoma"/>
              <a:cs typeface="Tahoma"/>
            </a:endParaRPr>
          </a:p>
          <a:p>
            <a:pPr marL="12700">
              <a:spcBef>
                <a:spcPts val="5"/>
              </a:spcBef>
            </a:pPr>
            <a:r>
              <a:rPr sz="1650" spc="150" dirty="0">
                <a:solidFill>
                  <a:srgbClr val="3333CC"/>
                </a:solidFill>
                <a:latin typeface="Tahoma"/>
                <a:cs typeface="Tahoma"/>
              </a:rPr>
              <a:t>d</a:t>
            </a:r>
            <a:r>
              <a:rPr sz="1650" spc="30" dirty="0">
                <a:solidFill>
                  <a:srgbClr val="3333CC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3404871"/>
            <a:ext cx="1219200" cy="53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0" y="4038600"/>
            <a:ext cx="1219200" cy="53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4646929"/>
            <a:ext cx="1219200" cy="518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5257801"/>
            <a:ext cx="1219200" cy="518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1686" y="182736"/>
            <a:ext cx="6801533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Review </a:t>
            </a:r>
            <a:r>
              <a:rPr spc="310" dirty="0"/>
              <a:t>Question</a:t>
            </a:r>
            <a:r>
              <a:rPr spc="-305" dirty="0"/>
              <a:t> </a:t>
            </a:r>
            <a:r>
              <a:rPr lang="en-IN" spc="395" dirty="0"/>
              <a:t>- Answer</a:t>
            </a:r>
            <a:endParaRPr spc="395" dirty="0"/>
          </a:p>
        </p:txBody>
      </p:sp>
      <p:sp>
        <p:nvSpPr>
          <p:cNvPr id="4" name="object 4"/>
          <p:cNvSpPr txBox="1"/>
          <p:nvPr/>
        </p:nvSpPr>
        <p:spPr>
          <a:xfrm>
            <a:off x="2515870" y="2016759"/>
            <a:ext cx="718629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800" spc="220" dirty="0">
                <a:latin typeface="Tahoma"/>
                <a:cs typeface="Tahoma"/>
              </a:rPr>
              <a:t>What’s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probability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of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getting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exactly  </a:t>
            </a:r>
            <a:r>
              <a:rPr sz="2800" spc="250" dirty="0">
                <a:latin typeface="Tahoma"/>
                <a:cs typeface="Tahoma"/>
              </a:rPr>
              <a:t>5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heads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in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250" dirty="0">
                <a:latin typeface="Tahoma"/>
                <a:cs typeface="Tahoma"/>
              </a:rPr>
              <a:t>10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coin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tosses?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271" y="3619500"/>
            <a:ext cx="259079" cy="1832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50" spc="90" dirty="0">
                <a:solidFill>
                  <a:srgbClr val="3333CC"/>
                </a:solidFill>
                <a:latin typeface="Tahoma"/>
                <a:cs typeface="Tahoma"/>
              </a:rPr>
              <a:t>a.</a:t>
            </a:r>
            <a:endParaRPr sz="1650">
              <a:latin typeface="Tahoma"/>
              <a:cs typeface="Tahoma"/>
            </a:endParaRPr>
          </a:p>
          <a:p>
            <a:pPr>
              <a:spcBef>
                <a:spcPts val="35"/>
              </a:spcBef>
            </a:pPr>
            <a:endParaRPr sz="1700">
              <a:latin typeface="Tahoma"/>
              <a:cs typeface="Tahoma"/>
            </a:endParaRPr>
          </a:p>
          <a:p>
            <a:pPr marL="12700"/>
            <a:r>
              <a:rPr sz="1650" b="1" spc="235" dirty="0">
                <a:solidFill>
                  <a:srgbClr val="3333CC"/>
                </a:solidFill>
                <a:latin typeface="Gill Sans MT"/>
                <a:cs typeface="Gill Sans MT"/>
              </a:rPr>
              <a:t>b</a:t>
            </a:r>
            <a:r>
              <a:rPr sz="1650" b="1" spc="190" dirty="0">
                <a:solidFill>
                  <a:srgbClr val="3333CC"/>
                </a:solidFill>
                <a:latin typeface="Gill Sans MT"/>
                <a:cs typeface="Gill Sans MT"/>
              </a:rPr>
              <a:t>.</a:t>
            </a:r>
            <a:endParaRPr sz="1650">
              <a:latin typeface="Gill Sans MT"/>
              <a:cs typeface="Gill Sans MT"/>
            </a:endParaRPr>
          </a:p>
          <a:p>
            <a:pPr>
              <a:spcBef>
                <a:spcPts val="5"/>
              </a:spcBef>
            </a:pPr>
            <a:endParaRPr>
              <a:latin typeface="Gill Sans MT"/>
              <a:cs typeface="Gill Sans MT"/>
            </a:endParaRPr>
          </a:p>
          <a:p>
            <a:pPr marL="12700"/>
            <a:r>
              <a:rPr sz="1650" spc="95" dirty="0">
                <a:solidFill>
                  <a:srgbClr val="3333CC"/>
                </a:solidFill>
                <a:latin typeface="Tahoma"/>
                <a:cs typeface="Tahoma"/>
              </a:rPr>
              <a:t>c.</a:t>
            </a:r>
            <a:endParaRPr sz="1650">
              <a:latin typeface="Tahoma"/>
              <a:cs typeface="Tahoma"/>
            </a:endParaRPr>
          </a:p>
          <a:p>
            <a:pPr>
              <a:spcBef>
                <a:spcPts val="35"/>
              </a:spcBef>
            </a:pPr>
            <a:endParaRPr sz="1700">
              <a:latin typeface="Tahoma"/>
              <a:cs typeface="Tahoma"/>
            </a:endParaRPr>
          </a:p>
          <a:p>
            <a:pPr marL="12700"/>
            <a:r>
              <a:rPr sz="1650" spc="90" dirty="0">
                <a:solidFill>
                  <a:srgbClr val="3333CC"/>
                </a:solidFill>
                <a:latin typeface="Tahoma"/>
                <a:cs typeface="Tahoma"/>
              </a:rPr>
              <a:t>d.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3404871"/>
            <a:ext cx="1219200" cy="53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0" y="4038600"/>
            <a:ext cx="1219200" cy="53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4646929"/>
            <a:ext cx="1219200" cy="518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5257801"/>
            <a:ext cx="1219200" cy="518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822" y="906011"/>
            <a:ext cx="6773397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Review </a:t>
            </a:r>
            <a:r>
              <a:rPr spc="310" dirty="0"/>
              <a:t>Question</a:t>
            </a:r>
            <a:endParaRPr spc="395" dirty="0"/>
          </a:p>
        </p:txBody>
      </p:sp>
      <p:sp>
        <p:nvSpPr>
          <p:cNvPr id="4" name="object 4"/>
          <p:cNvSpPr txBox="1"/>
          <p:nvPr/>
        </p:nvSpPr>
        <p:spPr>
          <a:xfrm>
            <a:off x="1906270" y="2015489"/>
            <a:ext cx="8091170" cy="31292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74980" marR="5080">
              <a:lnSpc>
                <a:spcPct val="91400"/>
              </a:lnSpc>
              <a:spcBef>
                <a:spcPts val="345"/>
              </a:spcBef>
            </a:pPr>
            <a:r>
              <a:rPr sz="2100" spc="10" dirty="0">
                <a:latin typeface="Tahoma"/>
                <a:cs typeface="Tahoma"/>
              </a:rPr>
              <a:t>In </a:t>
            </a:r>
            <a:r>
              <a:rPr sz="2100" spc="200" dirty="0">
                <a:latin typeface="Tahoma"/>
                <a:cs typeface="Tahoma"/>
              </a:rPr>
              <a:t>a </a:t>
            </a:r>
            <a:r>
              <a:rPr sz="2100" spc="185" dirty="0">
                <a:latin typeface="Tahoma"/>
                <a:cs typeface="Tahoma"/>
              </a:rPr>
              <a:t>randomized </a:t>
            </a:r>
            <a:r>
              <a:rPr sz="2100" spc="130" dirty="0">
                <a:latin typeface="Tahoma"/>
                <a:cs typeface="Tahoma"/>
              </a:rPr>
              <a:t>trial </a:t>
            </a:r>
            <a:r>
              <a:rPr sz="2100" spc="150" dirty="0">
                <a:latin typeface="Tahoma"/>
                <a:cs typeface="Tahoma"/>
              </a:rPr>
              <a:t>with </a:t>
            </a:r>
            <a:r>
              <a:rPr sz="2100" spc="180" dirty="0">
                <a:latin typeface="Tahoma"/>
                <a:cs typeface="Tahoma"/>
              </a:rPr>
              <a:t>n=150, </a:t>
            </a:r>
            <a:r>
              <a:rPr sz="2100" spc="170" dirty="0">
                <a:latin typeface="Tahoma"/>
                <a:cs typeface="Tahoma"/>
              </a:rPr>
              <a:t>the </a:t>
            </a:r>
            <a:r>
              <a:rPr sz="2100" spc="165" dirty="0">
                <a:latin typeface="Tahoma"/>
                <a:cs typeface="Tahoma"/>
              </a:rPr>
              <a:t>goal </a:t>
            </a:r>
            <a:r>
              <a:rPr sz="2100" spc="135" dirty="0">
                <a:latin typeface="Tahoma"/>
                <a:cs typeface="Tahoma"/>
              </a:rPr>
              <a:t>is </a:t>
            </a:r>
            <a:r>
              <a:rPr sz="2100" spc="145" dirty="0">
                <a:latin typeface="Tahoma"/>
                <a:cs typeface="Tahoma"/>
              </a:rPr>
              <a:t>to  </a:t>
            </a:r>
            <a:r>
              <a:rPr sz="2100" spc="180" dirty="0">
                <a:latin typeface="Tahoma"/>
                <a:cs typeface="Tahoma"/>
              </a:rPr>
              <a:t>randomize </a:t>
            </a:r>
            <a:r>
              <a:rPr sz="2100" spc="140" dirty="0">
                <a:latin typeface="Tahoma"/>
                <a:cs typeface="Tahoma"/>
              </a:rPr>
              <a:t>half </a:t>
            </a:r>
            <a:r>
              <a:rPr sz="2100" spc="150" dirty="0">
                <a:latin typeface="Tahoma"/>
                <a:cs typeface="Tahoma"/>
              </a:rPr>
              <a:t>to </a:t>
            </a:r>
            <a:r>
              <a:rPr sz="2100" spc="175" dirty="0">
                <a:latin typeface="Tahoma"/>
                <a:cs typeface="Tahoma"/>
              </a:rPr>
              <a:t>treatment </a:t>
            </a:r>
            <a:r>
              <a:rPr sz="2100" spc="185" dirty="0">
                <a:latin typeface="Tahoma"/>
                <a:cs typeface="Tahoma"/>
              </a:rPr>
              <a:t>and </a:t>
            </a:r>
            <a:r>
              <a:rPr sz="2100" spc="140" dirty="0">
                <a:latin typeface="Tahoma"/>
                <a:cs typeface="Tahoma"/>
              </a:rPr>
              <a:t>half </a:t>
            </a:r>
            <a:r>
              <a:rPr sz="2100" spc="145" dirty="0">
                <a:latin typeface="Tahoma"/>
                <a:cs typeface="Tahoma"/>
              </a:rPr>
              <a:t>to </a:t>
            </a:r>
            <a:r>
              <a:rPr sz="2100" spc="130" dirty="0">
                <a:latin typeface="Tahoma"/>
                <a:cs typeface="Tahoma"/>
              </a:rPr>
              <a:t>control. </a:t>
            </a:r>
            <a:r>
              <a:rPr sz="2100" spc="150" dirty="0">
                <a:latin typeface="Tahoma"/>
                <a:cs typeface="Tahoma"/>
              </a:rPr>
              <a:t>The  </a:t>
            </a:r>
            <a:r>
              <a:rPr sz="2100" spc="195" dirty="0">
                <a:latin typeface="Tahoma"/>
                <a:cs typeface="Tahoma"/>
              </a:rPr>
              <a:t>number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20" dirty="0">
                <a:latin typeface="Tahoma"/>
                <a:cs typeface="Tahoma"/>
              </a:rPr>
              <a:t>of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75" dirty="0">
                <a:latin typeface="Tahoma"/>
                <a:cs typeface="Tahoma"/>
              </a:rPr>
              <a:t>people</a:t>
            </a:r>
            <a:r>
              <a:rPr sz="2100" spc="35" dirty="0">
                <a:latin typeface="Tahoma"/>
                <a:cs typeface="Tahoma"/>
              </a:rPr>
              <a:t> </a:t>
            </a:r>
            <a:r>
              <a:rPr sz="2100" spc="180" dirty="0">
                <a:latin typeface="Tahoma"/>
                <a:cs typeface="Tahoma"/>
              </a:rPr>
              <a:t>randomized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45" dirty="0">
                <a:latin typeface="Tahoma"/>
                <a:cs typeface="Tahoma"/>
              </a:rPr>
              <a:t>to</a:t>
            </a:r>
            <a:r>
              <a:rPr sz="2100" spc="35" dirty="0">
                <a:latin typeface="Tahoma"/>
                <a:cs typeface="Tahoma"/>
              </a:rPr>
              <a:t> </a:t>
            </a:r>
            <a:r>
              <a:rPr sz="2100" spc="175" dirty="0">
                <a:latin typeface="Tahoma"/>
                <a:cs typeface="Tahoma"/>
              </a:rPr>
              <a:t>treatment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30" dirty="0">
                <a:latin typeface="Tahoma"/>
                <a:cs typeface="Tahoma"/>
              </a:rPr>
              <a:t>is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200" dirty="0">
                <a:latin typeface="Tahoma"/>
                <a:cs typeface="Tahoma"/>
              </a:rPr>
              <a:t>a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90" dirty="0">
                <a:latin typeface="Tahoma"/>
                <a:cs typeface="Tahoma"/>
              </a:rPr>
              <a:t>random  </a:t>
            </a:r>
            <a:r>
              <a:rPr sz="2100" spc="165" dirty="0">
                <a:latin typeface="Tahoma"/>
                <a:cs typeface="Tahoma"/>
              </a:rPr>
              <a:t>variable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40" dirty="0">
                <a:latin typeface="Tahoma"/>
                <a:cs typeface="Tahoma"/>
              </a:rPr>
              <a:t>X.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80" dirty="0">
                <a:latin typeface="Tahoma"/>
                <a:cs typeface="Tahoma"/>
              </a:rPr>
              <a:t>What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135" dirty="0">
                <a:latin typeface="Tahoma"/>
                <a:cs typeface="Tahoma"/>
              </a:rPr>
              <a:t>is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70" dirty="0">
                <a:latin typeface="Tahoma"/>
                <a:cs typeface="Tahoma"/>
              </a:rPr>
              <a:t>the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50" dirty="0">
                <a:latin typeface="Tahoma"/>
                <a:cs typeface="Tahoma"/>
              </a:rPr>
              <a:t>probability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145" dirty="0">
                <a:latin typeface="Tahoma"/>
                <a:cs typeface="Tahoma"/>
              </a:rPr>
              <a:t>distribution</a:t>
            </a:r>
            <a:r>
              <a:rPr sz="2100" spc="40" dirty="0">
                <a:latin typeface="Tahoma"/>
                <a:cs typeface="Tahoma"/>
              </a:rPr>
              <a:t> </a:t>
            </a:r>
            <a:r>
              <a:rPr sz="2100" spc="114" dirty="0">
                <a:latin typeface="Tahoma"/>
                <a:cs typeface="Tahoma"/>
              </a:rPr>
              <a:t>of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90" dirty="0">
                <a:latin typeface="Tahoma"/>
                <a:cs typeface="Tahoma"/>
              </a:rPr>
              <a:t>X?</a:t>
            </a:r>
            <a:endParaRPr sz="2100">
              <a:latin typeface="Tahoma"/>
              <a:cs typeface="Tahoma"/>
            </a:endParaRPr>
          </a:p>
          <a:p>
            <a:pPr>
              <a:spcBef>
                <a:spcPts val="20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tabLst>
                <a:tab pos="473075" algn="l"/>
              </a:tabLst>
            </a:pPr>
            <a:r>
              <a:rPr sz="1050" spc="65" dirty="0">
                <a:solidFill>
                  <a:srgbClr val="3333CC"/>
                </a:solidFill>
                <a:latin typeface="Tahoma"/>
                <a:cs typeface="Tahoma"/>
              </a:rPr>
              <a:t>a.	</a:t>
            </a:r>
            <a:r>
              <a:rPr spc="140" dirty="0">
                <a:latin typeface="Tahoma"/>
                <a:cs typeface="Tahoma"/>
              </a:rPr>
              <a:t>X~Normal(</a:t>
            </a:r>
            <a:r>
              <a:rPr spc="140" dirty="0">
                <a:latin typeface="Symbol"/>
                <a:cs typeface="Symbol"/>
              </a:rPr>
              <a:t></a:t>
            </a:r>
            <a:r>
              <a:rPr spc="140" dirty="0">
                <a:latin typeface="Tahoma"/>
                <a:cs typeface="Tahoma"/>
              </a:rPr>
              <a:t>=75,</a:t>
            </a:r>
            <a:r>
              <a:rPr spc="140" dirty="0">
                <a:latin typeface="Symbol"/>
                <a:cs typeface="Symbol"/>
              </a:rPr>
              <a:t></a:t>
            </a:r>
            <a:r>
              <a:rPr spc="140" dirty="0">
                <a:latin typeface="Tahoma"/>
                <a:cs typeface="Tahoma"/>
              </a:rPr>
              <a:t>=10)</a:t>
            </a:r>
            <a:endParaRPr>
              <a:latin typeface="Tahoma"/>
              <a:cs typeface="Tahoma"/>
            </a:endParaRPr>
          </a:p>
          <a:p>
            <a:pPr marL="12700">
              <a:spcBef>
                <a:spcPts val="260"/>
              </a:spcBef>
              <a:tabLst>
                <a:tab pos="473075" algn="l"/>
              </a:tabLst>
            </a:pPr>
            <a:r>
              <a:rPr sz="1050" spc="65" dirty="0">
                <a:solidFill>
                  <a:srgbClr val="3333CC"/>
                </a:solidFill>
                <a:latin typeface="Tahoma"/>
                <a:cs typeface="Tahoma"/>
              </a:rPr>
              <a:t>b.	</a:t>
            </a:r>
            <a:r>
              <a:rPr spc="140" dirty="0">
                <a:latin typeface="Tahoma"/>
                <a:cs typeface="Tahoma"/>
              </a:rPr>
              <a:t>X~Exponential(</a:t>
            </a:r>
            <a:r>
              <a:rPr spc="140" dirty="0">
                <a:latin typeface="Symbol"/>
                <a:cs typeface="Symbol"/>
              </a:rPr>
              <a:t></a:t>
            </a:r>
            <a:r>
              <a:rPr spc="140" dirty="0">
                <a:latin typeface="Tahoma"/>
                <a:cs typeface="Tahoma"/>
              </a:rPr>
              <a:t>=75)</a:t>
            </a:r>
            <a:endParaRPr>
              <a:latin typeface="Tahoma"/>
              <a:cs typeface="Tahoma"/>
            </a:endParaRPr>
          </a:p>
          <a:p>
            <a:pPr marL="12700">
              <a:spcBef>
                <a:spcPts val="270"/>
              </a:spcBef>
              <a:tabLst>
                <a:tab pos="473075" algn="l"/>
              </a:tabLst>
            </a:pPr>
            <a:r>
              <a:rPr sz="1050" spc="60" dirty="0">
                <a:solidFill>
                  <a:srgbClr val="3333CC"/>
                </a:solidFill>
                <a:latin typeface="Tahoma"/>
                <a:cs typeface="Tahoma"/>
              </a:rPr>
              <a:t>c.	</a:t>
            </a:r>
            <a:r>
              <a:rPr spc="155" dirty="0">
                <a:latin typeface="Tahoma"/>
                <a:cs typeface="Tahoma"/>
              </a:rPr>
              <a:t>X~Uniform</a:t>
            </a:r>
            <a:endParaRPr>
              <a:latin typeface="Tahoma"/>
              <a:cs typeface="Tahoma"/>
            </a:endParaRPr>
          </a:p>
          <a:p>
            <a:pPr marL="12700">
              <a:spcBef>
                <a:spcPts val="270"/>
              </a:spcBef>
              <a:tabLst>
                <a:tab pos="473075" algn="l"/>
              </a:tabLst>
            </a:pPr>
            <a:r>
              <a:rPr sz="1050" spc="65" dirty="0">
                <a:solidFill>
                  <a:srgbClr val="3333CC"/>
                </a:solidFill>
                <a:latin typeface="Tahoma"/>
                <a:cs typeface="Tahoma"/>
              </a:rPr>
              <a:t>d.	</a:t>
            </a:r>
            <a:r>
              <a:rPr spc="155" dirty="0">
                <a:latin typeface="Tahoma"/>
                <a:cs typeface="Tahoma"/>
              </a:rPr>
              <a:t>X~Binomial(N=150,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p=.5)</a:t>
            </a:r>
            <a:endParaRPr>
              <a:latin typeface="Tahoma"/>
              <a:cs typeface="Tahoma"/>
            </a:endParaRPr>
          </a:p>
          <a:p>
            <a:pPr marL="12700">
              <a:spcBef>
                <a:spcPts val="270"/>
              </a:spcBef>
              <a:tabLst>
                <a:tab pos="473075" algn="l"/>
              </a:tabLst>
            </a:pPr>
            <a:r>
              <a:rPr sz="1050" spc="65" dirty="0">
                <a:solidFill>
                  <a:srgbClr val="3333CC"/>
                </a:solidFill>
                <a:latin typeface="Tahoma"/>
                <a:cs typeface="Tahoma"/>
              </a:rPr>
              <a:t>e.	</a:t>
            </a:r>
            <a:r>
              <a:rPr spc="155" dirty="0">
                <a:latin typeface="Tahoma"/>
                <a:cs typeface="Tahoma"/>
              </a:rPr>
              <a:t>X~Binomial(N=75,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p=.5)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117" y="1016308"/>
            <a:ext cx="9428871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Review </a:t>
            </a:r>
            <a:r>
              <a:rPr spc="310" dirty="0"/>
              <a:t>Question</a:t>
            </a:r>
            <a:r>
              <a:rPr spc="-305" dirty="0"/>
              <a:t> </a:t>
            </a:r>
            <a:r>
              <a:rPr lang="en-IN" spc="395" dirty="0"/>
              <a:t>- Answer</a:t>
            </a:r>
            <a:endParaRPr spc="395" dirty="0"/>
          </a:p>
        </p:txBody>
      </p:sp>
      <p:sp>
        <p:nvSpPr>
          <p:cNvPr id="4" name="object 4"/>
          <p:cNvSpPr txBox="1"/>
          <p:nvPr/>
        </p:nvSpPr>
        <p:spPr>
          <a:xfrm>
            <a:off x="1906270" y="2015489"/>
            <a:ext cx="8091170" cy="31292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74980" marR="5080">
              <a:lnSpc>
                <a:spcPct val="91400"/>
              </a:lnSpc>
              <a:spcBef>
                <a:spcPts val="345"/>
              </a:spcBef>
            </a:pPr>
            <a:r>
              <a:rPr sz="2100" spc="10" dirty="0">
                <a:latin typeface="Tahoma"/>
                <a:cs typeface="Tahoma"/>
              </a:rPr>
              <a:t>In </a:t>
            </a:r>
            <a:r>
              <a:rPr sz="2100" spc="200" dirty="0">
                <a:latin typeface="Tahoma"/>
                <a:cs typeface="Tahoma"/>
              </a:rPr>
              <a:t>a </a:t>
            </a:r>
            <a:r>
              <a:rPr sz="2100" spc="185" dirty="0">
                <a:latin typeface="Tahoma"/>
                <a:cs typeface="Tahoma"/>
              </a:rPr>
              <a:t>randomized </a:t>
            </a:r>
            <a:r>
              <a:rPr sz="2100" spc="130" dirty="0">
                <a:latin typeface="Tahoma"/>
                <a:cs typeface="Tahoma"/>
              </a:rPr>
              <a:t>trial </a:t>
            </a:r>
            <a:r>
              <a:rPr sz="2100" spc="150" dirty="0">
                <a:latin typeface="Tahoma"/>
                <a:cs typeface="Tahoma"/>
              </a:rPr>
              <a:t>with </a:t>
            </a:r>
            <a:r>
              <a:rPr sz="2100" spc="180" dirty="0">
                <a:latin typeface="Tahoma"/>
                <a:cs typeface="Tahoma"/>
              </a:rPr>
              <a:t>n=150, </a:t>
            </a:r>
            <a:r>
              <a:rPr sz="2100" spc="190" dirty="0">
                <a:latin typeface="Tahoma"/>
                <a:cs typeface="Tahoma"/>
              </a:rPr>
              <a:t>every </a:t>
            </a:r>
            <a:r>
              <a:rPr sz="2100" spc="150" dirty="0">
                <a:latin typeface="Tahoma"/>
                <a:cs typeface="Tahoma"/>
              </a:rPr>
              <a:t>subject </a:t>
            </a:r>
            <a:r>
              <a:rPr sz="2100" spc="180" dirty="0">
                <a:latin typeface="Tahoma"/>
                <a:cs typeface="Tahoma"/>
              </a:rPr>
              <a:t>has </a:t>
            </a:r>
            <a:r>
              <a:rPr sz="2100" spc="200" dirty="0">
                <a:latin typeface="Tahoma"/>
                <a:cs typeface="Tahoma"/>
              </a:rPr>
              <a:t>a  </a:t>
            </a:r>
            <a:r>
              <a:rPr sz="2100" spc="130" dirty="0">
                <a:latin typeface="Tahoma"/>
                <a:cs typeface="Tahoma"/>
              </a:rPr>
              <a:t>50% </a:t>
            </a:r>
            <a:r>
              <a:rPr sz="2100" spc="195" dirty="0">
                <a:latin typeface="Tahoma"/>
                <a:cs typeface="Tahoma"/>
              </a:rPr>
              <a:t>chance </a:t>
            </a:r>
            <a:r>
              <a:rPr sz="2100" spc="120" dirty="0">
                <a:latin typeface="Tahoma"/>
                <a:cs typeface="Tahoma"/>
              </a:rPr>
              <a:t>of </a:t>
            </a:r>
            <a:r>
              <a:rPr sz="2100" spc="170" dirty="0">
                <a:latin typeface="Tahoma"/>
                <a:cs typeface="Tahoma"/>
              </a:rPr>
              <a:t>being </a:t>
            </a:r>
            <a:r>
              <a:rPr sz="2100" spc="185" dirty="0">
                <a:latin typeface="Tahoma"/>
                <a:cs typeface="Tahoma"/>
              </a:rPr>
              <a:t>randomized </a:t>
            </a:r>
            <a:r>
              <a:rPr sz="2100" spc="145" dirty="0">
                <a:latin typeface="Tahoma"/>
                <a:cs typeface="Tahoma"/>
              </a:rPr>
              <a:t>to </a:t>
            </a:r>
            <a:r>
              <a:rPr sz="2100" spc="160" dirty="0">
                <a:latin typeface="Tahoma"/>
                <a:cs typeface="Tahoma"/>
              </a:rPr>
              <a:t>treatment. </a:t>
            </a:r>
            <a:r>
              <a:rPr sz="2100" spc="155" dirty="0">
                <a:latin typeface="Tahoma"/>
                <a:cs typeface="Tahoma"/>
              </a:rPr>
              <a:t>The  </a:t>
            </a:r>
            <a:r>
              <a:rPr sz="2100" spc="195" dirty="0">
                <a:latin typeface="Tahoma"/>
                <a:cs typeface="Tahoma"/>
              </a:rPr>
              <a:t>number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20" dirty="0">
                <a:latin typeface="Tahoma"/>
                <a:cs typeface="Tahoma"/>
              </a:rPr>
              <a:t>of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75" dirty="0">
                <a:latin typeface="Tahoma"/>
                <a:cs typeface="Tahoma"/>
              </a:rPr>
              <a:t>people</a:t>
            </a:r>
            <a:r>
              <a:rPr sz="2100" spc="35" dirty="0">
                <a:latin typeface="Tahoma"/>
                <a:cs typeface="Tahoma"/>
              </a:rPr>
              <a:t> </a:t>
            </a:r>
            <a:r>
              <a:rPr sz="2100" spc="180" dirty="0">
                <a:latin typeface="Tahoma"/>
                <a:cs typeface="Tahoma"/>
              </a:rPr>
              <a:t>randomized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45" dirty="0">
                <a:latin typeface="Tahoma"/>
                <a:cs typeface="Tahoma"/>
              </a:rPr>
              <a:t>to</a:t>
            </a:r>
            <a:r>
              <a:rPr sz="2100" spc="35" dirty="0">
                <a:latin typeface="Tahoma"/>
                <a:cs typeface="Tahoma"/>
              </a:rPr>
              <a:t> </a:t>
            </a:r>
            <a:r>
              <a:rPr sz="2100" spc="175" dirty="0">
                <a:latin typeface="Tahoma"/>
                <a:cs typeface="Tahoma"/>
              </a:rPr>
              <a:t>treatment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30" dirty="0">
                <a:latin typeface="Tahoma"/>
                <a:cs typeface="Tahoma"/>
              </a:rPr>
              <a:t>is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200" dirty="0">
                <a:latin typeface="Tahoma"/>
                <a:cs typeface="Tahoma"/>
              </a:rPr>
              <a:t>a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90" dirty="0">
                <a:latin typeface="Tahoma"/>
                <a:cs typeface="Tahoma"/>
              </a:rPr>
              <a:t>random  </a:t>
            </a:r>
            <a:r>
              <a:rPr sz="2100" spc="165" dirty="0">
                <a:latin typeface="Tahoma"/>
                <a:cs typeface="Tahoma"/>
              </a:rPr>
              <a:t>variable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40" dirty="0">
                <a:latin typeface="Tahoma"/>
                <a:cs typeface="Tahoma"/>
              </a:rPr>
              <a:t>X.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80" dirty="0">
                <a:latin typeface="Tahoma"/>
                <a:cs typeface="Tahoma"/>
              </a:rPr>
              <a:t>What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135" dirty="0">
                <a:latin typeface="Tahoma"/>
                <a:cs typeface="Tahoma"/>
              </a:rPr>
              <a:t>is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170" dirty="0">
                <a:latin typeface="Tahoma"/>
                <a:cs typeface="Tahoma"/>
              </a:rPr>
              <a:t>the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50" dirty="0">
                <a:latin typeface="Tahoma"/>
                <a:cs typeface="Tahoma"/>
              </a:rPr>
              <a:t>probability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145" dirty="0">
                <a:latin typeface="Tahoma"/>
                <a:cs typeface="Tahoma"/>
              </a:rPr>
              <a:t>distribution</a:t>
            </a:r>
            <a:r>
              <a:rPr sz="2100" spc="40" dirty="0">
                <a:latin typeface="Tahoma"/>
                <a:cs typeface="Tahoma"/>
              </a:rPr>
              <a:t> </a:t>
            </a:r>
            <a:r>
              <a:rPr sz="2100" spc="114" dirty="0">
                <a:latin typeface="Tahoma"/>
                <a:cs typeface="Tahoma"/>
              </a:rPr>
              <a:t>of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190" dirty="0">
                <a:latin typeface="Tahoma"/>
                <a:cs typeface="Tahoma"/>
              </a:rPr>
              <a:t>X?</a:t>
            </a:r>
            <a:endParaRPr sz="2100">
              <a:latin typeface="Tahoma"/>
              <a:cs typeface="Tahoma"/>
            </a:endParaRPr>
          </a:p>
          <a:p>
            <a:pPr>
              <a:spcBef>
                <a:spcPts val="20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tabLst>
                <a:tab pos="473075" algn="l"/>
              </a:tabLst>
            </a:pPr>
            <a:r>
              <a:rPr sz="1050" spc="65" dirty="0">
                <a:solidFill>
                  <a:srgbClr val="3333CC"/>
                </a:solidFill>
                <a:latin typeface="Tahoma"/>
                <a:cs typeface="Tahoma"/>
              </a:rPr>
              <a:t>a.	</a:t>
            </a:r>
            <a:r>
              <a:rPr spc="140" dirty="0">
                <a:latin typeface="Tahoma"/>
                <a:cs typeface="Tahoma"/>
              </a:rPr>
              <a:t>X~Normal(</a:t>
            </a:r>
            <a:r>
              <a:rPr spc="140" dirty="0">
                <a:latin typeface="Symbol"/>
                <a:cs typeface="Symbol"/>
              </a:rPr>
              <a:t></a:t>
            </a:r>
            <a:r>
              <a:rPr spc="140" dirty="0">
                <a:latin typeface="Tahoma"/>
                <a:cs typeface="Tahoma"/>
              </a:rPr>
              <a:t>=75,</a:t>
            </a:r>
            <a:r>
              <a:rPr spc="140" dirty="0">
                <a:latin typeface="Symbol"/>
                <a:cs typeface="Symbol"/>
              </a:rPr>
              <a:t></a:t>
            </a:r>
            <a:r>
              <a:rPr spc="140" dirty="0">
                <a:latin typeface="Tahoma"/>
                <a:cs typeface="Tahoma"/>
              </a:rPr>
              <a:t>=10)</a:t>
            </a:r>
            <a:endParaRPr>
              <a:latin typeface="Tahoma"/>
              <a:cs typeface="Tahoma"/>
            </a:endParaRPr>
          </a:p>
          <a:p>
            <a:pPr marL="12700">
              <a:spcBef>
                <a:spcPts val="260"/>
              </a:spcBef>
              <a:tabLst>
                <a:tab pos="473075" algn="l"/>
              </a:tabLst>
            </a:pPr>
            <a:r>
              <a:rPr sz="1050" spc="65" dirty="0">
                <a:solidFill>
                  <a:srgbClr val="3333CC"/>
                </a:solidFill>
                <a:latin typeface="Tahoma"/>
                <a:cs typeface="Tahoma"/>
              </a:rPr>
              <a:t>b.	</a:t>
            </a:r>
            <a:r>
              <a:rPr spc="140" dirty="0">
                <a:latin typeface="Tahoma"/>
                <a:cs typeface="Tahoma"/>
              </a:rPr>
              <a:t>X~Exponential(</a:t>
            </a:r>
            <a:r>
              <a:rPr spc="140" dirty="0">
                <a:latin typeface="Symbol"/>
                <a:cs typeface="Symbol"/>
              </a:rPr>
              <a:t></a:t>
            </a:r>
            <a:r>
              <a:rPr spc="140" dirty="0">
                <a:latin typeface="Tahoma"/>
                <a:cs typeface="Tahoma"/>
              </a:rPr>
              <a:t>=75)</a:t>
            </a:r>
            <a:endParaRPr>
              <a:latin typeface="Tahoma"/>
              <a:cs typeface="Tahoma"/>
            </a:endParaRPr>
          </a:p>
          <a:p>
            <a:pPr marL="12700">
              <a:spcBef>
                <a:spcPts val="270"/>
              </a:spcBef>
              <a:tabLst>
                <a:tab pos="473075" algn="l"/>
              </a:tabLst>
            </a:pPr>
            <a:r>
              <a:rPr sz="1050" spc="60" dirty="0">
                <a:solidFill>
                  <a:srgbClr val="3333CC"/>
                </a:solidFill>
                <a:latin typeface="Tahoma"/>
                <a:cs typeface="Tahoma"/>
              </a:rPr>
              <a:t>c.	</a:t>
            </a:r>
            <a:r>
              <a:rPr spc="155" dirty="0">
                <a:latin typeface="Tahoma"/>
                <a:cs typeface="Tahoma"/>
              </a:rPr>
              <a:t>X~Uniform</a:t>
            </a:r>
            <a:endParaRPr>
              <a:latin typeface="Tahoma"/>
              <a:cs typeface="Tahoma"/>
            </a:endParaRPr>
          </a:p>
          <a:p>
            <a:pPr marL="12700">
              <a:spcBef>
                <a:spcPts val="270"/>
              </a:spcBef>
              <a:tabLst>
                <a:tab pos="473075" algn="l"/>
              </a:tabLst>
            </a:pPr>
            <a:r>
              <a:rPr sz="1050" b="1" spc="140" dirty="0">
                <a:solidFill>
                  <a:srgbClr val="3333CC"/>
                </a:solidFill>
                <a:latin typeface="Gill Sans MT"/>
                <a:cs typeface="Gill Sans MT"/>
              </a:rPr>
              <a:t>d.	</a:t>
            </a:r>
            <a:r>
              <a:rPr b="1" spc="204" dirty="0">
                <a:latin typeface="Gill Sans MT"/>
                <a:cs typeface="Gill Sans MT"/>
              </a:rPr>
              <a:t>X~Binomial(N=150,</a:t>
            </a:r>
            <a:r>
              <a:rPr b="1" spc="125" dirty="0">
                <a:latin typeface="Gill Sans MT"/>
                <a:cs typeface="Gill Sans MT"/>
              </a:rPr>
              <a:t> </a:t>
            </a:r>
            <a:r>
              <a:rPr b="1" spc="275" dirty="0">
                <a:latin typeface="Gill Sans MT"/>
                <a:cs typeface="Gill Sans MT"/>
              </a:rPr>
              <a:t>p=.5)</a:t>
            </a:r>
            <a:endParaRPr>
              <a:latin typeface="Gill Sans MT"/>
              <a:cs typeface="Gill Sans MT"/>
            </a:endParaRPr>
          </a:p>
          <a:p>
            <a:pPr marL="12700">
              <a:spcBef>
                <a:spcPts val="270"/>
              </a:spcBef>
              <a:tabLst>
                <a:tab pos="473075" algn="l"/>
              </a:tabLst>
            </a:pPr>
            <a:r>
              <a:rPr sz="1050" spc="65" dirty="0">
                <a:solidFill>
                  <a:srgbClr val="3333CC"/>
                </a:solidFill>
                <a:latin typeface="Tahoma"/>
                <a:cs typeface="Tahoma"/>
              </a:rPr>
              <a:t>e.	</a:t>
            </a:r>
            <a:r>
              <a:rPr spc="155" dirty="0">
                <a:latin typeface="Tahoma"/>
                <a:cs typeface="Tahoma"/>
              </a:rPr>
              <a:t>X~Binomial(N=75,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p=.5)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2090" y="906011"/>
            <a:ext cx="6701399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Proportions…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3839" y="2113280"/>
            <a:ext cx="177800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550" spc="229" dirty="0">
                <a:solidFill>
                  <a:srgbClr val="3333CC"/>
                </a:solidFill>
                <a:latin typeface="Symbol"/>
                <a:cs typeface="Symbol"/>
              </a:rPr>
              <a:t>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3839" y="3001010"/>
            <a:ext cx="177800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550" spc="229" dirty="0">
                <a:solidFill>
                  <a:srgbClr val="3333CC"/>
                </a:solidFill>
                <a:latin typeface="Symbol"/>
                <a:cs typeface="Symbol"/>
              </a:rPr>
              <a:t>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2611" y="2053589"/>
            <a:ext cx="6887209" cy="1715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sz="2600" spc="180" dirty="0">
                <a:latin typeface="Tahoma"/>
                <a:cs typeface="Tahoma"/>
              </a:rPr>
              <a:t>The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10" dirty="0">
                <a:latin typeface="Tahoma"/>
                <a:cs typeface="Tahoma"/>
              </a:rPr>
              <a:t>binomial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distribution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90" dirty="0">
                <a:latin typeface="Tahoma"/>
                <a:cs typeface="Tahoma"/>
              </a:rPr>
              <a:t>forms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204" dirty="0">
                <a:latin typeface="Tahoma"/>
                <a:cs typeface="Tahoma"/>
              </a:rPr>
              <a:t>the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204" dirty="0">
                <a:latin typeface="Tahoma"/>
                <a:cs typeface="Tahoma"/>
              </a:rPr>
              <a:t>basis  </a:t>
            </a:r>
            <a:r>
              <a:rPr sz="2600" spc="150" dirty="0">
                <a:latin typeface="Tahoma"/>
                <a:cs typeface="Tahoma"/>
              </a:rPr>
              <a:t>of </a:t>
            </a:r>
            <a:r>
              <a:rPr sz="2600" spc="185" dirty="0">
                <a:latin typeface="Tahoma"/>
                <a:cs typeface="Tahoma"/>
              </a:rPr>
              <a:t>statistics </a:t>
            </a:r>
            <a:r>
              <a:rPr sz="2600" spc="145" dirty="0">
                <a:latin typeface="Tahoma"/>
                <a:cs typeface="Tahoma"/>
              </a:rPr>
              <a:t>for</a:t>
            </a:r>
            <a:r>
              <a:rPr sz="2600" spc="-265" dirty="0">
                <a:latin typeface="Tahoma"/>
                <a:cs typeface="Tahoma"/>
              </a:rPr>
              <a:t> </a:t>
            </a:r>
            <a:r>
              <a:rPr sz="2600" spc="170" dirty="0">
                <a:latin typeface="Tahoma"/>
                <a:cs typeface="Tahoma"/>
              </a:rPr>
              <a:t>proportions.</a:t>
            </a:r>
            <a:endParaRPr sz="2600">
              <a:latin typeface="Tahoma"/>
              <a:cs typeface="Tahoma"/>
            </a:endParaRPr>
          </a:p>
          <a:p>
            <a:pPr marL="12700" marR="788670">
              <a:lnSpc>
                <a:spcPct val="101600"/>
              </a:lnSpc>
              <a:spcBef>
                <a:spcPts val="650"/>
              </a:spcBef>
            </a:pPr>
            <a:r>
              <a:rPr sz="2600" spc="240" dirty="0">
                <a:latin typeface="Tahoma"/>
                <a:cs typeface="Tahoma"/>
              </a:rPr>
              <a:t>A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proportion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70" dirty="0">
                <a:latin typeface="Tahoma"/>
                <a:cs typeface="Tahoma"/>
              </a:rPr>
              <a:t>is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45" dirty="0">
                <a:latin typeface="Tahoma"/>
                <a:cs typeface="Tahoma"/>
              </a:rPr>
              <a:t>just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245" dirty="0">
                <a:latin typeface="Tahoma"/>
                <a:cs typeface="Tahoma"/>
              </a:rPr>
              <a:t>a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10" dirty="0">
                <a:latin typeface="Tahoma"/>
                <a:cs typeface="Tahoma"/>
              </a:rPr>
              <a:t>binomial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04" dirty="0">
                <a:latin typeface="Tahoma"/>
                <a:cs typeface="Tahoma"/>
              </a:rPr>
              <a:t>count  </a:t>
            </a:r>
            <a:r>
              <a:rPr sz="2600" spc="210" dirty="0">
                <a:latin typeface="Tahoma"/>
                <a:cs typeface="Tahoma"/>
              </a:rPr>
              <a:t>divided </a:t>
            </a:r>
            <a:r>
              <a:rPr sz="2600" spc="245" dirty="0">
                <a:latin typeface="Tahoma"/>
                <a:cs typeface="Tahoma"/>
              </a:rPr>
              <a:t>by</a:t>
            </a:r>
            <a:r>
              <a:rPr sz="2600" spc="-165" dirty="0">
                <a:latin typeface="Tahoma"/>
                <a:cs typeface="Tahoma"/>
              </a:rPr>
              <a:t> </a:t>
            </a:r>
            <a:r>
              <a:rPr sz="2600" spc="125" dirty="0">
                <a:latin typeface="Tahoma"/>
                <a:cs typeface="Tahoma"/>
              </a:rPr>
              <a:t>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101" y="3879851"/>
            <a:ext cx="14414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180" dirty="0">
                <a:solidFill>
                  <a:srgbClr val="FF0000"/>
                </a:solidFill>
                <a:latin typeface="Symbol"/>
                <a:cs typeface="Symbol"/>
              </a:rPr>
              <a:t>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3839" y="4993639"/>
            <a:ext cx="177800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550" spc="229" dirty="0">
                <a:solidFill>
                  <a:srgbClr val="3333CC"/>
                </a:solidFill>
                <a:latin typeface="Symbol"/>
                <a:cs typeface="Symbol"/>
              </a:rPr>
              <a:t>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2610" y="3815079"/>
            <a:ext cx="7213600" cy="1946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8620" marR="221615">
              <a:lnSpc>
                <a:spcPct val="100600"/>
              </a:lnSpc>
              <a:spcBef>
                <a:spcPts val="90"/>
              </a:spcBef>
            </a:pPr>
            <a:r>
              <a:rPr sz="2250" spc="110" dirty="0">
                <a:latin typeface="Tahoma"/>
                <a:cs typeface="Tahoma"/>
              </a:rPr>
              <a:t>For</a:t>
            </a:r>
            <a:r>
              <a:rPr sz="2250" spc="10" dirty="0">
                <a:latin typeface="Tahoma"/>
                <a:cs typeface="Tahoma"/>
              </a:rPr>
              <a:t> </a:t>
            </a:r>
            <a:r>
              <a:rPr sz="2250" spc="180" dirty="0">
                <a:latin typeface="Tahoma"/>
                <a:cs typeface="Tahoma"/>
              </a:rPr>
              <a:t>example,</a:t>
            </a:r>
            <a:r>
              <a:rPr sz="2250" spc="1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if</a:t>
            </a:r>
            <a:r>
              <a:rPr sz="2250" spc="20" dirty="0">
                <a:latin typeface="Tahoma"/>
                <a:cs typeface="Tahoma"/>
              </a:rPr>
              <a:t> </a:t>
            </a:r>
            <a:r>
              <a:rPr sz="2250" spc="190" dirty="0">
                <a:latin typeface="Tahoma"/>
                <a:cs typeface="Tahoma"/>
              </a:rPr>
              <a:t>we</a:t>
            </a:r>
            <a:r>
              <a:rPr sz="2250" spc="5" dirty="0">
                <a:latin typeface="Tahoma"/>
                <a:cs typeface="Tahoma"/>
              </a:rPr>
              <a:t> </a:t>
            </a:r>
            <a:r>
              <a:rPr sz="2250" spc="200" dirty="0">
                <a:latin typeface="Tahoma"/>
                <a:cs typeface="Tahoma"/>
              </a:rPr>
              <a:t>sample</a:t>
            </a:r>
            <a:r>
              <a:rPr sz="2250" spc="5" dirty="0">
                <a:latin typeface="Tahoma"/>
                <a:cs typeface="Tahoma"/>
              </a:rPr>
              <a:t> </a:t>
            </a:r>
            <a:r>
              <a:rPr sz="2250" spc="204" dirty="0">
                <a:latin typeface="Tahoma"/>
                <a:cs typeface="Tahoma"/>
              </a:rPr>
              <a:t>200</a:t>
            </a:r>
            <a:r>
              <a:rPr sz="2250" spc="5" dirty="0">
                <a:latin typeface="Tahoma"/>
                <a:cs typeface="Tahoma"/>
              </a:rPr>
              <a:t> </a:t>
            </a:r>
            <a:r>
              <a:rPr sz="2250" spc="190" dirty="0">
                <a:latin typeface="Tahoma"/>
                <a:cs typeface="Tahoma"/>
              </a:rPr>
              <a:t>cases</a:t>
            </a:r>
            <a:r>
              <a:rPr sz="2250" spc="10" dirty="0">
                <a:latin typeface="Tahoma"/>
                <a:cs typeface="Tahoma"/>
              </a:rPr>
              <a:t> </a:t>
            </a:r>
            <a:r>
              <a:rPr sz="2250" spc="190" dirty="0">
                <a:latin typeface="Tahoma"/>
                <a:cs typeface="Tahoma"/>
              </a:rPr>
              <a:t>and</a:t>
            </a:r>
            <a:r>
              <a:rPr sz="2250" spc="10" dirty="0">
                <a:latin typeface="Tahoma"/>
                <a:cs typeface="Tahoma"/>
              </a:rPr>
              <a:t> </a:t>
            </a:r>
            <a:r>
              <a:rPr sz="2250" spc="140" dirty="0">
                <a:latin typeface="Tahoma"/>
                <a:cs typeface="Tahoma"/>
              </a:rPr>
              <a:t>find  </a:t>
            </a:r>
            <a:r>
              <a:rPr sz="2250" spc="204" dirty="0">
                <a:latin typeface="Tahoma"/>
                <a:cs typeface="Tahoma"/>
              </a:rPr>
              <a:t>60 </a:t>
            </a:r>
            <a:r>
              <a:rPr sz="2250" spc="160" dirty="0">
                <a:latin typeface="Tahoma"/>
                <a:cs typeface="Tahoma"/>
              </a:rPr>
              <a:t>smokers, </a:t>
            </a:r>
            <a:r>
              <a:rPr sz="2250" spc="225" dirty="0">
                <a:latin typeface="Tahoma"/>
                <a:cs typeface="Tahoma"/>
              </a:rPr>
              <a:t>X=60 </a:t>
            </a:r>
            <a:r>
              <a:rPr sz="2250" spc="165" dirty="0">
                <a:latin typeface="Tahoma"/>
                <a:cs typeface="Tahoma"/>
              </a:rPr>
              <a:t>but </a:t>
            </a:r>
            <a:r>
              <a:rPr sz="2250" spc="170" dirty="0">
                <a:latin typeface="Tahoma"/>
                <a:cs typeface="Tahoma"/>
              </a:rPr>
              <a:t>the </a:t>
            </a:r>
            <a:r>
              <a:rPr sz="2250" spc="180" dirty="0">
                <a:latin typeface="Tahoma"/>
                <a:cs typeface="Tahoma"/>
              </a:rPr>
              <a:t>observed  </a:t>
            </a:r>
            <a:r>
              <a:rPr sz="2250" spc="145" dirty="0">
                <a:latin typeface="Tahoma"/>
                <a:cs typeface="Tahoma"/>
              </a:rPr>
              <a:t>proportion=.30.</a:t>
            </a:r>
            <a:endParaRPr sz="2250">
              <a:latin typeface="Tahoma"/>
              <a:cs typeface="Tahoma"/>
            </a:endParaRPr>
          </a:p>
          <a:p>
            <a:pPr marL="12700" marR="5080">
              <a:lnSpc>
                <a:spcPct val="101299"/>
              </a:lnSpc>
              <a:spcBef>
                <a:spcPts val="660"/>
              </a:spcBef>
            </a:pPr>
            <a:r>
              <a:rPr sz="2600" spc="185" dirty="0">
                <a:latin typeface="Tahoma"/>
                <a:cs typeface="Tahoma"/>
              </a:rPr>
              <a:t>Statistics </a:t>
            </a:r>
            <a:r>
              <a:rPr sz="2600" spc="145" dirty="0">
                <a:latin typeface="Tahoma"/>
                <a:cs typeface="Tahoma"/>
              </a:rPr>
              <a:t>for </a:t>
            </a:r>
            <a:r>
              <a:rPr sz="2600" spc="180" dirty="0">
                <a:latin typeface="Tahoma"/>
                <a:cs typeface="Tahoma"/>
              </a:rPr>
              <a:t>proportions </a:t>
            </a:r>
            <a:r>
              <a:rPr sz="2600" spc="190" dirty="0">
                <a:latin typeface="Tahoma"/>
                <a:cs typeface="Tahoma"/>
              </a:rPr>
              <a:t>are </a:t>
            </a:r>
            <a:r>
              <a:rPr sz="2600" spc="195" dirty="0">
                <a:latin typeface="Tahoma"/>
                <a:cs typeface="Tahoma"/>
              </a:rPr>
              <a:t>similar </a:t>
            </a:r>
            <a:r>
              <a:rPr sz="2600" spc="180" dirty="0">
                <a:latin typeface="Tahoma"/>
                <a:cs typeface="Tahoma"/>
              </a:rPr>
              <a:t>to  </a:t>
            </a:r>
            <a:r>
              <a:rPr sz="2600" spc="210" dirty="0">
                <a:latin typeface="Tahoma"/>
                <a:cs typeface="Tahoma"/>
              </a:rPr>
              <a:t>binomial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185" dirty="0">
                <a:latin typeface="Tahoma"/>
                <a:cs typeface="Tahoma"/>
              </a:rPr>
              <a:t>counts,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04" dirty="0">
                <a:latin typeface="Tahoma"/>
                <a:cs typeface="Tahoma"/>
              </a:rPr>
              <a:t>but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50" dirty="0">
                <a:latin typeface="Tahoma"/>
                <a:cs typeface="Tahoma"/>
              </a:rPr>
              <a:t>differ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245" dirty="0">
                <a:latin typeface="Tahoma"/>
                <a:cs typeface="Tahoma"/>
              </a:rPr>
              <a:t>by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245" dirty="0">
                <a:latin typeface="Tahoma"/>
                <a:cs typeface="Tahoma"/>
              </a:rPr>
              <a:t>a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factor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50" dirty="0">
                <a:latin typeface="Tahoma"/>
                <a:cs typeface="Tahoma"/>
              </a:rPr>
              <a:t>of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130" dirty="0">
                <a:latin typeface="Tahoma"/>
                <a:cs typeface="Tahoma"/>
              </a:rPr>
              <a:t>n.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889" y="906011"/>
            <a:ext cx="7306700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Stats </a:t>
            </a:r>
            <a:r>
              <a:rPr spc="220" dirty="0"/>
              <a:t>for</a:t>
            </a:r>
            <a:r>
              <a:rPr spc="-315" dirty="0"/>
              <a:t> </a:t>
            </a:r>
            <a:r>
              <a:rPr spc="280" dirty="0"/>
              <a:t>proportions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6380" y="2053590"/>
            <a:ext cx="2673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145" dirty="0">
                <a:latin typeface="Tahoma"/>
                <a:cs typeface="Tahoma"/>
              </a:rPr>
              <a:t>For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200" dirty="0">
                <a:latin typeface="Tahoma"/>
                <a:cs typeface="Tahoma"/>
              </a:rPr>
              <a:t>binomial: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5930" y="1997710"/>
            <a:ext cx="2545079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010" y="4606290"/>
            <a:ext cx="3041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145" dirty="0">
                <a:latin typeface="Tahoma"/>
                <a:cs typeface="Tahoma"/>
              </a:rPr>
              <a:t>For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175" dirty="0">
                <a:latin typeface="Tahoma"/>
                <a:cs typeface="Tahoma"/>
              </a:rPr>
              <a:t>proportion: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601" y="4494529"/>
            <a:ext cx="3072129" cy="2042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6400" y="5791200"/>
            <a:ext cx="3425190" cy="605790"/>
          </a:xfrm>
          <a:prstGeom prst="rect">
            <a:avLst/>
          </a:prstGeom>
          <a:ln w="9344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1800" marR="497205" indent="-339090">
              <a:spcBef>
                <a:spcPts val="370"/>
              </a:spcBef>
            </a:pPr>
            <a:r>
              <a:rPr spc="80" dirty="0">
                <a:solidFill>
                  <a:srgbClr val="FF0000"/>
                </a:solidFill>
                <a:latin typeface="Tahoma"/>
                <a:cs typeface="Tahoma"/>
              </a:rPr>
              <a:t>P-hat </a:t>
            </a:r>
            <a:r>
              <a:rPr spc="130" dirty="0">
                <a:solidFill>
                  <a:srgbClr val="FF0000"/>
                </a:solidFill>
                <a:latin typeface="Tahoma"/>
                <a:cs typeface="Tahoma"/>
              </a:rPr>
              <a:t>stands </a:t>
            </a:r>
            <a:r>
              <a:rPr spc="9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pc="-2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pc="160" dirty="0">
                <a:solidFill>
                  <a:srgbClr val="FF0000"/>
                </a:solidFill>
                <a:latin typeface="Tahoma"/>
                <a:cs typeface="Tahoma"/>
              </a:rPr>
              <a:t>“sample  </a:t>
            </a:r>
            <a:r>
              <a:rPr spc="110" dirty="0">
                <a:solidFill>
                  <a:srgbClr val="FF0000"/>
                </a:solidFill>
                <a:latin typeface="Tahoma"/>
                <a:cs typeface="Tahoma"/>
              </a:rPr>
              <a:t>proportion.”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9200" y="5502909"/>
            <a:ext cx="995680" cy="288290"/>
          </a:xfrm>
          <a:custGeom>
            <a:avLst/>
            <a:gdLst/>
            <a:ahLst/>
            <a:cxnLst/>
            <a:rect l="l" t="t" r="r" b="b"/>
            <a:pathLst>
              <a:path w="995679" h="288289">
                <a:moveTo>
                  <a:pt x="0" y="288289"/>
                </a:moveTo>
                <a:lnTo>
                  <a:pt x="995679" y="0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09640" y="54686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21589" y="72389"/>
                </a:lnTo>
                <a:lnTo>
                  <a:pt x="82550" y="1396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9800" y="5334000"/>
            <a:ext cx="378460" cy="226060"/>
          </a:xfrm>
          <a:custGeom>
            <a:avLst/>
            <a:gdLst/>
            <a:ahLst/>
            <a:cxnLst/>
            <a:rect l="l" t="t" r="r" b="b"/>
            <a:pathLst>
              <a:path w="378460" h="226060">
                <a:moveTo>
                  <a:pt x="189229" y="0"/>
                </a:moveTo>
                <a:lnTo>
                  <a:pt x="249875" y="5659"/>
                </a:lnTo>
                <a:lnTo>
                  <a:pt x="301924" y="21498"/>
                </a:lnTo>
                <a:lnTo>
                  <a:pt x="342574" y="45811"/>
                </a:lnTo>
                <a:lnTo>
                  <a:pt x="369021" y="76890"/>
                </a:lnTo>
                <a:lnTo>
                  <a:pt x="378460" y="113030"/>
                </a:lnTo>
                <a:lnTo>
                  <a:pt x="369021" y="149169"/>
                </a:lnTo>
                <a:lnTo>
                  <a:pt x="342574" y="180248"/>
                </a:lnTo>
                <a:lnTo>
                  <a:pt x="301924" y="204561"/>
                </a:lnTo>
                <a:lnTo>
                  <a:pt x="249875" y="220400"/>
                </a:lnTo>
                <a:lnTo>
                  <a:pt x="189229" y="226059"/>
                </a:lnTo>
                <a:lnTo>
                  <a:pt x="128584" y="220400"/>
                </a:lnTo>
                <a:lnTo>
                  <a:pt x="76535" y="204561"/>
                </a:lnTo>
                <a:lnTo>
                  <a:pt x="35885" y="180248"/>
                </a:lnTo>
                <a:lnTo>
                  <a:pt x="9438" y="149169"/>
                </a:lnTo>
                <a:lnTo>
                  <a:pt x="0" y="113030"/>
                </a:lnTo>
                <a:lnTo>
                  <a:pt x="9438" y="76890"/>
                </a:lnTo>
                <a:lnTo>
                  <a:pt x="35885" y="45811"/>
                </a:lnTo>
                <a:lnTo>
                  <a:pt x="76535" y="21498"/>
                </a:lnTo>
                <a:lnTo>
                  <a:pt x="128584" y="5659"/>
                </a:lnTo>
                <a:lnTo>
                  <a:pt x="189229" y="0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10600" y="2288539"/>
            <a:ext cx="1292860" cy="878446"/>
          </a:xfrm>
          <a:prstGeom prst="rect">
            <a:avLst/>
          </a:prstGeom>
          <a:ln w="9344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91440">
              <a:spcBef>
                <a:spcPts val="370"/>
              </a:spcBef>
            </a:pPr>
            <a:r>
              <a:rPr spc="100" dirty="0">
                <a:solidFill>
                  <a:srgbClr val="FF0000"/>
                </a:solidFill>
                <a:latin typeface="Tahoma"/>
                <a:cs typeface="Tahoma"/>
              </a:rPr>
              <a:t>Differs</a:t>
            </a:r>
            <a:r>
              <a:rPr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pc="155" dirty="0">
                <a:solidFill>
                  <a:srgbClr val="FF0000"/>
                </a:solidFill>
                <a:latin typeface="Tahoma"/>
                <a:cs typeface="Tahoma"/>
              </a:rPr>
              <a:t>by  a </a:t>
            </a:r>
            <a:r>
              <a:rPr spc="110" dirty="0">
                <a:solidFill>
                  <a:srgbClr val="FF0000"/>
                </a:solidFill>
                <a:latin typeface="Tahoma"/>
                <a:cs typeface="Tahoma"/>
              </a:rPr>
              <a:t>factor  </a:t>
            </a:r>
            <a:r>
              <a:rPr spc="8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pc="75" dirty="0">
                <a:solidFill>
                  <a:srgbClr val="FF0000"/>
                </a:solidFill>
                <a:latin typeface="Tahoma"/>
                <a:cs typeface="Tahoma"/>
              </a:rPr>
              <a:t>n.</a:t>
            </a:r>
            <a:endParaRPr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75450" y="2292350"/>
            <a:ext cx="1835150" cy="148590"/>
          </a:xfrm>
          <a:custGeom>
            <a:avLst/>
            <a:gdLst/>
            <a:ahLst/>
            <a:cxnLst/>
            <a:rect l="l" t="t" r="r" b="b"/>
            <a:pathLst>
              <a:path w="1835150" h="148589">
                <a:moveTo>
                  <a:pt x="1835150" y="148589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5600" y="225425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7470" y="0"/>
                </a:moveTo>
                <a:lnTo>
                  <a:pt x="0" y="31750"/>
                </a:lnTo>
                <a:lnTo>
                  <a:pt x="72389" y="76200"/>
                </a:lnTo>
                <a:lnTo>
                  <a:pt x="774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2759" y="3201670"/>
            <a:ext cx="2301240" cy="1332230"/>
          </a:xfrm>
          <a:custGeom>
            <a:avLst/>
            <a:gdLst/>
            <a:ahLst/>
            <a:cxnLst/>
            <a:rect l="l" t="t" r="r" b="b"/>
            <a:pathLst>
              <a:path w="2301240" h="1332229">
                <a:moveTo>
                  <a:pt x="2301240" y="0"/>
                </a:moveTo>
                <a:lnTo>
                  <a:pt x="0" y="1332229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0529" y="4498340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46990" y="0"/>
                </a:moveTo>
                <a:lnTo>
                  <a:pt x="0" y="69850"/>
                </a:lnTo>
                <a:lnTo>
                  <a:pt x="85090" y="64770"/>
                </a:lnTo>
                <a:lnTo>
                  <a:pt x="469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74759" y="3660140"/>
            <a:ext cx="951230" cy="1191260"/>
          </a:xfrm>
          <a:prstGeom prst="rect">
            <a:avLst/>
          </a:prstGeom>
          <a:ln w="9344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102235">
              <a:spcBef>
                <a:spcPts val="370"/>
              </a:spcBef>
              <a:tabLst>
                <a:tab pos="515620" algn="l"/>
              </a:tabLst>
            </a:pPr>
            <a:r>
              <a:rPr spc="16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pc="9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pc="45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pc="3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pc="16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pc="95" dirty="0">
                <a:solidFill>
                  <a:srgbClr val="FF0000"/>
                </a:solidFill>
                <a:latin typeface="Tahoma"/>
                <a:cs typeface="Tahoma"/>
              </a:rPr>
              <a:t>rs  </a:t>
            </a:r>
            <a:r>
              <a:rPr spc="155" dirty="0">
                <a:solidFill>
                  <a:srgbClr val="FF0000"/>
                </a:solidFill>
                <a:latin typeface="Tahoma"/>
                <a:cs typeface="Tahoma"/>
              </a:rPr>
              <a:t>by	a  </a:t>
            </a:r>
            <a:r>
              <a:rPr spc="110" dirty="0">
                <a:solidFill>
                  <a:srgbClr val="FF0000"/>
                </a:solidFill>
                <a:latin typeface="Tahoma"/>
                <a:cs typeface="Tahoma"/>
              </a:rPr>
              <a:t>factor  </a:t>
            </a:r>
            <a:r>
              <a:rPr spc="8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pc="75" dirty="0">
                <a:solidFill>
                  <a:srgbClr val="FF0000"/>
                </a:solidFill>
                <a:latin typeface="Tahoma"/>
                <a:cs typeface="Tahoma"/>
              </a:rPr>
              <a:t>n.</a:t>
            </a:r>
            <a:endParaRPr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37450" y="3665220"/>
            <a:ext cx="1337310" cy="147320"/>
          </a:xfrm>
          <a:custGeom>
            <a:avLst/>
            <a:gdLst/>
            <a:ahLst/>
            <a:cxnLst/>
            <a:rect l="l" t="t" r="r" b="b"/>
            <a:pathLst>
              <a:path w="1337309" h="147320">
                <a:moveTo>
                  <a:pt x="1337309" y="147319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7600" y="3628390"/>
            <a:ext cx="78740" cy="74930"/>
          </a:xfrm>
          <a:custGeom>
            <a:avLst/>
            <a:gdLst/>
            <a:ahLst/>
            <a:cxnLst/>
            <a:rect l="l" t="t" r="r" b="b"/>
            <a:pathLst>
              <a:path w="78739" h="74929">
                <a:moveTo>
                  <a:pt x="78739" y="0"/>
                </a:moveTo>
                <a:lnTo>
                  <a:pt x="0" y="29210"/>
                </a:lnTo>
                <a:lnTo>
                  <a:pt x="71120" y="74930"/>
                </a:lnTo>
                <a:lnTo>
                  <a:pt x="787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78090" y="4573270"/>
            <a:ext cx="1689100" cy="1323340"/>
          </a:xfrm>
          <a:custGeom>
            <a:avLst/>
            <a:gdLst/>
            <a:ahLst/>
            <a:cxnLst/>
            <a:rect l="l" t="t" r="r" b="b"/>
            <a:pathLst>
              <a:path w="1689100" h="1323339">
                <a:moveTo>
                  <a:pt x="1689100" y="0"/>
                </a:moveTo>
                <a:lnTo>
                  <a:pt x="0" y="1323339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23479" y="586359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35560" y="0"/>
                </a:moveTo>
                <a:lnTo>
                  <a:pt x="0" y="76200"/>
                </a:lnTo>
                <a:lnTo>
                  <a:pt x="82550" y="59690"/>
                </a:lnTo>
                <a:lnTo>
                  <a:pt x="355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4752" y="287071"/>
            <a:ext cx="8829430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Random </a:t>
            </a:r>
            <a:r>
              <a:rPr spc="320" dirty="0"/>
              <a:t>variables </a:t>
            </a:r>
            <a:r>
              <a:rPr spc="365" dirty="0"/>
              <a:t>can</a:t>
            </a:r>
            <a:r>
              <a:rPr spc="-665" dirty="0"/>
              <a:t> </a:t>
            </a:r>
            <a:r>
              <a:rPr spc="365" dirty="0"/>
              <a:t>be  </a:t>
            </a:r>
            <a:r>
              <a:rPr spc="300" dirty="0"/>
              <a:t>discrete </a:t>
            </a:r>
            <a:r>
              <a:rPr spc="265" dirty="0"/>
              <a:t>or</a:t>
            </a:r>
            <a:r>
              <a:rPr spc="-270" dirty="0"/>
              <a:t> </a:t>
            </a:r>
            <a:r>
              <a:rPr spc="310" dirty="0"/>
              <a:t>continuous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4752" y="2234720"/>
            <a:ext cx="7223125" cy="7467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434"/>
              </a:spcBef>
            </a:pPr>
            <a:r>
              <a:rPr sz="2500" b="1" spc="220" dirty="0">
                <a:latin typeface="Gill Sans MT"/>
                <a:cs typeface="Gill Sans MT"/>
              </a:rPr>
              <a:t>Discrete</a:t>
            </a:r>
            <a:r>
              <a:rPr sz="2500" b="1" spc="95" dirty="0">
                <a:latin typeface="Gill Sans MT"/>
                <a:cs typeface="Gill Sans MT"/>
              </a:rPr>
              <a:t> </a:t>
            </a:r>
            <a:r>
              <a:rPr sz="2500" spc="200" dirty="0">
                <a:latin typeface="Tahoma"/>
                <a:cs typeface="Tahoma"/>
              </a:rPr>
              <a:t>random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175" dirty="0">
                <a:latin typeface="Tahoma"/>
                <a:cs typeface="Tahoma"/>
              </a:rPr>
              <a:t>variables</a:t>
            </a:r>
            <a:r>
              <a:rPr sz="2500" dirty="0">
                <a:latin typeface="Tahoma"/>
                <a:cs typeface="Tahoma"/>
              </a:rPr>
              <a:t> </a:t>
            </a:r>
            <a:r>
              <a:rPr sz="2500" spc="210" dirty="0">
                <a:latin typeface="Tahoma"/>
                <a:cs typeface="Tahoma"/>
              </a:rPr>
              <a:t>have</a:t>
            </a:r>
            <a:r>
              <a:rPr sz="2500" dirty="0">
                <a:latin typeface="Tahoma"/>
                <a:cs typeface="Tahoma"/>
              </a:rPr>
              <a:t> </a:t>
            </a:r>
            <a:r>
              <a:rPr sz="2500" spc="210" dirty="0">
                <a:latin typeface="Tahoma"/>
                <a:cs typeface="Tahoma"/>
              </a:rPr>
              <a:t>a</a:t>
            </a:r>
            <a:r>
              <a:rPr sz="2500" spc="-5" dirty="0">
                <a:latin typeface="Tahoma"/>
                <a:cs typeface="Tahoma"/>
              </a:rPr>
              <a:t> </a:t>
            </a:r>
            <a:r>
              <a:rPr sz="2500" spc="180" dirty="0">
                <a:latin typeface="Tahoma"/>
                <a:cs typeface="Tahoma"/>
              </a:rPr>
              <a:t>countable  </a:t>
            </a:r>
            <a:r>
              <a:rPr sz="2500" spc="204" dirty="0">
                <a:latin typeface="Tahoma"/>
                <a:cs typeface="Tahoma"/>
              </a:rPr>
              <a:t>number </a:t>
            </a:r>
            <a:r>
              <a:rPr sz="2500" spc="120" dirty="0">
                <a:latin typeface="Tahoma"/>
                <a:cs typeface="Tahoma"/>
              </a:rPr>
              <a:t>of</a:t>
            </a:r>
            <a:r>
              <a:rPr sz="2500" spc="-195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outcomes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48848" y="2554401"/>
            <a:ext cx="10058400" cy="2492990"/>
          </a:xfrm>
          <a:prstGeom prst="rect">
            <a:avLst/>
          </a:prstGeom>
        </p:spPr>
        <p:txBody>
          <a:bodyPr vert="horz" wrap="square" lIns="0" tIns="652780" rIns="0" bIns="0" rtlCol="0">
            <a:spAutoFit/>
          </a:bodyPr>
          <a:lstStyle/>
          <a:p>
            <a:pPr marL="936625" marR="5080">
              <a:lnSpc>
                <a:spcPts val="2320"/>
              </a:lnSpc>
              <a:spcBef>
                <a:spcPts val="380"/>
              </a:spcBef>
            </a:pPr>
            <a:r>
              <a:rPr sz="2150" u="heavy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Examples</a:t>
            </a:r>
            <a:r>
              <a:rPr sz="2150" spc="155" dirty="0">
                <a:latin typeface="Tahoma"/>
                <a:cs typeface="Tahoma"/>
              </a:rPr>
              <a:t>: </a:t>
            </a:r>
            <a:r>
              <a:rPr sz="2150" spc="130" dirty="0">
                <a:latin typeface="Tahoma"/>
                <a:cs typeface="Tahoma"/>
              </a:rPr>
              <a:t>Dead/alive, </a:t>
            </a:r>
            <a:r>
              <a:rPr sz="2150" spc="135" dirty="0">
                <a:latin typeface="Tahoma"/>
                <a:cs typeface="Tahoma"/>
              </a:rPr>
              <a:t>treatment/placebo,</a:t>
            </a:r>
            <a:r>
              <a:rPr sz="2150" spc="-290" dirty="0">
                <a:latin typeface="Tahoma"/>
                <a:cs typeface="Tahoma"/>
              </a:rPr>
              <a:t> </a:t>
            </a:r>
            <a:r>
              <a:rPr sz="2150" spc="135" dirty="0">
                <a:latin typeface="Tahoma"/>
                <a:cs typeface="Tahoma"/>
              </a:rPr>
              <a:t>dice,  </a:t>
            </a:r>
            <a:r>
              <a:rPr sz="2150" spc="130" dirty="0">
                <a:latin typeface="Tahoma"/>
                <a:cs typeface="Tahoma"/>
              </a:rPr>
              <a:t>counts,</a:t>
            </a:r>
            <a:r>
              <a:rPr sz="2150" spc="5" dirty="0">
                <a:latin typeface="Tahoma"/>
                <a:cs typeface="Tahoma"/>
              </a:rPr>
              <a:t> </a:t>
            </a:r>
            <a:r>
              <a:rPr sz="2150" spc="125" dirty="0">
                <a:latin typeface="Tahoma"/>
                <a:cs typeface="Tahoma"/>
              </a:rPr>
              <a:t>etc.</a:t>
            </a:r>
            <a:endParaRPr lang="en-IN" sz="2150" spc="125" dirty="0">
              <a:latin typeface="Tahoma"/>
              <a:cs typeface="Tahoma"/>
            </a:endParaRPr>
          </a:p>
          <a:p>
            <a:pPr marL="936625" marR="5080">
              <a:lnSpc>
                <a:spcPts val="2320"/>
              </a:lnSpc>
              <a:spcBef>
                <a:spcPts val="380"/>
              </a:spcBef>
            </a:pPr>
            <a:endParaRPr lang="en-US" sz="2150" spc="125" dirty="0">
              <a:latin typeface="Tahoma"/>
              <a:cs typeface="Tahoma"/>
            </a:endParaRPr>
          </a:p>
          <a:p>
            <a:pPr marL="936625" marR="5080">
              <a:lnSpc>
                <a:spcPts val="2320"/>
              </a:lnSpc>
              <a:spcBef>
                <a:spcPts val="380"/>
              </a:spcBef>
            </a:pPr>
            <a:endParaRPr sz="2150" dirty="0">
              <a:latin typeface="Tahoma"/>
              <a:cs typeface="Tahoma"/>
            </a:endParaRPr>
          </a:p>
          <a:p>
            <a:pPr marL="581025" marR="591185">
              <a:lnSpc>
                <a:spcPts val="2690"/>
              </a:lnSpc>
              <a:spcBef>
                <a:spcPts val="625"/>
              </a:spcBef>
            </a:pPr>
            <a:r>
              <a:rPr sz="2500" b="1" spc="235" dirty="0">
                <a:latin typeface="Gill Sans MT"/>
                <a:cs typeface="Gill Sans MT"/>
              </a:rPr>
              <a:t>Continuous </a:t>
            </a:r>
            <a:r>
              <a:rPr sz="2500" spc="200" dirty="0">
                <a:latin typeface="Tahoma"/>
                <a:cs typeface="Tahoma"/>
              </a:rPr>
              <a:t>random </a:t>
            </a:r>
            <a:r>
              <a:rPr sz="2500" spc="175" dirty="0">
                <a:latin typeface="Tahoma"/>
                <a:cs typeface="Tahoma"/>
              </a:rPr>
              <a:t>variables </a:t>
            </a:r>
            <a:r>
              <a:rPr sz="2500" spc="210" dirty="0">
                <a:latin typeface="Tahoma"/>
                <a:cs typeface="Tahoma"/>
              </a:rPr>
              <a:t>have</a:t>
            </a:r>
            <a:r>
              <a:rPr sz="2500" spc="-500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an  </a:t>
            </a:r>
            <a:r>
              <a:rPr sz="2500" spc="145" dirty="0" err="1">
                <a:latin typeface="Tahoma"/>
                <a:cs typeface="Tahoma"/>
              </a:rPr>
              <a:t>infinit</a:t>
            </a:r>
            <a:r>
              <a:rPr lang="en-IN" sz="2500" spc="145" dirty="0">
                <a:latin typeface="Tahoma"/>
                <a:cs typeface="Tahoma"/>
              </a:rPr>
              <a:t>e </a:t>
            </a:r>
            <a:r>
              <a:rPr sz="2500" spc="190" dirty="0">
                <a:latin typeface="Tahoma"/>
                <a:cs typeface="Tahoma"/>
              </a:rPr>
              <a:t>continuum </a:t>
            </a:r>
            <a:r>
              <a:rPr sz="2500" spc="120" dirty="0">
                <a:latin typeface="Tahoma"/>
                <a:cs typeface="Tahoma"/>
              </a:rPr>
              <a:t>of </a:t>
            </a:r>
            <a:r>
              <a:rPr sz="2500" spc="170" dirty="0">
                <a:latin typeface="Tahoma"/>
                <a:cs typeface="Tahoma"/>
              </a:rPr>
              <a:t>possible</a:t>
            </a:r>
            <a:r>
              <a:rPr sz="2500" spc="-450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values.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3697" y="5203930"/>
            <a:ext cx="6774180" cy="64643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384"/>
              </a:spcBef>
            </a:pPr>
            <a:r>
              <a:rPr sz="2150" u="heavy" spc="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Examples:</a:t>
            </a:r>
            <a:r>
              <a:rPr sz="2150" spc="20" dirty="0">
                <a:latin typeface="Tahoma"/>
                <a:cs typeface="Tahoma"/>
              </a:rPr>
              <a:t> </a:t>
            </a:r>
            <a:r>
              <a:rPr sz="2150" spc="145" dirty="0">
                <a:latin typeface="Tahoma"/>
                <a:cs typeface="Tahoma"/>
              </a:rPr>
              <a:t>blood</a:t>
            </a:r>
            <a:r>
              <a:rPr sz="2150" spc="25" dirty="0">
                <a:latin typeface="Tahoma"/>
                <a:cs typeface="Tahoma"/>
              </a:rPr>
              <a:t> </a:t>
            </a:r>
            <a:r>
              <a:rPr sz="2150" spc="125" dirty="0">
                <a:latin typeface="Tahoma"/>
                <a:cs typeface="Tahoma"/>
              </a:rPr>
              <a:t>pressure,</a:t>
            </a:r>
            <a:r>
              <a:rPr sz="2150" spc="20" dirty="0">
                <a:latin typeface="Tahoma"/>
                <a:cs typeface="Tahoma"/>
              </a:rPr>
              <a:t> </a:t>
            </a:r>
            <a:r>
              <a:rPr sz="2150" spc="125" dirty="0">
                <a:latin typeface="Tahoma"/>
                <a:cs typeface="Tahoma"/>
              </a:rPr>
              <a:t>weight,</a:t>
            </a:r>
            <a:r>
              <a:rPr sz="2150" spc="20" dirty="0">
                <a:latin typeface="Tahoma"/>
                <a:cs typeface="Tahoma"/>
              </a:rPr>
              <a:t> </a:t>
            </a:r>
            <a:r>
              <a:rPr sz="2150" spc="150" dirty="0">
                <a:latin typeface="Tahoma"/>
                <a:cs typeface="Tahoma"/>
              </a:rPr>
              <a:t>the</a:t>
            </a:r>
            <a:r>
              <a:rPr sz="2150" spc="15" dirty="0">
                <a:latin typeface="Tahoma"/>
                <a:cs typeface="Tahoma"/>
              </a:rPr>
              <a:t> </a:t>
            </a:r>
            <a:r>
              <a:rPr sz="2150" spc="170" dirty="0">
                <a:latin typeface="Tahoma"/>
                <a:cs typeface="Tahoma"/>
              </a:rPr>
              <a:t>speed</a:t>
            </a:r>
            <a:r>
              <a:rPr sz="2150" spc="25" dirty="0">
                <a:latin typeface="Tahoma"/>
                <a:cs typeface="Tahoma"/>
              </a:rPr>
              <a:t> </a:t>
            </a:r>
            <a:r>
              <a:rPr sz="2150" spc="105" dirty="0">
                <a:latin typeface="Tahoma"/>
                <a:cs typeface="Tahoma"/>
              </a:rPr>
              <a:t>of</a:t>
            </a:r>
            <a:r>
              <a:rPr sz="2150" spc="20" dirty="0">
                <a:latin typeface="Tahoma"/>
                <a:cs typeface="Tahoma"/>
              </a:rPr>
              <a:t> </a:t>
            </a:r>
            <a:r>
              <a:rPr sz="2150" spc="180" dirty="0">
                <a:latin typeface="Tahoma"/>
                <a:cs typeface="Tahoma"/>
              </a:rPr>
              <a:t>a  </a:t>
            </a:r>
            <a:r>
              <a:rPr sz="2150" spc="125" dirty="0">
                <a:latin typeface="Tahoma"/>
                <a:cs typeface="Tahoma"/>
              </a:rPr>
              <a:t>car,</a:t>
            </a:r>
            <a:r>
              <a:rPr sz="2150" spc="5" dirty="0">
                <a:latin typeface="Tahoma"/>
                <a:cs typeface="Tahoma"/>
              </a:rPr>
              <a:t> </a:t>
            </a:r>
            <a:r>
              <a:rPr sz="2150" spc="150" dirty="0">
                <a:latin typeface="Tahoma"/>
                <a:cs typeface="Tahoma"/>
              </a:rPr>
              <a:t>the</a:t>
            </a:r>
            <a:r>
              <a:rPr sz="2150" spc="5" dirty="0">
                <a:latin typeface="Tahoma"/>
                <a:cs typeface="Tahoma"/>
              </a:rPr>
              <a:t> </a:t>
            </a:r>
            <a:r>
              <a:rPr sz="2150" spc="135" dirty="0">
                <a:latin typeface="Tahoma"/>
                <a:cs typeface="Tahoma"/>
              </a:rPr>
              <a:t>real</a:t>
            </a:r>
            <a:r>
              <a:rPr sz="2150" spc="10" dirty="0">
                <a:latin typeface="Tahoma"/>
                <a:cs typeface="Tahoma"/>
              </a:rPr>
              <a:t> </a:t>
            </a:r>
            <a:r>
              <a:rPr sz="2150" spc="170" dirty="0">
                <a:latin typeface="Tahoma"/>
                <a:cs typeface="Tahoma"/>
              </a:rPr>
              <a:t>numbers</a:t>
            </a:r>
            <a:r>
              <a:rPr sz="2150" spc="5" dirty="0">
                <a:latin typeface="Tahoma"/>
                <a:cs typeface="Tahoma"/>
              </a:rPr>
              <a:t> </a:t>
            </a:r>
            <a:r>
              <a:rPr sz="2150" spc="140" dirty="0">
                <a:latin typeface="Tahoma"/>
                <a:cs typeface="Tahoma"/>
              </a:rPr>
              <a:t>from</a:t>
            </a:r>
            <a:r>
              <a:rPr sz="2150" spc="5" dirty="0">
                <a:latin typeface="Tahoma"/>
                <a:cs typeface="Tahoma"/>
              </a:rPr>
              <a:t> </a:t>
            </a:r>
            <a:r>
              <a:rPr sz="2150" spc="185" dirty="0">
                <a:latin typeface="Tahoma"/>
                <a:cs typeface="Tahoma"/>
              </a:rPr>
              <a:t>1</a:t>
            </a:r>
            <a:r>
              <a:rPr sz="2150" spc="10" dirty="0">
                <a:latin typeface="Tahoma"/>
                <a:cs typeface="Tahoma"/>
              </a:rPr>
              <a:t> </a:t>
            </a:r>
            <a:r>
              <a:rPr sz="2150" spc="125" dirty="0">
                <a:latin typeface="Tahoma"/>
                <a:cs typeface="Tahoma"/>
              </a:rPr>
              <a:t>to</a:t>
            </a:r>
            <a:r>
              <a:rPr sz="2150" spc="25" dirty="0">
                <a:latin typeface="Tahoma"/>
                <a:cs typeface="Tahoma"/>
              </a:rPr>
              <a:t> </a:t>
            </a:r>
            <a:r>
              <a:rPr sz="2150" spc="100" dirty="0">
                <a:latin typeface="Tahoma"/>
                <a:cs typeface="Tahoma"/>
              </a:rPr>
              <a:t>6.</a:t>
            </a:r>
            <a:endParaRPr sz="215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831BF4-7C9E-4207-8F01-053F7BA277BB}"/>
                  </a:ext>
                </a:extLst>
              </p14:cNvPr>
              <p14:cNvContentPartPr/>
              <p14:nvPr/>
            </p14:nvContentPartPr>
            <p14:xfrm>
              <a:off x="1347120" y="2069640"/>
              <a:ext cx="10098000" cy="2547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831BF4-7C9E-4207-8F01-053F7BA277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760" y="2060280"/>
                <a:ext cx="10116720" cy="256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9483" y="1261403"/>
            <a:ext cx="4822825" cy="51308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05" dirty="0">
                <a:latin typeface="Gill Sans MT"/>
                <a:cs typeface="Gill Sans MT"/>
              </a:rPr>
              <a:t>Probability</a:t>
            </a:r>
            <a:r>
              <a:rPr sz="3200" b="1" spc="155" dirty="0">
                <a:latin typeface="Gill Sans MT"/>
                <a:cs typeface="Gill Sans MT"/>
              </a:rPr>
              <a:t> </a:t>
            </a:r>
            <a:r>
              <a:rPr lang="en-IN" sz="3200" b="1" spc="360" dirty="0">
                <a:latin typeface="Gill Sans MT"/>
                <a:cs typeface="Gill Sans MT"/>
              </a:rPr>
              <a:t>Function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483" y="2461063"/>
            <a:ext cx="10142806" cy="329134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70"/>
              </a:lnSpc>
              <a:spcBef>
                <a:spcPts val="204"/>
              </a:spcBef>
            </a:pPr>
            <a:r>
              <a:rPr sz="2800" spc="23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probability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function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60" dirty="0">
                <a:latin typeface="Tahoma"/>
                <a:cs typeface="Tahoma"/>
              </a:rPr>
              <a:t>maps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possible  </a:t>
            </a:r>
            <a:r>
              <a:rPr sz="2800" spc="215" dirty="0">
                <a:latin typeface="Tahoma"/>
                <a:cs typeface="Tahoma"/>
              </a:rPr>
              <a:t>values </a:t>
            </a:r>
            <a:r>
              <a:rPr sz="2800" spc="140" dirty="0">
                <a:latin typeface="Tahoma"/>
                <a:cs typeface="Tahoma"/>
              </a:rPr>
              <a:t>of </a:t>
            </a:r>
            <a:r>
              <a:rPr sz="2900" i="1" spc="415" dirty="0">
                <a:latin typeface="Gill Sans MT"/>
                <a:cs typeface="Gill Sans MT"/>
              </a:rPr>
              <a:t>x </a:t>
            </a:r>
            <a:r>
              <a:rPr sz="2800" spc="200" dirty="0">
                <a:latin typeface="Tahoma"/>
                <a:cs typeface="Tahoma"/>
              </a:rPr>
              <a:t>against </a:t>
            </a:r>
            <a:r>
              <a:rPr sz="2800" spc="175" dirty="0">
                <a:latin typeface="Tahoma"/>
                <a:cs typeface="Tahoma"/>
              </a:rPr>
              <a:t>their </a:t>
            </a:r>
            <a:r>
              <a:rPr sz="2800" spc="195" dirty="0">
                <a:latin typeface="Tahoma"/>
                <a:cs typeface="Tahoma"/>
              </a:rPr>
              <a:t>respective  </a:t>
            </a:r>
            <a:r>
              <a:rPr sz="2800" spc="175" dirty="0">
                <a:latin typeface="Tahoma"/>
                <a:cs typeface="Tahoma"/>
              </a:rPr>
              <a:t>probabilities </a:t>
            </a:r>
            <a:r>
              <a:rPr sz="2800" spc="140" dirty="0">
                <a:latin typeface="Tahoma"/>
                <a:cs typeface="Tahoma"/>
              </a:rPr>
              <a:t>of </a:t>
            </a:r>
            <a:r>
              <a:rPr sz="2800" spc="180" dirty="0">
                <a:latin typeface="Tahoma"/>
                <a:cs typeface="Tahoma"/>
              </a:rPr>
              <a:t>occurrence,</a:t>
            </a:r>
            <a:r>
              <a:rPr sz="2800" spc="-285" dirty="0">
                <a:latin typeface="Tahoma"/>
                <a:cs typeface="Tahoma"/>
              </a:rPr>
              <a:t> </a:t>
            </a:r>
            <a:r>
              <a:rPr sz="2900" i="1" spc="315" dirty="0">
                <a:latin typeface="Gill Sans MT"/>
                <a:cs typeface="Gill Sans MT"/>
              </a:rPr>
              <a:t>p(x)</a:t>
            </a:r>
            <a:endParaRPr lang="en-IN" sz="2900" i="1" spc="315" dirty="0">
              <a:latin typeface="Gill Sans MT"/>
              <a:cs typeface="Gill Sans MT"/>
            </a:endParaRPr>
          </a:p>
          <a:p>
            <a:pPr marL="12700" marR="5080">
              <a:lnSpc>
                <a:spcPts val="3370"/>
              </a:lnSpc>
              <a:spcBef>
                <a:spcPts val="204"/>
              </a:spcBef>
            </a:pPr>
            <a:endParaRPr sz="2900" dirty="0">
              <a:latin typeface="Gill Sans MT"/>
              <a:cs typeface="Gill Sans MT"/>
            </a:endParaRPr>
          </a:p>
          <a:p>
            <a:pPr marL="12700">
              <a:spcBef>
                <a:spcPts val="495"/>
              </a:spcBef>
            </a:pPr>
            <a:r>
              <a:rPr sz="2900" i="1" spc="310" dirty="0">
                <a:latin typeface="Gill Sans MT"/>
                <a:cs typeface="Gill Sans MT"/>
              </a:rPr>
              <a:t>p(x)</a:t>
            </a:r>
            <a:r>
              <a:rPr sz="2900" i="1" spc="85" dirty="0">
                <a:latin typeface="Gill Sans MT"/>
                <a:cs typeface="Gill Sans MT"/>
              </a:rPr>
              <a:t> </a:t>
            </a:r>
            <a:r>
              <a:rPr sz="2800" spc="165" dirty="0">
                <a:latin typeface="Tahoma"/>
                <a:cs typeface="Tahoma"/>
              </a:rPr>
              <a:t>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24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number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from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250" dirty="0">
                <a:latin typeface="Tahoma"/>
                <a:cs typeface="Tahoma"/>
              </a:rPr>
              <a:t>0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to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1.0.</a:t>
            </a:r>
            <a:endParaRPr lang="en-IN" sz="2800" spc="140" dirty="0">
              <a:latin typeface="Tahoma"/>
              <a:cs typeface="Tahoma"/>
            </a:endParaRPr>
          </a:p>
          <a:p>
            <a:pPr marL="12700">
              <a:spcBef>
                <a:spcPts val="495"/>
              </a:spcBef>
            </a:pPr>
            <a:endParaRPr sz="2800" dirty="0">
              <a:latin typeface="Tahoma"/>
              <a:cs typeface="Tahoma"/>
            </a:endParaRPr>
          </a:p>
          <a:p>
            <a:pPr marL="12700" marR="149860">
              <a:lnSpc>
                <a:spcPct val="100600"/>
              </a:lnSpc>
              <a:spcBef>
                <a:spcPts val="660"/>
              </a:spcBef>
            </a:pPr>
            <a:r>
              <a:rPr sz="2800" spc="170" dirty="0">
                <a:latin typeface="Tahoma"/>
                <a:cs typeface="Tahoma"/>
              </a:rPr>
              <a:t>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area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204" dirty="0">
                <a:latin typeface="Tahoma"/>
                <a:cs typeface="Tahoma"/>
              </a:rPr>
              <a:t>under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245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probability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function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is  </a:t>
            </a:r>
            <a:r>
              <a:rPr sz="2800" spc="215" dirty="0">
                <a:latin typeface="Tahoma"/>
                <a:cs typeface="Tahoma"/>
              </a:rPr>
              <a:t>always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1.</a:t>
            </a:r>
            <a:endParaRPr sz="280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78B13D-2AC3-47E3-9256-C374E7DEFEAF}"/>
                  </a:ext>
                </a:extLst>
              </p14:cNvPr>
              <p14:cNvContentPartPr/>
              <p14:nvPr/>
            </p14:nvContentPartPr>
            <p14:xfrm>
              <a:off x="6661440" y="3312000"/>
              <a:ext cx="5536800" cy="243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78B13D-2AC3-47E3-9256-C374E7DEF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080" y="3302640"/>
                <a:ext cx="5555520" cy="245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4557" y="424035"/>
            <a:ext cx="9903206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Discrete </a:t>
            </a:r>
            <a:r>
              <a:rPr spc="325" dirty="0"/>
              <a:t>example: </a:t>
            </a:r>
            <a:r>
              <a:rPr spc="210" dirty="0"/>
              <a:t>roll </a:t>
            </a:r>
            <a:r>
              <a:rPr spc="225" dirty="0"/>
              <a:t>of</a:t>
            </a:r>
            <a:r>
              <a:rPr spc="-825" dirty="0"/>
              <a:t> </a:t>
            </a:r>
            <a:r>
              <a:rPr spc="385" dirty="0"/>
              <a:t>a  </a:t>
            </a:r>
            <a:r>
              <a:rPr spc="320" dirty="0"/>
              <a:t>die</a:t>
            </a:r>
          </a:p>
        </p:txBody>
      </p:sp>
      <p:sp>
        <p:nvSpPr>
          <p:cNvPr id="4" name="object 4"/>
          <p:cNvSpPr/>
          <p:nvPr/>
        </p:nvSpPr>
        <p:spPr>
          <a:xfrm>
            <a:off x="6118859" y="460375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5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8600" y="460375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5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7070" y="460375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5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79" y="460375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5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820" y="460375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5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18830" y="460375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5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850" y="2362200"/>
            <a:ext cx="0" cy="3120390"/>
          </a:xfrm>
          <a:custGeom>
            <a:avLst/>
            <a:gdLst/>
            <a:ahLst/>
            <a:cxnLst/>
            <a:rect l="l" t="t" r="r" b="b"/>
            <a:pathLst>
              <a:path h="3120390">
                <a:moveTo>
                  <a:pt x="0" y="0"/>
                </a:moveTo>
                <a:lnTo>
                  <a:pt x="0" y="31203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1" y="4617720"/>
            <a:ext cx="6620509" cy="0"/>
          </a:xfrm>
          <a:custGeom>
            <a:avLst/>
            <a:gdLst/>
            <a:ahLst/>
            <a:cxnLst/>
            <a:rect l="l" t="t" r="r" b="b"/>
            <a:pathLst>
              <a:path w="6620509">
                <a:moveTo>
                  <a:pt x="0" y="0"/>
                </a:moveTo>
                <a:lnTo>
                  <a:pt x="662050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84640" y="4652009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5191" y="2387531"/>
            <a:ext cx="60515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2050" b="1" i="1" spc="240" dirty="0">
                <a:latin typeface="Gill Sans MT"/>
                <a:cs typeface="Gill Sans MT"/>
              </a:rPr>
              <a:t>p</a:t>
            </a:r>
            <a:r>
              <a:rPr sz="2050" b="1" i="1" spc="200" dirty="0">
                <a:latin typeface="Gill Sans MT"/>
                <a:cs typeface="Gill Sans MT"/>
              </a:rPr>
              <a:t>(</a:t>
            </a:r>
            <a:r>
              <a:rPr sz="2050" b="1" i="1" spc="204" dirty="0">
                <a:latin typeface="Gill Sans MT"/>
                <a:cs typeface="Gill Sans MT"/>
              </a:rPr>
              <a:t>x)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27979" y="414274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55540" y="3893820"/>
            <a:ext cx="472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295" dirty="0">
                <a:latin typeface="Gill Sans MT"/>
                <a:cs typeface="Gill Sans MT"/>
              </a:rPr>
              <a:t>1</a:t>
            </a:r>
            <a:r>
              <a:rPr sz="2000" b="1" spc="155" dirty="0">
                <a:latin typeface="Gill Sans MT"/>
                <a:cs typeface="Gill Sans MT"/>
              </a:rPr>
              <a:t>/</a:t>
            </a:r>
            <a:r>
              <a:rPr sz="2000" b="1" spc="285" dirty="0">
                <a:latin typeface="Gill Sans MT"/>
                <a:cs typeface="Gill Sans MT"/>
              </a:rPr>
              <a:t>6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06160" y="4842509"/>
            <a:ext cx="2501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1805" algn="l"/>
                <a:tab pos="930275" algn="l"/>
                <a:tab pos="1391285" algn="l"/>
                <a:tab pos="1851025" algn="l"/>
                <a:tab pos="2310765" algn="l"/>
              </a:tabLst>
            </a:pPr>
            <a:r>
              <a:rPr sz="2000" b="1" spc="285" dirty="0">
                <a:latin typeface="Gill Sans MT"/>
                <a:cs typeface="Gill Sans MT"/>
              </a:rPr>
              <a:t>1	2	3	4	5	6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80759" y="4038600"/>
            <a:ext cx="143510" cy="565150"/>
          </a:xfrm>
          <a:custGeom>
            <a:avLst/>
            <a:gdLst/>
            <a:ahLst/>
            <a:cxnLst/>
            <a:rect l="l" t="t" r="r" b="b"/>
            <a:pathLst>
              <a:path w="143510" h="565150">
                <a:moveTo>
                  <a:pt x="143510" y="0"/>
                </a:moveTo>
                <a:lnTo>
                  <a:pt x="0" y="0"/>
                </a:lnTo>
                <a:lnTo>
                  <a:pt x="0" y="565150"/>
                </a:lnTo>
                <a:lnTo>
                  <a:pt x="143510" y="5651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0759" y="4038600"/>
            <a:ext cx="143510" cy="565150"/>
          </a:xfrm>
          <a:custGeom>
            <a:avLst/>
            <a:gdLst/>
            <a:ahLst/>
            <a:cxnLst/>
            <a:rect l="l" t="t" r="r" b="b"/>
            <a:pathLst>
              <a:path w="143510" h="565150">
                <a:moveTo>
                  <a:pt x="72389" y="565150"/>
                </a:moveTo>
                <a:lnTo>
                  <a:pt x="0" y="565150"/>
                </a:lnTo>
                <a:lnTo>
                  <a:pt x="0" y="0"/>
                </a:lnTo>
                <a:lnTo>
                  <a:pt x="143510" y="0"/>
                </a:lnTo>
                <a:lnTo>
                  <a:pt x="143510" y="565150"/>
                </a:lnTo>
                <a:lnTo>
                  <a:pt x="72389" y="565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0500" y="4038600"/>
            <a:ext cx="162560" cy="565150"/>
          </a:xfrm>
          <a:custGeom>
            <a:avLst/>
            <a:gdLst/>
            <a:ahLst/>
            <a:cxnLst/>
            <a:rect l="l" t="t" r="r" b="b"/>
            <a:pathLst>
              <a:path w="162560" h="565150">
                <a:moveTo>
                  <a:pt x="162560" y="0"/>
                </a:moveTo>
                <a:lnTo>
                  <a:pt x="0" y="0"/>
                </a:lnTo>
                <a:lnTo>
                  <a:pt x="0" y="565150"/>
                </a:lnTo>
                <a:lnTo>
                  <a:pt x="162560" y="5651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0500" y="4038600"/>
            <a:ext cx="162560" cy="565150"/>
          </a:xfrm>
          <a:custGeom>
            <a:avLst/>
            <a:gdLst/>
            <a:ahLst/>
            <a:cxnLst/>
            <a:rect l="l" t="t" r="r" b="b"/>
            <a:pathLst>
              <a:path w="162560" h="565150">
                <a:moveTo>
                  <a:pt x="81279" y="565150"/>
                </a:moveTo>
                <a:lnTo>
                  <a:pt x="0" y="565150"/>
                </a:lnTo>
                <a:lnTo>
                  <a:pt x="0" y="0"/>
                </a:lnTo>
                <a:lnTo>
                  <a:pt x="162560" y="0"/>
                </a:lnTo>
                <a:lnTo>
                  <a:pt x="162560" y="565150"/>
                </a:lnTo>
                <a:lnTo>
                  <a:pt x="81279" y="565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1509" y="4038600"/>
            <a:ext cx="142240" cy="565150"/>
          </a:xfrm>
          <a:custGeom>
            <a:avLst/>
            <a:gdLst/>
            <a:ahLst/>
            <a:cxnLst/>
            <a:rect l="l" t="t" r="r" b="b"/>
            <a:pathLst>
              <a:path w="142239" h="565150">
                <a:moveTo>
                  <a:pt x="142239" y="0"/>
                </a:moveTo>
                <a:lnTo>
                  <a:pt x="0" y="0"/>
                </a:lnTo>
                <a:lnTo>
                  <a:pt x="0" y="565150"/>
                </a:lnTo>
                <a:lnTo>
                  <a:pt x="142239" y="5651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1509" y="4038600"/>
            <a:ext cx="142240" cy="565150"/>
          </a:xfrm>
          <a:custGeom>
            <a:avLst/>
            <a:gdLst/>
            <a:ahLst/>
            <a:cxnLst/>
            <a:rect l="l" t="t" r="r" b="b"/>
            <a:pathLst>
              <a:path w="142239" h="565150">
                <a:moveTo>
                  <a:pt x="71119" y="565150"/>
                </a:moveTo>
                <a:lnTo>
                  <a:pt x="0" y="565150"/>
                </a:lnTo>
                <a:lnTo>
                  <a:pt x="0" y="0"/>
                </a:lnTo>
                <a:lnTo>
                  <a:pt x="142239" y="0"/>
                </a:lnTo>
                <a:lnTo>
                  <a:pt x="142239" y="565150"/>
                </a:lnTo>
                <a:lnTo>
                  <a:pt x="71119" y="565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2200" y="4038600"/>
            <a:ext cx="144780" cy="565150"/>
          </a:xfrm>
          <a:custGeom>
            <a:avLst/>
            <a:gdLst/>
            <a:ahLst/>
            <a:cxnLst/>
            <a:rect l="l" t="t" r="r" b="b"/>
            <a:pathLst>
              <a:path w="144779" h="565150">
                <a:moveTo>
                  <a:pt x="144779" y="0"/>
                </a:moveTo>
                <a:lnTo>
                  <a:pt x="0" y="0"/>
                </a:lnTo>
                <a:lnTo>
                  <a:pt x="0" y="565150"/>
                </a:lnTo>
                <a:lnTo>
                  <a:pt x="144779" y="5651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2200" y="4038600"/>
            <a:ext cx="144780" cy="565150"/>
          </a:xfrm>
          <a:custGeom>
            <a:avLst/>
            <a:gdLst/>
            <a:ahLst/>
            <a:cxnLst/>
            <a:rect l="l" t="t" r="r" b="b"/>
            <a:pathLst>
              <a:path w="144779" h="565150">
                <a:moveTo>
                  <a:pt x="72389" y="565150"/>
                </a:moveTo>
                <a:lnTo>
                  <a:pt x="0" y="565150"/>
                </a:lnTo>
                <a:lnTo>
                  <a:pt x="0" y="0"/>
                </a:lnTo>
                <a:lnTo>
                  <a:pt x="144779" y="0"/>
                </a:lnTo>
                <a:lnTo>
                  <a:pt x="144779" y="565150"/>
                </a:lnTo>
                <a:lnTo>
                  <a:pt x="72389" y="565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01940" y="4038600"/>
            <a:ext cx="143510" cy="565150"/>
          </a:xfrm>
          <a:custGeom>
            <a:avLst/>
            <a:gdLst/>
            <a:ahLst/>
            <a:cxnLst/>
            <a:rect l="l" t="t" r="r" b="b"/>
            <a:pathLst>
              <a:path w="143509" h="565150">
                <a:moveTo>
                  <a:pt x="143510" y="0"/>
                </a:moveTo>
                <a:lnTo>
                  <a:pt x="0" y="0"/>
                </a:lnTo>
                <a:lnTo>
                  <a:pt x="0" y="565150"/>
                </a:lnTo>
                <a:lnTo>
                  <a:pt x="143510" y="5651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01940" y="4038600"/>
            <a:ext cx="143510" cy="565150"/>
          </a:xfrm>
          <a:custGeom>
            <a:avLst/>
            <a:gdLst/>
            <a:ahLst/>
            <a:cxnLst/>
            <a:rect l="l" t="t" r="r" b="b"/>
            <a:pathLst>
              <a:path w="143509" h="565150">
                <a:moveTo>
                  <a:pt x="72389" y="565150"/>
                </a:moveTo>
                <a:lnTo>
                  <a:pt x="0" y="565150"/>
                </a:lnTo>
                <a:lnTo>
                  <a:pt x="0" y="0"/>
                </a:lnTo>
                <a:lnTo>
                  <a:pt x="143510" y="0"/>
                </a:lnTo>
                <a:lnTo>
                  <a:pt x="143510" y="565150"/>
                </a:lnTo>
                <a:lnTo>
                  <a:pt x="72389" y="565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2950" y="4038600"/>
            <a:ext cx="142240" cy="565150"/>
          </a:xfrm>
          <a:custGeom>
            <a:avLst/>
            <a:gdLst/>
            <a:ahLst/>
            <a:cxnLst/>
            <a:rect l="l" t="t" r="r" b="b"/>
            <a:pathLst>
              <a:path w="142240" h="565150">
                <a:moveTo>
                  <a:pt x="142240" y="0"/>
                </a:moveTo>
                <a:lnTo>
                  <a:pt x="0" y="0"/>
                </a:lnTo>
                <a:lnTo>
                  <a:pt x="0" y="565150"/>
                </a:lnTo>
                <a:lnTo>
                  <a:pt x="142240" y="5651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62950" y="4038600"/>
            <a:ext cx="142240" cy="565150"/>
          </a:xfrm>
          <a:custGeom>
            <a:avLst/>
            <a:gdLst/>
            <a:ahLst/>
            <a:cxnLst/>
            <a:rect l="l" t="t" r="r" b="b"/>
            <a:pathLst>
              <a:path w="142240" h="565150">
                <a:moveTo>
                  <a:pt x="71120" y="565150"/>
                </a:moveTo>
                <a:lnTo>
                  <a:pt x="0" y="565150"/>
                </a:lnTo>
                <a:lnTo>
                  <a:pt x="0" y="0"/>
                </a:lnTo>
                <a:lnTo>
                  <a:pt x="142240" y="0"/>
                </a:lnTo>
                <a:lnTo>
                  <a:pt x="142240" y="565150"/>
                </a:lnTo>
                <a:lnTo>
                  <a:pt x="71120" y="565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1" y="5637529"/>
            <a:ext cx="1743709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26206A-9981-4E1B-B8D3-976C9EC6C264}"/>
                  </a:ext>
                </a:extLst>
              </p14:cNvPr>
              <p14:cNvContentPartPr/>
              <p14:nvPr/>
            </p14:nvContentPartPr>
            <p14:xfrm>
              <a:off x="6202440" y="4973760"/>
              <a:ext cx="2918880" cy="1162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26206A-9981-4E1B-B8D3-976C9EC6C2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3080" y="4964400"/>
                <a:ext cx="2937600" cy="118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754" y="272905"/>
            <a:ext cx="9917723" cy="145937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Probability </a:t>
            </a:r>
            <a:r>
              <a:rPr spc="405" dirty="0"/>
              <a:t>mass</a:t>
            </a:r>
            <a:r>
              <a:rPr spc="-270" dirty="0"/>
              <a:t> </a:t>
            </a:r>
            <a:r>
              <a:rPr spc="290" dirty="0"/>
              <a:t>function  </a:t>
            </a:r>
            <a:r>
              <a:rPr spc="225" dirty="0"/>
              <a:t>(pmf)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42439" y="5268836"/>
            <a:ext cx="2971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spc="-110" dirty="0">
                <a:latin typeface="Tahoma"/>
                <a:cs typeface="Tahoma"/>
              </a:rPr>
              <a:t>/</a:t>
            </a:r>
            <a:r>
              <a:rPr sz="2400" spc="215" dirty="0">
                <a:latin typeface="Tahoma"/>
                <a:cs typeface="Tahoma"/>
              </a:rPr>
              <a:t>6</a:t>
            </a:r>
            <a:endParaRPr sz="2400" dirty="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49222"/>
              </p:ext>
            </p:extLst>
          </p:nvPr>
        </p:nvGraphicFramePr>
        <p:xfrm>
          <a:off x="1750371" y="2093509"/>
          <a:ext cx="4727899" cy="3581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240">
                <a:tc>
                  <a:txBody>
                    <a:bodyPr/>
                    <a:lstStyle/>
                    <a:p>
                      <a:pPr marL="90614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200" i="1" dirty="0">
                          <a:latin typeface="Gill Sans MT"/>
                          <a:cs typeface="Gill Sans MT"/>
                        </a:rPr>
                        <a:t>x</a:t>
                      </a:r>
                      <a:endParaRPr sz="22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200" i="1" spc="275" dirty="0">
                          <a:latin typeface="Gill Sans MT"/>
                          <a:cs typeface="Gill Sans MT"/>
                        </a:rPr>
                        <a:t>p(x)</a:t>
                      </a:r>
                      <a:endParaRPr sz="22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2">
                <a:tc>
                  <a:txBody>
                    <a:bodyPr/>
                    <a:lstStyle/>
                    <a:p>
                      <a:pPr marL="89979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  <a:spcBef>
                          <a:spcPts val="335"/>
                        </a:spcBef>
                      </a:pPr>
                      <a:r>
                        <a:rPr sz="2200" i="1" spc="305" dirty="0">
                          <a:latin typeface="Gill Sans MT"/>
                          <a:cs typeface="Gill Sans MT"/>
                        </a:rPr>
                        <a:t>p(x=1)</a:t>
                      </a:r>
                      <a:r>
                        <a:rPr sz="2200" spc="305" dirty="0">
                          <a:latin typeface="Tahoma"/>
                          <a:cs typeface="Tahoma"/>
                        </a:rPr>
                        <a:t>=1</a:t>
                      </a:r>
                      <a:r>
                        <a:rPr sz="2200" spc="50" dirty="0">
                          <a:latin typeface="Tahoma"/>
                          <a:cs typeface="Tahoma"/>
                        </a:rPr>
                        <a:t>/6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144">
                <a:tc>
                  <a:txBody>
                    <a:bodyPr/>
                    <a:lstStyle/>
                    <a:p>
                      <a:pPr marL="89979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  <a:spcBef>
                          <a:spcPts val="320"/>
                        </a:spcBef>
                      </a:pPr>
                      <a:r>
                        <a:rPr sz="2200" i="1" spc="305" dirty="0">
                          <a:latin typeface="Gill Sans MT"/>
                          <a:cs typeface="Gill Sans MT"/>
                        </a:rPr>
                        <a:t>p(x=2)</a:t>
                      </a:r>
                      <a:r>
                        <a:rPr sz="2200" spc="305" dirty="0">
                          <a:latin typeface="Tahoma"/>
                          <a:cs typeface="Tahoma"/>
                        </a:rPr>
                        <a:t>=1</a:t>
                      </a:r>
                      <a:r>
                        <a:rPr sz="2200" spc="50" dirty="0">
                          <a:latin typeface="Tahoma"/>
                          <a:cs typeface="Tahoma"/>
                        </a:rPr>
                        <a:t>/6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194">
                <a:tc>
                  <a:txBody>
                    <a:bodyPr/>
                    <a:lstStyle/>
                    <a:p>
                      <a:pPr marL="89979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marL="0" marR="0" marT="495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  <a:spcBef>
                          <a:spcPts val="340"/>
                        </a:spcBef>
                      </a:pPr>
                      <a:r>
                        <a:rPr sz="2200" i="1" spc="305" dirty="0">
                          <a:latin typeface="Gill Sans MT"/>
                          <a:cs typeface="Gill Sans MT"/>
                        </a:rPr>
                        <a:t>p(x=3)</a:t>
                      </a:r>
                      <a:r>
                        <a:rPr sz="2200" spc="305" dirty="0">
                          <a:latin typeface="Tahoma"/>
                          <a:cs typeface="Tahoma"/>
                        </a:rPr>
                        <a:t>=1</a:t>
                      </a:r>
                      <a:r>
                        <a:rPr sz="2200" spc="50" dirty="0">
                          <a:latin typeface="Tahoma"/>
                          <a:cs typeface="Tahoma"/>
                        </a:rPr>
                        <a:t>/6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1">
                <a:tc>
                  <a:txBody>
                    <a:bodyPr/>
                    <a:lstStyle/>
                    <a:p>
                      <a:pPr marL="899794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889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  <a:spcBef>
                          <a:spcPts val="334"/>
                        </a:spcBef>
                      </a:pPr>
                      <a:r>
                        <a:rPr sz="2200" i="1" spc="305" dirty="0">
                          <a:latin typeface="Gill Sans MT"/>
                          <a:cs typeface="Gill Sans MT"/>
                        </a:rPr>
                        <a:t>p(x=4)</a:t>
                      </a:r>
                      <a:r>
                        <a:rPr sz="2200" spc="305" dirty="0">
                          <a:latin typeface="Tahoma"/>
                          <a:cs typeface="Tahoma"/>
                        </a:rPr>
                        <a:t>=1</a:t>
                      </a:r>
                      <a:r>
                        <a:rPr sz="2200" spc="50" dirty="0">
                          <a:latin typeface="Tahoma"/>
                          <a:cs typeface="Tahoma"/>
                        </a:rPr>
                        <a:t>/6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2">
                <a:tc>
                  <a:txBody>
                    <a:bodyPr/>
                    <a:lstStyle/>
                    <a:p>
                      <a:pPr marL="89979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  <a:spcBef>
                          <a:spcPts val="335"/>
                        </a:spcBef>
                      </a:pPr>
                      <a:r>
                        <a:rPr sz="2200" i="1" spc="305" dirty="0">
                          <a:latin typeface="Gill Sans MT"/>
                          <a:cs typeface="Gill Sans MT"/>
                        </a:rPr>
                        <a:t>p(x=5)</a:t>
                      </a:r>
                      <a:r>
                        <a:rPr sz="2200" spc="305" dirty="0">
                          <a:latin typeface="Tahoma"/>
                          <a:cs typeface="Tahoma"/>
                        </a:rPr>
                        <a:t>=1</a:t>
                      </a:r>
                      <a:r>
                        <a:rPr sz="2200" spc="50" dirty="0">
                          <a:latin typeface="Tahoma"/>
                          <a:cs typeface="Tahoma"/>
                        </a:rPr>
                        <a:t>/6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858">
                <a:tc>
                  <a:txBody>
                    <a:bodyPr/>
                    <a:lstStyle/>
                    <a:p>
                      <a:pPr marL="89979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6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i="1" u="none" spc="305" dirty="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p(x=6)</a:t>
                      </a:r>
                      <a:r>
                        <a:rPr sz="2200" u="none" spc="30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=1</a:t>
                      </a:r>
                      <a:endParaRPr sz="2200" u="none" dirty="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242755" y="5881050"/>
            <a:ext cx="911860" cy="377190"/>
          </a:xfrm>
          <a:custGeom>
            <a:avLst/>
            <a:gdLst/>
            <a:ahLst/>
            <a:cxnLst/>
            <a:rect l="l" t="t" r="r" b="b"/>
            <a:pathLst>
              <a:path w="911860" h="377190">
                <a:moveTo>
                  <a:pt x="0" y="0"/>
                </a:moveTo>
                <a:lnTo>
                  <a:pt x="911860" y="0"/>
                </a:lnTo>
                <a:lnTo>
                  <a:pt x="911860" y="377190"/>
                </a:lnTo>
                <a:lnTo>
                  <a:pt x="0" y="3771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9435" y="5801210"/>
            <a:ext cx="156600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400" dirty="0">
                <a:solidFill>
                  <a:srgbClr val="FF0000"/>
                </a:solidFill>
                <a:latin typeface="Times New Roman"/>
                <a:cs typeface="Times New Roman"/>
              </a:rPr>
              <a:t>Total=1.0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40360" marR="5080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Cumulative</a:t>
            </a:r>
            <a:r>
              <a:rPr spc="-70" dirty="0"/>
              <a:t> </a:t>
            </a:r>
            <a:r>
              <a:rPr spc="280" dirty="0"/>
              <a:t>distribution  </a:t>
            </a:r>
            <a:r>
              <a:rPr spc="285" dirty="0"/>
              <a:t>function</a:t>
            </a:r>
            <a:r>
              <a:rPr spc="15" dirty="0"/>
              <a:t> </a:t>
            </a:r>
            <a:r>
              <a:rPr spc="220" dirty="0"/>
              <a:t>(CDF)</a:t>
            </a:r>
          </a:p>
        </p:txBody>
      </p:sp>
      <p:sp>
        <p:nvSpPr>
          <p:cNvPr id="4" name="object 4"/>
          <p:cNvSpPr/>
          <p:nvPr/>
        </p:nvSpPr>
        <p:spPr>
          <a:xfrm>
            <a:off x="5871209" y="4622800"/>
            <a:ext cx="378460" cy="219710"/>
          </a:xfrm>
          <a:custGeom>
            <a:avLst/>
            <a:gdLst/>
            <a:ahLst/>
            <a:cxnLst/>
            <a:rect l="l" t="t" r="r" b="b"/>
            <a:pathLst>
              <a:path w="378460" h="219710">
                <a:moveTo>
                  <a:pt x="378460" y="0"/>
                </a:moveTo>
                <a:lnTo>
                  <a:pt x="0" y="0"/>
                </a:lnTo>
                <a:lnTo>
                  <a:pt x="0" y="219710"/>
                </a:lnTo>
                <a:lnTo>
                  <a:pt x="378460" y="219710"/>
                </a:lnTo>
                <a:close/>
              </a:path>
            </a:pathLst>
          </a:custGeom>
          <a:solidFill>
            <a:srgbClr val="00E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1209" y="4622800"/>
            <a:ext cx="378460" cy="219710"/>
          </a:xfrm>
          <a:custGeom>
            <a:avLst/>
            <a:gdLst/>
            <a:ahLst/>
            <a:cxnLst/>
            <a:rect l="l" t="t" r="r" b="b"/>
            <a:pathLst>
              <a:path w="378460" h="219710">
                <a:moveTo>
                  <a:pt x="189229" y="219710"/>
                </a:moveTo>
                <a:lnTo>
                  <a:pt x="0" y="219710"/>
                </a:lnTo>
                <a:lnTo>
                  <a:pt x="0" y="0"/>
                </a:lnTo>
                <a:lnTo>
                  <a:pt x="378460" y="0"/>
                </a:lnTo>
                <a:lnTo>
                  <a:pt x="378460" y="219710"/>
                </a:lnTo>
                <a:lnTo>
                  <a:pt x="189229" y="2197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3479" y="4296409"/>
            <a:ext cx="378460" cy="546100"/>
          </a:xfrm>
          <a:custGeom>
            <a:avLst/>
            <a:gdLst/>
            <a:ahLst/>
            <a:cxnLst/>
            <a:rect l="l" t="t" r="r" b="b"/>
            <a:pathLst>
              <a:path w="378460" h="546100">
                <a:moveTo>
                  <a:pt x="378460" y="0"/>
                </a:moveTo>
                <a:lnTo>
                  <a:pt x="0" y="0"/>
                </a:lnTo>
                <a:lnTo>
                  <a:pt x="0" y="546100"/>
                </a:lnTo>
                <a:lnTo>
                  <a:pt x="378460" y="546100"/>
                </a:lnTo>
                <a:close/>
              </a:path>
            </a:pathLst>
          </a:custGeom>
          <a:solidFill>
            <a:srgbClr val="00E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3479" y="4296409"/>
            <a:ext cx="378460" cy="546100"/>
          </a:xfrm>
          <a:custGeom>
            <a:avLst/>
            <a:gdLst/>
            <a:ahLst/>
            <a:cxnLst/>
            <a:rect l="l" t="t" r="r" b="b"/>
            <a:pathLst>
              <a:path w="378460" h="546100">
                <a:moveTo>
                  <a:pt x="189230" y="546100"/>
                </a:moveTo>
                <a:lnTo>
                  <a:pt x="0" y="546100"/>
                </a:lnTo>
                <a:lnTo>
                  <a:pt x="0" y="0"/>
                </a:lnTo>
                <a:lnTo>
                  <a:pt x="378460" y="0"/>
                </a:lnTo>
                <a:lnTo>
                  <a:pt x="378460" y="546100"/>
                </a:lnTo>
                <a:lnTo>
                  <a:pt x="189230" y="5461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5750" y="3971290"/>
            <a:ext cx="381000" cy="876300"/>
          </a:xfrm>
          <a:custGeom>
            <a:avLst/>
            <a:gdLst/>
            <a:ahLst/>
            <a:cxnLst/>
            <a:rect l="l" t="t" r="r" b="b"/>
            <a:pathLst>
              <a:path w="381000" h="876300">
                <a:moveTo>
                  <a:pt x="381000" y="0"/>
                </a:moveTo>
                <a:lnTo>
                  <a:pt x="0" y="0"/>
                </a:lnTo>
                <a:lnTo>
                  <a:pt x="0" y="876300"/>
                </a:lnTo>
                <a:lnTo>
                  <a:pt x="381000" y="876300"/>
                </a:lnTo>
                <a:close/>
              </a:path>
            </a:pathLst>
          </a:custGeom>
          <a:solidFill>
            <a:srgbClr val="00E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5750" y="3971290"/>
            <a:ext cx="381000" cy="876300"/>
          </a:xfrm>
          <a:custGeom>
            <a:avLst/>
            <a:gdLst/>
            <a:ahLst/>
            <a:cxnLst/>
            <a:rect l="l" t="t" r="r" b="b"/>
            <a:pathLst>
              <a:path w="381000" h="876300">
                <a:moveTo>
                  <a:pt x="190500" y="876300"/>
                </a:moveTo>
                <a:lnTo>
                  <a:pt x="0" y="876300"/>
                </a:lnTo>
                <a:lnTo>
                  <a:pt x="0" y="0"/>
                </a:lnTo>
                <a:lnTo>
                  <a:pt x="381000" y="0"/>
                </a:lnTo>
                <a:lnTo>
                  <a:pt x="381000" y="876300"/>
                </a:lnTo>
                <a:lnTo>
                  <a:pt x="190500" y="876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9290" y="3652520"/>
            <a:ext cx="510540" cy="1189990"/>
          </a:xfrm>
          <a:custGeom>
            <a:avLst/>
            <a:gdLst/>
            <a:ahLst/>
            <a:cxnLst/>
            <a:rect l="l" t="t" r="r" b="b"/>
            <a:pathLst>
              <a:path w="510539" h="1189989">
                <a:moveTo>
                  <a:pt x="510539" y="0"/>
                </a:moveTo>
                <a:lnTo>
                  <a:pt x="0" y="0"/>
                </a:lnTo>
                <a:lnTo>
                  <a:pt x="0" y="1189989"/>
                </a:lnTo>
                <a:lnTo>
                  <a:pt x="510539" y="1189989"/>
                </a:lnTo>
                <a:close/>
              </a:path>
            </a:pathLst>
          </a:custGeom>
          <a:solidFill>
            <a:srgbClr val="00E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9290" y="3652520"/>
            <a:ext cx="510540" cy="1189990"/>
          </a:xfrm>
          <a:custGeom>
            <a:avLst/>
            <a:gdLst/>
            <a:ahLst/>
            <a:cxnLst/>
            <a:rect l="l" t="t" r="r" b="b"/>
            <a:pathLst>
              <a:path w="510539" h="1189989">
                <a:moveTo>
                  <a:pt x="255270" y="1189989"/>
                </a:moveTo>
                <a:lnTo>
                  <a:pt x="0" y="1189989"/>
                </a:lnTo>
                <a:lnTo>
                  <a:pt x="0" y="0"/>
                </a:lnTo>
                <a:lnTo>
                  <a:pt x="510539" y="0"/>
                </a:lnTo>
                <a:lnTo>
                  <a:pt x="510539" y="1189989"/>
                </a:lnTo>
                <a:lnTo>
                  <a:pt x="255270" y="1189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1559" y="3319779"/>
            <a:ext cx="382270" cy="1522730"/>
          </a:xfrm>
          <a:custGeom>
            <a:avLst/>
            <a:gdLst/>
            <a:ahLst/>
            <a:cxnLst/>
            <a:rect l="l" t="t" r="r" b="b"/>
            <a:pathLst>
              <a:path w="382270" h="1522729">
                <a:moveTo>
                  <a:pt x="382269" y="0"/>
                </a:moveTo>
                <a:lnTo>
                  <a:pt x="0" y="0"/>
                </a:lnTo>
                <a:lnTo>
                  <a:pt x="0" y="1522730"/>
                </a:lnTo>
                <a:lnTo>
                  <a:pt x="382269" y="1522730"/>
                </a:lnTo>
                <a:close/>
              </a:path>
            </a:pathLst>
          </a:custGeom>
          <a:solidFill>
            <a:srgbClr val="00E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1559" y="3319779"/>
            <a:ext cx="382270" cy="1522730"/>
          </a:xfrm>
          <a:custGeom>
            <a:avLst/>
            <a:gdLst/>
            <a:ahLst/>
            <a:cxnLst/>
            <a:rect l="l" t="t" r="r" b="b"/>
            <a:pathLst>
              <a:path w="382270" h="1522729">
                <a:moveTo>
                  <a:pt x="191769" y="1522730"/>
                </a:moveTo>
                <a:lnTo>
                  <a:pt x="0" y="1522730"/>
                </a:lnTo>
                <a:lnTo>
                  <a:pt x="0" y="0"/>
                </a:lnTo>
                <a:lnTo>
                  <a:pt x="382269" y="0"/>
                </a:lnTo>
                <a:lnTo>
                  <a:pt x="382269" y="1522730"/>
                </a:lnTo>
                <a:lnTo>
                  <a:pt x="191769" y="15227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6370" y="2992120"/>
            <a:ext cx="379730" cy="1851660"/>
          </a:xfrm>
          <a:custGeom>
            <a:avLst/>
            <a:gdLst/>
            <a:ahLst/>
            <a:cxnLst/>
            <a:rect l="l" t="t" r="r" b="b"/>
            <a:pathLst>
              <a:path w="379729" h="1851660">
                <a:moveTo>
                  <a:pt x="379729" y="0"/>
                </a:moveTo>
                <a:lnTo>
                  <a:pt x="0" y="0"/>
                </a:lnTo>
                <a:lnTo>
                  <a:pt x="0" y="1851659"/>
                </a:lnTo>
                <a:lnTo>
                  <a:pt x="379729" y="1851659"/>
                </a:lnTo>
                <a:close/>
              </a:path>
            </a:pathLst>
          </a:custGeom>
          <a:solidFill>
            <a:srgbClr val="00E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6370" y="2992120"/>
            <a:ext cx="379730" cy="1851660"/>
          </a:xfrm>
          <a:custGeom>
            <a:avLst/>
            <a:gdLst/>
            <a:ahLst/>
            <a:cxnLst/>
            <a:rect l="l" t="t" r="r" b="b"/>
            <a:pathLst>
              <a:path w="379729" h="1851660">
                <a:moveTo>
                  <a:pt x="190500" y="1851659"/>
                </a:moveTo>
                <a:lnTo>
                  <a:pt x="0" y="1851659"/>
                </a:lnTo>
                <a:lnTo>
                  <a:pt x="0" y="0"/>
                </a:lnTo>
                <a:lnTo>
                  <a:pt x="379729" y="0"/>
                </a:lnTo>
                <a:lnTo>
                  <a:pt x="379729" y="1851659"/>
                </a:lnTo>
                <a:lnTo>
                  <a:pt x="190500" y="18516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8170" y="46228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0" y="2971800"/>
            <a:ext cx="0" cy="2566670"/>
          </a:xfrm>
          <a:custGeom>
            <a:avLst/>
            <a:gdLst/>
            <a:ahLst/>
            <a:cxnLst/>
            <a:rect l="l" t="t" r="r" b="b"/>
            <a:pathLst>
              <a:path h="2566670">
                <a:moveTo>
                  <a:pt x="0" y="0"/>
                </a:moveTo>
                <a:lnTo>
                  <a:pt x="0" y="25666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4200" y="4855209"/>
            <a:ext cx="5516880" cy="0"/>
          </a:xfrm>
          <a:custGeom>
            <a:avLst/>
            <a:gdLst/>
            <a:ahLst/>
            <a:cxnLst/>
            <a:rect l="l" t="t" r="r" b="b"/>
            <a:pathLst>
              <a:path w="5516880">
                <a:moveTo>
                  <a:pt x="0" y="0"/>
                </a:moveTo>
                <a:lnTo>
                  <a:pt x="5516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59190" y="492379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9679" y="2735579"/>
            <a:ext cx="478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i="1" spc="5" dirty="0">
                <a:latin typeface="Times New Roman"/>
                <a:cs typeface="Times New Roman"/>
              </a:rPr>
              <a:t>P</a:t>
            </a:r>
            <a:r>
              <a:rPr sz="2000" b="1" i="1" dirty="0">
                <a:latin typeface="Times New Roman"/>
                <a:cs typeface="Times New Roman"/>
              </a:rPr>
              <a:t>(</a:t>
            </a:r>
            <a:r>
              <a:rPr sz="2000" b="1" i="1" spc="5" dirty="0">
                <a:latin typeface="Times New Roman"/>
                <a:cs typeface="Times New Roman"/>
              </a:rPr>
              <a:t>x</a:t>
            </a:r>
            <a:r>
              <a:rPr sz="2000" b="1" i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0779" y="4972050"/>
            <a:ext cx="2067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4335" algn="l"/>
                <a:tab pos="777875" algn="l"/>
                <a:tab pos="1160145" algn="l"/>
                <a:tab pos="1544955" algn="l"/>
                <a:tab pos="1927225" algn="l"/>
              </a:tabLst>
            </a:pPr>
            <a:r>
              <a:rPr sz="2000" b="1" dirty="0">
                <a:latin typeface="Times New Roman"/>
                <a:cs typeface="Times New Roman"/>
              </a:rPr>
              <a:t>1	2	3	4	5	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78170" y="33197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170" y="42976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8170" y="3644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8170" y="299212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8170" y="397129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19700" y="3121660"/>
            <a:ext cx="375920" cy="171457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sz="2000" b="1" spc="-5" dirty="0">
                <a:latin typeface="Times New Roman"/>
                <a:cs typeface="Times New Roman"/>
              </a:rPr>
              <a:t>5/6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sz="2000" b="1" spc="-5" dirty="0">
                <a:latin typeface="Times New Roman"/>
                <a:cs typeface="Times New Roman"/>
              </a:rPr>
              <a:t>2/3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sz="2000" b="1" spc="-5" dirty="0">
                <a:latin typeface="Times New Roman"/>
                <a:cs typeface="Times New Roman"/>
              </a:rPr>
              <a:t>1/2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60"/>
              </a:spcBef>
            </a:pPr>
            <a:r>
              <a:rPr sz="2000" b="1" spc="-5" dirty="0">
                <a:latin typeface="Times New Roman"/>
                <a:cs typeface="Times New Roman"/>
              </a:rPr>
              <a:t>1/3</a:t>
            </a:r>
            <a:endParaRPr sz="2000">
              <a:latin typeface="Times New Roman"/>
              <a:cs typeface="Times New Roman"/>
            </a:endParaRPr>
          </a:p>
          <a:p>
            <a:pPr marL="38100">
              <a:spcBef>
                <a:spcPts val="450"/>
              </a:spcBef>
            </a:pPr>
            <a:r>
              <a:rPr sz="2000" b="1" spc="5" dirty="0">
                <a:latin typeface="Times New Roman"/>
                <a:cs typeface="Times New Roman"/>
              </a:rPr>
              <a:t>1</a:t>
            </a:r>
            <a:r>
              <a:rPr sz="2000" b="1" spc="-10" dirty="0">
                <a:latin typeface="Times New Roman"/>
                <a:cs typeface="Times New Roman"/>
              </a:rPr>
              <a:t>/</a:t>
            </a:r>
            <a:r>
              <a:rPr sz="2000" b="1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9700" y="2818129"/>
            <a:ext cx="344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5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.0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A362DF-3A98-47E3-B183-5B115A99999A}"/>
                  </a:ext>
                </a:extLst>
              </p14:cNvPr>
              <p14:cNvContentPartPr/>
              <p14:nvPr/>
            </p14:nvContentPartPr>
            <p14:xfrm>
              <a:off x="246960" y="2082240"/>
              <a:ext cx="11382840" cy="4226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A362DF-3A98-47E3-B183-5B115A9999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600" y="2072880"/>
                <a:ext cx="11401560" cy="42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DAC159A-8BE6-41B5-9770-A1AB432C7D98}"/>
                  </a:ext>
                </a:extLst>
              </p14:cNvPr>
              <p14:cNvContentPartPr/>
              <p14:nvPr/>
            </p14:nvContentPartPr>
            <p14:xfrm>
              <a:off x="6923880" y="3431160"/>
              <a:ext cx="4636440" cy="2721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DAC159A-8BE6-41B5-9770-A1AB432C7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4520" y="3421800"/>
                <a:ext cx="4655160" cy="273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7958" y="906011"/>
            <a:ext cx="6419508" cy="73609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Practice</a:t>
            </a:r>
            <a:r>
              <a:rPr spc="-30" dirty="0"/>
              <a:t> </a:t>
            </a:r>
            <a:r>
              <a:rPr spc="250" dirty="0"/>
              <a:t>Problem: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0221" y="2016760"/>
            <a:ext cx="8309566" cy="9467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160"/>
              </a:spcBef>
            </a:pPr>
            <a:r>
              <a:rPr sz="2000" spc="125" dirty="0">
                <a:latin typeface="Tahoma"/>
                <a:cs typeface="Tahoma"/>
              </a:rPr>
              <a:t>The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number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of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patients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seen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in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the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ER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in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any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given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hour  </a:t>
            </a:r>
            <a:r>
              <a:rPr sz="2000" spc="120" dirty="0">
                <a:latin typeface="Tahoma"/>
                <a:cs typeface="Tahoma"/>
              </a:rPr>
              <a:t>is </a:t>
            </a:r>
            <a:r>
              <a:rPr sz="2000" spc="175" dirty="0">
                <a:latin typeface="Tahoma"/>
                <a:cs typeface="Tahoma"/>
              </a:rPr>
              <a:t>a </a:t>
            </a:r>
            <a:r>
              <a:rPr sz="2000" spc="165" dirty="0">
                <a:latin typeface="Tahoma"/>
                <a:cs typeface="Tahoma"/>
              </a:rPr>
              <a:t>random </a:t>
            </a:r>
            <a:r>
              <a:rPr sz="2000" spc="140" dirty="0">
                <a:latin typeface="Tahoma"/>
                <a:cs typeface="Tahoma"/>
              </a:rPr>
              <a:t>variable represented </a:t>
            </a:r>
            <a:r>
              <a:rPr sz="2000" spc="170" dirty="0">
                <a:latin typeface="Tahoma"/>
                <a:cs typeface="Tahoma"/>
              </a:rPr>
              <a:t>by </a:t>
            </a:r>
            <a:r>
              <a:rPr sz="2050" i="1" spc="170" dirty="0">
                <a:latin typeface="Gill Sans MT"/>
                <a:cs typeface="Gill Sans MT"/>
              </a:rPr>
              <a:t>x</a:t>
            </a:r>
            <a:r>
              <a:rPr sz="2000" spc="170" dirty="0">
                <a:latin typeface="Tahoma"/>
                <a:cs typeface="Tahoma"/>
              </a:rPr>
              <a:t>. </a:t>
            </a:r>
            <a:r>
              <a:rPr sz="2000" spc="125" dirty="0">
                <a:latin typeface="Tahoma"/>
                <a:cs typeface="Tahoma"/>
              </a:rPr>
              <a:t>The probability  distribution </a:t>
            </a:r>
            <a:r>
              <a:rPr sz="2000" spc="100" dirty="0">
                <a:latin typeface="Tahoma"/>
                <a:cs typeface="Tahoma"/>
              </a:rPr>
              <a:t>for </a:t>
            </a:r>
            <a:r>
              <a:rPr sz="2050" i="1" spc="305" dirty="0">
                <a:latin typeface="Gill Sans MT"/>
                <a:cs typeface="Gill Sans MT"/>
              </a:rPr>
              <a:t>x</a:t>
            </a:r>
            <a:r>
              <a:rPr sz="2050" i="1" spc="-120" dirty="0">
                <a:latin typeface="Gill Sans MT"/>
                <a:cs typeface="Gill Sans MT"/>
              </a:rPr>
              <a:t> </a:t>
            </a:r>
            <a:r>
              <a:rPr sz="2000" spc="60" dirty="0">
                <a:latin typeface="Tahoma"/>
                <a:cs typeface="Tahoma"/>
              </a:rPr>
              <a:t>is:</a:t>
            </a:r>
            <a:endParaRPr sz="2000" dirty="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64070"/>
              </p:ext>
            </p:extLst>
          </p:nvPr>
        </p:nvGraphicFramePr>
        <p:xfrm>
          <a:off x="1400220" y="3270657"/>
          <a:ext cx="8309566" cy="83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4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207645">
                        <a:lnSpc>
                          <a:spcPts val="2835"/>
                        </a:lnSpc>
                        <a:spcBef>
                          <a:spcPts val="340"/>
                        </a:spcBef>
                      </a:pPr>
                      <a:r>
                        <a:rPr sz="2450" b="1" i="1" dirty="0">
                          <a:latin typeface="Gill Sans MT"/>
                          <a:cs typeface="Gill Sans MT"/>
                        </a:rPr>
                        <a:t>x</a:t>
                      </a:r>
                      <a:endParaRPr sz="2450" dirty="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2785"/>
                        </a:lnSpc>
                        <a:spcBef>
                          <a:spcPts val="390"/>
                        </a:spcBef>
                      </a:pPr>
                      <a:r>
                        <a:rPr sz="2400" b="1" spc="340" dirty="0">
                          <a:latin typeface="Gill Sans MT"/>
                          <a:cs typeface="Gill Sans MT"/>
                        </a:rPr>
                        <a:t>10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2785"/>
                        </a:lnSpc>
                        <a:spcBef>
                          <a:spcPts val="390"/>
                        </a:spcBef>
                      </a:pPr>
                      <a:r>
                        <a:rPr sz="2400" b="1" spc="340" dirty="0">
                          <a:latin typeface="Gill Sans MT"/>
                          <a:cs typeface="Gill Sans MT"/>
                        </a:rPr>
                        <a:t>11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785"/>
                        </a:lnSpc>
                        <a:spcBef>
                          <a:spcPts val="390"/>
                        </a:spcBef>
                      </a:pPr>
                      <a:r>
                        <a:rPr sz="2400" b="1" spc="340" dirty="0">
                          <a:latin typeface="Gill Sans MT"/>
                          <a:cs typeface="Gill Sans MT"/>
                        </a:rPr>
                        <a:t>12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785"/>
                        </a:lnSpc>
                        <a:spcBef>
                          <a:spcPts val="390"/>
                        </a:spcBef>
                      </a:pPr>
                      <a:r>
                        <a:rPr sz="2400" b="1" spc="340" dirty="0">
                          <a:latin typeface="Gill Sans MT"/>
                          <a:cs typeface="Gill Sans MT"/>
                        </a:rPr>
                        <a:t>13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2785"/>
                        </a:lnSpc>
                        <a:spcBef>
                          <a:spcPts val="390"/>
                        </a:spcBef>
                      </a:pPr>
                      <a:r>
                        <a:rPr sz="2400" b="1" spc="340" dirty="0">
                          <a:latin typeface="Gill Sans MT"/>
                          <a:cs typeface="Gill Sans MT"/>
                        </a:rPr>
                        <a:t>14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285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207645">
                        <a:lnSpc>
                          <a:spcPts val="2840"/>
                        </a:lnSpc>
                        <a:spcBef>
                          <a:spcPts val="335"/>
                        </a:spcBef>
                      </a:pPr>
                      <a:r>
                        <a:rPr sz="2450" b="1" i="1" spc="275" dirty="0">
                          <a:latin typeface="Gill Sans MT"/>
                          <a:cs typeface="Gill Sans MT"/>
                        </a:rPr>
                        <a:t>P(x</a:t>
                      </a:r>
                      <a:endParaRPr sz="2450">
                        <a:latin typeface="Gill Sans MT"/>
                        <a:cs typeface="Gill Sans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2790"/>
                        </a:lnSpc>
                        <a:spcBef>
                          <a:spcPts val="385"/>
                        </a:spcBef>
                      </a:pPr>
                      <a:r>
                        <a:rPr sz="2400" b="1" spc="295" dirty="0">
                          <a:latin typeface="Gill Sans MT"/>
                          <a:cs typeface="Gill Sans MT"/>
                        </a:rPr>
                        <a:t>.4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2790"/>
                        </a:lnSpc>
                        <a:spcBef>
                          <a:spcPts val="385"/>
                        </a:spcBef>
                      </a:pPr>
                      <a:r>
                        <a:rPr sz="2400" b="1" spc="305" dirty="0">
                          <a:latin typeface="Gill Sans MT"/>
                          <a:cs typeface="Gill Sans MT"/>
                        </a:rPr>
                        <a:t>.2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790"/>
                        </a:lnSpc>
                        <a:spcBef>
                          <a:spcPts val="385"/>
                        </a:spcBef>
                      </a:pPr>
                      <a:r>
                        <a:rPr sz="2400" b="1" spc="305" dirty="0">
                          <a:latin typeface="Gill Sans MT"/>
                          <a:cs typeface="Gill Sans MT"/>
                        </a:rPr>
                        <a:t>.2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790"/>
                        </a:lnSpc>
                        <a:spcBef>
                          <a:spcPts val="385"/>
                        </a:spcBef>
                      </a:pPr>
                      <a:r>
                        <a:rPr sz="2400" b="1" spc="295" dirty="0">
                          <a:latin typeface="Gill Sans MT"/>
                          <a:cs typeface="Gill Sans MT"/>
                        </a:rPr>
                        <a:t>.1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2790"/>
                        </a:lnSpc>
                        <a:spcBef>
                          <a:spcPts val="385"/>
                        </a:spcBef>
                      </a:pPr>
                      <a:r>
                        <a:rPr sz="2400" b="1" spc="295" dirty="0">
                          <a:latin typeface="Gill Sans MT"/>
                          <a:cs typeface="Gill Sans MT"/>
                        </a:rPr>
                        <a:t>.1</a:t>
                      </a:r>
                      <a:endParaRPr sz="2400" dirty="0">
                        <a:latin typeface="Gill Sans MT"/>
                        <a:cs typeface="Gill Sans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2857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37959" y="3561662"/>
            <a:ext cx="9565298" cy="268214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539875">
              <a:spcBef>
                <a:spcPts val="1555"/>
              </a:spcBef>
            </a:pPr>
            <a:endParaRPr lang="en-IN" dirty="0">
              <a:latin typeface="Gill Sans MT"/>
              <a:cs typeface="Gill Sans MT"/>
            </a:endParaRPr>
          </a:p>
          <a:p>
            <a:pPr marL="50800">
              <a:spcBef>
                <a:spcPts val="1610"/>
              </a:spcBef>
            </a:pPr>
            <a:r>
              <a:rPr spc="125" dirty="0">
                <a:latin typeface="Tahoma"/>
                <a:cs typeface="Tahoma"/>
              </a:rPr>
              <a:t>Find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200" dirty="0">
                <a:latin typeface="Tahoma"/>
                <a:cs typeface="Tahoma"/>
              </a:rPr>
              <a:t>the</a:t>
            </a:r>
            <a:r>
              <a:rPr dirty="0">
                <a:latin typeface="Tahoma"/>
                <a:cs typeface="Tahoma"/>
              </a:rPr>
              <a:t> </a:t>
            </a:r>
            <a:r>
              <a:rPr spc="180" dirty="0">
                <a:latin typeface="Tahoma"/>
                <a:cs typeface="Tahoma"/>
              </a:rPr>
              <a:t>probability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190" dirty="0">
                <a:latin typeface="Tahoma"/>
                <a:cs typeface="Tahoma"/>
              </a:rPr>
              <a:t>that</a:t>
            </a:r>
            <a:r>
              <a:rPr dirty="0">
                <a:latin typeface="Tahoma"/>
                <a:cs typeface="Tahoma"/>
              </a:rPr>
              <a:t> </a:t>
            </a:r>
            <a:r>
              <a:rPr spc="175" dirty="0">
                <a:latin typeface="Tahoma"/>
                <a:cs typeface="Tahoma"/>
              </a:rPr>
              <a:t>in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245" dirty="0">
                <a:latin typeface="Tahoma"/>
                <a:cs typeface="Tahoma"/>
              </a:rPr>
              <a:t>a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215" dirty="0">
                <a:latin typeface="Tahoma"/>
                <a:cs typeface="Tahoma"/>
              </a:rPr>
              <a:t>given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hour:</a:t>
            </a:r>
            <a:endParaRPr dirty="0">
              <a:latin typeface="Tahoma"/>
              <a:cs typeface="Tahoma"/>
            </a:endParaRPr>
          </a:p>
          <a:p>
            <a:pPr marL="831850" indent="-781050">
              <a:spcBef>
                <a:spcPts val="1170"/>
              </a:spcBef>
              <a:buSzPct val="116666"/>
              <a:buAutoNum type="alphaLcPeriod"/>
              <a:tabLst>
                <a:tab pos="831215" algn="l"/>
                <a:tab pos="831850" algn="l"/>
              </a:tabLst>
            </a:pPr>
            <a:r>
              <a:rPr lang="en-IN" spc="180" dirty="0">
                <a:latin typeface="Tahoma"/>
                <a:cs typeface="Tahoma"/>
              </a:rPr>
              <a:t>E</a:t>
            </a:r>
            <a:r>
              <a:rPr spc="180" dirty="0" err="1">
                <a:latin typeface="Tahoma"/>
                <a:cs typeface="Tahoma"/>
              </a:rPr>
              <a:t>xac</a:t>
            </a:r>
            <a:r>
              <a:rPr lang="en-IN" spc="180" dirty="0" err="1">
                <a:latin typeface="Tahoma"/>
                <a:cs typeface="Tahoma"/>
              </a:rPr>
              <a:t>tly</a:t>
            </a:r>
            <a:r>
              <a:rPr lang="en-IN" spc="180" dirty="0">
                <a:latin typeface="Tahoma"/>
                <a:cs typeface="Tahoma"/>
              </a:rPr>
              <a:t> 10 patients arrive (p(x)=10)=0.1</a:t>
            </a:r>
          </a:p>
          <a:p>
            <a:pPr marL="831850" indent="-781050">
              <a:spcBef>
                <a:spcPts val="1170"/>
              </a:spcBef>
              <a:buSzPct val="116666"/>
              <a:buAutoNum type="alphaLcPeriod"/>
              <a:tabLst>
                <a:tab pos="831215" algn="l"/>
                <a:tab pos="831850" algn="l"/>
              </a:tabLst>
            </a:pPr>
            <a:r>
              <a:rPr spc="180" dirty="0" err="1">
                <a:latin typeface="Tahoma"/>
                <a:cs typeface="Tahoma"/>
              </a:rPr>
              <a:t>tly</a:t>
            </a:r>
            <a:r>
              <a:rPr dirty="0">
                <a:latin typeface="Tahoma"/>
                <a:cs typeface="Tahoma"/>
              </a:rPr>
              <a:t> </a:t>
            </a:r>
            <a:r>
              <a:rPr spc="215" dirty="0">
                <a:latin typeface="Tahoma"/>
                <a:cs typeface="Tahoma"/>
              </a:rPr>
              <a:t>14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170" dirty="0">
                <a:latin typeface="Tahoma"/>
                <a:cs typeface="Tahoma"/>
              </a:rPr>
              <a:t>patients</a:t>
            </a:r>
            <a:r>
              <a:rPr dirty="0">
                <a:latin typeface="Tahoma"/>
                <a:cs typeface="Tahoma"/>
              </a:rPr>
              <a:t> </a:t>
            </a:r>
            <a:r>
              <a:rPr spc="155" dirty="0">
                <a:latin typeface="Tahoma"/>
                <a:cs typeface="Tahoma"/>
              </a:rPr>
              <a:t>arrive</a:t>
            </a:r>
            <a:r>
              <a:rPr spc="-220" dirty="0">
                <a:latin typeface="Tahoma"/>
                <a:cs typeface="Tahoma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p(x=14)</a:t>
            </a:r>
            <a:r>
              <a:rPr b="1" dirty="0">
                <a:latin typeface="Times New Roman"/>
                <a:cs typeface="Times New Roman"/>
              </a:rPr>
              <a:t>= .1</a:t>
            </a:r>
            <a:endParaRPr dirty="0">
              <a:latin typeface="Times New Roman"/>
              <a:cs typeface="Times New Roman"/>
            </a:endParaRPr>
          </a:p>
          <a:p>
            <a:pPr marL="839469" indent="-788670">
              <a:spcBef>
                <a:spcPts val="1160"/>
              </a:spcBef>
              <a:buSzPct val="116666"/>
              <a:buAutoNum type="alphaLcPeriod"/>
              <a:tabLst>
                <a:tab pos="838835" algn="l"/>
                <a:tab pos="839469" algn="l"/>
              </a:tabLst>
            </a:pPr>
            <a:r>
              <a:rPr spc="145" dirty="0">
                <a:latin typeface="Tahoma"/>
                <a:cs typeface="Tahoma"/>
              </a:rPr>
              <a:t>At </a:t>
            </a:r>
            <a:r>
              <a:rPr spc="170" dirty="0">
                <a:latin typeface="Tahoma"/>
                <a:cs typeface="Tahoma"/>
              </a:rPr>
              <a:t>least </a:t>
            </a:r>
            <a:r>
              <a:rPr spc="210" dirty="0">
                <a:latin typeface="Tahoma"/>
                <a:cs typeface="Tahoma"/>
              </a:rPr>
              <a:t>12 </a:t>
            </a:r>
            <a:r>
              <a:rPr spc="170" dirty="0">
                <a:latin typeface="Tahoma"/>
                <a:cs typeface="Tahoma"/>
              </a:rPr>
              <a:t>patients</a:t>
            </a:r>
            <a:r>
              <a:rPr spc="-515" dirty="0">
                <a:latin typeface="Tahoma"/>
                <a:cs typeface="Tahoma"/>
              </a:rPr>
              <a:t> </a:t>
            </a:r>
            <a:r>
              <a:rPr spc="155" dirty="0">
                <a:latin typeface="Tahoma"/>
                <a:cs typeface="Tahoma"/>
              </a:rPr>
              <a:t>arrive </a:t>
            </a:r>
            <a:r>
              <a:rPr b="1" i="1" spc="120" baseline="6944" dirty="0">
                <a:latin typeface="Times New Roman"/>
                <a:cs typeface="Times New Roman"/>
              </a:rPr>
              <a:t>p(x</a:t>
            </a:r>
            <a:r>
              <a:rPr spc="120" baseline="6802" dirty="0">
                <a:latin typeface="Symbol"/>
                <a:cs typeface="Symbol"/>
              </a:rPr>
              <a:t></a:t>
            </a:r>
            <a:r>
              <a:rPr b="1" i="1" spc="120" baseline="6944" dirty="0">
                <a:latin typeface="Times New Roman"/>
                <a:cs typeface="Times New Roman"/>
              </a:rPr>
              <a:t>12)</a:t>
            </a:r>
            <a:r>
              <a:rPr b="1" spc="120" baseline="6944" dirty="0">
                <a:latin typeface="Times New Roman"/>
                <a:cs typeface="Times New Roman"/>
              </a:rPr>
              <a:t>= </a:t>
            </a:r>
            <a:r>
              <a:rPr b="1" baseline="6944" dirty="0">
                <a:latin typeface="Times New Roman"/>
                <a:cs typeface="Times New Roman"/>
              </a:rPr>
              <a:t>(.2 + .1 +.1) = .4</a:t>
            </a:r>
            <a:endParaRPr baseline="6944" dirty="0">
              <a:latin typeface="Times New Roman"/>
              <a:cs typeface="Times New Roman"/>
            </a:endParaRPr>
          </a:p>
          <a:p>
            <a:pPr marL="808990" indent="-758190">
              <a:spcBef>
                <a:spcPts val="1160"/>
              </a:spcBef>
              <a:buSzPct val="116666"/>
              <a:buAutoNum type="alphaLcPeriod"/>
              <a:tabLst>
                <a:tab pos="808355" algn="l"/>
                <a:tab pos="808990" algn="l"/>
              </a:tabLst>
            </a:pPr>
            <a:r>
              <a:rPr spc="145" dirty="0">
                <a:latin typeface="Tahoma"/>
                <a:cs typeface="Tahoma"/>
              </a:rPr>
              <a:t>At</a:t>
            </a:r>
            <a:r>
              <a:rPr dirty="0">
                <a:latin typeface="Tahoma"/>
                <a:cs typeface="Tahoma"/>
              </a:rPr>
              <a:t> </a:t>
            </a:r>
            <a:r>
              <a:rPr spc="195" dirty="0">
                <a:latin typeface="Tahoma"/>
                <a:cs typeface="Tahoma"/>
              </a:rPr>
              <a:t>most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210" dirty="0">
                <a:latin typeface="Tahoma"/>
                <a:cs typeface="Tahoma"/>
              </a:rPr>
              <a:t>11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170" dirty="0">
                <a:latin typeface="Tahoma"/>
                <a:cs typeface="Tahoma"/>
              </a:rPr>
              <a:t>patients</a:t>
            </a:r>
            <a:r>
              <a:rPr dirty="0">
                <a:latin typeface="Tahoma"/>
                <a:cs typeface="Tahoma"/>
              </a:rPr>
              <a:t> </a:t>
            </a:r>
            <a:r>
              <a:rPr spc="155" dirty="0">
                <a:latin typeface="Tahoma"/>
                <a:cs typeface="Tahoma"/>
              </a:rPr>
              <a:t>arrive</a:t>
            </a:r>
            <a:r>
              <a:rPr spc="-290" dirty="0">
                <a:latin typeface="Tahoma"/>
                <a:cs typeface="Tahoma"/>
              </a:rPr>
              <a:t> </a:t>
            </a:r>
            <a:r>
              <a:rPr b="1" i="1" spc="-30" baseline="-6944" dirty="0">
                <a:latin typeface="Times New Roman"/>
                <a:cs typeface="Times New Roman"/>
              </a:rPr>
              <a:t>p(x≤11)</a:t>
            </a:r>
            <a:r>
              <a:rPr b="1" spc="-30" baseline="-6944" dirty="0">
                <a:latin typeface="Times New Roman"/>
                <a:cs typeface="Times New Roman"/>
              </a:rPr>
              <a:t>=</a:t>
            </a:r>
            <a:r>
              <a:rPr b="1" baseline="-6944" dirty="0">
                <a:latin typeface="Times New Roman"/>
                <a:cs typeface="Times New Roman"/>
              </a:rPr>
              <a:t> (.4</a:t>
            </a:r>
            <a:r>
              <a:rPr b="1" spc="-7" baseline="-6944" dirty="0">
                <a:latin typeface="Times New Roman"/>
                <a:cs typeface="Times New Roman"/>
              </a:rPr>
              <a:t> +.2)</a:t>
            </a:r>
            <a:r>
              <a:rPr b="1" baseline="-6944" dirty="0">
                <a:latin typeface="Times New Roman"/>
                <a:cs typeface="Times New Roman"/>
              </a:rPr>
              <a:t> =</a:t>
            </a:r>
            <a:r>
              <a:rPr b="1" spc="7" baseline="-6944" dirty="0">
                <a:latin typeface="Times New Roman"/>
                <a:cs typeface="Times New Roman"/>
              </a:rPr>
              <a:t> </a:t>
            </a:r>
            <a:r>
              <a:rPr b="1" spc="-7" baseline="-6944" dirty="0">
                <a:latin typeface="Times New Roman"/>
                <a:cs typeface="Times New Roman"/>
              </a:rPr>
              <a:t>.6</a:t>
            </a:r>
            <a:endParaRPr baseline="-694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506E2E-4FF9-4994-84E3-70BC41DAFFF6}"/>
                  </a:ext>
                </a:extLst>
              </p14:cNvPr>
              <p14:cNvContentPartPr/>
              <p14:nvPr/>
            </p14:nvContentPartPr>
            <p14:xfrm>
              <a:off x="5998680" y="2309760"/>
              <a:ext cx="293040" cy="12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506E2E-4FF9-4994-84E3-70BC41DAF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9320" y="2300400"/>
                <a:ext cx="311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24D644-A487-4506-A74F-4266FD88CD21}"/>
                  </a:ext>
                </a:extLst>
              </p14:cNvPr>
              <p14:cNvContentPartPr/>
              <p14:nvPr/>
            </p14:nvContentPartPr>
            <p14:xfrm>
              <a:off x="1112760" y="2128320"/>
              <a:ext cx="5932800" cy="4084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24D644-A487-4506-A74F-4266FD88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3400" y="2118960"/>
                <a:ext cx="5951520" cy="410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753" y="960372"/>
            <a:ext cx="7799217" cy="73674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</a:pPr>
            <a:r>
              <a:rPr lang="en-IN" spc="254" dirty="0"/>
              <a:t>Binomial Distribution</a:t>
            </a:r>
            <a:endParaRPr spc="3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C7A7B9-59C3-4F75-ABEF-348AAA8393E9}"/>
                  </a:ext>
                </a:extLst>
              </p14:cNvPr>
              <p14:cNvContentPartPr/>
              <p14:nvPr/>
            </p14:nvContentPartPr>
            <p14:xfrm>
              <a:off x="1325520" y="1947240"/>
              <a:ext cx="9457200" cy="157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C7A7B9-59C3-4F75-ABEF-348AAA8393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160" y="1937880"/>
                <a:ext cx="947592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4688DC-0182-4169-AADF-90C9F8868AF7}"/>
                  </a:ext>
                </a:extLst>
              </p14:cNvPr>
              <p14:cNvContentPartPr/>
              <p14:nvPr/>
            </p14:nvContentPartPr>
            <p14:xfrm>
              <a:off x="1277280" y="3786840"/>
              <a:ext cx="5542200" cy="97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4688DC-0182-4169-AADF-90C9F8868A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7920" y="3777480"/>
                <a:ext cx="556092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EED3CA-7190-4D57-91DA-5090D9BF3997}"/>
                  </a:ext>
                </a:extLst>
              </p14:cNvPr>
              <p14:cNvContentPartPr/>
              <p14:nvPr/>
            </p14:nvContentPartPr>
            <p14:xfrm>
              <a:off x="1098720" y="3552840"/>
              <a:ext cx="9801000" cy="176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EED3CA-7190-4D57-91DA-5090D9BF39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360" y="3543480"/>
                <a:ext cx="9819720" cy="178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Microsoft Office PowerPoint</Application>
  <PresentationFormat>Widescreen</PresentationFormat>
  <Paragraphs>238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Bookman Old Style</vt:lpstr>
      <vt:lpstr>Calibri</vt:lpstr>
      <vt:lpstr>Franklin Gothic Book</vt:lpstr>
      <vt:lpstr>Gill Sans MT</vt:lpstr>
      <vt:lpstr>Symbol</vt:lpstr>
      <vt:lpstr>Tahoma</vt:lpstr>
      <vt:lpstr>Times New Roman</vt:lpstr>
      <vt:lpstr>1_RetrospectVTI</vt:lpstr>
      <vt:lpstr>Random Variable and Distributions</vt:lpstr>
      <vt:lpstr>Random Variable</vt:lpstr>
      <vt:lpstr>Random variables can be  discrete or continuous</vt:lpstr>
      <vt:lpstr>Probability Function</vt:lpstr>
      <vt:lpstr>Discrete example: roll of a  die</vt:lpstr>
      <vt:lpstr>Probability mass function  (pmf)</vt:lpstr>
      <vt:lpstr>Cumulative distribution  function (CDF)</vt:lpstr>
      <vt:lpstr>Practice Problem:</vt:lpstr>
      <vt:lpstr>Binomial Distribution</vt:lpstr>
      <vt:lpstr>Binomial Probability  Distribution</vt:lpstr>
      <vt:lpstr>PowerPoint Presentation</vt:lpstr>
      <vt:lpstr>Binomial distribution</vt:lpstr>
      <vt:lpstr>Binomial distribution</vt:lpstr>
      <vt:lpstr>Outcome</vt:lpstr>
      <vt:lpstr>PowerPoint Presentation</vt:lpstr>
      <vt:lpstr>Binomial distribution - Example</vt:lpstr>
      <vt:lpstr>Binomial distribution,  generally</vt:lpstr>
      <vt:lpstr>Binomial distribution:  example</vt:lpstr>
      <vt:lpstr>Binomial distribution:  example</vt:lpstr>
      <vt:lpstr>If X follows a binomial distribution  with parameters n and p: X ~ Bin  (n, p)</vt:lpstr>
      <vt:lpstr>Practice Problem:</vt:lpstr>
      <vt:lpstr>Answer</vt:lpstr>
      <vt:lpstr>Answer, continued</vt:lpstr>
      <vt:lpstr>Review Question</vt:lpstr>
      <vt:lpstr>Review Question - Answer</vt:lpstr>
      <vt:lpstr>Review Question</vt:lpstr>
      <vt:lpstr>Review Question - Answer</vt:lpstr>
      <vt:lpstr>Proportions…</vt:lpstr>
      <vt:lpstr>Stats for proportions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2020-09-09T02:00:14Z</dcterms:created>
  <dcterms:modified xsi:type="dcterms:W3CDTF">2020-09-13T15:35:47Z</dcterms:modified>
</cp:coreProperties>
</file>