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3:40:06.75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205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1" timeString="2021-01-09T03:43:42.143"/>
    </inkml:context>
  </inkml:definitions>
  <inkml:trace contextRef="#ctx0" brushRef="#br0">1424 1403 86 0,'0'2'86'0,"0"-2"-64"16,0 0 32-16,0 0-34 0,0 0 43 15,0 0 19-15,2 0-20 16,0 0 36-16,0 0-49 16,-2 0-26-16,0 0 11 15,0 0-27-15,0 0 3 16,0 0 10-16,0 0-15 16,0 0 28-16,0 0-22 15,0 0 13-15,0 0 70 16,0-3-75-16,0-10-1 15,0 0-12-15,0-2 3 16,0-1 11-16,0 2-20 16,0 6 0-16,0 2 56 15,0 4-42-15,0 0 43 16,0 2-40-16,0 0 3 0,0 0-14 16,0 0-6-16,0 0 0 15,0 0-9-15,0 0-1 16,0 0 9-16,-2 18-4 15,-8 9 10-15,-9 4-10 16,4 11 5-16,-1 11 0 16,1 6-6-16,-1 11 15 15,-2-3-9-15,3 4 0 16,-1-3 10-16,-2-1-18 16,0 2 8-16,1-5 0 15,-1-8-4-15,-1-10 13 16,4-12-9-16,2-8 0 15,-1-9 18-15,6-5-20 0,3-9 2 16,3-1 0-16,2-2 26 16,0 0-21-16,0 0 44 15,0 0 7-15,-7-5-45 16,-2-14 19-16,1-3-30 16,-2-2 0-16,6-2 0 15,-3-1 12-15,5 0-12 16,-2-4 0-16,4-1 3 15,0 1-17-15,0 2 14 16,0 8 0-16,0 1-10 16,6 5 17-16,-4 10-7 15,-2-2 0-15,0 7 7 0,0 0-23 16,0 0 16-16,5 0 0 16,2 0-20-16,6 0 9 15,5 12 11-15,6 15 0 16,3 7 5-16,2 7-13 15,2 0 8-15,2-1 0 16,-1-5-7-16,-3-6 14 16,-3-9-7-16,-5-6 0 15,-8-5 14-15,-1-9-23 16,-2 0 9-16,3 0 0 16,8-23 16-16,-3-9-2 15,-1-16-14-15,-3-6 0 16,-5-6 17-16,-3-1-22 0,-4 5 5 15,-2 5 0 1,0 0 0-16,0 5 10 0,0 4-10 16,-10 3 0-16,1 4 12 15,-3 5-21-15,4 2 9 16,-3 5 0-16,1 3-3 16,-1 3 9-16,1 1-6 15,-2 3 0-15,1-1 9 16,2 4-21-16,-2 5 12 15,0-4 0-15,0 5-14 16,-1 3 13-16,1-2 1 16,2 3 0-16,0 0-18 15,1 0 3-15,-6 0 11 16,1 3 4-16,0 7-14 0,1 4 11 16,1 4 3-16,3 3 0 15,0 9 0-15,4 9-10 16,4 3 10-16,0 2 0 15,0 2-12-15,0-2 17 16,14-2-5-16,3-3 0 16,3-6 7-16,1-8-13 15,-2-8 6-15,-1-9 0 16,0-8-16-16,6 0 29 16,8 0-13-16,1-18 6 15,2-3 14-15,-2-2-29 16,-7 2 9-16,0 0-78 15,-5 5-103-15,-8 5-332 0</inkml:trace>
  <inkml:trace contextRef="#ctx0" brushRef="#br0" timeOffset="1170.32">1721 2011 395 0,'0'0'143'16,"0"0"1"-16,0 0-64 0,0 0 22 15,0 0 8-15,0 0-93 16,-2-42 33-16,6 28-47 16,7 0 6-16,3-2 3 15,-4-4 0-15,3-1-12 16,-1 0 0-16,-3-5 18 16,-1 5-14-16,-3-1-4 15,-5 3 0-15,0 2-2 16,0 3 9-16,0 1-7 15,0 2 0-15,-5 3 0 16,-3 2-9-16,-1 2 9 16,3 2-2-16,-6 2-12 15,3 0 5-15,-5 0 9 16,-1 0 0-16,1 0 5 0,-1 12-8 16,1 2 3-16,3 4 0 15,1 6-20-15,5 9 18 16,0 3 2-16,1 6 0 15,4 0 8-15,0-2-13 16,0-4 5-16,0-4 0 16,2-4-10-16,8-2 1 15,0-5 9-15,3-7-1 16,1-6-3-16,-5-3 4 16,3-5 0-16,-2 0 0 15,3 0 38-15,10-16 4 16,4-14 5-16,2-12-43 15,0-4 19-15,-5 0-20 0,-4 0-3 16,-2 4 0 0,0 2-2-16,-3 4 8 0,-1 5-6 15,-3 8 0-15,-4 7 12 16,-3 4-18-16,-4 5 6 16,0 5 0-16,0 0-8 15,0 2 12-15,0-2-4 16,0 2 0-16,0 0 5 15,0 0-21-15,0 0 16 16,0 0-26-16,0 0 20 16,-11 14-14-16,-3 4 20 15,1 2 0-15,5 2 11 0,3 1-23 16,5-2 12 0,0 6 0-16,0-1-22 0,3 0 19 15,9 2 3-15,7-3 0 16,-4 2 9-16,3-1-13 15,-7-7 4-15,-5 1 0 16,-6-1-7-16,0-1 14 16,0 6-7-16,-6 0 0 15,-9 0 10-15,-4-3-16 16,-1-5 6-16,3-5 0 16,1-4-3-16,1-7 20 15,1 0-17-15,5 0 46 16,-2-10-34-16,2-5 39 15,2 6-37-15,5 0-10 16,0 6 9-16,2 1-7 0,0 0-12 16,0 2-15-16,0 0-193 15,0 0-223-15</inkml:trace>
  <inkml:trace contextRef="#ctx0" brushRef="#br0" timeOffset="2850.36">2230 1733 488 0,'0'0'172'15,"0"0"-78"-15,0 0-61 16,0 0-20-16,0 0-6 16,0 0-7-16,0-4 0 15,0 4 1-15,4 0-5 16,-2 0 4-16,2 2 0 15,0 7-4-15,1 7 11 16,-3-2-7-16,2 3 0 0,-4-6 12 16,2-3-15-16,-2-4 3 15,0-1 0-15,0-3 1 16,2 0 14-16,-2 0 34 16,0 0 74-16,0 0-74 15,0-12-14-15,0-5-35 16,0-1 0-16,0 3-2 15,0-3 8-15,0-1-6 16,0 5 0-16,0 2 12 16,-2 4-15-16,0 2 3 15,0 5 0-15,2 1 19 0,-2 0-19 16,0 0 0-16,-3 0-1 16,-3 0-2-16,-2 7-1 15,1 9 4-15,3 2 0 16,0 4-13-16,-2 6 13 15,4 4 0-15,-1 5 0 16,3 7 17-16,0 2-23 16,2 2 6-16,0-5 0 15,0-6-14-15,9-8 19 16,7-12-5-16,-1-7 0 16,3-10 13-16,3 0-13 15,4-10 2-15,2-22 1 16,2-10 24-16,0-5-20 0,-6-2-7 15,-1 3 0 1,-6 0 18-16,-5 2-19 0,-4 8 1 16,-5 5 0-16,-2 9 5 15,0 8 7-15,0 6-12 16,0 4 0-16,0 4 7 16,0 0-22-16,-7 0-2 15,-4 18 17-15,-2 8-24 16,1 2 30-16,8 1-6 15,2-4 0-15,2-4 9 16,0-7-15-16,0-2 6 16,0-6 0-16,6-1-4 15,6-2 11-15,-1-3-7 16,2 0 0-16,3-8 21 0,0-12-28 16,-1-6 7-16,1 4 0 15,-3-1-10-15,-7 10 14 16,2 2-4-16,-8 7 2 15,0 2 19-15,0 2-15 16,0 0-6-16,2 0-3 16,-2 0-14-16,0 21 1 15,0 6 16-15,0 10 0 16,0 4 10-16,0 6-16 16,0 1 6-16,0-4 0 15,0-4-10-15,0-10 14 16,0-7-4-16,11-14 0 15,5-6 22-15,5-3-19 0,10-15-3 16,10-17 5-16,-3-6-5 16,0-5 5-16,-7-1-5 15,-9 1 0-15,-4 5 18 16,-9 1-21-16,-2 5 3 16,-5 8 0-16,-2 6-3 15,0 4 10-15,0 5-7 16,0 0 0-16,0 7 17 15,0 1-16-15,0 1-1 16,0 0 0-16,0 0-10 16,0 0-6-16,0 3 16 15,0 20-12-15,-2 4 22 0,-5 6-13 16,3 2 3-16,-1 2 0 16,5-4-9-16,0 1 13 15,0-3-4-15,13-9 0 16,8-8 19-16,0-12-20 15,6-2 1-15,2-11 0 16,3-21-1-16,-3-3 7 16,-3-5-6-16,-3-3 0 15,-8 3 19-15,-3 2-21 16,-6 2 2-16,-4 0 0 16,1 4 0-16,-3 0 18 15,0 0-14-15,0 6 12 16,0 2-5-16,0 5 24 15,0 5-20-15,0 11-2 16,0-1 26-16,0 1-29 0,0 3-10 16,0 0 0-16,-3 0 0 15,1 0-15-15,-2 15 11 16,0 14 4-16,-4 18-14 16,4 5 20-16,4 12-6 15,0 10 0-15,0 13 15 16,2 9-21-16,8 4 6 15,-2-4 0-15,1-3-13 16,0-9 18-16,-4 1-5 16,-3-8 0-16,0-11 14 15,-2-11-19-15,0-19 5 16,4-14-9-16,-1-8 2 0,-1-8-93 16,-2-4-9-16,0-2-73 15,0 0-165-15,0-22 97 16</inkml:trace>
  <inkml:trace contextRef="#ctx0" brushRef="#br0" timeOffset="3150.19">3029 1917 950 0,'0'0'150'0,"0"0"-57"15,0 0-9-15,0 0-83 0,0 0 24 16,0 0-17-16,44-165 16 16,-17 159-30-16,2 3 6 15,-2 3 0-15,-2 0-14 16,-4 8 12-16,-5 7 2 16,-5 3 0-16,-11 4 3 15,0 3-9-15,-17 3 6 16,-21 2 0-16,-7-5-16 15,-1-7-5-15,-1-11-55 16,5-7-33-16,5-12-194 16,8-22-451-16</inkml:trace>
  <inkml:trace contextRef="#ctx0" brushRef="#br0" timeOffset="3444.02">2587 1511 830 0,'0'0'216'16,"0"0"-188"-16,0 0-28 16,0 0-3-16,0 0-2 15,0 0 5-15,10 41 0 16,-4-38 5-16,-1-3 11 0,-3 0 31 15,0 0 75 1,0-3-60-16,-2-10-12 0,0 6-50 16,0 1 3-16,0 6-17 15,-6 0-24-15,-19 0-146 16,0 13-152-16,6 0-370 16</inkml:trace>
  <inkml:trace contextRef="#ctx0" brushRef="#br0" timeOffset="5400.9">3205 1981 241 0,'0'0'193'0,"0"0"-119"15,0 0-53-15,0 0 36 16,0 0 111-16,0 0-30 16,18-12 18-16,-16 8-59 15,0-2-52-15,2-2 37 16,4-4-37-16,0-4-39 16,3-4 13-16,3-2-7 15,-3-7-12-15,-2-4 0 16,0-4 22-16,0-2-24 0,-1-6 2 15,4 1 0 1,-3 0-11-16,-3 3 16 0,-1 2-5 16,-3 6 0-16,-2 3 18 15,0 7-19-15,0 5 1 16,0 6 0-16,0 5-7 16,0 5 12-16,0 2-5 15,0 0 0-15,0 0 0 16,0 0-15-16,0 0 7 15,0 0-22-15,0 0 23 16,0 14-19-16,0 11 26 16,-2 7 0-16,2 10 19 15,0 9-23-15,0 7 4 16,0 3 0-16,0 2-10 0,0-4 12 16,0-5-2-16,0-5 0 15,2-9 17-15,5-10-22 16,2-11 5-16,-3-8 0 15,3-11-10-15,3 0 24 16,3-4-14-16,3-22 7 16,5-8 13-16,-6-5-15 15,-1 1-5-15,-5 4-35 16,-3 1 33-16,2 3-54 16,-6 6 55-16,-2 4-8 15,1 6 14-15,-3 5-8 16,0 6 3-16,0 3 0 15,0 0-14-15,0 0 14 0,0 0-2 16,0 0 2-16,2 0-23 16,0 7 15-16,2 14 8 15,0 4 0-15,2 6-17 16,0 1 20-16,1 3-3 16,-3 4 0-16,3-4 8 15,-5-2-23-15,1-8 15 16,-1-8-11-16,2-9-8 15,1-7 2-15,1-1 17 16,10-7-3-16,4-21 23 16,4-10-25-16,1 0 5 15,-2 2-3-15,-8 4-16 0,1 2-10 16,-8 3 13-16,-1 5 14 16,-3 9-8-16,-2 3 6 15,-2 6 4-15,2 1 0 16,2 1-14-16,-2 2 8 15,2 0 2-15,3 0-6 16,-1 14 4-16,4 4-1 16,-6 6 7-16,2 5 0 15,-1 0-21-15,-1 5 26 16,2 1-5-16,4-1 0 16,-3-6 11-16,1-6-13 15,-1-8 2-15,-4-6 0 16,-1-4-11-16,-2-4 20 0,2 0-9 15,0-6 22 1,3-24-9-16,1-9-4 0,1-7-9 16,4 1 0-16,0 0-11 15,0 2 13-15,3 6-2 16,-6 9 0-16,-1 8 16 16,-2 8-16-16,-3 5 4 15,-2 7-3-15,3 0-1 16,-1 0-1-16,-2 0 1 15,4 15-6-15,-2 3 12 16,2 4-6-16,3-2 0 16,3 2 0-16,0-1 0 0,5-4 6 15,4 3-6 1,-3-1 0-16,1-3 15 0,-1-6-16 16,-1-6 1-16,1-4 0 15,1 0 3-15,2-4 9 16,3-17-12-16,2-3 0 15,1 1 22-15,-5 0-24 16,-3 3 2-16,-3 1 0 16,-5 2-5-16,-5 3 12 15,-2 1-7-15,-2 2 0 16,0 3 21-16,0 4-18 16,0 1 21-16,0 3-23 15,0 0 19-15,0 0-20 16,0 0-2-16,-10 0-6 15,-3 3-16-15,-1 15 12 0,1 2 12 16,-1 6 0-16,3 8-20 16,0 7 18-16,4 7 2 15,5 4-1-15,2-2 12 16,0-4-13-16,0-9 2 16,11-8 0-16,5-15 0 15,8-10 15-15,5-4 17 16,9-21 57-16,7-14-77 15,-3-9 22-15,-11 2-34 16,-6 4-17-16,-12 1-68 16,-13 6-302-16</inkml:trace>
  <inkml:trace contextRef="#ctx0" brushRef="#br0" timeOffset="5844.64">3818 1523 699 0,'0'0'254'16,"0"0"-159"-16,0 0-63 16,0 0-32-16,0 0 0 15,0 0-6-15,-9 9 14 16,9 5-9-16,5-5 1 15,1-2 0-15,-1-5-4 16,1-2 23-16,1 0 9 16,0-9 80-16,0-14-102 0,-3 0 21 15,-4 3-27-15,0 5 7 16,0 6-19-16,-4 7 6 16,-17 2-98-16,-4 4-287 15,0 10-337-15</inkml:trace>
  <inkml:trace contextRef="#ctx0" brushRef="#br0" timeOffset="6274.39">3245 1569 513 0,'0'0'174'16,"0"0"-1"-16,0 0-65 0,0 0 6 16,0 0-60-1,0 0-53-15,21-19 20 0,5 15-10 16,8 0-11 0,-3 0 25-16,-2 0-16 0,-1-2 14 15,-1 1-23-15,2 2 9 16,-2-3-10-16,2 0 1 15,-2 2 0-15,-3 2 0 16,-6 2-169-16,-11 0-170 16</inkml:trace>
  <inkml:trace contextRef="#ctx0" brushRef="#br0" timeOffset="7393.75">5309 1535 553 0,'0'0'203'16,"0"0"-53"-16,0 0-41 15,0 0-54-15,0 0-21 16,0 0 51-16,9-3-56 16,-7-3 6-16,0 1 1 15,-2 4-33-15,0 1 53 16,0 0-49-16,0 0 4 16,0 0-22-16,-21 1-13 15,-10 16 24-15,-10 7-3 0,3 0 23 16,7 0-22-16,6-4 2 15,12-4 0 1,7-8-21-16,6-3 21 0,0-5-8 16,0 0 6-16,19 0 2 15,12 0 0-15,10 3 0 16,-1 9 1-16,2 4-20 16,1 4 19-16,-5 4 0 15,-9 0-2-15,-12 0 2 16,-10-1-11-16,-7-2 5 15,0 0-5-15,-24 1-6 16,-8 2 18-16,-5-7-1 16,2-2 0-16,4-10 22 0,2-5-22 15,8 0 10 1,5 0-8-16,3-3 58 0,3-6-56 16,6 1 14-16,-1 3 6 15,3-2-3-15,0 4-14 16,2 3-7-16,0 0-8 15,0 0-4-15,0 0-145 16,0 0-235-16,9 8-80 16</inkml:trace>
  <inkml:trace contextRef="#ctx0" brushRef="#br0" timeOffset="7873.99">5565 1806 641 0,'0'0'163'0,"0"0"-103"15,0 0-50-15,0 0 11 16,0 0-13-16,0 0-8 16,32-135 24-16,-30 110-14 15,-2-1 34-15,0 2-23 16,0 2 3-16,3 0 34 15,-3 4-45-15,2 0 5 16,-2 1 1-16,2 7-2 16,-2 2-1-16,0 7 3 15,0 1-13-15,0 0 1 0,0 0-7 16,0 0 0-16,0 0-7 16,0 0-5-16,0 8 12 15,0 10 0-15,-4 8 3 16,-4 6-19-16,0 8 16 15,-1 8 0-15,-1 5-1 16,2 2 16-16,1 4-15 16,3-6 0-16,4-2 2 15,0-15-13-15,0-10 11 16,4-14 0-16,21-7-3 16,6-5 22-16,5-5-1 15,4-19-18-15,-5-5 9 16,-4-1-29-16,-6 7-36 0,-9-4-193 15,-9 8-233-15</inkml:trace>
  <inkml:trace contextRef="#ctx0" brushRef="#br0" timeOffset="8088.74">5443 1763 700 0,'0'0'348'0,"0"0"-222"16,0 0-20-16,0 0-68 16,0 0-37-16,0 0 33 0,122-109-34 15,-79 97 0-15,1 6-2 16,2 2-8-16,0 2-32 16,-3-1-212-16,-6-4-660 15</inkml:trace>
  <inkml:trace contextRef="#ctx0" brushRef="#br0" timeOffset="9044.08">6061 1724 167 0,'0'0'78'0,"0"0"-43"16,0 0-16-16,0 0 25 15,0 0-19-15,0 0 20 0,0 9 21 16,0-9 1-16,0 0 58 16,0 0-47-16,0 0-7 15,0 0 5-15,0 0-37 16,0 0 39-16,-2-2-60 16,-8-10-1-16,4-1-20 15,-5-1 15-15,1 2-12 16,2 3 44-16,-3 0-41 15,1 6 26-15,-1 3-29 16,-1 0 18-16,-2 0-35 16,1 0 17-16,-1 12 0 15,3 2-3-15,-2 7 11 0,-1 7-8 16,1 4 0-16,-1 4 5 16,1 2-17-16,-1 1 12 15,6 0 0-15,-1-2-3 16,5-7 14-16,2-4-11 15,-2-8 0-15,4-8-19 16,0-8 19-16,0-2-56 16,0-7 55-16,17-25-21 15,1-7 37-15,1-7-15 16,2 1 0-16,-1 6 3 16,-5 4-9-16,1 12 19 15,-5 6-11-15,-7 7 31 0,1 6-23 16,-3 4-2-1,0 0-8-15,0 0-14 16,0 11 0-16,1 12 14 0,0 4 0 16,1 3-5-16,2-2 17 15,1 2-12-15,2-9 0 16,4 0 4-16,-2-9-12 16,1-6 8-16,-1-6 0 15,3 0 14-15,5-18-4 16,1-10 3-16,5-7-13 15,-3-2 10-15,-2-4-10 16,-4 2 0-16,-3-2 0 16,-2 3 1-16,-1-2 13 15,0 0-14-15,-3 6 0 16,-3 7 9-16,-4 10 12 0,2 7-20 16,-2 6 14-16,0 2 34 15,0 2-34-15,0 0-9 16,0 0-6-16,0 0 0 15,0 0-22-15,0 0 22 16,0 4 0-16,0 16-17 16,0 9 22-16,0 10-5 15,-2 6 0-15,2 1 10 16,0 2-24-16,0-1 14 16,0-1 0-16,10 2-5 15,-2-4 19-15,1-11-14 16,-3-8 0-16,2-16 3 0,5-6-5 15,5-3 6-15,11-5-4 16,4-23 11-16,1-2 8 16,-3-2-38-16,-6 3-12 15,-6 2-286-15</inkml:trace>
  <inkml:trace contextRef="#ctx0" brushRef="#br0" timeOffset="9225.98">6170 1731 763 0,'0'0'267'15,"0"0"-155"-15,0 0 25 0,0 0-112 16,0 0-21-16,0 0-1 16,165-123-3-16,-117 105-14 15,0 4-129-15,-8 4-250 16</inkml:trace>
  <inkml:trace contextRef="#ctx0" brushRef="#br0" timeOffset="9854.59">6553 1712 487 0,'0'0'171'0,"0"0"-62"16,0 0-4-16,0 0-12 16,0 0-50-16,0 0 28 15,0-12-53-15,0 12-18 16,0 0 0-16,0 0 2 16,0 0-5-16,0 8-3 15,0 10 3-15,0 7-1 16,0-1 4-16,0 3 0 15,5-1-4-15,-1-2 14 16,2 1-10-16,2-9 0 16,-4-6 6-16,3-3-22 0,1-7 16 15,6 0 0 1,8-1 20-16,5-25-14 0,2-5 6 16,-2-2-12-16,-1-2 16 15,1 2-22-15,-4-1 6 16,-4 2 0-16,-3 6-3 15,-3 1 12-15,-5 9-9 16,-4 8 0-16,-2 4 9 16,-2 4-18-16,0 0 9 15,0 0-21-15,-18 2-12 16,-2 12 21-16,2 2 10 16,10-4 2-16,6-3-26 15,2 3 15-15,2-3 0 16,19 1 11-16,8 0-13 0,0 2 26 15,-2 5-13-15,-2-2 0 16,-5 4 3-16,-5-4-11 16,-8-1 8-16,-3-1 0 15,-4-4 19-15,0 5-17 16,-6 0 67-16,-21 4-50 16,-4-1-3-16,-3-5-15 15,1-8-1-15,2-4-95 16,8-4-216-16</inkml:trace>
  <inkml:trace contextRef="#ctx0" brushRef="#br0" timeOffset="10135.43">6734 1446 659 0,'0'0'175'16,"0"0"-90"-16,0 0-68 15,0 0-17-15,0 0 12 16,0 0-18-16,-40 53 6 16,44-41 0-16,16-3 38 15,0-9 5-15,3 0 43 16,-2 0-20-16,-5-12-49 16,-3-7 21-16,-5-3-37 15,-8 4 20-15,0 0 1 16,0 6-16-16,-27 9-12 15,-4 3-53-15,-8 0-135 16,4 18-117-16</inkml:trace>
  <inkml:trace contextRef="#ctx0" brushRef="#br0" timeOffset="11955.06">7077 1889 310 0,'0'0'428'15,"0"0"-205"-15,0 0-92 0,0 0-66 16,0 0-27-16,0 0 29 16,43-40-50-16,-37 19 10 15,-1-1-15-15,-1-4 2 16,-4-2 2-16,0 0-16 15,0-4 0-15,0-1 7 16,0 1 4-16,0-1-11 16,0 3 0-16,0 5 10 15,0 6-15-15,0 5 5 16,0 4 0-16,0 3-5 16,0 3 10-16,0 3-5 15,0-2 0-15,0 3 11 16,0 0-17-16,0 0 6 0,0 0 0 15,0 0-13-15,0 0 8 16,0 0 5-16,0 4-1 16,0 13-6-16,0 9 4 15,0 3 3-15,0 10 0 16,0-1-8-16,0 4 12 16,0-1-4-16,2-2 0 15,2 1 11-15,-1-3-18 16,1-6 7-16,1-9-4 15,2-7-7-15,1-6-33 16,6-9 19-16,1 0 18 16,4-15-18-16,0-16 19 0,-3 0-43 15,-5-1 42-15,1 1-15 16,-6 4 24 0,3 1-2-16,-1 3 0 0,2 5 12 15,-4 6-12-15,-1 7 0 16,-3 5 0-16,-2 0-10 15,2 0 10-15,-2 5-1 16,2 13-7-16,-2 8 9 16,0 0-6-16,0 3 5 15,2 0 0-15,4 0-8 16,-2 1 15-16,2-2-7 16,1-4 0-16,-3-2 9 15,6-8-12-15,-2-4 3 16,5-10 0-16,12-8 11 0,6-26-4 15,5-10-7-15,-1-3 0 16,0 4 6-16,-6 4-9 16,-6 7 3-16,0 4 0 15,-5 6-12-15,-3 6 16 16,-3 7-4-16,-3 4 0 16,-5 3 6-16,0 2-18 15,1 0 12-15,-1 0 0 16,-4 7-12-16,0 5 24 15,0 3-12-15,0-3 0 16,0 0 22-16,0-5-26 16,0 0 4-16,0-3 0 15,0-2-8-15,0-2 17 0,0 0-9 16,0 0 10-16,0 0 5 16,0 0-11-16,0-8-4 15,0-4-6-15,-7 2-18 16,3 1 26-16,0-2-2 15,2 5 0-15,0 2 13 16,-1 4-16-16,3 0 3 16,-4 0-11-16,-3 1 3 15,0 16-7-15,-2 3 15 16,7 4 0-16,0 5 10 16,2-2-12-16,0 4 2 15,0-4 0-15,0 1-10 0,0-3 15 16,7-6-5-16,3-7 0 15,4-3 15 1,4-9-15-16,4 0 0 0,3-12 4 16,4-19-2-16,0 0 4 15,-2-6-6-15,-6 1 0 16,0 0 15-16,-3 4-19 16,-5-1 4-16,-4 8 0 15,0 1-11-15,-5 8 17 16,-1 3-6-16,-1 8 0 15,-2 3 8-15,0 2-25 16,0 0 17-16,0 0-33 16,0 10 21-16,-2 4-4 15,-5 4 16-15,5-2 0 16,2 2 5-16,0 0-5 16,0 4 0-16,4 2 0 15,9 2-12-15,1 2 15 0,1-2-3 16,4 1 0-16,-7-8 11 15,2-4-15-15,-9-7 4 16,-5-4 0-16,0-2 45 16,0 0-24-16,0-2 13 15,0 1-30-15,-16-1 20 16,-11 0-48-16,-2 0 17 16,-2-12-145-16,-1-20-471 15</inkml:trace>
  <inkml:trace contextRef="#ctx0" brushRef="#br0" timeOffset="12128.96">7623 1508 1011 0,'0'0'111'15,"0"0"-95"-15,0 0-16 16,0 0-30-16,0 0-27 15,0 0-174-15,-48 31-423 16</inkml:trace>
  <inkml:trace contextRef="#ctx0" brushRef="#br0" timeOffset="12337.84">7401 1446 408 0,'0'0'653'15,"0"0"-533"-15,0 0-19 16,0 0-96-16,0 0-2 16,0 0-3-16,126-32 9 15,-88 32-28-15,-9-2 8 16,-11-1-71-16,-7 1 23 16,-7 0-95-16,1-1-72 15,-5-6-406-15</inkml:trace>
  <inkml:trace contextRef="#ctx0" brushRef="#br0" timeOffset="13712.63">911 4296 370 0,'0'0'268'16,"0"0"-142"-16,0 0-26 15,0 0-24-15,0 0 49 16,0 0-44-16,5 0-51 16,-5 0 74-16,0 0-100 15,0 0 7-15,0 0-11 16,2 0 38-16,12 0-38 15,7-5 0-15,8-2 16 16,10-2-43-16,-8 4 27 16,-7 2-11-16,-2-1-4 15,-8 4-15-15,-7-2 28 0,-3 2 2 16,-2 0-67-16,-2 0 28 16,0 0-306-16,0-8-387 15</inkml:trace>
  <inkml:trace contextRef="#ctx0" brushRef="#br0" timeOffset="16290.65">2122 3972 232 0,'0'0'384'16,"0"0"-282"-16,0 0 14 16,0 0-108-16,0 0-7 15,0 0-1-15,4-12 20 16,-4 12-20-16,0 0 0 16,0 0-2-16,2 0-25 0,3 0 25 15,-1 4 2 1,1 2-7-16,-1 0 29 0,-1 0-22 15,-1-4 0-15,0 1 7 16,-2-3-10-16,0 0 16 16,0 0 45-16,0 0 108 15,0-7-145-15,0-6 10 16,0-4-31-16,-9 1 10 16,2 0-22-16,0 2 18 15,3 5-6-15,2 2 17 16,2 3 15-16,0 4-22 15,-2 0-10-15,2 0 12 16,-5 0-48-16,-1 0 31 16,-6 14 5-16,-3 9-19 15,-1 4 43-15,-1 9-24 0,-4 5 0 16,3 8 8-16,1 9-27 16,1 7 19-16,5 1 0 15,2-1-12-15,9-4 37 16,0-7-25-16,0-9 0 15,11-12 8-15,12-8-33 16,4-14 25-16,4-11 0 16,4 0 8-16,1-11 25 15,-1-19-31-15,-4-3-2 16,-4 1 10-16,-6 1-25 16,-11-1 15-16,-1 3 0 15,-5 5-3-15,-4 5 21 0,0 2-18 16,0 5 0-1,0 4 8-15,0 0-31 0,0 1 23 16,0 4 0-16,-4 3-13 16,-5 0-26-16,-1 0 37 15,-2 2-9-15,1 14 10 16,0 1-25-16,4 4 26 16,-2 1 0-16,3 4-9 15,1 2 30-15,3 4-21 16,0 1 0-16,2-3 4 15,0-2-27-15,0-6 23 16,0-5 0-16,9-10-6 16,4-3 34-16,3-4-28 0,1 0 0 15,3-20 21 1,1-6-28-16,-2-5 7 0,0 0 0 16,-1-4-1-16,-1 1 20 15,1 2-19-15,0 5 0 16,-5 2 7-16,-2 9-31 15,-6 8 24-15,-1 8 0 16,-2 0-7-16,-2 0-4 16,0 15 11-16,0 14 0 15,0 3-1-15,0 4-24 16,0-2 25-16,0 0 0 16,0-6-4-16,0-6 24 0,0-8-20 15,0-5 0 1,0-7 7-16,0-2-21 0,0 0 24 15,0 0-10-15,10-19 0 16,5-10-5-16,1-6 0 16,3-2-18-16,2-4-8 15,-3 1 5-15,1 6 26 16,-3 8 0-16,-3 6 21 16,-3 10-1-16,-4 8 8 15,-3 2-28-15,1 0-9 16,0 4-15-16,3 13 24 15,0 8 0-15,-3 2 0 16,-1-1 32-16,1 3-32 16,-2 0 0-16,2-2 22 15,3-5-28-15,0-4 6 0,2-7 0 16,-1-6-6-16,4-5 36 16,1 0-30-16,5 0 0 15,8-24 24-15,1-8-23 16,-2-6-1-16,-3-4 0 15,-3 0-4-15,-6-2 30 16,-3 0-26-16,-2 4 0 16,-4-3 17-16,1 4 14 15,-3 1-27-15,-2 4-3 16,0 7 29-16,0 7 4 16,0 8-16-16,0 6-15 15,0 4 26-15,0 2-34 16,0 0 5-16,0 0 0 15,0 0-14-15,0 2 7 0,0 16 7 16,0 6 0-16,-7 8 8 16,-2 9-26-16,2 3 18 15,1 7 0-15,1 6-14 16,1 2 37-16,2-1-23 16,2 0 0-16,0-9 11 15,0-9-38-15,6-8 27 16,7-10 0-16,1-10-4 15,3-7 33-15,4-5-29 16,-1 0 0-16,-3 0 8 16,6-14-29-16,-3-8-13 0,0-9-598 15</inkml:trace>
  <inkml:trace contextRef="#ctx0" brushRef="#br0" timeOffset="16487.53">2724 4311 905 0,'0'0'240'15,"0"0"-69"-15,0 0-146 16,0 0 2-16,0 0-27 16,0 0 32-16,120-134-57 0,-86 116 25 15,-1 4-88-15,-2 3-102 16,-6 1-599-16</inkml:trace>
  <inkml:trace contextRef="#ctx0" brushRef="#br0" timeOffset="17062.66">3062 4461 218 0,'0'0'148'16,"0"0"-12"-16,0 0-24 16,0 0 77-16,0 0 81 15,0 0-157-15,16-38-73 0,0 8-40 16,4-4 20 0,-5-2-22-16,-4 2 9 0,1-2 5 15,-8 6 16-15,0 4-1 16,-2 9-27-16,-2 10 8 15,0 5 17-15,0 2-16 16,0 0-9-16,-2 4-10 16,-13 13-16-16,-3 9 28 15,3-1-2-15,5-1 0 16,6-2 11-16,4-4-34 16,0 0 23-16,0-4-27 15,0-4 17-15,0-2-49 16,6-4 34-16,13-2 2 15,3-2-53-15,2 0 28 0,-2 0-69 16,-1 0 88-16,-8 0 9 16,-4 0 17-16,-2 0 3 15,-5 0 0-15,2 5 10 16,-1 10-9-16,-1 7 27 16,0 0 1-16,0-1 54 15,2-6-63-15,2-3 28 16,-2-4-33-16,2-3 5 15,-1-4 24-15,1-1-36 16,6 0 20-16,1 0 71 16,7 0-97-16,0-15 23 0,4-6-25 15,3-5-13-15,0-6-27 16,0-8-558-16</inkml:trace>
  <inkml:trace contextRef="#ctx0" brushRef="#br0" timeOffset="18030.11">3653 4351 187 0,'0'0'76'15,"0"0"-25"-15,0 0-25 0,0 0-7 16,0 0 25-16,0 0-12 15,0 23-12-15,0-23 34 16,0 0-41-16,0 0 50 16,0 0 45-16,0 0-44 15,0 0 124-15,-2-9-95 16,-5-9-93-16,-2-4 31 16,0 0-19-16,2 3 18 15,-1 2 19-15,3 3-29 16,-1 4 29-16,-4 5-35 15,4 2-13-15,-1 3 8 16,-4 0-5-16,0 0-4 0,0 3 0 16,-3 12-4-1,1 2-9-15,1 2 13 0,2 3 0 16,1 2-15 0,-3 8 23-16,4 1-8 0,-1 2 0 15,3 0 17-15,3-9-28 16,3-5 11-16,0-10 0 15,0-5-20-15,0-6 11 16,0 0 9-16,3 0-15 16,12-13 38-16,1-9-21 15,1-6-2-15,3-2 0 16,1 1-8-16,-4 3 15 16,-3 5-7-16,-5 10 0 15,-3 4 21-15,-4 5-27 0,0 2 6 16,3 0 0-1,2 6-25-15,2 10 29 0,-3 3-4 16,1-5 0-16,0 2 14 16,0-9-20-16,-3-3 6 15,0-1 0-15,1-3-10 16,4 0 22-16,6-5-12 16,6-15 0-16,0-6 18 15,0-4-22-15,-5-3 4 16,-1-6 0-16,-1 0-9 15,-3-2 15-15,-3-2-6 16,2 2 0-16,-6 1 21 16,-4 1-21-16,0 9 29 15,0 6-22-15,0 11 62 16,0 6-66-16,0 3 14 0,0 3-17 16,0 1 27-16,0 0-35 15,0 0 8-15,0 0 0 16,0 0-28-16,-2 1 21 15,-6 19 7-15,0 8 0 16,-1 9 10-16,1 6-16 16,2 7 6-16,6 5 0 15,0-3-15-15,0-2 20 16,8-10-5-16,7-6 0 16,5-10 16-16,0-6-21 15,0-9 5-15,3-5 0 16,1-4-1-16,3 0 11 0,1-15-10 15,1-9 0-15,-4-6-15 16,0-4 5-16,-9-8-170 16,-5-7-666-16</inkml:trace>
  <inkml:trace contextRef="#ctx0" brushRef="#br0" timeOffset="18429.87">4937 3934 356 0,'0'0'0'0,"0"0"-75"16</inkml:trace>
  <inkml:trace contextRef="#ctx0" brushRef="#br0" timeOffset="18720.71">4718 3866 631 0,'0'0'255'16,"0"0"-100"-16,0 0-16 15,0 0-68-15,0 0-48 16,0 0 42-16,0-8-49 16,27 0-9-16,16-4-7 15,8-1 31-15,4 2-33 16,-5-3 2-16,-6 6-28 16,-11 0 18-16,-8 4-170 0,-11 4-123 15,-12 0-100 1</inkml:trace>
  <inkml:trace contextRef="#ctx0" brushRef="#br0" timeOffset="18960.57">4966 3824 275 0,'0'0'273'15,"0"0"-128"-15,0 0-37 16,0 0 7-16,0 0 82 16,0 0-143-16,-7 0 19 15,5 0-11-15,2 0-43 16,0 0 6-16,0 10-25 15,-2 12-17-15,-3 17-13 16,-1 8 26-16,-1 13 4 16,2 2 0-16,-1 3 20 15,1 1-20-15,-1-6 0 0,2-6 3 16,4-8-32 0,0-12-1-16,0-20-210 0,12-14-299 15</inkml:trace>
  <inkml:trace contextRef="#ctx0" brushRef="#br0" timeOffset="19836.07">5144 4177 534 0,'0'0'244'16,"0"0"-210"-16,0 0-34 15,0 0 13-15,0 0-13 16,0 0 38-16,58 0 18 15,-48 0 86-15,-4 0-68 0,1-2-2 16,-3-6-11-16,0-5-36 16,-2 1-10-16,1-3-15 15,0-2 4-15,-3 2-15 16,0-4 11-16,0 3 0 16,0 4-3-16,0 6 27 15,0 5-24-15,0 1 0 16,-3 0 11-16,-4 0-34 15,-4 1 3-15,0 19 20 16,-7 9-10-16,5 1 25 16,-3 3-15-16,1 4 0 15,3 3 2-15,4 0-23 16,3 0 21-16,3-4 0 0,2-4-6 16,0-8 30-16,0-10-24 15,7-6 0-15,3-8 7 16,9 0-12-16,0 0 5 15,4-13 0-15,1-11 0 16,5-5 29-16,3-7-41 16,3-6 12-16,-4 4-16 15,-2 2-18-15,-6 9 34 16,-6 11 0-16,-7 9-6 16,-6 4 27-16,-2 3-30 15,-2 0 9-15,2 5-23 16,0 16-5-16,-2 10 23 0,0 3 5 15,0-2-5-15,0 0 25 16,0-6-20-16,0-2 0 16,0-8 5-16,0-3-18 15,0-8 13-15,0-3 0 16,0-2 5-16,0 0 23 16,5 0-11-16,4-6-17 15,4-16 19-15,8-8-36 16,-2-6 17-16,4-2-15 15,1 1 10-15,-1 3-18 16,-4 9 23-16,0 3 0 16,-6 8 2-16,-4 7-19 15,-5 7 17-15,-1 0 0 0,-1 0-8 16,-2 22-7-16,0 7 15 16,0 3 0-16,0-1 3 15,0 1-5-15,0-3 9 16,0-5-7-16,2-5 19 15,7-4 8-15,2-7-6 16,-2-2-11-16,4-6 1 16,3 0 74-16,4 0-78 15,4-6 14-15,3-14-16 16,0-2 25-16,-2-5-60 16,-1-2-6-16,-6 0-193 15,0 0-558-15</inkml:trace>
  <inkml:trace contextRef="#ctx0" brushRef="#br0" timeOffset="22274.8">6076 4233 506 0,'0'0'233'0,"0"0"-184"16,0 0-29-16,0 0 5 15,0 0 12-15,0 0-5 16,0 0-28-16,0 0 17 16,-2-4-10-16,-5-7-11 0,-3 2 2 15,-4-3 30 1,1 0-6-16,1 2 5 0,-1-2-26 16,1 2 111-16,6 2-84 15,-1 4-9-15,3 2-12 16,0 2 23-16,-4 0-35 15,0 0 1-15,-5 10 0 16,-3 9-33-16,3 5 33 16,-1 5 0-16,3 0-2 15,2 5 21-15,9-5-19 16,0 0 0-16,0-8 1 16,0-5-17-16,9-7 16 0,9-9 0 15,2 0-3 1,6-11 26-16,1-19-23 0,0-6 0 15,-4-5 11-15,-4-4-23 16,-5 0 12-16,-5 2 0 16,-5-2-2-16,-2 1 28 15,-2 0-26-15,0 2 0 16,0 1 9-16,-4 2 38 16,-5 11-46-16,3 11 17 15,4 8 6-15,2 6 16 16,-4 3-41-16,4 0 1 15,-2 0-5-15,-2 0-36 16,2 17 41-16,-2 7 0 16,-1 10-5-16,5 4 23 15,-2 6-18-15,2 6 0 0,0 2 5 16,0 5-25-16,0-3 20 16,7-4 0-16,5-11-5 15,5-4 30-15,-2-12-25 16,3-6 0-16,-2-11 7 15,-3-6-23-15,7 0 18 16,4 0-2-16,5-20 0 16,8-8 32-16,-4-2-32 15,-2-2 0-15,-4 2 7 16,-6 2-46-16,-4 4 39 16,-7 4 0-16,-5 1-13 15,-5 7 22-15,0 4-9 0,0 3 0 16,0 1-64-1,0 4 64-15,-5 0-59 0,-5 0 59 16,-4 0-18-16,5 0 32 16,0 0-14-16,1 4 0 15,0 5 7-15,2 5-36 16,-1 7 29-16,3 6 0 16,0 4-8-16,2 5 26 15,2 1-18-15,0-4 0 16,0-3 7-16,2-9-28 15,13-8 22-15,1-11-1 16,1-2 45-16,4 0-39 16,-4-12 61-16,1-5-67 0,-5-4 13 15,3-3-29 1,-5-1 16-16,3-2 0 0,1 1-2 16,3-2 27-16,3 2-25 15,-4 8 0-15,-3 5 7 16,-8 9-32-16,-2 4 25 15,-1 0 0-15,-1 15-15 16,0 10 7-16,-2 8 8 16,2-1 0-16,2 0 4 15,2-2-22-15,0-6 18 16,-4-3 0-16,1-8-4 16,-3-6 25-16,0-4-21 0,2-3 0 15,-2 0 7 1,6 0-6-16,4-9 2 0,7-22-3 15,3-7 0-15,5-4 8 16,-1 0-8-16,-2 7 0 16,1 4 8-16,-10 11-30 15,-4 8 22-15,-4 8 0 16,-1 4-2-16,-2 1-22 16,0 24 24-16,-2 7 0 15,0 2 2-15,0 2-17 16,3-4 17-16,3-4-2 15,4-4 3-15,-2-7 26 16,1-5-29-16,3-7 0 16,-2-5 8-16,1 0-8 15,8 0 5-15,-2-12-5 0,7-14 0 16,1-8-15-16,0-3 5 16,0 2-5-16,-2 0 13 15,0 1-32-15,-1 5 34 16,-3 7 0-16,-4 5-5 15,-7 10 24-15,-2 4-19 16,-4 3 0-16,0 0-6 16,-2 13-20-16,2 9 23 15,0 2 3-15,-2-1-7 16,0-2 30-16,0-7-23 16,0-4 0-16,0-8 7 15,0 0-21-15,0-2 16 0,0 0-2 16,0 0 20-1,0 0 9-15,0-2-36 0,-2-13 7 16,-4 0-21-16,0-3-7 16,4 1 28-16,-2 3 0 15,2 5-8-15,-3 3 37 16,3 3-29-16,2 3 0 16,-2 0 14-16,0 0-41 15,-5 0 25-15,-4 13 2 16,-2 11-10-16,-3 3 28 15,3 8-18-15,3 4 0 16,6-4 4-16,4 1-23 16,0-3 19-16,0-10 0 15,4-7-3-15,12-6 20 16,-1-6-17-16,8-4 0 0,-1 0 12 16,7-6-1-16,3-18-11 15,-3-2 0-15,-2-4 0 16,-6 2 27-16,-5-3-27 15,-5 4 0-15,-1 1 9 16,-6 2-23-16,-2 5 14 16,-2 6 0-16,0 4 0 15,0 6 24-15,0 1-24 16,0 2 0-16,0 0-13 16,0 5-5-16,0 16 3 15,0 6 15-15,0-4-9 16,0 0 30-16,0-2-21 0,0-5 0 15,17-4 8-15,10-6-39 16,4-6 31-16,6 0-58 16,-2-18 35-16,-1-10-152 15,-10 2-3-15,-11-1 119 16,-6 4 59-16,-7 1 228 16,0-2-212-16,2 2-15 15,0 5 77-15,-2 3-39 16,0 6 36-16,0 2-9 15,0 5-47-15,0 1 24 16,0 0-43-16,0 0 0 16,0 0-2-16,0 0 18 15,0 0-20-15,0 3 4 0,0 17-2 16,0 12-17-16,0 5 19 16,0 6 0-16,5 8-10 15,6 2 30-15,2 5-20 16,1 0 0-16,-5-2 7 15,1-5-24-15,2-3 17 16,-1-2 0-16,1-5-6 16,-4-12 22-16,-1-4-16 15,-3-9 0-15,-4-6 7 16,0-3-22-16,0-4 15 16,0-1 0-16,0 0 3 15,0 2 19-15,0-1-22 16,0 4 5-16,-13 1 10 15,-5 2 6-15,-1-3-11 0,-2-2-9 16,-3-5 42-16,1 0-32 16,4 0 25-16,-4 0 1 15,3-22-22-15,7-10 42 16,4-12-53-16,9-6-4 16,0-7 19-16,11-1 7 15,16 0-26-15,6 4 0 16,-6 8 14-16,0 10-50 15,-10 12 32-15,-5 12-67 16,1 9-12-16,-5 3-195 16,2 0-774-16</inkml:trace>
  <inkml:trace contextRef="#ctx0" brushRef="#br0" timeOffset="23409.2">813 7115 491 0,'0'0'318'16,"0"0"-164"-16,0 0-85 16,0 0 63-16,0 0-85 15,0 0 25-15,0 0-24 16,-14 0-14-16,43 0-9 16,12 0-25-16,8 0 1 15,2-2-27-15,-7-1 32 16,-1 3-6-16,-5 0 0 15,-7 0-33-15,2 0 29 16,-3 0-46-16,-6 0-107 16,-9 0-102-16,-15 0-386 15</inkml:trace>
  <inkml:trace contextRef="#ctx0" brushRef="#br0" timeOffset="26294">2263 6490 707 0,'0'0'95'15,"0"0"61"-15,0 0-121 16,0 0-3-16,0 0-64 16,0 0 22-16,-37 49 10 15,18-1-13-15,-6 10 39 16,-2 8-26-16,-4 5 29 16,0-4-20-16,-3-4 37 15,5-11-43-15,2-8-3 0,1-10 6 16,5-10 33-1,8-8-39-15,5-8 0 0,3-6 18 16,2-2 28-16,-1 0 23 16,0-2-1-16,-3-14-52 15,3 2 28-15,2 2-43 16,2 4-1-16,0 5 28 16,0-2-20-16,0 4-8 15,0 1 0-15,8 0-13 16,15 0 14-16,4 3-1 15,2 11 0-15,0 4 11 16,-6-2-35-16,0 1 24 16,-5-6 0-16,-3-4-10 15,-5-2 32-15,-4-5-22 16,3 0 0-16,0 0 12 0,5-9-30 16,3-14 18-16,-1-7 0 15,-1-5-7-15,-1 0 15 16,-3-5-8-16,-3-3 0 15,4-1 0-15,-3-2-42 16,-3 3 35-16,2 0 7 16,-6 6-34-16,-2 5 43 15,0 1-9-15,0 7 0 16,0 4 12-16,0 2-33 16,0 2 21-16,-4 4 0 0,-4 0-5 15,2 3 39 1,-3 0-34-16,3 3 0 0,-2 4 17 15,2-1-39-15,3 3 22 16,-3 0 0-16,-3 0-14 16,-2 3 5-16,-2 14 9 15,1 2 0-15,3 5 10 16,1 8-43-16,-2 9 33 16,4 14 0-16,3 3-14 15,3 7 33-15,0-5-19 16,0-7 0-16,7-10 5 15,11-13-29-15,2-8 24 16,-2-12 0-16,2-8-7 16,-3-2 37-16,6-2-30 15,-3-19 0-15,3-6 18 0,-6-4-32 16,-1 5 14-16,-1-6 0 16,-3 5-16-16,3-1-45 15,-1 3 41-15,1 1-2 16,-4 3 20-16,1 3-26 15,-6 6 28-15,-1 1 0 16,-5 10 5-16,0 1 26 16,0 0-30-16,0 0-1 15,0 3 1-15,0 20-32 16,0 5 31-16,0 4 0 16,0 1-10-16,0 3 33 15,0-1-23-15,0 0 0 0,0-2 12 16,0-8-28-16,0 1 16 15,4-11 0-15,3-5-10 16,2-3 40-16,2-7-30 16,1 0 0-16,3-3 17 15,-1-11-21-15,3-6 4 16,-1-6 0-16,3-6-2 16,4-6 25-16,-1-3-23 15,3-7 0-15,-3 4 1 16,-2 5-33-16,-7 6 32 15,-1 10 0-15,-10 9-14 16,-2 7 56-16,0 4-42 16,0 3 20-16,0 0 12 15,0 0-36-15,-9 0 4 16,-13 10 0-16,-5 11-32 0,-2 4 29 16,6 1 3-1,10-1 0-15,13-4 9 0,0-1-48 16,15-3 39-16,24-1 0 15,5 2-18-15,3-3 26 16,-9-6-8-16,-11 0 0 16,-12-5 9-16,-8-4-38 15,-4 1 29-15,-3 2 0 16,0 1-14-16,0 2 42 16,-12 1-28-16,-8 5 0 15,-2-1 27-15,-1-1-32 16,5-5 5-16,5 0 0 0,9-5 47 15,0 0-41-15,1 0 64 16,1 0-70-16,-5 0 29 16,5 0-68-16,2 0-21 15,0 0-165-15</inkml:trace>
  <inkml:trace contextRef="#ctx0" brushRef="#br0" timeOffset="26692.77">2919 6508 772 0,'0'0'196'0,"0"0"-125"0,0 0 70 15,0 0-88-15,0 0 0 16,0 0 18-16,-2-23-43 15,2 23-16-15,0 0-12 16,0 0 16-16,0 0-57 16,0 10 41-16,-2 22 0 15,0 16-27-15,2 13 53 16,0 14-26-16,0 3 0 16,0 11 17-16,0 5-44 15,0 11 27-15,0 7 0 0,0 4-14 16,0-4 35-1,0-9-21-15,0-15 0 0,2-14 17 16,7-16-36-16,-2-17 19 16,-2-15 0-16,-1-17-7 15,2-9 7-15,5 0-49 16,1-30-36-16,-1-18-288 16</inkml:trace>
  <inkml:trace contextRef="#ctx0" brushRef="#br0" timeOffset="27009.2">2880 6854 872 0,'0'0'211'16,"0"0"-147"-16,0 0-23 15,0 0-11-15,0 0-1 16,0 0-29-16,66-125 0 15,-50 125 10-15,2 0-44 16,0 13 34-16,-1 11 0 16,-3-1-21-16,-7 2 33 15,-5-2-12-15,-2 0 0 16,0 3 14-16,-25 0 13 16,-8 0-18-16,-3 0 15 15,3-8-4-15,8-4 2 16,10-6-22-16,8-6 0 0,7-2-109 15,2 0-12-15,27-14-401 16</inkml:trace>
  <inkml:trace contextRef="#ctx0" brushRef="#br0" timeOffset="29370.45">3205 6892 725 0,'0'0'98'16,"0"0"-82"-16,0 0 170 16,0 0-160-16,0 0 49 15,0 0-56-15,98-85-4 0,-78 49 10 16,-6-4-25-16,-4 3 0 16,-5 0-5-16,-2 7 26 15,-3 10-21-15,0 5 0 16,0 8 14-16,0 5-20 15,0 2 6-15,0 0 0 16,0 0-12-16,-10 0 10 16,-3 7 2-16,-1 16 0 15,-3 0 12-15,1 4-33 16,3-1 21-16,1 0 0 16,6 4-13-16,2 3 30 15,1 4-17-15,3 2 0 0,0 2 14 16,0-6-32-16,15-3 18 15,8-6 0-15,2-8-12 16,4-8 30-16,2-10-18 16,2 0 0-16,1-10 16 15,-1-18-19-15,-6-9 3 16,-2-4 0-16,-7-7-9 16,-5-2 23-16,-5-5-14 15,-3 7 0-15,-5 6 21 16,0 14-19-16,0 14 27 15,0 10 13-15,0 4-1 16,-2 0-36-16,-9 25-5 16,-2 12 0-16,-1 11 9 0,3 2-25 15,7-4 16 1,4-5 0-16,0-11-11 0,0-9 29 16,6-6-18-16,7-9 0 15,5-6-41-15,3 0 35 16,3-12-34-16,2-14-51 15,-1-6 28-15,-4 1-154 16,-6 5 55-16,-6 7 108 16,-4 6 54-16,-3 6 31 15,-2 2 25-15,2 5 41 16,-2 0-26-16,0 0-71 16,2 0 0-16,0 8-5 0,2 13 10 15,-1 3 57 1,1 0-34-16,-2 3-5 0,3 2 20 15,2-3-24-15,-3-3-19 16,5-2 0-16,-3-5 20 16,2-2-30-16,0-6 10 15,1-6 0-15,5-2 13 16,3 0 5-16,4-10-11 16,3-15-7-16,-2-2 27 15,0-7-41-15,1-7 14 16,-3-4 0-16,-5-1-16 15,2-3 25-15,-9 8-9 16,1 6 0-16,-5 10 14 16,0 10-27-16,4 5 13 15,-2 3 0-15,3 4-12 0,3 1 18 16,-6 2-6 0,3 0 0-16,-7 3-1 0,0 22-9 15,-2 5 10-15,0 4 0 16,0 2 22-16,0 1-2 15,-2-3-20-15,-4-5 0 16,-3-2 27-16,-1-6-19 16,-1-6 12-16,5-7-10 15,2-4 63-15,2-4-65 16,2 0 62-16,-6 0-14 16,4-10-42-16,-2-9 14 15,2 5-28-15,-1 4 0 0,3 5 17 16,0 2 8-16,0 2-25 15,0 1 0-15,0 0 14 16,0 0-37-16,0 0 23 16,0 4 0-16,0 11-28 15,0 8 42-15,0 2-14 16,7-6 0-16,3-1 17 16,0-4-28-16,3-7 11 15,1 0 0-15,-1-7-23 16,1 0-9-16,1 0 32 15,1-12-7-15,6-16-21 16,5-9 18-16,-3-6-22 16,1-6 32-16,-4 1-38 0,-6 4 51 15,-7 12-13 1,-2 12 0-16,-4 14 26 0,-2 6-27 16,0 0 1-16,0 0 0 15,0 2-27-15,0 22 27 16,0 6 0-16,0 2 0 15,0 3 20-15,-2-3-31 16,2-6 11-16,0-1 0 16,0-2-14-16,0-5 25 15,0-6-11-15,0-5 0 16,0-2 18-16,4-5-23 16,9 0 5-16,1-3 0 0,5-16-15 15,2-3 9 1,-3-4 3-16,1-2-10 0,2-4-21 15,1-1 26-15,0 4 8 16,-4 3 0-16,-5 11-12 16,-6 7 19-16,-2 7-7 15,-5 1 0-15,2 0-1 16,0 15-2-16,-2 5 3 16,2 3 0-16,0-4 24 15,0 0-11-15,3-1-13 16,1-2 0-16,2-2 28 15,0-3-31-15,1-2 3 16,1-1 0-16,-2-6-9 16,3-2 19-16,1 0-10 15,-2 0 0-15,3 0 34 0,-1-15-37 16,-1-2 3-16,-2-4 0 16,-4 0-11-16,-5-4 17 15,0 1-6-15,0 0 0 16,-10 4 22-16,-5 2-30 15,1 6 8-15,1 6 0 16,-1 6-30-16,1 0 24 16,-5 0 6-16,1 6-1 15,-3 14 12-15,2 2-21 16,2 6 10-16,5-2 0 16,7 2-21-16,4 1 25 15,0 3-4-15,0-4 0 0,0 0 15 16,9-9-18-16,6-2 3 15,3-7 0-15,0-4-11 16,0-6 16-16,0 0-5 16,-1 0 0-16,6-20 32 15,1-8-34-15,1-4 2 16,4-4 0-16,0-4-26 16,2-1 20-16,-5 6 6 15,-1 4-1-15,-9 11 13 16,-5 10-14-16,-7 8 2 15,-2 2-12-15,0 8-7 16,2 18 1-16,-2 8 18 16,0 5-1-16,-2-3 14 15,0-2-13-15,0-7 0 0,0-2 1 16,0-7-11-16,0-4 11 16,0-8-1-16,0-2 0 15,2-4 22-15,-2 0-22 16,4 0 2-16,3 0 9 15,4-18 11-15,5-8-21 16,2-6-1-16,-1-3 0 16,4 0 15-16,-2-4-15 15,-1 5 0-15,-2 2 1 16,-3 8-16-16,-2 8 15 16,-6 8 0-16,0 8-3 0,-5 0 3 15,0 0-8 1,0 12 8-16,0 8 0 0,0 6-14 15,4 1 14-15,0-1 0 16,3-2-2-16,1-5 26 16,2-1-24-16,3-5 0 15,1-5 14-15,1-4 2 16,5-4-11-16,5 0-5 16,4-2 3-16,-3-12 23 15,-6-5-26-15,-4 1 0 16,-7-3-50-16,-5-8-49 15,-4-5-360-15</inkml:trace>
  <inkml:trace contextRef="#ctx0" brushRef="#br0" timeOffset="29620.97">4610 6399 515 0,'0'0'176'0,"0"0"-158"15,0 0 49-15,0 0-63 16,0 0 43-16,0 0 128 16,-23 29-2-16,23-29-5 15,0-15-118-15,9-2-27 0,0 3-42 16,-2 2 19-16,-7-2-227 15</inkml:trace>
  <inkml:trace contextRef="#ctx0" brushRef="#br0" timeOffset="30369.54">2427 6435 476 0,'0'0'25'16,"0"0"-1"-16,0 0-24 15,0 0 3-15,0 0 4 16,0 0 54-16,44 22-51 16,-36-26 90-16,-4-12-34 15,-4 0-22-15,0-1 168 16,0 5-96-16,0 4-111 16,-4 5 91-16,-2 3-88 15,2 0-5-15,0 18-6 0,2 24-41 16,2 5 28-1,0-3-413-15</inkml:trace>
  <inkml:trace contextRef="#ctx0" brushRef="#br0" timeOffset="31500.89">820 9796 513 0,'0'0'310'0,"0"0"-218"15,0 0-40 1,0 0 24-16,0 0-61 0,0 0 28 16,-13-3 22-16,11 1-51 15,-1 2 104-15,0-2-98 16,3 2 8-16,0 0 25 15,0 0-24-15,0 0-13 16,0-3-16-16,29-2 21 16,23-2-44-16,10-2 23 15,9 0 0-15,-15 0-13 16,-15 5-52-16,-17 3 65 16,-12-3 0-16,-8 1 4 0,-4 3-20 15,0 0 16 1,0 0 0-16,0 0-5 0,6 0-134 15,1 0-368-15</inkml:trace>
  <inkml:trace contextRef="#ctx0" brushRef="#br0" timeOffset="35676.87">2012 9339 235 0,'0'0'282'0,"0"0"-35"15,0 0-185-15,0 0 135 16,0 0-92-16,0 0-73 0,-21-58 96 16,21 55-87-16,0 3 6 15,-4-2-9-15,4 2-3 16,0 0-26-16,0 0-9 15,0 0 18-15,0 0-38 16,0 0 20-16,0 0 0 16,0 5-16-16,0 21 6 15,0 11 10-15,-2 11 0 16,2 8 10-16,-2 11-26 16,0 3 16-16,-5 4 0 15,3 5-10-15,0-2 28 0,0-4-18 16,1-11 0-16,3-15 8 15,0-13-23-15,0-13 15 16,0-9 0-16,0-7-6 16,0-5-107-16,13 0-22 15,2-13-107-15,1-23-526 16</inkml:trace>
  <inkml:trace contextRef="#ctx0" brushRef="#br0" timeOffset="35976.69">1964 9460 974 0,'0'0'111'16,"0"0"18"-16,0 0-92 0,0 0-20 16,0 0-13-16,0 0 25 15,81-148-29-15,-54 138 0 16,-6 6 4-16,-3 4-25 15,-7 0 21-15,0 0 0 16,-2 4-15-16,-7 13 6 16,-2 8 9-16,0 3 0 15,0 6 2-15,-18 6-17 16,-13 4 15-16,-2 3 0 16,-1-3-3-16,7-1-14 0,5 1-59 15,7-3-243 1,5-5-269-16</inkml:trace>
  <inkml:trace contextRef="#ctx0" brushRef="#br0" timeOffset="36810.22">2106 9990 476 0,'0'0'212'0,"0"0"-178"16,0 0 56-16,0 0 4 15,0 0 7-15,0 0-8 16,122-68-91-16,-101 39 59 16,-3-4-47-16,-5 3 5 15,-2-2-11-15,-2-1-8 16,-4 6 0-16,-1-2-7 16,-4 7 7-16,0 3 0 0,0 7 0 15,0 3 11-15,0 5-14 16,0 4 8-16,0 0-3 15,0 0-2-15,0 0-5 16,-7 0 5-16,-7 14 0 16,1 6 4-16,1 0-30 15,4 6 26-15,2 3 0 16,3 5-11-16,3 5 27 16,0 5-16-16,0 1 0 15,0-3 8-15,19-8-21 0,-2-10 13 16,3-10 0-1,3-10 4-15,-4-4 23 0,6 0-19 16,0-21 25-16,-1-12-22 16,0-11 2-16,-1-9-13 15,1-9 0-15,1 3-7 16,-8 0 28-16,-1 11-21 16,-7 8 0-16,-5 14 10 15,-4 14-23-15,0 6 32 16,0 6-8-16,0 0-3 15,0 0-4-15,-4 21-4 16,-7 11 0-16,3 2 8 16,2 1-31-16,6 0 23 15,0-8 0-15,0-3-13 0,0-8 31 16,12-6-18-16,-1-7 0 16,1-3-22-16,5 0-6 15,3-15 24-15,2-9-39 16,10-1-15-16,-4-3-140 15,-3 8 2-15,-7 3 109 16,-11 11 87-16,-7 3 32 16,0 3 30-16,0 0-23 15,0 0 12-15,0 0-31 16,0 14 68-16,0 11-14 16,0 6-62-16,0 6 49 15,0 2-57-15,4 1 11 16,0-1 27-16,2-6-20 0,0-6-9 15,3-6-11-15,1-10 22 16,4-4-9-16,4-7-6 16,2 0-9-16,5-7 32 15,-1-16-24-15,1-9-16 16,-8-6-282-16</inkml:trace>
  <inkml:trace contextRef="#ctx0" brushRef="#br0" timeOffset="38332.5">3087 9705 695 0,'0'0'302'0,"0"0"-226"16,0 0-56-16,0 0-10 16,0 0 29-16,0 0-36 0,0 0 19 15,0 0-5-15,0 0 6 16,0 0-23-16,0 4 0 15,0 2 8-15,0 2-25 16,0 0 17-16,0-1 0 16,0-3-6-16,0-3 25 15,2-1-19-15,-2 0 3 16,2 0 10-16,-2-5 89 16,3-12-102-16,-3-3 0 15,0 4 1-15,0-1 20 0,0 6-21 16,0 1 0-16,0 4 13 15,-3 1-23-15,1 2 10 16,0 3 0-16,0 0-4 16,0 0 16-16,-6 0-12 15,-2 0 0-15,-1 10-7 16,-3 8-14-16,1 3 21 16,3 4 0-16,4 3-11 15,4 4 15-15,2 4-4 16,0 1 0-16,0-5 8 15,6-4-27-15,6-9 19 16,1 1 0-16,3-9-5 0,1-5 23 16,6-2-18-1,-1-4 0-15,5 0 12 0,4-9-18 16,-2-16 6-16,0-8 0 16,-3 0 3-16,-1-2 20 15,-7 3-23-15,-3 4 0 16,-1 1 9-16,-5 3-23 15,-3 1 14-15,-1 5 0 16,-5 4-3-16,0 2 24 16,0 1-21-16,0 6 0 15,0-2 16-15,-2 5-35 16,-7 2 19-16,0 0 0 16,-2 0-21-16,-5 2 14 15,0 15 7-15,1 5 0 16,1 4-3-16,4 2-18 0,1 7 21 15,2-1 0-15,2 1-15 16,5 2 34-16,0-5-19 16,0-6 0-16,0-6 7 15,12-5-22-15,5-4 15 16,1-5 0-16,5-6-10 16,1 0 25-16,3-18-15 15,4-16 0-15,0-10 12 16,0-5-23-16,-2 5 11 15,0 7 0-15,-4 4-9 16,-5 11 24-16,-5 6-15 16,-5 8 0-16,-8 8 8 15,0 0-31-15,0 0 23 16,-2 14-6-16,0 10-16 0,0 13 20 16,3 0 2-16,1 3 0 15,5 5 10-15,0-10-23 16,0-4 13-16,-3-9 0 15,1-10-5-15,-5-7 22 16,3-5-17-16,-5 0 0 16,2 0 12-16,0 0 9 15,3-15-21-15,3-13 1 16,4-8-6-16,1-1 17 16,5-1-12-16,0 6 0 15,2 6 9-15,-3 4-21 0,-3 10 12 16,-5 7 0-16,-3 5-10 15,0 0 4-15,-2 0 6 16,2 12-3-16,-1 11-8 16,3 2-1-16,0 4 12 15,3 3 0-15,-3-2-10 16,4-2 24-16,-1-5-14 16,-5-12 0-16,3-4 13 15,0-7-15-15,2 0 9 16,5 0 3-16,4-18 25 15,4-12-19-15,1-7-16 16,0-1 0-16,-4-4 14 16,0-1-26-16,-3 2 12 15,-5-5 0-15,-4 0-16 0,-2-4 27 16,-7 1-11-16,0 5 0 16,0 5 17-16,0 10-22 15,-2 12 5-15,-6 5 0 16,4 7 24-16,2 3-8 15,2 2-8-15,-2 0-8 16,2 0 20-16,-2 0-44 16,-3 0 24-16,-1 5 0 15,-6 12-23-15,-1 7 32 16,-1 9-9-16,6 2 0 16,-1 11 6-16,5 5-21 15,4 2 15-15,0 5 0 16,0 0-11-16,0 0 20 0,13-9-9 15,1-10 0-15,1-11 15 16,1-12-18-16,1-10 3 16,6-6 0-16,1 0 39 15,5-15-26-15,-2-4-4 16,-5-5-9-16,-2-3-64 16,-5-7 31-16,1-6-367 15</inkml:trace>
  <inkml:trace contextRef="#ctx0" brushRef="#br0" timeOffset="38536.37">3860 9701 856 0,'0'0'260'15,"0"0"-122"-15,0 0-130 16,0 0-4-16,0 0-4 15,0 0 19-15,218-135-25 16,-189 116 6-16,-6 3-59 16,-12 5-63-16,-9-1-277 15</inkml:trace>
  <inkml:trace contextRef="#ctx0" brushRef="#br0" timeOffset="40232.18">4335 9729 244 0,'0'0'342'0,"0"0"-181"16,0 0-26-16,0 0-16 15,0 0-63-15,0 0 34 16,0-18-52-16,0 8-16 16,0 0 3-16,3 1-10 15,-3-2 23-15,0 1-6 16,0 0-18-16,0 2 52 16,0 1-65-16,0 2 22 0,0 3-3 15,0 0 4-15,0-1-10 16,0 3-14-16,0 0 5 15,0 0-22-15,0 0 17 16,0 0-3-16,0 7-5 16,-3 11 0-16,-5 4 8 15,0 6 0-15,4 2 0 16,4 1-15-16,0-2 15 16,0-4 0-16,0-6 0 15,6-5 15-15,8-3-15 0,-1-11 0 16,6 0 4-16,-2-11 6 15,5-18-6-15,1-5-4 16,-3-7 0-16,-2-1 10 16,-4 0-17-16,-4-4 7 15,-1-1 0-15,-5 1-20 16,2 0 20-16,-2 4 0 16,-4 9-7-16,0 4 25 15,0 7-18-15,0 10 0 16,0 4 2-16,0 4-6 15,0 4 4-15,0 0 0 16,0 0-2-16,0 0-19 0,0 0 19 16,0 16 2-16,-8 9 0 15,4 9-22 1,0 3 22-16,4 10 0 0,-2 1-4 16,2 2 16-16,0 2-12 15,0-3 0-15,0 4 2 16,4-4-19-16,10-8 17 15,-1-6 0-15,5-12-1 16,-3-8 15-16,3-7-14 16,5-8 0-16,1 0 7 15,0-11 0-15,1-15-7 16,-2-3 0-16,-4-5 0 16,-1 2 11-16,1-2-21 0,-4 5 10 15,-1 0-27 1,-4 8 4-16,-3 3 7 0,-5 2 16 15,-2 2-8-15,0 6 23 16,0 0-15-16,0 4 0 16,0 0 5-16,0 0-13 15,-2 4 8-15,-5 0 0 16,-1 0-5-16,-2 0-7 16,1 12 9-16,-1 8 3 15,2 4 0-15,0 3-22 16,8-1 22-16,0 1 0 15,0 1-6-15,0 0 7 0,4-2-1 16,12-6 0 0,1-6 1-16,4-5-9 15,5-9 8-15,8-2 0 16,3-27-3-16,6-7 20 0,2-3-22 16,-6-7 5-16,0 8 0 15,-10-3-26-15,-7 4 18 16,-4 6 8-16,-10 1-13 15,-3 6 17-15,-3 5-4 16,-2 5 0-16,0 4 2 16,0 3-6-16,0 4 6 15,0 2-2-15,0 1 0 16,-4 0-2-16,-9 0-2 16,-8 16-4-16,2 5 8 15,1 4-15-15,11-3 15 0,7-1 0 16,0 1-4-16,27 2-2 15,9 3 6-15,-1-3 0 16,0 0 2-16,-5-4-8 16,-12-6 6-16,-7-2 0 15,-9-4-1-15,-2-1 9 16,0 5-8-16,-13-1 0 16,-16 0 9-16,-12-8-20 15,-7-3-6-15,-6 0-229 16,-4-7-663-16</inkml:trace>
  <inkml:trace contextRef="#ctx0" brushRef="#br0" timeOffset="40440.06">4240 9483 1097 0,'0'0'154'0,"0"0"-154"15,0 0-12-15,0 0 7 16,0 0-222-16,0 0-520 16</inkml:trace>
  <inkml:trace contextRef="#ctx0" brushRef="#br0" timeOffset="42014.95">5866 9535 110 0,'0'0'530'0,"0"0"-353"16,0 0-115-16,0 0-51 0,0 0 0 16,0 0-11-16,0 0 2 15,0 0-16 1,0 0 14-16,0 0 0 0,0 0-4 16,0 4 14-16,0-2-10 15,0 0 0-15,0-2 3 16,0 0-9-16,0 0 16 15,0 0-10-15,0 0 119 16,0 0-55-16,0 0 22 16,0-12-86-16,0-2 15 15,0 3-22-15,0-2 9 16,-2 5-2-16,-2-1 18 16,2 4-2-16,-3 1-1 15,5 2-13-15,-2 2 6 16,2 0-16-16,-4 0 4 0,-4 0 2 15,0 11-15-15,-3 12 26 16,-1 1-12-16,4 2 3 16,-1 3 0-16,-3 3-12 15,6-1 12-15,-1 1 0 16,5 2 0-16,2-6 15 16,0-3-17-16,0-10 2 15,0-6-4-15,5-7-16 16,3-2 13-16,8 0 7 15,5-19-11-15,0-8 17 0,2-6-22 16,-5 1-4 0,-5 0 6-16,-2 4-4 0,-2 3 20 15,-4 8-2-15,-1 5 3 16,-2 8 14-16,-2 4 3 16,0 0-20-16,0 7-12 15,0 16-2-15,0 9 18 16,0 5-4-16,0-2 0 15,0 0 22-15,0-4-23 16,0-11 1-16,0-6 0 16,0-5-7-16,0-6 8 15,0 0-1-15,0-3 0 16,7 0 24-16,4-5-20 16,4-15-4-16,6-5 13 15,-6-5-33-15,3 3 19 0,-3 1-2 16,4 2-11-16,-3 4 19 15,-6 6-5-15,-1 6 0 16,-5 4 2-16,1 4-15 16,-2 0 13-16,-1 0 0 15,0 19-12-15,0 6 31 16,-2 3-10-16,0 0-9 16,0-2 10-16,0 1-17 15,2-9 10-15,1-5-3 16,-1-7 3-16,0-3 17 15,0-3-17-15,4 0-3 16,6-5 12-16,3-11 1 0,4-2-13 16,-4-1 0-16,1-4 0 15,-1 2-36-15,1-10 29 16,-1 4-3-16,-1-4 10 16,-5 7-20-16,-5 4 20 15,-2 10 0-15,0 3 7 16,-2 6 13-16,0 1-20 15,0 0 0-15,0 0-10 16,0 9-1-16,0 5 16 16,6 3-5-16,-4-1 15 15,4-5 2-15,-2 1-11 16,3-3-6-16,-1-4 8 16,2-2-14-16,-2 1 6 15,5 0 0-15,5-2 10 16,1 0 10-16,6-2-20 0,0 0 0 15,-1 0-11-15,0 0-42 16,-2-12-443-16</inkml:trace>
  <inkml:trace contextRef="#ctx0" brushRef="#br0" timeOffset="42703.56">6655 9569 452 0,'0'0'331'16,"0"0"-267"-16,0 0 10 16,0 0 47-16,0 0-66 0,0 0 31 15,0 0-5-15,0 0-55 16,0 0 43-16,0 0-49 16,-2-5-13-16,-6-7-4 15,-3 3 15-15,-3-2-18 16,1 2 0-16,-1 3 6 15,3-3-21-15,0 4 15 16,0 5 0-16,0 0-13 16,-1 0 14-16,1 0-1 15,1 8 0-15,0 6-1 16,1 2-20-16,3 4 21 16,0 2 0-16,0 5-8 15,2-1 14-15,4 1-6 0,0-3 0 16,0-8 5-16,0-5-19 15,0-8 14-15,12-3 0 16,3 0-1-16,7-23 23 16,1-14-22-16,1-3 0 15,0-4-12-15,-3-4 4 16,-3-3-9-16,-3 0 17 16,-4-2-13-16,-2 2 21 15,-2 2-8-15,-3-1 0 16,-4 6 9-16,0 6-21 15,0 10 12-15,0 12 0 16,0 7 22-16,0 9-6 0,-2 0-20 16,-9 0 4-16,-3 5-27 15,1 15 12-15,-3 1 15 16,6 4 0-16,1 3-13 16,-1 3 25-16,4 10-12 15,4 5 0-15,2 5 7 16,0 2-19-16,0-1 12 15,0-4 0-15,18-3-12 16,1-9 24-16,10-13-12 16,0-9 6-16,3-9 2 15,1-5 44-15,2 0-47 16,0-22-1-16,-4-7-4 16,-7-5-39-16,-8-4-203 15</inkml:trace>
  <inkml:trace contextRef="#ctx0" brushRef="#br0" timeOffset="43672.57">7305 9228 390 0,'0'0'163'0,"0"0"-89"15,0 0 17-15,0 0-13 16,0 0 55-16,0 0-19 16,0 0-112-16,0 0 16 15,0 0-18-15,0 7 0 16,0 12-20-16,0 3 17 15,0 9 3-15,0 2 0 16,0 8 23-16,0-4-20 0,0 2-3 16,6-3 0-16,5-9 5 15,3-4 3-15,1-7-8 16,3-11 18-16,7-5 22 16,-1 0 89-16,3-21-82 15,-3-7-47-15,-3-6 23 16,-2-4-20-16,-1-5-3 15,-5-3 0-15,-1 2 17 16,-8 2-23-16,-4 0 6 16,0 5 0-16,-2 2-2 15,-14 7 12-15,-1 10-10 16,-1 7 0-16,0 10 25 16,-6 1-26-16,-1 0 1 15,-4 12 0-15,0 11-23 16,6-2 26-16,6 1-3 0,5-2 0 15,8 1-2-15,4-1-5 16,0-1 7-16,0-1 0 16,18 6-15-16,2 4 18 15,11 4-3-15,5 9 0 16,4 1 10-16,2 4-13 16,-3-2 3-16,-8-7 0 15,-12-2-6-15,-5-9 6 16,-12-6 0-16,-2-4-2 15,0 3 17-15,0-7-15 0,-18 3 0 16,-1-5 4 0,1-3-16-16,1-7-25 0,7 0-78 15,8-19-228-15</inkml:trace>
  <inkml:trace contextRef="#ctx0" brushRef="#br0" timeOffset="44256.79">7670 9385 601 0,'0'0'190'0,"0"0"-23"15,0 0-87-15,0 0 7 0,0 0 16 16,0 0-63-16,0-29 17 15,0 29-57-15,0 0 6 16,0 0-15-16,0 0 9 16,0 2 0-16,0 17-10 15,3 8 16-15,-1 5-6 16,0 3 0-16,2-3 0 16,3-4-10-16,-1-7 10 15,4-9 0-15,-4-3 0 16,3-9 16-16,3 0-16 15,0 0 0-15,7-21-1 16,0-4-14-16,-1-8-51 0,-3 4-1 16,-5 0 44-1,-8 6 1-15,-2 0 22 0,0 3 0 16,5 4 0-16,-3-2 16 16,2 4-9-16,2 4 6 15,-3 0 34-15,0 8-41 16,-3 0 55-16,0 2-39 15,0 0-13-15,0 0-18 16,0 0 4-16,0 14 5 16,0 6-10-16,-3 6 27 15,3 6-17-15,0 4 0 16,0 5 8-16,18 0 9 16,9-5-12-16,2-7-5 15,2-12 0-15,2-6 20 16,1-11-20-16,-1 0 0 0,0-8-33 15,1-19-91-15,-7-4-330 16</inkml:trace>
  <inkml:trace contextRef="#ctx0" brushRef="#br0" timeOffset="45464.38">8234 9390 740 0,'0'0'244'0,"0"0"-153"15,0 0-76-15,0 0 45 16,0 0-23-16,0 0-16 15,0-9 55-15,-2 2-71 0,-7 1-5 16,-2 1 21 0,-1 0-4-16,-1 0 5 0,0-2-22 15,2 1 5-15,0 2-13 16,-1 2 8-16,4 2 0 16,-3 0-1-16,-1 0 4 15,-5 10-8-15,3 11 5 16,-1 4 0-16,1 6-15 15,3-2 15-15,5 4 0 16,0-3 0-16,6-4 11 16,0-4-11-16,0-8 0 15,0-4 2-15,0-5-14 16,0-5 12-16,0 0 0 16,12 0-1-16,1-1 29 15,5-17-20-15,5-6-8 0,-2 0 4 16,-2-2-15-16,-4 0 11 15,-1 1 0-15,-4 4 0 16,-1 2 14-16,1 7-14 16,-6 6 0-16,0 3 3 15,-4 3-24-15,2 0 21 16,1 5 0-16,-1 16-18 16,2 3 33-16,1 3-15 15,0 0 0-15,3 1 1 16,3-6-14-16,3-9 13 15,1-1 0-15,-1-12-1 16,3 0 25-16,2 0-19 0,-1-15-5 16,-1-5 12-1,-1-3-17-15,-5-2 5 0,-5-1 0 16,-1-4-1-16,-5 2 17 16,0-2-16-16,0-1 0 15,0 7 5-15,0 8-17 16,0 8 40-16,0 6-27 15,0 2 7-15,0 0 15 16,-5 12-23-16,-1 9 0 16,-1-1 7-16,3-3-21 15,4-3 14-15,0-6 0 16,0-4-1-16,0 0 15 16,4-4-14-16,9 0 0 15,3 0 1-15,2-4-24 16,0-10-10-16,0 0 0 0,-5 0 29 15,0 4-31-15,-3 2 35 16,-4 5 0-16,-2 3 3 16,1 0-31-16,-3 11 7 15,-2 19 21-15,0 10-7 16,0 0 38-16,0-4-29 16,0-4-2-16,2-9 13 15,0-7-6-15,4-11-6 16,-2-2-1-16,4-3 4 15,5 0 24-15,8-20-12 0,1-9-16 16,1-6 9 0,-4-5-24-16,4-5 15 0,-3-1 0 15,0-1 0-15,-4 3 17 16,-1-2-17-16,-6 0 0 16,0 3 0-16,-5 2-13 15,-1 6 13-15,-3 7 0 16,0 10-4-16,0 5 37 15,0 10-14-15,0 0-17 16,-9 3 17-16,-3 0-26 16,-3 0 7-16,2 10 0 15,1 2-3-15,4 4 18 16,1 5-15-16,2 3 0 16,3 10 3-16,2 7-26 15,0 2 23-15,0 5 0 0,0 2-5 16,0-3 26-1,16 2-21-15,-1-6 0 0,5-11 4 16,-1-8-21-16,0-10 17 16,4-10 0-16,-1-4 0 15,7 0 29-15,0-18-29 16,2-9 0-16,-2-2-37 16,-9-5-8-16,-4 1-193 15,-7-1-529-15</inkml:trace>
  <inkml:trace contextRef="#ctx0" brushRef="#br0" timeOffset="45648.28">8662 9307 527 0,'0'0'400'16,"0"0"-299"-16,0 0-15 15,0 0 63-15,0 0-118 16,0 0-30-16,149-93-1 15,-110 65-13-15,-6 2 5 16,-2 4-157-16,-7 2-220 16</inkml:trace>
  <inkml:trace contextRef="#ctx0" brushRef="#br0" timeOffset="46888.65">8967 9435 130 0,'0'0'377'16,"0"0"-206"-16,0 0-72 16,0 0-25-16,0 0 31 15,0 0-88-15,18-70 15 16,-11 49-32-16,-1-4 8 15,-1 2-16-15,0-1 8 16,-1 1 0-16,-2 9-1 16,0 1 24-16,-2 6-23 0,0 4 42 15,3 1-34-15,-3 2 17 16,0 0-25-16,0 0 0 16,0 0-6-1,0 16 16-15,0 2-10 0,0 2 0 16,0 2 3-16,0-1-8 15,0 0 9-15,0-3-4 16,4-6 4-16,8 0 20 16,-2-8-24-16,9-4 0 15,-2 0 7-15,5-4 27 16,-1-18-30-16,-4-2-4 16,-1-4 7-16,-5 0 16 15,-5-2-23-15,1 0 0 0,-2-2 9 16,-5-2-27-16,0 0 18 15,0-1 0-15,0 1 31 16,-7 2-19-16,-2 10 58 16,1 4-25-16,3 8-38 15,1 6 52-15,4 4-53 16,-3 0-3-16,3 0 0 16,-5 0 20-16,1 0-23 15,-2 6 0-15,-3 14 5 16,2 4-31-16,0 7 26 15,3 4 0-15,2 7-8 16,2 3 32-16,0 2-24 0,0-1 0 16,0-2 10-16,4-7-31 15,5-4 21-15,2-10 0 16,2-5-7-16,3-6 32 16,2-10-25-16,4-2 0 15,3 0 11-15,4-12-24 16,0-8 13-16,-2-1 0 15,-6-4-4-15,-2 1 9 16,-6 4-5-16,-6 0 0 16,-1 5 6-16,-3 3-28 15,-1-2 22-15,0 5 0 16,-2-2-12-16,0 4 33 16,0 2-21-16,0 0 0 15,-2 5 2-15,-7 0-34 16,0 0 32-16,-2 0 0 0,-2 2-10 15,1 10 25-15,-1 4-15 16,1 3 0-16,4 2 7 16,3 4-32-16,5 6 25 15,0-2 0-15,0 0-10 16,7-5 30-16,13-4-20 16,3-6 0-16,-4-10 12 15,4-4-25-15,-1 0 13 16,3-18 0-16,3-8 1 15,-1-6 21-15,-2 0-22 16,-3 1 0-16,-5-2 13 16,-3 5-31-16,-3 2 18 0,-3 4 0 15,-6 6-9-15,-2 5 31 16,0 8-22-16,0 3 0 16,0 0-8-16,0 0-18 15,-14 18 26-15,-3 4 0 16,-2 0-11-16,9-3-2 15,2-5 13-15,8 1 0 16,0-3-3-16,14 2-17 16,13 3 20-16,2-2 0 15,0 2-12-15,-5-5 32 16,-6-3-20-16,-7 0 0 16,-9-4 15-16,-2 3-31 15,0 2 16-15,-20 7 0 0,-6-2-7 16,-10-1 26-16,-3 1-38 15,2-8 4-15,-3-5-210 16,5-2-273-16</inkml:trace>
  <inkml:trace contextRef="#ctx0" brushRef="#br0" timeOffset="47124.52">8695 8995 1006 0,'0'0'140'15,"0"0"-66"-15,0 0-64 16,0 0-20-16,0 0-114 15,0 0-135-15</inkml:trace>
  <inkml:trace contextRef="#ctx0" brushRef="#br0" timeOffset="52573.13">955 5432 317 0,'0'0'212'0,"0"0"-113"0,0 0-43 15,0 0 24-15,0 0 30 16,0 0-14-16,3-32 6 16,-3 30-7-16,0-1-47 15,0 3 41-15,0 0-77 16,0 0 10-16,0 0-15 16,0 0 34-16,0 0-36 15,0 0-5-15,0-3 0 16,0 3 3-16,0 0 26 15,0 0-29-15,0 0 4 0,0-2 37 16,0 0-31 0,0 0-10-16,0-1 4 0,0 3-20 15,0-1 26-15,0 1-10 16,0 0 0-16,0 0 16 16,0 0-26-16,0 0 10 15,0 0 0-15,0 4-44 16,0 16 33-16,0 8 11 15,0 2 0-15,0 0 21 16,0-2-40-16,0-2 19 16,0-1 0-16,0-6-41 15,0-5 41-15,0-5 0 16,0-6-2-16,0-3 13 16,0 0-16-16,0 0 5 15,5 0 0-15,3-10 0 0,3-12 9 16,5-4-9-1,-3-2 0-15,1 0 24 0,-1 3-32 16,-3-1 8-16,3 5 0 16,-7 3-20-16,1 6 26 15,-2 5-6-15,-3 4 0 16,0 3 23-16,-2 0-35 16,0 0 12-16,2 0-5 15,0 0-32-15,3 10 31 16,1 6 6-16,-1 4 0 15,-1 0 22-15,1 1-31 16,0 2 9-16,-3 0 0 0,-2-3-24 16,2-5 24-1,-2-2 0-15,2-5-4 0,0-6-36 16,0-2 40-16,5 0 0 16,5-19 1-16,3-13 6 15,5-6-1-15,-3 2-6 16,-3 2 0-16,-3 8 22 15,-1 2-32-15,-2 8 10 16,-1 4 0-16,-1 3-21 16,-2 4 23-16,4 1-2 15,-6 0 0-15,0 4 15 16,-2 0-19-16,0 0 4 16,0 0-13-16,0 0-17 15,0 16 13-15,0 7 17 16,0-3-5-16,2 6 21 0,1-1-22 15,1-1 6-15,0-3 0 16,4 0-8-16,-4-1 10 16,0-3-2-16,3-4 0 15,-1-3 30-15,8-6-30 16,6-4 0-16,4 0-52 16,3-16-273-16</inkml:trace>
  <inkml:trace contextRef="#ctx0" brushRef="#br0" timeOffset="53054">1495 5378 1011 0,'0'0'165'0,"0"0"-165"16,0 0 18-16,0 0-24 16,0 0 6-16,0 0 0 15,2 22-2-15,2-20 39 16,2 0-34-16,0-2 14 15,1 0-6-15,3 0 31 16,4 0-36-16,-3-2-6 16,1-5 0-16,-3-2-5 15,-1-2-1-15,-3 4-1 16,-5-1-35-16,0-1 13 16,0 2 22-16,0 0 7 15,0 2-3-15,0 1 34 0,0 0-18 16,0 4-10-16,-7 0 26 15,-4 0-56-15,-5 0 27 16,1 0 0-16,-3 12-8 16,3 6 3-16,-1 0 5 15,5 2 0-15,-1 4 5 16,8 1-30-16,2 1 25 16,2 6 0-16,0-3-10 15,0 0 26-15,0-5-16 16,11-5 0-16,5-6 7 15,2-8 25-15,3-5-26 16,4 0 46-16,4-8-29 0,2-16 10 16,5-3-66-16,-3-4-4 15,-2-1-146-15,-2 0-291 16</inkml:trace>
  <inkml:trace contextRef="#ctx0" brushRef="#br0" timeOffset="54209.46">1870 5388 560 0,'0'0'89'16,"0"0"-10"-16,0 0-23 15,0 0-44-15,0 0 34 16,0 0-44-16,11 7-2 16,-9-7 6-16,-2 0 21 0,0 0-6 15,0 0 67 1,0 0-51-16,0 0 58 0,0 0-63 15,0 0 0-15,0 0 10 16,0-7-12-16,0-6-30 16,0 1 0-16,-6-3 9 15,-1 4-7-15,2 2 5 16,1 1-7-16,1 5 28 16,1 2-1-16,2 1-11 15,-2 0-16-15,-2 0 9 16,-7 0-40-16,-1 9 22 15,-3 12 9-15,3-1-10 0,2 2 26 16,1 2-16 0,1 0 0-16,2 4 7 0,2 0-27 15,2 0 20-15,2 0 0 16,0-3-8-16,0-7 26 16,0-6-18-16,10-5 0 15,6-4 8-15,5-3-21 16,3 0 13-16,2-22 0 15,1-7-9-15,4-8 32 16,-4 2-30-16,-2-2 7 16,-8 5-4-16,-5 1-26 15,-6 4 30-15,-1 12 0 16,-3 4-9-16,0 8 31 16,-2 3-22-16,0 0 0 15,0 0-20-15,0 10 0 0,0 9 5 16,0 1 15-16,0 1-6 15,0-1 21-15,0 2-15 16,0-1 0-16,8-2 8 16,-4-3-25-16,2-2 17 15,3-5 0-15,3-4-5 16,1-5 24-16,5 0-19 16,1-5 0-16,2-12 18 15,-4-3-21-15,-3-1 3 16,-3-4 0-16,0 1-5 15,-4 1 24-15,2 2-19 16,-1-2 0-16,2 9 9 0,-4 2-25 16,-1 9 16-16,-3 3 0 15,0 0-10-15,0 6-13 16,0 14 23-16,-2 4 0 16,0 4 5-16,0-2-24 15,0 1 19-15,0-1 0 16,0-3-9-16,2-5 29 15,2-1-20-15,2-4 0 16,-2-3 6-16,3-4-20 16,-1-6 16-16,2 0-2 15,2-4 6-15,1-16 30 16,3-6-36-16,-3-2 0 16,1-7-30-16,-1 3 10 0,-5 3 9 15,3 0 11-15,-4 8-10 16,-1 3 29-1,3 4-19-15,-5 8 0 0,0 4 16 16,0 2-14-16,0 0-2 16,-2 0 0-16,5 8-22 15,-1 7 34-15,-1 2-12 16,4-1 0-16,-3 1 12 16,2 0-12-16,1 0 1 15,-2 2-1-15,-1-1 8 16,1-2 28-16,1 1-35 15,-1-6-1-15,3-1 15 0,2-6-8 16,1-4 13 0,5 0-18-16,5 0 98 0,2-12-89 15,-3-8 30-15,0 1-41 16,-4-2 15-16,-6 1-56 16,-2 0-56-16,-4 0-194 15</inkml:trace>
  <inkml:trace contextRef="#ctx0" brushRef="#br0" timeOffset="55348.05">3301 5247 492 0,'0'0'379'0,"0"0"-212"16,0 0-135-16,0 0 69 16,0 0-17-16,0 0-61 15,0 0 45-15,0 0-68 16,0 0 0-16,0 0-8 16,0 0 26-16,0 2-18 15,0 10 0-15,0 6 1 16,0 7-26-16,2 0 25 15,3 0 0-15,-1-5-9 16,-4-4 28-16,2-6-19 16,-2-4 0-16,0-3 11 0,0 0-28 15,2-3 17-15,0 0 0 16,8 0 33-16,3-14-24 16,5-6 15-16,-1-4-24 15,-3 6 9-15,-3 2-35 16,-4 6 26-16,-1 4 0 15,-3 2-12-15,-1 4 12 16,1 0-4-16,-1 0 4 16,2 0-14-16,2 7-18 15,1 11 32-15,-2 3 0 16,2 3-18-16,-5 1 34 16,2-4-16-16,-2-1 0 15,0-3 11-15,3-10-31 16,-3-3 20-16,0-4 0 0,3 0 2 15,0 0 30-15,-1-4-29 16,5-15-3-16,1-6-20 16,2-3 17-16,1-2-70 15,-1 0 63-15,1 2-16 16,3 2 36-16,-3 1-10 16,-2 7 0-16,0 4 8 15,-2 6-26-15,-5 7 18 16,1 1 0-16,0 0-7 15,-3 5 2-15,2 15 5 16,-1 6 0-16,-1 3 8 16,2 5 34-16,3 4-40 0,-1 0-2 15,2-2 8-15,-2-6 20 16,-2-4-28-16,3-8 0 16,-3-8 13-16,6-8-46 15,-4-2-87-15,5-6-414 16</inkml:trace>
  <inkml:trace contextRef="#ctx0" brushRef="#br0" timeOffset="56745">3827 5351 1106 0,'0'0'77'0,"0"0"-74"16,0 0 51-16,0 0-45 15,0 0 55-15,0 0-49 16,93 37 10-16,-76-37-8 0,-2 0-9 16,1 0-8-16,-1-6 17 15,-1-6 13-15,-4-4-30 16,1-1 0-16,-3 2 14 16,-2-3-32-16,-4 0 18 15,-2 3 0-15,0 1-22 16,0 6 15-16,0 1 7 15,-8 3 0-15,-2 1 3 16,1 3-33-16,-3 0 30 16,0 0 0-16,-1 7-17 0,-1 7 24 15,3 1-7-15,-2 5 0 16,1 3 10-16,6 0-40 16,-1 3 30-16,5-1 0 15,2 3-15-15,0 0 33 16,0-5-18-16,18-2 0 15,4-9 11-15,7-6 7 16,2-6-12-16,3 0 17 16,-3-6 0-16,-2-15 6 15,0-2-29-15,-4-1 0 16,-3-2 1-16,0 2-27 16,-2 2 3-16,-3 2 8 15,-1 4-2-15,-7 6 8 0,-1 1 9 16,-6 6 0-16,0 1 11 15,2 2-32-15,-4 0 21 16,0 0 0-16,0 0-18 16,2 0 17-16,0 0 1 15,1 0 0-15,1 2 6 16,-2 6-26-16,0-4 20 16,0-1 0-16,2 0-10 15,-4-3 32-15,0 0-22 16,0 0 0-16,0 0 19 15,0 0 7-15,0 0-26 16,0-6 3-16,-4-6-3 16,-4-1 24-16,1 2-24 0,1 3 0 15,2-1 14-15,-2 5-42 16,4 4 28-16,0 0 0 16,2 0-12-16,-4 0-14 15,-1 0 26-15,-1 10-10 16,-4 9 15-16,2-1-30 15,1 2 25-15,3 2 0 16,4 4-17-16,0 0 37 16,0-3-20-16,0-2 0 15,6-7 15-15,9-8-31 16,4-6 16-16,-1 0 0 16,1-6 12-16,-3-9 16 0,-7-5-28 15,0-6 0 1,-4-1 25-16,1-7-41 0,1-2 16 15,-1-3 0-15,-1 1-13 16,-5 1 33-16,0 0-20 16,0 3 0-16,0 4 17 15,0 6-17-15,0 4 1 16,-3 6 5-16,-3 4 26 16,2 3-6-16,2 6-26 15,2 1 0-15,-3 0 5 16,-1 0-35-16,-3 10 25 15,0 14 5-15,5 13-16 0,0 4 32 16,2 3-16 0,0 4 0-16,0-3 18 0,0-3-37 15,8 0 19-15,6-7 0 16,-1-4-16-16,3-7 38 16,-5-8-22-16,-4-9 0 15,2-2 19-15,0-5-37 16,2 0 18-16,7 0 0 15,2-12-4-15,0-6 28 16,0-4-24-16,-3-1 0 16,-3 0 19-16,-1 0-42 15,-1 2 23-15,-3 3 0 16,-3 6-17-16,-2 1 37 16,-1 7-20-16,0 3 0 15,-3 1 11-15,0 0-40 0,0 0 29 16,0 0 0-16,0 5-29 15,0 6 45-15,0-1-16 16,0 4 0-16,0 4 6 16,2 3-26-16,9 5 20 15,2 3 0-15,1-5-10 16,3-4 32-16,-3-8-22 16,1-5 0-16,-3-7 21 15,-2 0-24-15,4 0 3 16,-5-25-40-16,0-13-91 15,-5-8-701-15</inkml:trace>
  <inkml:trace contextRef="#ctx0" brushRef="#br0" timeOffset="56888.92">4678 4983 1147 0,'0'0'208'15,"0"0"-168"-15,0 0-39 16,0 0 2-16,0 0-3 15,0 0-42-15,-17 5-107 16,5 7-352-16</inkml:trace>
  <inkml:trace contextRef="#ctx0" brushRef="#br0" timeOffset="58047.95">4834 5282 62 0,'0'0'301'0,"0"0"-152"15,0 0-71-15,0 0 4 16,0 0-34-16,0 0 14 16,16 0-45-16,-11 6-14 15,-1-1 65-15,2 4-43 0,-1 1 2 16,-2 0-11-16,1-3 9 15,-2-2-16-15,-2-5-9 16,3 0 0-16,-3 0 32 16,0 0-31-16,0 0 31 15,0-9-32-15,0-6 29 16,0-2-27-16,0-1-2 16,0 2 4-16,0-1 39 15,0 3-36-15,-3 2 0 16,-3 4 46-16,3 3-52 15,-2 3 41-15,3 2-42 16,-2 0 16-16,-5 2-38 16,0 16 20-16,-2 4 2 0,0 1 0 15,-3 2 18-15,6 1-22 16,-1 1 4-16,-3 4 0 16,6-2-17-16,1-3 24 15,3-3-7-15,2-9 0 16,0-9 10-16,0-5-10 15,5 0 0-15,11-2 0 16,1-20-3-16,3-2 10 16,-2 0-7-16,0-2 0 15,-5 1 4-15,-1 5-9 16,-6 5 5-16,0 3 0 16,-1 8-11-16,-5 2 14 0,2 2-3 15,-2 0 0 1,0 4-33-16,0 16 33 0,0 8 0 15,0-1 0 1,3 4-11-16,-1-5 13 0,5-5-2 16,-3-2 0-16,2-12 9 15,-1 0-9-15,-3-7 0 16,0 0 0-16,3 0 52 16,4-4 3-16,0-11-41 15,2-4-14-15,5-3 19 16,0-2-23-16,1-3 4 15,1 1 0-15,-5 5-16 16,3 0 19-16,-5 7-3 16,-5 7 0-16,-3 5 10 0,-1 2-19 15,1 0 9-15,-1 0-12 16,2 20-15-16,1 4 29 16,-1 2-2-16,2-2 1 15,2-4 28-15,3-4-29 16,-3-6 0-16,4-4 1 15,3-6 10-15,6 0 3 16,5 0 24-16,6-16-28 16,-1-6 20-16,-4-2-60 15,-6-4 17-15,-9-5-299 16</inkml:trace>
  <inkml:trace contextRef="#ctx0" brushRef="#br0" timeOffset="59037.98">5307 5346 62 0,'0'0'385'0,"0"0"-256"15,0 0 42-15,0 0-140 16,0 0 79-16,0 0 22 15,2-17-62-15,-2 12 31 16,0 1-42-16,3 0-14 16,-3 0 34-16,0-1-71 15,0 2 10-15,0 1 1 16,0 0 8-16,0 2-13 16,0-2-14-16,0 2 10 15,0 0-3-15,0 0-5 0,0 0-2 16,0 0 0-16,0 0 21 15,0 0-22-15,0 0 1 16,0 0 0-16,0 0-23 16,0 0 23-16,0 0 0 15,2 0-9-15,4 7 10 16,4 12-1-16,1 1 0 16,-1-1 2-16,2-4-14 15,-1-1 12-15,0-2 0 16,3-7-2-16,5-5 22 15,8 0-20-15,4-19 0 16,6-11-5-16,-2-6-3 16,-2-4-90-16,1 1-13 0,-3 3-186 15</inkml:trace>
  <inkml:trace contextRef="#ctx0" brushRef="#br0" timeOffset="60202.24">6205 5159 846 0,'0'0'159'15,"0"0"-56"-15,0 0-76 16,0 0-9-16,0 0-36 16,0 0 18-16,18 28 0 15,-16-6-11-15,-2 2 18 16,5-1-7-16,-3 0 0 15,0-2 3-15,0-4-15 0,4 0 12 16,-4-7 0 0,0-5-3-16,2-3 20 0,0-2-17 15,7 0 4-15,3-11 8 16,3-13 4-16,2-6-13 16,-1-2-3-16,-1-1 0 15,-1 3 18-15,-1 2-18 16,1 4 0-16,-5 6 4 15,-2 6-20-15,-4 7 16 16,-3 2 0-16,3 3-3 16,-3 0 0-16,0 0 1 15,2 16 2-15,-2 5 0 16,1 0-24-16,1 2 24 16,3-2 0-16,-2-3-3 15,-1-1 21-15,0-3-18 0,1-7 0 16,-3-2 4-16,2-3-15 15,1-2 14-15,4 0-3 16,2-9 14-16,7-10 12 16,1-8-26-16,0 0 0 15,-1 0 10-15,-1-1-27 16,1 8 17-16,-5 0 0 16,-1 9-3-16,-5 2 19 15,-3 7-16-15,0 2 0 16,-2 0-11-16,3 8-13 15,-3 9 17-15,0 6 7 16,-2 3 12-16,3 4 5 16,1-2 3-16,5 1-19 15,-2-10 16-15,-1-5-4 0,1-4-12 16,0-6-1-16,2-4 1 16,4 0 30-16,3 0-26 15,4-14-5-15,-1-7 19 16,4-6-39-16,-3 1-27 15,-2 1 32-15,-2-1-7 16,-3 5 34-16,-2 5-12 16,-2 4 8-16,-3 4 0 15,-1 7 36-15,-3 1-44 16,-2 0 0-16,0 0-2 16,0 14 8-16,0 9-6 15,0 1 23-15,0 0-10 16,0 2 2-16,0-2-14 0,0 1-1 15,5-6 0-15,4-2 21 16,2-3-21-16,3-6 0 16,1-4 9-16,5-4-13 15,0 0 9-15,2-12-5 16,-2-12 12-16,-4-5 16 16,-7 3-26-16,-7-1-2 15,-2 2 9-15,0 4-11 16,-18 0 6-16,-1 5-4 15,-4 4 3-15,1 8 21 16,1 4-24-16,0 0 0 16,0 21-2-16,6 4-27 0,1 5 29 15,10 2-19-15,4-3-21 16,0-4-117-16,4-9-71 16,21-6-380-16</inkml:trace>
  <inkml:trace contextRef="#ctx0" brushRef="#br0" timeOffset="61078.68">7282 5159 815 0,'0'0'146'0,"0"0"-71"16,0 0-26-16,0 0-28 15,0 0 54-15,0 0-43 0,7-72 38 16,-9 70-32-16,-5 0-12 15,-2 2-20-15,0 0-6 16,0 0 6-16,-2 0-32 16,0 16 26-16,-2 6 0 15,-1 2-10-15,5 4 25 16,3 0-15-16,4-4 0 16,2-6 7-16,0-5-23 15,0-5 16-15,0-6 0 16,6-2-6-16,7 0 29 15,3-9-23-15,-1-10 0 16,-1-6 11-16,-3-4-36 0,-5-5 25 16,0-1 0-1,-2-9-12-15,-2 0 27 0,0 0-15 16,-2 2 0-16,0 8 8 16,2 9 19-16,-2 14-19 15,0 3 7-15,0 8 18 16,0 0-7-16,0 0-22 15,0 0-4-15,0 0 7 16,0 0-42-16,0 4 35 16,0 13 0-16,0 3-7 15,0 3 25-15,0 5-18 16,0 0 0-16,0 4 7 16,0-1-23-16,0-4 16 0,7-1 0 15,5-1-6 1,3-4 24-16,1-4-18 0,1-4 0 15,3-6 7-15,-2-5-21 16,4-2 14-16,1 0 0 16,2-9-7-16,-2-9 36 15,0-3-29-15,-3 0 0 16,-3-2-10-16,0 0-22 16,-7 3 23-16,0-2-1 15,-4 2-1-15,-3 4-21 16,-3 1 32-16,0 8 0 15,0 0 3-15,0 2-16 0,0 3 13 16,0 2 0 0,-3 0-5-16,-3 0 9 0,-4 0-4 15,2 10 0-15,-1 6 3 16,-3 2-28-16,2 3 25 16,1 2 0-16,2 5-10 15,4 0 26-15,3 2-16 16,0 0 0-16,16-4 5 15,11-5 13-15,9-7-8 16,1-13 27-16,4-1 11 16,-5-1-30-16,-5-21 5 15,-6-5-23-15,-8-3 15 16,-9-2-45-16,-8-4 18 16,0-3-191-16,-8 0-920 15</inkml:trace>
  <inkml:trace contextRef="#ctx0" brushRef="#br0" timeOffset="61858.73">7795 4764 443 0,'0'0'288'0,"0"0"-183"0,0 0 62 16,0 0-56-16,0 0-69 15,0 0 46-15,0 0-67 16,0 0 7-16,23 0-3 15,12 0 2-15,14 18-27 16,6 24 0-16,1 25 10 16,-6 18-33-16,-15 6 23 15,-20-1 0-15,-15-9-12 16,-2-15 32-16,-27-7-20 16,-6-13 0-16,3-5 15 15,3-9-32-15,9-8 17 0,3-10-196 16,1-14-397-16</inkml:trace>
  <inkml:trace contextRef="#ctx0" brushRef="#br0" timeOffset="63096.6">1054 5111 545 0,'0'0'241'0,"0"0"-89"16,0 0-140-16,0 0 45 15,0 0 32-15,0 0-79 16,0 0 94-16,0 0-63 15,0 0-24-15,0 0 49 16,0 0-46-16,0 0-13 16,0 0-7-16,0 0 13 15,0 0-36-15,-2 20 23 16,-18 8 0-16,-3 12-18 16,-4 8 27-16,6 9-9 0,-2 7 0 15,3 6 18 1,5 10-32-16,1 1 14 0,11-3 0 15,3-6-19-15,3-10 30 16,30-12-11-16,12-11 0 16,11-10 28-16,2-14-10 15,-5-12-18-15,-4-3 5 16,-11 0 0-16,-16-6-5 16,-9-1 0-16,-11 2-22 15,-2 3-140-15,-15 2-243 16</inkml:trace>
  <inkml:trace contextRef="#ctx0" brushRef="#br0" timeOffset="64192.23">1544 7786 353 0,'0'0'242'0,"0"0"-85"16,0 0-61-16,0 0 54 15,0 0-122-15,0 0 20 16,34-72 40-16,-32 64-65 15,0 2 50-15,-2 2-10 16,0 2-52-16,0 2 69 16,0 0-74-16,0 0-6 15,0 0 0-15,0 0 17 16,0 0-20-16,0 0 3 16,-2 0 0-16,-16 16-26 15,-2 10 26-15,0 6 0 0,3 8-7 16,1 5 13-1,7 2-6-15,5 3 0 0,4-3 1 16,0-7-19-16,10-4 18 16,13-6 0-16,4-6-4 15,6-8-11-15,7-8 9 16,7-8-127-16,-1 0-309 16</inkml:trace>
  <inkml:trace contextRef="#ctx0" brushRef="#br0" timeOffset="67040.39">2246 7735 275 0,'0'0'188'0,"0"0"7"15,0 0-90-15,0 0 60 0,0 0-1 16,0 0-92-16,0 0 48 16,-16-103-94-16,14 99 3 15,2 0 28-15,0 4-33 16,0 0-24-16,0 0 0 16,0 0 8-16,0 0-40 15,-2 14 24-15,0 18 8 16,-2 13-23-16,-1 8 43 15,-1 3-20-15,-1-3 0 16,2-9-36-16,1-4 16 16,-1-11-137-16,3-6-124 15,0-16-162-15</inkml:trace>
  <inkml:trace contextRef="#ctx0" brushRef="#br0" timeOffset="67462.14">2173 7670 771 0,'0'0'100'0,"0"0"-2"16,0 0-98-16,0 0 14 16,0 0-30-16,0 0 16 15,115-74 0-15,-94 74-16 16,-3 0 23-16,-7 0-7 15,-3 0 0-15,-3 14-2 16,-2 1-18-16,-3 5 20 0,0 3 0 16,0-1 12-1,-5 0 6-15,-10 1-17 0,-6-4-1 16,-4 2 19-16,2 0-16 16,0-3-3-16,5-5 0 15,7-8 14-15,7-1 2 16,4-4 2-16,0 0 42 15,0 0-43-15,0 3 29 16,0 2-46-16,11 5-16 16,13 6-12-16,3 2 42 15,0 1-14-15,0-1 0 16,-6 0 17-16,0-3-40 16,-1-1 23-16,-5-3-226 15,-1-9-400-15</inkml:trace>
  <inkml:trace contextRef="#ctx0" brushRef="#br0" timeOffset="68534">2581 7854 561 0,'0'0'257'0,"0"0"-119"15,0 0-125-15,0 0-11 16,0 0-2-16,0 0 15 15,4-8-28-15,-4 8 13 16,0 0 0-16,0-2 80 16,0-2-72-16,0-4 43 0,-2 3-51 15,-4-3 19-15,-5-1-28 16,-1 1 9-16,1 2 0 16,2 3 13-16,2-2 5 15,3 5-18-15,-3 0 0 16,3 0 17-16,2 0-36 15,-6 0 19-15,4 8 0 16,-2 4-16-16,-1 7 27 16,3 0-11-16,0 5 0 15,0 3 12-15,2-1-27 16,2 1 15-16,0-3 0 16,0 1-12-16,0-7 25 15,0-6-13-15,6-6 0 0,2-6 16 16,3 0-30-16,7-3 14 15,2-18 0-15,2-7-15 16,-4-2 9-16,0 0 6 16,-2-1 0-16,-3 6 14 15,-2 2-14-15,0 7 8 16,-4 4 21-16,-5 6 48 16,0 3-50-16,-2 3 15 15,0 0-42-15,0 0-12 16,3 1 2-16,1 19-6 15,1 2 16-15,-1 5-5 16,-2-1 19-16,0 2-14 0,3-1 0 16,-1 1 15-1,1-3-23-15,-3-7 8 0,-2-4 0 16,0-8-11-16,0-2 27 16,0-4-16-16,5 0 19 15,1 0-5-15,5-14 7 16,3-10-21-16,3-2 0 15,-1-1-14-15,-1 1 26 16,-1 4-12-16,-3 3 0 16,1 5 15-16,-6 3-26 15,1 8 11-15,-3-1 0 16,3 4-20-16,0 0 15 16,2 0 5-16,-1 15-5 0,-1 6 3 15,-5 1-13 1,3 2 15-16,0 0 0 0,-3-4-13 15,0-2 23-15,-2-5-10 16,2-6 0-16,0-5 19 16,0-2-16-16,-2 0-3 15,2 0 2-15,1-2 19 16,1-17-21-16,6-6-7 16,-2-1-4-16,3-3-69 15,1 1 65-15,-1 2-17 16,5 2 15-16,-3 6-6 15,-5 5 18-15,2 2 5 0,-6 7-2 16,-2 2 17 0,0 2-23-16,1 0 8 0,-1 0-2 15,2 5-17-15,-2 7 29 16,4 1-10-16,-2 4 9 16,2-1 12-16,1-3-12 15,-3 4-9-15,3-1 2 16,0-2-6-16,2 1 11 15,-1-5-7-15,4-2 3 16,3-8-3-16,10 0-41 16,2-5-155-16,6-21-659 15</inkml:trace>
  <inkml:trace contextRef="#ctx0" brushRef="#br0" timeOffset="69262.59">3366 7808 266 0,'0'0'209'0,"0"0"-209"0,0 0 12 16,0 0-12-16,0 0 74 16,0 0 119-16,0 0 89 15,0 0-178-15,0-6-55 16,-5-1-39-16,-4-2 6 16,-2 1-5-16,0 0-2 15,-3-1-4-15,1 4 42 16,-1 1-44-16,-1 1 15 15,1 3-18-15,-1 0 5 16,-1 0-10-16,3 7 5 0,-1 7 0 16,3 2-19-16,3 2 19 15,4 2 0-15,-1 0-1 16,5-1 8-16,0-1-7 16,0-4 0-16,0-5 1 15,7-2-9-15,6-5 8 16,1-2 0-16,-1 0-1 15,3-2 25-15,-1-14-20 16,1-5-4-16,-1 0 5 16,1-4-8-16,-3 4 5 15,-2 0-2-15,0 3 57 16,-4 6-55-16,-1 2 52 16,-1 4-39-16,-2 4-3 0,-1 2-2 15,-2 0-10-15,0 0 0 16,0 0-8-16,2 6-5 15,0 20 13-15,0 4 0 16,-2 6 2-16,0 9-6 16,3 1 4-16,-3 6 0 15,4 4-1-15,0-1 7 16,1 4-6-16,2-7 0 16,-5-6 5-16,0-7-13 15,1-14 8-15,-3-8 0 16,0-8-4-16,0-2 15 15,0-5-11-15,0-1 0 0,0 1 1 16,0-2 12 0,0 0 2-16,0 0-11 0,-10-3 32 15,-1-14-26-15,-2-11 17 16,-1-8-27-16,3-10 7 16,5-8 15-16,4-1-18 15,2 0-4-15,0 3 0 16,17 3-19-16,8 8 7 15,0 2-53-15,1 9-88 16,-2 5-155-16</inkml:trace>
  <inkml:trace contextRef="#ctx0" brushRef="#br0" timeOffset="69757.3">3571 7756 820 0,'0'0'311'0,"0"0"-206"16,0 0-76-16,0 0 29 16,0 0-49-16,0 0 15 15,0 0-24-15,6 0 0 16,5 0 7-16,5 0-18 16,-1 0 11-16,1 0 0 15,2 0-4-15,-4 0 14 16,-1-7-10-16,-2-2 0 15,0-2 9-15,0 0 4 16,1-1-13-16,-6-4 0 0,-2 3-2 16,-1-2 18-16,-3 1-16 15,0 6 0-15,0 1 2 16,0 5-7-16,0-1 8 16,0 3-3-16,-11 0 0 15,-5 0-8-15,-4 5 6 16,-2 12 2-16,-1 1 0 15,1 3-16-15,7-2 16 16,4 1 0-16,3-4-10 16,8 1 8-16,0-3 2 15,0 4 0-15,16-3 6 16,11-1-8-16,0 0 4 0,2-6-2 16,-1 1 0-1,-1-8 27-15,0-1-27 16,0 0 0-16,2-10-20 0,-7-12 2 15,-4-2-156-15,-11-2-120 16</inkml:trace>
  <inkml:trace contextRef="#ctx0" brushRef="#br1" timeOffset="77384.08">4770 7561 151 0,'0'0'286'0,"0"0"-128"16,0 0 0-16,0 0-57 15,0 0 59-15,0 0-87 16,0 0 9-16,0 3 41 15,0-3-95-15,0 0 32 16,0 0-33-16,0 0-8 0,0 0 25 16,0 0-43-1,0 0-1-15,0-4 22 0,0-4 0 16,0-1-22-16,0 5 0 16,0 1 23-16,0 0-20 15,0 3-3-15,0 0 0 16,0 0-10-16,0 0 26 15,0 0-16-15,0 0 0 16,0 0-3-16,0 0-20 16,4 19 23-16,8 3 0 15,3 3-16-15,-1 0 34 16,-3-4-18-16,-5-9 0 0,-2-3 19 16,-1-5-40-1,-3-4 21-15,2 0 0 0,1 0-4 16,-3 0 31-16,4 0-27 15,1-8 22-15,1-12-14 16,3-11 16-16,0 2-24 16,2-5 0-16,2 1-22 15,-1-1 41-15,1 5-19 16,1 2 0-16,-6 5 13 16,-1 8-30-16,-5 8 17 15,-2 4 0-15,0 2-25 16,2 0-71-16,3 5-34 15,2 16-15-15,-1 4-151 16,-1-8-260-16</inkml:trace>
  <inkml:trace contextRef="#ctx0" brushRef="#br1" timeOffset="78756.28">5247 7511 420 0,'0'0'500'16,"0"0"-443"-16,0 0-41 16,0 0-32-16,0 0-24 15,0 0 40-15,15 9 0 16,-15-8 10-16,2-1-20 16,-2 0 10-16,0 0 0 0,0 0-3 15,0 0 11 1,0 0-8-16,0 0 3 0,0 0 18 15,0 0-7-15,0 0-5 16,0 0-2-16,0 0 89 16,0 0-51-16,0 0 29 15,0-1-65-15,0-9 25 16,0 2-30-16,0 1 1 16,-2 4 8-16,-4-1 29 15,-1-1-41-15,1 3 15 16,-2 2-16-16,2 0 28 15,-3 0-41-15,-2 0 13 16,0 0 0-16,-4 7-26 0,-2 11 26 16,2 1 0-16,-1 6 0 15,6 0 9-15,-4 4-20 16,5 0 11-16,5 2 0 16,1-4-12-16,3-4 15 15,0-9-3-15,0-4 0 16,0-6 3-16,9-4-8 15,5 0 5-15,5-7 0 16,4-16-17-16,0-3 20 16,-4 0-3-16,1-2 0 15,-1 0 7-15,-4 3-11 16,-1 3 4-16,-6 8 0 0,-1 4-11 16,-5 6 13-16,0 4-2 15,-2 0 0-15,0 0-15 16,0 0 9-16,0 4-21 15,4 15 27-15,2 3-20 16,2-2 22-16,-1 0-2 16,4-3 0-16,0-3 9 15,2-5-9-15,1-6 0 16,-3 0 2-16,5-3 17 16,-3 0-6-16,2-6-13 15,3-10 19-15,-4-4 6 16,-1-2-21-16,-6 1-4 15,-1-1 4-15,-4 2-3 0,1 2 1 16,-3 6-2 0,0 4 4-16,0 5 17 0,0 1 22 15,0 2-43-15,0 0 16 16,0 0-37-16,0 7 9 16,0 9 12-16,0 3-4 15,0-1 16-15,7-4-12 16,4-3 0-16,3-4 0 15,-4-3-24-15,1-4 9 16,1 0 15-16,3 0-7 16,1-11 5-16,1-8-10 15,2 1-1-15,-2-3-56 0,-3 6 69 16,-6 1-37 0,-1 4 37-16,-2 3-8 0,-5 6 20 15,0 1-14-15,0 0 2 16,0 0-30-16,0 11 16 15,-2 14-4-15,-10 5 18 16,1-1-3-16,2 2 16 16,0-2-14-16,5 0 1 15,4-5 0-15,0-4-6 16,0-4 8-16,0-6-2 16,0-5 3-16,6-2 23 15,6-3-13-15,-1 0 16 16,7-4 18-16,-1-14 8 15,4-2-52-15,-2-2-3 16,-1-1 0-16,1-2 21 0,-6-1-21 16,1 2 0-1,-4 2 3-15,-1 3-10 0,-5 3 7 16,2 5 0-16,-6 2-2 16,0 4 32-16,0 2-24 15,0 3-2-15,0 0 9 16,0 0-2-16,0 0-11 15,0 0 0-15,0 0-6 16,0 0 11-16,0 12-8 16,0 4 3-16,0 4 0 15,0 3-17-15,0-1 17 16,0-4 0-16,0-3-4 0,13-2 22 16,-3-5-18-1,6-7 0-15,0-1 6 0,2 0 7 16,2-9-13-16,-5-18-33 15,-1-9-95-15,-9-5-449 16</inkml:trace>
  <inkml:trace contextRef="#ctx0" brushRef="#br1" timeOffset="78923.19">5822 7175 1012 0,'0'0'299'0,"0"0"-262"15,0 0-37-15,0 0 28 16,0 0-28-16,0 0 0 16,-8 6-36-16,8 8 23 0,0 0-174 15,0-6-380-15</inkml:trace>
  <inkml:trace contextRef="#ctx0" brushRef="#br1" timeOffset="80330.44">6196 7467 168 0,'0'0'123'0,"0"0"45"16,0 0-1-16,0 0-138 16,0 0 78-16,0 0-64 15,0 16 0-15,0-16-12 16,0 2-11-16,0 1-20 15,0 1 0-15,0-1 9 16,0 1-25-16,0-1 16 16,0-2 0-16,0-1 1 15,0 0 33-15,0 0-34 16,0 0 84-16,0 0-23 0,0 0 58 16,0 0-65-16,0-1-12 15,0-9-36-15,-2-1 22 16,-4 4-28-16,-1-2 0 15,0 1 19-15,-2 3 0 16,3 0-19-16,-1 5 0 16,3 0-5-16,-6 0 16 15,4 0-11-15,-5 6 0 16,1 8 2-16,0 2-34 16,1 4 32-16,-1 2 0 15,4 3-9-15,0 0 20 16,6 4-11-16,0-2 0 15,0-4 11-15,0-7-34 0,0-6 23 16,6-7 0 0,0-3-13-16,4 0 22 0,1 0-9 15,5-19 0-15,-3-5 14 16,0-2-34-16,-1-2 20 16,-4 3 0-16,-1 2-17 15,0 2 36-15,-3 6-19 16,1 5 0-16,-3 6 11 15,-2 4-35-15,2 0 24 16,0 0-5-16,3 5-4 16,1 13-28-16,-1 7 37 15,2-1 0-15,-1-5 7 0,1-1-28 16,2-1 21 0,0-9 0-16,-3-2-6 0,-1-2 26 15,-1-4-20 1,0 0 0-16,6 0 15 0,3-7-1 15,3-12-11-15,3-8-3 16,2 0 4-16,-3-5 24 16,-1 0-28-16,-1 5 0 15,-3 5 11-15,-4 8-29 16,-2 6 18-16,-4 6 0 16,-1 2-11-16,2 0-3 15,0 0 10-15,3 17 3 16,0 0-7-16,-2 4-20 15,-3-3 28-15,0 0 0 16,0-3-9-16,0-3 29 0,0 1-20 16,1-6 0-16,-3-3 9 15,2-1-26-15,0-2 17 16,0-1 0-16,0 0 2 16,1 0 34-16,2 0-36 15,5 0 0-15,1-15 19 16,7-6-26-16,-1-1 7 15,-5 0 0-15,1 6-11 16,-5 4 25-16,-4 4-14 16,-2 4 0-16,-2 4 10 15,0 0-47-15,0 0 28 16,0 11 9-16,0 12-29 16,0 4 54-16,0-4-25 15,0 0 0-15,5-6 18 0,-1-4-15 16,0-5-3-16,-2-7 0 15,1 2 0-15,0-3 37 16,1 0-37-16,3 0 0 16,3 0 24-16,4-16-17 15,3-5-7-15,4-4-9 16,-1-6-3-16,4 4-186 16,-4-2-184-16,3 5-188 15</inkml:trace>
  <inkml:trace contextRef="#ctx0" brushRef="#br1" timeOffset="81096">6840 7379 406 0,'0'0'123'16,"0"0"-112"-16,0 0 73 0,0 0 18 15,0 0-19-15,0 0 40 16,10 44-74-16,-8-34 31 16,0-4-70-16,1 0 12 15,-3-4-13-15,2 0-9 16,-2-2 0-16,0 0 2 15,0 0 30-15,0 0-31 16,0 0 26-16,2 0 0 16,-2 0 66-16,2-12-93 15,-2-2 0-15,0-2-6 16,0 4 21-16,0-2-15 16,0 7 0-16,0-2 10 0,0 4-19 15,0 2 23 1,0 3-14-16,-2 0 41 0,0 0-16 15,-5 0-14-15,-5 0-11 16,-3 6 10-16,-3 10-37 16,3 2 27-16,1 0 0 15,1 2-13-15,4 2 28 16,0 2-15-16,7 1 0 16,2-2 12-16,0 1-37 15,0-2 25-15,6-1 0 16,17-6-9-16,6-2 32 15,6-9-23-15,6-4 0 16,1 0 17-16,-2 0-26 0,-2-17 9 16,-4 0 0-1,-7-2-9-15,-6 0 34 0,0-1-25 16,-3-3 0-16,-5 5 10 16,-2 1-26-16,-2-3 16 15,-2 6 0-15,-3-1-11 16,-4 1 32-16,0 2-21 15,0 4 0-15,0-1 13 16,0 4-29-16,-2-1 16 16,-7 5 0-16,-3-2-15 15,2 3 24-15,-4 0-9 16,1 0 0-16,2 0 8 0,-1 0-35 16,4 12 27-1,3 4 0-15,1 6-20 0,4 9 27 16,0 0-7-16,0 6 0 15,17-5 14-15,8-9-35 16,2-2 21-16,2-9 0 16,6-10 33-16,1-2-20 15,-1 0 21-15,2-18-34 16,-8-9 25-16,-5-2-30 16,-8-4 5-16,-8 1-35 15,-3 5-11-15,-5-2-282 16</inkml:trace>
  <inkml:trace contextRef="#ctx0" brushRef="#br1" timeOffset="81838.57">8381 7104 706 0,'0'0'224'0,"0"0"-97"15,0 0-103-15,0 0 83 0,0 0-71 16,0 0 0-16,-27-24 52 16,14 24-78-16,-7 0 11 15,-3 0-21-15,2 4 29 16,-4 15-47-16,5 2 18 15,2 1 0-15,7-2-24 16,4 1 37-16,7-5-13 16,0 0 0-16,2 0 19 15,19-2-38-15,8 2 19 16,2-4 0-16,2 2-18 0,3-3 35 16,-7-2-17-16,-5-1 0 15,-11-4 16-15,-8-2-37 16,-5-2 21-16,0 3 0 15,0 0-8-15,-15 3 33 16,-12-1-25-16,0 0 14 16,2-3 8-16,8-2 17 15,5 0-39-15,3 0 0 16,5-7 1-16,4-14-1 16,0-5-49-16,13-8-171 15,14-5-508-15</inkml:trace>
  <inkml:trace contextRef="#ctx0" brushRef="#br1" timeOffset="82198.37">8582 6994 909 0,'0'0'261'16,"0"0"-99"-16,0 0-135 15,0 0 74-15,0 0-92 16,0 0-1-16,0-24 15 15,0 21 0-15,0 3-23 16,0 0 0-16,0 0 17 16,0 0-42-16,0 0 25 15,0 5 0-15,0 19-33 0,0 8 44 16,0 9-11 0,0 0 0-16,0 2 21 0,2-4-32 15,7-2 11-15,2-5 0 16,3-8-19-16,-2-6 31 15,2-6-12-15,1-6 0 16,4-4 28-16,5-2-35 16,5 0 7-16,0-15 0 15,1-4-21-15,-9 0-8 16,-1-6-17-16,-7 4-90 16,-7-3-319-16</inkml:trace>
  <inkml:trace contextRef="#ctx0" brushRef="#br1" timeOffset="82389.25">8572 7131 768 0,'0'0'328'0,"0"0"-214"16,0 0 2-16,0 0-90 16,0 0 68-16,0 0-94 15,70-23 11-15,-32 10-22 16,4 0 11-16,7 3-26 15,5 4-40-15,-6 2-236 16,-2 2-252-16</inkml:trace>
  <inkml:trace contextRef="#ctx0" brushRef="#br1" timeOffset="83045.94">9103 7115 329 0,'0'0'379'0,"0"0"-328"16,0 0-28-16,0 0-4 15,0 0-2-15,0 0-8 16,0 16 7-16,0-16 15 16,0 0 99-16,0 0-31 15,0 0 0-15,-8 0-33 16,-8 0-33-16,-5-7-33 16,2 1 0-16,1 1 0 15,5 0-14-15,1 3 17 16,3 2-3-16,3 0 0 15,-1 0 10-15,-2 0-19 16,2 0 9-16,-1 12 0 16,1 4-28-16,2 3 31 0,1 3-3 15,1 2 0-15,3-2 18 16,0 0-20-16,0-7 2 16,5-3 0-16,7-7-3 15,3-5 17-15,1 0-14 16,1-5 12-16,3-16 17 15,1-9-26-15,-2-2-3 16,-3-6 6-16,2-1-14 16,-5-1 9-16,-2 4-1 15,-1 1 0-15,-8 0 17 16,0 5-17-16,-2 5 0 16,0 8 4-16,0 5 13 15,0 7-7-15,0 4-4 16,0 1 10-16,0 0 17 0,0 0-31 15,0 0-2-15,-7 0 7 16,-6 0-25-16,-2 6 18 16,-1 9 0-16,3-1-4 15,1 5 13-15,1 3-9 16,2 2 0-16,4 2 0 16,3 2-17-16,2 3 17 15,0 2 0-15,0 2-7 16,12-1 20-16,3 0-13 15,5-2 0-15,3-9 4 16,1-3-14-16,2-11 10 0,3-9-54 16,-2 0 3-16,0-14-187 15,0-18-228-15</inkml:trace>
  <inkml:trace contextRef="#ctx0" brushRef="#br1" timeOffset="83338.77">9297 6766 817 0,'0'0'181'0,"0"0"-87"0,0 0-80 16,0 0 23-16,0 0-33 15,0 0 24-15,12 4-28 16,15 22 0-16,1 14 4 15,6 7-17-15,-1 14 19 16,-1 6-6-16,-6-1 62 16,-8-4-61-16,-14-4 53 15,-4-8-27-15,-4-2-14 16,-25-3 47-16,-5 1-55 16,-6-3-10-16,-2-8 2 15,4-20-390-15</inkml:trace>
  <inkml:trace contextRef="#ctx0" brushRef="#br1" timeOffset="89535.07">2070 10816 195 0,'0'0'387'15,"0"0"-187"-15,0 0-8 16,0 0-109-16,0 0-1 15,0 0 17-15,0 0-76 16,2-6 45-16,0 6-38 0,-2 0-21 16,0 0 22-16,0 0-31 15,0 0 0-15,0 0-2 16,0 0 14-16,0 0-12 16,-10 9 0-16,-6 12 1 15,1 3-18-15,2 2 17 16,1 2 0-16,3 2-9 15,5 1 21-15,4-4-12 16,0-1 0-16,0-3 9 16,4-5-24-16,7-6 15 15,5-7 0-15,-1-5-5 16,6 0 37-16,1-1-32 16,5-19 0-16,1-8 12 0,-1-2-17 15,0-2 5-15,-5-3 0 16,-7 1-8-16,-1 6 9 15,-9 2-1-15,-5 6 0 16,0 6 7-16,0 2-25 16,0 4 18-16,-9 4 0 15,-1 2-8-15,-3 2-8 16,-5 0 16-16,-3 0 0 16,-2 14 0-16,3 2-27 15,5 2 27-15,1 1 0 16,9-4-14-16,1 4 2 15,4 1-11-15,0-2 7 16,0 2-14-16,0 1 3 16,20 0 24-16,7-1 3 0,2 2-14 15,0-6 26-15,-7 0-12 16,-6-4 0-16,-10 1 8 16,-6 1-30-16,0-2 22 15,0 5 0-15,0-1 49 16,-12 0-39-16,-5-2 19 15,2-5-29-15,4 0 19 16,2-7-10-16,2-2-9 16,0 0-61-16,7-12-89 15</inkml:trace>
  <inkml:trace contextRef="#ctx0" brushRef="#br1" timeOffset="89863.07">2354 10816 349 0,'0'0'617'16,"0"0"-555"-16,0 0-27 15,0 0 50-15,0 0-59 16,0 0 67-16,0-40-26 15,2 40-66-15,-2 0 40 16,0 0-41-16,0 0 0 0,0 0-12 16,0 10-16-16,2 16 28 15,0 10 0-15,1 6 12 16,-3 4-28-16,2 3 16 16,-2-4 0-16,0-2-9 15,0-9 8-15,0-10-11 16,8-10-113-16,4-14-263 15</inkml:trace>
  <inkml:trace contextRef="#ctx0" brushRef="#br1" timeOffset="90587.91">2868 10946 583 0,'0'0'176'0,"0"0"-131"16,0 0 139-16,0 0-64 15,0 0-71-15,0 0 57 16,22-16-72-16,7 7-20 15,5 0-10-15,-1-1 28 16,2 2-32-16,-2-1 0 0,0 1 20 16,1 2-5-16,-8-2-15 15,-6 3 0-15,-4 1-8 16,-3 4 4-16,3 0-45 16,-5 0-206-16,3 0-416 15</inkml:trace>
  <inkml:trace contextRef="#ctx0" brushRef="#br1" timeOffset="91267.32">3836 10740 708 0,'0'0'257'15,"0"0"-182"-15,0 0 2 16,0 0 2-16,0 0-60 16,0 0 72-16,-3 0-70 15,3 0-1-15,0-8 16 16,0-2-13-16,0-4-4 15,12-2-19-15,3 1 20 16,1 4-34-16,2 2 14 16,0 4 0-16,-1 3-16 15,1 2-1-15,1 0 14 0,0 10 1 16,-1 10-9 0,-5 1-22-16,-3 4 33 0,-6-2 0 15,-4 2-10-15,0 1 4 16,-2-4 6-16,-16 0 0 15,-5-2 0-15,-1-2-20 16,2 0 20-16,4-6 0 16,7-6-12-16,6-2 34 15,5-4-22-15,0 0 41 16,0 0-5-16,0 0 38 16,22 0-60-16,5-1-9 15,12-8-2-15,-2 3 21 16,3 4-24-16,0 2 0 15,-2-2-70-15,0 2 13 16,-7-3-176-16,-6-8-255 0</inkml:trace>
  <inkml:trace contextRef="#ctx0" brushRef="#br1" timeOffset="91656.09">4329 10710 794 0,'0'0'154'15,"0"0"-14"-15,0 0-90 16,0 0 31-16,0 0-4 16,0 0-65-16,0-53 39 15,0 53-49-15,0 0 28 16,0 0-55-16,-8 0 25 0,-4 0 0 16,-1 15-21-1,-1 2 25-15,3 0-4 0,7-1 0 16,0-3 3-16,4 1-29 15,0-2 26-15,0 5 0 16,16-2-9-16,14 6 27 16,3-1-18-16,2-3 0 15,1 3 13-15,-11-11-31 16,-12-1 18-16,-6-6 0 16,-7 0-7-16,0-2 25 15,0 5-18-15,-9 2 0 16,-18 3 10-16,-11 1-8 15,0-4-2-15,3-4 0 16,-1-3-3-16,9 0-69 16,3-18-152-16,3-14-639 0</inkml:trace>
  <inkml:trace contextRef="#ctx0" brushRef="#br1" timeOffset="91749.05">4329 10710 998 0</inkml:trace>
  <inkml:trace contextRef="#ctx0" brushRef="#br1" timeOffset="91828">4329 10710 998 0,'-89'-68'344'0,"89"68"-324"0,0 0 8 0,0 0-28 0,0 0-7 15,0 0-31-15,160-23 27 16,-116 18-107-16,1-1-29 16,-7-3-265-16,-7 2-116 0</inkml:trace>
  <inkml:trace contextRef="#ctx0" brushRef="#br1" timeOffset="92564.58">4643 10548 459 0,'0'0'354'16,"0"0"-187"-16,0 0-80 15,0 0 0-15,0 0-10 16,0 0 41-16,0-37-105 16,0 36 45-16,2-2-44 15,-2 3 10-15,0 0-22 16,0 0-2-16,0 0 0 15,0 0-9-15,0 0 11 16,0 0-2-16,0 8 0 0,0 14-2 16,0 6-20-16,0 3 22 15,4-3 0-15,8-4-11 16,-3-4 30-16,2-6-19 16,5-7 0-16,-1-7-23 15,5 0-1-15,3 0 20 16,-2-20-27-16,2-4 4 15,-7-2-65-15,-5 3 81 16,-3-4 9-16,-3 4-3 16,-3-4-12-16,-2 3 17 15,0 5 0-15,0 2 28 16,0 7-16-16,0 5 61 0,0 2-59 16,0 3 12-16,0 0-21 15,0 0-5-15,0 0 0 16,0 0-6-16,0 0 20 15,0 0-14-15,0 0 0 16,0 0-26-16,0 6 5 16,0 14 19-16,0 3 2 15,0 6-14-15,0-2 33 16,0-4-19-16,0 0 0 16,0-7 11-16,3-5-28 15,-1-2 17-15,0-6 0 16,-2 2-9-16,2-5 28 15,-2 0-19-15,0 0 0 0,3 0 18 16,-1 0 5 0,2 0-23-16,5-10 1 0,5-8-1 15,-2-3 20-15,2 3-20 16,-1 2 0-16,-4 6 12 16,1 2-31-16,-6 7 19 15,0-2 0-15,1 3-15 16,3 0 7-16,6 0 8 15,1 0 0-15,6 17-3 16,-1-1-19-16,-3 2 22 16,-3-3 0-16,-5-2-8 15,-1-1 7-15,-5-6-108 0,-3-5-89 16,0-1-345 0</inkml:trace>
  <inkml:trace contextRef="#ctx0" brushRef="#br1" timeOffset="92760.46">4757 10432 865 0,'0'0'231'0,"0"0"-170"16,0 0-57-16,0 0-1 15,0 0-6-15,0 0 18 16,91-17-30-16,-64 17-1 15,2 0-132-15,-3 17-140 16,-6 6-212-16</inkml:trace>
  <inkml:trace contextRef="#ctx0" brushRef="#br1" timeOffset="92900.48">4834 10816 344 0,'0'0'292'0,"0"0"-292"16,0 0-28-16,0 0-21 16,0 0-311-16</inkml:trace>
  <inkml:trace contextRef="#ctx0" brushRef="#br1" timeOffset="93061.39">4834 10816 258 0,'150'-20'327'0,"-150"20"-264"16,0 0-39-16,0 0-10 16,0 0-14-16,0 0 0 15,20 6-5-15,-18-3 0 16,0-3-299-16</inkml:trace>
  <inkml:trace contextRef="#ctx0" brushRef="#br1" timeOffset="93777.9">5798 10497 846 0,'0'0'182'15,"0"0"-59"-15,0 0-33 16,0 0-32-16,0 0 40 15,0 0-92-15,0-4 49 16,0 4-15-16,0 0-26 16,0 0 10-16,0 0-24 15,0 0 0-15,0 0-24 16,0 12 6-16,0 18 18 0,0 15 0 16,6 8 13-16,-4 6-46 15,0-4 30-15,-2 0-35 16,0-6 26-16,0-3-41 15,0-8 33-15,0-11-56 16,0-8-72-16,0-15-106 16,0-4-158-16</inkml:trace>
  <inkml:trace contextRef="#ctx0" brushRef="#br1" timeOffset="94069.73">5777 10527 867 0,'0'0'223'16,"0"0"-131"-16,0 0-43 0,0 0 28 15,0 0-76-15,0 0 12 16,-2-88-13-16,14 84 16 16,1-1-28-16,3 0 12 15,-1 5 0-15,3 0-22 16,2 0 16-16,2 19 6 15,-4 6-1-15,-3-1 1 16,-8 0-7-16,-7 2 7 16,0-1 0-16,-4 1-12 15,-14-1 14-15,0 1-4 16,0 3-78-16,3-9-196 16,4-4-217-16</inkml:trace>
  <inkml:trace contextRef="#ctx0" brushRef="#br1" timeOffset="96276.94">5982 10764 449 0,'0'0'282'0,"0"0"-237"16,0 0-17-16,0 0-23 16,0 0 38-16,0 0-23 15,129-20 3-15,-112 11-9 16,-4 0-3-16,-9-2 81 15,-1 2-33-15,-3-1 16 16,0 0-35-16,0 0-34 0,0-2-7 16,0 3 1-16,0 4-2 15,-5 0-12-15,-2 5-15 16,1 0 22-16,-3 0-8 16,-1 0 15-16,-2 9-29 15,-5 5 29-15,7 4 0 16,-1-1-2-16,3 6-4 15,6 0-3-15,2 6 9 16,0 3 0-16,0-3-19 16,0-3 23-16,12-6-4 15,3-8 0-15,3-7 21 16,-3-5-6-16,4 0 53 0,1 0-54 16,0-12 37-16,2-7-43 15,3-6-8-15,-3-2 0 16,0 1 18-16,-4-6-20 15,-3 1 2-15,-1 2 0 16,-5 2-1-16,-1 7 13 16,-5 8-12-16,-3 3 98 15,0 7-96-15,0 2 54 16,0 0-56-16,0 0-10 16,0 9-12-16,0 11 14 15,-11 6 8-15,4-2 0 16,3 1 14-16,4-8-15 15,0-5 1-15,0-2 0 0,0-6-25 16,0-2 26-16,7-2-1 16,3 0 0-16,4 0-4 15,1-6-8-15,1-8-28 16,-3 3-2-16,-3 4 13 16,-8 3 31-16,0 4-2 15,-2 0 0-15,0 0-5 16,0 0-8-16,2 0 3 15,1 4 10-15,-1 10-5 16,2 0 15-16,0 2-5 16,1-2-5-16,2-4 29 15,0 2-30-15,-1-4 1 16,1 1 0-16,1-4 4 16,4-1 12-16,1-4-16 0,5 0 5 15,3 0 22-15,-2-16-20 16,3-9-7-16,-1 2 2 15,-4-3-14-15,-3 0 14 16,-1 2-2-16,-2 5 0 16,-2 4 15-16,-4 7-15 15,-3 4 10-15,-2 4-7 16,0 0 19-16,0 0-22 16,2 0 0-16,-2 0-6 15,2 0-6-15,2 0 12 16,-1 7 0-16,-1-2 5 15,0-2-10-15,-2 0 12 0,0-3-7 16,0 0 0-16,0 0 19 16,0 0-19-1,0 0 0-15,0 0 4 0,0 0-19 16,0 0 15-16,0-11-6 16,0-4-31-16,0-1 9 15,0 2 27-15,0 1 1 16,0 6 0-16,0 0 3 15,0 4 8-15,0 3-11 16,0 0 16-16,0 0-3 16,0 0-26-16,0 0 10 15,-9 12 3-15,-1 4-19 16,1 4 19-16,-1 0 0 0,4 4 0 16,2 0 9-1,1 1-9-15,3 1 0 0,0-3 3 16,0-2-9-16,13-7 8 15,8-1-2-15,3-6 0 16,5-6 28-16,3-1-23 16,-3 0-5-16,-2-12 7 15,-6-11 11-15,2 0-15 16,-1-3-3-16,-5-2 0 16,0 0 16-16,-2 2-18 15,-6 2 2-15,-2 2 0 16,-3 8-6-16,-4 4 6 0,0 5 0 15,0 3-1-15,0 2-18 16,0 0 7 0,-6 0-18-16,-8 11 30 0,3 5-22 15,-2 0 22-15,3 4 0 16,2 2-4-16,1-1 6 16,3 4-2-16,4-1 0 15,0-2 4-15,0-3-13 16,0-2 9-16,0-5 0 15,13-4-1-15,3-2 22 16,3-6-21-16,2 0 0 16,-1 0 9-16,-3-10-6 15,2-9-3-15,-4 0 0 16,1-2-7-16,-1 1 7 16,3 1 0-16,-5 5 0 0,3 3 1 15,-3 8-13-15,-6 1 12 16,0 2 0-16,-3 0-5 15,-4 8-19-15,0 16 24 16,0 6 0-16,0 0 0 16,0-1 25-16,0-6-19 15,0-7-6-15,0-3 0 16,0-10 19-16,0 0-19 16,0-3 0-16,0 0 1 15,0 0 25-15,0 0-16 16,5-13-8-16,3-9-2 15,4-4 18-15,-1 3-18 0,2 0 0 16,1 5 2-16,-1 4-14 16,-2 2 12-16,0 6 0 15,-4 4-1-15,-3 2 2 16,1 0-8-16,2 4 7 16,-3 14 0-16,0 0-19 15,1 0 20-15,-1-1-1 16,0-5 0-16,2-5 26 15,-2-3-26-15,2-4 0 16,3 0 2-16,5 0 8 16,1 0-6-16,5-11-4 15,-1-10 0-15,-4-2 26 16,1-3-26-16,-5 1 0 0,-3-1 3 16,-1-1-14-1,0 1 11-15,0-1 0 0,-5 1-2 16,-2 1 19-16,0 3-17 15,0 4 0-15,0 7 0 16,0 4-5-16,0 7 7 16,0 0-2-16,0 0 0 15,0 0-1-15,-9 0 1 16,0 4 0-16,0 7 5 16,2-2-29-16,5 1 24 15,0 0 0-15,2-1-6 16,0 3 19-16,0-1-13 15,0 5 0-15,0 7 1 16,0-2-13-16,13 3 12 16,-2 7 0-16,1-3-4 0,1 2 20 15,-2-2-16-15,-2-7 0 16,2 0 1-16,-4-9-12 16,0-6 11-16,-1-4 0 15,3-2-3-15,0 0 22 16,4 0-19-16,0-10 0 15,1-9-30-15,-1 0 10 16,-1-3-111-16,-8-2-64 16,-4-1-428-16</inkml:trace>
  <inkml:trace contextRef="#ctx0" brushRef="#br1" timeOffset="96466.83">7322 10715 558 0,'0'0'237'0,"0"0"-146"16,0 0 49-16,0 0 60 16,0 0-123-16,0 0-44 15,0 0-33-15,134-87 11 16,-96 58-25-16,-2 3 14 16,-3 4-88-16,-6 6-60 15,-9 5-350-15</inkml:trace>
  <inkml:trace contextRef="#ctx0" brushRef="#br1" timeOffset="97361.32">7608 10732 372 0,'0'0'279'15,"0"0"-169"-15,0 0-29 16,0 0-32-16,0 0 37 15,0 0-73-15,0-17 60 16,0 12-22-16,0-2-27 16,0 5 57-16,0-1-65 15,0 3 12-15,0 0-30 16,0 0 2-16,0 0 0 0,2 0-7 16,-2 0-18-16,2 8 25 15,-2 10 0-15,5 0 7 16,-3-2-22-16,4-2 15 15,1-6 0-15,2-4-4 16,0-4 30-16,4 0-26 16,3 0 0-16,2-14 15 15,-1-9-15-15,2-4 0 16,-2-4-26-16,1-4 24 16,-5-1-67-16,1-2 69 15,-5 1 0-15,-5-1 2 16,-2 2-16-16,0-1 15 15,-2 6-1-15,0 4 23 0,0 8-5 16,0 9 25 0,0 5-1-16,0 5-33 0,0 0-7 15,0 0-2-15,-4 5 0 16,-9 13-19-16,-1 2 35 16,1 2-16-16,2 3 0 15,2 0 12-15,0 5-16 16,5 4 4-16,2 4 0 15,2 1 4-15,0-2 23 16,0-4-27-16,2-5 0 16,11-7 12-16,3-4-18 15,-1-7 6-15,3-5 0 0,3-5 26 16,0 0-12 0,2-3 35-16,1-17-49 0,1-3 22 15,-1-1-31-15,1 2 9 16,-7 0 0-16,-1 4-8 15,-3 2 18-15,-3 0-10 16,1 1 0-16,-4 0 7 16,-1 4-31-16,-5 3 24 15,-2 3 0-15,0 5-11 16,0 0 4-16,0 0 2 16,0 0-35-16,-7 0 8 15,-9 10 1-15,5 6 31 16,1-2 0-16,2 2-12 15,6-2 29-15,2 5-17 16,0-1 0-16,0-2 14 0,2 1 2 16,14-2-14-1,-1-3-2-15,6-5 13 0,-1-4 23 16,3-3-36-16,-2 0 0 16,-2-8 21-16,-4-13-36 15,-6-2 15-15,-4-3-98 16,-5-6-55-16,0 0-483 15</inkml:trace>
  <inkml:trace contextRef="#ctx0" brushRef="#br1" timeOffset="97523.23">7374 10331 1012 0,'0'0'310'16,"0"0"-285"-16,0 0 8 15,0 0-33-15,0 0-24 16,0 0-49-16,-9 16-322 16</inkml:trace>
  <inkml:trace contextRef="#ctx0" brushRef="#br1" timeOffset="101043.99">2084 12066 5 0,'0'-5'167'0,"0"1"42"15,0 2-26-15,0 2-63 16,0-4 51 0,0 1-97-16,0 2 43 0,0 1-34 15,0 0-44-15,0 0 42 16,0-1-78-16,0 1 18 15,0 0 8-15,0 0-11 16,0 0 12-16,0 0-15 16,0-3-6-16,0 3 39 15,0 0-43-15,0 0-2 16,0 0-2-16,0 0 27 16,0 0-34-16,0 0 6 15,0 0-11-15,0 0-13 0,0 5 6 16,-7 13 18-16,-2 5-11 15,0 3 24-15,1 0-13 16,2 1 0-16,2-4 7 16,4 2-33-16,0-1 26 15,0-4 0-15,2-1-9 16,14-8 25-16,2-5-16 16,4-6 0-16,3 0 3 15,4-3 13-15,0-14-13 16,-4-5-3-16,-6 0 0 15,-5-1 20-15,-8 0-20 16,-3-5 0-16,-3-1-2 0,0-3-23 16,0 3 19-16,-9 0 6 15,-7 7-11-15,1 6 30 16,3 6-19-16,1 4 0 16,5 6 3-16,-3 0-28 15,-3 0 24-15,2 0 1 16,-2 6-12-16,3 6 6 15,5 2 6-15,0 3 0 16,4-3 0-16,0 6-30 16,0 1 30-16,4 5 0 15,18 9-10-15,3 4 22 16,3 7-12-16,-3-1 0 16,-5 1 5-16,-7-1-19 15,-5-4 14-15,-8 0 0 16,0-5-3-16,0-9 29 0,-6-2-26 15,-4-7 0-15,-1-8 10 16,1-6-12-16,2-4 2 16,-5 0-10-16,1-9-51 15,3-22-322-15</inkml:trace>
  <inkml:trace contextRef="#ctx0" brushRef="#br1" timeOffset="101478.74">2387 12189 924 0,'0'0'253'0,"0"0"-187"16,0 0-66-16,0 0 13 16,0 0 34-16,0 0-31 0,-7-42-9 15,7 31-7-15,0-2 13 16,5 4-13-16,2-1 0 15,-3 3 6-15,0 3-8 16,5 4 2-16,7 0 0 16,4 0-7-16,4 15-12 15,1 10 19-15,-7 5 0 16,-3-2 0-16,-5 3-28 16,-8-1 28-16,-2 0 0 15,0 0-4-15,-21 4 20 0,-8-2-16 16,-2-1 0-1,2-6 8-15,7-6-1 0,9-12 1 16,11 0-8-16,2-7 33 16,0 0-22-16,0 0 18 15,0 0-18-15,24 0-10 16,14-10 36-16,16-4-37 16,8 1 0-16,5 1-2 15,-1 3-46-15,-5-3-90 16,-12-5-313-16</inkml:trace>
  <inkml:trace contextRef="#ctx0" brushRef="#br1" timeOffset="101917.49">3243 12242 546 0,'0'0'456'0,"0"0"-296"15,0 0-54-15,0 0-58 16,0 0 24-16,0 0-67 15,0 0-4-15,56 0 4 0,-5 0 16 16,7-4-42-16,0 1 20 16,2-6-141-16,-2-8-184 15</inkml:trace>
  <inkml:trace contextRef="#ctx0" brushRef="#br1" timeOffset="102536.79">4159 12080 596 0,'0'0'208'0,"0"0"-64"0,0 0-51 16,0 0-84-16,0 0 15 15,0 0-11-15,-20-9 13 16,9 9-30-16,-5 12 4 16,3 2 0-16,-2 3-8 15,3-2 12-15,6 2-4 16,1-1 0-16,5-2-1 15,0-1 1-15,0 4 0 16,20-2 1-16,16 2-4 16,6-1 3-16,5 2 0 15,0 3-1-15,-10-4 14 16,-10-1-18-16,-9-2 5 16,-11-3 0-16,-7 1-25 15,0-3 39-15,0 5-14 16,-18 0 56-16,-16 0-29 0,-3 1 26 15,-7-5-50-15,1-6 5 16,5-4-16-16,2 0-3 16,7-27-173-16,7-9-486 15</inkml:trace>
  <inkml:trace contextRef="#ctx0" brushRef="#br1" timeOffset="103046.5">4057 12037 1190 0,'0'0'109'16,"0"0"-82"-16,0 0-21 15,0 0 20-15,0 0-26 0,0 0 0 16,231-52 1-16,-179 46-19 16,-15-2 19-16,-10 2-1 15,-11 3 0-15,-7-2 20 16,-3 3-20-16,-1 0 0 15,-1 2 2-15,-4 0-21 16,5 0 19-16,-5 0-3 16,2 0-7-16,1 9-19 15,-3 12 25-15,0 9 0 16,0 5 4-16,0 9-26 16,0 0 26-16,0 2 0 15,0-2-2-15,4 0 17 0,11-6-15 16,5-7 0-16,1-7 3 15,-4-13-9-15,1-5 12 16,0-6-6-16,-2 0 15 16,4-4 6-16,-1-18-9 15,2-7-12-15,-3-8 6 16,-7-4-21-16,-7-2 14 16,-4-3-4-16,0-2-12 15,-25 2 1-15,-6 7 16 16,0 10 0-16,4 12 9 15,4 11-19-15,-2 6 8 16,-2 6-13-16,-2 23-20 0,-2 6-80 16,4 5 5-16,9-8-163 15,11-9-124-15</inkml:trace>
  <inkml:trace contextRef="#ctx0" brushRef="#br1" timeOffset="103765.84">4759 11889 955 0,'0'0'289'16,"0"0"-231"-16,0 0-40 16,0 0-17-16,0 0 29 15,0 0-30-15,0-14 0 16,0 14 0-16,0 0-19 0,0 0 19 15,0 0 0-15,0 0-3 16,0 0 4-16,0 4-13 16,0 22 9-16,9 8 3 15,5 8-24-15,1 0 28 16,5-4-4-16,-3-7 0 16,-1-9 15-16,-5-10-15 15,-4-7 0-15,0-5 2 16,0 0 29-16,5 0-2 15,7-19 24-15,3-8-53 16,0-4 31-16,-2-1-33 16,-5-1 2-16,-3 1 0 0,-3 2-22 15,-9-2 16 1,0 2 2-16,0 2 1 0,0 8-22 16,0 5 25-16,0 10 0 15,-2 2-16-15,-1 3-1 16,-1 0-17-16,2 0 5 15,-8 0 13-15,0 8-8 16,-1 11 23-16,1 3 1 16,4 4 0-16,4 3-21 15,2 3 21-15,0 3 0 16,0-3-5-16,0-7 20 16,4-6-15-16,0-6 0 15,-1-8 1-15,-1-3-15 0,-2-2 26 16,3 0-12-16,-3 0 7 15,2 0 14-15,2-6-31 16,0-8 10-16,5 0-9 16,3-2-15-16,1 2 23 15,3 5 1-15,1 0-2 16,8 6 4-16,-1 3-10 16,8 0 8-16,-3 9-5 15,-2 11-20-15,-8 0 22 16,-1-2 3-16,-7-6 0 15,-9-1-8-15,-2-4-33 16,0-5-263-16,-21-2-153 0</inkml:trace>
  <inkml:trace contextRef="#ctx0" brushRef="#br1" timeOffset="103940.74">4819 11707 1063 0,'0'0'181'16,"0"0"-135"-16,0 0-26 16,0 0-20-16,0 0-11 15,0 0-45-15,145-35-122 16,-127 63-163-16,-5 7-383 16</inkml:trace>
  <inkml:trace contextRef="#ctx0" brushRef="#br1" timeOffset="104100.65">5050 12200 825 0,'0'0'439'15,"0"0"-384"-15,0 0-17 16,0 0-38-16,0 0-18 16,0 0-27-16,-8 6-197 15,22-6-249-15,-1 0 198 16</inkml:trace>
  <inkml:trace contextRef="#ctx0" brushRef="#br1" timeOffset="104194.6">5050 12200 280 0,'92'6'132'0,"-92"-6"-132"15,0 0 16-15,0 0-16 16,0 0-1-16,0 0-118 16</inkml:trace>
  <inkml:trace contextRef="#ctx0" brushRef="#br1" timeOffset="104755.8">6373 11889 718 0,'0'0'202'0,"0"0"-55"16,0 0-23-16,0 0-94 15,0 0 35-15,0 0-46 16,-7-12-7-16,7 12 1 15,0 0-13-15,0 0 0 16,0 0-4-16,0 20 0 16,0 18 4-16,0 12 0 15,0 6 2-15,0 0-11 16,-2 1 9-16,-5-5 0 16,0-6-1-16,3-10 24 15,2-10-23-15,0-12 0 16,2-5-22-16,0-9-28 0,0 0-189 15,4-11 2-15,9-19-421 16</inkml:trace>
  <inkml:trace contextRef="#ctx0" brushRef="#br1" timeOffset="105034.64">6339 11843 752 0,'0'0'217'0,"0"0"-99"15,0 0-47-15,0 0-6 0,0 0-56 16,0 0 14 0,20-104-23-16,4 94 12 0,6 2-25 15,1 4 13-15,2 4 0 16,-2 0-5-16,-4 16 9 16,-7 9-4-16,-4 6 0 15,-13-3 0-15,-3-2-2 16,-3 0 13-16,-23-2 9 15,-3-4 20-15,-5-3-17 16,0 0-11-16,5-5-12 16,10-7-154-16,7-5-335 15</inkml:trace>
  <inkml:trace contextRef="#ctx0" brushRef="#br1" timeOffset="106601.88">2211 13573 396 0,'0'0'211'16,"0"0"-86"-16,0 0-50 16,0 0 96-16,0 0-80 15,0 0 14-15,9-34-12 16,-9 32-70-16,0 2 32 15,0 0-50-15,0 0-5 16,0 0 0-16,0 0-18 16,0 10 18-16,-11 12 0 15,-3 13 0-15,3 2-18 16,5 6 18-16,6 1 0 16,0 0-5-16,0-8 19 15,8-2-14-15,11-12 0 16,-4-6 2-16,3-6-12 0,-1-10 10 15,1 0 0-15,3 0 9 16,2-16 16-16,0-10-21 16,0-4-4-16,-4-4 8 15,-5-4-20-15,-5 0 12 16,-7 0-29-16,-2-1 19 16,0 5-41-16,0 8 50 15,-11 4 1-15,-3 7-5 16,1 6-18-16,-5 9 14 15,3 0 9-15,-6 0-15 16,2 9 7-16,1 11 8 16,-1 6 0-16,2 1 3 0,1 6-22 15,3 0 19-15,5 2 0 16,8 3-6-16,0 0 12 16,8 3-6-16,30-10 0 15,16-1 6-15,10-2-18 16,7-3 13-16,-3-6-1 15,-18-2 0-15,-9-2 24 16,-17-1-24-16,-12 3 14 16,-10-1-11-16,-2 4 42 15,-12 3-36-15,-14 2 13 16,-3-3 6-16,0-2-12 16,2-6-7-16,2-2-9 15,1-8-167-15,9-4-30 0,3-4-514 16</inkml:trace>
  <inkml:trace contextRef="#ctx0" brushRef="#br1" timeOffset="107087.6">2722 13864 768 0,'0'0'100'0,"0"0"-71"16,0 0-29-16,0 0-7 15,0 0-4-15,0 0-5 16,87-64 16-16,-70 64 0 16,3 0-7-16,-2 8-10 15,2 12 5-15,-2 3 12 16,-5 0-7-16,-9-1 28 15,-4 0-21-15,0 1 47 16,-17 3-5-16,-12-3 26 16,-7 0-46-16,5-6-11 15,9-4-6-15,8-8 17 16,12-5-22-16,2 0 0 16,0 0-8-16,18 0-14 15,5-10-33-15,3 2 49 16,-2 4-10-16,-1 3 11 0,2 1 0 15,-6 0 5-15,1 4-11 16,-7 10-9-16,-5 4 18 16,-8-3 2-16,0 5 41 15,-8-3 0-15,-11-1 8 16,-2 0-42-16,2-2 6 16,3-8-26-16,3-6-198 15,3 0-152-15</inkml:trace>
  <inkml:trace contextRef="#ctx0" brushRef="#br1" timeOffset="107797.79">2988 13578 698 0,'0'0'210'16,"0"0"-135"-16,0 0-66 16,0 0 73-16,0 0-22 15,0 0-22-15,39-7 27 16,17-5-65-16,19-4 0 16,12 2 1-16,7 5 21 15,-1 0-22-15,-8 1 0 16,-16 2 3-16,-17 2-9 0,-21 0 6 15,-16 3 0-15,-10-2-3 16,-5 3 23-16,0 0-40 16,0 0-43-16,-18 3-221 15,-11 6-101-15</inkml:trace>
  <inkml:trace contextRef="#ctx0" brushRef="#br1" timeOffset="108635.54">2159 13698 268 0,'0'0'236'16,"0"0"-34"-16,0 0-157 15,0 0 0-15,0 0 6 16,0 0-45-16,3-36 115 16,-3 32-69-16,0 1-23 15,0 2 32-15,0-2-32 16,0 3 18-16,0 0-41 16,0 0 12-16,0 0-29 15,0 0 11-15,0 0-3 16,0 0-12-16,-7 0 2 0,1 3 13 15,-6 11 0-15,3 0 7 16,-2 5-13-16,2 6 6 16,0 3 0-16,1 2-9 15,3 2 17-15,1 3-8 16,4-3 0-16,0 3 1 16,19-5-14-16,17-3 13 15,13-8 0-15,7-7-2 16,7-12 19-16,-1 0-13 15,-2-4-4-15,-10-26-118 16,-9-3-215-16</inkml:trace>
  <inkml:trace contextRef="#ctx0" brushRef="#br1" timeOffset="109781.67">4255 13258 41 0,'0'0'78'0,"0"0"14"15,0 0 22-15,0 0-73 16,0 0 10-16,0 0-23 15,0 0-23-15,-11-7 25 16,9 5 14-16,0 0 46 16,2-1 27-16,0 1 39 0,0 2 25 15,0 0-72-15,0 0-56 16,0 0-17-16,0 0-36 16,10-2 0-16,11 1-2 15,4-4 16-15,-6 1-22 16,4-1 8-16,-6-6 0 15,3 0 8-15,-2-3-2 16,-2-1-6-16,0 3 0 16,-8 0-6-16,-1 2 0 15,-3 0 6-15,-2 4 0 16,-2 3-7-16,0-2 12 16,0 5-5-16,0 0 0 15,0 0 11-15,0 0-16 0,0 0 5 16,0 0 0-16,0 0-20 15,0 0-2-15,-2 12 22 16,-7 8-7-16,1 6 9 16,-1 8-7-16,2 9 5 15,5 4 0-15,2 12-15 16,0 5 20-16,0 4-5 16,0 0 0-16,2-6 5 15,7-6-8-15,-2-13 3 16,-1-15 0-16,-1-8-8 15,-1-14 14-15,-2-2-7 16,-2-4 1-16,5 0-162 0,-5 0-73 16,0-9-68-16</inkml:trace>
  <inkml:trace contextRef="#ctx0" brushRef="#br1" timeOffset="110202.22">4298 13580 876 0,'0'0'293'16,"0"0"-217"-16,0 0-10 16,0 0-56-16,0 0-2 15,0 0-6-15,144-104-2 16,-105 85-25-16,-4-1-9 16,-6-2-64-16,0-2 69 0,-7 2 6 15,0 2 23 1,-4 0-20-16,-3 2 8 0,-5 4 12 15,-6 4-6-15,-1 6 18 16,-3 0-3-16,0 4 22 16,0 0-23-16,0 0-8 15,0 0-10-15,-3 14 10 16,-8 5 0-16,2 3 4 16,5-1-7-16,4 1 3 15,0 2 0-15,10 0-6 16,22 4 16-16,3-2-10 15,-4-2 0-15,-8-5 16 16,-9-7-15-16,-8 0-1 16,-6-3 2-16,0 5 10 0,0-3 3 15,-6 1-15-15,-15 0 0 16,-1-7-9-16,-5-2-29 16,0-3-282-16</inkml:trace>
  <inkml:trace contextRef="#ctx0" brushRef="#br1" timeOffset="110391.11">4607 13291 1207 0,'0'0'105'0,"0"0"-37"16,0 0-68-16,0 0 0 15,0 0-13-15,0 0 13 0,223-95-45 16,-190 93-49-16,-4 1-80 15,-6-3-81-15,-8-3-29 16,-1 1-112-16</inkml:trace>
  <inkml:trace contextRef="#ctx0" brushRef="#br1" timeOffset="111102.7">4955 13136 389 0,'0'0'305'0,"0"0"-79"16,0 0-89-16,0 0-31 15,0 0-59-15,0 0-6 16,0-23-39-16,0 23 24 15,0 0-31-15,0 0 5 16,0 0 0-16,0 0-18 0,0 0 12 16,0 17-4-16,0 12-1 15,0 6 17-15,0 5-6 16,0-6 0-16,9-2 2 16,9-7-1-16,0-4 3 15,1-10-4-15,2-5 0 16,-1-6 16-16,-1 0-13 15,2 0-3-15,1-10 5 16,-2-17-15-16,-2-4 3 16,-5-8-55-16,-3-7 33 15,-10 0-19-15,0 3 46 16,0 2 2-16,0 9 0 16,-5 13 4-16,2 7 12 15,3 7-5-15,0 2-4 16,0 3 17-16,0 0-37 0,0 0 13 15,0 0 0-15,0 0-23 16,0 11 23-16,0 5 0 16,0 3-1-16,0 10 6 15,0 3-5-15,0 2 7 16,0 0-6-16,0 3 13 16,0-2-10-16,0 6-4 15,0 1 0-15,0-2 20 16,0-1-21-16,0-7 1 15,0-11 0-15,0-7 3 0,0-6-3 16,3-4 0 0,-1-4 0-16,3 0 22 0,5 0 0 15,4-6-18-15,-1-14 1 16,3-6-10-16,-3-1-35 16,-4 1 37-16,1 3-11 15,-6 3 23-15,2 4-11 16,-1 8 2-16,1 2 0 15,-2 6 18-15,6 0-17 16,1 0-1-16,5 0 0 16,1 7-7-16,-1 16 7 15,-1 0 0-15,-3 4 2 16,-1-5 1-16,-2-4-1 16,-5-4-2-16,-2-5 0 15,-2-4-84-15,0-5-173 0,-11 0-435 16</inkml:trace>
  <inkml:trace contextRef="#ctx0" brushRef="#br1" timeOffset="111283.67">4986 13162 1007 0,'0'0'123'15,"0"0"36"-15,0 0-128 16,0 0-17-16,0 0-19 15,0 0 5-15,230-107 0 16,-190 114-1-16,-11 21-138 0,-11 6-91 16,-14 1-308-16</inkml:trace>
  <inkml:trace contextRef="#ctx0" brushRef="#br1" timeOffset="111428.59">5164 13604 809 0,'0'0'205'16,"0"0"-186"-16,0 0-23 16,0 0 4-16,0 0-181 15,0 0-60-15,-10 43-229 16</inkml:trace>
  <inkml:trace contextRef="#ctx0" brushRef="#br1" timeOffset="111545.52">5164 13604 75 0,'131'50'1080'0,"-131"-50"-951"16,0 0-73-16,0 0-56 16,0 0-13-16,0 0-31 15,12 5-455-15</inkml:trace>
  <inkml:trace contextRef="#ctx0" brushRef="#br1" timeOffset="115078.73">6359 13108 72 0,'0'0'20'0,"0"0"8"0,0 0-13 16,0 0 3-16,0 0-18 16,0 0 3-16,0 0 2 15,38 74-5-15,-38-74 0 16,0 0 28-16,0 0-28 16,0-8-74-16</inkml:trace>
  <inkml:trace contextRef="#ctx0" brushRef="#br1" timeOffset="115412.16">6359 13108 79 0,'38'20'170'15,"-38"-20"29"-15,0 0-103 16,0 0 10-16,0 0-67 16,0 0-22-16,-2-6 45 15,2 6-45-15,0 0 49 0,0-4 51 16,-2-1-81-16,-3-7 43 16,0 1-79-16,1-4 12 15,0 4 2-15,0 2-10 16,1 6-4-16,3 1 32 15,0 2-16-15,0 0 20 16,0 0-36-16,0 0 15 16,0 0-43-16,0 5 24 15,0 18 4-15,3 12-11 16,5 8 29-16,4 8-18 16,-3 0 0-16,-1 5 4 15,6-5-15-15,-5-1 11 16,-3-6 0-16,3-4-4 0,-5-8 10 15,-1-8-26-15,-1-10 4 16,3-10-84-16,-1-4-38 16,0 0-180-16,1-14 7 15</inkml:trace>
  <inkml:trace contextRef="#ctx0" brushRef="#br1" timeOffset="115652.02">6410 13180 343 0,'0'0'271'16,"0"0"-196"-16,0 0 27 16,0 0-66-16,0 0-5 0,0 0-22 15,21-190 20 1,-8 188-28-16,-2 2-1 0,2 0 10 16,4 14-26-16,-7 13 21 15,-1 8-5-15,-5 2 0 16,-4 0 19-16,0-1-19 15,0 0 0-15,-8 1 3 16,-15 0-24-16,-1-2-39 16,0-13-308-16</inkml:trace>
  <inkml:trace contextRef="#ctx0" brushRef="#br1" timeOffset="115796.94">6857 13210 807 0,'0'0'610'0,"0"0"-603"0,0 0 8 16,0 0-15-16,0 0-90 15,0 0-304-15</inkml:trace>
  <inkml:trace contextRef="#ctx0" brushRef="#br0" timeOffset="126075.06">12173 1331 302 0,'-4'-16'151'16,"4"0"-97"-16,-3 2 19 15,3-2-31-15,0 4-8 16,0-2 62-16,0 4 20 15,-2 0-95-15,0 2 47 16,0 2-28-16,-1 3 30 16,1 0-28-16,2 1-34 15,-2 2 43-15,2 0-30 16,0 0-11-16,0 0-7 16,0 0-3-16,0 0-8 15,0 18 1-15,0 20-1 16,7 15 8-16,8 10 0 0,1 10 2 15,-1 4-6-15,-1 1 4 16,1 1 0-16,-4-7-3 16,1-3 20-16,-4-11-17 15,3-12 0-15,1-18-44 16,3-20-35-16,3-8-188 16,1-36-67-16</inkml:trace>
  <inkml:trace contextRef="#ctx0" brushRef="#br0" timeOffset="126358.89">12251 1164 936 0,'0'0'69'16,"0"0"61"-16,0 0-93 15,0 0 20-15,0 0-35 16,0 0-10-16,22-100 1 15,19 100-13-15,5 0 0 16,1 24-10-16,-11 7 8 16,-12 5-11-16,-11 3 7 15,-13 0-16-15,0 1 8 16,-17 6-1-16,-19 0 15 16,-6 1 0-16,-2-1 17 15,3-5-36-15,10 2-26 0,10-9-170 16,15-9-108-16</inkml:trace>
  <inkml:trace contextRef="#ctx0" brushRef="#br0" timeOffset="127957.71">12636 1942 351 0,'0'0'308'16,"0"0"-158"-16,0 0-92 15,0 0 86-15,0 0-43 16,0 0 19-16,23-47-101 0,-17 12 2 16,-1-2-7-16,-5-4-2 15,0-1-7-15,0 0 26 16,0 3-28-16,-3 0-3 15,-1 7 0-15,0 10 19 16,2 8-19-16,0 5 0 16,-1 8 6-16,3 1 5 15,0 0-11-15,0 0-9 16,0 6 6-16,0 18-9 16,0 5 12-16,0 4 0 0,0-5 2 15,9-5-13 1,7-3 11-16,-1-6 0 0,1-4-1 15,-3-5-7-15,1-5 1 16,-5 0-87-16,-1 0 44 16,-1 0 49-16,0-1-56 15,0-10 57-15,-3 6-3 16,-2 2 23-16,0 3-12 16,1 0-6-16,1 0 18 15,2 6-36-15,2 14 26 16,-2 10-10-16,1 2 5 15,-3 6 16-15,0 3-19 16,6-4-2-16,-4-2 5 16,3-5-12-16,1-8 7 15,-4-6 0-15,3-6 0 0,-3-7 24 16,4-3-24-16,1 0 0 16,7-5 4-16,-1-22-16 15,6-8 8-15,-6-2-7 16,-1 0 7-16,-1 0-5 15,-3 5 9-15,-1 6 0 16,0 6 4-16,-4 5 17 16,-1 4-12-16,-3 7 42 15,-3 2-3-15,0 2-45 16,0 0 25-16,0 0-28 16,0 0 10-16,0 0-32 15,0 0 15-15,0 0 7 0,0 14-9 16,0 6 22-16,0 9-13 15,0 0 0-15,6 10 3 16,8-2-13-16,1 2 10 16,3-7 0-16,3-6 0 15,-2-10 23-15,2-9-19 16,1-7-4-16,-5 0 7 16,2-13-2-16,-4-15-5 15,-6-4 0-15,-9-4-1 16,0 2-19-16,0 2 16 15,-9 1-5-15,-9 4-7 16,-4 1-5-16,-1 3 24 16,1 4-3-16,4 5 16 15,0 5 3-15,5 5-5 0,2 3-14 16,0 1 4-16,0 0-25 16,1 0 19-16,2 12 2 15,3 2-6-15,1 6 5 16,4 2 0-16,0 1 1 15,0 4 0-15,15-3-13 16,10-7 16-16,8-2-3 16,3-13 3-16,9-2 21 15,1-10-19-15,4-21-5 16,1-8-46-16,-9-6 12 16,-6-1-48-16,-12 0 57 0,-8 2 25 15,-11 4-16-15,-5 6 16 16,0 4 15-16,0 8 22 15,0 4 39 1,0 7-55-16,0 6 13 0,0 3-10 16,0 2-6-16,0 0-6 15,0 0-12-15,-2 0 2 16,-1 0-27-16,3 0 17 16,-4 5 8-16,-1 17-13 15,0 11 27-15,1 4-14 16,2 14 0-16,2 7 2 15,0 7-16-15,0 7 14 16,0-1 0-16,0 1 0 16,0-3 15-16,0-17-15 15,4-10 0-15,1-18 4 0,-1-14-16 16,-1-6 17-16,-1-4-5 16,-2 0 36-16,5-15-29 15,1-20 52-15,3-9-59 16,0 0 9-16,0 2-21 15,4 7 12-15,5 1 0 16,-1 10-6-16,6 4 9 16,-3 10-5-16,1 6 2 15,-6 4-1-15,1 0-24 16,-1 7 19-16,-4 15 6 16,-4 4-9-16,-7 2 12 15,0 0-5-15,0 2 2 0,-16-4 0 16,-13 3-10-16,-4-3 16 15,-3-6-6-15,3-5 12 16,4-6 5-16,4-7-1 16,10-2-16-16,3 0 13 15,8 0-8-15,2 0-5 16,2 0-21-16,0-2-35 16,22-13-302-16,7-5-658 15</inkml:trace>
  <inkml:trace contextRef="#ctx0" brushRef="#br0" timeOffset="129764.4">14052 1831 139 0,'0'0'475'0,"0"0"-295"16,0 0-9-16,0 0-90 0,0 0-54 15,0 0 10 1,0 0-37-16,0-5 0 0,0 5-5 15,0 0 5-15,0 0 0 16,0 0 0-16,0 9 1 16,0 1-14-16,2 1 17 15,0 2-4-15,-2-5 0 16,3-1 7-16,-3-5-7 16,0 1 0-16,0-3 2 15,0 0 0-15,0 0 9 16,0 0-2-16,0 0 64 15,0-10-68-15,0-10 16 16,-11 1-21-16,-3 0 3 16,1 3-13-16,-1 0 20 0,3 4-10 15,-2-1 24-15,4 5-6 16,0 3-3-16,0 2-11 16,3 1 2-16,-4 2-4 15,0 0-2-15,-4 0 0 16,-4 9-4-16,2 6 10 15,-1 7-6-15,3 5 0 16,-1 5 0-16,3 3-18 16,6 6 18-16,2 3 0 15,4-1-2-15,0-6 21 16,0-7-19-16,0-7 0 16,0-12 0-16,0-5-6 15,4-6 11-15,8 0-5 0,-2-3 12 16,5-23 8-16,6-6-19 15,-5-1-1-15,-1-1 6 16,-1 0-16-16,-1 2 11 16,-4 6-1-16,0 6 0 15,-5 6 14-15,-1 7-14 16,-1 6 0-16,0 1 0 16,-2 0-17-16,0 0 17 15,2 0-1-15,5 0-11 16,2 15 9-16,0 4 3 15,6 2 0-15,-1-3 3 16,3-1-14-16,-1-5 11 16,1-6 0-16,2-4 2 0,1-2 20 15,-1 0-44-15,0-18 14 16,-1-10-94-16,-3 0 23 16,-1-4-9-16,-3 0 16 15,-3 3 69-15,-3 2 6 16,-3-2 53-16,-2 2 28 15,0 2-55-15,0 4 86 16,0 4-86-16,0 5 15 16,0 2-2-16,0 3-36 15,0 4 27-15,0 3-33 16,0 0 14-16,0 0-26 16,0 0 12-16,0 0 0 15,-2 10-9-15,-3 15 8 16,-1 10 1-16,4 11 0 0,2 5 0 15,0 3-12-15,0 4 12 16,0-2 0-16,0-6-3 16,4-10 18-16,-2-12-15 15,0-13 0-15,-2-10 1 16,3-3-9-16,-3-2 16 16,0 0-8-16,4-4 26 15,3-22-12-15,4-9-9 16,5-2-5-16,-1 7 0 15,6 2-14-15,-4 10 14 16,5 4 0-16,-3 8-8 16,-2 6 1-16,-3 0-3 0,-1 4 4 15,-5 16-2-15,-2 8-14 16,-4 2 22-16,-2 4 0 16,0-2-7-16,-5 0 17 15,-15-4-10-15,-7-2 0 16,0-2 0-16,1-6-10 15,-1-6 10-15,5-5 0 16,2-7 15-16,2 0-3 16,5 0 18-16,-1-11-23 15,3 2-2-15,4-1 27 16,3 1-29-16,2 4 10 16,0 1 10-16,2 4-5 15,0 0-8-15,0 0-10 0,0 0 6 16,0 0-17-16,0 0 11 15,0 0 0-15,0 0-5 16,13 0 19-16,7 2-14 16,2 3 0-16,5-1 2 15,-1-1-12-15,1-3 10 16,0 0 0-16,-2 0-2 16,-6-9 11-16,2-9-11 15,-3-2 2-15,-1-6 0 16,-3-3-21-16,-1-2 21 15,-4-3 0-15,0 0 0 16,-2 3 14-16,-3 4-14 16,0 5 0-16,-1 5 3 15,-3 8-17-15,0 1 14 16,0 6 0-16,0-1-1 0,0 3 11 16,0 0-10-16,0 0 0 15,0 0 1-15,0 0-22 16,0 0 21-16,0 0 0 15,0 0-6-15,0 5 15 16,-7 11-9-16,5 5 0 16,0 9 0-16,2 7-19 15,0 3 19-15,2-2 0 16,11-7-2-16,3-4 21 16,1-8-19-16,1-6 0 0,1-5 4 15,2-5-5-15,4-3 6 16,2-4-5-16,-9-15 0 15,-5-7-71-15,-7-12-69 16,-3-8-12-16</inkml:trace>
  <inkml:trace contextRef="#ctx0" brushRef="#br0" timeOffset="130050.7">14563 1688 720 0,'0'0'252'0,"0"0"-183"16,0 0-69-16,0 0 11 16,0 0-4-16,0 0 1 15,-18 45 35-15,26-45 39 0,6 0-43 16,-3-2 38-16,1-15-40 16,-6-5-33-16,-2 1 26 15,-4 0-27-15,0 3-3 16,0 6 2-16,0 5 27 15,-4 4-24-15,-10 3-5 16,-1 0-23-16,-3 17 20 16,3 12-71-16,3 11-67 15,3 4-67-15,5 0-299 16</inkml:trace>
  <inkml:trace contextRef="#ctx0" brushRef="#br0" timeOffset="131435.6">14770 2217 110 0,'0'0'913'0,"0"0"-735"15,0 0-170-15,0 0 19 16,0 0-27-16,0 0 9 16,84-196-10-16,-74 144 2 15,-6 1-1-15,-2 4 6 16,-2 0 15-16,0 5 2 15,0 0-13-15,0 7 4 16,-4 4-13-16,2 5-1 16,0 8 0-16,0 6-2 0,2 4 20 15,-4 6-18 1,4 2 0-16,-2 0 0 0,0 0-23 16,0 0 13-16,0 0 8 15,0 0-15-15,2 19 21 16,-3 2-4-16,3 5 0 15,0 8 2-15,0 4-19 16,0 5 17-16,0 6 0 16,7 2-5-16,3-1 25 15,0-6-20-15,1-6 0 16,3-8 4-16,-3-10-11 16,0-8 8-16,-2-6-1 0,2-3 6 15,0-3 16-15,1 0-19 16,0-21-3-16,5-7 2 15,-4-10-18-15,0 0 1 16,0 1 15-16,-2 12-8 16,-1 4 19-16,-4 11-11 15,-4 8 0-15,-2 2 6 16,3 0-27-16,-1 0 11 16,2 23 10-16,0 5-15 15,6 5 36-15,-4-1-20 16,5-7-1-16,-1-4 14 15,1-6-7-15,-1-7-2 0,4-5-5 16,-1-3 19 0,3-5-2-16,-1-16-1 0,2-11-16 15,-5-3 8-15,0-2-8 16,-3-9 0-16,-5-1 0 16,3-3-5-16,-3-3-3 15,1-1 8-15,-5 1 0 16,0 2 3-16,0 7-18 15,0 6 15-15,0 9 0 16,-3 10 1-16,-3 7 24 16,1 4-13-16,1 1-12 15,-2 2 16-15,3 3-8 16,1-1-8-16,-3 3 0 16,1 0-4-16,-3 0 22 15,1 0-18-15,-3 10 0 0,-3 12 2 16,6 13-23-16,-1 9 21 15,7 8 0-15,0 8-6 16,0 0 25-16,5 0-19 16,10-3 0-16,3-6 5 15,0-8-17-15,-3-9 12 16,1-12 0-16,-3-10-4 16,-2-7 25-16,3-5-21 15,-1 0 0-15,1-17 8 16,-1-5-13-16,1-5 5 15,-3-2 0-15,-1 0-6 16,0 1 1-16,-6 2 5 16,3 6 0-16,-1 5 6 15,-1 4-22-15,2 5 16 0,-5 4 0 16,5 2-5-16,-1 0 8 16,3 11-7-16,5 14 4 15,-4 8 0-15,4 3-18 16,-3-1 18-16,0-1 0 15,-1-5-2-15,-2-7 22 16,1-10-20-16,-5-10 0 16,6-2 8-16,-2-7-3 15,1-25-1-15,3-5-4 16,-8-7 0-16,-2-3 1 16,-2 8-1-16,0 2 0 0,0 14 6 15,0 6-21 1,0 7 15-16,0 8 0 0,0 2-2 15,0 0 11 1,0 8-10-16,0 16 1 0,-2 8 0 16,-2 8-19-16,-1 8 19 15,5 7 0-15,0 9 21 16,0 8-4-16,0 6-4 16,0 4 9-16,5 0-15 15,3 1 22-15,3-4-25 16,1 0-4-16,-3-6 11 15,1-14 10-15,0-13-21 0,-4-17 0 16,1-12 8 0,-5-10-16-16,-2-7 8 0,0 0-27 15,0 0 22-15,0-22-127 16,0-16-152-16</inkml:trace>
  <inkml:trace contextRef="#ctx0" brushRef="#br0" timeOffset="131678.47">15292 1736 1125 0,'0'0'193'0,"0"0"-111"0,0 0-16 16,0 0-56-16,0 0 10 15,0 0-20-15,85-94 11 16,-62 79-42-16,-7 6 14 16,-3 1-29-16,-10-1 12 15,-3-2-128-15,0-3-204 16</inkml:trace>
  <inkml:trace contextRef="#ctx0" brushRef="#br0" timeOffset="131848.37">14862 1552 1074 0,'0'0'268'0,"0"0"-151"0,0 0-86 16,0 0-11-16,0 0-16 16,0 0-4-16,-10 0-45 15,10 0-60-15,0 0-343 16</inkml:trace>
  <inkml:trace contextRef="#ctx0" brushRef="#br0" timeOffset="132794.48">16156 1421 589 0,'0'0'199'0,"0"0"-18"16,0 0-89-16,0 0 35 15,0 0-25-15,0 0-69 16,0 0 50-16,14-30-51 15,22 16-23-15,6-2 4 16,7-1 14-16,-3 0-20 0,2 3-7 16,-9 0 12-16,0 2-26 15,-11 4 14-15,-5 0-39 16,-7 4 20-16,-10 1-89 16,-4 3 1-16,-2 0-69 15,0 0-96-15,0 0 95 16,-8 3 77-16,-8 3 20 15,3 2 72-15,1-2-4 16,-1 0 12-16,2-1 26 16,2-2 19-16,4-1 36 15,3-2 4-15,2 2-10 16,0 3 18-16,0 2-58 16,-2 13 0-16,2 12 18 0,0 13-26 15,0 8 55-15,0 8-44 16,2 5-12-16,5-4-7 15,-3-1-8-15,1-5-11 16,-3-8 0-16,3-6 0 16,1-14-32-16,1-16-226 15,-1-12-229-15</inkml:trace>
  <inkml:trace contextRef="#ctx0" brushRef="#br0" timeOffset="133934.39">16667 1488 779 0,'0'0'242'0,"0"0"-162"0,0 0-29 15,0 0 24-15,0 0-74 16,0 0 21-16,0-12-22 16,0 12 0-16,0 0-13 15,0 18 7-15,0 6 6 16,0 6 5-16,0 8 11 15,0 3-16-15,-2 8 0 16,-3-3 12-16,1-2-22 16,0-5 10-16,-2-11 0 15,4-6-8-15,0-10 23 16,2-7-15-16,0-5 0 16,0 0 16-16,0 0-4 15,18-16-12-15,2-7 0 0,2-4-3 16,3-2 3-1,-2 0-16-15,-2 1 8 0,2 2-10 16,-5 5 4-16,-1 2 14 16,-3 7 0-16,-3 6-11 15,-7 6 21-15,2 0-10 16,-4 0 0-16,2 2-25 16,2 19 13-16,3 2 13 15,1 7-1-15,1 1 19 16,-1-1 0-16,6-5-17 15,-1-4-2-15,-1-3 17 16,1-8-22-16,2-5 5 0,-4-2 0 16,5-3 14-1,1 0 5-15,2-13-15 0,1-10-4 16,-1-4 19-16,-4-2-26 16,-3-3 7-16,-4 1 0 15,-5 4-11-15,-1 0 13 16,-4 8-2-16,0 5 0 15,0 5 12-15,0 6-18 16,0 0 6-16,0 3 0 16,0 0 8-16,-9 0 4 15,1 0-12-15,-4 8 0 16,3 6-1-16,1 4-17 16,0 6 18-16,2 2 0 15,6 5-15-15,0-2 27 16,0 3-12-16,0 1 0 0,0-4 12 15,6 0-22-15,10-5 10 16,0-6 0-16,2-6-5 16,2-7 20-16,-5-5-15 15,1 0 0-15,-1-7 18 16,4-18-13-16,-4-1-5 16,1-4 0-16,-1 2-11 15,3 1 22-15,-3 0-11 16,1 5 0-16,-3 3 10 15,1 2-21-15,-5 3 11 0,-3 6 0 16,0 2 26 0,-6 5-21-16,2 1 14 0,-2 0-19 15,0 0 24-15,0 0-49 16,0 0 25-16,0 9 0 16,0 14-20-16,-2 6 34 15,-6 5-14-15,8 4 0 16,0 5 15-16,0 1-17 15,12-7 2-15,5-6 0 16,4-11-6-16,-1-10 24 16,2-10-18-16,4 0 5 15,-1-20 11-15,2-14-4 16,-7-7-12-16,-7 0 0 16,-8 0 3-16,-5 4 15 15,0 0-18-15,-9 3 7 0,-9 8 3 16,3 5 21-1,-1 10-31-15,1 7 3 0,-4 4-12 16,-1 0-8-16,1 22-21 16,0 4-19-16,8 6-74 15,7-1-19-15,4-6-237 16,0 1-314-16</inkml:trace>
  <inkml:trace contextRef="#ctx0" brushRef="#br0" timeOffset="134962.5">17739 2043 707 0,'0'0'285'0,"0"0"-159"15,0 0-116-15,0 0 32 16,0 0 53-16,0 0-80 16,33-166 25-16,-33 126-4 15,0-3-35-15,0 4 40 16,0 3-26-16,0 5-1 15,0 9 57-15,0 10-70 16,0 8 27-16,0 4-24 16,-2 0 21-16,0 0-48 15,-5 2 23-15,-1 12 0 16,1 5-15-16,2 2 15 16,5-5-3-16,0 0-10 0,3-2-52 15,12 0 50 1,8-2-25-16,1 2-15 0,2 0 40 15,-1 1-62-15,-2 1 50 16,-3-1 25-16,-1 0-8 16,-3-3 5-16,-3-2 5 15,-3-4 0-15,-4-3-7 16,-3 2 10-16,-3-1-3 16,2-1 0-16,-2-3-1 15,0 0-1-15,2 0 2 16,2 0 0-16,5 0 5 15,5-9 4-15,1-11-9 0,1-5 0 16,-1-5 16 0,-3 0-12-16,-1 2-4 0,-5 0 1 15,-1 2 49-15,0 8-30 16,-3 4 4-16,-2 8-6 16,2 4 2-16,-2 2-17 15,0 0-3-15,4 0-13 16,3 11-3-16,-1 10 16 15,4 4 0-15,-1-4 0 16,1 4 10-16,9-4-15 16,-1-5 5-16,1-4 0 15,-1-7-12-15,-2-5 2 16,-3 0-1-16,0-15 10 16,-1-9-85-16,-3-2 75 15,-3-2-15-15,-1 2 16 0,1 4-10 16,-1 0 26-16,-2 4-6 15,-1 4 25-15,0 5-17 16,-2 4 64-16,0 5-23 16,0 0-31-16,0 0 4 15,0 0-22-15,0 0 0 16,0 14 0-16,0 9-5 16,-9 8 0-16,2 3 5 15,5 2 0-15,2 9-11 16,0 5 16-16,9 8-5 15,11 10 0-15,4 2 8 16,1-2-12-16,-6-3 4 0,0-11 0 16,-6-8-5-16,-6-6 10 15,-7-10-5-15,0-8 0 16,0-4 11-16,0-8-11 16,-14-2 11-16,-5-4-10 15,-4-4 35-15,-2 0-27 16,-1 0 11-16,-1-18 12 15,7-10-23-15,4-8 35 16,8-10-34-16,8-7-3 16,0-2 7-16,10-4 0 15,13 3-14-15,0 5 0 16,-2 10 4-16,-1 12-22 16,-1 10-18-16,-2 7-99 0,1 4-103 15</inkml:trace>
  <inkml:trace contextRef="#ctx0" brushRef="#br0" timeOffset="137173.64">12206 2544 249 0,'0'0'149'16,"0"0"-108"-16,0 0-27 0,0 0-1 15,0 0 102-15,0 0-38 16,-33 0-3-16,31 0 14 16,2 0-43-16,0 0 80 15,0 0-34-15,0 0-56 16,0 0 74-16,0 0-81 15,0 0 14-15,0-2-1 16,0 1-19-16,0-1 9 16,0-3-31-16,0 3 16 15,4-4-2-15,7 0-14 16,5 0 0-16,4 0 0 16,4 2 11-16,5 1-13 15,8-2 2-15,0 2 0 0,3-2-12 16,0 3 12-16,-2 0 0 15,-2 0 0-15,-3 2 12 16,1 0-13-16,3 0 1 16,2 0 0-16,3 0-9 15,5 0 9-15,6 0 0 16,7-1-5-16,-2-4 19 16,0 1-14-16,-6-1 0 15,-6 2 5-15,-5 1-17 16,-1 0 12-16,-9 2 0 15,-2 0 0-15,-2 0 14 16,-3 0-14-16,2 0 0 0,6-2 0 16,8 0-11-1,0-4 11-15,5 0 0 0,1-3-4 16,0 2 17-16,0 0-13 16,1 0 0-16,-1 2 0 15,0 0-15-15,0-1 16 16,5 2-1-16,1-1 0 15,4 0 13-15,-1 1-16 16,-2-2 3-16,1 0 0 16,-2 1-9-16,-6 0 9 15,1 1 0-15,-7 4 0 16,0 0 8-16,-1 0-8 16,-2 0 0-16,5 0 1 15,1 0-13-15,1 0 17 16,4 0-5-16,4 0 0 0,2-3 9 15,0-4-9-15,-1-1 0 16,-4 0 1-16,-2-1-8 16,-5 4 7-16,-1 1 0 15,-3 1-1-15,1 1 14 16,-1 2-17-16,3 0 4 16,1 0 0-16,-2 0-12 15,3 0 12-15,-1 0 0 16,-3-3 0-16,6 1 14 15,0-2-16-15,0 0 2 16,1-3 0-16,3 0-13 16,1 0 15-16,0 4-2 0,2-1 0 15,0-1 12-15,-2 2-12 16,6-1 0-16,0-4 0 16,4-1-14-16,0 0 19 15,1-4-5-15,-1 6 3 16,0-3 26-16,-2 2-29 15,-2 0 0-15,-2 4 5 16,-6-1-16-16,-1 3 18 16,-3 0-7-16,-4 1 0 15,3-1 8-15,-3-3-8 16,5 3 0-16,-1-2 4 16,1 1-10-16,6-2 11 15,0 1-5-15,3 2 0 0,2 2 16 16,-5 0-17-16,-2 0 1 15,3 0 0-15,-6-1-15 16,3 1 19-16,2 0-4 16,5 0 0-16,4-5 14 15,2-2-18-15,5 0 4 16,-1 1 0-16,-2-3-9 16,3-3 16-16,2 5-7 15,3-7 0-15,1 3 20 16,2 0-20-16,6-4 0 15,1 8 5-15,-4-3-11 16,-4 4 13-16,-5 0-7 0,-7-2 0 16,-4 4 17-16,0-1-20 15,0-2 3-15,3 2 0 16,-1-4-5-16,0 1 8 16,-8 0-3-16,-8 1 0 15,-9 2 34-15,-10 1-29 16,-10-1-5-16,-5 5 5 15,-8 0-5-15,-2-3 1 16,0 3-1-16,0 0 0 16,0 0-63-16,-19 20-100 15,-27 6-47-15,-24 0-575 16</inkml:trace>
  <inkml:trace contextRef="#ctx0" brushRef="#br0" timeOffset="138240.67">1121 2813 163 0,'0'0'38'0,"0"0"-48"16,0 0 10-16,0 0-131 16,0 0 71-16,0 0 60 15,-31-122 117-15,26 111-85 16,-1 6-28-16,-2 5-8 15</inkml:trace>
  <inkml:trace contextRef="#ctx0" brushRef="#br0" timeOffset="139618.04">918 2680 98 0,'0'0'248'15,"0"0"-128"-15,0 0-98 16,0 0-1-16,0 0-19 16,0 0 8-16,0 0-10 15,0 0 89-15,0 0-56 16,0 0 47-16,0 0-10 15,0 0-54-15,0 0 74 16,0 0-87-16,0 0 1 16,0 0 10-16,0 0 22 0,0 0-36 15,0 0 0-15,0 0 20 16,0 0 20 0,0 0-32-16,0 2-5 0,0-2-3 15,0 0 15-15,0 0-15 16,4 3 0-16,6-1-6 15,5 2-23-15,5-1 29 16,5 0 0-16,4-1 46 16,4-2-27-16,7 0 42 15,2 0-31-15,5 0-10 16,5-8-8-16,-2-1-1 16,4 7-11-16,-2-3 0 15,-6 5 21-15,-5 0-21 16,-8 0 0-16,0 0 11 0,-4 0-30 15,3 0 19-15,3 0 0 16,3 0-10-16,3 0 27 16,3-2-17-16,3 0 0 15,1-1 20-15,6 3-39 16,-4 0 19-16,-2 0 0 16,-5 0-10-16,-5 0 29 15,-3 0-19-15,-2 0 0 16,-4 0 16-16,-2 0-36 15,0 0 20-15,0 0 0 16,2-1-7-16,4-3 45 16,5 1-38-16,4 2 0 0,5-1 23 15,9 0-36-15,4 2 13 16,9 0 0-16,0-4-13 16,-4-1 40-16,0 2-27 15,-10-1 0-15,-3-1 11 16,-1 2-33-16,-2-1 23 15,4 1-1-15,3-2 0 16,7 0 23-16,1 0-23 16,3-2 0-16,3 2 9 15,-4-2-19-15,1 2 10 16,2-2 0-16,-2 3-11 16,-2-1 39-16,2 0-28 15,-1 0 0-15,1 1 15 0,1 0-31 16,0-3 16-16,-3 4 0 15,-1-1-11-15,1-3 42 16,-3 3-31-16,-4-2 0 16,-2 0 12-16,0 2-38 15,-4-2 26-15,5 0 0 16,1 1-1-16,4-4 27 16,8 4-26-16,1-2 0 15,5 2 19-15,2 5-32 16,0-3 13-16,0 3 0 15,2-2-12-15,3 0 36 16,1-2-24-16,3 0 0 16,0 0 17-16,2-2-30 0,-2-1 13 15,0 2 0-15,3-1-1 16,-1 3 32-16,2-2-31 16,3 3 0-16,-3-3 12 15,-2 2-30-15,-5-1 18 16,-1 2 0-16,2 0-10 15,2-2 37-15,-4 2-27 16,-4-2 0-16,-2-2 11 16,-6 1-13-16,-2 0 3 15,-5-1-1-15,2 3 0 16,-2-2 33-16,5 3-33 16,4-3 0-16,1 5 10 0,-5-3-17 15,-2 1 7 1,-5 2 0-16,-4-2-2 0,-2 2 31 15,-4-2-29-15,-10 2 0 16,-7 0 9-16,-12 0-28 16,-9 0 19-16,-6 0 0 15,-8 0-4-15,0 0 30 16,0 0-26-16,0 0 0 16,11 0 12-16,7-2-35 15,7-2 23-15,-1 4-14 16,-4 0-24-16,-11 0-242 15,-7 2-293-15</inkml:trace>
  <inkml:trace contextRef="#ctx0" brushRef="#br0" timeOffset="142162.67">11917 3942 401 0,'0'0'244'0,"0"0"-178"16,0 0-37-16,0 0 46 16,0 0-36-16,0 0 53 15,0 0-33-15,-29-21-56 16,27 21 92-16,-1 0-64 15,3 0-2-15,0 0 26 16,0 0-39-16,0 0 9 16,0 0-25-16,0 0 23 15,0 0-24-15,18 0 1 16,13 0 0-16,9 0-21 16,3 0 43-16,-1 0-22 15,-9 0 0-15,-4-3 15 16,-13 1-36-16,-7 2 21 0,-7 0 0 15,-2 0-12-15,0 0 35 16,0 0-23-16,0 0 0 16,0 0-152-16,0-7-249 15</inkml:trace>
  <inkml:trace contextRef="#ctx0" brushRef="#br0" timeOffset="144808.34">13481 3391 424 0,'2'0'199'0,"-2"0"-104"15,3 0-81-15,-3 0 5 16,0 0-19-16,2 0 6 16,0-2 21-16,0 0-23 15,-2-1 73-15,0 3 56 16,0-3-79-16,0-6 54 16,5-3-82-16,-2-1-9 15,-3-1-9-15,0-3-6 0,0 3-2 16,0 3 0-1,0 2 3-15,-8 2-3 0,-5 7 0 16,-5 0 5-16,-6 0-39 16,-7 5 32-16,-5 17 2 15,2 4-12-15,3 5 11 16,4-1 1-16,10 4 0 16,8-1 9-16,9 4-22 15,0 1 15-15,9-2-2 16,24 2 0-16,7-2 21 15,9 3-21-15,1-2 0 16,-2 3 8-16,-6-1-23 16,-10-4 15-16,-10-3 0 15,-12 0-8-15,-10-9 8 16,0 1-8-16,-21-2 8 0,-16-4 0 16,-11-7 0-16,0-5 20 15,1-6-13-15,7 0 61 16,6-12-47-16,10-8 47 15,3 3-22-15,8 1-41 16,4 3 50-16,4 4-55 16,3 6 0-16,2 3-2 15,0 0-57-15,5 0-139 16,19 5-254-16</inkml:trace>
  <inkml:trace contextRef="#ctx0" brushRef="#br0" timeOffset="146578.38">13838 3782 616 0,'0'0'246'16,"0"0"-134"-16,0 0-71 15,0 0-32-15,0 0 49 16,0 0-54-16,25-35 15 16,-23 35-2-16,-2 0 13 15,0 0-30-15,0 0 0 16,0 0 4-16,2 0-32 16,5 0 21-16,-3 9 7 0,3-1-8 15,-5 2 21-15,1-4-13 16,-1-2 0-16,-2-3 5 15,0 2-17-15,0-3 12 16,0 0 0-16,0 0-3 16,0 0 34-16,0 0-24 15,0 0-7-15,-5-4 10 16,-6-9-39-16,-2 4 29 16,1-4 0-16,1 2-8 15,3 0 38-15,0 0-25 16,2 3 3-16,-1-2 1 15,3 3 15-15,-2 0-24 0,0 3 0 16,4 1-4-16,-2 3-4 16,-3 0 0-16,-1 0-2 15,-4 4 10-15,1 13-35 16,3 1 35-16,-2 4 0 16,1 2-7-16,3 2 18 15,-1 0-11-15,3 2 0 16,-1 0 1-16,3 0-10 15,2-2 9-15,0-2 0 16,0-5-9-16,0-2 32 16,4-2-23-16,6-10 0 15,-6-3 5-15,2-2 4 16,-1 0-9-16,1 0 0 0,4 0-1 16,3-7 26-1,1-12-25-15,3-6 0 0,-3-4 8 16,-1-1-27-16,1-3 19 15,-6 4 0-15,1 0-3 16,-3 12 37-16,0 4-31 16,-4 8 12-16,-2 5 2 15,0 0-20-15,0 0 3 16,0 0-12-16,2 0-4 16,0 10 8-16,2 3 8 15,1 1 0-15,-1 1 7 16,0 3-23-16,1-2 16 15,0 0 0-15,-1-2-2 16,-2-5 16-16,3-6-14 0,-3-3 0 16,2 0 9-16,6 0 26 15,3-10-35-15,5-10 0 16,-1-2-4-16,-3-2 24 16,-1 7-20-16,-2 1 0 15,-4 7 7-15,-2 4-20 16,-3 1 13-16,-2 4 0 15,0 0-9-15,2 0 8 16,-2 0-14-16,2 3 15 16,2 19-10-16,-1 4-19 15,-1 3 29-15,2 0 0 16,-2 0-7-16,1-8 17 16,0-3-10-16,1-6 0 0,-2-5 12 15,0-7-23 1,0 0 27-16,5 0-16 0,5-14 19 15,1-13-11-15,-1-3-8 16,2 2 0-16,-3 0-7 16,3 0-22-16,-3 5 29 15,3 1 0-15,-6 11-7 16,1 1 24-16,-2 6-17 16,0 4 0-16,-1 0 0 15,1 0-31-15,2 0 31 16,0 17 0-16,0 4-18 15,-3 4 34-15,-4 0-16 0,1-4 0 16,-1 0 18-16,-2-4-24 16,2-2 6-16,-2-3 0 15,2-7-5-15,1 0 22 16,-3-3-17-16,2-2 0 16,-2 0 18-16,3-2 18 15,1-20-36-15,2-8-5 16,5-4 2-16,3-1-22 15,-1-3 25-15,1 9 0 16,-1 3 0-16,-5 5-16 16,-2 11 16-16,-4 5 0 15,0 2-5-15,-2 3 8 16,2 0-12-16,3 0 9 0,1 12 0 16,0 9-10-16,4 7 12 15,-1 2-2-15,1-1 8 16,2 2 20-16,3-12-28 15,-1-2 0-15,-1-7 14 16,-2-6-16-16,-1-4 8 16,0 0-6-16,4 0 2 15,4-26 5-15,-2-6-14 16,-1-4-43-16,-1-5-4 16,-6 5 34-16,-1 0 14 15,-5 0 6-15,0 2-5 16,-2-3 35-16,0 11-8 15,0 1 15-15,0 9-35 0,0 4 80 16,0 6-61-16,0 4-4 16,0 0 1-16,0 2 18 15,0 0-36-15,0 0 0 16,0 4 9-16,0 18-42 16,-6 15 33-16,-1 9 0 15,3 12-8-15,4 10 25 16,0 8-17-16,0 10 0 15,0 6 11-15,-2 5-25 16,2-1 14-16,0-4 0 16,0-7-9-16,0-12 26 15,0-15-17-15,-2-15 0 0,2-15-72 16,0-17 10 0,0-11-112-16,0-1-304 0</inkml:trace>
  <inkml:trace contextRef="#ctx0" brushRef="#br0" timeOffset="146852.01">14503 3934 886 0,'0'0'202'15,"0"0"-119"-15,0 0-17 16,0 0-66-16,0 0 24 15,0 0-28-15,0 0 4 0,142-178 0 16,-128 178-6-16,-8 0 11 16,-2 10-5-16,-4 12 0 15,0 4 5-15,-8 3-31 16,-17 3 26-16,-2-3 0 16,0-5-8-16,4-2 0 15,4-10-114-15,11-10-335 16</inkml:trace>
  <inkml:trace contextRef="#ctx0" brushRef="#br0" timeOffset="147523.63">14761 3851 616 0,'0'0'353'0,"0"0"-257"15,0 0-63-15,0 0-32 16,0 0 55-16,0 0-51 15,22-126-5-15,-22 89 24 16,0-6 1-16,0-3-25 16,2 0 0-16,-2 0 23 15,3 6-22-15,-1 8-1 16,-2 10 0-16,4 7 18 16,-2 9 11-16,1 5-23 15,0-1-6-15,-3 2 20 16,0 0-42-16,0 0 22 15,0 0 0-15,0 14-21 16,0 13 25-16,0 10-4 0,0 5 0 16,0 6 10-16,0 4-25 15,0-2 15-15,-3-3 0 16,3-4-11-16,0-7 30 16,0-1-19-16,9-7 0 15,6-4 13-15,5-4-27 16,7-3 14-16,0-8 0 15,0-6-8-15,2-3 34 16,-3 0-26-16,1-15 0 16,-5-9-44-16,-3-2 33 15,-4-2-42-15,-3-2 45 0,-6 2-23 16,0 1 21 0,-1 5 6-16,-3 0 4 0,-2 7-4 15,0 1-30 1,0 3 34-16,0 5-20 0,0 3 10 15,-11 3-53-15,3 0 63 16,-4 0 0-16,-1 9 1 16,1 8-27-16,3 3 26 15,3 4 0-15,4 5-10 16,2 4 32-16,0 2-22 16,0 2 11-16,22-5 5 15,10-4 43-15,3-10-56 16,5-8 9-16,-3-10 7 15,-1 0 11-15,-9-16-25 0,-7-12-5 16,-9-7-105-16,-11-6-160 16</inkml:trace>
  <inkml:trace contextRef="#ctx0" brushRef="#br0" timeOffset="148618.46">15960 3441 506 0,'0'0'196'0,"0"0"-21"15,0 0-16-15,0 0-128 16,0 0 69-16,0 0-57 15,-20-36-16-15,7 36-37 16,-5 0 10-16,-5 5 0 16,0 15-20-16,-2 3 27 15,9-1-7-15,5-2 0 16,9 2 9-16,2 0-35 16,0-1 26-16,25 0 0 0,8-3-5 15,5-2 24-15,-1 0-19 16,1 1 0-16,-7-2 12 15,-11-2-37-15,-9-4 25 16,-11-1 0-16,0 0-9 16,0 0 2-16,-19 3 7 15,-6-4 0-15,-2-4 16 16,0-3 41-16,8 0-40 16,5 0 12-16,5 0 77 15,5-6-92-15,4 2 74 16,0 0-79-16,0 0 14 15,0 0-12-15,0-5-11 0,17 1 0 16,8-2-11-16,2 2 13 16,4 1-3-16,-4 0 1 15,-2 1-3-15,-6 1-32 16,-1-5 35-16,-5-4-2 16,3-5-28-16,-3-6-12 15,1-9 39-15,-3-1 3 16,1-5-17-16,-1-1-12 15,-1 3 29-15,2 2 0 16,-3 1-14-16,-3 5 52 16,-1 3-27-16,-3 7 23 15,0 6-18-15,1 6 16 16,-3 8-32-16,0-2 0 0,0 2-3 16,2 0 15-16,-2 0-12 15,2 2 0-15,0 22-5 16,3 14-26-16,-3 19 31 15,-2 15 0-15,0 20-13 16,0 8 34-16,-11 4-21 16,-1 1 0-16,4-3 17 15,-1-2-40-15,4-2 23 16,1-9 0-16,4-15-9 16,0-14 28-16,0-20-31 15,0-17 12-15,0-10-119 16,0-13 2-16,2 0-148 15,7-25-253-15</inkml:trace>
  <inkml:trace contextRef="#ctx0" brushRef="#br0" timeOffset="148874.31">16199 3699 709 0,'0'0'262'15,"0"0"-113"-15,0 0-92 16,0 0-4-16,0 0-50 16,0 0 14-16,0 0-16 15,115-148-1-15,-103 148 0 0,-6 0-14 16,-6 12 10-16,0 8 4 16,0 6 0-16,-4 6 11 15,-16 0-19-15,0-6 8 16,6-5-90-16,4-14-106 15,10-7-327-15</inkml:trace>
  <inkml:trace contextRef="#ctx0" brushRef="#br0" timeOffset="150216.04">16669 3495 257 0,'0'0'305'0,"0"0"-231"16,0 0-64-16,0 0 25 16,0 0-25-16,0 0 31 15,2 0 35-15,-2 0-67 16,0 0 108-16,0 0-19 16,0-7-75-16,0-10 15 15,-11 2-38-15,3-2 0 16,-4-1-1-16,3 4 34 15,3 3-33-15,-2 2 47 16,4 4-36-16,-2 4 45 16,-1 1-56-16,-1 0 0 15,-4 0-7-15,-1 15 6 16,-1 12 1-16,-1 6 0 0,1 8 5 16,3-1-22-1,2 3 17-15,5-5 0 0,1-1-12 16,1-4 31-16,2-9-19 15,0-9 0-15,0-7 14 16,0-5-33-16,5-3 19 16,6 0 0-16,2-11-13 15,3-15 34-15,-1-5-21 16,1-4 0-16,5-5 14 16,-4 2-30-16,-1 6 16 15,-1 6 0-15,-3 8-12 16,-4 5 44-16,-1 8-32 0,-5 4 11 15,0 1 16 1,-2 0-33-16,4 0 6 0,4 0 0 16,1 13-21-16,1 7 40 15,2-1-19-15,-3 1 0 16,2-1 11-16,-7-5-29 16,3-4 18-16,-2-2 0 15,-3-4-11-15,0-4 31 16,2 0-20-16,5 0 0 15,5-26 17-15,3-8-33 16,3-7 16-16,1 0 0 16,-4 4-26-16,-1 9 38 15,-3 6-12-15,-1 9 0 0,-3 4 16 16,-3 5-34 0,-2 4 18-16,4 0 0 0,0 0-13 15,3 3 20-15,-2 7-7 16,3-1 0-16,-8 2 16 15,2-1-40-15,-4 2 24 16,1-3 0-16,-1 0-19 16,0-7 44-16,-2-1-25 15,3-1 0-15,-3 0 9 16,0 0-32-16,0 0 23 16,0-5-36-16,0-13-13 15,0-2-89-15,0 2 110 0,0 2 25 16,0 4 3-1,0 4-10-15,-3 4 29 0,3 1-3 16,-2 3 35-16,2 0-23 16,-2 0-25-16,-1 0-3 15,-1 4 1-15,-2 14-23 16,-1 4 22-16,-5 5 0 16,8 5 9-16,2 1 19 15,2 4-28-15,0-2 0 16,0 0 17-16,6-7-30 15,11-6 13-15,-5-8 0 16,5-9-1-16,0 1 40 16,5-6-39-16,5 0 80 15,0-20-77-15,0-11 33 16,0-5-36-16,-6-2 0 0,4 1-7 16,-7 2 39-1,2 6-32-15,-6 5 0 0,-8 9 11 16,1 3-26-16,-5 3 15 15,-2 5 0-15,0 3-8 16,0-1 46-16,0 2-38 16,0-3 13-16,0 1 7 15,0 0 7-15,0 2-27 16,-5-1 0-16,-3 1-13 16,-1 0 24-16,-3 0-11 15,2 19 0-15,1 8-3 16,4 9-25-16,5 1 28 15,0 4 0-15,0-4-8 16,12-11 31-16,3-5-23 0,1-11 0 16,-3-7 14-16,3-3-9 15,-1 0-5-15,3-20 0 16,-1-6 6-16,2-8-6 16,1-3-12-16,-5-8-103 15,-1 1-278-15</inkml:trace>
  <inkml:trace contextRef="#ctx0" brushRef="#br0" timeOffset="150793.71">18345 3081 911 0,'0'0'152'0,"0"0"-32"15,0 0 18-15,0 0-126 16,0 0 48-16,0 0-60 0,-2-3 9 16,2 35-31-16,2 17 14 15,12 12 8-15,3 10-11 16,-1 1 35-16,-1 4-24 15,2-4 0-15,-2-10 8 16,-1-11-38-16,-1-20-72 16,-4-15-73-16,-2-16-103 15,-7 0-180-15</inkml:trace>
  <inkml:trace contextRef="#ctx0" brushRef="#br0" timeOffset="151198.48">18347 3078 261 0,'0'0'609'16,"0"0"-406"-16,0 0-137 15,0 0 23-15,0 0-41 16,0 0-43-16,-31-155 28 16,39 141-33-16,7 0 0 15,-5 4-6-15,4 4 22 16,-1 6-16-16,3 0 0 15,5 0-3-15,-4 21-25 16,1 13 28-16,-7 2 0 16,-7 1-15-16,-4 2 16 15,0-4-1-15,-4 2 0 0,-19-3 8 16,-3-2-31 0,-8 1 23-16,-3-2 0 0,3-4-4 15,5-8 41-15,14-7-37 16,8-5 0-16,7-7 22 15,0 0 8-15,0 0-27 16,0 0 4-16,22 0 78 16,12-8-84-16,11-9 39 15,3 2-40-15,6-2 10 16,0 5-42-16,-4 0-117 16,-5-3-319-16</inkml:trace>
  <inkml:trace contextRef="#ctx0" brushRef="#br0" timeOffset="153006.54">18885 3214 1014 0,'0'0'256'0,"0"0"-235"15,0 0-17-15,0 0-4 16,0 0 4-16,0 0-24 15,64 0 20-15,-45 0 0 16,-2 0-7-16,1-8 35 16,0-7-28-16,0-5 0 15,-5 1 19-15,0 1-35 16,-4-3 16-16,-2 4 0 0,-4-1-8 16,-3 2 25-16,0 4-17 15,0 5 0-15,0 3 8 16,0 4-36-16,0 0 28 15,-8 0 0-15,-3 0-26 16,-2 3 36-16,0 10-10 16,0 4 0-16,-1 1 6 15,5 2-36-15,0 2 30 16,7 5 0-16,2-2-17 16,0-1 37-16,0-2-20 15,7-2 0-15,8-4 12 16,-1-2-26-16,1-6 14 15,-1-4 0-15,-3-4 3 16,2 0 27-16,5-8-30 0,2-13 0 16,5-5 14-16,-1-9-40 15,-2 1 26-15,-1 0 0 16,-6 4-11-16,-1 6 35 16,-6 8-24-16,1 7 0 15,-7 4 8-15,3 5-23 16,-3 0 15-16,1 0-11 15,3 0-3-15,3 5 2 16,2 12 12-16,0 1 0 16,0 5 12-16,-1 2-22 15,0 1 10-15,-1-2 0 0,-2-4-7 16,0-2 30 0,-1-6-23-16,-3-6 0 0,-1-4 16 15,0-2-8-15,2 0-3 16,4-20-4-16,2-12-1 15,-1 0 20-15,-2 0-20 16,-2 3 0-16,-3 6 11 16,-2 0-19-16,0 7 24 15,0 5-13-15,0 6 71 16,0 3-73-16,0 2 46 16,0 0-47-16,0 0 16 15,2 0-43-15,5 0 27 0,1 7 0 16,4 8-20-1,5 6 47-15,4-1-27 0,-1-3 0 16,4 0 10-16,1-3-21 16,-3-7 11-16,1-4 0 15,-4-3-14-15,1 0 18 16,-1-3-4-16,-4-11 0 16,-2-1 0-16,-2-5-36 15,-4-1 12-15,4 2 2 16,-4 1 2-16,-3 6-22 15,1 1 42-15,-3 4 0 16,0 2 5-16,-2 4-17 16,0-1 18-16,0 2-6 15,0 0 25-15,-2 0-7 16,-9 0-18-16,-5 0 0 0,-1 15 0 16,-1 4-27-16,2 8 27 15,0 6 0-15,8 1-9 16,2 3 23-16,6-5-14 15,0-1 0-15,0-7 16 16,12-2-35-16,6-8 19 16,0-5 0-16,4-9-3 15,1 0 31-15,1-4-28 16,0-19 0-16,1-4 12 16,-2-4-43-16,-4-4 13 15,1 2-20-15,1 1 30 16,-4 6-36-16,1 6 44 0,-3 6 0 15,-1 6 12-15,-5 4-22 16,-3 4 10-16,2 0 0 16,-4 1-9-16,-2 19 11 15,0 6-2-15,-2 6 7 16,3-1 11-16,-1-4 9 16,-2 0-27-16,2-3 0 15,0-8 2-15,0-4 24 16,0-8-26-16,1-4 0 15,-1 0 14-15,3 0-9 16,6-4-5-16,4-14-23 16,3-8 18-16,3-2-58 15,-2-2 63-15,1 0 0 0,1 2 10 16,-2 5-28 0,-3 8 18-16,-7 6 0 0,-5 5 14 15,-2 4 5-15,0 0-24 16,4 4 5-16,-2 17 0 15,0 5 18-15,3 0-6 16,-1-3 4-16,4 0-4 16,1-7 13-16,4-2-25 15,1-8 0-15,2-4 17 16,2-2-16-16,0 0-1 16,0-15 0-16,-2-4-8 15,0-5-13-15,-3-5 7 0,1 3-15 16,-3-4 12-1,-1 3-1-15,-6 1 18 0,1 2 0 16,-5 2 24-16,2 2-11 16,-2 1 22-16,-2 7 8 15,0 5-34-15,0 0 55 16,0 7-64-16,0 0 0 16,0 0-2-16,0 0 10 15,0 0-8-15,-2 10 0 16,-4 6 14-16,-1 6-41 15,-1 7 27-15,-2 8 0 16,1 11-12-16,5 1 37 16,4 6-25-16,0 3 0 15,0-5 17-15,9-7-32 16,7-6 15-16,-1-12 0 0,3-7-5 16,-7-12 32-16,-2-2-27 15,-2-7 0-15,-3 0 19 16,3-3-58-16,4-26 5 15,2-11-190-15,-2-8-572 16</inkml:trace>
  <inkml:trace contextRef="#ctx0" brushRef="#br0" timeOffset="153180.6">20372 3101 731 0,'0'0'364'16,"0"0"-231"-16,0 0-98 0,0 0 19 15,0 0-4-15,0 0-16 16,134-21-34-16,-86 5 0 16,-8-6-54-16,-3 1 46 15,-14-1-157-15,-11 0-194 16</inkml:trace>
  <inkml:trace contextRef="#ctx0" brushRef="#br0" timeOffset="154154.64">11992 5877 1086 0,'0'0'187'0,"0"0"-94"15,0 0-70-15,0 0-2 16,0 0-21-16,0 0 42 15,214-3-63-15,-149 3 21 16,-3 0-77-16,-8 0-32 16,-16 0-395-16</inkml:trace>
  <inkml:trace contextRef="#ctx0" brushRef="#br0" timeOffset="158158.28">13639 5659 113 0,'0'0'285'0,"0"0"-39"15,0 0 44-15,0 0-193 16,0 0 15-16,0 0-2 16,0 0-109-16,0 0 55 15,0 0-56-15,0 0 0 0,0 0-20 16,0 0 8-16,0 0 12 16,0 7-5-16,0 9 19 15,0-1-24-15,0-1 10 16,0-3 0-16,0-2-17 15,0-5 17-15,0-1 0 16,0-3-1-16,0 0 14 16,0 0-8-16,0-7-5 15,0-13 3-15,0-4-3 16,0-2 9-16,0 6-9 16,0 1 0-16,0 7 21 15,-2 5-29-15,0 4 8 0,0 2 0 16,2 1-23-1,-2 0 22-15,-7 0 1 0,-3 5-14 16,-3 20 17-16,-1 7-16 16,1 6 13-16,3 6 0 15,6 4-15-15,6 0 26 16,0-1-11-16,0 1 0 16,16-11 17-16,5-4-22 15,2-13 5-15,0-12 0 16,1-8 2-16,5-3 24 15,3-24-26-15,1-12 0 16,0-7 31-16,1-8-42 16,-3-2 11-16,-4-4 0 15,-3-2-11-15,-6 1 25 0,-5 3-14 16,-6 5 0-16,-3 2 34 16,-2 10-32-1,-2 15-1-15,0 9 3 0,0 11 37 16,0 4-31-16,0 2-10 15,0 0 0-15,0 0-9 16,0 0-13-16,0 8 22 16,0 14 0-16,-8 6-12 15,-5 11 19-15,-3 2-7 16,0 8 0-16,3 4 19 16,2 3-28-16,1 4 9 15,8 1 0-15,2-3-17 16,0-8 24-16,0-6-7 0,10-12 0 15,3-8 11 1,5-8-13-16,1-10 2 0,8-6 0 16,4 0 20-16,7-10-4 15,3-16-16-15,-1 0 0 16,-3-2-22-16,-3 1 11 16,-7 1-45-16,-9 3 43 15,-5 5-22-15,-4 6 41 16,-4 4-6-16,-1 4 0 15,-2 2 17-15,0 2-25 16,-2 0 8-16,0 0-6 16,2 0-26-16,3 0 17 15,-3 9 15-15,0 3 0 0,1 2 8 16,-1-2-8-16,-2 1 0 16,0-3 2-16,0-4-20 15,0-6 23-15,0 0-5 16,0 0 0-16,3 0 32 15,-3 0-23-15,0 0-9 16,0-6 6-16,0-12-26 16,0-2 17-16,0 0-4 15,0 4-2-15,-5 4 0 16,0 2 6-16,3 6 3 16,0 4 0-16,-1 0 13 15,-1 0-13-15,-2 2-6 0,-8 18-16 16,-1 9 33-1,-1 2-11-15,3 1 0 0,6-2 2 16,3-2-22-16,4-7 22 16,0-10-2-16,0-2 0 15,0-7-56-15,0-2 53 16,0 0-30-16,2 0-12 16,9-18-58-16,2-7-112 15,3 3 203-15,-1 0-8 16,-1 8 40-16,-1 4-3 15,-1 8 53-15,-4 2-38 16,3 0-23-16,1 10 27 16,1 14-16-16,1 2 76 15,-4-2-91-15,-1-4 58 16,1-6-25-16,-6-4-38 0,-4-6 42 16,2-4-32-16,-2 0-10 15,2 0 26-15,7 0 0 16,7-5 5-16,3-18-31 15,8-9 15-15,2-2-40 16,5-4 19-16,-3 1-89 16,0 8 51-16,-6 7-1 15,-5 10 30-15,-9 8 15 16,-3 4-30-16,0 0 21 16,-4 9-15-16,3 12 24 15,-7 2 69-15,0 3-52 16,0-5 13-16,-5 1-22 15,-13-6-2-15,-1 0 32 16,0-8-23-16,3-4-15 0,3-4 22 16,3 0-1-16,-2 0 54 15,5-14-71-15,3 0 9 16,2 6 19-16,2 3-16 16,0 2-12-16,0 3-3 15,0 0 21-15,0 0-44 16,0 0 22-16,13 6 0 15,5 4-27-15,-1 0 30 16,2-1-3-16,-3-2 0 16,-1-2 26-16,1-2-26 15,3-3 0-15,4 0 2 0,2 0-5 16,-1-12 8 0,0-7-5-16,-1-11 0 0,1 1-61 15,3-3 46-15,0 0-28 16,-2 4 24-16,-6 6-18 15,2 10 37-15,-11 5 0 16,4 7-5-16,-5 0-25 16,-3 9 22-16,1 15 8 15,-4 1 0-15,-3 4-1 16,0-3 11-16,0-2-10 16,0-6 25-16,-10-4 3 15,0-4-4-15,-7-1-21 0,7-5 11 16,-3 0 10-1,-1-4-8-15,5 0-16 0,1 0 27 16,0 0-2-16,6 0 5 16,2 0-12-16,0-3-1 15,0 3 14-15,0 0-31 16,0 0 0-16,0 0-2 16,0 0-6-16,0 0 3 15,12 0 5-15,7 0 0 16,6 6-13-16,2 3 19 15,-3-6-6-15,1-1 0 16,-3-2 26-16,-2 0-26 16,-2 0 0-16,-5 0-16 15,0-12-26-15,3-4 40 0,-1-7-9 16,1 0-2-16,5-3-3 16,-4-2 14-16,-1 3 2 15,-5 6 0-15,-5 4-18 16,-3 8 24-16,-3 5-6 15,2 2 14-15,1 0 20 16,-3 0-40-16,0 0 6 16,0 0-2-16,0 6-34 15,2 8 36-15,2 2 0 16,1 0-2-16,-3 0 31 16,2-4-29-16,0 0 0 15,1-3 1-15,2 0-19 16,4-3 18-16,0 0 0 0,7-4-2 15,2-2 36 1,4 0-34-16,7-2 0 0,6-19 10 16,-4-2-32-16,-2-3 22 15,-2 0 0-15,-7-3-13 16,0 6 34-16,-5 5-21 16,-9 6 0-16,-1 5 3 15,-5 7-36-15,2 0 33 16,6 0 0-16,-2 14-13 15,5 3 46-15,-3-2-33 16,-1-1 0-16,-3-5 8 16,-6-6-17-16,2 0 10 0,-2-3-1 15,0 0 4 1,0 0 34-16,0 0-38 16,-4 0 0-16,-11-10-7 0,-3-4-10 15,5-6-24-15,1 2 19 16,3-2 19-16,3 2-69 15,-1 7 72-15,2 3 0 16,5 6 7-16,0 2-26 16,-2 0 19-16,-5 0 0 15,-1 10-10-15,-4 12-2 16,1 5 12-16,3 1 0 16,1 2 12-16,7 2 14 15,0-2-26-15,0-4 0 16,11-2 2-16,9-6 30 15,4-4-32-15,3-4 0 0,0-8 13 16,2-2-22-16,0 0 13 16,4-12-4-16,0-10 0 15,1-7 9-15,-1-6-22 16,-6 1-5-16,-4 2-11 16,-5 6 3-16,-5 3 26 15,-3 9 0-15,-2 7-8 16,-4 0 37-16,1 7-29 15,-1 0 0-15,0 0 7 16,4 0-38-16,-2 0 22 16,3 0 9-16,-3 4-2 15,1 1 38-15,-4 0-36 16,1-1 0-16,-4-1 12 0,2 1-15 16,-2-2 3-16,0-2 0 15,0 0-6-15,0 0 30 16,0 0-24-16,0 0 0 15,0 0 16-15,0 0 12 16,0-2-28-16,0-10 0 16,0-1-9-16,-9 2 0 15,0 3 9-15,3 2 0 16,1 3 10-16,-1 3-39 16,-2 0 29-16,-2 0 0 15,-1 18-13-15,-3 8 8 16,3 5 5-16,-1-1 0 0,4-1 8 15,1-8-23-15,3-3 15 16,2-6 0-16,2-5-9 16,0 0 23-16,0-5-14 15,0-2 0-15,0 0 12 16,0 0-20-16,6-16 8 16,7-6-47-16,3 4 42 15,-5 0-48-15,-1 5 53 16,0 4 0-16,-3 3 8 15,-3 2 4-15,0 4 16 16,0 0-8-16,0 0-20 16,5 0 23-16,-1 10-23 15,6 2 0-15,-1-4 22 0,3-2-11 16,-1-3-9 0,8-3-2-16,2 0 41 0,1-7-13 15,0-11-21-15,-3-3-7 16,-5 0 15-16,-7-5-34 15,-3-2 19-15,-2-1 0 16,-2 5-16-16,0-1-4 16,1-1 20-16,-5-1 0 15,2 1 11-15,-2 1-30 16,0 0 19-16,0 4 0 16,0 4-10-16,0 8 26 15,0 0-16-15,0 5 0 0,0 4 12 16,0 0-41-1,0 0 29-15,0 0 0 0,0 0-15 16,-4 0 20-16,-1 1-5 16,1 20 0-16,-4 9 7 15,6 8-29-15,2 6 22 16,0 4 0-16,0-2 10 16,10-3 23-16,7-9-32 15,6-6-1-15,-3-8 21 16,2-6-18-16,-4-8-3 15,2-6 0-15,0 0 3 16,-2-12-3-16,-7-14-10 16,-9-6-146-16,-2-12-290 15</inkml:trace>
  <inkml:trace contextRef="#ctx0" brushRef="#br0" timeOffset="158341.73">15452 5414 1059 0,'0'0'38'0,"0"0"-38"16,0 0-32-16,0 0-254 15,0 0-250-15</inkml:trace>
  <inkml:trace contextRef="#ctx0" brushRef="#br0" timeOffset="159080.94">17148 5508 585 0,'0'0'269'16,"0"0"-133"-16,0 0-2 15,0 0-19-15,0 0-88 16,0 0 82-16,0-66-100 0,0 66 5 16,0 0 17-1,0 0 9-15,0 0-37 0,0 0-3 16,0 0 23-16,0 8-69 16,0 18 46-16,0 18 0 15,-6 17-12-15,-6 11 40 16,1 10-28-16,3 8 0 15,4 5 19-15,4 1-39 16,0-4 20-16,0-12 0 16,0-14-15-16,6-13 15 15,3-19-10-15,-3-12-32 16,4-15-116-16,-4-7 35 16,1-12-188-16,-1-27-275 15</inkml:trace>
  <inkml:trace contextRef="#ctx0" brushRef="#br0" timeOffset="159349.78">17111 5418 22 0,'0'0'803'0,"0"0"-616"15,0 0-146-15,0 0 61 16,0 0-64-16,0 0-5 15,62-122-46-15,-42 124 13 16,-4 17 0-16,-3 6-21 16,-4 5 39-16,-7 4-18 0,-2 2 0 15,0 1 20 1,0 2-27-16,-18 2 7 16,-4-8 0-16,0 2-12 0,-1-9-59 15,7-13-113-15,10-13-225 16</inkml:trace>
  <inkml:trace contextRef="#ctx0" brushRef="#br0" timeOffset="160505.71">17346 5467 651 0,'0'0'271'15,"0"0"-161"-15,0 0-14 16,0 0-92-16,0 0 90 15,0 0-82-15,37-79-9 0,-22 65 12 16,5 0 19-16,0 2-34 16,4 4 0-16,3 5 25 15,0 3-39-15,2 0 14 16,0 11 0-16,0 11-20 16,-4 6 35-16,-3 2-15 15,-4 0 0-15,-7 0 14 16,-6-5-38-16,-5-4 24 15,0-5 0-15,0-4-14 16,-5-1 34-16,-4-6-20 16,0-2 0-16,5-1 16 15,2-2 18-15,0 0-21 0,2-10 7 16,0-18 0-16,0-11 8 16,17 0-28-16,10-4 0 15,6 5 21-15,3 6-71 16,4 3 23-16,2 9-23 15,0 6 39-15,-5 7-50 16,-6 5 61-16,-12 2 0 16,-7 0 2-16,-5 0-38 15,-5 7 36-15,-2 9 0 16,0 7-25-16,0 5 32 16,0 4-7-16,0 1 0 15,0 6 20-15,0-5-40 16,0-3 20-16,2-4 0 0,9-8-16 15,1-9 44-15,-2-7-28 16,-1-3 0-16,3 0 23 16,-4-11-22-16,-3-16-1 15,-5-1 0-15,0-6-16 16,0 0-22-16,-21 2 38 16,0 0 0-16,-2 6 11 15,3 6-2-15,7 9-8 16,4 6 22-16,5 5 15 15,4 0-10-15,0 0-28 16,0 0 0-16,0 0 3 16,0 0-18-16,15 1 15 15,8 6 0-15,8-3-8 16,8-3 29-16,3-1-21 0,1 0 0 16,-5 0-52-16,-7-17 47 15,-6-3-79-15,-5-5 64 16,-7-1-7-16,-2 1 24 15,-6-1 3-15,-2 1 18 16,-3 2-17-16,0 6 82 16,0 5-70-16,0 6-11 15,0 4 55-15,0 2-28 16,0 0-26-16,0 0-3 16,2 0 2-16,0 0-39 15,0 11 35-15,-2 15 2 16,2 9-19-16,-2 8 38 15,0 4-19-15,0 2 0 0,0 1 23 16,0-3-37-16,0-4 14 16,-8-11 0-16,0-12-17 15,4-11 37-15,4-9-20 16,0 0 0-16,0 0 22 16,0 0 40-16,0-9-56 15,20-17 1-15,3-4-14 16,4 0 24-16,4 4-27 15,-2 5 10-15,0 6-54 16,-1 10 29-16,-1 5 16 16,-5 0-2-16,-1 0-16 15,-6 12 4-15,-6 5 23 0,-6 0 0 16,-3 0 1-16,-8-2-28 16,-23-3 54-16,-9-3-26 15,-4-4 36-15,3 2-9 16,8-5-28-16,8 1 0 15,12-3-118-15,11-12-139 16</inkml:trace>
  <inkml:trace contextRef="#ctx0" brushRef="#br0" timeOffset="160636.63">18773 5298 1221 0,'0'0'176'0,"0"0"-162"0,0 0-14 15,0 0-45-15,0 0-565 16</inkml:trace>
  <inkml:trace contextRef="#ctx0" brushRef="#br0" timeOffset="168430.45">9505 7752 75 0,'0'0'88'15,"0"0"-19"-15,0 0-69 16,0 0-139-16,0 0 90 0,0 0 49 16,0 0 320-1,2612-832-258-15,-2365 719-62 0,-37 1-229 16</inkml:trace>
  <inkml:trace contextRef="#ctx0" brushRef="#br0" timeOffset="170191.62">12073 7756 72 0,'0'0'57'15,"0"0"-14"-15,0 0-37 16,0 0 72-16,0 0 24 16,0 0-40-16,0-24 44 15,0 16-88-15,0 2-6 0,0 0-12 16,0 2 22-16,0 2-22 16,0-1 0-16,0 0 8 15,0-1 50-15,0 2 4 16,0-2 31-16,-4 0 3 15,0 1-90-15,0 2 76 16,-2 1-75-16,-3-2 14 16,3 2-18-16,-4 0-3 15,8 0 0-15,2 0-3 16,0 0 37-16,0 0-34 16,0 0 0-16,12 0 12 15,19 0-16-15,13 0 4 0,7-2 0 16,-2-2-1-16,-8 0 30 15,-17 2-29-15,-9 0 0 16,-10 0 11-16,-5 2-30 16,0-2 19-16,0 0 0 15,0 2-2-15,0 0-17 16,0 0-84-16,0 0-342 16</inkml:trace>
  <inkml:trace contextRef="#ctx0" brushRef="#br0" timeOffset="172570.17">13629 7572 120 0,'0'0'71'16,"0"0"-26"-16,0 0-19 16,0 0-13-16,0 0 5 15,0 0 40-15,4-73-19 0,-4 73 33 16,0 0 71-16,0 0-74 15,0 0-7-15,0 0-62 16,0 0-7-16,0 8-8 16,0 13 30-16,-4 1-13 15,-9 0 53-15,-10-2-37 16,-4-2 22-16,-2-4-7 16,0-6-32-16,0-7 76 15,2-1-75-15,5 0-2 16,4-15 31-16,12-13-18 15,6-5-13-15,0-3 0 16,6 0 37-16,19 6-56 16,9 4 19-16,-1 10 0 0,5 9-17 15,-3 7 22-15,1 0-5 16,-2 7 0-16,-10 17 9 16,-4 6-39-16,-9 6 30 15,-9-1 0-15,-2 2-16 16,0-2 42-16,-13 0-26 15,-12-3 0-15,1-3 10 16,-2-3-20-16,1-6 10 16,5-6 0-16,4-6 5 15,0-8 27-15,3 0 19 16,-1-4 8-16,4-14-40 16,3 2 54-16,2 2-64 15,1 4 7-15,4 4 42 16,-3 3-28-16,3 3-13 0,0 0-17 15,0 0 17-15,0 0-61 16,0 3 36-16,3 15 8 16,17 4-14-16,0 2 45 15,-2-1-31-15,0-6 0 16,-5 0 20-16,1-5-46 16,-3-7 26-16,-1 0 0 15,4-5-17-15,-3 0 50 16,5-9-33-16,1-17 0 15,-3-6 27-15,4-4-48 16,-2-2 21-16,1 4 0 16,-1 2-29-16,-1 8 51 15,-1 8-22-15,-5 4 0 0,-1 8 4 16,-2 1-46 0,0 3 42-16,5 0 0 0,-3 3-21 15,6 15 21-15,-5 3 0 16,3 6 0-16,-6 1 18 15,-4 2-40-15,1 0 22 16,-3-2 0-16,0-3-16 16,0-10 45-16,0-7-29 15,0-5 0-15,0-3 13 16,0 0-17-16,4 0 6 0,0 0-2 16,3-23 14-1,4-7-14-15,2-4-3 0,6 0 2 16,-2 2-25-16,3 2-10 15,-1 5 33-15,-4 8 3 16,-1 2-21-16,-8 8 34 16,0 2-13-16,-1 3 0 15,-3 2-7-15,2 0-25 16,4 0 32-16,0 14 0 16,1 4-14-16,1 7 33 15,-2 1-19-15,1 3 0 16,-1-6 30-16,2 1-15 15,1-4-15-15,0 0 0 16,0-3-8-16,-2-5 36 16,0-5-28-16,2-3 0 15,5-4 21-15,6 0-70 16,7-23 43-16,0-9-179 0,0-5-265 16</inkml:trace>
  <inkml:trace contextRef="#ctx0" brushRef="#br0" timeOffset="173671.7">14487 7628 185 0,'0'0'142'16,"0"0"-82"-16,0 0-5 16,0 0-39-16,0 0 21 15,0 0-21-15,0 28 0 16,0-28 85-16,0 0 73 0,0 0-27 15,-7-2-85-15,-4-7-34 16,-3-4-28-16,4 5 0 16,-4-1 16-16,3 4-18 15,2 3 20-15,3 2-15 16,0 0 0-16,0 0 14 16,0 3-17-16,-3 18 0 15,-1 4 16-15,2 4-42 16,1 3 26-16,3 2 0 15,2-4-10-15,2-2 31 16,0-6-21-16,0-8 0 16,0-6 19-16,2-6-28 15,4-2 26-15,3 0 10 0,5-23 64 16,-1-10-62-16,3-9-15 16,-5-4-14-16,-1-6 26 15,0 0-40-15,-8-3 14 16,-2 4 0-16,0 1-7 15,0 9 39-15,0 13-32 16,0 12 17-16,0 10 7 16,0 5-9-16,0 1-15 15,0 0 0-15,0 0-18 16,0 0 3-16,0 7 15 16,0 15 0-16,0 9 15 15,0 4-30-15,0 3 15 0,0 2 0 16,0 2-15-16,0 1 37 15,0-1-22-15,5-4 0 16,10-4 24-16,3-5-39 16,0-6 15-16,-1-9 0 15,2-4-12-15,0-8 41 16,1-2-29-16,7 0 0 16,0-14 31-16,2-10-41 15,0-6 10-15,-4-2 0 16,-3 0-16-16,-4-1-35 15,-3 3 47-15,-3 2 1 16,-4 5-10-16,-3 2-23 16,-3 7 27-16,0 6 9 0,-2 8-24 15,0 0 13 1,0 0-3-16,0 3-8 0,-2 16 22 16,-7 10-17-16,3-2 17 15,6 5 0-15,0-6-23 16,0-1 52-16,10-4-29 15,17-12 0-15,4-6 23 16,-2-3-20-16,3-1-3 16,-5-23 0-16,-3-6-2 15,-2-6 28-15,-8-2-26 16,-3 0 0-16,-5-3 17 16,-4 4-37-16,1-1 20 0,-3 3 0 15,0 5-4 1,0 8 44-16,0 5-33 0,0 8 28 15,-3 5-20-15,3 4 21 16,0 0-36-16,0 0 0 16,0 0-18-16,-2 22 16 15,-4 12 2-15,-3 15 0 16,2 5 22-16,0 10-45 16,0 8 23-16,1 9 0 15,2 9-17-15,-1 1 44 16,5 6-27-16,0-1 0 15,0 0 23-15,0-1-45 16,3-11 22-16,5-17 0 16,3-18-17-16,-4-23-30 15,-4-11-65-15,-3-15-208 0</inkml:trace>
  <inkml:trace contextRef="#ctx0" brushRef="#br0" timeOffset="173936.55">14999 7691 730 0,'0'0'268'15,"0"0"-99"-15,0 0-144 16,0 0 48-16,0 0-73 16,0 0 0-16,96-167-6 15,-69 163 31-15,-7 4-25 0,-2 0 0 16,-7 4 3-16,-8 15-36 15,-3 8 33-15,0 0 0 16,-9 4-12-16,-16-5 35 16,-2-6-46-16,5-5-32 15,-1-8-125-15,8-7-129 16,6 0-182-16</inkml:trace>
  <inkml:trace contextRef="#ctx0" brushRef="#br0" timeOffset="174714.37">15203 7574 376 0,'0'0'259'16,"0"0"-75"-16,0 0-98 15,0 0-83-15,0 0 65 0,0 0-68 16,93-21 4-16,-80 14 44 16,3-3-33-16,-3-2 21 15,1-5-22-15,-3 0 14 16,0-3-14-16,-4-3-14 15,-3 3 0-15,-2 0-13 16,-2 6 11-16,0 4 2 16,0 4 0-16,0 6-3 15,0 0-31-15,-2 0 34 16,-9 6 0-16,-2 17-26 16,0 3 46-16,-1 3-20 15,3 2 0-15,4 2 19 16,4-2-1-16,3 0-18 0,0 0 0 15,0-7 15-15,0-9 6 16,6-4-21-16,0-8 0 16,1-3 27-16,9 0-28 15,1-9 1-15,10-20 0 16,0 0 6-16,-3-8 21 16,1 3-27-16,-6 4 0 15,0 2 20-15,-4 6-41 16,1 8 21-16,-5 4 0 15,0 8-18-15,0 2 26 16,-2 0-8-16,3 8 0 16,-2 14-7-16,-3 4-15 15,-3 1 22-15,-2-1 0 16,-2-5-22-16,0 1 39 0,0-5-17 16,0-7 0-16,0-5 23 15,0-5-42-15,0 0 19 16,0 0 0-16,0 0 30 15,0-3-5-15,0-15-22 16,6-7-3-16,2-2 11 16,3-1-47-16,3-3 20 15,1 4 12-15,1 2-38 16,-5 7 53-16,0 6-11 16,-4 6 0-16,-2 1 17 15,1 5-53-15,3 0 36 0,-3 3 0 16,6 15-36-16,-4 4 59 15,-1 4-23-15,3-2 12 16,-6 3 11-16,0-8 5 16,3-1-28-16,-1-5 0 15,2-5-10-15,2 0 35 16,3-5-25-16,6-3 0 16,5 0-57-16,1-3-111 15,6-19-583-15</inkml:trace>
  <inkml:trace contextRef="#ctx0" brushRef="#br0" timeOffset="175899.45">16158 7457 219 0,'0'0'250'0,"0"0"-200"16,0 0 37-16,0 0-29 15,0 0 55-15,0 0 67 16,-17 1-161-16,-3-1 7 15,-1-6-9-15,4-1-7 16,-1-1 44-16,5 3-43 16,3 2 5-16,-1 3 11 15,5 0-11-15,0 0-16 16,-2 0 0-16,4 15 9 16,2 2-22-16,2 5 13 15,0 2 0-15,0 1-4 16,0-4 19-16,9 0-15 0,4-8 0 15,2-4 24-15,3-9-39 16,3 0 15-16,-2-4 0 16,2-23 17-16,-7-6 7 15,-1-7-24-15,-7-5 0 16,-2 1 28-16,1 1-43 16,-5-2 15-16,0 0 0 15,0 2-14-15,0 6 30 16,0 10-16-16,0 9 13 15,0 9 2-15,0 7 37 16,0 2-52-16,0 0 0 16,0 0-21-16,0 0 14 15,0 12 7-15,0 13 0 0,0 4 21 16,0 4-36-16,-5 1 15 16,3 2 0-16,0 1-17 15,0 2 35-15,2-1-18 16,0-3 0-16,0-6 17 15,2-3-32-15,10-5 15 16,1-10 0-16,0-4-12 16,3-7 34-16,2 0-22 15,4-5 0-15,0-15 31 16,3 1-42-16,-6-5 11 16,-1-1 0-16,-5 4-17 15,-1-4 7-15,-5 1 10 0,-1 4 0 16,-4 2 7-16,0 6-24 15,-2 7 17-15,0 2 0 16,0 3-21-16,0 0 4 16,0 0-6-16,0 8 8 15,0 13 9-15,-6 4-9 16,2-1 15-16,2 2 0 16,2 0-15-16,0 0 30 15,0-4-15-15,0-1 0 16,8-7 16-16,2-4-24 15,-2-6 8-15,5-4 0 16,1 0 0-16,1-6 22 16,1-12-22-16,0-3 0 0,0-3 30 15,-1-2-40-15,1 1 10 16,1 0 0-16,1 4-15 16,-2 6 27-16,-1 4-12 15,-6 4 0-15,1 5 11 16,-4 2-35-16,1 0 24 15,1 23 0-15,0 2-27 16,-2 3 29-16,1-3-2 16,-5-2 0-16,-2-5 22 15,0-4-40-15,0-4 18 16,0-3 0-16,0-7-11 16,2 0 38-16,-2 0-27 0,2-9 14 15,2-13 16 1,2-6-35-16,0 0 5 0,3-2 0 15,-1 2-11-15,2 3 23 16,3 4-12-16,-2 4 0 16,-2 8 21-16,-2 5-41 15,-1 4 20-15,3 0 0 16,5 8-23-16,-1 14 51 16,1 2-12-16,-1 5 0 15,-1-6 24-15,0 0-40 16,-1-8 0-16,1-5 0 15,-1-3-15-15,1-7 15 16,3 0-68-16,5 0-114 0,-3-20-563 16</inkml:trace>
  <inkml:trace contextRef="#ctx0" brushRef="#br0" timeOffset="176664.53">17115 7243 569 0,'0'0'361'15,"0"0"-360"-15,0 0 9 16,0 0 1-16,0 0 13 16,0 0 11-16,4 70-35 15,-1-58 9-15,-1-2-8 16,2-3 14-16,-2 2-15 0,0-3 0 16,1 0 24-1,-3-6-32-15,3 2 8 0,-3-2 0 16,0 0 11-16,0 0 12 15,0-4-20-15,0-12-3 16,0-1 28-16,-10-3-39 16,1 5 11-16,1 1 0 15,-2 5 28-15,6 0-26 16,0 5 39-16,4 4-14 16,-3 0 13-16,-3 0-60 15,-4 6 20-15,0 13 0 16,-3 7-13-16,3 5 28 15,4 4-15-15,6 0 0 16,0 1 18-16,0-2-28 16,2-2 10-16,16-7 0 15,9-5-11-15,0-9 25 16,-1-8-14-16,3-3 0 0,-5 0 25 16,1-22-36-16,-2-6 11 15,-8 1 0-15,1-1-10 16,-8-2 27-16,3 1-17 15,5-2 0-15,-1-2 20 16,1 6-33-16,-3 1 13 16,1 7 0-16,-5-1-13 15,-3 8 22-15,0 7-9 16,-4 1 0-16,0 2 30 16,-2-1-29-16,0 1-1 15,0 2 3-15,0 0 13 16,0 0 10-16,-2 0-16 0,-12 0-10 15,1 0 25-15,-1 2-42 16,1 14 17-16,4 7 0 16,2 7-22-16,5 5 32 15,2 4-10-15,0 1 0 16,0-6 25-16,9-5-33 16,4-9 8-16,3-13 0 15,6-7 37-15,5 0-29 16,6-18 54-16,1-12-57 15,-3-10 38-15,-7-6-49 16,-3-4 6-16,-10 0-53 16,-7 2 9-16,-4 1-240 15,0 7-552-15</inkml:trace>
  <inkml:trace contextRef="#ctx0" brushRef="#br0" timeOffset="178540.74">18056 6836 476 0,'0'0'258'0,"0"0"-128"16,0 0 6-16,0 0-89 16,0 0 15-16,0 0-20 15,11-16-16-15,-11 16-26 16,0 22 0-16,0 26 0 16,0 26 47-16,-5 22-28 15,-19 17 1-15,-5 9 0 16,-3-4 15-16,1-6-35 15,4-12 0-15,6-13 11 16,3-17-23-16,11-22 12 16,7-22-136-16,0-22-103 0,0-4-430 15</inkml:trace>
  <inkml:trace contextRef="#ctx0" brushRef="#br0" timeOffset="180405.95">18263 7363 371 0,'0'0'64'0,"0"0"-8"16,0 0-55-16,0 0 2 0,0 0 24 15,0 0-24-15,0 0 148 16,0 18 71-16,0-30-185 15,0-8 36-15,0-1-10 16,7 0-29-16,4-1 19 16,0 2-24-16,2 4-9 15,-2 2-10-15,1 8 6 16,-4 1 0-16,-1 5-16 16,3 0 0-16,0 0-10 15,-1 19 9-15,-3 8 1 16,0 2 0-16,-2 0 7 15,-4 6-21-15,0-3 14 16,0-2 0-16,0-2-3 16,0-6 28-16,0-5-25 15,0-10 0-15,0-4 7 0,0-3 1 16,7 0 1-16,3-17-9 16,4-13 0-16,3-5 2 15,4-6-14-15,-1 4-3 16,0 2-44-16,-2 7 40 15,0 6-8-15,-5 3 27 16,0 8-12-16,-3 6 20 16,-4 5-8-16,-2 0 0 15,-1 0-19-15,1 18-13 16,-2 5 32-16,0-1 0 16,-2 1 0-16,0 2 29 15,0-5-29-15,0-4 0 0,0-2 19 16,6-6-21-16,-4-4 2 15,0-2 0-15,2-2 8 16,5 0 30-16,5-8-35 16,1-14-3-16,5-3 10 15,-5-2-39-15,6-1-10 16,-6 4 32-16,3 1-26 16,-2 4 41-16,-5 7-8 15,-2 0 0-15,-5 10 13 16,-2 2-31-16,3 0 18 15,4 0 0-15,2 16-18 16,0 4 54-16,0 6-17 16,-2 2 1-16,1 3 6 15,-2 0-2-15,1-3-24 16,-1-6 0-16,-2-6-3 0,0-8 34 16,-4-4-31-16,5-4 0 15,4 0 22-15,5-2-5 16,4-15-17-16,-1-3 0 15,0-6-10-15,-2-3-26 16,1 1 24-16,-4-5-23 16,-3 6-12-16,-2 1 18 15,-5 4 28-15,0 8 1 16,1 8-12-16,-5 2 56 16,0 1-43-16,0 3 14 0,0 0 13 15,0 0-29-15,0 0 1 16,0 0 0-16,0 17 3 15,-7 7 33-15,1 3-30 16,-3 2-6-16,5 2 27 16,4 1-33-16,0-6 6 15,0 3 0-15,0-5-5 16,15-4 35-16,1-3-30 16,-1-6 0-16,3-5 23 15,-5-6-26-15,3 0 3 16,1-4 0-16,-1-16-13 15,3-4 44-15,-6-3-31 16,0-8 0-16,-2 0-11 16,-2 0-12-16,2-1-29 15,1 8 52-15,-6 3-31 0,0 11 50 16,-3 4-19-16,-1 6 0 16,-2 4 13-16,2 0-51 15,1 0 38-15,-1 0 0 16,3 18-31-16,-1 4 54 15,0 7-23-15,3-1 0 16,2 0 23-16,2-2-27 16,0-4 4-16,1-6 0 15,1-6-7-15,-3-4 36 16,2-6-29-16,1 0 0 16,-1 0 23-16,1-12-16 15,1-14-7-15,1-9 0 0,-2-5-9 16,-1-4 38-16,-4-2-29 15,1-2 0-15,0 2 13 16,-4 2-29-16,-1 8 16 16,0 9 0-16,-4 12-16 15,2 6 57-15,-2 6-41 16,0 3 6-16,0 0 24 16,0 0-19-16,0 0-11 15,0 0 0-15,0 0-14 16,0 6 30-16,0 14-16 15,0 6 0-15,0 6 18 16,0 6-37-16,0 2 19 16,3 2 0-16,8-2-17 15,0-3 42-15,2-6-25 16,3-6 0-16,0-11 20 0,2-4-33 16,0-7 13-16,-1-3 0 15,3 0-6-15,-4-21 36 16,2-7-30-16,-7-6 0 15,2-7 22-15,-2 2-49 16,-1-1 27-16,-2-2 0 16,-1 3-29-16,-3 0 34 15,-2 8-5-15,-2 4 0 16,0 8 15-16,0 7-35 16,0 5 20-16,0 6 0 15,0 1-9-15,0 0 34 16,0 0-25-16,0 0 0 0,-2 13-4 15,-4 13-25-15,-3 9 29 16,2 1 0-16,7 6-16 16,0 2 41-16,0 0-25 15,0 2 0-15,5-2 19 16,10-6-34-16,-1-3 15 16,-3-12 0-16,2-6-16 15,-4-7 41-15,4-6-25 16,6-4 0-16,0 0 25 15,6-11-27-15,-1-12 2 16,-3-5-9-16,-8-2-2 16,-7-5-248-16,-6 1-529 15</inkml:trace>
  <inkml:trace contextRef="#ctx0" brushRef="#br0" timeOffset="180573.85">19685 7145 521 0,'0'0'459'0,"0"0"-360"16,0 0 3-16,0 0-102 15,0 0 32-15,0 0-47 16,182-127 15-16,-145 99-103 16,-10 2-204-16</inkml:trace>
  <inkml:trace contextRef="#ctx0" brushRef="#br0" timeOffset="181532.57">20042 7217 170 0,'0'0'201'0,"0"0"-70"16,0 0-48-16,0 0-68 16,0 0 13-16,0 0-26 15,-5-99 1-15,5 84 78 16,0 0 20-16,0 7 19 16,0 5-8-16,0 0-64 15,0 3 53-15,0 0-101 16,0 0 2-16,0 0-12 15,0 8 18-15,0 14-8 16,0 8 0-16,5 0 21 16,1 3-37-16,4-3 16 15,0-7 0-15,4-3-11 0,8-9 33 16,1-11-22-16,6 0 0 16,0-20 34-16,-3-14-36 15,-3-6 2-15,-1-6 0 16,-4 0-33-16,-7-3 42 15,0 5-9-15,0 2 0 16,-4 0 21-16,-3-1-43 16,0 10 22-16,-1 1 0 15,0 11 4-15,-3 11 30 16,0 5-30-16,0 2 20 16,0 3 3-16,0 0-2 15,0 0-25-15,0 0 0 0,0 11-20 16,0 14 43-1,-10 12-23-15,3 7 0 0,3 4 25 16,2 10-43-16,2 8 18 16,0 6 0-16,0 8-13 15,0 3 34-15,-2 3-21 16,0-3 0-16,-3-1 21 16,3-4-41-16,2-4 20 15,0-8 0-15,0-11-18 16,0-9 41-16,0-16-23 15,0-12 0-15,0-8-29 16,2-10 12-16,5 0-114 16,6-19-46-16,1-17-404 0</inkml:trace>
  <inkml:trace contextRef="#ctx0" brushRef="#br0" timeOffset="181760.45">20390 7236 349 0,'0'0'257'0,"0"0"-154"15,0 0 12-15,0 0 11 16,0 0-92-16,0 0 69 16,135-49-66-16,-135 62-24 0,0 9 58 15,-2 5-56-15,-22-1 5 16,-8-2-20-16,1-10-70 15,0-14-132-15,-4 0-527 16</inkml:trace>
  <inkml:trace contextRef="#ctx0" brushRef="#br0" timeOffset="181900.35">20174 6984 938 0,'0'0'45'16,"0"0"-45"-16,0 0-85 16,0 0-244-16</inkml:trace>
  <inkml:trace contextRef="#ctx0" brushRef="#br0" timeOffset="183953.94">20773 7080 419 0,'0'0'245'0,"0"0"-98"15,0 0-57-15,0 0-62 16,0 0 2-16,0 0-30 15,-13-134 9-15,8 104 27 16,1 0-19-16,-1 0-8 0,1 3 38 16,-3 5-30-16,3 3 37 15,2 5-39 1,-1 6-1-16,3 3 58 0,0 5-56 16,0 0-16-16,0 0 0 15,-2 0 18-15,2 0-42 16,-4 0 24-16,-1 14 0 15,0 11-33-15,-1 9 44 16,2 6-11-16,1 6 0 16,3 1 23-16,0 6-30 15,0-3 7-15,0-7 0 16,13-10-13-16,-1-8 23 16,1-9-10-16,-4-8 0 0,0-6 28 15,4-2-29 1,3-5 1-16,6-23 0 0,3-12-24 15,-3-4-17-15,1-2 41 16,-4 2-17-16,-3 7 18 16,-7 11-10-16,-3 5 9 15,-4 10 0-15,1 4-21 16,-3 5 23-16,0 2-2 16,0 0 0-16,0 6-20 15,0 11 9-15,0 6 11 16,0 5 0-16,0 6-3 15,0 0 25-15,0 0-22 16,0-6 5-16,5-3 36 16,8-9-34-16,5-6-7 15,1-9 0-15,2-1-8 0,1 0 25 16,5-10-17-16,-1-16 0 16,5-10-12-16,-2-2 2 15,-2 2-38-15,-4 4 45 16,-3 6-38-16,-7 6 50 15,1 4-9-15,-5 4 0 16,-3 5 32-16,-2 7-11 16,1 0-21-16,0 0 6 15,-1 15-40-15,3 5 44 16,-3 3-10-16,1 1 0 16,-1 1 41-16,-2-4-42 15,0-4 1-15,1-7 0 0,-3-6-15 16,2-4 26-16,-2 0-11 15,0 0 11-15,3 0 19 16,-1-18-60-16,0-7-4 16,2 0-26-16,-2 4 37 15,-2 2-9-15,0 3 32 16,0 4-5-16,0 4 37 16,0 2-32-16,0 4 22 15,0 2-19-15,0 0 32 16,-8 0-31-16,-6 8-4 15,-1 12 0-15,-1 3 23 16,1 3-26-16,6 6 3 16,1-6 0-16,6 6-11 15,2-7 13-15,0-1-2 0,12-3 0 16,12-7 26-16,7-5-26 16,5-9 0-16,0 0 9 15,-1 0-18-15,-1-16 9 16,-3-10-28-16,0-2 7 15,-2-4-91-15,0 6 41 16,-4 3 30-16,-6 3 41 16,0 5-24-16,-7 4 26 15,0-1-2-15,-3 9 43 16,-3 1-36-16,0 2 58 16,0 0-65-16,-2 0 21 0,1 0-28 15,-3 0 11 1,-2 8-4-16,2 1 43 15,0 2-29-15,-2 1 21 16,0 0-23-16,2 0 3 0,-2-1-3 16,0-6-12-16,3-1 0 15,-3-2-3-15,0-2 40 16,0 0-37-16,0 0 9 16,0 0 3-16,0-14 2 15,0-2-14-15,0 0 0 16,0 2-8-16,0 5 29 15,0 0-21-15,0 5 0 0,0 4 4 16,0 0-39 0,0 0 14-16,-7 13 21 0,1 10-15 15,-1 3 31-15,3 4-16 16,-1-3 0-16,2-4 5 16,3-2-16-16,0-7 11 15,0-4 0-15,0-6-5 16,-2-3 17-16,2-1-13 15,0 0 1-15,0-19-45 16,0-10 20-16,5 2-27 16,6 2 52-16,0 4-15 15,1 6 11-15,-6 7 4 16,1 4 0-16,-1 4 11 16,4 0-10-16,-2 0-1 15,3 2 0-15,3 11 52 0,-1-1-40 16,3 2 22-16,-5 1-34 15,0-5 23-15,1-6-27 16,-2-1 5-16,3-3-1 16,3 0 10-16,-3-15 27 15,1-7-36-15,-3-4-1 16,-1-1 4-16,-2-2-32 16,-1-2-3-16,-3-2 19 15,-2-1-7-15,-2-1 12 16,0-3 7-16,0 2 0 15,0 2 17-15,0 7-25 16,0 7 23-16,0 13-15 0,-2 3 50 16,2 4-18-16,0 0-27 15,0 0-5 1,0 0 10-16,-2 8-35 0,0 8 25 16,-3 5 0-16,3 0-9 15,0 7 37-15,2 3-28 16,0 3 0-16,0 4 18 15,0 1-14-15,7 2-4 16,6-7 0-16,0-5-6 16,0-6 25-16,-3-7-19 15,-4-10 0-15,5-5 10 16,1-1-39-16,5-5-48 16,-1-21-185-16,2-10-568 0</inkml:trace>
  <inkml:trace contextRef="#ctx0" brushRef="#br0" timeOffset="184113.85">21946 6784 506 0,'0'0'265'16,"0"0"-198"-16,0 0-46 15,0 0-42-15,0 0 4 16,0 0-189-16,178-114-96 15</inkml:trace>
  <inkml:trace contextRef="#ctx0" brushRef="#br0" timeOffset="184302.74">21219 6607 848 0,'0'0'178'16,"0"0"-178"-16,0 0-23 15,0 0-104-15,0 0-203 16</inkml:trace>
  <inkml:trace contextRef="#ctx0" brushRef="#br0" timeOffset="186645.53">22099 7142 50 0,'0'0'117'0,"0"0"-3"15,0 0-53-15,0 0-9 0,0 0 12 16,0 0-1-16,73-100 23 16,-56 74-79-16,-4-2 37 15,0-2-30-15,-4 0-7 16,0 0 65-16,-4 6-34 15,-3 4 25-15,-2 10 79 16,0 3-109-16,0 6 61 16,0-1-72-16,0 0 11 15,0 2-52-15,0 0 19 16,0 0 0-16,0 14-20 16,0 8 46-16,0 2-26 15,0 0 0-15,0 0 19 0,0 1-38 16,0-2 19-16,2-5 0 15,3-6-12-15,-1-5 43 16,2-1-31-16,1-6 0 16,7 0 20-16,1 0-12 15,1-20-8-15,4-3-16 16,-2-3 1-16,0 0-43 16,-3-1 58-16,-1 4 0 15,-1 5 14-15,-1 4-36 16,-4 4 22-16,-1 6 0 15,-1 4-16-15,-2 0 17 16,4 0-1-16,-2 0 0 16,-1 9 20-16,1 5 12 15,1 3-31-15,0-2 1 16,-3-6 18-16,3-1 8 0,-3-4-28 16,-2-2 0-16,3-2 22 15,0 0-15-15,1-6-7 16,1-16 0-16,-5-7-6 15,-2 0-32-15,0-1 15 16,0 2 11-16,0 6-6 16,-4 3-1-16,-5 10 19 15,-3 6 0-15,2 3 33 16,-9 0-7-16,2 10-26 16,-5 15 0-16,3 5 17 0,2 4-15 15,5-2-2 1,8-2 0-16,2-8 12 0,2-6 5 15,0-6-17-15,0-4 0 16,6-1 19-16,8-5-28 16,3 0 9-16,2 0 0 15,-1 0 4-15,1-13 20 16,0-3-24-16,-2-1 0 16,-1 0 3-16,-3 2-29 15,-1 10 26-15,-2 3 0 16,-1 2-18-16,1 0 29 15,-2 5-11-15,1 16 0 16,-2-1-1-16,-2 5-23 16,-1-4 24-16,-4 1 0 0,0-4-9 15,0-2 27-15,0-6-18 16,0-4 0-16,0-4 16 16,0-2-22-16,0 0 6 15,0-4 0-15,2-20 8 16,2-10 8-16,7-2-16 15,1 2 0-15,1 0-8 16,1 3-15-16,-1 8 23 16,-2 5 0-16,-4 8-15 15,0 6 35-15,1 4-20 16,8 0 0-16,4 26 10 16,4 7 9-16,-1 6-19 15,-3-1 0-15,-2-3 16 0,-2-4 8 16,-6-9-24-16,-5-8 0 15,-3-8-25-15,-2-6-10 16,0 0-135-16,-11-20-226 16</inkml:trace>
  <inkml:trace contextRef="#ctx0" brushRef="#br0" timeOffset="186808.44">22438 6609 883 0,'0'0'416'0,"0"0"-322"16,0 0-66-16,0 0-28 15,0 0-19-15,0 0-151 0,-11 22-122 16</inkml:trace>
  <inkml:trace contextRef="#ctx0" brushRef="#br0" timeOffset="187483.61">13338 8993 28 0,'0'0'62'15,"0"0"-57"-15,0 0 0 16,0 0-5-16</inkml:trace>
  <inkml:trace contextRef="#ctx0" brushRef="#br0" timeOffset="188252.17">13338 8993 180 0,'-48'-14'280'0,"48"14"-39"16,0 0-141-16,0 0 8 16,0 0-17-16,0 0-82 15,25-30 47-15,-15 30-56 16,3 0 6-16,3 10-13 15,-5 2 9-15,1-2-2 16,-6-6 6-16,-3-1 31 16,-1-3-37-16,-2 0 0 15,0 0 13-15,2 0 74 16,-2-5-58-16,2-13-8 16,2-3-21-16,1 4 33 0,0-1-33 15,-1 8 0-15,1 4 5 16,-5 2-22-16,2 4 17 15,-2 0 0-15,0 0-8 16,4 0-22-16,0 0-31 16,1 10-27-16,0 6-56 15,-3 1-98-15,-2-2-16 16,0-5 13-16,0-2 98 16,0-6 112-16,0 0 35 15,0-2 27-15,-4 0 36 16,-4 0 29-16,2 0-79 15,-3 0 18-15,-2-2 14 16,-5-6-36-16,-4 2 123 0,1 0 48 16,-2 3-77-16,3-2 35 15,3 1-82-15,8 1-9 16,2 3 12-16,5 0-49 16,0 0 32-16,0 0-42 15,0 0 3-15,16 0-22 16,11 0 19-16,9 0 0 15,6 0 6-15,9 0 24 16,1-2-30-16,1-7 0 16,-4-1 13-16,-6-2-22 15,-8-1 9-15,-6-4 0 16,-11 1-7-16,-7 0 30 16,-6-2-32-16,-5-2 9 15,0 2-21-15,-14-2-5 0,-8 3 26 16,0 2 0-16,-1 3-3 15,8 2 35-15,1 3-17 16,10 7 31-16,-1 0-43 16,5 0 39-16,-4 0-42 15,2 19 0-15,-2 15-11 16,-2 7 39-16,2 10-16 16,-2 5-12-16,3 0 21 15,-1 0-27-15,4-1 6 16,0-9-6-16,0-8-15 15,0-18-206-15,13-18-411 16</inkml:trace>
  <inkml:trace contextRef="#ctx0" brushRef="#br0" timeOffset="189826.33">13994 8925 249 0,'0'0'320'16,"0"0"-148"-16,0 0-172 16,0 0-8-16,0 0 7 15,0 0-60-15,2-2 61 16,5-2 0-16,0-4 13 16,-2-4-1-16,-1-1-12 15,-2-1 50-15,0-3 36 16,-2-3-72-16,0-1 57 15,0-4-69-15,0-3 24 16,0 0-23-16,2 2-3 16,3 4 0-16,-1 3 12 0,-2 5 14 15,0 4-14-15,-2 4 33 16,0 6-33-16,0 0 62 16,0 0-74-16,0 0 0 15,0 0-11-15,0 6 8 16,-4 13 3-16,-5 5 0 15,1 1 17-15,-2 5-17 16,6 5 0-16,-1-1 0 16,3 0 7-16,2 0 23 15,0 4-30-15,0 0 6 16,5 1 17-16,11-4-3 16,1-2-20-16,1-8 0 15,3-9 0-15,-6-3 24 0,1-12-24 16,1-1 0-16,3 0 25 15,5-11-16-15,2-11-9 16,-5-3 0-16,2-3-10 16,-5 5 32-16,-4 0-22 15,-4 4 0-15,-4 4 15 16,-5 7-21-16,-2 2 6 16,0 6 0-16,0 0-11 15,0 0 19-15,0 0-8 16,0 0 0-16,0 0 1 15,0 4-24-15,0 8 23 16,0-2 0-16,0 0-14 16,0 2 25-16,0-2-11 15,11 0 0-15,7-3 14 0,-1-2-8 16,-1-1-6-16,-3-4 0 16,-1 0-7-16,-5 0 34 15,-1 0-27-15,-2 0 0 16,4-12 22-16,-6-5-18 15,0-8-4-15,0 1 0 16,0 2-9-16,1 4 30 16,-3 3-21-16,4 8 0 15,-2 2 15-15,0 5-24 16,0 0 9-16,-2 0 0 16,5 0-19-16,-3 7 2 0,5 13 17 15,-2 0 3 1,1 0 28-16,1-2-22 0,2-1-9 15,4-3 0-15,3-5-1 16,4-2 30-16,9-6-29 16,4-1 0-16,6 0 18 15,0-4-24-15,-1-11 6 16,-7 0 0-16,-8-1-9 16,-10 3 13-16,-7 1-4 15,-3-1 0-15,-3 1 0 16,0-2-22-16,-5 0 22 15,-12 4 0-15,-4 1-8 0,2 9 34 16,-1 0-26 0,-1 0 0-16,2 0 19 15,-4 5-34-15,5 7 15 0,3 0 0 16,3-2-22-16,8-3 35 16,4-4-13-16,0-1 0 15,0-2 9-15,8 0-26 16,15 0 17-16,6-16 0 15,-2-5-12-15,-2 2 21 16,-3 3-9-16,-5 2 0 16,2 4 4-16,-4 4-40 15,-1 4 36-15,-1 2-3 16,1 0-24-16,1 7 22 16,3 12 5-16,-3 3 0 15,1 2 9-15,-5 0-30 0,-3-4 21 16,0-6 0-16,-8 0-10 15,0-6 20-15,0-2-10 16,0-2 0-16,0-4 13 16,0 0-25-16,0 0 12 15,0 0 0-15,0-14-5 16,0-14-20-16,0-2 25 16,6 0 0-16,5 2 10 15,-2 5-35-15,0 9 25 16,0 5 0-16,2 5 3 15,3 4 24-15,6 0-27 16,4 16 6-16,5 7 16 16,-2 6 11-16,-3-3-33 15,-3-3 0-15,-8-4 0 0,-9 0 0 16,-4-4-19-16,0-7-103 16,-25-8-438-16</inkml:trace>
  <inkml:trace contextRef="#ctx0" brushRef="#br0" timeOffset="189986.49">14703 8747 653 0,'0'0'150'16,"0"0"-119"-16,0 0-15 0,0 0-16 15,0 0-130-15,0 0-53 16,-51-12-132-16</inkml:trace>
  <inkml:trace contextRef="#ctx0" brushRef="#br0" timeOffset="190166.38">14291 8700 775 0,'0'0'241'16,"0"0"-185"-16,0 0-4 15,0 0-52-15,0 0 21 0,0 0-38 16,243-41 17-16,-201 39-18 16,-13-3-50-16,-17 2-362 15</inkml:trace>
  <inkml:trace contextRef="#ctx0" brushRef="#br0" timeOffset="191912.46">15987 8828 390 0,'0'0'483'16,"0"0"-317"-16,0 0-18 15,0 0-39-15,0 0-75 16,0 0 63-16,20-27-90 15,-4-1 6-15,-1-6-12 0,1-5 12 16,-1-2-13 0,-1-1 0-16,-3-3 23 0,-7 4-38 15,-2 7 15-15,-2 2 0 16,0 11-9-16,0 4 24 16,0 8-15-16,0 7 0 15,-4 2 15-15,0 0-44 16,-5 0 29-16,-5 4 0 15,1 16-15-15,-1 2 32 16,8 4-17-16,4-3 0 16,2-2-6-16,0-5-18 15,6-2-19-15,8-4 10 16,-1-6 13-16,3-2-17 16,-1-2 37-16,3 0 0 15,1 0-16-15,-2 0-13 0,1 0 26 16,-5 0-28-16,-2 0 18 15,-2 0-4-15,-4 0 17 16,-1 0 0-16,-2 14-7 16,3 2 3-16,-3 3 4 15,0-4 0-15,1 2 19 16,1-5-2-16,1-2-17 16,-1-5 0-16,-2-2 20 15,2-3-30-15,3 0 10 16,3 0 0-16,0-8 20 15,3-9-2-15,-1 2-18 16,-1-6 0-16,-2-3 20 0,2 0-26 16,0-1 6-1,-1 1 0-15,-4 4-12 0,-2 11 22 16,-1 4-10-16,-3 2 0 16,0 3 9-16,0 0-33 15,0 0 24-15,0 0-2 16,0 17-24-16,0 6 39 15,0 1-13-15,0 2 0 16,0 0 33-16,6-1-31 16,4-3-2-16,5-6 0 15,3-3 9-15,-1-4 6 16,1-8-15-16,5-1 0 16,-4 0 24-16,2-15-24 15,1-16 0-15,-2-4 0 16,-4-6-2-16,-1-2 9 0,-5 0-7 15,-6 1 0-15,0 0 15 16,-4-2-25-16,0 4 10 16,0 2 0-16,0 5-9 15,0 13 24-15,0 6-15 16,0 7 0-16,0 7 18 16,0 0-42-16,0 0 24 15,0 3-4-15,0 17-33 16,-2 9 47-16,-2 7-10 15,2 1 0-15,-2 6 18 0,4-3-24 16,0 0 6 0,0-2 0-16,12-4 6 0,5-7 6 15,2-8-12-15,1-7 0 16,-5-6 25-16,3-6-30 16,-3 0 5-16,4-14 0 15,-4-16 7-15,3-7 3 16,-5-2-10-16,1-6 0 15,-5 6-3-15,-3-3-11 16,-1 6 14-16,-2 3 0 16,-1 9-10-16,-2 11 20 15,0 4-10-15,0 7 0 16,2 2 21-16,-2 0-32 16,0 0 11-16,0 0 0 15,0 0 6-15,0 0 8 0,0 0-14 16,0 0 0-16,0 0-2 15,0 18-29-15,0 7 2 16,-7 3-71-16,4 1 13 16,3 0-151-16,0-11-87 15</inkml:trace>
  <inkml:trace contextRef="#ctx0" brushRef="#br0" timeOffset="192488.4">16847 8381 527 0,'0'0'272'0,"0"0"-189"15,0 0 4-15,0 0-32 16,0 0-50-16,0 0 52 0,7-104-47 16,-7 74-10-1,2 4 0-15,-2-4 29 0,0 4-29 16,0 0 0-16,0 2 0 16,0 6-15-16,0 6 32 15,-2 8-17-15,0 1 43 16,2 3-20-16,-2 0-3 15,-3 0-20-15,-1 0 0 16,-2 17-33-16,-2 10 39 16,3 7-6-16,3 9 2 15,4 5 31-15,0 6-24 16,0 1-9-16,0-1 4 16,6-4 5-16,9-4 2 15,4-6-11-15,1-8 0 0,2-9 34 16,0-9-37-16,1-11 3 15,1-3 0-15,-2 0 6 16,-2-3 5-16,-1-16-11 16,-2-3 0-16,1-4 30 15,-3-2-31-15,6-2 1 16,-5-2 0-16,-3 4-29 16,-5 4 21-16,-3 6 8 15,-2 6-15-15,-3 5 16 16,0 6-17-16,0 1 16 15,0 0-60-15,0 0 59 0,-10 14-34 16,-3-1 35-16,1 6-5 16,4-1 28-16,3 0-23 15,5 4 12-15,0-2-5 16,5-1 5-16,19 1-9 16,5-6-3-16,3-7 0 15,3-2 19-15,1-5-39 16,-1 0-170-16,2-23-810 15</inkml:trace>
  <inkml:trace contextRef="#ctx0" brushRef="#br0" timeOffset="193396.33">17641 8395 528 0,'0'0'489'0,"0"0"-425"16,0 0-55-16,0 0 6 15,0 0-7-15,0 0-8 16,51-14 3-16,-33-2 23 16,-4-3-26-16,-4 1 0 15,-5 0 5-15,-3 1-6 16,-2 1 3-16,0 2-2 16,0 3 0-16,0 1 5 15,-7 3-11-15,-5 5 6 16,-7 2-8-16,0 0-19 15,-4 7 27-15,3 9 0 16,-1 5-2-16,4 2 30 16,6 5-16-16,2 2-9 15,9 2 14-15,0 2-5 0,0-5-8 16,20-6-4-16,7-5 2 16,4-8 31-16,3-10-33 15,1 0 0-15,-4-10 15 16,0-19-8-16,-1-4-5 15,-4-7-2-15,-1-3 0 16,-2-5 14-16,-4-1-32 16,-5-2 18-16,-3 1-17 15,-5 2-13-15,-6 9 28 16,0 7 2-16,0 11-6 16,0 10 22-16,0 8-16 0,0 3 0 15,0 0 15-15,0 0-45 16,0 2 25-16,0 19 5 15,-8 4-10-15,-3 8 41 16,1 8-31-16,4 10 8 16,1 0 7-16,5 3 26 15,0-4-38-15,0-3-3 16,13-7 0-16,8-6 35 16,-1-6-35-16,2-10 0 15,0-6 8-15,1-12-4 16,-1 0-3-16,0-5-1 15,5-20 3-15,-2-8 21 0,1-2-41 16,-1-3 17-16,-8-1-15 16,2 6-10-16,-11 11 25 15,-1 5 0-15,-2 12-14 16,-3 5 26-16,0 0-14 16,-2 0 2-16,5 0-2 15,-5 1-20-15,0 7 22 16,0-2 0-16,0 2-16 15,0 0 25-15,-7 0-9 16,-7 2 0-16,3-1 16 16,-2 1-24-16,4-1 8 15,2 4 0-15,5 3-9 16,2 7 26-16,0 0-17 16,0-1 0-16,15-4 18 15,4-2-11-15,-2-6-7 0,1-6 0 16,0-4-1-16,-5 0 11 15,-2-2-20-15,-1-26-45 16,-4-9-226-16,-6-12-671 16</inkml:trace>
  <inkml:trace contextRef="#ctx0" brushRef="#br0" timeOffset="193579.34">18152 8000 1034 0,'0'0'238'0,"0"0"-201"16,0 0-15-16,0 0 36 0,0 0-58 16,0 0 0-1,143-21-9-15,-110 14-38 0,-4 2 17 16,-10-1-33-16,-5-1-130 16,-9-2-168-16</inkml:trace>
  <inkml:trace contextRef="#ctx0" brushRef="#br0" timeOffset="194419.49">12237 11500 665 0,'0'0'347'0,"0"0"-174"0,0 0-151 15,0 0 58-15,0 0-67 16,0 0-8-16,50-12 4 16,0 12 12-16,4 0-21 15,-9 0 0-15,-11 0 17 16,-15 0-30-16,-7 0 13 15,-6-3 0-15,-6-6-3 16,2-2 24-16,-2 4-33 16,0-1 12-16,7 0-244 15,5-7-436-15</inkml:trace>
  <inkml:trace contextRef="#ctx0" brushRef="#br0" timeOffset="195307.98">13764 11145 541 0,'0'0'248'0,"0"0"-44"16,0 0-137-16,0 0 80 16,0 0-24-16,0 0-83 15,-6-38 49-15,6 38-89 0,-3 0 0 16,1 0-17-16,2 15 22 15,0 16-5-15,0 17 0 16,0 4 22-16,0 2-39 16,0-3 17-16,0-9 0 15,0-15-20-15,0-10 44 16,0-11-24-16,0-6 0 16,0 0 22-16,0 0-8 15,0-20-10-15,0-17-1 16,0-13-2-16,0-1 17 15,0-2-18-15,0 5 0 16,-2 10 13-16,2 7-36 0,0 12 23 16,0 5 0-1,0 8-23-15,0 4 26 0,0 2-3 16,4 0 0-16,17 16 7 16,6 12-28-16,0 0 21 15,2-4 0-15,-8-4-16 16,-3-12 28-16,0-6-12 15,-2-2 0-15,-1 0 12 16,3-25-55-16,3-6 29 16,-2-7-50-16,3 0 57 15,-1 0-46-15,-4 4 53 16,-1 10 0-16,-7 7 20 16,-3 10-36-16,-4 5 16 15,2 2 0-15,0 7-14 16,2 26 43-16,3 13-29 0,0 8 15 15,-4 1 14-15,1 4-23 16,-1-5-6-16,1-4 0 16,1-3-16-16,0-9-70 15,2-11-76-15,-1-13-205 16,-1-14-290-16</inkml:trace>
  <inkml:trace contextRef="#ctx0" brushRef="#br0" timeOffset="197227.64">14397 11269 247 0,'0'0'225'0,"0"0"-142"0,0 0 4 15,0 0-14-15,0 0 0 16,0 0 80-16,16-26-74 16,-16 18-31-16,0-1 6 15,0 4-52-15,0-5 54 16,0 0-52-16,-8 0 28 15,-2 1-27-15,-1 4-5 16,1 3 0-16,-4 0 20 16,1 2-5-16,1 0-15 15,-1 7 0-15,3 10 17 16,4 3-30-16,2 6 13 16,1 0 0-16,3 2-8 15,0-2 21-15,0-2-13 0,0-7 0 16,0-8 23-16,0-4-37 15,0-5 14-15,5 0 0 16,1 0 11-16,6-17-11 16,3-7 0-16,1-3-3 15,-3-2-46-15,3 5 43 16,-5 6-4-16,1 5 10 16,-8 4-13-16,0 6 25 15,-4 3-12-15,3 0 0 16,1 0 14-16,2 7-14 15,6 10 4-15,1 2-3 16,0 3 58-16,1-1-48 0,1-6 17 16,-3-2-21-1,-1-6 27-15,-3-3-29 0,4-4-5 16,3 0 0-16,-1-2 20 16,3-20 0-16,4-6-20 15,-1-6 0-15,-1-2 25 16,0 4-50-16,-9 0 25 15,-2 4 0-15,-6 2-26 16,-2 3 43-16,0 8-17 16,0 6 0-16,0 8 25 15,-7 1-16-15,0 0-9 16,-8 10 0-16,-3 14-13 16,-3 4 28-16,2-5-15 0,5 0 0 15,3-5 15 1,9-6-29-16,2-4 14 0,0 0 0 15,0-2-25-15,0-2 32 16,13-2-7-16,1 2 0 16,3 1 9-16,2 4-20 15,3 2 11-15,0 4 0 16,-2-3-16-16,3-1 26 16,-6-3-10-16,1-7 0 15,-5-1 11-15,3 0-34 16,-5 0 23-16,1-6-5 15,1-8-27-15,-5-2 27 0,4-2 5 16,-3-2 0 0,-3 1 16-16,2-4-32 0,-4-6 16 15,-2 0 0-15,-2 0-8 16,0 3 27-16,0 11-19 16,0 5 3-16,0 8 30 15,-6 2-34-15,-4 0 1 16,-3 20 0-16,1 8-17 15,-3 4 21-15,7-2-4 16,2-4 0-16,2-5 15 16,4-4-24-16,0-7 9 15,0-5 0-15,0-5-5 16,4 0 19-16,8 0-14 16,-1-19 0-16,5-6 25 15,-3 0-37-15,1 1 12 0,-1 1 0 16,-3 2-24-16,0 7 30 15,-3 8-6-15,-5 4 0 16,2 2 5-16,0 0-32 16,3 11 27-16,0 14 0 15,-2 7-15-15,-3 6 33 16,0 6-18-16,-2 4 0 16,0 10 38-16,0 7-36 15,0 1-2-15,0 0 0 16,0 0 5-16,0-10 4 15,0-4-9-15,0-9 0 16,-7-9 38-16,-2-12-36 0,-4-6-2 16,0-6 0-16,-3-6 29 15,-5-2-12-15,2-2-6 16,-1 0-9-16,-1-20 34 16,6-12-34-16,9-12-2 15,6-13 0-15,0-9-6 16,2-8 18-16,20 2-12 15,6 2 0-15,5 5-27 16,2 13 4-16,1 5 17 16,-1 8 6-16,-4 9-37 15,-4 6 38-15,-9 4-1 16,-5 6 0-16,-6 5 18 16,-3 6-20-16,-2 3 2 0,-2 0 0 15,0 0-26-15,0 0 26 16,2 0 0-16,4 0-4 15,-4 14 5-15,2 7-4 16,0 0 3-16,3 4 0 16,-1-6-19-16,0 1 27 15,-2-8-8-15,-2-5 0 16,2-2 19-16,-1-5-25 16,3 0 6-16,6 0 0 15,5-12 2-15,1-7 2 16,5-4-4-16,-4-3 0 15,4 0 19-15,2 0-32 0,-6 5 13 16,-1 4 0 0,-5 7-23-16,-5 3 26 0,-6 7-3 15,0 0 0-15,0 0 0 16,2 7-11-16,3 11 11 16,-3 3 0-16,2 2-7 15,-2-3 11-15,-2-5-4 16,2-2 0-16,-2-3 26 15,-2-6-29-15,3-2 3 16,-3-2 0-16,0 0-12 16,0 0 23-16,2 0-11 15,2-6 0-15,3-12 32 16,4-6-42-16,2 0 10 16,1-3-8-16,-1 4-30 15,-1 3 39-15,-1 6-1 0,-3 6 0 16,-1 6 14-16,0 2-22 15,2 0 8-15,2 10 0 16,3 18-13-16,1 6 28 16,1 5-3-16,-1-8-4 15,1-9 29-15,-3-6-37 16,-1-10 0-16,-6-3 1 16,-4-3-17-16,-2 0 16 15,0-6-24-15,0-13-63 16,-6-13-277-16</inkml:trace>
  <inkml:trace contextRef="#ctx0" brushRef="#br0" timeOffset="197390.54">15234 10786 778 0,'0'0'352'0,"0"0"-311"16,0 0-41-16,0 0-19 15,0 0-168-15,0 0 47 16,0 0-223-16</inkml:trace>
  <inkml:trace contextRef="#ctx0" brushRef="#br0" timeOffset="198174.79">15951 10971 551 0,'0'0'368'0,"0"0"-264"16,0 0-68-16,0 0-6 16,0 0-8-16,0 0 11 15,-28-43-33-15,10 36 13 16,-3 3-3-16,2-1-10 16,-2 5 0-16,3 0 31 15,3 2-3-15,-3 19-24 16,5 4-4-16,-1 9 19 15,7 2-8-15,3 5-11 0,4-2 0 16,0-10-2 0,0-9 29-16,0-8-27 0,0-8 0 15,4-4 5-15,5 0-16 16,-1-16 11-16,2-10 0 16,-3-2-11-16,-1-1 15 15,2 5-4-15,-4 2 0 16,5 3 2-16,-1 5-20 15,2 2 18-15,-4 6 0 16,1 3-9-16,-1 3 20 16,4 0-11-16,3 0 7 15,3 7 0-15,1 3 59 16,1 3-52-16,0-1 0 16,-2-1-2-16,2-3 17 15,-3-4-29-15,3-4 0 0,0 0 15 16,2 0-7-16,-3-20-7 15,2-4-1-15,-7-5 0 16,-2-3 11-16,-1-4-11 16,-5 1 0-16,-4 2 5 15,0-1-21-15,0 0 16 16,0-2 0-16,0 4-9 16,0 4 23-16,0 8-14 15,0 8 0-15,0 5 14 16,0 6-33-16,-2 1 19 15,2 0 0-15,0 0-14 16,-2 0 11-16,0 0 3 0,-1 8 0 16,-3 11 10-16,2 10-25 15,-4 7 15-15,6 8 0 16,2 4 7-16,0 5 27 16,0 0-25-16,0 0-9 15,6-9 23-15,11-8-25 16,1-11 2-16,-1-12 0 15,1-9-5-15,4-4 35 16,0-10-30-16,3-21 0 16,0-6-36-16,0-2 17 15,-4-1-159-15,4-2-340 16</inkml:trace>
  <inkml:trace contextRef="#ctx0" brushRef="#br0" timeOffset="198675.5">16747 10638 580 0,'0'0'305'16,"0"0"-103"-16,0 0-112 15,0 0 12-15,0 0-86 16,0 0 3-16,29-24-19 16,-7 48 17-16,3 14-26 15,2 16 9-15,-1 12 0 0,1 10-3 16,2 5 27-16,0-7-24 15,0-4 0-15,-2-10 24 16,-5-14-67-16,-6-11 34 16,-5-18-93-16,-5-9-39 15,-6-8-247-15,0-10-129 16</inkml:trace>
  <inkml:trace contextRef="#ctx0" brushRef="#br0" timeOffset="199044.3">16740 10629 588 0,'0'0'166'0,"0"0"-70"0,0 0-56 16,0 0-30-16,0 0 20 16,0 0-30-16,107-132 0 15,-78 125-11-15,-6 7 21 16,-4 0-10-16,-5 9 0 15,-3 19 17-15,-4 10-38 16,-7 3 21-16,0 3 0 16,0-5-13-16,-22 0 47 15,-11 0-34-15,-4-1 79 16,-5-3-63-16,5 5 86 16,5-6-78-16,8-5 6 0,10-10 10 15,12-10-13-15,2-8-25 16,0 2-2-16,14-3 28 15,21 0 34-15,15-11-58 16,10-10-3-16,4 0-1 16,3-1-14-16,-7 2-91 15,-6-4-227-15</inkml:trace>
  <inkml:trace contextRef="#ctx0" brushRef="#br0" timeOffset="200311.76">17655 10710 447 0,'0'0'218'0,"0"0"-35"16,0 0-3-16,0 0-125 15,0 0 30-15,0 0-51 0,0-67-10 16,0 60 6-16,0 0-21 15,0 4-9-15,0 1 56 16,0 2-37-16,0 0-2 16,-5 0-17-16,-4 0 33 15,-2 0-60-15,1 12 27 16,0 2 0-16,1 8-23 16,3 4 40-16,0 4-17 15,4 6 0-15,2-2 25 16,0-4-41-16,0 0 16 15,12-6 0-15,5-6-10 16,1-9 21-16,1-9-11 0,-2 0 0 16,1-9-53-16,-1-14 38 15,0-8-19-15,0-1-16 16,3 2 36-16,-2 2-30 16,4 4 44-16,-2 6 0 15,-1 4 13-15,-2 6-17 16,-1 5 4-16,-3 3 0 15,-1 0 17-15,-4 0 14 16,3 12-27-16,1 5 51 16,-4 0-51-16,3 2 74 15,1-1-78-15,-3 0 2 16,1-3 5-16,2-6 13 16,-5-1-20-16,-1-4 0 0,-4-4 24 15,3 0-30 1,-3 0 6-16,5 0 0 0,0-12 5 15,-5-4 18-15,0-4-23 16,-2-2 0-16,0 1 14 16,0-4-42-16,-9 4 28 15,-7 4 0-15,1 0-14 16,-3 7 29-16,3 7-15 16,1 3 0-16,1 0 16 15,1 0-28-15,4 0 12 16,1 12 0-16,5 3-22 15,0 5 30-15,2 3-8 16,0 0 0-16,0 2 25 16,0-7-47-16,4-3 22 0,5-3 0 15,-1-5-11-15,4-5 31 16,1-2-20-16,3 0 0 16,4-4 33-16,0-13-39 15,0 0 6-15,-2-3 0 16,2-1-22-16,-3 0 25 15,2-1-3-15,-1 4 0 16,-3 4 20-16,-3 4-41 16,-4 5 21-16,-3 3 0 15,-1 2-17-15,2 0 25 16,4 7-8-16,1 15 3 16,0 2 31-16,-2 2-19 15,0-1-15-15,-3-4 0 0,-1-3 0 16,-1-6 16-16,-1-5-16 15,-1-5 0-15,-2 1 29 16,0-3-39-16,0 0 10 16,0 0 0-16,0 0 1 15,0-8 20-15,9-18-21 16,6-6 0-16,7 0 8 16,1 4-27-16,-3 10 19 15,-7 6 0-15,-4 8-20 16,3 4 26-16,-1 0-6 15,7 16 0-15,1 12 14 16,6 8-28-16,4-2 14 0,-2 0 0 16,4-6-24-16,0-8-50 15,-2-8-68-15,4-10-128 16,-6-2-359-16</inkml:trace>
  <inkml:trace contextRef="#ctx0" brushRef="#br0" timeOffset="201039.34">18804 10694 531 0,'0'0'253'0,"0"0"-136"16,0 0 52-16,0 0-87 15,0 0 9-15,0 0-23 16,-31-95-55-16,7 90 23 16,0 1-36-16,-3 4 0 0,4 0-12 15,6 0 20 1,-1 2-8-16,-1 14 0 0,4 4 11 15,1 4-26-15,4 1 15 16,5-1 0-16,5 1 4 16,0-4 13-16,0-7-17 15,13-1 0-15,8-9 31 16,-1-4-37-16,5-4 6 16,-2-23 0-16,2-10-2 15,0-5 14-15,-10-2-12 16,1-2 0-16,-7-5 19 15,-7-3-39-15,0-1 20 0,-2 0 0 16,0 11-16 0,0 12 35-16,0 15-19 0,0 12 0 15,0 5 36-15,0 0-46 16,0 0 10-16,0 0 0 16,0 14-36-16,-4 16 46 15,-3 8-10-15,7 6 0 16,0 4 30-16,0 2-42 15,0-2 12-15,0-2 0 16,0-3-4-16,0-5 29 16,9-6-25-16,3-8 0 15,-2-6 24-15,4-9-35 16,-3-7 11-16,2-2 0 16,1 0 5-16,1-5 7 15,3-13-12-15,-3-2 0 0,2-2 25 16,-5-2-53-1,5-3 28-15,-2 5 0 0,1 3-44 16,-6 2 40-16,2 7 4 16,-7 2 0-16,-1 6 24 15,-2 2-43-15,-2 0 19 16,0 0 0-16,0 0-27 16,0 18 58-16,0 10-31 15,4 0 5-15,5 0 36 16,5-3-47-16,-1-7 6 15,1-6 0-15,-3-9-1 16,-1-3 14-16,0 0-19 0,1-14 6 16,1-15-169-16,-4-14-132 15</inkml:trace>
  <inkml:trace contextRef="#ctx0" brushRef="#br0" timeOffset="201184.26">19134 10277 1328 0,'0'0'133'0,"0"0"-133"16,0 0 38-16,0 0-77 15,0 0 36-15,0 0-180 16,-11 51-100-16</inkml:trace>
  <inkml:trace contextRef="#ctx0" brushRef="#br0" timeOffset="201378.15">19834 10479 475 0,'0'0'43'15,"0"0"-43"-15,0 0-282 16</inkml:trace>
  <inkml:trace contextRef="#ctx0" brushRef="#br0" timeOffset="201752.65">19431 10328 547 0,'0'0'155'15,"0"0"77"-15,0 0-155 16,0 0 7-16,0 0 38 16,0 0-118-16,0-84 103 15,4 79-63-15,-2 1-20 0,-2 4 49 16,0 0-57-16,0 0-11 15,0 0-5-15,0 14 11 16,3 24-11-16,2 14 0 16,-1 12 1-16,1-3 2 15,-1-3 3-15,2-5-6 16,1-9 0-16,0-8 22 16,-2-9-35-16,-3-11 13 15,2-8-87-15,-4-4 52 16,0-4-98-16,0 0 69 15,0-14-37-15,0-10-435 16</inkml:trace>
  <inkml:trace contextRef="#ctx0" brushRef="#br0" timeOffset="203438.58">19387 10502 13 0,'0'0'680'0,"0"0"-464"15,0 0-82-15,0 0-99 16,0 0 19-16,0 0-15 15,-2-5-20-15,21 3 22 16,8-4-41-16,4-4 7 16,0-4-3-16,3-4 5 15,1-2-9-15,2-4 0 16,-4 0 27-16,-2 2-27 16,-4 4 0-16,-5 5 2 0,-9 8-14 15,-4 3 12-15,-2 2 0 16,0 0-2-16,0 7 2 15,1 14 0-15,1 4 0 16,-2 6 1-16,-2-2 12 16,-3 4-11-16,-2-5-2 15,0 1 0-15,0-8 36 16,0-4-36-16,0-8 0 16,0-5 4-16,0-4-15 15,0 0 21-15,0 0-10 16,8 0 9-16,3-12 26 15,5-7-35-15,7-4 0 0,-2-3-3 16,4 0-23-16,4 3 7 16,0 0 19-16,-2 5-5 15,-7 6 13-15,-7 6-8 16,-8 4 0-16,-3 2 3 16,2 0-37-16,1 2 43 15,0 14-9-15,1 4 31 16,-2 3-1-16,3-3-16 15,0-1-14-15,2 0 11 16,-3-6-17-16,-1-3 6 16,-1-1 0-16,-2-8-6 15,4-1 41-15,0 0-35 16,5 0 0-16,5-18 14 0,-3-4-39 16,1-4 12-1,-3-2-38-15,-5 2 46 0,0 0-43 16,-2 2 48-1,-4 2 0-15,0 7 7 0,0 6 10 16,0 4-16-16,0 5 40 16,-8 0-22-16,-3 2 10 15,-3 15-29-15,2 1 0 16,3 3 3-16,5-7-25 16,4 3 22-16,0-7 0 15,0-2-6-15,0-4 31 16,0-2-25-16,0-2 0 0,10 0 13 15,11 0-22 1,2-2 9-16,9-14-3 0,4 0-23 16,-3 0-16-1,-3 4 42-15,-7 7 0 0,-5 2 5 16,-5 3-28-16,-1 0 23 16,-5 3 0-16,-1 9-25 15,-2 9 46-15,2-3-21 16,-6 1 4-16,0-5 24 15,0-1-18-15,0-6-10 16,0-4 0-16,0-3-11 16,0 0 40-16,0 0-29 15,0 0 0-15,0 0 20 16,2-16-10-16,9-12-10 16,7-2 0-16,3 2-23 15,2 0 24-15,2 5-1 16,-3 3 0-16,-4 7 14 0,-5 7-26 15,-2 6 12-15,0 0 0 16,3 4 21-16,-1 18 15 16,3 8-28-16,-1 4 4 15,-1-4 11-15,1-2-17 16,1-7-6-16,1-8 0 16,0-5-10-16,-2-6 15 15,1-2-10-15,-3 0 5 16,3 0-87-16,-3-18 84 15,1-1-100-15,-1-4-22 0,-2-1 93 16,-2 1-27 0,-3 2 59-16,-1 3 0 0,-5 2 10 15,0 4-11-15,0 4 13 16,0 4-4-16,0 4 68 16,-9 0-57-16,-5 1-11 15,-1 19-8-15,2 3 20 16,1-1-14-16,6-2-6 15,2-1 0-15,1-6-6 16,3-5 24-16,0-4-18 16,0-4 0-16,0 0 18 15,0-4-48-15,11-12 30 16,5-3-34-16,-3 4 13 16,-2 3 12-16,1 6 9 15,-4 4 0-15,1 2 0 0,7 0-24 16,-1 0 24-16,6 3 0 15,1 12 38-15,3 2-15 16,-4 0 10-16,2-3-3 16,-3-4-9-16,-2-5 8 15,-2-5-29-15,-3 0 0 16,1 0 5-16,-4-11 28 16,1-10-33-16,-1-2 0 15,-4-7 23-15,-1-1-51 16,-1-3 28-16,-4 2 0 15,0-1-15-15,0-2 10 16,0 3 5-16,-7 2 0 0,-1 4 14 16,1 6-25-16,2 8 11 15,3 7 0-15,2 2 3 16,0 3 21-16,0 0-24 16,0 0 0-16,0 17 6 15,0 20-6-15,18 7 7 16,-1 8 12-16,4 2 4 15,-1-1 8-15,-3-10-31 16,-3-11 0-16,-3-9 14 16,-4-9-24-16,-7-8 10 15,0-6-99-15,-5 0-26 16,-22-10-148-16,-8-21-589 16</inkml:trace>
  <inkml:trace contextRef="#ctx0" brushRef="#br0" timeOffset="203607.49">20282 10011 1131 0,'0'0'182'16,"0"0"-160"-16,0 0-44 15,0 0-35-15,0 0-160 16,0 0-271-16</inkml:trace>
  <inkml:trace contextRef="#ctx0" brushRef="#br0" timeOffset="204438.97">12244 13357 938 0,'0'0'266'0,"0"0"-105"16,0 0-131-16,0 0-3 16,0 0 46-16,0 0-52 15,0 0-16-15,105-11-5 16,-42 4 27-16,-3-1-42 15,-6 2 15-15,-13 0 0 16,-14-1-19-16,-12 4 37 16,-7 1-18-16,-8 0 0 0,2 2-50 15,0 0-20-15,0-7-238 16,-2-4-796-16</inkml:trace>
  <inkml:trace contextRef="#ctx0" brushRef="#br0" timeOffset="207760.19">13591 12807 249 0,'-8'-20'145'15,"2"5"3"-15,2 2-34 16,2 5-14-16,-1 0 56 16,3 3-143-16,0 2 85 15,0 3-22-15,0 0-49 16,0 0 50-16,-2 0-77 15,0 0 0-15,0 0-1 0,-2 6-3 16,-4 25 4 0,-5 13 0-16,-3 12 17 0,-1 6 3 15,-1 0-20-15,0-3 0 16,4-10-9-16,6-13 35 16,4-12-26-16,4-12 0 15,0-8-33-15,0-4 19 16,2 0-150-16,18-21 80 15,-1-14-37-15,0-14-254 16,-13-4-27-16</inkml:trace>
  <inkml:trace contextRef="#ctx0" brushRef="#br0" timeOffset="209494.07">13591 12807 10 0,'-83'26'323'16,"83"-26"7"-16,0 0-151 16,0 0-18-16,0 0-33 0,0 0-85 15,-51-144 64-15,51 130-83 16,4-4-23-16,14 2 33 15,3-3-11-15,-2 7-23 16,4 5 0-16,-5 7 28 16,1 0-58-16,2 0 30 15,-1 16 0-15,-7 6-28 16,-2 5 27-16,-6 5 1 16,-5-1 0-16,0-1 9 15,-5 0-18-15,-13 0 9 16,-2-4 0-16,3-1-12 15,5-11-3-15,6-7 14 16,6-4-35-16,0-3-49 0,4 0 81 16,23 0-23-16,8 0 27 15,6 0-6-15,3 9 18 16,-2 16-12-16,-5 4 0 16,-16 2 14-16,-11-1-42 15,-10-2 28-15,0-4 0 16,-12-2-15-16,-17-2 50 15,-4-6-29-15,-7-2 11 16,0-5 4-16,-1-4-5 16,6-1-16-16,6-2 0 15,8 0 37-15,11 0-15 16,5 0-3-16,5 0 16 0,0 0-17 16,0 0 29-16,0 0-47 15,18 0 1-15,8 0 12 16,6-4 9-16,2 3-22 15,-3-4 0-15,0 3 23 16,-5-5-40-16,3-4 17 16,0-5 0-16,-2-6-20 15,0 0 23-15,-5-6-3 16,-1 3 0-16,-6 6-2 16,-1 0-25-16,-1 6 27 15,-2 1 0-15,2 3-26 16,-4 6 38-16,0 1-12 15,-2 2 0-15,0 0 7 0,-5 0-35 16,0 0 28 0,-2 0 0-16,0 0-17 0,2 0 22 15,2 0-5-15,1 0 0 16,2 0 17-16,0 2-30 16,1 3 13-16,-3 0 0 15,-1-1-20-15,-4-2 40 16,0-1-20-16,0-1 0 15,0 0 20-15,2 0-20 16,-2 0 0-16,0-3 0 16,0-11-13-16,0-2 31 15,0-1-18-15,0 6 0 0,-2 2 4 16,-7 4-25 0,3 1 21-16,-1 4 0 0,-4 0-16 15,-4 0 18-15,-4 6-2 16,-3 16 0-16,2 5 14 15,0 10-39-15,5 1 25 16,1 3 0-16,10-9-19 16,4 1 33-16,0-8-14 15,0-4 0-15,0-3 18 16,0-1-37-16,4-8 19 16,0 0 0-16,-4-6-15 15,2-1 18-15,3-2-3 16,9-7 0-16,6-27 21 15,6-13-51-15,-1 1 30 16,-5 8 0-16,-7 14-15 0,-6 12 35 16,-4 8-20-16,-3 4 0 15,0 0-10-15,0 0-10 16,0 20 14-16,0 3 6 16,0 0-30-16,0 7 43 15,0 0-13-15,0 0 0 16,0 3 19-16,0-4-34 15,0-3 15-15,2-4 0 16,4-4-17-16,1-5 25 16,4-10-8-16,4-3 0 15,6 0 22-15,0-21-19 16,6-14-3-16,-2-4-47 0,-2-4 41 16,-6-1-72-1,1 1 39-15,-5 4 11 0,-1 12 14 16,-6 12-4-16,-4 6 18 15,1 9 0-15,-3 0-1 16,4 0-3-16,1 19 4 16,2 6 6-16,1 1 13 15,-1-6-15-15,-3-5-4 16,4-7 0-16,-4-2-3 16,0-4 9-16,3-2-6 15,1 0 0-15,4 0 16 16,3-12-7-16,-1-7-9 15,-3-6 0-15,1-1-13 16,-6-4-12-16,1-2 25 16,-3 4-2-16,0 3 6 0,-2 12-6 15,0 5 6-15,-2 6 10 16,3 2 54-16,-3 0-53 16,3 0-15-16,3 14 0 15,1 11 7-15,-1 14 6 16,1 9-13-16,-2 8 1 15,-3 9 34-15,-2 5-15 16,0-1-6-16,0 5-3 16,-5 5 11-16,-6-5-1 15,0 0-21-15,2-6 0 16,0-4 11-16,-2-7 9 0,-1-9-20 16,0-10 0-16,-1-10 23 15,1-9-21 1,5-10-2-16,1-9 0 0,4 0 60 15,-6 0-39-15,-3-9 51 16,1-18-68-16,-6-9 28 16,5-10-39-16,7-10 7 15,4-6 0-15,0-10-9 16,4-2 28-16,15 2-19 16,6 3 0-16,-3 9-27 15,1 7 8-15,-4 11-38 16,0 7-68-16,-3 3-33 15,-1 6-557-15</inkml:trace>
  <inkml:trace contextRef="#ctx0" brushRef="#br0" timeOffset="210197.67">14580 13082 905 0,'0'0'233'0,"0"0"-222"15,0 0 9-15,0 0-20 16,0 0 3-16,0 0-4 16,0 0 1-16,29 2 0 15,-17-2 9-15,-1 0 12 16,-1 0-21-16,4-12 18 0,-3-2-4 16,5-6 4-16,-1-1-18 15,1 0 0-15,-3 3-12 16,-4 2 28-16,-4 4-16 15,-3 3 0-15,-2 5 1 16,0 3-22-16,0 1 21 16,0 0-10-16,-7 1-19 15,-10 18 28-15,-4 9 1 16,2 5 0-16,-1 10 16 16,3-2-35-16,5 5 19 15,3-4 0-15,7-9-10 16,2-2 23-16,0-8-13 15,6-6 0-15,11-10 22 0,2-5-15 16,5-2 0 0,3-2-4-16,4-22 29 0,1-8-12 15,1-7-20-15,-2-7 0 16,2-5 24-16,-3-2-49 16,-4 6 25-16,-3 3-27 15,-8 12 4-15,-9 9 16 16,-1 10 7-16,-5 7 0 15,0 6 15-15,0 0-45 16,0 0 19-16,0 0 11 16,-11 10-39-16,-2 6 56 15,1 0-17-15,2 2 0 0,7 3 15 16,3-4-37 0,0 3 22-16,25 1 0 0,17-2-2 15,7-1 19 1,-4-6-17-16,-16-6 0 0,-19-1 18 15,-4-4 6-15,-6-1-8 16,0 0 24-16,-6 6 31 16,-17 4-45-16,-14 2-11 15,-5 3-15-15,9-3-19 16,6-3-11-16,16-7-207 16,11-2-391-16</inkml:trace>
  <inkml:trace contextRef="#ctx0" brushRef="#br0" timeOffset="210904.29">15523 12673 709 0,'0'0'284'15,"0"0"-134"-15,0 0-80 16,0 0-70-16,0 0 0 0,0 0 18 16,134 0 3-16,-78 7-7 15,-3-2-14-15,-10-3 0 16,-10-2 0-16,-12 0 11 16,-11 0-11-16,-5 0 0 15,-5 0-14-15,0 0 0 16,-2 0-81-16,-11-7-65 15,-3 4 43-15,-1-1 14 16,5-1 103-16,-1 2 49 16,3-1-19-16,3 4 65 15,3 0-52-15,0 0-34 0,0 0 33 16,-4 19-29-16,2 10 2 16,-1 13 19-16,-1 11-28 15,0 8 39-15,-3 10-33 16,3 1-8-16,-1-5 9 15,4-12-1-15,5-14-24 16,0-16 3-16,2-16-270 16,14-9-247-16</inkml:trace>
  <inkml:trace contextRef="#ctx0" brushRef="#br0" timeOffset="212027.66">15983 12739 601 0,'0'0'281'16,"0"0"-207"-1,0 0-72-15,0 0 32 0,0 0-15 16,0 0-19-16,15 19 58 16,-11 4-54-16,-1 3 56 15,-3 4-39-15,0 7-21 16,0 2 55-16,-3 6-40 15,-5 1-6-15,-1-2-2 16,2-3 20-16,2-9-18 16,3-13-9-16,2-9 0 15,0-6 0-15,0-4 13 16,0 0-13-16,0 0 15 0,0-2 6 16,0-24 21-16,16-8-42 15,4-10 0-15,2 0-14 16,1-1 20-16,-1 9-6 15,-2 6 0-15,0 11 5 16,-7 4-18-16,1 7 13 16,-5 8 0-16,-1 0-27 15,0 0 26-15,-2 14 1 16,1 12 0-16,-3 8 9 16,0 7-17-16,3-1 8 15,0-3 0-15,2 0-1 16,2-9 12-16,3-3-11 15,1-8 0-15,1-8 30 16,1 0-29-16,3-9-1 16,3 0 1-16,0-6 2 0,2-16 4 15,2-8-7-15,-2-5 0 16,-2-4 27-16,-3-1-37 16,-5 3 10-16,-4 5-9 15,-6 6-26-15,-3 4 41 16,-2 7-6-16,0 2 0 15,0 9 16-15,0 3-28 16,0 1 12-16,0 0-9 16,-16 0-13-16,-4 9 23 15,0 12-1-15,-2 0 0 16,4 7 21-16,5 6-30 16,6 3 9-16,5 3 0 0,2-4-12 15,0-4 23 1,15-6-11-16,6-6 0 0,-1-8 25 15,2-6-28-15,-4-6 3 16,-1 0 0-16,-1 0 8 16,-1-18 1-16,1-2-9 15,-5-6 0-15,3-3 20 16,-1-3-25-16,3-2 5 16,-1 3 0-16,1 1-27 15,-1 2 29-15,-1 8-2 16,-5 6 0-16,-3 6 15 15,-4 8-18-15,-2 0 3 16,0 0 0-16,0 0-30 0,0 3 15 16,0 21 15-16,0 10 0 15,0 7 16-15,0 5-18 16,0 0 2-16,0-2 0 16,0-8-12-16,10-8 17 15,1-12-5-15,5-7 0 16,-1-9 27-16,8 0-23 15,1-14-4-15,0-18 8 16,-1-6-10-16,-7-8 4 16,-12 0-2-16,-4 1 0 15,0 5 16-15,0 5-19 16,-14 9 3-16,-3 8 0 0,-4 8-5 16,1 10 6-16,-4 0-1 15,-3 26 0-15,-2 16 8 16,0 11-34-16,3 0 21 15,5 2-105-15,8-6 9 16,9-10-104-16,4-6-188 16,0-12-152-16</inkml:trace>
  <inkml:trace contextRef="#ctx0" brushRef="#br0" timeOffset="213279.66">16800 13244 440 0,'0'0'308'0,"0"0"-157"15,0 0-131-15,0 0 64 16,0 0-71-16,0 0 3 16,108-157 5-16,-90 122 5 0,-7-3-18 15,-3 4 45-15,4 4-47 16,-10 5 77-16,-2 9-61 16,0 8 26-16,0 7-6 15,0 1-22-15,0 0-9 16,0 0-11-16,0 0-1 15,-7 18-23-15,-10 5 25 16,3 0-1-16,3 1 0 16,7-3-2-16,4-1-9 15,0-3-6-15,20-3-36 16,4-4 47-16,2 2-71 16,-5-4-4-16,-3-2 39 0,-7 2-97 15,-2-4 111-15,-3 2 22 16,1 1 6-16,0-4-10 15,-3 6 11-15,1 3-1 16,-1-1 91-16,2 5-89 16,-3-4 54-16,2 0-50 15,-3 2 14-15,-2-7-3 16,4-2-11-16,-2-1-6 16,3-4 9-16,1 0 17 15,4 0 16-15,1-1 13 16,2-12-54-16,0-3 32 15,-2-1-33-15,3-6 0 16,-1 0-7-16,-1 0 25 0,-3-3-18 16,-3-3 0-16,0 3 0 15,-1-1-31-15,0 7 31 16,-5 9 0-16,0 4 0 16,0 5-1-16,0 2-6 15,0 0-2-15,0 9-29 16,-10 14 12-16,-2 0 26 15,0 3 0-15,-1-1-4 16,4 1 14-16,0-2-10 16,2 0 0-16,7-4 6 15,0-3-20-15,0-5 14 16,4-7 0-16,13-5 0 0,3 0 24 16,-3 0-24-16,4-14 0 15,-4-9 13-15,1-3-38 16,2-6-3-16,0-5-44 15,-2-3 7-15,5 6-59 16,-6 3 95-16,1 8 24 16,-5 9 5-16,-1 4 47 15,-6 3-19-15,-1 7 15 16,-3 0-43-16,0 13 22 16,0 17-22-16,-2 2 41 15,0 2-32-15,0-2 45 16,0-3-46-16,0-6 3 15,0-3 4-15,0-5 11 16,0-8-26-16,0 0 0 0,0-7 12 16,0 0-8-16,0 0 4 15,0 0-8-15,7-14 20 16,2-13 2-16,6-7-22 16,4 0 0-16,-2-4 11 15,5 2-17-15,-1 4 6 16,-2 1 0-16,2 8-9 15,-3 4 20-15,-7 10-11 16,-5 5 0-16,-2 4 6 16,2 0-31-16,0 12 28 15,1 13-3-15,1 4 71 0,0 5-54 16,-2-2 47 0,-2 2-41-16,-1-6-5 0,-3-2 1 15,0-5-19-15,0-7 0 16,0-2-2-16,0-9 28 15,0 2-26-15,0-5 0 16,0 0 10-16,0 0 5 16,6-13-15-16,6-15 0 15,3-9-14-15,1 3 3 16,-3 5 11-16,-2 8 0 16,1 10 14-16,-8 4-23 15,0 7 9-15,5 0 0 16,0 5-13-16,2 23 0 15,2 14 13-15,-5 4 0 0,-2 5-22 16,-4-8 16-16,-2-10-254 16,5-22-515-16</inkml:trace>
  <inkml:trace contextRef="#ctx0" brushRef="#br0" timeOffset="213419.58">18183 13090 1072 0,'0'0'0'0,"0"0"-61"15,0 0-793-15</inkml:trace>
  <inkml:trace contextRef="#ctx1" brushRef="#br0">18777 9996 0</inkml:trace>
  <inkml:trace contextRef="#ctx0" brushRef="#br0" timeOffset="-210429.85">25702 906 204 0,'0'-8'116'0,"0"0"71"16,0 2-73-16,2-4-50 16,0 2 61-16,3 0-40 15,-3 1-44-15,-2 2 49 16,0 1-59-16,2 0 23 15,-2 2 6-15,0 2-29 16,0 0 33-16,0 0-53 16,0 0 1-16,0 0-7 15,0 0 12-15,0 0-32 16,0 8 15-16,0 25-5 16,0 16-9-16,0 19 14 0,-4 9 0 15,-5 3 2 1,-1-2 16-16,0-4-18 0,3-9 0 15,-1-7 9-15,2-14-17 16,0-12 8-16,4-11 0 16,-1-9-7-16,3-8-19 15,0-4-64-15,0 0-51 16,11-31-131-16,10-12-414 16</inkml:trace>
  <inkml:trace contextRef="#ctx0" brushRef="#br0" timeOffset="-210167">25711 916 674 0,'0'0'198'0,"0"0"-94"16,0 0-20-16,0 0-39 16,0 0-1-16,0 0 1 15,58-94-44-15,-29 94 22 16,-2 0-23-16,-3 0 13 15,-6 12-29-15,-8 10 16 16,-7 4 0-16,-3 4-8 16,0 8 5-16,-22 5 3 15,-14 3 7-15,-7 2 8 16,-1-2-30-16,7-4-48 16,6-6-123-16,12-16-244 15</inkml:trace>
  <inkml:trace contextRef="#ctx0" brushRef="#br0" timeOffset="-209239.08">25941 1508 587 0,'0'0'290'0,"0"0"-227"16,0 0-43-16,0 0 13 15,0 0 25-15,0 0-10 16,57-101-14-16,-39 63-32 16,-2-1 17-16,-1-2 20 0,-1 4-30 15,-1 2 33-15,-2 3-25 16,-7 6-14-16,1 10 25 16,-5 4-22-16,0 8 9 15,0 4-15-15,0 0 4 16,0 0-15-16,-5 0 4 15,-14 14 7-15,-4 9 9 16,-2 4-2-16,8-1-7 16,5-2 0-16,8-6-23 15,4-4 9-15,0-3-27 16,0-6 5-16,2-3 12 16,12-2-32-16,-1 0 44 0,1 0-17 15,1 0-39-15,1 0 52 16,4-2-54-16,-2 2 11 15,-1 0 56-15,-3 0-20 16,-5 12 23-16,-5 8-2 16,-4 3 4-16,0 1 25 15,0-3 7-15,0 2 9 16,0-5-3-16,0-2-37 16,0-4 15-16,0-5-9 15,0 0 3-15,0-5-1 16,0-2-9-16,10 0 6 15,-2 0 32-15,5-9-33 16,1-7 0-16,1-3-7 16,-1-2 6-16,-1 1 0 0,1 2-6 15,-3 3 1-15,-5 4 1 16,-1 8 13-16,-3 0 0 16,0 3 20-16,-2 0-32 15,0 0-3-15,0 0-1 16,0 5 1-16,0 10-12 15,0 3 20-15,5 0-8 16,2-6 0-16,-1-3 9 16,3-4-2-16,0 0-7 15,0-5 3-15,0 0 17 16,2 0-12-16,2 0-2 16,3-7-6-16,-3-9 12 15,-2-2-8-15,-6-2-4 0,-5 0 0 16,0 5 1-16,0 0 15 15,0 7-14-15,-7 2 34 16,-4 4-27-16,0 1 15 16,-5 1-24-16,-2 0 1 15,-1 0-9-15,-2 9 12 16,8 7-8-16,9 6-35 16,4 2-58-16,2-2 9 15,29-1-28-15,7-12-112 16,6-4 46-16,1-5 47 15,-1 0 20-15,-3-12 39 16,-8-13-165-16</inkml:trace>
  <inkml:trace contextRef="#ctx0" brushRef="#br0" timeOffset="-208810.76">26633 1263 150 0,'0'0'246'0,"0"0"45"16,0 0-102-16,0 0-68 16,0 0-41-16,0 0 5 15,10-168-37-15,-10 165 5 16,0 3-51-16,0 0 6 15,0 0-8-15,0 0-17 16,0 3 12-16,0 17-5 16,0 8 10-16,0 4-2 15,-8 4 7-15,2 2-5 16,-3 0 0-16,-2 0 9 16,2-4-15-16,-2-4 6 0,5-3 0 15,-2-9-1 1,4-8 8-16,2-6-7 0,2-3 0 15,0-1 10-15,0 0 1 16,0-3-2-16,20-17 6 16,7-4-15-16,4 2 5 15,2 1-5-15,5 4 0 16,0 5-5-16,2 5 2 16,-4 7 3-16,-3 0 0 15,-4 7-16-15,-8 10 11 16,-11 4 1-16,-7-4-1 15,-3 0-27-15,-3-2 30 0,-23-2 2 16,-12-4 1 0,-9-2 36-16,-4-2-34 0,0-5-6 15,9 0-16-15,13 0-127 16,17-5-173-16</inkml:trace>
  <inkml:trace contextRef="#ctx0" brushRef="#br0" timeOffset="-208658.84">27023 1358 1262 0,'0'0'126'0,"0"0"-112"16,0 0-2-16,0 0-12 16,0 0-16-16,0 0-53 15,27 18-243-15</inkml:trace>
  <inkml:trace contextRef="#ctx0" brushRef="#br0" timeOffset="-206710.91">27875 1356 189 0,'0'0'279'16,"0"0"-180"-16,0 0-2 15,0 0-90-15,0 0 0 16,0 0-7-16,0-5 0 15,2 5 1-15,-2 0 5 0,0 0 3 16,0 0 45 0,0 0 17-16,0 0 35 0,0 0-52 15,0-2-32-15,0-8 9 16,0-4-24-16,-2-1-7 16,-9 1 4-16,-3-1 13 15,1 5-12-15,2 0-3 16,-3 4-1-16,2 3 33 15,0 3-30-15,-3 0 1 16,1 0-5-16,1 11 16 16,-2 10-27-16,1 5 11 15,1 6 0-15,3-1 0 16,6-2 2-16,4-5-2 16,0-6 0-16,0-6 6 15,0-5-22-15,9-5 21 0,9-2-5 16,6-2 66-16,6-20-38 15,-1-12-15-15,0-4-6 16,-3-6 13-16,-2-2-18 16,-3-2-2-16,-5 2 2 15,-8-4-7-15,-1 0 10 16,-5-1-5-16,-2 5 0 16,0 6 14-16,0 15-5 15,0 11 5-15,0 7-14 16,0 5 18-16,0 2-18 15,0 0-3-15,0 0-3 16,0 0-24-16,-2 3 30 0,-3 18 0 16,-3 7 9-16,0 6-20 15,2 3 15-15,-1 6-4 16,1 4 0-16,2 0 14 16,1 6-14-16,0-2 0 15,1 2 3-15,2-7-22 16,0-6 18-16,0-9 1 15,0-7-4-15,12-10 21 16,-3-5-17-16,1-6 0 16,6-3 1-16,3 0-15 15,4-8 14-15,4-17-12 16,2-5-6-16,-2-3-48 16,-4-1 64-16,-1-1-14 15,-7 9 16-15,1 4-18 0,-5 6 18 16,-6 8 0-16,1 4-2 15,-4 4 0-15,-2 0-10 16,0 0 7-16,0 6-31 16,0 16 27-16,0 6 0 15,0 4 9-15,0 0 14 16,-4 3 6-16,2-6-11 16,2-3-9-16,0-5 8 15,0-10-13-15,11-7 9 16,11-4-4-16,5 0 33 15,8-13-25-15,2-12 16 0,-2-3-24 16,-3-4 5 0,-6 0-8-16,-4-2 3 0,-4 0 0 15,-1 0 0-15,-5 3 9 16,-5 10-9-16,-3 5 0 16,-4 7 3-16,0 6 17 15,0 3-20-15,0 0 0 16,0 0 0-16,0 0-52 15,0 12 52-15,0 8 0 16,0 4 0-16,0 6-7 16,0 3 12-16,12 2-5 15,11 2 0-15,2-5 13 16,-7-6-13-16,-7-8 0 16,-9-6 0-16,-2-6-18 15,0-3 3-15,-2-1 15 0,-22-2-9 16,-3 0 26-16,1 0-10 15,3 0-7-15,9-2 7 16,6-1 18-16,6 3-18 16,2-2 28-16,0 2-9 15,0 0-18-15,0 0-16 16,0 0-2-16,8 0 10 16,10 5-10-16,3 2 13 15,-2-5-3-15,2-2 13 16,-1 0-2-16,-1 0 26 15,6-12-34-15,-2-11 11 16,-1-4 2-16,-2-8-12 0,-4 2-4 16,-3-4 0-16,-3 1 18 15,4-2-17-15,-5 2-1 16,3-1 2-16,-1 4-13 16,-5 3 13-16,3 7-2 15,-4 9 0-15,-5 5 16 16,0 6-18-16,0 3 2 15,0 0-14-15,0 0-2 16,0 0 1-16,0 0 15 16,0 8-16-16,-8 12 23 15,2 6-7-15,0 5 0 16,1 4-2-16,1 2-14 16,4 1 17-16,-2 0-1 0,2-2 0 15,0 1 13 1,0-3-13-16,0-8 0 0,0-6 2 15,0-8-19-15,0-9 7 16,0-3-37-16,2 0-52 16,9-1-135-16,2-20-157 15</inkml:trace>
  <inkml:trace contextRef="#ctx0" brushRef="#br0" timeOffset="-206528.02">28724 1263 79 0,'0'0'867'0,"0"0"-779"16,0 0-27 0,0 0-21-16,0 0 36 0,0 0-51 15,125-20-16-15,-63 8-2 16,-4 0-7-16,-13-1-39 16,-9 1-8-16,-14-2-133 15,-11 1-255-15</inkml:trace>
  <inkml:trace contextRef="#ctx0" brushRef="#br0" timeOffset="-206359.12">28452 1020 997 0,'0'0'160'15,"0"0"-113"-15,0 0-47 0,0 0-12 16,0 0-59-16,0 0-32 15,4 35 6-15,48-17-85 16,2-4-453-16</inkml:trace>
  <inkml:trace contextRef="#ctx0" brushRef="#br0" timeOffset="-205802.44">29041 1102 804 0,'0'0'177'0,"0"0"-100"16,0 0 37-16,0 0-37 15,0 0-52-15,0 0 16 16,0-19-41-16,0 19 0 15,0 0-1-15,0 0-14 16,0 16 15-16,0 9 0 16,0 2 5-16,0-1-7 15,0-2 2-15,0-6 0 16,-2-4-2-16,2-8 22 16,0-4-20-16,0-2 0 0,0 0 6 15,9-15-4-15,13-10-2 16,2-5-6-16,-1 2-12 15,-5 0 27-15,-5 5-9 16,-5 5 0-16,-2 4 5 16,-4 5-17-16,0 2 12 15,2 4 0-15,-4 3-2 16,2 0 16-16,-2 0-14 16,0 0 0-16,0 0-19 15,0 0 10-15,3 19-2 16,1 6 11-16,0 5 20 15,2 0-1-15,-2-2-19 0,0-2 0 16,3-6 10-16,-5-4-17 16,2-4 7-16,-2-4 0 15,4 0-5-15,2-2-46 16,5-2-65-16,3-4-230 16</inkml:trace>
  <inkml:trace contextRef="#ctx0" brushRef="#br0" timeOffset="-205420.66">29777 1155 310 0,'0'0'486'16,"0"0"-323"-16,0 0-63 16,0 0 10-16,0 0-53 15,0 0-33-15,-5-10-4 16,5 10-20-16,0 19 0 0,0 18-4 15,0 14 12 1,9 4-13-16,5 6 5 0,1 1 0 16,3-3 0-16,-5-2 14 15,-2-5-27-15,-1-6 13 16,-6-10-142-16,-2-10-60 16,-2-20-220-16</inkml:trace>
  <inkml:trace contextRef="#ctx0" brushRef="#br0" timeOffset="-205023.16">29775 1044 726 0,'0'0'79'16,"0"0"-30"-16,0 0 3 0,0 0-49 15,0 0 3-15,0 0-6 16,89-102 0-16,-72 102-8 16,-5 0 3-16,-6 5 5 15,-1 15 0-15,-5 6-4 16,0 1-2-16,0 5 6 16,-5 1 0-16,-17 1 13 15,-5 0 0-15,-11 2 47 16,-6 4 21-16,-8-2-41 15,5-2 22-15,7-6-35 16,16-9-6-16,13-12 5 16,11-4-10-16,0-5-16 0,0 0 27 15,29 0 12-15,11 0 29 16,9-9-48-16,7-3-20 16,2 2-2-16,4 4-112 15,5 5-73-15,-2-4-367 16</inkml:trace>
  <inkml:trace contextRef="#ctx0" brushRef="#br0" timeOffset="-204730.32">30323 1245 988 0,'0'0'176'0,"0"0"-102"0,0 0-46 16,0 0 53-16,0 0-17 15,0 0-37-15,-9-58 21 16,9 56-41-16,0 2 11 16,0 0-1-16,0 0-3 15,0 0-5-15,0 0-9 16,0 0-5-16,0 24-10 16,4 14 14-16,1 13 1 15,-3 0 0-15,-2 2-35 16,0-7 23-16,0-9-82 15,0-6-21-15,0-12 8 16,0-11-190-16,0-8-250 0</inkml:trace>
  <inkml:trace contextRef="#ctx0" brushRef="#br0" timeOffset="-204362.02">30294 1151 1031 0,'0'0'98'16,"0"0"-19"-16,0 0-24 16,0 0-48-16,0 0 49 15,0 0-56-15,93-114 7 16,-72 107-12-16,-2 5 8 16,-5 2-3-16,-3 0 0 0,-5 4-15 15,0 12 9-15,-4 5 6 16,-2 0-1-16,0 4-21 15,-6-1 15-15,-13 0 7 16,-6 0 0-16,-4 0 3 16,0-2-3-16,2-3 0 15,5-2 3-15,9-5-15 16,9-2 12-16,4-2 0 16,0 3-5-16,0 6-3 15,20 3 8-15,4 2 0 16,3 4 4-16,4 0-14 15,2 1-120-15,6-5-140 0,-2-8-327 16</inkml:trace>
  <inkml:trace contextRef="#ctx0" brushRef="#br0" timeOffset="-203320.9">30740 1405 823 0,'0'0'325'0,"0"0"-268"15,0 0-28-15,0 0 2 16,0 0-22-16,0 0 6 16,4-25-15-16,-2 25 0 15,-2 0-17-15,0 0 17 16,0 0 0-16,0 0-2 16,0 0 10-16,0 0-10 15,0 0 2-15,0 0 0 0,0 0-9 16,0-3 16-16,0-1-7 15,0-4 8-15,-8-3 13 16,-2-4-16-16,-1-1-5 16,3-2 2-16,-2 4-7 15,2 4 6-15,1 2-1 16,3 4 0-16,-2-1 20 16,4 4-21-16,0 1 1 15,0 0-1-15,-5 0-21 16,-1 0 16-16,-6 6 6 0,-1 10-6 15,-3 2 6 1,0 6-4-16,2-2 4 0,5 2 0 16,2 1-13-16,5-6 13 15,1-2 0-15,3-7-1 16,0-5 1-16,0-3-7 16,0-2 7-16,0 0 0 15,10 0-2-15,9 0 9 16,8-16-7-16,4-3 0 15,-2-4 24-15,-2-2-23 16,-2 2-1-16,-6 3 2 16,-2 2 11-16,-9 9 3 15,-4 2 7-15,-1 3 1 16,-3 4-8-16,0 0-11 16,0 0-5-16,0 0-25 15,0 11 14-15,0 10 8 16,0 4 3-16,0 0 0 0,0 4 18 15,0-4-18-15,0 0 0 16,0-10 1-16,0-4-7 16,0-9 13-16,0-2-7 15,0 0 17-15,11 0-3 16,5-16 10-16,2-10-24 16,4-3 6-16,0-5-17 15,-2 5 13-15,-1 2-2 16,-7 5 0-16,-1 8 20 15,-3 4-20-15,-4 5 0 16,-2 5 2-16,-2 0-7 16,2 0 5-16,0 0-10 0,-2 17 5 15,0 7 10-15,0 2-5 16,0 1 1-16,0-4 15 16,0-4-17-16,0-3 1 15,0-2 0-15,0-9-3 16,0-1 28-16,0-4-25 15,0 0 0-15,0 0 10 16,0 0 2-16,11-13-12 16,8-13-20-16,3-5 16 15,3 1-10-15,-2 4 12 16,-2 2 2-16,-5 10 0 16,-3 3-4-16,-7 8 15 15,1 3-5-15,-2 0-6 0,2 0 19 16,1 6-19-16,3 18 0 15,3 8 3-15,-3 4 1 16,1 0 6-16,0-1-20 16,1-7-5-16,6-9-157 15,1-12-44-15,5-7-528 16</inkml:trace>
  <inkml:trace contextRef="#ctx0" brushRef="#br0" timeOffset="-201745.3">31515 1296 589 0,'0'0'241'0,"0"0"-175"0,0 0-52 16,0 0 42-16,0 0-46 16,0 0 0-16,-48-33 25 15,32 22-32-15,3 4 62 16,3 1 16-16,-1 2-55 15,5 0 34-15,-1 4-54 16,2 0-6-16,-1 0 0 16,-3 0 7-16,-3 8-13 15,-1 12 6-15,5 0 0 16,1 4-4-16,4 0 7 16,3-2-3-16,0-2 0 0,0-6 7 15,0-8-17 1,3-4 5-16,4-2 5 0,1 0-4 15,5-8 11-15,3-14-7 16,2-4 4-16,-2-6 15 16,-2-2-19-16,-4-2 0 15,-1-3 6-15,-3 0-15 16,2-3 15-16,-4-2-6 16,-2 0 33-16,3 2-21 15,-5 6 24-15,0 10 9 16,0 7-16-16,0 9 28 15,0 6-55-15,0 4 17 0,0 0-19 16,0 0 21 0,0 0-28-16,0 0 7 0,0 10-11 15,0 18-11-15,0 13 23 16,0 7-1-16,0 6 0 16,0-2 21-16,0-2-21 15,0-2 0-15,2-6 0 16,6-5-8-16,2-10 8 15,-4-3 0-15,5-8-1 16,-1-5 5-16,-1-7-16 16,1-4 12-16,2 0-10 15,1 0-12-15,3-19 22 16,-1-3 0-16,1-2-2 16,-1 0 9-16,1 0-7 15,0 4 0-15,-3 2 2 0,-2 6-17 16,-2 4 15-16,-5 5 0 15,-4 3-2-15,0 0 5 16,0 0-17-16,0 0 5 16,0 11-5-16,0 10-6 15,0 2 20-15,6 0 0 16,-2-4-1-16,2-3 18 16,1-4-17-16,-3-4 0 15,0-3 4-15,-1-4-11 16,0-1 7-16,-1 0 0 15,2 0 0-15,0-8-33 16,-1-12 33-16,-3-6-25 0,0-1-8 16,0 2 32-16,-9 1 2 15,-5 6 8-15,3 4 44 16,1 8-42-16,2 2 37 16,4 4-48-16,-3 0 18 15,1 0-33-15,-6 0 15 16,1 16 0-16,-5 1-6 15,3 3 23-15,7-1-17 16,-1-1 0-16,4 3 5 16,3-6-12-16,0-4 7 15,0 0 0-15,0-5-6 16,5-3 16-16,11-3-10 16,2 0 0-16,6 0 2 0,6-17-19 15,-7-3 17 1,2 0 0-16,-5 2-6 0,-5 2 24 15,2 3-18-15,-9 6 0 16,-1 3 4-16,-3 2-17 16,-1 2 13-16,-1 0-13 15,0 13 11-15,3 13-14 16,-3 1 16-16,0 4 0 16,-2-6 9-16,0-1-13 15,0-6 4-15,0-4 0 16,0-5-3-16,0-7 20 15,0-1-17-15,0-1 0 0,0 0 12 16,0 0-8 0,6-3-3-16,8-17-1 0,4-6 0 15,-2-5 14-15,1 4-14 16,-1 2 0-16,-1 6 7 16,-3 5 5-16,-1 2-10 15,-5 9-1-15,2 3 5 16,-8 0 3-16,2 0-15 15,2 3 6-15,0 12 0 16,3 1 0-16,-5-2 1 16,0-1-1-16,0-4 1 15,-2-3 15-15,0-2-16 16,3 0 0-16,-3-4 11 16,0 0-15-16,3 0 4 15,-3 0 0-15,4 0 9 0,5-8-9 16,1-12-2-16,9-7-2 15,-4 1 4-15,1 1-18 16,-3 4 18-16,-4 5 0 16,-2 9 8-16,-5 5 8 15,-2 2-5-15,4 0-11 16,5 8-1-16,5 28 1 16,1 12 5-16,3 6 5 15,-3-1-1-15,1-12 7 16,-3-5-32-16,1-11 0 15,-3-18-182-15,-1-7-521 16</inkml:trace>
  <inkml:trace contextRef="#ctx0" brushRef="#br0" timeOffset="-200762.86">24959 2208 378 0,'0'0'194'0,"0"0"-35"16,0 0 25-16,0 0-42 15,0 0-20-15,0 0-50 16,0 0-12-16,2-42-33 0,3 42-6 16,2 0-28-16,6 15 7 15,5 16 0-15,2 6-6 16,-4 7 12-16,-3 3-6 16,-4-7 0-16,-2-6 12 15,-3-10-13-15,-2-10 1 16,0-8 0-16,1-6-1 15,-3 0 25-15,8 0-17 16,6-26 67-16,9-14-61 16,6-12 5-16,-2-3-18 15,-2 0 0-15,-2 1-10 16,-7 8 10-16,-3 3-27 16,-7 16 10-16,-1 13-84 0,0 9 32 15,-1 5-69 1,5 0-242-16,4 19 7 0</inkml:trace>
  <inkml:trace contextRef="#ctx0" brushRef="#br0" timeOffset="-199653.36">25524 2280 10 0,'0'0'568'15,"0"0"-425"-15,0 0-105 16,0 0 30-16,0 0-59 15,0 0 7-15,4 0-5 0,-2 0 11 16,-2 0-19 0,0 0 16-16,0 0 14 0,0-2 38 15,0-10-68-15,0-2-1 16,-4 1 9-16,-7 0 15 16,-1 2-18-16,1 2-6 15,0 6 7-15,-2 3-2 16,0 0-7-16,-3 7 0 15,1 17-2-15,-4 6 6 16,1 2-4-16,5-2 0 16,-1 0 3-16,3-2-13 15,1-6 11-15,5-4-1 16,5-7 0-16,0-11-28 16,0 0-3-16,15 0 17 15,6-19 14-15,-2-5-7 0,2 2 7 16,-5-2-29-16,-1 0-17 15,-1 7 17-15,-1 1 29 16,-3 5 0-16,2 4 6 16,-1 4 16-16,0 3 1 15,-2 0 7-15,-2 2 4 16,1 20-31-16,-1 2 47 16,0 4-15-16,-2-2-20 15,-1-4 40-15,2-5-51 16,-1-8 4-16,-1-6 12 15,6-3 0-15,3 0-6 16,7 0 16-16,9-7-22 0,4-18 22 16,-4-1-25-16,-2-1-5 15,-2-4 1-15,-10 2 35 16,-4-1-36-16,-1 1 0 16,-8 6 3-16,0 6 18 15,-2 7-16-15,0 9 27 16,0 1-11-16,0 0-12 15,0 0-11-15,-14 11 2 16,-10 13 0-16,-5 2-2 16,2 4 2-16,5-3 0 15,9-4-5-15,11 0-1 16,2-5-3-16,2-3-37 16,19-4 24-16,6-3 1 0,2-2 5 15,5-2 16-15,-3 2-13 16,-2-2-21-16,-4 3 33 15,-5 2-10-15,-5 1 6 16,-1 2-18-16,-5 0 23 16,-3 0 0-16,-2-2-3 15,-1-3 2-15,-3-4-1 16,0-1 2-16,0-2 0 16,0 2-2-16,0-2 15 15,0 0-13-15,0 0 30 16,5 0-19-16,6 0 14 15,5-14-25-15,3-5 11 0,1-4-27 16,0 0 18-16,-4-6-2 16,0 5 0-16,-7-2 16 15,-3 1-16-15,-4 5 0 16,-2 6 0-16,0 2 23 16,0 9-12-16,0 3 26 15,0 0-15-15,0 0 3 16,0 0-18-16,0 0-7 15,0 5 3-15,0 16-10 16,0 9 20-16,0 2-13 16,0-2 12-16,0-2 17 15,0-6-29-15,7-6 0 16,0-8 4-16,0-4-27 16,1-4 23-16,5-4-76 15,1-23-49-15,1-10-483 0</inkml:trace>
  <inkml:trace contextRef="#ctx0" brushRef="#br0" timeOffset="-199492.3">26159 1903 797 0,'0'0'264'0,"0"0"-173"16,0 0-82-16,0 0-9 15,0 0-10-15,0 0-1 16,-16 46-74-16,16-10-143 15,8 2-79-15,9 4-213 16</inkml:trace>
  <inkml:trace contextRef="#ctx0" brushRef="#br0" timeOffset="-199030.57">26475 2326 253 0,'0'0'291'0,"0"0"-153"16,0 0-25-16,0 0 23 15,0 0-118-15,0 0 2 16,6-21 9-16,-6 8-21 16,0-3 18-16,0 4 0 15,-6 2-5-15,0 2 66 16,-3 4-74-16,5 1 11 16,-6 3-13-16,-1 0 6 0,-3 18-17 15,-3 10 0-15,3 3 0 16,1-1-3-16,5 0 3 15,-2-4 0-15,6-7 0 16,1-5 17-16,3-5-17 16,0-9 0-16,0 0-1 15,5-14-29-15,15-16 28 16,5-7-26-16,-4 2 24 16,0 0-51-16,-7 10 55 15,-1 3 0-15,-5 6 0 16,0 3-1-16,-2 9 6 15,1 3 35-15,1 1-19 0,6 0 1 16,-1 18-21-16,5 6-1 16,0 6 6-16,0 0-4 15,-3-6-2 1,-1-2 0-16,-5-8 0 0,-1-6-60 16,4-8-48-16,-1 0-111 15,1-5-211-15</inkml:trace>
  <inkml:trace contextRef="#ctx0" brushRef="#br0" timeOffset="-198025.15">26718 2104 478 0,'0'0'305'15,"0"0"-107"-15,0 0-82 16,0 0 26-16,0 0-83 16,0 0 3-16,0-73-62 15,0 102 1-15,0 17-24 0,0 10 33 16,0 6-10-16,0-4 19 15,-6-2-5-15,1-8 11 16,3-10-20-16,0-10 8 16,2-10-14-16,0-7 3 15,0-8-2-15,0-1 6 16,0-2 16-16,0 0-15 16,0 0-7-16,2-5 10 15,23-14-26-15,1-3-18 16,5 0-20-16,-2 2 34 15,-4 4-35-15,-3 4 55 16,-4 5 0-16,-3 4-10 16,-4 3-7-16,1 0-7 0,-3 6 24 15,-5 12-4-15,-2 0 21 16,-2-2-12-16,0-2 21 16,-4 0-15-16,-19-4 51 15,-3 1-46-15,-8 3 7 16,3-7-5-16,5 3 5 15,8-6-19-15,9-2-4 16,7 0 11-16,2-2-4 16,0 0-3-16,6-2-4 15,19-14 8-15,6-5 16 16,7-2-24-16,0-3 0 16,-1 2 6-16,0-2-29 0,-2-4 20 15,-6 2 3 1,-2-6-10-16,-10-3 19 0,-3-1-13 15,-7-1 4-15,-7-4 0 16,0 5-7-16,0 3 7 16,0 10 0-16,0 6 6 15,0 10 18-15,-2 7-20 16,2 2-4-16,0 0 2 16,0 0-16-16,0 0 14 15,0 0 0-15,0 0-12 16,0 4 3-16,0 18 9 15,0 12 0-15,0 7 7 0,0 8-22 16,0-1 15 0,0 1 0-16,0-7-2 0,0-8 18 15,0-10-16-15,4-8 0 16,0-10 4-16,1-3-22 16,-1-3 18-16,6 0 0 15,5 0-4-15,5 0 27 16,7 0-23-16,0-9 0 15,2-5 13-15,-3-4-36 16,0-2 23-16,4-4 0 16,-4-2-18-16,-5-2 23 15,-6 0-5-15,-6-1 0 16,-6 5 8-16,-3 2-28 16,0 5 20-16,0 2 0 15,-8 3-4-15,-5 4 5 0,2 6-1 16,-2 2 0-16,-3 0 0 15,0 14-26-15,-1 26 26 16,5 12 0-16,8 9-10 16,4-3 26-16,0-8-16 15,16-8 0-15,13-8 7 16,9-12-11-16,6-7 4 16,5-15-4-16,0 0-97 15,-4-13-163-15,-3-15-142 16</inkml:trace>
  <inkml:trace contextRef="#ctx0" brushRef="#br0" timeOffset="-197924.2">27757 2224 800 0,'0'0'346'0,"0"0"-164"0,0 0-110 15,0 0-63-15,0 0-18 16,0 0-57-16,-82-72-203 16</inkml:trace>
  <inkml:trace contextRef="#ctx0" brushRef="#br0" timeOffset="-196939.21">25588 2839 156 0,'0'0'61'0,"0"0"-35"15,0 0-26-15,0 0 0 16,0 0 18-16,0 0 8 16,-172-24 104-16,147 24-36 15,4 0-47-15,-2 0 37 0,3 0-22 16,3 0-29-16,3 0 29 15,5 0-57-15,5 0 25 16,4 0 5-16,0 0-31 16,0 0 37-16,0 0-25 15,15 0 31-15,26 0 69 16,19 0-97-16,17 0 16 16,10 0-13-16,17 0 1 15,8-5-16-15,15 2-7 16,8-1 2-16,8 0 9 15,5 1-3-15,11 3-8 16,12 0 0-16,16 0 22 0,8 0-19 16,8 0-3-16,11 0 1 15,0-12 9-15,8-1 4 16,8-6-14-16,8-2 15 16,13 1-8-16,-9 0 50 15,-10 9-28-15,-21 2-27 16,-20 6 19-16,-18 2-12 15,-8 1-9-15,-4-3 0 16,1 3 8-16,10 0-13 16,4-1 5-16,-3-2 0 15,-3 0 29-15,-7-1-19 16,-14-1-1-16,-15 2-7 16,-15-3 23-16,-26 1-26 15,-22 0 1-15,-24 0 0 0,-20 2 19 16,-16-1-13-16,-9 1 28 15,-2 3 20-15,0 0-51 16,0-1 32-16,0 1-35 16,0 0 0-16,0 0-10 15,-6 0-85-15,-23 9-144 16,-12 5-119-16</inkml:trace>
  <inkml:trace contextRef="#ctx0" brushRef="#br0" timeOffset="-195630.28">24433 4323 310 0,'0'0'156'0,"0"0"-24"16,0 0-30-16,0 0 70 16,0 0-59-16,0 0-56 15,-47-62 41-15,47 58-18 16,0 4-46-16,12-2 36 15,26 0-70-15,20-2 0 16,10 4-11-16,1 0 36 0,-11 0-25 16,-17 0 0-16,-17 0 2 15,-12 1-25-15,-8 2 23 16,-4-3 0-16,0 0-17 16,0 0-28-16,0 0 3 15,0 0-8-15,0 0-94 16,0 0-4-16,13 0-263 15</inkml:trace>
  <inkml:trace contextRef="#ctx0" brushRef="#br0" timeOffset="-194994.65">25677 4020 403 0,'0'0'125'16,"0"0"-68"-16,0 0 103 0,0 0-69 16,0 0-68-1,0 0 91-15,-8-32-59 0,8 32-11 16,0 0 52-16,0 0-88 15,0 0 13-15,0 5-21 16,0 32-16-16,-6 24 2 16,-7 19 24-16,-5 12-10 15,-1 4 17-15,-2-6 9 16,6-10-26-16,3-11 0 16,6-15 15-16,6-14-22 15,0-15 7-15,0-12-14 16,0-13-28-16,18 0-114 15,13-27 97-15,5-20-316 16</inkml:trace>
  <inkml:trace contextRef="#ctx0" brushRef="#br0" timeOffset="-194711.26">25742 3984 131 0,'0'0'634'0,"0"0"-536"16,0 0 32-16,0 0-98 16,0 0-25-16,0 0-14 15,154-138 26-15,-112 130-19 16,-16 7 0-16,-10 1 16 16,-9 0-38-16,-7 11 22 15,0 16 0-15,-4 12-6 16,-28 5 29-16,-13 2-21 0,-5 7-2 15,-6-4 26-15,4 2-42 16,12-5 16-16,14-8-53 16,15-6-141-16,11-12-223 15</inkml:trace>
  <inkml:trace contextRef="#ctx0" brushRef="#br0" timeOffset="-194043.13">26114 4435 157 0,'0'0'416'0,"0"0"-257"15,0 0-136-15,0 0-10 16,0 0 79-16,0 0-18 16,2 0-11-16,2 0 30 15,-1-5-87-15,2-13 24 16,-5-3-30-16,0-2 22 15,0 2-25-15,0 4 3 16,0 0 0-16,0 7-6 16,-5 3 39-16,-2 7-26 15,-2 0-7-15,-6 0 16 16,-5 0-38-16,-5 17 22 16,0 7 0-16,1 7-16 15,6 4 32-15,0 1-16 0,7-4 0 16,7-4 16-16,4-6-49 15,0-4 33-15,0-7 0 16,0-4-6-16,4-4 27 16,9-3-21-16,8 0 5 15,12-21 26-15,3-16-25 16,2-7-6-16,-4-5-3 16,-5-1-26-16,-8-2 35 15,-3 2-6-15,-5 2 0 16,-5-1 14-16,-2 11-27 15,-4 4 19-15,1 12-6 16,-3 6 31-16,0 4-13 0,2 6-18 16,0-1 0-16,-2 7 23 15,2-2-22-15,0-3-1 16,-2 5 0-16,0-2 0 16,0 0 19-16,0 2-19 15,0 0 0-15,0 0-6 16,0 6-18-16,0 31 7 15,0 20 17-15,0 14-18 16,0 3 41-16,0-5-23 16,2-11 0-16,12-12 7 15,-1-17-21-15,5-9 14 16,5-13 0-16,8-7-18 16,11-5-91-16,0-30-224 15</inkml:trace>
  <inkml:trace contextRef="#ctx0" brushRef="#br0" timeOffset="-193644.3">26852 4016 433 0,'0'0'102'0,"0"0"-71"16,0 0 55-16,0 0-66 15,0 0-4-15,0 0 24 16,-31-142-34-16,22 128 1 15,2 4 30-15,1 2 18 0,1 4 5 16,1 0-19-16,1 4-36 16,1 0 48-16,-3 0-53 15,-1 0 0-15,-7 14-14 16,-5 18 24-16,-5 9-10 16,2 12 12-16,-2 18-3 15,3 13 32-15,2 12-7 16,7 9-3-16,0-1 56 15,-1-2-87-15,-3-8 39 16,-3-7-26-16,-2-9 11 16,0-13-8-16,4-12-16 15,5-17 0-15,5-16-3 16,3-8 22-16,3-10-19 16,0-2 0-16,0 0-75 15,3-14-8-15,10-14-32 0,3-14-314 16</inkml:trace>
  <inkml:trace contextRef="#ctx0" brushRef="#br0" timeOffset="-193456.4">26406 4305 892 0,'0'0'159'16,"0"0"-65"-16,0 0-82 15,0 0 8-15,0 0-4 16,0 0 8-16,203-2-43 0,-142 2 19 16,-11 0-158-16,-9-2-252 15</inkml:trace>
  <inkml:trace contextRef="#ctx0" brushRef="#br0" timeOffset="-192771.8">24367 5881 100 0,'0'0'36'0,"0"0"-22"15,0 0-13-15,0 0-1 16</inkml:trace>
  <inkml:trace contextRef="#ctx0" brushRef="#br0" timeOffset="-190517.75">29837 3549 113 0,'0'0'189'0,"0"0"-148"16,0 0-2-16,0 0-34 16,0 0-5-16,0 0 9 15,0 0 7-15,0-86-15 16,0 58 18-16,0 0 5 15,0 2 72-15,-2 4-72 16,-3 5 14-16,1 8 35 0,1 4-51 16,1 3 31-16,0 2-5 15,2 0-39-15,0 0 13 16,-3 0-22-16,1 0 0 16,-2 0-18-16,-5 0 25 15,0 12-7-15,-6 10 0 16,-1 10 2-16,-2 11-11 15,-4 10 9-15,-1 8 0 16,2 11 3-16,-2 5 22 16,1 3 15-16,-1 0-24 15,-1 3 1-15,-3-4 33 16,3-4-48-16,-3-10 12 16,-2-8 10-16,0-10-7 15,0-8 0-15,2-9 9 0,5-12-16 16,4-4 49-16,-2-5-56 15,5-6 14-15,1-1 4 16,5-2 7-16,5 0-19 16,2 0 12-16,-1 0-19 15,1 0 48-15,-2-2-50 16,1-10-1-16,1-2-6 16,2 5-121-16,0 4 36 15,0 3-29-15,-5 2-216 16,-1-2-271-16</inkml:trace>
  <inkml:trace contextRef="#ctx0" brushRef="#br0" timeOffset="-190312.05">29075 4427 554 0,'0'0'237'16,"0"0"-187"-16,0 0 10 15,0 0 40-15,0 0-35 16,0 0-12-16,89 0-53 16,-41 0-29-16,6 0 2 15,0 5-202-15,2 0-91 16,-8 1-147-16</inkml:trace>
  <inkml:trace contextRef="#ctx0" brushRef="#br0" timeOffset="-189760.37">29821 4489 487 0,'0'0'200'16,"0"0"-148"-16,0 0 64 16,0 0-84-16,0 0-21 15,0 0-22-15,0-14-28 16,-5 22 39-16,-12 11-1 15,-3-1 22-15,-3 0-21 0,-4 1 0 16,-2-1 15 0,-2-3 4-16,5-5-18 0,2-4-1 15,5-6 9-15,9 0 14 16,3 0-20-16,4-10 25 16,3-8-24-16,0-3 37 15,0 2-41-15,12-2 0 16,5 6-8-16,3-2 33 15,3 7-25-15,4 2 0 16,2 7 16-16,-2 1-39 16,-1 0 23-16,-2 4 0 15,-1 9-5-15,-5 1 20 16,-1 3-15-16,-6-3 0 16,1-3 5-16,-6 0-16 15,1-6 11-15,0-3 0 0,-5-2 0 16,5 0 30-16,2 0 1 15,4-11-2-15,3-11-18 16,0-3 2-16,-10 0-13 16,-2 0 0-16,-4 3-8 15,0 4 26-15,0 4-18 16,0 7 19-16,0 0-16 16,-14 5 30-16,-3 2-33 15,-5 0-30-15,-1 7-10 16,10 2-159-16,13-9-216 15</inkml:trace>
  <inkml:trace contextRef="#ctx0" brushRef="#br0" timeOffset="-188899.2">29409 3076 587 0,'0'0'158'16,"0"0"-138"-16,0 0-20 0,0 0-22 15,0 0 22-15,0 0-11 16,-78 68 11-16,46-41 0 16,-3-2 2-16,-1-1 15 15,5-7-17-15,6-8 0 16,5-7 11-16,7-2 3 15,4 0-1-15,0 0 72 16,2-11-39-16,5-9-29 16,2-1-3-16,0 1-4 15,0 3 7-15,5 0 0 16,6 5-14-16,2 2-3 16,6 3 0-16,0 4 15 15,6 3-15-15,4 0 0 0,0 0 8 16,-2 10-24-16,-3 0 16 15,-4-2 0-15,-4 2 3 16,-3-4 12-16,1 2-6 16,-6 1-9-16,1-4 13 15,0 3-7-15,-2-1-6 16,2-2 0-16,1-1-3 16,2-2 25-16,-1-2-22 15,1 0 0-15,1 0 17 16,0 0-21-16,5-11 4 15,0-9 0-15,-3 5-6 16,-8-3 31-16,-2 2-25 0,-5 2 0 16,0 0 3-16,0 4 21 15,0 2-24-15,-3 1-1 16,-8 7-6-16,-4 0-45 16,-1 5-10-16,3 19-39 15,5 5-159-15,8 0-42 16</inkml:trace>
  <inkml:trace contextRef="#ctx0" brushRef="#br0" timeOffset="-187442.53">30579 3369 62 0,'0'0'409'16,"0"0"-245"-16,0 0-71 15,0 0-2-15,0 0 1 16,0 0-76-16,29-60 48 15,-29 56-19-15,0 0-23 16,0 1 23-16,0-1-37 16,0 2 8-16,0-2 5 15,0 0 1-15,-9 0-37 16,0-1 15-16,-2 5-2 0,-2 0-17 16,2 0 19-1,-3 0 0-15,3 0-6 0,0 17-7 16,0 12 10-16,-2 13 3 15,1 13 0-15,-1 18-3 16,1 7 3-16,-1 2 0 16,-1 4-3-16,2-5 19 15,-7-6-16-15,2-12 0 16,-3-8 0-16,0-13 0 16,2-9 17-16,2-11-17 15,5-5 11-15,2-10 11 16,5-4-8-16,2-1-14 15,-5-2 3-15,-2 0 26 16,-4 0-24-16,-1-18 5 0,1-4-10 16,3-9-85-16,4 0 0 15,6-7-195-15,0-5-208 16</inkml:trace>
  <inkml:trace contextRef="#ctx0" brushRef="#br0" timeOffset="-187281.62">30240 3673 812 0,'0'0'205'16,"0"0"-156"-16,0 0-10 15,0 0-39-15,0 0 8 16,0 0-17-16,308-44 9 16,-239 42-57-16,-4-1-129 15,-9-6-203-15</inkml:trace>
  <inkml:trace contextRef="#ctx0" brushRef="#br0" timeOffset="-187038.76">30907 3511 421 0,'0'0'239'15,"0"0"-145"-15,0 0 50 16,0 0-115-16,0 0 24 16,0 0-2-16,0-18-41 15,0 18 15-15,0 0-25 16,-5 0 1-16,-11 6-21 15,-3 9 20-15,-6 10 0 16,-2 5-8-16,0 8 26 16,3 8-18-16,4 2 0 0,6-2 8 15,12-5-27-15,2-7 19 16,2-10-16-16,23-7-53 16,6-14-123-16,0-3-17 15</inkml:trace>
  <inkml:trace contextRef="#ctx0" brushRef="#br0" timeOffset="-186501.17">30981 3609 93 0,'0'0'621'16,"0"0"-532"-16,0 0-10 15,0 0-79-15,0 0 4 0,0 0-27 16,0 0 28-16,243-58-5 15,-208 58 0-15,-6 2 3 16,-7 11-3-16,-8 1 0 16,-8 1-18-16,-6-1 7 15,0 4-8-15,0 3 19 16,-15-3-4-16,-5 1 23 16,-7-1-19-16,0-1 0 15,-2-2 10-15,2-4-7 16,8-3-3-16,7-5 0 15,10-1 0-15,2-2 26 16,0 0-8-16,12 0-18 0,19-13-19 16,9-9-36-16,1-3 27 15,0 2 28-15,-7-3-18 16,-8 5 20-16,-4 1-2 16,-6 3 0-16,-7 2 8 15,-1-2 48-15,-4 3-20 16,-4 5 9-16,0 3 23 15,0 4-66-15,0 2 47 16,0 0-49-16,0 0 25 16,0 0-53-16,0 10 22 15,0 17 6-15,0-1 0 16,0 7 7-16,0-5-7 16,0-1 0-16,0-8 8 0,0-2-15 15,8-6 7-15,3-7-95 16,5-4-80-16,1 0-149 15</inkml:trace>
  <inkml:trace contextRef="#ctx0" brushRef="#br0" timeOffset="-186250.93">31558 3430 497 0,'0'0'179'0,"0"0"-16"16,0 0-31-16,0 0-75 15,0 0 47-15,0 0-104 0,38-27 21 16,-5 54-16-16,0 14-5 16,-1 15 0-16,-3 12-24 15,-7 4 26-15,-9-1-2 16,-13-4 0-16,0-4 12 16,-19-10-10-16,-22-7 1 15,-3-9-3-15,-1-11 0 16,5-10-40-16,11-14-93 15,13-2-232-15</inkml:trace>
  <inkml:trace contextRef="#ctx0" brushRef="#br0" timeOffset="-185992.08">32097 3529 416 0,'0'0'504'0,"0"0"-361"16,0 0-109-16,0 0 61 16,0 0-84-16,0 0-7 15,67-41-8-15,-47 41-46 16,-4 0-77-16,-5 0-116 15,-7 7-86-15,-4 7 34 16</inkml:trace>
  <inkml:trace contextRef="#ctx0" brushRef="#br0" timeOffset="-185845.17">32097 3529 308 0,'-15'121'194'0,"15"-121"-59"0,0 0 52 15,0 0-66-15,0 0-7 16,0 0-24-16,-27 7-78 15,52-7 62-15,10 0-74 16,11-7-122-16,6-5 28 16,-1-1-347-16</inkml:trace>
  <inkml:trace contextRef="#ctx0" brushRef="#br0" timeOffset="-185597.31">32501 3430 529 0,'0'0'192'16,"0"0"-51"-16,0 0-50 15,0 0-66-15,0 0 83 16,0 0-39-16,-12-48-33 16,12 48 12-16,0 0-40 15,0 14-16-15,0 37-5 16,0 22 13-16,4 16 1 15,-4 0-1-15,0-3 0 0,0-7-6 16,0-21-64 0,-4-21-494-16</inkml:trace>
  <inkml:trace contextRef="#ctx0" brushRef="#br0" timeOffset="-156950.27">24558 6432 318 0,'0'0'171'16,"0"0"-66"-16,0 0-103 0,0 0 28 15,0 0-4-15,0 0-26 16,-22 0 25-16,22 0-25 15,0 0 0-15,0 0 8 16,0 0 8-16,0 0 5 16,0 0 46-16,18 0-2 15,9 0 23-15,4 0-88 16,4 0 0-16,3-2 34 16,3-5-9-16,-1-2-22 15,-5 2-3-15,-6 0 26 0,-8 2-36 16,-9 2 10-1,-7 3 0-15,-1 0-9 0,-2 0 19 16,-2 0-11-16,0 0 1 16,0 0-184-16,0 0-47 15,-6 0-40-15</inkml:trace>
  <inkml:trace contextRef="#ctx0" brushRef="#br0" timeOffset="-156635.45">24525 6418 336 0,'0'0'103'0,"0"0"-45"0,0 0-41 16,0 0 1-16,0 0 53 15,0 0-55-15,69 7 13 16,-30-5 26-16,2-2-52 16,-1 1 71-16,-4 1-72 15,-5-2 11-15,-7 2 8 16,-8-2 0-16,-7 0-21 16,-7 0 0-16,-2 0 18 15,0 5-49-15,0 0 6 16,0 2-267-16,-2-2-105 15</inkml:trace>
  <inkml:trace contextRef="#ctx0" brushRef="#br0" timeOffset="-125284.7">25601 6164 49 0,'0'0'6'0,"0"0"38"16,0 0-4-16,0 0 5 16,0 0 27-16,0 0-54 15,0 0 25-15,0 0 23 16,0 0-42-16,0 0 53 16,0 0-33-16,0 0-37 15,0 0 36-15,0-7-40 0,0 2 24 16,0-2-11-1,0 2 5-15,0 1 11 0,0 0-2 16,0 0-21-16,0 0 36 16,0 2-24-16,0 0-6 15,0 2-3-15,0 0 17 16,0 0-24-16,0 0-5 16,0 0 0-16,0 0-31 15,0 13 20-15,0 20 11 16,0 7 0-16,0 6 25 15,0 0-25-15,-2-2 0 16,-7 0 0-16,1 0-10 16,0-2 13-16,2-3-3 15,-1-5 0-15,1-4 20 0,4-8-20 16,-1-8 0-16,3-8-44 16,0-6-136-1,0-4-254-15</inkml:trace>
  <inkml:trace contextRef="#ctx0" brushRef="#br0" timeOffset="-123795.15">25599 6217 342 0,'0'0'130'16,"0"0"-116"-16,0 0 45 0,0 0 5 15,0 0-47 1,0 0 37-16,33-106-45 0,2 85-9 16,0 1 5-16,3 3 17 15,-3 7-27-15,-4 5 5 16,-6 5-17-16,-2 0-10 16,-6 10 27-16,-5 9 0 15,-4 4-14-15,-8 3 34 16,0-2-20-16,0 2 0 15,-8-1 5-15,-15 0 16 16,0 1-13-16,1-4 1 16,-2-2 6-16,4-4 8 0,4-6-23 15,5-4 0-15,9-3 17 16,2-3 4-16,0 0-18 16,0 0 9-16,4 0-12 15,10-3 8-15,-5-3-8 16,4 5 0-16,-4 1 1 15,2 0-18-15,2 3 17 16,-3 13 0-16,-2 2-13 16,-6 4 24-16,-2 2-11 15,0 2 0-15,-6-2 6 16,-19 3-18-16,-4-3 16 16,-4-6-4-16,2-4 0 15,4-7 12-15,2-5-12 0,6-2 0 16,3 0 27-1,3-9-6-15,3-9-13 0,4 1-8 16,-1 3 44-16,7 3-22 16,0 0 15-16,0 7-2 15,0 1-33-15,0 1 98 16,0 2-100-16,0 0 2 16,0 0-4-16,0 0 20 15,0 0-18-15,0 0 0 16,0 0 16-16,0 9-37 15,2 8 21-15,3-3 0 16,1 1-13-16,1-2 31 0,0-6-18 16,4 0 0-1,7-7 14-15,7 0-14 16,4 0 0-16,4-16 0 0,-2-7-10 16,-2 0 25-16,-3-1-16 15,-6-1 1-15,-3 4 0 16,-7 0-25-16,-3 7 25 15,-3 3 0-15,-2 0-13 16,-2 3 23-16,3 6-10 16,-3 0 0-16,0 2 21 15,3 0-37-15,-3 0 16 16,0 0 0-16,0 0-21 16,0 0 5-16,0 0 16 15,2 15 0-15,-2 0 17 16,0 6-42-16,0-2 25 0,0 1 0 15,0-4-19-15,2-3 34 16,2-4-15-16,-2-2 0 16,3-6-2-16,1 2-16 15,-4-3 18-15,4 0 0 16,0 0 6-16,5 0 25 16,5-11-31-16,1-4 0 15,1-8 27-15,5-1-33 16,-1-3 6-16,4-2 0 15,3 0-15-15,0 0 51 16,1 5-36-16,-6 6 7 16,-7 4 17-16,-5 8 21 15,-5 4-45-15,-7 2 0 0,0 0-10 16,0 0 21-16,0 0-11 16,2 6 0-16,-2 14 7 15,0 1-19-15,0 9 12 16,0-5 0-16,0 1-13 15,0 0 32-15,0-3-19 16,0-7 0-16,-4-5 27 16,1-2-50-16,1-6 23 15,2-1 0-15,0-2 2 16,0 0 24-16,0 0-26 16,0 0 0-16,0-14 28 15,0-1-59-15,9-6 24 16,-1 2 7-16,6-2-27 15,2-1 12-15,0-2 15 0,-1 3 0 16,3 4 20-16,-5 3-37 16,3 4 17-16,-5 2 0 15,-4 4-21-15,-5 2 43 16,1 2-22-16,-3 0 0 16,2 0-3-16,2 0-24 15,0 9 27-15,5 11 0 16,3 1 3-16,-2 1 19 15,4 0-22-15,-3-2 0 16,-2-4 30-16,-1-1-51 16,0-8 21-16,-4-2 0 15,-2-3-11-15,5-2 22 16,1 0-22-16,4-14 4 0,-3-15-232 16,-5-7-171-16</inkml:trace>
  <inkml:trace contextRef="#ctx0" brushRef="#br0" timeOffset="-123613.2">26248 5907 948 0,'0'0'179'0,"0"0"-179"15,0 0 0-15,0 0-21 16,0 0 15-16,0 0-51 0,-33 51-65 15,33-31-234-15,4-5-200 16</inkml:trace>
  <inkml:trace contextRef="#ctx0" brushRef="#br0" timeOffset="-121137.83">26651 6250 262 0,'0'0'193'0,"0"0"-54"15,0 0-4-15,0 0-72 16,0 0 61-16,0 0-63 16,5-79-35-16,-5 74 69 15,2 3-88-15,-2 2 19 16,0 0-25-16,0 0 41 15,0 0-55-15,0 0 13 0,0 0 0 16,0 0-26-16,0 0 20 16,0 12 6-16,-2 8 0 15,-3 6 23-15,3 1-35 16,2-1 12-16,0-1 0 16,0-1-4-16,9-2 17 15,13-5-13-15,5-6 7 16,4-6 29-16,3-5-20 15,-1 0-16-15,0-5 0 16,-1-15 2-16,-8-6 11 0,-5-4-13 16,-7-4 0-1,-7-1 24-15,-5 0-30 16,0 3 6-16,0 8 0 0,-11 4-10 16,-5 10 10-1,1 3 0-15,-3 3-4 0,0 4 34 16,-2 0-27-16,-3 0-3 15,1 9 0-15,0 9-14 16,2 3 22-16,2 2-8 16,5 3 0-16,4 0 29 15,7 3-42-15,2-6 13 16,0 0 0-16,0-8-10 16,6-5 17-16,9-4-7 15,4-6 9-15,5 0 29 16,5 0-26-16,3-12-12 0,1-11 11 15,2-4-15-15,-3-1 12 16,-3 4-8-16,-5 3 0 16,-6 6 25-16,-7 5-25 15,-4 6 0-15,-3 1 0 16,-2 3-18-16,3 0 18 16,0 0 0-16,1 3-10 15,-1 13 14-15,-1 2-4 16,-2 3 0-16,0 4 1 15,-2-1-16-15,0-2 19 16,0 0-4-16,0-4 0 16,0-4 26-16,0-3-26 15,0-8 0-15,0 1 0 16,0-4-5-16,0 0 13 0,9 0-8 16,3-4 5-16,7-19 31 15,6-10-36-15,4-3 0 16,0 1 3-16,-2 4-15 15,-2 4 12-15,-5 8 0 16,-5 7-2-16,-4 4 15 16,-4 4-13-16,-5 4 0 15,1 0 7-15,-3 0-48 16,0 5 32-16,0 18 9 16,0-1-8-16,0 3 21 15,0-4-13-15,0-1 0 16,0-3 7-16,0-3-20 15,0-9 13-15,0-1 0 0,0-1-4 16,0-3 30-16,0 0-26 16,10-3 0-16,4-15 25 15,4-6-31-15,2-2 6 16,0-2 0-16,2-1-11 16,-2 3 25-16,1 3-14 15,-4 5 0-15,-1 5 11 16,-10 8-28-16,-1 3 17 15,-3 2 0-15,0 0-13 16,0 0-4-16,3 6 17 16,-2 13 0-16,1 8 6 15,-2 5-20-15,0 3 14 0,1 3 0 16,3-3-12-16,-2-3 31 16,3-6-19-16,0-3 0 15,2-8 15-15,-1-5-28 16,6-1 13-16,1-9 0 15,8 0 7-15,6 0 26 16,4-9-33-16,1-8 0 16,-3-6 23-16,0-5-29 15,-6 1 6-15,-3-4 0 16,-4 7-8-16,-7 4 28 16,-2 8-20-16,-5 6 0 15,-2 4 17-15,-2 2-31 16,0 0 14-16,0 0 0 0,0 0-11 15,0 0-20-15,0 6 31 16,0 11 0-16,-12 9 15 16,2 3-28-16,3 1 13 15,1 2 0-15,4-3-16 16,2-6 33-16,0-3-17 16,0-5 0-16,11-6 14 15,9-4-14-15,7-5 0 16,4 0 0-16,5-12-4 15,1-11 37-15,-3-5-33 16,-1-2 0-16,-4 2 7 16,-4 3-29-16,-5 4 22 0,-5 5 0 15,-3 7-18-15,-6 2 35 16,-1 2-17-16,-3 5 0 16,0-1 18-16,-2 1-50 15,0 0 32-15,2 0 0 16,-2 0-26-16,2 0 38 15,4 4-12-15,-2 5 0 16,-2-4 16-16,-2 1-35 16,0-4 19-16,0 0 0 15,0-2-19-15,2 0 49 16,-2 0-30-16,2 0 0 16,3 0 23-16,-1-8-20 15,6-11-3-15,-4 2 0 0,1-1-16 16,-3 2 20-16,-4 2-4 15,0 4 0-15,0 4 8 16,0 2-38-16,0 4 30 16,0 0 0-16,-4 0-15 15,-15 0 3-15,-4 22 12 16,-2 4 0-16,2 4 17 16,3 2-35-16,5-4 18 15,4-2 0-15,4-6-20 16,2-3 35-16,3-8-15 15,2-5 0-15,0-4-52 16,0 0 31-16,0 0 13 0,16-18 8 16,13-8-25-1,-1-4-10-15,1 2 35 16,-4 6 0-16,-2 8 13 0,-7 6-34 16,-3 8 21-16,2 0 0 15,-1 0-29-15,1 12 38 16,1 5-9-16,-5 0 0 15,0-2 20-15,0-1-37 16,-2-5 17-16,-2-2 0 16,-2-3-11-16,-1-4 29 15,2 0-18-15,5 0 0 16,5-15 29-16,5-9-39 16,-2-6 10-16,4-5-54 15,-1 0 28-15,-3-3-39 16,0-5 65-16,-3 2 0 0,-5-1 13 15,-3 3-21 1,-1 6 8-16,-2 6 0 0,-5 11 58 16,0 4-46-16,0 8 21 15,0 2-17-15,0 2 11 16,0 0-22-16,0 0-5 16,0 0 0-16,-10 0-23 15,0 15 24-15,-1 8-1 16,-1 9 0-16,1 9 14 15,5 5-29-15,0 2 15 16,4 1 0-16,2-3-1 16,0-2 24-16,0-11-23 15,0-8 0-15,10-8 26 16,1-7-32-16,5-10 6 0,3 0 0 16,4-13-6-16,-1-16-33 15,0-14-95-15,-6-3-206 16,-3-5-399-16</inkml:trace>
  <inkml:trace contextRef="#ctx0" brushRef="#br0" timeOffset="-120964.87">28031 5865 1030 0,'0'0'131'0,"0"0"-74"15,0 0-57-15,0 0 0 0,0 0-24 16,0 0 23-16,0 0-144 16,-53 70-216-16</inkml:trace>
  <inkml:trace contextRef="#ctx0" brushRef="#br0" timeOffset="-120265.79">24542 7729 153 0,'0'0'310'15,"0"0"-166"-15,0 0-49 16,0 0-79-16,0 0 86 16,0 0-30-16,18 20-58 15,16-13 117-15,9-2-102 16,1-5-16-16,1 3-6 16,-1-1 24-16,0-2-62 15,-1 2 11-15,3-2-229 16,2 0-256-16</inkml:trace>
  <inkml:trace contextRef="#ctx0" brushRef="#br0" timeOffset="-119848.03">25559 7614 492 0,'0'0'231'16,"0"0"-67"-16,0 0-70 15,0 0 57-15,0 0-97 16,0 0-2-16,13-53 33 15,-11 53-76-15,-2 0 34 16,0 0-43-16,0 0 28 16,0 11-60-16,0 21 32 15,0 14 0-15,-9 10-10 16,-6 6 37-16,-3 2-27 16,1-1 0-16,1-5 18 15,0-11-34-15,5-6 16 16,4-9-45-16,3-15 24 0,4-6-96 15,0-9 65-15,0-2-66 16,4-2-99-16,17-26-109 16</inkml:trace>
  <inkml:trace contextRef="#ctx0" brushRef="#br0" timeOffset="-119565.2">25541 7614 518 0,'0'0'168'0,"0"0"-57"16,0 0-21-16,0 0 62 16,0 0-110-16,0 0-26 0,38-147 1 15,-6 133 11-15,1 5-28 16,-2 2 0-16,-4 7 14 16,-8 0-31-16,-3 0 17 15,-7 7 0-15,-7 10-18 16,-2 5 25-16,-6 8-7 15,-25 3 0-15,-9 0 26 16,-1 2-37-16,3-1 11 16,7-2 0-16,11-4-18 15,7-4-145-15,11-7-58 16,2-10-288-16</inkml:trace>
  <inkml:trace contextRef="#ctx0" brushRef="#br0" timeOffset="-117156.7">25742 7722 39 0,'0'0'208'15,"0"0"-81"-15,0 0-53 16,0 0-66-16,0 0 28 16,0 0-13-16,0 14 11 15,0 4 53-15,0 2-79 16,-2 1 52-16,2-2-12 15,0 3-37-15,0-2 59 16,0-2-69-16,10 0 10 0,7-3 0 16,-2-6 7-1,1-2-18-15,-3-5 22 0,-2-2-9 16,4 0 64-16,-3 0-72 16,3-18-1-16,-2-4 21 15,-1-5-1-15,-1-4-24 16,-3-1 0-16,-2-2 25 15,-6 5-40-15,0 5 15 16,0 5 0-16,-2 7 42 16,-10 3-23-16,1 5 4 15,-3 4-23-15,-1 0 37 16,-3 0-42-16,1 4 5 16,-4 11 0-16,3 5-1 15,1 1 29-15,3 1-28 16,5 0 0-16,7 0 29 0,2-5-27 15,0-2-2-15,2-4 0 16,16-2-3-16,2-5 38 16,7-4-35-16,-1 0 6 15,1 0 31-15,0-10-32 16,0-7-5-16,0-4 0 16,-2-2-14-16,-2 0 26 15,0 0-12-15,-3 4 0 16,-5 3 20-16,-3 5-29 15,-5 5 9-15,-5 3 0 16,-2 0-18-16,0 3 24 16,0 0-6-16,0 0 0 0,0 15-1 15,0 7-9-15,0-1 10 16,0 4 0-16,0 2-21 16,0 0 34-16,0-3-13 15,0-2 0-15,0-4 20 16,0-4-31-16,2-5 11 15,7-7 0-15,2-2-1 16,7 0 20-16,2-5-19 16,5-17 0-16,-2-2 18 15,2-6-29-15,0-2 11 16,2 0 0-16,0 2-29 16,0 4 33-16,-3 1-4 15,-4 10 0-15,-2 1 24 16,-7 5-38-16,-5 7 14 15,-1-1 0-15,-5 3-12 0,3 0 21 16,-3 0-9-16,2 0 0 16,0 12-6-16,-2 10-1 15,0 5 7-15,0-2 0 16,0 3-24-16,0 0 33 16,-14 0-9-16,-5 1 0 15,-2-2 18-15,-1-4-26 16,-3-8 8-16,8-4 0 15,3-11-16-15,3 0 30 16,4 0-14-16,1-17 0 0,4-6 34 16,2-1-36-1,0 4 2-15,0 3 0 0,0 8 12 16,0 0 9-16,0 6-14 16,0 3 19-16,2 0 6 15,7 0-20-15,-1 0-12 16,1 3 6-16,3 13-21 15,-2 3 16-15,0 1-1 16,-1-1 0-16,-3 0 24 16,1-6-24-16,2 0 0 15,0-8 1-15,-1 0-14 16,9-5 21-16,-2 0-8 16,5 0 0-16,7-13 25 15,4-10-41-15,2-5 16 16,3-2-42-16,-1-3 24 0,-3 8-6 15,-1 2 24-15,-4 5-5 16,-5 8 21-16,-7 3-16 16,-3 4 0-16,-5 3 2 15,-3 0-40-15,-2 6 34 16,-2 14 4-16,0 3-8 16,0 2 16-16,0 1-8 15,-9 1 0-15,-9-1 7 16,-1-2-16-16,-4-1 9 15,-2-7 0-15,3-1-4 16,5-14 24-16,1-1-20 16,3 0 0-16,4-5 10 0,2-11-8 15,4 0-2-15,3-2 0 16,0 1-2-16,5 1 28 16,9 5-26-16,-1 6 6 15,-2 1 12-15,4 2 9 16,-1 2-27-16,-1 0 0 15,0 0-2-15,1 5 22 16,-3 7-20-16,-1 3 0 16,-2 3 13-16,-3-2-22 15,1 3 9-15,0-5 0 16,0-3-15-16,0-3 33 16,5-5-18-16,3-3 0 15,3 0 12-15,8-12-32 16,4-15 20-16,4-5 0 15,1 0-19-15,-5 4 20 0,-5 4-1 16,-3 6 0 0,-10 4 13-16,-3 4-28 0,-1 6 15 15,-4 4 0-15,1 0-11 16,-4 0-3-16,4 4 14 16,-4 11 0-16,3-1 13 15,-1 4-30-15,-2-4 17 16,0-2 0-16,2-4-17 15,0-2 39-15,4 1-22 16,4-5 0-16,3-2 12 16,3 0-16-16,1 0 4 15,2 0 0-15,0-14-10 0,1-2 32 16,1-3-22-16,-6-2 0 16,-1-2 16-16,-6-2-31 15,-3 4 15-15,-5-2 0 16,0 3-14-16,0 5 29 15,-9 2-15-15,-11 6 0 16,-7 6 8-16,-2 1-34 16,2 0 26-16,1 0 0 15,1 9-19-15,3 8 36 16,4 3-17-16,5 0 0 16,6 4 15-16,3 0-38 15,4-1 23-15,0-6 0 16,6-2-10-16,15-6 31 0,-4-3-21 15,3-6 0-15,3 0 24 16,-1 0-38-16,4 0 14 16,3-15 0-16,0-6-14 15,0-2 19-15,0 2-5 16,-4-1 0-16,-5 5 12 16,-2 2-32-16,-5 5 20 15,-1 8 0-15,-2 0-15 16,-3 2 28-16,5 0-13 15,-2 0 0-15,2 4 16 16,-5 12-38-16,-3 4 22 16,-2 2 0-16,-2 5-15 0,0-1 32 15,0-1-17-15,0-6 0 16,-2-6 22-16,-2-5-39 16,1-4 17-16,3-4 0 15,-2 0-15-15,2 0 46 16,0-4-31-16,0-17 0 15,15-5-13-15,4-3-7 16,2 3-8-16,0-2 28 16,1 7-31-16,1-2 46 15,-2 2-15-15,2 7 0 16,-5 1 18-16,-3 6-37 16,-4 6 19-16,1 1 0 15,-4 0-5-15,4 4 38 16,-3 14-33-16,-1 7 15 0,1 4 12 15,-2 0-3 1,2-4-24-16,0-4 0 0,5-8-8 16,5-1 32-16,-1-5-24 15,7-4 0-15,-8-3 27 16,4 0-49-16,-1-3 22 16,-7-16-91-16,-7-1-24 15,-6-6-492-15</inkml:trace>
  <inkml:trace contextRef="#ctx0" brushRef="#br0" timeOffset="-116974.8">27193 7461 419 0,'0'0'94'15,"0"0"-87"-15,0 0-7 16,0 0-60-16,0 0-257 16</inkml:trace>
  <inkml:trace contextRef="#ctx0" brushRef="#br0" timeOffset="-116117.45">26250 7439 420 0,'0'0'100'16,"0"0"-83"-16,0 0 11 16,0 0-5-16,0 0-21 15,0 0 13-15,-18 72-5 16,18-62 34-16,7-7-22 15,4-3 17-15,0 0 58 16,-2 0-70-16,0-18 32 16,-7-3-42-16,-2-3 0 15,0 2 4-15,0 0-21 16,0 5 0-16,-9 10 2 16,-4 3 18-16,-5 4-20 15,-4 0 0-15,-3 20 12 16,-1 8-27-16,1 5 15 0,0 3-209 15,1-4-165-15</inkml:trace>
  <inkml:trace contextRef="#ctx0" brushRef="#br0" timeOffset="-113812.64">28919 5500 357 0,'0'0'50'16,"0"0"23"-16,0 0-62 15,0 0 16-15,0 0-3 16,0 0-12-16,162-88 2 15,-135 88-14-15,-7 0 0 16,-5 0-8-16,-8 18 4 16,-5 12 4-16,-2 18 0 15,0 13 8-15,-15 11 43 16,-12 11-32-16,0 12 16 16,-2-2 25-16,7-3-53 15,7-13 16-15,12-11-23 16,3-11 12-16,3-11-22 0,19-10 10 15,4-10 0 1,6-10 26-16,-1-6-18 0,3-8 8 16,-5 0-14-16,-2 0 19 15,-6-8-10-15,0-10-11 16,-1 0 0-16,-7-1 15 16,-2 4 3-16,-4 3-5 15,-3 2 26-15,-1 6-37 16,-1 1 61-16,-2 3-55 15,0 0-7-15,0 0-2 16,0 0-11-16,0 0 10 16,0 0-8-16,-7 12 10 15,-5 11-14-15,0 12 14 0,-2 6 0 16,5 17-5-16,3 18 24 16,-1 19-19-16,5 13 0 15,0 13 10-15,-1 0-22 16,-2 4 12-16,1-3 0 15,0 1-7-15,-5-3 10 16,3-6-3-16,-4-3 0 16,3-5 17-16,3-6-10 15,-2-10-1-15,-2-5 5 16,0-10 12-16,-3-14-17 16,-3-5 11-16,3-13-11 15,-3-16 5-15,8-10 1 16,1-13-3-16,3-2-9 0,2-2 33 15,0 0-31-15,-2 0 41 16,0-2-26-16,-5-14-5 16,-2-5-24-16,-2-2-26 15,-2-6-84-15,-1 2-129 16,3-7-252-16</inkml:trace>
  <inkml:trace contextRef="#ctx0" brushRef="#br0" timeOffset="-112087.37">30076 5863 214 0,'0'0'181'16,"0"0"-150"-16,0 0 15 16,0 0-10-16,0 0-15 15,0 0 44-15,21 12-29 16,-16-12 21-16,-5 0-21 0,0 0-23 15,0 2-3-15,0-2 14 16,0 0-12-16,0 0 86 16,0 0-59-16,0 0 20 15,0 0 26-15,0-10-80 16,-9-6 16-16,-2 0-21 16,-2 2 10-16,-3 2-14 15,1 6 4-15,1-1 0 16,3 7 15-16,-1 0 0 15,2 0-9-15,-3 0-6 16,-3 15-9-16,3 11-8 16,1 8 17-16,5 2 0 15,3 1-12-15,4-2 34 16,0-3-22-16,0-5 0 0,0-8 10 16,7-6-19-16,5-8 9 15,7-5 0-15,3 0 20 16,5-23-2-16,2-18-6 15,2-7-12-15,-2-8 8 16,-2-6-29-16,-3-2 20 16,-1-2 1-16,-5-4-12 15,-5-1 34-15,-3 1-22 16,0 4 0-16,-3 8 12 16,-3 7-2-16,0 13-7 15,-2 13 9-15,-2 11 33 16,0 9-42-16,0 5 24 15,0 0-27-15,0 0 13 0,0 0-43 16,0 0 26-16,0 17 4 16,0 17-23-16,0 12 37 15,-6 8-14-15,-5 10 0 16,5 4 14-16,-2 6-28 16,2 2 14-16,4-1 0 15,-1-5-14-15,1-6 29 16,2-7-15-16,0-8 0 15,0-6 13-15,0-14-22 16,0-6 9-16,5-12 0 16,3-8-11-16,8-3 35 15,7-10-24-15,6-22 0 0,4-6 6 16,1-5-22-16,-3 1 16 16,-4 3 0-16,-6 6-13 15,2 1 25-15,-7 4-12 16,-3 5 0-16,-3 6 13 15,-2 7-22-15,-4 3 9 16,1 6 0-16,-5 1-5 16,0 0 5-16,0 0-4 15,0 9 3-15,0 14-3 16,0 7-11-16,0 1 15 16,0 1 0-16,0-3-8 15,4 0 22-15,2-8-14 16,2-7 0-16,-2-6 9 0,3-4-20 15,0-4 11-15,7 0 0 16,1 0 6-16,5-16 10 16,3-3-16-16,-2-5 0 15,0-3 26-15,-2-1-42 16,-3 2 16-16,-3 0 0 16,-1 4-2-16,-5 4 10 15,-3 3-8-15,-2 7 0 16,-1 5 15-16,-3 3-29 15,0 0 14-15,0 0-14 16,0 0 2-16,0 11-15 16,-7 13 27-16,-1 7 0 15,5-2 11-15,3 3-24 16,0-6 13-16,3 1 0 0,7-7-9 16,0-1 18-16,-8-10-9 15,-2-3 0-15,0-4 24 16,0 0-15-16,-14-2-9 15,-13 0 0-15,-8 0-4 16,-3 0-2-16,1-14-55 16,0-10-97-16,11-7-421 15</inkml:trace>
  <inkml:trace contextRef="#ctx0" brushRef="#br0" timeOffset="-111779.04">30764 5392 664 0,'0'0'263'0,"0"0"-220"15,0 0-43-15,0 0 0 16,0 0-9-16,0 0 9 16,-11 54 0-16,11-50 12 15,2-4 9-15,4 0 27 16,0 0-4-16,-2-4-42 15,0-12 25-15,-4-2-13 16,0 1-14-16,0 5 0 16,0 7 7-16,-2 5-17 15,-12 0-6-15,-3 10 16 0,-5 18-12 16,1 9 12-16,10 9-4 16,9 1-54-16,2-1-181 15,5-4-181-15</inkml:trace>
  <inkml:trace contextRef="#ctx0" brushRef="#br0" timeOffset="-110167.31">31081 5842 156 0,'0'0'338'0,"0"0"-271"16,0 0-12-16,0 0 75 0,0 0-46 15,0 0-6-15,2 0 5 16,-2 0-80-16,0 0 49 16,0 0-45-16,0 0 12 15,0 0-33-15,0 0 14 16,0 5 0-16,0 2-20 16,0 2 39-16,-4-3-19 15,1-1 0-15,-1-5 7 16,4 0-6-16,0 0-1 15,0 0 0-15,0 0 20 16,0-13-1-16,0-6-14 16,0 0-5-16,0-1 16 15,0-1-4-15,0 6-5 16,0 1-6-16,0 6 30 0,-5 4-20 16,3 1 17-16,2 3-15 15,0 0 10-15,-2 0-31 16,-5 0 8-16,1 0 0 15,-6 3-19-15,-1 11 24 16,-2 8-5-16,-1 4 0 16,3-1 6-16,1 4-24 15,8 0 18-15,4-6 0 16,0 0-10-16,0-4 19 16,0-3-9-16,2-2 0 15,12-3 15-15,3-6-21 0,1-5 6 16,7 0 0-1,1-2 10-15,3-19 13 0,4-7-23 16,-1-5 0-16,0-5 25 16,-1-2-32-16,-5-6 7 15,-2 4 0-15,-3 6-7 16,-11 16 41-16,-5 9-18 16,-5 9 44-16,0 2-46 15,0 0-28-15,0 0 10 16,-9 7 4-16,-11 12-15 15,0 1 37-15,4 1-22 16,8-3 0-16,3-6 17 0,5 0-40 16,0-3 23-1,0 0 0-15,0-1-19 0,11 2 4 16,7 2 11-16,0 0-3 16,0 0-5-16,0 3-11 15,-5-3 23-15,0 2 0 16,-3 2-15-16,-2-5 25 15,-1 1-10-15,-1-5 0 16,2-2 11-16,-2-1-25 16,-2-1 14-16,1-3 0 15,-3 0-8-15,5 0 30 16,4 0-22-16,2-3 0 16,7-11 18-16,3-2-27 15,2-4 9-15,-4-2 0 16,4-4-9-16,-5 2 26 0,-5 0-17 15,-1 2 0-15,-7 5 19 16,-3 2-30-16,-4 3 11 16,0 4 0-16,0 4-5 15,0 2 14-15,0 2-9 16,0 0 0-16,0 0 2 16,0 0-26-16,0 0 24 15,-2 16 0-15,-7 6-22 16,2 2 31-16,5 1-9 15,2-2 0-15,0-1 10 16,0-4-23-16,16-2 13 16,9-8 0-16,4-6 5 15,2-2 13-15,0 0-18 16,0-14 0-16,-4-8 24 0,2-5-23 16,-3-4-1-16,-1-3 0 15,-3-5-8-15,-4 0 18 16,0-11-10-16,-4 0 0 15,-4-1 18-15,-3 7-21 16,-5 12 3-16,-2 13 0 16,0 7 36-16,0 7-25 15,0 3-4-15,0 2-7 16,0 0 21-16,2 0-34 16,-2 0 13-16,0 0 0 15,0 0-16-15,0 0 4 0,0 0 12 16,0 19-8-1,0 10 18-15,0 5-18 0,0 2 8 16,0 0 0-16,0 5-10 16,0-6 18-16,10 0-8 15,3-3 0-15,3-5 16 16,1-1-17-16,-1-7 1 16,1-9 0-16,-1-2-5 15,2-8 14-15,0 0-9 16,7-2 0-16,4-18 11 15,0-6-15-15,0 0 4 16,-6 0 0-16,-2-3-16 16,-9 5 4-16,-4 5 12 15,-3 1-4-15,-5 7-27 0,0 4 25 16,0 2-15-16,0 5-10 16,-7 0 21-16,1 0-7 15,-4 0 17-15,8 2-3 16,0 12-9-16,2 4 8 15,0 3 4-15,0 1 0 16,0 0-14-16,6 0 17 16,6-2-3-16,3-2 0 15,-3-6 15-15,-1-2-21 16,-3-3 6-16,4-7-91 16,-3 0-35-16,-1-5-338 15</inkml:trace>
  <inkml:trace contextRef="#ctx0" brushRef="#br0" timeOffset="-109951.8">32104 5513 468 0,'0'0'324'0,"0"0"-188"16,0 0-104-16,0 0 79 15,0 0 46-15,0 0-155 16,131-49 27-16,-66 35-29 15,-9 5 11-15,-8-2-12 16,-11 5 1-16,-14 3-9 16,-11 3-22-16,-10 0-200 0,-2 0-279 15</inkml:trace>
  <inkml:trace contextRef="#ctx0" brushRef="#br0" timeOffset="-108336.45">30670 6754 192 0,'0'0'223'0,"0"0"-112"15,0 0 8-15,0 0-65 16,0 0 54-16,0 0-70 15,-24-77 2-15,10 63 23 16,-1 1-62-16,-1 8 38 16,-4 3-25-16,-2 2 4 15,-2 0-11-15,-1 10-7 16,0 14 0-16,8 2-7 16,3 4 11-16,5 3-4 15,5-6 0-15,4 2 23 16,0-5-9-16,4-2-14 15,15-8 0-15,0-6 21 0,8-8-10 16,0 0 10-16,2-16 7 16,4-18-13-16,0-15 2 15,-1-4-17-15,-1-8 0 16,-2 1 7-16,-4 2 7 16,-5 6-14-16,-5 10 0 15,-4 5 16-15,-2 16-22 16,-4 6 6-16,-3 9 0 15,0 2 26-15,-2 4-6 16,0 0-20-16,0 0 0 16,0 0-10-16,0 0-6 15,0 18 15-15,-11 9 1 16,-5 5-7-16,-6 6 19 0,0 8-12 16,4 3 0-16,1 8 13 15,3-3-22-15,9-1 9 16,5-9 0-16,0-12-14 15,5-12 32-15,11-7-18 16,1-8 0-16,6-5 19 16,-1 0-21-16,2-12 2 15,-4-14-10-15,-2-6-10 16,-2-1 2-16,-3-1 18 16,-2 3-5-16,2 0-17 15,1 3 11-15,-3 9 5 0,1 2 6 16,-4 9-13-1,-3 4 15-15,-3 4-2 0,0 0 0 16,-2 0-31-16,0 16 21 16,0 6 9-16,0 4 1 15,2 2-9-15,-2 0 9 16,4-1 0-16,4-5-4 16,1-4 24-16,3-4-20 15,0-7 0-15,1-3 3 16,3-4 4-16,1 0 5 15,8-2-12-15,4-17 2 16,5-6 26-16,-1 2-32 16,0-2 4-16,-2 3 0 15,-4 8-10-15,-6 4 10 0,-3 5 0 16,-9 5-2-16,-3 0 8 16,-2 0-16-16,-4 0 10 15,0 5-23-15,-2 7 1 16,-15 0 9-16,-3 0 13 15,-3-6 0-15,4 0 10 16,0-4-10-16,9-2 1 16,0 0 10-16,6 0 51 15,4 0-48-15,0 0 12 16,0 0 41-16,0 0-67 16,0 0 76-16,0 0-73 15,16 0 22-15,3 4-34 16,6 8 9-16,0-2 0 0,-1 1-6 15,-2-4 28-15,3-4-22 16,-5-3 0-16,2 0 6 16,-4-8-34-16,0-19 17 15,-1-3-2-15,-1-6-8 16,5-3-8-16,-6-2 29 16,5-1 0-16,-3-2 12 15,-3 4-27-15,-3 4 15 16,-4 4 0-16,0 10-12 15,-3 5 35-15,1 9-23 16,-3 7 7-16,-2 1 10 16,0 0 0-16,0 0-17 0,0 0 0 15,0 0-15 1,0 5-14-16,0 17 29 0,0 10 0 16,0 5 19-16,0 0-21 15,0 4 2-15,0-3 0 16,0-1-9-16,-2-6 12 15,-3-9-6-15,5-10-33 16,0-8-57-16,0-4-2 16,0 0-90-16,0-4-173 15</inkml:trace>
  <inkml:trace contextRef="#ctx0" brushRef="#br0" timeOffset="-108177.54">31562 6520 656 0,'0'0'196'0,"0"0"-43"15,0 0-80-15,0 0-54 16,0 0 2-16,0 0-21 16,183-66 0-16,-166 65-9 15,-7-2 9-15,-10 3-117 16,0-3-189-16,-4-3-327 16</inkml:trace>
  <inkml:trace contextRef="#ctx0" brushRef="#br0" timeOffset="-108022.64">31205 6349 787 0,'0'0'283'0,"0"0"-241"16,0 0-16-16,0 0-13 16,0 0-13-16,0 0-13 15,-29-23-121-15,69 23-174 16</inkml:trace>
  <inkml:trace contextRef="#ctx0" brushRef="#br0" timeOffset="-107575.89">31856 6312 55 0,'0'0'803'15,"0"0"-683"1,0 0-97-16,0 0-19 0,0 0 38 16,0 0-30-16,0-12-10 15,0 24-2-15,0 9 4 16,0-1-9-16,0 1 5 16,0-3 0-16,0-1-6 15,0-3 15-15,0-5-9 16,0 0 0-16,0-3 8 15,-4-3-16-15,-1-3 8 16,5 0 0-16,0 0 6 16,0-8 17-16,0-13-2 0,9-5-21 15,11-1 24 1,1 8-21-16,-6 0 11 0,-1 9 3 16,-6 6 58-16,-1 4-72 15,-1 0 24-15,4 6-27 16,1 18 14-16,3 4-18 15,-8 2 4-15,1-2 0 16,-3-1-19-16,0-5-32 16,6-4-66-16,3-12-165 15,9-6-496-15</inkml:trace>
  <inkml:trace contextRef="#ctx0" brushRef="#br0" timeOffset="-107443.05">32296 6418 776 0,'0'0'230'0,"0"0"-157"16,0 0-68-16,0 0-5 16,0 0 0-16,0 0-48 15,10 0-98-15,-5 3-263 16</inkml:trace>
  <inkml:trace contextRef="#ctx0" brushRef="#br0" timeOffset="-106635.4">32717 5375 560 0,'0'0'368'16,"0"0"-312"-16,0 0 6 15,0 0 8-15,0 0-52 16,0 0 30-16,65-65-48 16,-34 51 0-16,-4 2-2 15,-8 7 20-15,-5 5-18 16,-3 0 0-16,3 0 3 0,-6 21-36 15,3 8 33-15,-9 10 0 16,-2 2-8-16,0 8 23 16,0 4-15-16,-11 5 0 15,-4 5 11-15,-7 8-23 16,-1-1 12-16,6-6 0 16,5-4-7-16,8-13 21 15,4-12-14-15,0-10 0 16,16-13 10-16,6-11-9 15,4-1-1-15,1 0 0 16,-2-10-15-16,4-5 21 16,-6 1-6-16,-8-1 0 0,-5 3 14 15,-7 0-29-15,-3 5 15 16,0 0 0-16,0 3-18 16,0 3 6-16,0 1 12 15,-13 0 0-15,-2 0-6 16,-6 7-19-16,3 13 25 15,1 4 0-15,-2 7-8 16,1 5 5-16,1 8 3 16,-3 6 0-16,-2 9 12 15,2 4-20-15,-3 5 8 16,8 2 0-16,3-1-9 16,4 2 32-16,3 6-23 15,-1 5 5-15,-2 1 14 0,4-5 37 16,-5-2-41-1,-5-12 2-15,1-4 66 0,-7-9-80 16,5-12 28-16,-1-8 3 16,5-9-23-16,5-6 15 15,1-6-26-15,-2-4 0 16,5-2-1-16,0-4 22 16,-1 0-21-16,1 0 3 15,-2 0 21-15,-5-14-48 16,2-14-92-16,7-7-308 15</inkml:trace>
  <inkml:trace contextRef="#ctx0" brushRef="#br0" timeOffset="-106473.5">33283 6994 1204 0,'0'0'107'0,"0"0"-88"15,0 0-19-15,0 0-12 16,0 0-167-16,0 0-586 16</inkml:trace>
  <inkml:trace contextRef="#ctx0" brushRef="#br0" timeOffset="-104624.39">25695 6815 78 0,'0'0'138'0,"0"0"-84"16,0 0-54-16,0 0 5 16,0 0-18-16,0 0 1 15,-5 0 12-15,3 0 31 16,0 0-30-16,-2 0 56 15,-1 0-28-15,-1 0-13 16,-4 0 23-16,4 0-29 16,-3 0-10-16,-3 0 13 15,2 0-3-15,-1 0 36 16,1 0 11-16,2 0-15 16,3 0 52-16,-1 0-81 15,4 0 25-15,2 0-23 16,0 0 9-16,0 0-4 0,0 0 5 15,0 0-7 1,0 0 60-16,2 0-45 0,22-1 20 16,18-1-34-16,23-5 18 15,20 0-37-15,19-5 0 16,21 0 2-16,20 4-13 16,13 1 15-16,8 5-4 15,-2 2 0-15,-10-3 21 16,-13-2-21-16,-19-1 0 15,-20-4 3-15,-19 1-16 16,-23-4 19-16,-20 4-6 16,-17-2 0-16,-15 4 33 0,-5 0 49 15,-3 3-21-15,0 2-45 16,0 2 37-16,0 0-53 16,0 0 0-16,0 0-8 15,0 0-28-15,0 0-12 16,-18 0-100-16,-15 0-178 15,-14 0-397-15</inkml:trace>
  <inkml:trace contextRef="#ctx0" brushRef="#br0" timeOffset="-104114.67">25586 6880 149 0,'0'0'125'15,"0"0"-65"-15,0 0-1 16,0 0-42-16,0 0 98 15,0 0-4-15,-14 0 1 16,14 0 37-16,0 0-107 0,0 0 28 16,10 0-14-1,25 0-52-15,27 0 47 0,28-6-51 16,16-5 0-16,17 4-7 16,5-5 28-16,7 2-21 15,6 1 0-15,-1-2 14 16,-4 2-24-16,-13 2 10 15,-23 0 0-15,-20 2-12 16,-24-2 32-16,-16 2-20 16,-13-2 0-16,-14 4 22 15,-9-2-18-15,-1 3-3 16,-3 1 33-16,0-1 52 16,0 0-76-16,3-1 15 15,-1 1-25-15,-2 2 27 16,0 0-69-16,0 0 21 0,0 9-124 15,-2 13 58 1,-25 0-321-16</inkml:trace>
  <inkml:trace contextRef="#ctx0" brushRef="#br0" timeOffset="-102817.08">25608 8337 50 0,'0'0'42'0,"0"0"-36"16,0 0 33-16,0 0 55 16,0 0-30-16,0 0 41 15,-2 0-70-15,2 0-15 16,0 0 0-16,0 0-4 15,0 0-8-15,0 0-8 16,-7 0 18-16,0 0 0 16,1 0-16-16,-3 0 15 15,-3 0 21-15,2 0-30 16,1 0 37-16,-3 0-17 16,6 0-20-16,2 0 34 15,1 0-39-15,3 0-3 0,0 0 30 16,0 0-10-16,7 0 39 15,28 0-3-15,19 0-40 16,15 0 9-16,14 0-25 16,8-4 0-16,3-4 8 15,1 3 11-15,1-5-19 16,-7 1 0-16,-6-1 24 16,-14 5-37-16,-18 1 13 15,-17 1 0-15,-14 3-11 16,-11 0 31-16,-5 0-20 15,-4 0 0-15,0 0 19 16,0 0-24-16,2 0 5 16,-2 0 0-16,0 0-13 15,0 3-156-15,0 4-18 0,-19 2-105 16</inkml:trace>
  <inkml:trace contextRef="#ctx0" brushRef="#br0" timeOffset="-102238.41">25617 8436 43 0,'0'0'14'0,"0"0"40"16,0 0-9-16,0 0 15 15,0 0-2-15,0 0-27 16,-47 0 35-16,36 0-34 16,2 0-9-16,0-3 57 15,4 3-42-15,1 0 26 16,4 0-16-16,0 0-35 15,0 0 64-15,0 0-40 16,0 0-13-16,0 0 42 16,0 0-66-16,0 0 63 0,33 0-26 15,26-1-7-15,23-5-18 16,27-2-12-16,21-4 0 16,3-2 2-16,6-2 8 15,-6 1-10-15,-12 3 0 16,-17 5 24-16,-26 1-39 15,-28 3 15-15,-26 2 0 16,-15 1-9-16,-7 0 20 16,-2 0-11-16,0 0 29 15,0 0-22-15,0 0 72 16,0 0-57-16,0 0-16 16,0 0 12-16,0 0-3 15,0 0-15-15,0 0 0 0,0 0 22 16,0 0-53-1,0 0-20-15,3 0-156 0,1 0-208 16</inkml:trace>
  <inkml:trace contextRef="#ctx0" brushRef="#br0" timeOffset="-45404.43">25459 6691 465 0,'0'0'86'16,"0"0"-18"-16,0 0-68 16,0 0 85-16,0 0-3 15,0 0-64-15,0 0 52 16,0 0-61-16,0 0 1 16,0 0 65-16,0 0-70 15,0 0 49-15,0 0-2 16,0 0-48-16,0 0 62 0,0 0-66 15,-4 0 0-15,-10-4-4 16,-1 4 29-16,-6-2-25 16,-1 2 0-16,-5 0 20 15,-2 0-31-15,-2 2 11 16,-3 6 0-16,3 0-17 16,2 2 36-16,2 1-19 15,0-2 0-15,4 3 15 16,-6 4-27-16,-3 2 12 15,-3 5 0-15,-4 4-16 16,-3 4 30-16,-3 4-14 16,1-3 0-16,-1 1 16 15,1 1-31-15,0 0 15 0,3 0 0 16,5 0-8-16,1 1 27 16,2 2-19-16,-1 7 0 15,1 2 25-15,2 3-28 16,-1 4 3-16,4-4 0 15,-1 3 2-15,2 0 17 16,0-1-19-16,2 3 0 16,0-1 36-16,1 4-35 15,0-1-1-15,-1 2 0 16,1 3-8-16,-3-2 30 16,2 4-22-16,-4 2 0 15,0 6 27-15,0 3-33 0,0 1 6 16,3-3 0-16,1-1-11 15,3-6 33-15,1 3-22 16,4 7 0 0,-1 3 26-16,3 11-18 0,-1 2-8 15,3 1 0-15,1 1-5 16,1-3 23-16,5 0-18 16,4 0 0-16,2 1 27 15,0-5-30-15,0 4 3 16,10 0 0-16,6 4 0 15,2 7 22-15,2-1-22 16,-1 2 0-16,4 1 23 16,0-1-36-16,1 2 13 0,3 5 0 15,2 0-10-15,5-3 28 16,3-2-18-16,5-2 0 16,3-8 25-16,2-7-32 15,0-6 7-15,-3-9 0 16,1-4-15-16,-1-3 39 15,-3-2-24-15,-1 0 0 16,-3-5 22-16,-3 0 1 16,-1-5-20-16,-4-7-2 15,-2-9 30-15,-4-3-14 16,-5-11-17-16,-5-7 0 16,-5-6 23-16,-3-4-12 15,-2-2-11-15,-1-2 0 16,-2-2 1-16,0 0 14 0,0 0-15 15,0 0 0-15,0 0 20 16,0 0-30-16,0 0 10 16,0-3-45-16,0-16 34 15,0-1-104-15,0 1 9 16,-5-1 53-16,-2 3-94 16,1 2 60-16,-1-3-22 15,5 0-28-15,0-1 38 16,0-2 5-16,2 1 71 15,-2-2 17-15,2 2-12 16,-4 2 18-16,0 2 22 16,-2 0 35-16,-1 4 134 15,1 4-90-15,-2 0 47 0,4 2-12 16,0 3-84-16,1 2 66 16,1-1-58-16,2 0-55 15,0 2 43-15,0 0-48 16,0 0 0-16,0 25 0 15,7 7 15-15,7 6-15 16,-3-8 0-16,-3-7 7 16,4-6-21-16,-3-7 16 15,-3-5-2-15,-2-5 0 16,-4 0 21-16,0 3-21 16,0-3 0-16,0 0 5 15,0 0-10-15,0 1 5 0,0 12 0 16,-8 6-7-1,-17 13 39-15,-8 9-32 0,-7 3 0 16,-1 0 16-16,3-2-23 16,5-3 7-16,8-10 0 15,15-7-6-15,1-10-22 16,9-10 14-16,0-2-75 16,6-26-46-16,21-20-66 15,7-16-348-15</inkml:trace>
  <inkml:trace contextRef="#ctx0" brushRef="#br0" timeOffset="-44064.64">25267 10510 643 0,'0'0'205'16,"0"0"-179"-16,0 0 96 15,0 0-5-15,0 0-104 16,0 0 42-16,0-8-55 15,0 8 9-15,0 1-15 16,0 13 32-16,0 8-23 16,0 7 53-16,0 4-49 15,-7 8 58-15,-1 3-45 16,1 0-17-16,2-4 31 16,3-5-27-16,2-8-7 15,0-8 0-15,0-6 28 16,0-6-28-16,0-7 0 0,0 0 5 15,14-13 29-15,8-19-27 16,2-8-7-16,1-6 0 16,-5-2 21-16,2 1-21 15,0 3 0-15,-4 8 1 16,1 8-7-16,-7 8 6 16,-1 8 0-16,-3 9-7 15,-4 3 24-15,2 0-19 16,3 3 2-16,0 21-1 15,-2 7-24-15,-2 3 25 16,-3 3 0-16,-2 4-2 16,0-3 18-16,0-1-16 15,0 0 0-15,0-5 12 16,0-6-5-16,0-8-7 0,0-6 0 16,10-7-12-16,9-5 47 15,5 0-35-15,8-12 3 16,3-9 21-16,-2-4-25 15,1-1 1-15,-10 1 0 16,-3 4-13-16,-8 6 6 16,-11 9 4-16,-2 4-18 15,0 2-134-15,0 0-79 16,-4 8-246-16</inkml:trace>
  <inkml:trace contextRef="#ctx0" brushRef="#br0" timeOffset="-43035.64">26344 10692 289 0,'0'0'197'16,"0"0"-123"-16,0 0 3 16,0 0-19-16,0 0 43 15,0 0-32-15,13 0-23 16,-9-6 39-16,4-6-64 16,-2-2 48-16,0-4-46 15,-1 0-11-15,-1-2 15 16,-2-2-27-16,4 0 0 0,-2 1-2 15,0-1 17-15,1 4-15 16,-1 7 0-16,-2-1 25 16,0 12 7-16,-2 0-11 15,0 0-7-15,0 0-14 16,0 0 10-16,0 23-10 16,-4 9 0-16,-3 5 26 15,1-1-25-15,2 0-1 16,1 0 0-16,0-4-2 15,3-2 17-15,0-8-15 16,0-4 0-16,0-3 25 16,0-8-37-16,6-2 12 0,2-5 0 15,3 0 12 1,5 0 6-16,3-19-29 0,6-9 11 16,0-6-58-16,4-1 48 15,-4 0 3-15,-3 7 7 16,-2 8-10-16,-9 6 33 15,-4 7-23-15,-5 7 6 16,0 0 10-16,-2 11-30 16,0 17 14-16,0 10 0 15,0 1 10-15,0 2 8 16,-2-3-18-16,-2-4 0 16,-1-8 15-16,0-6-18 15,1-6 3-15,2-10 0 0,2 0-7 16,0-4 18-1,0 0-11-15,0-10 0 0,14-16-25 16,5-8 10-16,1-4-21 16,1-1 19-16,-2 0-6 15,2 5 27-15,-1 1-4 16,-3 8 0-16,1 3 19 16,-5 5-1-16,-1 7 20 15,-8 6-11-15,1 4 29 16,-3 2-56-16,0 23 0 15,0 11 59-15,0 4-58 16,3 0 57-16,-1-4-58 0,1-6 3 16,2-6-4-16,-3-8 7 15,-2-4-12-15,5-6-8 16,2-5-95-16,4-1-30 16,3-3-44-16,6-20-421 15</inkml:trace>
  <inkml:trace contextRef="#ctx0" brushRef="#br0" timeOffset="-41942.93">27129 10684 663 0,'0'0'199'15,"0"0"-146"-15,0 0 77 16,0 0-62-16,0 0 12 16,0 0-33-16,21-24-38 15,-21 14 39-15,0-2-37 16,-4-4-2-16,-7-2-9 0,-5 1 11 15,3 3-11-15,-1 6 0 16,3 3 17-16,-2 2-5 16,0 3-12-16,-3 0 0 15,-2 0-4-15,-2 16 34 16,3 7-29-16,-2 3 0 16,4 2 10-16,3 2 21 15,6-2-32-15,6-1 0 16,0-2-6-16,0-7 25 15,12-6-19-15,9-6 0 16,6-6 13-16,6 0 6 16,6-14-19-16,3-19 0 0,0-6 0 15,1-9 20 1,-5-10-20-16,-3-3 0 0,-8-6 11 16,-4-2-15-16,-8 2 4 15,-6 12 0-15,-4 13 10 16,-3 16 10-16,-2 14 0 15,0 5-14-15,0 7 20 16,0 0-34-16,0 0 8 16,0 0 0-16,0 2-21 15,0 17 26-15,-9 2-5 16,-5 7 0-16,3 3 23 16,0 7-43-16,0 2 20 15,2 8 0-15,0 3-15 0,6-2 31 16,3 1-16-1,0-6 0-15,0-6 18 0,10-6-34 16,12-11 16-16,7-5 0 16,0-7-9-16,4-4 22 15,0-5-13-15,-1 0 0 16,-3-14-12-16,-5-11-7 16,-1-4 19-16,-3-3 0 15,-9-2-21-15,-5-1 36 16,-3 1-15-16,-3 7 0 15,0 6 19-15,0 8-36 16,0 4 17-16,0 7 0 0,0 2-24 16,0 0 17-1,-9 8 7-15,-2 21 0 0,2 4 12 16,0 5-29-16,9 3 17 16,0-7 0-16,0-5-17 15,0-5 33-15,11-10-16 16,11-5 0-16,1-9 19 15,4 0-20-15,2-9 1 16,2-12 0-16,0-9-8 16,-4-6 18-16,-3-7-10 15,-2 0 0-15,-6-6 18 16,-1-3-36-16,-3-3 18 16,-3 6 0-16,-3 6-2 15,-4 17 33-15,-2 12-31 16,0 11 7-16,0 3 24 0,3 0-39 15,-3 0 8-15,0 2 0 16,0 20-29-16,0 14 35 16,0 13-6-16,0 9 0 15,0 12 25-15,-9 7-29 16,-11 10 4-16,-7 3 0 16,-4 7-6-16,5 0 19 15,1 4-13-15,0-7 0 16,3-10 23-16,4-10-36 15,5-16 13-15,4-15 0 16,7-15-24-16,2-16 5 16,0-12-18-16,4-11-1 15,21-25-117-15,4-12-83 16,0-6-503-16</inkml:trace>
  <inkml:trace contextRef="#ctx0" brushRef="#br0" timeOffset="-41707.42">27766 10606 741 0,'0'0'256'16,"0"0"-109"-16,0 0-85 15,0 0 31-15,0 0-67 16,0 0-18-16,98-64 18 16,-69 64-12-16,-6 0-14 15,-10 0 0-15,-3 8 23 0,-8 7-23 16,-2 5 0-1,-2 1 2-15,-29 1 9 0,-15-5-11 16,-14-5 0-16,-11-7-1 16,-10-5-196-16,-4-10-133 15</inkml:trace>
  <inkml:trace contextRef="#ctx0" brushRef="#br0" timeOffset="-41533.53">26799 10240 1175 0,'0'0'225'0,"0"0"-222"0,0 0 20 16,0 0-23-16,0 0-46 16,0 0-73-16,-29 30-208 15</inkml:trace>
  <inkml:trace contextRef="#ctx0" brushRef="#br0" timeOffset="-40473.13">28047 10611 213 0,'0'0'232'16,"0"0"-138"-16,0 0 25 15,0 0 47-15,0 0-70 16,0 0-8-16,75 4-8 16,-50-4-78-16,-3-9 62 15,1-7-30-15,-8-1-33 16,-1-3 38-16,-5 1-16 16,-5-2-23-16,-4 3 0 15,0 2 26-15,0 8-31 16,0 2 10-16,0 6 6 0,-11 0-10 15,-1 0 3-15,-3 0-4 16,-1 16 0-16,1 2 9 16,-3 5-22-16,5 1 13 15,-1 3 0-15,3 1-2 16,7-1 10-16,4-1-8 16,0-4 0-16,0-2 27 15,13-6-28-15,3-2 1 16,1-6 0-16,6-6 7 15,1 0 10-15,5 0-17 16,3-22 0-16,3-7 12 16,-2-3-24-16,-1 1 12 15,-6 0 0-15,-1 9-17 0,-4 4 25 16,-6 4-8-16,-1 9 0 16,-6 5-3-16,3 0-15 15,-5 1 18-15,0 20 0 16,-4 6-4-16,-2 8 21 15,0-1-11-15,0 1 1 16,0-4 19-16,0-9-21 16,0-5-5-16,0-8 0 15,0-5-4-15,0-4 17 16,0 0-13-16,0 0 0 16,0-13-2-16,13-12-21 15,5-11-52-15,4-5 19 16,-2 2 49-16,3-2-22 0,-1 7 29 15,-2 8 0-15,-4 9 16 16,-6 5-4-16,-3 12 57 16,-3 0-34-16,2 0-16 15,-2 17 9-15,0 12-18 16,-2 4 80-16,1 4-89 16,-3-3 48-16,2-6-49 15,0-6 9-15,2-6-12 16,0-7 13-16,2-2-10 15,2-7 0-15,3 0-78 16,10 0 15-16,8-19-127 16,4-6-346-16</inkml:trace>
  <inkml:trace contextRef="#ctx0" brushRef="#br0" timeOffset="-39294.65">29050 10555 404 0,'0'0'474'0,"0"0"-334"16,0 0-61-16,0 0 10 15,0 0-84-15,0 0 63 16,4-4-31-16,-4 3-28 16,0-6 50-16,0 1-59 15,-11-2 2-15,0-2 0 16,0 1 25-16,-2 2-27 16,1 3 0-16,-3 2 4 15,-1 2-11-15,-1 0 7 0,-6 5 0 16,-2 12-12-1,1 7 24-15,4 1-12 0,2 3 0 16,7-2 20-16,4 0-23 16,7-6 3-16,0-2 0 15,0-4-9-15,18-8 28 16,5-4-19-16,4-2 0 16,-2-2 19-16,8-20-16 15,-5-8-3-15,1-9 0 16,0-5-3-16,-2-5 24 15,-3-4-21-15,-3-3 0 16,-4 0 13-16,-3 0-24 0,-3 9 11 16,-3 12 0-16,0 14 15 15,-4 16 4-15,-4 1 7 16,0 4-26-16,0 0 29 16,0 0-62-16,0 1 33 15,0 17 0-15,0 9-18 16,0-1 44-16,0 2-26 15,0 4 0-15,-6 0 18 16,0 1-23-16,2 4 5 16,0-3 0-16,1-3-12 15,3-2 27-15,0-3-15 16,0-4 0-16,0-4 18 16,5-7-26-16,3-6 8 15,4-3 0-15,-3-2-8 16,7 0 34-16,1-11-26 0,4-14 0 15,5-9-30-15,-1-2 6 16,-1-4 4-16,-2-2 14 16,-3 6-26-16,-11 6 35 15,-1 8-3-15,-5 11 0 16,-2 8 20-16,0 3-38 16,0 0 18-16,0 8-8 15,0 20-18-15,-4 4 28 16,-3 7-2-16,1-6 0 15,1 1 22-15,5-4-30 16,0-2 8-16,0-3 0 16,0-6-11-16,5-5 29 15,3-4-18-15,5-3 0 0,3-6 21 16,5-1-23-16,2 0 2 16,2-11 0-16,-2-15-15 15,-1-6-28-15,-2-5 43 16,0 0-14-16,-2 5 29 15,-5 11-27-15,-4 5 12 16,-4 8 0-16,-1 8 30 16,-1 0-22-16,-1 0-8 15,0 10 0-15,-2 11 14 16,0 2-5-16,0 3-9 16,0 0 0-16,0-4 2 15,0-1 9-15,0-8-11 0,-2-5 0 16,0-4 23-1,2-2-28-15,0-2 5 0,0 0-1 16,0-10-33-16,10-18-9 16,13-6-15-16,2 2 56 15,-4 0-11-15,0 11 5 16,-1 2 10-16,-5 9-2 16,-3 6 99-16,-6 4-98 15,-1 0 28-15,1 20-28 16,3 7 21-16,-2 8 13 15,2-3-35-15,-3-6 0 16,1-3 5-16,0-10 0 16,-2-6-10-16,1-7 5 0,5 0-101 15,1-20 36-15,5-13-106 16,-1-6-139-16,4-7-67 16,0 1-26-16</inkml:trace>
  <inkml:trace contextRef="#ctx0" brushRef="#br0" timeOffset="-39063.78">29943 10251 53 0,'0'0'322'0,"0"0"-64"15,0 0-32-15,0 0-3 16,0 0-124-16,0 0 34 16,41-143-13-16,-41 143-115 15,0 0 56-15,0 0-61 16,0 0 20-16,0 0-25 16,0 9 5-16,0 18 0 15,-4 11-3-15,-8 9 31 16,1 9-28-16,-1 4 0 0,4 2 3 15,1-4-9-15,1-10 9 16,6-8-3-16,-2-11 0 16,0-14-63-16,2-6 18 15,-3-9-140-15,0 0-38 16,-1-23-229-16</inkml:trace>
  <inkml:trace contextRef="#ctx0" brushRef="#br0" timeOffset="-38916.61">29870 10374 1002 0,'0'0'233'16,"0"0"-117"-16,0 0-29 16,0 0-78-16,0 0 18 0,0 0-27 15,206-81 9 1,-175 77-36-16,-7 2-50 0,-8 0-191 16,-6-1-558-16</inkml:trace>
  <inkml:trace contextRef="#ctx0" brushRef="#br0" timeOffset="-38146.47">25287 11284 581 0,'0'0'337'0,"0"0"-174"15,0 0-34-15,0 0 40 16,0 0-114-16,0 0 7 16,16-65-41-16,-16 65 6 15,0 0-22-15,0 7-5 16,0 20 0-16,-3 20 18 15,-16 13-2-15,-8 16-16 16,-2 11 0-16,-3 4 27 16,3-2-32-16,3-12 5 15,5-4 0-15,6-13-8 16,4-11 8-16,6-14-5 0,3-15-25 16,2-12-90-16,0-8-31 15,0-12-100-15,2-25-421 16</inkml:trace>
  <inkml:trace contextRef="#ctx0" brushRef="#br0" timeOffset="-37682.99">25133 11664 314 0,'0'0'654'0,"0"0"-461"16,0 0-127-16,0 0 62 15,0 0-87-15,0 0-33 0,38-58 48 16,-13 42-45-16,6 2-4 15,0 2-7-15,4 6 27 16,6 3-32-16,-1 3 5 16,0 7 0-16,-7 17-16 15,-4 8 19-15,-8 2-3 16,-8 4 0-16,-8 1 12 16,-5-1-17-16,0-4 5 15,-12-6 0-15,-5-4 3 16,-1-8 3-16,-1-4-6 15,9-6 0-15,-1-4 15 16,7-2-15-16,4 0 0 16,0-4 3-16,0-21 1 15,4-6-2-15,15-1-2 0,6-4 0 16,4 5 12-16,-2 6-12 16,0 4 0-16,0 9 8 15,-6 7-6-15,2 5-2 16,-5 0 0-16,-1 13 0 15,1 14 30-15,-5 6-30 16,-3 3 0-16,-8 0 7 16,-2-2-24-16,0-11 17 15,0-5-15-15,-12-12-27 16,-3-6-187-16,1-6-94 16</inkml:trace>
  <inkml:trace contextRef="#ctx0" brushRef="#br0" timeOffset="-37544.07">25711 11379 898 0,'0'0'123'15,"0"0"-92"-15,0 0-15 16,0 0-32-16,0 0-109 16,0 0-304-16</inkml:trace>
  <inkml:trace contextRef="#ctx0" brushRef="#br0" timeOffset="-36670.67">26072 11686 603 0,'0'0'238'16,"0"0"-150"-16,0 0-87 15,0 0 11-15,0 0 64 16,0 0-56-16,27-60 52 15,-27 47-27-15,0 1-43 16,0 3 74-16,0 7-48 16,0 2-12-16,-14 0 2 15,-1 18-2-15,-8 14-16 16,3 4 0-16,0 2 19 16,0 2-19-16,5-3 0 15,1-5 0-15,3-6-17 0,7-10 32 16,2-9-15-16,2-7 0 15,0 0 9-15,0 0-29 16,15-12 20-16,7-15-38 16,1 1 19-16,-2-1 16 15,0 5 3-15,-1 7 0 16,-5 5 11-16,1 3-10 16,-1 7 8-16,2 0-6 15,0 0 43-15,1 11-37 16,-1 8 10-16,2 4-13 15,-1-4 17-15,-1-5-9 16,-1-1-14-16,-1-9 0 0,3-4 6 16,2 0 14-1,2-6-20-15,3-16 0 0,2-8-57 16,2-4 44-16,0-7-17 16,0-5 21-16,-2 0-19 15,-5-3 25-15,-6 0 3 16,-3 5 0-16,-4 9 21 15,-2 15 2-15,-3 11 3 16,-4 4 0-16,0 5-1 16,0 0-20-16,0 0-5 15,0 8 0-15,-2 14 11 16,-12 5-21-16,1 3 10 16,0 7 0-16,-1 1-5 15,1 8 25-15,3-3-20 0,0 3 0 16,3-1 19-16,3-5-29 15,2-6 10-15,2-10 0 16,0-8-10-16,0-5 17 16,0-8-7-16,2-3 0 15,4 0 24-15,7 0-16 16,3-10-8-16,4-12 0 16,5-4-5-16,4 0 19 15,0 3-14-15,2 6 0 16,0 7 12-16,-2 10-28 15,-2 0 16-15,-7 8 0 16,-3 13-19-16,-7 4 27 16,-10-1-8-16,0-5 0 0,-5 1 10 15,-19-6-29 1,-7-9 19-16,4-5-107 0,4 0-48 16,15-2-410-16</inkml:trace>
  <inkml:trace contextRef="#ctx0" brushRef="#br0" timeOffset="-36542.75">26977 11624 1080 0,'0'0'271'15,"0"0"-194"-15,0 0-77 16,0 0-105-16,0 0-10 16,0 0-481-16</inkml:trace>
  <inkml:trace contextRef="#ctx0" brushRef="#br0" timeOffset="-34838.54">25109 12689 494 0,'0'0'146'0,"0"0"38"16,0 0-10-16,0 0-82 15,0 0 30-15,0 0-37 0,2-50-10 16,-2 50-3-1,0 0-67-15,0 0 31 0,0 0-36 16,0 18 8-16,-7 20-18 16,-11 20 19-16,-4 12-9 15,0 15 7-15,-3 15 23 16,5 13-27-16,-4 0-3 16,2-1 11-16,-1-8-12 15,-2-8 1-15,8-16 0 16,3-17 0-16,5-20-9 15,5-17 8-15,4-18-58 16,0-8-100-16,0-16 59 0,17-30-159 16,10-17-442-1</inkml:trace>
  <inkml:trace contextRef="#ctx0" brushRef="#br0" timeOffset="-34585.68">25060 13012 704 0,'0'0'231'15,"0"0"-137"-15,0 0-42 16,0 0 44-16,0 0-61 16,0 0-27-16,92-112 1 15,-51 112 1-15,1 0-10 16,-3 8 0-16,-10 14 18 0,-12 4-28 16,-10 6 10-1,-7 2 0-15,-7-1 7 16,-24 4 20-16,-13-5-23 0,-8-2-3 15,-3-8 23-15,5-9-48 16,13-13 18-16,19 0-107 16,18-30-108-16,0-11-606 15</inkml:trace>
  <inkml:trace contextRef="#ctx0" brushRef="#br0" timeOffset="-34283.85">25655 12700 48 0,'0'0'797'0,"0"0"-677"15,0 0-26 1,0 0-66-16,0 0 51 0,0 0-66 16,-18-15-10-16,2 33 58 15,-4 5-59-15,-4 10 46 16,-5 7 10-16,-4 7-57 15,-4 12 61-15,0 7-59 16,3 6 2-16,5-2 3 16,14-4 4-16,15-13-12 15,0-9 0-15,18-11 23 16,17-13-55-16,8-10-5 16,3-10-92-16,-1 0-30 15,0-13-347-15</inkml:trace>
  <inkml:trace contextRef="#ctx0" brushRef="#br0" timeOffset="-31914.29">25802 13186 497 0,'0'0'361'0,"0"0"-262"16,0 0-62-16,0 0 58 16,0 0 28-16,0 0-88 15,-47-72 29-15,47 38-16 16,22 2-26-16,7-7-7 15,5 4-15-15,3 5 0 16,2 4 6-16,-6 8 15 16,-6 6-21-16,-2 7 0 15,-10 5 12-15,-2 0-31 0,-3 13 19 16,-8 11 0-16,-2 4-15 16,0 0 33-16,-7 2-18 15,-15 0 0-15,-5-4 18 16,-2-1-28-16,2-8 10 15,4-7 0-15,4-8 7 16,5-2 16-16,3 0-13 16,5-15 8-16,4-4 6 15,2-3-5-15,0 0-19 16,0 4 0-16,4 6 21 16,2 4-1-16,-3 8-20 15,1 0 0-15,0 0 21 0,1 0-37 16,6 0 16-16,0 12 0 15,5 5-15-15,-1 4 29 16,1-1-14-16,2-1 0 16,2 0 17-16,2-3-25 15,-2-2 8-15,0-7 0 16,3-7-23-16,2 0 15 16,1-17 8-16,0-13-4 15,1 0-18-15,-2-9 12 16,-7 2 10-16,-3 3 0 15,-5 8-15-15,-6 6 20 16,0 5-5-16,-1 9 0 16,-3 3 19-16,0 3-24 0,0 0 5 15,0 0 0-15,0 0-27 16,0 12 31-16,-3 6-4 16,-5 0 0-16,-2 0 22 15,4 2-22-15,-1 2 0 16,5 2 9-16,0 2-19 15,2 3 16-15,0 0-6 16,0-7 0-16,6-8 10 16,7 0-10-16,3-4 0 15,2-3 3-15,2-7-25 16,7 0 15-16,0-7-2 16,4-17 5-16,0-8-61 15,-4-6 60-15,2-3 2 0,-7 6 3 16,0 5-11-1,-1 5 11-15,-6 11 0 0,-4 9 11 16,-4 5 8-16,-1 0-8 16,1 10-11-16,-2 14 7 15,2 2 12-15,-3 6-19 16,0-4 0-16,1 0 2 16,1-6 19-16,2-6-21 15,-4-4 0-15,2-6 14 16,1-6-18-16,2 0 4 15,9 0 0-15,4-11-7 16,7-18-31-16,0-5-18 0,2-2-18 16,-2 4 41-1,0 4 20-15,-2 6 13 0,-3 6 0 16,-6 4 19-16,-3 5-17 16,-5 6 59-16,-4 1-29 15,1 0-17-15,-3 0 19 16,-2 12-32-16,-2 2 4 15,0-2 5-15,0-2 11 16,0-3-22-16,0-2 0 16,-2-3 14-16,-4-2-17 15,-1 0 3-15,1 0 0 16,-2-4-4-16,2-13-25 0,2 2 12 16,-1-2 10-1,5 2 7-15,0 3-12 16,0 3 12-16,0 5 0 0,0 3-10 15,0 1 32-15,-4 0-22 16,-5 8 0-16,-2 16 15 16,-2 3-3-16,1 9-12 15,8 1 0-15,4-1-2 16,0-2 19-16,0-4-17 16,2-4 0-16,10-8 21 15,3-6-32-15,1-5 11 16,1-7 0-16,3 0-4 15,7-19 23-15,7-17-19 16,-1-4 0-16,5-2 17 16,-7 5-29-16,-4 8 12 0,-3 3 0 15,-3 8-14 1,-4 3 28-16,-3 9-14 0,-3 5 0 16,-5 1 16-16,1 0-34 15,-2 0 18-15,-1 0 0 16,1 7-11-16,-5 0 23 15,0-2-12-15,0-2 0 16,0-2 25-16,0-1-40 16,0 0 15-16,0 0 0 15,0 0-13-15,0 0 39 16,0 0-26-16,0 0 0 16,0-4 19-16,0-4-33 15,0 0 14-15,0 3 0 16,0 0-11-16,0 3 23 0,0 0-12 15,0 2 0-15,-3 0 13 16,-5 0-29-16,-8 17 16 16,1 7 0-16,-2 6-16 15,5 2 32-15,2-5-16 16,8 2 0-16,2-5 17 16,0-4-30-16,14-4 13 15,9-6 0-15,4-5-5 16,2-5 20-16,0 0-15 15,0-7 0-15,0-15 22 16,-4-4-38-16,4-3 16 0,-4-4 0 16,0 1-20-1,-4 2 32-15,-5 4-12 0,-1 4 0 16,-5 5 18-16,-6 10-29 16,-2 3 11-16,-2 1 0 15,0 3-24-15,0-1 34 16,0 1-10-16,0 0 0 15,0 0 6-15,-4 0-19 16,-8 8 13-16,-1 9 0 16,-1 8-15-16,6 1 22 15,-1 0-7-15,7 0 0 16,0-4 17-16,2-4-27 16,0-8 10-16,0-8 0 15,13-2-10-15,3 0 21 16,5-17-11-16,4-6 0 0,2-5 26 15,2 1-37-15,2 4 11 16,0 8 0-16,1 5-13 16,-8 9 17-16,-1 1-4 15,-10 0 0-15,-5 0 8 16,-2 3-17-16,-6 16 9 16,0 5 0-16,0-1-13 15,-12 3 18-15,-5-2-5 16,1-4 0-16,7-6 15 15,5-2-16-15,4-12 1 16,0 0 0-16,13 0-11 16,18-7 11-16,4-15 0 0,1-2-1 15,2-2 16-15,-2-6-15 16,-5 0 0-16,0-2 5 16,-4-1-18-1,-7 1 13-15,-4 9 0 0,-8 4-4 16,-3 11 23-16,-5 8-19 15,0 2 0-15,-3 0 10 16,-18 0-23-16,-8 16 13 16,-2 4 0-16,-1 0-3 15,10 1 16-15,10-3-15 16,12-2 2-16,0-2 0 16,27-2-6-16,0-3 6 15,2 2 0-15,-9-3-12 0,-5-1 25 16,-3 4-13-16,-10-1 0 15,-2 0 11-15,0 2-23 16,-2 0 12-16,-20 4 0 16,-5-4-2-16,-4-4 22 15,-1-2-20-15,3-6 0 16,7 0-40-16,11-8-38 16,11-16-210-16,0-6-568 15</inkml:trace>
  <inkml:trace contextRef="#ctx0" brushRef="#br0" timeOffset="-31702.8">28051 12622 947 0,'0'0'250'0,"0"0"-164"0,0 0-65 16,0 0 48-16,0 0-69 16,0 0 0-16,71 55 30 15,-55 3-15-15,-5 6 6 16,-7 4-21-16,-4 2 29 15,0 2-32-15,-31 1 3 16,-2-8 0-16,-5-9-10 16,9-10-12-16,12-19-108 15,14-16-200-15</inkml:trace>
  <inkml:trace contextRef="#ctx0" brushRef="#br0" timeOffset="-31372.99">28829 12830 873 0,'0'0'246'16,"0"0"-218"-16,0 0-18 0,0 0 19 16,0 0-18-16,0 0-11 15,130-33 0-15,-112 47-132 16,-7 7-31-16,-5-3-179 15,-4-1-105-15</inkml:trace>
  <inkml:trace contextRef="#ctx0" brushRef="#br0" timeOffset="-31247.06">28932 12932 184 0,'0'0'330'15,"0"0"-74"-15,0 0-94 16,0 0-67-16,0 0 15 16,0 0-103-16,-167 72 30 15,220-72-22-15,14 0 8 16,9-12-46-16,0-9-53 0,-5-2-340 15</inkml:trace>
  <inkml:trace contextRef="#ctx0" brushRef="#br0" timeOffset="-30662.23">29585 12759 657 0,'0'0'211'16,"0"0"-89"-16,0 0-28 16,0 0 18-16,0 0-85 15,0 0-20-15,36-79 0 16,-12 67 6-16,-4-7-13 16,-4-3 0-16,-7-2 23 15,-5-4-23-15,-4-2 0 16,0 0 3-16,0 0-19 0,0 2 21 15,-2 5-5-15,-3 7 0 16,3 7 26-16,-2 4-29 16,4 5 3-16,0 0 0 15,-2 0-16-15,-3 0 14 16,-4 18 2-16,-2 17-8 16,-5 11 34-16,-1 10-25 15,-1 7 13-15,2 12-9 16,2 5 44-16,2 12-42 15,-5 13-6-15,2 1 1 16,-5 0 26-16,3-13-28 16,3-21 0-16,-1-14 1 0,7-22 1 15,6-16-2-15,2-14-9 16,0-6-28-16,4-9-74 16,17-26-66-1,-3-8-278-15</inkml:trace>
  <inkml:trace contextRef="#ctx0" brushRef="#br0" timeOffset="-30422.47">29638 12773 430 0,'0'0'341'0,"0"0"-253"16,0 0 9-16,0 0-23 16,0 0 40-16,0 0-38 0,172-211-57 15,-161 211 20-15,-2 21-32 16,-4 1-7-1,-5 4 55-15,0-2-43 0,-9 1 15 16,-16 4-4-16,-4-5-5 16,-2-2-3-16,4-5-15 15,3-10-5-15,3-5-27 16,8-2-152-16,13-6-128 16</inkml:trace>
  <inkml:trace contextRef="#ctx0" brushRef="#br0" timeOffset="-30293.54">30040 12625 549 0,'0'0'428'15,"0"0"-385"-15,0 0-43 0,0 0-22 16,0 0-54-16,0 0-108 16,6 22-434-16</inkml:trace>
  <inkml:trace contextRef="#ctx0" brushRef="#br0" timeOffset="-29466.67">30599 12300 67 0,'0'0'90'0,"0"0"35"16,0 0 74-16,0 0-118 16,0 0 35-16,0 0-58 15,31-65-1-15,-31 65-31 16,0 0-2-16,0 0-14 15,0 0-10-15,0 0-14 16,0 0-21-16,0 9-174 16,-6 3-216-16</inkml:trace>
  <inkml:trace contextRef="#ctx0" brushRef="#br0" timeOffset="-28996.94">30528 12581 728 0,'0'0'84'16,"0"0"-13"-16,0 0-58 15,0 0 39-15,0 0-8 16,0 0-41-16,158-121 18 16,-137 93-20-16,-6 2-1 15,-7-2 0-15,-2 1 22 16,-2 4-22-16,-2 0 0 15,2 2 8-15,1 1-14 16,-3 3 6-16,0 5 0 16,-2 5 31-16,0 1-25 0,0 6 53 15,0 0-26 1,0 0-24-16,0 0 9 0,-9 0-18 16,-9 10 0-16,1 8-4 15,-1 11 19-15,-3 6-15 16,4 11 8-16,-3 6 9 15,5 8 5-15,-2 9-14 16,4 9-8-16,0 8 38 16,0 8-30-16,-1 7 35 15,1 3-31-15,-3-2-3 16,1-5 19-16,2-13-28 16,1-20 0-16,3-14-5 0,3-21 26 15,4-12-21 1,2-17 0-16,0-2-103 0,4-30 46 15,17-18-315-15</inkml:trace>
  <inkml:trace contextRef="#ctx0" brushRef="#br0" timeOffset="-27443.31">30468 12862 970 0,'0'0'98'16,"0"0"-76"-16,0 0 18 15,0 0-25-15,0 0 12 16,0 0 14-16,67-19-22 16,-34 8-12-16,0-3-7 15,-2-8 21-15,1-4-24 0,-1-5 3 16,2-1 0-16,0-2-2 16,1 0 10-16,-5 4-8 15,-4 5 0-15,-7 10 19 16,-7 7-1-16,-7 6-4 15,-2 2-12-15,-2 0-3 16,0 0 7-16,0 2-6 16,0 20 3-16,-6 5 6 15,-7 5 30-15,-3 1-39 16,3 1 0-16,1-2-7 16,8 0 24-16,1-6-17 15,3-4 0-15,0-6 20 16,0-3-27-16,0-8 7 15,7-5 0-15,9 0 1 0,6 0 15 16,10-22-16-16,5-6 0 16,5-4 22-16,-3 2-32 15,-1 4 10-15,-7 9 0 16,-9 4-11-16,-9 6 26 16,-8 7-15-16,-3 0 0 15,-2 0 2-15,0 0-22 16,0 17 20-16,-9 12 0 15,-9 3 9-15,-2-1 4 16,0-2-13-16,7-4 0 16,-1-6 23-16,8-5-33 0,4-7 10 15,-1-4 0-15,3-3-3 16,0 0 19-16,11-10-16 16,16-12 0-1,2-4 26-15,0-5-46 0,7-5 20 16,-3 1 0-16,2 0-20 15,-3 1 32-15,-10 6-12 16,-6 6 0-16,-7 6 11 16,-7 8-15-16,-2 4 4 15,0 1 0-15,0 3 0 16,0 0 15-16,-13 0-15 16,-7 0 0-16,1 13 9 0,2 3-18 15,-5 6 9-15,3 5 0 16,2 4-11-1,3 3 23-15,10 0-12 0,4-3 0 16,0 1 21-16,10-6-28 16,19-6 7-16,6-6 0 15,3-9-6-15,-1-5 22 16,4 0-16-16,-5-7 0 16,1-16 13-16,1-5-27 15,-3-4 14-15,-3-1-6 16,-6-2-22-16,-7 5 18 15,-6 2 10-15,-6 4 0 16,-3 5 13-16,-1 7-19 0,-3 9 6 16,0 3 0-16,0 0-21 15,0 0 27-15,-5 10-6 16,-9 12 0-16,4 7 16 16,-4 3-20-16,3 3 4 15,4-3 0-15,5-6 2 16,2-5 2-16,0-5-4 15,7-4 0-15,17-8 23 16,12-4-23-16,4 0 0 16,5-11 0-16,1-13-26 15,-1-6 3-15,-3-2-15 16,-2-2 34-16,-6 6-24 16,-3 4 25-16,-9 6 3 15,-2 4 0-15,-7 5 6 0,-5 4 3 16,-4 3 10-16,-2 2-4 15,-2 0 13-15,0 0-29 16,0 0 1-16,0 0 0 16,0 0-13-16,0 0 13 15,-4 0 0-15,-8 0-1 16,-1 0 28-16,-5 0-27 16,1 0 0-16,-1 0 6 15,0 0-15-15,0 0 9 16,2 0 0-16,3 2-3 15,-3 10 10-15,7 1-7 16,1 6 0-16,-1 5 5 16,4 0-18-16,3 2 13 0,2 0 0 15,0-3-4-15,0-8 19 16,2-5-15-16,12-8 0 16,1-2 8-1,5-2-8-15,5-23 0 0,4-8 0 16,0-4-6-16,-2-6 6 15,0-6 0-15,-8-2 0 16,1-9 10-16,-4-8-19 16,-5 1 9-16,-4 13 0 15,-3 20-5-15,0 16 31 16,1 18-11-16,0 0-12 16,-1 26 27-16,1 26-32 0,1 14 7 15,-2 5 11-15,1-6 5 16,-3-5-6-1,1-7-15-15,-3-11 0 0,0-8 16 16,0-12-40-16,-5-10 24 16,-17-10-72-16,-3-2-64 15,-4-10-163-15,3-26-394 16</inkml:trace>
  <inkml:trace contextRef="#ctx0" brushRef="#br0" timeOffset="-27284.4">31482 12209 1362 0,'0'0'99'15,"0"0"-80"-15,0 0-19 0,0 0 0 16,0 0-8-16,0 0-4 16,-21 26-91-16,15 3-171 15</inkml:trace>
  <inkml:trace contextRef="#ctx0" brushRef="#br0" timeOffset="-25169.63">24643 15097 60 0,'0'0'107'0,"0"0"-46"16,0 0-28-16,0 0-25 16,0 0 2-16,0 0-1 15,-76-72-18-15,76 62-7 16,0 3-28-16,0-6 25 16,0 3-87-16</inkml:trace>
  <inkml:trace contextRef="#ctx0" brushRef="#br0" timeOffset="-24205.88">24230 14829 20 0,'0'0'68'16,"0"0"16"-16,0 0-13 16,0 0 9-16,0 0-5 15,0 0 54-15,-133-54-7 16,106 49-24-16,9 1 42 16,5 0-55-16,11 3 26 0,2-2 42 15,0 2-111-15,27-4 9 16,17 2-18-16,18-4-12 15,8 2-6-15,1 0-15 16,-2 3 0-16,-5-2-16 16,-6-4 43-16,-11 2-43 15,-11-3 16-15,-13 2-58 16,-15 2 56-16,-8 5-68 16,0 0-75-16,-20 0 10 15,-16 0-109-15,-4 0 9 16,0 0 86-16,2 0 45 15,0 0 51-15,5 0 29 16,6 0 24-16,7 0 58 16,11 0 36-16,5 0 105 0,2 0 1 15,2-9-88-15,0 6 30 16,0 3-50-16,0 0-38 16,-5 0-32-16,-2 12-7 15,-8 23-15-15,-8 11 43 16,-4 11-29-16,-2 2 14 15,-2 8-28-15,4-5 0 16,10-4-11-16,5-9-24 16,12-14-99-16,0-12-114 15,8-19-241-15</inkml:trace>
  <inkml:trace contextRef="#ctx0" brushRef="#br0" timeOffset="-23560.24">24527 14879 446 0,'0'0'349'16,"0"0"-249"-16,0 0 7 16,0 0 0-16,0 0-87 15,0 0 39-15,-29-10-59 16,4 32 0-16,-2 10 5 16,8 0 10-16,-1 6-15 15,9 2 0-15,5-2 24 16,6 0-33-16,0-6 9 15,8-10 0-15,9-12 0 0,4-8 10 16,-1-2-10 0,-1-5 0-16,0-24 31 0,-6-5-53 15,-6-4 22-15,-5-2-2 16,-2-1-20-16,0 3 8 16,0 6 14-16,-12 9 0 15,4 7 12-15,-1 12 26 16,2 4-38-16,-2 0 18 15,0 16-36-15,5 16 38 16,2 2-20-16,2 4 0 16,4-2 21-16,23-1-33 15,11-14 12-15,4-7 0 16,3-10 5-16,-1-4 18 16,-9-8-22-16,0-20-1 0,-7-7 18 15,-3-2-37-15,-7-1 19 16,-1 2 0-16,-3 1-7 15,-3 12 18-15,-5 1-11 16,-3 8 0-16,0 10 17 16,-3 0-23-16,0 4 6 15,0 0-20-15,0 0 5 16,0 0-4-16,0 4 19 16,0 1 0-16,-8 4 16 15,4-2-27-15,-1-2 11 16,5-3 0-16,0-2-14 15,0 0 14-15,0 0 0 16,0 0-1-16,0 0 3 16,0 0-25-16,0 0 17 15,0 0-90-15,0 0 22 0,0-2-184 16,3-3-229-16</inkml:trace>
  <inkml:trace contextRef="#ctx0" brushRef="#br0" timeOffset="-23141.02">24841 14846 282 0,'0'0'178'15,"0"0"-67"-15,0 0-31 0,0 0 64 16,0 0-59-1,0 0-15-15,14-146 51 0,-10 137-77 16,0 9 29-16,-4 0-48 16,0 0-22-16,0 0 22 15,0 0-25-15,0 0 0 16,0 17-11-16,-2 9 36 16,-8 6-11-16,-2 2-14 15,-1 9 3-15,-1 5 12 16,1 2-6-16,4 4-9 15,2-2 18-15,7-10 7 16,0-6-21-16,7-6-4 16,22-12 4-16,5-5 12 0,5-9-1 15,-1-4-10-15,-11 0 4 16,-9 0 7-16,-5-15-18 16,-1-6 2-16,-3-6-153 15,-7 1-25-15,-2-2-126 16,-2 2-374-16</inkml:trace>
  <inkml:trace contextRef="#ctx0" brushRef="#br0" timeOffset="-22972.11">24759 14945 706 0,'0'0'284'16,"0"0"-174"-16,0 0 35 16,0 0-40-16,0 0-93 0,0 0 36 15,84-46-47 1,-45 34-1-16,-4-3 0 0,3 4-43 15,-3 1-36-15,1 0-96 16,0 6-38-16,-5 4-193 16</inkml:trace>
  <inkml:trace contextRef="#ctx0" brushRef="#br0" timeOffset="-22090.25">25206 14967 117 0,'0'0'189'0,"0"0"-75"15,0 0 10-15,0 0-30 16,0 0-54-16,0 0 54 16,0 36-45-16,0-31-12 15,0-5 2-15,0 0-18 0,0 3-19 16,0-1 23-16,0-2-19 16,0 0 51-16,0 0-47 15,0 0 14-15,0 0 56 16,0 0-56-16,0-2 46 15,0-12-59-15,0-4 11 16,0 1-24-16,0 0 2 16,0 1 0-16,0 3-8 15,0 8 26-15,0 3-18 16,-10 2 0-16,-5 0-1 16,-8 0-18-16,-4 21 19 15,0 11 0-15,-2-1-18 0,5 5 34 16,2 1-16-16,6-2 0 15,9-4 15-15,5-4-28 16,2-13 13-16,0-1 0 16,2-9-4-16,18-4 29 15,0 0-25-15,3-20 0 16,-1-5-2-16,0-1-21 16,-2-4 19-16,1 7 4 15,-4 4-28-15,1 1 34 16,-3 6-6-16,-5 6 0 15,-4 3 17-15,1 3 13 16,-1 0-30-16,4 0 0 16,1 21 0-16,-3 4 22 0,-1-1-22 15,2-1 0-15,-2-9 18 16,-1-4-21-16,3-6 3 16,5-4 0-16,1 0 21 15,8 0-1-15,-1-20-15 16,1-10-5-16,0-2 17 15,0-7-25-15,-3-2 8 16,-5-3 0-16,-1-7-19 16,-3 4 32-16,-2-6-13 15,0 11 0-15,-2 6 21 16,-1 10-2-16,-4 8 1 16,1 1-7-16,-3 12 13 0,0 1-13 15,0 2-13-15,0 2 0 16,0 0-17-16,0 11 5 15,-7 10 12-15,-6 9 0 16,1 4-13-16,0 6 25 16,3 9-12-16,-1-5 0 15,4 2 25-15,1-2-39 16,5-3 14-16,0-12 0 16,0-7-12-16,9-8 29 15,12-10-17-15,3-4 7 16,7 0 13-16,7-18-5 15,2-12-15-15,-1-6-18 16,-2-1 4-16,-8 2-99 16,-7 1 15-16,-8 2-124 15</inkml:trace>
  <inkml:trace contextRef="#ctx0" brushRef="#br0" timeOffset="-21071.28">26248 14784 656 0,'0'0'222'15,"0"0"-73"-15,0 0-68 16,0 0 23-16,0 0-2 16,0 0-89-16,13-52 45 0,-13 52-58 15,0 0 8-15,0 0-36 16,0 12 35-16,0 14-7 16,-2 1 0-16,-9 1 27 15,2 2-29-15,0-4 2 16,2 2 0-16,3-10-13 15,2-6 17-15,2-1-4 16,0-11 0-16,0 0 25 16,0 0-25-16,6-11 2 15,15-17 12-15,0-6-12 16,4 0-2-16,0-2 0 16,-3 8-2-16,-2 3 12 0,-2 10-10 15,-9 6 0 1,-3 5 5-16,-4 0-29 0,1 4 24 15,0 0 0-15,-1 15-11 16,2 9 17-16,-2 3-6 16,0 0 0-16,3-1 1 15,-1-2-7-15,6-8 6 16,-4-5 0-16,3-2-1 16,-3-6 26-16,4-3-25 15,1 0 0-15,1 0 12 16,9-7-9-16,-1-11 4 15,0-6-7-15,2-2 0 16,-3-3 10-16,-2 4-10 16,-1 2 0-16,-5 1 2 15,-7 10-16-15,0 6 14 0,-4 6 0 16,0 0-1-16,0 0 15 16,0 0-29-16,0 0 15 15,0 14 0-15,0 12-18 16,-8 2 18-16,-1 3 0 15,0-8-4-15,2 4 19 16,3-1-15-16,1-9 0 16,3 2 6-16,0-9-17 15,0-2 11-15,7-8 0 16,13 0 11-16,9-5 12 16,3-20-15-16,-1-7-8 15,-7-1 5-15,-9-1-12 0,-5 1 7 16,-10 3 0-1,0 1 2-15,-5 7 20 0,-17 8-15 16,-5 10-7-16,-6 4 16 16,-5 2-52-16,-2 24-26 15,8-4-132-15,15-3-374 16</inkml:trace>
  <inkml:trace contextRef="#ctx0" brushRef="#br0" timeOffset="-20908.32">27081 14829 1361 0,'0'0'193'0,"0"0"-166"0,0 0-23 15,0 0 4-15,0 0 9 16,0 0-34-16,-2-34-4 16,9 34-200-16,9 0-195 15</inkml:trace>
  <inkml:trace contextRef="#ctx0" brushRef="#br0" timeOffset="-20274.79">27436 14686 482 0,'0'0'158'0,"0"0"13"15,0 0-138-15,0 0 42 0,0 0 30 16,0 0-28-16,27-60 27 16,-27 60-104-16,0 0 5 15,0 24-31-15,0 10 38 16,-10 4-12-16,2-2 0 15,3 1 24-15,5-7-30 16,0-9 6-16,0-9 0 16,0-5-9-16,9-7 39 15,9 0-30-15,3-24 1 16,2-10 37-16,0-7-48 0,-5 1 10 16,-7-4 0-1,-7 4 2-15,-4 8 27 0,0 9-16 16,-4 11 29-16,-14 12-34 15,-6 0-2-15,-5 29-6 16,0 12 0-16,4 5-17 16,7 0 20-16,12-4-6 15,6-6-56-15,2-8-90 16,31-13 41-16,14-12-49 16,11-3-116-16,7-10 81 15,-3-26-16-15,-2-7 38 16</inkml:trace>
  <inkml:trace contextRef="#ctx0" brushRef="#br0" timeOffset="-19944.98">27887 14598 135 0,'0'0'248'16,"0"0"-56"-16,0 0 53 16,0 0-137-16,0 0 27 0,0 0-16 15,100-291-105 1,-98 283 69-16,-2 6-61 0,0 2-22 16,0 0 29-16,0 0-16 15,0 0-13-15,0 0 0 16,0 0-5-16,0 0 5 15,-13 4 0-15,-8 14 5 16,1 8-15-16,-2 12 20 16,0 11-10-16,2 13 0 15,-1 10 17-15,6 7-24 16,4 6 7-16,2-3 0 16,-2-3-8-16,2-3 19 0,-5-10-11 15,1-4 4 1,-1-7 26-16,1-14-25 0,3-6-5 15,0-17 0-15,4-4-13 16,3-10 23-16,-3-4-20 16,-4 0-12-16,6-8-103 15,0-20-40-15,4-16-569 16</inkml:trace>
  <inkml:trace contextRef="#ctx0" brushRef="#br0" timeOffset="-19785.07">27779 14811 926 0,'0'0'177'16,"0"0"-119"-16,0 0-26 15,0 0 15-15,0 0-3 0,0 0-40 16,92-41-8-16,-53 29-14 16,9-4-120-16,5-4-165 15</inkml:trace>
  <inkml:trace contextRef="#ctx0" brushRef="#br0" timeOffset="-17176.45">28546 14582 476 0,'0'0'212'16,"0"0"-63"-16,0 0-74 15,0 0 25-15,0 0-13 16,0 0-80-16,-109-74 35 15,80 74-40-15,2 12-2 16,2 6 6-16,8 2 18 16,8 4-24-16,9 4 0 0,0-2 7 15,11 6-6-15,15 3 1 16,-1-4-1-16,2 1-1 16,-5-8 18-16,-9-3-18 15,-5-7 0-15,-8-9-12 16,0-1 6-16,0-1 3 15,-21-3 3-15,-1 0 19 16,-3 0-1-16,4 0-2 16,2-7 4-16,6-7-8 15,2-4 52-15,4-1-51 16,5 2-5-16,0 4 61 16,2 4-66-16,0 8 55 0,0-1-48 15,0 2 12-15,0 0-7 16,0 0-15-16,0 0 0 15,0 0-11-15,0 0 38 16,8 12-27-16,4-3 0 16,-3 5 21-16,2 2-29 15,0-6 8-15,2 4 0 16,3-1-18-16,2-8 25 16,2-2-10-16,7-3 3 15,6-3-23-15,3-20 0 16,1-18-16-16,-1-3 23 15,-5-2-14-15,-4-2 27 16,-4 7 3-16,-7 8 0 0,-6 8 18 16,-3 13-24-1,-3 11 6-15,-4-3 0 0,0 4-1 16,0 0 10-16,0 0-9 16,0 0 0-16,0 17-12 15,0 8-1-15,0 3 13 16,0 4 0-16,0-1-11 15,0-4 33-15,0-1-22 16,0-7 0-16,0-6 16 16,0-3-38-16,0-6 22 15,0-4-1-15,0 0-21 16,10 0 19-16,9-5-8 0,6-20 11 16,6-7-61-1,0-5 55-15,0 6-16 0,-4-3 22 16,-6 9-34-16,-6 11 55 15,-7 7-21-15,-2 7 0 16,-2 0 15-16,-2 0-38 16,0 2 23-16,1 23 0 15,-3 6-18-15,0 1 47 16,0 2-29-16,0-1 0 16,0-10 22-16,6-3-28 15,3-5 6-15,2-12 0 16,4-1 14-16,2-2 7 15,-2 0-19-15,3-2-2 16,4-20-27-16,5-5 23 16,2-4-33-16,-3-5 28 0,1 4-17 15,0 3 34-15,-4 9-8 16,-1 5 0-16,-7 9 24 16,-1 1 12-16,-3 5-36 15,-3 0 11-15,2 5-2 16,1 15 8-16,-2 1-11 15,0 2 2-15,-2-5 16 16,-1-1-15-16,-4-10-9 16,-2-2 0-16,2-5-14 15,-2 0 22-15,0 0-8 16,0 0 0-16,0 0-10 16,0-3-6-16,0-19 16 0,0-6-44 15,0-6 42 1,0 5-60-16,3-3 62 0,1 11-1 15,-2 4 20-15,0 8-17 16,-2 7 27-16,0 2-12 16,0 0-11-16,0 0-6 15,0 0 0-15,-2 11-1 16,-13 12 19-16,-3 3-18 16,0 7 0-16,2 4 0 15,1 1-9-15,8-2 10 16,2-4-1-16,5-8 0 15,0-6 24-15,0-7-31 16,0-4 7-16,5 1 0 16,7-8-11-16,-2 0 24 15,11 0-13-15,3-8 0 0,8-18-62 16,3-1 49-16,1-6 10 16,-5 1 3-16,0 4-10 15,-4 5 20-15,-5 2-10 16,-4 8 10-16,-4 6 15 15,-10 2 26-15,-2 5-39 16,-2 0-2-16,0 0-12 16,2 0 2-16,-2 0 0 15,2 9-8-15,-2 5 21 16,0-5-16-16,3 0 3 16,-1-4 0-16,-2-5-4 15,0 0 6-15,0 0-2 0,0 0 0 16,0 0-30-1,0 0 20-15,0-11 10 0,2-10-66 16,5-5 62-16,-2 6-28 16,1 6 32-16,-6 7 0 15,0 7 26-15,0 0-2 16,0 0-23-16,0 0 20 16,0 0-42-16,0 6 19 15,-16 16 2-15,-1 8 2 16,1 0 28-16,3 2-30 15,6-2 0-15,5-4 2 16,2-4-11-16,0-2 9 16,0-2 0-16,13-4-3 0,0-6 27 15,5-5-24-15,3-3 0 16,-2 0 6-16,6-19-6 16,-1-8 7-16,3-2-7 15,-4 0 0-15,-4-3 16 16,0 6-16-16,-7 5 0 15,-2 3 5-15,-3 4-17 16,-3 8 12-16,-2 2 0 16,0 0-4-16,-2 4 22 15,0 0-18-15,0 0 0 16,0 0 7-16,0-2-16 16,0 0 9-16,0 2 0 0,0-2 15 15,0-3 2-15,0 2 1 16,-6-1-18-16,1 4 8 15,-1 0-32-15,-2 0 24 16,0 5 0-16,1 20-19 16,1 9 12-16,3 4 7 15,3-4 0-15,0-2 20 16,0-6-31-16,0-12 11 16,3-4 0-16,3-6-14 15,5-4 38-15,5 0-17 16,4-21-7-16,4-2 26 15,5-12-32-15,5 9 6 16,-1-3 0-16,-2 3-15 16,-2 10-1-16,-11 4 16 15,-7 8 0-15,-6 4 14 0,-5 0-48 16,0 6 17-16,0 16 17 16,0 5-24-16,-13-2 29 15,-1-1-5-15,1-3 0 16,2-7 18-16,4-5-36 15,2-3 18-15,3-4 0 16,2-2-3-16,0 0 31 16,0 0-28-16,23 0 46 15,6-18-41-15,4-4 17 16,0 0-22-16,-2 0 0 16,-1-4-12-16,-4 3 34 15,-1-3-22-15,2 3 0 0,-3-9 14 16,0 6-27-16,-3-1 13 15,-10 13 0-15,-9 7-13 16,-2 7-14-16,0 0 27 16,-18 0 0-16,-8 3 12 15,-6 14-22-15,8-3 10 16,9 0 0-16,7 4-14 16,8-6-1-16,0 7 15 15,21 2 0-15,3-1 27 16,-1 2-29-16,-6-4 2 15,-3-4 0-15,-10-2-18 16,-4-4 20-16,0 6-2 16,-18-2 0-16,-13 7 0 0,-11-2 21 15,-7 0-21-15,-5-2-105 16,-1-1-105-16,1-8-664 16</inkml:trace>
  <inkml:trace contextRef="#ctx0" brushRef="#br0" timeOffset="-16281.94">24805 15839 3 0,'0'0'19'16,"0"0"-10"-16,0 0-1 0,0 0-16 15</inkml:trace>
  <inkml:trace contextRef="#ctx0" brushRef="#br0" timeOffset="-15324.86">24346 15855 674 0,'0'0'130'16,"0"0"-93"-16,0 0-2 15,0 0-30-15,0 0 36 16,0 0 19-16,-8 0-4 16,8 0 57-16,-2 0-61 15,2 0-2-15,0 0 27 0,0 0-74 16,0 0 53-16,0 0-35 15,0 0-6-15,0 0 25 16,0 0-40-16,0 0 1 16,0 0 17-16,0 0 11 15,0 0-29-15,4 0 0 16,23 0 10-16,19 0 21 16,16 0-31-16,17-7 0 15,4-4-4-15,-4 7 23 16,-5 0-19-16,-11 0 0 15,-13 4 11-15,-9-4-19 16,-14 2 8-16,-12-1 0 16,-6 3-10-16,-4 0 26 0,-5 0-16 15,0 0 0-15,0 0 8 16,0 0-39-16,0 0 31 16,0 0 0-16,0 0-19 15,0 0 37-15,0 0-18 16,0 0 0-16,0 0 2 15,0 0-11-15,0 0 9 16,0 0 0-16,0 0-17 16,0-5 6-16,0 1 11 15,-10-6 0-15,-3 3 5 16,-3-8-27-16,-3-2 22 16,-4-3 0-16,-1 3-14 0,-1 1 28 15,3 6-14 1,6 1 0-16,3 3 16 0,6 6-43 15,5 0 27-15,2 0 0 16,0 0-15-16,4 0-16 16,23 0 31-16,4 0-14 15,10 0 39-15,1 6-19 16,-5-1-6-16,-5 4 0 16,-10 0-17-16,-8 9 14 15,-14 13-3-15,0 1-4 16,-3 7 10-16,-23 6 7 15,-5-4-7-15,-6 1 0 16,4-4-8-16,4-4 24 16,12-11-34-16,9-5-42 15,8-18-194-15,12 0-250 0</inkml:trace>
  <inkml:trace contextRef="#ctx0" brushRef="#br0" timeOffset="-14993.65">25510 15687 656 0,'0'0'213'0,"0"0"-116"0,0 0-78 16,0 0 107-1,0 0-1-15,0 0-64 0,-5-10 25 16,5 10-49-16,0 0-24 15,0 0 0-15,0 0 9 16,0 0-22-16,-2 6 0 16,-4 20 16-16,-3 6-13 15,-1 8-3-15,2 4 0 16,-1 0-15-16,0-4 32 16,0 5-19-16,-2-9 2 15,-3-4-114-15,6-10 50 16,-1-4-46-16,5-10-55 15,4-8-86-15,0 0-205 16</inkml:trace>
  <inkml:trace contextRef="#ctx0" brushRef="#br0" timeOffset="-14643.18">25517 15552 772 0,'0'0'229'15,"0"0"-152"-15,0 0 21 16,0 0-37-16,0 0-60 16,0 0 53-16,196-122-54 15,-149 122 2-15,-7 0 0 16,-7 0 1-16,-12 6-3 16,-13 8 0-16,-3 9-35 0,-5 4 35 15,0 7 0-15,-23-2 1 16,-6 5-9-16,-9-3 23 15,-4 2-15-15,-7-9 0 16,-3 4 11-16,6-4-15 16,6-10 4-16,9 1 0 15,13-4-9-15,9 4 16 16,7-6-7-16,2 6 0 16,0 2 12-16,0 0-40 15,15 0-16-15,8 1-147 16,1-16-143-16</inkml:trace>
  <inkml:trace contextRef="#ctx0" brushRef="#br0" timeOffset="-14490.27">25827 15923 801 0,'0'0'383'0,"0"0"-306"16,0 0-19-16,0 0-50 15,0 0-3-15,0 0-6 16,10-10 1-16,2 10-112 15,3 0-63-15,4-7-533 16</inkml:trace>
  <inkml:trace contextRef="#ctx0" brushRef="#br0" timeOffset="-14103.49">26134 15735 853 0,'0'0'236'0,"0"0"-91"15,0 0-121-15,0 0 61 16,0 0-16-16,0 0-46 16,-22-58 24-16,22 58-47 15,0 0 0-15,2 0 9 16,7 0 6-16,2 23-5 16,-4 0-10-16,1 12 0 15,2 4-12-15,-1 1 12 16,3-2 0-16,0-7-4 15,-1-10 18-15,-1-11-14 16,0-7 0-16,6-3 7 16,6-4 22-16,5-23-24 0,0-8 10 15,2-14 9-15,0-1 1 16,-2-2-25-16,2 2 0 16,-8 5 11-16,-2 13-21 15,-7 11 10-15,-2 3 0 16,-6 9-6-16,3 8-31 15,-1 1 0-15,1 0-141 16,0 0-158-16,-2 5-82 16</inkml:trace>
  <inkml:trace contextRef="#ctx0" brushRef="#br0" timeOffset="-13391.42">25434 15940 142 0,'0'0'99'0,"0"0"-76"16,0 0 47-16,0 0 96 16,0 0-95-16,0 0 31 15,-22-45-1-15,22 37-63 16,0-2 31-16,2 7-38 16,2-2-6-16,2 1 52 15,-4 4-74-15,0 0 41 16,0-3-6-16,2 3-33 15,7 0 42-15,3 0-47 16,3 0 3-16,4 7 22 16,3 15-6-16,5 7-13 0,5 10 24 15,6 10-21 1,7 1 21-16,3 2-30 0,0-8 0 16,-6-7 8-16,-3-24-8 15,-8-13-18-15,-2-4-123 16,-6-36-290-16</inkml:trace>
  <inkml:trace contextRef="#ctx0" brushRef="#br0" timeOffset="-12521.13">25789 16481 17 0,'0'0'45'0,"0"0"10"15,0 0 48-15,0 0-55 16,0 0 17-16,0 0-4 16,-178-45 54-16,162 40-30 0,7 1 8 15,7 4 76-15,2 0-65 16,0-4 13-16,13 4-13 16,24 0-94-16,24 0 12 15,19 0-22-15,18 0 11 16,14 0-8-16,10 0-3 15,12 0 0-15,4-4-4 16,-4-6 10-16,-16 5-6 16,-31 2 0-16,-38 3 3 15,-29 0-24-15,-20 0 0 16,0 0-61-16,-9 0 47 16,-24 0-53-16,-9 0 59 0,-10 0-109 15,-6 0-99 1,-4 8-33-16</inkml:trace>
  <inkml:trace contextRef="#ctx0" brushRef="#br0" timeOffset="-12191.32">25740 16525 357 0,'0'0'171'16,"0"0"-8"-16,0 0-8 15,0 0 16-15,0 0-37 16,0 0-131-16,120-12-3 15,-31 12 37-15,7 0-26 16,10 0 14-16,15 0-24 0,9 0 14 16,8 0 3-1,2 4-13-15,-6-1-5 0,-20-3 1 16,-27 5 23-16,-31-5-24 16,-30 0 12-16,-15 0-5 15,-11 0 40-15,0 0-30 16,0 0 30-16,0 0 16 15,0 0-60-15,0 0 26 16,0 0-29-16,0 0 17 16,0 0-45-16,0 0 1 15,0 0-103-15,0 0-27 16,-8-5-273-16</inkml:trace>
  <inkml:trace contextRef="#ctx0" brushRef="#br0" timeOffset="-8596.54">23584 17138 243 0,'0'0'140'0,"0"0"-9"16,0 0 43-16,0 0-90 15,0 0 30-15,0 0-35 16,0 0-1-16,-2-58 26 16,6 57-62-16,-4-4-13 15,2 5 26-15,-2 0-46 16,0 0 6-16,0 0-15 15,0 0-19-15,0 24 19 16,0 11 0-16,3 9 6 16,3 2 2-16,4-2 14 0,-4-9-22 15,3-8 0-15,-5-8 10 16,0-5-13-16,-1-11 3 16,-3-3 0-16,0 0 7 15,0 0 3-15,5 0 8 16,3-22-18-16,5-10 19 15,8-9-26-15,-1-2 7 16,5-1 0-16,-1-1-11 16,2 10 4-16,-3 6 7 15,-3 7 0-15,-9 8 11 16,-2 10-32-16,-5 1 18 16,4 3 3-16,0 0-22 0,3 0 24 15,1 17-7-15,-1 5 5 16,-5 4 0-16,0 2 8 15,-2 4 2-15,-2 3-10 16,0-3 7-16,4-6 14 16,-1 2-21-16,1-6 0 15,-1-5 14-15,2-4 0 16,-1-9-10-16,5-1-4 16,3-3 46-16,8 0-43 15,7 0 37-15,2-11-26 16,3-7 6-16,-3 1-17 15,-7-6-3-15,-3 9-38 16,-9-2-26-16,-2 6-117 0,-6-5-183 16</inkml:trace>
  <inkml:trace contextRef="#ctx0" brushRef="#br0" timeOffset="-7996.89">24293 17212 874 0,'0'0'112'0,"0"0"-98"16,0 0-13-16,0 0 45 0,0 0-41 16,0 0 35-1,-3 7-7-15,6-3-18 0,1 4-7 16,-2 5-6-1,1-4-2-15,-3 5 32 0,0-4-23 16,0-2-9-16,0 2 0 16,0-3 22-16,0-2-28 15,0-1 6-15,0-4 0 16,0 0 8-16,5 0 4 16,5-9 4-16,6-12-15 15,4-11 24-15,-2 0-34 16,-3-2 9-16,-1 5 0 15,-3 3-10-15,-7 4 11 16,-2 5-1-16,0 7 0 16,-2 5 10-16,0 5-20 0,0 0 10 15,0 0-26-15,-6 0 10 16,-11 10 13-16,-6 9 3 16,-4 2 0-16,0 9 12 15,-2 2-24-15,0 9 12 16,3 2 0-16,4 8 34 15,8 2-34-15,12-4 38 16,2 1 1-16,6-10-39 16,26-5 67-16,6-11-41 15,6-9-6-15,4-8 39 16,0-7-57-16,6 0 17 16,-3-19-16-16,-7-8 24 0,-6 5-30 15,-13-1 3 1,-13 6-60-16,-12 4-38 0,0 4-155 15,-12 4-338-15</inkml:trace>
  <inkml:trace contextRef="#ctx0" brushRef="#br0" timeOffset="-6955.44">24792 17561 281 0,'0'0'314'0,"0"0"-231"0,0 0-46 15,0 0 59-15,0 0-22 16,0 0 41-16,-2 0 9 16,13-3-74-16,12-11-13 15,1-1-35-15,4 3-2 16,5 3 0-16,-4 4 0 15,2 1 0-15,-3 4-1 16,1 0 6-16,-4 18-4 16,-7 1-1-16,-7 11 0 15,-9-2-16-15,-2 2 31 16,0-2-15-16,-13 2 4 16,-10-4 5-16,-4-4 5 15,5-8-14-15,2 0 0 0,6-6-3 16,6-5 18-16,6-3-15 15,2 0 11-15,0-7-10 16,0-15 23-16,22-10-24 16,9-2 0-16,5-2-6 15,2 4 10-15,-3-2-4 16,2 6 0-16,-4 1 9 16,-2 5-14-16,-9 0 5 15,-6 8 0-15,-10 4-1 16,-4 6 7-16,-2 0-6 15,0 4 0-15,0 0 5 16,0 0-22-16,0 0 17 0,-6 0 0 16,-12 0-6-1,-4 0 12-15,2 8-6 0,-1 10 0 16,4 5 7-16,1 0-15 16,9 16 17-16,7-4-6 15,0 6 40-15,3-4-37 16,23-6 18-16,8-4-12 15,6-14 5-15,9-9 2 16,3-4-19-16,4-14-6 16,-6-21-74-16,-3-6-163 15,-3-11-404-15</inkml:trace>
  <inkml:trace contextRef="#ctx0" brushRef="#br0" timeOffset="-6581.66">25900 17066 512 0,'0'0'176'0,"0"0"-124"16,0 0 63-16,0 0-19 15,0 0-80-15,0 0 89 16,6-44 7-16,-6 44-65 15,2 0 28-15,-2 0-56 16,0 0-14-16,0 0-10 16,0 9 5-16,0 18 0 0,0 21 29 15,0 7-25-15,0 15 37 16,0 10-41-16,0 6 3 16,-8 11 2-16,-7-4 10 15,-3 11-15-15,-5 3 0 16,4-4 15-16,-2-13-24 15,10-20 9-15,9-28-31 16,2-16-11-16,0-26-80 16,20 0 14-16,6-40-109 15,-1-18-346-15</inkml:trace>
  <inkml:trace contextRef="#ctx0" brushRef="#br0" timeOffset="-6310.81">25891 17219 689 0,'0'0'196'0,"0"0"-135"15,0 0 23-15,0 0-67 16,0 0 7-16,0 0 41 16,114-91-61-16,-92 91 14 15,-4 0-13-15,-5 0 14 16,-3 14-29-16,-10 13 15 15,0 1-5-15,-14 6 49 16,-22 2-35-16,-4-1-9 16,-7-4-4-16,7-7 8 0,9-7-18 15,11-12-89 1,17-5-108-16,3-5-144 0</inkml:trace>
  <inkml:trace contextRef="#ctx0" brushRef="#br0" timeOffset="-5641.66">26199 16950 644 0,'0'0'210'16,"0"0"-162"-16,0 0-10 15,0 0-25-15,0 0 29 0,0 0 8 16,120-55-37-16,-93 52 11 15,-4-6-14-15,-6 9-4 16,-5 0 15-16,-4 0-11 16,-1 0-20-16,-3 5 3 15,-2 17 7-15,-2 4 20 16,0 6-16-16,-4-1 8 16,-11 1-2-16,-4-6 12 15,4-3-21-15,-1 0-1 16,6-7 2-16,0-7-5 15,3-4 3-15,5-5 0 16,2 0 1-16,0 0 17 16,0-5 10-16,0-17-28 0,19 5 9 15,2-10-8-15,2 5-1 16,-3-2 0-16,-1 2 0 16,-2 4 13-16,-7-4-17 15,4 4 4-15,-3 6 0 16,1-6-9-16,1 7 17 15,-7 4-8-15,1 2 0 16,-2 0 11-16,-5 1-11 16,0 4 0-16,0 0 2 15,0 0 0-15,0 0 12 16,0 0-11-16,-14 0-2 16,-1 0 17-16,-3 0-18 15,-1 9 0-15,7 0 3 0,1 5-15 16,3-2 12-16,6 6 0 15,2 4 23-15,0 0-20 16,4 2 31-16,15-2-32 16,8-3 9-16,6-2 21 15,5-9-28-15,2-4 6 16,-4-4 2-16,-1 0 4 16,-3-8-32-16,-8-13-44 15,-7-4-56-15,-7-1-18 16,-10 0-294-16</inkml:trace>
  <inkml:trace contextRef="#ctx0" brushRef="#br0" timeOffset="-4675.21">27222 17223 248 0,'0'0'141'15,"0"0"-96"-15,0 0 8 16,0 0-6-16,0 0-23 15,0 0 35-15,29-11-9 0,-29 11-50 16,2 0 13 0,-2 0-12-16,0 0-1 0,0 0 42 15,0 0-41-15,0 0 37 16,3 0 44-16,-3 0-49 16,2 0 28-16,0 0-34 15,2 0-1-15,3 0 23 16,0 0-43-16,-3 0 19 15,1-3-23-15,-1-1 15 16,-2-4-3-16,0 2-14 16,3-2 2-16,-5-2 3 15,2 2 17-15,0-1-17 16,-2 7-5-16,0-5 18 16,0 2 9-16,0 1-17 0,0 4 1 15,0 0 16 1,0 0-8-16,0 0-19 0,0 0 0 15,0 0 7-15,0 0-14 16,0 0 7-16,0 0 0 16,0 0 2-16,0 0 14 15,0 0-16-15,0 0 0 16,0 0 20-16,0 0-14 16,0 0-6-16,0 0 1 15,0 0 4-15,0 0 14 16,0-1-12-16,0-3 30 15,0-1-34-15,0-3 30 16,0 3-33-16,0-4 3 16,0-1-5-16,0 3 19 15,0-2-17-15,0 8 5 0,0 1 11 16,0 0 12 0,0 0-28-16,0 0 0 0,0 0-16 15,0 0 5-15,0 0 11 16,-7 17 0-16,-5 11 12 15,0 9-22-15,-3 2 10 16,-4 5 0-16,7 2-7 16,-2-3 24-16,1-2-34 15,6 0 13-15,7-7-140 16,0-12 6-16,0-12-154 16,2-10-403-16</inkml:trace>
  <inkml:trace contextRef="#ctx0" brushRef="#br0" timeOffset="-4211.48">27378 17258 962 0,'0'0'206'0,"0"0"-100"16,0 0-81-16,0 0-24 16,0 0 25-16,0 0-10 15,247-9-16-15,-186 18 0 16,-6-9-28-16,-6 0-45 15,-13 0-49-15,-4 0-12 16,-11-5 96-16,-3-11-27 16,-7 2 52-16,-1 0-1 0,-4-4 24 15,1 0-10-15,-3-1 35 16,-2 2 16-16,0 0 56 16,0 3-37-16,2 4-1 15,-4 3 20-15,0 2-72 16,0 0 53-16,0 5-33 15,0 0-26-15,0 0 18 16,0 0-23-16,0 0-6 16,0 0 0-16,0 0-18 15,0 5 15-15,-12 22 3 16,-1 9 0-16,-3 12 14 16,1 10-2-16,1 0-12 15,-3 5 0-15,3 0 26 16,1-5-29-16,4-1 3 0,2-7 0 15,0-7-17-15,5-6-11 16,0-15-69-16,2-8-31 16,0-14-144-16,0 0-231 15</inkml:trace>
  <inkml:trace contextRef="#ctx0" brushRef="#br0" timeOffset="-3955.63">27926 17209 931 0,'0'0'193'0,"0"0"-155"16,0 0 26-1,0 0 10-15,0 0-50 0,0 0 22 16,61-12-44-16,-26 15 6 16,-2 14-8-16,-6 1 9 15,-6 5-23-15,-17 0 14 16,-4 7-7-16,-11 2-11 15,-34-1 23-15,-11-4-5 16,-15 4 0-16,-12-9-105 16,-10-5-43-16,-7-10-104 15,-1-4-507-15</inkml:trace>
  <inkml:trace contextRef="#ctx0" brushRef="#br0" timeOffset="-3587.84">26899 17031 362 0,'0'0'180'15,"0"0"-43"-15,0 0 35 16,0 0-94-16,0 0 16 0,0 0-16 16,6-15-45-16,-6 15 27 15,0 18-51-15,-9 18 45 16,-13 18 61-16,-5 13-89 16,1 17 36-16,4 6-24 15,8 4-37-15,14 1 41 16,0-7-42-16,40-12 0 15,21-13 2-15,20-20-2 16,18-28-30-16,10-15-37 16,7-27-141-16,2-19-154 15</inkml:trace>
  <inkml:trace contextRef="#ctx0" brushRef="#br0" timeOffset="-3303">28188 16950 879 0,'0'0'144'16,"0"0"-53"-16,0 0-4 16,0 0-50-16,0 0-34 15,0 0 59-15,102 98-9 16,-75-27-16-16,-8 19 1 15,-9 12-25-15,-10 10-7 16,-5 1-6-16,-33 3 24 16,-15-6-30-16,-7-11 6 0,2-24-49 15,15-30-40-15,19-39-111 16,19-20-139 0,5-58-409-16</inkml:trace>
  <inkml:trace contextRef="#ctx0" brushRef="#br0" timeOffset="-2717.34">28599 16798 293 0,'0'0'199'0,"0"0"-13"15,0 0-39-15,0 0-32 16,0 0 10-16,0 0-64 16,3-49 38-16,1 44-54 15,-2 5-18-15,1 0 24 16,-3 0-48-16,0 0 4 15,0 0-7-15,0 19-22 16,0 12 22-16,0 0 0 16,0 4 2-16,-3-3-6 0,-6-6 22 15,-1-3-18-15,0-3 0 16,4-5 5-16,-1-11-30 16,7-2 20-16,0-2 5 15,0 0-4-15,0-2 14 16,0-17-20-16,16-10 7 15,8-1-31-15,1-3 27 16,-1 1 6-16,-1 3 1 16,-8 7-12-16,-1 8 24 15,-5 4-12-15,-3 6 26 16,-4 4-19-16,2 0 31 16,-1 0-38-16,2 4 0 15,1 18 31-15,-1 10-30 16,-3 4 16-16,0 4-17 0,0 0 19 15,0-4-42-15,0-5-51 16,4-4-82-16,2-13-61 16,5-9-475-16</inkml:trace>
  <inkml:trace contextRef="#ctx0" brushRef="#br0" timeOffset="-2381.37">29006 16822 378 0,'0'0'220'0,"0"0"-131"16,0 0 88-16,0 0-21 15,0 0-9-15,0 0-21 16,-12 0-86-16,12 0 30 15,0 0-39-15,0 0-6 16,0 0 43-16,0 0-60 16,20 0 10-16,18-2 9 15,9-7-8-15,4 0-2 16,-6 1-17-16,-7 4 4 0,-14-2-27 16,-11 6 9-1,-8-5-28-15,-5 5-2 0,0 0-117 16,0-3-31-16,0-6-394 15</inkml:trace>
  <inkml:trace contextRef="#ctx0" brushRef="#br0" timeOffset="-1675.35">29455 16709 365 0,'0'0'153'16,"0"0"-144"-16,0 0-1 15,0 0 95-15,0 0 80 16,0 0 46-16,6-4-102 16,11-10-83-16,3 0 25 15,2-4-67-15,0 4 27 16,3 6-16-16,-7 0 7 15,2 6-28-15,0 2 8 16,-7 0 0-16,3 0-11 16,-7 10 11-16,-7 12-2 15,-2 5 2-15,0 5 0 16,0-1-22-16,-15-1 22 16,-8 2 0-16,-1-6-6 15,4-3 22-15,4-9-16 16,7-5 0-16,7-4 6 0,2-5 2 15,0 0-6-15,0-5 11 16,9-12-13-16,13-12 26 16,2-4-26-16,1 1 0 15,0 0-18-15,-1-3 3 16,-1 3 9-16,-4 4 0 16,2-2-12-16,-3 8 14 15,-5 4 4-15,0 4 0 16,-6 2 19-16,-2 6-23 15,-3 6 4-15,-2 0 0 16,0 0-11-16,0 0 26 0,0 0-15 16,0 0 12-16,0 0 8 15,0-3-7 1,0 3-13-16,-2-5 0 0,-7 5-15 16,-3 0 14-16,-1 0 1 15,-3 19 0-15,3 10 5 16,4 7-5-16,9 1 21 15,0-2-18-15,0-5 49 16,18-7-45-16,0-4 10 16,4-3-1-16,0-5 8 15,-1-7-48-15,0-4 22 16,4 0-141-16,4-18-103 0,0-14-560 16</inkml:trace>
  <inkml:trace contextRef="#ctx0" brushRef="#br0" timeOffset="-341.91">20053 17299 268 0,'0'0'181'16,"0"0"-77"-16,0 0 57 15,0 0-43-15,0 0-65 16,0 0 32-16,-7-46 0 16,7 34-36-16,0 6 33 0,0-2-54 15,0 4 21 1,0 0 35-16,0 2-61 0,0 2 40 15,0 0-44-15,0 0-8 16,0 0-8-16,0 0-3 16,0 0-1-16,0 24-20 15,-7 16 37-15,-8 12-16 16,1 16 0-16,-1 4 9 16,1 9-14-16,1-2 8 15,2 6-3-15,2-8 0 16,3-16-13-16,1-16-10 15,5-21-67-15,0-16-27 0,0-8 37 16,9-14-106 0,7-27-65-16,-1-21-330 0</inkml:trace>
  <inkml:trace contextRef="#ctx0" brushRef="#br0" timeOffset="-55.14">19997 17249 455 0,'0'0'208'0,"0"0"-55"16,0 0-74-16,0 0 0 16,0 0 15-16,0 0-64 15,42-107 32-15,-10 107-31 16,3 0-10-16,2 0 5 0,-6 5-26 16,-10 9 2-16,-5 4-22 15,-9 3 49-15,-7 6-28 16,0 4 14-16,-27 4-14 15,-15 1 39-15,-14 0-35 16,-6 0-4-16,2-10 8 16,12-8-9-16,17-8-23 15,20-10-26-15,11-6-34 16,11-23-36-16,32-12-380 16</inkml:trace>
  <inkml:trace contextRef="#ctx0" brushRef="#br0" timeOffset="281.67">20588 17031 394 0,'0'0'370'0,"0"0"-275"15,0 0-23-15,0 0 3 16,0 0-12-16,0 0 23 15,0-5-70-15,0 5-3 16,0 0-13-16,-5 0 25 16,-15 19-23-16,-13 6 45 15,-5 11-27-15,-6 12 78 16,1 10-62-16,3 7-15 16,9 6 23-16,8-6-25 0,15-5-12 15,8-7-7 1,6-9 18-16,30-8-18 0,11-4 0 15,7-10-12-15,3-14-1 16,-3-8-155-16,-11 0-14 16,-4-26-205-16</inkml:trace>
  <inkml:trace contextRef="#ctx0" brushRef="#br0" timeOffset="1775.41">20742 17212 69 0,'0'0'140'15,"0"0"-98"-15,0 0 2 16,0 0 5-16,0 0-21 15,0 0 79-15,11-58 12 16,-11 51-38-16,0-3 32 0,0 1-50 16,0 5 17-16,0-1 48 15,0 1-67-15,0 4 25 16,0 0-6-16,0 0-65 16,0 0 40-16,0 0-53 15,0 0-2-15,0 0 1 16,2 0-1-16,16 5 0 15,11 22-1-15,14 12 23 16,7 16-14-16,8 3-8 16,9 8 0-16,1-8-1 15,-10-8 18-15,-14-11-17 16,-13-15 0-16,-13-6 15 16,-11-11-25-16,-3-2 10 0,-4-5 0 15,0 0 1 1,0 0 14-16,0 0-15 0,0 0 0 15,0 0-70-15,0 0-7 16,-4-12-176-16,-10-11-242 16</inkml:trace>
  <inkml:trace contextRef="#ctx0" brushRef="#br0" timeOffset="2166.18">21080 17124 86 0,'0'0'555'0,"0"0"-418"16,0 0-18-16,0 0-53 16,0 0-1-16,0 0 40 15,-4-18-75-15,4 18 25 16,0 0-52-16,-2 0 14 15,-7 9-23-15,-5 18 6 16,-3 14 0-16,-3 7 40 16,-2 2-35-16,-1 5 29 15,1-4-6-15,-3-1-22 16,4-6 30-16,0-3-17 0,1-2-16 16,3 2 17-16,-2 2-9 15,3 3-11-15,5-1 0 16,3-9 22-16,3-6-28 15,5-16 6-15,0-14-77 16,0 0 18-16,24-26-70 16,17-24-82-16,1-20-635 15</inkml:trace>
  <inkml:trace contextRef="#ctx0" brushRef="#br0" timeOffset="4085.29">21123 17111 226 0,'0'0'193'0,"0"0"-191"16,0 0 23-16,0 0-5 15,0 0-15-15,0 0 26 16,0-5-13-16,0 5 4 16,0 0 39-16,0 0-42 15,0 0 23-15,0-3 42 16,0 3-30-16,0-7 15 16,0 0-51-16,0-2-7 15,0 3 37-15,0-2-46 0,0 0 14 16,0 7-1-16,0-8-6 15,0 6 39-15,0 3-14 16,0 0-23-16,0 0 10 16,0 0-17-16,-6 0-4 15,-15 7 0-15,-6 25 9 16,-8 21-17-16,-7 15 8 16,-1 4-143-16,3-1-167 15</inkml:trace>
  <inkml:trace contextRef="#ctx0" brushRef="#br0" timeOffset="5074.38">20862 17084 170 0,'0'0'244'15,"0"0"-106"-15,0 0-14 16,0 0 8-16,0 0-18 16,0 0-40-16,0-46 9 15,0 12-80-15,-4-2 36 16,-1-14-25-16,3-6-3 15,-2-8-1-15,2-6-10 16,0-7 0-16,-4 1-1 16,2-4 25-16,-3-4-24 15,-1-2 0-15,-4-2 13 16,1 3-19-16,0 8 6 16,2 14 0-16,2 19-14 15,3 12 40-15,0 16-26 0,2 9 0 16,2 7 19-16,0 0-41 15,0 0 22-15,0 0 0 16,0 0-18-16,0 0 13 16,-5 0 5-16,5 0 0 15,-4 0 10-15,-1 0-19 16,3 0 9-16,-3 2 0 16,-1 6-7-16,-1-4 22 15,-5 5-15-15,4-5 0 16,-3 6 17-16,-3-3-30 15,-1 7 13-15,-3 1 0 0,3 2-13 16,-1-3 27-16,5-2-14 16,4-3 0-16,2-7 12 15,5-2-22-15,0 0 10 16,0 0 0-16,2-14 16 16,16-18-16-16,9-7-22 15,0-1 14-15,2-1 7 16,-2 3-10-16,-5 9 11 15,-6 6 0-15,-5 14-14 16,-5 9 12-16,6 0 2 16,3 22 0-16,5 18 5 15,1 10-17-15,0 0 12 16,-3 3-15-16,-1-9-153 0,-5-22-347 16</inkml:trace>
  <inkml:trace contextRef="#ctx0" brushRef="#br0" timeOffset="6050.52">19844 15204 534 0,'0'0'240'15,"0"0"-134"-15,0 0-26 16,0 0 8-16,0 0-53 16,0 0 44-16,-39-85-58 15,39 85-13-15,0 0-9 16,0 0 10-16,0 5-9 16,0 16 0-16,5 6 13 0,-5 5 17 15,3 0-23 1,-1-2-5-16,-2-5 20 0,2-4-7 15,0-8-15-15,0-6 0 16,-2-2 20-16,0-5-26 16,0 0 6-16,0 0 0 15,2 0 26-15,5-29-20 16,5-16 12-16,3-9-18 16,3-5 15-16,3 0-19 15,0 8 4-15,1 10 0 16,1 13 6-16,-6 10 11 15,1 10-17-15,0 8 0 0,0 0 19 16,2 5-20 0,2 16 2-16,1 16 4 0,-7-2 29 15,-3 5-25-15,-3-8-9 16,-2-2 0-16,-2-5 19 16,-6-8-33-16,0 0 14 15,0-9-63-15,0-2 1 16,0-6-69-16,2 0-21 15,9-13 98-15,7-19-240 16,9-8 2-16,4-2 106 16,3-2 141-16,-3 5 45 15,4-7 59-15,-1 11 61 16,-7 0 6-16,-7 12-30 0,-13 7 3 16,-5 9-2-1,-2 4 1-15,0 3-10 0,-7 0-83 16,-11 14 2-16,-1 16 1 15,0 1 11-15,5 13-5 16,6 5 16-16,3 1-29 16,5-2 30-16,0-12-22 15,5-9-9-15,13-13 6 16,5-14 21-16,-2 0 12 16,0-18 10-16,-3-17-43 15,-5-9 25-15,-9-2-30 16,-4-9-1-16,0 4 0 15,0 1 19-15,-13 9-22 16,-5 11 3-16,1 14-26 0,-4 14 21 16,5 2-160-16,5 13-166 15,9 10-274-15</inkml:trace>
  <inkml:trace contextRef="#ctx0" brushRef="#br0" timeOffset="6206.42">20782 14936 1006 0,'0'0'203'16,"0"0"-154"-16,0 0 19 16,0 0-68-16,0 0 0 15,0 0-1-15,26-75-89 16,-18 71-111-16,0-2-469 16</inkml:trace>
  <inkml:trace contextRef="#ctx0" brushRef="#br0" timeOffset="6910.32">21317 14540 805 0,'0'0'134'0,"0"0"-118"15,0 0 5-15,0 0 3 16,0 0-7-16,0 0-8 15,-20-23-9-15,20 40 4 0,0 19-13 16,-5 8 12-16,3-2-3 16,2 0 7-16,0-1 14 15,0-8-20-15,0-7-1 16,0-12 11-16,0-5-9 16,0-9-2-16,7 0 0 15,2-19 16-15,2-17-16 16,-2-10 0-16,-4-6-2 15,-5-2 12-15,0-5-2 16,0 10 2-16,-19 7 22 16,-1 15 51-16,1 13-75 15,2 9 45-15,5 5-23 16,0 0-12-16,5 18-14 0,5 10-4 16,2 5 0-16,0 4-3 15,9-9 13-15,13-6-10 16,3-8 0-16,6-11 6 15,3-3-28-15,1-9 18 16,-4-28-15-16,0-2 10 16,-4-9-10-16,-2 0 8 15,0-3 11-15,-3 1-36 16,-7 6 22-16,-4-6 14 16,-3 2 0-16,-8-4-7 15,0 10 33-15,0 9-26 16,0 16 36-16,0 9-19 0,0 8 37 15,0 0-54 1,0 0-6-16,0 13-7 0,0 20 15 16,0 15-2-16,0 10 0 15,4 4 18-15,9 15-27 16,1 15 9-16,-1 12 0 16,-3 4 3-16,-2 2 18 15,-4-7-20-15,-2-9-1 16,-2-13 20-16,0-11-28 15,0-16 8-15,0-21-6 16,-4-16-4-16,2-17-111 16,2-5-11-16,0-35-49 15</inkml:trace>
  <inkml:trace contextRef="#ctx0" brushRef="#br0" timeOffset="7093.22">21566 14638 1017 0,'0'0'228'15,"0"0"-138"-15,0 0-5 16,0 0-70-16,0 0 29 16,0 0-44-16,18-84 19 15,11 59-47-15,9-4 28 16,5-7-95-16,5-3 16 16,4-4-125-16,0-2 9 15,-6-3-265-15</inkml:trace>
  <inkml:trace contextRef="#ctx0" brushRef="#br0" timeOffset="9281.86">22112 14015 250 0,'0'0'247'0,"0"0"-82"0,0 0-14 15,0 0-53-15,0 0-64 16,0 0 14-16,-75-65-37 16,42 79-11-16,1 4 0 15,1 6 15-15,7 3-5 16,3 1-10-16,10 4 2 15,9 2 8-15,2 0 6 16,7 5-9-16,17-8-1 16,5 1 8-16,-2-4-14 15,2-3 0-15,-7-9 0 16,-8-5-3-16,-10-4 11 0,-4-6-8 16,0 3 0-1,0-4 10-15,-18 7-10 0,-4-2 1 16,0 2 1-16,4-4 9 15,5 2-6-15,6-4-5 16,7-1 22-16,0 0-11 16,0 0 89-16,15-14-73 15,10-8-14-15,6 0-5 16,-2 2-2-16,2-1-6 16,-4-5 0-16,-2 3 22 15,0 0-22-15,-6-4 0 16,1 1 0-16,3 0-4 15,-1 0 8-15,0 2-4 16,1 3 1-16,-8 4 23 0,-1 5-7 16,-10 4 15-16,-2 5-27 15,-2 3 25-15,0 0-30 16,0 0-5-16,0 0-5 16,0 12 10-16,-8 15 0 15,-2-4 0-15,3 8 3 16,7 3-13-16,0 2 16 15,0-2-6-15,0-6 0 16,0-10 17-16,0-8-27 16,12-10 10-16,5 0 0 15,8-12 2-15,2-16-2 16,-2-4-5-16,-4-5 1 16,0 2-36-16,-5 0 35 0,-1 0-17 15,-4 3 22-15,-2 9-6 16,-4 11 9-16,-3 7-3 15,-2 5 14-15,0 0-14 16,0 3-6-16,0 21-1 16,0 8 7-16,0 3 5 15,2-3-5-15,7-6 0 16,4-6-5-16,3-4 30 16,2-8-25-16,-3-4 0 15,3-4 10-15,3 0 1 16,0-18-11-16,8-11 0 15,10-6-1-15,1-6-23 16,6-4 23-16,-1 0-21 0,-5 5 22 16,-7 4-16-16,-10 8 16 15,-7 10 0-15,-8 8 38 16,-5 6-29-16,-3 4 37 16,0 0-46-16,0 0 1 15,2 11-20-15,0 6 19 16,0-2 0-16,-2-6-7 15,0-3 22-15,0-6-15 16,0 0 0-16,0 0 9 16,0 0 0-16,0 0-9 15,0-18-8-15,0-4 7 16,0-2-52-16,0 2 53 0,0 6 0 16,0 6 9-16,0 3-16 15,0 7 17-15,0 0-10 16,0 0 7-16,0 0-6 15,0 0-2-15,-13 21-11 16,-5 9 12-16,1 8 0 16,3 3 0-16,5 7 0 15,9-1-7-15,0-3 19 16,15-8-12-16,14-7 0 16,0-13 8-16,0-8-26 15,0-8 23-15,2 0-5 16,3-27 0-16,3-8-13 0,2-7 1 15,-4-4-6 1,-3-2-9-16,-5-3 4 0,-5 3 23 16,0 4 0-16,-2 7 13 15,-5 16 0-15,-5 9 38 16,-6 12-34-16,-2 0 4 16,-2 0-42-16,0 6 11 15,0 9 10-15,2 4-17 16,-2-6 37-16,0-2-20 15,0-5 0-15,0-2 10 16,0-4-24-16,0 0 14 16,0 0 0-16,0 0-15 15,0 0 25-15,0-14-11 16,0-6 1-16,-4-8-43 16,2 6 27-16,0 6 16 0,2 3 0 15,0 10-3 1,0 1 23-16,0 2-20 0,-2 0 0 15,-1 0-31-15,-2 18 29 16,1 8 4-16,0 4 1 16,1 4 17-16,1 1 2 15,2-4-22-15,0-1 0 16,0-7 11-16,9-6-21 16,3-7 10-16,-2-7-13 15,1-3 13-15,10 0 6 16,5-21-2-16,8-14-4 15,6-6-59-15,0-8 35 0,0 2-40 16,-4 1 51-16,-5 1 0 16,-4 5 21-16,-7 7-8 15,-7 5 28-15,-3 8-26 16,-4 9 72-16,-6 5-46 16,0 6-12-16,0 0-14 15,0 0-2-15,0 0-1 16,0 0-7-16,-4 0 16 15,-8 0 9-15,3 0-17 16,5 0 0-16,0 0-6 16,0 3 9-16,-4 8-3 15,-1 7 0-15,3 8 2 16,2 3-9-16,4-2 7 0,0-3 0 16,0-4-9-1,2-4-3-15,13-6 12 0,7-3-6 16,5-7 34-16,7 0-3 15,8-3-25-15,3-16-3 16,-3-5 0-16,-9-5-49 16,-4 5 52-16,-11-2 0 15,-7 4 2-15,-4 7-2 16,-7 0 22-16,0 11-20 16,0 2 46-16,0 2-48 15,0 0 1-15,0 0-4 16,0 0-7-16,0 12 7 15,0-2 3-15,0-3 0 16,0-4-24-16,0-3 21 0,7 0 3 16,4-2 30-16,5-16-26 15,-3-4 17-15,0-2-21 16,-1 0 5-16,-6 0-25 16,-2 2 20-16,-2 5 0 15,-2 5-3-15,0 7-8 16,0 1 6-16,0 4 5 15,-17 0-21-15,-10 4-8 16,-4 18 25-16,6 4 4 16,15 1 0-16,10 0-7 15,10-1 6-15,30-2 1 16,5-4 0-16,-3-4 24 16,-8-4-21-16,-16-3-3 0,-12-4 15 15,-6-1 19-15,0 3-34 16,-18 3 7-16,-17 6 9 15,-14 5 28-15,-7 4-44 16,0 3-46-16,-4 0-188 16,0-1-409-16</inkml:trace>
  <inkml:trace contextRef="#ctx0" brushRef="#br0" timeOffset="11140.64">21482 17267 128 0,'0'0'186'0,"0"0"-66"15,0 0-17-15,0 0-12 0,0 0-59 16,0 0 26-16,0 0-9 16,0-4 29-16,0 4-9 15,0 0-34-15,0 0 39 16,0 0-8-16,0 0-50 16,-4 0 45-16,-1 0-53 15,0 0 4-15,3 0 5 16,0 0-1-16,2 0-9 15,0 0-6-15,0 0 10 16,0 0 23-16,6 0-34 16,23 0 0-16,19 0 55 15,12-5-40-15,4-4 17 16,-1-3-27-16,-12 2 9 16,-11 2-2-16,-15 1-12 15,-14 7 0-15,-7-3-7 0,-4 3 7 16,0 0-31-16,0 0-45 15,-11 0-68-15,-9 8-22 16,-5 2-297-16</inkml:trace>
  <inkml:trace contextRef="#ctx0" brushRef="#br0" timeOffset="11615.36">21595 17343 0 0,'0'0'111'0,"0"0"-104"16,0 0 34-16,0 0 23 16,0 0 15-16,0 0 58 15,-11 0-17-15,5 0 21 16,-6 0-34-16,1 0-43 15,-2 0 5-15,-3 0-49 16,3 0-6-16,-3 0 38 16,3 0-26-16,2 0 30 15,2 0-9-15,5 0-27 16,4 0 50-16,0 0-29 16,0 0 6-16,6 0-19 0,25 0-3 15,17 0 4-15,10 0-29 16,4 0 21-16,2 0-26 15,-1-4 5 1,-5 1 0-16,-14 0-2 0,-11-1 20 16,-10 0-18-16,-14 4 0 15,-4 0 15-15,-5 0-6 16,0 0-9-16,0 0 0 16,0 0-14-16,0 0-5 15,0 0-35-15,0 0-52 16,0 0-143-16,0 0-199 15</inkml:trace>
  <inkml:trace contextRef="#ctx0" brushRef="#br0" timeOffset="12396.47">22197 17267 382 0,'0'0'227'16,"0"0"-62"-16,0 0-50 16,0 0-44-16,0 0 11 0,0 0-10 15,-2-40-68-15,16 36 30 16,5-2-34-16,4-2 0 15,6-1 0-15,0 4 17 16,-2 5-17-16,-5 0 0 16,-4 0 5-16,-4 0-10 15,-8 0 5-15,-6 10 0 16,0 8 2-16,0 3 4 16,-4 5-6-16,-17 3 4 15,-6 1 18-15,1-2-7 16,-3-2-15-16,2-8 3 15,9-4 2-15,7-6 3 16,6-4-8-16,5-4 3 0,0 0 10 16,0 0 19-16,23-21-30 15,4-2 12-15,2-3-28 16,0 5-8-16,0-4-12 16,-2-5 32-16,-4 7-10 15,2-4 12-15,-2 1 0 16,-3 4 2-16,0 4-11 15,-7 4 13-15,-4 5-4 16,-2 4 1-16,-5 5 20 16,-2 0-21-16,0 0 0 15,0 0 3-15,0 0-16 16,0 0 13-16,0 0 0 16,0 0-3-16,0 0 19 0,0 0-16 15,0 0 0 1,0 0 3-16,0 0-11 0,0 0 9 15,0 0-1-15,0 0 5 16,0 0 19-16,-5 0-23 16,-10 0-1-16,-1 5 4 15,-1 9-7-15,-1 7 10 16,5 2-7-16,-1 8 45 16,10-4-42-16,4 5 38 15,0-6-26-15,18-9 0 16,17-7 9-16,9-10-22 15,4 0 0-15,-2-4-4 0,-11-19-154 16,-6-16-96-16</inkml:trace>
  <inkml:trace contextRef="#ctx0" brushRef="#br0" timeOffset="12686.3">22706 16958 917 0,'0'0'171'16,"0"0"-145"-16,0 0 43 15,0 0 10-15,0 0-52 16,0 0-13-16,87-8 0 0,-58 31-13 16,-2 16-1-1,-4 11 13-15,-4 8 6 0,-9 13-15 16,-10 1-2-16,0 4 5 15,-19 0 18-15,-22-5-25 16,-7-9 0-16,1-8 13 16,11-18-33-16,19-9 15 15,14-24-154-15,3-3-49 16,26-30-366-16</inkml:trace>
  <inkml:trace contextRef="#ctx0" brushRef="#br0" timeOffset="13064.08">23196 17281 579 0,'0'0'445'16,"0"0"-297"-16,0 0-39 0,0 0-16 15,0 0-12 1,0 0-12-16,-40 0-59 0,49 0-2 15,9 0 21-15,4-6-24 16,2 1-10-16,1 2-16 16,-5 3-41-16,0 0-25 15,-2 0-105-15,-5 3-58 16,-3 12-229-16</inkml:trace>
  <inkml:trace contextRef="#ctx0" brushRef="#br0" timeOffset="13218.56">23171 17445 537 0,'0'0'494'0,"0"0"-354"16,0 0-48-16,0 0-3 15,0 0-13-15,0 0-31 16,79 0-28-16,-35 0-34 16,7 0-87-16,-1-13-182 15,-2-13-673-15</inkml:trace>
  <inkml:trace contextRef="#ctx0" brushRef="#br0" timeOffset="43728.92">27251 8337 48 0,'2'0'136'16,"1"0"-111"-16,-1 0 13 16,2 0-5-16,-2 0-30 15,0 0 39-15,0 0-14 16,-2 0-3-16,0 0 26 16,0 0-47-16,0 0 38 15,0 0 11-15,0 0-35 16,0 0 55-16,0 0-40 15,0 0-12-15,0 0 43 0,0 0-62 16,0 0 27 0,0 0-17-16,0 0 7 0,0 0 21 15,0 0-9-15,0 0-10 16,0 0 6-16,0 0-4 16,0 0-19-16,0 0-4 15,0 0 23-15,0 0-10 16,0 0-13-16,19 0 0 15,21 3 33-15,24 4-16 16,23 2 4-16,21-4-2 16,14-2 6-16,1 2-16 15,1 2-9-15,-5 0 0 16,-13 5 4-16,-3-1 11 0,-9-1-15 16,-9-2 0-16,-12-5 32 15,-11-3-27-15,-10 0-3 16,-10 0-2-16,-5 0 43 15,-5 0-28-15,-5 0-15 16,-5 0 0-16,-6 0 25 16,-7 0-32-16,-5 0 7 15,-2 0 0-15,-2 0-19 16,0 0 22-16,0 0-3 16,0 0 0-16,0 0-7 15,0 0 7-15,0 0 0 16,0 0 16-16,-15-1 13 0,-10-9-18 15,-8 0-7 1,0-1-4-16,-2-1 25 0,6-2-37 16,6 3 12-16,2-3 0 15,6 6-13-15,3 0 26 16,6 3-13-16,2 2 0 16,4 3 17-16,0 0-31 15,0 0 14-15,0 0-33 16,0 0 7-16,10 0 18 15,7 0 8-15,2 0 0 16,-1 0 20-16,-3 16-33 16,-3 8 13-16,-5 8 0 15,-7 3-33-15,0 8 19 16,-13 1 14-16,-19 2 0 0,-6 7 29 16,-4-2-50-16,0 2 21 15,5-14-279-15,20-13-248 16</inkml:trace>
  <inkml:trace contextRef="#ctx0" brushRef="#br0" timeOffset="44260.99">29857 7983 529 0,'0'0'158'15,"0"0"-101"1,0 0 15-16,0 0 24 0,0 0-86 15,0 0 46-15,0-11-39 16,0 11-5-16,0 0-10 16,0 0-2-16,0 11 0 15,0 19 20-15,-5 15-18 16,-6 19 51-16,-2 8-43 16,-1 4 11-16,-1-6-14 15,3-8-7-15,0-11 0 16,0-7 0-16,1-9-7 15,4-10-40-15,5-10-84 16,2-13-252-16</inkml:trace>
  <inkml:trace contextRef="#ctx0" brushRef="#br0" timeOffset="44696.95">29854 7945 581 0,'0'0'194'0,"0"0"-130"16,0 0-6-16,0 0-20 15,0 0-12-15,0 0-6 16,170-150-20-16,-143 143 17 0,-5 7-31 16,0 0 14-16,-4 0 0 15,-5 0-17-15,1 0 41 16,-5 12-24-16,-7 2 0 15,-2 5-26-15,0 8 22 16,-13-1 4-16,-16 4 0 16,-9 1-15-16,-7-4 37 15,-1 5-22-15,3-9 0 16,7-7 20-16,14-8-29 16,11-6 9-16,9-2 0 15,2 0 36-15,0 0-4 16,0 2 45-16,0 6-77 15,4 14 32-15,9 10-41 16,5 10 9-16,-2 8 0 16,2-4-3-16,0 0 23 0,-1-7-26 15,4-7 6-15,-3-11-168 16,1-9 2-16,-3-3-229 16</inkml:trace>
  <inkml:trace contextRef="#ctx0" brushRef="#br0" timeOffset="45852.66">30209 8342 187 0,'0'0'176'16,"0"0"-136"-16,0 0 61 15,0 0-7-15,0 0-66 0,0 0 76 16,35-46-50 0,-32 46-23-16,-3-3 33 0,0 3-62 15,0-4 64-15,2 1-8 16,-2-4-58-16,0 5 64 15,0-1-40-15,0-4 0 16,0 1-4-16,0-8-9 16,0 2-11-16,0-2 0 15,-2 0 26-15,-5 1-40 16,1 2 14-16,1 5 0 16,1 0-7-16,2 5 21 15,0 1-14-15,2 0 0 16,-4 0 27-16,2 0-58 0,-4 0 24 15,-3 0 7 1,1 9-4-16,-6 11 20 0,1 2-16 16,-3 6 0-16,1 2 13 15,1 1-24-15,1-4 11 16,6-3 0-16,2-7-12 16,5-7 12-16,0-3-7 15,0-7-27-15,5 0 34 16,12 0 32-16,6-13-32 15,2-8 5-15,-4 0 3 16,-2-1 9-16,-1 0-17 16,-3 5 0-16,-6 5 26 15,-2 5-13-15,-3 4-13 16,-4 2 0-16,0 1 0 0,0 0-2 16,0 1-4-16,0 16-2 15,0 0 8-15,0 2 5 16,2-7-5-16,3-2 1 15,-1-5-10-15,5 0 38 16,5-5-29-16,3 0 39 16,8 0-37-16,-1-20 31 15,1-6-33-15,0-9 0 16,-6 0 0-16,-1-6 0 16,-5 1 0-16,-1 5-2 15,-8 3 16-15,1 9-12 16,-5 7-2-16,0 8 0 15,0 4-11-15,0 4 11 16,0 0-8-16,-5 0 3 16,-11 8 7-16,3 6-7 0,5 1 5 15,0-4-42-15,8 1 35 16,0 0-45-16,0-1 16 16,0 1 21-16,0-5-65 15,8 3 34-15,5 2 27 16,3 0-28-16,1 0 41 15,6 2-6-15,-3-2 12 16,-3 4 4-16,-3-2 13 16,-5 0-17-16,-5 1 0 15,-4-1 5-15,0 0-16 0,0-2 22 16,0-5-11 0,0 0 6-16,0-7 14 0,0 0-20 15,0 0 27-15,4 0-27 16,8 0 69-16,8 0-54 15,4-18 5-15,7-4-20 16,-1-5-49-16,1-3 19 16,0 0 2-16,-4-1-15 15,-5-1 28-15,-2 5 12 16,-9 3 3-16,-4 6 10 16,-7 8 1-16,0 2-11 15,0 3 20-15,0 4-8 16,-7 1-13-16,-6 0 1 15,0 0 0-15,1 1-13 16,1 14 16-16,2 4-3 0,5 4 0 16,4 5 1-16,0 0 46 15,0 0-29-15,17-2-16 16,2-4 29-16,1-5-11 16,4-8-40-16,0-7-12 15,8-2-147-15,-1-30-345 16</inkml:trace>
  <inkml:trace contextRef="#ctx0" brushRef="#br0" timeOffset="47120.48">31480 7882 51 0,'0'0'129'0,"0"0"-5"16,0 0 6-16,0 0-53 15,0 0 21-15,0 0-11 0,26-144-45 16,-26 134 50 0,0 0-67-16,0 6 28 0,0 2 21 15,0 2-65-15,0 0 59 16,0 0-67-16,0 0 10 16,0 0-22-16,0 0 9 15,-6 8 2-15,-6 16-11 16,-3 16 35-16,-5 15-23 15,-1 14-1-15,0 12 1 16,-2 8 7-16,5 6 8 16,-1-3-16-16,0-6 0 15,2-5 20-15,-1-14-21 0,5-11 1 16,1-10 0-16,6-12-2 16,1-15 9-16,3-7-14 15,2-7 7-15,0-5-136 16,0 0 60-16,0-29-188 15</inkml:trace>
  <inkml:trace contextRef="#ctx0" brushRef="#br0" timeOffset="48881.08">31341 8078 601 0,'0'0'181'0,"0"0"-113"0,0 0 55 16,0 0-69-16,0 0-12 16,0 0-34-16,47 0 25 15,-22-12 15-15,0 1-48 16,-6-3 0-16,1-4 6 16,-4-5 20-16,2 0-27 15,-5-5 1-15,-1-3 0 16,-2 3-8-16,0 6 8 15,-4 7 0-15,-3 2 1 16,-1 6 2-16,-2 6-6 16,0-1-2-16,0 2-9 15,0 0-5-15,0 0-22 0,-7 0 41 16,-9 12-4 0,1 6 25-16,1 4-21 0,3 3 0 15,0 3 11-15,4 2-2 16,3-1-9-16,4 0 0 15,0-3-2-15,0-4 17 16,4-6-15-16,8-4 0 16,1-7 19-16,0-2-28 15,3-3 28-15,2 0-19 16,1-18 20-16,6-6-20 16,2-6 0-16,0-5-9 15,0 4 20-15,-2 2-12 16,-8 5 1-16,-1 8 0 15,-5 6 2-15,-7 6 21 16,-2 4-18-16,-2 0-5 0,2 0 5 16,3 0-27-16,0 17 8 15,1 3 14-15,1 0-19 16,-1-2 34-16,1-5-15 16,-4-2 0-16,1-3 13 15,-4-7-18-15,0 2 5 16,2-3 0-16,1 0 10 15,5 0 8-15,8-12-14 16,4-15-4-16,9-4-32 16,-5-4 15-16,-1 3 17 15,-4 2 0-15,-3 7-5 16,-7 6 29-16,1 9-3 0,-10 4 22 16,0 4-35-16,0 0 14 15,0 0-22-15,0 0-10 16,0 15-18-16,0 4 54 15,0 1-26-15,0-2 0 16,0-3 6-16,0-3-2 16,4-3-4-16,5-3 0 15,-3-1-6-15,8-5 5 16,3 0 1-16,8 0 0 16,0-19-49-16,2-5 33 15,-6 2-39-15,-5 0-26 16,-5 2 78-16,-4 2-19 15,-4 2 22-15,-3 4 3 16,0 4 9-16,0 4 53 16,0 4-39-16,0 0-19 0,0 0-14 15,0 0-26-15,-6 6 33 16,-2 5 0-16,-5 4 15 16,3 3-25-16,4 2 10 15,-1 2 0-15,5 3-10 16,2 3 25-16,0-5-15 15,0 2 0-15,0-7-2 16,9-4-3-16,5-9 5 16,3-5 0-16,5 0-14 15,1-4 14-15,2-18-37 16,-2-1-7-16,-7-5 28 0,0 1 16 16,-5 5 0-16,-2 0 5 15,2 6 72-15,0 4-53 16,0 4 48-16,-4 5-24 15,-5 2-39-15,-2 1 22 16,0 0-31-16,3 1-15 16,-1 17 1-16,0 3-11 15,-2 1 25-15,5 0 8 16,-5-3 18-16,0-6-40 16,0-3 14-16,0-2-9 15,0-5-5-15,0-1-47 16,0-2-22-16,0-5 75 15,4-17-29-15,14-10-67 16,4 5 41-16,5 0 63 0,-7 8 57 16,3 6-3-16,-8 9 36 15,-7 4-1-15,2 0-88 16,-6 17 8-16,3 9-9 16,-1 3 0-16,1 3 12 15,-2-5-4-15,-1-4-16 16,-2-6-73-16,-2-9-90 15,0-8-3-15,3 0-180 16</inkml:trace>
  <inkml:trace contextRef="#ctx0" brushRef="#br0" timeOffset="49226.99">32643 7574 537 0,'0'0'325'0,"0"0"-174"16,0 0-56-16,0 0 12 15,0 0-65-15,0 0-37 16,7-21-10-16,-7 21-15 16,3 19 20-16,-1 8 0 15,2 7 24-15,-2 7-24 16,0 0 0-16,-2 5 5 16,0-5-12-16,0-4 7 15,0-8 0-15,0-11 0 16,0-7-24-16,0-9 13 15,0-2 4-15,0 0 7 0,-2-9 39 16,-2-14-36-16,4-8 7 16,0-3 23-16,8-2-32 15,26-1 36-15,9 2-20 16,7 3-2-16,4 6-30 16,-2 8 13-16,-10 11-83 15,-5 7-77-15,-3 0-293 16</inkml:trace>
  <inkml:trace contextRef="#ctx0" brushRef="#br0" timeOffset="49363.92">33330 7854 901 0,'0'0'281'0,"0"0"-254"15,0 0-27-15,0 0-91 16,0 0-216-16</inkml:trace>
  <inkml:trace contextRef="#ctx0" brushRef="#br0" timeOffset="50549.24">28736 9322 501 0,'0'0'255'0,"0"0"-149"16,0 0-20-16,0 0 46 15,0 0-88-15,0 0-41 16,129-10 34-16,-71 3-37 16,0-5-37-16,-2 3-89 15,-5-5-326-15</inkml:trace>
  <inkml:trace contextRef="#ctx0" brushRef="#br0" timeOffset="51528.68">29941 9078 115 0,'0'0'128'0,"0"0"-6"16,0 0 50-16,0 0 30 15,0 0-172-15,0 0 39 16,0-25-20-16,0 11-43 16,0 2 62-16,8-2-39 15,5 0 4-15,0-2-4 16,7 2-15-16,2 0-14 15,1 3 3-15,-1 6 17 16,0 1-26-16,-1 4 6 16,-4 0 0-16,1 0-8 15,-3 6 2-15,3 14 6 16,-3 7 0-16,2 0 17 0,-9 6-28 16,2-1 11-16,-6-1 0 15,-2 0-17-15,-2-1 42 16,0-4-25-16,0-2 0 15,0-4 7-15,0-6-22 16,0-4 15-16,0-4 0 16,0-4-2-16,0-2 33 15,0 0-31-15,0-4 13 16,5-17 2-16,3-4-30 16,-3-3 1-16,-5 1 14 15,0 2-3-15,0 5 8 16,0 4-5-16,-7 5 0 15,-4 4 1-15,-1 4-35 0,0 3 34 16,-7 0 0 0,-2 0-15-16,-6 19 25 0,0 3-10 15,0 0 0-15,0 4 6 16,5-2-18-16,2-2 17 16,4-2-5-16,5-4 14 15,3-2 7-15,0-2-21 16,2-6 0-16,4-3 15 15,-3-3-28-15,5 0 13 16,0 0-10-16,0 0-35 16,0-9-173-16</inkml:trace>
  <inkml:trace contextRef="#ctx0" brushRef="#br0" timeOffset="52120.46">30338 8849 326 0,'0'0'181'16,"0"0"-139"-16,0 0 49 15,0 0-62-15,0 0-12 16,0 0 33-16,-40-52-41 0,23 44 7 16,-4 0 30-16,-1 2-41 15,-1 1 59-15,-4 2-23 16,2 3-20-16,-7 0 34 16,1 0-55-16,-5 3 27 15,-2 12-4-15,3 5-7 16,-5 3 10-16,1 12-25 15,2 5 2-15,1 8 32 16,1 11-26-16,3 2 11 16,8 6-12-16,5 1 17 15,17-8-16-15,2-7-9 16,14-5 0-16,28-13 1 0,18-9 23 16,17-10-18-16,7-14 5 15,5-2 18-15,-2-10-8 16,-4-17-21-16,-8-10 0 15,-3-7-18-15,-10-6-4 16,-6-8 22-16,-12-5 0 16,-15 0 9-16,-13-2-41 15,-16 3 31-15,0 4 1 16,-18 6 0-16,-17 11 1 16,-8 14-1-16,-4 15 0 15,4 10-45-15,4 2 10 16,10 10-86-16,9 16-44 15,11 2-158-15</inkml:trace>
  <inkml:trace contextRef="#ctx0" brushRef="#br0" timeOffset="52624.79">30568 9069 481 0,'0'0'189'15,"0"0"-121"-15,0 0 66 0,0 0-49 16,0 0 6 0,0 0-13-16,156 2-66 0,-116-2 6 15,-2-2-18-15,-7-6 16 16,-2-2-13-16,-7-2-3 15,-2 0 0-15,-3 2-4 16,-7-1 22-16,-5 0-18 16,-5-1 0-16,0-2 6 15,0 0-27-15,-5-2 29 16,-13 4-8-16,3 3 0 16,-1 4 4-16,5 1-4 15,5 2 0-15,6 1 8 16,0 1-3-16,0 0 0 15,0 0-5-15,0 0 0 16,0 0-15-16,0 0 15 0,6 5-4 16,3 16 17-16,0 2-26 15,-2 5 13-15,-1 0 0 16,-6 0-11-16,0 1-3 16,0-5 14-16,-2-1 0 15,-16 0 28-15,-2-5-56 16,0-2 15-16,7-11-238 15,11-5-428-15</inkml:trace>
  <inkml:trace contextRef="#ctx0" brushRef="#br0" timeOffset="54021.31">31286 9138 695 0,'0'0'116'0,"0"0"-68"16,0 0-27-16,0 0 5 16,0 0 2-16,0 0-25 15,58-128 9-15,-43 94 9 16,1-5 2-16,-3 1-13 16,-2 2 38-16,1 1-33 15,-6 6 50-15,1 7-39 16,-5 10-19-16,-2 5 58 15,0 5-58-15,0 2 6 0,0 0-13 16,0 0-12-16,0 7 1 16,-7 7 11-16,1-2 0 15,4-2-12-15,2 0 8 16,0-3-8-16,0 0 0 16,0-2-56-16,0-2 64 15,0 1-12-15,6-2 16 16,3 0-20-16,-3 2 40 15,6 0-20-15,-3 0 0 16,3 2 16-16,-4 4-26 16,3 4 14-16,-2 4-4 15,-2 4 52-15,-1 4-44 0,-1-4 11 16,-3-3-19-16,4-5 23 16,-1-6-29-16,0-7 6 15,6-1 0-15,2 0-9 16,7-1 9-16,3-17-18 15,1-5-35-15,3-2-52 16,-1 0 101-16,1 1-43 16,-4 3 47-16,-5 0-8 15,-5 5 36-15,-7 4-7 16,-1 2 52-16,-5 2-53 16,0 2 60-16,0-1-56 15,0 4-17-15,0-1 4 16,0 2-1-16,-7-1-10 0,-6 3 0 15,-5 0 6-15,-5 3-19 16,0 17 13-16,-2 6 0 16,0 6-15-16,9 0 29 15,3-2-14-15,7-2 0 16,1-3 14-16,5-8-47 16,0-5 31-16,0-6-2 15,0-6-24-15,5 0 8 16,8 0 20-16,5-18 0 15,7-8 17-15,1-4-27 16,0-2 10-16,1 6 0 16,0 2 16-16,-7 7-10 15,-2 8 28-15,-9 6-5 16,-2 3-20-16,-1 0 19 0,3 0-28 16,3 5 0-16,1 9-1 15,1-1 15-15,1-1-14 16,-1-5 0-16,-1-3 19 15,0-4-24-15,-2 0 5 16,4 0 0-16,4-23 8 16,-1-4 4-16,-1-5-12 15,-1-4 0-15,-1-3-16 16,-3 3 6-16,-1-4 10 16,0 3 0-16,0 2-14 15,-2 3 31-15,-3 10-17 16,-1 6 9-16,-3 10 13 15,-2 3 5-15,0 3-27 0,0 0 15 16,0 0-38-16,0 0 3 16,0 7 20-16,-2 13-12 15,-7 2 42 1,-2 2-38-16,4 2 8 0,3 0 0 16,-1 2-6-16,3 5 9 15,2 1-3-15,0-2 0 16,0-4 13-16,0-2-16 15,0-6 3-15,4-6 0 16,8-4-21-16,1-4 23 16,3-6-2-16,1 0 12 15,4 0 7-15,-2-8-38 0,0-8 19 16,-3-4-22-16,-1-2 6 16,-1-4-27-16,-1 3-5 15,-3 2 27-15,-2 2-12 16,-2 4 30-16,-4 3 3 15,-2 5 0-15,0 4 21 16,0 1-19-16,0 2 4 16,0 0 12-16,0 0 1 15,0 0-11-15,0 0-8 16,0 7-1-16,0 20-17 16,0 4 18-16,0 4 0 15,7-2-5-15,4-4 12 16,3-5-7-16,-1-6 0 0,-2-6-16 15,0-10-71 1,-2-2-207-16,0-7-369 0</inkml:trace>
  <inkml:trace contextRef="#ctx0" brushRef="#br0" timeOffset="54206.21">32196 8557 1073 0,'0'0'197'0,"0"0"-143"16,0 0-24-16,0 0 7 16,0 0-20-16,0 0 2 0,222-95-19 15,-193 86-16 1,-8 6-14-16,-13 3-106 0,-8 0-34 16,0 0-142-16</inkml:trace>
  <inkml:trace contextRef="#ctx0" brushRef="#br0" timeOffset="54987.17">31232 9472 447 0,'0'0'205'15,"0"0"-34"-15,0 0-66 16,0 0-3-16,0 0-6 16,0 0-84-16,9-15 1 15,-20 15-13-15,-11 15 19 16,-5 14-27-16,0 5 8 15,5 0 0-15,11-4-2 16,6-7 17-16,5-9-15 16,0-5 6-16,7-5 1 15,4-4 37-15,2 0-41 0,6 0 3 16,-4-18 6-16,5-12 0 16,-3-5-15-16,-5-2 3 15,-3 1-7-15,-9 5-4 16,0 8 22-16,0 9-4 15,0 5 67-15,0 9-68 16,-11 0 19-16,-1 0-25 16,-3 9 11-16,3 9-34 15,4 1 23-15,8 0-16 16,0-3-18-16,6-7-91 16,25-2 32-16,8-7 57 15,5 0-52-15,-4-5-14 16,-1-13-45-16,-8-3 64 15,-4-5 38-15,-8-3 45 16,1 0 0-16,-7-2 128 0,-1 1-41 16,-5 4 60-16,-3 4-11 15,-2 7-65-15,-2 8 38 16,0 5-89-16,0-1 42 16,0 3-62-16,0 0 4 15,0 0-20-15,-6 9 16 16,-10 15 0-16,0 6-8 15,-2 11 23-15,1 6-15 16,-1 8 0-16,3 1 18 16,1-1-36-16,5 1 18 0,-2 2 0 15,0-5-7 1,0 1 28-16,-3-6-21 0,3-9 0 16,5-13-93-16,1-10 34 15,1-13-184-15,4-3-82 16,0-12 30-16</inkml:trace>
  <inkml:trace contextRef="#ctx0" brushRef="#br0" timeOffset="55140.08">31372 9615 995 0,'0'0'139'0,"0"0"-34"15,0 0-99-15,0 0 2 16,0 0-16-16,0 0 1 15,159-54-137-15,-123 40-193 0,4-6-420 16</inkml:trace>
  <inkml:trace contextRef="#ctx0" brushRef="#br0" timeOffset="56522.79">31852 9431 343 0,'0'0'499'15,"0"0"-427"-15,0 0-54 16,0 0-15-16,0 0 15 16,0 0 17-16,-5 1 31 15,7-1-49-15,5 0 23 0,3 0-26 16,0 0 7-16,1-6-16 16,1-2-3-16,-1 1 6 15,0-4-1-15,-2-1 0 16,-2-2-7-16,-1 0 0 15,-4-2-30-15,0 2 23 16,0 3-13-16,-2-1 19 16,0 10-24-16,0-1 25 15,0 3 0-15,-4 0 0 16,-9 0-23-16,-3 0 23 16,1 3 0-16,-1 11 2 15,1 3-18-15,-1 3 19 16,5 6-3-16,0 1 28 0,6-1-10 15,3-3-12-15,2 0-6 16,0-7 4-16,0-5-9 16,2-4 10-16,8-4-5 15,-2-3 0-15,3 0-1 16,3 0-7-16,3-12 8 16,4-11-22-16,-1-3 5 15,-1 1 17-15,0 2-11 16,-3 4-5-16,-8 7 29 15,-1 4-13-15,-1 6 16 16,-4 2 12-16,-2 0 3 16,3 0-31-16,2 0 0 0,-3 13 35 15,2 3-29 1,-2 1 37-16,3 1-39 0,-3-4 9 16,2-3-6-16,-2-3-7 15,1-4 0-15,-1-2-7 16,1-2 24-16,1 0-34 15,3 0 12-15,1-6-26 16,8-13-15-16,-1-2-75 16,-1-2 47-16,1 2 69 15,-1 0-10-15,-5 5 15 16,-5 4 45-16,-4 6 58 16,0 4 39-16,0 2-110 15,0 0-13-15,0 0-19 16,0 0 18-16,0 0-18 15,0 0 0-15,0 0-1 0,5 2-11 16,-5 4 12 0,0 2 0-16,0-2-3 0,4-1 8 15,3-2-5-15,4 1 0 16,4-4 4-16,6 0-4 16,-1 0 0-16,3 0-33 15,-6-2 15-15,-1-8-56 16,-5-2 65-16,-5 0 5 15,-1 0-5-15,-5 0-6 16,0 0 15-16,0 2 0 16,0 4 6-16,0 2 15 15,-5 4-19-15,-3 0-2 0,-3 0 6 16,-1 4-29 0,1 8 23-16,3 4 0 0,-2 0-8 15,1 2 0-15,5 3 8 16,0 3 0-16,2-1 7 15,2 2-20-15,0-4 13 16,0-2 0-16,0-10-3 16,2-2 14-16,11-7-11 15,3 0 0-15,3 0 0 16,4-16-3-16,1-3-100 16,-1-2-17-16,-4 0-36 15,-2 3 67-15,-5 2 89 16,-3 6 5-16,-1 3 35 15,-4 2 104-15,0 5-57 16,-4 0-33-16,0 0-54 0,0 12 25 16,0 10-2-16,0 2 26 15,-4-2-45-15,-3 0 19 16,2-5-23-16,1-3 0 16,-1-6 3-16,3-4 16 15,0-4-19-15,2 0 0 16,0 0-11-16,0-24-21 15,21-9-55-15,2-1-22 16,4 2 76-16,-2 6 14 16,-3 8 19-16,-1 6 79 15,-8 5 6-15,-2 7 47 16,-4 0-59-16,-3 0-29 0,3 0 4 16,-1 17-42-16,1 5 33 15,0 2-39-15,-3 0 21 16,1-5-42-16,-3-4-8 15,2-7-89-15,3-8 5 16,0 0-88-16,4-8-199 16</inkml:trace>
  <inkml:trace contextRef="#ctx0" brushRef="#br0" timeOffset="56951.64">32788 9131 94 0,'0'0'734'0,"0"0"-591"15,0 0-56-15,0 0 0 0,0 0-69 16,0 0 10-16,-4-75-28 16,-1 75 4-16,-1 0-19 15,-2 0 15-15,4 8 0 16,-2 1-17-16,-1 5 34 16,3 9-17-16,2 5 12 15,2 8 4-15,0 4-10 16,0 4 1-16,0-4 2 15,0-4-5-15,0-5 7 16,6-8-11-16,3-5 0 16,-3-6 20-16,-1-7-26 15,0-3 6-15,1-2 0 0,5 0-13 16,7-12 9-16,5-7-21 16,1 2 22-16,3 3-24 15,-3 4 24-15,1 3 3 16,-8 5 0-16,-3 2 28 15,-5 0-26-15,-5 7-2 16,-4 10 0-16,0 3-25 16,-4 3 22-16,-21-2 3 15,-8-5-16-15,-3-4-32 16,-4-12-84-16,3 0-91 16,5-10-248-16</inkml:trace>
  <inkml:trace contextRef="#ctx0" brushRef="#br0" timeOffset="57096.56">32864 9094 1098 0,'0'0'175'0,"0"0"-50"0,0 0-117 16,0 0-3-16,0 0-10 16,0 0-33-16,190-51-124 15,-159 51-281-15</inkml:trace>
  <inkml:trace contextRef="#ctx0" brushRef="#br0" timeOffset="57229.16">33533 9034 419 0,'0'0'625'0,"0"0"-625"15,0 0-116-15,0 0-349 16</inkml:trace>
  <inkml:trace contextRef="#ctx0" brushRef="#br0" timeOffset="62336.21">29663 7597 41 0,'0'0'126'0,"0"0"-115"0,0 0 46 16,0 0-3-16,0 0 34 15,0 0 9-15,0 0-60 16,11-64 24-16,-8 56 30 15,-1 3-89-15,-2 0 76 16,0 3 6-16,0 0-81 16,0 2 68-16,0 0-57 15,0 0 0-15,0 0 22 16,0 0-10-16,0 0-26 16,0 0 0-16,-14 0-1 15,-13 17-15-15,-13 11 16 16,-6 10 0-16,-6 8-6 0,-4 10 28 15,1 9-22-15,3 10 0 16,10 10 15-16,9 11-17 16,14 11 2-16,19 4 0 15,0 0 1-15,48-9 26 16,23-12-27-16,22-10 0 16,19-16-139-16,13-24-244 15</inkml:trace>
  <inkml:trace contextRef="#ctx0" brushRef="#br0" timeOffset="63265.77">33216 8717 62 0,'0'0'125'0,"0"0"-18"0,0 0-44 16,0 0-10-16,0 0 17 15,0 0-59-15,-25-24 37 16,19 21 22-16,1 3-26 16,5-1 55-16,0 1-65 15,0 0 19-15,0 0 25 16,0 0-50-16,0 0 63 15,0 0-53-15,13 0-30 16,14 0 65-16,18 7-73 16,9 23 11-16,8 25-11 15,1 24-8-15,-17 26 8 16,-15 15 0-16,-23 9-7 0,-8-1-15 16,-52-8 19-1,-22-11 3-15,-22-15 2 0,-22-6 23 16,-2-6-22-16,7-10-3 15,19-5-5-15,34-15-104 16,21-21-292-16</inkml:trace>
  <inkml:trace contextRef="#ctx0" brushRef="#br0" timeOffset="69423.48">0 14899 32 0,'0'0'11'16,"0"0"6"-16,0 0-11 16,0 0 0-16,0 0-2 0,0 0-1 15,0 0-2 1,0-4 23-16,0 4 2 0,0 0-14 15,0 0 21-15,0 0-30 16,0 0 25-16,0 0-20 16,0 0 9-16,0 0 32 15,0 0-40-15,0 0 20 16,0 0 29-16,0 0-12 16,0 0 24-16,0 0-31 15,0 0 18-15,0 0 26 16,0 0-53-16,0 0 37 15,0 0-26-15,0 0-39 16,0 0 37-16,0 0-37 16,0 0 7-16,0 0 10 15,0 0-3-15,0 0-16 0,0 0 0 16,0-3 3-16,0 2-1 16,0 1-2-16,0 0 0 15,0 0-14-15,10 0 26 16,6 0-12-16,5 0 0 15,-4-3 18-15,1 3-25 16,2-1 7-16,0 1 0 16,0-6 0-16,2 4 12 15,1 0-12-15,-5 2 0 16,1 0 10-16,-1 0-17 16,3 0 7-16,-4 0 0 15,-1 0-10-15,-1 0 20 16,1 0-10-16,-1 0 0 15,2 4 5-15,0-2-7 0,3 2 2 16,5-4 0-16,2 0-8 16,4 0 17-16,0 0-9 15,0 0 0-15,1 0 12 16,-1 0-16-16,0 0 4 16,-2 0 0-16,-2 0-17 15,0 4 31-15,2-4-14 16,0 1 0-16,0 2 7 15,6-3-18-15,1 0 11 16,-1 0 0-16,3 0-2 16,-5 0 12-16,-2 0-10 15,-2 0 0-15,3 0 7 16,-1 0-17-16,0 2 10 0,0 0 0 16,-2 0-10-16,-2 1 16 15,0-3-6-15,0 5 0 16,0-5 16-16,6 0-26 15,2 0 10-15,3 0 0 16,3 0-5-16,5 0 20 16,1 0-15-16,2 0 0 15,2 0 1-15,1 0-8 16,2-5 7-16,-4 2 0 16,2 3-7-16,-1-2 7 15,-4 2-2-15,2-2 0 16,0 2-9-16,0-5 3 0,7 1 8 15,0-1 0-15,2-1-10 16,0-2 9-16,4 0 1 16,1 2 0-16,1 2-2 15,3-1 2-15,-1 2 0 16,-1 1 2-16,-7 2-10 16,-6 0 8-16,-8 0 0 15,1 0 0-15,-1 0 8 16,5-4-12-16,3-3 4 15,6 2 0-15,4-4-7 16,3 4 7-16,2 1 0 16,-5-5 0-16,2 6 8 15,1-4-9-15,0 3 1 0,0-1 0 16,2 1-5-16,4 1 5 16,0 1 0-16,5 2-1 15,-5-4 7-15,-1 0-6 16,-6 3 0-16,1-2-1 15,-5 2-20-15,5-4 21 16,1 2 0-16,-1-4-5 16,1 4 16-16,0-4-11 15,-2 1 0-15,3 0 2 16,-2 0-12-16,6 0 14 16,3-2-4-16,3-1 0 15,6 9 4-15,-2-9-4 16,0 6 0-16,0 0 3 15,2-1-10-15,2 4 8 0,2-4-1 16,4 0 0-16,3 2 12 16,3 2-12-16,1 0 0 15,2 0 2-15,3 0-11 16,-3 0 9-16,-2 0 0 16,-6 0-9-16,-5-3 27 15,-4 0-18-15,-3-3 0 16,0-4 2-16,0-2-14 15,0 4 12-15,1-2 0 16,1-2-1-16,5 1 14 16,5-1-13-16,1 3 0 15,1 1 5-15,-3 2-6 16,-2-5 1-16,1 8 0 0,-3-1-9 16,6 4 21-16,3-5-12 15,-2 2 0-15,1 1 14 16,-3-2-27-16,-3 1 13 15,7 2 0-15,-1 1-2 16,4 0 17-16,-1-4-15 16,-4 0 0-16,-3 0 11 15,-2 0-16-15,2-1 5 16,1 4 0-16,-1 1 18 16,-2-4-4-16,-4 4-14 15,-3 0 0-15,-1 0 9 16,-1 0-10-16,2 0 1 0,-1 0 0 15,-1 0-1-15,-2 0 13 16,-4 0-12-16,1 0 0 16,4 0 11-16,-2-5-25 15,2 2 14-15,-2-3 0 16,1 1 0-16,1 0 18 16,1 1-18-16,2 0 0 15,1 0 21-15,3-2-22 16,1 2 1-16,2-1 0 15,-4 2 15-15,5-1-5 16,3-1-10-16,3 0 0 16,5 1 23-16,-3 1-25 15,-3-3 2-15,-3 5 0 0,6-2-9 16,-1 2 23-16,9-2-14 16,-2 2 0-16,1-2 15 15,0 1-23-15,0-3 8 16,-1 1 0-16,2 0 1 15,-4 1 14-15,0 1-15 16,1-1 6-16,2 3 10 16,4-5 4-16,0 1-20 15,0 3 5-15,-4 1-3 16,0 0 15-16,-1 0-17 16,2 0 0-16,-6 0 22 15,-2 0-14-15,-5 0-8 0,-2 0 1 16,-3 0 1-1,-4 0 5-15,-1 0-7 0,-7-2 0 16,-4-1 32-16,-4-1-30 16,-1-1-2-16,2-2 0 15,3 3 1-15,-3-2 14 16,2 1-15-16,-4-2 0 16,0 2 22-16,-3 0-23 15,3-1 1-15,4 0 0 16,8 4 0-16,6-4 0 15,10 4 0-15,7 0-2 16,10-1 34-16,6 3-36 16,7-5 4-16,4 5 0 15,-4 0-13-15,0 0 25 16,0 0-12-16,0 0 0 0,-2 0 18 16,-5 0-19-1,-5 0 1-15,1 0 0 0,-2 0-16 16,4 0 25-16,-3 5-9 15,-2-5 0-15,1 3 11 16,-5-3-16-16,-4 2 5 16,-8-2 0-16,-13 0-11 15,-12 0 17-15,-10 0-6 16,-9 0 0-16,-2 0 22 16,-7 0-24-16,-3 0 2 15,-4 0 0-15,-8 0-13 16,-5 0 13-16,-8 0 0 0,-10 0 0 15,-4 0-10-15,0 0 9 16,-9 0-78-16,-26 15-80 16,-12 4 159-16,-5-5-233 15,6-8-261-15</inkml:trace>
  <inkml:trace contextRef="#ctx0" brushRef="#br0" timeOffset="71561.2">18729 14333 16 0,'0'0'38'0,"0"0"3"0,0 0 43 15,0 0 10-15,0 0-67 16,0 0-25-16,0 0 9 16,11-22 1-16,-7 18-1 15,-1 2 25-15,-3 1-17 16,0 1 29-16,0 0-18 16,0 0 2-16,0-3 1 15,0 3-27-15,0 0 13 16,0 0 20-16,0 0-37 15,0 0 71-15,0 0-37 16,0 0 11-16,0 0 44 16,0 0-86-16,0 0 24 15,0 0-29-15,0 0 26 0,0 0-32 16,0 0 6-16,0 0 0 16,0 0-14-16,0 0-2 15,0 0 12-15,0 0 0 16,2 4 4-16,0 10 0 15,3 6 0-15,-1 5 0 16,0 1 15-16,1 2 2 16,-3 2-15-16,0 2-2 15,-2 4 23-15,3-4-25 16,-1 7 2-16,0-6 0 16,1 3 12-16,-1-1 7 15,2 0-19-15,-2 1 10 0,0-3 11 16,1 1-12-1,-1-6-8-15,-2 2-1 0,0 1 34 16,0 1-18-16,0-6-8 16,2 1-5-16,0-1 20 15,3-1-12-15,0-1-11 16,-1-1 0-16,0 0 21 16,1 0-6-16,-1 3-15 15,2 5 0-15,0 1 23 16,-4-1-29-16,0 6 6 15,-2-4 0-15,0 0-8 16,0-1 27-16,0-2-19 16,0-4 0-16,0-2 14 15,0-2-23-15,0 0 9 16,0 0 0-16,0 5-5 16,0 1 13-16,0 2-8 0,0 6 0 15,0-5 15-15,0 6-29 16,-2 1 14-16,0-2 0 15,-4 1 0-15,6-6 10 16,0 3-10-16,0 3 3 16,0-9 19-16,0 2-25 15,0-4 3-15,0 2 0 16,0 2 4-16,0 6 3 16,0 1-7-16,-2-2 6 15,0 5 15-15,2 1-13 16,0-2-5-16,0 2-3 0,0-1 22 15,0-5-5-15,0 2-12 16,0-2-4-16,0 0 20 16,2 1-16-16,4 0-5 15,-2 0 0-15,-2 4 2 16,-2 0 7-16,2 1-9 16,-2 3 0-16,0-8 15 15,2 4-14-15,0-8 0 16,5 2 0-16,-1-2 18 15,0 0-15-15,-2 3-4 16,-2-8 0-16,0 8 16 16,0-3-18-16,1 3 2 15,-1 2 0-15,-2 3 3 0,2-4-3 16,0-2 0-16,0 2 0 16,3-8 19-16,0 2-19 15,-3-2 0-15,2 3 2 16,-1-4-1-16,-1 4 5 15,0 5-6-15,0-4 0 16,0 6 18-16,0-2-11 16,0 1-7-16,1-2 1 15,2 2 0-15,-5-2 3 16,2 5-4-16,0 5 0 16,0 5 10-16,1 2-10 15,-1-3 0-15,-2 0 5 16,0 1-11-16,0-10 12 15,2-4-6-15,0-1 0 0,0-3 15 16,0 0-15-16,0 2 0 16,-2-2 4-16,3 2-7 15,-3 0 3-15,0 0 0 16,0 2-2-16,0 0 15 16,0 0-13-16,0 0 0 15,0-5 7-15,0 5-12 16,5-11 6-16,-1 8-1 15,-2-8 0-15,1 0 12 16,1-1-12-16,-4-2 0 16,0 2 11-16,0-2-25 15,0 0 14-15,0 1 0 16,0-6 0-16,0-7 15 0,0-2-15 16,0-4 0-16,0 1 5 15,0-1-20 1,0 1 15-16,0 4 0 0,0-4-13 15,0-1 33-15,0 1-20 16,0-5 0-16,0 10 10 16,0-10-40-16,6 0 21 15,3 0-88-15,-2-20-65 16,-4-20-295-16</inkml:trace>
  <inkml:trace contextRef="#ctx0" brushRef="#br0" timeOffset="72951.88">376 15351 5 0,'0'0'0'0,"0"0"-1"0,0 0-3 16</inkml:trace>
  <inkml:trace contextRef="#ctx0" brushRef="#br0" timeOffset="73969">376 15351 115 0,'0'-43'96'16,"0"43"-83"-16,0 0 4 16,0 0 11-16,0 0-27 15,0 0 24-15,2-10-1 16,-2 10-13-16,0 0 42 0,0-7-14 15,3 4 4-15,4-1-2 16,-1-1-35-16,-4 5 29 16,0-3-7-16,-2-1-3 15,0 4 37-15,0 0-50 16,0 0 23-16,0 0 24 16,0 0-59-16,0 0 44 15,0 0-13-15,0 0-19 16,0 0-3-16,0 0-9 15,0 0 0-15,-4 0-6 16,-5 4 18-16,-4 4-12 16,0 6 0-16,-1 4 3 15,3 0-6-15,-2 5 3 0,1-6 0 16,4 4-11 0,-1 2 19-16,7-5-8 0,2-6 0 15,0-2 6-15,0-2-25 16,0 2 19-16,0-6 0 15,0 4 41-15,6 3-36 16,5-6 27-16,5 3-3 16,-1 0-28-16,1-4 30 15,2 1-19-15,-2-4-6 16,1-1 38-16,5 0-38 16,1 0 15-16,4-8-5 15,0-6 3-15,-6 0 0 0,2-4-19 16,-7-4 0-1,-3 0 8-15,-2 5-1 0,-4-8-7 16,0 9 0-16,-5-1 15 16,-2-3-32-16,0 8 17 15,0-8-3-15,0 9-6 16,0-4 5-16,-7 8 4 16,0-2 0-16,2 8 4 15,-1-3 1-15,0 0-5 16,-1 4 0-16,-3 0-10 15,0 0 15-15,-1 0-5 16,-3 0 0-16,3 0 10 16,3 0-17-16,-2 0 7 0,1 0 0 15,-1 0-19 1,-4 9 20-16,3 7-1 0,-3-4 0 16,1 5-27-16,1 0 22 15,6-8 5-15,1-1-5 16,5 0-14-16,0-1-8 15,0-2 27-15,0 3-3 16,7 0-3-16,15 4 6 16,5 4 0-16,7 2 7 15,-1-1-1-15,2 0-6 16,2 1 0-16,1-6 0 16,-5 0 9-16,-4 0-10 0,-10 2 1 15,-5-2 0 1,-7 2-20-16,-5 0 6 0,-2 0 14 15,0 2-4-15,-13 3-6 16,-10-1 10-16,3-4 9 16,1-2-2-16,5-2-1 15,5-10-4-15,3 4-2 16,3-4 0-16,3 0-69 16,0 0 36-16,0-4-129 15,0-11-465-15</inkml:trace>
  <inkml:trace contextRef="#ctx0" brushRef="#br0" timeOffset="74134">942 15565 1037 0,'0'0'274'0,"0"0"-206"15,0 0-34-15,0 0-34 16,0 0-32-16,0 0-16 15,-4-13-169-15,8 1-491 16</inkml:trace>
  <inkml:trace contextRef="#ctx0" brushRef="#br0" timeOffset="84348.16">25360 7270 45 0,'3'-3'60'16,"-3"3"-26"-16,2 0-23 15,-2 0 18-15,0 0 56 16,3 0-69-16,-3 0 40 16,0 0 5-16,0 0-54 15,0 0 48-15,0-2-33 16,0 2-3-16,0 0 48 15,0 0-62-15,0 0 35 16,0 0-7-16,0 0-15 16,0 0 7-16,0 0 2 15,0 0-24-15,0 0 64 16,0 0-66-16,0 0 20 0,0 0-21 16,0 0 5-16,0 0-20 15,-10 0 1-15,-17 8 14 16,-6 14 17-16,-7 6-14 15,5 9-3-15,-1 6 0 16,7 7 22-16,4 8-23 16,9 10 1-16,10 10 0 15,6 11-24-15,20 7 28 16,36 12-4-16,24 6 0 16,18-5 13-16,15-10-43 15,8-20-161-15,4-28-169 16</inkml:trace>
  <inkml:trace contextRef="#ctx0" brushRef="#br0" timeOffset="85210.81">27708 7307 157 0,'0'0'157'0,"0"0"-145"15,0 0 43-15,0 0-61 16,0 0 21-16,0 0-5 15,169 70 24-15,-124-30-25 0,-7 18 29 16,-7 20-34 0,-17 17-4-16,-14 15 36 0,-3 13-32 15,-37 11-4-15,-20 8 4 16,-20 1 26-16,-9-11-18 16,-10-16-12-16,3-26-228 15</inkml:trace>
  <inkml:trace contextRef="#ctx0" brushRef="#br0" timeOffset="86810.91">26259 8590 179 0,'0'0'70'0,"0"0"25"16,0 0-31-16,0 0-38 15,0 0 27-15,0 0-53 0,6-28-1 16,-6 28-7-16,-6 18 14 16,-17 10-8-16,-10 16 4 15,-9 11-1-15,-7 8 31 16,-9 6-23-16,-3-2-2 16,1-6-7-16,7-6 25 15,6-13-22-15,10-10-3 16,12-10 0-16,12-9-12 15,5-8 22-15,8-3-10 16,0-2 0-16,0 0 19 16,0 0-44-16,0 0 6 15,0 0-92-15,0 0 62 16,-6-2-233-16</inkml:trace>
  <inkml:trace contextRef="#ctx0" brushRef="#br0" timeOffset="87095.33">25737 9041 98 0,'0'0'111'0,"0"0"-10"16,0 0-46-16,0 0 39 16,0 0-67-16,0 0-6 15,32-49-9-15,-32 49-12 16,0 0-8-16,0 7 1 16,0 13 7-16,-7 9 11 15,-7 3-11-15,1 2 0 16,-5 4 10-16,5-4-7 0,4-5-3 15,4-4 17 1,5-7-1-16,0-6 3 16,21-6-1-16,18-6 78 0,19 0 37 15,7-8-130-15,0-11 19 16,-12 0-22-16,-15 7-57 16,-22 4-56-16,-16 8-51 15,-6 0-351-15</inkml:trace>
  <inkml:trace contextRef="#ctx0" brushRef="#br0" timeOffset="87932.03">25120 9689 241 0,'0'0'110'16,"0"0"-100"-16,0 0 16 16,0 0-26-16,0 0 11 15,0 0-2-15,9-16-2 16,-9 16-7-16,0 0 18 15,0 0-18-15,0 0 0 0,0 0 21 16,0 0-19-16,0 0 75 16,0-5-27-16,0-6 12 15,2 3-35-15,2-2-16 16,-1 0-6-16,-1 3 24 16,0 4-17-16,-2-1-1 15,0 4-11-15,0 0-3 16,0 0-8-16,0 0-8 15,0 0 19-15,0 9 0 16,0 16 2-16,0 6-15 16,0 4 13-16,0 3 0 15,0-7-9-15,0-5 19 16,0-11-10-16,0-5 0 16,0-5-29-16,2-5 29 0,6 0 7 15,-2 0 1-15,3-5 19 16,1-12-11-16,2-5-5 15,-1 1-11-15,1 2-64 16,-4-2 64-16,1 7-35 16,0 2 35-16,-4 6-3 15,-3 6 14-15,0 0-14 16,0 0 3-16,3 11-32 16,-3 10 22-16,-2 5-38 15,0 0 48-15,0-2 4 16,0-3 4-16,0-9-8 0,0-5 0 15,0 0 22-15,0-7-29 16,0 0 7-16,0 0 0 16,0 0 21-16,0-18-21 15,4-11-1-15,12-1-37 16,1 1 38-16,0 0 8 16,-2 11-8-16,-1 7 0 15,-6 6-4-15,3 5 14 16,-1 0-10-16,0 0 7 15,1 16 6-15,3 8 27 16,-3 4-16-16,3-1-10 16,-6-8-6-16,-1 1 9 15,-5-3-34-15,-2-8-78 16,0-9-240-16</inkml:trace>
  <inkml:trace contextRef="#ctx0" brushRef="#br0" timeOffset="88101.65">25470 9272 501 0,'0'0'12'16,"0"0"-12"-16,0 0-26 15,0 0-132-15,0 0-7 16</inkml:trace>
  <inkml:trace contextRef="#ctx0" brushRef="#br0" timeOffset="89221.57">25543 9428 356 0,'0'0'66'0,"0"0"-17"15,0 0-29-15,0 0-19 16,0 0 31-16,0 0-27 16,12-26 58-16,-17 26-59 15,-15 2 19-15,-5 15-15 0,-2 1-8 16,4 1 0 0,4 4 3-16,7-1-2 0,8-5-1 15,4 2 0-15,0-6 14 16,19 1-43-16,7-2 49 15,1-1-20-15,0-1 31 16,-5-2-16-16,-6-2-15 16,-5 3 0-16,-7-7 9 15,-4 3-21-15,0-1 12 16,0 2-38-16,0 0 37 16,-15 2 2-16,-8 2 13 15,4 0-13-15,1-3 28 0,4-2-27 16,7-3-2-16,5-2 5 15,2 0 6-15,0 0 0 16,0 0-3-16,9-5 95 16,13-14-96-16,5-3 8 15,0 0-15-15,-4 4 0 16,-4 0 0-16,1 1 0 16,-7 3 0-16,1 3-4 15,-5 1 30-15,-3 2-26 16,0 3 0-16,-6 4 5 15,0 1-10-15,0 0 5 16,0 0 0-16,0 0-8 16,0 0-21-16,0 12 29 0,0 11 0 15,0 3 0 1,0-5-2-16,0-3 2 0,0-8 0 16,0-4-5-16,0-3 4 15,0-3 1-15,4 0 40 16,9 0-27-16,3-14 32 15,1-3-43-15,6-1-2 16,-5-5 0-16,1 2 17 16,2-4-17-16,-1 4 0 15,2-2 14-15,0 4-22 16,3 3 8-16,-2 3 0 16,-6 5-9-16,-5 3 34 15,-4 5-25-15,-3 0 0 16,1 0 16-16,1 1-48 0,-2 16 25 15,1 0 7-15,1 4-19 16,-1-4 43-16,4-4-24 16,-4-6 0-16,3 0 17 15,0-5 4-15,-2-2-14 16,2 0-3-16,-3 0 3 16,1-4 23-16,4-17-30 15,-4-4 0-15,1-8-36 16,1 0 20-16,-1-1 16 15,0 3 0-15,-6 7-13 16,0 12 7-16,-2 4 5 16,0 8-1-16,0 0 2 15,0 0 2-15,-4 0-2 16,-4 0 0-16,3 0-11 16,5 8 22-16,0 1-11 0,0-2 0 15,0 1-22-15,9 0 2 16,6 1 20-16,3-2 0 15,-5 1 0-15,1 1 18 16,-5 0-18-16,-3-3 0 16,-2 1 13-16,-4-2-27 15,0-5 14-15,0 4 0 16,0-1-14-16,0-3 28 16,0 2-32-16,4-2 18 15,4 0-190-15,3 0-57 0</inkml:trace>
  <inkml:trace contextRef="#ctx0" brushRef="#br0" timeOffset="90415.99">26421 9290 344 0,'0'0'208'0,"0"0"-108"16,0 0-100-16,0 0 7 16,0 0 60-16,0 0-59 15,-42-29 9-15,26 29-17 16,-1 0 0-16,-1 0-12 15,-2 13 21-15,2 6-9 16,5 0 0-16,1 1 6 16,4 1-16-16,6-2 10 0,2-5 0 15,0 0-5 1,0-5 18-16,0-4-13 0,0-3 0 16,0-2 17-16,4 0 22 15,12 0 29-15,3-17-54 16,4-8 11-16,4-3-3 15,2-4-22-15,-2 2 0 16,0 2 31-16,-6 4-38 16,-3 7 7-16,-5 5 0 15,-8 7 37-15,0 5-27 16,-5 0 20-16,0 0-30 16,0 0-15-16,0 5 7 15,0 10 8-15,0 5 0 16,0-2 13-16,0-2 2 15,0-2-15-15,0-7 0 0,0 0 21 16,0-2-25-16,0-5 4 16,0 2 0-16,0-2 1 15,0 0 21-15,0 0-22 16,6 0 7-16,7-9 17 16,6-7-9-16,1 0-15 15,-1 4 0-15,-2 2-9 16,-7 1 24-16,-1 6-15 15,-7 3 0-15,3 0-21 16,2 0 12-16,-1 0 9 16,7 8 0-16,-1 1-10 15,-1 0 13-15,1-3-3 0,-2-4 0 16,1-2 32-16,3 0-33 16,-1 0 1-16,5-17 0 15,-1-4-21-15,4-4-21 16,-1-6 8-16,2 1 25 15,-2-1-33-15,1 7 35 16,-6 5 7-16,-1 7 0 16,-6 4 33-16,-3 6-24 15,-3 2 3-15,-2 0-12 16,0 0-3-16,0 11-2 16,2 10 5-16,0-3 0 15,0-3-6-15,0-2 17 0,4-6-11 16,-2-2 0-16,2-5 5 15,3 0-21-15,5 0 16 16,3-8-58-16,4-6 36 16,-1-6-96-16,2 1 9 15,0 0 93-15,1-1-20 16,-4 1 34-16,-3 1 2 16,-3 2 0-16,-5 2 35 15,-6 2-6-15,-2 4 17 16,0 3-32-16,0 2 33 15,-7 3-47-15,-9 0 0 16,0 0 22-16,1 0-35 16,-1 3 15-16,3 12-2 0,2 4 0 15,2 2 34 1,4-3-31-16,5 3-3 0,0-6 13 16,0 0-21-16,0-3 19 15,0-5-11-15,7-2 8 16,7-1 21-16,-1-4-29 15,5 0 6-15,2 0 18 16,2-6-23-16,0-13-1 16,3-4-16-16,-2-6 1 15,0 0-37-15,0-2 33 16,-5 4 4-16,-5 4 15 16,-6 9 19-16,0 5-16 15,-5 6 15-15,0 3-11 16,1 0-4-16,-1 0-3 0,-2 18 0 15,0 4 13-15,2 4-20 16,0-2 7 0,7-4-4-16,0-10-127 0,6-10-440 15</inkml:trace>
  <inkml:trace contextRef="#ctx0" brushRef="#br0" timeOffset="90572.9">27511 8851 131 0,'0'0'0'15</inkml:trace>
  <inkml:trace contextRef="#ctx0" brushRef="#br0" timeOffset="90859.78">25883 9803 95 0,'0'0'78'0,"0"0"9"15,0 0 139-15,0 0-11 0,0 0-78 16,0 0-102-1,372-130 58-15,-219 64-56 0,26-9-22 16,6 0 38-16,-21 6-30 16,-32 15-22-1,-44 18-1-15,-42 16 0 0,-26 8-25 16,-18 7 25-16,-2 5-152 16,-22 0-137-16,-22 17 256 15,-12 7-25-15,-13 4-110 16,-9 5-57-16</inkml:trace>
  <inkml:trace contextRef="#ctx0" brushRef="#br0" timeOffset="91108.32">26241 9668 345 0,'0'0'343'16,"0"0"-189"-16,0 0 15 15,0 0-152-15,0 0 13 16,0 0 7-16,332-121-33 15,-212 80-2-15,1 2 46 16,-14 7-30-16,-20 8-18 16,-27 5 0-16,-22 12 21 15,-15 3-30-15,-17 1 9 16,-6 3-10-16,0 0-14 16,0 0-18-16,0 0-11 15,0 0-16-15,0 0-36 16,0 0-359-16</inkml:trace>
  <inkml:trace contextRef="#ctx0" brushRef="#br0" timeOffset="101612.78">1573 15320 63 0,'0'0'118'15,"0"0"-70"-15,0 0 61 16,0 0-20-16,0 0 16 15,0 0-3-15,0 0-35 16,5-92-9-16,-5 92-26 16,0 0-26-16,0 0-11 0,-2 0 5 15,-7 2 0 1,-3 20-12-16,-1 5 23 0,-3-1-11 16,3 6 0-16,-3 5 12 15,3-5-22-15,-1 3 10 16,6 0 0-16,1-9-7 15,7-2 0-15,0-10-4 16,0-2-6-16,0-12 17 16,18 0 1-16,0 0 11 15,6-9 2-15,-1-10-14 16,-1-5 0-16,-2 4-8 16,-2-2-46-16,-3 0-36 0,-3 4 59 15,-3 0 5 1,-3 6 26-16,-2 7 3 0,-4 0 15 15,3 5-10-15,-1 0-8 16,0 0-9-16,3 5-7 16,2 7 16-16,-1 2 0 15,1-1-6-15,1-5 14 16,2 3-14-16,1-11 12 16,5 3-6-16,3-3 54 15,8 0-27-15,2 0-11 16,2-8 27-16,-4-10-27 15,-7 2-13-15,-7 0-3 16,-4-1 20-16,-6-2-14 16,-3-3-6-16,0-1 7 15,0 2 10-15,-7-1 0 0,-6 4 12 16,-1 4-6-16,3 5-17 16,-2 6 12-16,-1 3-18 15,6 0 12 1,-1 0-29-16,4 3 17 0,5 8-17 15,0 1 13-15,0 2-11 16,7-9 14-16,13 2 1 16,2-5 0-16,5-2 2 15,-2 0 20-15,-1 0-20 16,0-6 15-16,-4-8 3 16,-1-5-7-16,-2-5-13 15,1 1 0-15,2-9 7 0,0-3-7 16,-4 3 0-16,-3 2-2 15,-2 7 0-15,-8 14 2 16,-1 1 0-16,-2 6 1 16,0 2-20-16,0 0 4 15,0 0 14-15,0 10-1 16,0 12-2-16,-9 6 1 16,2 2 3-16,-2 6 0 15,1 5-7-15,-4-2 8 16,-1 2-1-16,1 1 0 15,-1-4 14-15,3 3-17 16,0-15 3-16,1 1 0 16,7-13-3-16,0-6 3 0,2-4 0 15,0-4-2-15,0 0 17 16,0 0-10-16,19-21-5 16,6-2 11-16,0-5-13 15,-3 7 2-15,-6 3 0 16,-5 9-2-16,-2 4 16 15,-3 0-19-15,-1 5 5 16,-1 0-20-16,3 0 11 16,0 5-14-16,-1 18 23 15,-1 3-4-15,-1 6 22 16,1-9-17-16,0 0-1 16,1-7 10-16,5-8-5 0,3-2-5 15,5-6-70 1,4 0-114-16,1-7-178 0</inkml:trace>
  <inkml:trace contextRef="#ctx0" brushRef="#br0" timeOffset="101962.02">2465 15348 217 0,'0'0'108'0,"0"0"-63"16,0 0 28-16,0 0-17 15,0 0-20-15,0 0-11 16,0-2-17-16,0 2 3 15,0 0-11-15,0 0 4 16,0 0-7-16,0 0 5 16,0 0-2-16,0 0 0 15,0 0 17-15,0 0-17 0,0 0 0 16,0 0 6 0,0 0 6-16,0 0 2 15,0 0 14-15,0 0 27 0,0 0-53 16,0 0 25-16,0 0-27 15,0 0 8-15,0 0-21 16,0 0 13-16,0 0 0 16,0 0-1-16,0 0 24 15,0 0-23-15,0 0 9 16,0 0-3-16,0 0-12 16,0-4-85-16,0-4-257 15</inkml:trace>
  <inkml:trace contextRef="#ctx0" brushRef="#br0" timeOffset="102263.81">1613 15499 458 0,'0'0'345'0,"0"0"-259"0,0 0 9 16,0 0-88-16,0 0 3 16,0 0 3-16,252-99 7 15,-165 82-20-15,-2 3 0 16,-11 5-19-16,-12-3-76 15,-20 6-211-15,-21 1-186 16</inkml:trace>
  <inkml:trace contextRef="#ctx0" brushRef="#br0" timeOffset="102463.7">1707 15547 82 0,'0'0'497'0,"0"0"-207"0,0 0-174 15,0 0-12-15,0 0-3 16,0 0-93-16,149-48 14 16,-78 29-22-16,-3-3-11 15,-8 5-18-15,-11 6-58 16,-16 3-35-16,-11 4-41 16,-15-5-78-16,-7 4-31 15</inkml:trace>
  <inkml:trace contextRef="#ctx0" brushRef="#br0" timeOffset="102733.55">1629 15362 287 0,'0'0'466'16,"0"0"-348"-16,0 0-44 15,0 0 13-15,0 0-79 16,0 0 7-16,142-64-9 16,-103 50-12-16,-6 6 6 15,-11 2-152-15,-8 3-96 0,-12 3-78 16</inkml:trace>
  <inkml:trace contextRef="#ctx0" brushRef="#br0" timeOffset="102904.45">1584 15458 88 0,'0'0'176'0,"0"0"-38"16,0 0 13-16,0 0 70 15,0 0-3-15,0 0-191 16,112-43-23-16,-60 23 10 15,-4 3-14-15,4 1-72 16,-1 2-47-16,-2 3-132 16,-6 2-81-16</inkml:trace>
  <inkml:trace contextRef="#ctx0" brushRef="#br0" timeOffset="104704.08">3176 15105 311 0,'0'0'108'0,"0"0"-16"16,0 0 2-16,0 0-34 15,0 0 39-15,0 0-17 16,5-4-43-16,-3 4 38 16,-2 0-77-16,0 0-6 15,0 18 6-15,0 14-20 16,0 12 20-16,-2 5 0 0,-8 1 11 15,1-2-10 1,1-7-1-16,1-6 0 0,0-5-2 16,5-10 21-16,0-8-19 15,-1-5 0-15,3-7-91 16,0 0-37-16,0-25-39 16,0-13-412-16</inkml:trace>
  <inkml:trace contextRef="#ctx0" brushRef="#br0" timeOffset="104964.95">3060 15159 372 0,'0'0'297'15,"0"0"-156"-15,0 0-138 0,0 0-6 16,0 0-24-16,0 0 1 16,40 9 20-16,3 14 12 15,5 7 24-15,0 1-30 16,-11 5 20-16,-12 1-27 15,-14-5 7-15,-11-3 0 16,0 3-16-16,-29-4 37 16,-13 2 16-16,-5-2 12 15,-2-2-40-15,8-4 23 16,10-12-29-16,12-2-3 16,7 1 0-16,10-9-91 15,2-4-395-15</inkml:trace>
  <inkml:trace contextRef="#ctx0" brushRef="#br0" timeOffset="105625.57">3667 15337 104 0,'0'0'141'16,"0"0"-139"-16,0 0 13 16,0 0-7-16,0 0 34 15,0 0 70-15,4 0-56 0,-2 0-24 16,-2 0 34-16,2 0-58 16,0 0 22-16,1-3 28 15,-3-1 6-15,2-1 13 16,-2 5-76-16,0 0 6 15,0 0 62-15,0-5-54 16,0 1 35-16,0-1-50 16,-7-2 20-16,-6 1-23 15,-1-2 3-15,-3 2 0 16,-1 1-16-16,0 2 29 16,-2 3-13-16,2 0 0 15,-1 3 3-15,0 16-18 16,1 3 15-16,3 4 0 15,3 2-12-15,4 0 15 16,3 0-3-16,3-4 0 0,2-5 7 16,0-5-14-16,0-2 7 15,0-4 0-15,4-3-9 16,3-1-7-16,0-4-33 16,2 0-7-16,0 0 20 15,1-8 30-15,4-6 6 16,1 0 0-16,4-4 1 15,1 0 12-15,-3 6 19 16,-1 4 17-16,-3 6-4 16,-3-2 19-16,3 4-64 15,2 0 0-15,1 11-16 0,0 6 23 16,-3 1-7-16,2-2 1 16,-3-2 18-16,-3-8-14 15,-1 1-5-15,2-7-19 16,-4 0-25-16,3 0-166 15,1-25-172-15</inkml:trace>
  <inkml:trace contextRef="#ctx0" brushRef="#br0" timeOffset="105888.23">3903 15226 554 0,'0'0'317'16,"0"0"-241"-16,0 0 14 15,0 0-31-15,0 0-7 0,0 0 36 16,24-67-80-1,-24 67 24-15,0 0-31 0,0 0 16 16,0 0-29-16,0 0 12 16,0 0-2-16,0 16-16 15,2 14 20-15,3 9-2 16,-2 7 0-16,1 1-46 16,-2 2 40-16,0-3-43 15,-2-5 2-15,2-15 3 16,0-5-72-16,-2-12-40 15,0-9-42-15,0 0-70 16,-2-3-37-16</inkml:trace>
  <inkml:trace contextRef="#ctx0" brushRef="#br0" timeOffset="106047.13">3887 15363 802 0,'0'0'167'15,"0"0"-35"-15,0 0-130 16,0 0 9-16,0 0-11 15,0 0 16-15,150-26-20 16,-117 26 4-16,-2 0-122 16,0 0-23-16,-2 9-187 15,-2-5 4-15</inkml:trace>
  <inkml:trace contextRef="#ctx0" brushRef="#br0" timeOffset="106472.11">4296 15350 232 0,'0'0'195'16,"0"0"-60"-16,0 0 4 0,0 0-92 15,0 0 7-15,0 0-12 16,-4-8-39-16,0 3 15 16,-2 2-7-16,-5 1-11 15,-1 0 9-15,-3 2 9 16,-3 0-19-16,-2 2 1 16,0 16 0-16,4 6-17 15,1-3 18-15,3 6-1 16,6-8 0-16,1 2 7 15,1-7-7-15,4-3 0 16,0-4 6-16,0-2 4 16,0-5-7-16,0 0-3 15,0 0 10-15,6-5-5 0,13-13-10 16,3-4-22 0,-5 0-15-16,6-1 12 0,-6 2-24 15,1 3 54 1,-5 8 5-16,-1 0 3 0,-8 6 83 15,1 4-25-15,-3 0-40 16,0 0 1-16,8 2-13 16,-4 16 11-16,5 2 21 15,1-4-34-15,1 0 8 16,5-10-15-16,8-6 8 16,10 0-9-16,11-6-4 15,8-29-189-15,8-11-569 16</inkml:trace>
  <inkml:trace contextRef="#ctx0" brushRef="#br0" timeOffset="107163.16">5185 15236 544 0,'0'0'241'0,"0"0"-135"16,0 0-38-16,0 0 28 15,0 0-1-15,0 0-47 16,-7-77 33-16,4 77-78 16,3 0 1-16,0 0-8 15,-2 0-6-15,-2 13 10 16,-3 15 0-16,-1 12 10 15,-2-4-22-15,6-1 12 0,-1-9 0 16,5-3-6-16,0-5 25 16,0-10-19-16,2-4 0 15,17-4 12-15,5 0 1 16,12-20-13-16,2-8 0 16,-1-6-7-16,-3-2-29 15,-8 0 14-15,-3 0-1 16,-5 4-10-16,-7 1 14 15,-5 13 18-15,-1 4 1 16,-5 6-16-16,0 6 44 16,0 2-31-16,0 0 3 15,-7 6-30-15,-6 12 21 0,-1 4 9 16,10 0 0-16,4 2-13 16,0 1 22-16,7-1-9 15,13-2 0-15,-2-4 14 16,-7-8-12-16,-7-5-2 15,-4 2 0-15,0-7-5 16,-10 0 5-16,-24 0-8 16,-11-12-90-16,-7-20-563 15</inkml:trace>
  <inkml:trace contextRef="#ctx0" brushRef="#br0" timeOffset="107326.06">5220 14962 499 0,'0'0'759'0,"0"0"-655"16,0 0-91-16,0 0-13 16,0 0-65-16,0 0 16 15,36 17-155-15,-1 7-35 16,8-7-542-16</inkml:trace>
  <inkml:trace contextRef="#ctx0" brushRef="#br0" timeOffset="109825.27">6145 15208 447 0,'0'0'167'0,"0"0"7"0,0 0-135 15,0 0 2-15,0 0 50 16,0 0-87-16,29-43 56 16,-27 43-60-16,-2 0 23 15,0 0-48-15,0 0 19 16,5 0 6-16,0 17-19 16,1-5 38-16,1-1-19 15,-3-3 0-15,-2-3 10 16,0-5-12-16,1 3 6 15,0-3-4-15,-3 0 13 16,0 0 5-16,2-12-29 16,0-10 11-16,2-2-18 15,-2 2-5-15,0 5 23 0,1 2 0 16,-3 11-8-16,0 0 38 16,0 4-29-16,0 0-1 15,0 0 14-15,-7 11-31 16,-7 9 17-16,1 7 0 15,2 4-7-15,0 5 34 16,2 0-27-16,5 4 2 16,4-5 19-16,0-3-15 15,0-6-4-15,11-3-2 16,7-9 10-16,-3-5 16 16,5-6-26-16,-1-3 2 15,-2 0 8-15,3-3-20 0,1-16-31 16,0-11-21-16,4-2 43 15,0-3-26-15,-3 4 45 16,0 4 0-16,-2 7 8 16,-5 9 4-16,-5 3 6 15,-4 6 24-15,-6 2-1 16,2 0-27-16,3 0-14 16,-1 18 0-16,6 4 3 15,-4 3 41-15,3 4-42 16,-1-7 3-16,4-2 5 15,-1-8 10-15,-1-3-20 16,-4-4 0-16,-2-5 22 16,1 0-20-16,-3 0-2 15,4-10-2-15,2-20 1 16,3-2-92-16,-1-5 68 0,-2-2-18 16,-2 3 7-16,-4 2 25 15,-2 5 11-15,0 7 0 16,0 8 63-16,0 4-19 15,-6 6 18-15,-8 4-26 16,1 0-13-16,-7 0-26 16,-3 21 3-16,2 3 0 15,0 3-15-15,1 1 24 16,5 2-9-16,5-4 0 16,8 3 13-16,2-7-32 0,0 0 19 15,9-8 0 1,11-4-7-16,7-4 38 15,2-5-31-15,2-1 0 0,2 0 21 16,3-7-14-16,2-12-7 16,2-8 0-16,0-9-10 15,-1-5-14-15,-4-5 24 16,-6-2-1-16,-7-1-2 16,-6 2-7-16,-5 4 10 15,-7 12 0-15,-4 11 13 16,0 10 1-16,0 6 11 15,0 4-18-15,0 0 18 16,0 0-49-16,0 0 24 16,0 7 0-16,0 13-17 15,-2 5 35-15,-13 8-18 0,1 6 0 16,1 1 23-16,2 0-17 16,4 1-6-16,2-1 0 15,5-4-3-15,0-1 15 16,0-6-12-16,0-9 0 15,0-6 17-15,8-6-25 16,5-1 8-16,5-7 0 16,8 0 14-16,3-23-1 15,4-6-13-15,1-6 0 16,-2-5-31-16,-3-3 17 16,-6 1 13-16,-2 2 1 15,-3 1-17-15,-7 0 22 0,-5 9-5 16,-6 8 0-1,0 9 12-15,0 6-21 0,0 5 9 16,0 2 0-16,0 0-15 16,0 0 16-16,-8 9-1 15,-11 17 0-15,4 1 18 16,-5 7-19-16,5 4 1 16,-1 4 0-16,5 2 12 15,1 1-5-15,6-1-7 16,4-4 0-16,0-5 23 15,0-12-25-15,18 0 2 16,3-16 0-16,0-2 5 16,8-5 9-16,-2 0-14 15,4 0 0-15,3-12 25 16,-5-9-27-16,0-4 2 0,-2-7 0 16,-7 3-24-16,-1-3 24 15,-3-3-4-15,-3 8-4 16,-5-1-16-16,-6 7 13 15,-2 12 11-15,0-2-25 16,0 5 17-16,0 6-32 16,-7 0 20-16,-2 0 9 15,-2 0 5-15,-3 12 4 16,3 10 2-16,3 0 0 16,0 6-5-16,4 2 5 0,4 1 0 15,0-4 2 1,0-4 20-16,4 0-22 0,12-16 0 15,5-2 8 1,0-5 1-16,6 0-4 0,4-12-5 16,-4-11 0-16,2-7-5 15,0-2 4-15,-2-3 0 16,0 7 1-16,-4 2-11 16,-6 8 11-16,-1 9 0 15,-3 4-6-15,-2 5 2 16,0 0 4-16,-2 0 0 15,0 5 1-15,-2 4-8 16,-2 5 7-16,-3-2 0 16,-2-3-1-16,0-4 19 15,0-1-18-15,0 1 0 0,0-5 8 16,0 0-4-16,0 0-4 16,0-9-6-16,0-10 1 15,0-3-77-15,-2-3 82 16,2 1 0-16,-3 2 6 15,1 4-19-15,0 0 13 16,-1 8 0-16,3 8 3 16,-4 2 16-16,-1 0-12 15,-6 7-7-15,-5 16 10 16,-1 3-3-16,1 10-7 16,3 0 0-16,7 5 16 15,6-5 5-15,0-4-16 0,8-6-5 16,19-4 15-16,4-8-7 15,3-6-8-15,-3-8 0 16,2 0 8-16,-4-16 12 16,-4-9-20-16,-6-7 0 15,-3-2 9-15,-1-2-22 16,-3-4 13-16,-1-2 0 16,3 2-10-16,-5 0 21 15,-1 4-11-15,-3 7 0 16,-3 2 15-16,3 8-11 15,-3 10-4-15,0 6 0 16,-2 3 19-16,0 0-3 16,0 0-16-16,0 0 0 15,0 0-1-15,-2 12-17 16,-12 13 18-16,1 5 0 0,-3 6-7 16,3 2 17-16,1 4-10 15,4-2 0-15,4 0 21 16,-1 0-16-16,3-3-5 15,2-7 0-15,0-8-1 16,0-4 22-16,4-12-21 16,11-3 0-16,6-3 25 15,6-7-54-15,2-13 29 16,-5-12-91-16,-2-2-76 16,-8-2-405-16</inkml:trace>
  <inkml:trace contextRef="#ctx0" brushRef="#br0" timeOffset="110001.18">7797 15107 755 0,'0'0'183'15,"0"0"-166"-15,0 0 40 16,0 0 101-16,0 0-143 16,0 0 6-16,87-41-21 15,-58 22-32-15,0 3-2 16,-5 0-156-16,-1 4-311 15</inkml:trace>
  <inkml:trace contextRef="#ctx0" brushRef="#br0" timeOffset="111054.53">8051 15190 94 0,'0'0'384'0,"0"0"-302"15,0 0-78-15,0 0 10 16,0 0 94-16,0 0-73 16,62 15 32-16,-39-15-53 15,-5-11-13-15,-3-1 33 16,-6-7-29-16,-2 1 25 16,-5 0-17-16,1-2 10 15,1 0-23-15,-2-1 0 0,-2 2-41 16,0 1 1-16,0 9-40 15,0 4 80-15,0 5 32 16,-6 0-19-16,-15 0 57 16,-3 19-40-16,2 8-2 15,-1 3 54-15,7 3-47 16,8-6 9-16,1-1-26 16,7-3 8-16,0-10-13 15,0 2-13-15,13-7 0 16,12-4 15-16,4-4-4 15,4 0-11-15,1-19 0 16,-1-7-48-16,-2 1 35 16,-2-4-51-16,-2 3 3 15,-4 2 52-15,-3 2-3 16,-3 7 12-16,-5 4 0 0,-3 8 21 16,-3 3 12-16,1 0-33 15,-3 0 27-15,1 3-23 16,-1 9-1-16,1 4 4 15,-1 4 20-15,-2 1-18 16,5-4 7-16,-3 1-16 16,-1-6 7-16,1-6-9 15,-4-3 8-15,3-3-6 16,-3 0 4-16,0 0 15 16,0 0-2-16,0-5-17 0,0-11 11 15,0-4-32 1,0-2 11-16,-5 4 10 15,0 4-5-15,1 7 13 0,-1 2-8 16,1 5 16-16,-2 0-9 16,-8 0 3-16,-1 5-10 15,-4 18 0-15,2 7-9 16,1-2 14-16,3 7-5 16,3-4 0-16,4 0 7 15,6-9-12-15,0-4 5 16,0-11 0-16,14 0 0 15,3-7 20-15,1 0-20 16,-3-10 1-16,4-15 17 16,-2-6-36-16,3-7 18 15,3-9-8-15,4-3-4 0,0 0-4 16,-6 6 16 0,0-2 0-16,-8 7 7 0,-6 4-17 15,-3 3 10-15,-4 10 0 16,5 4-6-16,-3 4 15 15,0 7-9-15,-2 5 0 16,2 2 7-16,-2 0-6 16,0 0-1-16,0 0-6 15,0 19-10-15,-15 4 15 16,1 4 1-16,1 4 0 16,-1 8 12-16,8-4-18 15,4 6 7-15,2 3-1 0,0 0 50 16,2-2-50-1,16-3 38-15,4-7-32 0,2-15 16 16,3-6-7-16,0-11-15 16,0 0-4-16,-2-11-1 15,-4-24-174-15,0-10-457 16</inkml:trace>
  <inkml:trace contextRef="#ctx0" brushRef="#br0" timeOffset="112210.12">9413 15073 189 0,'0'0'218'15,"0"0"-124"-15,0 0-47 16,0 0 70-16,0 0-23 16,0 0-42-16,0-16 36 15,-4 16-71-15,-5 0 18 16,-7 0-9-16,-4 22-15 15,0 11 29-15,-2 9-21 16,7 4 3-16,5-2 11 16,10-4-17-16,0-13-16 15,2-8 4-15,19-7 17 0,-1-12-4 16,7 0-13-16,-6-14 0 16,0-12 11-16,-6-13-15 15,-5 2-4-15,-6-3-1 16,-4-5-60-16,0 1 49 15,0 8-23-15,-11 8 39 16,1 10 12-16,2 11 10 16,-1 7 58-16,-3 0-54 15,4 3-6-15,-3 20-22 16,6 9 2-16,5 7 0 16,0-3-6-16,14-5 26 15,12-3-20-15,6-7 0 0,1-6 20 16,0-7-15-1,3-8-5-15,-3 0 0 0,3-18-12 16,-4-13 5-16,-4-5 7 16,-3-4 0-16,-5 0 5 15,-7-2-14-15,-1 2 9 16,-6 5 0-16,-2 0 0 16,1 9 19-16,-3 8-9 15,0 10 24-15,0 8-19 16,-2 0-2-16,0 0-13 15,0 12 0-15,0 17-27 16,-13 17 43-16,-7 12-16 16,1 9 0-16,-4 1 25 15,5 7-25-15,0-1 0 16,5 5 1-16,2-4 10 0,4 1 5 16,3-5-16-16,4-7 6 15,0-10 25-15,0-16-30 16,0-9-1-16,4-15 0 15,11-11 7-15,6-3 9 16,3 0-2-16,6-23 3 16,-4-8 14-16,-2-13-32 15,-6 0 1-15,-11-1-7 16,-7 0-9-16,0-1-21 16,-17 1 36-16,-12 2-8 0,-8 8 8 15,-3 7-4 1,3 10 5-16,1 8-10 0,11 6-3 15,11 4 21-15,12 0-8 16,2-2 0-16,2 0 20 16,27-6-8-16,10-1-12 15,10-5 10-15,2-3-36 16,5-1 15-16,2-4-106 16,-2-6-142-16,-3-8-724 15</inkml:trace>
  <inkml:trace contextRef="#ctx0" brushRef="#br0" timeOffset="112654.86">10628 14962 622 0,'0'0'216'16,"0"0"-117"-16,0 0 38 15,0 0-39-15,0 0-23 0,0 0 50 16,2-101-86-16,0 97-22 15,0 4 17-15,-2 0-17 16,0 0-19-16,0 1 2 16,0 28 0-16,0 7-5 15,0 8 5-15,0 0 0 16,-2 6-4-16,0-2 21 16,-2 2-17-16,0-4 0 15,-5-7 13-15,-1-4-39 16,2-12 9-16,-1-5-41 15,3-8 9-15,2-8-87 16,2-2 4-16,2-2-40 16,0-24-385-16</inkml:trace>
  <inkml:trace contextRef="#ctx0" brushRef="#br0" timeOffset="112893.33">10563 14851 694 0,'0'0'176'15,"0"0"-128"-15,0 0 43 16,0 0-25-16,0 0-39 16,0 0 43-16,136-171-70 15,-120 167 2-15,-5 4 12 16,-4 0-12-16,-7 22-2 16,0 14 0-16,0 9 11 15,-9 1 2-15,-4-1-13 0,-3 1 0 16,-2 0-10-16,2-5-1 15,3-1-76 1,-1-5-145-16,6-8-299 0</inkml:trace>
  <inkml:trace contextRef="#ctx0" brushRef="#br0" timeOffset="113871.17">10746 15195 437 0,'0'0'214'0,"0"0"-177"16,0 0 54-16,0 0-2 15,0 0-12-15,0 0-9 16,112-13-68-16,-99 1 44 16,-4 1-40-16,-4-1 10 15,-5-2 14-15,0-4-9 0,0-2-16 16,0 0-3 0,0 2 15-16,0 8 2 0,0-3-17 15,-3 10 0-15,1 3 16 16,2 0 1-16,-5 0-16 15,-1 0-1-15,-5 12 11 16,-3 6-23-16,1 8 12 16,-1 0 0-16,3 6 8 15,3 5 1-15,4-6 15 16,4 1-10-16,0-5 6 16,4-1-3-16,13-8-17 15,6-9 1-15,1-4 5 0,3-5 10 16,4 0-16-1,-2-14 0-15,3-12-8 0,-8-2-1 16,-2-4-26-16,-2 2 13 16,-1-5 11-16,-2 6-37 15,1 2 48-15,-5 5-6 16,3 6 14-16,-5 6-18 16,-5 0 10-16,1 8 0 15,-4 2-22-15,-3 0 14 16,0 8 8-16,0 14-2 15,0 4 18-15,0-2-1 16,0-2-5-16,4-1-6 16,9-3 10-16,1-4-1 15,-3-5-13-15,-3-4 0 16,-3-2 17-16,0-3-22 0,-5 0 10 16,0 0-5-16,0-17 14 15,0-5-14-15,0-6 0 16,-7 3-3-16,-11 1 5 15,-6 8-4-15,1 5 4 16,1 4 0-16,6 7 59 16,6 0-60-16,4 0 28 15,4 7-28-15,2 8 26 16,0 4-26-16,5-6-1 16,13-2 0-16,6-6 10 15,3-5 3-15,0 0-13 16,4 0 0-16,-2-17 13 0,-5-2-38 15,3-3 25-15,-7 0-1 16,1 1-26-16,-4-2 18 16,-1 3 9-16,-3 5 0 15,1 2 20-15,-5 3-24 16,-3 6 4-16,-4 2 0 16,0 2-17-16,1 0 17 15,-1 0 0-15,0 18-3 16,-2 14 25-16,0 12-1 15,0 14-7-15,-2 9-6 16,-9 11 30-16,-2 6-29 16,1 0-1-16,-1-2-8 0,-1-3 26 15,1-11-29-15,3-10 3 16,0-10 0-16,4-20-11 16,3-10 11-16,1-13-52 15,2-5-32-15,0-7-32 16,0-27-104-16,7-6-609 15</inkml:trace>
  <inkml:trace contextRef="#ctx0" brushRef="#br0" timeOffset="114616.12">11415 15172 681 0,'0'0'181'0,"0"0"-140"0,0 0 25 16,0 0-29-16,0 0-34 15,0 0 43-15,149-81-46 16,-138 81 0-16,-7 10-5 16,-4 8 35-16,0 8-4 15,-19 2 21-15,-12 3-19 16,0-3 36-16,2-2-63 16,4-5 0-16,7-10 7 15,9-3 16-15,7-8-24 16,2 0 18-16,2-10-16 15,25-16 12-15,6-10-14 16,7-3 0-16,3-3-11 16,-5 2-28-16,-5-4 39 15,-4 8 0-15,-11-1-4 16,-3 6-18-16,-3 7 22 0,-3 2 0 16,-5 6-7-16,0 8 22 15,-1 4-15-15,-1 4 0 16,-2 0 15-16,0 0-33 15,0 0 18-15,0 8 0 16,-5 12 0-16,-10 8 11 16,1 2 3-16,4 9 12 15,5 0-11-15,5 5 24 16,0 1-37-16,0-4 0 16,0 0 1-16,9-14 17 0,0-2-20 15,-2-9 0 1,2-8 16-16,-1-4-17 0,3-4 1 15,5 0 0-15,7-22-8 16,-2-9 5-16,4-5-5 16,-2-1-4-16,-3-2-33 15,-1 1 26-15,-3 4 2 16,-5 6 16-16,-4 3-30 16,-2 10 40-16,-3 7-9 15,-2-1 0-15,0 9-1 16,0 0-12-16,0 0 10 15,0 0 3-15,-12 17-13 16,4 5 13-16,-1 6 0 16,5 7 0-16,1 2 12 0,3-1 17 15,0-1-10-15,0-13-11 16,14-4 24-16,8-16-13 16,2-2-19-16,10-7 0 15,6-24-23-15,2-9-66 16,3-9-197-16,-1-5-434 15</inkml:trace>
  <inkml:trace contextRef="#ctx0" brushRef="#br0" timeOffset="115122.83">12759 15061 66 0,'0'0'271'0,"0"0"-205"16,0 0-28-16,0 0 29 15,0 0-33-15,0 0 61 16,147-186-15-16,-140 154-66 16,-5 0 65-16,-2-4-20 0,0 5-42 15,0 7 44 1,0 7-51-16,0 5 52 0,0 7-12 16,0 5-38-16,0 0 51 15,0 0-63-15,0 0 5 16,0 22-16-16,-7 10 34 15,1 12-10-15,-1 11 22 16,1 5-24-16,-2 10 36 16,-2 10-27-16,-3 4-14 15,-3 4 15-15,1-5-6 16,-2-4-15-16,1-8 0 16,3-9 23-16,5-17-51 15,1-19 5-15,4-15-64 16,3-11 29-16,0-2-100 0,0-28-161 15</inkml:trace>
  <inkml:trace contextRef="#ctx0" brushRef="#br0" timeOffset="116336.45">12777 15173 1008 0,'0'0'166'16,"0"0"-141"-16,0 0 67 15,0 0-75-15,0 0 5 16,0 0-12-16,201-68-10 16,-155 52 0-16,-8 0-4 15,-9 4 13-15,-4-2-9 0,-9 0 0 16,-5 6 19-16,-7 3-20 16,-2 0 1-16,0 5 0 15,3 0-13-15,4 0 13 16,0 0 0-16,-1 0 0 15,-1 0-1-15,-2 0-5 16,-3 5 6-16,-2 2 0 16,0-5-22-16,0 0 25 15,0 0-3-15,0-2 0 16,0 0 9-16,0 0-9 16,0 0 0-16,0 0 7 15,0-2-7-15,-2-9 0 0,-3-1 0 16,-2-1 0-1,1 6 21-15,4 4-22 0,0 0 1 16,0 3 0-16,-3 0-11 16,-2 0 11-16,-2 3 0 15,-6 15-2-15,-1 6 12 16,1 6-10-16,-3 6 0 16,5 3 8-16,1-3-9 15,5 0 1-15,7-12 0 16,0-5-7-16,0-4 30 15,0-10-23-15,0-5 0 16,0 0 1-16,11-4-26 0,10-19 2 16,5-8 13-1,3-3-3-15,-2 0-11 0,-2 5 24 16,-8 4 0-16,-3 7 6 16,-5 10-14-16,-5 4 8 15,-2 4 0-15,3 0-15 16,-3 9 19-16,5 8-4 15,2 7 36-15,0 5-29 16,1-6 28-16,2 4-35 16,1-9 0-16,5-4-1 15,-3-6 23-15,-1-4-22 16,4-4 0-16,-5 0 16 16,5-4 1-16,0-18-17 15,0-9-15-15,2-5 5 16,4 0-57-16,-1-4 66 0,-1-1-7 15,-2 6 1-15,-6 0-7 16,-6 8 14-16,-3 8 0 16,-5 3 19-16,2 15-15 15,-2 1 33-15,0 0-37 16,0 0 22-16,0 5-41 16,-2 18 19-16,-9 7 0 15,-5 0 7-15,1 8 20 16,-6 4-27-16,6-2 2 15,1 1 23-15,6-7-21 16,6 0-4-16,2-10 0 16,0-5-6-16,0-3 23 15,2-7-17-15,20-9 0 0,12 0 15 16,5-14-36-16,11-23 21 16,-6-7-51-16,-2-8 18 15,-6 0-72-15,-9 4 76 16,-7-2 27-16,-9 8 4 15,-4 6-14-15,-5 8 12 16,-2 10 0-16,0 8 38 16,0 6-34-16,0 4 34 15,0 0-38-15,-2 0 15 16,-10 4-29-16,3 10 14 16,-1 8 0-16,-2 5 2 15,3 5 19-15,3 5-10 0,4 3 12 16,2 2-4-16,0-6 11 15,0-3-30-15,13-16 2 16,5-4 16-16,-1-8 3 16,6-5-21-16,1 0 0 15,1-12 24-15,2-10-50 16,-8-6-15-16,0-3-87 16,-9-4-29-16,0 1-436 15</inkml:trace>
  <inkml:trace contextRef="#ctx0" brushRef="#br0" timeOffset="116790.21">12732 15163 406 0,'0'0'250'15,"0"0"-63"-15,0 0 14 16,0 0-13-16,0 0-120 16,0 0-29-16,141-85-13 15,-85 54-8-15,-7 4-12 16,-5-5-6-16,-6 1-33 15,-5 1-45-15,-12-5-70 16,-8 12 13-16,-8 5-36 16,-5 8-178-16,0 8-66 0</inkml:trace>
  <inkml:trace contextRef="#ctx0" brushRef="#br0" timeOffset="118374.08">14096 14953 182 0,'0'0'277'15,"0"0"-154"-15,0 0 57 16,0 0-97-16,0 0-35 0,0 0-23 15,0-3-21-15,0 3-4 16,-2 9 7-16,-2 14-2 16,-3 3 50-16,1 3-44 15,4 3 19-15,2 0 24 16,0-1-46-16,0-9 10 16,0-8-15-16,4-7 12 15,0 0 0-15,3-7-15 16,-1 0 0-16,4-5 15 15,3-17 3-15,7-8-18 0,3-6 0 16,1 2 16 0,0 4-19-16,1 2 3 0,-2 10 0 15,-4 6-10 1,-5 4 20-16,-6 6-10 16,-1 2 0-16,-3 0 7 0,2 18 2 15,-4 10-6-15,-2 2 15 16,0 3 20-16,0-8-19 15,2-3-15-15,-2-3-4 16,2-10 21-16,-2-3-17 16,0-3-4-16,2-3 0 15,-2 0 12-15,4 0 4 16,3 0-2-16,7-14-14 16,1-10-64-16,8-5 59 15,-1 0-45-15,2 0 50 16,1 3-24-16,-3 6 37 0,1 0-13 15,-6 11 2-15,-3-4 14 16,-8 9 33-16,1 4-40 16,-1 0-8-16,2 0 10 15,2 12 12-15,-1 2-22 16,3 6 1-16,-1 4 21 16,-3-2-15-16,4 7-8 15,-3 0 0-15,-1-5-2 16,4-2 19-16,-1-6-17 15,0-10 0-15,7-2 18 16,-2-4-18-16,1 0 0 16,1-8 0-16,0-14-3 0,-2-6 16 15,-1-3-13 1,-1 2 0-16,-6 0 9 0,-1 6-14 16,-5 0 5-16,-2 6 0 15,0 2-16-15,0 12 39 16,-2 3-23-16,-15 0 0 15,-4 2 12-15,-1 22-25 16,0 8 13-16,2 3 0 16,1 6-13-16,7-9 25 15,5-1-12-15,7-10 0 16,0-15-23-16,0-6 9 16,17 0 12-16,4 0 2 0,1-18-18 15,-7-2 5 1,-1 2 5-16,-1 2 1 0,-2 6 7 15,-1 2-19-15,-4 8 19 16,1 0 0-16,-3 0-15 16,2 8 5-16,0 18 10 15,-4 8 0-15,-2 9 7 16,0 6-10-16,0 2 3 16,0 2 0-16,-4 0 26 15,-6-7-8-15,3-8-11 16,1-10-7-16,0-10 32 15,0-10-25-15,2-8-5 0,2 0 2 16,-3 0 77 0,-1-14-50-16,-1-15-8 0,2-14-23 15,5-4 31-15,0-4-32 16,10-5 1-16,17-2 0 16,6-1-16-16,2 1 11 15,1 8-20-15,-9 7 0 16,-14 11-101-16,-13 9-31 15,0 0-366-15</inkml:trace>
  <inkml:trace contextRef="#ctx0" brushRef="#br0" timeOffset="118542.96">14584 14870 896 0,'0'0'331'15,"0"0"-253"-15,0 0-70 0,0 0-16 16,0 0 3-16,0 0-81 16,70-1-105-16,-39 2-571 15</inkml:trace>
  <inkml:trace contextRef="#ctx0" brushRef="#br0" timeOffset="120092.63">15539 14962 218 0,'0'0'336'0,"0"0"-196"16,0 0-23-16,0 0-8 0,0 0-53 15,0 0 49 1,11-90-53-16,-11 88-28 0,0 2 44 15,0 0-68-15,0 0 0 16,0 21-1-16,-11 6 24 16,2 5-11-16,0 6-6 15,4 1 16-15,5 0-5 16,0-4-17-16,0-7 0 16,0-6-1-16,0-8 17 15,7-7-16-15,9-7 0 16,-1 0 16-16,6-13 0 15,-1-14-16-15,-1-4-37 0,-3-4 33 16,-5-4-61 0,-6 5 49-16,-5 8 8 15,0 0 8-15,0 12 13 0,-11 0 5 16,-4 10 20-16,-4 4 12 16,1 0-36-16,3 0-1 15,1 9-13-15,3 12 9 16,5-1-6-16,2 3-3 15,4-2 0-15,0-7-12 16,0-4 30-16,15-4-18 16,9-6 0-16,8 0 14 15,1 0-31-15,2-16 17 16,-1-4 0-16,-3-4-12 16,0 1 23-16,-4-4-11 15,0-4 0-15,-2 8 16 0,-5-5-27 16,-1 3 11-16,-5 6 0 15,-3 5-11-15,-7 3 39 16,-1 9-28-16,-1 2 0 16,-2 0 21-16,0 0-42 15,0 9 21-15,0 23 0 16,0 8-2-16,-15 10 22 16,-6 11-20-16,2 6 0 15,-6 5 17-15,3 4 5 16,1 1-22-16,6-1 0 15,6 0 20-15,7-6 0 16,2-8-20-16,0-7 0 16,7-11 17-16,8-8-29 15,1-14 12-15,-1-8 0 0,3-14 3 16,3 0 18-16,4-14-21 16,2-18 0-16,-4-4 20 15,-5-7-38-15,-9-3 18 16,-9-5-4-16,0 0-19 15,0-2 17-15,-11 7 6 16,-7 7 0-16,-3 3 15 16,6 14-24-16,3 8 9 15,6 6 0-15,6 8 11 16,0-5 4-16,0 0-15 16,16-8 0-16,13 0 11 15,7-6-23-15,3-3 12 16,-1-6-5-16,3-2-18 0,-6-4 18 15,-3 0 5-15,-3-2 0 16,-7-2 13-16,-2 1-26 16,-2-2 13-16,-3 4 0 15,-3 3-11-15,-4 10 26 16,-3 8-15-16,-3 6 0 16,0 8 17-16,-2 0-30 15,0 0 13-15,0 8 0 16,-7 20-26-16,-8 11 32 15,-5 9-6-15,-3 5 0 16,8 8 14-16,-1 5-25 16,3 6 11-16,4 3 0 15,4-3-17-15,5-6 39 0,0-6-22 16,0-8 0-16,0-12 20 16,0-14-32-16,0-8 12 15,2-11 0-15,8-7-2 16,-1 0 18-16,2-5-16 15,5-19 0-15,-1-12 29 16,1-3-37-16,-1-7 8 16,-3-3 0-16,-4 1-21 15,-3-5-3-15,-3 8 10 16,-2-1 7-16,0 7-5 16,0 13 2-16,-9 6 10 15,3 12 0-15,-1 2 18 0,7 2-10 16,0 0 19-16,2-3-10 15,27-6 6-15,7-3-20 16,6 2-3-16,-5 2 0 16,0-4-4-16,-8 4 13 15,-10 5-9-15,-10-2 0 16,-6 7-39-16,-3 2 27 16,0 0-127-16,-18 0-165 15,-11 0-361-15</inkml:trace>
  <inkml:trace contextRef="#ctx0" brushRef="#br0" timeOffset="121576.9">1827 16133 80 0,'0'0'281'0,"0"0"-121"16,0 0-15-16,0 0 26 16,0 0-92-16,0 0 23 15,-15 3 2-15,15-3-62 16,0 0 46-16,0 0-41 15,2 0 6-15,13-8 16 16,12-14-60-16,4-9 5 16,5-4-14-16,0 3-26 0,-2-5 20 15,-5 2-47-15,-6-2 43 16,-4 7 2-16,-11 4 8 16,-3 8 0-16,-5 0 0 15,0 8 6-15,0 6 46 16,0 1-42-16,0 3-1 15,0 0-7-15,0 0 7 16,0 0-12-16,0 0 3 16,0 0-12-16,-9 12-2 15,0 15 14-15,-5 9 0 16,-1 12-10-16,-1 10 19 16,-1 19-9-16,-1 8 0 15,3 12 7-15,-4 2-15 0,4-9 8 16,-1-10 0-1,3-8 9-15,4-14 13 0,4-14-22 16,3-18 0-16,2-11 10 16,0-11-9-16,0-4-1 15,0 0 0-15,0 0-4 16,0-4-86-16,0-19-2 16,5-9-311-16</inkml:trace>
  <inkml:trace contextRef="#ctx0" brushRef="#br0" timeOffset="122777.02">1810 16387 749 0,'0'0'219'0,"0"0"-182"16,0 0 0-16,0 0-12 16,0 0-19-16,0 0 23 15,129-157-29-15,-98 138 0 16,0 4 6-16,-6 10 7 15,-3 0-13-15,-4 5 0 16,-2 0 0-16,-1 5-13 16,1 16 10-16,-7 7-7 15,-1 2-5-15,-8 2-12 16,0-2 27-16,0-1 7 16,-2-12 6-16,-11 2 0 15,6-12-13-15,0-2 3 16,5-5 21-16,2 0-20 0,0 0 37 15,0-12 22-15,2-16-57 16,17-7-12-16,-2 3 5 16,5 0 1-16,1-1-9 15,-3 4-19-15,0 7 27 16,-4 8-9-16,-5 2 11 16,-3 6-12-16,-2 4 11 15,-4 2-2-15,0 0-19 16,0 0 6-16,4 16 7 15,1 10 1-15,2 3 14 16,-2-2-5-16,2-1-2 16,-3-4 6-16,1-4-3 0,0-9 5 15,0-2-8-15,-3 0 2 16,-2-7 14-16,0 0-5 16,7-5-11-16,0-18-11 15,4-4-3-15,-1-7-40 16,-8 7 13-16,-4 8 33 15,0 6-26-15,0 4 34 16,0 9 25-16,0 0 6 16,-7 0 15-16,-6 0-42 15,-2 9-4-15,3 4 0 16,1 6 4-16,7-7-4 16,2-3 0-16,2-4 1 15,0-4-13-15,0-1-20 0,2-1 32 16,15-22-11-16,6-3 14 15,2-2-6-15,-3-2-2 16,0 1-10-16,-2 10 2 16,-3 5 5-16,-1 9 8 15,-7 0 0-15,-5 5-5 16,2 0-5-16,-2 10 20 16,-2 16-8-16,2 4 67 15,-4 6-65-15,0 3 10 16,0-1-1-16,0-6 4 15,-4-6-3-15,0-8-14 16,0-11 10-16,0 0-1 0,4-7-4 16,0 0-5-16,0 0 27 15,0 0-25-15,0-23-1 16,0-9-1 0,10-3-4-16,3-2-12 0,5 7 16 15,-3 4 0-15,-1 8-4 16,-3 8 3-16,-5 6 1 15,-3 4 0-15,2 0-6 16,-3 0-1-16,2 26-16 16,3 10 23-16,-3 1 50 15,-2 2-43-15,-2-6 22 16,2-3-25-16,-2-9 13 16,3-6-11-16,-3-7-5 0,0-7-1 15,0-1 13 1,0 0 6-16,4 0-8 0,3-19-4 15,4-12-7-15,5-8-7 16,4-2-26-16,0 1 26 16,5 5-4-16,-6 6-24 15,-1 9 35-15,-5 10 0 16,-5 6 6-16,-2 4 16 16,-1 0-22-16,3 10 0 15,2 20 48-15,-2 7-47 16,1 7 52-16,-2-5-44 15,-2-6 4-15,4-3-26 0,1-12 13 16,4-10-135 0,6-8-199-16</inkml:trace>
  <inkml:trace contextRef="#ctx0" brushRef="#br0" timeOffset="125185.21">3588 16054 564 0,'0'0'208'0,"0"0"-146"15,0 0 7-15,0 0 1 16,0 0-12-16,0 0 50 15,0-46-43-15,0 46-39 16,0 0 2-16,-4 0-13 0,-9 8-15 16,-5 16 0-1,-3 11 8-15,4 10-13 0,1 7 5 16,7 2 0 0,5-8-13-16,4-7 16 0,0-11-3 15,15-11 0-15,10-8 19 16,4-9-6-16,0 0-12 15,-4-4 5-15,-5-23-12 16,-9 0-26-16,-7-10 10 16,-4 7 11-16,0-2-31 15,-4 3 39-15,-12 6-3 16,1 9 6-16,1 5 46 16,1 9-37-16,0 0 11 0,1 0-20 15,6 3 2 1,1 11-16-16,5 1 14 0,0-1 0 15,2 3-16-15,21-1 28 16,4-2-12-16,6-5 0 16,9-9 11-16,2 0-28 15,-1 0 17-15,-1-23-11 16,-11-3 0-16,-2-6 4 16,-6-2 7-16,-1 1 0 15,-2-2 11-15,-2-1-11 16,0 6 1-16,-3 1 7 15,-2 9 43-15,-3 10-46 16,-6 6 29-16,-2 4-20 16,-2 0-2-16,0 0-24 0,0 0 8 15,0 27-3-15,-2 13 3 16,-12 18 8-16,-3 14-1 16,-1 16 0-16,-4 6 18 15,-2 8-13-15,-3-3 2 16,-2-1-6-16,4-4 34 15,5-5-31-15,9-13-5 16,7-18 8-16,4-12 4 16,0-16-14-16,6-12 0 15,8-8 9-15,3-10 3 16,1 0-11-16,2-14 17 16,0-14 1-16,-4-11 1 15,-3-2-20-15,-11 1 0 0,-2-9 5 16,0 5-22-16,-22 0 17 15,-7 3 0-15,-4 0-1 16,-1 12 8-16,5 4-12 16,4 13 5-16,8 3 0 15,9 4 1-15,8 5-1 16,0-4 0-16,0-10 0 16,25-4 0-16,16-4-3 15,6-8 3-15,4 2-23 16,1-2 18-16,-2-2-63 15,-5-8 37-15,-7-1 16 16,-7 1 15-16,-6-4 0 0,-5-2 0 16,-5 7 3-1,-3-2-7-15,-3 11 4 0,-5 2 0 16,0 16 23 0,-1 3-5-16,-1 8-1 0,0 1-17 15,-2 0 14-15,0 0-34 16,0 0 20-16,0 1 0 15,0 24-19-15,-4 12 41 16,-9 12-22-16,-3 9 0 16,0 4 14-16,0 5-10 15,3-3-4-15,2-3 0 16,2-2 0-16,3 0 21 16,1-12-21-16,5-3 0 15,0-12 11-15,0-5-17 16,0-17 6-16,2-3 0 0,11-7-1 15,8 0 23-15,3-22-9 16,1-12-11-16,-5 2 17 16,-9-8-23-16,-4 4 4 15,-7-1-15-15,0-6 3 16,0-1-13-16,-14-1 25 16,-3 8 0-16,1 11 6 15,3 8-6-15,-1 13 0 16,3 5 0-16,4 0-4 15,5 0 11-15,2 0-7 16,0 0 0-16,0 0-39 16,9 0 31-16,16-9-29 0,8-3 37 15,5-11 10-15,-3 2 5 16,-4-8-15-16,-4 7 0 16,-4-4 13-16,-8 4-25 15,-1 4 12-15,-6 0 0 16,4 8-2-16,-3 2 13 15,-5 2-11-15,-2 3 0 16,-2 3 6-16,0 0-29 16,0 0 8-16,0 9 15 15,0 17-29-15,0 6 43 16,-4 3-14-16,4 2 0 16,0-2 12-16,0-3-23 15,4-11 11-15,12-7 0 16,-1-1 5-16,8-13 16 15,2 0-21-15,-4-4 0 0,8-23 5 16,0-13-18-16,-2-6-5 16,0 2-16-16,-4 4 30 15,-4 4-22-15,-3 10 26 16,-5 8 0-16,-2 8 11 16,-4 6-25-16,-3 4 14 15,-2 0 0-15,2 0-10 16,-2 0 37-16,2 18-17 15,0 5 18-15,1-2-22 16,-3 3 23-16,2-6-29 0,-2-6 0 16,0-2 8-1,2-5 6-15,-2-5-14 0,0 0 0 16,0 0 14-16,0 0 7 16,0-5-21-16,0-13-10 15,0-4-3-15,0-2-20 16,0 8 33-16,0 2 0 15,0 6 9-15,0 4-19 16,0 4 10-16,0 0 0 16,0 0-2-16,0 0 3 15,-11 16-1-15,-3 10 0 16,-1 11 5-16,-5 2-12 16,2 1 7-16,7-3 0 15,6-5 6-15,5-6 5 16,0-4-11-16,2-8 0 0,17-1 14 15,8-8-5-15,4-5-9 16,2 0 0-16,3-5 4 16,-1-12 6-16,3-10-10 15,3-4 0-15,-8 0-40 16,0-1 39-16,-6 0-3 16,-10 11 4-16,-5-6-11 15,-3 9 13-15,-7 4-2 16,-2 0 0-16,0 6 5 15,0 2-11-15,0 3 6 16,0 3 0-16,-4 0-15 16,-9 0 15-16,-3 0 0 0,3 0-1 15,-1 3-1-15,7 6 2 16,3 10 0-16,4 3 3 16,0 2-7-16,0 6 8 15,0 2-4-15,20-2 0 16,2-4 25-16,3-8-25 15,4-8 0-15,-3-10 1 16,3 0 14-16,-4-17-15 16,-3-20-8-16,-6-7-33 15,-10-11-98-15,-6-6-62 16,0 6-276-16</inkml:trace>
  <inkml:trace contextRef="#ctx0" brushRef="#br0" timeOffset="125352.16">4627 15770 1087 0,'0'0'311'0,"0"0"-301"16,0 0 13-16,0 0-44 16,0 0 21-16,0 0-63 15,14 32-38-15,3-18-190 16</inkml:trace>
  <inkml:trace contextRef="#ctx0" brushRef="#br0" timeOffset="126572.75">5753 16012 446 0,'0'0'226'0,"0"0"-161"15,0 0 74-15,0 0-30 16,0 0-82-16,0 0-5 15,20-14-22-15,-16 14 0 0,0 0-5 16,0 0 6 0,-2 5-1-16,-2 0 0 0,2 0 6 15,0 8-10-15,-2-5 4 16,2 2 0-16,-2-2-4 16,0-6 15-16,0 0-11 15,0-2 0-15,2 0 19 16,1 0 7-16,1-4-12 15,2-19-11-15,-4 2-3 16,4-1 14-16,-6 4-14 16,0 0 0-16,0 8 11 15,0 6-7-15,0 0 35 16,0 4-14-16,-8 0-1 16,-7 0-13-16,-3 9-11 15,-7 13 0-15,4 5 5 16,2 5-14-16,7 0 9 0,7 6 0 15,5 3-12-15,0 3 18 16,17-3-6-16,15-1 6 16,3-14 13-16,-4-8-3 15,0-9-16-15,-4-9 0 16,-2-4 9-16,4-27 9 16,-2-13-18-16,4-6 0 15,-2-4 18-15,-2 1-26 16,-2 4 8-16,-4 1 0 15,-5 6-21-15,-5 1 25 16,-2 11-4-16,-4 4 0 0,-3 16 16 16,0 2-18-16,-2 8 2 15,0 0 0 1,0 0-8-16,0 0-5 0,0 18 13 16,0 5 0-16,0 2 18 15,-2 6-22-15,-5 5 4 16,-6 4 0-16,2 4 15 15,-3 5-3-15,3-3-12 16,5-2 0-16,-2-7 19 16,8-7-20-16,0-8 1 15,0-7 0-15,0-8-2 16,0-7 21-16,21-4-19 16,1-26 0-16,5-6-22 15,0-5 20-15,-3 0-12 16,-2 7 3-16,-3 7-11 0,0 6 22 15,-1 7 0-15,-3 8 0 16,-1 1-2-16,-5 5-12 16,-3 0 14-16,0 7-4 15,-4 19-7-15,-2 4 22 16,0 6 5-16,0 8 8 16,0-5-9-16,0-1 1 15,6-15-16-15,5-7 7 16,3-9 6-16,3-7-9 15,4 0-1-15,-3-5 56 16,1-15-54-16,-3-10 20 16,2 1-25-16,-2 0-19 0,-3-3 11 15,3 6-91-15,1 4-83 16,1 4-211-16,3 9-216 16</inkml:trace>
  <inkml:trace contextRef="#ctx0" brushRef="#br0" timeOffset="127786.36">6685 16075 197 0,'0'0'377'16,"0"0"-220"-16,0 0-25 15,0 0-44-15,0 0-21 16,0 0-12-16,2 3-42 16,-2-3-1-16,0 0-12 15,0 0 17-15,0 0 12 0,0 0-25 16,0 0 21-1,0 0 7-15,0 0-23 0,0 0 32 16,0 0 1-16,0-8-35 16,0-8 19-16,-7 2-26 15,-1 0 0-15,1 0-5 16,-3 5 17-16,6 0-12 16,-2 5 0-16,1 4 14 15,1 0-20-15,-6 0 6 16,-2 0 0-16,-2 13-14 15,-1 6 14-15,-2 7 0 16,4 1 0-16,1 4 17 0,0-1-28 16,5 2 11-16,3-4 0 15,2 2-4-15,2-7 24 16,0-6-20-16,0-11 0 16,0-2 12-16,0-4-10 15,8 0-2-15,13-10 0 16,6-16-7-16,4-10 20 15,-5 0-13-15,-2 4 0 16,-3 6 1-16,-6 0-16 16,-3 8 15-16,-4 4 0 15,-3 6-5-15,-3 8 25 16,-2 0-20-16,0 0 0 16,0 0-2-16,0 8-17 15,0 10 8-15,0 14 11 16,0-1-3-16,-4 1 13 0,-1-1-10 15,3-1 0-15,2-4 23 16,0-2-25-16,0-10 2 16,0-2 0-16,2-7 3 15,9-5 17-15,5 0-20 16,1 0 0-16,4-23 17 16,1-3-23-16,-1-6 6 15,-4-3 0-15,-1-4-22 16,-3 7 25-16,-2-1-3 15,1 12 0-15,-2 3 16 0,-1 4-23 16,-4 9 7 0,0 2 0-16,-1 3-11 0,2 0 4 15,3 0 7-15,1 12 0 16,-4 4 18-16,1 5-32 16,-5 0 14-16,0 7 0 15,0-2-1-15,0 1 16 16,3-8-15-16,0-3 0 15,3-2 18-15,1-10-15 16,3-2-3-16,3-2 0 16,1 0 12-16,1-14-2 15,1-13-10-15,1 1 0 16,-4-11 21-16,1 3-29 16,-5-2 8-16,-1 4 0 15,0 4-12-15,-1 3 23 16,-3 7-11-16,1 3 0 0,-3 7 18 15,1-1-18-15,-3 6 8 16,-2 1-4-16,0 2 19 16,0 0-23-16,0 0-3 15,-2 2 1-15,-7 14 4 16,2 2-8-16,7-1 6 16,0 2-9-16,0-1-2 15,2-4-26-15,5-2 37 16,0-2-7-16,-2-2 3 15,1 2 0-15,5-2 4 16,3-3 0-16,-1-2-11 0,3 3 18 16,-1-3-7-1,-1 2 0-15,-3-3 16 0,-3 2-26 16,2 4 10-16,-6-8 0 16,0 0 2-16,-1 0 10 15,3 0-12-15,6 0 4 16,3-19 20-16,5-2-20 15,0-11-4-15,-4 1-34 16,-8-1 0-16,-5-3-118 16,-3-2-147-16,0-3-651 15</inkml:trace>
  <inkml:trace contextRef="#ctx0" brushRef="#br0" timeOffset="128059.2">7108 15637 606 0,'0'0'215'0,"0"0"-141"16,0 0-49 0,0 0 38-16,0 0 6 0,0 0-52 15,-38 146 20-15,59-139 4 16,0-7-18-16,4 0 41 16,-4-23-63-16,-4-6 2 15,-3 3 12-15,-10 0 11 16,-4 3-26-16,0 11 0 15,0 3 2-15,-16 9-23 16,-8 0 15-16,-3 12 6 16,3 17-2-16,-1 5-9 0,8 2-33 15,7 1-121-15,10-11-244 16</inkml:trace>
  <inkml:trace contextRef="#ctx0" brushRef="#br0" timeOffset="129498.24">8176 15963 301 0,'0'0'291'16,"0"0"-130"-16,0 0-82 15,0 0 15-15,0 0 11 16,0 0-83-16,43-27 7 16,-33 27-29-16,-3 0 16 15,-3 0-28-15,2 0 12 16,-6 9 0-16,2 0-22 16,-2 0 40-16,0 4-18 0,0-3 0 15,0-2 16 1,0-2-19-16,0-3 3 0,0 2 0 15,0-5 3-15,0 0 13 16,0 0 13-16,0-14-14 16,0-2 9-16,-5-3-30 15,-2 5 6-15,0-4 0 16,1 4-6-16,-1 0 17 16,3 6-11-16,-3-2 2 15,2 8 12-15,1 0 13 16,-2 2-20-16,-6 0-5 15,-3 2-1-15,-3 16 8 16,-4 5-9-16,-1 2 0 16,3 6 15-16,3 1-27 0,5 4 12 15,6-2 0-15,6-2-10 16,0-6 18-16,0-8-8 16,0-7 0-16,0-11 14 15,12 0 0-15,-2 0-3 16,1-15-3-16,0-2 11 15,3-6-8-15,1 0-11 16,3 2 0-16,0-1 11 16,2 0-15-16,-2 8 4 15,-7 4 0-15,0 6-11 16,-9 0 17-16,1 4-6 16,-1 0 0-16,-2 5-19 15,0 22 11-15,0-1 8 16,0 1 0-16,0 4-9 15,0-9 14-15,0-5-5 0,2-2 0 16,0-10 19-16,0-2-25 16,0-3 6-16,1 0 0 15,1 0 12-15,6-3-4 16,5-17-8-16,5-1 0 16,5-7 22-16,-2 2-27 15,4 4 5-15,0 0 0 16,-4 8-7-16,-6 0 9 15,-3 10-2-15,-8 0 0 16,1 4 5-16,-2 0-26 0,-3 5 21 16,3 22 0-16,-1-1 7 15,0 6 5-15,-2 1-12 16,3-1 0-16,-3-5 17 16,-2-8-17-16,2-6 0 15,-2-9 2-15,2-4 7 16,1 0-2-16,2 0-7 15,5-14 14-15,3-8 4 16,6 0-32-16,1-8 14 16,5 2-60-16,-2 2 57 15,4-2-26-15,-2 3 29 16,-5 6-9-16,-4 5 17 16,-5 7-8-16,-6 5 0 15,-3 2 9-15,-2 0-8 16,2 0-1-16,-2 19 0 0,2-1 26 15,-2 3-10-15,2 2-8 16,0 0 16-16,1-4-20 16,1-1 19-16,0 3-23 15,1-9 0-15,0-5-5 16,1 1 25-16,3-8-20 16,5 0 0-16,3 0 14 15,8-10-19-15,2-12 5 16,2 0-84-16,0-6-64 15,0 2-385-15</inkml:trace>
  <inkml:trace contextRef="#ctx0" brushRef="#br0" timeOffset="130156.07">9141 16052 222 0,'0'0'366'0,"0"0"-301"16,0 0 5-16,0 0 10 15,0 0 7-15,0 0-30 16,7 0-13-16,-7 0 57 16,0 0-42-16,0-4-21 15,0-6 5-15,0-2-32 16,0-2 0-16,0 0-11 16,0 2 13-16,-11 2 13 15,0 2-15-15,-3 3-10 16,-1-1 28-16,-1 6-15 15,-1 0 1-15,-2 0-15 0,-3 11 19 16,-1 7-33-16,-3 8 14 16,0 0 0-16,-1 6 7 15,4 4 6-15,10 0-13 16,6-4 0-16,7-2 15 16,0-8-16-16,0-8 1 15,20-14 0-15,5 0-1 16,2-10 13-16,0-24-12 15,-4-8 0-15,2-2 3 16,-5-4-13-16,1-2 10 0,-4 6 0 16,1-4-10-16,-3 3 21 15,1 3-11-15,-5 2 0 16,-1 5 15-16,-4 8-24 16,-3 8 9-16,-3 10 0 15,0 6-11-15,0 3 16 16,0 0-10-16,0 0 2 15,-3 17-17-15,-15 7 19 16,-2 10 1-16,0 2 0 16,0 4 2-16,5 6 16 15,3 2-18-15,8 7 0 16,4-3 21-16,0 2-21 16,6-10 0-16,15-8 0 15,5-14 2-15,8-12 13 16,1-10-15-16,5-6 2 0,-1-24 22 15,-8-7-48-15,-4 2 8 16,-10-5-105-16,-5 4-119 16,-8 2-535-16</inkml:trace>
  <inkml:trace contextRef="#ctx0" brushRef="#br0" timeOffset="132723.13">10468 15994 452 0,'0'0'170'15,"0"0"-133"-15,0 0-22 16,0 0-10-16,0 0 27 16,0 0-32-16,0 0 19 15,0 0 39-15,0-4 16 16,0 0 42-16,-9-9-55 15,-7 3-53-15,-4-3 11 16,0-1-10-16,-2 5 0 0,-3 2 58 16,2 2-64-16,0 5 44 15,-2 0-41-15,-2 0 8 16,-2 8-4-16,0 14-9 16,0 4-1-16,0 6 8 15,4 9 8-15,10-1-16 16,11-4 0-16,4-2 17 15,0-6-10-15,17-10-3 16,14-14-4-16,8-4 40 16,1-18-29-16,2-18 6 15,1-4-17-15,-6-8 16 16,-3-2-11-16,-5 6-5 16,-5-6-27-16,-6 6 19 0,-2-1-29 15,-8-3 37 1,-1 5 0-16,-3 5 10 0,1 11-19 15,0 8 9 1,-3 10 0-16,-2 5 10 0,0 4 7 16,0 0-17-16,0 0 0 15,0 0-3-15,0 18-6 16,-4 2 9-16,-10 6 0 16,-4 6-6-16,0 6 13 15,3 3-7-15,-3 2 0 16,5-1 18-16,3 2-31 15,4-8 13-15,6-4 0 16,0-5-5-16,0-5 14 16,2-9-9-16,12-8 0 0,-3-1 11 15,4-4-30-15,1 0 19 16,-1 0-22-16,5-9 20 16,5-14-78-16,0-3 19 15,2-2-23-15,0 1-23 16,-6 1 55-16,-3 4 10 15,-5 5 42-15,-6 2 19 16,-4 7-11-16,-1 4 56 16,-2 4 14-16,0 0-72 15,0 8 7-15,0 18-4 16,-5 11 8-16,-4 3 28 16,3 4-25-16,6-3-19 15,0-10-1-15,0-4 14 16,15-15-8-16,3-7-6 15,0-5 0-15,0-5-6 0,2-20-12 16,0-3-85-16,0-2-4 16,2-3-2-16,3 4 57 15,0 0-4-15,-2-1 38 16,-2 4 18-16,-3 6 3 16,-5 2 68-16,-4 10 18 15,-2 4-25-15,-7 1 37 16,0 3-25-16,0 0-60 15,0 0 0-15,0 12 1 16,-2 5-10-16,-10 5 4 0,4 1 11 16,-1 4-4-16,4 0-13 15,2-4-5-15,3-2 17 16,0-3 0-16,0-8-17 16,0-6 0-16,8-4 23 15,-2 0-15-15,1 0-8 16,4-18 2-16,0-8 2 15,2-2 7-15,1-3-11 16,1 4 0-16,-1 4 18 16,-1 1-26-16,0 5 8 15,-1 5 0-15,-6 1 21 16,1 8-14-16,-3-2 12 16,-2 5 4-16,-2 0-4 15,0 0-7-15,0 0-12 16,0 0 0-16,0 0-4 0,0 0 4 15,0 0 0-15,0 0-1 16,0 0 11-16,0 0-12 16,0 0 2-16,0 0 0 15,0 0-16-15,0 0 25 16,0 0-9-16,0 0 0 16,0 0 13-16,0 0-16 15,0 0 3-15,0 0 0 16,0 0-4-16,0 0 14 15,0 0-10-15,0 0 13 16,0 0 6-16,0 0-6 16,0 0-13-16,0 0 4 0,0 0-8 15,0 0 5-15,-6 8-1 16,-3 10 0-16,-2 8 8 16,-2 6-11-16,0 12 3 15,-6 11 0-15,-1 13-5 16,-2 17 13-16,0 2-8 15,1 3 0-15,4-10 12 16,5-8-17-16,6-14 5 16,2-5 0-16,-1-9-4 15,-1-8 6-15,-4-12-2 16,-3-3 0-16,-1-7 15 16,-1-5-15-16,-3-4 0 15,3-5 5-15,-5 0 24 16,2 0-28-16,-2-9 19 15,2-9-16-15,0-4 19 0,9-6-23 16,7-8 0-16,2-8 3 16,9-5 4-16,25-9-7 15,10-1 0-15,9-2-1 16,3 2-7-16,2-4 2 16,0 1-14-16,-5 8-45 15,-3 6 43-15,-8 12-68 16,-6 4 11-16,-7 6 46 15,-5 8 8-15,-10 4 25 16,-6 6 5-16,-3 3 4 0,-5 5 56 16,0 0-42-16,0 0 2 15,0 0 5-15,0 0-11 16,0 0-19-16,0 0 0 16,0 0 11-16,0 0-13 15,0 8 2-15,-5 2 0 16,-1 7-9-16,-1 7 22 15,0-2-13-15,3 4 0 16,-3 2 10-16,3-2-14 16,0 0 4-16,1-11 0 15,3-6-6-15,0-9 9 16,0 0-3-16,9-9 0 16,14-20 10-16,1-1-28 0,-2-6 18 15,3 4-12 1,-3 6-1-16,1 4-8 0,-6 3 21 15,-3 7 0-15,-3 10 10 16,-3 2-35-16,-3 0 25 16,-2 0 0-16,-3 11-21 15,0 15 42-15,0 6-11 16,0-2-8-16,0 1 23 16,0-2-20-16,0-3-5 15,0-8 0-15,0-6-9 16,0-5 21-16,0-4-12 15,0-3 0-15,0 0 16 16,0-10-40-16,0-12-1 16,10-12-33-16,6-2 49 0,4 4-39 15,-2-3 32-15,-1 12 14 16,2 4-5-16,-6 3-5 16,-2 11 12-16,-2 0 0 15,0 5 0-15,-3 0 15 16,4 0-10-16,-2 5 33 15,3 13-34-15,3 4 67 16,-1 0-52-16,3 0 1 16,-3-2-2-16,3 1-5 15,-3-4-13-15,3-3 0 16,-5-8 21-16,5-6-48 16,-3 0 1-16,5 0-121 15,4-20-84-15,0-6-577 0</inkml:trace>
  <inkml:trace contextRef="#ctx0" brushRef="#br0" timeOffset="133276.67">11946 15918 384 0,'0'0'386'0,"0"0"-309"16,0 0 18-16,0 0-19 16,0 0-21-16,0 0-15 15,-14-44-26-15,-8 44-14 16,0 0 0-16,2 0 10 15,1 9-16-15,4 3 6 16,3 6 0-16,6 1 2 16,2-1 8-16,4 0-10 0,0-6 0 15,0-2 14-15,0-6-23 16,8-4 9-16,6 0 0 16,-3 0-1-16,1-13 11 15,-1 3-10-15,-3 2 24 16,6-1-19-16,-1 0 42 15,1 9-43-15,-3 0 1 16,2 0-9-16,-4 23 5 16,-2 9-1-16,-1 16 6 15,-6 6 12-15,0 12 2 16,0-4-4-16,0 1-15 16,-2-5 30-16,-4-12-16 0,-3-10-12 15,-1-7 4 1,2-14 15-16,-1-7-6 0,0-4-16 15,-7-4 5-15,-4 0 37 16,-5-12-39-16,-4-15 8 16,8-4 10-16,7-13-10 15,9-6 22-15,5-9-33 16,5-3 0-16,22 0-6 16,6 4 16-16,3 3-10 15,0 16 0-15,-7 4-41 16,-7 12 33-16,-13 0-17 15,-9 9-32-15,0 0-20 16,-16 7-106-16,-19-2-20 16,-10 1-228-16</inkml:trace>
  <inkml:trace contextRef="#ctx0" brushRef="#br0" timeOffset="133476.56">11081 15647 1048 0,'0'0'388'16,"0"0"-319"-16,0 0-18 15,0 0-40-15,0 0 1 16,0 0-2-16,0-14-10 16,0 19-28-16,-3 16-97 15,-7-3-351-15</inkml:trace>
  <inkml:trace contextRef="#ctx0" brushRef="#br0" timeOffset="136653.33">12541 15816 458 0,'0'0'162'16,"0"0"-48"-16,0 0-23 16,0 0 10-16,0 0-38 0,0 0-29 15,35-58 36-15,-35 58-39 16,0 0 18-16,0 0-13 16,0 0-36-16,0 0-2 15,0 26 1-15,0 15 1 16,-11 3 39-16,1 0-39 15,-2-3 0-15,3-1 4 16,1-8 11-16,0-4-15 16,2-7 0-16,-1-4 8 15,3-7-4-15,2-2-4 16,2-8 0-16,0 0 27 16,0-4-18-16,10-18-11 15,13-6 2-15,6 1-40 16,2 1 33-16,0 13-28 0,-2-1 24 15,0 9-5-15,-2 5 12 16,-5 0 4-16,-4 0 0 16,-7 19-1-16,-9-1-16 15,-2 3 2-15,-2 2 15 16,-27 0 6-16,-9-6 10 16,1 1 26-16,-3-4-24 15,5-10-11-15,12 1 14 16,7-5-21-16,7 0 0 15,5 0-5-15,4-9-13 16,0-9-76-16,6-4-152 0,19 0-481 16</inkml:trace>
  <inkml:trace contextRef="#ctx0" brushRef="#br0" timeOffset="139225.37">12881 15998 554 0,'0'0'351'16,"0"0"-203"-16,0 0-116 15,0 0-28-15,0 0 7 16,0 0-3-16,191-30-8 16,-162 21 0-16,-6 4 14 0,0-8-17 15,0 4 3 1,-4-5 0-16,1 2 0 0,3-3 2 15,-3-1-2-15,-2 3 0 16,-8 2 16-16,-2-1-19 16,-6 6 3-16,-2-2-3 15,0-1-10-15,0 9-12 16,-12-5 17-16,-5 5-5 16,-6 0 26-16,-1 0-10 15,-3 5-3-15,1 8 0 16,-1 1-9-16,2 5 26 15,5 2-9-15,1 5 1 16,2 1 8-16,4 5 11 16,6 3-22-16,5-2 1 0,2-3 26 15,0-2-25-15,2-2-1 16,16-10 8-16,3-7-13 16,5-4 39-16,6-5-35 15,5-12-5-15,7-13 14 16,-1-4-6-16,2-1-9 15,0-2 0-15,-3 0 13 16,-3 5-25-16,-3 1 12 16,-9 9 0-16,-7 6-4 15,-5 1 8-15,-3 8-4 16,-5 2 0-16,-1 0 17 16,-4 0-19-16,3 0 2 15,-2 0 0-15,-3 9 16 0,0-2-9 16,0 3 7-16,0-1-9 15,0-1 14 1,0-3-13-16,0-5-6 0,0 5 2 16,0-5-5-16,0 0 12 15,0 0-9-15,0 0 0 16,0 0-11-16,0-14-5 16,0-4 8-16,0-3 7 15,0-1-21-15,0 6 26 16,0 5-4-16,0 0 0 15,0 10 13-15,0 1-29 16,0 0 16-16,0 0-25 0,-3 0 7 16,-10 12 18-1,-6 9 0-15,6 1 25 0,-5 7-19 16,7 5 24-16,5-2-30 16,4-2 8-16,2-2 15 15,0-10-23-15,15-5 0 16,7-4 17-16,3-9-1 15,0 0-1-15,4-4-15 16,2-18 3-16,2-2-19 16,5-10-2-16,0 2-28 15,0 0 40-15,-2 2-24 16,-5 3 30-16,-4 10 0 16,-10 6 1-16,-5 3-10 15,-6 8 9-15,-1 0 0 0,1 0-10 16,1 12 28-16,-2 2 11 15,-1 8-8-15,-4-4-17 16,0-4 30-16,0 0-34 16,0-1 0-16,0-6 3 15,0-1 9-15,0-1-12 16,0-5 0-16,0 0 15 16,0 0-10-16,0 0-5 15,0-5-20-15,0-13-19 16,2-4-27-16,0 5 43 15,-2-8 1-15,0 6-3 16,0 5 10-16,0 3 15 16,0 7 0-16,0 4-3 0,-6 0 17 15,-6 0-9-15,-1 4-5 16,-3 18 9-16,-3 0-1 16,-2 6-7-16,-3-1 5 15,3 5 20-15,2-2-19 16,5 1 20-16,7-6-20 15,5-1 10-15,2-6-8 16,0-4-9-16,5-4 3 16,9-10 2-16,1 0-5 15,5 0-7-15,5-18-2 16,-2-9-36-16,4-4 44 16,-2-1-31-16,-2 6 32 15,-3-3-29-15,-3 8 35 16,2 5-6-16,-7 9 0 0,-3 3 11 15,-6 4 7 1,-3 0-18-16,0 0 4 0,0 14 12 16,0 13 1-16,-12-4 26 15,2 7-17-15,0 1-21 16,4-3 31-16,6-3-36 16,0-2 3-16,0-9 7 15,9-5 10-15,4-4-20 16,5-5 0-16,-3 0 19 15,4-5-23-15,-2-18 4 16,6-3-47-16,-1-6 30 16,5-4-56-16,-3 6 40 15,5-2 30-15,-2 1-6 0,-3 7 1 16,-1 6 8-16,-10 6 0 16,-4 2 13-16,-4 8-1 15,-5 0 3-15,0 2-15 16,0 0 20-16,0 10-17 15,0 8 20-15,0 5-9 16,0-2 3-16,-8 2-1 16,2-2-15-16,1 2-1 15,5-4 24-15,0-3-21 16,0-1-3-16,11-7 0 16,5-4 4-16,3-4 10 15,-2 0-14-15,3-2 0 16,3-18-17-16,-4-2 17 0,2-4-35 15,-1-3 31-15,-1 4-17 16,0 6 18-16,-6 1 3 16,-4 10 0-16,0 0 13 15,-5 6-17-15,-2 2 4 16,-2 0 0-16,0 10 8 16,0 12-6-16,0 5 32 15,0-6-23-15,0 0 4 16,0-5-7-16,0-7-8 15,0 0 0-15,0-9-1 0,2 0 18 16,12 0-17 0,6-18 0-16,7-8 12 0,4-6-27 15,6-5-1-15,2 7-32 16,3-6 44-16,0 2-15 16,-1 5 19-16,-4 4 0 15,-8 11 17-15,-8 6-17 16,-12 8 0-16,-5 4 0 15,-4 22 7-15,0 4 4 16,-2 3 0-16,-14-1-11 16,-4-3 20-16,0-5-24 15,-3-2 4-15,2-8 0 16,2-1-8-16,4-9 19 16,6-4-11-16,4 0 2 15,3-22 19-15,2-1-18 16,0 1-3-16,0 9 0 0,2-2 29 15,3 11-27-15,-3 0 24 16,0 4-7-16,0 0 1 16,1 0-8-16,-1 0-12 15,3 0 0-15,-3 0 1 16,4 14 1-16,-1 0-2 16,-1 6 0-16,1-1 21 15,-2-1-21-15,1 0 0 16,2-9 1-16,3 1-11 15,7-5 13-15,9-5-3 16,6 0 0-16,4-15-5 0,3-7 1 16,0 1 4-16,-9-4 0 15,-2 4-16-15,-5-2 19 16,-7 5-3-16,-1 1 0 16,-3 3 15-16,-2 2-19 15,2 1 4-15,-2 2 0 16,-3 6-7-16,-1-3 7 15,-5 3 0-15,0 3-7 16,0 0 1-16,0 0 4 16,0-5 2-16,-9 5 0 15,0 0-10-15,1 0 10 16,-4 0 0-16,1 0-7 16,-5 8 3-16,1 14 4 15,1 6 0-15,6 2 5 0,3 3-14 16,5-8 9-16,0-1 0 15,0-10 6-15,13-1 16 16,10-9-22-16,4-4 10 16,2 0-2-16,4 0 11 15,-2-9-19-15,2-9 0 16,5-10-7-16,-1-2-24 16,0-6-15-16,-6 0-39 15,-4-3-116-15,-4 2-167 16</inkml:trace>
  <inkml:trace contextRef="#ctx0" brushRef="#br0" timeOffset="140291.73">16687 15770 366 0,'0'0'167'0,"0"0"16"0,0 0-40 16,0 0-34-1,0 0 7-15,0 0-70 0,-9-70 16 16,6 65-15-16,3 5-29 16,0 0 52-16,-2 0-44 15,0 0-23-15,0 0 21 16,-7 0-14-16,-5 10-10 15,-3 16 0-15,-1 6 20 16,5 2-30-16,3-2 10 16,8-2 0-16,0 2-5 15,2-10 19-15,0 1-14 16,0-9 0-16,16-10 6 16,5-4-17-16,4-9 11 15,2-18-19-15,0-8 14 16,-2-5-44-16,-10 4 49 0,-3-4 0 15,-10 8 4-15,-2 2-8 16,0 11 4-16,0 6 0 16,-7 9 60-16,0 4-57 15,3 0 14-15,-3 0-17 16,3 4 7-16,0 10-20 16,4 4 13-16,0-2 0 15,0 0-7-15,13-4 9 16,13-3-2-16,10-9 4 15,7 0 20-15,3 0-25 16,4-9 1-16,-9-13-24 16,0 0 16-16,-7-3-27 0,-11-1 35 15,-4 5-2-15,-9-7 7 16,-2 6-9-16,-6 0 4 16,-2 1 0-16,0 3 29 15,0 4-27-15,0 6 25 16,-4 7-12-16,4 1 8 15,-6 0-26-15,-2 0 3 16,-5 17 0-16,-3 12-21 16,1 10 28-16,-1 14-7 15,3 5 0-15,-1 10 13 16,5 2-19-16,-2 6 6 16,-5 5 0-16,1-1-3 15,-3 0 5-15,0-7-2 0,9-15 0 16,7-23 19-1,2-12-28-15,0-19 9 0,8-4-46 16,11 0 12-16,1-27-131 16,-3-5-172-16,-3-8-337 15</inkml:trace>
  <inkml:trace contextRef="#ctx0" brushRef="#br0" timeOffset="140456.63">16961 15950 1042 0,'0'0'160'16,"0"0"-15"-16,0 0-98 0,0 0-9 16,0 0-25-1,0 0 2-15,212-117-30 0,-172 100-35 16,-7-2-173-16,-8 3-188 16</inkml:trace>
  <inkml:trace contextRef="#ctx0" brushRef="#br0" timeOffset="142922.39">2113 17205 139 0,'0'0'77'16,"0"0"-8"-16,0 0 68 15,0 0 6-15,0 0 53 16,0 0-92-16,0 0-13 15,0 0 7-15,0 0-48 16,0 0 14-16,0 0-14 0,0 0-31 16,0 0 45-16,4 0-31 15,1-10-1-15,3-6-24 16,4-7 13-16,1 0-21 16,-2-7 0-16,3 1 9 15,-3 3-10-15,-3 0 1 16,2 8 0-16,-6 1-3 15,0 3 15-15,-1 5-12 16,-3 3 0-16,0 6 4 16,0-4-4-16,0 4 0 15,0 0 0-15,0 0-8 16,0 0-15-16,0 0 22 0,0 0-18 16,0 4 14-16,-13 11-5 15,-3 6 10 1,0 5 0-16,0 2-9 0,1 8 17 15,6 0-8-15,4-5 0 16,5-3 15-16,0-7-32 16,0-2 17-16,16-11 0 15,4 0-1-15,2-8 9 16,5 0-8-16,-2-8 5 16,0-10-1-16,-2-8-8 15,-2-6-26-15,-3 0-1 16,-5-7 31-16,-4 4-48 15,0-2 42-15,-4 5 2 16,-3-3 7-16,0 12-7 16,-2 0 4-16,2 11 0 0,0 7 22 15,0 1-19-15,-2 4 17 16,0 0-20-16,0 0-35 16,0 9 19-16,0 18-12 15,0 9 28-15,0 5 46 16,0 3-38-16,0-5 16 15,0 6 2-15,0-6-18 16,0-2 21-16,-2-9-29 16,0-3 1-16,-2-11-5 15,4-5 21-15,0-6-17 16,0-3 0-16,0 0 16 16,0 0 5-16,0-3-21 15,8-20-8-15,11-9-12 0,-2 3-26 16,5-3 43-1,1 1-6-15,0 7-21 0,-4 2 14 16,-3 10 15 0,-7 7 1-16,-1 0-9 0,-6 5-1 15,4 0 2-15,-2 0 3 16,0 10 5-16,1 12 1 16,-5 0 19-16,0 5-13 15,0-6 10-15,0 2-3 16,4-5-14-16,2-8 0 15,4 2 12-15,3-10-3 16,5 2-4-16,6-4-2 0,8 0 18 16,1 0-9-16,1-11-6 15,-3-1-6-15,-6-2-39 16,-6-3 36-16,-3 2-25 16,-3-2 28-16,-4-5-19 15,0 3 26-15,-2 2-7 16,-3 0 0-16,-4 3 2 15,0 4-13-15,0 3 11 16,0 2 0-16,0 1-10 16,-2 4 10-16,-9 0 0 15,-3 0-2-15,3 0-19 16,-5 12 10-16,8 11 4 16,3 0 7-16,5 8-1 15,0 0 15-15,3-4-14 16,17-1 30-16,4-2-27 0,0-12 25 15,-1-2-28-15,0-7 2 16,-2-3-4-16,4 0-17 16,0-17-30-16,-3-15-110 15,-7-2-325-15</inkml:trace>
  <inkml:trace contextRef="#ctx0" brushRef="#br0" timeOffset="143174.24">2710 16941 793 0,'0'0'277'15,"0"0"-170"-15,0 0-30 16,0 0-40-16,0 0 31 16,0 0-61-16,114-35-7 15,-77 21 0-15,-3 5 22 16,-7 0-22-16,-7 4 0 15,-9 2-26-15,-5-1 22 16,-6 4-65-16,0 0-4 16,0 0-77-16,0 0-214 15,6 4 32-15</inkml:trace>
  <inkml:trace contextRef="#ctx0" brushRef="#br0" timeOffset="144788.99">4319 17186 236 0,'0'0'263'15,"0"0"-121"-15,0 0-47 0,0 0-18 16,0 0 38-16,0 0-47 15,0 0-13-15,2 0 36 16,6 0-66-16,1-9 2 16,-1-7-16-16,1-3 3 15,0-3-2-15,0-2-12 16,-3 2 0-16,2 0-10 16,-4 8 14-16,-2 2-4 15,-2 8 0-15,0 2-4 16,0 2-4-16,0 0-11 15,0 0 1-15,0 6 8 16,-4 8 5-16,-8 4 5 16,2 8 0-16,-2-4 6 0,1 5-18 15,2 1 12-15,3-6 0 16,4 0-10-16,-1-8 22 16,3-2-12-16,0-2 0 15,0-7 10-15,0-3-14 16,7 0 7-16,12 0-3 15,4 0 19-15,4-3-8 16,2-11-3-16,0-8-8 16,0 3 0-16,-4 2-7 15,-6 2 7-15,-5 3 0 16,-3 7-9-16,-5 5 11 16,2 0-3-16,-2 0 1 15,-1 0-32-15,-1 10 23 0,0 4 5 16,-2 2 4-16,-2 2-6 15,0-4 19-15,0 0-7 16,0 0 6-16,0-2 6 16,0-8-14-16,0 1-4 15,0-5 0-15,0 0 10 16,0 0 1-16,0 0 7 16,7-14-8-16,5-7-5 15,3-2-10-15,3 0-14 16,0-3 1-16,2 8 0 15,-2-4 25-15,-5 9-7 16,1 8 0-16,-8-4 4 0,1 9-7 16,-3 0 3-16,0 0-7 15,-2 0-2-15,2 9-4 16,-4 9 13-16,0 4 10 16,0-1 0-16,0 2 0 15,0-5-10-15,0-8 1 16,0 2 3-16,0-10-2 15,0 2-2-15,0-4 7 16,0 0 9-16,0 0-2 16,0 0-14-16,0 0-10 15,4-14-1-15,4-4-33 16,3-8 22-16,3 3 17 16,-1 5 3-16,1 0-5 0,-3 5 14 15,0 4-5-15,-2 4 47 16,-4 0-47-16,-1 5 30 15,-2 0-20-15,0 0-2 16,5 0-10-16,2 15 9 16,-2 2 8-16,1 5 26 15,1-3-43-15,1-5 12 16,0-2-8-16,1-6 11 16,1-2-6-16,3-4-9 15,-1 0-27-15,3-6 23 16,4-15-87-16,-1-2-11 15,-3-7-6-15,1 1-99 0,-5-5-63 16,-1 2 155 0,-5 4 115-16,-5-2 116 0,0 9 117 15,0-2-55 1,0 5-11-16,-2 4-93 0,5 6 1 16,-3 2-2-16,-2 6-42 15,0 0 22-15,0 0-51 16,0 0-1-16,0 0 4 15,0 0-1-15,0 0-8 16,0 9 0-16,0 17 4 16,0 15 15-16,-2 5-12 15,-9 10 2-15,-5 2 2 16,-2 7 15-16,-4 5-22 16,-1-2 0-16,0 7 13 15,0-8-7-15,3 0-6 16,2-9 0-16,7-14 1 0,8-16 12 15,3-14-26-15,0-6-8 16,0-8-100 0,14-8 1-16,6-20-84 0,-2-12-380 15</inkml:trace>
  <inkml:trace contextRef="#ctx0" brushRef="#br0" timeOffset="145022.91">5006 17115 383 0,'0'0'600'0,"0"0"-484"0,0 0-76 16,0 0-39-16,0 0 49 15,0 0-48-15,123-67 17 16,-108 67-19-16,-5 0 17 16,-8 0 6-16,-2 14-11 15,0 3 24-15,-7-3 31 16,-17 4-67-16,-10-5 20 15,-4-4-20-15,-7-5-135 16,-6-4-57-16,2 0-393 16</inkml:trace>
  <inkml:trace contextRef="#ctx0" brushRef="#br0" timeOffset="145178.57">4668 16852 748 0,'0'0'243'0,"0"0"-225"16,0 0-18-16,0 0-19 16,0 0-53-16,0 0-68 15,58 26-402-15</inkml:trace>
  <inkml:trace contextRef="#ctx0" brushRef="#br0" timeOffset="146875.43">5536 17080 10 0,'0'0'472'16,"0"0"-192"-16,0 0-166 15,0 0-17-15,0 0 4 16,0 0-71-16,6-6 17 15,-4 6-47-15,-2 0 2 16,0 0 21-16,0 0-20 0,0 0-3 16,0 0 0-16,0 0-7 15,0 0-1-15,0 10 8 16,0 2 0-16,0-5 10 16,0-4-8-16,0 2-2 15,0-5 0-15,0 0 14 16,0 0-14-16,0 0 4 15,0 0 5-15,0-5 16 16,0-5-22-16,0-6-3 16,0 2 0-16,-8 0 1 15,4-4-5-15,-2 6-6 16,-3-2 10-16,1 5-15 16,0 4 32-16,-1 1-17 15,3 1 22-15,-4 3-11 16,-1 0-19-16,-2 0 8 0,-7 3 0 15,2 11-19-15,-2 8 20 16,2 0-1-16,5 0 0 16,-1 4-6-16,3-2 6 15,5-2 0-15,4-3 3 16,2-7-2-16,0-2-1 16,0-7 0-16,0 2-9 15,0-5-28-15,8 0-15 16,13-5-44-16,3-16 71 15,5-11-10-15,-3-3 0 16,-1 7 35-16,-7 3-6 16,-7 11 23-16,-6 5 3 0,-3 9 46 15,-2 0-14-15,0 0-24 16,2 0-28-16,2 12 0 16,4 11 54-16,0 4-45 15,-1 4 25-15,1-4-24 16,2 0 0-16,-4-10 0 15,3-3-8-15,-3-5-2 16,0-6 4-16,-2-3 17 16,5 0-16-16,7 0 10 15,5-26-15-15,6-6-18 16,2-2-46-16,0-2 35 16,-2 0 25-16,0 10-5 15,0 3 9-15,-8 4 0 0,-5 7 7 16,-1 12 21-16,-6 0-14 15,4 0-13-15,0 12 55 16,1 7-35-16,-1 4 22 16,-3-7-27-16,-3-2-5 15,0-4-1-15,-5-6-4 16,0 0-4-16,0-4 8 16,0 0 3-16,0 0-13 15,0 0 0-15,0 0-13 16,-7-12 7-16,-2-8-65 15,2-2-6-15,1 0 74 16,1 1-59-16,-2 6 61 16,3-2-5-16,0 12 12 0,-1-2-6 15,3 7 3-15,0 0 2 16,-3 0-5-16,-4 3 6 16,-4 15-6-16,-1 5 3 15,1 3 7-15,1 1 16 16,6 5-16-16,2-1 10 15,4-5-5-15,0-3 4 16,6-5-19-16,19-1 7 16,0-7 12-16,1-7-6 15,-1 2-8-15,-1-5-2 16,3 0 18-16,2-8-15 16,0-14 3-16,2-6-8 15,-2-9 20-15,-2 3-26 0,-7-2 5 16,-7 0 0-16,-6 4-15 15,-2-2 28-15,-5 5-13 16,0 3 0-16,0 9 15 16,0 7-13-16,0 2-2 15,0 8 2-15,0 0 6 16,0 0 1-16,0 0-9 16,0 0 0-16,0 0-8 15,0 0-4-15,-5 8-2 16,-4 16 14-16,-6 5 3 15,-1 12 8-15,1-1-11 0,1 6 0 16,7-6 17 0,1-4-21-16,4-1 4 15,2-12 0-15,0-6-11 16,6-4 23-16,15-8-12 0,0-5 9 16,10 0 1-16,3 0-11 15,2-8 1-15,0-6-60 16,-3-8-43-16,-8-1-119 15,-4 2-400-15</inkml:trace>
  <inkml:trace contextRef="#ctx0" brushRef="#br0" timeOffset="147049.75">6053 17026 861 0,'0'0'289'0,"0"0"-172"16,0 0-22-1,0 0-30-15,0 0-62 0,0 0 20 16,214-58-34-16,-153 44 11 16,-10 1-136-16,-15 4-18 15,-16 1-425-15</inkml:trace>
  <inkml:trace contextRef="#ctx0" brushRef="#br0" timeOffset="150371.17">6722 17161 555 0,'0'0'375'16,"0"0"-271"-16,0 0-22 15,0 0 4-15,0 0-43 16,0 0 49-16,0 0-51 16,0 0-14-16,0 0 9 15,0 0-25-15,0 0 24 16,0 0-7-16,0 0-24 16,0 0 18-16,0 0-22 15,0 0 0-15,0 0-1 0,10 0-21 16,11 0-46-16,16-14-299 15</inkml:trace>
  <inkml:trace contextRef="#ctx0" brushRef="#br0" timeOffset="174948.99">7180 17610 257 0,'0'-8'128'0,"-3"0"-122"16,-4 6 26-16,1-3 12 16,2 2-26-16,-3 3 49 15,2-4-37-15,3-1 0 16,-5 5 35-16,3-3-55 16,-2 3 29-16,1-2 35 15,1 2-50-15,4 0 34 16,-3 0-38-16,3 0-8 0,0 0 20 15,0 0-19-15,3 0-12 16,30 0 23-16,16 0-15 16,17 5 12-16,17-5-21 15,11 0 0-15,3 0 7 16,4 0 3-16,-3 0-10 16,-8-5 0-16,-15-4 11 15,-19 6-20-15,-21 3 9 16,-19 0 0-16,-14 0-15 15,-2 0 14-15,0 0 1 16,-10 0 53-16,-11 14-50 16,1-2 56-16,-2-2-59 15,6 2 8-15,8-6-16 16,5 6-21-16,3 6-127 0,7-4-252 16</inkml:trace>
  <inkml:trace contextRef="#ctx0" brushRef="#br0" timeOffset="177010.54">8642 17387 225 0,'0'0'115'15,"0"0"-53"-15,0 0-62 16,0 0 56-16,0 0 15 0,0 0-53 16,9-66 48-16,-7 56-35 15,-2 1 13-15,0 6 17 16,0-3-23-16,0 3 39 15,0-2-19-15,0 5-42 16,0 0 32-16,0 0-48 16,0 10 0-16,0 24-16 15,-9 11 34-15,-7 4-18 16,-1 1 0-16,-1 3 10 16,3-7 3-16,1-6-13 15,5-7 0-15,3-10-6 16,6-14 19-16,0-4-13 0,0-5 0 15,8-5 13-15,24-20 24 16,9-17-37 0,2-7-61-16,-7 10 35 0,-9 7 5 15,-10 6 21-15,-3 11 2 16,-8 7 15-16,-1 4-6 16,-3 4-10-16,2 0-1 15,8 0 0-15,3 17 16 16,5 7-16-16,3 1 31 15,-4 8-22-15,0-3 7 16,-1 2-16-16,-3-11 0 16,-2-7 0-16,1-5 15 15,1-9-15-15,8 0 23 0,1-14-21 16,3-16 29-16,-2-10-31 16,-8-5 0-16,-7-1-3 15,-6 2 8-15,-4 4-5 16,0 8 0-16,-7 10 14 15,-13 9-9-15,-5 13-5 16,1 0 2-16,-1 5-5 16,3 22 20-16,4 4-17 15,10 10 0-15,5-7 12 16,3-7-8-16,0 0-4 16,9-13 0-16,16-5 6 15,4-9 4-15,8 0-10 16,3-9 21-16,1-27-8 0,-3-9-26 15,-5-5-10-15,-8-2-17 16,-10-2 36-16,-6 4-13 16,-9 6 17-16,0 4-1 15,0 8 12-15,0 9-10 16,0 11 18-16,0 8 5 16,0 4-6-16,0 0-18 15,0 18 0-15,0 17-2 16,-2 9 11-16,-5 10-1 15,0 0-8-15,-3 9 8 16,-2 4-11-16,-3 8 21 16,-4 1-11-16,0 0 0 15,1 5-2-15,2-14 9 16,7-15-14-16,5-20 0 0,4-18 8 16,0-14 7-16,0 0-13 15,8-22 26-15,13-15-27 16,1-8 12-16,-7 1-13 15,-3 4 0-15,-1 5-10 16,4-2 20-16,3 7-10 16,3 4 0-16,0 8 3 15,-5 8-7-15,-5 10 4 16,-1 0-8-16,-4 22 3 16,1 22-9-16,-3 2 14 0,3 2 3 15,0-3 9 1,6-13-10-16,3-11-2 0,3-7-14 15,6-14 7 1,6 0-95-16,5-4 17 0,2-24-54 16,0-7-48-16,-2 0 73 15,-5 3 50-15,-7 2 64 16,-6 2 6-16,-9 10 7 16,-4-1 29-16,-3 4 31 15,-2 1-9-15,0 4 48 16,0 2-55-16,-7 4-32 15,-4 4 13-15,-5 0-37 16,-4 0-1-16,-2 8 0 16,-4 18 13-16,-1 2-14 15,4 4 1-15,5 3 0 0,5-4 3 16,4-4 2 0,4-10-5-16,5-8 7 0,0-4 2 15,0-5-11-15,5-5 10 16,13-21-3-16,4-6 4 15,-1-3-9-15,-4 7 0 16,-1 12 1-16,-3 6 19 16,-2 6-20-16,5 4 0 15,0 0 7-15,1 21-12 16,1 10 15-16,-5-4 4 16,3 7 0-16,-1-13 1 15,2-4-10-15,0-17-5 16,3 0-15-16,3-9-7 15,-2-31-100-15,4-8-150 0,-2-6-156 16</inkml:trace>
  <inkml:trace contextRef="#ctx0" brushRef="#br0" timeOffset="177236.19">9980 17223 308 0,'0'0'313'16,"0"0"-155"-16,0 0-17 15,0 0-38-15,0 0-66 16,0 0-14-16,19-62-23 15,-19 80 0-15,0 12 35 16,5 5-20-16,0 11 7 16,1-3-3-16,1 3-11 15,-5 7-1-15,2-7-5 16,-4 2-2-16,0-8 0 0,0 0-5 16,0-13-32-16,-6-4-32 15,-3-9-138-15,3-10-30 16,-2-4-101-16</inkml:trace>
  <inkml:trace contextRef="#ctx0" brushRef="#br0" timeOffset="177404.58">9946 17522 551 0,'0'0'251'16,"0"0"-77"-16,0 0-105 16,0 0 42-16,0 0-4 15,0 0-71-15,5-41 3 16,32 38-37-16,13 3 7 15,2-5-18-15,9 5-68 0,4 0-49 16,4 0-69-16,0 0-168 16</inkml:trace>
  <inkml:trace contextRef="#ctx0" brushRef="#br0" timeOffset="178314.79">10733 17503 218 0,'0'0'341'15,"0"0"-248"-15,0 0-47 16,0 0 33-16,0 0-13 16,0 0 6-16,0 0-50 15,0 0-13-15,-7 0 6 0,-6-8-6 16,-5 3 15 0,0 1 27-16,-2-1-31 0,0 5 46 15,0 0-42-15,-2 0-10 16,-3 14 22-16,0 17-35 15,4 1 22-15,5 8-3 16,5-5-19-16,9 2 42 16,2-7-37-16,0-4-3 15,19-8 3-15,8-13 13 16,2-5-5-16,6-5-4 16,-3-28-2-16,-1-10-16 15,-6-6-20-15,-5 0-12 0,-5-8 4 16,-5 3-17-1,-6-8 53-15,-2 1-4 0,0 2 8 16,-2 9-1-16,5 9-1 16,-1 16-2-16,0 6 68 15,-1 14-50-15,-3 5 28 16,0 0-34-16,0 0-1 16,0 0-22-16,0 1 4 15,0 22 7-15,0 7 10 16,-11 6-7-16,2 4 3 15,-3 4 0-15,4 7 4 16,3-4 9-16,1 8-19 16,4-2 0-16,0 0 2 15,0-4 11-15,0-8-13 16,9-10 0-16,-1-8 12 0,0-14-10 16,-2-9-2-16,5 0 0 15,5-19 14-15,7-15-9 16,0-3-5-16,2-2 0 15,-5-1-8-15,-5 12-2 16,-1 1 10-16,-5 14 0 16,-5 5-10-16,1 8 17 15,-3 0-10-15,3 3 3 16,-3 24-15-16,7 9 15 16,-3 4 3-16,6-5-1 0,-3-2 11 15,-1-8-8 1,-1-2-5-16,-3-5 0 15,-1-10 17-15,-1-2-22 0,1-6 5 16,1 0 0-16,5-14 19 16,7-13-9-16,3-8-10 15,10-2 0-15,4 5-3 16,6 11-7-16,1 3 10 16,-7 6 0-16,-6 12-11 15,-9 0 10-15,-7 4 1 16,-2 22-5-16,-7 10 10 15,-2 0-10-15,0-4 5 16,-2 2 0-16,-18-2-3 16,-7-14 21-16,1-3-18 15,-3-15 0-15,4 0-98 0,4-33-72 16,11-12-158 0</inkml:trace>
  <inkml:trace contextRef="#ctx0" brushRef="#br0" timeOffset="178601.43">11388 17369 643 0,'0'0'144'16,"0"0"-80"-16,0 0 51 15,0 0-54-15,0 0-19 16,0 0-42-16,29-21 0 16,-29 35 32-16,0-2-27 15,0 1 26-15,0 1 26 0,0 8-28 16,0 4 36-16,0 6-50 15,0 13 4-15,4 16 42 16,13 8-45-16,0 15 12 16,3 6-6-16,-4-5-7 15,-5-15-8-15,-7-20-7 16,1-20 0-16,-5-20-11 16,0-10-42-16,-7-11-113 15,-20-40-74-15,-2-15-379 16</inkml:trace>
  <inkml:trace contextRef="#ctx0" brushRef="#br0" timeOffset="178774.95">11397 17566 434 0,'0'0'464'0,"0"0"-285"15,0 0-83 1,0 0-4-16,0 0 10 0,0 0-79 16,192-35 4-16,-156 35-18 15,-5 0 7-15,-7 0-12 16,-11 0-4-16,-3 0-31 15,-10 0-9-15,0 0-127 16,-14-9-33-16,-19-14-149 16</inkml:trace>
  <inkml:trace contextRef="#ctx0" brushRef="#br0" timeOffset="178932.86">10991 17277 911 0,'0'0'347'0,"0"0"-314"0,0 0-24 16,0 0 2-16,0 0 12 16,0 0-46-16,79 0-29 15,-31 16-194-15,2-2-111 16</inkml:trace>
  <inkml:trace contextRef="#ctx0" brushRef="#br0" timeOffset="179342.63">11714 17270 679 0,'0'0'333'0,"0"0"-220"15,0 0-65-15,0 0 60 0,0 0-62 16,0 0-26-16,51-35-9 16,-44 35-2-16,-3 0-13 15,-2 18 4-15,-2 10-8 16,0 7 5-16,0 0 3 15,0 1 0-15,-4 0 3 16,-2-10 14-16,0-8-17 16,0-7 0-16,6-8 13 15,0-3-8-15,0 0-4 16,0-26-1-16,0-14 0 16,16-10-48-16,3 1 38 15,2 3 4-15,-3 3 9 0,1 7-14 16,2 6 11-1,-3 11 0-15,-1 14-7 0,-1 5 26 16,-1 0-19-16,1 17 3 16,-5 15 1-16,0 5 31 15,-1-2-35-15,-2-3 0 16,-1-11 1-16,2-7-1 16,-2-3-44-16,1-11-183 15,6 0-498-15</inkml:trace>
  <inkml:trace contextRef="#ctx0" brushRef="#br0" timeOffset="180850.57">12644 17433 420 0,'0'0'220'16,"0"0"-145"-16,0 0 6 15,0 0 33-15,0 0-27 16,0 0-18-16,6-54-6 16,-4 49-40-16,1 5 60 15,-3 0-40-15,0 0-17 16,0 0-26-16,0 9 5 15,-14 17-5-15,-1 14 0 16,-4 6 16-16,8-1-7 16,5-5-8-16,4-1 3 15,2-8 3-15,0-7 6 0,0-12-13 16,0-2 0-16,0-6 8 16,0-4-6-16,2 0-2 15,9-30-32-15,7-10-18 16,9-3-40-16,6 8 90 15,-2 0-8-15,-2 13 14 16,-7 8-10-16,-2 6 4 16,1 8 0-16,-4 0 10 15,1 13-1-15,3 13-9 16,-2 2 31-16,4 4-20 16,-1 2 26-16,-2-10-27 15,0-2-8-15,-4-9 15 0,-3-10-8 16,-2-3-1-1,3 0 8-15,1-26 0 0,-1-4-18 16,-6-10 2-16,-5-1-19 16,-3 5 12-16,0 0-12 15,-9 9 19-15,-9 4 0 16,5 11 8-16,3 2 16 16,8 6 4-16,0 4-6 15,-2 0-20-15,1 23 8 16,3-2-10-16,0-3 0 15,0 1 15-15,5-10-15 16,13-1 0-16,1-8 2 16,2 0 7-16,1 0-9 15,3-3-11-15,0-16-27 0,-4 1-55 16,2 4 75-16,-5 2 10 16,-3 6 8-16,-1 6-13 15,-3 0 13-15,0 0 0 16,0 14-3-16,-4 8 6 15,-1 11 2-15,-1 1 14 16,-5-2-10-16,0-1 28 16,0-4-32-16,0-5-2 15,2-8-3-15,2-7 18 16,1-7-10-16,4 0-2 16,0 0-2-16,5-3 21 15,1-15-24-15,1-4-1 0,1-5 0 16,1-4-73-16,0 0 57 15,2-4 15-15,-2-2 2 16,-1 5-7-16,0-3 8 16,-5 12-2-16,0 1 10 15,-5 4 0-15,-5 9 12 16,0 2-5-16,-2 5-6 16,0 2 15-16,0 0-23 15,0 0-3-15,0 0 0 16,0 0-2-16,-9 0 2 15,-5 9 0-15,2 10 2 16,-2 3-11-16,5 9 18 16,3 8-9-16,1 3 3 15,5 2 10-15,0 1-13 0,9-5 0 16,11-8 13 0,2-10-10-16,-2-4-2 0,3-14-1 15,-2-4 9-15,2 0 3 16,-1-22-2-16,3-18-10 15,-5-6-21-15,-2-11 21 16,-2-1-34-16,-8-10 13 16,3 1 20-16,-2 2-15 15,1 11 16-15,-2 18 0 16,1 9 6-16,-5 18 9 16,1 4-12-16,-2 5 8 15,-1 0-9-15,-2 14 5 0,0 13-7 16,0 9 13-1,0 4-4-15,0 4 6 0,0 5-15 16,0 0 0-16,0 1 1 16,0-1 11-16,4-10-12 15,2-2 0-15,3-11 7 16,1-8-7-16,-4-10 0 16,1-8-41-16,1 0-28 15,0-20-83-15,-6-16-147 16</inkml:trace>
  <inkml:trace contextRef="#ctx0" brushRef="#br0" timeOffset="181027.46">13243 17191 899 0,'0'0'283'15,"0"0"-245"-15,0 0-38 16,0 0-13-16,0 0-13 15,0 0-25-15,114 26-220 16,-61-26-503-16</inkml:trace>
  <inkml:trace contextRef="#ctx0" brushRef="#br0" timeOffset="181436.04">14696 17183 185 0,'0'0'319'15,"0"0"-147"-15,0 0 8 16,0 0-65-16,0 0 22 16,0 0 5-16,-17-63-74 15,17 62 6-15,0-3-36 0,0 4-18 16,0 0 6-16,0 0-25 16,0 18-1-16,-3 14 0 15,3 12 9-15,-2 0-6 16,2 5-3-16,0 0 0 15,0-6 2-15,0-5-2 16,-3-11-4-16,-1-5-42 16,-4-8-57-16,-6-1-24 15,-1-13-57-15,-6 0-110 16,2 0-126-16</inkml:trace>
  <inkml:trace contextRef="#ctx0" brushRef="#br0" timeOffset="182312.73">14516 17333 699 0,'0'0'230'0,"0"0"-79"16,0 0-87-16,0 0-47 16,0 0 31-16,0 0-36 15,194-43-9-15,-148 34 11 16,-8-2-12-16,-7-1-4 16,-4-9 1-16,-9 1-48 15,-7-11 40-15,-4 1-30 16,-7-2 15-16,0 4 16 15,0-2 8-15,-5 9 0 16,-1 7 0-16,1 9 5 16,1 1 14-16,4 4-9 15,0 0-9-15,0 0-1 0,0 18 12 16,0 12-12-16,-2 6 41 16,-4 0-33-16,0 5 28 15,0 3-21-15,1-4-11 16,1 0 13-16,-2-4-6 15,0-5-10-15,0 1-1 16,2-11 14-16,-1-7-20 16,5-6 6-16,0-3-14 15,0-5 11-15,0 0-32 16,2-17 21-16,17-7-14 16,0-2-2-16,4 1 29 0,-1 2 1 15,-2 9 0 1,-2 0-1-16,-2 10 8 0,-5 4-7 15,-3 0 8-15,1 0 8 16,1 14-12-16,-6 16 14 16,0 6-1-16,-4 0 44 15,5-4-52-15,1-1 10 16,4-14 4-16,-2 2-13 16,-1-12 6-16,-5-5-16 15,0-2 0-15,0 0 25 16,6-2-22-16,2-19 7 15,9-14-10-15,2 3-50 16,4-3 36-16,4 3-17 16,2 1 28-16,-4 9-12 15,0 8 24-15,-12 6-9 0,-1 2 13 16,-3 6-9 0,0 0 22-16,2 6-12 0,6 11 0 15,-4 3 37-15,-1-1-46 16,-6 0 14-16,1-2-16 15,-3-2 16-15,0-6-21 16,-4 3 2-16,0-7 0 16,0 0-5-16,0-5 18 15,5 0-13-15,4 0 15 16,7-17-7-16,4-6-1 16,3 0-7-16,6-3-16 15,5 3 6-15,6 9 7 0,-5 2 3 16,-2 12 0-1,-12 0-7-15,-11 12 0 0,-5 13 5 16,-7 4-2-16,-3 0-6 16,-23-8 12-16,-12-4-4 15,-5-17-30-15,-3 0-200 16,-4-23-151-16</inkml:trace>
  <inkml:trace contextRef="#ctx0" brushRef="#br0" timeOffset="182466.66">15414 16987 807 0,'0'0'311'16,"0"0"-243"-16,0 0 4 15,0 0-42-15,0 0-30 0,0 0 0 16,-43 33-4 0,1 4-150-16,-13-5-214 0,-12-1-314 15</inkml:trace>
  <inkml:trace contextRef="#ctx0" brushRef="#br0" timeOffset="182659.94">14469 17406 844 0,'0'0'242'0,"0"0"-199"15,0 0 73-15,0 0 23 16,0 0-137-16,0 0 34 0,173-139-36 15,-110 116 11-15,-1 6-23 16,-6 2-89-16,-2 0-159 16,0 4-326-16</inkml:trace>
  <inkml:trace contextRef="#ctx0" brushRef="#br0" timeOffset="183228.31">16459 17070 153 0,'0'0'228'15,"0"0"-70"-15,0 0-62 16,0 0 52-16,0 0-43 16,0 0-36-16,154-71 2 15,-131 48-68-15,-5-7 27 0,-7-1-21 16,-7-1 10-16,-4-3-10 15,0 3-9-15,0 6 0 16,-11-2 5-16,2 10 3 16,2 5-2-16,3 10 23 15,2 1-28-15,0 2 4 16,-5 0-5-16,-7 14 0 16,-3 13 12-16,-6 14-4 15,1 7 17-15,-3 6 10 16,6 12-27-16,5 6 49 15,5 8-40-15,5 4-7 16,-1 3 14-16,-1 1-12 16,-1-4-3-16,-2-7-9 0,-2-9 15 15,-3-14-20 1,1-13 5-16,-1-16-16 16,4-7-22-16,-7-14-96 0,0-4 22 15,-3-9-150-15,-3-22-230 16</inkml:trace>
  <inkml:trace contextRef="#ctx0" brushRef="#br0" timeOffset="184301.05">16243 17307 833 0,'0'0'238'16,"0"0"-189"-16,0 0 5 15,0 0 2-15,0 0-28 16,0 0 25-16,328-90-53 0,-250 78 0 15,-11-2 0-15,-14 2 6 16,-12 6-6-16,-16-2 0 16,-10 4-5-16,-9-1-6 15,-6 5 11-15,0-2 0 16,0 2-12-16,0 0 7 16,0 0 0-16,0 0-4 15,0 11 5-15,0 10-6 16,0 5 10-16,-4 3 0 15,-5-3 2-15,3-3 1 16,0-2-3-16,6-3 0 16,0-8 16-16,0-1-16 15,0-6 0-15,0-3 0 0,0 0 28 16,6-3-24-16,9-16 5 16,7-11-9-16,-4 1 14 15,0 0-20-15,-7 0 6 16,-8 0-14-16,-3 0 5 15,0 8-5-15,-12-1 14 16,-11 7 0-16,0 8 10 16,-2 2-5-16,5 1 14 15,2 4-10-15,2 0 34 16,3 4-36-16,2 15 3 16,4 2-2-16,5 6 6 15,2 1-7-15,0 2-7 0,4-4 4 16,14-3 5-1,4-6-2-15,5-7-7 0,4-5 3 16,2-5 9-16,2 0 8 16,0-9-20-16,1-14 0 15,-3-12-6-15,-2 3-4 16,0-8-13-16,-4 0 18 16,-2-1-15-16,-3 5 18 15,-2 1 2-15,-4 4 0 16,-3 9-3-16,-2 5 3 15,-4 6 0-15,-5 8 2 16,-2 3 10-16,0 0-23 16,0 0 11-16,0 9-3 0,-14 17-9 15,2 0 14 1,-5 10-2-16,7 0 0 0,1 5 14 16,5 3-14-16,1 0 0 15,3-4 4-15,0-4-6 16,0-8 4-16,16-10-2 15,2-6 2-15,1-12 16 16,6 0-13-16,2-9-5 16,2-18 13-16,0-13-27 15,-2 0 14-15,-6-8-11 16,0-3 10-16,-5-7-27 16,-5-4 28-16,-3 1 0 0,-3 6 2 15,0 11-4 1,-1 22 2-16,-2 7 0 0,-2 15 9 15,0 0-3-15,0 0-6 16,0 15 0-16,0 11 1 16,0 6-6-1,0-1 8-15,0 6-3 0,-2 7 5 16,-2 0 10-16,-1 5-9 16,-2 0-5-16,1-1 6 15,1-2 6-15,1-2-13 16,2-7 0-16,0-11-5 15,2-12 13-15,0-6-18 16,0-8 9-16,19 0-83 16,10-13 21-16,4-10-122 15,-1-12-144-15,-5 0-236 0</inkml:trace>
  <inkml:trace contextRef="#ctx0" brushRef="#br0" timeOffset="184999.99">17618 17096 602 0,'0'0'269'16,"0"0"-163"-16,0 0-82 15,0 0 16-15,0 0 1 16,0 0-35-16,74 51 38 16,-61-29-39-16,1 0-2 15,-1-8 21-15,-4 0-12 16,3-6-9-16,-6 0 4 16,1-8 0-16,-3 0 16 15,-2 0-21-15,1-4 6 0,-3-15-6 16,0 2 7-16,0-9-9 15,-16 4 8-15,-9 3 0 16,1 2 24-16,4 9-22 16,2 1 15-16,9 4 28 15,5 3-45-15,4 0 17 16,0 0-25-16,0 0 13 16,0 0-13-16,0 0 1 15,9 0-1-15,2 0 4 16,2 0 22-16,-2 0-26 15,3 0 0-15,-3 0 15 16,-2 0-18-16,0 0 3 16,0 3 0-16,2 7-10 0,0 3 11 15,2-4-1 1,0 5 0-16,-1-2 10 16,-3-1-17-16,-7 1 7 0,-2-3-5 15,0 0-16-15,0-4 30 16,0 0-9-16,0-5 0 15,0 0 13-15,0 0-2 16,2-5-11-16,10-12 3 16,3-5-14-16,-1-2 7 15,-3 7 4-15,-1 3 0 16,-2 4 9-16,-2 10-17 16,5 0 8-16,5 0 0 15,4 2 6-15,2 19 8 16,3-3-10-16,-5 1-3 0,-3-2 21 15,-3-7-28-15,-7-2 6 16,-3-4 0-16,3-4 4 16,-1 0 11-16,6-4-15 15,3-18 0-15,1-5 16 16,-3 0-24-16,-3 1 8 16,-6-5 0-16,-4 7-10 15,0 2-3-15,0 4-35 16,-10 6-135-16,6 10-177 15,4 2-546-15</inkml:trace>
  <inkml:trace contextRef="#ctx0" brushRef="#br0" timeOffset="185162.95">18428 17016 858 0,'0'0'370'0,"0"0"-259"0,0 0-84 15,0 0-10-15,0 0-17 16,0 0-64-16,-65-29-207 15,38 41-614-15</inkml:trace>
  <inkml:trace contextRef="#ctx0" brushRef="#br0" timeOffset="186162.92">17587 17124 28 0,'0'0'91'15,"0"0"3"-15,0 0 32 16,0 0 23-16,0 0-4 16,0 0-3-16,25-18-40 15,-25 18-51-15,0 0 7 16,0 0-49-16,0 0 0 16,0 0-7-16,0 0 7 15,0 0-9-15,0 0 0 16,0 0-3-16,0 0-8 15,0 0 2-15,0 5 1 16,0-1 2-16,-2-4-3 16,-3 4 9-16,3-4 0 15,2 0 4-15,0 0 15 0,0 0-16 16,0 0-1-16,9 0 15 16,-1 0-7-16,0 0-5 15,-4 0 9-15,-2 0-13 16,-2 0 43-16,0-4-14 15,0 4 7-15,0-4 22 16,0-1-56-16,-2 5 17 16,-6-3-20-16,-2 3 13 15,-3 0-19-15,-3 0 6 16,1 3 0-16,-3 11-3 16,3 3 13-16,-2 2-10 15,5 8 0-15,0-1 6 0,7-4-2 16,5-4-4-16,0-4 0 15,0 0 2-15,12-6 16 16,1-3-17-16,0-5 8 16,-3 0-6-16,-4 0 22 15,3-20-25-15,-3-6 0 16,0-6-3-16,-6-1-68 16,0 5 24-16,-6 1 6 15,-11 14-1-15,-3 8 37 16,2 5-16-16,0 0 21 15,0 5-16-15,5 17 21 16,2 6-5-16,2 6 0 16,4-2-11-16,5-6-333 15</inkml:trace>
  <inkml:trace contextRef="#ctx0" brushRef="#br0" timeOffset="188178.73">18511 16825 167 0,'0'0'283'0,"0"0"-147"16,0 0-82-16,0 0-15 16,0 0 31-16,0 0-36 0,0 0 18 15,0 0-8-15,0 0-25 16,0 0 43-16,0 0-31 15,-5 0-7-15,-4 0 30 16,-2-3-46-16,-5 1 34 16,1-7-19-16,6 6-17 15,-1-3 32-15,8-6-14 16,2 6 16-16,0-11-8 16,2 3-20-16,17 5-12 15,1-4 0-15,0 8 19 16,4 5-41-16,-1 0-2 15,2 0 24-15,-4 2 2 16,-1 14 14-16,-3 2-16 16,-4-1 0-16,-3 2 0 15,-8 5-15-15,-2 2 12 0,0 9 3 16,-15-3-20-16,-9 3 38 16,-1 2-18-16,0-4 0 15,4-1 14-15,-4 0-23 16,2 3 9-16,4-3 0 15,1-4-4-15,9-2 18 16,5-8-14-16,4 0 0 16,0-6-25-16,0 2-86 15,0 0-165-15,0-2-249 16</inkml:trace>
  <inkml:trace contextRef="#ctx0" brushRef="#br0" timeOffset="188487.23">18513 17445 104 0,'0'0'376'16,"0"0"-233"-16,0 0-122 15,0 0-13-15,0 0 46 16,0 0-21-16,-34 95 36 16,32-63-9-16,2-6-45 15,0-5 38-15,0-2-33 16,15-15 5-16,14-4 38 15,9 0-38-15,-1-9 9 16,-4-14-29-16,-12-7 11 16,-11 2-31-16,-10 2 15 0,0-1-14 15,-16 14 2-15,-15 0 2 16,-5 13 10 0,-1 0-3-16,-2 8 13 0,4 14-27 15,-1 4 1-15,7 6-198 16,0-1-257-16</inkml:trace>
  <inkml:trace contextRef="#ctx0" brushRef="#br0" timeOffset="192048.61">8559 18235 32 0,'0'0'192'16,"0"0"-131"-16,0 0-47 15,0 0-6-15,0 0 25 16,0 0 53-16,-49 0-14 0,47 0 1 15,0 0-29-15,0-4-26 16,-3 4 7-16,1 0-17 16,-5 0-7-16,-2 0-1 15,0 0 12-15,-3 0 4 16,-1 0-3-16,-1 0 0 16,1 0 35-16,-4 0-45 15,2 0 17-15,1 0 8 16,-1 0-12-16,3 0 24 15,1 0-34-15,3 0-3 16,6 0 14-16,0 0-11 16,4 0 21-16,0 0 17 15,0 0-29-15,0 0 24 0,0 0-32 16,0 0-6 0,0-3 25-16,6 3-13 0,4-5-1 15,3 5-1-15,3-1 8 16,-1 1-21-16,5-3 2 15,0 3 0-15,2-2 6 16,3-1-3-16,2-2-3 16,4 1 2-16,2 1 10 15,1 0-13-15,3-1 1 16,2 0 0-16,1 0 0 16,2 0 8-16,3 3-8 15,-3-4 0-15,3 5 11 16,-5-4-14-16,-3 4 3 0,-1-4 0 15,-1 4-6-15,-3-4 11 16,2 4-5-16,-3-2 0 16,2-2 16-16,1-4-32 15,1 4 16-15,3-2 0 16,5-2 4-16,-1 4 4 16,3-1-8-16,-3 0 0 15,0 1 8-15,1-1-8 16,-6 2 0-16,1 3 4 15,5-4-10-15,-3 2 12 16,2-1-6-16,7-2 0 16,3 1 4-16,0-2 1 15,4-2-5-15,0 4 3 0,-6-2-6 16,-2 5 14-16,-3-6-11 16,-7 7 0-16,-5 0 9 15,-4 0-11-15,0 0 2 16,2 0 0-16,5 0 0 15,5 0 9-15,3-5-9 16,5 5 3-16,0-3 10 16,0-1-13-16,-3 4 0 15,2-2 2-15,-9 2-8 16,2 0 12-16,-5 0-6 16,-1 0 0-16,3-3 10 15,7 3-10-15,-1 0 0 16,8 0 0-16,-1-5-6 0,2 1 13 15,3 0-7-15,0-3 0 16,-5 4 9-16,0-1-9 16,-6-1 0-16,-1 2 0 15,-1 1-9-15,-1-2 13 16,3 4-4-16,2 0 0 16,0 0 4-16,-1-5-4 15,1 5 0-15,0-3 5 16,0 3-20-16,-1 0 20 15,1-4-5-15,0 4 0 16,-2-6 12-16,1 6-14 16,1 0 2-16,1-4 0 0,0 4-8 15,1 0 17 1,0 0-9-16,0 0 0 16,3 0 7-16,-4 0-7 15,4-4 0-15,2 4 1 0,-4 0-4 16,2-4 3-16,-5 2 0 15,-5-3-4-15,3 2 24 16,-3-1-24-16,0-1 4 16,5 5 0-16,0-3-8 15,2-3 16-15,0 1-8 16,0 2 0-16,0-3 5 16,-2 2-5-16,0-4 0 15,-7 4 2-15,-3-1 1 16,-2 5-3-16,-4-5 0 0,2 1-9 15,-2 4 23-15,5-5-14 16,-1 1 0-16,1 3 3 16,5-8-14-16,-2 1 11 15,1 4 0-15,3-6-4 16,1 7 21-16,4-2-17 16,2-1 0-16,2-2 4 15,-3 4-9-15,0-2 5 16,-2 2 0-16,-1 0-4 15,-3-4 16-15,1 2-12 16,-1 2 0-16,-3-4 5 16,2 2-5-16,1 3 0 15,1-2 0-15,3 1-8 0,0 1 18 16,2-4-10-16,-3 3 0 16,1 0 10-16,1-1-22 15,-4 5 14-15,-2-5-2 16,-1-3 0-16,-2 4 5 15,3-2-5-15,6 6 0 16,5-3 4-16,0 3-6 16,5-5 2-16,2 5 0 15,-2 0-10-15,3-4 21 16,-5 1-11-16,-3 0 0 16,-1-1 6-16,-4 4-15 15,0-4 9-15,-2 4 0 16,1 0-1-16,-3-4 12 15,3 4-11-15,2 0 0 0,2 0 10 16,1 0-14-16,2-5 4 16,1 0 0-16,1 5-7 15,-1-4 16-15,4 4-9 16,1 0 0-16,2 0 9 16,3 0-16-16,-1 0 7 15,1 0 0-15,-5 0-7 16,-2 0 10-16,-2 0-3 15,-5 0 0-15,1 0 15 16,1 0-21-16,0 0 6 16,5 0 0-16,3 0-1 0,-3 0 15 15,4-5-14 1,-2 5 0-16,-4-3 15 0,0-1-25 16,-7 2 10-1,-2-1 0-15,-5-2-6 0,-9 1 20 16,-2-2-14-16,-6-2 0 15,0 4 15-15,-1-1 3 16,3 0-17-16,1 1 1 16,4-1 16-16,4 2-6 15,-1 3-12-15,-1 0 0 16,-5-4 15-16,-9 4-26 16,-7-2 11-16,-6 2 0 0,-3 0 2 15,1-4 14 1,0 4-16-16,1 0 0 0,-2-4 17 15,3 4-19-15,-5-4 2 16,0 4 0-16,-2 0 0 16,0 0 12-16,0 0-12 15,0 0 0-15,0 0 3 16,0 0-5-16,2 0 2 16,-2 0 0-16,3 0 2 15,0 0 12-15,-3 0-14 16,4 0 7-16,2 0 5 15,5 0 4-15,1-4-16 16,-3 4 0-16,-3 0 4 0,4 0 9 16,-2-2-13-1,5 2 0-15,5 0 15 0,5 0-15 16,1-5 0 0,3 5 0-16,-3 0-7 0,-1 0 18 15,-8 0-11-15,-3 0 0 16,-6 0 11-16,-4 0-19 15,-2 0 8-15,0 0 0 16,0 0-11-16,0 0 21 16,0 0-10-16,0 0 0 15,0 0 11-15,0 0-23 16,0 0 12-16,0 0 0 16,0 0-3-16,0 0 11 15,0 0-8-15,0 0 0 0,0 0 12 16,0 0-29-1,0 0 17-15,0 0 0 0,0 0-11 16,0 0-10-16,-31 0-54 16,-29 0 9-16,-34 0-211 15,-35-3-355-15</inkml:trace>
  <inkml:trace contextRef="#ctx0" brushRef="#br0" timeOffset="193968.74">8435 16999 69 0,'0'0'51'15,"0"0"-15"-15,0 0 32 16,0 0 18-16,0 0 24 16,0 0-23-16,0 0-26 15,-5 0 2-15,3 0-37 0,2 0 16 16,0 0-4-16,0 0-18 16,0-5 47-16,0 1-40 15,0 1-22-15,0-4 44 16,0 3-43-16,0 1 21 15,0-2 4-15,0 1-22 16,0 1 40-16,0 0-44 16,0 3-4-16,0 0 29 15,0 0-23-15,0 0-6 16,0 0-1-16,-2 0 0 16,2 0-11-16,-3 0-1 15,-1 10 12-15,-1 12-7 16,-1 8 16-16,-3 2-9 0,5 0 0 15,-1 8 14-15,0 1-17 16,1 3 3-16,4 0 0 16,-2 5 5-16,2 0 2 15,0-3-7-15,0 2 0 16,0-7 13-16,2-1-13 16,2-8 0-16,1-3 0 15,0 0-4-15,-3-3 11 16,-2-3-7-16,0-2 0 15,0 4 6-15,0 0-6 16,0 1 0-16,0 7 1 16,0-8-5-16,0 3 8 0,-2-6-4 15,-1 0 0-15,3-3 8 16,0-7-11-16,0-2 3 16,0 2 0-16,0-2-5 15,0-3 10-15,0 4-5 16,0 3 0-16,0-2 13 15,0-3-18-15,0 0 5 16,0 1 0-16,0-6-5 16,0 0 6-16,0-4-1 15,0 5 0-15,0 0 10 16,0 2-14-16,0 5 4 16,0-5 0-16,0 5-6 15,-2-6 14-15,-1 3-8 16,3-4 0-16,0 2 9 0,0-2-14 15,0 2 5-15,0-5 0 16,0 7-6-16,0 2 11 16,0-4-5-16,0 7 2 15,0 4 11-15,0-2-14 16,3-1 1-16,4 6-10 16,4-7 2-16,7 0-147 15,8-10-145-15</inkml:trace>
  <inkml:trace contextRef="#ctx0" brushRef="#br0" timeOffset="197710.99">8410 17004 95 0,'0'0'234'15,"0"0"-192"-15,0 0-17 16,0 0-20-16,0 0 17 16,0 0 49-16,-6 0-30 15,6 0 2-15,0 0-16 0,0 0-27 16,0 0 36-16,0 0-12 15,0 0 14-15,0 0 14 16,0 0-37-16,0 0 9 16,4 0-9-16,11 0 3 15,10 0 14-15,2 0-32 16,4 0 0-16,4 0 20 16,-1 0-9-16,4 0-11 15,2-5 9-15,2 5-2 16,1-5-1-16,1 5-6 15,-1 0 0-15,-5 0-9 16,-1 0 21-16,1 0-12 16,-2 0 0-16,6-4 5 15,4 1-7-15,4-4 2 0,8 3 0 16,0-4-2-16,2 1 10 16,-2 0-8-16,-4 3 0 15,-8 0 11-15,-3 4-11 16,-7 0 0-16,4 0 0 15,2 0-8-15,9 0 22 16,7 0-14-16,9-5 5 16,7 5 15-16,1 0-16 15,2 0-4-15,-11 0 0 16,-5 0-10-16,-6 0 12 16,-8 0-2-16,0 0 0 15,-7 0 18-15,0 0-20 0,0 0 4 16,0 0 3-1,7-5 43-15,2-2-41 0,2-4 13 16,3 8-19-16,-3-6 16 16,-4 9-20-16,-3-6 3 15,1 6 0-15,-3-5-5 16,1 2 12-16,-3 3-7 16,2-4 0-16,1 4 6 15,-1-5-6-15,5 0 0 16,-5 1 0-16,3-1-4 15,-3 2 9-15,-2-1-5 16,1 2 0-16,-4-2 17 16,1 0-21-16,2 0 4 0,7-2 0 15,5-2-11-15,6-4 24 16,-1 1-13-16,1 2 0 16,-4 1 13-1,-7 0-19-15,-1 1 6 0,-1 4 0 16,2-1-5-16,0-5 14 15,-1 8-9-15,1-3 0 16,2-1 1-16,0-3-1 16,3 3 0-16,2-4 6 15,3 4-4-15,6 0 12 16,1-2-14-16,5-2 0 16,-2 3 9-16,0-2-24 0,-5 0 15 15,0 2 0 1,-4 2 3-16,0 1 9 0,-4-4-15 15,-4 3 3-15,-4-4 0 16,-1 2 9-16,1-2-9 16,6 4 1-16,4-5-13 15,6 4 22-15,5-7-10 16,-3 6 0-16,1-2 14 16,-9-2-19-16,-3 6 5 15,1-4 0-15,-3 3-8 16,5-4 16-16,0 6-8 15,-1-4 0-15,-4 0 4 16,-4-2-9-16,-3 3 5 16,-3-2 0-16,-3-1-1 15,0 0 9-15,0-1-8 0,6 2 0 16,0 0 8 0,4-3-12-16,1 4 4 0,2-3 0 15,0 1-10-15,3 2 30 16,0 1-20-16,-2 2 0 15,0-4 19-15,-3 1-21 16,2 4 2-16,-4-1 0 16,0-1-2-16,0 1 7 15,-5 3-5-15,1-3 0 16,-3 4 14-16,-1-5-12 16,7 2-2-16,2-2 0 15,6 4 13-15,4-7-5 16,2 3-5-16,0 0 3 15,2 0 7-15,1 5-8 0,-1-3-5 16,1 3 0-16,1-4-1 16,2 4 14-16,0-5-13 15,3 3 0-15,2-1 19 16,3-1-19-16,-1-1 0 16,-3 1 3-16,-5-1 0 15,-7-4 4-15,-8 5-7 16,-2-1 2-16,-6-4 18 15,-7 6-19-15,-4-8-1 16,4 3 3-16,0-4-7 16,9 6 7-16,10-1-3 15,4 0 0-15,6 3 13 16,3 4-13-16,-2-3 0 0,-5-2 5 16,-9 1-16-16,-9-2 12 15,-8 2-1-15,-10 0 0 16,-3-5 11-16,-1 4-11 15,0-2 0-15,4-4 1 16,8 8-11-16,3-8 12 16,4 2-2-16,-2 6 0 15,-1-6 15-15,-5 4-16 16,-2 1 1-16,-6 0 0 16,-4-4-7-16,-1 2 7 15,-1 2 0-15,4-2-1 16,1 2 10-16,7 4-9 0,7-5 0 15,2 5 1-15,-1 0-13 16,4 0 12-16,-8 0 0 16,-1-3 0-16,-12 3 11 15,-7-4-11-15,-2-1 0 16,-4 5 1-16,4 0-2 16,-2-5 1-16,7 5 0 15,1 0-5-15,3 0 12 16,5 0-7-16,-2 0 0 15,-4 0 3-15,-5-4-7 16,-5 4 4-16,-3 0 0 16,-4 0-5-16,2 0 13 15,0 0-8-15,0 0 0 0,0 0 1 16,5 0-2-16,2 0 1 16,3 0 0-16,-1 0-9 15,-2 0 13-15,-2 0-4 16,-3 0 0-16,-3 0 7 15,-1 0-18-15,0 0 11 16,1 0 0-16,1 0-12 16,1 0 19-16,1 0-7 15,-2 4 0-15,1-4 6 16,-3 5-16-16,5-2 10 16,0 3 0-16,1 2-7 15,4-4 14-15,1 6-7 0,0-4 0 16,1 2 9-1,-3-4-15-15,-3 0 6 0,-2-4 0 16,-4 0-3-16,-2 0 12 16,0 0-10-16,0 0 1 15,0 0-22-15,0 0 8 16,0 0 13-16,0 0 1 16,0 5-9-16,0-2 19 15,2 3-10-15,0 4 0 16,-2-2 10-16,2 4-21 15,-2-2 11-15,0-1-17 16,0 4 0-16,0 1 27 16,0 5-10-16,0-2 0 0,0 1 12 15,-2 3-12 1,0-3 0-16,0 0 0 0,0-1-8 16,2-2 20-16,-6 2-12 15,4-3 0-15,-2 3 12 16,0 1-19-16,1-4 7 15,-1 4 0-15,2 0-11 16,2 0 22-16,0-5-11 16,0 4 0-16,0 1 13 15,-2-4-22-15,0 4 9 16,-3-4 0-16,2 2-5 16,-1-2 14-16,2 0-9 0,0-2 0 15,-1 2 6 1,-1 0-16-16,2 4 10 0,0 0 0 15,-2 1-2-15,1-2 6 16,3 1-4-16,-2-2 0 16,2-1 12-16,-3-1-16 15,1-2 4-15,0 5 0 16,2-2-8-16,0-1 17 16,0-2-9-16,0 2 0 15,0 0 7-15,0-2-15 16,0 2 8-16,0-5 0 15,0 4-12-15,0 1 11 16,0-2 1-16,0-2 0 16,0 4 15-16,0 2-19 15,0-5 4-15,0 3 0 0,0-2-10 16,0-3 22-16,0 4-12 16,0-3 0-16,0-3 6 15,0 3-14-15,0 3 8 16,0-4 0-16,0 1-9 15,0 6 16-15,0-5-7 16,0 1 0-16,0-3 13 16,0 0-18-16,0 1 5 15,0-3 0-15,0 0-10 16,0 1 16-16,0-4-6 16,0 0 0-16,0 2 12 15,0-3-24-15,0 6 12 0,0 1 0 16,0 4-4-1,0-1 6-15,0-4-2 0,0 3 0 16,0-2 11-16,0 2-16 16,0-2 5-16,0-2 0 15,0 6-3-15,0-5 3 16,0-4 0-16,0 3-1 16,0 2 11-16,0-1-11 15,0 0 1-15,0-1 0 16,0 1-9-16,0-4 19 15,-2-1-10-15,-1 0 0 16,1 5-3-16,0-4 1 16,2 0 2-16,-2 4 0 15,0 4 1-15,0 0 5 16,-1 0-6-16,3-3 0 0,-2-3 16 16,2 4-25-16,0-7 9 15,-2 0 0-15,-1 0-5 16,1-2 8-16,0 2-3 15,0-4 0-15,2 3-3 16,-3-3-9-16,1 0 12 16,0 5 0-16,0-5 1 15,-2 4 10-15,-1-2-11 16,1-2 0-16,-3 3 16 16,0-3-23-16,3 0 7 15,-3 0 0-15,1 0 6 16,-2 0-2-16,0 0-4 0,-1 0 3 15,2 0 16-15,-2 0-17 16,0 0-2-16,-1 0 1 16,-9 0-9-16,-10 0 16 15,-24 0-8-15,-32 0 0 16,-44 0-3-16,-50 0-2 16,-50 0-162-16,-43 0-277 15</inkml:trace>
  <inkml:trace contextRef="#ctx0" brushRef="#br0" timeOffset="200505.86">7886 17423 6 0,'0'0'137'0,"0"0"-56"16,0 0-43-16,0 0 25 16,0 0 25-16,0 0-32 15,0 0 24-15,34-49-71 16,-32 44 25-16,0 5 4 16,-2 0 1-16,0 0 23 15,0 0-50-15,0-4-6 16,0 4-6-16,0 0 12 15,0 0-12-15,0 0 8 16,0 0 8-16,-4 0-25 16,-1 0 9-16,-1 0-1 15,-1 0-6-15,2 0 7 0,-1 0 0 16,4 0 0-16,2 0 14 16,0 0-17-16,0 0 3 15,0 9 0-15,15 4 13 16,5-3-8-16,5 2 9 15,0 2-13-15,-4-5 11 16,-3-4 11-16,-7 3-23 16,-7-4 0-16,0-4-4 15,-4 5 2-15,0-4 2 16,4 3 0-16,-2-4 6 16,2 5-5-16,1-2-1 15,1-3 0-15,-2 0 16 16,4 4-1-16,1-4-5 0,-3 0 10 15,0 2-14-15,0-2 8 16,-2 5-14-16,0 3 0 16,1-4-5-16,-1 5 10 15,0 0-5-15,1-4 0 16,0 4 1-16,-3-5-1 16,-2-1 0-16,0-3 1 15,0 2-24-15,0-2 31 16,0 0-8-16,0 0 3 15,0 0 10-15,0 0-8 16,0 0-5-16,0 0 0 16,0 0 0-16,0 0 13 0,0 0-13 15,0 0 2-15,0 0 12 16,0 0-1-16,0 0-4 16,0 5-7-16,0 3-2 15,-20 6 21-15,-28 22-21 16,-16 12 0-16,-16 24 0 15,-11 4-149-15,0 0-591 16</inkml:trace>
  <inkml:trace contextRef="#ctx0" brushRef="#br0" timeOffset="201264.74">7928 17374 73 0,'0'0'82'16,"0"0"-52"-16,0 0 49 15,0 0 2-15,0 0 30 16,0 0-35-16,5-31-61 15,-3 27 45-15,-2-2-32 16,2 2 11-16,-2 4 10 16,0 0-31-16,0 0 32 0,0 0-50 15,0 0-14 1,0 0-4-16,0 10-7 0,-4 16 25 16,-9 6 13-16,2 8 1 15,-1 1-1-15,1-2-13 16,3 5 2-16,-2 1-13 15,4 1-16-15,1 2-133 16,1-8-148-16</inkml:trace>
  <inkml:trace contextRef="#ctx0" brushRef="#br0" timeOffset="201626.54">7935 17486 56 0,'0'0'51'0,"0"0"-21"15,0 0 36-15,0 0 43 16,0 0-9-16,0 0-13 16,0-5-31-16,0 5-10 15,0 0 19-15,0 0-65 0,-7 0 8 16,-3 18 5-16,-4 5-7 16,1 7 3-16,0 2-7 15,-1 3 8-15,3 2-20 16,4-7-56-16,2-5-148 15,3-13-181-15</inkml:trace>
  <inkml:trace contextRef="#ctx0" brushRef="#br0" timeOffset="201850.41">8026 17455 356 0,'0'0'123'0,"0"0"-123"15,0 0-8-15,0 0 8 16,0 0 1-16,0 0 1 16,-35 97 30-16,20-65-32 15,3-6 5-15,1-6-2 16,2 0 0-16,0-10-6 16,5 0-46-16,1-10-85 15,3 0 64-15,0-10 15 16</inkml:trace>
  <inkml:trace contextRef="#ctx0" brushRef="#br0" timeOffset="202032.24">7982 17478 99 0,'0'0'62'16,"0"0"-35"-16,0 0-21 16,0 0-5-16,0 0 42 15,0 0-19-15,-78 92-20 16,69-82 21-16,0-3-18 15,7 0-7-15,2-7 0 16,0 0-16-16,2-10-16 16,18-16-75-16</inkml:trace>
  <inkml:trace contextRef="#ctx0" brushRef="#br0" timeOffset="202191.15">7982 17478 35 0,'60'-127'174'16,"-60"127"-159"-16,0 0-15 0,0 0 4 15,0 0 4-15,0 0-5 16,-85 157 8-16,70-125-10 16,4-11-1-16,6-2-40 15,1-7-110-15</inkml:trace>
  <inkml:trace contextRef="#ctx0" brushRef="#br0" timeOffset="202383.76">8049 17437 68 0,'0'0'228'0,"0"0"-167"16,0 0-54-16,0 0-7 0,0 0 19 15,0 0 28-15,-34 66-15 16,22-52-28-16,2 0 10 16,6-1-14-16,4-9 1 15,0 0-6-15,0-4-48 16,2 0-5-16,14-4-31 15,1-8-39-15,1-7 4 16</inkml:trace>
  <inkml:trace contextRef="#ctx0" brushRef="#br0" timeOffset="202520.7">8049 17437 17 0,'33'22'151'0,"-33"-22"19"16,0 0-134-16,0 0-7 16,0 0-20-16,0 0 3 15,0 0-3-15,-135 193-9 0,103-149-255 16</inkml:trace>
  <inkml:trace contextRef="#ctx0" brushRef="#br0" timeOffset="208082.68">1435 15366 49 0,'0'0'31'0,"0"0"-6"15,0 0 33-15,0 0-10 16,0 0-11-16,0 0 26 0,0 0-38 16,0-24 7-16,0 19-3 15,2 5-17-15,0-5 26 16,0 1-33-16,1 1 11 16,0 3 3-16,-3 0-15 15,2 0 6-15,0 0-10 16,2 0-23-16,5 17 19 15,5 11 2-15,-1 6 2 16,1 3 7-16,-1-10-1 16,-3 4 14-16,0-10-20 15,-1-3 1-15,-3-8-3 16,-2-6-17-16,-1-4-100 16,-3 0-41-16,0 0 69 15</inkml:trace>
  <inkml:trace contextRef="#ctx0" brushRef="#br0" timeOffset="208306.07">1540 15337 60 0,'0'0'60'16,"0"0"-24"-16,0 0-29 16,0 0 4-16,0 0-11 15,0 0 0-15,27 20 2 16,-21-3 22-16,3-1-13 15,-2 2-2-15,-3 0 3 16,1-3-7-16,-3-2-10 16,0-9-26-16,-2 0-94 15</inkml:trace>
  <inkml:trace contextRef="#ctx0" brushRef="#br0" timeOffset="209547.66">1540 15337 19 0,'62'51'6'0,"-62"-51"35"16,0 0 0-16,0 0-6 15,0 0 2-15,0 0-31 16,7-58-6-16,2 58-3 16,2 0 3-16,4 16 0 15,4 7-8-15,-2 0 8 16,3 0 2-16,-4-2 0 16,-5-9-1-16,-2-2-1 15,-5-10-17-15,-4 0 2 0,2 0 15 16,-2 0 0-16,0-12 14 15,0-5-11-15,6-6 7 16,-4 0-8-16,2 0 8 16,-2 0-9-16,0 2 6 15,3 7-7-15,-3 6 0 16,0 5 6-16,2 3-12 16,2 0-12-16,0 11-3 15,3 3 10-15,-1 4 22 16,4-4-11-16,-3 0 8 15,-3-7-7-15,-1-2 9 16,-3-5-10-16,-2 0 0 0,0 0 25 16,0 0-18-16,0-4 10 15,0-6-9-15,0-6-6 16,0 2 16-16,2 4-18 16,1 1-10-16,1 2 5 15,1 7-2-15,-1 0 6 16,0 0-3-16,5 0 0 15,0 0 2-15,-2 4 2 16,-1 0 0-16,-3 0-2 16,-1-4 12-16,0 0-10 15,0 0 2-15,3 0 3 16,-3-8-3-16,1-9-2 16,-3 2 0-16,0-3-9 0,2 0 6 15,-2-1 3 1,2 3 0-16,2 6 1 0,1 5-6 15,1 5 2-15,2 0 1 16,-2 0-7-16,3 10-9 16,-1 3 13-16,0 2 4 15,-2-3 2-15,-2-8 8 16,-1-1-9-16,-1-3 3 16,0 0 2-16,-2 0 1 15,0 0 13-15,0-2-15 16,0-10 1-16,0 5-9 15,0-7 4-15,0 6-5 0,0 4 1 16,2 4-17 0,0 0 19-16,4 0-2 15,0 0-25-15,0 12 26 0,3 2 3 16,3 0 0-16,-1-7 11 16,-1 0-10-16,0-3-1 15,-8-4 14-15,3 0-12 16,-5 0 21-16,0 0-22 15,0-11 8-15,0-3-11 16,0 2 2-16,0-1 0 16,0 0 0-16,0 5 0 15,0 3 0-15,0 5 0 16,0 0-23-16,2 0 12 16,2 13-3-16,5 5 10 15,2-1-3-15,-2-2 14 0,-2-2 3 16,0-8-10-1,-3-1 3-15,-2-1 8 0,-2-3-11 16,0 0 20 0,3 0 40-16,-3-7-43 0,0-6 2 15,2-1-19-15,-2-1 6 16,0-2-16-16,0 3 12 16,0 6-2-16,0 1 0 15,0 7-4-15,0 0-41 16,0 16 36-16,6 11-13 15,-1 0 22-15,1 4 16 16,-1-9-14-16,4-8 7 0,-5-1 2 16,1-13-9-16,-3 0 2 15,0 0 5-15,-2 0 3 16,5 0 15-16,-3-5 3 16,0-11-30-16,1-2 1 15,-3-1-1-15,0 4 0 16,0 3-11-16,0 8 2 15,0 4-2-15,0 0-37 16,0 11 44-16,0 21 4 16,2 5 1-16,4 7-1 15,-1-2-11-15</inkml:trace>
  <inkml:trace contextRef="#ctx0" brushRef="#br0" timeOffset="213332.54">18432 15994 45 0,'0'0'100'0,"0"0"-69"15,0 0 5-15,0 0 7 16,0 0 6-16,0 0 25 15,0 0-15-15,36-37 42 16,-27 30-50-16,-2-2 34 0,1 4-19 16,1-4-31-1,5-3 20-15,4-2-33 0,13-8-10 16,13-6 33-16,23-12-39 16,22-13 0-16,19-22-1 15,21-12 8-15,20-21-13 16,14-14 0-16,15-11-11 15,1-3 2-15,-3-2 4 16,-14-2-16-16,-17 0 20 16,-18 4-29-16,-19 18 30 15,-17 21 0-15,-22 27 6 16,-25 17-10-16,-17 19 11 16,-17 14-7-16,-8 10 14 15,-2 3-3-15,0 4 11 0,0 3-20 16,0 0 9-16,0 0-15 15,0 0 4-15,0 0 0 16,0 0-11-16,0 0 23 16,0 0-12-16,0 0 9 15,0 0 2-15,0 0 15 16,0-2-19-16,0-2 3 16,0-1-1-16,0 4 10 15,0-3-19-15,0 4 7 16,0 0 1-16,2 0 15 15,-2 0-21-15,2 0-2 16,0-2 16-16,7-3 2 0,11-2-10 16,14-11-8-16,15-4 5 15,18-9 6-15,22-7-11 16,24-10 0-16,21-10-4 16,22-14 16-16,14-16-12 15,5-16 0-15,8-17 4 16,0-9 0-16,-3-9-4 15,-6-3 0-15,-4 3-7 16,-3 6 1-16,-1 6 3 16,0 7 3-16,0 4-12 15,-8 5 1-15,-14 14 11 16,-18 10 0-16,-24 14-9 16,-19 15 11-16,-21 10-5 15,-14 11-1-15,-5 11-28 16,-9 5 25-16,-3 3-17 0,-2 4 5 15,2-2 9-15,-2 1 4 16,-2-2 6-16,0-2 0 16,-3 1 4-16,-4-1-7 15,0-3 3-15,-7 4 0 16,-1 0-10-16,-3-1 27 16,-3 2-17-16,-2-3 0 15,-1 1 14-15,-1 4-10 16,2-6-4-16,4 1 0 15,-4 0-8-15,2 0 28 16,1-1-20-16,-3 0 0 16,4-4 10-16,-4-3-6 0,0-8 2 15,3-1 13 1,-3-4 19-16,0-1-22 0,4-1-16 16,0-6 1-16,5-4 21 15,3 0-14-15,-1 2-8 16,6 2 0-16,-3 1-15 15,-1-1 29-15,6 2-14 16,-1-6 0-16,5-3 17 16,2-5-28-16,-3-2 11 15,5-1 0-15,-2-2-14 16,-2 8 29-16,0 0-15 16,-4 7 0-16,-3 9 18 15,-3 11-33-15,-1 7 15 0,-5 8 0 16,0 1-18-1,-1 0 35-15,-4-2-17 0,-2-4 0 16,1-1 18 0,-1-8-31-16,1 2 13 0,0-6 0 15,1-2-18-15,1-3 32 16,-1 2-14-16,2 0 0 16,-4 5 21-16,0 2-34 15,0 1 13-15,3-2 0 16,5-5-19-16,1 2 33 15,3-3-14-15,1-2 0 16,-1-1 20-16,-1 1-35 0,-1 4 15 16,-1 0 0-1,-2 10-15-15,-2 2 26 0,-2 9-11 16,-5 6 0-16,0 2 19 16,-2 2-38-16,0 1 19 15,0-2 0-15,5 1-14 16,-1-1 22-16,-2 2-8 15,3 1 0-15,-5 0 19 16,0 2-36-16,0 0 17 16,0 0 0-16,0 0-31 15,0-2 39-15,0 0-8 16,0 1 0-16,0-6 10 16,2-3-19-16,1-5 9 15,5-8 0-15,3-7-21 16,5-6 31-16,7-2-10 0,0-4 0 15,4-2 23-15,2-4-38 16,-2-8 15-16,0-2 0 16,4-9-24-16,0-4 21 15,5-1 3-15,9-1 0 16,6 0 8-16,2 3-16 16,3 4 8-16,-6 2 0 15,-11 3-23-15,-5 6 31 16,-7 6-8-16,-9 9 0 15,-5 5 3-15,-9 9-20 16,-4 1 17-16,0 5 0 16,0 6-32-16,0 2 40 0,0 5-8 15,0 2 0 1,0-2 20-16,0-2-33 0,-2 1 13 16,0-1 0-16,-3 1-24 15,1 5 30-15,0-1-6 16,-1-1 0-16,-4 2-6 15,-2 1-7-15,-5 2 13 16,-5 0 0-16,-4 0-25 16,0 0 32-16,5 0-7 15,5 0 0-15,3 0 16 16,1 0-23-16,0 3 7 16,-3 10 0-16,-3 2-18 15,-5 5 22-15,-5 5-4 0,0-4 0 16,0 6 18-1,2-5-23-15,6 4 5 0,-2 1 0 16,1-4-17-16,1 1 21 16,-4-6-4-16,0 1 0 15,4-8 19-15,5 0-19 16,6-6 0-16,5-2 1 16,1-2-16-16,2-1 15 15,0 0 0-15,0 0-2 16,0 0 28-16,0 0-33 15,0 0 7-15,0 0 0 16,0 0-15-16,11 0 25 0,12-6-10 16,10-8 0-16,9-2 18 15,3 0-18-15,3 4 0 16,-5-2 4-16,-5 6-24 16,-3 0 24-16,-3 1-4 15,1 0 0-15,-6 0 21 16,-2 0-26-16,-9 3 5 15,-8 3 0-15,-3 1-11 16,-1 0 11-16,2 5 0 16,6 19-9-16,5 6 18 15,6 11-9-15,10 3 0 16,19 5 2-16,15 6-33 16,-1-3-160-16,-12-14-223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25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7507,'0'0'14919,"116"3"-14519,-60-3-400,4 0 337,6 0-337,8-6-224,3-6-1089,4-14-5186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8:03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22 1649,'0'0'5079,"0"-3"-4948,10-16-656,-9 22 770,-1 1 0,-1-1 1,1 0-1,0 1 0,-1-1 1,0 0-1,0 0 0,0 1 1,0-1-1,0 0 0,-1 0 1,-2 4-1,2-2 130,-6 13 196,-1-1 0,0 0 1,-2-1-1,0 0 0,0 0 0,-1-2 1,-17 17-1,29-31-620,-1 0 0,1 0-1,0 0 1,0 0 0,0 0 0,-1 0 0,1 0 0,0 0-1,0 0 1,0 0 0,-1 0 0,1 0 0,0 0 0,0 0-1,0 1 1,-1-1 0,1 0 0,0 0 0,0 0 0,0 0-1,0 0 1,0 0 0,-1 1 0,1-1 0,0 0 0,0 0-1,0 0 1,0 0 0,0 1 0,0-1 0,0 0 0,0 0-1,0 0 1,-1 1 0,1-1 0,0 0 0,0 0 0,0 0-1,0 1 1,0-1 0,0 0 0,0 0 0,0 0 0,1 1-1,-1-1 1,0 0 0,0 0 0,0 0 0,0 0 0,0 1-1,0-1 1,0 0 0,0 0 0,0 0 0,0 0 0,1 1-1,-1-1 1,0 0 0,13-4-4123,1-10-2102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8:42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0 310 3858,'5'0'11761,"7"-5"-9721,-6-8-1704,0 0-1,-1-1 1,-1 0 0,0 0 0,-1 0-1,0 0 1,0-17 0,2-2-160,26-108 142,-30 138-187,-1 2 10,0 32-373,0 433 851,0-464-611,1 0-1,-1 1 1,0-1 0,1 0-1,-1 0 1,0 0 0,1 0-1,-1 0 1,0 0 0,1 0-1,-1 0 1,0 0 0,1 0-1,-1 0 1,1 0 0,-1 0-1,0 0 1,1 0 0,-1-1-1,0 1 1,1 0 0,-1 0-1,0 0 1,1 0 0,-1-1 0,0 1-1,0 0 1,1 0 0,-1-1-1,0 1 1,0 0 0,1-1-1,9-18-12,0 1 0,-1-2 0,-2 1 0,7-24-1,10-23-205,-7 23 157,3 0 1,1 2 0,43-61-1,-61 100-106,-2 13-637,-3 77 631,4 112 622,-2-199-447,0 0 0,0 0 1,0 0-1,0 0 0,1 0 0,-1 0 0,0 1 0,0-1 0,1 0 0,-1 0 0,1-1 0,-1 1 0,1 0 0,-1 0 0,1 0 0,-1 0 0,1 0 0,0 0 0,0-1 0,-1 1 0,1 0 0,0-1 0,0 1 0,0 0 0,0-1 0,0 1 0,0-1 0,0 0 0,0 1 0,0-1 0,0 0 0,0 1 0,1-1 0,0 0 16,0 0 0,0-1 0,0 1 0,0 0 0,-1-1 0,1 1 0,0-1 0,0 0 0,-1 0 0,1 1 0,0-1 0,-1 0 0,1-1 0,-1 1-1,1 0 1,-1 0 0,0-1 0,1 1 0,0-3 0,16-22 44,-2-2 0,-1 0 1,18-45-1,-16 33-42,23-38 0,-27 55-25,-10 16 8,0 1 0,0-1 0,1 1 0,0 0 0,0 0 0,1 0 0,0 1 0,0-1 0,0 1 1,0 0-1,10-6 0,-14 11 6,-1 31-64,-1 12 291,8 60 0,-6-93-201,0 1-1,1-1 1,1 0-1,0 0 1,0 0-1,1 0 1,0-1-1,1 1 1,0-1-1,0 0 1,9 10-1,-12-17-22,0 0 0,0 0 1,0 0-1,0-1 0,0 1 0,1-1 0,-1 1 1,0-1-1,1 0 0,-1 0 0,1 0 0,-1 0 0,1 0 1,0 0-1,-1-1 0,1 1 0,0-1 0,-1 0 1,1 0-1,0 0 0,0 0 0,-1-1 0,1 1 0,0-1 1,-1 1-1,1-1 0,0 0 0,-1 0 0,5-2 1,1-1-16,-1-1-1,0 1 1,0-1 0,-1 0 0,1-1 0,-1 0 0,0 0 0,6-8 0,100-143-5094,-102 142 3948,32-48-5261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8:43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261 611 4466,'0'0'10520,"3"15"-9459,3 5-715,-3-12-72,-1 0-1,1 0 0,-2 0 0,0 0 1,0 1-1,0-1 0,-1 11 0,1-56 2039,0 14-2007,-1-1 0,-3-26 1,2 42-301,0 1 0,-1-1-1,0 1 1,0 0 0,0 0 0,-1 0 0,-1 0 0,1 0 0,-1 1 0,0-1 0,-6-7 0,7 12 15,1 1-1,0-1 1,-1 1 0,1-1 0,-1 1-1,1 0 1,-1 0 0,0 0-1,0 1 1,1-1 0,-1 0-1,0 1 1,0 0 0,0 0-1,1 0 1,-1 0 0,-4 1 0,3-1-16,-1 0 0,1 1 0,-1 0 0,1 0 0,-1 0 0,1 0 1,0 1-1,0 0 0,-1-1 0,-5 5 0,1 3-1,0 1 0,0 0 0,1 0 0,0 0 0,1 1 0,0 0 0,1 1 0,0 0 0,-7 19 0,0 5-27,2 0 0,-7 42 0,12-36 63,2 0 0,2 62 0,2-97-34,0-5-4,0-1 0,0 1 0,0 0 0,1-1 0,-1 1-1,1 0 1,-1-1 0,1 1 0,-1 0 0,1-1 0,0 1 0,0-1-1,0 1 1,0-1 0,0 0 0,0 1 0,0-1 0,0 0 0,0 0 0,1 1-1,-1-1 1,0 0 0,1 0 0,-1-1 0,1 1 0,-1 0 0,1 0-1,0-1 1,-1 1 0,1-1 0,0 1 0,-1-1 0,1 0 0,0 0-1,-1 0 1,1 0 0,0 0 0,0 0 0,-1 0 0,1 0 0,0-1-1,2 0 1,2 0 17,1 0-1,0-1 0,0 0 0,-1 0 1,1 0-1,-1-1 0,0 0 0,1-1 1,-2 1-1,8-6 0,7-10 16,-1-1 0,-1-1 0,-1 0 0,-1-1 0,-1-1 0,20-42 0,-5 0-19,30-95 0,-38 91 3,-3-1 0,-3-1-1,-3 0 1,-4-1 0,1-104 0,-10 175-19,0 12-161,1 13 151,-1 22 20,-2 0-1,-7 50 0,-3-6 22,5 1 0,5 112-1,2-135-20,0-64-6,0-1 0,0 1 0,1-1 0,0 1 0,-1-1 0,1 0 0,0 1 0,1-1 0,-1 0 0,1 0 0,-1 1 1,1-1-1,0 0 0,0-1 0,0 1 0,1 0 0,-1-1 0,1 1 0,-1-1 0,1 0 0,0 1 0,0-1 0,0-1 0,0 1 0,0 0 0,0-1 0,0 1 0,1-1 1,-1 0-1,0 0 0,1-1 0,-1 1 0,1-1 0,5 1 0,6 1 3,0-1 1,0-1-1,0 0 1,0-1-1,0 0 1,0-1-1,-1-1 1,1 0-1,-1-1 1,0-1-1,0 0 1,20-10-1,-16 4-9,0-1-1,-1 0 1,-1-1 0,0-1-1,0 0 1,-2-1 0,0-1-1,16-23 1,-17 20 6,0 0 0,-2-1 1,0 0-1,-1-1 0,-1 0 1,-1 0-1,-1-1 0,-1 0 0,-1 0 1,0-1-1,-2 0 0,-1 1 1,-1-43-1,-1 64-2,0 0-1,0 0 1,-1 0 0,1 0 0,0 0 0,0 0 0,0 0-1,-1 0 1,1 1 0,0-1 0,-1 0 0,1 0-1,-1 0 1,1 0 0,-1 1 0,0-1 0,1 0-1,-1 0 1,0 1 0,1-1 0,-1 0 0,0 1 0,0-1-1,0 1 1,1-1 0,-1 1 0,0 0 0,0-1-1,0 1 1,0 0 0,0-1 0,0 1 0,0 0-1,0 0 1,0 0 0,0 0 0,0 0 0,-1 0-1,0 0-7,0 1 0,0-1 0,0 0-1,0 1 1,0-1 0,0 1-1,0 0 1,0 0 0,0 0-1,0 0 1,1 0 0,-1 0 0,0 0-1,1 0 1,-1 1 0,1-1-1,-1 0 1,1 1 0,-3 2-1,0 5 2,1-1-1,-1 1 0,2 0 0,-1 0 0,1 0 0,0 0 0,1 1 0,-1 15 0,6 77 15,-3-95-3,0-1-1,1 1 1,0 0-1,0-1 1,0 1-1,1-1 1,0 0-1,1 0 1,-1 0-1,1 0 0,0-1 1,0 1-1,1-1 1,0 0-1,0 0 1,7 5-1,-8-7-4,-1-1 1,1 1-1,0-1 0,-1 0 1,1 0-1,0 0 0,0 0 1,1-1-1,-1 1 0,0-1 1,0 0-1,1-1 0,-1 1 0,1-1 1,-1 0-1,0 0 0,1 0 1,-1 0-1,1-1 0,-1 0 1,0 0-1,1 0 0,-1 0 1,0-1-1,0 0 0,7-3 0,-2-2 8,0 0 0,-1-1 0,1 0-1,-2 0 1,1-1 0,-1 0-1,11-19 1,38-77 51,-54 99-58,18-42 141,-2-1 0,-2 0-1,-2-2 1,-3 1-1,8-85 1,-17 259 171,-18 35-246,-11 179-12,19-68-103,-26 572-388,33-829-1570,1-27-1061,0-6 1471,0-49-3726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8:44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12790,'0'0'7691,"45"-29"-6968,141-85-378,-179 110-306,1 0 0,-1 0 1,1 1-1,0 0 0,0 0 1,14-2-1,-20 5-33,0 0-1,0-1 0,0 1 1,0 0-1,0 0 1,0 1-1,0-1 1,0 0-1,0 1 1,0-1-1,0 1 0,-1-1 1,1 1-1,0 0 1,0 0-1,0 0 1,2 2-1,-1 0 2,-1 1 1,0-1-1,1 1 0,-1 0 0,-1-1 1,1 1-1,0 0 0,-1 0 0,0 0 1,0 0-1,0 1 0,0-1 0,-1 0 1,1 5-1,0 1 41,1 7-9,0 0 0,-1 0 0,-1 0-1,-1 0 1,0 0 0,-1 0-1,-7 24 1,6-29-9,-1-1 1,-1 0-1,1-1 0,-2 1 0,0-1 0,0 0 1,0-1-1,-1 1 0,-1-1 0,0 0 1,-14 11-1,16-14-30,-1-1 0,0 1 0,0-2 0,0 1 1,0-1-1,-1 0 0,0 0 0,0-1 0,0 0 0,0-1 1,0 0-1,0 0 0,-1-1 0,1 1 0,-12-1 0,18-1-63,0 0-1,0-1 0,1 1 0,-1 0 0,0 0 1,1-1-1,-1 1 0,0-1 0,1 1 0,-1-1 1,1 0-1,-1 1 0,1-1 0,-1 0 0,1 0 1,-1 0-1,1 0 0,0 0 0,0-1 0,-1 1 0,1 0 1,0-1-1,0 1 0,0-1 0,0 1 0,1-1 1,-1 1-1,0-1 0,0-2 0,-1-4-938,0 0-1,1-1 0,0 1 0,0-17 1,1 13-504,0-53-8957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8:45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1 311 1024,'0'0'14807,"15"5"-13697,50 14-144,-61-18-778,-1 0 0,1 0 0,-1 0 0,1 0 0,-1-1 0,1 1 1,-1-1-1,1 0 0,-1 0 0,1 0 0,0-1 0,-1 1 0,1-1 0,-1 0 0,1 0 0,-1 0 0,0 0 1,1-1-1,-1 1 0,4-4 0,-2 1-141,-1-1-1,0 0 1,0 1 0,-1-1 0,0-1-1,0 1 1,0 0 0,4-11 0,0 1 69,2-6-99,0-1 0,-1 1 0,-2-2 0,0 1 0,-1-1 0,-1 1 0,-1-1-1,-1-32 1,-2 54-18,-1 1-1,0-1 1,0 1-1,1-1 1,-1 1-1,0 0 1,0-1-1,0 1 0,0 0 1,0-1-1,0 1 1,0 0-1,1 0 1,-1 0-1,0 0 1,0 0-1,0 0 1,0 0-1,0 0 1,0 1-1,0-1 0,-1 1 1,1-1-4,-4 1 2,0 1 0,-1 0 0,1 0 0,0 0 0,1 0 0,-1 1 0,0 0 0,1 0 0,-1 1 0,1-1 0,0 1 0,0 0 0,0 0 0,1 0 0,0 0 0,-1 1 0,1-1 0,1 1 0,-1 0-1,-1 5 1,-5 10 1,0 0 0,2 0 0,-8 39 0,8-18 7,2 0 0,1 0-1,5 77 1,-1-114 2,1-1-1,-1 1 1,1-1-1,0 1 1,0-1 0,0 0-1,1 1 1,-1-1 0,1 0-1,0 0 1,0 0-1,0 0 1,0 0 0,0 0-1,0-1 1,1 1-1,0-1 1,-1 1 0,1-1-1,0 0 1,0 0 0,0-1-1,0 1 1,1 0-1,-1-1 1,0 0 0,1 0-1,-1 0 1,1 0 0,-1 0-1,1-1 1,-1 0-1,1 0 1,-1 0 0,1 0-1,-1 0 1,1 0 0,-1-1-1,1 0 1,-1 0-1,1 0 1,-1 0 0,0 0-1,1-1 1,-1 0 0,0 1-1,0-1 1,0 0-1,0-1 1,-1 1 0,1 0-1,0-1 1,3-4-1,13-21-23,-1 0 0,-1-1 0,-2 0 0,13-36-1,-15 35 0,0 1 0,2-1 0,1 2 0,29-38 0,-45 65 17,0 1-1,1-1 0,-1 1 0,0-1 0,0 1 1,1-1-1,-1 1 0,0-1 0,1 1 1,-1 0-1,1-1 0,-1 1 0,1 0 0,-1-1 1,0 1-1,1 0 0,-1 0 0,1-1 0,-1 1 1,1 0-1,-1 0 0,1 0 0,0 0 1,-1 0-1,1 0 0,-1 0 0,1 0 0,-1 0 1,1 0-1,-1 0 0,1 0 0,-1 0 0,1 0 1,-1 0-1,1 0 0,0 1 0,-1-1 1,0 0-1,1 0 0,-1 1 0,1-1 0,-1 0 1,1 1-1,-1-1 0,1 0 0,-1 1 0,0-1 1,1 1-1,-1-1 0,0 1 0,0-1 1,1 1-1,-1-1 0,0 1 0,0-1 0,1 1 1,-1-1-1,0 1 0,0-1 0,0 1 0,0 0 1,8 37-159,-8-35 148,5 60 22,-2 76 0,-3-92 66,0-47-72,0 1 0,0-1 0,1 0-1,-1 0 1,0 1 0,1-1 0,-1 0 0,0 0 0,1 0 0,-1 1 0,0-1 0,1 0 0,-1 0 0,0 0 0,1 0 0,-1 0 0,1 0 0,-1 1 0,0-1 0,1 0 0,-1 0 0,0 0 0,1 0 0,-1-1 0,1 1 0,-1 0 0,0 0 0,1 0 0,-1 0 0,1 0 0,-1 0 0,0-1 0,1 1 0,-1 0 0,0 0 0,1 0 0,-1-1 0,0 1 0,0 0 0,1 0-1,-1-1 1,0 1 0,0 0 0,1-1 0,11-16-132,0-1-1,-2-1 1,0 1-1,-1-1 1,0-1-1,5-24 1,-7 27 128,21-58 142,52-102-1,-80 177-128,0-1 1,0 1-1,0-1 0,0 1 0,0 0 0,0-1 1,0 1-1,1-1 0,-1 1 0,0 0 0,0-1 1,0 1-1,1 0 0,-1-1 0,0 1 1,1 0-1,-1 0 0,0-1 0,1 1 0,-1 0 1,0 0-1,1-1 0,-1 1 0,0 0 0,1 0 1,-1 0-1,0 0 0,1-1 0,-1 1 1,1 0-1,-1 0 0,1 0 0,-1 0 0,0 0 1,1 0-1,-1 0 0,1 0 0,-1 0 1,0 0-1,1 1 0,-1-1 0,1 0 0,-1 0 1,0 0-1,1 0 0,-1 1 0,0-1 0,1 0 1,-1 0-1,0 1 0,1-1 0,-1 0 1,0 0-1,1 1 0,-1-1 0,0 0 0,0 1 1,0-1-1,1 1 0,-1-1 0,0 0 0,0 1 1,0 0-1,13 32 6,-10-23 50,4 11 59,47 115 300,-47-121-400,0-1 0,2 1 1,0-2-1,0 1 1,1-1-1,21 20 1,-29-31-47,0 0 1,0 0 0,0 0-1,1-1 1,-1 1 0,0-1-1,1 0 1,-1 0 0,1 0-1,0 0 1,-1 0-1,1 0 1,0-1 0,-1 1-1,1-1 1,0 0 0,0 1-1,-1-1 1,1-1-1,0 1 1,0 0 0,-1-1-1,4 0 1,-2-1-340,0 0-1,0 0 1,0 0 0,0 0 0,-1-1-1,1 1 1,-1-1 0,0 0 0,1 0-1,-1 0 1,-1 0 0,1-1 0,3-5-1,26-45-8013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8:46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222 999 9812,'0'0'7431,"3"6"-7170,0 0-221,-1-4-20,-1 0 0,0 0 0,0 0 0,0 0 0,0 0 1,0 0-1,0 1 0,0-1 0,-1 0 0,1 1 0,-1-1 0,0 4 1935,-1-21-1078,-5-5-718,0 1-1,-1 0 0,-18-34 0,24 52-132,0 0 0,0-1 1,-1 1-1,1 0 0,0 0 1,0 0-1,-1 0 1,1 0-1,-1 1 0,1-1 1,0 0-1,-1 1 0,1-1 1,-1 1-1,0-1 0,1 1 1,-1 0-1,1-1 0,-1 1 1,0 0-1,1 0 0,-1 0 1,1 1-1,-1-1 1,0 0-1,1 0 0,-1 1 1,1-1-1,-1 1 0,1 0 1,-1-1-1,1 1 0,-3 2 1,-2-1-22,1 2 1,-1-1-1,1 1 0,0 0 1,0 0-1,1 0 0,-7 7 1,0 4 4,0 0 0,1 1 0,1 0 0,0 1 0,1 0 0,1 0 1,1 1-1,0 0 0,1 0 0,1 0 0,1 0 0,0 1 0,1 34 0,2-51-7,0-1-1,0 1 1,0-1-1,0 1 1,0-1 0,1 0-1,-1 1 1,0-1-1,1 0 1,-1 1-1,1-1 1,0 0-1,-1 1 1,1-1 0,0 0-1,0 0 1,0 0-1,0 0 1,0 0-1,0 0 1,0 0-1,0 0 1,0 0 0,1 0-1,-1-1 1,0 1-1,0 0 1,1-1-1,-1 1 1,1-1-1,-1 0 1,0 1 0,1-1-1,-1 0 1,1 0-1,-1 0 1,1 0-1,-1 0 1,0 0-1,1 0 1,-1 0 0,1-1-1,-1 1 1,0-1-1,1 1 1,1-2-1,4 1 18,-1-1 0,0-1 0,0 1 0,0-1 0,0 0 0,0 0 0,-1-1 0,1 1 0,8-9 0,7-14 10,-1-1 0,-1 0 0,-2-1 0,0-1 0,-2-1-1,-2 0 1,0-1 0,-2 0 0,-2-1 0,11-62 0,-6-10 52,-4 0 1,-6-118 0,-11 160 26,7 61 46,0 14-299,1 290 194,0-283-53,1 0-1,2 0 1,0 0-1,1 0 0,0-1 1,10 20-1,-11-29 3,1 1-1,0-1 1,0 0 0,1 0-1,1 0 1,0-1 0,0 0-1,0 0 1,1-1 0,1 0-1,0-1 1,9 8 0,-8-11 14,-1 0 0,1-1 1,0 1-1,0-2 0,0 0 1,0 0-1,0 0 0,19-1 1,-12-1 10,-1 0 0,1-1 0,-1-1 0,31-7 0,-38 6-20,-1 0-1,1 0 1,-1-1 0,0 0 0,-1-1 0,1 0 0,-1 0 0,0 0-1,0-1 1,0 0 0,-1 0 0,0-1 0,0 0 0,-1 0-1,0 0 1,8-14 0,-7 7 1,0 0-1,-1-1 1,0 1 0,-1-1-1,-1 0 1,-1 0-1,0 0 1,0-30 0,-1 38-12,-1-1 1,-1 1 0,1 0 0,-1 0 0,-4-13 0,5 18 0,-1 1-1,0-1 1,0 0-1,0 1 1,0-1-1,0 1 1,0-1-1,0 1 1,0 0-1,0 0 1,-1-1 0,1 1-1,-1 0 1,1 0-1,-1 0 1,1 0-1,-1 0 1,1 1-1,-1-1 1,0 0-1,1 1 1,-1 0-1,0-1 1,0 1-1,1 0 1,-1-1-1,0 1 1,-3 1-1,4-1 3,0 0 0,1 1 1,-1-1-1,0 1 0,0-1 0,1 1 0,-1 0 0,0-1 0,0 1 0,1 0 0,-1-1 0,1 1 0,-1 0 0,1 0 0,-1-1 0,1 1 0,-1 0 0,1 0 0,0 0 0,-1 0 0,1 0 0,0 0 0,0-1 0,0 2 0,-7 31-14,6-26 5,-4 37 10,2 0 0,3 64 0,1-41 4,-1-66-3,0 10 12,0 0 0,1 1 1,0-1-1,5 19 0,-6-28-31,1 0 1,-1 0-1,1 1 1,0-1-1,0 0 0,0 0 1,0 0-1,1 0 1,-1 0-1,0-1 1,1 1-1,-1 0 0,1-1 1,0 1-1,-1-1 1,1 1-1,0-1 0,0 0 1,0 0-1,0 0 1,0 0-1,0 0 1,0 0-1,1 0 0,-1-1 1,0 1-1,0-1 1,1 0-1,3 1 0,-3-2 4,-1 1-1,0-1 1,0 1-1,0-1 1,0 0-1,0 0 1,0 0-1,0 0 1,0 0-1,-1 0 1,1-1-1,0 1 1,0 0-1,-1-1 1,1 0-1,-1 1 1,0-1 0,1 0-1,0-2 0,26-46-596,-16 27 453,14-25-142,-20 34 262,0 0-1,1 1 1,1-1-1,0 2 1,1-1-1,0 1 1,1 1-1,1-1 0,19-15 1,-29 25 49,1 1 1,-1 0 0,1 0-1,0 0 1,-1 1-1,1-1 1,0 0-1,0 1 1,-1-1-1,1 1 1,0-1-1,0 1 1,0 0-1,0 0 1,-1 0-1,1 0 1,0 0 0,0 0-1,2 1 1,-3-1-6,0 1 0,0 0 0,0 0 0,1-1 0,-1 1 0,0 0 0,0 0 0,0 0 1,-1 0-1,1 1 0,0-1 0,0 0 0,0 0 0,-1 0 0,1 1 0,-1-1 0,1 0 0,-1 1 0,1 1 1,1 9 4,-1 1 1,0-1 0,0 0 0,-3 21 0,1-12 50,1 23-16,1-44-32,0 0-1,0-1 1,0 1 0,1-1 0,-1 1 0,0-1-1,0 1 1,-1-1 0,1 1 0,0-1 0,0 0-1,0 0 1,0 0 0,-1 1 0,1-1 0,0 0-1,-1 0 1,1 0 0,0-1 0,62-121-403,-44 83 465,42-68 0,-61 107-20,1 0-1,-1 1 0,1-1 1,-1 0-1,1 0 0,-1 1 1,1-1-1,0 0 0,-1 1 1,1-1-1,0 1 0,-1-1 1,1 1-1,0-1 0,0 1 0,0-1 1,-1 1-1,1 0 0,0 0 1,0-1-1,0 1 0,0 0 1,0 0-1,0 0 0,-1 0 1,1 0-1,0 0 0,0 0 1,0 0-1,0 0 0,0 0 0,0 1 1,0-1-1,-1 0 0,1 0 1,0 1-1,0-1 0,0 1 1,-1-1-1,1 1 0,0-1 1,-1 1-1,1-1 0,0 1 1,-1 0-1,1-1 0,-1 1 1,1 0-1,-1 0 0,1-1 0,0 2 1,26 50-171,-21-39 327,0-1-148,1 1 0,1-1-1,0-1 1,0 1-1,17 16 1,-22-26-58,-1 1 0,0-1 1,1 0-1,0 0 0,-1 0 0,1-1 0,0 1 1,0-1-1,0 0 0,0 1 0,0-1 1,0 0-1,0-1 0,0 1 0,0-1 1,1 1-1,-1-1 0,0 0 0,0 0 0,1 0 1,-1-1-1,0 1 0,0-1 0,0 0 1,0 1-1,0-2 0,0 1 0,0 0 1,0 0-1,0-1 0,4-3 0,2-2 15,-2 0 0,1 0 0,-1-1 0,0 0 0,-1 0 0,1-1 0,-2 0 0,1 0 0,-1 0 0,-1-1 0,7-19 1,-2 1-134,-1 0 1,-2 0 0,4-36 0,-3-41 55,-7-106 0,-2 81 164,2 125-73,-3-33 124,3 36-129,-1 0-1,1 0 1,0 1 0,-1-1-1,0 0 1,0 1-1,1-1 1,-1 1 0,0-1-1,0 1 1,0-1-1,0 1 1,-1-1 0,1 1-1,0 0 1,-1 0-1,1 0 1,0 0 0,-4-2-1,2 37-55,2 100 41,-1 15 41,23 213-1,-19-352-50,-2-2-3,1 0 0,1-1 0,-1 1 1,1-1-1,0 0 0,1 1 0,-1-1 1,7 10-1,-8-16-6,-1 0 1,1 0 0,0-1-1,0 1 1,0 0-1,0 0 1,0-1 0,0 1-1,0-1 1,0 1-1,0-1 1,0 1 0,0-1-1,0 1 1,0-1-1,0 0 1,1 0 0,-1 0-1,0 0 1,0 0-1,0 0 1,0 0 0,1 0-1,-1 0 1,0 0 0,0 0-1,0-1 1,0 1-1,0-1 1,0 1 0,0-1-1,0 1 1,0-1-1,0 1 1,0-1 0,0 0-1,0 0 1,0 1-1,1-2 1,2-2-133,1 0 0,-1 0-1,0-1 1,0 0 0,6-9 0,-2-1-1157,-1 0 0,0-1-1,-1 0 1,4-19 0,2-21-7737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8:47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1 282 8340,'0'0'14582,"161"-168"-14517,-108 134-1,-14 2-64,-4 10-96,-7 6-1761,-7 7-4418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8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54 9925,'0'0'7224,"-4"8"-7069,1 2-111,0 0 1,0 0-1,1 0 1,0 0-1,1 1 0,0-1 1,1 15-1,0-19-17,1 0 0,-1 0-1,1 0 1,0 0 0,0 0-1,1 0 1,0-1-1,0 1 1,0-1 0,1 1-1,0-1 1,0 0 0,0 1-1,1-2 1,0 1 0,4 5-1,-7-9 13,1 0 0,-1 0 0,1 0 0,-1 0-1,1-1 1,-1 1 0,1 0 0,-1-1 0,1 1-1,0-1 1,0 1 0,-1-1 0,1 0 0,0 0-1,-1 0 1,1 0 0,0 0 0,0 0 0,-1 0-1,1 0 1,0-1 0,-1 1 0,1-1 0,0 1 0,-1-1-1,1 0 1,-1 0 0,1 1 0,-1-1 0,1 0-1,-1 0 1,0-1 0,1 1 0,1-2 0,3-3 106,0 0 1,-1 0 0,0-1 0,0 0 0,6-9-1,-1-1-81,-1 1 0,0-1 0,-1-1-1,-1 1 1,0-1 0,-2 0 0,0-1-1,-1 0 1,2-26 0,-21 56-672,0 6 425,0 1 0,-17 25 1,-4 14-3256,16-17-4115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8:48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13 6371,'0'0'8369,"0"0"-8291,0-1-1,1 1 1,-1-1-1,0 1 1,0-1 0,0 0-1,0 1 1,0-1-1,0 1 1,0-1 0,0 1-1,-1-1 1,1 1-1,0-1 1,0 1 0,0-1-1,0 0 1,-1 1 0,1-1-1,0 1 1,-1 0-1,1-1 1,-3 1-8,0 1 0,1-1-1,-1 1 1,1 0 0,-1 0 0,1 0 0,-1 0-1,1 1 1,0-1 0,0 1 0,-1-1 0,1 1 0,0 0-1,0-1 1,1 1 0,-1 0 0,0 1 0,1-1 0,-3 4-1,-29 56 722,25-45-532,-19 45 96,3 0-1,3 2 0,2 1 1,3 1-1,3 0 0,4 0 0,1 1 1,4 1-1,8 116 0,-3-170-346,0 0-1,1 0 1,0 0 0,2-1-1,-1 1 1,1-1-1,1 0 1,1 0-1,0 0 1,0-1-1,1 0 1,1 0 0,0-1-1,0 0 1,1 0-1,1-1 1,0 0-1,0-1 1,1 0-1,0 0 1,0-1 0,1-1-1,0 0 1,1-1-1,-1 0 1,1 0-1,0-2 1,1 0 0,21 4-1,7 0-844,0-3 0,1-1-1,0-2 1,-1-2 0,67-9-1,84-30-9099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8:49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42 3570,'0'0'12069,"-8"-7"-10836,-27-27 3772,40 40-4835,27 36-55,-2 1-1,-1 1 0,-3 2 1,-2 1-1,30 80 0,-41-89-126,-1 0-1,-2 1 1,-2 0-1,-1 1 1,-3 0-1,-1 0 1,-1 0-1,-5 44 1,-1-60 26,-1 0 1,-1-1-1,-1 0 1,-1 0-1,-1 0 0,0-1 1,-2-1-1,-1 1 0,-1-2 1,0 0-1,-2 0 1,-18 19-1,0-4-737,-2-1 0,-1-2 0,-1-2 0,-2-1 0,-43 25 0,-2-11-6430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26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19 2913,'0'0'15346,"-17"0"-11771,310-15-2452,-234 11-2138,-22 4-2844,-29 0 2261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05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27 2465,'-10'-9'4953,"9"8"-4502,1 0-1,-1 0 0,1 0 0,-1 0 1,1-1-1,-1 1 0,-2-9 3877,2 28-3377,2-4-925,0 0-1,1 0 1,0-1-1,1 1 1,1-1-1,8 20 0,42 81 167,-38-84-94,202 338 859,30-13-376,-77-112-334,-146-209-248,-24-75-1151,-4-26-2990,-15-26-4341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06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843 34 2177,'0'0'6072,"0"-8"-5106,1-17-608,0 32-94,-9 62 341,-7-19 169,-3 0 0,-1-1 0,-40 68-1,19-37-87,-356 637 2949,173-331-2663,207-357-945,-21 37 34,35-61-70,0 0 0,0 0 0,0 0-1,1 0 1,-1 1 0,1-1 0,1 0-1,-1 1 1,1-1 0,0 7 0,0-11-3,0-1 1,0 0 0,1 1 0,-1-1 0,0 0 0,0 1 0,0-1 0,1 0-1,-1 1 1,0-1 0,1 0 0,-1 0 0,0 1 0,1-1 0,-1 0-1,0 0 1,1 0 0,-1 0 0,0 1 0,1-1 0,-1 0 0,0 0-1,1 0 1,-1 0 0,1 0 0,-1 0 0,0 0 0,1 0 0,-1 0-1,0 0 1,1 0 0,-1 0 0,1 0 0,-1 0 0,0 0 0,1-1-1,-1 1 1,0 0 0,1 0 0,11-2-322,-1 1-1,0-1 1,0-1-1,0 0 1,0-1-1,-1 0 1,1 0-1,-1-1 1,0-1-1,-1 0 1,1 0-1,11-11 1,88-66-4115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06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23 1777,'0'0'9332,"-9"-4"-8326,8 4-1042,-30-10 999,23 4-33,27 4-5,178 7 1741,-118 0-2736,141 29 1,-213-32-88,4 0-200,0 1-1,0 0 1,-1 1 0,12 5 0,-21-9 143,1 1 0,-1-1 0,0 1 0,1 0 0,-1 0 0,0-1 0,1 1 0,-1 0 0,0 0 0,0 0 0,0 1-1,0-1 1,0 0 0,0 0 0,0 0 0,0 1 0,-1-1 0,1 1 0,0-1 0,-1 0 0,1 1 0,-1-1 0,1 1 0,-1-1 0,0 1 0,0-1 0,0 1 0,0 0 0,0-1 0,0 1 0,0-1 0,0 1 0,0-1 0,-1 1-1,1-1 1,-1 1 0,0 1 0,-17 20-4140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06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1361,'0'0'14310,"67"29"-12725,13-29-1201,12 0-192,-1 0 64,11-6-144,0-4-32,-4-3-80,-3-6-1424,-7-3-1618,-8-12-4033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07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220 262 5282,'0'0'8311,"-1"-18"-7287,-4-53-295,5 69-646,-1 0 0,1 0 0,0 0 0,0 0 0,-1 0 1,1 0-1,-1 0 0,0 0 0,1 0 0,-1 0 0,0 0 0,0 0 1,0 1-1,0-1 0,-1 0 0,1 1 0,0-1 0,-1 1 1,1-1-1,-1 1 0,1 0 0,-1 0 0,0 0 0,0 0 0,1 0 1,-1 0-1,0 0 0,0 0 0,0 1 0,0-1 0,0 1 0,0-1 1,0 1-1,0 0 0,0 0 0,0 0 0,0 0 0,-3 0 0,0 1-52,0 0-1,-1 0 0,1 0 0,0 0 0,0 1 0,0 0 0,0 0 0,0 0 1,0 1-1,0-1 0,-4 5 0,-1 3 14,2 0 0,-1 1 0,2 0 0,-1 1 1,1-1-1,1 1 0,0 1 0,1-1 0,1 1 0,-1 0 0,2 0 0,0 0 0,-2 25 1,0 11 105,3 0 1,4 68 0,-2-111-137,1 1 1,-1-1-1,1 1 0,0-1 1,0 0-1,0 1 0,1-1 1,0 0-1,1 0 0,-1 0 1,1 0-1,0-1 0,1 1 1,-1-1-1,1 0 0,0 0 1,0 0-1,1 0 0,0-1 1,-1 0-1,1 0 1,1 0-1,-1 0 0,0-1 1,1 0-1,0 0 0,0-1 1,0 1-1,0-1 0,0 0 1,0-1-1,1 0 0,-1 0 1,0 0-1,1-1 0,9 0 1,-7-1 8,-1 0 0,0-1 0,0 0 0,0 0 1,0-1-1,0 0 0,-1-1 0,1 0 0,-1 0 1,0 0-1,0-1 0,0 0 0,-1 0 0,0-1 1,0 0-1,0 0 0,-1 0 0,0-1 0,0 1 0,5-10 1,2-4-22,0 0 1,-1-1-1,-2 0 1,0-1-1,-1 0 0,7-30 1,-9 21-23,-1-1 1,-1 0-1,-2 0 1,-1 0-1,-1 0 1,-2 0-1,-2 0 0,-11-50 1,14 76 10,-1 0 0,-1 0-1,1 0 1,-1 1 0,0-1 0,0 0 0,-1 1-1,0 0 1,0 0 0,0 0 0,0 0 0,-1 1 0,0 0-1,-7-5 1,9 7-7,-1 0-1,0 0 0,1 1 1,-1-1-1,0 1 1,0 0-1,0 0 1,0 1-1,0-1 0,0 1 1,0 0-1,0 0 1,-1 0-1,1 1 0,0-1 1,0 1-1,0 0 1,0 0-1,1 0 1,-1 1-1,0 0 0,0-1 1,1 1-1,-4 3 1,-1 0 4,1 1 1,0-1-1,0 2 1,0-1 0,1 1-1,0 0 1,1 0 0,-1 0-1,1 1 1,1 0-1,-1 0 1,-4 14 0,2-5-733,2 0 1,0 0 0,1 1 0,0 0-1,-1 29 1,4 20-5180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0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12790,'0'0'4834,"77"167"-4690,-81-88 0,-45-6-64,-11-4 80,-3-5-128,7-14-64,10-15-16,22-22-3649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07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11813,'0'0'8212,"36"82"-8100,-29 7-112,-7 8 80,0 8 224,0-4-304,-14-6 0,-4-7 0,4-22-64,7-15-2001,7-23-1312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08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11301,'0'0'6051,"49"199"-5811,-52-133-96,-29-2 160,1-11-144,3-12-160,7-12-16,6-17-2305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08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93 8964,'0'0'4479,"48"-16"-4353,149-45-81,-189 58-36,0 0 0,0 1-1,1-1 1,-1 2 0,0-1 0,1 1-1,15 0 1,-11 2 55,-12-1-60,1 0 1,-1 0 0,1 0-1,-1 1 1,0-1 0,1 0 0,-1 1-1,0-1 1,1 1 0,-1-1-1,0 1 1,0-1 0,0 1 0,1 0-1,-1 0 1,0 0 0,0 0-1,0 0 1,0 0 0,0 0 0,-1 0-1,1 0 1,0 0 0,0 0-1,-1 1 1,1-1 0,-1 0 0,1 0-1,-1 1 1,1-1 0,-1 2-1,4 50 194,-4-39-87,0-9-95,1 9 104,-1-1-1,0 1 1,-1 0-1,-1-1 1,0 1-1,0-1 1,-2 0-1,1 0 1,-2 0-1,-9 20 1,-24 27 570,-3-2 1,-2-1-1,-3-3 1,-92 86-1,112-119-503,20-17 4,1 0-1,-1 0 1,1 0-1,1 1 1,-1 0-1,-7 10 1,29-16 1652,15-5-1529,-1-2 0,37-14 1,20-5-276,113-22-328,-75 19-2224,-3-2-4714,-55 12-2702</inkml:trace>
  <inkml:trace contextRef="#ctx0" brushRef="#br0" timeOffset="1">1089 456 6723,'0'0'13430,"7"28"-13446,-7 10 16,-7 16 176,-21 6-128,-7 6 401,0 1-417,3-7 0,4-4-32,3-11-1617,11-17-1040,14-15-2834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09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1 254 272,'0'0'13918,"38"-40"-12962,121-122-500,-151 154-407,0 1 1,1 0 0,0 0-1,18-10 1,-25 16-34,1 0-1,-1 1 1,0-1 0,1 0 0,-1 1-1,1-1 1,-1 1 0,1 0-1,-1 0 1,1 0 0,2 0 0,9 1 27,-11-2-26,1 1 1,-1 0-1,0 0 1,1 0-1,-1 0 0,0 0 1,0 1-1,1-1 0,-1 1 1,0 0-1,0 0 0,0 0 1,6 4-1,-7-3-20,0 0 1,-1 0-1,1 0 0,-1 0 1,0 1-1,1-1 0,-1 0 1,0 1-1,0-1 0,-1 1 1,1 0-1,0-1 0,-1 1 1,0-1-1,1 1 0,-1 0 0,-1 4 1,2 1 7,0 1 0,-1 0-1,-1-1 1,0 1 0,0-1 0,0 1 0,-1-1 0,0 1 0,-1-1 0,0 0-1,0 0 1,-1 0 0,0 0 0,0-1 0,-1 1 0,0-1 0,0 0-1,-1-1 1,0 1 0,0-1 0,0 0 0,-12 8 0,-27 24 395,-90 59 0,133-96-213,9-5-16,2-2-99,22-15 65,1 2-1,36-16 1,-57 30-154,-1 1 1,1 0-1,0 1 0,0 0 1,0 1-1,1 0 1,-1 0-1,0 2 0,1-1 1,-1 1-1,20 3 0,-27-2 16,-1 0 0,1 0 0,-1 0 0,0 1 0,1-1 0,-1 1 0,0 0 0,0-1 0,0 1 0,0 1 0,0-1 0,-1 0 0,1 1 0,-1-1 0,5 7 0,-3-3 12,-1 0 0,1 1 0,-1-1-1,0 1 1,-1 0 0,0 0-1,2 10 1,0 9 197,-1 0 0,-2 0 0,-1 33 0,-1-48-133,-1 0 0,0 0-1,-1 0 1,0 0 0,-1 0-1,0-1 1,-1 1 0,0-1 0,0 0-1,-1-1 1,0 1 0,-1-1-1,-10 10 1,-11 12 55,-2-1 0,-40 29 0,57-51-230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26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6099,'0'0'14759,"60"26"-13943,10-33-672,7-12 224,14-9-368,8-4-1024,2-2-1746,-2-8-4945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09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 4962,'0'0'13847,"190"113"-13079,-190-59-208,-32 3 193,-6 3-737,-8 6 192,0-12-64,4 0 16,11-13-320,6-13-1665,14-15-3666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10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46 103 1313,'0'0'14969,"1"-17"-13659,5-51-245,-3 51 1010,-1 21-1758,0 19-519,-5 44 495,-24 127 0,2-18 76,20-23-185,6-152-180,-1 0-1,0-1 1,0 1-1,0 0 1,1 0-1,-1 0 1,0-1-1,1 1 1,-1 0-1,0 0 1,1-1-1,-1 1 1,1 0-1,-1-1 1,1 1-1,0 0 1,-1-1-1,1 1 1,0-1-1,-1 1 1,1-1-1,0 0 1,-1 1-1,1-1 1,0 1-1,0-1 1,0 0-1,-1 0 1,1 0-1,0 1 1,2-1-1,31 1 73,-26-1-34,2-1-78,0 0 1,0 0-1,0-1 1,0 0-1,0-1 1,-1 0-1,1-1 1,-1 0-1,0 0 1,0-1-1,0 0 1,-1-1 0,1 0-1,9-9 1,10-12-230,-2 0 1,35-46-1,-41 48 254,-13 18 31,-1-1 0,0 0 0,0-1 0,-1 1 0,0-1 1,0 0-1,-1 0 0,-1-1 0,1 1 0,-1-1 0,-1 0 0,3-19 0,-26 286-64,1-37-24,20-218 69,1 195-1789,11-126-3959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13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3579 2424 352,'0'0'5768,"-24"22"-1593,28-20-3981,-1 0 1,1 0-1,0 0 0,0-1 0,0 1 0,0-1 0,0 0 0,0-1 0,0 1 0,0 0 0,0-1 0,5 0 0,-5 0-41,194 4 1287,-28-2-548,86 1 468,-138-5-1117,252-25 233,-90 1-426,153 15 146,71-4 8,584-4-30,-804 19-100,135-14-45,-57 1 28,313-11 1,-259 7-68,50 10 48,388-24 36,-124-7 104,-568 34-68,-89 3-41,-27 1 118,0-2 1,81-13 0,-126 14-19,0 1 0,0-1-1,-1 0 1,1 0 0,0 1-1,0-1 1,-1 0 0,1 0 0,-1 0-1,1 0 1,-1 0 0,1 0-1,-1 0 1,1 0 0,-1 0-1,0 0 1,0 0 0,1 0 0,-1 0-1,0-1 1,0 1 0,0 0-1,0-2 1,-1-37-460,0 27 540,2-290-186,-2-346 2,-31 330-115,1 44 111,21-91-42,9 359-22,1 1 0,-1 0 0,0 0 0,0 0 0,0 0 0,-1 0 0,0 0 0,0 1 0,-1-1 0,0 1 0,0-1 0,0 1 0,0 0 0,-1 0 0,0 0 0,0 0 0,0 1 0,-1 0 0,1 0 0,-1 0 0,0 0 0,0 1 0,-8-4 0,-10-5 0,0 2 0,-1 1 1,-1 0-1,-30-5 0,33 8 11,-14-3-39,-1 3 0,0 0-1,-47 1 1,-115 8 33,174-2 7,-128 6-96,-123 4-26,-349 8 195,-209 15 28,223-10-114,0 0 21,-931 7 31,-250-19-65,1118-14 13,-655-36 33,896-21-13,256 30-11,-187-6 1,-348 30 27,421 6-13,197 1-48,1 3-1,-179 35 1,270-39 22,1 0 0,0 0 0,-1 0 0,1 0 0,0 0 0,-1 0 0,1 0 1,0 0-1,0 0 0,0 1 0,0-1 0,0 0 0,1 1 0,-1-1 0,0 0 0,0 1 1,0 2-1,-10 31-147,10-29 137,-12 47-23,2 1 1,-6 103-1,14 115 61,4-170-118,4 10 138,31 170-1,1 14 21,-22-86-69,18 480-35,-50-495 125,17-26-323,22-169 96,554-19 494,-264 14-253,-203 7-90,1-5 1,134-20 0,-138 3 24,-18 2-4,1 5-1,122-5 0,-97 18-10,215 6 68,100 2-59,-277-9-20,-107 3-24,81 15 0,-77-9 37,57 2 0,492-7 23,-310-5-377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27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0 544,'-14'10'240,"3"-1"-144,4-2-96,0-4 0,0 0 112,0-3-96,-3 0 32,3 0 49,-7 0-97,-1 0-561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27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22 960,'-18'-7'4986,"-20"7"-2875,21 1 3011,28-1-3396,167-8 867,11 0-4222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27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2465,'0'0'11093,"250"-34"-10212,-177 34-865,-10 0 80,-6 0-96,-8 0-256,-14 0-529,-7 0-784,0 0-1232,0 0-816,7 0 63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2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43 439 80,'3'-3'10504,"19"-20"-8428,-3 3-1760,0 0 1,-1-1 0,-2 0-1,0-2 1,-1 0 0,15-31-1,-20 32-354,-1-1-1,-2 1 1,0-2 0,-1 1-1,-1-1 1,-1 0 0,1-45-1,-20 85-43,4 5 108,0 1 0,2 0 0,0 0 0,1 1 0,-7 40 0,9-38-14,-50 283 393,-8 30 588,57-318-755,0 0 1,-1-1 0,-19 32 464,31-83 1034,4 16-1663,0-1 0,0 1 0,2 1 1,0 0-1,13-15 0,68-73-48,-56 66 7,221-223 20,-255 259-71,0 1 0,-1 0-1,1-1 1,0 1-1,0-1 1,-1 1 0,1-1-1,-1 1 1,1-1-1,-1 0 1,1 1-1,-1-1 1,1 0 0,-1 1-1,1-1 1,-1 0-1,0 1 1,1-1 0,-1 0-1,0 0 1,0 0-1,0 1 1,1-1 0,-1 0-1,0 0 1,0 0-1,0 1 1,0-1-1,0 0 1,-1 0 0,1 0-1,0 0 1,-2 0 3,1 0 0,-1 1 0,1-1 0,-1 1 0,1-1 0,-1 1 0,1-1 0,-1 1 0,1 0 0,-1 0 0,0 0 0,1 0 0,-1 0 0,-2 1 0,-67 12-206,41-4 152,5-3 14,1 1 0,-1 1-1,2 1 1,-1 1 0,-25 16-1,47-25 49,1 1-1,0-1 1,-1 1-1,1-1 0,0 1 1,0-1-1,0 1 1,1-1-1,-1 1 1,0 0-1,0 0 0,1-1 1,-1 1-1,1 0 1,0 0-1,-1 0 1,1-1-1,0 1 0,0 0 1,0 0-1,1 2 1,-1 0-16,1 0 0,-1 1 1,1-1-1,1 0 0,-1 0 1,0 0-1,1 0 0,4 7 1,14 16 242,2-1 1,2-1 0,0-1-1,47 36 1,-6-5-151,-46-39-85,-9-8-16,0 0 1,-1 0-1,0 1 0,0 0 1,-1 1-1,0 0 1,-1 1-1,11 19 1,-18-30-55,1 1 0,-1-1 1,0 0-1,0 1 1,1-1-1,-1 1 1,0-1-1,0 1 0,0-1 1,0 1-1,0-1 1,0 1-1,0-1 1,0 1-1,0-1 0,0 1 1,0-1-1,0 1 1,0-1-1,0 1 1,0-1-1,0 1 0,-1-1 1,1 1-1,0-1 1,0 1-1,-1-1 1,1 1-1,-1-1 0,-16 3-3976,15-3 3782,-39 0-5985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2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0 2881,'0'0'7225,"-3"26"-6070,-9 15-584,-3 0 0,0-2 0,-31 55 0,-8 19 336,-49 164 987,88-223-1507,1 0 0,4 1 0,-6 71 0,15-100-302,-3 16 300,6 79 0,-1-110-341,0 1-1,2 0 1,-1-1-1,1 1 0,1-1 1,0 0-1,0 0 1,1 0-1,1 0 0,0-1 1,9 12-1,-3-9-38,0 0 0,1-2 0,0 1 0,1-2 0,0 1 0,1-2-1,0 0 1,0-1 0,1-1 0,0 0 0,1-1 0,-1 0 0,1-2 0,28 5 0,4-3-1074,1-1 0,1-3 0,91-8 0,-119 4-616,0-1 0,46-12 0,-36 3-1977,38-19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29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 6675,'0'0'7758,"13"7"-6941,-6-4-795,-2 0 0,1 1 1,0 0-1,-1 0 0,0 0 1,0 1-1,0 0 0,0 0 0,-1 0 1,0 0-1,0 1 0,0 0 1,-1 0-1,0 0 0,0 0 1,0 0-1,-1 0 0,0 1 1,0 0-1,0-1 0,0 13 1,6 55 220,-3 136 0,-6-140-201,1-42 1,-2 1 0,-1-1 1,-1 0-1,-1-1 0,-2 1 0,0-1 1,-2 0-1,-1 0 0,-1-1 0,-2-1 1,0 0-1,-2-1 0,-28 38 0,41-60-156,-63 76 459,37-52-5005,55-47-3867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0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278 129 1313,'0'0'6669,"4"-4"-5804,12-21 486,-8 10 2604,-35 16-3725,18 1-159,-1 0 0,1 1 1,0 0-1,-1 1 0,2 0 0,-1 0 1,0 1-1,1 0 0,0 1 1,0 0-1,0 0 0,1 0 1,-7 8-1,-3 4 107,1 1 0,1 0 0,0 1 0,-13 24 0,17-22-22,2 0 0,0 0 0,1 1 0,2 0 0,0 0 0,1 0 0,2 1 0,0 0 0,1 0 0,3 38 0,0-49-104,1 0 1,0-1-1,0 1 1,1-1-1,1 1 0,0-1 1,1 0-1,0-1 1,1 1-1,0-1 0,1 0 1,0-1-1,1 1 1,0-2-1,0 1 0,1-1 1,0 0-1,1-1 1,11 8-1,-14-10-28,1-1-1,0-1 1,0 0-1,0 0 1,1 0-1,-1-1 1,1 0-1,0-1 1,-1 0 0,1 0-1,0-1 1,1 0-1,-1 0 1,0-1-1,0 0 1,0-1-1,0 0 1,0-1-1,0 0 1,0 0 0,-1-1-1,1 0 1,0 0-1,-1-1 1,0 0-1,0 0 1,12-10-1,-3 0-65,0-1 0,-2-1 0,1 0 0,-2-1 0,0 0 0,-1-2-1,-1 1 1,-1-1 0,-1-1 0,0 0 0,-1-1 0,-2 0 0,0 0 0,-1 0-1,-1-1 1,-1 0 0,-1 0 0,-1 0 0,-1 0 0,-1 0 0,0-1-1,-2 1 1,-5-23 0,2 25 43,-1 0 0,-1 0 0,-1 1 0,-1 0 0,-1 0 0,0 1 0,-1 0 0,-1 1 0,-1 0 0,0 1 0,-1 0 0,-1 1 0,-25-19 0,36 30-13,-1 1 0,1 0 1,-1 0-1,0 1 0,0 0 1,0-1-1,0 2 1,-1-1-1,1 0 0,0 1 1,-1 0-1,1 1 0,-1-1 1,1 1-1,-1 0 1,-10 1-1,13 0-11,-1 0 0,1 0-1,0 0 1,-1 0 0,1 1 0,0-1 0,0 1-1,0 0 1,0 0 0,0 0 0,0 0 0,1 1 0,-1-1-1,1 1 1,-1 0 0,1-1 0,0 1 0,0 0-1,0 0 1,1 1 0,-1-1 0,1 0 0,0 0 0,0 1-1,-2 5 1,1 5-738,0 0-1,0 0 1,1 0-1,1 0 1,1 0-1,3 24 1,16 18-5018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27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489 121 7443,'0'0'11939,"20"-20"-10810,83-80 968,-115 111-1574,-225 199-253,137-127 248,-153 166 1,243-234-403,13-7 160,23-6 228,-13-2-506,140 2 351,61 0-3275,-73-10-6850,-100 2-146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1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538 36 7299,'0'0'7108,"1"-6"-6172,4-17-328,-4 17-392,-8 7-170,0 1 0,1 0 1,-1 0-1,1 1 0,0 0 0,-1 0 0,1 0 0,1 1 0,-1 0 0,-7 6 0,-4 2 82,-88 58 755,-186 163 0,284-227-843,0 1-1,0 0 1,1 0-1,-1 1 0,2 0 1,-6 9-1,10-15-9,0-1 1,0 1-1,1 0 0,-1-1 0,1 1 1,-1 0-1,1-1 0,0 1 0,0 0 1,0 0-1,0-1 0,0 1 1,0 0-1,0 0 0,1-1 0,-1 1 1,0 0-1,1-1 0,-1 1 0,1-1 1,0 1-1,0 0 0,0-1 0,0 1 1,0-1-1,0 0 0,0 1 0,0-1 1,0 0-1,0 0 0,1 0 0,-1 0 1,1 0-1,-1 0 0,1 0 0,-1 0 1,1 0-1,-1-1 0,1 1 0,0-1 1,-1 1-1,3 0 0,58 19 515,2-2-1,126 18 1,59 15-485,-244-49-171,-1-1 0,1 1 0,-1 0-1,0 0 1,0 0 0,0 1 0,0-1-1,0 1 1,0 0 0,-1 0 0,1 0-1,3 6 1,-6-8-12,-1 0-1,1 0 0,0 0 1,-1 0-1,1 0 1,-1 0-1,1 1 0,-1-1 1,0 0-1,0 0 1,1 1-1,-1-1 0,0 0 1,0 0-1,0 1 0,0-1 1,0 0-1,-1 0 1,1 3-1,-1-2-72,0 0 1,-1 0-1,1-1 0,0 1 1,0 0-1,-1 0 0,0-1 0,1 1 1,-1 0-1,0-1 0,1 0 1,-1 1-1,0-1 0,-4 2 1,-43 16-4285,-12-3-2632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1345,'0'0'16455,"211"0"-16359,-131 7-32,-2-4-64,-1 0-352,-3-3-1313,-8 0-2833,-3-19-4290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1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73 199 7876,'0'0'6464,"-1"-8"-5552,-5-16 394,5 60-268,1 9-1133,-2 8 200,-2 0 0,-3 0-1,-2-1 1,-20 66-1,17-89 40,11-40 390,2 0-412,2 0 1,-1 0 0,9-20 0,4 3-89,2 1 0,1 0 0,1 1 0,1 1 0,34-33 1,128-104-515,-111 106-172,102-65-1,-171 120 368,-7 3 154,0 1 0,-1-1-1,1 1 1,0 0 0,1 0 0,-1 0 0,1 1 0,-7 6-1,-11 8 88,-51 29-190,-64 48-83,123-84 310,1 1 1,0 1-1,1-1 0,0 2 0,1 0 0,0 0 1,-8 18-1,16-27 9,0 1 1,0 0-1,1 0 0,0 0 1,0 0-1,0 0 0,1 1 1,0-1-1,0 0 1,1 1-1,0 6 0,0-8 65,1-1-1,0 0 0,0 0 0,0 0 1,0 0-1,1 0 0,-1 0 1,1-1-1,0 1 0,0 0 0,1-1 1,-1 0-1,1 1 0,0-1 0,0 0 1,6 5-1,227 182 988,-230-185-1329,0 0 0,1 0 0,-1-1 1,1 0-1,0 0 0,0-1 0,1 0 0,-1 0 1,0-1-1,13 3 0,23-3-4645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2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597 1 1153,'0'0'7592,"-2"6"-6741,-5 9-394,0-1-1,-1 0 1,0 0-1,-1-1 1,0 0-1,-1-1 1,-1 0-1,-15 13 1,-110 85 1845,91-75-1923,-231 176 1321,273-209-1624,-30 29 263,32-30-322,1-1 1,-1 1-1,1-1 1,-1 1-1,1 0 1,-1-1-1,1 1 1,0 0-1,-1-1 1,1 1-1,0 0 1,-1 0-1,1-1 1,0 1-1,0 0 1,0 0-1,0-1 1,-1 1-1,1 0 0,0 0 1,0-1-1,1 1 1,-1 0-1,0 0 1,0 0-1,0-1 1,0 1-1,1 0 1,-1 0-1,0-1 1,1 1-1,-1 0 1,1-1-1,-1 1 1,0 0-1,1-1 1,0 1-1,-1-1 1,1 1-1,-1-1 1,1 1-1,0-1 1,-1 1-1,1-1 1,0 0-1,-1 1 1,1-1-1,0 0 1,-1 0-1,1 1 1,0-1-1,1 0 1,37 10 612,1-2 0,70 5 0,-9-2-1933,-74-7-1321,43 13 0,-67-16 2142,-2-1 161,1 0 0,-1 1 0,0-1 0,0 0 0,0 1-1,0-1 1,1 0 0,-1 1 0,0 0 0,0-1 0,0 1-1,0 0 1,0-1 0,0 1 0,0 0 0,-1 0 0,1 0-1,0 0 1,0 0 0,0 0 0,-1 0 0,1 0 0,-1 0-1,1 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2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5907,'0'0'13366,"137"16"-12710,-70-10-624,3 0-32,-7-2 0,1-1-512,-8-3-1105,4 0-2081,-4 0-4289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82 6163,'0'0'7379,"19"-14"-6088,60-41-202,-54 43 1452,-24 12-2532,-1 0 0,0 0-1,0 0 1,1 1 0,-1-1 0,0 0 0,0 0 0,1 1-1,-1-1 1,0 0 0,0 0 0,0 1 0,0-1-1,1 0 1,-1 1 0,0-1 0,0 0 0,0 1 0,0-1-1,0 0 1,0 1 0,0-1 0,0 0 0,0 1-1,0-1 1,0 0 0,0 1 0,0-1 0,0 0 0,0 1-1,0-1 1,-1 0 0,1 0 0,0 1 0,0-1-1,0 0 1,-1 1 0,-14 29-185,-2-4 398,-2-2 1,0 0-1,-2-1 1,-24 21-1,-99 73 761,73-62-466,64-49-443,3-4-52,1 0-1,0 1 1,-1-1-1,1 1 1,0 0-1,0-1 1,1 1-1,-1 1 1,1-1-1,-1 0 1,1 1 0,0-1-1,0 1 1,0-1-1,-1 7 1,3-9-20,0-1 1,0 1 0,0-1 0,0 0 0,0 1 0,1-1-1,-1 0 1,0 1 0,0-1 0,1 0 0,-1 1 0,0-1 0,0 0-1,1 0 1,-1 1 0,0-1 0,1 0 0,-1 0 0,0 1-1,1-1 1,-1 0 0,0 0 0,1 0 0,-1 0 0,1 0-1,-1 1 1,0-1 0,1 0 0,-1 0 0,1 0 0,-1 0 0,0 0-1,1 0 1,-1 0 0,1 0 0,-1-1 0,0 1 0,1 0-1,2 0 32,242 2 540,-127-3-6372,-115-14 4440,-2 1 1361,0-1 0,-2 1 0,1-1 0,-2 1 0,0-1 0,0 1 0,-5-15 0,-4-28 787,6-9 1661,3 49-337,2 55-1119,-1 49-905,-19 135 1,6-133-324,-22 160 650,26-85-4093,12-149-788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3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808 1 10853,'0'0'7539,"337"132"-7491,-292 17-48,-27 21 48,-18 14-48,-14-4 0,-70-3 81,-43-13-210,-45-6 129,-49-19-912,-49-19-1809,-50-25-4675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4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519 61 3762,'0'0'8500,"-12"-11"-7924,6 4-462,-32-26 198,36 32-293,-1 0 0,1-1 0,-1 1 0,1 0 0,0 0 0,-1 1 0,0-1 0,1 0 0,-1 1 0,1 0 0,-1-1 0,0 1 0,1 0 0,-1 1-1,0-1 1,1 0 0,-1 1 0,1-1 0,-1 1 0,-4 2 0,-7 4 119,1 1-1,0 1 0,1 0 0,0 1 1,0 0-1,1 1 0,0 0 0,-17 24 1,-1 5 375,-37 69 1,36-50-250,2 1 0,3 2 1,2 1-1,3 1 0,3 0 1,3 1-1,3 1 1,3 0-1,2 1 0,5 88 1,1-128-250,2-1 1,1 0-1,2 0 1,0 0-1,2 0 1,12 32-1,-10-39-24,0-1 0,0 0 0,2-1 0,0 0 0,1-1 0,1 0-1,0-1 1,28 24 0,-21-23-327,0-1 1,1-1-1,0-1 0,2 0 0,-1-2 0,1-1 0,1 0 0,35 8 1,67 6-4857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5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278 168 464,'0'0'9351,"0"-22"-7974,0-59-73,0 17 4336,0 68-5538,-2 28-11,-2 0 0,-2-1 0,-15 53 1,5-22 164,-51 210 105,-61 262-36,118-488-898,-8 38 775,14-58-3582,3-1-3429,1-57-2000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99 213 8036,'0'0'6112,"37"-35"-5483,-37 35-629,162-139 345,-157 135-329,1 0 0,0 0 0,0 0 0,0 0 0,0 1 1,1 0-1,0 1 0,-1-1 0,1 1 0,0 1 0,0-1 1,0 1-1,0 0 0,0 1 0,0-1 0,1 1 0,-1 1 0,7 1 1,14 0 33,-21-3-43,-1 2-1,0-1 1,1 0 0,-1 1-1,0 0 1,1 1 0,-1-1-1,0 1 1,0 1 0,0-1-1,0 1 1,-1 0 0,1 0-1,7 6 1,-8-4-5,-1-1-1,-1 0 1,1 1-1,-1 0 1,0 0-1,0 0 1,0 0-1,-1 0 1,1 1-1,-1-1 1,-1 1-1,1-1 1,-1 1-1,0 0 0,0-1 1,0 10-1,0-4 33,-1 0 0,0 0-1,-1 0 1,0 0 0,0 0-1,-1 0 1,0 0-1,-1 0 1,-1-1 0,-5 14-1,2-12 44,0-1 1,0-1-1,-1 1 0,0-1 0,-1-1 0,0 1 1,-1-1-1,-17 12 0,-1-1 2,0 0 0,-2-2 0,0-2 0,-1 0 0,0-2 0,-2-2 0,1 0 0,-1-3 0,-1 0 0,0-3 0,0 0 0,-42 0 0,67-5-404,-10-4-641,15-12-2831,4-18-4041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27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184 256 5394,'0'0'12588,"0"-45"-10956,0-104-798,0 87 2812,-4 109-3646,-2-1 0,-1 0 0,-3 0 1,-23 67-1,5-14 12,1-2-5,5 2 1,4 0-1,-10 194 0,28-289-49,0 7 41,0 0 1,0 0-1,1 0 0,1 0 0,3 11 1,-5-19-114,1 0 1,0-1 0,1 1-1,-1-1 1,0 1-1,1-1 1,-1 0 0,1 1-1,0-1 1,0 0-1,0 0 1,0 0 0,0 0-1,0-1 1,1 1 0,-1-1-1,0 1 1,1-1-1,-1 0 1,1 0 0,0 0-1,-1 0 1,1 0-1,4 0 1,37 2-4494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5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25 6051,'0'0'9903,"0"-5"-8951,0 1-791,-2-10 193,1 14-355,1 0 1,-1 0 0,1-1-1,-1 1 1,0 0-1,0 0 1,1 0-1,-1 0 1,0 0 0,1 0-1,-1 0 1,0 0-1,1 0 1,-1 0-1,0 0 1,1 0 0,-1 0-1,0 1 1,1-1-1,-1 0 1,0 1-1,1-1 1,-1 0 0,1 1-1,-1-1 1,1 0-1,-1 1 1,1-1-1,-2 2 1,-27 18 202,1 1 1,1 1-1,1 2 1,0 0 0,2 2-1,1 1 1,-36 54-1,35-42 97,1 1-1,2 2 1,2 0 0,1 1 0,-18 71-1,28-77-130,2 1 0,1-1 0,2 1 1,2 0-1,1 0 0,7 44 0,-5-70-152,1 0-1,0 0 1,1-1 0,0 1 0,1-1-1,0 0 1,1 0 0,0 0 0,1-1 0,0 0-1,1-1 1,0 1 0,0-1 0,1-1 0,0 0-1,1 0 1,-1-1 0,2 0 0,-1 0 0,1-1-1,21 9 1,-14-8-309,-1-1-1,1 0 1,0-2 0,1 0-1,36 3 1,-38-6-558,0-1 1,0-1 0,0 0-1,0-1 1,0-1-1,25-8 1,-25 5-1863,-1-2 1,30-17 0,-44 24 2429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6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10181,'0'0'8227,"43"6"-6882,13 42-961,7 8 144,7 14-448,7-1 113,11 4-113,-4-10-80,-3 0-321,-11-18-1247,-17-14-1618,-25-15-2000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6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586 38 5122,'0'0'8826,"2"-9"-7893,1-15-377,-6 19-382,-11 25-254,9-12 183,-213 242 2058,-105 135-987,320-381-1183,0 0-10,0 0 0,0 0 0,0 0 0,1 0 1,-1 1-1,1-1 0,0 1 0,-2 6 0,6-11-323,1 1 1,-1-1-1,0 0 0,0 1 0,0-1 1,0 0-1,0 0 0,1-1 1,-1 1-1,0 0 0,3-1 0,43-13-3910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7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35 9428,'0'0'5091,"204"-35"-5123,-166 35-1937,-2 0-416,-8 0-1233,-11 13-2721</inkml:trace>
  <inkml:trace contextRef="#ctx0" brushRef="#br0" timeOffset="1">0 221 6435,'0'0'12694,"151"3"-12550,-81-12-80,8-4-64,6 1-608,7-4-1473,4-6-3794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7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140 101 4898,'0'0'12043,"-1"-17"-10968,-1-52-197,3 54 203,1 17-955,1 15-330,-3-5 176,2 10 51,-2-1 0,-1 0 0,0 0 0,-2 0 0,0 0 0,-2 0 0,0 0 0,-13 33 0,-86 155 230,100-196-132,11-11 178,21-13 452,-23 8-614,58-31 251,74-54 1,43-25-387,-111 76-77,161-80-717,-243 136-2442,-17 2 2923,-1-1-1,-1-2 1,-40 17-1,34-18 210,2 2 0,-51 35-1,87-54 105,-1 0 0,1 0 0,-1 0 0,1 0 0,0 1 0,-1-1 0,1 0-1,0 0 1,-1 1 0,1-1 0,0 0 0,-1 0 0,1 1 0,0-1 0,0 0 0,-1 1 0,1-1-1,0 0 1,0 1 0,0-1 0,-1 0 0,1 1 0,0-1 0,0 1 0,0-1 0,0 0-1,0 1 1,0-1 0,0 1 0,0-1 0,0 0 0,0 1 0,0-1 0,0 1 0,0-1-1,0 0 1,0 1 0,0-1 0,1 0 0,-1 1 0,0-1 0,0 1 0,0-1 0,1 0-1,-1 1 1,0-1 0,0 0 0,1 0 0,-1 1 0,0-1 0,1 0 0,-1 0 0,0 1 0,1-1-1,-1 0 1,0 0 0,1 0 0,-1 0 0,1 1 0,28 7 402,-23-7-292,31 11 108,-1 2 0,0 1 1,-1 2-1,0 1 0,-2 1 0,0 3 1,-2 0-1,58 53 0,-77-63-679,-3-5 451,-1 1-1,1 0 0,11 17 0,-18-22-575,0 0-1,-1-1 0,1 1 0,-1 0 0,0 0 0,0 0 0,0 0 0,0 0 0,-1 0 0,1 0 0,0 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8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0 6435,'0'0'10378,"37"31"-9716,118 105-409,-144-125-233,0 1-1,-2 0 1,1 1 0,-2 0-1,1 1 1,-2 0-1,0 0 1,-1 0 0,0 1-1,-1 0 1,-1 0-1,0 0 1,2 19 0,-2-14-17,3 15 20,-2-1 1,-1 1 0,-1 0 0,-3 0-1,0 0 1,-8 51 0,4-65 12,-1 1 0,-1-1 0,0-1 0,-2 1 0,0-1 0,-2-1-1,0 0 1,-1 0 0,-1 0 0,0-2 0,-21 23 0,12-18 30,0-2 0,-1-1-1,-1 0 1,-29 17 0,37-26-86,-1-1-1,0-1 1,-1-1 0,1 0 0,-1-1 0,0-1 0,-34 5 0,47-9-214,0-1 0,-1 1 0,1-1 0,0 0 0,0 0 0,-1-1 0,-5-1-1,8 2-41,1-1-1,0 0 1,0 1-1,0-1 1,0 0-1,0 1 1,0-1-1,0 0 1,0 0-1,0 0 1,1 0-1,-1 0 1,0 0-1,1 0 1,-1 0-1,0-2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8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 7860,'0'0'9924,"112"-38"-9908,-66 38-32,-4 0-1569,-10 0-2544,-8 0-145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8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7619,'0'0'10261,"249"-3"-10261,-175 0-800,-4-4-1265,0-2-2385,0-13-4146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39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38 3346,'0'0'10556,"2"-5"-9160,-1 2-1282,-1 1 54,0 1-1,0 0 1,0-1 0,1 1 0,-1 0 0,1-1 0,-1 1 0,1 0 0,-1 0 0,1-1 0,0 1 0,0 0 0,0 0-1,-1 0 1,1 0 0,0 0 0,0 0 0,1 0 0,-1 0 0,0 0 0,0 1 0,0-1 0,0 0 0,1 1-1,-1-1 1,0 1 0,3-1 0,-3 3-177,0 0 1,-1 1-1,1-1 0,0 0 0,-1 1 0,0-1 0,0 1 1,0-1-1,0 1 0,0-1 0,0 4 0,0-2-8,0 71 20,-3 111 311,1-159-315,-2 0 0,0-1 0,-2 0 0,-18 49 1,19-63 29,3-10 128,2-6 14,2-14-198,0 1 1,1-1-1,1 1 0,0 0 0,1 0 0,1 1 1,1 0-1,0 0 0,1 0 0,1 1 0,18-25 1,-4 9-63,1 2 1,2 0 0,1 2-1,45-36 1,-61 53 92,0 1 0,0 1 1,1 0-1,0 1 0,1 0 0,0 0 0,0 1 1,0 1-1,1 1 0,-1 0 0,1 0 0,0 1 1,26-1-1,-39 4-13,0 0 1,0 0 0,-1 1-1,1-1 1,0 0 0,-1 1-1,1-1 1,0 1 0,-1-1-1,1 1 1,0-1 0,-1 1-1,1-1 1,-1 1 0,1 0-1,-1-1 1,0 1 0,1 0-1,-1-1 1,1 1 0,-1 0-1,0 0 1,0-1 0,0 1-1,1 0 1,-1 0 0,0-1-1,0 1 1,0 0 0,0 1-1,1 33-156,-2-26 162,1 390 14,1-398 19,0 0 1,-1 0-1,1 0 1,0 0-1,0 0 1,0 0 0,0-1-1,0 1 1,0 0-1,0 0 1,0-1-1,0 1 1,0-1-1,0 1 1,0-1 0,0 1-1,1-1 1,-1 0-1,0 1 1,0-1-1,0 0 1,1 0-1,-1 0 1,0 0 0,0 0-1,1 0 1,-1 0-1,0-1 1,1 1-1,43-5 564,-34 1-540,0 0 1,0-1-1,0 0 1,-1 0-1,0-2 1,0 1-1,-1-1 1,1 0-1,9-11 1,71-80 51,-80 87-164,-1-1 1,0 0 0,-1-1-1,9-17 1,-9-6-6433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0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33 4866,'0'0'8471,"6"-2"-8215,-4 2-233,-1 0 0,0-1 0,1 1 0,-1 0 0,1 0 0,0 0 0,-1 0 0,1 0 0,-1 0 0,1 0 0,-1 1 0,1-1 0,-1 0 0,0 1 0,1-1 0,-1 1 0,1 0 0,-1-1 0,0 1 0,1 0 0,-1 0 0,0 0 0,0 0 0,0 0 0,0 0 0,1 2 0,3 3 132,-1 0 0,0 1 1,-1 0-1,1 0 0,2 9 1,-1 3-26,0 0 1,-2-1 0,0 1 0,-2 0 0,0 0-1,-1 1 1,-2 19 0,0 13 429,16-62 1603,-9-2-2054,0-1-1,-1 0 0,-1 0 1,0 0-1,-1 0 0,2-19 1,-1-89-90,-3 97-50,0 11 32,-2-15-297,1 27 279,1 0 0,-1 1 1,0-1-1,1 0 0,-1 0 0,0 1 1,0-1-1,1 0 0,-1 1 0,0-1 1,0 1-1,0-1 0,0 1 0,0 0 1,1-1-1,-1 1 0,0 0 0,0-1 1,0 1-1,0 0 0,0 0 0,0 0 1,0 0-1,0 0 0,-2 0 0,-6 1 17,1 0-1,-1 1 0,1 0 1,0 0-1,0 1 0,0 0 0,0 0 1,0 1-1,0 0 0,1 1 1,0-1-1,0 1 0,0 1 0,0-1 1,1 1-1,0 0 0,1 1 1,-8 8-1,-5 11 50,0 0-1,2 0 1,-25 54 0,22-31 62,3 0 1,1 1 0,3 0 0,2 1-1,2 0 1,2 1 0,3 95-1,3-139-20,0 0-1,0 0 1,1 1-1,0-1 0,0 0 1,1 0-1,0-1 0,1 1 1,-1 0-1,2-1 0,-1 1 1,1-1-1,0 0 0,0 0 1,1-1-1,0 1 0,0-1 1,1 0-1,0 0 0,0-1 1,0 1-1,0-2 0,1 1 1,0-1-1,0 1 0,0-2 1,1 1-1,10 3 0,-3-3 7,0 0-1,0-1 1,1-1-1,-1 0 0,0-1 1,1-1-1,0 0 1,-1-1-1,1-1 0,-1 0 1,0-1-1,0-1 1,22-8-1,10-7-77,-2-3 0,77-48 0,-56 31-236,-58 35-418,-1 1 1,1 1-1,0-1 0,0 1 0,0 0 0,0 1 1,0 0-1,0 1 0,1-1 0,9 2 1,-8-1-676,16 0-4674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28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99 1681,'0'0'11176,"4"-14"-9717,13-41-139,-14 29 4015,-3 26-5301,0 0 0,0-1-1,0 1 1,-1 0 0,1 0-1,0 0 1,0-1 0,0 1-1,-1 0 1,1 0 0,0 0 0,0 0-1,-1-1 1,1 1 0,0 0-1,0 0 1,-1 0 0,1 0-1,0 0 1,-1 0 0,1 0-1,0 0 1,-1 0 0,1 0-1,0 0 1,0 0 0,-1 0 0,1 0-1,0 0 1,-1 0 0,1 0-1,0 0 1,0 0 0,-1 1-1,1-1 1,0 0 0,0 0-1,-1 1 1,-32 25-901,28-22 1312,-23 24-423,1 2 0,1 1 0,2 1 0,1 1 0,1 0 0,2 2-1,-18 44 1,-4 20 30,-41 153-1,63-184-4,3 2 1,4 0 0,2 0-1,4 1 1,1 74-1,6-127-33,1-1-1,1 0 0,0 0 1,2 0-1,0 0 0,0 0 1,2 0-1,0-1 0,10 20 1,-8-23 7,1-1 0,0 0 1,0 0-1,1-1 0,0 0 1,1-1-1,1 0 0,-1-1 1,2 0-1,-1-1 0,15 7 1,-4-3-36,1-2 1,0 0-1,1-1 0,0-2 1,1 0-1,34 3 1,-14-5-727,0-2 1,81-5 0,25-17-4173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1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130 104 2849,'0'0'12371,"2"-8"-11135,5-24-324,-5 24-547,-2 13-175,-1 9-127,-1-1 0,0 0 1,0 0-1,-1 0 0,-1 0 1,-7 16-1,-40 82 324,14-34-305,26-54 58,8-19-70,1 0-1,0 0 0,0 0 0,1 0 0,-1 0 1,1 0-1,0 0 0,0 0 0,-1 9 1,22-24 1896,127-100-1303,161-116 107,-273 201-935,-26 18-47,1 0 1,0 1-1,0 0 0,1 1 1,0 0-1,17-6 0,-80 39-9258,-47 16 6461,-38 17 916,133-59 2161,0 1-1,1 0 1,-1 0-1,1 1 0,-1-1 1,1 1-1,0 0 1,0 0-1,0 0 0,0 0 1,-3 5-1,6-6 107,-1-1 1,1 1-1,-1 0 0,1-1 0,0 1 1,0 0-1,0-1 0,0 1 0,0 0 1,0-1-1,0 1 0,1-1 0,-1 1 0,1 0 1,-1-1-1,1 1 0,-1-1 0,1 1 1,0-1-1,0 1 0,0-1 0,0 0 1,0 1-1,0-1 0,0 0 0,0 0 1,0 0-1,1 0 0,-1 0 0,0 0 0,4 2 1,58 45 1061,-26-20-546,0 0 1,-2 3 0,-2 1 0,38 44 0,-70-75-708,0 1-338,0-1 0,1 1 0,-1-1-1,0 1 1,0 0 0,0-1 0,0 1-1,0 0 1,0 0 0,0-1 0,-1 1-1,1 0 1,-1 0 0,1 0 0,-1 0-1,0 0 1,1 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1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82 4594,'0'0'9362,"-4"-14"-8074,-12-40-90,12 40 1537,2 24-2701,1 1 0,0-1 1,1 0-1,0 1 0,2 12 0,0 17 9,-33 514 647,25-474-665,-12 111-462,-9 0 0,-7-2 0,-70 218 0,99-397-2317,5-19-1120,0 0 2976,0-33-5470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2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1 317 7555,'0'0'11403,"35"-53"-10536,114-157-197,-144 203-653,0 1 0,1 0 1,0 0-1,0 0 1,0 1-1,9-6 0,-13 10-15,1 0 0,-1 0-1,0 1 1,0-1 0,0 0-1,1 1 1,-1-1 0,0 1-1,1 0 1,-1 0-1,3 0 1,3 0 4,1 1 0,-1 0-1,1 0 1,-1 1 0,0 0 0,1 0 0,-1 1-1,0 0 1,-1 0 0,1 1 0,0 0 0,-1 1-1,0 0 1,0 0 0,-1 0 0,1 1 0,-1 0-1,0 0 1,9 13 0,-8-9-29,-1 0 0,0 0-1,-1 1 1,0-1 0,0 1 0,-1 0 0,-1 0-1,0 1 1,-1-1 0,0 1 0,0-1 0,-1 1-1,-1 0 1,-1 12 0,0-19 23,0 0-1,-1 0 1,1 0-1,-1 0 1,-1 0-1,1 0 1,-1-1-1,0 1 1,0-1-1,0 0 1,0 0-1,-1 0 1,0 0-1,0 0 1,0-1-1,0 0 1,0 1 0,-1-2-1,1 1 1,-1 0-1,-7 2 1,-7 3 47,0 0 1,-1-1-1,0-1 0,-24 5 1,1-5 12,0-2 0,-65-2 0,95-2-45,11 1-22,1-1 0,-1 0-1,0 0 1,0 0 0,0 0 0,1 0 0,-1-1 0,0 1 0,0 0 0,0-1 0,1 0 0,-1 1 0,0-1 0,1 0 0,-1 0 0,1 0 0,-1 0 0,1 0 0,-1 0 0,1 0 0,0 0 0,-1-1 0,1 1 0,-2-3 0,2 1-161,0-1 0,1 1 0,-1 0 0,1-1-1,-1 1 1,1-1 0,0 1 0,0-1 0,1 1 0,-1-1 0,1 1 0,1-6-1,0 3-443,-1 0-1,1 0 1,1 1-1,-1-1 0,1 0 1,0 1-1,5-8 1,45-46-9286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2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62 101 6515,'0'0'7307,"6"-11"-6928,-5 49-69,-1 23 113,-3-1-1,-3 1 1,-16 74 0,16-110-395,-20 75 286,26-100-299,0 0 1,0 0 0,0 0 0,0 0 0,0 0 0,0 0 0,0 0 0,0 0 0,0 0-1,-1 0 1,1-1 0,0 1 0,0 0 0,0 0 0,0 0 0,0 0 0,0 0-1,0 0 1,0 0 0,0 0 0,0 0 0,0 0 0,0 0 0,0 0 0,0 0-1,0 0 1,-1 0 0,1 0 0,0 0 0,0 0 0,0 0 0,0 0 0,0 0 0,0 0-1,0 0 1,0 0 0,0 0 0,0 0 0,-1 0 0,1 0 0,0 0 0,0 0-1,0 0 1,0 0 0,0 0 0,0 0 0,0 0 0,0 0 0,0 0 0,0 0-1,-2-17 626,1-24 80,5 21-642,0 1-1,2-1 0,0 1 1,1 0-1,0 1 0,2 0 1,0 0-1,1 1 0,16-21 0,-5 9-54,2 0 0,1 2 0,2 0-1,37-30 1,-36 36-22,0 0 0,1 2-1,1 1 1,1 1 0,46-18 0,-75 34-36,0 1 0,0-1 1,0 1-1,1-1 0,-1 1 1,0 0-1,0-1 0,0 1 1,0 0-1,1 0 0,-1 0 1,0 0-1,0 0 0,0 0 1,1 0-1,-1 0 0,0 1 1,0-1-1,0 0 0,0 1 1,2 0-1,-3-1 17,0 1-1,1 0 1,-1 0 0,0-1-1,0 1 1,0 0-1,0 0 1,0-1 0,0 1-1,0 0 1,0 0-1,0-1 1,0 1 0,0 0-1,0 0 1,0-1-1,-1 1 1,1 0 0,0-1-1,-1 1 1,1 0-1,0-1 1,-1 2 0,-31 40-287,6-20 190,-1-1 0,-1-1 0,-1-2 0,-35 18 0,23-14-8,-58 42 0,98-63 119,0 0 1,0 0-1,0 0 0,0 0 1,-1 0-1,1 0 0,0 0 0,1 0 1,-1 1-1,0-1 0,0 0 1,0 1-1,1-1 0,-1 2 1,1-2 1,-1-1 1,1 1 0,0-1 0,1 1 0,-1 0 0,0-1 0,0 1-1,0-1 1,0 1 0,0 0 0,1-1 0,-1 1 0,0-1 0,0 1-1,1-1 1,-1 1 0,0-1 0,1 1 0,-1-1 0,1 1 0,-1-1-1,1 1 1,0 0 0,4 1 43,0 1 0,0-1 0,0 0 0,0 0 0,11 3 0,-3-2 154,28 12 70,-1 1-1,0 3 1,-1 1 0,71 49 0,-103-64-244,0 0 0,-1 0 0,1 1 0,8 10 0,-14-14-249,1 0-1,0 1 0,-1-1 1,1 0-1,-1 1 0,0 0 1,0-1-1,0 1 0,0 0 1,0-1-1,0 1 0,-1 0 1,0 0-1,1 0 0,-1 0 1,-1 5-1,1-7 112,0-1 1,0 0-1,0 1 1,0-1-1,0 0 1,0 1-1,0-1 1,0 1-1,-1-1 1,1 0-1,0 1 0,0-1 1,0 0-1,-1 1 1,1-1-1,0 0 1,0 1-1,-1-1 1,1 0-1,0 0 0,-1 1 1,1-1-1,0 0 1,-1 0-1,1 0 1,0 0-1,-1 1 1,1-1-1,-1 0 0,1 0 1,-1 0-1,-29 2-5575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4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364 248 2465,'0'0'8271,"24"1"-6761,-16 7-328,-8-15 323,0-7-1655,0-14 271,-7-54 1,5 72-63,0 1 1,0 0-1,-1 0 1,0 0-1,0 0 1,-1 0-1,-1 1 1,1 0-1,-10-12 0,12 17 4,-1 1 0,0 0-1,0-1 1,1 1 0,-1 1-1,-1-1 1,1 0-1,0 1 1,0-1 0,-1 1-1,1 0 1,0 0 0,-1 0-1,1 1 1,-1-1-1,1 1 1,-1 0 0,0 0-1,1 0 1,-1 1 0,-5 0-1,1 0-62,0 1-1,0 0 0,0 0 0,1 1 1,-1 0-1,1 0 0,-1 1 0,-8 6 1,1 0 12,0 2 0,1 0 1,0 0-1,1 1 0,0 1 1,1 1-1,1-1 0,0 2 1,1-1-1,1 2 0,0-1 1,2 1-1,-1 0 0,2 1 1,0 0-1,2 0 0,0 0 1,0 0-1,2 1 0,-1 32 1,3-23-13,-1-10 24,1 0-1,1 0 0,0-1 0,8 36 0,-8-49-42,0 0 1,0-1-1,1 1 1,-1-1-1,1 1 0,0-1 1,0 1-1,0-1 0,0 0 1,1 0-1,-1 0 0,1 0 1,0-1-1,0 1 0,0-1 1,0 1-1,0-1 0,1 0 1,-1-1-1,1 1 1,-1 0-1,1-1 0,-1 0 1,1 0-1,0 0 0,0 0 1,0 0-1,6-1 0,-3 0 3,-1 0 0,1-1 0,0 0-1,-1-1 1,1 1 0,-1-1-1,1 0 1,-1-1 0,0 0 0,0 0-1,0 0 1,0-1 0,-1 1 0,1-1-1,-1-1 1,0 1 0,0-1-1,0 0 1,5-8 0,11-14 106,-2 0 1,27-54-1,-26 44-92,-6 15 59,96-155 1853,-110 177-1904,0 0 1,0 0 0,0 0 0,1 0 0,-1 0 0,0 0 0,0 0 0,0 0 0,0 0-1,0 0 1,0-1 0,1 1 0,-1 0 0,0 0 0,0 0 0,0 0 0,0 0-1,0 0 1,1 0 0,-1 0 0,0 0 0,0 0 0,0 0 0,0 0 0,0 0 0,1 0-1,-1 0 1,0 1 0,0-1 0,0 0 0,0 0 0,0 0 0,0 0 0,1 0-1,-1 0 1,0 0 0,0 0 0,0 0 0,0 1 0,0-1 0,0 0 0,0 0 0,0 0-1,0 0 1,1 0 0,-1 0 0,0 1 0,0-1 0,0 0 0,0 0 0,0 0-1,0 0 1,0 0 0,0 1 0,0-1 0,0 0 0,0 0 0,0 0 0,0 0 0,0 0-1,0 1 1,4 19 521,-1 23 110,0 64-558,-6 0 0,-4 0 0,-28 139 0,-5-68-52,21-108-10,4 1-1,2 0 1,-4 115 680,26-191 239,6-14-865,0-1-1,-1-1 1,-2 0 0,0-1 0,10-25-1,2-3-72,337-685 567,-360 731-541,-1 4-26,0-1-1,0 0 1,1 0 0,-1 1-1,0-1 1,1 0 0,-1 1-1,0-1 1,1 0 0,-1 1-1,1-1 1,-1 1 0,1-1 0,-1 1-1,1-1 1,0 1 0,-1-1-1,1 1 1,0 0 0,-1-1-1,1 1 1,1-1 0,-2 15-2521,1 2-317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4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14 120 2273,'0'0'10415,"3"-18"-9083,10-53-54,-12 69-1129,-1 0-1,1 0 1,-1 0 0,1 0 0,0 0 0,0 0 0,0 0 0,0 0 0,0 0 0,0 0-1,1 0 1,-1 1 0,3-4 0,-3 5-112,-1 0-1,1 0 0,-1 0 1,0-1-1,1 1 1,-1 0-1,0 0 0,1 0 1,-1 0-1,0 1 1,1-1-1,-1 0 0,0 0 1,1 0-1,-1 0 1,0 0-1,1 0 1,-1 0-1,0 1 0,1-1 1,-1 0-1,0 0 1,1 1-1,-1-1 0,0 0 1,0 0-1,1 1 1,-1-1-1,0 0 1,0 0-1,0 1 0,1-1 1,-1 0-1,0 1 1,0-1-1,0 0 0,0 1 1,0-1-1,0 1 1,0-1-1,0 0 1,0 1-1,0-1 0,0 0 1,0 1-1,0-1 1,0 0-1,0 1 0,0-1 1,0 0-1,0 1 1,0-1-1,0 1 0,-1-1 1,3 95-70,-6 126 402,3-208-377,-2 0 0,0-1 0,0 1 0,-1-1 0,-1 0 0,0 0 0,-1 0 0,-11 17 0,11-17 3,5-11 50,2-32 385,-1 5-353,0 1 1,2 0 0,1 0 0,1 0 0,14-45-1,-12 55-91,6-19-17,29-59-1,-37 86 20,0 0 0,0 0 0,1 0 0,-1 1 1,1-1-1,1 1 0,-1 0 0,1 1 0,0 0 0,0 0 0,1 0 0,0 0 0,0 1 0,10-4 0,-12 6 57,1 0-1,-1 1 1,1 0-1,-1 0 1,1 1-1,0-1 0,0 1 1,7 1-1,-11-1-37,0 1-1,0-1 0,0 0 1,0 1-1,0-1 0,0 1 1,0 0-1,0 0 0,0 0 1,0 0-1,0 0 0,0 0 1,-1 0-1,1 1 0,0-1 1,-1 1-1,1-1 0,-1 1 1,1 0-1,-1-1 1,0 1-1,0 0 0,1 2 1,5 19 11,-2-1 1,0 1 0,-2 0 0,0 0 0,-2 0 0,0 0 0,-4 33 0,1-16-1251,5 45 0,-4-85 1049,1 1 0,0-1 0,0 1 0,0-1 0,0 1 0,0-1 1,0 1-1,0-1 0,1 1 0,-1 0 0,0-1 0,0 0 1,0 1-1,0-1 0,1 1 0,-1-1 0,0 1 0,0-1 0,8 5-2925,-8-5 2925,1 0 0,-1 0 1,1 0-1,-1 0 0,1 0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5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7796,'0'0'12069,"24"-7"-11461,4 7-63,4 0-401,3 0-16,0 0-128,0-12-320,7-1-1889,-3-3-2450,0-6-4065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5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22 2449,'0'0'10885,"0"-21"-6048,-3 51-4842,-1 1 0,-1-1 0,-2-1 0,-1 1 0,-14 32 0,0 6 67,-26 69 98,48-131 159,11-12 112,18-13-240,-2-2 0,42-41 0,-9 9-119,183-138 5,-194 153-76,-36 28-99,-16 10-299,-23 14 66,25-13 364,-63 36-17,-94 73 0,153-106-14,1-1-1,0 1 1,0 0-1,0 1 1,1-1-1,0 0 0,-1 1 1,1 0-1,1 0 1,-1 0-1,1 0 1,0 0-1,0 0 0,-1 7 1,2-8-1,1-1 1,0 1-1,0-1 0,0 1 1,0 0-1,0-1 1,1 1-1,0-1 0,0 1 1,0-1-1,0 1 1,0-1-1,1 0 0,-1 0 1,1 1-1,0-1 0,0 0 1,0 0-1,0-1 1,1 1-1,-1 0 0,4 2 1,108 108 203,-2-1-1178,-31-47-3571,-25-31-2310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7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499 277 2305,'0'3'10382,"0"13"-10260,0-11-61,0-4 54,-21-43 1886,5 1-1769,10 20-116,-2 0 0,0 1-1,-1-1 1,-1 2-1,-1-1 1,-1 2 0,-24-30-1,32 44-66,-1 1-1,1 0 1,-1 0-1,0 0 1,0 1-1,0-1 1,-1 1-1,1 1 1,0-1-1,-1 1 1,1 0-1,-1 0 1,0 0-1,1 1 1,-1 0-1,0 0 1,1 0-1,-8 2 1,3-1-48,1 1 0,0 0 0,0 0 0,0 1 0,0 0 1,0 1-1,1 0 0,-1 0 0,1 1 0,-10 7 0,5 0 14,0 0-1,1 0 1,0 1-1,1 1 1,0 0-1,1 1 1,1 0-1,0 0 1,1 1 0,1 0-1,0 0 1,1 1-1,1 0 1,1 0-1,0 0 1,1 0-1,1 1 1,1-1-1,1 26 1,-1-13 14,8 56 1,-5-74-8,1-1 0,0 0 0,1 1 0,0-1 0,1 0 0,0-1 0,11 18 0,-13-23-109,1 0 0,-1 0 0,1 0 0,0-1 0,1 1 0,-1-1 0,1 0 0,-1 0 0,11 6 0,-12-9 50,0 0 0,-1 0 0,1 0 0,0-1 0,0 1 1,0-1-1,0 1 0,0-1 0,0 0 0,0 0 0,0 0 0,0-1 0,-1 1 0,1-1 0,0 1 1,0-1-1,0 0 0,0 0 0,-1 0 0,1-1 0,0 1 0,-1-1 0,4-2 0,33-27-1,-1-2 0,-2-2 1,-2-1-1,34-45 0,-33 40 38,88-114 2916,-123 155-2899,0 0 1,0 0 0,0-1-1,1 1 1,-1 0-1,0-1 1,0 1-1,0 0 1,0 0-1,0-1 1,0 1 0,0 0-1,1-1 1,-1 1-1,0 0 1,0 0-1,0-1 1,1 1 0,-1 0-1,0 0 1,0 0-1,1-1 1,-1 1-1,0 0 1,0 0-1,1 0 1,-1 0 0,0 0-1,1 0 1,-1 0-1,0-1 1,0 1-1,1 0 1,-1 0 0,0 0-1,1 0 1,-1 0-1,0 0 1,1 0-1,-1 0 1,0 1-1,0-1 1,1 0 0,-1 0-1,0 0 1,1 0-1,-1 0 1,0 0-1,0 1 1,1-1-1,-1 0 1,0 0 0,0 0-1,1 0 1,-1 1-1,0-1 1,0 0-1,0 0 1,1 1 0,-1-1-1,0 0 1,0 1-1,0-1 1,0 0-1,0 0 1,0 1-1,0-1 1,0 0 0,1 1-1,-1 26 49,0-21-134,-28 361 356,3-117-229,-23 288 154,48-534-285,0 22 523,16-52 662,38-82-816,91-167-69,-102 204-237,78-144 77,-106 185-73,-2-1 1,-1 0 0,-1-1-1,-2 0 1,6-41-1,-13 13-205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7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11301,'0'0'8020,"112"-66"-7524,-77 53-496,0 10 0,-3 3-160,-4 0-993,-7 0-463,-7 16-513,-10 19-16,-4 9-657,0 3-1167,0 1 191,-25-4 1713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1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29 258 5346,'0'0'10339,"1"-12"-9304,1-5-565,2-32 3040,-4 59-3528,0 35 35,-1 0-1,-2 0 1,-10 48-1,6-62 50,2-1 0,2 1 0,-1 44 0,5-98-31,2 0 0,0 1 0,1-1 0,1 1 0,1 0 0,1 0 0,0 1 0,2-1 0,19-31 0,-19 37-42,1-1 0,1 2 0,0 0 0,1 0 0,1 1 0,1 0 0,-1 2 0,2-1 0,0 2 0,0 0 0,1 0 0,20-8 0,-36 18 3,1 0-1,0 1 0,0-1 1,0 1-1,0-1 1,-1 1-1,1-1 1,0 1-1,0-1 0,0 1 1,0 0-1,0 0 1,0 0-1,0-1 1,0 1-1,0 0 0,0 0 1,0 0-1,0 0 1,0 1-1,0-1 1,0 0-1,0 0 0,0 1 1,0-1-1,0 0 1,0 1-1,0-1 1,0 1-1,0-1 0,0 1 1,-1 0-1,1-1 1,0 1-1,0 0 1,-1-1-1,1 1 0,0 1 1,1 3-23,-1-1 1,0 1 0,-1-1-1,1 1 1,-1 0-1,0-1 1,0 7-1,-1 2 70,0 105 0,3 135-128,-2-247 87,0 1-1,1-1 1,0 1 0,0-1 0,1 0 0,-1 1 0,1-1 0,5 9 0,-6-14 12,0 1 0,0-1 0,0 1-1,0-1 1,1 1 0,-1-1 0,1 0 0,-1 1 0,1-1-1,-1 0 1,1 0 0,0 0 0,-1 0 0,1-1 0,0 1 0,0 0-1,0-1 1,0 1 0,0-1 0,0 0 0,-1 1 0,1-1-1,0 0 1,0 0 0,0 0 0,0-1 0,0 1 0,0 0 0,0-1-1,0 1 1,0-1 0,0 0 0,1 0 0,3-2 16,0 0 0,0 0 0,-1 0 1,1-1-1,-1 0 0,0 0 0,0 0 1,0-1-1,-1 1 0,7-10 0,39-60 251,-36 50-190,25-39 59,-3-2-1,47-115 0,-77 148 34,-2 12 11,-2 30 406,-4 22-632,-2 0 1,-11 51-1,8-51 5,1 1 0,-3 57 0,8-52 26,0-25 17,0 0 0,1 1 0,0-1 0,1 0 0,5 23 0,-5-33-18,0 0 0,0-1 0,0 1 0,0-1 0,1 1 0,-1-1 0,1 0 0,-1 1 0,1-1 0,0 0 0,0 0 0,0 0 0,0 0 0,1 0 0,-1-1 0,0 1 0,1-1 0,-1 1 0,1-1 0,-1 0 0,1 0 0,0 0 0,-1 0 0,1-1 0,0 1 0,0-1 0,-1 0 0,1 1 0,0-1 0,0 0 0,0-1 0,2 0 0,0 0 15,0 0 1,0-1-1,0 0 1,0 0-1,-1 0 1,1-1-1,-1 1 1,0-1-1,0 0 0,0 0 1,0-1-1,0 1 1,-1-1-1,1 0 1,-1 0-1,0 0 0,0 0 1,3-7-1,9-15 117,22-49 0,-36 73-130,11-28 22,-2 0 1,-1-1-1,-1 0 0,-1 0 1,2-33-1,-1-158 188,-7 220-203,-1-1-1,0 1 1,0 0-1,0 0 0,-1 0 1,1 0-1,0 0 1,-1 0-1,1 0 1,-1 0-1,0 0 1,0 0-1,1 0 1,-1 0-1,-1 0 1,1 1-1,0-1 1,0 0-1,-3-2 1,2 3-9,1 0 0,-1 1-1,1-1 1,-1 1 0,1-1 0,-1 1 0,0-1 0,1 1 0,-1 0 0,0 0 0,1 0 0,-1 0 0,0 0 0,1 0 0,-1 0-1,0 1 1,1-1 0,-1 0 0,-1 2 0,-4 0-25,0 1 1,0 1-1,1-1 0,0 1 1,-1 0-1,1 1 0,1-1 1,-1 1-1,-7 9 0,1 1-421,1 1-1,0-1 0,1 2 0,-7 17 0,12-23-992,1 0-1,0 0 0,1 1 1,-3 15-1,4 20-12994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7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11 105 2017,'0'0'16231,"-10"15"-15254,52-34-817,3 7 176,8-10-336,3 9-1152,11-3-1090,3 4-1535,0-14-3186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8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54 101 5394,'0'0'7607,"6"-18"-6153,20-54-187,-26 71-1168,0 1 0,0-1 0,0 1 0,0 0 1,0-1-1,0 1 0,0-1 0,0 1 0,0 0 0,0-1 0,0 1 1,1 0-1,-1-1 0,0 1 0,0 0 0,0-1 0,0 1 0,1 0 0,-1-1 1,0 1-1,1 0 0,-1 0 0,0-1 0,0 1 0,1 0 0,-1 0 1,0 0-1,1-1 0,-1 1 0,0 0 0,1 0 0,-1 0 0,1 0 0,0 0 1,4 13 577,1 32-1305,-5-41 895,3 275-27,-5-222-176,-4 5-2,-2 0 1,-3-1-1,-25 85 1,-14 77-2159,47-185-887,4-23-2089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8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7123,'0'0'14279,"112"-23"-13751,-45 14-304,3 6-128,1-10-192,-8 7 32,-4 0-1441,1-4-1152,-11-6-2721,0-9-5203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8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122 145 7395,'0'0'6537,"7"-21"-5067,19-64-230,-19 52 1534,-8 27-1370,1 12-1470,0 67 17,2 43 121,-26 206 1,-60 105 59,29-251-2583</inkml:trace>
  <inkml:trace contextRef="#ctx0" brushRef="#br0" timeOffset="1">80 272 5090,'0'0'11099,"20"-42"-10251,68-126-242,-85 164-571,0-1 0,0 1 0,0 0 0,0-1 0,1 2 0,0-1 0,0 0 1,0 1-1,0-1 0,1 1 0,4-2 0,-5 3 2,0 1 0,-1 0 0,1 0 1,0 0-1,-1 1 0,1 0 0,0-1 0,0 1 0,4 1 0,7-1 78,-11-1-97,7 0 85,0 0 0,-1 1 1,1 0-1,0 1 1,15 2-1,-23-2-82,1 1 0,-1-1-1,0 1 1,1-1 0,-1 1 0,0 0-1,0 0 1,0 0 0,0 0 0,-1 1 0,1-1-1,-1 1 1,1 0 0,-1 0 0,0 0 0,0 0-1,0 0 1,0 0 0,2 6 0,0 1-18,0 0 0,-1 0 1,-1 1-1,1-1 1,-1 1-1,-1-1 1,0 1-1,-1 0 0,0 0 1,0-1-1,-1 1 1,-1-1-1,1 1 0,-2-1 1,0 1-1,0-1 1,0 0-1,-2 0 1,1 0-1,-1-1 0,0 0 1,-1 0-1,0 0 1,-13 14-1,9-14 9,-1 0 0,1-1-1,-1 0 1,0 0 0,-1-2 0,0 1 0,0-1 0,0-1-1,-1 0 1,0-1 0,0-1 0,0 0 0,-16 2-1,29-5-97,-1 0 0,0 0-1,1 1 1,-1-1-1,1 0 1,-1 0-1,0 0 1,1 0-1,-1 0 1,0 0 0,1-1-1,-1 1 1,1 0-1,-1 0 1,1 0-1,-1 0 1,0-1-1,1 1 1,-1 0 0,1-1-1,-1 1 1,1 0-1,-1-1 1,1 1-1,-1-1 1,1 1-1,0 0 1,-1-1 0,1 1-1,0-1 1,-1 1-1,1-1 1,0 0-1,-1 1 1,1-1-1,0 1 1,0-1 0,0 1-1,0-1 1,0 0-1,-1 1 1,1-1-1,0 0 1,0 1-1,1-1 1,-1 1 0,0-1-1,0 0 1,0 1-1,0-1 1,0 1-1,1-2 1,-1-2-666,0-42-7670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9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11589,'0'0'2754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49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2865,'0'0'14103,"80"-85"-13623,19 78 432,9 4-671,-6 3-225,-10 0-16,-12 0-545,-16 0-847,-26 0-1746,-17 0-752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50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13 3778,'0'0'10999,"-4"-3"-10196,4 2-781,0 1 0,-1-1 0,1 0-1,0 1 1,-1-1 0,1 1-1,-1-1 1,1 1 0,-1-1-1,1 1 1,-1 0 0,1-1-1,-1 1 1,1-1 0,-1 1-1,0 0 1,1 0 0,-1-1-1,0 1 1,1 0 0,-1 0 0,1 0-1,-1 0 1,0 0 0,1-1-1,-1 1 1,0 0 0,1 1-1,-1-1 1,-1 0 0,0 32 143,-4 163 184,-39 261 1,-79 184-278,101-526 31,14-59 51,-3-1 1,-2-1-1,-2 0 1,-23 51-1,26-83-40,10-17-40,1 0 0,-1 0 0,1 1 0,0-1-1,0 0 1,0 1 0,0-1 0,1 1-1,0 0 1,-1 6 1214,5-1 321,2-6-1573,0-1 1,1 0 0,0 0-1,0 0 1,0-1 0,0 0-1,0 0 1,0-1 0,0 1-1,1-2 1,-1 1 0,0 0-1,9-2 1,3 3 47,56 3-230,0-2 0,137-15 0,-149 4-2339,114-33 0,-26-7-5425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0:51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285 110 5779,'0'0'10701,"2"-10"-10088,-1 4-551,-1 4-46,0 0-1,0 0 0,1 0 1,-1 0-1,0 0 1,1 0-1,-1 1 0,1-1 1,-1 0-1,1 0 1,0 0-1,0 1 0,0-1 1,0 0-1,0 1 1,0-1-1,0 1 0,1-1 1,-1 1-1,0 0 1,1 0-1,-1-1 0,1 1 1,0 0-1,-1 0 1,1 0-1,0 1 0,0-1 1,-1 0-1,1 1 1,3-1-1,37-1 287,-27 3-242,-1-1 0,1-1-1,-1-1 1,1 0 0,-1 0 0,1-2 0,-1 1 0,25-12-1,-38 14-30,0 1-1,-1-1 1,1 0-1,0 0 1,0 0-1,-1 0 1,1 0-1,-1 0 1,1 0-1,-1 0 1,1 0-1,-1 0 1,0 0-1,1 0 1,-1 0-1,0-1 126,0 20-145,-1 87-6,-23 180 0,-9-65 34,-7 348 0,39-506-46,-9 332-35,2-279-47,-33 161 1,32-233 478,2-1 1,-2 84 0,8-125-384,0 1 0,0-1 0,0 0 0,0 1 0,0-1 0,0 0 0,-1 0 0,1 0 0,0 0 0,-1 0 0,1 0 0,-1 0 0,1-1 0,-1 1 0,1-1 0,-1 1 0,0-1 0,1 1 0,-1-1 0,0 0 0,1 0 0,-1 0 0,-2 0 0,-46 4 619,21-4-587,-1-1 0,-39-7 0,54 5-1412,1 0-1,0-2 1,0 0-1,-13-6 1,-22-16-11073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07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2161,'0'0'7587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08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106 417 400,'0'0'5147,"0"-19"-3152,0-281 4576,1 287-6051,0 1 1,1-1-1,1 1 0,0 0 0,9-24 1,-9 79-105,-6 1-370,-1-1 1,-15 64-1,0 0 130,-55 377 149,63-403-224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13942,'0'0'7172,"133"0"-22155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08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1 304,'0'0'9954,"-21"0"-8049,-63 3 114,63-3 1047,40 0-1412,579 21 403,9-1-1740,-606-20-341,-17 2-1843,-88 28-4235,35-8-122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0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325 155 1377,'0'0'9209,"0"-22"-7747,2-16-952,0-7 506,-2-5 3522,-14 61-4743,-6 9 333,0 2-1,2 0 1,0 1 0,2 1 0,0 0-1,2 2 1,-14 32 0,11-18-25,2 1 1,1 0-1,3 1 1,-9 53-1,15-59-21,2 0 0,1 1 0,6 67 0,-3-99-66,0 0 1,1 0-1,-1 0 0,1 0 0,0 0 0,0 0 0,1-1 0,-1 1 0,1-1 0,0 0 1,1 0-1,-1 0 0,0 0 0,1 0 0,0-1 0,0 1 0,0-1 0,1 0 0,-1-1 1,1 1-1,-1-1 0,1 0 0,0 0 0,0 0 0,7 2 0,0-1 28,0-1 0,1 0 0,-1 0 0,0-1 0,0-1 0,1 0 0,-1 0 0,0-1 0,24-6 0,-31 5-31,1 0 0,-1 0 0,1 0 0,-1-1 0,0 0 0,0 0 0,-1-1 0,1 1 0,0-1 0,-1 0 0,0 0 0,0 0 0,0-1 0,-1 1 0,1-1 0,-1 0 0,0 0 0,-1-1 0,1 1 0,-1 0 0,0-1 0,0 1-1,-1-1 1,0 0 0,0 1 0,0-1 0,0-11 0,-2 16-25,0 0-1,0 0 1,1 1-1,-1-1 0,0 0 1,0 1-1,0-1 1,0 1-1,0-1 0,0 1 1,0-1-1,0 1 1,0 0-1,0-1 1,0 1-1,0 0 0,0 0 1,-1 0-1,1 0 1,0 0-1,0 0 0,0 0 1,0 0-1,0 1 1,0-1-1,-1 0 1,-5 1-22,-9 0 66,0 1 0,1 0 1,-1 2-1,1-1 0,0 2 0,0 0 1,0 1-1,1 1 0,0 0 0,0 1 1,-19 13-1,-11 12-1533,-78 75 0,105-92-2903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09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577 82 3298,'0'0'9996,"-1"-13"-8742,-4-40-27,5 52-1192,-1 0 0,1 0 0,-1 0 0,1 0 0,-1 1 0,1-1 0,-1 0 0,0 0 0,1 1 0,-1-1 0,0 0 0,0 1 0,0-1 0,1 0 0,-1 1 0,0-1 0,0 1 0,0-1 0,0 1 0,0 0 0,0-1 0,0 1 0,0 0 0,0 0 0,0 0 0,0 0 0,0 0 0,0 0 0,0 0 0,0 0 0,0 0 0,0 0-1,0 0 1,0 1 0,0-1 0,0 0 0,0 1 0,0-1 0,0 1 0,1-1 0,-3 2 0,2-2 46,-7 4-20,1-1-1,-1 1 1,1 1-1,-1 0 1,1 0-1,0 0 1,-11 12-1,-41 52 369,49-55-411,-34 45 296,3 2-1,2 1 1,4 3 0,2 0-1,3 3 1,-35 116-1,36-78-167,5 2 1,4 0-1,-10 197 0,27-237-82,3 1-1,3-1 1,14 88-1,-12-130-62,1 0-1,2-1 1,0 0 0,1 0-1,2-1 1,0-1 0,2 0-1,0 0 1,2-1-1,0-1 1,31 33 0,-26-36-293,0 0 0,1-2 0,1 0 0,1-2 0,0 0 0,1-2 0,0 0 0,1-2 0,0 0 0,0-2 0,1-1 0,1-1 0,-1-1 0,1-2 0,32 1 0,99-1-4521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09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6 8404,'0'0'9380,"-7"-6"-8379,7 6-997,0 1 0,0-1 1,1 0-1,-1 0 0,0 0 0,0 0 1,0 0-1,0 0 0,0 0 1,0 1-1,0-1 0,0 0 0,0 0 1,0 0-1,0 0 0,0 0 1,0 0-1,0 1 0,0-1 0,0 0 1,0 0-1,-1 0 0,1 0 1,0 0-1,0 0 0,0 0 0,0 1 1,0-1-1,0 0 0,0 0 1,0 0-1,0 0 0,0 0 1,0 0-1,-1 0 0,1 0 0,0 0 1,0 0-1,0 0 0,0 1 1,0-1-1,0 0 0,-1 0 0,1 0 1,0 0-1,51 97 522,-26-54-226,23 58 0,-23-33-235,-4 1 1,-2 1-1,12 95 1,-18-52 25,-2 163 1,-12-213-15,-3 0-1,-2 0 1,-3-1-1,-3 0 1,-37 113-1,-7-40 507,-124 217 1,63-135-422,105-195-219,1 0-1,1 1 1,1 0-1,1 0 1,-9 45 0,27-114-15985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13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21 108 4306,'0'0'9714,"4"-15"-8885,-2-2-527,-1 10-113,0 0 1,0 0-1,1 0 1,0 0-1,0 1 0,1-1 1,-1 1-1,6-8 1,-8 14-176,0-1 1,0 1 0,0 0 0,0-1 0,0 1-1,0 0 1,0-1 0,0 1 0,0 0-1,0 0 1,0-1 0,1 1 0,-1 0-1,0-1 1,0 1 0,0 0 0,0 0-1,1-1 1,-1 1 0,0 0 0,0 0 0,1 0-1,-1-1 1,0 1 0,0 0 0,1 0-1,-1 0 1,0 0 0,1-1 0,-1 1-1,0 0 1,1 0 0,-1 0 0,0 0 0,1 0-1,-1 0 1,0 0 0,1 0 0,-1 0-1,0 0 1,1 0 0,-1 0 0,0 0-1,1 1 1,4 18 964,-5 50 783,-1-49-1534,1-14-228,1 49 44,-2 0-1,-3 0 0,-17 88 1,14-114 11,-23 81 95,29-106-19,1-7-103,1 1-1,0 0 1,-1 0-1,1 0 1,0 0 0,0 0-1,0 0 1,1 0 0,-1 0-1,0 0 1,3-3-1,1-2 23,49-59 0,3 3-1,3 2 0,2 2 0,109-78 0,-151 122-85,1-1 48,1 0 0,0 2 1,31-15-1,-52 28-164,-7 24-856,-5-7 917,0-1 0,-1-1 0,-1 0 1,-1-1-1,0 0 0,0-1 0,-21 13 0,-122 72-1114,147-91 1117,-123 63-600,132-68 691,0-1 1,0 0-1,0 1 1,0-1-1,0 1 1,0-1-1,1 1 1,-1-1-1,0 1 1,0 0-1,1-1 1,-1 1-1,0 0 1,1 0-1,-1 0 1,1-1-1,-1 1 1,1 0-1,-1 0 1,1 0-1,0 0 1,-1 0-1,1 0 1,0 0-1,0 0 1,0 0-1,-1 0 1,1 0-1,0 0 1,0 0-1,1 0 1,-1 0-1,0 0 1,0 0-1,0 0 1,1-1-1,-1 1 1,0 0-1,1 0 1,-1 0-1,2 1 1,29 34 216,-31-36-219,73 68 479,157 110 0,-227-176-768,0 0-1,-1 0 1,1-1-1,0 1 1,0-1-1,1 1 1,-1-1-1,0 0 1,0 0-1,0 0 1,1-1-1,-1 1 1,5-1-1,10 0-5615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13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9732,'0'0'8933,"59"-60"-8517,-13 53-352,0 4-64,-8 3 0,1 0-128,-7 0-1057,-8 16-560,-6 16-1088,-11 2-96,-7 7-2050,0-3-367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14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2977,'59'218'14791,"-125"-218"-14199,108-13 289,7-9-881,7 6-256,11 0-513,7 1-2000,3 5-1505,-3-6-3874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14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59 6915,'0'0'5317,"6"-10"-4244,17-28 23,-20 28 2937,-8 9-3376,-9 7-974,5 0 340,0 1 1,1 0-1,0 1 1,0 0-1,0 0 0,1 1 1,1 0-1,-1 0 1,-5 13-1,-1 1 9,2-1 0,1 2 1,-8 25-1,14-28-10,0 0 0,1 0-1,2 0 1,0 40 0,2-37-11,-2-19-5,1 0 0,0 0 1,0 0-1,1 0 0,0 0 1,0 0-1,0-1 0,0 1 1,1 0-1,-1-1 0,1 1 1,1-1-1,-1 0 0,0 1 1,1-1-1,0 0 0,0 0 1,0-1-1,1 1 0,-1-1 1,1 1-1,0-1 0,0 0 1,0-1-1,0 1 0,0-1 1,1 0-1,-1 0 0,1 0 1,-1 0-1,1-1 0,0 0 1,0 0-1,8 1 0,-3-1 21,-1 0-1,0-1 1,0 0-1,0 0 1,0-1-1,0 0 1,0-1 0,0 0-1,0-1 1,-1 1-1,13-7 1,-11 3-30,-1 0 1,0 0-1,0-1 1,0-1-1,-1 1 1,0-1-1,-1-1 1,13-17-1,-11 14-42,-1-2-1,0 1 0,-1-1 0,0 0 0,-1-1 0,-1 0 0,0 0 0,-1 0 0,-1 0 1,0 0-1,-1-1 0,-1 0 0,0 1 0,-2-17 0,1 29 48,-1-1 0,1 1 1,-1 0-1,0-1 0,0 1 0,0 0 0,0 0 1,0 0-1,-1 0 0,0 0 0,1 0 1,-1 0-1,0 0 0,0 1 0,0-1 0,-1 1 1,1-1-1,-1 1 0,1 0 0,-1 0 0,0 0 1,0 1-1,0-1 0,0 0 0,0 1 0,0 0 1,0 0-1,0 0 0,-7-1 0,-8-2-106,-1 2 0,1 0 0,-1 1 0,-22 1 0,21 0-176,11 0-195,1 1 0,0-1 0,-1 1 0,1 0 0,0 1-1,-1 0 1,1 1 0,0-1 0,-7 5 0,-16 9-5651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19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42 2193,'0'0'10306,"0"-4"-9292,0-14 5613,0 20-6606,7 35-82,-2 0 0,-1 0 0,-2 0 0,-4 62 0,0-21 121,3-33 17,-2-1 1,-2 1-1,-2-1 0,-15 59 1,24-151 647,7 22-692,0 0 0,2 1-1,1 1 1,1 0-1,19-24 1,11-18-21,-17 20-12,1 1 0,3 2 0,1 1 0,2 1 0,66-58 0,-98 96-6,0 1-1,-1 0 0,1-1 0,0 1 1,0 1-1,1-1 0,-1 0 0,0 1 1,0 0-1,1-1 0,-1 2 0,1-1 1,-1 0-1,1 0 0,-1 1 0,7 0 1,-9 1-2,0-1 0,-1 1-1,1 0 1,-1-1 0,1 1 0,0 0 0,-1 0 0,0 0 0,1-1 0,-1 1 0,1 0 0,-1 0 0,0 0-1,0 0 1,1 0 0,-1 0 0,0 0 0,0 0 0,0 0 0,0 0 0,0 0 0,-1 1 0,2 3-33,4 91-81,-6 101 1,1 45 273,0-240-131,0 1-1,0 0 1,1 0-1,-1 0 0,1 0 1,-1-1-1,1 1 1,0 0-1,0-1 1,1 1-1,-1-1 1,0 1-1,1-1 1,-1 1-1,1-1 1,0 0-1,0 0 0,0 0 1,0 0-1,0 0 1,1 0-1,-1-1 1,3 3-1,0-2 13,0 0 0,1-1 0,-1 1 0,1-1 0,-1 0 0,1 0-1,-1-1 1,1 0 0,-1 0 0,1 0 0,6-1 0,7-2 24,0-1 0,0-1 0,-1 0 0,0-2-1,30-14 1,49-37-1210,-36 15-2530,-21 12-2035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20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296 158 7860,'0'0'8121,"3"-2"-7785,6-7-227,-7 7-149,-2 34-16,-1-6 365,0-19-246,0 0 0,0 1-1,1-1 1,0 0 0,0 0 0,1 0-1,0 0 1,0 0 0,0 0 0,1 0-1,3 8 1,-4-14-38,0 0 0,0 0 0,0 0 0,0 0-1,0 0 1,0 0 0,0-1 0,0 1 0,1 0 0,-1-1 0,0 1 0,0-1 0,1 0-1,-1 1 1,0-1 0,0 0 0,1 0 0,-1 0 0,0 1 0,1-1 0,-1-1 0,0 1-1,1 0 1,-1 0 0,0 0 0,0-1 0,1 1 0,-1-1 0,0 1 0,0-1 0,0 1 0,1-1-1,-1 0 1,0 1 0,0-1 0,0 0 0,0 0 0,0 0 0,-1 0 0,1 0 0,0 0-1,1-1 1,3-5 45,0 1-1,0-1 0,-1 0 0,0-1 1,4-7-1,0-6 45,-2-1-1,0 1 1,-2-1-1,0 0 1,-1 0 0,-2-1-1,-1-42 1,0 63-95,-1 1-13,1 0 0,-1-1 0,1 1 0,-1 0-1,1 0 1,-1 0 0,0-1 0,0 1 0,0 0-1,0 0 1,0 0 0,1 0 0,-2 1 0,1-1-1,0 0 1,0 0 0,0 0 0,0 1 0,0-1-1,-1 1 1,1-1 0,0 1 0,-1-1 0,1 1 0,0 0-1,-1 0 1,1 0 0,0-1 0,-1 1 0,1 1-1,0-1 1,-3 0 0,-52 3-166,53-2 174,-7 1-13,0 1 0,1 0 1,-1 0-1,1 1 0,0 0 1,0 1-1,0 0 0,0 0 1,1 1-1,0 0 0,-12 13 1,0 0 3,1 2 0,1 0 1,-18 26-1,20-22 12,2 0-1,0 1 1,1 1 0,2 0-1,1 1 1,1 0 0,-6 31-1,8-18 144,1 0 1,2 1-1,2 0 0,5 57 0,-2-89-119,0 0 0,1 0 1,0 0-1,1 0 0,0-1 1,1 1-1,0-1 0,0 0 1,1 0-1,0 0 0,0-1 0,1 0 1,0 0-1,1 0 0,0-1 1,0 0-1,0 0 0,14 9 1,-8-7 20,0-1 0,1-1 1,0 0-1,0-1 1,0-1-1,1 0 1,0 0-1,0-2 1,0 0-1,1-1 0,22 1 1,-19-2-30,0-1 0,-1-1 0,1-1 0,-1 0 0,1-1 0,22-8 0,-31 7-128,0 0 0,0-1-1,-1 0 1,0 0 0,0-1 0,0-1 0,-1 1 0,0-1 0,0-1 0,0 1-1,-1-1 1,8-13 0,-8 12-823,-1-1 1,0 0-1,0-1 0,-1 1 0,-1-1 1,0 0-1,4-14 0,0-29-9826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2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62 3298,'0'0'8873,"0"-5"-7504,0 4-1279,1 0-1,-1 0 1,0 1 0,0-1 0,0 0 0,0 0 0,0 0 0,0 0 0,0 0 0,0 0 0,-1 1 0,1-1 0,0 0 0,0 0 0,-1 0 0,1 1 0,0-1 0,-1 0 0,1 0 0,-1 1 0,1-1 0,-1 0 0,0 1 0,1-1 0,-1 0 0,0 1 0,0-1 0,-1 0-32,0 1 0,0-1 0,0 1 0,0 0 0,0-1 1,0 1-1,0 0 0,0 1 0,0-1 0,0 0 0,0 0 0,0 1 1,0 0-1,0-1 0,-4 3 0,-3 1-28,0 1 0,0 0 1,1 1-1,-1 0 0,1 0 0,1 1 0,-1 0 0,1 0 1,0 1-1,1 0 0,0 0 0,0 0 0,-9 19 0,4-6 58,1 1 0,0 1 0,2 0 0,-10 44 0,13-32 52,2 0 1,1 50-1,2-79-122,-1 0-1,1 0 0,1 0 0,-1-1 0,1 1 0,0 0 1,1 0-1,-1-1 0,1 1 0,0-1 0,1 1 0,-1-1 1,1 0-1,0 0 0,0 0 0,1 0 0,-1-1 1,1 1-1,0-1 0,0 0 0,1 0 0,-1 0 0,1-1 1,0 0-1,0 0 0,0 0 0,0 0 0,0-1 0,1 0 1,-1 0-1,10 2 0,-3 0 45,1-1 0,0-1 0,-1 0 0,1 0-1,0-2 1,0 1 0,0-2 0,0 1 0,0-2 0,0 0 0,20-6 0,-24 5-33,0-1 1,0 0 0,0 0-1,0-1 1,-1 0-1,0 0 1,0-1 0,0-1-1,-1 1 1,0-1-1,0 0 1,-1-1 0,0 1-1,0-1 1,8-16 0,-7 10-14,-1-1 1,0 1-1,-2-1 1,1 0-1,-2-1 1,0 1-1,1-22 0,-2-7 91,-5-59-1,2 91-77,-1-1 1,0 1-1,-1 0 1,0 0-1,0 0 1,-2 0-1,1 1 1,-1 0-1,-1-1 1,0 2 0,-12-17-1,14 23-13,1-1 1,-1 1-1,0 0 1,0 1-1,0-1 0,-1 1 1,1 0-1,-1 0 1,0 0-1,0 0 0,0 1 1,0 0-1,0 0 1,-1 0-1,1 1 0,0 0 1,-1 0-1,1 0 0,-1 1 1,1 0-1,-1 0 1,1 0-1,-1 0 0,1 1 1,-1 0-1,1 0 1,-1 1-1,-6 2 0,6-1-33,1 0 0,-1 0 0,0 1 0,1-1 0,0 1 0,0 1 0,0-1 0,0 1 0,1-1 0,0 1 0,0 1 0,0-1 0,0 0 0,1 1 0,-5 11 0,2-4-526,1 0-1,1 1 0,0-1 0,1 1 0,0 0 0,-1 18 0,3 17-4936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21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65 3730,'0'0'7739,"8"-9"-4628,-14 12-2993,0 0 0,0 0 0,0 0 0,0 0 0,1 1 0,-1 0 0,1 0 0,0 1 0,0-1 0,1 1 0,0 0 0,-1 1 0,1-1 0,1 1 0,-1-1 0,1 1 0,0 0 0,-2 7 0,-1 2-10,0 0 1,1 1-1,1 0 1,0 0-1,1 0 1,-1 23-1,3-20-29,0-7-8,1 0 0,0-1 0,0 1 0,1 0 0,5 23 0,-5-32-59,0 0 1,1-1 0,-1 1 0,1 0-1,-1 0 1,1 0 0,0-1 0,0 1-1,0-1 1,0 0 0,1 0 0,-1 1-1,1-1 1,-1-1 0,1 1 0,0 0-1,-1-1 1,1 1 0,0-1 0,0 0-1,0 0 1,0 0 0,0 0 0,0-1-1,1 1 1,4 0 0,0 0 30,-1-1 1,1 1 0,0-1-1,0-1 1,0 1-1,-1-1 1,1-1-1,0 0 1,-1 0 0,1 0-1,-1-1 1,0 0-1,0 0 1,0 0 0,10-8-1,-8 4-8,0-1-1,-1 0 1,-1 0 0,0 0-1,0-1 1,0 0-1,-1-1 1,0 0-1,-1 1 1,6-16 0,-4 4-17,0-1 1,-1-1 0,-1 1-1,-1-1 1,-1 0 0,-1 1-1,-2-1 1,-2-32 0,3 52-41,-2 0 0,1 0 0,0 0 0,-1 0 0,1 0 0,-1 0 0,0 1 0,0-1 0,0 0 0,0 1 1,0-1-1,-1 0 0,1 1 0,-1 0 0,0-1 0,0 1 0,0 0 0,0 0 0,0 0 0,0 0 0,0 0 0,-1 0 1,1 1-1,-1-1 0,1 1 0,-1 0 0,1 0 0,-1 0 0,0 0 0,0 0 0,0 0 0,1 1 0,-1-1 0,0 1 1,0 0-1,0 0 0,0 0 0,0 0 0,0 1 0,0-1 0,1 1 0,-1-1 0,0 1 0,0 0 0,0 0 0,1 0 0,-1 1 1,1-1-1,-1 1 0,-2 1 0,-22 24-2249,5 2-2715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22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25 323 8036,'-1'-2'7503,"1"2"-7473,-1-1 1,1 1-1,0-1 0,0 0 0,0 1 1,0-1-1,0 1 0,0-1 0,0 0 1,0 1-1,0-1 0,1 1 0,-1-1 1,0 0-1,0 1 0,0-1 0,1 1 1,-1-1-1,0 1 0,1-1 0,-1 1 1,0-1-1,1 1 0,0-1 0,49-42 796,-38 35-801,-1 0-1,0-1 0,10-12 1,-12 11 12,-1-1 1,0 0 0,-1 0-1,0-1 1,-1 0 0,0 0-1,-1-1 1,0 0 0,-1 0-1,0 0 1,-1 0 0,-1 0-1,0-1 1,-1 1 0,0-20 418,-1 35-546,-2 30 90,-2 0 1,-13 58-1,-2 10 81,-44 576 175,13-111-79,-5-207-1138,54-406-10740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23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0 248 8964,'0'0'7179,"12"-36"-6493,37-110-56,-47 142-601,-1 0 1,1 0 0,0 0 0,0 0 0,1 0 0,-1 0-1,1 1 1,0-1 0,0 1 0,0 0 0,0 0-1,0 0 1,1 0 0,6-4 0,-6 5 4,0 1 0,0 0 0,0 0 1,0 0-1,0 0 0,1 1 0,-1 0 1,0 0-1,6 0 0,5 0 9,-4-1-44,1 1-1,-1 0 1,0 0-1,0 2 1,1-1-1,11 4 1,-20-4-15,1 0 0,-1 1 0,0 0 0,0-1 0,0 1 0,0 0 0,0 0 0,-1 1 0,1-1 1,-1 0-1,1 1 0,-1 0 0,0-1 0,0 1 0,0 0 0,0 0 0,-1 0 0,1 0 0,-1 1 0,0-1 1,1 0-1,-2 1 0,2 5 0,-1-3-3,0-1 0,-1 1 0,1 0 0,-1 0 1,-1 0-1,1-1 0,-1 1 0,0 0 0,0 0 0,0-1 0,-1 1 1,0-1-1,0 1 0,-1-1 0,0 0 0,1 0 0,-2 0 0,1 0 1,0-1-1,-1 1 0,0-1 0,0 0 0,0 0 0,-1 0 0,0-1 0,-6 5 1,-8 4 145,-1-1 1,-1 0-1,0-1 1,0-2-1,-32 9 1,6-10-952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23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90 1249,'-3'0'14983,"3"1"-14984,-1-1 0,0 0 0,1 0 0,-1 1-1,0-1 1,1 0 0,-1 1 0,1-1 0,-1 0-1,0 1 1,1-1 0,-1 1 0,1-1 0,-1 1-1,1 0 1,0-1 0,-1 1 0,1-1 0,-1 1-1,1 0 1,0-1 0,-1 2 0,-10 34 37,2 1 0,1 0 0,2 0 1,2 0-1,1 1 0,4 70 0,-1-105-24,0 0-1,1 0 0,-1 0 0,1 0 1,0 0-1,0 0 0,0 0 1,0 0-1,0-1 0,0 1 1,1 0-1,0-1 0,-1 1 1,1-1-1,0 1 0,0-1 1,0 0-1,1 0 0,-1 0 1,0 0-1,1 0 0,-1-1 1,1 1-1,0-1 0,0 1 1,-1-1-1,1 0 0,0 0 1,0-1-1,4 2 0,-2-2 19,0 1 1,1-1-1,-1 0 0,0-1 0,0 1 0,0-1 0,0 0 0,0 0 1,0-1-1,0 1 0,-1-1 0,1 0 0,0-1 0,-1 1 0,0-1 1,1 0-1,6-5 0,3-6 63,0 0-1,-1-1 1,-1 0 0,0-1-1,-1 0 1,-1-1 0,-1 0 0,0-1-1,-1 0 1,-1 0 0,0-1-1,-2 1 1,0-2 0,-1 1 0,-1 0-1,-1-1 1,-1 1 0,0-1-1,-3-21 1,1 36-66,0 1 0,-1-1-1,0 1 1,1 0 0,-1 0 0,-1 0-1,1 0 1,-1 0 0,1 0 0,-1 0-1,0 1 1,0 0 0,-1-1 0,1 1-1,-1 0 1,0 1 0,1-1 0,-1 1-1,0-1 1,0 1 0,-1 0 0,1 1-1,0-1 1,-1 1 0,-6-1 0,-10-3-260,0 1 0,0 1 0,0 1 0,-25 1 0,32 1-221,1 0-506,1 0-1,-1 1 1,-23 4-1,6 8-4116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25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257 186 1072,'0'0'5315,"4"-1"-3541,-2 0-1590,-1 1 1,0 0-1,0 0 0,0-1 0,0 1 1,0-1-1,0 1 0,0-1 0,0 1 1,0-1-1,0 1 0,-1-1 1,1 0-1,0 0 0,0 1 0,0-1 1,-1 0-1,1 0 0,0 0 0,-1 0 1,1 0-1,-1 0 0,1 0 1,-1-1-1,3-34 4031,-3 24-5121,0-91 3331,-1 101-2400,0 1 0,1 0 0,-1 0 0,0 0 1,0 0-1,0 0 0,0 0 0,0 1 0,-1-1 0,1 0 1,0 0-1,0 1 0,0-1 0,-1 1 0,1-1 0,0 1 0,-1-1 1,1 1-1,0 0 0,-1 0 0,1-1 0,0 1 0,-1 0 1,1 0-1,0 1 0,-3-1 0,-1 0-19,0 0 0,1 0 0,-1 0 1,0 0-1,0 1 0,0 0 0,-5 2 0,-2 6-13,-1 1 1,2 0-1,0 1 0,0 1 0,1 0 0,0 0 1,-12 21-1,7-12 16,4-5-6,-1 2 0,2-1 1,1 1-1,0 1 0,1 0 0,1 0 0,0 1 1,2-1-1,0 1 0,2 1 0,0-1 1,1 0-1,1 35 0,1-44-17,3 13-28,-2-23 48,-1 0 1,1-1-1,0 1 0,-1-1 0,1 1 1,0 0-1,0-1 0,-1 0 1,1 1-1,0-1 0,0 1 1,0-1-1,0 0 0,0 0 1,0 1-1,0-1 0,-1 0 0,1 0 1,0 0-1,0 0 0,0 0 1,0 0-1,0 0 0,2-1 1,0 0 17,1 0 0,0 0 1,-1 0-1,1-1 1,-1 1-1,0-1 1,1 0-1,-1 0 1,0 0-1,0 0 0,0-1 1,-1 1-1,1-1 1,0 1-1,-1-1 1,0 0-1,3-4 1,37-65 54,-23 37-22,2 2-20,-8 9 53,1 1 0,2 1 1,0 0-1,31-31 0,-47 53-83,1-1 0,-1 1 1,0 0-1,1-1 0,-1 1 0,1 0 0,-1-1 0,0 1 1,1 0-1,-1 0 0,1-1 0,-1 1 0,1 0 1,-1 0-1,1 0 0,-1 0 0,1 0 0,-1 0 1,1 0-1,-1 0 0,1 0 0,0 0 0,-1 0 0,1 0 1,-1 0-1,1 0 0,-1 0 0,1 0 0,-1 1 1,1-1-1,-1 0 0,0 0 0,1 1 0,-1-1 0,1 0 1,-1 1-1,1-1 0,-1 0 0,0 1 0,1-1 1,-1 0-1,0 1 0,1-1 0,-1 1 0,0-1 1,0 1-1,0-1 0,1 1 0,-1-1 0,0 1 0,0 0 1,9 33-137,-8-26 169,12 72 19,-3 0-1,-2 142 1,-8-146 22,0 376-7,-1-427-70,-2 0 0,-11 42 0,-1 15 6,14-80 30,1-1-11,-1 0 1,1-1-1,0 1 0,-1 0 0,1 0 0,0 0 0,0 0 1,0 0-1,0 0 0,0 0 0,0 0 0,0 0 0,0 0 1,0 0-1,0 0 0,0-1 0,0 1 0,1 0 0,-1 0 0,0 0 1,1 0-1,-1 0 0,1 0 0,-1-1 0,1 1 0,-1 0 1,1 0-1,0-1 0,-1 1 0,3 1 1062,-2-8-949,0 0 0,0 0 0,1 0 0,-1 0 0,1 0 0,1 1 0,3-7 0,3-10-72,190-446 242,-40 103-293,-152 348-21,-4 10-5,0-1 0,0 0 0,0 0 0,-1 0-1,0 0 1,0-1 0,0-11 0,-38 31-7621,9-4 390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26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9 2577,'0'0'9794,"3"-3"-8871,-2 3-908,-1-1 1,0 1-1,0-1 1,1 1-1,-1 0 1,0 0-1,1-1 0,-1 1 1,0 0-1,1 0 1,-1-1-1,0 1 0,1 0 1,-1 0-1,1 0 1,-1-1-1,0 1 0,1 0 1,-1 0-1,1 0 1,-1 0-1,0 0 0,1 0 1,-1 0-1,1 0 1,-1 0-1,1 0 0,-1 0 1,0 0-1,1 0 1,-1 0-1,1 1 0,-1-1 1,0 0-1,1 0 1,-1 0-1,0 1 1,1-1-1,-1 0 0,0 0 1,1 1-1,-1-1 1,7 26 128,-7 57-266,-1-51 406,1 2-187,-2-1 1,0 1-1,-3-1 1,-11 47 0,-12 49 198,29-257 2044,3 107-2334,0 0 1,2 1-1,0-1 1,1 1 0,1 1-1,21-37 1,-23 45 26,1 1 0,0 0 1,0 0-1,1 1 0,0 0 0,1 0 1,0 1-1,0 0 0,1 0 1,0 1-1,0 1 0,1-1 1,15-6-1,-24 12-28,0 0 1,0 1-1,0-1 1,0 0 0,-1 0-1,1 1 1,0-1-1,0 1 1,0-1-1,0 1 1,0 0-1,1 0 1,-1 0-1,0 0 1,0 0-1,0 1 1,0-1-1,0 1 1,0-1-1,0 1 1,-1-1 0,1 1-1,0 0 1,0 0-1,0 0 1,-1 0-1,1 1 1,0-1-1,-1 0 1,1 1-1,-1-1 1,0 1-1,1-1 1,-1 1-1,0-1 1,0 1-1,0 0 1,0 0-1,0 0 1,0 0 0,-1 0-1,2 2 1,0 10-9,0 0 0,0-1 0,-2 1-1,0 0 1,-1 18 0,-1-1 85,2 15-52,-12 82-1,7-64-709,5-37-2221,0-19 1109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26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10997,'0'0'10725,"43"-10"-10309,-19 4-320,8-1-48,3 1-48,7-3-528,7-1-2033,4-6-2658,-4-6-4625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26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0 2065,'0'0'10074,"-1"0"-9932,0 0 0,0 0-1,0 1 1,0-1 0,0 0 0,0 0 0,0 1 0,0-1-1,0 0 1,0 1 0,0-1 0,0 1 0,1 0 0,-1-1 0,0 1-1,0 0 1,-1 1 0,-8 13-2,1 1 1,1 1-1,0 0 0,2 0 1,0 0-1,0 1 1,2 0-1,-3 20 0,0 12 189,1 87 0,7-133-316,-1 1 0,1-1 0,0 0 0,0 1 0,1-1 0,-1 0 0,1 0 0,0 1 0,0-1 0,0-1-1,1 1 1,-1 0 0,1 0 0,0-1 0,0 0 0,0 1 0,0-1 0,1 0 0,-1-1 0,1 1 0,0-1 0,0 1 0,5 1 0,-6-2 26,1 0-1,0-1 1,0 1-1,0-1 1,0 0 0,0 0-1,1 0 1,-1-1 0,0 1-1,0-1 1,1 0-1,-1 0 1,0-1 0,0 1-1,1-1 1,-1 0 0,0 0-1,0 0 1,0-1-1,0 0 1,0 1 0,-1-1-1,1 0 1,0-1 0,5-4-1,1-3 26,-1-1 0,0 0-1,0-1 1,-1 0 0,0 0 0,-1-1-1,-1 0 1,0 0 0,7-22 0,-6 12 82,-2 0 0,0 0 1,-1-1-1,-1 0 0,0-24 1,-2 24 152,0 16-153,-1 0 0,0 0 0,0 0-1,-1 0 1,-2-12 0,2 18-137,1 0-1,-1 1 1,0-1 0,0 0-1,1 0 1,-1 0 0,-1 1-1,1-1 1,0 1 0,0-1-1,0 1 1,-1-1-1,1 1 1,-1 0 0,1 0-1,-1 0 1,0-1 0,1 1-1,-1 1 1,0-1 0,0 0-1,0 0 1,1 1 0,-1-1-1,0 1 1,0 0 0,-3-1-1,-76-2-1443,-2 13-5635,28 4-2596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27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3 704,'0'0'7334,"-18"0"-6064,-4-1-760,11 0-130,1 0 0,-1 1 0,0 0 1,1 1-1,-30 10 4827,60-6-4050,36 0-613,8-3-467,135 1 347,-72-10-8091,-88 0-785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28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7363,'0'0'8420,"18"3"-7251,20 3-449,8 0-544,3-2 80,-3-4-256,3 0-48,0 0-1088,4 0-3250,0-13-5651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3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648 154 15303,'0'0'4655,"-2"-19"-4412,-9-61 149,10 77-369,0 0 0,0 0 0,-1 0-1,1 0 1,-1 1 0,0-1-1,1 0 1,-1 1 0,0-1 0,-1 1-1,1-1 1,0 1 0,-1 0-1,1 0 1,-1 0 0,0 0 0,1 1-1,-1-1 1,0 1 0,0-1 0,0 1-1,0 0 1,0 0 0,0 1-1,-1-1 1,1 1 0,0-1 0,0 1-1,-1 0 1,1 0 0,0 0-1,-6 2 1,5-2-31,-1 0 8,1 0-1,-1 0 1,1 0 0,-1 1-1,1-1 1,-1 1 0,1 1-1,-1-1 1,1 1 0,0-1-1,0 1 1,0 0-1,0 1 1,-4 2 0,3-1-4,1 1 1,0-1-1,1 1 0,-1 0 1,1 0-1,0 0 0,0 0 1,0 0-1,1 1 0,-3 9 1,-17 61-8,4 0-1,-10 93 1,10-53 71,-170 923-57,186-1030-10,-9 52 10,-3-1 1,-24 65-1,37-121-25,0 0 0,0-1 1,0 1-1,-1 0 1,0-1-1,0 1 0,0-1 1,0 0-1,0 1 0,-1-1 1,1 0-1,-1-1 0,0 1 1,0 0-1,0-1 1,0 1-1,0-1 0,-1 0 1,1 0-1,-1 0 0,0-1 1,1 1-1,-1-1 0,0 0 1,0 0-1,-5 0 0,8-1-101,0 0-1,0-1 0,0 1 0,0-1 0,0 1 0,0-1 0,0 0 0,0 1 0,1-1 0,-1 0 0,0 0 0,0 0 0,1 1 1,-1-1-1,1 0 0,-1 0 0,0 0 0,1 0 0,0 0 0,-1 0 0,1 0 0,0 0 0,-1 0 0,1 0 0,0-1 0,0 1 1,0 0-1,0 0 0,0 0 0,0 0 0,0 0 0,0 0 0,1 0 0,-1 0 0,1-1 0,-1-6-1260,-1-43-8610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29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5907,'0'0'7569,"-9"0"-6537,5 0-683,8 0 871,242 0 2887,-163 0-6486,-2 0-4923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30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2497,'0'0'10101,"-42"10"-3330,67-10-5923,13 0-640,12 0-32,13 0-176,11 0-480,6 0-2385,-2-10-5091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34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155 256 1153,'-7'8'10511,"9"-35"-10280,1 1 0,1 0 0,15-50 0,5-32 1745,-23 192 931,2 75-3111,-17 378 369,14-472-90,0-65 71,-189 0-444,188 0 524,6 0-58,288 0 299,-288 1-1024,-1-1-1,0 0 1,0-1-1,1 1 0,-1-1 1,0 1-1,0-2 1,1 1-1,-1 0 0,0-1 1,6-3-1,18-17-8310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37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10405,'0'0'6195,"0"6"-8821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38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39 290 800,'7'5'11477,"2"-10"-11460,5-6 114,0 0 0,-1-1 0,-1-1 1,0 0-1,15-22 0,-21 27-124,-1 0 1,0-1-1,-1 0 0,1 0 1,-2 0-1,1 0 0,-1-1 0,-1 0 1,0 1-1,0-1 0,0-16 1,-2-28 282,0 40 199,0 38-431,6 271-103,-2 155 106,-14-390-35,-1 7 741,-15-67-628,-126 0 247,151 0-284,4 0 183,251 0 1475,-84 0-6820,-137 0-3381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49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1281,'-3'0'12699,"175"0"-10823,-97 0-8752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1:50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3314,'-25'174'9396,"187"-159"-9108,-120-15-288,-7 0-2817,-4 0-6516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41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37 416,'0'0'7729,"-1"-4"-5952,-6-23 553,7 27-2233,0 0 0,-1-1 1,1 1-1,0-1 0,0 1 0,0 0 0,-1-1 1,1 1-1,0 0 0,-1 0 0,1-1 0,0 1 1,-1 0-1,1 0 0,0-1 0,-1 1 0,1 0 1,0 0-1,-1 0 0,1 0 0,0 0 0,-1-1 0,1 1 1,-1 0-1,1 0 0,0 0 0,-1 0 0,1 0 1,-1 0-1,1 0 0,-1 0 0,-4 3 193,1 0 0,0 0 0,0 0 0,0 1 0,0-1 0,0 1 0,-5 7 0,2-3-908,-31 33 638,1 1 0,3 2 1,1 1-1,-45 86 0,77-128-30,-1 0 0,1 0 1,-1 0-1,1 0 0,0 0 0,1 1 0,-1-1 0,0 0 0,1 1 0,0 3 0,0-6 3,0 0 0,0 0 0,0 0-1,0 0 1,1 0 0,-1 0 0,1 0-1,-1 0 1,0 0 0,1 0 0,-1-1-1,1 1 1,0 0 0,-1 0-1,1 0 1,0-1 0,0 1 0,-1 0-1,1-1 1,0 1 0,0-1 0,1 2-1,4-1 54,0 1 0,1 0-1,-1-1 1,0-1-1,1 1 1,-1-1 0,1 0-1,7-1 1,6 1 425,142-9 1084,-79 2-2665,1 4-6573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49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207 283 288,'2'4'12392,"7"-2"-11346,-3-5-963,-1 1-1,0-1 1,1 0-1,-1 0 0,0 0 1,-1-1-1,1 0 1,-1 0-1,0 0 0,0 0 1,0-1-1,6-8 1,37-63-2,-36 53-3,14-45 0,0 2 49,-25 66-127,0 0 1,0 0-1,0 0 1,0 0 0,0 0-1,0 0 1,0 0-1,0 0 1,0 1 0,0-1-1,0 0 1,0 0-1,0 0 1,1 0 0,-1 0-1,0 0 1,0 0-1,0 0 1,0 0 0,0 0-1,0 0 1,0 0-1,0 0 1,0 0 0,0 0-1,1 0 1,-1 0 0,0 0-1,0 0 1,0 0-1,0 0 1,0 0 0,0 0-1,0 0 1,0 0-1,0 0 1,1 0 0,-1 0-1,0 0 1,0 0-1,0 0 1,0 0 0,0 0-1,0 0 1,0 0-1,0 0 1,0 0 0,0 0-1,0 0 1,1 0-1,-1-1 1,0 1 0,0 0-1,0 0 1,2 18 6,-1 28-18,-1-43 11,-4 66 81,-16 94-1,6-63-17,8-53-44,-2 27 52,-34 139-1,41-211-70,1 0 0,-1 0 0,1 0 0,-1 0 0,0-1 0,0 1 0,0 0 0,0 0 0,0 0 0,0-1 0,0 1 0,-1 0 0,1-1 0,0 1 0,-1-1 0,0 0 0,1 1 0,-1-1 0,0 0 0,1 0 0,-1 0 0,0 0 0,0 0 0,0-1 0,0 1 0,0 0 0,-3 0 0,-27 8 58,-1 0 0,-1-3 0,1 0-1,-1-2 1,-65-1 0,345 14 1800,1 1-3279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52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299 329 1361,'0'0'5229,"0"0"-5150,0 0 1,-1 0-1,1 0 1,0 0-1,0 0 0,-1 0 1,1 0-1,0 0 1,0 0-1,-1 0 1,1 0-1,0 0 1,0 0-1,0 0 1,-1 0-1,1 0 1,0-1-1,-2 0 795,2 1-794,0-1-1,-1 1 0,1 0 1,0 0-1,0 0 1,0-1-1,0 1 1,0 0-1,0 0 1,0 0-1,0-1 1,0 1-1,0 0 1,0 0-1,0-1 0,0 1 1,0 0-1,0 0 1,0-1-1,0 1 1,0 0-1,0-14-32,0 0-1,1 0 0,0 0 1,1 0-1,1 0 0,0 1 1,8-22-1,-2 16 72,0 0-1,-2 0 1,0-1 0,-1 0 0,-2 0-1,1 0 1,1-32 0,-6 51 10,1 11-414,1-1 261,-2 1 0,1 0 1,-1 0-1,-2 14 0,0 13 120,-2 52 5,-17 92 1,1-4 16,12 70 312,8-243-424,-1 0 0,1-1-1,-1 1 1,1-1 0,-1 1 0,-1-1-1,1 0 1,0 1 0,-1-1 0,1 0-1,-1 0 1,0 0 0,0 0 0,-1 0-1,1-1 1,0 1 0,-1-1 0,0 1 0,1-1-1,-1 0 1,0 0 0,0 0 0,0 0-1,0-1 1,-1 1 0,1-1 0,0 0-1,-1 0 1,1 0 0,-1 0 0,-4 0-1,-15 3 81,0-1 0,0-1 0,-41-3-1,37 1-44,-50 0 630,81 0-91,118-3 988,154 7-1280,-246 1-542,-13 0-1407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3:52:35.28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1185 1864 1 0,'0'-4'78'0,"0"3"-57"16,0-2 13-16,0 3-33 16,0 0 28-16,0 0 31 15,0-4 2-15,0 3 64 16,0-1-80-16,0 2-3 15,0 0 45-15,0 0-87 16,0 0 29-16,0-2-30 16,-2 2 26-16,-2-2-53 15,4 2 27-15,-4 0 0 0,-6 0-11 16,-1 6 17-16,-4 7-6 16,1 6 0-16,-1 1 10 15,-1 0-20-15,1-1 10 16,-3-2 0-16,2-3 6 15,3-4 16-15,4-5-22 16,5-2 15-16,1-3-5 16,0 0 56-16,3 0-42 15,-2 0-3-15,0-12 11 16,2-8-32-16,0 0 0 16,0-6-1-16,20-1-26 15,9 0 27-15,9 3 0 16,7 3 9-16,2 3-9 15,4 4 24-15,1 5-24 0,-2 0 0 16,0 5 20-16,-11 2-30 16,-5 2 10-16,-7 0 0 15,-9 0-13-15,-5 0 29 16,-1 0-16-16,-6 0 0 16,1 0 19-16,-1-2-40 15,3-10 21-15,5-6 0 16,1-3-11-16,1-4-20 15,-3 1 3-15,1-2 26 16,-6 4-74-16,-3 0 64 16,-1 2-47-16,-4 4 59 0,0 1-32 15,0 6 39-15,0 3-7 16,0 0 0 0,-2 1 27-16,0 4-22 0,-3-1-3 15,1 2 6-15,-3 0-16 16,-2 0-6-16,-2 0 14 15,0 3 0-15,2 14-1 16,-4 0-18-16,2 9 19 16,-1 6 0-16,-1 5-16 15,-1 13 26-15,-3 13-10 16,1 7 0-16,-3 7 19 16,-2-2-27-16,1-5 8 15,-5-7 0-15,1-10-7 16,-3-4 10-16,3-8-3 15,-3-2 0-15,2-3 25 0,4-6-2 16,-4-2-21-16,7-6 8 16,3-8 18-16,1-4-5 15,5-6-19-15,-2-4 61 16,-1 0-49-16,0 0 72 16,-5 0-85-16,5-8 4 15,-2-4 16-15,5-6-1 16,0 0-17-16,3 0-5 15,6-6 24-15,0 2-43 16,0-5 19-16,4 1 0 0,16 2-20 16,2-1 45-1,1 4-25-15,-4 5 0 0,2 7 20 16,-5 0-37-16,-3 7 17 16,-3 1 0-16,2 1-6 15,-5 0 17-15,1 0-11 16,2 3 0-16,1 18-6 15,2 6-24-15,-2 5 30 16,0 6 0-16,1 1-17 16,-1 0 39-16,-3-6-22 15,4-5 0-15,-1-10 20 16,-3-4-39-16,4-6 19 16,-1-5 0-16,2-3 4 15,5 0 4-15,5 0 91 16,4-7-56-16,2-11-19 0,0 0-11 15,-3-6-13-15,-2 6-16 16,-8 2 8-16,-5 6-188 16,-4 2-110-16,-7 0-245 15</inkml:trace>
  <inkml:trace contextRef="#ctx0" brushRef="#br0" timeOffset="1748.56">1805 2222 462 0,'0'0'99'0,"0"0"6"0,0 0-105 16,0 0 7 0,0 0-15-16,0 0 27 0,0 0-19 15,0-5 0-15,0 5 12 16,0 0-26-16,0 0 14 15,0 0 0-15,0 0-19 16,0 0 19-16,3 0 0 16,-1 0 0-16,-2 0 11 15,0 0-9-15,0 0-2 16,0 0 0-16,0 0 35 16,0-9-20-16,0-5 6 0,0-4-21 15,-8-3 13 1,0 1-17-16,-1 0 4 0,1 0 0 15,-2 2 13-15,4 4 13 16,-1 2-21-16,3 4-5 16,2 4 19-16,-2 4-44 15,4 0 25-15,-2 0-16 16,0 0 6-16,-2 0-18 16,-3 0 28-16,-3 0 6 15,-2 10 19-15,-1 6-27 16,-1 2 2-16,-1 5 0 15,-1 4-7-15,1 4 23 16,-1 1-16-16,3 2 0 0,-1-3 21 16,3 0-33-1,2-4 12-15,0 2 0 0,7-5-13 16,2-7 19-16,0-2-6 16,0-7 0-16,0-4-11 15,0-4-14-15,2 0 25 16,14 0 0-16,4-10 52 15,2-10-31-15,0-6-17 16,-1-3-4-16,-2-2 23 16,1-3-25-16,3 2 2 15,-4-1 0-15,2 3 2 16,-3 2 15-16,-5 4-17 16,-1 9 28-16,-6 3-3 15,1 3-2-15,-5 7-23 16,-2 1 0-16,0 1-15 15,0 0 14-15,0 0-9 0,0 0-5 16,0 17-18-16,0 7 16 16,2 8 17-16,-2 3 0 15,0 1 7-15,2-1 14 16,-2 2-21-16,0-3 0 16,2-1 18-16,1-8-34 15,-1-4 16-15,5-9 0 16,0-3-6-16,-1-7 31 15,8-2-25-15,1 0 10 16,8-16 12-16,-4-12-11 16,1-6-11-16,-6-6 0 0,1-6-13 15,-4-5 28 1,3 0-15-16,1 0 0 0,-3 9 18 16,1 8-25-1,-4 9 7-15,-4 10 0 0,-1 4 12 16,-4 8 10-16,0 3-22 15,0 0 0-15,0 0-27 16,0 0 22-16,0 12-41 16,0 12 37-16,0 6-9 15,0 4 31-15,-2 0-13 16,-2 2 0-16,4 3 18 16,0 1-30-16,0-1 12 15,0 0 0-15,0-7 1 0,8-4 21 16,3-11-22-1,1-4 0-15,1-6 13 0,0-7-12 16,-6 0 2-16,-2 0-2 16,-1-11-1-16,-2-13-40 15,9-12 22-15,7-4-25 16,0-4 29-16,2-2-12 16,-2 4 26-16,-3 6 0 15,-1 5-2-15,-5 12 28 16,-3 2-10-16,-4 7-10 15,4 3 23-15,-6 7-25 16,2 0-4-16,-2 0 0 0,0 0-10 16,0 0 13-1,0 0-11-15,0 0 8 0,0 9-4 16,0 11-17-16,0 9 21 16,0-2 0-16,-6 4-6 15,2 3 21-15,4 1-15 16,0 0 0-16,0 1 18 15,0-7-41-15,0 0 23 16,12-5 0-16,1-8-7 16,-2-7 15-16,-2-9-8 15,4 0 0-15,3-3 4 16,4-23 29-16,4-8-33 16,-1-7 0-16,-3-3 0 15,-2-4 20-15,-5 4-20 16,-4 2 0-16,-2 7 27 15,-5 8-34-15,-2 8 18 16,0 7-11-16,0 7 47 0,0 3-25 16,0 0-4-16,0 0-18 15,0 2 23-15,0-2-31 16,0 2 8-16,0 0 0 16,0 0-14-16,0 0 29 15,0 0-15-15,0 0 0 16,0 0 8-16,0 0-39 15,0 0 31-15,0 0 0 16,0 0-14-16,0 0 38 16,0 0-24-16,0 0 0 0,0 0 18 15,0 0-25 1,0 0 7-16,0-2 0 0,0-6 46 16,0-1-38-1,0 0-2-15,0 1-6 0,0 4 22 16,-2 2-12-16,2-1-10 15,0 3 0-15,-3 0-12 16,-1 0 1-16,-2 0-163 16,1 3-100-16,2 6-184 15</inkml:trace>
  <inkml:trace contextRef="#ctx0" brushRef="#br0" timeOffset="3248.01">3301 1955 126 0,'0'0'157'0,"0"0"-5"0,0 0-8 15,0 0-116 1,0 0 53-16,0 0 0 0,-16-13-70 16,7 13 37-16,-7 0-32 15,-3 0-13-15,-4 13-4 16,-4 8 32-16,-2 10-31 15,0 5 0-15,3 4 1 16,4 7-23-16,6-4 21 16,7 4 1-16,9-6-18 15,0-6-10-15,7-5 28 16,17-8 0-16,8-7 7 16,7-15 16-16,7 0-9 15,2-15 20-15,-1-19 24 16,-11-7-26-16,-9-1-24 0,-12-4-8 15,-10 2 19-15,-5 0-40 16,0 4 21-16,-18 8 0 16,0 9 19-16,-2 9 11 15,2 7-30-15,-2 7 0 16,0 0 5-16,4 12-16 16,3 16 11-16,11 4-13 15,2 4-9-15,4 1 16 16,25-6 0-16,11-3 6 15,9-10-60-15,0-8 50 16,0-8-53-16,-1-2-18 16,-11-5 78-16,-3-24-18 15,-5-7 3-15,-5-10 18 0,-4-7 0 16,-8-5 9-16,-8-5-7 16,-4 2 76-16,0 7 34 15,0 12-87-15,0 10 46 16,-4 15-4-16,-1 4-52 15,5 7 62-15,-3 6-77 16,3 0 0-16,-2 0-3 16,0 0-35-16,-5 17 38 15,-1 18-1-15,-4 18 11 16,-1 14-19-16,-2 14 9 16,-6 7 0-16,1 6-9 15,-3 2 27-15,8 9-18 16,1 3 0-16,8 0 9 15,4-3-33-15,2-12 24 0,0-10 0 16,0-13-11-16,16-14 43 16,-3-11-32-16,1-15 0 15,1-9 8-15,-4-10-2 16,3-3-6-16,-6-6 0 16,-1-2 39-16,2 0-26 15,2-9 94-15,3-19-53 16,-1-15-30-16,-2-7-12 15,-9-3-12-15,-2-1 0 16,-4 2-3-16,-23 5-4 16,-4 4 7-16,-5 5 0 15,3 6-16-15,4 2-3 0,4 7 19 16,10 8 0-16,6 2-4 16,9 1 27-1,0 3-25-15,0-6 2 0,11-1-27 16,12 1-7-16,0-2 15 15,6 5 16-15,3 2-16 16,-1 2-17-16,-2 0-9 16,-7 0-115-16,-3-8-361 15</inkml:trace>
  <inkml:trace contextRef="#ctx0" brushRef="#br0" timeOffset="4141.5">4179 1810 696 0,'0'0'200'15,"0"0"-108"-15,0 0-84 16,0 0-8-16,0 0 0 15,0 0 1-15,0 0-1 16,259-183 0-16,-222 160-9 16,-12-5-16-16,-7 0 33 15,-9-2-8-15,-5 0 9 16,-2 7 22-16,-2 6-24 16,0 3-2-16,0 7 15 15,0 1-21-15,0 6 1 16,0 0-3-16,0 0-9 0,-8 2-39 15,-7 23 51-15,-6 11 0 16,-4 8 14-16,1 4-26 16,-1 3 12-16,-1 7 0 15,1 12-4-15,-4 6 23 16,3 6-19-16,-6 2 0 16,3-6 11-16,0-12-33 15,-2-8 22-15,6-10 0 16,1-11-4-16,4-14 7 15,6-11-3-15,8-5 0 16,2-7 13-16,-1 0 54 16,1-7-27-16,-1-16-21 15,2-7-11-15,3-6 26 16,0 2-39-16,0 4 5 0,10 3 0 16,5 6-21-1,1 2 21-15,2 5 0 0,-2 4-4 16,-3 4 21-16,-2 4-22 15,2 2 5-15,-2 0 0 16,3 8-30-16,-1 9 30 16,1 6 0-16,-1 3-14 15,5 4 39-15,-3 2-25 16,1-1 0-16,-1-1 6 16,-1-5-24-16,-1-7 18 15,-4-6 0-15,0-7-9 16,0-5 18-16,2 0-9 0,9 0 22 15,7-5 30-15,2-12-3 16,0-5-49-16,-2-2 0 16,-2-2-2-16,-4 2-75 15,2-2-29-15,-5-2-413 16</inkml:trace>
  <inkml:trace contextRef="#ctx0" brushRef="#br0" timeOffset="5250.72">4855 1985 242 0,'0'0'343'16,"0"0"-217"-16,0 0-105 16,0 0-9-16,0 0-12 15,0 0-1-15,-5-9-2 16,5 9 3-16,0 0 0 15,0 0-30-15,0 0 30 16,-2 0 0-16,2 0-3 16,0 0 27-16,0 0-24 15,0 0 0-15,0 0 10 16,0 0 12-16,-7-5-21 16,0-5-1-16,-4-9 15 15,-5 2 1-15,1-7-16 0,-1 2 0 16,3-1 8-1,-1 5 13-15,6 6-19 0,1 5 24 16,-1 2 11-16,5 4-24 16,-4 1-25-16,-2 0 12 15,-1 1 0-15,-4 16-8 16,-1 7 8-16,-2 5 0 16,0 10-10-16,-1 5 26 15,3 3-16-15,5 4 0 16,4-1 7-16,6-3-23 15,0-8 16-15,0-6 0 16,0-8-9-16,4-8 20 16,10-5-11-16,-5-11 0 0,-3-1-18 15,6 0 18-15,-1-7 10 16,2-18 0-16,1-6-2 16,-4-6 21-16,1-2-28 15,1-5-1-15,1-2 10 16,1 5-23-16,-3 7 15 15,-3 10-2-15,-2 10 27 16,-4 9-13-16,-2 5 16 16,2 0-30-16,2 11-25 15,0 21-1-15,5 8 27 16,1 2-1-16,-2 0 19 16,3-3 5-16,1-7-24 15,-1-6 0-15,-3-8 12 0,-1-7-7 16,0-7-2-16,-2-4-3 15,3 0 10-15,6-5 18 16,5-26 10-16,2-10-36 16,-4-10 20-16,-5-3-22 15,-8 2 0-15,-2 3 0 16,-2 16 4-16,0 13 28 16,0 12-6-16,0 6 11 15,0 2-28-15,0 0-18 16,0 21-27-16,-2 16 36 15,-4 3 5-15,6 0 17 16,0-6-22-16,0-7 0 16,0-8-5-16,11-4-9 15,9-8-21-15,2-2 9 0,2-5 7 16,3 0-52-16,2-15 26 16,-2-11-38-16,-2 0-102 15,-5 1 68-15,-7 6 90 16,-9 9 27-16,-2 6 76 15,-2 2 14-15,0 2-30 16,0 0-60-16,0 16 0 16,0 10 18-16,-2 4-9 15,0 2 15-15,-2 1 23 16,2-1-46-16,2-2 62 16,0-2-37-16,0-2-22 15,0-5 52-15,6-4-54 0,1-5-2 16,4-4 0-1,4-4 21-15,6-4-21 16,8 0 25-16,9-10-15 0,4-18-20 16,-2-8-237-16,-8-4-378 15</inkml:trace>
  <inkml:trace contextRef="#ctx0" brushRef="#br0" timeOffset="6068.88">5565 2043 624 0,'0'0'228'0,"0"0"-149"16,0 0-69-16,0 0 4 16,0 0-14-16,0 0 0 0,6-2-6 15,-6 2 18-15,0 0-12 16,0 0 5-16,0 0 9 16,0-2 59-16,0-3-47 15,0-6 21-15,0-3-37 16,0-7 27-16,-12 0-37 15,1-4 0-15,-3 0 10 16,-1 1-17-16,1 3 8 16,1 5-1-16,2 7 5 15,-3 2 7-15,2 7-12 16,-2 0 0-16,-1 0 14 16,-4 5-38-16,-1 10 24 15,5 6 0-15,-1 7-7 16,3 2 14-16,4 7-7 0,3 0 0 15,6-4 3-15,0 4-26 16,0-5 23-16,13-8 0 16,9-6-9-16,2-9-38 15,1-9 47-15,-1 0 0 16,1-21 4-16,-2-9-2 16,-2-8 1-16,-3-5-3 15,-3 0 0-15,-1 1 34 16,-3 6-34-16,-1 7 25 15,-6 12-16-15,-2 9 47 16,0 4-50-16,-2 4 16 16,0 0-17-16,0 0 9 15,0 0-23-15,3 1 9 0,-3 26-10 16,2 15-15-16,-2 12 25 16,0 13 0-16,0 8-6 15,0 7 33-15,0 4-27 16,0 5 0-16,0-4 8 15,0-2-29-15,0-8 21 16,0-9 0-16,0-6-6 16,0-4 30-16,0-6-25 15,0-5 1-15,0-7 0 16,0-8-14-16,0-8 14 16,0-8 0-16,0-9-4 15,-5-3 37-15,3-4-25 16,-4 0 32-16,-6 0-9 0,-5 0 63 15,-8-21-91 1,0-13 11-16,3-12-9 0,5-15 39 16,9-9-43-16,8-12-1 15,0-7 14-15,5-5-25 16,17-2 11-16,7 4-13 16,0 6 8-16,2 14-110 15,3 14 38-15,-1 12-115 16,-1 9-238-16</inkml:trace>
  <inkml:trace contextRef="#ctx0" brushRef="#br0" timeOffset="6559.49">5771 1993 385 0,'0'0'345'0,"0"0"-161"15,0 0-54-15,0 0-110 16,0 0 52-16,0 0-72 15,-5-2 0-15,5 2 0 16,0 0 27-16,0 0-27 16,3-3 0-16,5 3 8 15,4-5-15-15,-3-2 7 16,1 0 0-16,2-6 3 16,1-1 29-16,-1-3-32 15,-4-5 0-15,-1-2 8 16,-5 0-23-16,-2 2 15 0,0 5 0 15,0 3 0-15,0 6 6 16,0 5-13-16,0 3 7 16,0 0-34-16,-11 0 20 15,-3 1-4-15,-1 17 18 16,-3 7-19-16,1 7 35 16,3 2-16-16,1 7 0 15,1 5 8-15,10 5-37 16,2-3 29-16,0-4 0 15,2-6-8-15,19-8 15 16,1-5-7-16,7-10 0 16,2-5 5-16,5-10 34 15,1 0-37-15,9-10 15 0,-5-19-5 16,-5-10-10-16,-9-2-4 16,-16-4-57-16,-11-6-193 15,0-2-592-15</inkml:trace>
  <inkml:trace contextRef="#ctx0" brushRef="#br0" timeOffset="7351.07">7025 1569 11 0,'0'0'146'16,"0"0"28"-16,0 0-8 15,0 0 24-15,0 0-67 16,0 0-52-16,0-61 39 16,0 59-97-16,0 0 8 15,0 2 8-15,0 0-2 16,0 0-14-16,0 0-13 15,0 0 7-15,0 0-37 16,0 5 13-16,0 24 17 16,-4 11-11-16,-5 9 36 15,-4 9-25-15,0 5 0 16,0 10 10-16,-3-3-22 0,3 0 12 16,-4-10 0-16,5-14-5 15,2-9 33-15,3-18-28 16,5-7 0-16,2-8-17 15,0-4-51-15,0-12-11 16,0-23-113-16</inkml:trace>
  <inkml:trace contextRef="#ctx0" brushRef="#br0" timeOffset="7629.26">6957 1562 390 0,'0'0'241'0,"0"0"-84"0,0 0-57 16,0 0 26-16,0 0-114 16,0 0 33-16,0-19-45 15,8 19-65-15,15 17 65 16,6 19 8-16,14 12-5 16,1 14-3-16,5 10 30 15,0 5-30-15,-4-2 0 16,-5-12 8-16,-9-13-16 15,-9-16 8-15,-4-14 0 16,-11-11-2-16,-1-9-7 16,-3-2-31-16,-3-31-82 0,0-17-433 15</inkml:trace>
  <inkml:trace contextRef="#ctx0" brushRef="#br0" timeOffset="7906.97">7378 1435 317 0,'0'0'201'16,"0"0"-61"-16,0 0-69 15,0 0 26-15,0 0-76 16,0 0-7-16,-2-9-14 16,2 9-5-16,0 0 5 15,-2 22-37-15,-5 14 37 16,-2 12 5-16,-2 10 10 15,-2 6-15-15,-3 8 14 0,-3 7 7 16,0 0-21-16,1 0 0 16,7-11 13-16,2-12-18 15,6-13 5-15,3-20 0 16,0-19-164-16,19-4-380 16</inkml:trace>
  <inkml:trace contextRef="#ctx0" brushRef="#br0" timeOffset="9645.24">7542 1845 409 0,'0'0'185'16,"0"0"-142"-16,0 0 7 16,0 0-1-16,0 0-21 15,0 0 34-15,0-24-62 16,0 13 0-16,0-1 1 15,0-4 23-15,0 0-24 16,0-4 0-16,0 3 12 16,0-4 23-16,0 5-32 15,0 6 35-15,0 2 30 16,0 5-60-16,0 0 51 16,0 3-59-16,0 0 27 15,0 0-57-15,0 0 23 0,0 6 7 16,0 12-23-1,0 9 46-15,-4 5-23 16,0 4 0-16,-3 5 11 0,5 3-22 16,0 1 11-16,2-3 0 15,0-4-9-15,0-8 33 16,0-8-24-16,0-11 0 16,9-6-32-16,5-5 24 15,3-2-30-15,3-24 13 16,3-14-10-16,-4-8-70 15,-3-5 93-15,-3 4-8 16,1 7 20-16,-7 7-16 16,-1 13 21-16,-2 8-5 15,-1 9 22-15,-1 2-1 16,0 3-16-16,-2 0-5 0,0 0-25 16,0 10 12-16,0 14 19 15,0 7-6-15,0 1 19 16,-4 4 14-16,4 1-30 15,0 6-3-15,0-6 10 16,0 1-7-16,0-6-3 16,6-9 0-16,2-9 2 15,0-10 22-15,7-4-24 16,3-6 7-16,7-29 9 16,4-9-32-16,-2-14 4 0,0 5 12 15,-3-1-8 1,-4 9 20-16,3 9-12 15,-8 13 0-15,-4 7 8 0,-2 7-16 16,-5 7 8-16,1 2-7 16,2 0-2-16,-2 16-9 15,-3 13 18-15,-2 4 6 16,0 6 2-16,0 1 24 16,0 2-32-16,0-5 0 15,0 2 3-15,-5-9 21 16,0-7-24-16,3-11 0 15,2-5 11-15,0-7 9 16,0 0-16-16,2-14 13 16,12-14-9-16,-1-7 16 15,1 1-24-15,-1 1 0 0,3 1-64 16,-1 4 62-16,3 2-51 16,2 8 53-16,2 2-15 15,-4 7 20-15,-2 7-8 16,-5 2 3-16,-2 0-22 15,0 16-12-15,-7 11 47 16,0 7-13-16,-2 0 21 16,0 2 8-16,0-5-27 15,0-2-2-15,-4-5 12 16,-3-8-15-16,3-7 3 16,-1-4 0-16,3-5-4 15,2 0 32-15,0-28-68 0,0-10 25 16,5-5-56-1,10-1 29-15,-1 3-124 0,3 1 120 16,3 3 44-16,-1 9-44 16,0 8 46-16,-3 5 2 15,-1 4 7-15,-1 5 59 16,-1 6-35-16,-1 0 18 16,-1 0-27-16,-3 10-4 15,2 12 13-15,1 4 0 16,-5 3-21-16,0 5 15 15,-1-1-23-15,2-3-4 16,0-1 9-16,-1-5 17 16,1-10-26-16,2-4 0 0,2-10 13 15,5 0 25-15,1-7-36 16,4-21-1-16,0-5 4 16,0-6 18-16,-3-5-23 15,1-2 0-15,0-1 7 16,-3-2-15-16,-5 6 8 15,-3 2 0-15,-4 11 22 16,-1 6-11-16,-3 10 40 16,0 7 7-16,0 4-53 15,0 3 44-15,0 0-49 16,0 0 0-16,0 0-5 16,0 0-9-16,0 17 14 0,0 10 0 15,0 7 9-15,0 4-17 16,0 6 8-16,0 2 0 15,0 6-9-15,-5 2 28 16,-1 4-19-16,-1-5 0 16,-1-11 7-16,2-13-17 15,2-12 10-15,2-13 0 16,2-4 7-16,0-2 15 16,0-29 72-16,16-13-84 15,8-7 16-15,0 1-29 16,8 8 3-16,-1 4 0 15,0 11-10-15,-2 9-7 16,-4 12 8-16,-5 6-19 16,-3 0-5-16,0 5 11 15,-7 21 0-15,0 3 22 0,-8 5-12 16,-2 0 22-16,0-3-10 16,-2-1 0-16,-18-5 2 15,-10 2 12-15,-3-7-4 16,-2-2 0-16,-2-9 27 15,6-2-13-15,9-5-2 16,6-2-22-16,6 0 13 16,5-9-32-16,5-10 19 15,0-1-108-15,11-6-126 16,12-1-467-16</inkml:trace>
  <inkml:trace contextRef="#ctx0" brushRef="#br0" timeOffset="10717.79">8956 1828 378 0,'0'0'377'16,"0"0"-260"-16,0 0-108 16,0 0 5-16,0 0 33 15,0 0-36-15,52-9-11 16,-35-4 0-16,-3 1 35 15,-1-5-35-15,1-2 1 16,-1 1 8-16,-2 0 24 16,0 1-33-16,-2 0 0 0,-3 3 0 15,-3 2 30-15,-3 4-30 16,0 4 27-16,0-2-22 16,0 1 37-16,-18 4-38 15,-2 1-4-15,-5 0 0 16,4 0 12-16,-2 0-13 15,1 12 1-15,1 4 0 16,8 3-17-16,2 4 17 16,2 3 0-16,4 6-9 15,3 4 15-15,2 4-6 16,0 1 0-16,2-6 3 16,15-6-19-16,2-9 23 0,4-11-7 15,3-9 0-15,3 0 23 16,5-25-23-16,-3-9 0 15,0-6 10-15,0-2-13 16,-2-2 3-16,-2-1 0 16,-2 5 0-16,-8 7 35 15,-5 4-7-15,-8 12 43 16,-2 12-44-16,-2 3 28 16,0 2-55-16,0 0-7 15,-4 12-13-15,-8 8 29 16,4 2-9-16,8-6 0 15,0-1-23-15,0-8 5 16,16-5-26-16,13-2 34 16,4 0 5-16,5 0-133 15,-3-6 43-15,-4 0-111 0,-6 4 3 16,-7 2 102-16,-9 0 67 16,-5 0 34-16,-4 14-8 15,0 8 26-15,0 5-1 16,0 6 26-16,0 2-26 15,0 1 76-15,0-2-67 16,0-5-1-16,0-6 17 16,0-7-30-16,0-9 28 15,0-2-40-15,0-5 9 16,9 0 32-16,7-5 16 0,7-22-15 16,2-9-31-1,5-5 22-15,4-5-32 16,-1 0-1-16,3 2 1 0,-3 0-1 15,3-2 1-15,-3 1-1 16,-2 4 0-16,-11 11 33 16,-9 11-18-16,-6 12 76 15,-5 7-59-15,-5 0-24 16,-26 5-4-16,-9 20-4 16,-5 1 0-16,12-2-24 15,11-2 13-15,15-6-19 16,7-2 15-16,0 0-17 15,9-2 16-15,18 4 16 16,9 2-7-16,1 5 31 16,5 2-26-16,-3 8 2 0,-6-4 0 15,-9 5-14 1,-10-2 14-16,-14-3 0 0,0-3 0 16,-9-4 25-16,-22-4 31 15,-10-6-3-15,-3-8-52 16,-3-4 37-16,3 0-38 15,1-20-97-15,12-13-152 16</inkml:trace>
  <inkml:trace contextRef="#ctx0" brushRef="#br0" timeOffset="13321.41">1029 2881 36 0,'0'0'86'15,"0"0"-79"-15,0 0 8 16,0 0-14-16,0 0-1 16,0 0 0-16,0 0 17 15,-126 0 75-15,126 0 37 0,0 0-32 16,0 0 32-16,0 0-109 16,0 0 4-16,0 0-22 15,0 0 23-15,0 0-25 16,0 0 0-16,0 0 2 15,2 0-10-15,4 0 8 16,7 0 0-16,8 0 37 16,3 4-3-16,5 0-33 15,0 2-1-15,5 2 21 16,-1-2-12-16,0 1-8 16,3-2-1-16,-1-3 0 15,4 1 30-15,1-3-30 0,0 0 0 16,5 0 8-16,-1 0 23 15,-1 0-25-15,5 0-6 16,2 0 9-16,-1-5 20 16,2 1-20-16,-6 3-8 15,-3-1 28-15,-5 2-29 16,-6 0 0-16,-1 0 0 16,-1 0-4-16,-3 0 26 15,6 0-22-15,1 0 0 16,6 0 2-16,5 0-6 15,5 0 5-15,2 0-1 16,-4 0 0-16,-3 0 17 16,-7 0-17-16,-12-2 0 15,-2-1 7-15,-5 3-21 16,-1 0 14-16,6 0 0 0,4 0-5 16,4 0 15-16,0-2-10 15,5-2 0-15,4 1 9 16,0-2-2-16,4 1-5 15,-1 1-2-15,-3-4 0 16,0 1 17-16,-1 2-17 16,-2 1 0-16,-1 0 2 15,-3 3-14-15,3 0 15 16,-1 0-3-16,-1 0 0 16,2 0 14-16,2 0-15 0,-3 0 1 15,3 0 0 1,3-2-13-16,-2 1 20 0,-1-4-7 15,3 2 0-15,-1 0 25 16,2 1-25-16,1-2 0 16,-4 1 4-16,3 3-17 15,-3 0 17-15,-4 0-4 16,1-3 0-16,-1 3 16 16,1-2-16-16,3 0 0 15,0 0 7-15,1 0-26 16,3-2 24-16,3 2-5 15,6 0 0-15,0 0 14 16,-4-2-15-16,1 2 1 16,-2 0 0-16,-2-1-12 15,-3 3 18-15,1-1-6 0,-1-1 0 16,-3 2 20-16,2-2-25 16,-3 2 5-16,0-2 0 15,-1 0-17-15,4 0 18 16,3-1-1-16,3 0 0 15,2-1 20-15,0-1-23 16,3 2 3-16,-2-1 0 16,2 2-9-16,0 0 9 15,0 0 0-15,2 2-19 16,0-4 51-16,0 4-38 16,-1-3 6-16,4 2 0 15,-3-1-7-15,0 0 16 0,0-2-9 16,-6 1 0-16,4 1 23 15,-1 1-33-15,0-3 10 16,2-1 0 0,1 3-13-16,2-5 23 0,0 1-10 15,-3 0 0-15,-2 0 26 16,-1 2-32-16,0-2 6 16,0 2 0-16,3 2-10 15,3-3 27-15,5 2-17 16,1 1 5-16,2-3 23 15,-3 3-10-15,-1-3-18 16,-2 1 0-16,0-3 10 16,2 2 4-16,-1-1-14 15,-1 1 11-15,-2 0 20 16,-2 1-21-16,-2-1-10 0,-2 0 13 16,2 0-7-16,4 3 7 15,2-1-13-15,4 1 0 16,3-1 23-16,1 3-35 15,6-1 12-15,-5 1 0 16,0 0-14-16,-7-3 36 16,2 3-22-16,1 0 0 15,3 0 18-15,6 0-30 16,3 0 12-16,0 0 0 16,0 0-19-16,-2 0 33 15,-3-1-14-15,1-3 0 16,0 0 17-16,5-2-30 0,5-1 13 15,5 0 0-15,3-1-2 16,2 1 30-16,-4 1-28 16,-2 2 0-16,2 3 23 15,-2 1-28-15,5-3 5 16,-1 3 0-16,7 0 8 16,6 0 15-16,5 0-23 15,6 0 0-15,-3 0 21 16,-6 0-32-16,-7 0 11 15,-11 0 0-15,-6 0 9 16,-3 0 21-16,-11 0-30 16,-8 0 0-16,-7 0 22 15,-10-1 0-15,-12-4-22 0,-12 3 1 16,-10 0 8-16,-4 1 7 16,-3 1-16-16,0 0 0 15,-16 0-81-15,-38 0-156 16,-31-11-179-16</inkml:trace>
  <inkml:trace contextRef="#ctx0" brushRef="#br0" timeOffset="17342.93">1214 2996 63 0,'0'0'31'0,"0"0"-24"16,0 0 2-16,0 0 5 15,0 0-14-15,0 0 15 16,0 0-12-16,-2-2 60 16,0 0-49-16,0-1-4 15,-2 3 12-15,1-1-13 16,0 1 24-16,3-3-33 0,0 3 9 15,0 0 7-15,0 0 17 16,0 0 9-16,0 0 28 16,0 0-54-16,0 0 31 15,0 0-38-15,-2 0 9 16,-2 0 27-16,-7 0-38 16,-12 0 26-16,-14 0-6 15,-15 0-7-15,-19 0-10 16,-22 0-10-16,-13 0-19 15,2 0 10-15,13 0-235 16</inkml:trace>
  <inkml:trace contextRef="#ctx0" brushRef="#br0" timeOffset="20138.79">5222 3488 286 0,'0'0'214'0,"0"0"-166"16,0 0 0-16,0 0 29 16,0 0-66-16,0 0 45 15,0 0 13-15,19-26-62 16,-19 26 73-16,0 0-45 16,0 0-25-16,0 0-10 15,-3 0-48-15,-10 0 48 0,-10 0 68 16,-10 3-51-1,-11 20 2-15,-10 12-19 0,-4 9 0 16,-9 10-4-16,3 5 7 16,5 0-3-16,12-5 0 15,18-5-20-15,18-16 9 16,11-4-1-16,0-9 10 16,29-9-20-16,21 0 44 15,12 1 16-15,11 0-22 16,4 8 10-16,-4 3-28 15,-11 2 2-15,-15 5 0 16,-21 1-14-16,-18 1-5 0,-8 0-11 16,-10 0 6-1,-25 4 24-15,-14 0 17 16,-9-7-17-16,0-4 7 0,4-13 36 16,10-8-27-16,8-4 40 15,12 0 39-15,8-21-22 16,5-4 35-16,4 4-108 15,2 0 11-15,5 10-4 16,0 4 3-16,0 5-16 16,0 2 6-16,0 0-188 15,0 0-44-15,19 6-223 16</inkml:trace>
  <inkml:trace contextRef="#ctx0" brushRef="#br0" timeOffset="21720.07">5592 3990 100 0,'0'0'183'0,"0"0"-62"15,0 0 40-15,0 0-116 16,0 0 33-16,0 0-57 16,0 0 3-16,12-3-42 0,-10 3 18 15,0 0 0-15,3 1-17 16,-1 10 25-16,-2-2-8 16,0 3 0-16,-2 2-4 15,0 0-9-15,0 2 13 16,0-2-18-16,0-4 6 15,0-2 24-15,0-5 1 16,0-3 21-16,0 0-32 16,0 0 88-16,0 0-41 15,0 0 6-15,0-11-8 16,-6-3-40-16,-3 0-7 16,0 0 8-16,-2 0 0 15,4-2 29-15,1 0-30 0,0 0 30 16,2 2 38-1,2 4-71-15,-2 3 37 0,-1 2-32 16,3 1 16-16,-2 2-36 16,0 1 11-16,-2 1 0 15,-2 0-18-15,-1 0 23 16,-3 0-5-16,2 0 0 16,-3 1 7-16,-4 15-23 15,0 6 16-15,-1 11 0 16,-2 6-26-16,2 8 34 15,2-1-8-15,5-4 0 16,7-4-11-16,2-6-1 16,2-5 12-16,0-6 0 15,0-7-14-15,0-5-5 16,0-7 8-16,4-2-6 16,11-2 34-16,6-25 16 0,4-10-33 15,-1-4 0-15,-4-2-18 16,-4 4 28-16,-1 4-10 15,-3 5 0-15,-2 4 13 16,1 6-19-16,1 3 6 16,-6 4 0-16,1 5-8 15,-5 4 34-15,0 3-26 16,-2 1 0-16,0 0 13 16,0 0-41-16,0 3-3 15,0 17 29-15,0 8-35 16,0 5 64-16,0-1-27 0,4-1 0 15,2 2 24 1,2-3-36-16,1-2 12 0,-2-8 0 16,2-2-12-1,-2-8 30-15,-1-6-18 0,5-4 0 16,3 0 9-16,4-20-2 16,4-14-7-16,0-4-54 15,1-5 36-15,-4 0-71 16,-1 4 43-16,-5 2 36 15,1 7 5-15,-3 11 1 16,-1 5 8-16,-4 9 1 16,-4 3 26-16,0 2-20 0,-2 0-11 15,3 0 0 1,-1 0-24-16,0 14 7 0,0 11 26 16,-2 3-9-16,0 4 47 15,0-1-25-15,0-1-22 16,0-4 16-16,0-1 2 15,0-4 3-15,0-6-21 16,0-4 0-16,0-9-5 16,0 0 36-16,0-2-31 15,0 0 20-15,6-15-7 16,4-8-26-16,-1-1 5 16,-3-2-70-16,6-1 59 15,1 0-45-15,3-1 42 0,1 1 22 16,-1 8-28-1,-3 4 12-15,-2 10 16 0,-3 5-5 16,-4 0-35-16,2 9 47 16,-1 23-7-16,-3 5 41 15,0 2-38-15,-2-3 33 16,0-1-36-16,0-7 2 16,0-8 31-16,0-4-8 15,0-6-24-15,0-6-1 16,0-4 20-16,0 0-6 15,0 0-14-15,0 0 5 16,0-12 44-16,0-14-49 16,4-4-3-16,4-1-9 15,-4 3 24-15,2 2-24 0,3 5 12 16,3 0 0-16,-1 3-24 16,-1 2 57-16,2 4-21 15,-3 1 32-15,-1 6-32 16,-2 4 29-16,-2 1-41 15,-2 0 0-15,3 0-18 16,1 13 18-16,0 10 0 16,4 0 0-16,-3 2 22 15,1-5-21-15,1-5-1 16,3 0 0-16,-4-5 6 16,3-4 16-16,1-1-22 15,1-5 0-15,7 0 28 16,5-3-27-16,6-23-1 0,-2-9-91 15,-2-2-51-15,-10-5-367 16</inkml:trace>
  <inkml:trace contextRef="#ctx0" brushRef="#br0" timeOffset="22043.09">6377 3727 381 0,'0'0'263'0,"0"0"-46"15,0 0-149-15,0 0 51 16,0 0-64-16,0 0-10 15,-11-34 26-15,11 34-52 16,0 0-3-16,0 0-16 16,0 0 2-16,0 6-34 0,0 22 17 15,0 19 15-15,-2 10-5 16,-3 14 24-16,-2 7-19 16,3 4 0-16,-2 6 13 15,1 0-21-15,-1-1 16 16,-2-5-8-16,2-8 42 15,2-9-17-15,-1-11-19 16,5-8-6-16,0-10 18 16,0-6-19-16,0-6 1 15,0-6 0-15,0-8-9 16,0-4-45-16,0-6-59 16,0 0-117-16,-2-24-55 15</inkml:trace>
  <inkml:trace contextRef="#ctx0" brushRef="#br0" timeOffset="22328.68">6296 4132 768 0,'0'0'212'0,"0"0"-70"16,0 0-132-16,0 0 74 15,0 0-34-15,0 0-28 16,114-223-16-16,-95 220 9 15,-6 3-15-15,0 0 0 16,3 22-1-16,-5 14-27 0,2 10 28 16,-6 4 0-1,-7-1-11-15,0-8 18 16,0-2-7-16,-15-10 0 16,-12-4 25-16,-4-11-61 0,-3-8 7 15,5-6-64-15,5 0-4 16,10-18-142-16,14-16-123 15</inkml:trace>
  <inkml:trace contextRef="#ctx0" brushRef="#br0" timeOffset="23062.03">6636 4010 124 0,'0'0'282'15,"0"0"-219"-15,0 0 73 16,0 0-72-16,0 0 29 0,0 0-20 15,11 0-54-15,-11 0 52 16,0 0-58-16,2 0 25 16,2-8 101-16,3-20-106 15,-2-11 11-15,2-4-44 16,-1-1 22-16,-2 1-35 16,3 5 13-16,-5 5 0 15,1 7-7-15,-3 7 29 16,0 7-22-16,0 6 0 15,2 2 14-15,-2 3-29 16,0 1 15-16,0 0 0 16,0 0-19-16,0 0-29 0,0 0 46 15,0 5-6-15,0 13 8 16,-9 5 13-16,0 7-13 16,-2 3 0-16,4 6-5 15,-2 3 29-15,3 4-24 16,1 0 0-16,3 2 10 15,2-3-11-15,0-10 1 16,2-5 0-16,13-7 8 16,4-10 17-16,1-5-25 15,2-4 0-15,5-4 22 16,2 0-11-16,2-13-10 16,4-18-1-16,1-6 0 15,-2-6-21-15,-3 0 13 16,-7 0-29-16,-6 8-1 15,-9 4 15-15,-5 11 23 0,-4 5 0 16,0 6-10-16,0 3 15 16,0 0-5-16,0 4 0 15,-11-1 0-15,1 3-25 16,-2 0 25-16,-1 0 0 16,-3 14-19-16,1 11 16 15,-1 7 3-15,3 8 0 16,2 4-3-16,6 0-22 15,5-1 25-15,0-10 0 16,0-3 19-16,22-7-8 16,7-9 45-16,9-9 0 15,7-5-39-15,1 0 72 0,1-22-89 16,-5-11 0 0,-6-8-1-16,-9-2-6 0,-13 0-13 15,-14 7-88-15,0 6-284 16</inkml:trace>
  <inkml:trace contextRef="#ctx0" brushRef="#br0" timeOffset="24181.65">7866 4062 426 0,'0'0'283'0,"0"0"-172"15,0 0 18-15,0 0-107 16,0 0-16-16,0 0-6 15,0 12 29-15,0-2-29 16,0 2 26-16,0-2-7 16,0-6 17-16,0-1-28 15,0-3-8-15,0 0 92 16,0-3-51-16,7-23 101 16,11-13-137-16,4-10 35 15,7-3-55-15,7 0 15 16,4 0 0-16,3 5-20 15,-1 6-20-15,0 6 39 0,-7 11 1 16,-6 11-18-16,-4 9-24 16,-11 4 40-16,-4 0 2 15,-5 5-14-15,-5 13-7 16,0 8 21-16,0 1 0 16,0 3 16-16,-13 0-31 15,-3-2 15-15,-4-5 0 16,6-4-11-16,-1-9 33 15,6-6-22-15,4-4 0 16,-1 0 16-16,2-4 22 16,-1-14-35-16,3-5-3 15,2 2 11-15,0 3 24 16,0 4-26-16,0 5 20 16,0 5-9-16,0 4 14 0,0 0-34 15,0 0 0-15,0 0-18 16,0 0 7-16,0 11 11 15,0 10 0-15,0 5 10 16,0 1-27-16,13-8 17 16,3 1 0-16,4-5-19 15,0-5 44-15,9-6-25 16,2-4 0-16,3 0-11 16,1-14-17-16,0-10-23 15,-1-6-29-15,-3-6 61 16,-2-6-74-16,-2-3 89 0,-7-1-1 15,-7 4 10 1,-1 7-14-16,-6 8 22 0,-3 13-13 16,-3 6 40-1,0 6-21-15,0 2 3 0,0 0-22 16,0 0 13-16,0 0-23 16,-7 12 10-16,-9 8 0 15,1 6-10-15,-1 2 29 16,1 2-19-16,3 2 0 15,6 1 4-15,3-2-30 16,3 0 26-16,0-5 0 16,14-5 22-16,10-4 6 15,3-5-10-15,6-8-14 16,1-4 15-16,2 0 6 0,-3-16-25 16,-1-18-55-16,-11-7-77 15,-3-10-437-15</inkml:trace>
  <inkml:trace contextRef="#ctx0" brushRef="#br0" timeOffset="24461.49">8722 3275 446 0,'0'0'156'15,"0"0"-108"-15,0 0-48 16,0 0 28-16,0 0-11 15,0 0 77-15,-15 116-41 0,28-116 36 16,3 0 46-16,-1-19-102 16,-3-1 38-16,-8 2-56 15,-4 5-3-15,0-2 24 16,0 5-36-16,-20 6-5 16,-3 3 0-16,-1 1-83 15,6 1 47-15,2 21-29 16,9 11-80-16,7 1-44 15,0 2-122-15</inkml:trace>
  <inkml:trace contextRef="#ctx0" brushRef="#br0" timeOffset="24903.62">8894 3673 326 0,'0'0'367'16,"0"0"-257"-16,0 0-110 15,0 0 0-15,0 0 10 16,0 0 18-16,209-90-28 16,-186 90 0-16,-8 0 12 15,-3 24-37-15,-3 8 25 16,-9 6 0-16,0 2 9 16,0 2 8-16,-9-1 12 15,-16-1 14-15,-2-2-42 16,-6 0 64-16,-3-1-62 0,-2-3 9 15,-4-5 7-15,4-7 10 16,7-5-25-16,4-10 17 16,9-7-8-16,7 0 36 15,7 0-44-15,4-12 58 16,0-13-30-16,0 0 0 16,13 4-28-16,3 2 2 15,-3 7 10-15,5 6 7 16,4 6-24-16,7 0 0 15,4 2-3-15,3 21 12 16,-4 9-9-16,-5 3 0 16,-10-1 12-16,-3-3-42 0,-8-9-52 15,-2-4-78-15,-4-15-63 16,0-3-386-16</inkml:trace>
  <inkml:trace contextRef="#ctx0" brushRef="#br0" timeOffset="25121.3">8972 3874 805 0,'0'0'229'15,"0"0"-82"-15,0 0 4 16,0 0-136-16,0 0 60 16,0 0-75-16,60-40 27 15,-28 30-27-15,1 0 0 16,5 1 0-16,-3 6-10 15,3-1 11-15,0 2-15 0,-2 2-16 16,-3-3-165-16,-6-1 22 16,-7-3-291-16</inkml:trace>
  <inkml:trace contextRef="#ctx0" brushRef="#br0" timeOffset="25606.28">9393 3734 461 0,'0'0'464'0,"0"0"-320"16,0 0-134-16,0 0 92 16,0 0-80-16,0 0-19 15,18 4 7-15,0-3 15 0,-1-1-25 16,4 0 0 0,-6 0 21-16,1 0-23 0,-5 0 2 15,-2 0 0-15,-2-4-3 16,-3-1 33-16,-2-5-30 15,1-2 0-15,1-5 13 16,0 2-48-16,0-4 35 16,-4 5 0-16,0 0-15 15,0 2 33-15,0 4-18 16,0 0 0-16,-8 4 9 16,-3 4-46-16,-7 0 37 15,1 0 0-15,-8 8-15 16,2 11 28-16,1 2-13 0,-2 4 0 15,6 3 11-15,0 5-41 16,7 3 30-16,4 2 0 16,7-3-8-16,0-5 25 15,0-4-17-15,23-4 0 16,12-8 11-16,9-5 50 16,10-9-49-16,0 0 1 15,-6-13-2-15,-9-11 26 16,-15-5-37-16,-10 2 0 15,-12-1-62-15,-2 1 56 16,-5 9-131-16,-17 5-221 16</inkml:trace>
  <inkml:trace contextRef="#ctx0" brushRef="#br0" timeOffset="27468.65">10914 3046 56 0,'0'0'180'16,"0"0"1"-16,0 0-24 16,0 0-40-16,0 0 19 15,0 0-25-15,24-50-46 16,-24 50 66-16,0 0-103 16,0 0 18-16,0 0-5 15,0 0-8-15,0 0-29 16,0 0-4-16,0 0-20 15,-7 0-2-15,-18 22 40 0,-8 10-18 16,-9 16 0-16,-7 13 26 16,0 22-32-16,0 24 6 15,7 17 0-15,8 8-25 16,16-2 35-16,18-14-10 16,2-12 0-16,43-22 23 15,15-19-23-15,18-21 0 16,5-17-20-16,-8-19-22 15,-10-6-160-15,-3-24-70 16</inkml:trace>
  <inkml:trace contextRef="#ctx0" brushRef="#br0" timeOffset="28989.64">11058 3539 117 0,'0'0'184'16,"0"0"-32"-16,0 0-9 15,0 0-110-15,0 0 37 16,0 0-70-16,-2 0 10 16,2 7-37-16,0-2 34 15,0 3-7-15,0 0 0 16,-2-2 29-16,0 2-29 16,-1-2 0-16,3-1 3 15,0 0-2-15,0-3 9 16,0 0-10-16,0-2 0 15,0 0 27-15,0 0-18 0,0 0 5 16,0-14 16-16,17-16-5 16,4-2-17-16,4 0-8 15,-3 2 0-15,1 6 23 16,-10 6-26-16,-2 7 3 16,-7 8 0-16,-1 3 17 15,-1 0-17-15,0 0-12 16,3 2 9-16,1 14 3 15,1 6 20-15,-3 7-2 16,-1 6-14-16,-3 3 52 16,0 2-44-16,0-5-11 15,0-2 4-15,0-9 33 0,0-7-36 16,0-7-2 0,0-9 0-16,0-1-4 0,0 0 26 15,0 0-22-15,0 0 52 16,7-8-47-16,8-16 64 15,3-8-69-15,7-6 0 16,-2-3-29-16,0-2 24 16,-1 5 5-16,-3 6-9 15,-6 9 21-15,0 6-22 16,-6 7 10-16,-3 3 0 16,3 6-32-16,-5 1 30 15,4 0 2-15,1 3-7 16,-2 20 7-16,0 3-11 0,-1 3 11 15,-4 6 0-15,0 0-22 16,0 2 27-16,0-2-5 16,2 0 0-16,-2-4 26 15,4-3-32-15,1-10 6 16,2-9 0-16,2-6-22 16,6-3 41-16,7-4-19 15,3-21 20-15,-2-4 16 16,-2-5-30-16,0 5-6 15,-8 0 0-15,3-3-3 16,-8 6 15-16,-1-1-12 16,2 8 0-16,-4-1 34 0,1 11-30 15,-2 1-4-15,-1 4 5 16,-1 2 11-16,-2-1 0 16,0 2-16-16,0-3 3 15,0 2 33-15,2-3-9 16,-2-4-27-16,0 2 4 15,3 2 15-15,-3-1-8 16,0 1-11-16,0 2 0 16,0 3 38-16,0 0-47 15,0 0 9-15,0 0-3 16,0 0-33-16,0 3 16 16,0 26 20-16,-5 12 0 15,-4 14 21-15,7 3-28 16,2 0 7-16,0-6 0 15,0-9-23-15,13-11 28 0,7-14-5 16,3-13 0-16,4-5 38 16,-3-14-28-16,0-23-10 15,-1-13 0-15,-13-11 5 16,-6-6 8-16,-4 2-13 16,0 0 0-16,-10 9 24 15,-9 15-36-15,0 17 12 16,-1 13-10-16,-2 11-25 15,-4 7-18-15,-1 22-9 16,2 9-8-16,10 3-169 0,5-5-111 16</inkml:trace>
  <inkml:trace contextRef="#ctx0" brushRef="#br0" timeOffset="29135.24">12001 3604 890 0,'0'0'185'16,"0"0"-166"-16,0 0-38 16,0 0 11-16,0 0-196 15,0 0-293-15</inkml:trace>
  <inkml:trace contextRef="#ctx0" brushRef="#br0" timeOffset="30232.89">12251 3345 216 0,'0'0'214'16,"0"0"-59"-16,0 0-59 15,0 0 30-15,0 0-74 0,0 0 8 16,5-35 51-1,-5 34-103-15,0 1 93 0,0 0-74 16,0 0-22-16,0 0-10 16,0 17 6-16,0 16-1 15,0 8 0-15,6 8 26 16,9 1-36-16,6-3 10 16,3-12 0-16,3-12-9 15,2-15 24-15,0-8-15 16,2-13 1-16,1-27 38 15,-8-12-50-15,-4-4 11 16,-8 1 0-16,-10 8-21 16,-2 3 35-16,-8 3-14 15,-16 11 23-15,-2 10-2 0,-1 11 26 16,0 9-47 0,0 0 18-16,-2 19-39 0,2 15 28 15,8 9-7-15,5 6 0 16,12 1 13-16,2-1-28 15,6-7 15-15,23-6-31 16,12-12 16-16,7-15-55 16,8-9 35-16,4-3-23 15,5-34-145-15,-5-10-18 16,-2-8-43-16,0 1 124 16,-8-1 101-16,-8 0 39 15,-7-1 60-15,-6-3 68 16,-6 7 3-16,-8-1 75 0,-8 8-89 15,-7 12-1-15,0 4 30 16,0 11-118-16,0 7 39 16,0 4-27-16,-2 5-22 15,-1 2 21-15,-1 0-39 16,2 0 0-16,-3 0-23 16,-3 0 36-16,-6 2-13 15,-6 19 0-15,-2 6 14 16,1 14-36-16,2 11 22 15,3 14 0-15,5 12-24 16,-1 10 42-16,6 12-18 16,-3 9 0-16,-3 3 26 0,-1 2-44 15,-5-6 18-15,1 1 0 16,-1-9-18-16,0-7 41 16,5-15-23-16,2-20 0 15,6-19 25-15,5-16-41 16,0-17 16-16,0-6-56 15,7-10 23-15,18-26-70 16,4-14-120-16,0-13-430 16</inkml:trace>
  <inkml:trace contextRef="#ctx0" brushRef="#br0" timeOffset="30423.81">12726 3676 837 0,'0'0'182'0,"0"0"-41"16,0 0-51-16,0 0-82 16,0 0 30-16,0 0-38 15,189-149 0-15,-138 119-5 16,-1 1 5-16,-10 8-38 16,-9 1-99-16,-9 0-301 15</inkml:trace>
  <inkml:trace contextRef="#ctx0" brushRef="#br0" timeOffset="31020.67">13722 3268 702 0,'0'0'300'16,"0"0"-220"-16,0 0 23 0,0 0-94 16,0 0-7-16,0 0 14 15,83-109 12-15,-62 84-28 16,-4-1 0-16,-7-1 22 16,-2 1-37-16,-8 1 15 15,0 1 0-15,0 2-18 16,0 1 43-16,0 7-25 15,0 3 0-15,0 4 22 16,0 3-41-16,-2 4 19 16,2 0 0-16,0 0-24 0,-4 0 33 15,2 0-9-15,-4 14 0 16,-5 19-2-16,-1 14-19 16,-1 20 21-16,3 9 0 15,-2 14-13-15,5 19 30 16,1 7-17-16,-1 6 0 15,0 1 26-15,0-13-45 16,-1-12 19-16,1-10-20 16,0-13 19-16,3-20-147 15,1-18-13-15,3-29-170 16,0-8-199-16</inkml:trace>
  <inkml:trace contextRef="#ctx0" brushRef="#br0" timeOffset="32422.26">13795 3238 433 0,'0'0'334'16,"0"0"-136"-16,0 0-134 16,0 0-42-16,0 0-22 15,0 0 23-15,130-160-23 16,-103 160 0-16,-1 10 13 15,-6 12-25-15,-3 4 12 16,-9 2 0-16,-6-1-21 16,-2-1 31-16,0-1-10 15,-20-3 0-15,-7-2 9 0,-4-3-21 16,0-8 12 0,2 0 0-16,9-7 9 0,6-2 30 15,6 0-18-15,3-5 20 16,-1-10-19-16,4 1 40 15,2 0-49-15,0 4 2 16,0 3 30-16,0 5-17 16,0 0-9-16,0 2-19 15,0 0 38-15,0 0-67 16,0 0 29-16,0 0-6 16,0 16-25-16,11 7 45 15,11 2-14-15,5-3 0 16,6-5 25-16,5-8-40 0,2-9 15 15,5 0 0 1,-3-14-15-16,1-13-27 0,-3-5 24 16,-7-1 2-16,-2-1-34 15,-4-5 34-15,-4 4-34 16,-4 1 50-16,-5 6-35 16,-8 4 50-16,1 10-15 15,-7 3 0-15,0 7 19 16,0 3 8-16,0 1-22 15,0 0-1-15,-11 0-8 16,-7 0 27-16,1 0-23 16,-4 1 0-16,3 10 15 0,5 0-43 15,-1 6 28 1,8 5 0-16,1 6-30 0,3 2 37 16,2 1-7-16,0 1 0 15,2-7 25-15,16-3-44 16,2-4 19-16,2-4 0 15,1-4 1-15,2-6 12 16,-2-4-18-16,4 0 5 16,2-5-71-16,2-20 65 15,-4-1-85-15,0-6-10 16,-9 2 99-16,-5 2-27 16,-2 2 29-16,-3 4 0 15,-2 2 17-15,-2 8-6 16,-1 4 10-16,-1 4 13 0,-2 4 33 15,2 0-54-15,-2 0 1 16,0 0-14-16,0 0-7 16,0 20 1-16,0 8 12 15,0 4-5-15,0-2 13 16,0 0 4-16,10-4-18 16,9-6 0-16,1-3 25 15,1-4-33-15,-6-7 8 16,3-6 0-16,-3 0 15 15,1-10 1-15,-1-16-32 16,-3-8 16-16,-1-6-71 0,-7-2 63 16,-4-2-92-1,0 3 46-15,-11 2 40 0,-13 6 22 16,-1 11-8-16,2 8 56 16,2 14-46-16,-4 0 39 15,-2 13-49-15,3 17 0 16,-1 8 26-16,5 6-16 15,9 2 15-15,11-4-25 16,0-2 2-16,14-10-22 16,23-4 20-16,7-9 0 15,10-12 30-15,0-5-11 16,-3-2-19-16,-4-24 0 0,-4-9-21 16,-4-6-1-1,-3-8 2-15,-3 2 12 16,-8-1-27-16,-2 1 47 0,-8 3-12 15,-1 6 24-15,-4 4-10 16,-1 12 59-16,-2 10-57 16,-4 7 4-16,-1 5 18 15,-2 0-25-15,0 0-13 16,0 17 0-16,-2 15 4 16,-10 8 1-16,1 8-5 15,0 13 0-15,4 5-6 16,3 8 37-16,4 8-31 15,0 6 0-15,0 9 17 16,0 5-23-16,0-1 6 16,-3-12 0-16,-1-11-16 0,-2-17 49 15,-1-13-66 1,-5-14 33-16,6-15-121 0,2-14 16 16,4-5-182-16,0-30-36 15</inkml:trace>
  <inkml:trace contextRef="#ctx0" brushRef="#br0" timeOffset="32673.13">14928 3120 763 0,'0'0'202'16,"0"0"-99"-16,0 0-61 15,0 0 33-15,0 0-63 16,0 0 22-16,0 0-34 15,146-116 19-15,-125 121-61 0,-5 20 42 16,-7 3 0-16,-5 10-16 16,-4 1 51-16,0 4-26 15,-15-3-9-15,-10-4 24 16,-2-3-66-16,5-11-22 16,2-16-96-16,9-6-143 15</inkml:trace>
  <inkml:trace contextRef="#ctx0" brushRef="#br0" timeOffset="33383.87">15292 3067 349 0,'0'0'213'0,"0"0"-104"0,0 0-12 16,0 0 32-16,0 0-95 15,0 0 58-15,71-58-37 16,-65 38-43-16,-1-4 36 15,0-2-48-15,-3-1 0 16,0-4 8-16,0-5 15 16,-2 1-23-16,2 2 0 15,1 1 25-15,-3 6-46 16,0 6 21-16,0 8 0 16,0 7 25-16,0 3 6 15,0 2-31-15,0 0 0 16,0 0-16-16,0 0-9 0,-3 11 21 15,-10 7 4 1,2-1-18-16,-2 7 37 0,1 7-19 16,6 5 0-16,-3 6 10 15,7 6-33-15,2-2 23 16,0 3 0-16,0-5-11 16,6-3 34-16,7-6-23 15,-1-7 0-15,-1-10 14 16,3-8-27-16,3-8 13 15,3-2 0-15,5 0 9 16,1-21 24-16,1-4-33 16,-3-5 0-16,-1 0 15 0,-6 2-30 15,-1 2 15 1,-5 2 0-16,-1 2-19 16,-4 4 28-16,-6 1-9 0,0 8 0 15,0 2 2-15,0 1-30 16,0 5 5-16,-12 1 16 15,2 0-22-15,-1 0 5 16,-1 0 24-16,1 7 0 16,5 5 8-16,-3 4-36 15,2 7 28-15,2 5 0 16,5 8-20-16,0 4 40 16,0 2-20-16,19-6 22 15,10-7-14-15,11-8 61 16,2-10-66-16,0-11 0 15,-2 0 21-15,-9-12 6 0,-6-17-30 16,-4-3 0-16,-8-4-51 16,-7-3 16-16,-4 2-220 15,-2-6-641-15</inkml:trace>
  <inkml:trace contextRef="#ctx0" brushRef="#br0" timeOffset="34396.83">16636 2869 323 0,'0'0'230'15,"0"0"16"-15,0 0-22 16,0 0-162-16,0 0 60 15,0 0-30-15,-5-42-79 16,5 42 50-16,0 0-63 16,0 0 0-16,0 0-9 0,0 8-6 15,-4 20 15 1,2 4 0-16,-2 7 9 0,4-3-17 16,0 0 8-16,0-7 0 15,0-2-6-15,0-11 12 16,0-6-19-16,4-10 12 15,5 0 1-15,9-12-7 16,3-14 7-16,8-6-11 16,0-2-3-16,-2-1-69 15,0 5 52-15,-6 2 0 16,-4 8-1-16,-1 6 4 16,-5 6 28-16,-3 4-7 0,0 4-14 15,-2 0 1 1,1 14 20-16,-5 10 0 15,-2 7 0-15,0-1-13 0,0 0 13 16,0-5 0-16,0-3-4 16,0-5 27-16,0-7-23 15,2-6 0-15,2-4 10 16,4 0-13-16,3 0 16 16,7-17-13-16,1-9 0 15,6-6-7-15,0-1-34 16,-1-4-42-16,2 1-17 15,-1 2 91-15,-3 6-23 16,-1 10 32-16,-6 4 0 16,-6 8 17-16,0 6 28 15,-5 0-45-15,5 0 27 0,-2 13-14 16,0 10 9 0,0 5 30-16,-1 0 49 0,0 2-85 15,2-4 50-15,-2-4-35 16,1-4-14-16,1-5 16 15,-1-8-31-15,5-1-2 16,1-4 15-16,3 0 13 16,3-4-18-16,2-20-10 15,-1-3-134-15,-5-11-95 16,-3-8-668-16</inkml:trace>
  <inkml:trace contextRef="#ctx0" brushRef="#br0" timeOffset="34702.8">17291 2414 38 0,'0'0'533'15,"0"0"-408"-15,0 0-112 16,0 0-12-16,0 0 27 16,0 0-17-16,-45 60 59 15,45-60 13-15,0 0-29 16,0 0 92-16,9 0-63 15,5-10-54-15,-1-8-16 16,-4 0 19-16,-6-1-32 16,-3 6 0-16,0-1 3 0,-12 8-29 15,-15 6 23-15,-4 0 3 16,-7 12-9-16,3 16 22 16,3 8-13-16,10-2 0 15,9 3-119-15,13-5 21 16,0-4-162-16,4-6-71 15</inkml:trace>
  <inkml:trace contextRef="#ctx0" brushRef="#br0" timeOffset="36322.66">17592 2667 493 0,'0'0'311'0,"0"0"-215"0,0 0 32 16,0 0-97-16,0 0-17 16,0 0-8-16,-67-24-6 15,47 36 0-15,2 1-1 16,5 1 12-16,8-2-11 16,3 0 0-16,2 1 0 15,0 3 4-15,7 4-4 16,17 0 0-16,1 1-3 15,-1 2 14-15,-1 0-11 16,-10-2 0-16,-11-1 10 16,-2-3-38-16,0 2 28 15,-19-4 0-15,-6-3-6 0,-4-5 29 16,-2-4-23-16,0-3 0 16,4 0 10-16,4-8 23 15,4-10-24-15,3-5 1 16,7 4 34-16,5 0-40 15,-2 7 66-15,6 4-39 16,0 4-28-16,0 1 63 16,0 3-64-16,0 0-2 15,0 0 0-15,0 0 16 16,0 0-26-16,0 0 10 16,8 0 0-16,7 13-15 15,1 1 15-15,3 0 0 16,0 3-1-16,1-1 20 15,-1-2-19-15,2-5 0 0,4-4-25 16,-1-5 6-16,7 0-6 16,1-21 9-16,1-9 4 15,-2 0-54-15,-6 0 66 16,-8 2 0-16,-6 2 4 16,-4 2-26-16,0 0 22 15,-1 2 0-15,-1 2-3 16,-1 4 26-16,-1 6-23 15,-3 6 32-15,0 4-11 16,0 0 47-16,0 0-61 16,0 0-7-16,0 0 0 0,0 0 8 15,0 0-14 1,0 0 6-16,0 9 0 0,0 14-17 16,0 5 17-16,0 5 0 15,0 4 0-15,4-1 14 16,1-2-14-16,-1-4 0 15,0-7 5-15,3-9-34 16,-5-6 15-16,0-4-28 16,1-4 27-16,4 0 0 15,6-7 10-15,3-15 5 16,5-6-46-16,4-4 46 16,-2-2-63-16,-1-2 39 15,-5 2 4-15,2 4 25 16,-6 4-5-16,0 8 0 15,-4 7 2-15,-2 6 42 0,-3 3-38 16,-4 2 3-16,3 0-9 16,-3 0-7-16,0 11 7 15,0 12 0-15,0 5 4 16,0 4 6-16,2 0-10 16,3-4 0-16,1-4 0 15,3-8 20-15,2-4-20 16,2-8 0-16,3-4 6 15,2 0 16-15,4 0-18 16,3-16-4-16,-4-6 0 16,2-2 23-16,-5-2-23 15,-7-2 0-15,-7 2 6 0,-4-1-4 16,0 1 21-16,0 6-17 16,0 3 68-16,0 7-72 15,0 6 59-15,0 1-48 16,0 3 8-16,0 0-29 15,0 0 8-15,0 0 0 16,0 0-13-16,0 3-13 16,8 4 13-16,3 1-1 15,6-1-46-15,5 0 45 16,3 6-13-16,-2 1 28 16,-2 5-16-16,-5 4 17 15,-3 0-1-15,-1 0 0 16,-3-3 0-16,-1-5-13 0,2-2 13 15,-6-3 0-15,-2 1-1 16,1-4 13-16,-3 3-12 16,0-2 0-16,0-1 2 15,0-6-14-15,4-1 12 16,10 0 0-16,7 0 10 16,8-1 24-16,5-16-31 15,-1 2-3-15,-2-5 3 16,-2 3-9-16,-4-3 9 15,-5-1-3-15,-5 0 0 16,-5 1 32-16,-3 1-32 16,-7 4 0-16,0 2 4 0,0 4-5 15,0-1 1-15,0 1 0 16,-9 4-9-16,-11 1-35 16,-3 1 42-16,-2 3 2 15,4 0 0-15,2 0-33 16,4 10 32-16,4 7 1 15,2 3-7-15,5 6 11 16,1 3-4-16,3 4 0 16,0-3 2-16,0-2-9 15,20-6 19-15,9-6-12 16,10-6 46-16,3-7-37 16,2-3 25-16,-1 0-34 15,-6-9-72-15,-1-15 41 16,-5-4-222-16,-2-4-367 0</inkml:trace>
  <inkml:trace contextRef="#ctx0" brushRef="#br0" timeOffset="36985.1">19021 2667 217 0,'0'0'231'16,"0"0"-178"-16,0 0 75 16,0 0-54-16,0 0-31 15,0 0 24-15,31 8-67 16,-28-1 19-16,1 2-6 15,-2-3 11-15,-2-2-2 16,0-2-4-16,0-2-8 16,0 0 38-16,0 0-33 15,0 0 36-15,0 0 27 0,0 0-73 16,-6-14 37-16,-6-4-42 16,-3 0 15-16,1-1-18 15,1 4 8 1,2 2-5-16,-1 4 29 0,2 4-1 15,1 5-14-15,-5 0-14 16,-1 0 1-16,-3 7-29 16,-7 13 30-16,-2 6-2 15,0 4 0-15,3 0 16 16,6 0-17-16,5-2 1 0,11-4 0 16,2-4-12-1,0-8 13-15,17-4-1 0,15-8 0 16,-1 0 21-16,4-6-21 15,-1-19 0-15,0-8 9 16,-6-7-23-16,1-3 16 16,-4-3-2-16,-5 4 0 15,-5-2 22-15,-5 4-25 16,-6 2 3-16,-4 3 0 16,0 9 16-16,0 9 1 15,0 5-12-15,0 6 7 16,0 6 17-16,0 0-25 15,0 0-4-15,0 0 3 16,-6 0-32-16,-6 3 29 16,-1 16 0-16,1 6-2 0,4 6 14 15,3 7-16-15,3 9 4 16,2 3 0-16,0 4-16 16,7-3 23-16,9-5-7 15,1-5 0-15,1-11 21 16,-1-9-27-16,4-14 6 15,3-7-63-15,3 0 12 16,2-24-128-16,0-14-277 16</inkml:trace>
  <inkml:trace contextRef="#ctx0" brushRef="#br0" timeOffset="37268.83">19342 2107 539 0,'0'0'273'0,"0"0"-226"0,0 0 29 15,0 0-35-15,0 0-31 16,0 0 20-16,82 94-23 16,-48-24-7-16,-3 17 0 15,-6 10 31-15,-12 7-21 16,-13 8-10-16,0 1 10 15,-27 1 8-15,-17-8-13 16,-12-14-5-16,-9-12 0 16,-4-18 28-16,-11-8-57 15,1-15-17-15,24-23-288 0,24-16 116 16</inkml:trace>
  <inkml:trace contextRef="#ctx0" brushRef="#br0" timeOffset="38640.43">19904 2713 155 0,'0'0'145'0,"0"0"-86"16,0 0-21-16,0 0 7 15,0 0 80-15,0 0-42 16,0 0 22-16,-16 0 10 15,16 0-54-15,0 0 56 16,0 0-50-16,0 0-18 0,0 0 42 16,0 0-87-1,0 0 32-15,0 0-4 0,0 0-5 16,0 0-2-16,0 0-12 16,0 0-9-16,18 0 53 15,36-4-44-15,28-11-13 16,32 1 0-16,26-6 31 15,12 1-39-15,4 2 8 16,-11 3-9-16,-12 6-17 16,-12 5-14-16,-13 1 40 15,-11 0-6-15,-24-1 28 16,-21-1-35-16,-19 3 13 16,-12-1 0-16,-13 0-8 15,-6 2 19-15,-2 0-11 0,0 0 1 16,0 0 36-16,0 0-33 15,0 0-4-15,0 0 0 16,0 0-18-16,0 0 31 16,0 0-13-16,0 0 0 15,0 0 25-15,0 0-34 16,0 0 9-16,0 0 0 16,0-2-16-16,0 2 27 15,0 0-11-15,0 0 0 16,0 0 25-16,0-3-32 15,0 3 7-15,0 0 0 16,0 0-13-16,0 0 26 16,0 0-13-16,0 0 0 0,0 0 19 15,0 0-29-15,0 0 10 16,0 0 0-16,0 0-8 16,0 0 24-16,0 0-16 15,0 0 0-15,0 0 20 16,0 0-31-16,0 0 11 15,0 0 0-15,0 0-14 16,0 0 25-16,0 0-11 16,0 0 0-16,0 0 11 15,0 0-23-15,0 0 12 16,0 0 0-16,0 0-22 16,0 0 35-16,0 0-13 15,2 0 0-15,-2 0 24 16,0 0-39-16,0 0 15 0,0 0 0 15,0 0-13 1,3 0 17-16,-1 0-6 0,0-2 2 16,2-1-95-16,1-1-2 15,-5-2-80-15,0-5-163 16</inkml:trace>
  <inkml:trace contextRef="#ctx0" brushRef="#br0" timeOffset="39458.89">21230 2467 342 0,'0'0'144'15,"0"0"8"-15,0 0-88 16,0 0 58-16,0 0-44 16,0 0-13-16,-22-21 35 15,22 21-96-15,0 0 29 16,2 0-33-16,13 0 26 16,10 0-30-16,6 9 4 0,7-2 0 15,5-2-12-15,3-5 26 16,-3 0-14-16,-7 0 0 15,-10 0-9 1,-11 0-12-16,-5 0 19 0,-10 0 2 16,0 0-24-16,0 0 10 15,0 5 9-15,-20 24-4 16,-16 12 18-16,-7 9-10 16,-5 9 1-16,3-1 0 15,9-4 6-15,12-7 9 16,15-3-30-16,9-17-76 15,0-17-335-15</inkml:trace>
  <inkml:trace contextRef="#ctx0" brushRef="#br0" timeOffset="40154.69">22527 2402 248 0,'0'0'132'0,"0"0"6"15,0 0-46-15,0 0-29 16,0 0 21-16,0 0-81 16,-243 80 40-16,203-76 22 15,5-4-54-15,8 0 104 16,7 0-57-16,7-5-2 16,3-9 49-16,4-3-94 15,6-3 37-15,0-4-48 16,0-2 27-16,14 0-39 15,7 3 12-15,4 8 0 16,0 4-9-16,6 2 19 16,0 5-10-16,0 4 0 15,2 0 8-15,3 0-30 16,-3 8 22-16,1 9 0 0,-3 8-29 16,-2 3 45-16,-4-2-16 15,-3-1 0-15,-4-2 12 16,0-5-21-16,0-4 9 15,-1-6 0-15,3-6-9 16,-1-2 35-16,-4 0-26 16,1 0 0-16,-5-12 17 15,-3-4-33-15,0-2 16 16,-2-1 0-16,1 0-28 16,-5-3 39-16,-2 2-11 0,0 2 0 15,0 0 20-15,0 4-37 16,-7 6 17-16,-13 6 0 15,-7 2-31-15,-6 0 35 16,-3 0-4-16,5 10 0 16,4 8 10-16,9 2-35 15,5 6 25-15,2 0-91 16,0-5-109-16,0-2-509 16</inkml:trace>
  <inkml:trace contextRef="#ctx0" brushRef="#br0" timeOffset="46030.5">11963 4374 62 0,'0'0'89'16,"0"0"1"-16,0 0-27 16,0 0-3-16,0 0-42 15,0 0 16-15,0 0-21 16,-20-78-13-16,18 73 0 16,2 1 0-16,-2 1-15 15,2 0-12-15,0 1 27 16,-3 2-16-16,3-2 34 15,-4 0-18-15,2 0 7 16,0-1 4-16,0 0 10 16,2-1-17-16,-3 0-4 0,3 2 33 15,0-2-27 1,0 0 22-16,0 2 29 0,0-2-46 16,0-1 70-16,0 0-41 15,0 1-11-15,0 0 43 16,0 2-51-16,0 2 17 15,0 0-13-15,0 0-7 16,0 0 27-16,0 0-45 16,0 0 3-16,0 0 4 15,0 0 13-15,0 0-20 16,0 0 0-16,0 0-3 16,0 0-32-16,0 3 35 0,0 18 0 15,0 7-9-15,5 13 22 16,3 6-13-16,2 10 0 15,-1 4 25-15,-3 4-43 16,1 2 18-16,-3-2 0 16,-2 0-19-16,-2 4 24 15,0 0-5-15,0-1 0 16,0-6 13-16,0-10-15 16,-2-8 2-16,-2-10 0 15,1-9 2-15,3-9 23 16,0-7-25-16,0-4 0 15,0-5 10-15,-2 0-21 16,2 0 11-16,0 0 0 0,0 0 18 16,0 0 10-1,0 0-13-15,0 0 12 0,0 0-9 16,0 0 30 0,0 0-48-16,-4 0 0 0,0-12-6 15,-3-1 27-15,-5-3-21 16,2 2 0-16,-2-2 15 15,-1 0-39-15,-2-4 24 16,1-2 0-16,-1-2-19 16,1 1 44-16,5-2-25 15,3 6 0-15,4 4 16 16,-2 7-27-16,4 4 12 16,0 2-1-16,0 2 3 15,0 0 17-15,0 0-20 0,0 0 0 16,0 0-3-16,0 0-37 15,0 0 40-15,0 0-15 16,4 8-11-16,9 12 52 16,-1 5-25-16,5 2-1 15,-7-1 20-15,2 0-36 16,-3-4 16-16,-3-2 0 16,1-2-15-16,-2-7 45 15,-1-2-30-15,-2-2 0 16,3-2 17-16,-1 1-34 15,0 1 17-15,1-2 0 16,0 0-10-16,-3-3 27 16,-2 0-17-16,2-1 0 15,-2-1 14-15,2 0-4 16,1 0-2-16,1 0 13 0,5-12 40 16,5-12-32-16,3-3-21 15,5-5-8-15,3 1 21 16,-2-1-45-16,-4 4 24 15,-3 3 0-15,-7 12-19 16,-5 5 44-16,-4 3-25 16,0 5 0-16,0 0-46 15,0 0 32-15,0 0-133 16,0 13-130-16,0-5-50 16</inkml:trace>
  <inkml:trace contextRef="#ctx0" brushRef="#br0" timeOffset="47686.49">5216 6565 270 0,'0'0'139'16,"0"0"-72"-16,0 0 53 16,0 0 15-16,0 0-59 15,0 0 105-15,22-82-103 16,-22 78-11-16,0 4 45 16,0 0-107-16,0 0 31 0,0 0-36 15,0 16-23 1,0 26 7-16,-11 22 16 0,-4 14 0 15,-2 14-9 1,5 2 31-16,-2 5-22 0,3-3 0 16,0-6 18-16,4-7-34 15,2-17 16-15,3-18 0 16,2-18-12-16,0-14-98 16,0-10-35-16,0-6 13 15,0-18 12-15,0-24-266 16</inkml:trace>
  <inkml:trace contextRef="#ctx0" brushRef="#br0" timeOffset="47954.34">5212 6549 582 0,'0'0'204'0,"0"0"-127"15,0 0 52-15,0 0-113 16,0 0 19-16,0 0-14 15,155-110 7-15,-108 121-28 16,-4 20 0-16,-14 8 6 16,-12 6-36-16,-11 1 1 15,-6 0 29-15,-8-1 0 16,-26-2 35-16,-15 0-17 16,-4-7-1-16,0-6 6 15,5-6-38-15,13-12 15 0,10-10-122 16,16-2-142-16,9-14-270 15</inkml:trace>
  <inkml:trace contextRef="#ctx0" brushRef="#br0" timeOffset="48278.88">5898 6457 308 0,'0'0'268'15,"0"0"-77"-15,0 0-86 16,0 0-61-16,0 0 72 16,0 0-91-16,0-16 3 15,0 16 18-15,0 0-15 16,-5 0-23-16,-12 1-8 0,-10 19 17 16,-6 13-35-16,-6 13 18 15,1 12 0-15,5 10-16 16,2 10 21-16,8 2-5 15,10 1 0-15,11-3 14 16,2-5-40-16,7-10 26 16,24-15 0-16,11-13-21 15,12-21 10-15,12-14 7 16,8 0-110-16,6-35-239 16</inkml:trace>
  <inkml:trace contextRef="#ctx0" brushRef="#br0" timeOffset="50324.72">6261 6930 397 0,'0'0'337'16,"0"0"-262"-16,0 0 6 15,0 0-23-15,0 0-35 16,0 0 59-16,10 0-61 16,9-2 3-16,4-6-4 15,6-6 17-15,-3-2-37 0,-1-6 0 16,-5-4-8-16,-4-4-25 15,-6 2 3-15,-3 0-48 16,-7 5 76-16,0 3-43 16,0 10 45-16,-7 2 8 15,-8 8 15-15,-5 0-37 16,-7 0 14-16,-2 18 0 16,2 7-6-16,0 7 5 15,4 8 1-15,4 2 0 16,3 6 4-16,10 0-40 15,6 0 33-15,0-4 3 16,0-2-3-16,14-7 22 16,5-11-19-16,1-12 0 15,-1-11 8-15,2-1-9 16,4-5 4-16,4-24-3 0,2-7 0 16,5-2-41-16,-7 3 41 15,-2-2 0-15,-5 3 3 16,-7 3-8-16,-1 5 5 15,-5 8 0-15,-3 5 38 16,-4 8-23-16,-2 4 54 16,0 1-69-16,0 0-6 15,0 1-20-15,3 22-11 16,4 5 37-16,0 4 4 16,-1-2 30-16,3 2-34 0,-2-6 0 15,0-4 16 1,1-3-19-16,-1-9 3 0,0-5 0 15,-3-2-1-15,1-3 39 16,5-5-38-16,4-21 29 16,4-9-5-16,-2-6-26 15,-5-2 2-15,-5 2-21 16,-4 1-7-16,-2 4 35 16,0 8-7-16,0 7 43 15,0 12-41-15,0 6 101 16,0 3-101-16,0 0 8 15,0 3-20-15,0 20-17 16,0 12 27-16,0 2 0 16,0 4 5-16,0-2-10 15,8-8 5-15,0-5 0 0,3-8-8 16,5-4 10-16,5-2-2 16,0-8 0-16,6-4 24 15,2 0-6-15,6-8-15 16,6-17 1-16,-3-7-4 15,-3-1-10-15,-1-1 10 16,-12 6 0-16,-7 2 0 16,-5 5-28-16,-10 6 28 15,0 3 0-15,0 7-12 16,0 3 28-16,0 2 0 16,-16 0-16-16,-7 0 0 15,0 9-28-15,-2 8 28 0,2 3 0 16,1 3-12-16,7 3 21 15,-1 2-9-15,7-1 0 16,7 8 3-16,2 0-35 16,0 0 32-16,0-1 0 15,15-6-15-15,-3-4 41 16,-1-7-26-16,-3-5 0 16,4-7-18-16,3-5 1 15,8 0 32-15,-1-24-15 16,1-5 0-16,0-10-59 15,-2 2 59-15,-1-1 0 16,-3 3 0-16,2 5-4 16,-4 5 4-16,-3 8 0 0,-2 7 22 15,-3 6-6 1,-5 4-1-16,-2 0-15 0,0 12-38 16,0 14 22-16,0 6-2 15,0 2 18-15,0-2 2 16,0-1 31-16,0-6-33 15,0-5 0-15,0-6 19 16,0-5-21-16,0-4 2 16,0-3 0-16,0-2 16 15,0 0 10-15,2-7-3 16,12-22-23-16,6-5-10 16,2-5 1-16,3 2-42 0,2 4-8 15,-3 4 54 1,-1 9-25-16,-2 8 30 0,-4 6 0 15,-7 4 8-15,2 2-37 16,-5 0 26-16,1 16 3 16,-1 8-11-16,-3 0 41 15,-2 4-8-15,1 0-9 16,-1 0 1-16,3-2 12 16,-3-2-23-16,4-6-3 15,1-3 0-15,2-10 18 16,4-3-18-16,6-2 8 15,0 0-3-15,8-20 31 16,0-10-26-16,0-6-10 16,-1-4 0-16,-3 0-14 15,-8-2 14-15,-4-4 0 0,-4-8 14 16,-7-5-17-16,0 0 19 16,0 0-16-16,0 12 16 15,0 8 13-15,0 8-17 16,3 9 2-16,-1 7 2 15,0 3 27-15,-2 3-38 16,2 4 2-16,-2 2-7 16,0 3 15-16,0 0-18 15,0 0 3-15,0 0-4 16,0 0-36-16,0 12 37 16,-9 19 3-16,-2 11-10 15,0 12 32-15,2 6-22 0,4 7 0 16,3-1 7-16,2 0-4 15,0-6-3-15,0-7 0 16,0-6-4-16,0-10 31 16,0-14-27-16,7-9 0 15,0-8 9-15,1-6-32 16,8 0 51-16,10-8-27 16,6-16 10-16,0-4-11 15,-3-2-45-15,-6-2-69 16,-7 1-136-16,-11-1-250 15</inkml:trace>
  <inkml:trace contextRef="#ctx0" brushRef="#br0" timeOffset="50485.92">7523 6880 439 0,'0'0'316'0,"0"0"-162"15,0 0-63-15,0 0 8 16,0 0-15-16,0 0-79 15,198-40-5-15,-128 22 0 16,1-2-125-16,-5-3-218 16</inkml:trace>
  <inkml:trace contextRef="#ctx0" brushRef="#br0" timeOffset="51421.36">8553 6771 147 0,'0'0'204'0,"0"0"-23"16,0 0 31-16,0 0-115 0,0 0 10 15,0 0 4-15,-65-7-83 16,65 4 60-16,0 3-58 15,0 0-19-15,7-2 17 16,22 0-15-16,9-1 31 16,13 1-37-16,2 2 27 15,-1 0-68-15,-5 0 15 16,-7 0-83-16,-9 5 13 16,-13 8-155-16,-11-4-118 15</inkml:trace>
  <inkml:trace contextRef="#ctx0" brushRef="#br0" timeOffset="51634.27">8609 6895 281 0,'0'0'177'16,"0"0"-35"-16,0 0-26 16,0 0 20-16,0 0 35 15,0 0-160-15,48 0 72 16,-10 0-80-16,7 0 13 15,-1 0-14-15,3-3 10 16,5 1-12-16,-1 0 0 16,0-4-135-16,1-4-71 15,-6-6-240-15</inkml:trace>
  <inkml:trace contextRef="#ctx0" brushRef="#br0" timeOffset="52342.49">9674 6349 482 0,'0'0'213'0,"0"0"-95"16,0 0-83-16,0 0 83 15,0 0-59-15,0 0 31 16,18-88-17-16,-18 88-60 16,-7 0 35-16,-15 0-48 15,-7 0 27-15,-3 9-40 16,1 8 13-16,4 0 0 0,8 3 0 16,5-2 14-16,8-2-26 15,6 0 12-15,0-1 0 16,0-1-32-16,13 1 43 15,11 2-11-15,1-2 0 16,0 0 41-16,-5-1-44 16,-7-3 3-16,-7 2 0 15,-6-1-35-15,0 4 35 16,0 4 0-16,-6 7-1 16,-17 4 22-16,-6 5-21 15,-6 3 0-15,-3-3 0 16,3-2-10-16,6-10 16 0,10-11-6 15,11-4 0-15,8-9 38 16,0 0-31-16,0 0 38 16,0 0-32-16,15-14 43 15,10-2-42-15,6 0-14 16,0 2 0-16,0 7 30 16,-4 3-39-16,-4 4 9 15,-3 0 0-15,-5 14-33 16,1 17 26-16,-7 7 7 15,-3 10-2-15,-4 1 19 16,-2 6-22-16,0 3 5 0,-6 4 0 16,-17 7-27-1,-6-1 33-15,0 6-6 0,0-6 0 16,10-6 25-16,5-12-34 16,10-14 9-16,4-14 0 15,0-9-11-15,0-7 11 16,2-6 0-16,10 0-45 15,5-2-169-15,-1-23-169 16</inkml:trace>
  <inkml:trace contextRef="#ctx0" brushRef="#br0" timeOffset="54968.64">10238 6665 20 0,'0'0'66'0,"0"0"42"16,0 0-49-16,0 0 54 0,0 0 5 16,0 0-82-16,0 0 53 15,24 149-40-15,-24-148-38 16,0-1 63-16,0 0-22 15,0 0 31-15,0 0 27 16,0-1-65-16,0-20 93 16,0-6-138-16,0-8 15 15,0-2-4-15,-6-4-1 16,2 1-10-16,-6 5 4 16,4 2 27-16,-1 8-22 0,-2 8-9 15,0 2 2 1,5 8-6-16,-1 7 18 0,1 0-14 15,-5 0 0-15,-2 4-3 16,-7 16-4-16,0 9 7 16,1 10 0-16,-4 7-18 15,3 0 20-15,3 4-2 16,-1-4 0-16,7-5 23 16,3-9-32-16,4-6 9 15,2-11-23-15,0-4 15 16,0-9-57-16,0-2 12 15,11 0 23-15,11-23 4 16,7-10 10-16,0-8-30 16,0-1 23-16,-5 4-4 15,-4 6 34-15,-9 12-7 0,-4 10 4 16,-4 8 27-16,-1 2-40 16,0 0 9-16,2 18-26 15,-2 11 11-15,3 2 3 16,-3 3 12-16,2-2 0 15,4-3 23-15,-2-5-23 16,3-10 0-16,5-7 1 16,3-7-18-16,1 0 44 15,5-5-27-15,-2-21 0 16,4-6-32-16,2-4 2 16,0-2-95-16,2-3-1 15,0 4 98-15,-2 4-3 0,0 5 31 16,-8 8 22-16,-5 10-5 15,-6 6 108-15,-1 4-96 16,-3 0-21-16,1 11 33 16,0 8-39-16,-1 0 28 15,-2 1 6-15,-2-5-19 16,0-1-17-16,0-8 0 16,0-2 8-16,0-4 18 15,0 0-15-15,0 0 10 16,3 0 55-16,-1-16-69 15,2-6-7-15,-2-11-24 16,2 4-55-16,-1 0 66 16,-3 8-46-16,0 5 59 15,0 5 0-15,0 6 10 16,0 0-10-16,0 5 48 0,0 0-37 16,-5 0-11-16,-3 0-5 15,-3 19 5-15,-3 6 0 16,1 8 22-16,-1 4-29 15,5 2 7-15,1-3 0 16,6 2-16-16,2-3 16 16,0-2 0-16,2-4-1 15,13-7 22-15,5-4-33 16,9-11 12-16,3-7 0 16,-3 0 35-16,-3 0-30 15,1-22 12-15,-1-12-14 16,5-10-3-16,4-6-6 0,-9 2-5 15,-4 6 11-15,-8 13-20 16,-3 6 37-16,-3 9-17 16,-3 7 56-16,2 4-56 15,-5 3 64-15,1 0-64 16,-1 0 2-16,0 0-25 16,0 10 46-16,2 6-23 15,1 2 4-15,2 2 33 16,-3-4-38-16,1-3 1 15,-3-6 0-15,0-2-5 16,0-5 22-16,-2 0-17 0,0 0 1 16,2 0 31-1,-2-11-53-15,0-10 21 0,0-2-100 16,0-1 16-16,0 1-36 16,0 6 71-16,0-1 44 15,0 5-26-15,-6 6 31 16,-1 4 47-16,-2 3-42 15,0 0 17-15,-6 14-5 16,-5 16-17-16,-1 7 36 16,2 7-29-16,-2 4 54 15,5 0-48-15,10-2-1 16,4-5 9-16,2-5-21 16,2-9 0-16,23-6 2 15,4-9 51-15,4-10-53 0,5-2 7 16,-3 0 0-16,4-21 10 15,-4-6-17-15,-4-4-15 16,-2-5 6-16,-6-2-58 16,-4 0 62-16,-2-4-20 15,-5 8 25-15,0 2-33 16,-5 10 38-16,-3 7-5 16,-4 6 41-16,0 6-40 15,0 3 79-15,0 0-80 16,0 0 11-16,0 0-40 15,-6 15 50-15,-11 1-21 16,7 2 5-16,-1 3 23 16,-3 2-5-16,5 7 4 0,3 7-26 15,1-2 73 1,5 2-63-16,0-5 13 0,9-5-15 16,13-6 30-16,2-7-25 15,8-11-11-15,-3-3-3 16,0-9 0-16,2-30-55 15,-4-15-75-15,-5-13-189 16</inkml:trace>
  <inkml:trace contextRef="#ctx0" brushRef="#br0" timeOffset="55223.01">11359 6154 204 0,'0'0'285'0,"0"0"-210"15,0 0-75-15,0 0 19 16,0 0 0-16,0 0-6 16,49 116 43-16,-17-116 75 15,-3 0-114-15,-7-20 25 16,-9-4-29-16,-6 1 23 16,-7-4-56-16,0 8 20 15,-20 7-52-15,-11 12 44 16,-3 0-21-16,-4 12 27 15,5 19-13-15,4 3-240 16,8-2 22-16</inkml:trace>
  <inkml:trace contextRef="#ctx0" brushRef="#br0" timeOffset="57179.95">11868 6555 116 0,'0'0'175'16,"0"0"-113"-16,0 0-47 15,0 0-9-15,0 0-6 16,0 0 0-16,-54-47 11 15,52 47-14-15,2 0 3 16,0 0 0-16,0 0 71 16,0 0-4-16,0 0 33 0,0 0 1 15,0 0-68 1,0 0 16-16,0 5-48 0,0 5 7 16,0 4 12-16,0-2-1 15,0-2-10-15,0-3-9 16,0 0 21-16,0-5-21 15,0-2 0-15,0 0 0 16,0 0 57-16,0-12 0 16,0-12-14-16,-2-2-43 15,-3-1 36-15,-1 3-27 16,1 3-9-16,-2 5 2 16,0 4 64-16,1 3-65 0,2 5 33 15,-6 4-34-15,1 0 27 16,-3 0-31-16,-7 9 4 15,-1 9 0-15,0 4-22 16,0 5 38-16,3 5-16 16,1 6 0-16,5 5 17 15,4-1-44-15,2 2 27 16,5-8 0-16,0-9-26 16,10-8 26-16,7-10 0 15,6-9-6-15,1 0 55 16,5-31-54-16,5-13 5 15,-5-11 0-15,-2-8-24 16,-6-2 44-16,-3 6-20 0,-5 2 0 16,-1 3 27-1,-5 0-40-15,-5 2 13 0,0 4 0 16,0 9-14-16,-2 12 54 16,2 15-40-16,-2 5 17 15,0 7 11-15,0 0-31 16,0 0 3-16,0 0 0 15,0 0-27-15,0 0 33 16,0 19-6-16,0 11 0 16,0 10 35-16,0 4-27 15,0 6-8-15,-4 2 0 16,0 3-18-16,-1-2 35 16,5-2-17-16,0-5 0 15,0-4 17-15,0-10-33 0,9-9 16 16,5-4 0-16,-1-7-17 15,5-6 39-15,1-6-22 16,6 0 2-16,6-11 38 16,5-22-80-16,-1-9 33 15,0-6-69-15,-10 2 52 16,-6 3-59-16,-11 7 83 16,-3 6-8-16,-5 6 7 15,0 6-7-15,0 9 8 16,0 4 0-16,0 5 1 15,-7 0 10-15,-8 13-11 16,-5 11 0-16,-1 6 21 16,2 3-24-16,1 8 3 0,5 7 0 15,1 1-11-15,5 0 39 16,5-5-28 0,2-8 0-16,0-10 28 0,0-9-42 15,7-8 14-15,7-7 0 16,3-2 8-16,10 0-6 15,2-20 27-15,6-12-29 16,1-8 16-16,2-4-36 16,2-6 20-16,-2 4 0 15,-5 8-19-15,-6 8 39 16,-4 11-20-16,-10 10 0 16,-6 9 26-16,-5 0-56 0,-2 2 30 15,0 24-19-15,0 8-4 16,0 6 46-16,0 0-17 15,-4 1-6-15,-6-6 23 16,4-7-15-16,2-10-8 16,4-9 0-16,0-6-10 15,0-3 36-15,0 0-26 16,0 0 5-16,6-22 20 16,17-14-36-16,6-6 11 15,-3 2-59-15,-1 3 53 16,-5 5-28-16,-4 11 34 15,-1 3 0-15,-3 8 10 16,-4 8-43-16,-1 2 32 0,-1 0-5 16,2 5-33-1,-4 20 42-15,2 3-3 0,3 6 8 16,0 2 23-16,2-6-24 16,2-6-7-16,1-7 0 15,3-10-3-15,4-7 20 16,1 0-17-16,7-16 11 15,0-16 26-15,3-6-43 16,-1-6 6-16,-2 0-11 16,-5 0-14-16,-4 1-3 15,-2 3 28-15,-5-2-9 16,-4 0 23-16,-2-4-22 0,-5-2 15 16,1-3-7-1,-3 5 68-15,0 7-65 0,0 10 55 16,0 13 18-16,0 11-72 15,0 2 62-15,0 2-66 16,0 1 0-16,0 0-23 16,0 0 16-16,0 0 7 15,0 4 0-15,-5 13 21 16,-2 8-42-16,-2 7 21 16,1 3 0-16,-6 10-18 15,1 7 43-15,0 2-25 16,3 4 0-16,1-1 32 15,5-3-27-15,4-4-5 16,0-7 0-16,0-6-24 16,15-11 29-16,6-11-5 0,6-10 10 15,4-5 42 1,4 0-45-16,-1-17-7 0,1-10-78 16,-6-5-15-16,-11-4-207 15,-13-8-327-15</inkml:trace>
  <inkml:trace contextRef="#ctx0" brushRef="#br0" timeOffset="57341.93">12737 6307 725 0,'0'0'205'16,"0"0"-133"-16,0 0-43 16,0 0 20-16,0 0 45 0,0 0-38 15,205-19-56-15,-133 6 23 16,-8-1-52-16,-4-1-97 15,-6-2-307-15</inkml:trace>
  <inkml:trace contextRef="#ctx0" brushRef="#br0" timeOffset="57853.88">13735 5886 412 0,'0'0'291'15,"0"0"-272"-15,0 0 145 0,0 0-47 16,0 0-52-16,0 0 75 15,18-32-110-15,-18 32 40 16,0 0-35-16,0 0-7 16,0 13-56-16,-6 20 8 15,-15 22 20-15,-5 18 47 16,-10 10-21-16,-2 9-22 16,5 9-4-16,0 6 32 15,6 5-38-15,4-2 6 16,5-3 0-16,5-13-23 15,7-16-12-15,1-12-81 16,5-22-58-16,0-26-232 0</inkml:trace>
  <inkml:trace contextRef="#ctx0" brushRef="#br0" timeOffset="58304.67">14148 6191 535 0,'0'0'105'0,"0"0"-95"15,0 0 26-15,0 0-19 16,0 0-4-16,0 0 43 16,154-152-48-16,-150 129 74 0,-2-5-52 15,-2-2-27-15,0-3 29 16,2 1-12-16,-2 0-16 15,0 6 36-15,0 4-36 16,0 8 90-16,0 6-47 16,0 4-25-16,0 1 58 15,0 3-68-15,0 0-12 16,0 0 0-16,0 0 9 16,-6 12-25-16,-7 17 16 15,-5 11 0-15,0 11 9 16,0 8 15-16,-2 14-24 15,0 7 20-15,-2 6 9 16,-1 2-2-16,4 2-27 16,-4 1 0-16,5-5 17 0,1-5 7 15,1-10-24-15,3-18 0 16,3-15-7-16,6-16-7 16,2-19-142-16,2-3-64 15,0-30 9-15</inkml:trace>
  <inkml:trace contextRef="#ctx0" brushRef="#br0" timeOffset="59294.58">13947 6382 720 0,'0'0'257'0,"0"0"-153"15,0 0 9-15,0 0-70 0,0 0-19 16,0 0-24-16,243-44 34 15,-187 30-41-15,-7-3 7 16,-9-3-3-16,-9 1-18 16,-6 0-31-16,-7 4 52 15,-7 3-4-15,-3 2 9 16,-5 4-21-16,-1 3 16 16,-2 0 0-16,0 3 22 15,0 0-9-15,0 0 12 16,0 0-25-16,0 0 23 15,3 0-53-15,-1 0 30 16,0 6 0-16,-2 10-18 16,0 2 28-16,0 3-10 0,0 5 0 15,0 1 20 1,5 0-26-16,-1-5 6 0,2-4 0 16,6-7-4-16,1-7 15 15,10-4-11-15,8-1 24 16,4-26 6-16,3-5-22 15,-7-4-8-15,-4-3 0 16,-9 0-16-16,-7 1 44 16,-5 4-28-16,-1 6 1 15,-2 10 28-15,-3 8 38 16,0 8-52-16,0 2-9 16,0 0-6-16,-5 0 5 0,-19 9-5 15,-7 15 0 1,4 1 34-16,4 1-52 0,13 1 18 15,10-1-21-15,0-3 6 16,21-5-70-16,15-4 75 16,4-6-10-16,-2 0-72 15,-5 1 91-15,-8 1-22 16,-7-1 23-16,-7 5-26 16,-7 4 26-16,1-1 0 15,-5 1 2-15,2-2 21 16,0-2 12-16,2-2-35 15,0-4 0-15,0-4 12 16,4-4 26-16,5 0-38 16,8 0 16-16,6-21 16 0,2-3-25 15,2-1-7-15,-6-1 0 16,-4-1-19-16,2-3 19 16,-1 0-12-16,3 0 5 15,-2-3-29-15,-2 6 9 16,-3 1 1-16,-7 4 22 15,-7 5-38-15,-4 5 22 16,0 5 2-16,-2 1 10 16,-11 4 8-16,-3 2 7 15,1 0-7-15,-3 0 0 16,3 0-19-16,-3 0 45 16,2 8-26-16,3 6 15 15,2 5 13-15,4 4 27 0,4 5-43 16,3 2-1-16,0 2 36 15,21-2-23-15,8-2 0 16,8-8 8-16,6-8-8 16,-1-10-4-16,3-2-20 15,-3-8 0-15,-2-22-2 16,-11-8 2-16,-9-6-23 16,-11-7-117-16,-9-2-258 15</inkml:trace>
  <inkml:trace contextRef="#ctx0" brushRef="#br0" timeOffset="59440.57">14922 5765 791 0,'0'0'312'0,"0"0"-275"16,0 0-4-16,0 0-66 15,0 0-100-15,0 0-205 16</inkml:trace>
  <inkml:trace contextRef="#ctx0" brushRef="#br0" timeOffset="60001.31">15818 5729 287 0,'0'0'266'0,"0"0"-31"15,0 0-140-15,0 0 48 16,0 0-42-16,0 0-59 16,10-40 20-16,-10 40-33 15,0 0-28-15,0 0-1 16,0 18 15-16,0 18-15 16,-4 17 49-16,-13 18-18 15,-8 17 25-15,-4 14-35 16,-9 15 1-16,-2 9-22 0,-5 11 36 15,2-3-40-15,6-11 4 16,10-17-33-16,16-32-29 16,11-34-225-16,7-38-273 15</inkml:trace>
  <inkml:trace contextRef="#ctx0" brushRef="#br0" timeOffset="60976.97">16228 6168 128 0,'0'0'308'16,"0"0"-91"-16,0 0-177 15,0 0 50-15,0 0-36 0,0 0-30 16,26-30 116-16,-23 24-58 15,-1-2-13-15,3 0 64 16,-3-2-128-16,4-4 67 16,5-4-58-16,5-4 20 15,5-5-26-15,-2-5-8 16,4-2 0-16,-5-5-16 16,-3-6 41-16,-1-2-25 15,-3 3 0-15,-3 3 24 16,-1 5-47-16,2 6 23 15,-4 10 0-15,-1 8-14 0,-2 6 29 16,0 3-15-16,-2 1 0 16,0 2 22-1,0 0-56-15,0 0 34 0,0 0-50 16,0 0 33-16,0 0-4 16,-2 2 21-16,-7 16 3 15,-2 10 39-15,0 5-49 16,2 7 7-16,0 4 0 15,2 2-9-15,-1 6 36 16,1 0-27-16,1-2 0 16,0-6 31-16,6-8-45 15,0-11 14-15,0-9 0 16,19-8-24-16,3-8 63 16,9 0-34-16,3-8 6 15,-1-15 25-15,0-4-35 0,-6-7-1 16,-2 0 0-16,-6-2-14 15,-3 2 34-15,-5 7-20 16,-1 8 0-16,-6 8 17 16,-4 7-41-16,0 4 24 15,0 0-24-15,0 0 3 16,0 0-22-16,-7 12 43 16,-6 5 0-16,4-5 15 15,3-3-44-15,6 2 29 16,0 1-45-16,2 3 25 15,17 4-6-15,6 0 26 16,2 0 0-16,-7-1 13 16,-5 0-35-16,-6 0 22 0,-4-2 0 15,-3-5-16-15,0 3 51 16,3-5-27-16,-1-4-7 16,5-2 35-16,2-3-14 15,9 0-22-15,7-10 0 16,4-16 8-16,0-2-8 15,-4-2-25-15,-4-2-66 16,-11-3-237-16</inkml:trace>
  <inkml:trace contextRef="#ctx0" brushRef="#br0" timeOffset="61179.27">16565 5738 819 0,'0'0'279'0,"0"0"-207"16,0 0-34-16,0 0 26 15,0 0-36-15,0 0-28 16,214-29 0-16,-175 20-54 16,-10 1-37-16,-12 1-197 15,-17 0-469-15</inkml:trace>
  <inkml:trace contextRef="#ctx0" brushRef="#br0" timeOffset="62069.64">17222 5953 107 0,'0'0'188'0,"0"0"-37"16,0 0-5-16,0 0-59 15,0 0 55-15,0 0-100 16,-3 0-42-16,3 0 7 0,0 0 29 16,0 2-35-1,0-2 1-15,0 0 26 0,0 0-20 16,0 0-8-16,0 0 0 16,0 0 68-16,0 0-57 15,0-6 76-15,-2-11-63 16,2-6 2-16,-2 0-6 15,-2 2-20-15,2 5 0 16,-3 4 35-16,-1 3-14 16,1 6-18-16,-2 1-3 15,-1 2 27-15,-9 0-48 16,0 0 21-16,-8 16 0 16,1 4-13-16,1 4 17 0,4 2-4 15,-4 9 0 1,3 0 15-16,3 2-27 0,0-3 12 15,13-6 0-15,2-9-14 16,2-6-21-16,0-10 35 16,0-3-29-16,11 0 29 15,16-17-28-15,6-13 28 16,3-7-29-16,-2 3-4 16,-7 2 15-16,-8 8 18 15,-3 8 0-15,-9 6 29 16,-3 6-37-16,-4 4 8 15,0 0 0-15,2 0-21 16,-2 12 7-16,2 13 14 0,3 3 46 16,4 0-37-1,4-2 52-15,5-4-60 0,4-8-1 16,1-4 24-16,6-9 4 16,2-1-28-16,9 0 0 15,5-23-124-15,-1-8-24 16,1-5-398-16</inkml:trace>
  <inkml:trace contextRef="#ctx0" brushRef="#br0" timeOffset="62662.76">17737 5781 481 0,'0'0'328'0,"0"0"-170"16,0 0-50-16,0 0-96 0,0 0-12 16,0 0 34-1,-49-14 0-15,16 28-41 0,-2 4 7 16,2 2 0-16,2 3 3 15,4 2 12-15,8 5-15 16,5-4 0-16,7 2 14 16,5-5-32-16,2-7 18 15,0-4 0-15,7-8-12 16,11-4 46-16,4 0-13 16,2-9-21-16,-1-14 33 15,-1-4-40-15,-5 1 7 16,-3-2 0-16,-3 4-1 0,1 4 25 15,-6 4-24 1,-1 8 30-16,-1 4-19 16,-2 2 34-16,-2 2-45 0,2 0 0 15,1 0-26-15,-1 18 14 16,-2 10 12-16,0 7 0 16,0 11 2-16,0 10 8 15,0 9-10-15,0 8 0 16,-2 7-13-16,-5 0 35 15,-2 2-22-15,1 3 0 16,0-3 18-16,0-6-23 16,-1-7 5-16,-5-11 0 15,-1-12-15-15,-3-10 17 16,1-9-2-16,-2-10 29 16,-1-9-20-16,1-6 77 0,-2-2-65 15,-1 0-1-15,2-13 19 16,0-16-12-16,-1-14-12 15,8-8-15-15,9-16 28 16,4-7-22-16,0-3-6 16,27 0 0-16,9 4-16 15,8 9-30-15,3 5-1 16,-3 1-54-16,-3 7-161 16,-6 3-354-16</inkml:trace>
  <inkml:trace contextRef="#ctx0" brushRef="#br0" timeOffset="64195.57">17851 5944 487 0,'0'0'284'0,"0"0"-157"0,0 0-62 16,0 0-63-16,0 0 62 16,0 0-61-16,26 0 36 15,-5 0 67-15,-2-5-89 16,4-2 41-16,-1-4-40 15,0-3 10-15,0 0-23 16,-3-4-5-16,-4 0 0 16,-3-2-8-16,-6-1-69 15,-6 4 72-15,0 0-4 16,0 10 1-16,0 2-20 16,0 2 28-16,-6 3 0 15,-11 0-22-15,0 0 20 0,-5 14 2 16,1 1 0-16,2 5 20 15,1-3-2-15,4 4-18 16,1 4 0-16,6 1 30 16,3 4-4-16,4-2-13 15,0-1-13-15,11-8 31 16,18-4-18-16,8-11-9 16,11-4-2-16,0 0 3 15,2-17-5-15,-1-4-14 16,-3-3-5-16,-1-1-55 15,-5 1 73-15,-2 7-86 16,-7 0 75-16,-8 9-21 16,-3 2 28-16,-7 4 5 0,-7 2-11 15,-1 0 32 1,-5 0-50-16,3 0 35 0,-3 0-6 16,0 0 9-16,0 0 18 15,0 0-27-15,0 0 16 16,0 0-1-16,0 0 46 15,0 0-48-15,0 0-13 16,0 0 26-16,0 0 1 16,-3-4-16-16,-6-5-11 15,0 2 36-15,-2-3-38 16,4 1 2-16,-1 2 0 16,1 3-4-16,-3 3 23 0,2 1-19 15,-1 0 0-15,-7 0 9 16,3 12-34-16,-3 5 25 15,-1 9 0-15,1 0-16 16,3 4 19-16,4-4-3 16,6-4 0-16,3-5-18 15,0-14 2-15,23-3 1 16,6 0 15-16,4-28 2 16,0-10 17-16,6-8-35 15,-4-6 16-15,-3 0-49 16,-6-5 16-16,-6 1 33 15,-11-4 0-15,-4 6-25 0,-5 4 61 16,0 10-36-16,0 12 45 16,0 15-43-1,-2 6 74-15,2 7-76 0,-3 0 0 16,-4 0-15-16,-2 16-6 16,-4 7 21-16,0 0 0 15,4 1 15-15,0 4-19 16,0 6 4-16,0 7 0 15,3 2-4-15,1 3 29 16,3 0-25-16,2 0 0 16,0-2 23-16,0-7-25 15,0-7 2-15,0-8 0 16,2-5-12-16,7-10 0 16,4-7 0-16,5 0-5 15,5-9 33-15,1-20-49 0,-2-3 33 16,0-4 0-16,-5 0-19 15,-9 7 42-15,-6 6-23 16,-2 9 0-16,0 10 24 16,0 4-13-16,0 0-11 15,0 6 0-15,-2 14-31 16,-4 2 40-16,-2 0-9 16,8-2 0-16,0-2 15 15,12-4-26-15,17-4 11 16,7-6 0-16,-3-4-8 15,-4 0-31-15,-4-16 39 16,-6-10 0-16,-1-6 11 16,-5-1-28-16,1 1 17 0,-5 6 0 15,-3 11 60 1,0 3-55-16,-2 7 68 16,-4 3-33-16,0 2-17 0,0 0-19 15,0 2-4-15,0 22 0 16,0 10-33-16,-2 15 58 15,-10 4-25-15,5 8 0 16,1 8 18-16,-1 2-29 16,2 6 11-16,3-1 0 15,0-4-17-15,0-6 34 16,0-9-17-16,2-7 0 16,-3-12 16-16,1-10-30 0,0-10 14 15,0-9 0-15,2-9-13 16,-4 0 57-16,-6 0-43 15,-5 0 49-15,-10-12-46 16,-6-10 43-16,2-10-43 16,4-11-4-16,12-12 19 15,11-9 13-15,2-6-32 16,17 0 0-16,24 0 16 16,6 5-55-16,4 7 39 15,3 11-92-15,-6 4-46 16,0 2-542-16</inkml:trace>
  <inkml:trace contextRef="#ctx0" brushRef="#br0" timeOffset="64494.95">19371 5380 599 0,'0'0'273'15,"0"0"-169"-15,0 0 59 16,0 0-91-16,0 0 2 16,0 0 4-16,0 0-52 15,0-2-14-15,0 19-12 16,0 24 22-16,0 25-38 16,-7 32 16-16,-13 19 0 15,-9 13-3-15,-2 6 34 0,-9 1-31 16,4-7 0-16,3-12 17 15,10-17-55-15,13-25 30 16,10-31-134-16,0-36-72 16,35-19-620-16</inkml:trace>
  <inkml:trace contextRef="#ctx0" brushRef="#br0" timeOffset="67800.58">19651 5685 506 0,'0'0'303'16,"0"0"-38"-16,0 0-162 15,0 0-33-15,0 0-7 16,0 0-38-16,10-7-25 16,-8 11 0-16,2 13 16 15,-1 6-50-15,-3 8 36 0,0 0-2 16,0 6 0-16,0-4 19 16,0-6-19-16,0-8 0 15,0-7 17-15,0-7-30 16,0-5 13-16,2 0 0 15,16-4-27-15,6-20 11 16,5-6-13-16,0-1-3 16,0-1-32-16,-4 6 51 15,-5 5-6-15,-5 10 19 16,-3 4-8-16,-6 7 0 16,3 0 6-16,-3 0 2 15,0 12 0-15,-4 15-12 16,-2 6 24-16,0 1-12 15,0-2 21-15,0-6 13 0,0-4-28 16,-2-5-6-16,-4-5 17 16,6-5-16-16,0-2-1 15,0-5 0-15,0 0 16 16,0 0 6-16,8-19-7 16,13-8-15-16,4-2-92 15,4-3 88-15,0 2-96 16,2-2-15-16,-2 6 107 15,-2 1-24-15,-10 11 32 16,-5 7 83-16,-7 2-27 0,-3 5 36 16,2 0-92-1,2 0 0-15,2 0-3 0,-2 10 37 16,-1 1-34-16,1 1 6 16,2-2 1-16,-4 2 53 15,2 0-58-15,1 5 10 16,2 0 1-16,2 1 25 15,-2 0-38-15,0-6 0 16,0-6 11-16,2-2-9 16,4-4 21-16,3 0-21 15,5-6 23-15,4-12 12 16,0-1-37-16,-2-6 0 16,2-1 9-16,-2-2-48 0,-2 0 4 15,-8-1-16-15,-4 1 48 16,-6 6-55-16,-5 2 39 15,0 8 18-15,0 5-21 16,0 3-6-16,-7 1 46 16,-2 3-18-16,2 0 0 15,-4 0 12-15,3 3-12 16,0 8 0-16,2 6 2 16,-1 2-39-16,1 10 37 15,4 3 0-15,0 6 27 16,2-1 4-16,0 0-22 15,6-9-9-15,19-8 8 16,8-10 7-16,7-10-7 0,4 0-8 16,1-12 0-1,1-20-47-15,-3-5 40 0,-1-1-23 16,-4 2-41-16,-7 6 60 16,-4 6-7-16,-7 6 18 15,-3 7-7-15,-5 3 14 16,-3 8-7-16,-1 0 0 15,-4 0 22-15,2 0-23 16,3 3 17-16,-5 8-15 16,1-2 29-16,-5-2-7 15,0-4-2-15,0-1-21 16,0-2 10-16,0 2-17 0,0-2 8 16,0 0-1-1,0 0 19-15,0 0 14 16,-11 0-19-16,-2 0-14 15,-1-2 12-15,3-5-13 0,-1-2 1 16,6 5 0-16,-3 3 14 16,3 1 25-16,-4 0-39 15,-3 0 0-15,0 5 2 16,-5 18-45-16,0 7 52 16,1 5-9-16,3 0 0 15,7-3 6-15,7-4-6 16,0-7 0-16,5-6 4 15,17-10 9-15,7-5 1 16,0-3-11-16,2-23 0 0,0-10 36 16,1-6-39-16,1-8 0 15,0-4-15-15,-6-3-16 16,-4-1 34-16,-6 0-3 16,-5 4 0-16,-6 8 27 15,-1 10-27-15,-1 14 4 16,-4 12 8-16,2 5 23 15,-2 5-35-15,0 0 0 16,0 0-2-16,0 0-11 16,0 8 13-16,0 11 0 15,-2 7 0-15,-2 6-14 16,-3 8 17-16,5 6-3 16,2-2 0-16,0 2 25 15,0-2-30-15,0-3 5 16,6-9 0-16,3-10-8 0,-2-10 8 15,0-6 0-15,2-6-4 16,-3 0-9-16,8 0-11 16,3-16 11-16,6-12-84 15,1-6 40-15,1-1-108 16,0 1 104-16,-4 5 45 16,0 4 10-16,-6 11 3 15,-8 8 6-15,-2 5 10 16,-3 1 61-16,-2 0-74 15,0 7 0-15,0 19 64 16,0 6-49-16,-7 7 46 0,5-3-61 16,2-2 18-16,0-6 3 15,0-8-11-15,15-6-10 16,8-6 6-16,2-8 34 16,4 0-36-16,0-4-4 15,6-20-33-15,5-10 11 16,2-7-109-16,3 2 25 15,-7 0 96-15,-3 8-7 16,-6 4 17-16,-6 8 0 16,-7 6 0-16,-10 6 85 15,1 7-64-15,-5 0 5 16,-2 0-19-16,2 3 27 0,-2 14-5 16,2-3-10-1,0-2-7-15,1 0-3 16,-1-4 6-16,-2-5-15 0,2-3 0 15,-2 0 35-15,0 0-35 16,0 0 0-16,5-16-2 16,0-5 1-16,-1-2-122 15,-2 2 25-15,-2 2 76 16,0 5-4-16,0 4 26 16,0 2 4-16,0 4 14 15,-6 4 53-15,-8 0-60 16,-2 0-11-16,0 14 26 15,-1 6 0-15,-1 6-2 16,1 2-14-16,3 2-2 0,5 2 22 16,7 1-25-16,2-1-5 15,0-5 0-15,19-1 31 16,10-7-31-16,5-11 0 16,4-6 7-16,2-2-3 15,4-5 4-15,4-19-8 16,-1-7 0-16,1-8-96 15,-5 2 93-15,-7 1-71 16,-7 3-29-16,-10 8 88 16,-3 8 5-16,-5 8 10 15,-7 2 40-15,2 7-27 16,-2 0 27-16,-2 0-40 16,2 0 0-16,-1 10 43 0,-3 6-36 15,0 0 29-15,0 0-7 16,0 0 5-16,0-2-25 15,0-6-9-15,2 0 3 16,0-6 3-16,0-2 8 16,0 0-14-16,2 0 9 15,2 0 28-15,-4-11-43 16,0-2 6-16,-2 1-11 16,0 0-25-16,0 0 18 15,0-1 18-15,0 6-6 16,-6 2 15-16,-4 2-9 15,-1 3 0-15,-3 0 4 16,-1 3-15-16,-3 12 13 0,1 7-2 16,1 2 0-16,3 2 33 15,3 3-33-15,1-8 0 16,5-1 0-16,4-3-12 16,0-4 23-16,0-3-11 15,0-1 0-15,0-5 33 16,9-4-31-16,5 0-2 15,3-2 1-15,3-20-26 16,1-4 2-16,-4-2 23 16,-1 2 0-16,-5 5 32 15,-5 6-31-15,-4 6 18 16,2 6-14-16,-4 3 18 0,0 0-23 16,0 5 0-1,0 15-11-15,2 1 27 16,4 0-24-16,3-3 8 0,7-1 0 15,3-8-3-15,10-6 22 16,5-3-19-16,4-3 0 16,0-23 41-16,-7-6-54 15,-6-1 13-15,-8-8-21 16,-1 4-17-16,-9-4 2 16,-1 3 36-16,-1 1-9 15,-5 2 15-15,0-2-15 16,0 1 9-16,0 4 0 15,0 8 8-15,0 7 15 16,-5 9-18-16,3 3 20 0,0 5 11 16,2 0-38-16,0 0 2 15,0 0 0-15,-4 0-31 16,-3 14 36-16,-3 16-5 16,2 12 0-16,1 11 21 15,-1 11-29-15,0 10 8 16,4 5 0-16,0-6 55 15,4-6-53-15,0-20 37 16,0-12-37-16,6-15 45 16,12-12-40-16,7-8-7 15,6-10 4-15,5-24 28 16,-7-10-26-16,-4-7-12 16,-13-4 3-16,-9-6-214 15,-3-1-132-15</inkml:trace>
  <inkml:trace contextRef="#ctx0" brushRef="#br0" timeOffset="67960.78">21711 5171 992 0,'0'0'122'0,"0"0"-118"16,0 0-8-16,0 0-203 15,0 0-311-15</inkml:trace>
  <inkml:trace contextRef="#ctx0" brushRef="#br0" timeOffset="69241.56">23038 5229 506 0,'0'0'209'16,"0"0"-105"-16,0 0 9 0,0 0-95 15,0 0 24-15,0 0-26 16,93-50 8-16,-61 34-5 16,-6 3 8-16,-10 10-27 15,-5 1 0-15,-2 2 20 16,-3 0-31-16,-1 5 11 15,-2 15-18-15,-3 8 7 16,0 3 22-16,0 6 15 16,-5-1-12-16,-13-1 23 15,0 2-31-15,-1-2-6 16,3 2 0-16,3-4 16 16,5-8 1-16,4-4-17 15,4-8 0-15,0-5 10 0,0-6-14 16,14-2 4-1,15 0 0-15,4-11 25 0,1-10-5 16,-3 1-20-16,-4 3 0 16,-8 0 16-16,-7 5-32 15,-4 4 16-15,-8 4 0 16,0 2-27-16,0 2 24 16,0 0 0-16,0 0 1 15,0 5-7-15,-2 14-9 16,-4 9 18-16,-1 4 0 15,4 7-7-15,3 2 14 16,0 5-7-16,3 3 12 0,15-3 9 16,2 2 9-1,-5-9-30-15,-7-4 3 0,-8-9 55 16,0-8-56-16,-8-2 55 16,-14-2-22-16,-4-2-17 15,-3 2 17-15,0-3-35 16,2-6 0-16,8-1-7 15,11-4 7-15,6 0-11 16,2-17-71-16,13-14-245 16,20-9-544-16</inkml:trace>
  <inkml:trace contextRef="#ctx0" brushRef="#br0" timeOffset="70364.67">23771 4838 255 0,'0'0'309'0,"0"0"-148"16,0 0-52-16,0 0-109 16,0 0 12-16,0 0 6 0,76 65-14 15,-25 5 63-15,5 24-61 16,0 18 11-16,-16 19 67 16,-20 12-82-16,-20 4 74 15,-40 3 6-15,-36 0-49 16,-15-12 61-16,-3-14-94 15,3-14 4-15,17-17-17 16,16-21-8-16,22-26-196 16,19-30-205-16</inkml:trace>
  <inkml:trace contextRef="#ctx0" brushRef="#br0" timeOffset="72715.31">24612 5278 266 0,'-7'0'516'0,"2"0"-376"16,3 0 6-16,2 1-74 16,0 2-19-16,0-1 18 0,0 0-46 15,0 0-25 1,7-2 0-16,15 0 20 0,11 0 32 16,10 0-52-16,4 0 0 15,-2 0-8-15,-1 0-53 16,-7 12-82-16,-10 2-98 15,-9 1-318-15</inkml:trace>
  <inkml:trace contextRef="#ctx0" brushRef="#br0" timeOffset="72883.03">24614 5490 737 0,'0'0'302'0,"0"0"-226"15,0 0-59-15,0 0 31 0,0 0-48 16,0 0-16-16,191-6-1 16,-135 4-106-16,-6-1-156 15,-10-9-302-15</inkml:trace>
  <inkml:trace contextRef="#ctx0" brushRef="#br0" timeOffset="73966.59">24703 5414 191 0,'0'0'119'0,"0"0"46"15,0 0 3-15,0 0-73 16,0 0 22-16,0 0-52 15,-147 2-1-15,129-2 34 16,7 0-78-16,4 0 68 16,5 0-15-16,2 0-37 0,0 0 62 15,0 0-90 1,0 0 2-16,2 0 9 0,30 0 11 16,30 0-22-16,36 0 18 15,43 0 2-15,35 0-26 16,24 0-2-16,20-4 0 15,13-8-1-15,-9 0 30 16,-10 2-29-16,-19-2 0 16,-35 0 7-16,-29 2-36 15,-36 3 29-15,-31 2 0 16,-24 2 3-16,-13 2 28 16,-12 1-31-16,-3 0 17 15,-1 0 3-15,-3 0-13 16,4 0-7-16,-3 0 0 15,-3 0-6-15,2 0 31 0,-4 0-25 16,-2 0 0-16,0 0 7 16,0 0-27-16,-2 0 20 15,0 0 0-15,0 0-4 16,0 0 26-16,0 0-22 16,0 0 0-16,0 0-17 15,0 0-7-15,0 0-7 16,0 0 31-16,0 0-10 15,0 0 12-15,0-3-3 16,-4-10 1-16,-6-8 0 16,-5-3 2-16,-5-3-2 15,-2-2 0-15,-7 5-21 0,-7 3 36 16,-2 5-15-16,-2 7 0 16,5 6 1-16,8 3-8 15,11 0 7-15,9 0 0 16,7 7-5-16,0 11-2 15,0 4-5-15,25 4 12 16,6 1 0-16,5-4 7 16,-7 2-7-16,-7-1 0 15,-6 6-2-15,-12 4 11 16,-4 4-9-16,-2 6 0 16,-27 0 1-16,-7 2-9 15,3-4 8-15,4-8 0 16,9-10-2-16,13-11-128 0,7-13-120 15,7-13-401 1</inkml:trace>
  <inkml:trace contextRef="#ctx0" brushRef="#br0" timeOffset="76888.98">29638 4792 180 0,'0'0'257'15,"0"0"-77"-15,0 0 13 16,0 0-65-16,0 0-49 16,0 0 21-16,0 0-24 15,0-38-46-15,0 36 71 16,0 0-80-16,0 2 28 15,-2 0-27-15,2 0 7 0,-2 0-29 16,0 0 0-16,-7 0 0 16,-5 4-21-16,-3 14 28 15,-8 10-7-15,-2 8 0 16,0 7 5-16,6 1-5 16,-2 2 0-16,9 2 0 15,12-6-25-15,2 3 25 16,0-4 0-16,25-4-7 15,4-6 42-15,8-11-33 16,2-11-2-16,-1-9 3 0,-1-2-12 16,-3-27 9-1,-3-7-12-15,-4-8-4 0,-7-2-85 16,-5-5 52-16,-5-2-17 16,-6 2-14-16,-4 0 46 15,0 5-11-15,-4 5 43 16,-16 13 2-16,-10 13 0 15,-5 8 43-15,-8 7-43 16,-5 0 0-16,-4 19-16 16,0 8 18-16,8 9-4 15,11 0-94-15,13-1-410 16</inkml:trace>
  <inkml:trace contextRef="#ctx0" brushRef="#br0" timeOffset="77865.99">2452 17522 213 0,'0'0'0'0</inkml:trace>
  <inkml:trace contextRef="#ctx0" brushRef="#br0" timeOffset="88717.43">668 9092 460 0,'0'0'214'16,"0"0"-124"-16,0 0-33 15,0 0-42-15,0 0 30 16,0 0-35-16,0 0-10 16,0-9 0-16,0 9 28 15,0 0-37-15,-8 2 9 16,-6 9 0-16,3-1 60 15,2-5-49-15,4-2-3 16,5-3 4-16,0 0 17 16,0 0 34-16,0-4 28 0,14-19-31 15,17-7-6-15,7-2-47 16,5 0-7-16,5 8 0 16,-1 6-6-16,4 11 6 15,1 7 0-15,-3 0 7 16,-5 3-33-16,-1 15 37 15,-7 2-11-15,-5-2 0 16,-9-4 9-16,-7-4-41 16,-8-5 32-16,-5-3 0 15,0-2-22-15,-2 0 49 16,0 0-27-16,5-23 0 16,0-5 19-16,-3-2-31 15,2 2 12-15,-2 4 0 16,-2 2-16-16,5 8 24 15,-5 2-8-15,0 6 0 0,0 4 15 16,0 2-39-16,0 0 24 16,0 0-11-16,-5 12-21 15,-11 17 33-15,-3 17-1 16,-4 5 0-16,3 12 26 16,-2 5-32-16,2 7 6 15,-3 0 0-15,-3 0-17 16,-6-5 19-16,-3-10-2 15,-1-12 0-15,-1-8 27 16,-4-14-28-16,8-8 1 0,7-9 0 16,1-9 62-1,5 0-60-15,-1-3 44 0,0-21-24 16,0-7 14 0,1-1-18-16,5 2-15 0,1 9-2 15,5 7 68-15,5 7-53 16,2 3 6-16,2 4-22 15,0 0 7-15,0 0-29 16,0 0 22-16,0 0-8 16,0 0-30-16,0 13 40 15,0 9-2-15,13 5 0 16,3-2 40-16,3-1-75 16,8-4 35-16,4-6 0 15,6-6-28-15,11-8 26 16,10 0 2-16,5-28 0 0,1-14-13 15,-4-13-9 1,-4-3 16-16,-4-2-6 0,-10-1-24 16,-9 6 32-16,-10 6 4 15,-5 2 0-15,-10 4 10 16,1 12-17-16,-5 6 7 16,-4 9 0-16,3 8-3 15,-3 4 13-15,0 4-10 16,0 0 0-16,0 0-40 15,0 0 34-15,0 0-27 16,0 14 33-16,0 13-29 16,0 13 42-16,0 6-13 0,-5 3 0 15,-8 9 26-15,-1-2-34 16,-1 2 8-16,-3 0 0 16,1-5-14-16,-1-7 26 15,2-7-12-15,3-13 0 16,4-12 29-16,7-8-40 15,2-6 11-15,0 0 0 16,0-4 29-16,0-19-29 16,17-6 0-16,6-3-2 15,-1 0-11-15,5 2-9 16,-5 6 19-16,0 4 3 16,-4 6-23-16,-3 5 23 15,1 7 0-15,-3 2-8 0,4 0 3 16,-2 2-14-1,-1 16 19-15,1 7 0 0,-4 4-8 16,-2 1 22-16,0-2 17 16,-1-2-20-16,2-4 18 15,-4-5-13-15,3-7-16 16,1-8 0-16,-2-2-10 16,7 0 50-16,4 0-32 15,7-24 2-15,8-8 16 16,1-6-52-16,1-3-67 15,-3 2-141-15,0 4-234 16</inkml:trace>
  <inkml:trace contextRef="#ctx0" brushRef="#br0" timeOffset="89540.95">1887 9330 57 0,'0'0'135'0,"0"0"-3"16,0 0 57-16,0 0-127 16,0 0 7-16,0 0 40 15,36 35-85-15,-34-26 68 16,0-1-82-16,1 0-10 15,-3-6 48-15,3 0-35 16,-3-2 5-16,0 0 18 16,0 0-26-16,0 0 88 15,0 0-39-15,0-4-12 16,0-9-21-16,0-10-3 16,-6 3-23-16,4-2 0 15,-2 3 21-15,-3 4-32 16,3 5 11-16,0 3 0 0,-1 7 3 15,0 0-3-15,-6 0-21 16,-9 23 18-16,-6 12 6 16,-3 11-15-16,0-2 12 15,4 0 0-15,5-7-10 16,7-4 21-16,1-9-11 16,8-12 0-16,4-7-33 15,0-5 14-15,0 0-34 16,0-21 50-16,16-11-2 15,1-5-134-15,1 6 135 16,-5 4-19-16,-1 10 16 16,-1 6-8-16,-3 5 19 0,0 5-4 15,1 1 45-15,-1 0-43 16,4 13-2-16,1 14 0 16,3 2 16-16,-3 0-18 15,0-7 2-15,1-6 0 16,1-6 26-16,-1-6-12 15,3-4 11-15,3 0 21 16,5-14-19-16,2-14 43 16,4-11-70-16,-2-5 2 15,0-4 3-15,-7-3 12 16,-2 2-17-16,-9-1 0 16,-6 2 10-16,-3 3-17 15,-2 10 7-15,0 5 0 16,0 9 65-16,0 9-61 15,0 6 48-15,0 5-32 0,0 1 9 16,0 0-19-16,0 0-10 16,0 0 0-16,0 0-18 15,-2 5-28-15,-12 19 46 16,-1 8 0-16,-3 8 37 16,5 1-51-16,4 3 14 15,4 0 0-15,3 2-29 16,2-2 42-16,0-4-13 15,0-6 0-15,0-7 15 16,0-8-33-16,7-9 18 0,4-3 0 16,2-7 5-1,5 0 5-15,4-2-20 0,-2-19-4 16,-6-2-135 0,-7-4-118-16,-7 0-606 0</inkml:trace>
  <inkml:trace contextRef="#ctx0" brushRef="#br0" timeOffset="89703.86">1970 9288 787 0,'0'0'196'0,"0"0"-196"16,0 0 32-16,0 0-32 16,0 0 113-16,0 0-57 15,187-6-56-15,-114-10-11 0,8-6-125 16,0-7-494-16</inkml:trace>
  <inkml:trace contextRef="#ctx0" brushRef="#br0" timeOffset="90402.27">3140 9174 545 0,'0'0'355'0,"0"0"-255"16,0 0 15-16,0 0-11 15,0 0-103-15,0 0 39 16,0-32-40-16,0 32-18 16,0 2 3-16,0 18-11 15,-11 7 26-15,0 8 0 16,-3 0 17-16,6-3-21 0,3-1 4 15,3-2 0-15,2-8 3 16,0-7 12-16,0-3-15 16,5-10 0-16,17-1 19 15,9-3 25-15,5-24-6 16,6-7-37-16,-1-6-2 16,-4-2 0-16,1 0-16 15,-7-1 7-15,-6 7-28 16,-8 2 23-16,-5 10 15 15,-8 9 0-15,-2 5 0 16,-2 8 26-16,0 2-18 0,0 0-8 16,0 0-81-1,0 2 80-15,-8 16 1 0,1 1 0 16,4 5-10 0,3 1 7-16,0 1 3 0,18 1 0 15,3 2 21-15,-4 0-23 16,-5-6 2-16,-10-5 0 15,-2-1 31-15,0-3-23 16,-4-5 39-16,-21-3-40 16,-4-6 21-16,-2 0-56 15,-3-6 16-15,7-22-85 16,5-8-85-16,9-8-369 16</inkml:trace>
  <inkml:trace contextRef="#ctx0" brushRef="#br0" timeOffset="90692.53">3448 8816 602 0,'0'0'444'0,"0"0"-353"15,0 0-83-15,0 0-16 16,0 0 11-16,0 0-3 16,0 91 0-16,0-75 21 15,3-7-44-15,5-9 24 16,7 0-1-16,1-2 116 15,5-22-103-15,-4-3 9 16,-5 1-22-16,-6 4 22 16,-6 6-54-16,0 8 32 0,-8 8 0 15,-17 0-20-15,-4 8 23 16,2 22-13-16,4 6 10 16,15 8-118-16,8-2 2 15,15-6-205-15,32-10-377 16</inkml:trace>
  <inkml:trace contextRef="#ctx0" brushRef="#br0" timeOffset="92570.26">4384 9064 348 0,'0'0'298'0,"0"0"-156"16,0 0-5-1,0 0-135-15,0 0 97 16,0 0 17-16,7-76-55 0,-7 71 65 16,0 5-108-16,0 0-9 15,0 0-9-15,0 0-9 16,0 9 5-16,0 21-12 15,-14 12 16-15,4 5 0 16,-4 2 0-16,7-6 0 16,3-6-8-16,4-9 34 15,0-10-26-15,0-8 0 16,0-10-18-16,0 0 2 0,6 0 20 16,15-22-4-1,10-10 0-15,4-7-36 0,1 2 34 16,-1 4-41-16,-2 4 21 15,-10 5-2-15,-2 8 24 16,-8 5 0-16,-8 8-12 16,-5 3 24-1,0 0-28-15,0 1-7 0,0 23-1 16,0 9 7-16,0 3 17 16,0 0 0-16,0-8-2 15,0-8 36-15,0-10-34 16,2-6 0-16,2-4 12 15,3 0 15-15,6 0-25 16,9-14 27-16,7-11-9 16,0-4-20-16,-2-5-3 0,-2-5-15 15,-6-1 18 1,-7 3-16-16,-5 3 16 0,-7 3 0 16,0 11 70-16,0 6-65 15,0 10 59-15,-11 4-64 16,-5 0 19-16,-7 18-37 15,2 10 18-15,2 4 0 16,6-2-13-16,11-2 15 16,2-3-2-16,0-10 0 15,13-1 1-15,16-3-13 16,2-7 12-16,3-4 0 16,-1 0-14-16,5-8-30 15,0-16 30-15,2-9-42 16,-4-4-64-16,-7-6 64 15,-7-3 20-15,-9 0 36 0,-8 0 49 16,-2 2-10-16,-3 6 52 16,0 12-43-16,0 13 7 15,0 8 39-15,0 5-94 16,0 0 6-16,0 0-12 16,0 0-23-16,0 0 19 15,0 16 10-15,-3 14 0 16,-8 6-13-16,-2 8 13 15,-1 6 0-15,1 1-4 16,-1 8 14-16,1-1-10 16,2 0 0-16,0-5 10 15,4-11-18-15,7-9 8 0,0-14 0 16,0-9-2-16,0-5-66 16,0-5 41-16,0 0-15 15,18-7 23-15,6-15-13 16,5-8-17-16,4-3-66 15,-4-4-157-15,-4 4-18 16,-9 6 284-16,-7 8 6 16,-5 10 117-16,-4 5 161 15,0 4-153-15,0 0-89 16,0 18-36-16,0 10 21 16,-6 6-10-16,1 0-11 15,3 0 14-15,2-4-4 16,0-7-10-16,0-6 0 0,0-5-1 15,0-6 25-15,5-6-24 16,5 0 16-16,4-3-8 16,1-22-16-16,4-8-10 15,-4-6-85-15,-1 0 39 16,-8 6-46-16,-2 5 110 16,-4 10 55-16,0 9 13 15,0 8 42-15,0 1-110 16,0 3-15-16,0 20 8 15,3 7 1-15,-1 0 6 16,2-2 0-16,6-2 7 16,3-8-30-16,7-2 33 0,7-6-10 15,2-6 11-15,4-4 9 16,1 0 2-16,-1-12-15 16,-2-17-7-16,0-4-7 15,-4-7-97-15,-2 2 84 16,-8 2 20-16,-1 2 22 15,-5 10 80-15,-5 4-17 16,2 9-20-16,-6 8 75 16,-2 3-88-16,0 0-32 15,0 0-20-15,0 14-20 16,0 18 20-16,-10 14 0 16,-3 12 7-16,-3 7-11 0,-1 10 8 15,1 7-4 1,-3 9 0-16,0 1 16 15,-1 4-16-15,3-4 0 0,1-4 9 16,5-12-10-16,4-15 3 16,0-15-2-16,0-12 0 15,3-12 14-15,0-11-14 16,0-2 2-16,-1-6 11 16,0 0 7-16,1-1-7 15,-5-2-7-15,0 0 36 16,-7 0-33-16,-3-8 31 15,-4-18-30-15,-1-12-4 16,1-14 15-16,6-8-12 16,5-9-9-16,12-9 0 0,0 0 12 15,25-4-26 1,14 0 14-16,11 2 0 0,2 5-32 16,-2 7 25-16,0 10-29 15,-9 12-16-15,-6 10-164 16,-14 4-164-16</inkml:trace>
  <inkml:trace contextRef="#ctx0" brushRef="#br0" timeOffset="96222.67">6807 8744 139 0,'0'0'118'16,"0"0"-118"-16,0 0-14 15,0 0 13-15,0 0 1 16,0 0 58-16,-64 91 72 16,32-77-34-16,-1-3 41 15,0-2-44-15,6-4-80 0,4-5 73 16,8 0-32-16,1 0 46 15,8-29 53-15,4-9-141 16,2-11 30-16,0-6-13 16,18 2 2-1,3 6-28-15,2 8-3 0,0 13 0 16,-4 8-13-16,-1 9 39 16,-2 4-28-16,2 5 2 15,2 2-12-15,-5 24-20 16,-1 12 32-16,-8 10 0 15,-6 10-29-15,0 11 21 16,-16 3 8-16,-17 4 0 16,-5 0 12-16,-6-6-25 0,-1-5 13 15,1-11 0 1,1-11 3-16,10-14 28 0,8-12-18 16,12-12 20-16,9-5-29 15,-1 0 125-15,1 0-79 16,-3-16-22-16,0-4-23 15,3 2 20-15,2 4-25 16,0 5 2-16,2 8 28 16,0 1-25-16,0 0-5 15,0 0 0-15,0 0-30 16,0 0 21-16,0 6 9 16,0 15 0-16,13 2 12 0,5 3-21 15,-3-2 9 1,3-4 0-16,5-6-14 15,-4-5 6-15,8-9 8 0,4 0 0 16,8-12 16-16,1-17-47 16,2-9 31-16,-2-2 0 15,-4-3-28-15,-7 5 14 16,-5 4 14-16,-4 9 0 16,-4 6 12-16,-5 7-21 15,-5 7 9-15,-4 3 0 16,1 2-17-16,-3 0 13 15,5 0 0-15,-1 10 0 16,3 14-7-16,1 3-17 0,-3 5 28 16,-1 1 0-1,-4-5 2-15,0-1 26 0,0-8-28 16,0-3 0-16,0-5 19 16,0-4-34-16,0-5 15 15,3-2 0-15,4 0-11 16,8-2 46-16,9-19-32 15,3-11-3-15,4-2-59 16,-2 1 52-16,-2 1-33 16,0 3 40-16,-7 5-18 15,0 9 35-15,-7 3-17 16,-1 5 0-16,-4 5-1 0,-1 2-34 16,2 0 28-1,0 17 7-15,-3 8-17 0,3 3 33 16,-4 5-16-16,2-3 0 15,-3-4 25-15,1 0-35 16,-1-6 10-16,0-5 0 16,-2-8-12-16,4-7 41 15,0 0-29-15,9 0 0 16,8-24 23-16,8-12-14 16,2-4-9-16,3-3-25 15,-2 1 9-15,-1 7-6 16,3 3 22-16,-1 3 0 15,-1 9 1-15,-1 9-18 16,-6 4 17-16,-5 7 0 16,-2 0-30-16,-6 12 37 0,-8 12-7 15,-6 5 0-15,0-2 9 16,0 4-11-16,-20-4 2 16,0-3 0-16,-4-2 1 15,-1-3 28-15,-2-5-29 16,2-6 0-16,4-8 27 15,3 0-6-15,5 0-9 16,1-12 8-16,5-8 7 16,5-2 2-16,2-1-24 15,0 5-5-15,0 6 23 16,0 7-4-16,0 0-19 16,0 5 0-16,0 0-8 0,0 0 18 15,2 0-10 1,3 0 0-16,4 8 10 0,2 12-30 15,2 3 20-15,1 2 0 16,-1 0-17-16,3-5 40 16,-1-4-23-16,1-7 0 15,4-7 23-15,2-2-36 16,5 0 13-16,2-14 0 16,0-11-15-16,0-5-10 15,-4-2 18-15,0-2 0 16,-4-3-62-16,2-1 55 15,-3 4-20-15,-5 5 34 16,1 6-23-16,-7 7 50 0,-3 9-27 16,-3 4 12-1,-3 1 16-15,0 2-32 0,0 0 4 16,0 0 0-16,0 0-24 16,0 5 36-16,0 9-12 15,0 7 0-15,0 4 21 16,0 4-44-16,0 3 23 15,0 0 0-15,0-1-18 16,0-4 42-16,0-4-24 16,0-10 0-16,2-4 20 15,3-6-35-15,4-3 15 16,-1 0 0-16,8-7 3 16,-3-11 17-16,3-5-20 15,2-4 0-15,-2-5-17 16,1-2-25-16,1-1 42 0,-1 5 0 15,2 4-22-15,-9 10 45 16,2 7-23-16,-5 9 0 16,-1 0-18-16,4 0 0 15,1 9 17-15,-1 15 1 16,2 4 8-16,-3 4 26 16,2 0-34-16,-2-4 0 15,0-4 30-15,2-6-45 16,0-5 15-16,-4-8 0 15,-1 0-11-15,-4-5 40 16,1 0-29-16,1 0 0 16,3-19 35-16,0-8-55 0,-1-8 20 15,-1 2 0 1,-5-4-33-16,0 3 29 0,0 6 4 16,0 0 0-16,0 5 17 15,0 0-38-15,0 5 21 16,0 1 0-16,0 5 10 15,0 7 16-15,0 3-26 16,0 2 0-16,0 0-27 16,0 0-3-16,0 14-6 15,0 0-139-15,16 1 48 16,11 0-88-16,-2-3 105 16,0-2 16-16,0-1-17 15,-9 0 94-15,-5 2 1 16,-7 8 16-16,-4 3 69 0,0 4 0 15,0 2 87-15,0 5-27 16,0-6-50-16,0-3 51 16,0-7-82-16,0-8-17 15,0-3 34-15,4-6-46 16,21 0 40-16,6-3-3 16,7-15-37-16,3-5 3 15,-1-1-22-15,-7 0 0 16,-4 0-15-16,-9 4-68 15,-13 3-3-15,-7-2-123 16,0-1-461-16</inkml:trace>
  <inkml:trace contextRef="#ctx0" brushRef="#br0" timeOffset="98240.51">8686 8815 307 0,'0'0'186'15,"0"0"-92"-15,0 0 8 16,0 0-55-16,0 0-11 16,0 0 56-16,50-1-85 0,-48 1 30 15,2 5-37-15,1 13 28 16,-1 2 6-16,2 2-34 16,2-2 0-16,-4-4 7 15,0-1 14-15,1-8-21 16,-3-3 0-16,-2-4 21 15,2 0-2-15,0 0-14 16,0 0 37-16,6-18 17 16,-4-6-39-16,-2-1-20 15,-2-2 0-15,0 1-37 16,0 2 14-16,0 2 8 16,0 3 15-16,-2 6-16 15,-4 3 51-15,-2 3-35 16,4 5 37-16,2 2-13 0,-7 0 3 15,-3 0-27-15,-3 9 0 16,-3 11-19-16,1 2 41 16,-1 5-22-16,-2 6 0 15,2-1 21-15,2 2-37 16,5-3 16-16,7 2 0 16,2-8-25-16,2-8 50 15,0-2-25-15,0-10 0 16,4-5 15-16,14 0-7 15,4-10-8-15,5-17 0 16,4-6-17-16,-2-1-9 16,-5 0 26-16,-1 8 0 0,-6 8 3 15,-5 8-26-15,-6 6 23 16,1 4 0-16,-3 0-28 16,4 2 12-16,-2 22 16 15,1 5 0-15,-3 6 15 16,0 1-13-16,1-1-2 15,-3-8 0-15,3-3-6 16,-1-7 35-16,3-9-29 16,-1-7 0-16,6-1 24 15,-1 0-10-15,7-9-14 16,2-17 0-16,4-6-5 16,5-5-19-16,2-1-10 15,3 0-21-15,-7 6 15 0,-3 10 19 16,-11 8 21-16,-3 7 0 15,-6 7-3-15,-2 0 23 16,-2 0-20-16,3 7 7 16,-1 12 5-16,-2 4 48 15,0 3-60-15,0 0 0 16,0 0 7-16,0-2 26 16,0-1-33-16,0-8 0 15,0-3 22-15,0-5-24 16,4-5 2-16,5-2 0 15,5 0 16-15,7-14 10 16,6-13-26-16,2-5 0 16,4-4-46-16,4 2 30 0,-4 0-82 15,-2 10 15-15,-9 6 59 16,-8 7-18-16,-8 11 42 16,-1 0 0-16,-5 11 16 15,2 17 39-15,-2 6-3 16,0 2-8-16,4 2 19 15,4-6-35-15,-2-3-14 16,5-9-14-16,-2-8 30 16,0-7-23-16,6-5-7 15,1 0 0-15,7-15-9 16,0-17 5-16,-2-9-20 16,1-1-41-16,-1-4-73 0,-2 2 108 15,4 6-61 1,-1 8 51-16,-2 8 8 0,-2 12 64 15,-3 6-25-15,-3 4 23 16,-3 0-5-16,-5 7 38 16,4 14-43-16,0 3 46 15,3 0 11-15,-1 0-64 16,-2-2 27-16,1-2-40 16,-5-5 27-16,0-8-30 15,-2 0 3-15,-2-7 0 16,0 0-1-16,0 0 39 15,2-5-30-15,4-16-8 16,-2-6-81-16,-4-1 81 0,2-2-117 16,-2 4 57-16,0 1 51 15,0 8-23-15,0 3 32 16,0 7 15-16,0 6-9 16,-4 1 75-1,-10 0-81-15,-3 13 0 0,-4 11 11 16,-1 5 20-16,-1 5-6 15,2 0 12-15,0 4-24 16,8-2 33-16,6-2-46 16,5-4 0-16,2-2 10 15,0-3 22-15,22-6-32 16,7-7 0-16,11-3 20 0,1-9-8 16,3 0-12-1,1-7 0-15,-3-14-6 0,-2-6 27 16,-5-1-21-16,-2 2 0 15,-8 4 14-15,-2 0-25 16,-5 2 11-16,-3 0 0 16,-3 2-16-16,-5 0 24 15,-3 4-8-15,-2 4 0 16,-2 0 0-16,0 4-39 16,0 2 39-16,0 0-26 15,0 1 25-15,-13 3-52 16,-3 0 53-16,-1 0 0 15,-1 7 7-15,-1 5-19 16,2 6 12-16,3 3 0 16,3 6-15-16,5 7 5 0,6 2 10 15,0-2 27-15,0 0-18 16,15-8 63-16,12-6-69 16,6-8 20-16,3-6 35 15,-2-6-28-15,-6 0-22 16,-3-9-8-16,-5-15 23 15,-2-7-32-15,0-1 9 16,-4-2-122-16,-1 0-50 16,-5 1-656-16</inkml:trace>
  <inkml:trace contextRef="#ctx0" brushRef="#br0" timeOffset="100594.72">11178 8693 283 0,'0'0'380'0,"0"0"-216"16,0 0-10-16,0 0-58 16,0 0-95-16,0 0 40 15,0 0-41-15,3 0 0 16,1 12-14-16,1 2 40 16,0-2-26-16,-1-3 0 15,-2-2 11-15,0-5-21 16,0-2 10-16,0 0 0 15,3 0 14-15,0-6 20 16,4-13-34-16,-3 0 0 16,-1 0 14-16,-1 8-19 0,-2 0 5 15,0 4 0 1,-2 2 7-16,0 2 17 0,0 3 24 16,0 0-31-16,0 0 4 15,0 0-25-15,0 0 4 16,0 0 0-16,0 0-12 15,0 14 24-15,0-2-14 16,0-2 2-16,0-2 0 16,0-5-11-16,0 1 11 15,0-4 0-15,0 3-3 16,0-3 23-16,0 0-20 16,0 0 0-16,0 0 12 15,0 0-12-15,0 0 5 0,0 0-5 16,0-7 2-16,0-4 31 15,0-8-33-15,0 2 0 16,0 0 3-16,0 3-13 16,0 4 10-16,0 0 0 15,0 6-4-15,0 2 45 16,0 2-41-16,0 0 0 16,0 0 5-16,0 0-45 15,0 0 34-15,-8 4 6 16,-5 13-14-16,-6 1 41 15,4 3-27-15,-1 3 0 16,5 7 0-16,2 1-13 0,4 2 13 16,1 2 0-1,2-5-6-15,2 1 35 0,0-11-35 16,2-3 6-16,21-8 0 16,1-4-4-16,5-6 6 15,3 0-2-15,1-4 0 16,5-20-75-16,-1-6 55 15,-1-6-35-15,0-3 32 16,-7 1-11-16,-7 6 35 16,-6 8-1-16,-10 10 0 15,-1 6 37-15,-5 8-5 16,0 0-32-16,0 3-5 16,0 19-23-16,0 8 32 15,-2 0-4-15,-3 0 0 0,3-2 42 16,2-4-42-16,0-4 0 15,0-2 0-15,0-4-10 16,4-4 23-16,9-4-13 16,6-4 0-16,3-2 43 15,3 0-43-15,2-20 0 16,-1-12 5-16,-2-6-37 16,-6-5 6-16,-2 0 20 15,-9 2-7-15,-5 6-3 16,-2 4 11-16,0 9 5 15,0 8 0-15,-12 10 48 16,-3 4-44-16,-5 2-4 16,-3 22 0-16,-3 8 13 0,4 4-15 15,2 2 2-15,-1 1 0 16,8-3-2-16,2-4 9 16,6-3-7-16,5-6 0 15,0-3 32-15,2-5-32 16,19-6 0-16,6-6 0 15,8-3 2-15,3 0 11 16,7-24-13-16,-1-8 0 16,-1-7 0-16,-3-2-16 15,-5 5 11-15,-6 4 5 16,-6 13-41-16,-8 5 43 16,-6 10-2-16,-2 4 0 15,-3 0-15-15,3 14 1 0,-2 9 14 16,-3 7 0-16,0 3-12 15,-2 1 25-15,0-2-13 16,0-1 0-16,0-8 37 16,0-2-47-16,0-12 10 15,0-4 0-15,0-5-8 16,0 0 34-16,0 0-26 16,0-7 7-16,7-15 29 15,4-7-44-15,5-8 8 16,1 2-18-16,5-2-2 15,1 4-29-15,0 8 49 16,-8 6-12-16,-5 9 9 16,0 9-11-16,-6 1 14 15,-1 1 0-15,-3 24-37 0,0 7 62 16,0 2-25-16,0-1 20 16,0-4 10-16,-3-5-12 15,-1-8-18-15,2-6 1 16,0-8-4-16,2-2 19 15,0 0-16-15,0 0 18 16,0-14 11-16,0-14-49 16,8-6 20-16,10-4-72 15,4-4 61-15,1 3-107 16,-1 3 52-16,-2 8 60 16,-4 9 4-16,-8 8 2 15,-1 9 7-15,-5 2 20 0,0 0-1 16,1 27 0-16,0 5 1 15,-3 3 47-15,4 3-66 16,0 1 62-16,0-3-58 16,3-7-1-16,0-4 5 15,2-13-1-15,6-6-15 16,8-6 2-16,6-4 32 16,4-22-22-16,3-11-12 15,-3-9-75-15,-4-2 48 16,-7-3-78-16,-3 0 43 15,-9 0 13-15,-3 2 27 16,-5 1 20-16,0 2 4 16,-2 8 10-16,0 10 85 0,0 12-79 15,0 8 39-15,0 5-15 16,0 3-15-16,0 0-39 16,0 11 12-16,0 17 0 15,0 10-2-15,-13 10 25 16,0 10-23-16,-5 15 9 15,0 14 26-15,-2 12-17 16,0 12-18-16,-2 2 1 16,0 2-6-16,-1-1 21 15,1-6-16-15,5-8 0 16,-4-9 25-16,3-17-41 16,3-16 16-16,1-14 0 15,5-16-8-15,5-12 20 16,4-10-24-16,-2-6-21 0,0 0-127 15,2-24-22-15,0-18-481 16</inkml:trace>
  <inkml:trace contextRef="#ctx0" brushRef="#br0" timeOffset="100873.09">12467 8700 756 0,'0'0'303'0,"0"0"-173"16,0 0-72-16,0 0 4 0,0 0-45 16,0 0-17-1,0 0 0-15,203-50 31 0,-181 78-47 16,-11 4 16-16,-6 1 0 16,-5 1 22-16,-2 3-2 15,-25-2-20-15,-11-1 0 16,-7-6 32-16,0-7-36 15,3-12 4-15,16-9-47 16,13-2 37-16,13-28-127 16,8-12-67-16,32-6-298 15</inkml:trace>
  <inkml:trace contextRef="#ctx0" brushRef="#br0" timeOffset="102327.9">13053 8580 453 0,'0'0'209'0,"0"0"-142"16,0 0 16-16,0 0-28 15,0 0 27-15,0 0-74 16,23 24-6-16,-23-24 21 16,0 0 6-16,0 0 0 15,0 0 68-15,2 0-90 16,0 0 77-16,3-10-84 15,-3-8 0-15,2-1-9 16,-2-6 31-16,0-1-22 16,-2 0 0-16,0 6 27 0,0 6-21 15,0 7 0-15,0 4 8 16,-2 3 23-16,-11 0-22 16,-9 3-15-16,-5 16 0 15,-2 8 21-15,2 2-35 16,1 3 14-16,6 2 0 15,1 1-18-15,7 0 36 16,3-3-18-16,4-4 0 16,5-3 27-16,0-9-43 15,0-6 16-15,18-8 0 16,7-2-21-16,6 0 21 16,2-24-1-16,0-8 0 15,1-7-93-15,-7-2 89 0,-5 3-21 16,-7 6 26-1,-3 11-12-15,-6 9 43 0,-3 6-31 16,-3 6 19-16,2 0 12 16,-2 2-58-16,0 23 27 15,0 2 0-15,0 5 4 16,0 4 32-16,0-1-35 16,0-5-1-16,0-2 39 15,6-8-36-15,4-10-3 16,1-6 0-16,-1-4 6 15,4 0 20-15,6-23-26 16,2-6 0-16,5-11 28 16,4-3-74-16,3 0 37 15,1 2 9-15,4 7-48 0,-6 6 62 16,-6 10-14-16,-10 8 0 16,-6 10 16-16,-1 0-51 15,-6 2 35-15,-4 18 0 16,0 8 15-16,0 2 14 15,0 1-12-15,0-2-17 16,0 0 38-16,0-6-39 16,-2-2 1-16,0-6 0 15,0-5-10-15,2-6 27 16,0-1-17-16,0-3 0 0,0 0 30 16,0 0-23-1,6-18-7-15,14-10 0 0,4-5-20 16,1-1 18-16,4 4 2 15,-4 4 0-15,-1 6 9 16,-6 8-25-16,-7 7 16 16,-2 5 0-16,-3 0-25 15,-1 17 22-15,2 17 3 16,0 7 0-16,-5 2 22 16,2 1-26-16,-2-5 4 15,5-5 0-15,-3-8-7 16,4-10 28-16,-4-8-21 15,0-6 0-15,3-2 25 16,2-2-32-16,6-27 7 16,4-8-33-16,6-11 12 0,4-1-59 15,1 3 72 1,-4 6-11-16,-1 6 36 0,0 8-40 16,-3 4 23-16,-4 7 0 15,-4 8 18-15,-4 7 4 16,-1 0-10-16,1 7-12 15,-4 18 29-15,-4 8 13 16,-2 2-27-16,0-1-11 16,0 3 32-16,0-9-5 15,0-5-31-15,4-5 0 16,3-6 31-16,-3-5-42 16,4-2 11-16,-4-5 0 15,3 0 1-15,1 0 31 16,4 0-32-16,1-15 0 0,5-9 26 15,-1-5-45-15,4 0 19 16,-6-4 0-16,-3 3-43 16,-4 0 54-16,-6 2-11 15,-2 1 0-15,0 8 26 16,0 6-45-16,0 6 19 16,0 5 0-16,0 2-10 15,0 0 31-15,0 0-21 16,0 0 0-16,0 0 25 15,0 0-45-15,0 12 20 16,0 17 0-16,-2 8 12 0,-2 6 22 16,4-2-34-1,0-3 0-15,0-8 40 0,20-6-47 16,7-9 7-16,1-12 0 16,7-3-17-16,-2-7 17 15,-2-25-15-15,-6-10-17 16,-6-13-181-16,-10-6-180 15</inkml:trace>
  <inkml:trace contextRef="#ctx0" brushRef="#br0" timeOffset="102473.61">14193 7949 873 0,'0'0'225'0,"0"0"-198"16,0 0-26-16,0 0-1 15,0 0-107-15,0 0-196 16</inkml:trace>
  <inkml:trace contextRef="#ctx0" brushRef="#br0" timeOffset="103504.93">14221 8524 420 0,'0'0'208'16,"0"0"-120"-16,0 0 35 15,0 0-81-15,0 0 50 16,0 0-45-16,99 0-34 16,-80-2 42-16,2-12-49 15,-3-4-3-15,-3-2 17 0,1-6-2 16,-1-4-18-16,-3-1 0 16,-3 2 22-16,-7 3-19 15,-2 5-3-15,0 7 0 16,0 9-24-16,0 5 56 15,-16 0-32-15,-4 0 0 16,0 1 15-16,-3 13-31 16,4 3 19-16,-2 0-3 15,1 6 19-15,5 0 11 16,3 8-29-16,4 1 13 0,5 2 8 16,3 0 11-1,0-2-33-15,0-4 0 0,9-6-4 16,7-8 28-16,1-4-24 15,6-8 0-15,4-2 22 16,8 0-19-16,6-18-3 16,3-14 0-16,6-8-2 15,-2-4-50-15,-3-4 32 16,-9 3 5-16,-9 4-22 16,-10 5 16-16,-8 6 9 15,-6 12 12-15,-3 8 6 16,0 7 26-16,0 3-25 15,0 0-7-15,-7 13 0 16,-11 6-15-16,0 6 15 16,5-2 0-16,4 0-13 0,9 3 32 15,0 4-19-15,17 4 0 16,14 2 19-16,8 0-12 16,-6-3-5-16,-13-6-2 15,-13-8 24-15,-7-3 6 16,-11-5-8-16,-29-1 35 15,-8-6-49-15,-2-4 34 16,5 0-42-16,11 0-7 16,14-14-54-16,16-11-207 15,4-12-601-15</inkml:trace>
  <inkml:trace contextRef="#ctx0" brushRef="#br0" timeOffset="105260.56">15566 8320 195 0,'0'0'238'0,"0"0"55"15,0 0-130-15,0 0-39 16,0 0 8-16,0 0-107 16,40-63 49-16,-40 63-67 15,2 0 26-15,0 0-55 16,2 10 22-16,-1 6 0 16,0 8-4-16,-1-2 36 15,-2 3-32-15,0-7 0 0,0-2 6 16,0-9-8-16,0-2 2 15,0-5 0-15,0 0 2 16,0 0 35-16,2-8-59 16,2-16 22-16,-2-8-68 15,1-1 46-15,-1 2-26 16,-2 6 48-16,0 7-24 16,0 8 45-16,0 6-21 15,0 4 22-15,0 0-9 16,-2 0-4-16,-14 13-9 15,-4 11 0-15,2 6-5 16,1 3 43-16,1 1-16 16,5 0-17-16,4 1 23 0,7 3-20 15,0 3-2-15,5-2-6 16,18-1 5-16,12-6 32 16,4-7-37-16,8-9 0 15,4-13 9-15,5-3-10 16,0-10 1-16,-2-22-19 15,-4-10 17-15,-4-2-43 16,-11 0 26-16,-6 5 19 16,-4 4-21-16,-6 7-12 15,-3 10 36-15,-3 6-3 16,-1 8 0-16,-3 4 6 16,-3 0-11-16,0 0 5 0,0 0 0 15,0 4 8 1,-1 8-1-16,-1-2-7 0,0-2 15 15,1 2 24-15,-3-4-39 16,3 0 0-16,-5-2 10 16,0-4-23-16,0 0 17 15,0 0-4-15,0 0 12 16,0 0 15-16,0 0-45 16,0-12 18-16,-5-6-61 15,-2-3 50-15,1-5-64 16,-1 2 63-16,1 2-8 15,0 3 25-15,0 8-5 16,-3 5 0-16,3 6 5 0,-8 0 16 16,1 2-21-1,-3 18 0-15,1 4 6 0,-1 1 29 16,5 1-29-16,-3 2-6 16,5 2 18-16,1 2-10 15,1 0-4-15,2 0-4 16,5-6 0-16,0-6 30 15,0-5-30-15,12-12 0 16,7-3 2-16,6 0-24 16,0-15 22-16,-1-14-22 15,-1-3 6-15,-2-4-77 16,2 0 91-16,-3 2-6 0,-2 2 8 16,-2 3-22-1,-3 10 24-15,-4 6-2 0,-4 9 0 16,-5 4 24-16,0 0-31 15,0 21 7-15,0 7 0 16,0 4 62-16,-10 3-48 16,-1 2 0-16,3-4 3 15,-1 1 20-15,6-7-22 16,3-7-15-16,0-6 0 16,0-8-11-16,0-6 33 15,9 0-22-15,9-16 8 16,4-12 23-16,3-8-62 15,0-6 25-15,4-4-79 16,0-1 74-16,2 3-71 16,-2 9 66-16,-3 10 7 0,-6 11-4 15,-6 12-10-15,-5 2 23 16,-3 2 0-16,-4 25 1 16,-2 4 3-16,0 1 43 15,0 5 15-15,0-5-52 16,0-2 52-16,0-2-62 15,0-8 15-15,0-5-14 16,0-10 7-16,0-3-8 16,0-2 3-16,0 0 32 15,0 0-21-15,0-18-14 16,5-6 13-16,11-8-42 16,-1-4 1-16,5-4 15 15,1 1 1-15,0 3-3 16,4 7 7-16,0 5 8 0,-5 9 0 15,-7 10-15-15,-2 5 15 16,-2 0 0-16,-2 11-2 16,-1 15 15-16,-3 4-13 15,-1 2 18-15,0 0-14 16,3 1 58-16,-1 1-44 16,3-2-2-16,2-3 16 15,-1-4-6-15,2-9 8 16,1-6-34-16,3-8 8 15,3-2 24-15,5-2-8 16,3-22-24-16,0-6 0 0,-2-6-13 16,0-6-13-1,-3-7-199-15,-2-2-264 0</inkml:trace>
  <inkml:trace contextRef="#ctx0" brushRef="#br0" timeOffset="107031.58">17904 8061 74 0,'0'0'285'0,"0"0"-64"15,0 0-95-15,0 0-53 16,0 0 3-16,0 0-54 16,73-18 61-16,-63 18-3 15,-3 0-79-15,-5 0 88 16,2 6-80-16,-2 3 3 16,0 6 35-16,3-3-31 15,-1 0-7-15,-2-5-9 16,1 0 20-16,-1-5-23 15,1-2 3-15,-3 0 0 16,2-6 22-16,-2-16 3 16,0-10-25-16,0 2 0 0,0 0 30 15,0 8-46-15,0 4 16 16,0 4 0-16,0 6-10 16,0 2 10-16,0 4 0 15,-5 2-4-15,-9 0 9 16,-5 0-14-16,-6 20 9 15,-4 8 0-15,0 8-18 16,2 4 41-16,1 6-23 16,3 2 0-16,8 0 29 15,1-4-43-15,5-12 14 16,5-14 0-16,2-8-12 16,2-7 33-16,0-3-21 15,0 0 1-15,0-21 31 0,15-16-44 16,14-12 12-16,2-4 0 15,2 10-34 1,2 5 36-16,-6 14-2 0,-5 10 0 16,-8 8 1-16,-1 6-23 15,1 0 22-15,1 21 0 16,1 13-26-16,3 7 61 16,-4-1-35-16,3-2 0 15,-1-4 34-15,-2-10-29 16,1-7-5-16,-3-12 0 15,6-5-4-15,-1 0 33 16,6-9-29-16,5-26 0 0,3-11 37 16,0-5-59-1,-3-7 22-15,-4 7 0 0,-6 5-35 16,-5 5 51-16,-3 8-16 16,-6 5 0-16,-2 7 29 15,-1 7-13-15,-4 9-16 16,3 2 2-16,-3 3 6 15,0 0 13-15,0 0-21 16,0 0 0-16,0 0 7 16,0 0-36-16,0 3 29 15,0 10 0-15,-3 12-21 16,-8 5 43-16,0 11-22 0,0 16 0 16,-1 15 20-1,2 19-39-15,-1 9 19 0,1 5 0 16,2 4-10-16,-1-1 32 15,1 0-22-15,0-9 0 16,-3-10 29-16,-1-22-45 16,1-20 16-16,7-18-18 15,4-17 15-15,0-12-210 16,4-12 41-16,17-32-340 16</inkml:trace>
  <inkml:trace contextRef="#ctx0" brushRef="#br0" timeOffset="107442.71">18361 8590 838 0,'0'0'217'0,"0"0"-205"16,0 0 81-16,0 0-59 0,0 0-5 16,0 0-13-16,125-164-16 15,-78 114 0-15,-3-6-5 16,0-3 23-16,-3 1-18 15,-7 2 0-15,-3 4-63 16,-7 6 55-16,-6 5-48 16,-9 7 53-16,-4 7-34 15,-5 7 53-15,0 6-16 16,0 5 49-16,0 5-45 16,0 3 78-16,0 1-82 0,0 0 0 15,0 1-20-15,-3 24 15 16,-13 15 5-16,6 12 0 15,-9 20 30 1,4 14 10-16,-1 9-29 0,3 3-9 16,-3-4 28-16,1-6-1 15,-3-6-29-15,3-9 0 16,1-15 30-16,5-19-38 16,7-16 8-16,2-15-91 15,0-8-17-15,0-17-179 16,0-22-417-16</inkml:trace>
  <inkml:trace contextRef="#ctx0" brushRef="#br0" timeOffset="108314.2">18602 8392 244 0,'0'0'526'0,"0"0"-331"15,0 0-160-15,0 0 74 16,0 0-109-16,0 0 37 15,156-120-12-15,-107 81-25 16,-5 3 8-16,-8 2-5 16,-9 7 18-16,-5 4-21 15,-7 7 0-15,-3 6 26 16,-5 6-41-16,-5 2 15 0,-2 2 0 16,0 0-26-1,0 0 21-15,0 0 5 0,0 6 0 16,0 11 4-16,0 10 6 15,0-1-8-15,0 0-2 16,0 2 24-16,0-4 4 16,0 1-28-16,4-8 0 15,0-6 28-15,3-3-37 16,-4-8 9-16,6 0 0 16,4-3 18-16,7-23 7 15,3-12-25-15,-2-6 0 16,0-5 24-16,-3 0-28 15,-5 3 4-15,-7-1 0 16,0 10-17-16,-6 5 23 16,0 7-6-16,0 11 0 0,0 6 15 15,0 8-27-15,-4 0 12 16,-4 0 0-16,-5 19-32 16,-1 9 49-16,7 1-17 15,1 7 0-15,6 1 18 16,0 0-37-16,0-6 19 15,9-2 0-15,11-6-16 16,-1-9 36-16,2-5-20 16,4-9 0-16,-1 0 21 15,1-17-6-15,1-14-15 16,1-6 0-16,-3-1-14 16,-1-1 21-16,-4 0-7 0,0 1 0 15,-3 2 9 1,-8 4-18-16,1 8 9 0,-3 9 0 15,-3 5 46 1,0 8-32-16,-3 2 15 0,0 0-29 16,0 0 21-16,0 0-59 15,0 12 38-15,-10 8 0 16,-3 4-13-16,1 0 31 16,8 0-32-16,4 0 14 15,0 3-68-15,8-1 49 16,7 1 11-16,-2 2 8 15,-2 0-20-15,-4 0 29 16,-3 0-9-16,-2 0 33 16,0 1-18-16,3-4 31 15,4-4-46-15,2-5 0 0,5-7 1 16,4-6 26-16,4-4-28 16,3-4 1-16,0-23-130 15,2-8-28-15,0 0-472 16</inkml:trace>
  <inkml:trace contextRef="#ctx0" brushRef="#br0" timeOffset="108914.6">19986 8041 34 0,'0'0'565'0,"0"0"-412"15,0 0-17-15,0 0-32 0,0 0-36 16,0 0-24-16,0-38-24 15,-5 16-12-15,-3-1-8 16,-1 0 28-16,2 1 15 16,-2 1-36-16,3 6 7 15,-1 5 60-15,3 3-67 16,1 5 39-16,-2 2-46 16,1 0 25-16,-5 0-38 15,-5 9 13-15,-3 9 0 16,-1 8-13-16,-4 3 30 15,2 5-17-15,2 0 0 16,7-3 12-16,7-5-34 16,4-10 22-16,0-10 0 0,0-4 10 15,10-2 21-15,9-11-2 16,0-16-29-16,8-16 33 16,4-3-38-16,0-8 5 15,-2-1 0-15,-2-3-14 16,-4-1-20-16,-10 5 33 15,-1-3 1-15,-8 4-1 16,-2-2-23-16,-2-1 24 16,0 2 0-16,0 14-8 15,0 13 51-15,0 18-43 16,0 6 0-16,0 3 34 16,-4 0-71-16,-8 14 37 0,-5 19 0 15,-2 13-12 1,4 7 27-16,4 6-15 0,6 5 0 15,5 7 8 1,0 3-19-16,0-6 11 0,21-10 0 16,8-12-2-16,8-20 30 15,8-16-28-15,8-10 0 16,3-15-48-16,2-32-76 16,-6-11-341-16</inkml:trace>
  <inkml:trace contextRef="#ctx0" brushRef="#br0" timeOffset="111148.32">21439 8013 518 0,'0'0'284'15,"0"0"-234"-15,0 0 5 16,0 0 61-16,0 0-60 16,0 0 46-16,58-48-102 15,-24 10 13-15,-1-11-8 16,-4-7 5-16,-2-2-10 15,-9-3 0-15,-3 6 22 16,-5 4-33-16,-4 6 11 16,-1 4 0-16,-5 11-34 15,0 7 22-15,0 10 12 0,0 7 0 16,0 4-26-16,0 2 16 16,0 0 8-16,0 0 2 15,-13 2-11-15,-3 17 11 16,-5 13 0-16,4 3-3 15,-1 12 20-15,3 1-17 16,1 6 0-16,3 1 8 16,-3 2 21-16,5-3-20 15,-1-2 7-15,3-5 0 16,0-12 6-16,4-10-6 16,1-11-16-16,2-7 0 15,0-7 5-15,0 0 11 0,0 0-13 16,19-23 67-16,7-9-56 15,12-5-5-15,0-1-9 16,2 2-6-16,-4 6-18 16,-7 10-5-16,-7 9 29 15,-8 6 0-15,-6 5-24 16,-1 0 11-16,-3 5 6 16,1 14 7-16,0 9-23 15,-3 4 33-15,0 3-10 16,-2-2 7-16,2-1 22 15,0-5-21-15,2-6-8 16,3-6 0-16,3-7-4 16,3-6 13-16,5-2-9 15,3 0 20-15,6-18 7 16,2-10-21-16,2-4-6 0,-2-3 0 16,0 2-18-16,-4-1-4 15,0 1 14-15,-6 5 6 16,-5 6-11-16,-3 4 3 15,-4 8 10-15,-4 5 0 16,-3 2-20-16,0 3 20 16,0 0 0-16,0 0-3 15,0 10 3-15,-12 15-7 16,1 4 7-16,-3 7 0 16,5 3 2-16,7-3 8 0,2-4-10 15,0-4 0 1,0-9 20-16,9-4-47 0,5-10 27 15,-1-5 0-15,3 0 24 16,1-12-4-16,4-15-20 16,-1-7 0-16,-1-6 17 15,2 0-47-15,-3 0 30 16,-1 6 0-16,-3 2-27 16,-1 11 44-16,0 7-17 15,-8 6 0-15,0 5 1 16,-3 3-29-16,0 0 28 15,2 20 0-15,1 9 14 16,3 5-6-16,4 1 14 0,3-3-8 16,1-9 12-1,1-4-17-15,2-10-9 0,-1-2 0 16,1-7 4-16,6 0 17 16,6-10-25-16,3-18 4 15,6-11-106-15,-2 0 61 16,0-4-90-16,-5 5-13 15,-8 8 121-15,-12 4 27 16,-4 8 10-16,-7 8 102 16,-2 4-58-16,0 6 53 15,0 0-71-15,0 0-35 16,0 0-2-16,0 2 15 16,-14 14-14-16,-3 0 0 0,-1 0 18 15,1 1-25-15,-4 4 7 16,3 4 0-16,5 4-16 15,2 1 26-15,6 1-10 16,5-5 0-16,0-6 19 16,0-8-22-16,0-9 3 15,10-3 0-15,0 0 6 16,1-22 15-16,3-7-21 16,-1-8 0-16,-1 0 21 15,1 4-33-15,1 3 12 16,-3 7 0-16,-3 5-19 15,-4 7 19-15,-1 8 0 16,0 3 0-16,-3 0-27 16,0 14 17-16,2 15 5 15,-2 9 5-15,0 10 11 16,0 6 9-16,0 9-11 0,0 5-3 16,0 8 22-16,0 8-22 15,-5 2-6-15,-2 0 0 16,3-1-5-16,0-11 26 15,-3-5-21-15,3-6 0 16,-4-5 16-16,-2-5-30 16,-1-7 14-16,-5-12 0 15,-3-5-7-15,0-12 41 16,-4-8-34-16,3-6 44 16,-2-3-43-16,0-10 77 0,2-26-68 15,7-14-2 1,4-12 27-16,6-8-18 0,3-9-2 15,0-7-15-15,16-6 23 16,13-3-47-16,6 3 24 16,5 11-54-16,3 16 35 15,-1 14-150-15,1 13-44 16,-7 6-367-16</inkml:trace>
  <inkml:trace contextRef="#ctx0" brushRef="#br0" timeOffset="111568.67">22920 7854 688 0,'0'0'280'15,"0"0"-256"-15,0 0 30 0,0 0 17 16,0 0-67-16,0 0 52 16,6 0-48-16,10-1-1 15,4-6 8-15,2 0 10 16,-1-4-21-16,3-3 28 15,3-4-7-15,-3-4-18 16,1 0-7-16,-3-2 0 16,-7-1-12-16,-3 5 13 15,-6 3-1-15,-3 5 0 16,-3 3-22-16,0 9 4 16,0 0 4-16,-11 0 14 0,-12 0-34 15,-4 21 41-15,-2 4-7 16,-2 8 0-16,2 7 11 15,2 6 7-15,8-2-8 16,7-3 1-16,12-8 34 16,0-8-28-16,25-11 3 15,22-12 55-15,10-2-63 16,9-7 45-16,-6-20-57 16,-7-5 0-16,-10-4-11 15,-12-1-62-15,-16-3-47 16,-13-1-209-16</inkml:trace>
  <inkml:trace contextRef="#ctx0" brushRef="#br0" timeOffset="112384.77">24315 7700 105 0,'0'0'537'0,"0"0"-335"16,0 0-109-1,0 0 53-15,0 0-77 0,0 0-41 16,0-38-9-16,0 38 2 16,0 0-21-16,0 2 0 15,0 14 15-15,0 10-29 16,-2 0 14-16,-4 3 0 15,1 3-7-15,2-5 33 16,1-7-26-16,2-7 0 16,0-8 18-16,0-5-21 15,0 0 3-15,0-4 0 16,16-20 30-16,7-11-12 16,0-4-18-16,0 1 0 15,2 2-36-15,1 2 19 0,-1 4-9 16,0 6 13-16,-1 8-13 15,-6 5 28-15,-7 8-2 16,-5 3 0-16,-1 0-20 16,-3 1 15-16,1 20 10 15,-3 3 12-15,0 2 20 16,0 2-21-16,0-2 3 16,0-2-6-16,0-3 7 15,2-4 2-15,6-5-22 16,1-4 0-16,7-2 16 15,5-6 13-15,2 0-15 16,8 0-12-16,2-17 28 16,-2-6-60-16,0-5 1 15,-9-5-162-15,-2-4-319 16</inkml:trace>
  <inkml:trace contextRef="#ctx0" brushRef="#br0" timeOffset="121215.77">24552 7648 263 0,'0'0'186'15,"0"0"-68"-15,0 0-78 16,0 0-24-16,0 0-19 16,0 0 6-16,0 0 9 15,0 48 16-15,0-41-13 16,0 0 18-16,0-5 20 16,0 0-53-16,0-2 77 15,0 0-38-15,0 0-7 16,0 0 41-16,0 0-62 15,0-6 33-15,0-11-44 0,-5-3 25 16,0-1-24-16,-1-1-1 16,-3 2 0-16,2-1-9 15,-2 4 47-15,0 4-38 16,5 4 32-16,0 4-26 16,1 5 44-16,3 0-50 15,-2 0 0-15,2 0-9 16,-2 0-2-16,-2 0 11 15,-6 17 0-15,-1 6 8 16,-3 8-23-16,2 5 15 16,1 3 0-16,-3 7 29 15,3 1-2-15,1 3-15 16,8-5-8-16,2-8 8 16,0-11 0-16,0-8-8 0,12-9-4 15,11-9 24-15,5 0-12 16,6-13 44-16,4-14-56 15,-3-8 19-15,1-3-28 16,-5-4 9-16,-2 0-8 16,-4 7-10-16,-3 3 18 15,-5 9 0-15,-1 5 0 16,-5 4 5-16,-4 8-18 16,-5 4 13-16,-2 2 0 15,0 0-3-15,0 0-44 16,0 5 38-16,0 16 8 0,0 4 2 15,0 6 2 1,0 1-3-16,0 2 0 0,0 0 0 16,3 0 24-16,3-4-24 15,1-5 0-15,2-9 12 16,4-8-22-16,3-8 28 16,6 0-18-16,1 0 27 15,4-21-7-15,-2-11-14 16,2-1-6-16,-2-12-14 15,-2-1 2-15,-8 2-32 16,-6-2 35-16,-7 6-11 16,-2 6 10-16,0 7 4 15,-6 10 7-15,-6 8-1 16,-1 9 18-16,-3 0-18 0,-3 2 0 16,-4 19-6-16,-2 2 10 15,3 8-4 1,3 3 0-16,0 3 12 0,6 0 4 15,8 1-16-15,5 0 0 16,0-4 0-16,3-3 17 16,14-10-17-16,4-6 0 15,0-7 19-15,2-6-10 16,2-2 0-16,2 0-9 16,-1-16 1-16,1-11 24 15,2-7-27-15,0-4 2 16,-5 1-23-16,-1 4 9 15,-5 5 2-15,-7 11 12 16,-5 8-1-16,-4 5 17 16,0 4-18-16,2 0 2 0,-2 0-22 15,4 4 9-15,3 16 5 16,3 4 8-16,-4 0-1 16,1 2 28-16,-3 2-27 15,4-4 0-15,-4-2 6 16,1-4 0-16,-1-6 3 15,-1-6-9-15,4-3 0 16,2-3 23-16,5 0-6 16,3-28-17-16,6-9 5 15,-2-7-17-15,-1-2-44 16,-7 0 11-16,-2 4 44 16,-7 6-11-16,-2 4 12 15,-4 10 0-15,0 7 5 0,0 7 59 16,0 7-41-16,0 1 13 15,0 0-33-15,2 0 20 16,-2 0-35-16,0 0 12 16,0 15 0-16,0 3-2 15,0 0 8-15,2 3-6 16,9-2 0-16,3-1 17 16,1 5-19-16,5-8 2 15,1 0 0-15,-2-3-7 16,0-10 17-16,-2-2-10 15,3 0 0-15,5-2 29 16,-3-16-27-16,2-8-2 0,-3-4 0 16,-1-2-27-16,-5 1 10 15,-5 2 14-15,-4 3-7 16,-6 8 10-16,0 4-9 16,0 5 9-16,0 5-3 15,0 4-26-15,0 0 20 16,-14 0 9-16,-3 17 0 15,-3 4 17-15,4 5-21 16,3 6 4-16,2 3 0 16,9 4-11-16,2 0 23 15,0-1-12-15,10-4 0 16,11-6 22-16,6-5-28 16,2-9 6-16,2-11 0 0,-5-3 8 15,-6 0 10-15,1-3-17 16,0-22 35-16,8-8-3 15,0-2-37-15,-2-5 4 16,-7-1 0-16,-4 2-6 16,-9 5 18-16,-1 10-12 15,-3 9 33-15,-3 9-24 16,0 6 38-16,0 0-47 16,0 0 0-16,-5 0-19 15,-15 13 26-15,-9 11-7 16,0 3 0-16,2 2 11 15,10-5-38-15,10-4 26 0,7-4-46 16,0-2 46 0,24-2-56-16,9 0 57 0,8-3 0 15,-5 4-13-15,-5-1 0 16,-7 6 13-16,-8 2 0 16,-2 6-9-16,-4 0 33 15,-3 2-15-15,2-5 14 16,-2-5-16-16,-1-9 29 15,1-4-36-15,2-5 0 16,6 0 36-16,8 0-35 16,4-21 30-16,2-4-31 15,0-3-7-15,-2-1-4 16,1 1-61-16,1 7-58 16,2 4-7-16,-2 5-73 0,-2 4 92 15,-2-1 108-15,-7 4 10 16,-5 1 69-16,-5-2 37 15,-4 4-9-15,-4 0 32 16,0 0-80-16,0-3 21 16,0-4-42-16,0-1-5 15,0-3-18-15,0 1-5 16,-8-1 0-16,4 1 17 16,0 3-2-16,-1 4-4 15,1 1-11-15,2 1 23 16,-4 3-40-16,0 0 17 15,-7 7 0-15,-7 15-17 16,-5 10 33-16,1 6-16 16,2 4 0-16,3-1 11 15,6-6-25-15,7-7 14 0,6-7 0 16,0-12-15-16,0-5-13 16,0-4 28-16,13 0 0 15,7-20 11-15,-2-8-29 16,-2-4 18-16,-1 0-12 15,-1 1 0-15,-4 2-2 16,-1 6 14-16,-4 8 0 16,-5 7 17-16,3 8-22 15,-3 0 5-15,2 4 0 16,0 22-20-16,2 6 43 16,1 2-22-16,3-2-1 0,6-4 18 15,-1-4-13-15,3-10-5 16,-1-3 0-16,6-11 2 15,1 0 20-15,5-11-20 16,4-19-2-16,5-8-73 16,-1-4 6-16,3 1-70 15,-3 0-15-15,-1 10 144 16,-7 4-9-16,-5 9 17 16,-4 2 54-16,-5 3-6 15,-6 6 65-15,-3 3-48 16,-4 1-33-16,0 3-8 15,0-2-12-15,0 2-12 16,0 0 0-16,-13 0 12 0,-12 0-9 16,-4 5-3-16,-2 10 0 15,0 11-9-15,0 7 22 16,4 9-13-16,10-1 0 16,9-2 7-16,8-9-20 15,0-9 13-15,8-10 0 16,13-11 1-16,4 0 26 15,2-9-27-15,0-22 0 16,-3-5-15-16,1-2 9 16,-3 2-47-16,-2 2 51 15,-5 4-26-15,-1 7 41 16,-5 8-13-16,-3 6 40 0,-3 5-38 16,0 4 22-16,1 0-24 15,0 25 0-15,0 10-11 16,-1 14 36-16,-3 6-24 15,0 8 7-15,0 10 4 16,-3 9 7-16,-9 5-19 16,-2 15 0-16,1 5 2 15,1 1 14-15,1-1-16 16,-2-7 0-16,-7-8 16 16,-1-9-19-16,-1-17 6 15,2-20-3-15,9-20 0 16,4-11 26-16,-1-15-26 0,-3 0 18 15,-7-11 1 1,-3-27 10-16,2-12-29 0,0-11 0 16,7-8-1-1,2-12 17-15,8-5-16 0,2-6 0 16,6-5-1 0,21 9-24-16,10 2 15 0,2 12-4 15,3 9 4-15,-1 6-48 16,-5 9 7-16,-3 7-109 15,-10 5-165-15,-8 4-495 16</inkml:trace>
  <inkml:trace contextRef="#ctx0" brushRef="#br0" timeOffset="121945.58">27162 7718 315 0,'0'0'395'16,"0"0"-227"-16,0 0-73 15,0 0-41-15,0 0 35 16,0 0-73-16,0 0-1 0,4 0 27 16,9 0-28-1,3-8-4-15,-3-8-10 0,1-4 20 16,-3-2 0-16,-2-2-19 15,-2 2-1-15,-3-1 5 16,-1 7 15-16,-3 5-20 16,0 3 0-16,0 1 8 15,0 5 2-15,-3 2-10 16,-15 0 0-16,-1 0-14 16,-8 13 23-16,0 9-9 15,0 3 0-15,2 7 13 16,5 5-22-16,7 3 13 0,9 4-4 15,4-3 30 1,0-6-14-16,19-9 18 0,13-8 13 16,4-9-26-16,6-9 50 15,7 0-61 1,2-23-4-16,3-11 4 0,-5-8 16 16,-5 0-52-16,-5 0 23 15,-8 4-113-15,-5 0-63 16,1 2-441-16</inkml:trace>
  <inkml:trace contextRef="#ctx0" brushRef="#br0" timeOffset="125141.6">28190 7590 315 0,'0'0'156'16,"0"0"-83"-16,0 0 56 16,0 0-37-16,0 0-53 15,0 0 12-15,4-4-46 16,-4 4-5-16,0 0 27 15,0 8-21-15,0 0 25 0,0-2-24 16,0-3 4-16,0 0 29 16,0-2-40-16,0-1 20 15,0 0 45-15,0 0-27 16,0-11 44-16,0-7-82 16,0-4 8-16,0-3-1 15,0 1-7-15,0 1 0 16,-10 1-5-16,0 4 27 15,1 3-22-15,0 5 8 16,-2 6-4-16,-2 4 41 16,-6 0-45-16,-1 0 0 15,-1 14-8-15,0 7 20 16,1 6-12-16,0 1 0 0,2 0 8 16,3 5 3-1,1 1-1-15,8 3-7 0,1-2 17 16,5-3 1-16,0-2-11 15,0-8-10-15,0-5 7 16,2-10-8-16,9-7 7 16,7 0-6-16,5-16 61 15,3-14-42-15,6-4-10 16,-6-3-9-16,1 2 3 16,-2-2-17-16,-5 5 12 15,-5 4-22-15,-5 9 14 16,-4 6 8-16,-6 9-3 0,0 4 5 15,0 0-25 1,0 8 15-16,-6 14 1 0,-8 5 9 16,-1 0 0-16,1 1 9 15,5 2-9-15,5-4 0 16,2-1 3-16,2-6-12 16,0-2 9-16,0-7 0 15,17-6-3-15,10-4 25 16,0 0-16-16,4-18-6 15,-4-10 5-15,-1-4-13 16,-1-4 8-16,-8 1-8 16,2 5 3-16,-6 4-6 15,-5 6 11-15,2 9 0 16,-6 4 0-16,-4 6-13 0,0 1 13 16,0 0-13-16,0 19 3 15,0 10 10-15,-6 0 3 16,-4 2-3-16,4-1 1 15,-1-2 3-15,3-2 4 16,4-5-8-16,0-4 0 16,0-5 14-16,0-7-14 15,0-5 0-15,0 0 3 16,8 0 6-16,9-11-7 16,2-15-4-16,4-6 2 15,-1-3-44-15,-3 0 32 16,2 3-9-16,-5 7 21 15,-3 8-10-15,-2 5 10 0,-2 8 0 16,0 4-1-16,-5 0-8 16,5 0 0-16,-4 9 18 15,-1 14 2-15,-1 3 45 16,-3-2-53-16,0 2 16 16,0-2-18-16,0-2 18 15,0-5-13-15,0-2-6 16,0-7 0-16,2-4-7 15,0-4 28-15,4 0-21 16,6 0 0-16,3-20-21 16,10-8-14-16,2-4-40 15,-2 0-13-15,-2 1 85 16,2 4-20-16,-7 3 23 16,-1 7 16-16,-3 7-13 0,-5 6 52 15,0 4-22-15,-2 0-33 16,-3 6 11-16,-4 16 11 15,0 9-16-15,0 0 21 16,0 4-19-16,-2-1 19 16,0 0-27-16,2-2 0 15,0-4 3-15,0-6 11 16,2-9-14-16,7-6 0 16,2-7 21-16,7 0-19 15,0-4-2-15,6-22 0 16,3-6-10-16,6-4-42 15,0-2 15-15,2 1 30 16,-2 5 0-16,-9 2 0 0,-4 6 7 16,-4 8 0-16,-7 9 42 15,-5 4-23-15,-2 3 14 16,1 0-33-16,-3 0 27 16,0 14-27-16,0 7 9 15,0 1-3-15,0 0 14 16,0 2-4-16,0-2-16 15,0 0 0-15,0-4 15 16,0-3-21-16,6-2 6 16,4-6 0-16,-2-4 2 15,7-3 13-15,1 0-15 16,5-6 0-16,-2-16 1 16,0-6-17-16,-4 0 4 0,-4 0-12 15,-6-1 14-15,-5 2-6 16,0-1 16-16,0-1 0 15,-16 3 8-15,-2 8-7 16,0 10-1-16,1 8 0 16,1 0 5-16,-1 0 4 15,0 10-9-15,-1 8 0 16,1 3 10-16,3-2-23 16,1 5 13-16,7 3 0 15,3 3-8-15,3 3 20 16,0 4-12-16,16-8 0 15,10-6 20-15,6-8-26 0,5-8 6 16,0-7 0-16,0 0 7 16,-1-4 13-16,-3-14-20 15,1-5 0-15,-1-9 16 16,0 1-26-16,-4-5 10 16,-2-1 0-16,-6 3-12 15,-6 5-5-15,-4 6 17 16,-4 9 0-16,-5 6 14 15,0 4-20-15,-2 2 6 16,0 2 0-16,0 0-3 16,0 0 9-16,0 0-6 15,0 2 0-15,-6 8 13 16,-3 4-29-16,-1 4 16 16,2 3 0-16,-3 0-12 15,4 4 29-15,-2-2-17 0,7-2 0 16,2-4 14-16,0-1-26 15,0-6 12-15,0-3 0 16,11-7-5-16,5 0 28 16,4 0-23-16,4-14 0 15,3-10 13-15,0-5-45 16,-1-3 32-16,-1-2 0 16,-5 0-27-16,0 2 22 15,-2 8 5-15,-3 4 0 16,-3 10 9-16,-3 6-26 15,-5 4 17-15,-2 0-9 16,-2 11-2-16,0 18 5 0,0 5 6 16,0 2 0-16,0-1 19 15,0-2-24-15,0-4 5 16,0-7 0-16,0-4-3 16,0-9 18-16,0-7-15 15,0-2 0-15,0 0 17 16,0 0-4-16,7-13-13 15,2-13-36-15,4-7 32 16,1-3-77-16,-1 3 25 16,0-1-38-16,1 8 20 15,1 5 57-15,1 9 23 16,-3 6-6-16,1 6 55 0,-1 0-53 16,-1 4 22-16,-4 16-11 15,-3 7-3 1,-5-1 27-16,0 1-36 0,0-3-1 15,0-4 16-15,-7-4 9 16,3-6-23-16,-1-5-2 16,5-3 9-16,0-2-33 15,0 0 14-15,0-9-8 16,0-10 5-16,16-7-78 16,8-2 59-16,1 0-10 15,-3 5 22-15,0 3 17 16,-4 6 6-16,-3 6 8 15,-1 6 56-15,-1 2-50 16,1 0 21-16,-1 23-2 16,3 6-29-16,-1 5 61 0,-4 4-46 15,1-3-10-15,1-4 6 16,-1-4 5-16,3-10-23 16,1-10 0-16,1-7 16 15,6 0-11-15,-3-14-5 16,2-18-26-16,0-7 26 15,3-7-85-15,0-6 53 16,-2-4-19-16,-2-6-21 16,-5-5 66-16,-5 4-8 15,-5 1 14-15,0 7 36 16,0 10-24-16,-6 11 71 0,0 9 3 16,0 9-68-16,0 6 67 15,0 6-72-15,0 4-9 16,0 0 4-16,0 0 11 15,0 0-19-15,0 0 0 16,0 4-5-16,0 20-10 16,-12 8 15-16,1 11 0 15,-1 8-11-15,4 10 31 16,-1 1-20-16,7 1 0 16,2 1 11-16,0-9-27 15,0-6 16-15,2-11 0 16,9-12-4-16,5-11 24 15,1-10-20-15,2-5 15 16,5 0-14-16,1-19 25 0,1-8-26 16,1-4 0-1,0-3-1-15,-3-3 18 0,-1 2-17 16,-4 3 0-16,0 2 2 16,-9 8-20-16,0 4 18 15,-6 4 0-15,-4 5-3 16,0 7 31-16,0 2-27 15,-2 0-1-15,-20 0 19 16,-1 11-35-16,6 3 16 16,5 4 0-16,8-3-20 15,1 5 38-15,3 4-18 16,0 1 0-16,9 3 16 0,7 0-11 16,-1-4-5-16,-5 1 2 15,-4-5 5-15,-3-3 15 16,-3 0-22-16,0-5 0 15,-9-5 17-15,-14-4-29 16,-4-3 12-16,-4 0-5 16,-4-13 1-16,-1-13-110 15,3-11-84-15,4-10-183 16</inkml:trace>
  <inkml:trace contextRef="#ctx0" brushRef="#br0" timeOffset="125328.66">30425 7106 1048 0,'0'0'256'0,"0"0"-131"0,0 0-22 16,0 0-85-16,0 0 37 15,0 0-55-15,0 0 18 16,332-120-31-16,-291 112 13 16,-10 2-37-16,-7-1 20 15,-10 4-91-15,-12 1-43 16,-2 2-103-16,-2 0-525 15</inkml:trace>
  <inkml:trace contextRef="#ctx0" brushRef="#br0" timeOffset="130387.03">770 10546 701 0,'0'0'213'0,"0"0"-7"16,0 0-127 0,0 0-31-16,0 0 28 0,0 0-58 15,0 0 1-15,0 0-19 16,0 7 19-16,0 18-38 16,-6 11 19-16,-5 14 0 15,-7 6 29-15,5 2-10 16,-1 3-19-16,1-8 0 15,2-6 23-15,0-14-33 16,4-6 10-16,3-13 0 16,2-9-10-16,2-2 31 15,0-3-21-15,0 0 0 0,0 0 28 16,2-15-9 0,25-15-19-16,10-7 4 15,10-2-14-15,6 7-19 0,1 12 27 16,-7 11-1-16,-3 9-26 15,-12 0 4-15,-10 9 25 16,-11 14-26-16,-9 0 24 16,-2 5-82-16,0 0 84 15,-25 1 6-15,-4-4 15 16,-4-4-10-16,-5-3-11 16,-4-9 0-16,2-4-1 15,6-5 29-15,7 0-28 16,14 0 40-16,1-10-23 15,4-5 21-15,2-2-38 16,3 3 0-16,3-1 28 0,0 8-14 16,0 0 4-16,0 6-10 15,0 1 24-15,0 0-49 16,0 0 17-16,0 0 0 16,0 0-24-16,0 0 37 15,9 1-13-15,11 12 0 16,7 1 20-16,13-2-29 15,7-2 9-15,2-2 0 16,-2-7-19-16,-7-1 42 16,-2 0-23-16,-2-5 0 15,0-17 13-15,1-6-34 16,1-7 21-16,-7-1 0 0,-2 0-12 16,-6 4 25-16,-7 1-13 15,-8 8 0-15,-3 5 15 16,-1 3-32-16,-4 10 17 15,0-1 0-15,0 6-13 16,0 0 8-16,0 0 5 16,0 0 0-16,0 0-10 15,0 0-8-15,0 0 18 16,-7 0 0-16,-3 0-12 16,-4 9 29-16,-1 4-17 15,-1-1 0-15,5 2 17 16,-3 5-43-16,7 4 26 15,3 3 0-15,4 5-21 0,0-4 22 16,0-3-1-16,11-3 0 16,9-7-3-16,7-9-4 15,4-5 7-15,7 0-2 16,2-12-7-16,7-20-10 16,-1-10 11-16,2-2 8 15,-4-2-50-15,-6 4 44 16,-2 4-11-16,-7 10 17 15,-2 10-17-15,-8 4 4 16,-1 9 12-16,-3 4 1 16,-1 1 0-16,-5 0 12 15,1 3-11-15,-4 14 28 0,-2 3 19 16,1-4-33 0,-3 0 3-16,-2-4-18 0,0-6 19 15,0-3-27 1,0-3 8-16,0 0 0 0,0 0 14 15,0 0 9-15,0 0-13 16,0-5-10-16,0-15-17 16,0-4 16-16,0 2-52 15,-4 1 23-15,-1 4 13 16,1 3 16-16,2 4 1 16,-4 6 0-16,2 2 6 15,0 2 0-15,-5 0-6 16,-5 6 0-16,-1 13-12 15,-5 10 17-15,0 3-5 16,0 6 0-16,2 2 11 0,7 2-25 16,2 0 14-16,9-1 0 15,0-8-11-15,0-6 28 16,18-12-20-16,8-6 3 16,8-9 0-16,11 0 19 15,5-23-19-15,6-13 5 16,2-8-12-16,-2-2-29 15,-8-2 21-15,-9 4 12 16,-12 7 6-16,-5 11-11 16,-6 9 8-16,-7 7 0 15,0 5 8-15,-2 3 6 16,1 2-14-16,1 0 0 0,0 0-2 16,0 17-4-16,-2-1 8 15,-3 0-2-15,0 0 19 16,-1-4 5-16,-3-2-24 15,0-2 0-15,0-4 10 16,0-2-8-16,0-2-2 16,0 0 0-16,0 0 10 15,0 0 14-15,0 0-10 16,0-18-14-16,0-2-49 16,0-4 44-16,0-1-29 15,0 4 6-15,0 0 15 16,0 7 7-16,0 7 6 15,-3 3 0-15,1 4 10 0,0 0 3 16,-2 0-13-16,-5 0 0 16,-7 14-25-16,-1 8 39 15,-4 2-14-15,6 3 0 16,-3 2 7-16,3 3-14 16,1 0 7-16,5 0 0 15,3-6-6-15,3-3 25 16,3-9-19-16,0-5 0 15,9-6 8-15,16-3-2 16,4 0-5-16,2-26-1 16,5-3 0-16,-3-9-47 15,-4-4 41-15,-2 0-10 16,-10 6 16-16,-5 5-5 16,-3 12 5-16,-5 6 0 0,-2 9-4 15,-2 4 0 1,0 0 0-16,0 18-32 0,0 10 36 15,0 5 1-15,0-1-1 16,0 0 0-16,-4-5 3 16,-1-6 26-16,3-4-29 15,2-4 0-15,0-1 10 16,0-6 1-16,7-3-9 16,11-3-2-16,6 0 18 15,0-17-2-15,3-7-22 16,2-10 6-16,-4-2-51 0,0 0 44 15,-6 1-41 1,-1 4 23-16,-7 4 19 0,-1 8-11 16,-4 8 17-1,-4 6 0-15,-2 5 9 0,0 0-27 16,0 4 1-16,0 15 17 16,0 5 24-16,-2 5-5 15,-7-1-12-15,0 0-7 16,0 0 9-16,3 0-7 15,4-4-2-15,2-4 0 16,0-6 0-16,0-5 22 16,0-6-22-16,6-3 3 15,11 0 1-15,6-12 9 16,2-14-13-16,-1-4-6 0,3-4 4 16,4 0-46-16,-2 3 48 15,-7 5 0-15,-2 11 1 16,-7 7-17-16,-1 6 16 15,-1 2 0-15,1 2-8 16,-2 20 19-16,-3 7-11 16,-1 8 29-16,-3 4-24 15,-3-2 33-15,3-6-32 16,-3-6 3-16,2-10-9 16,0-14 23-16,0-3-20 15,2 0 17-15,7-8 4 16,5-19 36-16,4-4-51 15,2-3-9-15,5-2 0 0,2 2-63 16,2 0 50-16,1 6-20 16,-1 5 26-16,-4 9-16 15,-5 11 22-15,-2 3-4 16,-4 1-1-16,-3 24 11 16,-2 7-5-16,-4 4 23 15,-7-2-19-15,0 0 47 16,0-8-48-16,-2-3 17 15,-10-9-1-15,3-7-3 16,1-3 9-16,-1-4-10 16,-5 0-7-16,1-16 31 15,-3-10-26-15,3-3-13 0,1 2 0 16,6 8 27-16,4 7-26 16,0 7-1-1,2 3 4-15,0 2 13 0,0 0-17 16,0 0 0-16,0 0 0 15,0 0-19-15,0 12 11 16,0 6 8-16,0 5 0 16,10-2-6-16,4 1 10 15,1-4-4-15,4-7 0 16,1 0 11-16,2-10-11 16,2-1 0-16,5 0 3 15,5-5 11-15,-1-16-1 16,3 0-13-16,-2-7 0 15,-3-2 1-15,-2 0-15 16,-3 0 14-16,-6 0 0 0,-4 3-5 16,-5 3 15-16,-4 8-10 15,-3 5 0-15,-4 0 11 16,0 7-26-16,0-2 15 16,0 5 0-16,0-4-15 15,0 1-5-15,-4 0 20 16,-7 3-1-16,-1 1-11 15,3 0-8-15,-1 0 20 16,-4 1 0-16,1 17-25 16,2 3 25-16,1 0 0 15,6 5 0-15,4 1-5 16,0 3-12-16,2 2 16 0,21-3 1 16,2-2-15-16,6-8 32 15,4-6 0-15,-1-7 4 16,-5-6-11-16,0 0 19 15,-5-10-29-15,1-22 2 16,-1-8-4-16,-8-4-40 16,-10 1 11-16,-6 5-85 15,0 2-141-15,-4 1-219 16</inkml:trace>
  <inkml:trace contextRef="#ctx0" brushRef="#br0" timeOffset="132383.54">4612 10689 434 0,'0'0'412'0,"0"0"-272"15,0 0-78-15,0 0 67 16,0 0-34-16,0 0-44 0,58-53-31 15,-36 21 2 1,0-7-21-16,-6-2-1 0,1-7 15 16,-1-1-13-16,-3-4-2 15,1 2 0-15,-1 5-1 16,-3 5 16-16,-2 12-15 16,-1 3 0-16,-3 9 15 15,-2 7-29-15,0 5 14 16,-2 3 0-16,0 2 0 15,0 0 16-15,0 0-17 16,0 0 1-16,0 0-25 16,0 0 8-16,0 2 7 0,-2 13 10 15,-9 7-2 1,1 7 19-16,-6 5-17 0,-3 10 0 16,4 6 3-16,-1 6-22 15,8-2 20-15,3-2-1 16,5-4 0-16,0-7 5 15,7-7-5-15,15-10 0 16,5-10 5-16,6-8 4 16,5-6-5-16,2 0 3 15,5-24 6-15,-3-13 3 16,-1-6-16-16,-4-12 0 16,-3-5-24-16,-3-4 18 15,-4-4-42-15,-5 3 5 16,-7 7 35-16,-3 10-6 15,-3 16 14-15,-7 12 0 16,-2 11 2-16,0 9 65 0,0 0-49 16,0 0-13-16,0 0-5 15,0 7-9-15,-2 15 9 16,-12 10 0-16,1 7 12 16,-1 5-22-16,3 8 10 15,-2 3 0-15,-3 4 0 16,1 3 19-16,-1-4-19 15,1-4 0-15,-1-8 9 16,5-10-7-16,5-11-2 16,3-11 0-16,3-8 3 15,0-6 9-15,0 0-12 0,13-4 13 16,16-26-7 0,7-8 3-16,4-7-9 0,-2-1-12 15,-2 6 8 1,-7 8-15-16,-8 8 19 0,-4 13 0 15,-9 4-1-15,-3 7-18 16,0 0 3-16,-1 2 2 16,0 22 9-16,-1 6 5 15,-3 4 0-15,0 1 6 16,0 0 1-16,0-3 16 16,4-5-22-16,2-7-1 15,2-6 0-15,0-8 22 16,3-6-22-16,5 0 8 15,6 0-2-15,3-13 12 16,-1-8-18-16,1-3 0 0,-6-3-2 16,2-1-25-16,-5 1 4 15,-3-2-5-15,-5-1 3 16,2 2 16-16,-3 3-14 16,-3 6 23-16,-4 5 0 15,0 3 4-15,0 8-4 16,0 1 9-16,0 0-4 15,0 2 8-15,-11 0-13 16,-5 0 0-16,-7 12-9 16,4 10 9-16,-3 4 0 15,1 4 0-15,6 6 5 16,4-2-18-16,6 2 14 0,5-5-1 16,0-6 0-16,5-6 7 15,17-7-6-15,5-8-1 16,0-4 6-16,4 0-9 15,-2-18 3-15,-5-8-21 16,3-9-2-16,0-2-24 16,-3-6 34-16,3 3 1 15,-5 3 8-15,-3 8-7 16,-9 9 11-16,-1 8 0 16,-5 12 3-16,-2 0 3 15,4 12-12-15,-4 16 4 16,0 4 2-16,2-2-2 15,-1-2 2-15,3-3 0 16,0-7-5-16,4-9 23 16,1-5-19-16,3-4 1 0,1 0 0 15,3-18-8-15,-3-9-13 16,1-7 13-16,-3-1 1 16,-2-1-37-16,1 3 41 15,-4 6-1-15,-5 7 4 16,-1 9 32-16,-2 4 7 15,0 7 11-15,0 0-50 16,0 7-8-16,0 24 8 16,0 13 0-16,0 11 2 15,0 8 8-15,-11 10-6 0,-5 9 6 16,-4 5-5-16,2 4 7 16,1 4 4-16,1-1-16 15,3-6 2-15,1-8 13 16,1-10-9-16,1-9 8 15,0-17 25-15,1-12-27 16,1-13 37-16,2-8-36 16,2-9 6-16,0-2 20 15,2 0-18-15,-3 0 24 16,-3-18-7-16,-6-19-33 16,1-14 15-16,1-10-20 15,3-11 0-15,7-6 3 16,2-4 0-16,0-5-3 0,9-3 0 15,16 0-33 1,6 2 19-16,2 3-36 0,-4 13-26 16,-4 18-38-16,-9 15-113 15,-16 20-380-15</inkml:trace>
  <inkml:trace contextRef="#ctx0" brushRef="#br0" timeOffset="132712.67">4634 10326 736 0,'0'0'414'0,"0"0"-313"16,0 0-75-16,0 0 34 15,0 0-17-15,0 0-38 16,0 0 29-16,339 0-34 16,-259-10 8-16,-17 1-16 15,-25 1-27-15,-26 3-95 16,-12 5-26-16,0 0-107 15,-22 0-387-15</inkml:trace>
  <inkml:trace contextRef="#ctx0" brushRef="#br0" timeOffset="137064.78">10428 10046 22 0,'0'0'405'16,"0"0"-165"0,0 0-12-16,0 0-73 0,0 0-70 15,0 0-34-15,11-32-21 16,-11 32-45-16,0 0 15 16,0 12 0-16,0 8-21 15,0 6 27-15,0-2-6 16,0-3 0-16,2-6 20 15,0-7-20-15,0-1 0 16,0-5 2-16,-2-2-19 16,3 0 35-16,1-5-18 15,1-15 0-15,2-8-11 16,-1-4 1-16,-2-1-1 0,1-1 9 16,-5 1-22-16,0 8 26 15,0 2-2-15,0 5 2 16,-11 8 13-16,0 5 14 15,-5 5-29-15,-4 0 11 16,-2 7-26-16,0 15 15 16,-3 7 0-16,0 2 0 15,4 3 25-15,-2 3-14 16,3 0-11-16,5 3 3 16,1-1 14-16,7-8-4 15,5-6-13-15,2-9 0 16,0-7 23-16,0-6-23 15,11-3 0-15,11 0 4 16,7-21-17-16,9-8 13 0,3-8-23 16,3-2 6-16,-2-2-23 15,-6 8 33-15,-10 6 7 16,-8 10 0-16,-9 10 6 16,-7 7 6-16,-2 0-4 15,0 7-8-15,0 20 11 16,0 4 4-16,0 4 6 15,0-3-16-15,0-2 54 16,10-9-55-16,-2-6 20 16,5-9 8-16,3-4-18 15,0-2 35-15,4 0-33 16,3-5-13-16,-1-15 15 0,0-6-16 16,-2-3-4-16,3 1-39 15,-6 0-182-15,3 4-189 16</inkml:trace>
  <inkml:trace contextRef="#ctx0" brushRef="#br0" timeOffset="138368.6">11600 10224 486 0,'0'0'417'16,"0"0"-273"-16,0 0-97 16,0 0 104-16,0 0-61 15,0 0-83-15,47-46 15 0,-23 18-11 16,1-5-11-16,-5-10 0 16,0-5 24-16,-5-6-27 15,4-8 3-15,-2-1 0 16,-1 5-10-16,-3 4 21 15,-1 13-11-15,-6 10 0 16,-1 9 15-16,-1 8-21 16,-4 9 6-16,0 2 0 15,0 3-16-15,0 0 16 16,0 0 0-16,0 0-2 16,0 12 7-16,-7 10-10 15,-3 5 5-15,2 2 0 16,0 7-15-16,1 8 26 0,1 4-11 15,-2 7 0 1,2 1 26-16,-1-2-40 0,1-4 14 16,4-4 0-16,2-4-15 15,0-9 35-15,6-10-20 16,9-4 0-16,-1-12 25 16,-1-5-31-16,1-2 6 15,3-3 0-15,4-25-12 16,3-6-10-16,-2-3 22 15,3 4-1-15,-3 1 2 16,1 7-16-16,-6 4 15 16,-1 7 0-16,-5 2-14 15,-5 7 23-15,-3 5-9 16,0 0 0-16,-3 0-28 0,0 10 12 16,0 11 12-16,0 6 4 15,0-1 6-15,0-1 18 16,0-8-21-16,0-3-3 15,0-6 17-15,0-5-17 16,8-2 0-16,3-1 0 16,1 0 5-16,-1-8 18 15,1-15-29-15,-2-4 6 16,-1-4-59-16,-5-4 57 16,-4 1-21-16,0 4 23 15,0 4-7-15,-4 6 33 16,-9 8-1-16,1 7 34 15,1 5-51-15,-5 0 13 16,3 19-21-16,-3 5 0 16,5 5-14-16,3 0 29 0,8 0-15 15,0 0 0-15,0-3 19 16,27-3-26-16,10-8 7 16,12-6 0-16,4-9-7 15,1 0 2-15,-2-15 5 16,-8-14-20-16,-7-4-47 15,-5-6 49-15,-3-5-30 16,-7-3 48-16,-1 1-22 16,-8 0 40-16,-4 1-18 15,-2 9 0-15,-7 10 11 0,0 10 32 16,0 7-20-16,0 7-6 16,0 2 19-16,0 0-24 15,0 0-12-15,0 0 0 16,-16 7 27-16,-2 13-44 15,-2 2 17-15,-3 9 0 16,4 5-4-16,-1 10 21 16,1 5-17-16,4 4 0 15,3-1 17-15,4-4-31 16,1-4 14-16,7-9 0 16,0-10 2-16,0-7 11 15,0-8-13-15,11-6 0 16,12-6 24-16,6 0-16 0,4-2-8 15,5-21-31 1,-5-5 25-16,1-9-159 0,-10-4-49 16,-6-2-335-16</inkml:trace>
  <inkml:trace contextRef="#ctx0" brushRef="#br0" timeOffset="138551.51">12369 9941 902 0,'0'0'250'0,"0"0"-143"16,0 0-94-16,0 0 65 16,0 0-7-16,0 0-67 15,134 12 39-15,-80-21-43 16,-10-8-20-16,-7 2-2 0,-8-4-163 16,-4 4-124-16,-2-7-414 15</inkml:trace>
  <inkml:trace contextRef="#ctx0" brushRef="#br0" timeOffset="139696.63">13544 9997 299 0,'0'0'297'15,"0"0"-125"-15,0 0 23 16,0 0-75-16,0 0-72 16,0 0 54-16,0-49-44 15,0 49-20-15,0 0 17 16,0 0-36-16,0 0-14 0,0 0-5 16,-2 3 14-16,-3 20-28 15,3 7 14-15,2 4 0 16,0 0-6-16,0-2 29 15,9-8-23-15,13-8 0 16,3-13 17-16,6-3-26 16,5-16 9-16,-1-21 0 15,-4-9-15-15,-6-5 17 16,-7 2-2-16,-11-4 0 16,-7 4 10-16,0 9-27 15,-12 9 17-15,-12 12 0 16,-3 12 1-16,-4 7 20 0,-2 0-21 15,2 16 0 1,-2 8 19-16,8 6-35 0,6 7 16 16,11 0 0-16,8 2-22 15,0-6 38-15,31-1-16 16,13-5 0-16,5-8 19 16,0-12-40-16,2-7 21 15,-3 0-10-15,-4-18-7 16,-1-15-36-16,-8-4 25 15,-1-6-9-15,-5-2-33 16,-2 1 59-16,-10 1-56 16,-5 8 26-16,-10 4 26 15,-2 4 19-15,0 10-4 16,0 5 42-16,0 6-35 0,0 6 73 16,0 0-80-16,0 0 0 15,-5 14-19-15,-4 10 32 16,-2 5-13-16,0 1 9 15,-5 7 8-15,0 12 33 16,3 9-46-16,0 4 3 16,1 4-5-16,6-2 17 15,6 3-19-15,0 3 1 16,0 2 16-16,0-1 13 16,0-2-20-16,0-7 6 15,0-10 18-15,2-10-11 16,0-13-14-16,0-12-9 15,1-10 21-15,1-7-15 16,5 0 0-16,7-12 4 16,4-18 5-16,3-10 8 0,-6-9-23 15,-3-3 0-15,-10-6 4 16,-4-2-37-16,0 2 31 16,-4 2 2-16,-17 11-26 15,-1 17 45-15,5 10-19 16,5 14 4-16,5 4 16 15,7 0 16-15,0 0-36 16,0 0 0-16,0 0 26 16,0 0-2-16,0-4-6 15,19-4 17-15,5-2-22 16,2 2 2-16,-3-1-15 16,-9 2-14-16,-6 2 6 0,-1-4-94 15,-7 3 36-15,0-8-167 16,2-3-408-16</inkml:trace>
  <inkml:trace contextRef="#ctx0" brushRef="#br0" timeOffset="140288.62">14960 9842 908 0,'0'0'238'0,"0"0"-133"16,0 0-65-16,0 0-26 15,0 0 6-15,0 0-20 16,0 0 0-16,226-157-7 0,-201 121 27 16,-7-3-20-16,-7 4 0 15,-4-3 15-15,-5-2-14 16,2 1-1-16,-1 7 0 15,-1 8-12-15,-2 8 35 16,0 8-23-16,0 4 0 16,0 4 16-16,0 0-28 15,0 0 12-15,-11 20 0 16,-7 18-17-16,-2 11 29 16,-3 9-12-16,6 16 0 15,-3 16 6-15,5 10 4 16,-1 9-9-16,-3-1-1 15,4-6 0-15,-5-5 26 0,0-9-26 16,0-9 0 0,2-6 5-16,3-15-10 0,1-11 5 15,5-15-6-15,3-14-22 16,6-14-162-16,0-4-52 16,0-19-151-16</inkml:trace>
  <inkml:trace contextRef="#ctx0" brushRef="#br0" timeOffset="141661.62">15076 9810 693 0,'0'0'177'0,"0"0"-33"16,0 0-26-16,0 0-63 0,0 0 43 15,0 0-94-15,168-130 4 16,-143 130-8-16,0 9 21 15,-3 16-21-15,-9 3 0 16,-6 4 5-16,-7 0-19 16,0 2 19-16,0-2-5 15,-20-2 0-15,-9-8 33 16,-7-2-33-16,-4-6 0 16,3-8 9-16,1-2-10 15,11-4 11-15,9 0-10 16,10-6 25-16,6-12-13 15,0 0 21-15,0-4-8 16,0 6-23-16,0 4 59 0,2 5-53 16,-2 3 8-16,0 4-6 15,0 0 22-15,0 0-35 16,0 0 3-16,2 0-9 16,2 0-21-16,6 0 29 15,3 13 1-15,9 1 0 16,5 0 29-16,7-4-35 15,5 0 6-15,7-10 0 16,2 0-9-16,1 0 10 16,-2-12-1-16,-4-10 0 15,-8-9-15-15,-6 0 4 16,-4 1 11-16,-8-1 0 0,-3 4-23 16,-3 2 34-16,-7 2-11 15,1 9 0-15,-5-1 14 16,0 7-18-16,0 4 4 15,0 2 0-15,0 2-12 16,0 0 21-16,0 0-9 16,0 0 0-16,0 0 24 15,-13 0-28-15,-4 0 4 16,5 2 0-16,-4 10-16 16,3 5 19-16,2 4-3 15,1 2 0-15,4 7 4 16,6-2-14-16,0-1 10 15,0-3 0-15,0-3-28 0,16-1 38 16,5-8-10 0,4-5 0-16,4-4 29 0,2-3-32 15,0-3 3-15,3-18-4 16,-3-4-30-16,0-3 18 16,-2 0 16-16,-4 0-12 15,-5 3 9-15,-7 2 1 16,-1 5 2-16,-6 6 0 15,-1 5-12-15,-1 2 22 16,-2 5-10-16,-2 0 0 16,4 0-18-16,0 0 12 15,0 0 6-15,0 2 0 0,-2 12-17 16,3 2 34 0,-1 8-17-16,3-2 0 0,0 2 24 15,4-3-27-15,0-5 3 16,0-7 0-16,0-4-5 15,-2-5 20-15,3 0-15 16,-2-7 0-16,1-21 23 16,-1-4-39-16,-2-6 16 15,-3-3-3-15,-5-2-24 16,0 3 28-16,0 5-1 16,-11 10 7-16,-3 9 6 15,5 10 28-15,1 6-41 16,-1 0 1-16,-3 0-18 0,1 15 13 15,2 8 4 1,5 0 0-16,1-2 14 0,3-1-30 16,0-3 16-16,19 3 0 15,14-8-11-15,2-9 25 16,-1-3-14-16,-3 0 0 16,-4-12 12-16,-2-11-29 15,-5-3 17-15,-1-6 0 16,2 1-16-16,-3-3 29 15,-3 0-13-15,-4 1 0 16,-4 5 14-16,-2 9-24 16,-3 6 10-16,-2 9 0 15,0 4 2-15,0 0-2 16,0 10 0-16,-2 23-9 0,-14 14 22 16,-2 10-20-16,0 13 7 15,-2 18 0-15,-2 12-12 16,0 13 33-16,-1 3-21 15,0 0 0-15,0-1 18 16,-2-5-33-16,0-8 15 16,5-18 0-16,5-21-6 15,6-27-22-15,9-21-29 16,0-15-73-16,0-12-24 16,13-29-133-16</inkml:trace>
  <inkml:trace contextRef="#ctx0" brushRef="#br0" timeOffset="142584.44">16150 9691 762 0,'0'0'235'0,"0"0"-86"16,0 0-62-16,0 0-61 15,0 0 12-15,0 0-21 16,216-102-17-16,-183 106 0 15,-6 16 18-15,-11 3-32 16,-12 0 14-16,-4 0 0 16,0-2-18-16,-20-1 30 15,-7-1-12-15,-6-5 0 0,-3-5 21 16,-1-2-30-16,1-7 9 16,7 0 0-16,9 0 25 15,6-16-14-15,7 2 15 16,5 3 17-16,2 6-34 15,0 5 67-15,0 0-67 16,0 0-2-16,7 0-12 16,17 3 22-16,12 15-17 15,3 2 0-15,-2-3 21 16,1-3-36-16,-5-11 15 16,-2-3 0-16,5 0-13 15,-2-26 15-15,0-9-2 16,-5-8 0-16,-4-5-5 15,-2 0-18-15,-5-4 23 16,-3-3 0-16,-5 0-22 0,-1-2 35 16,-5 9-13-16,0 7 0 15,3 12 15-15,-2 14-27 16,-1 8 12-16,-2 3 0 16,-2 4-20-16,0 0 26 15,0 0-6-15,0 0 0 16,0 0-14-16,0 6-1 15,0 16 15-15,-4 8 0 16,-10 4-15-16,1 3 33 16,-3 2-18-16,3 1 0 0,1 0 14 15,6 1-36 1,6-4 22-16,0-6 0 0,0-4-6 16,10-8 26-16,9-7-20 15,6-9 0-15,4-3 18 16,4 0-16-16,0-17-2 15,3 0 0-15,-1-2-10 16,-2 1 15-16,-8 2-5 16,0-4 0-16,-4 0-62 15,-6-1 53-15,-4 3-40 16,-6 2 39-16,-5 0-7 16,0 2-6-16,-2 5 23 15,-19 0 0-15,2 6 9 16,-6 3-21-16,2 0 12 15,3 0 0-15,1 9-14 0,5 12 33 16,3 2-19 0,5 7 30-16,6 8-30 0,0 7 72 15,8 2-49-15,23-1 5 16,9-7 3-16,3-7-5 16,1-11-23-16,1-16-3 15,2-5 11-15,-4-19-35 16,-10-18-31-16,-9-6-67 15,-6-4-177-15</inkml:trace>
  <inkml:trace contextRef="#ctx0" brushRef="#br0" timeOffset="156240.07">6819 10582 250 0,'0'0'259'0,"0"0"-130"15,0 0-24-15,0 0-73 0,0 0 37 16,0 0-69 0,0 0 11-16,-2-7 41 0,2 7-42 15,0 0 59-15,0 0 6 16,0-2-56-16,0-3 82 15,0-8-57-15,0-3-9 16,4-8-14-16,7-3-2 16,3-6-19-16,-1 1 0 15,0-5-11-15,1 4-10 16,1 1 5-16,-4 4 16 16,0 5-20-16,-4 9 34 15,-3 5-14-15,-4 5 0 16,0 1 15-16,0 3-40 0,0 0 25 15,0 0-19-15,0 0-8 16,0 0-9-16,0 7 36 16,0 9-4-16,-4 3 24 15,-5 6-23-15,0 5 3 16,-2 5 0-16,0 0-10 16,2 2 25-16,2 0-15 15,5-5 0-15,2-6 12 16,0-5-23-16,0-10 11 15,0-7 0-15,0-4-15 16,0 0 6-16,11 0 9 16,4-4 38-16,6-16-24 15,1-4 3-15,0-6-17 16,1-2-17-16,-1-3 15 0,3 4-49 16,-6 4 51-1,-1 8 0-15,-7 6 7 0,-3 8 0 16,-6 1-7-16,0 4 0 15,-2 0-7-15,2 4-35 16,0 18 40-16,-2 6-5 16,0 5 14-16,0-2 26 15,0-1-33-15,0-4 0 16,-2-2-4-16,-2-5 24 16,2-6-20-16,-1-5 0 15,3-2 14-15,0-6-17 16,0 0 3-16,0 0 0 0,0 0 4 15,0 0-4-15,3-7-1 16,12-15-7-16,7-7-27 16,5-5 8-16,2 0 12 15,2 0 15-15,1 0-8 16,-3 4 16-16,-4 4-8 16,0 8 0-16,-7 4 9 15,-5 8-25-15,-3 1 16 16,-8 5 0-16,0 0-4 15,-2 0-38-15,0 0 34 16,0 5 8-16,0 7 9 16,0 8 57-16,0 0-66 15,0 6 0-15,-2 2 1 0,0 0 29 16,2 0-30 0,0-1 0-16,0-8 9 0,0-7-5 15,0-6-4-15,9-6 0 16,6 0 67-16,5-3-34 15,5-22 18-15,2-9-51 16,-3-6-79-16,-6-4-27 16,-4 0-165-16</inkml:trace>
  <inkml:trace contextRef="#ctx0" brushRef="#br0" timeOffset="156529.64">7291 9927 404 0,'0'0'285'0,"0"0"-241"16,0 0-32-16,0 0-8 15,0 0 9-15,0 0-13 16,-33 23 16-16,33-22 65 16,0-1 28-16,6 0-83 15,4 0 51-15,0-12-10 16,5-11-51-16,-3-1 11 15,-5-3-27-15,-5 9 7 16,-2 4-43-16,0 11 18 16,0 3-56-16,-9 0 4 0,-7 31-75 15,1 15 86 1,6 11-159-16,6 3-134 16</inkml:trace>
  <inkml:trace contextRef="#ctx0" brushRef="#br0" timeOffset="158776.37">7482 10529 100 0,'0'0'218'0,"0"0"-188"16,0 0-16-16,0 0 27 15,0 0 1-15,0 0 4 0,6 13 43 16,-6-13-54-16,0 0 66 16,2 0 38-16,0 0-35 15,4-5 37-15,-1-10-106 16,3-8-18-16,2-3-7 15,-1-6 2-15,3-4-12 16,7-2 0-16,1-4 10 16,7-2-33-16,0-1 19 15,-1 5 4-15,-4 8-21 16,-3 8 31-16,-13 11-10 16,-4 6 35-16,-2 7-26 15,0 0-18-15,0 0 5 0,-8 4 4 16,-9 16 20-1,-2 0-9-15,1 1-11 0,2-3 0 16,3-4 24-16,4 0-38 16,7-5 14-16,2 5-2 15,0 2-18-15,0 5 13 16,17-1 7-16,10 2 0 16,4 2 0-16,3-2-7 15,-3 0 7-15,-6 0 0 16,-9-4-19-16,-10 2 19 15,-6-5 0-15,0 2-6 16,-6 1-17-16,-15 0 21 16,-4 1 2-16,-1-6 0 15,-1-1-1-15,5-5 12 16,2-5-11-16,4-2 0 0,7 0 24 16,3 0-16-1,1-14-8-15,5-1 2 0,0 1 29 16,0 4-18-16,0 3 21 15,0 2-3-15,0 3-22 16,0 0 36-16,0 2-45 16,0 0 1-16,0 0 24 15,0 0-9-15,0 0-16 16,0 0 0-16,0 0 21 16,0 0-35-16,0 0 14 15,0 0 0-15,0 0-27 16,0 4 26-16,11 8 1 0,5 1 0 15,-1-5 16-15,4-7-27 16,2-1 11-16,4 0 0 16,4-8-11-16,2-13 14 15,2-8-4-15,-4 1 1 16,-2-5-30-16,-2 4 9 16,-7-2 16-16,-1-2 5 15,-1 1-19-15,0 2 29 16,-2 6-10-16,-4 6 0 15,-1 5 17-15,-7 8-28 16,-2 5 11-16,0 0-7 16,0 0-14-16,0 0-11 15,0 0 24-15,0 0-6 0,0 2 28 16,-6 10-23-16,-3 4 9 16,-2 2 0-16,-1 6-13 15,-1 8 25-15,0 4-12 16,0 2 0-16,1-1 20 15,5-4-34-15,3-5 14 16,4-8 0-16,0-6-19 16,0-6 22-16,14-6-3 15,3-2 2-15,4 0 19 16,1 0-10-16,0-6-11 16,0-10 0-16,1-6-12 15,-2-4-25-15,-2-2 37 16,1-2-4-16,-7 2 7 15,1 0-13-15,1 3 10 0,-4 6 0 16,1 1-8-16,-4 4 19 16,-1 5-11-16,0 2 0 15,-3 0 21-15,-1 6-34 16,-1 1 13-16,-2 0 0 16,0 0-15-16,0 0 13 15,0 0-8-15,0 0-8 16,0 3 17-16,0 11-12 15,0 5 13-15,-2 1 0 16,-1 2-9-16,3 2 27 16,0-2-18-16,0-2 0 15,0-8 17-15,0-3-38 16,5-6 21-16,8-3 0 0,1 0 53 16,1 0-38-1,3 0 6-15,-3-8-21 0,1-8 29 16,1-2-34-16,2-4 5 15,-1-7 0-15,-1 0-8 16,-1-5 30-16,-1-2-22 16,-1 0 0-16,-1-1 22 15,-4 5 16-15,0 9-19 16,-4 8-2-16,-5 9 43 16,0 4-45-16,0 2-17 15,0 0 2-15,0 0 0 16,-9 14-3-16,-3 7 3 0,4-3 0 15,6 0-17-15,2-3-51 16,0-3 38-16,8-2 18 16,13 2-40-16,-2-3 39 15,4-1-12-15,-3-1 20 16,-3 0-25-16,-1-1 31 16,-3-1-1-16,1-1 0 15,-5 3 7-15,-3 0-26 16,-4 5 19-16,-2 5 0 15,0 3 34-15,0 1-29 16,0 4 47-16,0-4-24 16,0 0-11-16,0-7 8 15,0-5-25-15,0-4 0 0,17-5 10 16,5 0 5-16,7 0 12 16,7-16-27-16,-3-6 25 15,2-3-33-15,-3-4 8 16,1-1 0-16,-2-3-14 15,-4 5 1-15,-2 5 13 16,-7 0 0-16,-3 10-5 16,-4 0-12-16,-4 5 17 15,-5 4 0-15,1 2-17 16,-3 2 33-16,0-2-16 16,0-1 0-16,0-4-2 15,0 0-19-15,0-1 21 16,-3-2 0-16,-4-1-14 15,-2 6 0-15,1-2 14 0,-1 3-6 16,-1 3 40-16,2 1-28 16,-3 0-6-16,-3 0 0 15,1 0-17-15,-1 17 14 16,3 8 3-16,3 3 0 16,6 6 6-16,2 6-23 15,0 2 17-15,0-3 0 16,8 0 47-16,13-11-36 15,7-10 5-15,10-12 24 16,7-6-35-16,6-14 52 16,3-26-57-16,-6-10 0 15,-7 0-9-15,-12-1-38 16,-16 10-71-16,-13 0-182 0</inkml:trace>
  <inkml:trace contextRef="#ctx0" brushRef="#br0" timeOffset="161726.9">17962 9194 129 0,'0'0'55'16,"0"0"-25"-16,0 0-1 15,0 0-24-15,0 0-6 16,0 0 1-16,0 0-61 15,20-12 48-15,-20 26 13 16,0-4-92-16</inkml:trace>
  <inkml:trace contextRef="#ctx0" brushRef="#br0" timeOffset="162362.32">18110 9096 211 0,'0'0'93'0,"0"0"-63"16,0 0 2-16,0 0-20 16,0 0-5-16,0 0-7 15,0-2 17-15,0 2-24 16,0 0 7-16,0 0-63 15,0 0 62-15,-10 0-24 0,4 5 15 16,-3 2-39-16,2-2-132 16</inkml:trace>
  <inkml:trace contextRef="#ctx0" brushRef="#br0" timeOffset="163156.68">18042 9131 85 0,'0'0'160'0,"0"0"-3"0,0 0 10 16,0 0-47-16,0 0 11 16,0 0-50-16,10-13 3 15,-10 6 44-15,2 2-89 16,2-4 26-16,-2 2-42 15,-2 0-8-15,0 6 51 16,0-1-51-16,0 2-11 16,0 0-8-16,0 0-7 15,-6 0 11-15,-13 0 10 16,-5 12 7-16,-7 11-1 16,-1 10-16-16,-1 8 0 15,-5 12-14-15,1 17 39 16,-2 17-25-16,6 15 0 15,4 14 14-15,12 9-12 0,10-9-2 16,7-10 0-16,19-24-12 16,29-22 27-16,18-22-15 15,17-22 0-15,11-16-142 16,6-25-19-16,-9-32-446 16</inkml:trace>
  <inkml:trace contextRef="#ctx0" brushRef="#br0" timeOffset="165549.1">18241 9738 153 0,'0'0'136'0,"0"0"-23"15,0 0 27-15,0 0 0 16,0 0-73-16,0 0 40 16,0-9 4-16,0 9-73 15,0 0 44-15,0 0-81 16,0 0 1-16,0 0 7 16,0 2 26-16,-5 16-35 15,-6 7 4-15,-2 4 16 16,2 1-5-16,-3-5-15 15,8-11 0-15,3-8 0 16,3-6 30-16,0 0-30 16,0-13 81-16,21-19-15 15,3-14-23-15,7-6-43 0,0-1 0 16,2 2-1-16,2 3-13 16,0 2 9-16,-4 8 5 15,3 4 0-15,-5 9-19 16,-5 10 19-16,-6 8-18 15,-7 5 17-15,-2 2-31 16,-5 0 32-16,-4 19 0 16,0 6-8-16,0 4-9 15,0-1 17-15,-13-1 0 16,-5 2-6-16,-4-3 21 16,0-3-15-16,-1-2 0 15,7-11 16-15,3-6-18 16,5-4 18-16,0 0-16 15,2 0 30-15,-1-14-1 0,5-5-29 16,2 2 5-16,0 0 20 16,0 8 6-16,0 3-29 15,0 2 10-15,0 4-12 16,0 0 27-16,0 0-30 16,0 0 3-16,0 0 0 15,0 14-20-15,0 6 25 16,5 4-5-16,1 3 0 15,0-1 29-15,4 1-33 16,1-7 4-16,0-6 0 16,7-5-21-16,7-9 26 15,8-5-5-15,7-19 0 16,3-14-15-16,-3 0 13 16,-5 1-14-16,-2 0 10 0,-6 8-27 15,-9 8 35-15,2 4-2 16,-6 0 0-16,1 7 6 15,-1 2-20-15,-6 6 14 16,1 2-3-16,-1 0-31 16,-4 0 31-16,2 10 3 15,-4 5 0-15,-2 2 9 16,0-5-9-16,0 0 0 16,0-4 3-16,0-4-7 15,0-2 14-15,0 0-10 16,0-2 0-16,0 0 25 0,0 0-26 15,0 0 1-15,3 0 0 16,1-4-19-16,-2-12 18 16,-2-4-40-16,2 3 37 15,-2-1-37-15,0 2 27 16,0 0 14-16,0 3 0 16,0 3-13-16,0 2 37 15,0 6-9-15,0 2-12 16,0 0 30-16,-6 0-55 15,-5 0 22-15,-3 14 0 16,-3 4-13-16,-1 1 23 16,0 4-10-16,2 0 0 15,1 1 17-15,-1 1-32 0,5-1 15 16,2 0 0-16,6-5-15 16,3 0 20-16,0-3-5 15,5-7 0-15,13-6 6 16,5-3-31-16,1 0 12 15,2-8 2-15,-1-12-6 16,0-6-29-16,-3-1 25 16,-7 1 20-16,1 3-5 15,-5 0-8-15,-1 6 14 16,-4 5 0-16,-4 6 3 16,1 6 6-16,-3 0-9 15,0 0 0-15,0 18-30 16,0 6 24-16,0 2 6 0,0 1 0 15,0 0 34-15,0-5-17 16,0-6-11-16,0-6-6 16,0-4 23-16,0-6-32 15,0 0 9-15,4 0 0 16,14-2 22-16,4-19 2 16,2-5-22-16,1-3-2 15,2-3-69-15,-2 0 55 16,-4 4 14-16,0 1 0 15,-3 9-11-15,-5 6 35 16,-5 6-24-16,0 6 14 16,-4 0 12-16,-2 0-44 15,1 20 34-15,-3 6-16 16,0 5 46-16,0-2-35 0,0 3 7 16,0-6-18-16,0-1 20 15,0-4-15-15,-3-8-5 16,1-5 0-16,2-6-2 15,0-2 25-15,0 0-23 16,0 0 0-16,2-8 24 16,16-16-38-16,2-4 14 15,5-2-48-15,2 0 43 16,-1 4-45-16,-2 3 47 16,-3 5-1-16,-8 11-14 15,-2 0-1-15,-6 7 19 16,-1 0-17-16,0 2-5 0,-4 17 36 15,0 3-14-15,0 0 30 16,0 4-24-16,0 0 25 16,-6-2-31-16,-1-4 0 15,3-3-1-15,-3-6 25 16,4-7-24-16,3-2 0 16,0-2 16-16,0 0-2 15,0-10-14-15,0-11-55 16,16-8 15-16,3 0-44 15,0 4 8-15,1 1 31 16,1-1 27-16,-4 9 1 16,-1 4 17-16,-3 7 0 15,-4 5 47-15,0 0-46 0,-2 0 27 16,1 0 33 0,1 14-48-16,3 5 78 0,-6 4-58 15,3 1-19-15,-2 0 15 16,-2 0-8-16,1-6-9 15,1-4-12-15,-1-4 9 16,6-10 1-16,1 0-4 16,5 0-5-16,7-14-1 15,1-9-8-15,3-6-51 16,2-3-17-16,-4-4-44 16,0-4 55-16,-7 0-23 15,-5-1 87-15,-3 5 1 16,-6 2 22-16,1 6 81 15,-5 6 25-15,2 5-80 0,-2 8 73 16,-2 5-78-16,0 4-14 16,0 0 13-16,0 0-22 15,0 0-14-15,0 0-6 16,0 0-9-16,0 16-14 16,-10 16 23-16,-5 12 0 15,-4 12-8-15,-3 14 22 16,-5 13-14-16,1 16 0 15,-1 14 11-15,-2 10-29 16,2 4 18-16,0-6 0 16,-2-8 0-16,0-11 23 15,3-16-23-15,3-20 0 16,8-22-68-16,6-22 4 0,9-22-104 16,0-2-59-1,0-36-242-15</inkml:trace>
  <inkml:trace contextRef="#ctx0" brushRef="#br0" timeOffset="166516.46">19699 9557 926 0,'0'0'160'0,"0"0"-93"15,0 0-48-15,0 0 0 16,0 0-19-16,0 0 27 0,207-99-55 15,-190 124 28-15,-7 3 0 16,-10 2-11-16,0 0 18 16,-2 0-7-16,-21-4 0 15,-4-2 10-15,-2-4-13 16,0-9 3-16,2-4 0 16,7-7 8-16,5 0 16 15,6-16-7-15,5-8 28 16,4-1-35-16,0 2 74 15,0 3-67-15,0 3 2 16,0 8 27-16,0 5-30 16,0 4 2-16,0 0-18 15,0 0-1-15,4 0-28 0,3 0 23 16,1 13 6-16,4-2 2 16,1 3 24-16,-2-2-26 15,3-3 0-15,3 0 19 16,6-6-32-16,1-3 13 15,10 0 0-15,1-17-6 16,3-10 3-16,1-8-6 16,-4-5 6-16,-4-5 0 15,-4-4-26-15,-2-6 29 16,-6 3 0-16,-5 4-14 16,-5 6 34-16,-3 7-20 15,-4 14 0-15,-2 7 16 0,0 8-16 16,0 3 0-1,0 3 0-15,0 0-6 0,0 0 3 16,0 0-4-16,0 0 5 16,-2 11 2-16,-13 7-12 15,1 9 12-15,1 4 0 16,1 5-10-16,4 6 22 16,4 0-12-16,4 0 0 15,0-1 13-15,0-7-26 16,0-8 13-16,0-8 0 15,8-6-13-15,8-8 36 16,1-4-23-16,8 0 0 16,4-2 16-16,2-19-30 0,3-2 14 15,-1-8 0 1,-4 0-18-16,-2 0 3 0,-7 4 12 16,-9 2 3-16,-1 6-18 15,-8 8-11-15,0 3-12 16,-2 1 19-16,0 2 8 15,0 1-43-15,0 4 54 16,-4 0 1-16,-12 0-17 16,1 0-6-16,-1 0 25 15,-3 16 0-15,8 3-16 16,-1 2 20-16,4 5-4 16,6 5 4-16,2 0 9 15,0 1 39-15,10-1-28 16,19-7-3-16,4-7 28 0,9-6-45 15,3-10 30-15,-3-1-33 16,-4-3 16-16,-14-20-34 16,-5-4-22-16,-9-6-87 15,-8-2-36-15,-2-6-396 16</inkml:trace>
  <inkml:trace contextRef="#ctx0" brushRef="#br0" timeOffset="167702.06">21111 9465 454 0,'0'0'248'15,"0"0"-132"-15,0 0-76 16,0 0 33-16,0 0-38 15,0 0 7-15,0 48 77 16,-8-32-98-16,-1-2 13 16,5-5 7-16,2-4-32 15,2-3 16-15,0-2-14 16,0 0 48-16,0-8 58 0,13-20-84 16,11-12-31-16,5-3-4 15,5 0 21-15,-1 0-23 16,2 5 4-1,1 4-14-15,-2 8-5 0,-3 8-5 16,-1 4 24-16,-7 8-15 16,-5 6 2-16,-5 0 12 15,-3 6 1-15,-10 19 0 16,0 2-23-16,0 7 26 16,-14-2-3-16,-3 0 4 15,-4-4 18-15,3-4-22 16,1-6 0-16,1-5 0 0,3-8 1 15,4-2 14-15,-2-3-15 16,2 0 31-16,0-19-17 16,4-4-1-16,5 0-13 15,0 1 0-15,0 4 21 16,0 4-10-16,5 7-11 16,0 2 0-16,-3 5 18 15,0 0-23-15,-2 0 5 16,4 0 0-16,1 5-18 15,-1 12 18-15,5 1 0 16,0 2-1-16,0-3 25 16,5-3-33-16,-4-3 9 15,7-1 0-15,-2-6-2 0,5-4 2 16,5 0 0-16,6-10-1 16,4-12-13-16,1-4 6 15,-3 1-8-15,-4-6-17 16,0 0 30-16,-2-2-71 15,0 1 15-15,-8 6 48 16,-3 3 5-16,-5 9 0 16,-4 6 7-16,-5 5-1 15,-2 3 63-15,0 0-63 16,0 0 26-16,0 0-22 16,0 0 10-16,0 0-14 15,-4 3 0-15,-9 12 1 16,-1 4-6-16,-1 2 18 15,-4 4-13-15,4 7 10 0,1-3 10 16,8 0-3-16,2-5-14 16,4-5 1-16,0-2 4 15,8-7 5-15,17-3-13 16,8-7 20-16,3 0-12 16,5-3 14-16,-6-22-22 15,1-5-41-15,-10-4-9 16,-1-6-205-16,-8-6-390 15</inkml:trace>
  <inkml:trace contextRef="#ctx0" brushRef="#br0" timeOffset="167930.67">21888 8961 529 0,'0'0'247'0,"0"0"-243"16,0 0 5-16,0 0 27 15,0 0 39-15,0 0 76 16,-11 20 1-16,11-20-13 16,0 0 1-16,-2 0-130 15,-1-5 15-15,-2 2-25 16,3 3-22-16,0 0 10 16,0 0-201-16,-3 17-161 15,3 0-338-15</inkml:trace>
  <inkml:trace contextRef="#ctx0" brushRef="#br0" timeOffset="168797.56">21959 9268 657 0,'0'0'230'0,"0"0"-111"15,0 0-91-15,0 0 7 16,0 0-8-16,0 0-14 15,174-88 4-15,-158 85-17 16,-8 3 0-16,1 0-12 16,-3 12 16-16,2 13-4 15,-4 5 0-15,-4 0 10 0,0-2 2 16,0 0-5 0,-12-4 6-16,-9-1 37 0,-8 0-44 15,-2 0 23-15,-3-2-25 16,3-3 17-16,9-6-19 15,6-3-2-15,9-7 0 16,7-2 16-16,0 0-6 16,18-16 22-16,16-7-32 15,5 3 16-15,1 7-25 16,-1 4 9-16,-4 9 0 16,-1 0-18-16,-1 21 21 15,0 16-3-15,-1 12 0 16,-10 4 5-16,-9 5-22 15,-13 2 17-15,0 3 0 16,-15-2-16-16,-18-11 44 0,-1-11-27 16,1-8 2-16,4-16 19 15,4-6 6-15,5-9-26 16,-1-2 18-16,2-28 15 16,3-14-11-16,7-9-22 15,9-5-2-15,0-4 14 16,25 2-42-16,21 0 18 15,10 2-41-15,7 2 47 16,-3 2-48-16,-2 1 52 16,-7 9 0-16,-6 4 8 15,-10 6-23-15,-6 7 15 16,-9 10 0-16,-6 8-11 0,-7 0 27 16,-3 5-16-16,-2 2 0 15,0-3 11-15,-2 0-22 16,0-2 11-16,0-2 0 15,0 1-5-15,-8-1 25 16,-4 2-20-16,-1 2 0 16,-1 5 20-16,3 0-39 15,1 0 19-15,0 0 0 16,4 0-15-16,1 12 26 16,1 1-11-16,0 7 0 0,1 5 10 15,3 10-31 1,0 7 21-16,0 4 0 0,16-2 15 15,6-6 8-15,7-6-16 16,-2-14-7-16,6-9 23 16,1-9-15-16,5-13-8 15,0-25-13-15,-3-10-13 16,-5-4-83-16,-12-1-45 16,-1 0-130-16,-7 5-422 15</inkml:trace>
  <inkml:trace contextRef="#ctx0" brushRef="#br0" timeOffset="169666.02">23239 9235 314 0,'0'0'139'0,"0"0"-78"15,0 0 45-15,0 0-37 16,0 0 35-16,0 0 14 15,-37 19-97-15,33-15 65 16,2-4-45-16,2 0 2 16,0 0 86-16,0 0-49 15,0-9 38-15,4-10-110 16,12-5 35-16,2 0-53 16,2 2 10-16,3 4 0 15,1 2-14-15,0 5 16 16,1 7-6-16,-1 4 4 0,1 0 0 15,2 3-5-15,2 14 5 16,-2 4 0-16,-1 1-7 16,-4 0 29-16,-3 0-22 15,-4 2 0-15,-1-5 6 16,-1-2-30-16,0-5-5 16,3-9 2-16,6-3 23 15,7 0 1-15,2-25 3 16,9-5 0-16,0-5 17 15,-1-2-22-15,-4 2 5 16,-4 0 0-16,-14 4-7 16,0 9 31-16,-13 6-24 15,-2 8 0-15,-2 4-6 0,0 4-19 16,0 0-83 0,-4 17-119-16,-9 7-128 0</inkml:trace>
  <inkml:trace contextRef="#ctx0" brushRef="#br0" timeOffset="170297.79">24567 9075 417 0,'0'0'260'16,"0"0"-145"-1,0 0-111-15,0 0-4 0,0 0 0 16,0 0 19-16,-76 21-16 16,43-7 67-16,-2 0-41 15,2-5 77-15,2 0-76 16,3-1 19-16,4-2-11 16,-1-2-21-16,4-2 10 15,6-2-18-15,1 0 4 16,6 0 25-16,6-5-35 15,2-10 15-15,0-5 3 16,0-3 1-16,13 2-22 16,7-1 16-16,2 4-14 15,3 4 31-15,-3 1-33 16,2 8 0-16,-3 5-9 0,0 0 30 16,-2 0-21-16,-1 0 0 15,-3 4 3-15,-1 10-24 16,-5 3 21-1,-1 6 0-15,-1 0-1 0,-2 5 8 16,1-1-7-16,1-3 0 16,2-4 9-16,2-6-16 15,7-4 7-15,6-8 0 16,5-2-1-16,2 0-28 16,1-16 25-16,-5-6 4 15,-5-4 0-15,-5 0-5 16,-5-2 5-16,-8-2 0 0,-4 2-8 15,0 2 15-15,-8 9-7 16,-15 7 0-16,-8 10 4 16,-8 0-30-16,-5 9 26 15,-3 16-12-15,1 8-3 16,1 0-103-16,9-1 0 16,5 1-80-16,14-9-220 15</inkml:trace>
  <inkml:trace contextRef="#ctx0" brushRef="#br0" timeOffset="170724.25">24723 8590 627 0,'0'0'264'16,"0"0"-98"-16,0 0-115 15,0 0 4-15,0 0-15 0,0 0-32 16,76 18 9 0,-41 16-15-16,3 19-2 0,3 15 0 15,-8 18 12-15,-13 9-17 16,-17 11 5-16,-3-2 0 16,-29 0 26-16,-19-4-19 15,-7-5 17-15,-8-13-13 16,3-10 15-16,4-20-52 15,6-17-80-15,7-20-179 16,11-15-498-16</inkml:trace>
  <inkml:trace contextRef="#ctx0" brushRef="#br0" timeOffset="171465.84">24533 9038 141 0,'0'0'269'0,"0"0"-73"16,0 0-34-16,0 0-69 15,0 0 14-15,0 0-80 16,7 0 26-16,-7 0-17 16,0 0-24-16,0 0 29 15,0 0-14-15,0-2-3 0,0-2 56 16,0-4-78 0,-9-3 12-16,1 1 0 0,-4 4 12 15,3 1 0-15,-2-2-22 16,-2 3-2-16,2 2 27 15,0 1-13-15,-3 1-16 16,-1 0 0-16,1 0 17 16,-1 1-33-16,1 13 16 15,-3 6 0-15,-2 6-8 16,2 4 24-16,-3 7-16 16,4 2 0-16,5 2 20 15,7 1-27-15,4-2 7 0,0-10 0 16,19-4-5-1,15-10 26-15,10-12-21 0,12-4 13 16,0-4 10-16,0-26-6 16,-5-6-17-16,-8-10 0 15,-10-5-3-15,-10 0 25 16,-15-6-22-16,-8 5 0 16,-6 11 20-16,-25 9-38 15,-12 20 18-15,-11 12 0 16,-4 5-21-16,-2 29-59 15,13 5-136-15,14-8-476 16</inkml:trace>
  <inkml:trace contextRef="#ctx0" brushRef="#br0" timeOffset="173016.22">1430 2564 68 0,'0'0'44'16,"0"0"-44"-16,0 0 7 0,0 0-21 15,0 0-29 1</inkml:trace>
  <inkml:trace contextRef="#ctx0" brushRef="#br0" timeOffset="173574.62">826 1403 291 0,'0'0'510'0,"0"0"-469"15,0 0 31-15,0 0 11 16,0 0-27-16,0 0 103 16,2-10-125-16,-2 10 14 0,0 0-10 15,0 0 0-15,0 0-41 16,-10 0 3-16,-24 19 0 15,-13 18-12-15,-11 20 12 16,-7 21 0-16,7 23-9 16,4 28 30-16,11 30-21 15,18 25 0-15,21 10 6 16,4 6-33-16,33-13 27 16,34-30 0-16,38-29-13 15,44-38-23-15,30-44 28 16,16-46-216-16,0-23-655 0</inkml:trace>
  <inkml:trace contextRef="#ctx0" brushRef="#br0" timeOffset="174337.49">10191 1136 364 0,'0'0'212'16,"0"0"4"-16,0 0 1 15,0 0-136-15,0 0 9 16,0 0-90-16,16-17 5 16,44 44 0-16,25 33 1 15,15 37 8-15,-7 46-14 16,-25 38 22-16,-37 23-33 16,-31 11 11-16,-45-5 0 15,-44-11 23-15,-22-11-3 16,-9-21-31-16,-1-29 11 15,16-44-270-15,18-42-639 0</inkml:trace>
  <inkml:trace contextRef="#ctx0" brushRef="#br0" timeOffset="208849.62">5869 14459 24 0,'0'0'76'16,"0"0"25"-16,0 0 12 15,0 0-61-15,0 0 22 16,0 0-52-16,0 0-19 16,0 0 40-16,2 0-36 15,5-1 15-15,4 1-8 16,0-3 15-16,3 2-29 0,1 1 0 15,1-4 0-15,3 0 7 16,2-3 5-16,3 4-12 16,1-3 0-16,-2-1 18 15,0 4-22-15,2-2 4 16,-2-1 0-16,-1 5-8 16,0-3 17-16,-2 0-9 15,3 1 0-15,1 1 21 16,-2-3-18-16,3 1-3 15,-1 0 0-15,1 4-5 16,2 0 9-16,-1 0-4 16,1 0 0-16,0 0 19 0,-3 0-31 15,1 0 12-15,-2 0 0 16,-2-3-3-16,2 1 15 16,-1-1-12-16,3-4 4 15,6 4 11-15,2-2-1 16,3 3-14-16,2 0 0 15,-5 2 5-15,0 0 5 16,-2 0-10-16,-4 0 0 16,0 0 19-16,-2 0-30 15,0 0 11-15,-1 0 0 16,0 0 7-16,-1-4 10 16,-1 3-17-16,-2-2 0 15,0 3 19-15,-2-2-28 0,-5 2 9 16,1 0 0-16,-5-2-13 15,-1 2 27-15,1 0-14 16,3-1 0-16,1-2 15 16,5 1-25-16,4-2 10 15,2 3 0-15,5 1-10 16,0-3 20-16,0 3-10 16,0 0 0-16,0-1 16 15,-2 1-27-15,0 0 11 16,0 0 0-16,-2 0-10 15,4-3 25-15,2-1-15 16,2 2 0-16,3-1 16 16,1-2-31-16,1 1 15 15,-2-2 0-15,2 2-5 16,2 4 15-16,-3-4-10 0,4 2 0 16,1 0 14-16,6-3-23 15,2 2 9-15,4 1 0 16,-3-7 15-16,0 6 2 15,-2-3-7-15,3 3-7 16,-6-6 24-16,2 3-19 16,-2 2-8-16,5-2 0 15,-1-1 8-15,3 2 13 16,2 1-21-16,6-6 3 16,1 3 15-16,8-4 0 15,-1 1-18-15,0-1 0 16,-1 4 6-16,2-3 9 0,-1 1-15 15,2 1 0-15,1 1 24 16,-1-1-31-16,-2-1 7 16,-5 6 0-1,2-3-15-15,-2 1 29 0,3-2-14 16,2-2 0-16,7 2 23 16,-3-4-21-16,4 4-2 15,-4-1 0-15,3 4 1 16,4-5 18-16,5 8-19 15,6-3 0-15,2 0 19 0,1 0-31 16,2-1 12 0,-5 0 0-16,0-4 1 15,-1 1 23-15,-5 1-24 0,-1-1 0 16,-3-3 33 0,-1 1-33-16,-2 2 0 0,2-1 0 15,3 2-17-15,1 2 28 16,1-2-11-16,-3 3 0 15,-6 0 22-15,0 4-30 16,-2-2 8-16,3 2 0 16,8 0-19-16,7 0 38 15,1-3-19-15,3 3 0 16,1-5 23-16,0 5-42 16,1-4 19-16,0 2 0 15,3 2-13-15,-3-2 34 0,2 2-21 16,5 0 0-1,4 0 16-15,3 0-30 0,2 0 14 16,1 0 0-16,3 0-14 16,5 0 23-16,-1 0-9 15,6 0 0-15,1 4 23 16,4 0-38-16,2 1 15 16,-2 2 0-16,4 1-10 15,2 0 23-15,11-1-13 16,1-2 0-16,5 4 17 15,10 0-24-15,5 1 7 16,16 2 0-16,12-2-18 16,6 0 35-16,9 2-17 15,6 2 0-15,-3 3 19 16,1 0-38-16,-2 3 19 0,-6 1 0 16,1-1-13-16,-10-3 27 15,-14 0-14-15,-17 1 0 16,-28-8 14-16,-32 3-29 15,-41-6 15-15,-49-7-243 16,-42-2-394-16</inkml:trace>
  <inkml:trace contextRef="#ctx0" brushRef="#br0" timeOffset="210298.15">7540 14870 49 0,'0'0'271'0,"0"0"-79"0,0 0-70 16,0 0-23-16,0 0 60 15,0 0-63-15,0 0-6 16,8-82 30-16,-2 64-73 15,1 0 64-15,-5 6-42 16,0 9-54-16,-2 0 51 16,0 3-60-16,0 0-6 15,0 0 0-15,0 0 2 16,0 18-20-16,0 14 18 16,0 14 0-16,0 7-4 0,-4 0 14 15,-5-1-10 1,3-9 0-16,-2-5 26 0,6-12-35 15,2-12 9-15,0-4 0 16,0-10-22-16,0 0 26 16,0 0-4-16,16-12 10 15,13-12 12-15,4-12-16 16,1-3-6-16,1-2 0 16,-1-8-29-16,-3 3 7 15,0 4 22-15,-4 5 0 16,-7 10-5-16,0 10-12 15,-6 5 17-15,-1 7 0 16,-2 5-31-16,-2 0 22 16,0 2 9-16,0 13 0 15,0 6 10-15,-3-3-23 0,-4 6 13 16,3 5 0 0,-3-1-24-16,0-2 38 0,3 2-14 15,0-6 0-15,3-5 21 16,3-4-40-16,-1-3 19 15,5-7 0-15,1-3-15 16,1 0 34-16,6 0-19 16,1 0 0-16,-1-12 37 15,-2-7-42-15,4-5 5 16,-2-5 0-16,-1-6-5 16,-4-4 22-16,-2 6-17 15,-8 8 0-15,-3 10 25 16,-3 7-15-16,-2 8-10 15,0 0 0-15,0 0-25 0,0 0 15 16,0 0 10-16,-2 9-6 16,-14 17 16-16,0 9-9 15,1 7-1-15,4 1 0 16,6 6-18-16,5-5 31 16,0-7-13-16,11-2 0 15,5-11 19-15,2-10-43 16,-3-8 24-16,8-6 0 15,0-8 20-15,0-28 3 16,0-8-23-16,-5-6 0 16,-9-2 27-16,-7-2-62 15,-2 0 35-15,0 9 0 16,-4 5-31-16,-13 13-16 0,-4 15-21 16,-2 12-71-16,1 0-270 15</inkml:trace>
  <inkml:trace contextRef="#ctx0" brushRef="#br0" timeOffset="210442.81">8412 14834 507 0,'0'0'594'16,"0"0"-487"-16,0 0-82 0,0 0-50 15,0 0-162 1,0 0-152-16</inkml:trace>
  <inkml:trace contextRef="#ctx0" brushRef="#br0" timeOffset="211926.28">9407 14618 321 0,'0'0'250'15,"0"0"-107"-15,0 0 3 16,0 0-26-16,0 0-71 0,0 0 19 15,-14-56-68-15,7 56 0 16,3 25-17-16,0 10 22 16,4 11-5-16,0-6 0 15,2 1 10-15,16-14 10 16,1-6-20-16,2-7 0 16,-4-10 16-16,1-4-8 15,3-4 38-15,3-28-12 16,0-13-21-16,-1-10 1 15,-5-6-11-15,-12-2-3 16,-6 10 0-16,0 9 11 16,0 13-11-16,0 13 34 15,-4 13-32-15,-2 5 38 0,-4 0-40 16,-5 28 0 0,-3 11-13-16,0 16 42 0,7 6-29 15,4-6 0-15,7-3 3 16,0-14-33-16,5-9 27 15,21-11 3-15,10-9 8 16,9-9 21-16,6-4-7 16,-2-28-22-16,0-8 8 15,-4-10-6-15,-10-5-2 16,-8 0 0-16,-9-3-1 16,-11 10 32-16,-3 3-31 15,-4 9 2-15,0 13 7 0,0 9 37 16,0 9-37-1,0 5-6-15,0 0-3 0,0 27-20 16,0 23 10-16,-11 26 10 16,-14 23 0-16,-1 17-1 15,-1 4 1-15,0 5 0 16,7-4-1-16,4-5 20 16,8-5-27-16,6-12 8 15,2-18 0-15,0-11-7 16,0-16 12-16,10-9-5 15,9-19 0-15,-4-12 13 16,3-8-13-16,-1-6 0 16,6-2 2-16,1-24 37 15,1-10-25-15,-5-17-14 16,-7-5 0-16,-10-5 14 0,-3-9-27 16,-9 1 13-16,-27-1 0 15,-9 9-22-15,-4 7 26 16,7 15-4-16,7 18 0 15,12 9 23-15,10 10-31 16,10 4 8-16,3 0 0 16,0 0-23-16,0 0 14 15,14 0-7-15,15 6 5 16,15-4-57-16,12-2 15 16,6-2-101-16,5-21-104 15,1-9-309-15</inkml:trace>
  <inkml:trace contextRef="#ctx0" brushRef="#br0" timeOffset="212240.45">10551 14520 440 0,'0'0'328'0,"0"0"-248"16,0 0 46-16,0 0-50 16,0 0-45-16,0 0 80 15,0 0-86-15,2-143 37 16,-2 140-19-16,0 3-26 15,0-5 71-15,0 5-75 16,0 0-4-16,0 0-18 16,-8 28 8-16,-3 29 1 15,-7 23-4-15,-1 19 33 16,-6 8-38-16,0 11 9 0,-4 9 0 16,-2-7-11-16,-2 1 22 15,-3-17-11-15,3-16 0 16,4-18 22-16,11-20-58 15,7-13 14-15,11-25-117 16,0-12-3-16,0-7-264 16,15-35-89-16</inkml:trace>
  <inkml:trace contextRef="#ctx0" brushRef="#br0" timeOffset="213530.34">10391 14691 774 0,'0'0'194'0,"0"0"-72"0,0 0-22 16,0 0-88-16,0 0 26 16,0 0-38-16,181-150 30 15,-154 150-43-15,-7 29 13 16,-7 5 0-16,-8 12-25 16,-5 0 29-16,0 2-4 15,-15 1 0-15,-17-8 6 16,-5-5-6-16,-2-7 0 15,4-13 2-15,8-8 4 16,5-8 18-16,8 0-3 16,6-5 39-16,1-12-52 15,7-1 47-15,0 0-37 16,0 4-3-16,0 4 42 16,0 6-41-16,0 4 1 0,0 0-17 15,0 0 23-15,0 0-44 16,0 0 21-16,11 0 0 15,5 14-14-15,6-4 34 16,4 1-20-16,1 4 0 16,4-10 21-16,3-2-34 15,1-3 13-15,1 0 0 16,0-4-22-16,0-15-2 16,-3-7 24-16,0-9 0 15,1-10-2-15,-3-3-13 16,-2 2 15-16,-4 7 0 0,-10 6-14 15,-1 13 30-15,-10 6-16 16,-2 10 0-16,-2 4 17 16,0 0-38-1,0 0 21-15,0 13-7 0,-2 12-29 16,-9 8 46-16,-1 2-10 16,4-3 0-16,1 2 19 15,5-2-29-15,2 0 10 16,0-1 0-16,0-5-16 15,17-6 4-15,6-8 12 16,6-8 0-16,7-4 25 16,3 0-20-16,2-22-5 0,-1-6-3 15,-7-2-12-15,-8-9-26 16,-5 4 41-16,-11-8 0 16,-5 1-1-16,-4 4-10 15,0-1 11-15,0 16 0 16,-10 12 37-16,-13 11-18 15,-6 0-19-15,-7 20 0 16,-1 13 14-16,3 6-31 16,5-4 17-16,9-5 0 15,6 2-17-15,14-5 10 16,0-1 4-16,12-7 3 16,23-2 0-16,13-7 5 15,4-10-5-15,2 0 0 0,0-4 1 16,-8-24-1-1,1-7-9-15,-7-7-7 0,-6-2-4 16,-10 1 7-16,-8-8 13 16,-5 3 0-16,-7 2-9 15,-4 2 33-15,0 4-24 16,0 5 18-16,0 9 5 16,0 11-3-16,-2 6-16 15,2 6-3-15,0 3-1 16,0 0 12-16,0 0-12 15,0 0 0-15,0 0 13 16,0 0-26-16,0 0 13 16,0 0 0-16,0 0-12 0,0 0 33 15,0 0-21 1,0 0 0-16,0 0 4 16,0 0-13-16,0 0 9 0,0 0 0 15,0 0-8-15,0 0 35 16,0 0-27-16,0 0 0 15,0-7 12-15,0 3-20 16,0 0 8-16,0 2 0 16,0 0-7-16,0 2 17 15,0 0-14-15,0 2 4 16,0 36-14-16,0 25-10 16,0 31 24-16,0 22 0 0,-4 14-2 15,-2 13 26 1,-4 1-24-16,-3 4 0 0,-2-3 13 15,-3-15-19-15,-1-10 8 16,4-21-2-16,4-19 0 16,2-18 19-16,5-25-46 15,4-23 27-15,0-14-126 16,2-14-43-16,18-37-171 16</inkml:trace>
  <inkml:trace contextRef="#ctx0" brushRef="#br0" timeOffset="214250.87">11415 14841 777 0,'0'0'192'0,"0"0"-115"0,0 0 28 16,0 0-85-16,0 0 19 16,0 0-26-16,270-279 13 15,-226 275-30-15,-15 4 4 16,-9 0 0-16,-11 17-18 15,-9 8 33-15,0 8-15 16,-4 2 24-16,-23 1-7 16,-2-3-2-16,0-9-15 15,14-10 6-15,6-6-9 16,9-8 21-16,0 0-18 16,19-26 15-16,19-17 17 15,9-12-37-15,1-6 5 0,-4-3-10 16,-7 1-12-1,-3 5-1-15,-7 4 23 0,-9 4-6 16,-5 6 15-16,-9 10-10 16,-2 15 1-16,-2 7 0 15,3 7 5-15,-3 5-3 16,0 0-2-16,0 0 0 16,0 22-16-16,-16 12 14 15,-2 4 2-15,1 5 0 16,1 2 24-16,3 1-7 15,2 7-12-15,1 0-5 16,4-4 32-16,2 1-33 16,4-6 1-16,0-2 0 15,0-4-11-15,6-7 22 16,12-7-11-16,9-15 0 16,9-9 26-16,6 0-19 0,7-16-7 15,2-18 2-15,-6-6-17 16,-10-4 5-16,-8-2 10 15,-12 4 0-15,-7 3 12 16,-8 10-22-16,0 9 10 16,0 8 0-16,-12 8-20 15,-3 4-8-15,-6 0 14 16,-1 5 12-16,0 16-4 16,2 6-8-16,5 5 14 15,3 7 0-15,10-1-15 16,2 1 30-16,0-4-15 0,27-7 12 15,10-6 9-15,11-15-9 16,12-7-12-16,9 0-9 16,9-31-79-1,8-9-288-15</inkml:trace>
  <inkml:trace contextRef="#ctx0" brushRef="#br0" timeOffset="-214474.4">13172 14476 466 0,'0'0'232'0,"0"0"-27"15,0 0-70-15,0 0-23 0,0 0 2 16,0 0-111-16,0-40 19 15,0 45-22-15,0 25 0 16,0 11-11-16,0 8 28 16,0 0-17-16,-5-1 0 15,5 2 20-15,-2-14-26 16,0-5 6-16,2-11 0 16,0-8-16-16,0-12 16 15,0 0 0-15,7-7-5 16,15-17 13-16,4-8-27 15,3-4 19-15,0 2 0 16,4-2-22-16,4 5 3 16,-4 6 19-16,-2 7 0 15,-6 9-2-15,-8 9-19 0,-3 0 16 16,-5 20 5 0,-5 9-22-16,-4 3 48 0,0 0-25 15,0 0 0-15,0-2 28 16,-4-6-28-16,-5-2-1 15,0-3 0-15,2-7-9 16,1-7 25-16,4-2-16 16,2-3 3-16,0-4 19 15,0-27-44-15,15-7 17 16,5-6 0-16,3 0-23 16,-2 4 36-16,0 6-8 15,-5 12 0-15,-3 7 9 16,-5 13 20-16,4 2-17 0,1 5-9 15,5 29 24-15,-3 12-8 16,-1 7-8-16,-5-6-11 16,-5-3-2-16,-4-12-10 15,0-5-135-15,0-17-191 16,-6-10-461-16</inkml:trace>
  <inkml:trace contextRef="#ctx0" brushRef="#br0" timeOffset="-214352.57">13529 14251 616 0,'0'0'85'0,"0"0"-85"15,0 0-115-15,0 0-179 16</inkml:trace>
  <inkml:trace contextRef="#ctx0" brushRef="#br0" timeOffset="-213138.24">13990 14454 355 0,'0'0'325'0,"0"0"-213"15,0 0-27-15,0 0 11 16,0 0-39-16,0 0 3 16,-25-63-31-16,0 63-12 15,-1 4-17-15,2 14 0 0,-1 5 0 16,7-4-8-16,9 8 16 15,9 3-8-15,0-2 0 16,17 7 13-16,15 0-1 16,6 0-12-16,2 0 0 15,-2-1-8-15,-7 1 29 16,-13-12-21-16,-11 2 0 16,-7-7 8-16,0 0-16 15,-13-5 9-15,-10-6-1 16,-2-3 1-16,3-4 17 15,5 0-18-15,5-2 0 16,12-20 12-16,0-9-30 16,14-1 18-16,17-4 0 15,4 0-14-15,5 0 16 16,-1 0-2-16,-1 4 0 16,-3 4 7-16,-6 10-18 0,-6 6 11 15,-13 5 0-15,-5 7-6 16,-3 0 2-16,-2 0 3 15,0 5 1-15,0 9 0 16,0 8-18-16,0 0 21 16,0 4-3-16,0-2 2 15,0-2 21-15,0-6-23 16,0-5 0-16,5-4 1 16,6-7 7-16,0 0-1 15,5 0-7-15,1-19 0 16,1-6 26-16,7-5-27 0,-6 0 1 15,4 2 0-15,0 3-7 16,-3 6 8-16,-3 9-1 16,-3 2 0-16,-3 8 10 15,0 0-16-15,-2 8 6 16,0 18 0-16,2 6 23 16,1-1-12-16,-2 1-9 15,1-9-2-15,1-5 21 16,-1-6-18-16,-3-7-3 15,2-5 0-15,1 0 15 16,3-5-4-16,3-22-11 16,5-6 0-16,-2-11 10 0,2 0-20 15,1 0-20-15,-3-6-8 16,0 7 22-16,-4-1 3 16,-1 8 13-16,1 8 31 15,-5 10-19-15,-3 4 69 16,-4 11-15-16,-4 3-33 15,0 0-20-15,-12 9 2 16,-8 15-15-16,2 6 0 16,7 0 20-16,8-4-31 15,3-2 11-15,0 0 0 16,0-3-14-16,10-3 18 16,3-2-4-16,-1-2 0 15,-4-2-31-15,1 2 23 16,-5 2-4-16,0 3 12 15,-4 1-20-15,4 1 32 0,-4-3-12 16,2-4 0-16,0-2 6 16,2-2-10-16,5-6 4 15,-1 1 0-15,6-5 3 16,1 0 9-16,4 0-12 16,3 0 0-16,-2-14 17 15,2-5-21-15,-1-3 4 16,0-2-21-16,0-1 1 15,-3 4-5-15,-1-1 25 16,-1 0-9-16,-7 8 15 0,-3 6-6 16,-4 6 32-1,-2 2-22-15,0 0-7 0,0 5 6 16,-2 18-9 0,-6 3 0-16,1 6 21 0,5-4-32 15,2-1 11-15,0-1-13 16,0-14-3-16,17 1-100 15,8-12 6-15,4-1-74 16,6 0-152-16,4-7-29 16</inkml:trace>
  <inkml:trace contextRef="#ctx0" brushRef="#br0" timeOffset="-212765.18">15412 14522 154 0,'0'0'194'0,"0"0"-4"0,0 0-41 15,0 0-9 1,0 0-12-16,0 0-66 0,38-143 14 15,-63 138-44-15,-4 5-18 16,2 0 4-16,0 3-17 16,6 20-1-16,0 0 25 15,6 9-6-15,4 7-12 16,6 5 11-16,5 10-6 16,0-1 1-16,11-7-13 15,14-5 0-15,4-11 6 16,0-12 14-16,-2-10-20 15,-1-8 0-15,1-16 7 16,-5-19-38-16,3-11 28 16,-1-12-37-16,-1-11 27 0,-6 0-3 15,-1 1 16-15,-7 15 0 16,-5 18 19-16,-4 21 0 16,0 14 35-16,0 14-54 15,0 35 0-15,0 21 20 16,0 15-19-16,0 5-1 15,0-5-7-15,0-15 5 16,16-15-204-16,9-21-598 16</inkml:trace>
  <inkml:trace contextRef="#ctx0" brushRef="#br0" timeOffset="-212648.24">15998 14580 1077 0,'0'0'181'0,"0"0"-173"15,0 0-16-15,0 0-151 16</inkml:trace>
  <inkml:trace contextRef="#ctx0" brushRef="#br0" timeOffset="-211076.22">8352 13427 410 0,'0'0'275'16,"0"0"-141"-16,0 0-16 15,0 0-79-15,0 0 86 16,0 0-38-16,35-116-56 0,-32 112 76 16,-3 2-75-16,0-1-5 15,0 3-22 1,0 0 3-16,0 3-16 0,0 18-1 16,0 11 9-16,0 9-16 15,-5 1 45-15,-3 2-29 16,-1-4 5-16,2-6 15 15,4-6-20-15,1-11 0 16,2-7 9-16,0-9-17 16,0-1 10-16,0 0-2 15,0 0 4-15,5-14 25 16,15-14-15-16,7-8-14 16,4-4 5-16,7-4-25 15,3 4-27-15,-2 6 47 16,-7 6-28-16,-6 8 46 0,-6 8-18 15,-8 4 0-15,0 6-1 16,-2 2-23-16,1 0 30 16,0 0-6-16,-2 0 0 15,0 3 20-15,0 10-20 16,-1 1 0-16,2 4 11 16,-6 4-1-16,0 0-7 15,-1 2-3-15,-3-2 0 16,0 2 20-16,0-4-20 15,0 0 0-15,0-6 7 16,4-5-18-16,5-9 13 16,7 0-2-16,8 0 17 0,7-26-3 15,1-9 8-15,1-5-22 16,-8-1 2-16,-5 2-7 16,-7 2 8-16,-6 8-3 15,-7 7 4-15,0 6 11 16,0 7 5-16,0 9-20 15,-13 0 0-15,-8 7-16 16,-4 21 24-16,-4 8-8 16,6 4 0-16,4 1-26 15,7-3 17-15,4-6-8 16,6-5-28-16,2-8 28 16,0-5-44-16,10-7 36 15,9-5 19-15,4-2-83 16,3 0 37-16,-3-4-51 0,-4-8 95 15,-5 0-15-15,-7 0 46 16,-5 2 15-16,-2-2 41 16,0 5-63-16,0-2 42 15,0 1-58-15,0 6-17 16,-11 2 5-16,-3 0-152 16,1 0-62-16,4 0-470 15</inkml:trace>
  <inkml:trace contextRef="#ctx0" brushRef="#br0" timeOffset="-210670.43">8905 13372 267 0,'0'0'309'16,"0"0"-107"-16,0 0-142 15,0 0-36-15,0 0 22 16,0 0-38-16,-36 71 47 16,30-38-3-16,6-1-45 0,0-6 33 15,0-6-37 1,0-8-1-16,13-7 8 0,5-5 15 15,7 0-5-15,6-17 18 16,2-17-25-16,-2-5 2 16,-6-1-15-16,-8 0 0 15,-7 6 3-15,-10 4 12 16,0 7 7-16,0 9 73 16,-12 9-66-16,-10 5 17 15,-2 0-46-15,-3 5-20 16,0 21-94-16,9-3-231 15</inkml:trace>
  <inkml:trace contextRef="#ctx0" brushRef="#br0" timeOffset="-210522.72">9411 13397 1308 0,'0'0'99'0,"0"0"-67"16,0 0-32-16,0 0-37 15,0 0-192-15,0 0-520 16</inkml:trace>
  <inkml:trace contextRef="#ctx0" brushRef="#br0" timeOffset="-209936.68">10341 13133 263 0,'0'0'204'0,"0"0"-51"16,0 0-5-16,0 0-112 15,0 0 31-15,0 0-60 16,-43 21-3-16,39 11 51 16,4 7-52-16,0-6 55 15,6 0-11-15,19-12-46 16,4-4 40-16,4-12-34 16,1-5 9-16,-5 0 12 15,-5-25-13-15,-6-12 1 16,-9-3-10-16,-9-1 12 0,0 0 12 15,-22 7-23 1,-12 8 19-16,-3 11 8 0,-3 15-21 16,-3 0-13-16,3 35 0 15,7 14-6-15,8 9-6 16,16 0-60-16,9-7-39 16,11-8-18-16,29-15-126 15,14-18-59-15,6-10-28 16</inkml:trace>
  <inkml:trace contextRef="#ctx0" brushRef="#br0" timeOffset="-209657.88">11043 12723 330 0,'0'0'275'0,"0"0"-93"16,0 0-124-16,0 0 25 15,0 0-22-15,0 0-55 16,-62-90 22-16,48 114-28 15,-1 4 5-15,-2 8 40 16,2 15-40-16,-3 14 43 16,1 23 2-16,1 21-47 15,1 9 57-15,-4 6-45 16,3-3-2-16,-1-5 30 16,-1-7-29-16,3-13-2 15,-1-16-12-15,1-14 4 16,1-18-18-16,1-19-129 15,1-22-154-15,1-7-320 0</inkml:trace>
  <inkml:trace contextRef="#ctx0" brushRef="#br0" timeOffset="-209505.96">10651 13391 891 0,'0'0'313'15,"0"0"-215"-15,0 0-24 16,0 0-66-16,0 0-3 15,0 0 6-15,396-193-11 16,-280 177-55-16,3-4-174 0,-9-9-170 16</inkml:trace>
  <inkml:trace contextRef="#ctx0" brushRef="#br0" timeOffset="-209170.7">12042 12613 261 0,'0'0'359'15,"0"0"-159"-15,0 0-106 16,0 0 5-16,0 0-10 0,0 0-88 15,-23 32 27-15,12 6-25 16,-3 18 0-16,-1 16 62 16,-1 25-63-16,-1 15 30 15,-3 10-21-15,-3 2 12 16,-2-6-17-16,4-11-6 16,-4-15-4-16,7-17-11 15,1-24-60-15,9-20-29 16,4-24-118-16,4-7-224 15</inkml:trace>
  <inkml:trace contextRef="#ctx0" brushRef="#br0" timeOffset="-207947.45">11851 13029 437 0,'0'0'293'16,"0"0"-137"-16,0 0-68 15,0 0 18-15,0 0-34 16,0 0-38-16,278-326 11 15,-250 323-45-15,-6 3 0 16,-8 0 0-16,-9 9-10 16,-5 13 10-16,0 2-5 15,-16 5 25-15,-20 6-14 16,-10 1 12-16,-8 0-13 16,2-4 38-16,4-4-39 15,12-8 11-15,7-7-3 16,13-7 7-16,12-2 9 15,2-4-28-15,2 0 29 0,0 0 45 16,0 0-73-16,0 0 37 16,0 0-12-16,0 0-11 15,0 0 5-15,0 0-20 16,0 0 0-16,0 0-21 16,0 0 5-16,0 2 16 15,15 2 1-15,10-2 12 16,10 0 3-16,5-2-16 15,12 0 0-15,6 0-11 16,4-19 14-16,0-2-6 0,-1-9-10 16,-8-7-55-1,-9-2 58-15,-5 0-28 0,-12 1 38 16,-10 6-15-16,-6 6 30 16,-4 8-15-16,-4 8 0 15,-3 4 14-15,0 6-14 16,0 0 0-16,0 0-5 15,0 0-7-15,0 0-6 16,0 11 18-16,-12 3 0 16,-3 5 24-16,1 3-12 15,3 7-12-15,0 8 0 16,7 4-8-16,4 2 18 16,0-2-10-16,0-5 0 15,19-6 4-15,10-13-21 16,7-8 17-16,0-9 0 0,-2-4 10 15,-5-22-1-15,-6-6-9 16,0-5 0-16,-5-1 5 16,2-1-13-16,-2 2 8 15,-5 1 0-15,-4 6-13 16,-2 9 32-16,-7 6-19 16,0 7 0-16,0 7 14 15,0 1-17-15,-11 0 3 16,-9 9 0-16,-5 15-5 15,8 4 13-15,3 6-8 16,5 0 0-16,5 1 10 16,4-4-29-16,0-3 19 0,2-1 0 15,25-7-13-15,2-12 26 16,2-6-12-16,-7-2-1 16,-4-4 16-16,-9-18-27 15,-1-5 11-15,-10-2-1 16,0-2-19-16,0 4-4 15,-8-2 24-15,-9 3 0 16,-3 6 16-16,0 8-12 16,2 10-4-16,2 2 0 15,5 0-7-15,7 16 8 16,4 4-1-16,0 0 0 16,15-6 9-16,19-2-12 15,6-5 3-15,6-7 0 16,1 0 2-16,-5-3 12 15,-5-16-14-15,-11-6 0 0,-6 2-4 16,-6-3-5-16,-5 1 9 16,-5 4 0-16,-2 2-15 15,0 6 38-15,1 6-23 16,-3 2 2-16,2 5 16 16,-2 0-30-16,0 5 12 15,0 25 0-15,0 18-20 16,0 19 29-16,-5 20-9 15,-8 24 0-15,2 9 6 16,-2 9-7-16,4-3 1 0,-3-4 0 16,4-8-6-1,-3-11 23-15,3-19-17 0,2-22 0 16,2-20-46 0,2-21-43-16,2-21-167 0,0-10-262 15</inkml:trace>
  <inkml:trace contextRef="#ctx0" brushRef="#br0" timeOffset="-207227.25">13049 12823 53 0,'0'0'707'0,"0"0"-564"15,0 0-40-15,0 0-72 16,0 0 15-16,0 0-39 0,112-65 9 15,-112 82 4-15,0 7 2 16,-12 9 33-16,-15 2 27 16,-4 6-80-16,-2-3 36 15,6-4-38-15,7-10 20 16,11-11-20-16,9-13 2 16,0-3-2-16,14-31 0 15,21-16-68-15,12-8 25 16,4-3 31-16,-1 1-36 15,-4 6 41-15,-8 4-8 16,-9 8 15-16,-9 6-5 16,-8 5 28-16,-6 11-23 0,-4 6 24 15,-2 9-8-15,0 5 51 16,0 0-66-16,0 0-1 16,0 0 0-16,0 12 9 15,-14 10-7-15,1 2 22 16,0 8-21-16,2 8 46 15,4 2-47-15,3 2 9 16,4 0-5-16,0 1 22 16,0-3-27-16,0-7-1 15,11-4 0-15,5-13-17 16,3-9 32-16,12-9-15 16,8 0 9-16,5-14 19 15,3-15-27-15,-2-5-1 16,-8-5-21-16,0 0 9 15,-6 4-26-15,-7 3 28 0,-8 6-7 16,-6 6-3-16,-5 6 14 16,-3 6-23-16,-2 4-23 15,0 4 46-15,0 0-37 16,0 0 31-16,-4 0-2 16,-3 12 11-16,1 6 3 15,3 7 1-15,3 8 17 16,0 7 49-16,0 1-55 15,11-5 35-15,14-7-37 16,4-8 18-16,4-16-19 0,5-5-9 16,5-12-8-1,3-23-53-15,4-12-153 0,6-6-261 16</inkml:trace>
  <inkml:trace contextRef="#ctx0" brushRef="#br0" timeOffset="-206405.29">14772 12548 357 0,'0'0'287'16,"0"0"-161"-16,0 0-48 16,0 0 42-16,0 0-81 0,0 0-4 15,0-10-26-15,0 1 12 16,-7-4-18-16,-4 3-3 16,-2 3 0-16,-1 0 12 15,-3 5-1-15,1 2 12 16,3 0-6-16,-3 0 0 15,3 11-6-15,1 13-11 16,2 8 0-16,7 7 46 16,3 6-35-16,0 3 31 15,0 1-20-15,7-8-1 16,9-9-12-16,-1-10-9 16,3-9 0-16,4-12 15 15,5-1 1-15,8-17-2 16,4-24-13-16,1-7 26 15,2-6-28-15,-4-2 1 0,0 0-5 16,-5 2-16-16,-6-3 4 16,-4 5 17-16,-10 4 0 15,-5 9 17-15,0 7-24 16,-6 15 7-16,-2 7 0 16,0 6 17-16,0 2 0 15,0 2-14-15,0 0-3 16,0 0 14-16,0 0-38 15,0 0 24-15,-8 7 0 16,-7 19-7-16,-3 11 30 0,3 13-23 16,1 6 0-1,1 5 24-15,7-1-17 0,1-7-7 16,3 0 0 0,2-9-1-16,0-10 18 0,0-8-17 15,2-12 0-15,22-8 10 16,12-6-31-16,11-3-57 15,11-26-155-15,-2-7-258 16</inkml:trace>
  <inkml:trace contextRef="#ctx0" brushRef="#br0" timeOffset="-205226.62">15425 12525 792 0,'0'0'169'0,"0"0"-97"15,0 0-45 1,0 0 28-16,0 0-52 0,0 0 0 15,-9-7 16-15,-4 7 3 16,-3-2-10-16,0 2 2 16,1 0-3-16,-5 0 3 15,0 17-14-15,-2 7 0 16,2 8-12-16,-1 4 30 16,6 2-18-16,4-1 0 15,2-4 16-15,2-7-23 16,7-6 7-16,0-3 0 15,0-12-8-15,0-2-23 16,14-3 31-16,8-5-2 16,7-19-9-16,4-8 3 0,4-8-25 15,0 0 3-15,-4-4 25 16,-6 6-27-16,-2 4 32 16,-8 5 0-16,-6 14 11 15,-6 4 58-15,-2 9-30 16,-3 2-9-16,0 0-21 15,0 4 8-15,-12 18-17 16,-5 7 15-16,-2 2-10 16,2 2 32-16,5-1-34 15,4-5 2-15,1 0 2 16,7-7 11-16,0-4-18 16,0-6 1-16,4-8 10 15,19-2 17-15,1 0-28 16,3-8 0-16,2-15-2 15,0-9-15-15,-2-1-11 0,-1-1 1 16,-1 2 13-16,-2 6-2 16,-6 6 16-16,-8 10 0 15,-2 6 18-15,-7 4-8 16,0 0 13-16,0 0-23 16,0 20 1-16,-12 10 4 15,-7 4 2-15,1 2-4 16,-1 0 15-16,9-1-2 15,1-6-8-15,7-5-8 16,2-5 8-16,0-7-1 16,0-4-7-16,8-8 0 0,13 0 9 15,3-3 4-15,5-17-26 16,2-6-34-16,-2-3-39 16,2-8 20-16,-4 2-74 15,0 0 38-15,-7 7 88 16,-3 6 13-16,-1 8 1 15,-9 6 36-15,-1 6-14 16,-4 2 47-16,4 0-62 16,-2 5 26-16,0 11 44 15,1 5-75-15,-3 2 42 16,2 4-27-16,-4-1-13 16,2-2 25-16,1-4-22 15,2-4-7-15,-1-6 4 16,5-4 17-16,-3-4-14 0,1-2-7 15,2 0-3-15,2 0-5 16,3-10-44-16,1-12-14 16,6-4 2-16,0-3-10 15,-1 0 62-15,3 0 9 16,-4 8 3-16,-2 3 3 16,-1 8 17-16,-6 6 34 15,-3 4 21-15,-1 0-72 16,-4 23 43-16,-2 7 20 15,0 1-27-15,0-1 26 16,0-7-64-16,0-8 14 16,0-10-15-16,0-2 21 0,0-3-21 15,0 0 5-15,0-18-3 16,0-13-4-16,10-14-28 16,3-2-5-16,5 3-9 15,2 6 14-15,2 13 26 16,1 9 4-16,2 13 0 15,1 3-22-15,-2 10 28 16,1 20-6-16,-7 5 0 16,-9-1 22-16,-9-4-45 15,0-6-23-15,-19-10-175 16,-14-10-205-16</inkml:trace>
  <inkml:trace contextRef="#ctx0" brushRef="#br0" timeOffset="-205065.72">15788 12126 1079 0,'0'0'176'16,"0"0"-170"-16,0 0-12 16,0 0-88-16,0 0-50 15,0 0-373-15</inkml:trace>
  <inkml:trace contextRef="#ctx0" brushRef="#br0" timeOffset="-204422.08">19043 13694 209 0,'0'0'378'16,"0"0"-124"-16,0 0-55 16,0 0-11-16,0 0-103 15,0 0-3-15,16-35-67 16,17 34 10-16,7-2-23 16,-1 3-2-16,-6 0-38 15,-4 0-24-15,-14 0-139 0,-8 4-61 16,-7 0-196-1</inkml:trace>
  <inkml:trace contextRef="#ctx0" brushRef="#br0" timeOffset="-204304.3">19007 13800 420 0,'0'0'311'0,"0"0"-248"16,0 0 42-16,0 0 43 15,0 0-140-15,0 0-8 16,299-26-192-16</inkml:trace>
  <inkml:trace contextRef="#ctx0" brushRef="#br0" timeOffset="-203028.16">20394 13997 462 0,'0'0'139'0,"0"0"-85"15,0 0-47-15,0 0 13 16,0 0 82-16,0 0-30 0,-60 0 39 16,60 0-83-1,0 0 5-15,0 0 19 0,4 0-48 16,19-3 52-16,15-2-43 16,15-2-12-16,10 1 27 15,8 5-28-15,5-3 0 16,4 1-6-16,7-1 27 15,10-2-21-15,15 1 0 16,9-7 11-16,14 1-18 16,10-7 7-16,11 1 0 15,-2-4-4-15,-3 3 33 16,-10 6-31-16,-6 5 2 16,-8 7 0-16,-5 0-16 15,3 0 16-15,2 0 0 16,6 0 0-16,12 5 2 0,9-1-2 15,4-4 0-15,7 0-38 16,2 0 21-16,5-16 7 16,4-2 10-16,-1-1 0 15,0 5 11-15,3 2-12 16,3 3 1-16,16 1 0 16,12-2-15-16,10 0 22 15,3 6-7-15,1-1 0 16,-8 2 15-16,-11 3-17 15,-3 0 2-15,-10 0 0 16,-1 0-17-16,2 0 20 16,-1 0-3-16,3 0 0 0,7 0 15 15,4-2-16 1,9-14 1-16,0-4 0 0,-4-2 42 16,-19 4-33-16,-21 2 7 15,-34 6-16-15,-31 5 17 16,-34 5-46-16,-33 0-12 15,-36 0-192-15,-11 0-413 16</inkml:trace>
  <inkml:trace contextRef="#ctx0" brushRef="#br0" timeOffset="-201428.52">21569 14459 92 0,'0'0'67'15,"0"0"-37"-15,0 0 19 16,0 0-14-16,0 0 34 16,0 0-35-16,0-15 42 15,0 8 45-15,0 2-37 16,0 0 34-16,0 3-21 15,0 0-34-15,0 2 23 16,0 0-67-16,0 0-16 16,0 0 9-16,0 0-1 0,0 0-11 15,0 0 0-15,0 0 20 16,0 0-37-16,0 0 17 16,0 0-11-16,0 0-6 15,-3 0 34-15,-5 0-10 16,-3 2-7-16,4 3 22 15,2 1-14-15,3-6-8 16,2 0 0-16,0 0 30 16,0 0-26-16,0 0 46 15,0 0 9-15,0-11-40 16,5-9 4-16,6 1-15 16,0 2-8-16,-5 3 6 0,-3 9 13 15,-1 2-19 1,-2 3 0-16,0 0 9 0,0 0-36 15,0 0 19-15,0 0-7 16,-11 22-6-16,-14 6 36 16,-4 7-15-16,-2 4 0 15,0 2 11-15,-1 1-20 16,9-4 9-16,4-14 0 16,9-7-9-16,7-8 27 15,3-6-19-15,0-3 1 16,0 0-10-16,22 0 10 15,11-12 11-15,10 5-5 16,-3 7-6-16,3 0 6 16,-1 30-8-16,-4 5 2 0,-7 4-9 15,-9-3-15-15,-13-2 21 16,-9-1-3-16,0-1-4 16,-29-6 2-16,-11-1 8 15,-9 0 0-15,3-4-6 16,0-7-12-16,17-5 11 15,10-9 7-15,12 0-4 16,7-9 13-16,0-17-11 16,20-6 2-16,13 1 0 15,1 5-1-15,-1 6 1 16,-4 8 0-16,0 8 0 16,-2 0-19-16,-2 4-6 15,-3 0-102-15,-9-2-111 0,-3-6-230 16</inkml:trace>
  <inkml:trace contextRef="#ctx0" brushRef="#br0" timeOffset="-201218.64">21553 14504 566 0,'0'0'258'0,"0"0"-105"16,0 0-59-16,0 0-17 15,0 0 8-15,0 0-82 16,176-82 25-16,-138 78-28 16,-5 1 5-16,-12 3-17 15,-8 0-37-15,-7 0-88 0,-6 0-148 16,0 8-254-16</inkml:trace>
  <inkml:trace contextRef="#ctx0" brushRef="#br0" timeOffset="-200674.42">22035 14490 182 0,'0'0'122'0,"0"0"-55"16,0 0 114-16,0 0-22 16,0 0-33-16,0 0 27 15,33-51-75-15,-33 49 24 16,0 2-14-16,0 0-86 15,0 0-2-15,0 0-1 16,-6 2 1-16,-13 23 3 16,-5 11 13-16,0 12-16 0,-1 8 20 15,7 2-16-15,5 0 31 16,11-6-35-16,2-8 2 16,0-9-19-16,15-14 29 15,12-12-12-15,4-9 22 16,7-9-16-16,0-26 35 15,0-14-41-15,-5-17 0 16,-8-6-1-16,-8-8 14 16,-5 4-13-16,-12 9 0 15,0 19-5-15,-2 14-9 16,-18 14 14-16,-9 14-2 16,-5 6-32-16,1 9 6 15,2 22-20-15,8 14-55 0,12 5-125 16,11-2-156-16</inkml:trace>
  <inkml:trace contextRef="#ctx0" brushRef="#br0" timeOffset="-200474.45">22481 14739 484 0,'0'0'401'0,"0"0"-177"15,0 0-67-15,0 0-104 16,0 0 0-16,0 0-53 15,11 13 0-15,-36 37-19 16,-15 13 19-16,-9 1 0 0,-9-2-4 16,5-6-46-16,12-12-7 15,24-16-164-15,17-28-345 16</inkml:trace>
  <inkml:trace contextRef="#ctx0" brushRef="#br0" timeOffset="-198933.36">22855 14377 414 0,'0'0'201'0,"0"0"-80"16,0 0 13-16,0 0-117 15,0 0 62-15,0 0-4 16,2-40-73-16,-2 40 2 16,-2 2-3-16,-16 21-1 15,-4 10 48-15,0 8-45 16,-3 11 20-16,5 8 24 16,7 2-44-16,11 0 36 15,2-12-39-15,0-6 6 16,20-13-10-16,4-12 16 15,5-10-12-15,4-9 22 0,-2 0-18 16,0-18 35-16,-6-14-39 16,-4-11 0-16,-6-7-7 15,-6-6-2-15,-4-4 9 16,-5 2 0-16,0 4 7 16,-7 4-15-16,-13 13 12 15,-1 12-4-15,2 12 57 16,-2 13-53-16,-1 0 14 15,3 0-18-15,-2 22 8 16,5 9-16-16,10 5 8 0,6 5 0 16,0 2-7-1,22-5 17-15,18-3-11 0,11-12 2 16,10-7-1-16,3-10 30 16,1-6-30-16,-7-6-17 15,-4-21 6-15,-10-5-44 16,-8-3 44-16,-10 0-8 15,-8 4 7-15,-7-1-5 16,-7 10 17-16,-1 5 0 16,-3 11 0-16,0-2 10 15,0 8-15-15,0 0 5 16,0 0-18-16,-5 8 5 16,-6 16 13-16,3 7 0 15,1 5 5-15,2 8 13 16,1-1-7-16,2 3-1 0,2-2-5 15,0 2 35-15,0-11-35 16,0-3-2-16,0-7-3 16,4-8 17-16,10-6-17 15,3-3 0-15,8-8 2 16,6 0 31-16,4-17-30 16,6-15-6-16,-1-12-11 15,-5-10-61-15,-8-4 62 16,-11-1-17-16,-11 10 28 15,-5 2-20-15,-8 8 34 16,-15 5-12-16,-4 7 44 16,0 11-32-16,2 12 19 0,3 4-31 15,0 0 12-15,6 6-9 16,7 13-3-16,7 0 0 16,2 6-3-16,0-1 8 15,20-2-7-15,16 0 2 16,10-13 0-16,10 0 14 15,2-8 0-15,-2-1-14 16,-7 0 0-16,-4-19-23 16,-6-3 2-16,-5-7-34 15,-5 1 4-15,-9 5 40 16,-9-4-2-16,-7 8 13 16,-1 7 8-16,-3 5 6 15,0 5 31-15,0 2-45 0,0 0 12 16,-16 2-26-1,-2 18 18-15,-1 6-4 0,-2 9 1 16,1 5 23-16,5 6-13 16,6-2-3-16,6 6-1 15,3-2 20-15,0-2-11 16,27-7-10-16,6-10-5 16,6-9 31-16,3-11-23 15,5-9-9-15,4-9 0 16,0-29 13-16,-3-8-2 15,-9-12-11-15,-10-6 0 16,-13 1 22-16,-14 5-31 0,-2 7 9 16,-9 6 0-1,-20 13 17-15,-9 14-3 0,-7 14-14 16,1 4 0-16,0 12-17 16,5 20-3-16,13 4-113 15,13-1-94-15,13-7-328 16</inkml:trace>
  <inkml:trace contextRef="#ctx0" brushRef="#br0" timeOffset="-198659.3">24649 14497 837 0,'0'0'283'15,"0"0"-231"-15,0 0 22 16,0 0-67-16,0 0 7 16,0 0-26-16,-37 29 33 15,10 11-21-15,-6 8 0 16,-3 6 17-16,0-2-8 16,4-2-9-16,9-4 10 15,5-9-11-15,9-11 1 16,9-14-101-16,0-12-141 15,19-12-466-15</inkml:trace>
  <inkml:trace contextRef="#ctx0" brushRef="#br0" timeOffset="-197538.58">24913 14305 882 0,'0'0'146'16,"0"0"-84"-16,0 0-41 15,0 0 34-15,0 0-28 16,0 0-24-16,-4-18 28 16,-15 18-21-16,-1 10-2 15,3 2 7-15,-2 8 2 16,4 8-4-16,4 6-13 16,6 5 0-16,5 2 7 15,0 4 11-15,0-9-18 0,5-8 0 16,8-7 20-1,0-8-28-15,4-13 8 0,2 0 0 16,1-22 16-16,3-18-16 16,-4 0 0-16,-5-6-8 15,-7 3-18-15,-7-1 9 16,0 7 9-16,-7 4 8 16,-11 8-7-16,7 11 26 15,3 5-2-15,2 9 6 16,4 0 2-16,-2 0-39 15,-3 9 14-15,5 8 0 16,2 0-12-16,0-2 27 16,7-5-15-16,22-2 0 15,8-2 19-15,6-4-23 0,1-2 4 16,-1 0-23-16,-3 0 14 16,-2-8-30-16,-1-10 39 15,0 0 0-15,-4-4-10 16,-4 1-4-16,-7 2 14 15,-6 5 0-15,-10 6 3 16,-1 3 8-16,-5 5 18 16,0 0-29-16,0 0 11 15,0 21-20-15,0 9 9 16,-11 4 0-16,2-2 16 16,2 4 5-16,7 3-9 15,0-2-12-15,0-2 24 16,2-3-17-16,12-6-7 0,-1-8 0 15,1-6-9-15,-1-6 27 16,5-6-18-16,5 0 4 16,0-18 14-16,4-17-22 15,-4-2 4-15,-8-6 0 16,-1 3-12-16,-8 2 22 16,-6-2-10-16,0 0 0 15,0 4 14-15,-8 5 1 16,-11 10-15-16,0 10 19 15,-2 11-15-15,3 0 13 16,5 0-17-16,7 7 0 16,6 6 3-16,0-1-15 0,4-1 12 15,21-3 0-15,10-4-1 16,7 0 16-16,3-4-15 16,0 0 0-16,-8 0 10 15,-3-14-36-15,-8 1 26 16,-7 1 0-16,-4 5-12 15,-6 1 24-15,0 6-12 16,0 0 0-16,-2 4-8 16,0 22-11-16,-3 8 16 15,-4 4 3-15,0 2-10 16,0 5 32-16,2-6-22 16,7 3 0-16,7-3 12 15,6-13-15-15,4-8 4 0,7-15-1 16,6-3 6-1,-3-7 21-15,-1-23-23 0,-6-10-4 16,-4-4 9-16,-10-2-10 16,-8-12 1-16,-7 3 0 15,0 1-5-15,-11 8 36 16,-16 12-31-16,-7 12 0 16,-3 13 9-16,-15 9-21 15,-10 0 12-15,-5 26-14 16,7 11-45-16,16-1-175 15,28-6-227-15</inkml:trace>
  <inkml:trace contextRef="#ctx0" brushRef="#br0" timeOffset="-166402.29">23073 12964 32 0,'27'-25'84'16,"-2"-2"-1"-16,-2 5 54 15,-6 1 59-15,-6 10-13 16,-6 3-21-16,-3 4-36 16,-2 4-26-16,0-3 1 15,0 3-70-15,0 0 47 16,0 0-41-16,0 0-30 16,0 0 17-16,0 0-20 15,0 0-4-15,0 0 0 16,-7 8-1-16,-19 15 1 15,-15 8 0-15,-5 8 7 16,-12 1-4-16,-3 5 1 0,-3-4-4 16,-1-1 1-16,3-3 30 15,4-8-28-15,13-2-3 16,14-9 5-16,16-9 2 16,7-5-4-16,8-1-3 15,0 2 0-15,0 6-10 16,18 4 10-16,20 4 2 15,14-1-2-15,10-2 44 16,5-6-28-16,-3-4-10 16,-14-2-4-16,-15-2 33 15,-17 1-42-15,-11-3 7 16,-7 0 0-16,0 3-13 0,0-3 13 16,0 0 0-16,0 0-3 15,0 0-35-15,0 0 5 16,0 0-99-16,0 0-75 15,0 0-84-15,-2-16-315 16</inkml:trace>
  <inkml:trace contextRef="#ctx0" brushRef="#br0" timeOffset="-165931.28">23486 12823 546 0,'0'0'202'0,"0"0"-115"16,0 0 6 0,0 0-15-16,0 0 26 0,0 0-78 15,17-30-18-15,-17 30-16 16,0 0 0-16,0 0 8 16,-2 12 32-16,-15 8-17 15,-8 6 46-15,-4 6-45 16,-8 3-15-16,-8 1 46 15,-2 2-38-15,-4-1 15 16,1-4-4-16,6-8-5 16,11-11 18-16,12-2-24 15,13-9-9-15,8-3 39 16,0 0-31-16,0 2-8 0,0 2 0 16,17 4 15-16,20 4-15 15,15 5 16-15,11 4-11 16,11-3 7-16,-1 2 4 15,-4-1-16-15,-9-5 0 16,-15-2 27-16,-18-4-27 16,-16-4 0-16,-9-4 0 15,-2 0-24-15,0 0 29 16,0 0-5-16,0 0 0 16,0 0-18-16,0 0 11 15,0 0-79-15,2 0-159 16,21-19-473-16</inkml:trace>
  <inkml:trace contextRef="#ctx0" brushRef="#br0" timeOffset="-164678.2">24328 12886 369 0,'0'0'239'0,"0"0"-140"16,0 0 41-16,0 0-42 15,0 0-25-15,0 0 40 16,37-77-110-16,-37 77 7 15,0 0-20-15,-17 24 18 16,-9 12-8-16,-8 7 26 16,3 3-14-16,4-4 15 15,12-6-27-15,6-8 0 16,9-5-1-16,0-6 26 16,5 0-25-16,21-2 0 15,8 1 12-15,8-2 4 16,-2 0-16-16,-5-1 0 15,-6-1-1-15,-13-3 23 16,-5 2-24-16,-9-4 2 0,-2 1-2 16,0 3-13-16,-2 1 30 15,-23 1-1-15,-4 2 5 16,-8-1 9-16,1-7-27 16,1-3-1-16,8-4-18 15,4 0-42-15,13-18-135 16,7-24-219-16</inkml:trace>
  <inkml:trace contextRef="#ctx0" brushRef="#br0" timeOffset="-164190.27">24344 12854 1007 0,'0'0'139'0,"0"0"-83"15,0 0-56-15,0 0 0 16,0 0 91-16,0 0-84 15,235-7 39-15,-165 7-46 16,-1 0 10-16,-4-12-4 16,-11-4-2-16,-11-2-4 15,-10-2 0-15,-8 0 27 16,-10 5-27-16,-9 2 31 16,-2 6-18-16,-4 4 38 15,0 3-51-15,0 0 0 16,0 0-2-16,0 0-4 0,0 3 6 15,-12 17 0 1,-9 9 8-16,2 10-14 0,3 2 14 16,3 5-8-16,3 1 0 15,8-3 18-15,2-7-27 16,0-6 9-16,6-7 0 16,15-12-20-16,1-7 34 15,5-5-14-15,7-19 14 16,3-20 11-16,-1-14-27 15,-5-3 2-15,-11 0 0 16,-9 6-12-16,-6 3 11 16,-5 12 1-16,0 10-6 15,-7 11-15-15,-10 10 1 16,-6 4 7-16,-6 2-102 0,-2 26 56 16,4 11-134-16,10 3-49 15,9-1-268-15</inkml:trace>
  <inkml:trace contextRef="#ctx0" brushRef="#br0" timeOffset="-163990.39">25343 13055 539 0,'0'0'409'0,"0"0"-202"16,0 0-101-16,0 0 62 16,0 0-134-16,0 0-7 15,25-12-27-15,-52 47 0 16,-16 15 0-16,-15 6 0 15,-1 2 4-15,1-3-21 0,8-11-26 16,19-10-67 0,20-14-6-16,11-16-156 0,20-4-261 15</inkml:trace>
  <inkml:trace contextRef="#ctx0" brushRef="#br0" timeOffset="-162862.45">25673 12761 969 0,'0'0'127'0,"0"0"-27"15,0 0-57-15,0 0 0 0,0 0-12 16,0 0-31-16,-16-23 0 16,3 40-5-16,-3 7 23 15,1 2-26-15,1 6 8 16,3 3 0-16,2 2-9 15,4 8 21-15,5-3-12 16,0-2 0-16,10-8 8 16,14-8-8-16,5-10 2 15,3-7 3-15,-3-7 14 16,-1 0 1-16,-6-19-20 16,-3-11 0-16,-7-5-77 15,-5-10 62-15,-7-2-31 16,0 1 28-16,-11 5 4 0,-9 7 10 15,0 5 4-15,2 12 6 16,5 6 17-16,4 7 26 16,4 2-41-16,5 2-7 15,0 0-1-15,0 0-11 16,5 6 11-16,13 8 26 16,4-3-7-16,5 1 7 15,2-3-26-15,5-3 0 16,1-1 18-16,3-3-1 15,-3-2-17-15,4 0 0 16,-2-2 30-16,1-15-36 16,-5 2 6-16,-4 3 0 15,-6-1-10-15,-8 7 21 16,-7 2-11-16,-6 4 0 0,-2 0 14 16,0 0-36-16,0 0 22 15,0 0-2-15,0 6-26 16,0 14 42-16,-10 2-14 15,4 4 0-15,-1 2 17 16,1-1-15-16,4 3-2 16,-1-1 0-16,3 5-9 15,0-5 24-15,0-5-15 16,5-8 0-16,12-8 21 16,6-8-16-16,-3 0-5 15,1-5 0-15,-4-21 0 16,-2-3 23-16,-6-9-23 15,-2 0 0-15,-7-2 17 0,0 1-33 16,0 5 16 0,-2 7 0-16,-9 4-6 0,3 13 38 15,4 6-23-15,4 4-9 16,0 0 32-16,0 0-47 16,0 0 15-16,0 0 0 15,0 6-26-15,2 2 33 16,16-2-7-16,11 0 0 15,5-6 27-15,6 0-22 16,0 0-5-16,0 0 0 16,-2-8-20-16,-7 1 30 15,-4-6-10-15,-7 6 0 0,-7 2 17 16,-6 3-28-16,-7 2 11 16,0 0 0-16,0 0-18 15,0 22-2 1,-15 9 20-16,-4 2 0 0,6 1 25 15,4-1-38-15,7-8 13 16,2-4 0-16,5-7-10 16,24-9 26-16,9-5-16 15,1 0 3-15,1-10 22 16,-1-17-24-16,-4-8-1 16,-6-5 0-16,-6-4-8 15,-14-2 22-15,-9 2-14 16,0 2 0-16,-12 10 11 0,-17 11-16 15,-7 12 5-15,-3 9 0 16,-9 6-11-16,6 26-53 16,9 11-79-16,13-2-116 15,20-3-385-15</inkml:trace>
  <inkml:trace contextRef="#ctx0" brushRef="#br0" timeOffset="-162639.41">27033 12862 974 0,'0'0'265'0,"0"0"-157"15,0 0-71-15,0 0 43 16,0 0-80-16,0 0 0 0,15 3-7 16,-26 32 2-16,-13 11 5 15,-8 4 0-15,3 4 10 16,5-6-27-16,3-10-37 15,13-8-119-15,8-20-66 16,0-10-474-16</inkml:trace>
  <inkml:trace contextRef="#ctx0" brushRef="#br0" timeOffset="-161918.24">27378 12726 671 0,'0'0'284'0,"0"0"-134"0,0 0-101 16,0 0 24 0,0 0-73-16,0 0 20 0,0-23-41 15,0 23 21-15,0 0 0 16,0 0 8-16,0 0 10 16,0 6 0-16,-4 14 1 15,-3 4 2-15,2 0-20 16,5 3 3-16,0-3-4 15,0-5 5-15,5-1 24 16,13-5-29-16,-2-10 0 16,1-3 8-16,-1 0-15 15,3-2 7-15,2-18 0 0,-1-9-3 16,-3-2-4 0,-7-3 7-16,-10 0 0 0,0 0 6 15,-7 5-29-15,-15 3 46 16,-5 13-22-16,7 5 23 15,5 6 3-15,3 2-19 16,12 0-8-16,0 0 12 16,0 0-28-16,0 0 16 15,12 0 0-15,17 0-4 16,6-4 37-16,7-2-50 16,5 0 17-16,0-1-54 15,0 7 45-15,-1 0-95 16,-5 0 45-16,-5 0 58 0,-10 0-34 15,-4 0 31 1,1 0 4-16,-5-5 0 0,-5 3-8 16,-2 2 13-16,-8 0-5 15,-3 0 0-15,0 0 13 16,0 2-13-16,0 16 8 16,-6 6 12-16,0 2 33 15,4 2-41-15,2-3-7 16,0-4 5-16,11-3 21 15,17-8-30-15,7-10-1 16,5 0 11-16,2 0 10 16,1-20-20-16,-8-4-1 15,-8-4 4-15,-10 0 20 16,-9 0-5-16,-8-2 10 0,0-2-25 16,-27 4 1-16,-12 6-5 15,-14 7-64-15,-9 13-6 16,-4 2-117-16,6 17-159 15</inkml:trace>
  <inkml:trace contextRef="#ctx0" brushRef="#br0" timeOffset="-161295.2">28346 12529 402 0,'0'0'215'16,"0"0"-45"-16,0 0-46 16,0 0-77-16,0 0 60 15,0 0-66-15,0-21-37 16,0 21-5-16,0 0 5 16,0 10-4-16,-10 13 0 15,-3 5 20-15,2 2-24 16,4 2 4-16,7 0 0 0,0-2 41 15,10-8-25 1,19-11-12-16,8-8 33 0,3-3-34 16,1-14 52-16,-4-18-55 15,-10-4 0-15,-12-1 9 16,-12 0 3-16,-3 5-12 16,-18 4 11-16,-23 5 22 15,-21 13-54-15,-15 10 21 16,-21 0-140-16,-16 19-203 15</inkml:trace>
  <inkml:trace contextRef="#ctx0" brushRef="#br0" timeOffset="-160291.08">22461 12908 331 0,'0'0'289'16,"0"0"-147"-16,0 0-22 15,0 0 4-15,0 0-51 16,0 0 47-16,66-75-78 16,-66 75-16-16,0 0 28 15,0 0-49-15,0 0 26 16,0 0-31-16,0 6 22 15,-17 22-22-15,-12 10 35 16,-10 16-21-16,-9 11 4 16,-12 7 5-16,-10 4-23 15,3-4 0-15,-2-9 30 16,13-12-30-16,12-10 0 0,13-17 0 16,13-8 5-16,9-10 12 15,9-6-17-15,0 0 0 16,7 2 8-16,28 1-2 15,15 4-6-15,12 3 8 16,9 2-5-16,3 5 18 16,-5 0-21-16,-9 1 0 15,-14-2 15-15,-16-6-34 16,-17-1 19-16,-10 0 0 16,-3-1-10-16,0 2-2 15,0-2 0-15,-5 0-20 16,-4-8-141-16,2 0-47 0,7-22-668 15</inkml:trace>
  <inkml:trace contextRef="#ctx0" brushRef="#br0" timeOffset="-158871.83">29605 13300 391 0,'0'0'177'16,"0"0"-114"-16,0 0 14 15,0 0 16-15,0 0-12 16,0 0-70-16,-36 16 36 16,36-16-41-16,0 0 90 15,0 0 26-15,0 0-40 16,0 0 63-16,0-14-112 0,0-8-23 15,2-2-16-15,17 0 14 16,5-3-8-16,7-2 0 16,3 3 20-16,1 2-16 15,3 6-4-15,-3 2 0 16,6 8-15-16,-3 8 32 16,6 0-17-16,-1 3 0 15,1 18 4-15,3 4-12 16,-5 8 8-16,3-3 0 15,-7-1-8-15,-2-5 22 16,-10-7-14-16,-5-4 0 16,-6-8 22-16,1-2-36 15,-1-3 14-15,3 0 0 16,4-19 4-16,0-9 23 0,-1-7-27 16,-2-4 0-16,0-1 21 15,-7 4 1-15,0 6-22 16,-3 8 4-16,-3 8-15 15,0 6 26-15,-4 8-15 16,6 0 0-16,13 4-176 16,12 12-249-16,20-4-384 15</inkml:trace>
  <inkml:trace contextRef="#ctx0" brushRef="#br0" timeOffset="-157672.37">31897 12761 93 0,'0'0'140'0,"0"0"54"15,0 0-115-15,0 0 82 16,0 0-5-16,0 0-91 16,29-96 44-16,-25 88-42 15,-2 0-30-15,0 1 54 16,-2 4-84-16,0 1 48 16,0 2-15-16,0 0-15 15,0 0 6-15,-6 0-31 16,-12 0 4-16,-5 0-3 15,-1 0-1-15,-2 14 0 16,-3 6-4-16,-1 9 10 16,-1 6-6-16,4 5 0 15,3 8 1-15,9 1-11 0,9-3 10 16,6 2 0-16,8-2-7 16,25-6 30-16,11-5-14 15,6-16-9-15,3-9 26 16,2-10 14-16,-1-6-31 15,-2-26-9 1,-6-14 5-16,-3-4 28 0,-12-7-42 16,-11 4 9-16,-15 2 0 15,-5 9-14-15,-5 4 26 16,-24 9-12-16,-9 2 0 16,-6 10 7-16,-6 8-17 15,2 9-71-15,3 0-133 16,11 6-68-16,17 4-556 0</inkml:trace>
  <inkml:trace contextRef="#ctx0" brushRef="#br0" timeOffset="-157526.45">32862 12772 250 0,'0'0'0'16</inkml:trace>
  <inkml:trace contextRef="#ctx0" brushRef="#br0" timeOffset="-153877.34">30147 11546 268 0,'0'0'180'0,"0"0"-109"16,0 0-58 0,0 0-4-16,0 0 29 0,0 0-36 15,-81 122 80-15,72-64-64 16,9 1 3-16,0-5 5 15,7-8-26-15,20-10 0 16,2-10 36-16,-2-11-16 16,-5-15 73-16,-3 0-63 15,2-19 34-15,-3-19 7 16,-1-7-68-16,-3-13 39 16,-5-4 11-16,-7-6-53 15,-2 4 32-15,0 4-32 0,0 16 0 16,-9 16-22-16,-4 12-7 15,0 16 23-15,-6 0-98 16,0 14-158-16,3 16 15 16,9 0-145-16</inkml:trace>
  <inkml:trace contextRef="#ctx0" brushRef="#br0" timeOffset="-153724.25">30713 11572 808 0,'0'0'151'16,"0"0"-45"-16,0 0-79 16,0 0-27-16,0 0-22 15,0 0-2-15,-12-38-179 16,12 44-257-16</inkml:trace>
  <inkml:trace contextRef="#ctx0" brushRef="#br0" timeOffset="-153576.58">31096 11468 455 0,'0'0'323'0,"0"0"-194"15,0 0-129-15,0 0-4 16,0 0-27-16,0 0-34 16,0 6-20-16,0 5-272 0</inkml:trace>
  <inkml:trace contextRef="#ctx0" brushRef="#br0" timeOffset="-153434.4">31384 11400 657 0,'0'0'288'0,"0"0"-155"16,0 0-110-16,0 0 15 16,0 0-38-16,0 0-46 15,33-31-162-15,-10 38-268 16</inkml:trace>
  <inkml:trace contextRef="#ctx0" brushRef="#br0" timeOffset="-153289.48">31939 11318 791 0,'0'0'270'0,"0"0"-182"0,0 0-88 15,0 0-19-15,0 0-32 16,0 0-252-16,2-22-278 15</inkml:trace>
  <inkml:trace contextRef="#ctx0" brushRef="#br0" timeOffset="-153158.55">32356 11229 883 0,'0'0'219'16,"0"0"-219"-16,0 0-25 15,0 0-213-15,0 0-115 0</inkml:trace>
  <inkml:trace contextRef="#ctx0" brushRef="#br0" timeOffset="-151776.67">30403 12123 11 0,'0'0'33'0,"0"0"38"16,0 0 3-16,0 0-37 0,0 0 87 15,0 0-7 1,-312 0-46-16,287 0 57 0,10 0-78 15,10 0-11-15,5 0 30 16,0 0-51-16,5 0 14 16,32 0-10-16,24 0 30 15,26 0-2-15,29 0-50 16,31 0 2-16,22 0 13 16,28 0 4-16,23 0-19 15,10 0 0-15,8 6 19 16,-8 1-27-16,-18 0 8 15,-25 1 0-15,-29-4-2 16,-30 1 30-16,-33-3-26 16,-26-2 82-16,-31 0-14 15,-18 0 43-15,-11 0-74 0,-9 0 7 16,0 0 36 0,0 1-78-16,0 2 35 0,0-3-39 15,0 2 28-15,0-2-57 16,0 4 29-16,0 6-123 15,-23-1-149-15,-8 4-198 16</inkml:trace>
  <inkml:trace contextRef="#ctx0" brushRef="#br0" timeOffset="-150472.58">29679 11277 334 0,'0'0'195'16,"0"0"-73"-16,0 0-122 16,0 0 33-16,0 0 66 15,0 0-71-15,100-12 97 0,0 12-116 16,41 0-1-16,39 0 15 16,39-4-23-16,28 0 0 15,23 2 5-15,2 2 26 16,-3 0-48-16,-15 0 17 15,-28 0-78-15,-19 0 76 16,-29 0-17-16,-31-9 19 16,-31 2 35-16,-37 1-26 15,-35-1 34-15,-26 7-23 16,-14-3-12-16,-4 3 66 16,0-2-69-16,0 2-3 15,0 0 10-15,0 0-2 0,0 0-20 16,0 0-63-16,0 0-34 15,0 0 39-15,0 0-55 16,0 0 115-16,0 0-6 16,0 0 28-16,0-4 17 15,0-2-31-15,0-2 0 16,0-2 32-16,3-1-23 16,3 0-3-16,3-3-6 15,0 2 23-15,-2 0-23 16,-5 4 0-16,-2 5 10 15,0-2 60-15,0 3-57 16,0 2 16-16,0 0-7 16,0 0-11-16,0 0 11 0,0 0-22 15,0 0 6 1,0 0-10-16,0 0 4 0,0 0 0 16,0 0-2-16,0 12-34 15,0 26 36-15,0 23 0 16,-4 27 10-16,-7 17-10 15,1 10 3-15,8 1-3 16,0-5 0-16,2-12 27 16,0-6-25-16,0-12 10 15,0-15-8-15,-7-15 51 16,-1-11-46-16,0-9 7 16,2-9-6-16,4-10 24 15,2-4-33-15,0-6-1 16,0-1 0-16,0 2 8 0,0-1 4 15,0-1-12-15,0-1 11 16,0 3 15-16,-9 0-40 16,-14 0 14-16,-21 5 0 15,-36 4-20-15,-36-6-191 16,-40-4-487-16</inkml:trace>
  <inkml:trace contextRef="#ctx0" brushRef="#br0" timeOffset="-149843.08">29754 11257 223 0,'0'0'108'15,"0"0"-63"-15,0 0 54 16,0 0-9-16,0 0-35 16,0 0-22-16,-17-22-33 15,17 33-15-15,0 24 12 16,0 31 3-16,0 19 106 16,0 21-35-16,2 10-30 0,7 5 21 15,1 2-61-15,-2-6 22 16,-2-15-13-16,-1-18 19 15,-5-19-26-15,2-19-3 16,0-14 0-16,-2-12-3 16,0-12 2-16,0-4-25 15,0-4-30-15,0 0-85 16,0 0-37-16,0-2-241 16</inkml:trace>
  <inkml:trace contextRef="#ctx0" brushRef="#br0" timeOffset="-149684.24">29750 12334 184 0,'0'0'130'0,"0"0"12"0,0 0 10 16,0 0 53-16,0 0-63 15,0 0-37-15,-9-26-2 16,36 23-94-16,11 0-2 16,15 3 1-16,18 0-8 15,16 0-118-15,11 0-293 16</inkml:trace>
  <inkml:trace contextRef="#ctx0" brushRef="#br0" timeOffset="-148640.4">21774 13816 29 0,'0'0'45'0,"0"0"-33"0,0 0-12 16,0 0-72-16</inkml:trace>
  <inkml:trace contextRef="#ctx0" brushRef="#br0" timeOffset="-145755.24">20401 13922 42 0,'0'0'48'0,"0"0"15"15,0 0-15 1,0 0-21-16,0 0 11 16,0 0-36-16,-248 112 5 0,215-89-7 15,2-4 21-15,2 6-18 16,0-1 16-16,0 5-1 15,-2 4 44-15,-1 6-51 16,3 5 13-16,7 2-3 16,5-3-8-16,5 3 0 15,8 4-11-15,1 7 0 16,3 6 16-16,0 0-15 16,0 3-3-16,7 0 3 0,9-6 23 15,5-3-29 1,4-8 3-16,2-6 0 0,2-2-13 15,2 0 26-15,0-5-13 16,5 4 0-16,-1-2 13 16,2-1-23-16,1-2 10 15,1 2 0-15,4-5 7 16,1-2-2-16,6 2-5 16,4-2 0-16,1-2 12 15,3 0-18-15,0-5 6 16,-2-2 0-16,-5-3-1 15,0-1 9-15,5-3-8 16,4-6 0-16,6-3 7 16,13 0-12-16,6-5 5 15,8 0 0-15,3 0 0 0,-2 4 7 16,-7 1-7-16,-5 4 0 16,-6-6-1-16,-2 2-10 15,1-3 6-15,-2 0 5 16,4-2-14-16,1 0 22 15,2 0-8-15,7 0 0 16,4 0 6-16,-2 0 11 16,-2 0-17-16,-11 0 0 15,-4 0 0-15,-4 0 6 16,3 6-6-16,4-2 0 16,2-4 15-16,4 0-17 15,1 0 4-15,0 0 10 16,10 0 23-16,4-10-30 0,6-2 17 15,8-1 39-15,-1 3-56 16,2 1 31-16,-4 5-36 16,-2-1 0-16,-3 1 18 15,-2 1-13-15,-7 1-5 16,-9-3 0-16,-1 1 7 16,-3 0-7-16,4-2 0 15,5-2 0-15,8-1 29 16,1-4-28-16,0-1 30 15,4 2 9-15,1 2-37 16,-1-2 43-16,-2 7-46 16,-1 0 1-16,-3-2 9 15,-1 2 1-15,8 3-11 16,2-5 0-16,1-2 15 0,6-2-21 16,-2-1 6-1,5 3 0-15,3-5-3 0,5 0 20 16,-1 5-17-16,-3-3 0 15,-1 3 19-15,-4-3-21 16,-10 2 2-16,-5-5 0 16,-6 3-11-16,3-1 26 15,4-1-15-15,8 0 0 16,0-7 9-16,2 6-14 16,-8-2 5-16,-4 3 0 15,-4 0-7-15,-4-4 14 16,-2 3-7-16,-3-4 0 0,0 4 15 15,-3-2-19-15,-4-1 4 16,0 0 0-16,-2 4-9 16,2 0 19-16,-5 2-10 15,1-2 9-15,2 5 1 16,0-3 23-16,-1 3-33 16,-5-5 0-16,-5-2-4 15,-9-4 18-15,-12-2-14 16,-9-1 0-16,-4-4 24 15,-2-2-15-15,-2 0-9 16,2-2 3-16,-2 5-7 16,-7 1 15-16,-4-2-11 15,-2-1 0-15,-6 0 18 0,-1-2-11 16,-5 0-2 0,-2 0-3-16,0 0-4 0,0 2 20 15,0 0-18-15,0 3 0 16,0 4 13-16,0-2-16 15,0 1 3-15,0 2 0 16,0-5-6-16,0 4 21 16,0-3-15-16,-2 2 0 15,-9-2 21-15,-3-1-18 16,1 8-3-16,-1 0 0 16,5 3 4-16,1 7 8 15,-2-1-12-15,4-1 0 16,-5 4 21-16,-5-3-28 15,-4 0 7-15,-4-3 0 0,-10-3-19 16,-11 1 36-16,-5-3-17 16,-4-1 0-16,2 2 11 15,8-2-21-15,3 3 10 16,4 2 0-16,3 2-13 16,5 0 29-16,3 0-16 15,-1 0 0-15,-2 2 8 16,-9 0-14-16,-2 1 6 15,-3-2 0-15,1 3-11 16,0 2 17-16,2-4-6 16,-2 3 0-16,-1 0 10 0,1-4-18 15,2 4 8 1,-3-2 0-16,3 2-4 16,0 1 11-16,2 2-7 15,0 0 0-15,-2 0 12 0,0 2-20 16,-3 0 8-16,-1 0 0 15,-3 0-11-15,-1 0 17 16,-2 0-6-16,1 0 0 16,-4 0 13-16,-1 0-24 15,1 0 11-15,-5 0 0 16,-3 0-3-16,-1 0 12 16,0 0-9-16,-1 0 0 15,3 0 8-15,0-5-25 16,2 2 17-16,-2-3 0 0,-1 1-6 15,-7 4 20-15,-3-1-14 16,-6 0 0-16,-3 0 3 16,2 0-15-16,0-1 12 15,2-2 0-15,0 1-7 16,5 1 28-16,5 2-21 16,-2-3 0-16,5 1 4 15,3 3-19-15,5-1 15 16,2 1 0-16,-1 0-3 15,-4 0 25-15,-7 0-24 16,-6 0 2-16,-7 0 0 16,-5 0-10-16,-1 0 10 15,-3 0 0-15,2 0-4 0,0 0 14 16,3-2-10-16,4-4 0 16,2-2 0-16,1-2-10 15,0-1 10-15,4 4 0 16,3-2-1-16,5 5 19 15,1 1-25-15,-1 1 7 16,1 2 0-16,-8 0-9 16,1 0 10-16,-2 0-1 15,0 0 0-15,-5 0 21 16,-2 0-23-16,-4 0 2 16,-3 0 0-16,-4 0-18 15,4 0 22-15,4 0-4 16,4-5 0-16,3 1 14 0,-4-1-15 15,0 0 1-15,-2 0 0 16,-3 1-19-16,1-2 24 16,2 2-5-16,-1 0 0 15,3 0 13-15,-2 1-15 16,0 2 2-16,-1 1 0 16,2 0-8-16,-2 0 8 15,8 0 0-15,1 0 0 16,1 0 20-16,0 0-24 15,-1 0 4-15,1 0 0 16,-5 1-20-16,3 6 27 16,2-2-7-16,-1 4 0 15,5-4 12-15,-2-1-19 16,2 1 7-16,-2-1 0 0,0-3-15 16,0 1 21-1,2 3-6-15,0-3 0 0,4-2 18 16,3 2-21-16,-2 0 3 15,-1-1 0-15,1 3-16 16,-5 0 21-16,5 3-5 16,2-2 0-16,6 0 16 15,6-5-19-15,0 0 3 16,6 0 0-16,4 0-11 16,2 0 15-16,5 2-4 15,6 0 0-15,6 1 15 16,7-1-25-16,1 1 10 0,3-3 0 15,-2 2-18-15,1 0 31 16,3 2-13-16,-3 0 0 16,2-2 9-16,-4 2-19 15,0-2 10-15,2 2 0 16,-2 0-13-16,2 0 21 16,2-2-8-16,0 0 0 15,-1 3 19-15,1 0-28 16,-2-1 9-16,4-2 0 15,1-1-21-15,2 1 29 16,2 1-8-16,-2-3 0 16,2 0 17-16,0 0-19 15,0 0 2-15,0 0 0 0,0 0 27 16,0 0-8-16,-2 0-17 16,-1 0-2-16,-1 4 15 15,-8 1-15-15,-5 6 0 16,-12 5 5-16,-16 16-15 15,-22 13 18-15,-22 26-11 16,-25 22 3-16,-13 11-211 16,0-6-651-16</inkml:trace>
  <inkml:trace contextRef="#ctx0" brushRef="#br0" timeOffset="-144570.58">22483 12721 686 0,'0'0'202'15,"0"0"-155"-15,0 0 56 16,0 0-24-16,0 0-70 15,0 0 49-15,0 0-58 16,0 0 0-16,0 0-15 16,0 0 35-16,0 0-20 15,0 0 22-15,11-16-16 16,18-16 141-16,13-16-147 16,26-16 0-16,21-10-7 15,15-13 21-15,19-11-24 16,4-15 10-16,-1-7-12 15,-3-2-7-15,-11 9 19 0,-17 16 0 16,-26 28-3-16,-26 25 23 16,-22 21-20-16,-15 18 0 15,-6 5 17-15,0 0-30 16,0 0 13-16,0 0-1 16,0 0-23-16,0 0 15 15,0 0 9-15,0 0 0 16,0 0 15-16,0 0-26 15,0 0 11-15,0 0-4 16,0 0-11-16,-14 0 21 16,-7 0-6-16,-11 0 0 15,-2 0 15-15,6 0-15 16,3 0 0-16,9 0 0 0,8 0-3 16,6 0 36-1,2-4-32-15,0-4-1 0,6-8 13 16,19 0-6-16,6-2-7 15,0 4 0-15,0 11-5 16,-10 3 11-16,-4 1-12 16,-5 31 6-16,-10 12-4 15,-2 14-26-15,-12 7 30 16,-26 3 0-16,-11 2 0 16,1-4-2-16,5-8-108 0,19-22-324 15</inkml:trace>
  <inkml:trace contextRef="#ctx0" brushRef="#br0" timeOffset="-135150.02">5802 13351 585 0,'0'0'123'0,"0"0"-30"16,0 0-24-16,0 0-53 15,0 0 24-15,0 0-14 16,0 0-9-16,76-162 53 16,-76 157-50-16,0 5 8 0,0 0-5 15,0 0-7 1,-9 0 32-16,-21 10-48 0,-14 17 17 16,-9 8-20-16,-5 6 3 15,4 1 0 1,10-2-6-16,10-6 18 0,14-10-12 15,11-4 0-15,9-6-9 16,0 0-10-16,21 4 17 16,12 2 2-16,7 4 0 15,2 0 30-15,-3 2-29 16,-10 3-1-16,-10-1 3 16,-7 0-19-16,-10-1 16 15,-2 2 0-15,-2 3 0 16,-29 3 2-16,-10 8-2 0,-10-1 1 15,-5 2 11-15,0-3 1 16,5-8-13-16,7-4 0 16,15-11-5-16,10-11 26 15,15-3-21-15,4-4 6 16,0 0-1-16,2 0 42 16,25-11-13-16,9-7-24 15,4 2-10-15,-2 3 15 16,-9 11-20-16,-2 2 5 15,-5 5-9-15,-2 27-6 16,-4 8-2-16,-3 18 17 16,-7 20-13-16,-6 19 30 15,0 17-18-15,-8 20 1 0,-19 6 0 16,-4 7 3-16,-3-13-1 16,5-14-2-16,5-12 12 15,3-5-3-15,8-13 12 16,9-12-10-16,4-10 5 15,0-9 37-15,0-9-51 16,11-2 25-16,3-12-17 16,-3-6 6-16,-5-8-3 15,-2-3-12-15,-4-14 1 16,0 3 20-16,0-8-11 16,0 0 3-16,0 4 15 15,0-4-24-15,0 0 19 16,0 0-24-16,0 0 0 0,0 0-8 15,8 0-88-15,7-12-208 16</inkml:trace>
  <inkml:trace contextRef="#ctx0" brushRef="#br0" timeOffset="-133914.45">17890 12455 416 0,'0'0'111'0,"0"0"-63"16,0 0-48-16,0 0 0 16,0 0 33-16,0 0-17 15,311-179 37-15,-258 175 8 16,-10 4-51-16,-14 0 10 16,-14 10-20-16,-11 16-30 15,-4 10 17-15,0 15 26 0,-13 11 32 16,-14 18 28-1,-6 14-61-15,-5 14 37 0,0 18-11 16,0 11-16-16,11 6 41 16,10-1-60-16,13-14 33 15,4-16-23-15,0-20 7 16,23-22-23-16,8-21 3 16,4-20 0-16,2-12 36 15,5-13-35-15,8-4 38 16,-4 0-25-16,-1-18 7 15,-7-2-8-15,-9 0-13 16,-11 2 0-16,-5 4-1 16,-9 2 8-16,-4 6-7 0,0-1 0 15,0 4 23 1,0 1-24-16,-10 2 1 0,-6 0 0 16,-2 0-5-16,-2 5 14 15,5 16-9-15,-3 3 0 16,-1 12 1-16,2 15-17 15,1 15 16-15,1 18 0 16,-3 22-10-16,-5 13 27 16,-6 20-17-16,-2 18 0 15,-2 3 6-15,-1 2-19 16,7-1 13-16,0-11 0 16,4-7-3-16,-2-12 19 0,2-7-16 15,-1-12 0 1,-3-19 9-16,5-8 21 0,-2-8-23 15,3-15 14-15,2-12 24 16,3-14-40-16,3-14 39 16,3-10-20-16,6-6-8 15,2-6 28-15,0 0-44 16,-3 0 13-16,-3 0-4 16,-6 0 14-16,-4-14-29 15,0-5 6-15,2 3-46 16,1 3-3-16,9 3-136 15,6-4-234-15</inkml:trace>
  <inkml:trace contextRef="#ctx0" brushRef="#br0" timeOffset="-133761.52">18372 15945 985 0,'0'0'134'0,"0"0"-134"16,0 0-93-16,0 0-366 16</inkml:trace>
  <inkml:trace contextRef="#ctx0" brushRef="#br0" timeOffset="-124154.2">11043 16895 362 0,'0'0'113'0,"0"0"-113"15,0 0-68-15,0 0-286 16</inkml:trace>
  <inkml:trace contextRef="#ctx0" brushRef="#br0" timeOffset="-121456.7">13666 16369 203 0,'0'0'177'0,"0"0"-86"16,0 0 66-16,0 0-62 15,0 0 7-15,0 0-21 16,0-18-36-16,0 15 25 16,0 1-38-16,0 2 12 15,0-3 33-15,0-1-68 0,0-3 47 16,0 5-16-16,0 2-24 15,0 0 47-15,0 0-61 16,0 0-2-16,0 0 0 16,0 0-5-16,0 9 5 15,-2 22-7-15,-4 22 7 16,-3 23 7-16,-3 11 3 16,4 10-10-16,-1 4 19 15,-1-7 5-15,4-8-16 16,2-16 2-16,-1-15 3 15,1-11-7-15,2-16-6 16,0-12 0-16,2-7 1 0,0 0 10 16,0-9-22-1,0 0-30-15,0 0-63 0,0-12 43 16,2-20-113-16,11-16-140 16,5-10-151-16</inkml:trace>
  <inkml:trace contextRef="#ctx0" brushRef="#br0" timeOffset="-121185.04">13693 16517 449 0,'0'0'289'0,"0"0"-154"15,0 0-56-15,0 0 26 16,0 0-61-16,0 0 12 16,50-192 2-16,-15 174-46 15,5-1 5-15,3 12-17 16,-6 7 6-16,-8 0-18 0,-9 0 12 15,-8 17-6-15,-12 14-9 16,0 5 15-16,-9 8 14 16,-25 2-14-16,-8 2 13 15,-6-2-6-15,0 3-3 16,1-6-4-16,7-2 0 16,9-5-139-16,8-9-22 15,12-5-131-15,11-10-178 16</inkml:trace>
  <inkml:trace contextRef="#ctx0" brushRef="#br0" timeOffset="-118618.74">13865 16874 68 0,'0'0'294'16,"0"0"-127"-16,0 0-110 15,0 0 16-15,0 0 93 16,0 0-117-16,46-66 9 15,-41 52 13-15,0-1-29 16,-5-1 40-16,2 6-38 16,-2 6-17-16,0-1 54 15,0 5-69-15,0 0 17 16,0 0-29-16,0 0 5 16,0 0-13-16,0 0-6 15,0 5 14-15,0 13 9 0,0 5-6 16,-9-2-3-16,-2 5 0 15,4 3 18-15,1-3-15 16,6 0-3-16,0-8 0 16,0 0 3-16,4-8 4 15,11-1-7-15,3-2 5 16,2-7 4-16,2 0 27 16,-1 0-30-16,-4-4 1 15,-1-8 11-15,-5-2-17 16,-4-7-1-16,-4-8 0 15,-3 3 4-15,0-6-15 16,-3-2 8-16,-13 5 3 0,-4 8-16 16,1 3 21-16,-2 6-5 15,-1 10 0-15,0 2 14 16,-3 0-23-16,5 18 9 16,3 5 0-16,5 4-18 15,10 4 20-15,2-4-2 16,0-1 0-16,18-9 16 15,13 3-3-15,9-11-1 16,4-1-11-16,-1-8 29 16,-1 0-25-16,-3 0-5 15,-6-3 0-15,-4-16 24 16,-5 1-24-16,-6-8 0 16,-5 2 1-16,-1 2-7 15,-4 0 14-15,1 3-8 16,-4 7 0-16,-3 3 20 0,1 4-26 15,-3 5 6-15,0 0 0 16,0 0-13-16,0 0 1 16,0 0 12-16,0 0-1 15,0 10 2-15,0 11-10 16,-12 3 9-16,1 2 0 16,-3 0-3-16,3 2 14 15,3-1-11-15,-1-6 0 16,4 1 10-16,0-4-10 15,3-4 0-15,2 0 0 16,0-6-11-16,0-4 18 16,0 2-7-16,0-6 0 0,9 0 19 15,9 0-20 1,7 0 1-16,4-10 0 0,4-15-1 16,0-1 10-16,1-3-9 15,-1 3 0-15,-2-6 23 16,3 0-33-16,-1-2 10 15,4-2 0-15,-2 8-12 16,-4 5 27-16,-6 11-15 16,-8 7 0-16,-1 5-2 15,1 0-8-15,0 0 10 16,-2 14 0-16,-1 8-21 16,-6 5 25-16,-3 0-4 15,-5-1 0-15,0 2 11 0,0-7-17 16,-25 2 6-16,-1 0 0 15,-5-2 2-15,2-7 10 16,6-10-12-16,3-4 0 16,7 0 13-16,-1 0-14 15,5-13 1-15,5-4 0 16,2-1 0-16,2 0 20 16,0 4-20-16,0 2 0 15,0 6 20-15,0-2-3 16,0 8-17-16,0 0 0 15,0 0-13-15,0 0 21 16,2 0-8-16,0 0 0 0,2 12 7 16,3 6-17-1,-1 4 10-15,4-2 0 0,-1 1-8 16,1-8 22-16,6 1-14 16,1-9 0-16,4-5 13 15,8 0-14-15,2 0 1 16,5-15 0-16,-3-11-5 15,-4-6 24-15,-4 1-19 16,-5-1 0-16,-1 3 1 16,-7 0-10-16,-1 12 9 15,1 0 0-15,-5 12-14 16,-3 1 22-16,0 4-8 16,0 0 0-16,6 0 0 15,-1 17-15-15,-3 9 15 16,-4 6 0-16,-2 1-16 0,0 1 25 15,0-2-9-15,-15-1 0 16,-5-4 8-16,-3-8-16 16,6-7 8-16,3-3 0 15,3-9-20-15,5 0 40 16,-2 0-20-16,4-14 0 16,0-12 20-16,4-1-23 15,0 1 3-15,0 3 0 16,0 9-8-16,0 5 24 15,0 6-16-15,0 3 0 16,0 0 18-16,0 0-34 16,0 0 16-16,0 0 0 15,0 17-16-15,0 10 27 0,0-1-11 16,2 2 0-16,0-5 16 16,6-2-25-16,0-3 9 15,1-4 0-15,5-6-11 16,1-4 27-16,5-4-16 15,5 0 0-15,1 0 11 16,3-18-13-16,0-4 2 16,-4-3 0-16,-1-4-8 15,-3 3 4-15,-4-4 4 16,1 6 0-16,2 6 7 16,-2 0-14-16,0 6 7 15,-7 2 0-15,-5 6-12 0,-1 4 15 16,-5 0-3-16,0 0 0 15,0 0-4-15,0 9-10 16,0 14 14-16,0-2 0 16,2 5-11-16,3-6 24 15,-1-3-13-15,5 1 0 16,0-7 17-16,2-4-28 16,0-2 11-16,5-5 0 15,-1 0-6-15,4 0 24 16,0-9-18-16,1-9 0 15,-1-10 11-15,-2 2-29 16,-3-6 18-16,-6 2 0 0,-1-6-14 16,-7 4 13-16,0 1 1 15,0 9 0-15,-13 8 12 16,1 5-17-16,-1 9 5 16,-5 0 0-16,-1 0-13 15,-4 9 19-15,-2 14-6 16,5-1 0-16,5 0 11 15,-1 6-22-15,9-7 11 16,1 5 0-16,6-7-11 16,0-1 13-16,0-9-2 15,0-4 0-15,6-1 10 16,6-4-31-16,1 0 21 16,5 0 0-16,6 0 3 15,5-18 16-15,8-4-19 16,0-8 0-16,-1 2-8 0,-3-4-9 15,2 1 17-15,-3 5 0 16,-5 7-12-16,-5 6 21 16,-9 10-9-16,-3 3 0 15,-2 0 14-15,-1 3-32 16,-1 23 21-16,-1 11-3 16,-5-1 12-16,0 3 11 15,0-6-23-15,0-3 0 16,0-12 9-16,-7 0-15 15,3-10 6-15,2-2 0 0,2-6-4 16,0 0 25 0,0 0-20-16,0-6-1 15,4-17 4-15,14-6-21 0,-1-3 12 16,2 0 5-16,1-3-14 16,-3 8 14-16,2 1 0 15,-4 3 0-15,3 9 3 16,-5 0-15-16,-1 10 12 15,-4 4 0-15,-1 0-2 16,-1 0 13-16,4 18-11 16,-2 9 0-16,3 0 13 15,1 4 4-15,1-3-14 16,3-7-3-16,-3-2 0 16,1-7 20-16,-1-6-20 15,0-6 0-15,3 0 0 0,6 0 11 16,0-23-11-1,0-4-3-15,-5-9 1 0,-5-5-57 16,-5-3 1-16,-7-6-148 16,0-2-133-16,-15-3-559 15</inkml:trace>
  <inkml:trace contextRef="#ctx0" brushRef="#br0" timeOffset="-118335.7">15421 16272 326 0,'0'0'610'0,"0"0"-553"16,0 0-24-1,0 0 4-15,0 0 29 0,0 0 3 16,18 98-49-16,11-98 48 16,-1 0-34-16,-3-5-27 15,-9-17 20-15,-7-1-17 16,-9 1-10-16,0 5 8 15,0 6 12-15,0 3 6 16,-11 8-26-16,-10 0 9 16,-3 14-21-16,-8 21 12 15,-1 2 0-15,4 12 0 16,14-1-128-16,15-12-95 16,19-9-409-16</inkml:trace>
  <inkml:trace contextRef="#ctx0" brushRef="#br0" timeOffset="-116566.7">16858 16656 487 0,'0'0'169'16,"0"0"-85"-16,0 0-71 16,0 0-2-16,0 0 62 15,0 0-28-15,27-5 42 16,-27 1 13-16,0-2-37 16,0-8 18-16,0 2-78 15,-6-2 20-15,-9 2-7 0,-2 6-3 16,-1 2 10-1,3 4-23-15,-7 0 3 0,4 0 7 16,-2 8 0-16,-3 17-10 16,6 4 18-16,1 7-9 15,5 1 25-15,4-2-19 16,7 0-14-16,0-8 17 16,0-1-11-16,9-11-7 15,11-7 0-15,2-2 17 16,5-6-6-16,2-10 0 15,5-16-9-15,-3-18 11 16,-2-2-13-16,-2-11 0 0,-5-2 0 16,0 1-13-16,-4 0 2 15,-2 0 11-15,-3 9 0 16,-4 4-2-16,0 9 24 16,0 11-22-16,-3 11 19 15,-3 9-11-15,-1 5 16 16,-2 0-24-16,0 0 0 15,0 0-21-15,2 5 17 16,-2 9 4-16,2 11 0 16,-2 1 14-16,0 3-12 15,0 7-2-15,0 2 0 16,-13 2-6-16,-3 2 21 16,3-2-15-16,2 1 0 15,4-2 14-15,5-4-21 16,2-3 7-16,0-1 0 0,0-4-4 15,14-5 19-15,1-9-15 16,1 1 0-16,-1-5 14 16,1-6-28-16,-1-3 14 15,5 0 0-15,1 0 13 16,0-7-2-16,4-15-11 16,0-2 0-16,-3-2-10 15,-4-6 0-15,-2 5 10 16,-3-2 0-16,-4 4-22 15,0 4 35-15,-7 9-13 16,0 1 0-16,0 8 9 16,-2 3-23-16,0 0 14 0,0 0-23 15,0 3 13-15,0 20-4 16,0 4 14-16,0 4 0 16,0 1 18-16,0-1-20 15,0 3 2-15,0-2 0 16,0-1 2-16,0-13 17 15,0-9-19-15,0-4 0 16,5-5 15-16,9 0-10 16,7-18-2-16,8-13 0 15,2-4 5-15,6-6 2 16,3 1-10-16,2 1 0 16,3-2-6-16,-1 13-6 15,-3 2 12-15,-10 17 0 0,-7 4-18 16,-6 5 16-1,-5 0 2-15,-8 18 0 0,-5 10-14 16,0 6 7-16,-10-2 7 16,-11 0 0-16,-6-1 6 15,-4-5 5-15,0-9-11 16,2-2 0-16,8-7 13 16,3-8-7-16,7 0-6 15,5-12 0-15,1-15 3 16,5 4 9-16,0-3-12 15,0 7 0-15,0 1 14 16,7 4 9-16,1 10-23 0,-3 1 0 16,2 3 5-16,-2 0 6 15,-1 0-11-15,0 14 0 16,-2 2 11-16,3 7-20 16,-1 4 9-16,0-1 0 15,4-2-8-15,3-2 19 16,-1-8-11-16,9-2 0 15,3-9 16-15,5-3-18 16,4 0 2-16,5-3 0 16,1-20-4-16,1-9 4 15,-2-7-1-15,-8-6-3 16,-3-5-14-16,-7 3 2 16,-2-4 10-16,-5 3 6 15,0 4-8-15,-2 4 19 16,0 3-11-16,0 7 9 0,0 7 2 15,-2 9 9-15,-5 10-20 16,0-1 0-16,-2 5-7 16,0 0 11-16,0 0-4 15,0 5 0-15,0 17-1 16,-9 5-12-16,-4 9 13 16,-3 8 0-16,3 1-7 15,0 3 25-15,3 6-18 16,4-4 0-16,6-1 11 15,0-8-12-15,0-2 1 16,0-17 0-16,13-4-12 16,1-9 24-16,1-9-12 0,3 0 0 15,2 0 3 1,0-9-12-16,-4-17-30 0,-8-6-59 16,-5-3-94-16,-3-4-240 15,0-4-417-15</inkml:trace>
  <inkml:trace contextRef="#ctx0" brushRef="#br0" timeOffset="-116397.65">17869 16535 459 0,'0'0'401'0,"0"0"-206"15,0 0-142-15,0 0 55 16,0 0 5-16,0 0-16 16,131 12-24-16,-69-12-70 15,3-12 16-15,-11-3-19 0,-12 3-3 16,-16 3-12-1,-21-5-89-15,-5-4-91 0,-15 6-145 16</inkml:trace>
  <inkml:trace contextRef="#ctx0" brushRef="#br0" timeOffset="-116241.74">17202 16495 972 0,'0'0'238'0,"0"0"-235"16,0 0 16-16,0 0-38 0,0 0-1 16,0 0-220-1,236 0-436-15</inkml:trace>
  <inkml:trace contextRef="#ctx0" brushRef="#br0" timeOffset="-115617.9">18450 16329 378 0,'0'0'409'0,"0"0"-193"16,0 0-120-16,0 0 11 16,0 0-36-16,0 0-62 15,34-57 48-15,-34 57-57 16,0 9 0-16,0 8 3 15,0 10 8-15,0-4 13 0,-2 4-24 16,-3-1 15 0,1-4-11-16,-1-4-3 0,0-4-1 15,5-7 0-15,0-2 23 16,0-5-23-16,0 0 0 16,0 0 5-16,10-17 17 15,7-6-22-15,1-3-16 16,0-10-1-16,-4 1-19 15,1 3 36-15,3 0 0 16,1 1 1-16,2 8-11 16,-3 11 28-16,-3 3-16 15,-3 9 4-15,-1 0 13 16,-3 13-19-16,2 18 15 16,-4 6-11-16,1 7 50 15,-1 1-53-15,-1-2 24 0,2-2-19 16,-3-5 18-16,1-9-22 15,-3-10-2-15,7-11-20 16,7-6-6-16,10-2-95 16,10-28-111-16,6-14-401 15</inkml:trace>
  <inkml:trace contextRef="#ctx0" brushRef="#br0" timeOffset="-115513.98">19206 16112 955 0,'0'0'385'16,"0"0"-305"-16,0 0-23 15,0 0-57-15,0 0-32 16,0 0-96-16,-64 26-311 0</inkml:trace>
  <inkml:trace contextRef="#ctx0" brushRef="#br0" timeOffset="-114698.81">14656 17343 542 0,'0'0'255'0,"0"0"-196"16,0 0-45-16,0 0-4 16,0 0 106-16,0 0-26 15,-47 0-7-15,65 0-70 0,26 0 43 16,24 0 22-16,26 0-42 15,30 0 8-15,34 0-26 16,36 0-4-16,43 0-1 16,32 0-13-16,30 0 0 15,22 0-5-15,4 0 23 16,-13 0-18-16,-15 0 0 16,-21 0 11-16,-21-7-23 15,-30 0 12-15,-38-1 0 16,-36-2 13-16,-32-2-5 15,-28 6 44-15,-24-2 9 16,-27 0-44-16,-20 6 37 0,-16 2-54 16,-4 0 7-1,0 0-18-15,0 0-2 0,-17 0 11 16,-12 0 2-16,0 0-90 16,6 0-78-16,19 0-210 15</inkml:trace>
  <inkml:trace contextRef="#ctx0" brushRef="#br0" timeOffset="-114196.96">19498 16404 176 0,'0'0'688'0,"0"0"-455"15,0 0-146-15,0 0 37 0,0 0-56 16,0 0-39 0,31-79-29-16,-29 84 11 0,0 21-11 15,-2 6 0-15,3 3 14 16,2-9-8-16,1-2-6 16,1-12 0-16,-1-2 1 15,1-10 19-15,2 0-20 16,4 0 2-16,3-14 14 15,-5-12 1-15,-7-2-17 16,-4 5-37-16,0 6 11 16,-27 8-66-16,-8 9 73 15,-3 5 6-15,1 27-12 16,3 8 10-16,7 13-35 16,9 5-122-16,12 0-106 15,6-5-449-15</inkml:trace>
  <inkml:trace contextRef="#ctx0" brushRef="#br0" timeOffset="-113894.23">19522 16918 724 0,'0'0'279'16,"0"0"-144"-16,0 0-79 16,0 0 14-16,0 0-52 15,0 0 17-15,50-49-35 16,-50 49 6-16,0 0-18 15,0 14 5-15,0-2 7 16,0 3 15-16,6-5 3 0,12-1-6 16,4-9-7-1,1 0 1-15,-3 0 33 0,-7-11-39 16,-11-5 3-16,-2-3 26 16,0 2-27-16,-19-1 44 15,-6 4-32-15,0 0 6 16,3 10-18-16,-1 4-2 15,8 0-16-15,4 4-159 16,11-2-433-16</inkml:trace>
  <inkml:trace contextRef="#ctx0" brushRef="#br0" timeOffset="-113757.27">20432 16753 422 0,'0'0'0'16</inkml:trace>
  <inkml:trace contextRef="#ctx0" brushRef="#br0" timeOffset="-113082.95">20642 16772 417 0,'0'0'142'0,"0"0"-142"16,0 0-156-16</inkml:trace>
  <inkml:trace contextRef="#ctx0" brushRef="#br0" timeOffset="-100486.83">26564 15920 512 0,'0'0'186'0,"0"0"-68"16,0 0 26-16,0 0 18 16,0 0-123-16,0 0-7 15,-27 3-1-15,-10 52-23 16,-7 19 49-16,-8 12-13 15,-2 6-39-15,1 3 36 16,2-11-35-16,8-8-5 16,14-14 13-16,10-22 6 15,9-15-20-15,8-13 0 16,2-12-8-16,0-12 8 16,22-34 32-16,14-12-32 15,9-21 0-15,6-4 2 0,0-11-2 16,1-2 0-16,-6 6-10 15,-5 10 5-15,-8 21 5 16,-6 15 0-16,-5 16-8 16,-4 9 19-16,-5 12-11 15,-4 7 0-15,2 0 3 16,-2 12-16-16,0 26 15 16,-2 19-2-16,-5 15 33 15,-2 12-19-15,0 6-14 16,0-6 0-16,0-7 21 15,-12-16-46-15,4-20 25 16,-3-13-61-16,1-12 9 16,-1-10-73-16,-1-6-51 15,-2 0-63-15,-6-26-568 0</inkml:trace>
  <inkml:trace contextRef="#ctx0" brushRef="#br0" timeOffset="-99361.14">26194 16383 1014 0,'0'0'156'16,"0"0"-82"-16,0 0-60 16,0 0 18-16,0 0-9 15,0 0 39-15,98 14 14 16,-15-14-76-16,6-5 8 0,3-12-12 16,-5-12 4-1,-10-1 0-15,-7 2-3 0,-11 6-2 16,-9 0-10-16,-11 8 15 15,-10 7 0-15,-8 7-10 16,-5 0 2-16,-5 21 1 16,-3 11 7-16,-3 3 0 15,0-3-2-15,-5 0 2 16,0-15 0-16,0 0-8 16,0-11 16-16,0-2-8 15,0-4 0-15,-3 0 6 16,-4-4 35-16,1-14-41 15,6-10 3-15,0-7-12 16,0 3 7-16,13-4 2 16,-1 10 0-16,-4 0 14 0,-3 8-22 15,-3 8 8-15,-2 6 0 16,0 4-11-16,0 0-3 16,-9 14 14-16,-11 16-3 15,-2 2 16-15,2 8-14 16,1 1 1-16,7-2 0 15,3-6-7-15,7-3 21 16,2-4-14-16,0-8 0 16,4-4 4-16,15-10-26 15,8-4 31-15,4 0-9 16,5-12 0-16,5-12 3 16,1-12-5-16,5-3 2 15,-3-2-19-15,1 2 12 0,-7 8 7 16,-3 2 0-16,-8 14-9 15,-9 4 26-15,-7 8-17 16,-4 3 0-16,-3 0 10 16,-2 0-14-16,-2 9 4 15,0 8 0-15,0-4 12 16,0-5 7-16,0 3-19 16,0-11 0-16,0 3 12 15,0-3-7-15,0 0-5 16,0 0 0-16,-4 0 0 15,2-18 0-15,0-4-17 16,2-8 2-16,0 2 14 16,0 2-18-16,0 4 19 15,0 8 0-15,0 6 9 0,0 8 6 16,0 0 3-16,-5 12-18 16,-6 16 6-16,-2 16-9 15,-3 0 3-15,3 0 0 16,4-3-5-16,7-5 18 15,2-9-13-15,0-4 0 16,8-11 3-16,11-6-17 16,4-6 24-16,6 0-10 15,3-10 6-15,2-16 1 16,-1-1-14-16,1-4-1 16,1-6-12-16,3 1 4 0,-1-4 16 15,-5 5 0 1,-6 0-15-16,-10 7 30 0,-5 6-15 15,-4 10 0 1,-7 5 6-16,0 7 19 0,0 0-25 16,0 0 0-16,-7 7-5 15,-8 12 18-15,1 10-13 16,1 1 12-16,2 6-6 16,0 5 43-16,6 0-42 15,5-1-1-15,0-1 6 16,0-7 9-16,16-6-21 15,2-12 0-15,4-5 13 16,1-9-8-16,1 0-5 16,2-17-24-16,1-19-10 0,0-13-172 15,-2-11-171-15</inkml:trace>
  <inkml:trace contextRef="#ctx0" brushRef="#br0" timeOffset="-99090.58">28013 15793 485 0,'0'0'666'16,"0"0"-643"-16,0 0-15 16,0 0 30-16,0 0-26 15,0 0 40-15,-68 113-46 16,68-104 4-16,8-9 22 16,1 0-8-16,3-2 48 15,-4-20-21-15,-1-4-35 0,-7-3-10 16,0 4-6-16,0 4 13 15,0 1-31-15,-7 17 18 16,-11 3-8-16,-1 0-3 16,3 30-39-16,3 10-15 15,13 14-57-15,0-4-82 16,4 4-129-16,25 3-334 16</inkml:trace>
  <inkml:trace contextRef="#ctx0" brushRef="#br0" timeOffset="-97591.66">28223 16258 708 0,'0'0'210'0,"0"0"-110"15,0 0-8-15,0 0 19 16,0 0-78-16,0 0 6 16,22-102 24-16,-22 96-51 15,0-2 39-15,-18 8-47 16,-6 0 9-16,-3 8-21 15,-4 16 8-15,-1 10 0 16,6 7 4-16,6-2 17 16,6 3-7-16,8-3-14 15,4-7 7-15,2-6-4 16,0-8-3-16,0-8 0 16,4-10 0-16,7 0 25 15,3-6-14-15,8-24-11 0,9-14 6 16,3-11 3-16,3-13-5 15,1-2-4 1,-2-14 0-16,-5 2-1 0,-4 7 1 16,-9 8 0-16,-3 18 0 15,-5 14-7-15,-6 12 30 16,-2 14-22-16,-2 9 12 16,0 0 11-16,0 0-46 15,-4 19 22-15,-21 20 0 16,-2 0-8-16,0 12 16 15,0 2-8-15,6 10 0 16,5 2 14-16,7-2-14 16,9-5 0-16,0-4 3 0,0-5-11 15,22-14 13-15,7-6-5 16,2-14 0-16,5-4 19 16,2-11-18-16,0 0-1 15,-1-11 0-15,-3-14-16 16,-7-8 8-16,-3-6 8 15,-6-5 0-15,0-1 1 16,-2 1-5-16,-5 8 4 16,-5 6 0-16,-1 14-12 15,-5 8 22-15,0 8-10 16,0 0 0-16,0 0-14 16,-16 8 10-16,-8 16 4 15,-3 7 0-15,5 4-16 0,0 5 21 16,5 2-5-16,9-2 0 15,4-1 8-15,4-7-17 16,0-6 9-16,6-9 0 16,8-6-7-16,-3-7 14 15,0-4-7-15,2 0 0 16,5-15 12-16,4-14-29 16,7-7 3-16,-2-5-49 15,-2 1 18-15,-6 12-36 16,-5 6 81-16,-5 8-6 15,-3 6 18-15,-4 8 9 16,2 0 13-16,-4 10-25 16,0 20 18-16,0 10 2 15,0-4 10-15,0 1-37 0,0-7 22 16,-6-9-26-16,4-7 2 16,0-7 0-16,0-7-2 15,2 0 20-15,0 0-18 16,0-21 0-16,2-13-52 15,21-6 21-15,1-4-55 16,1 2-17-16,1 3 98 16,-4 13-12-16,1 3 17 15,-5 14 45-15,-3 9-14 16,-4 0 70-16,-1 0-81 16,0 23-3-16,1 12 48 0,-1 0-56 15,1-9 2 1,-5-2-11-16,6-12 24 0,-6-2-32 15,-1-10 8-15,1 0 0 16,6 0-2-16,1-26 2 16,7-11-11-16,0-7-16 15,4-11-85-15,-1-1 27 16,-3-2 9-16,0 4 66 16,-4 4-11-16,1 6 42 15,-3 3-14-15,-5 10 59 16,-1 8-36-16,0 11 57 15,-8 8-43-15,2 4-20 16,-2 0-22-16,0 0-1 16,0 12-1-16,0 10 0 0,-2 2 8 15,-10 6-3-15,3 6-5 16,-1 0 0-16,-4 9 12 16,5 4 8-16,0 9-20 15,4 0 0-15,3-5 23 16,2-9-20-16,0-8-3 15,0-14 0-15,7-3-12 16,13-15 26-16,7-4-14 16,2 0 3-16,6-16 25 15,-4-9-28-15,0-5 0 16,-4 4 0-16,0 3-23 16,-2 0 30-16,-6 9-7 0,-5 10 0 15,-1 4-4-15,-5 2-8 16,-4 23 12-16,-2 6 0 15,-2 1 2-15,-2-2 12 16,-23-5-14-16,-6-4 0 16,-9-8-28-16,-3-10 21 15,1-3-75-15,3-2-67 16,4-26-31-16,8-12-343 16</inkml:trace>
  <inkml:trace contextRef="#ctx0" brushRef="#br0" timeOffset="-97461.73">29121 15986 447 0,'0'0'551'0,"0"0"-314"16,0 0-80-16,0 0-50 0,0 0-102 16,0 0 26-1,257-117-31-15,-211 117-12 0,3 0-2 16,5 0-187-16,-1 0-183 16</inkml:trace>
  <inkml:trace contextRef="#ctx0" brushRef="#br0" timeOffset="-95896.64">30209 15936 449 0,'0'0'246'0,"0"0"-227"15,0 0 87-15,0 0-29 0,0 0-16 16,0 0 29-16,16 27-66 15,-14-27 22-15,-2 5-9 16,0-5-30-16,0 0 57 16,0 0-29-16,0 0 8 15,0 0 37-15,0 0-56 16,0 0 32-16,2 0-33 16,0-11-7-16,-2-1-10 15,5-1-6-15,-1 1 0 16,3 1-7-16,-2-1 24 15,1 2-17-15,-4 4 1 16,1 0 17-16,-3 0-9 16,0 6-9-16,2-4 0 0,-2 1 1 15,0 3 15-15,0-3-16 16,0 1 0-16,0 0 11 16,0-2-22-16,0-6 11 15,0 2 0-15,0-4-4 16,0 7 16-16,2-4-12 15,0 4 0-15,-2 0 13 16,0 1-21-16,2 1 8 16,-2 3 0-16,0 0-10 15,0 0 13-15,0 0-3 16,0 0 0-16,0 0-2 16,0 7-16-16,0 12 18 0,-8 4 0 15,-1 3-7-15,4-4 14 16,0 0-7-16,5 1 0 15,0-10 12-15,0 1-23 16,0-5 11-16,0-6 0 16,0-3-5-16,0 0 16 15,0 0-11-15,0 0 0 16,-2-3 16-16,-4-20-29 16,-1 1 13-16,-1-4 0 15,0 3-17-15,0 0 16 16,1 5 1-16,1 4 0 15,0 6 8-15,2 4-19 16,0 4 11-16,-5 0 0 16,-3 0-12-16,-3 14 5 0,-7 13 7 15,2 6 0-15,-2 4 11 16,1 2-6-16,4-1-5 16,3 1 0-16,8-11-8 15,1 2 17-15,5-12-9 16,0-4 0-16,0-5 12 15,0-9-29-15,5 0 17 16,17-9 0-16,9-21-14 16,3-2 1-16,3-8 13 15,-3 4 0-15,-7 7 6 16,-9 8-16-16,-10 8 13 16,-3 13-3-16,-3 0 19 0,-2 0-8 15,2 0-14 1,2 22 3-16,4 4 0 0,-2 6 3 15,1-6-3-15,4 1 0 16,2-8-1-16,3-10 14 16,6-9-13-16,5 0 0 15,4-14 9-15,0-18 6 16,3-3-15-16,-3-5-2 16,0 0-1-16,-4-4-56 15,-7 2 49-15,-2 2 7 16,-5 1 3-16,0 0 9 15,1 11-4-15,-3 2 26 16,-4 15 26-16,-3 8-53 16,-4 3 29-16,0 0-33 0,-11 0-4 15,-22 14-12-15,-3 12 18 16,9 0-2-16,14-2 0 16,13-2 0-16,0-4-9 15,7-2 9-15,17-2-14 16,3-4-3-16,-1-2 8 15,-1 0 9-15,-2-2-1 16,-6 2 3-16,-5 6-3 16,-1-4 1-16,-3 10 0 15,0 8-14-15,2-1 14 16,3-1 0-16,1-2-1 16,-1-7 15-16,-1-5-16 0,-3-3 2 15,-3-3 0-15,3-6-6 16,0 0 16-16,9 0-10 15,4-15 0-15,5-2 26 16,4-9-29-16,5-1 3 16,-1 0 0-16,1-4-8 15,-5 5 18-15,-6-1-10 16,-3-5 0-16,-4 6 13 16,-9-1-21-16,-5 5 8 15,-4 8 0-15,0 6-18 16,-8 8 18-16,-13 0 0 15,-1 0-4-15,2 12 8 16,0 6-7-16,2 0 3 16,0 8 0-16,8 2-18 15,0 2 25-15,8 0-7 0,2 2 0 16,2-5 16-16,25-10-16 16,15-6 6-16,9-11-4 15,7-5 20-15,3-22-9 16,-5-14-26-16,-10-3 12 15,-15 0-93-15,-15-5-95 16,-16 3-326-16</inkml:trace>
  <inkml:trace contextRef="#ctx0" brushRef="#br0" timeOffset="-93842.2">20068 17807 82 0,'0'0'736'16,"0"0"-569"-16,0 0-114 16,0 0-45-16,0 0 51 15,0 0-32-15,156-133-4 16,-129 97 14-16,-2-10-30 0,-2-6 3 16,-4-2 5-16,-1-5 0 15,-3 6 3-15,-3 4-16 16,-3 9-1-16,-3 13 22 15,-2 6-11-15,-4 7-1 16,0 10 0-16,0 4-1 16,0 0-20-16,0 0 3 15,-10 12 7-15,-11 15 11 16,2 5 0-16,-2 7-7 16,4 6 29-16,1 4-24 15,5 6 37-15,2-7-46 16,7 1 2-16,-1-5 1 15,3-3 10-15,0-5-13 16,0-6 0-16,0-12 18 16,0-8-23-16,0-10 5 0,0 0 0 15,3 0 0-15,8-10 9 16,4-16 16-16,6-6-25 16,1-2 13-16,-2 1-31 15,0 6 6-15,-3 5 12 16,-3 10-6-16,-3 2 12 15,1 6-6-15,1 4 0 16,3 0-17-16,1 14 11 16,1 15 12-16,0 12 4 15,0 1 31-15,-3 6-32 16,-1-8 11-16,1-3-20 16,-1-8 20-16,1-11-16 15,3-7-4-15,3-8 0 0,6-3 2 16,-2 0 14-16,7-10-16 15,2-20 0-15,-3-5 1 16,-3-2-17-16,-1 4 2 16,-2 4 6-16,-7 12-15 15,-3 2 23-15,-3 3 0 16,-1 4 0-16,2 6 8 16,3-2-26-16,-6 4 18 15,0-5 0-15,-6 5-13 16,-1 0 11-16,-1 0 2 15,0 0 0-15,0 0 8 16,0 9-5-16,-2-4-3 16,2 7 0-16,-2 3 6 15,0-5 15-15,0-3-21 0,2 2 0 16,-2-4 9-16,3-5-9 16,-3 0 0-16,0 0 0 15,0 0 3-15,0 0 19 16,0-9-22-16,0-13 0 15,0-5 6-15,0 0-20 16,0 1 6-16,-3 7 8 16,-5 6-17-16,-1 1 9 15,-3 7 8-15,2 5-13 16,-1 0 22-16,-5 9-21 0,1 17 12 16,-4 2 0-1,3 6-13-15,6 8 17 0,1-4-4 16,0-6 0-1,6 0 3-15,1-9-12 0,2-10 9 16,0-9 0-16,0-4-2 16,0 0-1-16,0-17 3 15,0-12 0-15,10-1-23 16,-4 8 6-16,5-1-7 16,3 14 6-16,-1 1 8 15,3 8-11-15,-3 0 11 16,1 17 7-16,1 10 6 15,1 4 39-15,1-4-37 0,-1-5 1 16,-1-8 15 0,-1-6-4-16,4-8-10 0,0 0 0 15,4-22 1-15,0-4 11 16,0-10-19-16,1 0 0 16,4-4-2-16,-3-4-23 15,0 0 11-15,-3 3 11 16,-4 5 3-16,-3 5 7 15,-5 4 1-15,-1 5 15 16,0 8 26-16,-6 7-43 16,-2 4 25-16,0 3-31 15,0 0 11-15,0 18-21 16,-7 14 10-16,-9 13 0 16,-2 5 0-16,-1 12 19 0,-2 17-15 15,-1 16 3-15,-2 7 4 16,-3 5 13-16,2-3-24 15,1-7 1-15,3-12-3 16,2-8 19-16,3-19-17 16,7-19 0-16,5-20-57 15,4-11 20-15,0-8-165 16,0-18-10-16,11-22-217 16</inkml:trace>
  <inkml:trace contextRef="#ctx0" brushRef="#br0" timeOffset="-93241.14">21163 17682 835 0,'0'0'193'0,"0"0"-143"16,0 0-23-16,0 0 38 0,0 0-43 16,0 0 21-16,214-84-15 15,-202 84-8-15,-8 0 31 16,-4 0-44-16,0 12 21 15,-2 6 30-15,-23 10-50 16,-6-2 30-16,-7 6-38 16,-7-2 12-16,5-2-4 15,5-2-8-15,8-12 0 16,13-6-4-16,12-4 23 16,2-4 1-16,0 0 22 0,0 0-40 15,12 0 35-15,7 0-30 16,4 0-7-16,1 0 0 15,8 0 17-15,1 0-17 16,0-8 0-16,1-6 7 16,-1-4-12-16,-4-4 8 15,-2-8-3-15,-3-11 0 16,1 2-9-16,-8-7 3 16,2-2 4-16,-4 3 2 15,-1 5-9-15,-3-1 9 16,0 3 0-16,-2 9-2 15,-3 7 17-15,-1 8-15 16,-3 10 0-16,-2 4 1 16,0 0-16-16,0 0 12 0,0 14 3 15,0 21-15-15,0 6 27 16,0 11-12-16,-7 17 0 16,-6 11 9-16,0 18-5 15,-3 12 1-15,0 2-5 16,1 1 0-16,-1-11 18 15,1-13-32-15,3-21 14 16,6-24-49-16,6-20-8 16,0-24-114-16,0 0-62 15,4-32-80-15</inkml:trace>
  <inkml:trace contextRef="#ctx0" brushRef="#br0" timeOffset="-91231.04">21545 17566 804 0,'0'0'275'0,"0"0"-200"16,0 0-13-16,0 0-6 15,0 0-32-15,0 0 35 16,218-107-46-16,-187 107-13 16,-8 0 25-16,-6 12-19 15,-8 7-6-15,-6 3 14 16,-3-5-2-16,0 8 10 15,-23-4-8-15,-10 2-13 16,-8-5 20-16,-3-1-13 16,4-5-8-16,7-1 3 0,8-11 16 15,13 0 0-15,8 0 2 16,4 0-8-16,0 0 39 16,0 0-51-16,16-4 24 15,3-6-25-15,6 6 16 16,2-1-15-16,0 5-1 15,6 0 0-15,0-3-8 16,3-3 13-16,5-6-5 16,-4-2 0-16,3 0 21 15,-1-9-23-15,1 6 2 16,-5-5-12-16,-2-5-3 0,-6 3-4 16,-4-2 19-16,-8 4 0 15,-9 5 1-15,2-2-11 16,-8 6 10-16,0 8 0 15,0 1-16-15,0 4 0 16,-4 0 16-16,-12 0-7 16,-3 4 5-16,4 6-9 15,4 2 11-15,-3 6 0 16,6 0-18-16,1 4 12 16,2 2 6-16,5 2 0 15,0 6 14-15,0 3-25 16,0-7 11-16,14-6 0 15,-1-5-7-15,1-8 17 0,1-6-10 16,3-3 0 0,-1 0 16-16,6-12-10 0,2-5-6 15,-5-1 0-15,4-5-15 16,-2 2-8-16,1-4 23 16,4 9-1-16,0 2 3 15,-6 5-14-15,-5 5 12 16,-3 4-2-16,-1 0-13 15,-5 0 15-15,1 22 0 16,-6 10 0-16,-2-2 20 16,0-2-7-16,0 2-13 15,0-6 0-15,0-2 4 0,0-10 3 16,0-7-7 0,0-5 0-16,0 0 21 0,0 0-22 15,0 0 1-15,8-17-4 16,3-15-10-16,7 2-16 15,3-2 29-15,2 6-3 16,-1 1 0-16,3 9-8 16,-5 6 12-16,-4 2 0 15,-3 8-11-15,-5 0 20 16,0 0-9-16,-2 18 6 16,-4 13 7-16,-2 0 21 15,0 0-28-15,2 1-5 16,-2-14 9-16,5 0 5 15,-3-6-15-15,0-7 0 16,0-5 15-16,-2 0-18 0,2 0 3 16,6 0 0-16,5-14-4 15,3-7-9-15,1-11-4 16,1 0-1-16,3 1-16 16,-4-1 21-16,-1 6 11 15,-3 9 2-15,-6 2-11 16,-1 8 28-16,-3 2-17 15,-3 5 0-15,0 0 21 16,0 0-38-16,0 8 17 16,0 15 0-16,0 0 10 15,0 0 8-15,0 2-13 16,0 1-5-16,0 3 14 16,0-7-10-16,0 0-4 15,2-5 0-15,9-3-1 0,0-5 10 16,1-9-9-16,3 0 0 15,1 0 21-15,1-14-32 16,1-12 11-16,1-1-10 16,0 0-4-16,-1 1-21 15,2 4 35-15,0 0-7 16,-4 8 12-16,-5 9-9 16,-5 1 6-16,-1 4-2 15,-1 4 3-15,-1 19 23 16,-1 7-11-16,-2 2-3 15,0-1 10-15,0 6-14 0,0-7-8 16,0-4 0 0,0-3 4-16,0-6 10 0,0-7-14 15,0-10 0-15,0 0 7 16,0 0 1-16,0-22-8 16,0-14-20-16,15-5 18 15,1-3-30-15,0 9 32 16,2-2 0-16,-1 7-2 15,1 12-9-15,-3 0 11 16,-3 9 0-16,-1 4 2 16,-2 5 12-16,-2 0-5 15,2 0 2-15,-1 14-3 16,0 13 26-16,-2 3-34 16,3-2 1-16,-1 4 3 0,4-14 10 15,-1-3-14-15,0-8 0 16,3-7 8-16,-1 0-28 15,7 0 14-15,3-14-18 16,0-8 17-16,4 0-39 16,-2 0 46-16,2-2 0 15,0-2 5-15,2-1-8 16,4-4 3-16,-4-1 0 16,-4 6 10-16,-12 3 13 15,-9 9-23-15,-4 7 12 16,0 2-2-16,0 5 4 15,-19 0-14-15,-10 0 0 16,-5 8-10-16,1 14 15 0,6 0-5 16,9 6 0-1,13-6 1-15,5 0-17 0,0-4 16 16,5-4 0-16,15-1-8 16,0-3-3-16,0 2 11 15,3 6 0-15,-4 8 6 16,1-2-15-16,1 12 9 15,-4 3 0-15,-3-4-9 16,-8 11 16-16,-3-6-7 16,-3 1 0-16,0-7 6 15,-11-10 1-15,-7-6-4 16,5-11 1-16,3 2 14 0,8-9-3 16,0 0-1-1,-1-12 2-15,1-24-9 0,2-13 7 16,0-9-14-16,5-6 0 15,15 3-4-15,7-2 6 16,0 9-12-16,-6 5 9 16,-5 9-64-16,-11 4 27 15,-5 4-179-15,-5-2-363 16</inkml:trace>
  <inkml:trace contextRef="#ctx0" brushRef="#br0" timeOffset="-91080.52">22930 17197 1143 0,'0'0'207'0,"0"0"-207"16,0 0-8-16,0 0-121 16,0 0-102-16</inkml:trace>
  <inkml:trace contextRef="#ctx0" brushRef="#br0" timeOffset="-89971.21">24502 17383 445 0,'0'0'206'16,"0"0"-66"-16,0 0 5 15,0 0-40-15,0 0-46 0,0 0 24 16,18-26-50-16,-18 26-22 16,3 0 16-16,-1 0-21 15,2 0-6-15,0 8 22 16,-1 1-15-16,-3 0 16 15,0-1-21-15,0-5 5 16,0 0 5-16,0-3-2 16,0 0-10-16,0 0 7 15,-3 0 3-15,-5 0-7 16,1-10-3-16,0-8 0 0,5 0-11 16,0 0 11-16,-1 6 0 15,3 7 19-15,0 5-6 16,0 0 50-16,0 0-63 15,-4 0 5-15,0 13-23 16,-3 15 23-16,-2 6-5 16,-2-2 1-16,2-1 20 15,3-7-18-15,3-7-3 16,0-9 0-16,1 1-5 16,2-8 14-16,0-1-9 15,0 0 3-15,0 0 10 16,0-18-15-16,0-4 2 15,10 4-25-15,-1 4 14 16,1 5-8-16,4 4 17 16,8 5 2-16,5 0-1 0,9 0 1 15,2 14 24-15,-1 4-7 16,1 4 33-16,-5-4-38 16,-3-4 19-16,-6-5-24 15,-6-5 14-15,-2-4-11 16,-3 0-10-16,3-13 4 15,-2-10 1-15,-6-8 6 16,1-5-11-16,-1-4 0 16,0-4 12-16,-2-2-15 15,5 6 3-15,1 4 0 0,-1 2-9 16,3 5 13 0,-4 12-4-16,1 0 0 0,-7 12 20 15,2 1-17-15,-6 4-3 16,0 0 3-16,0 0-12 15,0 0 15-15,0 0-6 16,0 0 0-16,-3 22 7 16,-6 6-21-16,3 2 14 15,3 6 0-15,3 4-2 16,0 0 21-16,0-4-19 16,0 0 0-16,0-2 21 15,0-6-20-15,0-2-1 16,0-7 0-16,0-6-3 15,0-4 13-15,5-4-10 16,8-5 0-16,7 0 15 16,5 0-37-16,2-10 5 0,-1-3-43 15,-4 1-1-15,-6-2-165 16,-12-5-186-16</inkml:trace>
  <inkml:trace contextRef="#ctx0" brushRef="#br0" timeOffset="-89812.3">24909 17329 886 0,'0'0'254'0,"0"0"-113"16,0 0-14-16,0 0-68 15,0 0-39-15,0 0-3 16,142-39-17-16,-93 26 0 0,7-1-76 16,6 0-43-16,1-8-165 15,-8-5-464-15</inkml:trace>
  <inkml:trace contextRef="#ctx0" brushRef="#br0" timeOffset="-89222.52">26149 17147 404 0,'0'0'351'0,"0"0"-236"15,0 0 5-15,0 0-58 16,0 0-10-16,0 0-45 15,179-113 14-15,-146 110-22 16,-2 3 1-16,-6 0 0 16,-2 14 19-16,-1 20-14 15,-3 7 51-15,2 8 5 0,-3 5-23 16,-3-2 30 0,-3-2-57-16,-1-10-8 15,-5-8-1-15,-4-14 21 0,-2-10-23 16,0-8 0-16,0 0 3 15,0-14-18-15,0-21 15 16,3-10-66-16,3-7 52 16,-1-2-38-16,-2 4 17 15,-3 10 26-15,0 13 9 16,0 17 1-16,0 7 0 16,0 3 32-16,-12 3-4 15,-15 25-19-15,-6 9 60 16,-5 2-11-16,-6 2-43 15,-6 8 53-15,-1-10-60 16,2-3 10-16,4-4-11 16,14-14 10-16,8-1-18 0,8-16 0 15,7-1-27-15,2 0-32 16,6-24-235 0</inkml:trace>
  <inkml:trace contextRef="#ctx0" brushRef="#br0" timeOffset="-87572.46">27187 17397 776 0,'0'0'297'15,"0"0"-215"-15,0 0-17 16,0 0-41-16,0 0 24 16,0 0-27-16,127-81-14 0,-108 50 14 15,-3-1-17-15,-1-2-4 16,-5 1 12-16,-6 1 0 16,-2 2-7-16,-2 12-5 15,0 5 11-15,0 4 29 16,0 9-12-16,-4 0-17 15,-10 0-10-15,-1 5 11 16,-1 12-12-16,5 1 0 16,7 5 8-16,4-1-21 15,0-8 13-15,11 0 0 16,15-6-4-16,3-4-26 16,0-4 19-16,-4 0-17 0,0 0-10 15,-8 3 27-15,-5-3 4 16,-3 7 7-16,-1 5-4 15,-4-2 14-15,4 7-9 16,-6 6 48-16,-2-2-31 16,0 2 43-16,0-5-49 15,0 1 2-15,2-7-6 16,5-3 14-16,3-5-22 16,11-4 0-16,12 0 6 15,7-22-17-15,9-7-40 16,-1 0-61-16,-6-1 11 15,0 2-187-15,-4 6-129 16,0 0 152-16,-3 3 265 0,-3 6 68 16,-6 5 131-1,-5 4 46-15,-10-3-57 0,-5 7-50 16,-4-3-29-16,-2 3-45 16,0 0-47-16,0 0 44 15,0 0-45-15,0 0 22 16,0 0 7-16,0-9-43 15,0 4 45-15,0-8-47 16,0 0 4-16,-2-2 1 16,-2 3-5-16,-1 7 0 15,-1-4-2-15,-1 9 22 16,-2 0-27-16,-2 0 7 0,-5 4 0 16,1 18-11-1,-1 2 13-15,3 3-2 0,-1-1 0 16,8-4 8-16,1-5-11 15,3-6 3-15,2-3 0 16,0-8-8-16,0 0 15 16,0 0-7-16,0 0 0 15,0-8 15-15,15-10-26 16,6-1 11-16,-3 2 0 16,1 2-13-16,-5 8 14 15,-1-2-1-15,3 9 0 16,-3 0-7-16,3 0 3 15,4 13 4-15,2 9 0 16,3 0 16-16,0 0-7 16,1-8-5-16,-4-4-4 0,-4-7 16 15,-1-3-12-15,2 0-4 16,-1-3 0-16,-3-19 5 16,3-6 4-16,0-2-9 15,-2-7 0-15,-1 6 12 16,-1-4-22-16,-1 3 10 15,-2 0 0-15,0 2-5 16,-2 7 12-16,-5 0-7 16,1 15 0-16,-2 0 15 15,-3 8-1-15,0 0-14 16,0 0 0-16,0 0-12 16,0 0 14-16,0 16-2 0,-3 2 0 15,-8 7 13-15,0 1-20 16,-1-1 7-16,3 3 0 15,1-2-12-15,1 4 19 16,2-6-7-16,3 3 0 16,2-5 9-16,0 0-18 15,0-8 9-15,0 0 0 16,12-2-7-16,1-8 14 16,3 2-7-16,1-3 0 15,3-3 20-15,3 0-27 16,2 0 7-16,0-9-11 15,0-7-2-15,-2-3-11 16,-3 2 24-16,-3-1-2 16,-3 0-18-16,-5-1 10 15,-5 10 6-15,-2-4 4 16,-2 10-11-16,0 3 16 0,0 0-5 16,0 0 0-16,0 0-5 15,0 0-5-15,0 12 10 16,3 11 0-16,-1 8 42 15,5 0-37-15,0 0 24 16,3-4-26-16,1 0 21 16,1-13-27-16,1-2 3 15,1-7 0-15,1-5-5 16,1 0 3-16,-3-21-16 0,-4-7-28 16,-6-8-174-16,-3-9-206 15</inkml:trace>
  <inkml:trace contextRef="#ctx0" brushRef="#br0" timeOffset="-87403.66">28548 16915 288 0,'0'0'799'15,"0"0"-589"-15,0 0-122 16,0 0 11-16,0 0-52 16,0 0-31-16,219-49-3 15,-141 35-13-15,-10-1-10 16,-18 8 3-16,-17-3-102 15,-21 1-133-15,-12 6-435 0</inkml:trace>
  <inkml:trace contextRef="#ctx0" brushRef="#br0" timeOffset="-86507.42">25912 17929 235 0,'0'0'271'15,"0"0"-100"-15,0 0 6 16,0 0 3-16,0 0-56 15,0 0 40-15,62-28-75 16,34 15-88-16,33 8 20 16,24 0-7-16,19 1-14 15,7 0 0-15,-15 0 11 16,-23-6-27-16,-32 0-5 0,-35-6 6 16,-34 2 7-16,-29-7-36 15,-11 2 35-15,-29-3-15 16,-26 8-10-16,-17 10 31 15,-6 4-46-15,-5 4-28 16,-6 18-52-16,-4 14-145 16,-5 5-34-16,-5-2 110 15,3 2 152-15,4-5 46 16,9-10 4-16,18-2 93 16,22-12-23-16,22-6 149 15,21-4 37-15,4-2-50 16,12 0-73-16,25 0-23 15,23 0-88-15,23-8-2 16,17-1 26-16,18 0-46 16,11 1 9-16,1 2-13 0,-14-6 14 15,-19 4-9-15,-27-2-3 16,-28 2-2-16,-19 2 43 16,-17 1-41-16,-4 2 47 15,-2 3-33-15,0 0-5 16,0 0-17-16,0 0 6 15,0 0-44-15,5 0-46 16,1 3-176-16,2 8 15 16,-4-3-236-16</inkml:trace>
  <inkml:trace contextRef="#ctx0" brushRef="#br0" timeOffset="-85915.76">26703 17004 402 0,'0'0'261'0,"0"0"-139"15,0 0 24-15,0 0 12 16,0 0-68-16,0 0-10 16,31-72-79-16,13 86 7 15,-1 30-8-15,-7 14 15 16,-12 18-15-16,-17 19 0 16,-7 7 7-16,-33 0-1 15,-37 4-2-15,-24-2-8 16,-17 3-54-16,-11-17-111 15,1-16-278-15</inkml:trace>
  <inkml:trace contextRef="#ctx0" brushRef="#br0" timeOffset="-85568.96">25784 16976 630 0,'0'0'165'16,"0"0"-65"-16,0 0-45 0,0 0 20 15,0 0-21-15,0 0-53 16,-20 58 83-16,0 1 25 15,0 9-34-15,2 15 25 16,10 9-73-16,8 4 15 16,0 1-24-16,26-2 1 15,25-8-14-15,18-14-5 16,20-18-30-16,17-28 11 16,10-19-119-16,1-8-72 15,-5-35-260-15</inkml:trace>
  <inkml:trace contextRef="#ctx0" brushRef="#br0" timeOffset="-83776.98">28697 17231 203 0,'0'0'167'0,"0"0"-90"16,0 0 50-16,0 0-15 15,0 0-18-15,0 0-32 16,0 0-59-16,0 0 12 16,0 0-11-16,0 0 4 15,21 0 71-15,8 0-49 16,6-8 5-16,3-3-9 16,-2 4-10-16,-4-3-11 15,-9 1-5-15,-7 0-22 16,-9-7 10-16,-7 2-12 15,0 0 14-15,0-4 6 16,-11 1-24-16,-7 8 28 0,-2-1 0 16,-2 5 3-16,1 1-2 15,1 4-1 1,1 0 0-16,3 0-5 0,3 0 20 16,2 4-15-16,-1 11 5 15,1 2 1-15,-1 5 42 16,4 6-30-16,4 2 29 15,1 3 1-15,3 1-40 16,0-6 39-16,13 2-12 16,18-8-2-16,8-7 32 15,3-8-35-15,2-7 3 16,3 0-12-16,-2-7-8 0,-2-16-3 16,-1-7-10-1,-9-2-12-15,-2 0-3 0,-6 1-74 16,-7 8-16-16,-7 0-68 15,-9 6-101-15,-2 4-387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3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16183,'0'0'6611,"312"-89"-6611,-235 80 48,1-1-96,2-3-512,1-9-3458,-4-6-8403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53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116 196 1201,'0'0'7422,"7"-6"-7065,18-11-29,-2-2 0,24-24-1,-38 35-277,-1-1 0,0 0 0,0-1 0,-1 0 0,0 0 0,-1 0 0,-1-1 0,10-22 0,-23 65 335,2 1 0,2 0 0,-2 42 0,7 111-596,1-76 362,-2 224-20,-1-321-126,0-1 0,-1 1 0,-1 0 0,0-1 0,-1 1 0,0-1 0,0 0 0,-9 14 1,12-25 39,0 1 1,0-1-1,0 0 1,0 0 0,-1 0-1,1 1 1,0-1-1,-1-1 1,1 1 0,-1 0-1,1 0 1,-1 0 0,1-1-1,-1 1 1,0-1-1,1 0 1,-1 1 0,0-1-1,1 0 1,-4 0 0,-42-1 424,29 0-530,-118 1 335,136 0-211,0 0 0,0-1 0,0 1 0,-1 0 0,1-1 1,0 1-1,0 0 0,0 0 0,0-1 0,0 1 0,0 0 0,0-1 0,0 1 0,0 0 0,0-1 1,0 1-1,0 0 0,0-1 0,0 1 0,1 0 0,-1-1 0,0 1 0,0 0 0,0 0 1,0-1-1,0 1 0,1 0 0,-1-1 0,0 1 0,0 0 0,1 0 0,-1 0 0,0-1 0,0 1 1,1 0-1,6-4 9,0 0 1,0 0 0,0 1 0,0 0-1,1 0 1,-1 1 0,1 0-1,8-1 1,74-7-80,-64 7-8,118-10-4666,-92 5-277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54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1 291 2513,'0'0'6515,"12"-10"-6176,105-76 106,-108 78-347,0-1-1,0 0 0,-1 0 0,0-1 0,0 0 0,-1 0 0,-1 0 1,0-1-1,0 0 0,-1-1 0,-1 1 0,1-1 0,-2 0 0,0 0 1,0 0-1,0-15 835,-3 37-1031,-12 218 258,0 5-176,12 193 139,0-426-4,-129-19-318,72 19 506,64-6 1242,9 1-1275,0 1 0,0 1 1,0 1-1,0 0 0,24 0 0,50-6-3918,-51-1-3014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55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178 297 64,'2'-3'10802,"24"-25"-10415,-10 11-31,-1 0-1,16-23 0,-27 33-302,1-1 1,-1 1-1,-1-1 1,1 0-1,-1 0 1,-1 0-1,0 0 1,0-1-1,1-14 1,2-75 525,-5 147-1317,-14 319 619,9-318 129,0 2 42,-1 0 0,-3-1 0,-2 1 0,-34 97 0,44-149-13,0 1-1,0 0 1,0 0 0,0-1-1,0 1 1,0 0 0,0-1 0,0 1-1,0-1 1,0 1 0,0-1 0,-1 0-1,1 1 1,0-1 0,0 0-1,0 0 1,-1 0 0,1 0 0,0 0-1,0 0 1,0 0 0,-2-1 0,-39-5-290,23 3 267,-28 3-59,-27-4 38,74 4 35,0 0 1,0 0-1,0 0 0,1 0 1,-1 0-1,0 0 0,0 0 1,0 0-1,0 0 0,0 0 0,1 0 1,-1 0-1,0 0 0,0-1 1,0 1-1,0 0 0,0 0 1,0 0-1,0 0 0,0 0 0,1 0 1,-1 0-1,0-1 0,0 1 1,0 0-1,0 0 0,0 0 1,0 0-1,0 0 0,0-1 0,0 1 1,0 0-1,0 0 0,0 0 1,0 0-1,0-1 0,0 1 1,0 0-1,0 0 0,0 0 0,0 0 1,0 0-1,0-1 0,0 1 1,0 0-1,0 0 0,0 0 1,-1 0-1,1 0 0,0 0 0,0-1 1,0 1-1,0 0 0,0 0 1,16-5 348,203-17 639,-27 5-4106,-160 10-1319,-3-5-1719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56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60 188 4290,'0'0'5981,"2"-16"-5372,9-53-124,-10 64-465,1 1-1,0-1 1,1 1-1,-1 0 1,1 0-1,0 0 1,0 0-1,0 0 1,0 1-1,1-1 1,-1 1-1,1 0 1,0 0-1,0 0 1,0 1-1,0-1 1,0 1-1,1 0 1,6-2-1,-1-1 21,-1 0-19,1 1 0,-1 0 0,1 1 0,0-1 0,0 2 0,18-3 0,-26 5-26,0-1 0,1 1-1,-1 0 1,1 0 0,-1 1 0,1-1 0,-1 0 0,1 1-1,-1-1 1,1 1 0,-1 0 0,0 0 0,0 0-1,1 0 1,-1 0 0,0 1 0,0-1 0,0 0-1,0 1 1,0 0 0,-1-1 0,1 1 0,0 0-1,-1 0 1,1 0 0,-1 0 0,0 0 0,1 1-1,-1-1 1,0 0 0,-1 0 0,2 4 0,2 6 2,-1-1-1,0 1 1,-1 0 0,0 0 0,-1 0 0,0 0 0,-1 0-1,0 0 1,-1 0 0,0 0 0,-1 0 0,-1 0 0,0 0 0,0-1-1,-1 1 1,0-1 0,-1 0 0,-1 0 0,0-1 0,0 1 0,-12 13-1,-11 6 112,-2-1-1,-1-1 1,-68 44-1,94-68 24,14-10-140,0 0 1,0 1 0,1-1 0,0 2 0,0-1-1,0 2 1,0-1 0,20-4 0,-10 4 16,1 0-1,0 2 1,28-1 0,-44 3-14,-1 1 0,0-1 0,0 1 0,1-1 0,-1 1 0,0 0 0,0 0 0,0 0 0,0 0 0,0 1 0,0-1 0,0 1 0,-1 0 0,1 0 0,0 0 0,3 4 0,-2-1-20,1 0 0,-1 1 1,0 0-1,-1-1 1,1 1-1,-1 1 1,3 9-1,0 0-22,-2 1-1,0 0 1,-1 0-1,0 0 1,0 27-1,-3-30 38,0-1-1,-1 1 1,-1-1 0,0 0-1,-6 22 1,5-27 5,0-1 1,-1 1 0,0-1 0,0 0 0,-1-1 0,0 1 0,0-1-1,0 0 1,-1 0 0,-9 8 0,-10 7 84,-1 0 0,-49 29 0,67-45 81,1-1-1,-1 0 1,-1 0-1,1-1 1,0 0 0,-1 0-1,0-1 1,1 0-1,-1-1 1,0 0 0,0 0-1,0-1 1,0 0-1,0-1 1,-12-1 0,19 1-94,1 1 1,-1-1 0,1 0 0,0 1-1,-1-1 1,1 0 0,-1 0 0,1 0-1,0 0 1,0 0 0,0 0 0,0-1-1,0 1 1,0 0 0,0-1 0,0 1-1,0 0 1,0-1 0,1 1 0,-1-1-1,0 1 1,1-1 0,-1-2 0,-2-40-1026,3 37-26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5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70 224,'0'0'9418,"8"-11"-8114,3-2-915,22-32 1066,-89 96 711,-64 72-1521,-23 22 1922,165-147-950,-5 1-1457,33-13-39,-32 7-349,1 2 0,0 0 1,1 1-1,-1 1 0,25 0 0,-43 2 98,0 1 0,0 0 0,1 0 0,-1 0 0,0 0 0,0 1 1,0-1-1,1 0 0,-1 0 0,0 1 0,0-1 0,0 1 0,0-1 0,0 1 0,0-1 0,0 1 0,0 0 0,0-1 0,0 1 0,0 0 0,0 0 0,0 0 0,0 0 0,-1 0 0,1 0 0,0 0 0,0 1 0,2 33-3044,-3-22 1338,2-100 1843,1-17 923,-6 59 5008,12 85-5551,1 4-160,-1 0 1,-2 0-1,2 58 1,-9-87-203,1 27 34,-2 0 1,-1-1-1,-2 1 0,-2-1 1,-14 53-1,12-73-132,5-15-365,1 0 0,0 1 0,0-1 0,1 0-1,0 1 1,-1 6 0,58-36-14801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58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 1697,'0'0'6739,"-22"1"-3303,16 1-3263,1 0 0,0 0 1,0 1-1,0-1 0,1 1 0,-1 0 0,0 1 1,1-1-1,0 1 0,0 0 0,0 0 0,1 0 1,-1 0-1,1 1 0,0-1 0,0 1 0,-3 6 0,1-1-59,0 0-1,0 1 0,1-1 0,1 1 1,-1 0-1,2 0 0,-3 19 0,4-21-43,1 1 0,0 0 0,0-1-1,4 19 1,-3-24-49,1 0 1,-1 0-1,1 0 0,0 0 0,0 0 0,0-1 1,0 1-1,1-1 0,-1 0 0,1 1 0,0-1 1,0 0-1,5 3 0,58 39 422,-50-36-403,0 1 0,-1 1-1,-1 0 1,14 14-1,-23-21-48,-1 1 1,-1 0-1,1 0 0,-1 0 1,1 0-1,-1 1 0,-1 0 1,1-1-1,-1 1 0,0 0 1,-1 0-1,1 0 0,-1 0 1,0 0-1,-1 1 0,1 6 0,-1-8 22,0 1-1,0-1 0,0 1 1,0-1-1,-1 0 1,0 1-1,0-1 0,-1 0 1,1 1-1,-1-1 0,0 0 1,-1 0-1,1 0 0,-1-1 1,0 1-1,0-1 0,0 1 1,-1-1-1,1 0 0,-1 0 1,0-1-1,0 1 0,-7 3 1,7-3 18,-1 0-4,0 1 0,0-1-1,0 0 1,-1 0 0,0 0-1,0-1 1,0 0 0,0 0 0,0-1-1,-1 0 1,1 0 0,-1 0-1,-8 1 1,13-4-47,1 1 0,-1-1 0,0 0 0,1 0 0,-1 0 0,0 0 0,1 0 0,-1 0 0,1 0 0,0 0 0,-1-1 0,1 1 0,0 0 0,0-1 0,0 1 0,0-1 0,0 0 0,0 1 0,0-1 0,0 0 0,0-3 0,-14-41-3870,10 12-2137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58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 7459,'0'0'7145,"28"-7"-6659,-7 1-408,20-5 93,0 1 0,1 2 0,43-3 1,-68 10-107,-12 0-81,0 0 0,1 1 0,-1-1 0,1 1-1,-1 1 1,1-1 0,-1 1 0,10 2 0,-14 1-83,0 0 0,1 0 0,-1 0 0,-1 1 1,1-1-1,-1 0 0,0 1 0,0-1 1,0 0-1,0 1 0,-2 4 0,2 3-3000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26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1 208,'0'3'3714,"0"0"-3314,0 0 576,0 0-880,0 0-96,0 4-784,0 2-2465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26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3169,'0'0'8420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27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8964,'0'0'1681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4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0 921 13350,'0'0'7283,"21"-34"-6912,69-108-117,-55 83 47,-4-1 0,-2-1 0,41-129 0,1-5 15,-40 132 68,-18 38-198,-1-2 0,12-38 0,-35 79-114,-7 17-77,-3 28-6,3 2 0,2 0 0,4 1 0,-7 76 0,10-9-12,9 133 0,0-258 23,0 1 1,0-1-1,1 1 1,-1-1-1,1 0 1,0 1-1,0-1 1,1 0-1,-1 0 1,1 0-1,0 0 1,0 0-1,1 0 1,-1 0-1,1-1 1,-1 1-1,1-1 1,6 5-1,-6-6 2,0 0 0,0-1-1,1 1 1,-1-1 0,0 0 0,1 0-1,-1 0 1,1-1 0,0 1 0,-1-1-1,1 0 1,-1 0 0,1 0 0,0 0-1,-1-1 1,1 1 0,-1-1 0,1 0-1,-1 0 1,1 0 0,-1-1 0,0 1-1,1-1 1,2-2 0,20-13 39,-1-1 1,0-1-1,-1-2 1,-2 0-1,39-46 1,-22 24-19,18-20 66,67-97 1,-117 143 11,-17 16 43,-25 18 40,24-10-185,-78 54-40,78-52 34,1-1-1,0 1 0,1 1 1,-1 0-1,-14 21 0,22-27-36,-1-1-1,1 1 1,0-1-1,0 1 1,1 0-1,-1 0 1,1 0-1,0 0 1,0 0-1,0 0 1,0 0-1,1 1 1,-1-1-1,1 0 1,0 0-1,1 1 1,-1-1-1,1 0 1,-1 0-1,1 0 1,1 0-1,-1 0 1,1 0-1,-1 0 1,1 0-1,4 6 1,4 1-304,0 1-1,1-1 1,1-1-1,0 0 1,0 0-1,15 7 1,37 32-773,-59-45 1104,-1 0 0,1 1 1,-1-1-1,0 1 1,-1 0-1,1 0 0,-1 0 1,0 1-1,3 7 1,1 9 75,-4-13-97,-1-1 1,1 1 0,1-1-1,7 14 1,-10-20 101,0 0-1,1 0 1,-1 0-1,1-1 1,0 1-1,0 0 1,-1-1-1,1 1 1,0-1 0,0 0-1,1 1 1,-1-1-1,0 0 1,0 0-1,0 0 1,1-1-1,-1 1 1,0-1-1,1 1 1,-1-1 0,1 0-1,2 0 1,6 1 93,0-1 0,1-1 1,-1 0-1,0-1 1,0 0-1,0-1 0,0 0 1,0 0-1,-1-1 1,1-1-1,-1 0 0,0 0 1,-1-1-1,1 0 1,-1-1-1,0 0 0,15-16 1,-12 12-267,-1 0 1,0-1 0,-1-1-1,0 0 1,7-14-1,-12 18-751,0 0 0,-2-1 0,1 1 0,-1-1 0,3-15 0,0-27-7688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27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7860,'0'0'5618,"52"16"-5666,-52 9-2065,0 7-1184,0 3-3234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27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3794,'0'0'5618,"25"41"-8883,-18-22 848,-7 0-609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28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6323,'0'0'5362,"45"35"-5362,-38-16-384,-3 6-704,-4 10-1041,0 0-689,0 6-1792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28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5907,'0'0'3137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28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7684,'0'0'4273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37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67 111 80,'0'0'5664,"4"-1"-4746,-2 0-631,1 0 0,-1-1 1,1 0-1,-1 1 0,1-1 1,-1 0-1,0 0 1,0 0-1,0 0 0,0-1 1,0 1-1,-1-1 0,1 1 1,-1-1-1,1 1 0,-1-1 1,0 0-1,1-3 0,1-2 401,-1 0-1,0-1 0,0 1 0,-1 0 1,1-16 975,-2 50-2143,0 27 444,-21 493 224,-50-48 234,56-401-420,8-48 68,3 1-1,2 50 0,21-134-1224,-6 3-1150,-2 0 0,10-47 0,0-17-4557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38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0 147 7956,'0'0'7440,"10"-23"-7135,-1 0-210,2-1 0,13-22 0,-22 43-85,1 1 1,-1-1 0,0 1-1,1 0 1,-1 0-1,1 0 1,0 0-1,0 0 1,0 0-1,0 1 1,0-1-1,0 1 1,0 0-1,1 0 1,-1 0-1,0 1 1,1-1-1,-1 1 1,0-1-1,1 1 1,-1 0-1,0 1 1,7 0-1,6 0 5,-7-2-14,7 0 9,1 1-1,-1 0 0,0 1 0,25 6 0,-37-6-19,1 0 1,-1 0-1,0 1 1,0 0-1,0 0 1,-1 0-1,1 0 0,0 0 1,-1 1-1,1 0 1,-1-1-1,0 1 1,0 1-1,0-1 1,-1 0-1,1 1 1,-1-1-1,1 1 1,-1 0-1,0 0 1,2 8-1,0-2-11,-1 0 0,0 1 0,-1-1-1,-1 1 1,1-1 0,-2 1 0,1 0 0,-1-1 0,-1 1 0,0 0 0,-1-1-1,0 1 1,0-1 0,-1 1 0,0-1 0,-1 0 0,0 0 0,-10 16-1,-6 2 117,0-1-1,-2-1 0,-1 0 0,-39 32 1,-37 43-50,92-90-74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38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23 4354,'0'0'7988,"0"-4"-7532,0-11-128,0 12 67,-11 6-432,-3 9 168,1 1 0,0 0 0,1 1 0,1 0 0,0 1 0,-12 21 0,4-7 59,-9 14 59,3 1 0,1 1 1,2 1-1,2 0 0,3 2 1,1 1-1,3 0 0,2 0 1,1 1-1,4 0 0,1 1 1,4 99-1,2-137-198,0 0-1,1 0 1,0 0-1,1 0 1,1-1-1,0 1 1,1-1-1,0 0 1,1 0 0,0-1-1,0 1 1,2-2-1,-1 1 1,1-1-1,1 0 1,0 0-1,0-1 1,1-1-1,0 1 1,0-1-1,1-1 1,0 0 0,1-1-1,12 5 1,7 3-203,1-2 1,0-2 0,1-1-1,0-1 1,1-2 0,-1-1-1,1-2 1,39-1-1,32-4-3017,-2-8-2191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38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11 6979,'0'0'9050,"-3"-3"-8589,-6-4-145,10 21-86,16 32 1,21 22 270,2-1 1,86 106-1,122 106-1453,-241-274-209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39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731 90 3970,'0'0'8281,"6"-15"-7691,18-43 82,-9 41 1979,-15 17-2602,0 0 1,0 0 0,0 0-1,0 1 1,0-1-1,1 0 1,-1 0 0,0 0-1,-21 37 223,-1 0 0,-1-2 0,-3 0-1,-57 60 1,28-32-70,-76 92 509,-253 232 0,354-360-663,28-26 216,3-4-601,0 0-1,0 0 1,0 0-1,0 0 1,0 1 0,1-1-1,-1 0 1,1 1-1,0-1 1,2-3-1,5-6-1998,11-24-6319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4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1 266 7684,'0'0'13318,"372"-152"-13318,-284 121 0,0-1-2257,-4 7-2273,-10 0-8661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41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23 176,'0'0'4031,"-21"-3"-2174,-158 3 1753,122 0 1915,590-12-3321,-255 5-2999,-317 8-9431,-2 4 4100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41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0 124 704,'0'0'12782,"42"-4"-11853,12 0-640,187-23 857,-141 16-835,-57 7-233,-1-1-1,0-2 1,45-13 0,-77 12-914,-10 7 473,0 0 0,-1 0 1,1 0-1,0 0 0,0 0 0,0 0 0,-1 0 0,1 0 0,0 0 0,-1 0 0,1 0 0,-1 0 0,1 1 0,-1-1 0,-7-7-2903,-11-4-1771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42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39 16,'0'0'10845,"-3"-7"-9781,-6-18-453,7 19 1497,2 25-1694,-2 15-274,-1-1 0,-1 0 0,-2-1 0,-1 1 0,-16 41 0,-72 160 207,51-134-208,41-93-128,-142 360 202,141-354-264,-1 1 0,2 0 1,-4 25-1,7-36-36,1 7-1026,14-9-1948,28-6-1928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42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81 158 6547,'0'0'6872,"9"-18"-6666,30-56-38,-35 69-134,1 0-1,0 1 1,0-1-1,0 1 1,0 0-1,1 1 1,-1-1-1,1 1 1,0 0-1,0 1 1,0-1-1,0 1 1,1 0 0,-1 1-1,0 0 1,10-1-1,-1-1-37,-2 0 50,0 1 1,-1 0 0,1 0-1,0 2 1,0-1 0,20 4 0,-30-3-53,0 1 1,0-1-1,0 1 1,0 0-1,0 0 1,0 0-1,-1 0 1,1 1-1,0-1 1,-1 1 0,1-1-1,-1 1 1,0 0-1,1 0 1,-1 0-1,0 1 1,0-1-1,0 0 1,0 1-1,-1-1 1,1 1-1,-1 0 1,0-1-1,1 1 1,-1 0 0,0 0-1,-1 0 1,1 0-1,0 0 1,-1 0-1,0 0 1,0 4-1,2 10 1,-2 1 0,0-1-1,-4 19 1,3-30 41,0 1 0,-1-1 1,0 0-1,0 0 0,-1 0 0,1 0 1,-1 0-1,-1 0 0,1-1 0,-1 0 1,-6 8-1,-37 31 288,-1-1 1,-3-3 0,-98 61-1,65-46 515,82-54-359,15-1 1604,18-4-1666,-1-2 0,1-1 0,33-12 1,45-11-270,-46 20 115,1 2 1,79 1-1,-25 7-5890,-82 0 1980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5:43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1 5683,'0'0'9681,"6"7"-9563,8 15 16,0 1 1,-1 1-1,-1 0 1,-2 1-1,0 0 1,-1 1-1,-2 0 1,-1 0-1,5 49 0,-1 32 74,-5 119-1,-5-190-152,-3 61 369,-4-1 0,-4 0 0,-43 170-1,21-149 145,-6-2 0,-87 181 0,120-284-514,-25 43 178,30-53-223,-1 1 1,1-1-1,-1 0 0,1 0 0,-1-1 1,0 1-1,0 0 0,0-1 1,0 1-1,0-1 0,-1 1 1,1-1-1,0 0 0,-1 0 1,1 0-1,-1 0 0,1-1 0,-1 1 1,-3 0-1,5-1-50,0-1 0,0 1 0,-1-1 0,1 1 0,0 0 0,0-1 0,0 0 0,0 1 0,0-1 0,0 0 0,0 1 0,0-1 0,0 0 0,1 0 0,-1 0 0,0 0 0,0 0 0,1 0 0,-1 0 0,1 0 0,-1 0 0,1 0 0,-1 0 0,1 0 0,0-1 0,-1 1 0,1 0 0,0 0-1,0 0 1,0-3 0,-3-45-3706,4 40 2275,-1-50-8098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4:16:06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4431 10793 679 0,'0'0'128'0,"0"0"-74"16,-4 0-46-16,4 0-8 16,0 0-1-16,0 0-26 15,0 0-120-15,0 0-198 16</inkml:trace>
  <inkml:trace contextRef="#ctx0" brushRef="#br0" timeOffset="5101.93">9164 3142 42 0,'0'0'128'0,"0"0"-116"0,0 0-6 16,0 0 11-16,0 0-6 16,0 0 64-16,0 0 40 15,-132 0-21-15,119 0-2 16,0 0-43-16,3 0-20 15,4 0 10-15,1 0-32 16,3 0 32-16,0 0-9 16,2 0-6-16,0 0 35 15,0 0-38-15,0 0 6 16,0 0 26-16,0 0-48 16,4 0-5-16,32 0 17 0,26 0 21 15,34 4 27 1,34-2-45-16,28-2-18 0,31 0 28 15,14 0-28-15,16 0 3 16,-1 0-5-16,-9 0 13 16,-5 0-24-16,-19 0 16 15,-21 0-5-15,-23 0 11 16,-27 0-1-16,-25 0-4 16,-22 0 11-16,-23 0-9 15,-19 0 27-15,-12 0-18 16,-10 0 9-16,-3 0 32 15,0 0-44-15,0 0 24 0,0 0-27 16,0 0-8-16,0 0 11 16,0 0-14-16,0 0 0 15,0 0 3-15,0 0 7 16,0 0-10-16,0 0 1 16,0 0 6-16,0 0 8 15,0 0-15-15,0 0 0 16,0 0 20-16,0 0-4 15,0 0-13-15,0 0 3 16,0 0-2-16,0 0 17 16,4-9-21-16,0 0 0 15,3-1 1-15,-5 0 7 16,0-2-8-16,2-2 0 16,-4 2 5-16,6-5-3 15,-4 0-2-15,2-3 0 0,0-4-2 16,3-11 2-16,-1-7 0 15,4-12 0-15,-1-13 11 16,-3-4-15-16,1-11 4 16,-7-13 0-16,5-18-5 15,-3-15 5-15,4-13 0 16,-1-16-1-16,-1-1 8 16,3 12-8-16,-5 15 1 15,3 24 0-15,-1 20-7 16,-2 8 14-16,1 7-7 15,-3 2 0-15,0-1 6 16,0-2-12-16,0-2 6 0,0 0 0 16,0 3-4-1,0 10 6-15,-7 8-2 0,0 12 0 16,0 13 7-16,3 4-11 16,0 11 4-16,-1 2 0 15,1 3-6-15,-1 2 6 16,-2 2 0-16,-1-2-4 15,1 1-10-15,-2 0 9 16,-2 2 5-16,-4 0 0 16,-8-1-23-16,-10 5 20 15,-8 0-7-15,-10 0 6 16,-9 0-11-16,-8 0 7 16,-11 0 8-16,-17 0 0 0,-18 0-16 15,-13 0 16-15,-11 0-17 16,-4 0 10-16,1 0 6 15,2 0 1-15,12-7 0 16,9 0 0-16,5-4-7 16,-3 4 9-16,2 4-2 15,2-1 0-15,8 0-8 16,4 4 6-16,3 0 2 16,4 0 0-16,6 0-6 15,5 0 6-15,4 0 0 16,4 0-2-16,14 4 2 15,11-2-9-15,11-2 9 0,11 0 0 16,7 0 6 0,11 0-1-16,7 0-5 0,2 0 0 15,0 0-3-15,0 0 3 16,0 0 0-16,-2 0 4 16,0 0-5-16,-3 0 1 15,-4 0 0-15,-2 0-1 16,0 0 4-16,2 0-4 15,2 2 1-15,1 7 0 16,-1 6-18-16,3 13 17 16,-4 8 1-16,6 12 0 15,2 13 0-15,-2 6 0 16,0 14 0-16,-2 9 1 16,-3 6-2-16,1 8 2 15,-4 9-1-15,4 5 0 0,-3 12 4 16,-1 15-5-16,4 7 1 15,-3 5 0-15,5-3 0 16,2-12 0-16,2-11 0 16,0-13-4-16,0-16 9 15,4-9-9-15,9-7 4 16,-1-6 0-16,-1-3 1 16,-5-5-1-16,-6-10 0 15,0-6-4-15,0-10 10 16,0-6-6-16,0-6 0 15,0-6 1-15,0-2-4 16,0-2 3-16,-2-3 0 0,2-4-2 16,0-2 8-1,0-4-7-15,0-3 1 0,0-1 0 16,0-5 1-16,0 0-1 16,0-2 0-16,0 0-9 15,0 1 21-15,0-1-12 16,0 0 0-16,0 0 0 15,0 0 3-15,0 0-3 16,0 0 0-16,0 0-4 16,0 0 19-16,0 0-15 15,0 0 0-15,0 0 5 16,0 0 8-16,0 0-13 16,0-9 0-16,0-7-1 15,0-5 7-15,0 0-8 16,0 0 2-16,0 5 0 0,0 4-6 15,0 6 6-15,0 2 0 16,0 0-11-16,0 2 11 16,0 0 0-16,0 2 0 15,0 0 4-15,0 0-5 16,0 0 1-16,0 0 0 16,0 0-5-16,0 0 11 15,0 0-6-15,0 0 0 16,0 0 0-16,6 0-10 15,19 0 1-15,27-1 9 0,23 1 1 16,24 0 12 0,12 0-13-16,0 0 0 0,-4 11-12 15,-8 7 5-15,-22 0-54 16,-19 3-19-16,-29-10-106 16,-27-11-273-16</inkml:trace>
  <inkml:trace contextRef="#ctx0" brushRef="#br0" timeOffset="10868.95">25457 3483 614 0,'0'0'118'0,"0"0"-34"0,0 0-9 16,0 0-40-16,0 0 15 16,0 0-26-16,0 0-9 15,0-28 17-15,0 28-31 16,0 0 16-16,0 0 4 16,0 0-21-16,0 0 18 15,-5 0-12-15,-6 8-3 16,0 2 37-16,5-4-22 15,6-4 10-15,0-2-8 16,0 0 27-16,37-26 48 16,55-38-58-16,57-29-15 15,49-27 7-15,38-19-17 16,18-11-15-16,3-8 3 0,-10-2-13 16,-33 10 4-1,-44 29 6-15,-50 31 3 0,-49 32 17 16,-31 24-17-16,-26 17-5 15,-12 11-5-15,-2 3 4 16,0 3-3-16,0 0 9 16,-20 0-2-16,-7 0-12 15,-6 5 14-15,2 7-4 16,4-3 3-16,9-1-15 16,7-7 11-16,4 2 5 15,5-3 0-15,2 0 8 16,0 0 3-16,0 0-7 15,-2 0-4-15,-2-7 6 16,-3-10-10-16,-2 0 4 0,-2-3 0 16,-3 2 0-1,-3 1 5-15,-6 4-5 0,-2 3 0 16,1 4-8-16,2 6 0 16,4 0 6-16,9 0 2 15,7 0-7-15,2 0 3 16,0 0 0-16,19 2-85 15,16 14 61-15,2 4 28 16,-1 6 20-16,-7 6-15 16,-16 12-5-16,-13 19-44 15,0 11 44-15,-34 12 30 16,-26 6-23-16,-11-1-4 16,-7-8-3-16,7-6-126 0,17-17-64 15,23-18-367 1</inkml:trace>
  <inkml:trace contextRef="#ctx0" brushRef="#br0" timeOffset="12604.09">20829 1102 320 0,'0'0'136'15,"0"0"-37"-15,0 0-40 16,0 0-11-16,0 0-7 0,0 0 45 15,33-193-39 1,-33 150 13-16,0 3-11 0,0-2-21 16,0 2 6-16,-4 4-17 15,-11 1-4-15,-8 10 1 16,-2 3-14-16,-6 4-6 16,-7 7 5-16,-9 4-5 15,-9 2 6-15,-6 5 0 16,-9 0 1-16,-8 0-1 15,0 18 7-15,-8 10-7 16,-5 8 0-16,-1 10 6 16,-1 11-6-16,-1 3 0 15,3 12 6-15,7 9 11 16,5 12-11-16,7 18-3 16,6 17 0-16,9 17 7 15,13 22 1-15,14 8-8 16,15 2-2-16,16-3 9 0,0-22-7 15,34-17-3-15,19-20 7 16,21-25 3-16,17-24 0 16,16-22 6-16,15-24 22 15,12-20 16-15,9-23-36 16,9-42 9-16,6-32-10 16,-2-26-6-16,-11-18-11 15,-27-16 6-15,-34-15-6 16,-32-6 16-16,-30-14-15 15,-22-8-1-15,-11 4 4 16,-36 4 3-16,-13 18-14 16,-14 29 6-16,-6 36-7 0,-2 37 4 15,-3 35-22-15,7 26-40 16,8 11-37-16,8 44-83 16,18 18-161-16</inkml:trace>
  <inkml:trace contextRef="#ctx0" brushRef="#br0" timeOffset="15161.89">20102 2857 253 0,'0'0'276'0,"0"0"-167"15,0 0-27-15,0 0 37 16,0 0-37-16,0 0 17 16,0 0-30-16,0 0-38 15,0 0 20-15,0 0-35 16,0 0-16-16,0 0 25 15,0 2-18-15,0-2 2 16,0 0 27-16,0 0-24 16,0 0 25-16,0 0-17 15,0 0-11-15,0 0 33 16,0 0-40-16,0 0 21 16,0 0-13-16,0 0 0 0,0 0-2 15,0 0-8-15,0 0 4 16,0 0-4-1,0 0 7-15,0 0-7 0,0 0 0 16,0 0 10-16,0 0-12 16,0 0 2-16,0 0 0 15,0 0 4-15,0 0 0 16,0 0-4-16,0 0 0 16,0 0 2-16,0 0-8 15,0 0 6-15,0 0-40 16,0 0 21-16,0 0-96 15,0 0-36-15,0 3-88 16,0-2-190-16</inkml:trace>
  <inkml:trace contextRef="#ctx0" brushRef="#br0" timeOffset="19922.33">20042 3946 110 0,'0'0'112'16,"0"0"-85"-16,0 0-13 16,0 0 9-16,0 0-4 15,0 0 51-15,0 0 22 16,-20-68 9-16,20 62 13 15,0 0-56-15,-3 3 3 16,3-2-1-16,0-2-42 0,0 4 32 16,0-2-18-1,-2 4-2-15,2 1 39 0,0-2-50 16,0 2 7-16,0 0-13 16,0 0-3-16,0 0-17 15,0 0 7-15,-2 10-10 16,-5 24 4-16,3 16 6 15,-3 20 0-15,3 17 8 16,-3 14 4-16,0 14-4 16,1 8 16-16,-1-3-23 15,-2-2 28-15,2-11-20 16,3-3-8-16,2-18-1 0,2-14 1 16,0-20-1-1,0-20 0-15,0-15 8 0,0-10 2 16,0-7-2-16,0 0-15 15,0-7 7-15,2-20-98 16,2-5-109-16,-2-1-152 16</inkml:trace>
  <inkml:trace contextRef="#ctx0" brushRef="#br0" timeOffset="21887.23">19888 5109 105 0,'0'0'43'0,"0"0"-30"16,0 0-6-16,0 0-7 0,0 0 36 15,0 0 16 1,-83 4 24-16,81-4 24 0,2 2-4 15,0 0 22-15,0 0-39 16,0-2-32-16,0 0 28 16,0 0-36-16,0 0 3 15,12 2 8-15,3 2-38 16,7 0 15-16,3 0-2 16,4 1-25-16,4-2 31 15,3-1-27-15,2-2 5 16,-3 0-2-16,2 0 4 15,-4 0-10-15,7 0 6 16,7 0-5-16,6 0 39 0,5 0-20 16,8 0-9-16,6 2-12 15,2 0 16-15,4-2-16 16,-3 3 8-16,4-3-8 16,1 0 24-16,6 0-17 15,8 0 1-15,9-9 6 16,4-5-10-16,2 2 16 15,-1 1 0-15,-6 4-18 16,-4 5 25-16,-5 2-24 16,-3 0-3-16,-1 0 1 15,2 0 16-15,5-3-17 16,11-2 6-16,4-4-4 0,3-3 36 16,0-1-36-16,2 3 7 15,0 1 6-15,7 6-5 16,1 1-1-16,3 2-9 15,2 0 3-15,3 0 0 16,-2 0-2-16,1 0-1 16,2 0 3-16,1 0 14 15,7 0-20-15,1 0 3 16,3 0 0-16,5 0-2 16,1 0 4-16,7 0-2 15,0 0 0-15,-2 5 13 16,-6 0-13-16,-7 2 0 15,0 0 4-15,2-1-2 16,1-2 0-16,6-1-2 16,1 0 0-16,-1-1 1 0,-3 5-4 15,-1 0 3-15,-7 0 0 16,-15 2 2-16,-12 1-2 16,-14-2 0-16,-15 0-3 15,-18-4 19-15,-13-4-16 16,-17 0 0-16,-8 0 1 15,-2 0 4-15,2 0 4 16,5-2-9-16,3-2 13 16,6 3-6-16,4-2-7 15,0-1 0-15,-3 2 6 0,-3 0-1 16,-8-2-5 0,-7-1 0-16,-4 5-5 0,1-3 13 15,-5 3-8 1,0 0 0-16,-2-2 3 0,-3 2-3 15,-3-2 0-15,4-3 0 16,-1 2-6-16,-3-5 16 16,1 0-10-16,-3-4 4 15,4-3 4-15,-3-6 1 16,1-5-9-16,-2-11 0 16,-2 0 5-16,-1-7 5 15,-3-4-13-15,4-7 3 16,-1-6 0-16,4-10 3 15,0-11-3-15,2-11 0 16,5-7-1-16,-3-12 7 0,5-6-6 16,-5-3 0-16,-1 10 3 15,-4 12-4-15,-8 19 1 16,0 13 0-16,0 9-5 16,0 8 12-16,0 4-7 15,-2 8 0-15,-2 2 0 16,2 6-1-16,-4-1 1 15,4 4 0-15,-2 4-4 16,-1 1 12-16,1 0-8 16,-2 2 0-16,1 2 4 15,0 0-10-15,-1 4 6 16,3 2 0-16,1-2-4 0,-2 1 11 16,2-4-7-16,0 1 0 15,-3-2 3-15,3 2-10 16,0 4 7-16,2 1 0 15,0 4-5-15,0 0 12 16,0 2-7-16,0 0 0 16,-3 3 3-16,3 2-7 15,0-3 4-15,0 3 0 16,0 0-10-16,0 0 11 16,-2 0-2-16,2 0 0 15,-5 0-16-15,-5 12 9 16,-13 24 5-16,-10 16 3 15,-11 8-3-15,-8 6 13 0,3-2-10 16,0-6 0-16,8-7 5 16,12-14-7-16,10-11 2 15,7-13 0-15,6-6-11 16,6-7 17-16,0 0-6 16,0 0 0-16,0-7 11 15,29-29-11-15,11-14 0 16,7-10 0-16,-1-2-9 15,-5 3 11-15,-3 5-2 16,-5 7 0-16,-4 4-2 16,-4 5-3-16,-3 8 5 15,0 5 0-15,-4 6 1 16,-3 4 2-16,-1 7-3 16,-5 2 0-16,-5 3-2 0,-2 3-11 15,0 0 13 1,1 0 0-16,4 0-15 0,8 0 7 15,10 12 8-15,6 10 0 16,7 6 13-16,0 7-16 16,2 4 3-16,2 3 0 15,1-4 3-15,-1-2 2 16,-2-8-5-16,-8-7 0 16,-13-7-8-16,-10-9-9 15,-9-3-47-15,-13 0-168 16,-45-2-165-16,-29 0-388 15</inkml:trace>
  <inkml:trace contextRef="#ctx0" brushRef="#br0" timeOffset="22906.3">20037 3724 199 0,'0'0'276'15,"0"0"-183"-15,0 0-58 16,0 0 55-16,0 0-20 16,0 0-16-16,14-43 35 15,-14 43-67-15,0 0 6 16,0 0-24-16,-7 3 9 16,-13 19 10-16,-9 14-23 15,-2 10 0-15,0 8 13 16,-2 0-2-16,4 3 0 15,0-6 2-15,2-7-9 16,6-8 14-16,6-10-18 0,8-14 0 16,2-7 12-16,5-5-7 15,0 0 15-15,3-13 65 16,21-18-40-16,5-18-13 16,0-5-32-16,0-2 0 15,-4 2-4-15,-5 8 15 16,-2 7-11-16,0 8 0 15,-3 2 4-15,-1 10-1 16,-1 2-3-16,0 5 0 16,-3 5-3-16,0 0 3 15,4 7-20-15,3 0 16 16,8 0 4-16,9 13 6 0,5 17 0 16,4 3-6-16,-1 10 13 15,-4 3-5-15,-5 4-12 16,-6 4 5-16,-4-2-2 15,-5-8-90-15,-5-20-307 16</inkml:trace>
  <inkml:trace contextRef="#ctx0" brushRef="#br0" timeOffset="28512.58">19641 2719 391 0,'6'-22'173'0,"-2"5"-50"16,-1 5-27-16,-3 4 7 15,0 7-49-15,0-3 13 16,0 4-6-16,0 0-18 0,0 0 14 16,0 0-42-16,0 0-15 15,0 0 4-15,-7 0 1 16,-18 12-5-16,-14 18 0 15,-17 20 5-15,-13 20-7 16,-14 22 2-16,-4 24 0 16,-2 30 19-16,1 25-7 15,3 21 2-15,0 30 2 16,-5 15-12-16,-5 20 37 16,3 21-30-16,10 18-7 15,13 11 16-15,24 12-8 16,23 1 9-16,22-12 0 15,17 0-12-15,44-15 31 0,23-14-37 16,16-25-1-16,10-33 12 16,4-29-5-16,1-35-9 15,-1-35 20-15,-4-32-7 16,-6-27 27-16,-13-23-29 16,-12-20-9-16,-17-15 32 15,-18-5-32-15,-12 0 10 16,-14 0-3-16,-7 0-8 15,-6 0 20-15,-1 0-21 16,-4 0 0-16,0 0 3 16,2 0 5-16,0 0-15 15,1-7 7-15,1-4-13 0,0 4 4 16,-2-1-25 0,-2 0-3-16,0-4 12 0,0-6-39 15,0-8-8-15,0-13-105 16,0-8-8-16,-4-14 11 15,0-5-46-15,-3-4-8 16,-4-2 228-16,-7 8 29 16,-2 10 108-16,0 12 22 15,4 11-47-15,2 16 9 16,8 6-39-16,2 7-46 16,2 2-8-16,-1 0-26 15,1 17-2-15,2 10 0 0,0 8 6 16,9 5 4-1,16 3-1-15,-1 8 8 0,-6 5 28 16,-16 6-1-16,-2 12 22 16,-26 3-9-16,-24 3-19 15,-12 2 18-15,-2-8-38 16,3 0-8-16,5-4 4 16,14-9-6-16,6-11-16 15,7-12 5-15,10-14-82 16,5-10-128-16,5-14-192 15</inkml:trace>
  <inkml:trace contextRef="#ctx0" brushRef="#br0" timeOffset="30433.46">20650 6342 674 0,'0'0'180'16,"0"0"-131"-16,0 0-49 16,0 0 11-16,0 0-11 15,0 0 32-15,-111 47-29 16,62-22 1-16,-5-2 39 15,0-7-31-15,8-4 24 0,6-12-2 16,6 0-7-16,8-11 47 16,8-22-19-16,7-9-13 15,9-11-19-15,2-5-10 16,2-2-13-16,20 2 0 16,0 9 13-16,-1 12-1 15,-4 12-12-15,-5 11 0 16,-2 10 9-16,1 4-9 15,7 3 0-15,5 30-4 16,4 18 11-16,-6 19-22 16,-4 10 15-16,-15 8 0 15,-2 7 3-15,-7 1 8 16,-22-2-11-16,-6-4 6 16,-8-9 2-16,1-15 11 0,-1-16-19 15,7-15 0-15,7-12 5 16,8-11 10-16,5-12-15 15,5 0 23-15,1-12-6 16,6-16 24-16,2-4-40 16,2 2-1-16,0 7 30 15,0 9-19-15,0 9 0 16,0 5-11-16,0 0 16 16,0 0-23-16,0 2 7 15,2 24 0-15,8 8-11 16,0 6 18-16,3-2-7 15,-1-6 0-15,1-6 6 0,-1-6-9 16,1-8 3-16,3-6 0 16,3-6-3-16,10 0 14 15,7-18-11-15,5-12 0 16,-4-10 10-16,3-6-17 16,-5-2 7-16,-3-1 0 15,-3 7-9-15,-11 10 16 16,0 11-7-16,-5 9 0 15,-6 8 6-15,-3 4-21 16,3 0 15-16,-2 7-1 16,-1 19-21-16,0 13 28 15,-4 3-6-15,0 1 0 16,0 0 4-16,0-3-5 0,0-4 1 16,0-5 0-1,0-7-6-15,0-11 11 0,2-5-5 16,3-3 0-16,-3-5 5 15,5 0 1-15,2 0-6 16,8-17 0-16,4-9-13 16,3-6 5-16,1-4 8 15,-3-4-1-15,2 2 1 16,1 4-8-16,-2 2 8 16,-4 6 0-16,1 3-4 15,-3 7 8-15,-7 8-4 16,-1 5 0-16,-7 3-1 0,2 0-11 15,0 11 7 1,0 16 5-16,0 5-11 0,0 6 18 16,-1 2-7-16,3 1 0 15,2-6 5-15,0-3 0 16,1-6-5-16,5-6 2 16,-1-6 20-16,0-6-11 15,5-4-8-15,4-4 3 16,7-2 5-16,9-26-5 15,0-10-6-15,-1-10-15 16,2-7-3-16,-6-5-110 16,-1-1-190-16,-6 1-395 15</inkml:trace>
  <inkml:trace contextRef="#ctx0" brushRef="#br0" timeOffset="31977.46">21444 6764 428 0,'0'0'248'16,"0"0"-188"-16,0 0-7 15,0 0 74-15,0 0-1 16,0 0-109-16,5-99 13 16,-3 47-30-16,0-8 8 15,2-5 14-15,-1 2-14 0,1-4 31 16,0 1-31-1,-2 8 2-15,-2 10 44 0,0 14-33 16,0 14 16-16,0 10 1 16,0 6-34-16,0 2 14 15,0 2-18-15,0 0 2 16,0 0-12-16,0 9 9 16,0 18 1-16,-2 12 0 15,-6 10-1-15,-1 9 1 16,2 9 0-16,4 0 3 15,1 8 10-15,2 1-8 16,0-4-5-16,0-6 6 16,8-12 2-16,5-9-1 15,-3-11-7-15,2-13 0 16,-5-6 10-16,-3-10-8 0,0-5-2 16,3 0 2-16,5 0 14 15,7-21-15-15,1-7-1 16,3-11 10-16,2-1-28 15,-2-3 18-15,0 3 0 16,-3 5-6-16,-5 10 6 16,-1 8 0-16,-5 9 0 15,-5 6 1-15,-2 2-14 16,1 0 13-16,-1 16-3 16,3 18-7-16,-3 8 13 15,0 4-3-15,-2-2 0 16,0-6 8-16,0-6-3 0,2-7-5 15,1-11 0-15,-1-7-1 16,0-4 10-16,2-3-9 16,5 0 6-16,3-3-3 15,8-18 11-15,4-9-14 16,1-4-5-16,-1-5 1 16,-1 1-25-16,-4 2 29 15,-3 9 0-15,-3 2 2 16,-5 13 2-16,-4 8 4 15,-2 4-5-15,-2 0-3 16,4 4 4-16,3 20-5 16,-3 6 1-16,3 8 0 15,-2 4 23-15,-1 1-18 16,3-4-5-16,-3-5 1 16,5-5 9-16,2-5-10 0,0-7 0 15,5-6 5-15,-3-5 4 16,3-6-4-16,-1 0-5 15,4-3 1-15,-2-23 11 16,1-9-12-16,-3-10 0 16,-3-9-14-16,-5-8 2 15,-7 1 0-15,0 6 12 16,0 15-4-16,-13 16 10 16,-3 16-6-16,-5 8 0 15,0 0 3-15,-4 16-1 16,2 15-2-16,6 6 0 15,3-1-5-15,8 2 8 0,6-8-3 16,0-4 0-16,0-6 7 16,20-1-21-16,6-7 18 15,7-5-4-15,6-4 0 16,1-3-5-16,0 0 4 16,2-12-9-16,3-17-33 15,-5-5 15-15,-4-8-35 16,-7-2 41-16,-10 4 13 15,-3 10 3-15,-7 10 6 16,-3 10 8-16,-6 5-8 16,3 4 56-16,-3 1-55 15,0 0 6-15,0 10-14 16,0 14 10-16,0 6-3 0,0 4 4 16,0-2 3-16,0 2 17 15,0-4-23-15,0 0-1 16,3-2 11-16,1-5 2 15,3-5-13-15,-3-4 0 16,0-6 5-16,3-5-4 16,0-3-1-16,2 0 0 15,4-8 15-15,3-18-15 16,-1-9-1-16,1-8-24 16,-5 1 7-16,3 2 7 15,-4 8 11-15,1 8 0 16,1 10-4-16,-3 10 15 15,-1 4-11-15,0 0 2 16,0 4 11-16,-1 18 7 16,-1 8-17-16,4 7-1 0,-1 0 23 15,1 0-15-15,6-7-4 16,2-8-6-16,2-7 8 16,3-8 5-16,1-7-13 15,-2 0 0-15,0-20 13 16,-1-14-4-16,-6-12-9 15,-5-8 0-15,-10-9-13 16,0 2 5-16,-17 3 0 16,-9 17 8-16,-1 12-6 15,0 16 11-15,1 11-10 0,-1 2-3 16,2 0-67 0,11 14-93-16,10-4-282 0</inkml:trace>
  <inkml:trace contextRef="#ctx0" brushRef="#br0" timeOffset="32960.6">23622 6479 448 0,'0'0'251'16,"0"0"-120"-16,0 0 35 15,0 0-52-15,0 0-53 16,0 0 61-16,-18-51-82 16,18 51 1-16,0 0-35 15,0 0 9-15,-3 14-15 16,1 18 0-16,-2 9 0 16,0 7 18-16,-1 2-14 15,3-1-4-15,2-8 0 16,0-9 11-16,0-11-16 0,0-10 5 15,0-3 0 1,0-8 3-16,0 0 1 0,15-11-4 16,10-22 2-16,2-7 6 15,0-2-13-15,-3-3 5 16,-1 6-4-16,-4 8-13 16,0 8 17-16,-7 7 0 15,0 7-1-15,-3 8 2 16,-3 1-8-16,1 15 7 15,2 24 0-15,-2 11 3 16,-3 6 2-16,-2 1-2 16,0-5 0-16,-2-6 7 15,0-10-10-15,0-9 0 0,0-12 3 16,0-10-3 0,0-5 6-16,0 0-6 0,3-15 6 15,8-16 4-15,2-6-20 16,6-6 8-16,-2-3-40 15,3 0 18-15,3 0-32 16,-2 5 32-16,2 6 19 16,-5 9-1-16,-5 9 6 15,-6 10 0-15,-5 4 3 16,-2 3 16-16,0 0-19 16,0 15 0-16,2 19 11 15,1 12 12-15,-1 5 20 0,5 4-18 16,3-6-23-1,7-11 24-15,-2-13-20 0,5-6-6 16,0-12 0-16,4-7 12 16,3 0-12-16,2-1 0 15,0-24-33-15,4-11-80 16,1-7-247-16</inkml:trace>
  <inkml:trace contextRef="#ctx0" brushRef="#br0" timeOffset="34656.37">24591 6607 233 0,'0'0'322'0,"0"0"-215"16,0 0-38-16,0 0 20 0,0 0-14 16,0 0-23-16,0 2 10 15,0-2-14-15,0 0-23 16,0 0 21-16,0 0-21 15,0 0 5-15,0 0 7 16,0 0-33-16,0-12 22 16,0-7-26-16,-4-4 2 15,-7-1 9-15,-3 0-11 16,4 2 0-16,-2 4 13 16,3 5-8-16,1 4 29 15,1 5-7-15,0 4-18 16,-2 0 6-16,-6 0-15 0,-3 1 0 15,-3 18-3 1,2 8-1-16,-1 5 4 0,3 5 0 16,2 3 7-1,7 2-9-15,-2 1 5 0,10-5-3 16,0-4 0-16,0-6-1 16,0-10 1-16,16-6 0 15,1-9 0-15,4-3 0 16,1 0 18-16,5-10-10 15,-2-17-5-15,-1-9 5 16,-4-9-8-16,-4-2 0 16,-3 1 1-16,0 3-17 15,-3 7 18-15,-4 10-2 0,-2 12 2 16,-1 5 3-16,-1 9-5 16,-2 0 0-16,0 3-15 15,0 18 4-15,0 16 11 16,0 4 0-16,0 5 2 15,0 1 10-15,0-5-12 16,0-6 0-16,9-7 5 16,2-9-7-16,0-8 2 15,-1-8 0-15,0-4 10 16,1 0 3-16,7-4-13 16,3-20 0-16,5-13 9 15,3-9-20-15,0-4-16 0,-5-2-20 16,-1 8 44-1,-8 7-14-15,-1 12 17 0,-8 13 6 16,-3 3-5-16,-3 9 49 16,0 0-50-16,0 7 2 15,0 17-8-15,0 12 18 16,0 6-7-16,-11 2 5 16,1 0-4-16,4-4 12 15,1-4-18-15,5-5 0 16,0-9-3-16,0-2 10 15,3-8-7-15,8-10 1 16,2-2 9-16,2 0-9 16,4-20-1-16,3-15-38 15,1-11 31-15,-2-5-52 16,2-4 37-16,2 1 6 0,-3 6 16 16,-5 11-6-1,2 14 6-15,-9 8 0 0,-3 12 19 16,-5 3-16-16,-2 0-3 15,0 24-7-15,0 13 7 16,0 10 44-16,0 2-44 16,-4 4 3-16,4-7-4 15,0-6 11-15,0-8-10 16,0-11 0-16,11-5 1 16,2-8 9-16,-2-8-10 15,3 0 0-15,1-15-2 16,1-20-40-16,5-14-31 0,2-5-48 15,0-4-20 1,0 2 62-16,-8 8 22 0,-4 10 57 16,-2 12-1-1,-5 13 17-15,-2 12 34 0,1 1 39 16,-3 10-86-16,0 18 19 16,0 12 37-16,0 4-29 15,0 6 32-15,0-2-59 16,0-4 8-16,9-10-11 15,4-12 8-15,3-10 6 16,2-10-11-16,4-2 0 16,5-12-3-16,0-24-11 15,2-12-37-15,0-8 15 16,2-2-36-16,-7 0 12 16,-2 4 23-16,-1 6 34 0,-10 3 5 15,-5 11 28-15,-1 10 38 16,-5 11 23-16,0 8-32 15,0 3 10-15,2 2-72 16,-2 0 12-16,0 7-25 16,0 20 20-16,0 9-7 15,0 7 25-15,0 8-22 16,0 16 28-16,-5 17-15 16,-3 12-15-16,1 9 22 15,7 3-18-15,0-1-5 16,0 0 0-16,0 2 12 15,0-5-14-15,0-10 2 0,0-14 0 16,-4-12 0-16,-1-14 3 16,0-12-3-16,-4-9 7 15,3-9 1-15,0-9 12 16,-1-4-20-16,4-2 3 16,-4-6 1-16,3 1 5 15,0-2-9-15,-5-2 0 16,-7 0 15-16,-9-2-12 15,-1-22 3-15,-8-8 8 16,5-6-8-16,3-10 3 16,10-10-9-16,12-13 0 15,4-7 6-15,15-8-6 16,22 0 0-16,7 1 0 0,3 1-3 16,-1 6 3-16,-4-1-10 15,-3 6 7-15,-15 3-45 16,-11 12 16-16,-8 7-97 15,-5 11-121-15,-2 10-281 16</inkml:trace>
  <inkml:trace contextRef="#ctx0" brushRef="#br0" timeOffset="36757.65">26288 6320 282 0,'0'0'265'0,"0"0"-87"16,0 0-31-16,0 0 2 15,0 0-54-15,0 0-3 0,35-88-18 16,-32 88-74-16,-3 4-2 16,2 26-5-16,-2 14 7 15,0 6 27-15,0 3-24 16,0 1 4-16,0-4-7 16,0-6 15-16,0-8-15 15,0-9 0-15,0-15 0 16,0-5 18-16,12-7-15 15,3 0 3-15,9-22 2 16,8-12-8-16,-1-8-9 16,4-6-19-16,1 1-23 15,2 1 39-15,2 5-5 16,-4 8 17-16,-3 12 0 0,-8 10 11 16,-5 11-11-16,-5 4 0 15,-1 30 7-15,-3 12 12 16,0 9-10-16,-2-4-5 15,0-2 8-15,0-11 3 16,2-12-15-16,-2-10 0 16,0-14 3-16,2-2 25 15,2-12-22-15,0-20 0 16,3-9-6-16,0-5 6 16,-1-7-15-16,-2-5 8 15,-5-5-12-15,-6 3 3 16,-2 12 10-16,0 16 0 0,0 14 3 15,0 14 11 1,0 4-22-16,-2 0 8 0,-8 16 0 16,4 7 12-1,1 2-12-15,5-3 0 0,0-4 7 16,0-6 3-16,11-5-10 16,10 0 6-16,3-7-1 15,8 0 14-15,3 0-19 16,7-14 0-16,5-12 11 15,1-2-11-15,-7 0-2 16,-5 6 1-16,-9 6 1 16,-9 10-3-16,-3 6 3 15,-1 0-8-15,-5 10-4 16,-1 18-6-16,-3 4 18 16,2 2 0-16,-5-2 3 0,0-8 1 15,1-6-4-15,-3-5 0 16,0-8-5-16,0-2 13 15,0-2-8-15,0-1 5 16,2 0-2-16,0-9 22 16,2-14-25-16,-2 0-8 15,-2-6-2-15,0 3-25 16,0 2 21-16,0 0 12 16,0 11 4-16,-6 1-9 15,-3 10 7-15,-5 2 0 16,-3 2-9-16,-5 27 5 15,-7 7 4-15,0 6 0 0,2 4 2 16,6-2 0-16,10 0-2 16,7-3 0-16,4-10-7 15,0-4 18-15,0-11-17 16,9-6 6-16,11-10-7 16,3 0-7-16,-2-5 7 15,4-25-56-15,2 1 29 16,-2-9-56-16,-1-3 16 15,0 4 37-15,-1-1 32 16,-3 6 5-16,-7 7 13 16,-1 9 46-16,-10 8 60 15,-2 6-48-15,0 2-58 16,0 10-13-16,0 20 0 0,0 10 25 16,0 2-14-16,-2 1-7 15,0-7 4-15,2-7-3 16,0-4-5-16,0-9 6 15,0-8 4-15,6-6 5 16,5-2-12-16,7-2 3 16,4-22 0-16,2-8-6 15,3-4-41-15,-2-1-21 16,0 4 0-16,-4 2 61 16,-3 8-1-16,-5 6 2 15,-5 8 6-15,-4 9 3 16,-4 0 7-16,0 9-16 0,0 17 2 15,0 4 8-15,0 4-4 16,0-5 1-16,0-4 3 16,0 0-1-16,13-11-9 15,5-6 10-15,5-7-1 16,1-1 5-16,2-3-14 16,3-21-6-16,0-8-6 15,0-6-37-15,-6-3 25 16,0-1 19-16,-10 4-5 15,0 2 10-15,-4 8 11 16,-2 7-2-16,-1 10 66 16,-6 5-39-16,0 4 3 15,0 2-37-15,0 0-2 0,0 0-8 16,0 31-4-16,0 12 12 16,-2 18 15-16,-9 10-10 15,2 18-5-15,2 10 0 16,1 14 10-16,-1-1-14 15,5-1 4-15,2-9 0 16,0-8 2-16,0-7-2 16,0-7 0-16,0-10 0 15,0-13 5-15,0-14-5 16,0-11 0-16,0-12 2 16,-7-10 3-16,0-4 4 15,-4-6-9-15,-7 0 52 0,-4 0-37 16,-4-16 11-1,-6-14-11-15,5-9-14 0,5-14 33 16,5-13-27-16,9-4 8 16,8-9 3-16,0-2-5 15,21-3-4-15,12-9-9 16,5 0 11-16,7 1-20 16,-1 7 9-16,1 6-32 15,-7 5-20-15,-5 5-80 16,-4-3-215-16</inkml:trace>
  <inkml:trace contextRef="#ctx0" brushRef="#br0" timeOffset="37152.43">28285 6004 235 0,'0'0'402'15,"0"0"-252"-15,0 0-58 16,0 0 52-16,0 0-9 16,0 0-33-16,61-69-13 15,-66 69-63-15,-21 0-22 16,-12 4 19-16,-5 16-21 16,1 6-2-16,3 3 0 15,10-5 9-15,14-7-9 16,11 0 0-16,4-2 1 0,0 2-6 15,15 3 8 1,10 4-3-16,6-1 0 0,0 4-6 16,0-1 6-1,-2-1 2-15,-8-8 4 0,-11-1-3 16,-5-6-3-16,-5-2 0 16,-5 2-14-16,-26-1 23 15,-6-6-9-15,-5-1 0 16,3-2-4-16,10 0-59 15,10-10-147-15,16-12-254 16</inkml:trace>
  <inkml:trace contextRef="#ctx0" brushRef="#br0" timeOffset="38915.9">29457 5883 481 0,'0'0'196'16,"0"0"14"-16,0 0-58 16,0 0-62-16,0 0 38 15,0 0-70-15,0 0-32 16,21-50-12-16,-21 50-14 0,0 2-14 16,0 17 13-16,0 4 1 15,0 0 17-15,0 0-17 16,0-2 0-16,0-7-2 15,0-5 7-15,0-2-5 16,0-7 0-16,0 0 9 16,0 0-20-16,0 0 11 15,0-11 0-15,0-13-12 16,0-3-11-16,0-4 18 16,0 4 2-16,4 10 6 15,-2 5-1-15,-2 6-2 16,0 6 0-16,0 0-11 0,0 0 1 15,0 6-39-15,-19 18 48 16,-6 10 2-16,-2 4 44 16,5 4-38-16,7 6-6 15,3 3 29-15,8-3-21 16,4-8-6-16,0-4-3 16,0-12 9-16,11-5 4 15,7-8-13-15,8-9 0 16,10-2 19-16,9-4-9 15,6-24-6-15,2-6-4 16,1-4-37-16,-2-3 12 16,-6 4-26-16,-1-2 36 15,-5 8 3-15,-7 4 9 0,-4 8 3 16,-8 9 0-16,-11 5 10 16,-3 5 4-16,-3 0-14 15,0 3-11-15,2 14 10 16,-4 8 2-16,-2 0 17 15,0-3-18-15,0-2 11 16,0-6-9-16,0-5-2 16,0-6 0-16,0 0 4 15,0-3 6-15,0 0-10 16,0 0 24-16,0 0-21 16,2-13 30-16,0-8-33 15,0-6 0-15,1-1-19 16,-3 5-18-16,0-1 15 15,0 7 18-15,0 7 4 0,0 6-12 16,-5 4 20-16,-11 0-8 16,-1 2 0-16,-6 18 4 15,-1 8-4-15,-3 7 0 16,3 2 9-16,-3 5-15 16,5 1 6-16,3-5 0 15,9-4 1-15,5-8 4 16,5-5-5-16,0-10 0 15,0-5-8-15,18-6 8 16,4 0 10-16,5-17-1 16,2-14-3-16,2-5-6 15,3-6-19-15,-1-3 15 16,-2 4-14-16,-2 4 18 0,-2 6 0 16,-7 6 2-1,-7 11 14-15,-4 8-10 0,-6 6 7 16,-3 0-13-16,0 11-49 15,0 18 49-15,-3 7 2 16,-10 5 4-16,4-5 14 16,5-2-20-16,4-4 0 15,0-6 5-15,0-6 10 16,9-7-13-16,8-2-2 16,-1-9 7-16,4 0 13 15,4-6-20-15,1-20 0 16,4-9-1-16,2-2-40 15,-4-4 38-15,-2 3-2 16,-5 6 5-16,-1 8 8 16,-5 9-4-16,-3 4-4 0,-2 11 12 15,-7 0-11-15,0 9-2 16,-2 14-17-16,0 9 18 16,0 1 22-16,0 1-16 15,0-4-6-15,0-4 0 16,0-6 4-16,0-10-4 15,0-6 0-15,0-3 2 16,0-1 18-16,5 0-14 16,10-17 4-16,6-13-10 15,6-8-46-15,2-2-1 16,0-4-38-16,0 2-1 16,-3 3 66-16,-6 7 16 0,-2 11 4 15,-9 9 65-15,-5 7-15 16,-2 5 38-16,-2 0-88 15,0 14-7-15,0 18 7 16,0 8 36-16,0 4-11 16,-2 0-10-16,2-5-3 15,0-7-12-15,2-10 0 16,14-10 7-16,6-6 14 16,5-6-11-16,4-2 2 15,6-22 3-15,-4-8 0 16,-4-7-15-16,-5-1 0 15,-4 1-22-15,-2 5-40 0,-3-1-130 16,-1 3-365-16</inkml:trace>
  <inkml:trace contextRef="#ctx0" brushRef="#br0" timeOffset="41323.14">20238 8211 313 0,'0'0'212'0,"0"0"-49"15,0 0-21 1,0 0-30-16,0 0-29 0,0 0-8 16,24-203-17-16,-21 195 19 15,-1 5-51-15,-2 3-17 16,0 0-9-16,0 2-7 15,0 19 7-15,0 6 1 16,0 4 14-16,0 2-15 16,0 3 0-16,0-1 0 15,7-3 3-15,10-4 2 16,3-9-5-16,3-8 0 16,6-9 4-16,2-2-4 15,5-18 0-15,-1-21 5 16,1-8-6-16,-7-4 1 15,-5 1 0-15,-3 6-2 0,-10 5 18 16,-5 10-12-16,-1 8-1 16,-2 10 4-16,-3 4 59 15,0 7-57-15,0 0 15 16,0 0-24-16,0 0 2 16,0 10-10-16,0 19 8 15,0 13 0-15,0 16-2 16,0 16 4-16,0 14-2 15,0 13 0-15,0 5 12 16,0 8-14-16,-8 7 2 16,4-3 0-16,2-4-2 15,-1-15 2-15,3-16 0 16,0-13 0-16,0-12 5 16,0-14-5-16,0-10 0 0,-2-13 0 15,0-7-3-15,0-4 6 16,-2-4-3-16,-4-4 0 15,-3-2 15-15,-6 0 2 16,-8 0-5-16,-4-18-10 16,-4-10 36-16,2-11-34 15,2-7 5-15,4-13 9 16,13-14-8-16,10-8 6 16,2-10-16-16,14-6 10 15,22 3-4-15,11 3-6 0,8 2-3 16,3 7-3-1,-2 4-48-15,-7 3 6 0,-7 13-54 16,-11 10-98-16,-8 18-70 16,-8 13-78-16,-10 10 116 15,-5 8 179-15,0 0 53 16,0 3 2-16,0 0 76 16,0 0 85-16,0 0 8 15,0 0-79-15,0 0-23 16,0 0 7-16,-5 0-28 15,1 0 27-15,-3 0-24 16,-1 10-29-16,-1 9 37 16,-3 10-37-16,4 11 3 15,3 8-8-15,3 6 0 16,2 0-14-16,0-3-3 0,4-10 3 16,14-8 4-1,4-13-7-15,1-10-4 0,-4-10 4 16,4 0 1-16,-1-19 20 15,-1-20-21-15,-4-9-45 16,-5-13 43-16,-4-5-24 16,-8 0 24-16,0 2-10 15,0 10 17-15,0 13-5 16,-10 12 29-16,0 13 6 16,1 9 49-16,1 4-66 15,-4 3-6-15,-1 4-12 16,-5 20 5-16,3 9-5 15,-1 7 0-15,5 3 1 0,4 5 3 16,7 0-4-16,0-5 0 16,0-6-6-16,11-6 11 15,9-9-5-15,4-8 0 16,1-9 4-16,6-5 4 16,0-3-7-16,3-25 3 15,0-13-4-15,-6-5-14 16,-3-3 14-16,-3-4-1 15,-4 2 0-15,0 5-9 16,-4 3 10-16,-6 14 0 16,-1 8 8-16,-3 13 4 15,-4 8-1-15,0 0-11 0,0 0-15 16,0 20 13-16,0 14-5 16,0 10 7-16,0 3-1 15,0 2 9-15,0-1-8 16,0-7 0-16,0-10 1 15,10-7 6-15,3-7-7 16,-3-9 0-16,6-8 2 16,0 0 7-16,2-15-5 15,2-12-4-15,0-11-13 16,0-7 2-16,3 1-19 16,-4-3-18-16,-1 1 39 15,-3 9-18-15,-1 2 27 16,-5 6 0-16,1 9 3 0,-8 8 26 15,0 6-12-15,-2 3-6 16,0 3-11-16,0 0-5 16,0 3-13-16,-2 15 17 15,-10 4 2-15,1 6 12 16,7 10-13-16,4 6 0 16,0 6 2-16,2 2 5 15,21-5-7-15,5-6 14 16,4-10-9-16,-1-13 20 15,-3-13-25-15,1-5 4 16,2-1 4-16,3-31-8 16,-6-15-27-16,2-11-83 15,-10-1-189-15,-6 1-490 16</inkml:trace>
  <inkml:trace contextRef="#ctx0" brushRef="#br0" timeOffset="41945.22">22186 7708 326 0,'0'0'247'15,"0"0"-91"-15,0 0-78 16,0 0-32-16,0 0-44 0,0 0 13 16,-118 58 22-16,89-26 2 15,7 3 9-15,6 0-40 16,14 0-4-16,2-3 4 15,22-2-5-15,25-1-3 16,16-3 48-16,5 3-48 16,4-3 3-16,-11-2-3 15,-17-6 0-15,-20-4-20 16,-24-2 13-16,0 1 7 16,-10 1 3-16,-33-1 40 15,-6-1 47-15,-11-4-37 16,0-3-13-16,6-5 33 15,11 0-70-15,12 0 7 0,12 0-6 16,9-3-4-16,10-7-12 16,0-3-102-16,16-4-129 15,17-3-308-15</inkml:trace>
  <inkml:trace contextRef="#ctx0" brushRef="#br0" timeOffset="43460.1">22523 8066 608 0,'0'0'236'0,"0"0"-209"15,0 0 31-15,0 0-58 16,0 0 5-16,0 0 80 16,71-1-60-16,-46-17 34 15,-1-6-24-15,1-2-16 0,-3-2 21 16,-6-2-40-16,-6-1 27 15,-4 1-20-15,-4 8-3 16,-2 5 0-16,0 6-4 16,0 10 0-16,0 1-18 15,0 0 18-15,-14 0 0 16,-9 17-3-16,0 9 13 16,-2 4-10-16,0 6 14 15,3 2-7-15,9 5 13 16,9-2-17-16,4 2-3 0,0-8 1 15,19-8 16-15,8-8-16 16,2-16-1-16,2-3 8 16,2-10 14-16,1-22-22 15,2-8-2-15,-5-6 0 16,3-4-6-16,-3-4 5 16,-4-2 3-16,-4-5 0 15,0 0 0-15,-7 6 0 16,-5 6 0-16,-5 11 6 15,1 13 3-15,-4 11 7 16,-3 7 13-16,0 7-16 16,0 0-2-16,0 0-11 0,0 5 0 15,0 21-12-15,0 10 10 16,-5 10 2-16,-6 8 0 16,0 2 4-16,-3 4-1 15,1 1-3-15,1-3 0 16,4-4-1-16,3-2 8 15,3-8-7-15,2-6 0 16,0-12 4-16,0-8-8 16,0-10 4-16,9-8-17 15,11 0 13-15,9-6 4 16,5-16 34-16,3-8-34 16,1-5-42-16,1-8 3 15,-4 1-49-15,-6-1-14 16,-4 6 60-16,-8 2 34 0,-8 10 8 15,-4 6 5-15,-5 8 17 16,0 7 39-16,0 4-36 16,0 0 0-16,-20 4-25 15,-1 18 8-15,0 3-8 16,5 8 0-16,3 0 1 16,3 5-2-16,10 5 1 15,0-3 0-15,0-6-13 16,16-1 23-16,9-14-10 15,4-6 0-15,4-13 10 16,1 0 10-16,-1-27-18 16,0-11 0-16,-4-1-2 15,0-5-42-15,0 5 40 16,-4 5-5-16,-1 3 14 16,-2 9-7-16,-1 9 0 0,-6 7 0 15,-8 6-1-15,-2 0 4 16,-3 0-6-16,0 15-2 15,0 10 5-15,-2-1 10 16,0 2-10-16,0-6 0 16,0-6 1-16,2-6 6 15,-2-4-7-15,0-4 0 16,0 0 3-16,0 0 15 16,0-10-18-16,0-14-52 15,0-5-5-15,0 0-9 16,0-4 15-16,0 1 30 0,0 9 21 15,-2 6 5-15,0 10 16 16,0 7 42-16,-3 0-15 16,-2 0-48-16,-6 12 0 15,-5 15 3-15,-2 9-1 16,-2 5 37-16,7 3-29 16,5 0 2-16,10 2 5 15,0-2-6-15,20-4-9 16,14-8-2-16,6-11 7 15,3-18 16-15,-1-3-23 16,-3-15 0-16,-2-22-8 16,-2-9-5-16,-6-6-9 0,0-4 9 15,-7-4 2 1,-2-6-2-16,-1-1 13 0,-9-5 0 16,-3 3-1-16,-3 8 16 15,-2 9-15-15,1 15 20 16,0 13-6-16,-3 12 56 15,0 6-40-15,0 6-6 16,0 0-24-16,0 0-13 16,-12 17 13-16,-1 7 0 15,1 6 8-15,6 3-2 16,1 9-6-16,3 7 0 16,2 6 10-16,0 4-2 15,0 3-8-15,0-4 0 16,0 1 11-16,0-7-1 15,11-6-10-15,7-7 0 0,-3-18-10 16,4-8 24-16,-3-13-14 16,-1 0 0-16,1-14-27 15,-1-15-29-15,-1-8-91 16,-3-2-301-16</inkml:trace>
  <inkml:trace contextRef="#ctx0" brushRef="#br0" timeOffset="43650.43">23838 7840 142 0,'0'0'561'15,"0"0"-395"-15,0 0-7 16,0 0-87-16,0 0 24 0,0 0-60 16,0 0 25-1,190-36-34-15,-159 22-27 0,-5 2 0 16,-3 4-102-16,-12-4-186 15,-4 3-376-15</inkml:trace>
  <inkml:trace contextRef="#ctx0" brushRef="#br0" timeOffset="46391.55">26180 7784 154 0,'0'0'140'16,"0"0"-60"-16,0 0-80 15,0 0-17-15,0 0-68 16,0 0 29-16,21-173 56 0,-17 152 44 15,-4 3 76-15,0 6 25 16,0 2-10-16,0-1-28 16,0 4-7-16,2-1-25 15,0 1 1-15,4 1-28 16,-6 2-2-16,0 0 25 16,0 4-28-16,0 0 24 15,0 0-32-15,0 0-31 16,0 0 14-16,0 0-18 15,-10 0 0-15,-15 14 0 16,-4 19 13-16,-4 11-11 16,2 16-2-16,5 14 0 15,8 8 19-15,11 5-19 16,7-3 0-16,0-10-4 0,25-7 9 16,8-18-5-16,5-17 0 15,2-24 9-15,5-8 12 16,-1-32-21-16,6-25 10 15,-9-12-10-15,-7-10 3 16,-16-7-3-16,-14-6 0 16,-4-1 3-16,-6 10-2 15,-19 13-1-15,-2 22 0 16,3 20-2-16,-1 19-8 16,-6 9 6-16,0 18-4 15,-3 27-22-15,5 10 1 16,12 7-149-16,13-4-54 15,4-5-98-15</inkml:trace>
  <inkml:trace contextRef="#ctx0" brushRef="#br0" timeOffset="47662.15">27113 7640 74 0,'0'0'118'15,"0"0"16"-15,0 0-31 16,0 0 24-16,0 0-12 16,0 0-26-16,-105 102-7 15,96-102 15-15,4 0 4 0,1-2 22 16,2-20-36 0,2-6-47-16,0-5 12 0,8 7-51 15,17-3 6-15,4 6-7 16,7 5 4-16,2 7 2 15,-2 9-6-15,-5 2 1 16,-2 0-4-16,-4 26 3 16,-8 8 0-16,-8 6-3 15,-7 6-5-15,-2-2-1 16,0 0 8-16,-22-2 1 16,-11-3 10-16,-8-5-10 15,-3-3 0-15,-5-2 2 16,0-7 13-16,2-7-15 0,9-6 0 15,11-9 4-15,11 0 13 16,12-10-1-16,4-16 15 16,0-5-26-16,18 2 15 15,13 4-6-15,1 10 3 16,-1 6-17-16,0 9 15 16,0 2-15-16,5 26 0 15,-3 11-4-15,-4-1-3 16,-4-3 2-16,-9-4-57 15,-5-11-118-15,-5-16-82 16,-2-4-409-16</inkml:trace>
  <inkml:trace contextRef="#ctx0" brushRef="#br0" timeOffset="47896.01">27295 7282 636 0,'0'0'231'0,"0"0"-89"16,0 0-14-16,0 0-10 16,0 0-85-16,0 0-7 15,23-67-26-15,-23 99-1 16,0 14-2-16,0 14 6 16,-14 8-1-16,1 6-2 15,0 3 0-15,1 1-17 16,6-6-132-16,4-8-98 15,2-17-188-15</inkml:trace>
  <inkml:trace contextRef="#ctx0" brushRef="#br0" timeOffset="48215.83">27519 7671 256 0,'0'0'224'0,"0"0"-58"16,0 0-38-16,0 0 27 15,0 0-40-15,0 0-54 16,24-75-31-16,-51 81-22 16,-4 14-4-16,2 3-4 15,5 3 0-15,6 1 4 0,9-3-3 16,9 0-1-16,0 0 0 16,15-1-12-16,18-4 9 15,6 1 3-15,1-2 2 16,-5-1 25-16,-8-6-24 15,-11-3-3-15,-11-2 8 16,-5 1 5-16,0 2-13 16,-19-1 25-16,-12 3-17 15,-4-6 6-15,-1-1-14 16,5-4-119-16,15 0-189 16</inkml:trace>
  <inkml:trace contextRef="#ctx0" brushRef="#br0" timeOffset="48770.24">28865 7525 43 0,'0'0'505'0,"0"0"-328"15,0 0-63-15,0 0-55 16,0 0-4-16,0 0 23 15,0-168-48-15,2 124 20 16,0-2-6-16,-2-4-42 16,0 1 29-16,0 5-31 15,0 8 0-15,0 10 25 16,2 10-11-16,-2 8 12 16,3 7 5-16,-3 1-24 15,0 0 13-15,0 0-20 0,0 0-14 16,0 32 3-1,0 21 8-15,4 28 3 0,0 15 10 16,-1 14-9-16,-3 10 31 16,0 3-30-16,0 0 2 15,0 1 6-15,-11-6-5 16,0-8-5-16,2-14 1 16,0-16 9-16,2-22-20 15,-2-21-32-15,2-19-60 16,3-18-44-16,-3-4-166 15,3-32-287-15</inkml:trace>
  <inkml:trace contextRef="#ctx0" brushRef="#br0" timeOffset="49940.03">28757 7778 606 0,'0'0'191'0,"0"0"-109"0,0 0 33 16,0 0-72-16,0 0 10 15,0 0-23-15,148-206-7 16,-99 184 35-16,-5 4-23 16,-1 6-32-16,-3 7 38 15,-4 5-37-15,-3 0-6 16,-2 17 2-16,-4 12-12 16,-2 7 4-16,-7 5 8 15,-9 3 0-15,-7-4-13 16,-2-1 27-16,0-4-14 0,-2-4 0 15,-9-12 15-15,1-7-13 16,6-7-2-16,2-5 0 16,0 0 28-16,2-9-8 15,0-15 26-15,0-10-39 16,0-6 3-16,18-1-9 16,8 0-1-16,3-1 0 15,2 4-13-15,-2 8 13 16,2 5 0-16,-4 7-13 15,-7 10 16-15,-1 5-6 16,0 3-11-16,-3 0 14 16,3 0-1-16,2 14 4 0,-3 8-3 15,-1 6 0 1,-3 4-6-16,-7 7 0 0,-3 2 6 16,-4 2 0-16,0-2-6 15,0-4 12-15,0-14-6 16,0-7 0-16,0-9 9 15,0-6-9-15,0-1 4 16,0 0-3-16,0-24 28 16,0-11-29-16,0-8-4 15,0-3-6-15,-9-4-2 16,-5-2 8-16,2 4 4 16,3 12 0-16,-1 11-2 15,2 13 3-15,1 12-1 16,-5 0 0-16,4 0-19 15,-1 16 15-15,3-2 4 0,6-3 0 16,0-6-8-16,2-1 16 16,17-4-8-16,10 0 1 15,5 0 20-15,-1-5-29 16,1-12 8-16,-3-1-33 16,1 3 22-16,-1 1-6 15,-10 5 17-15,2 9 0 16,-9 0-11-16,-5 3 8 15,1 27-15-15,-3 6 18 16,0 4 5-16,-2 2 3 16,-3-6 5-16,-2-4-13 15,0-6 10-15,0-8-13 0,0-7 3 16,0-4 0-16,-5-7 6 16,3 0-2-16,2-8 13 15,0-17-2-15,0-10-5 16,20-5-20-16,7-5 8 15,2 1-23-15,4 4 22 16,-6 8-5-16,-3 10 8 16,-3 10-5-16,-13 8 2 15,-1 4-1-15,-5 4 4 16,-2 24 0-16,0 8 18 16,0 3-12-16,0-1 14 15,0-2-16-15,0-10 9 16,0-6-13-16,0-10 0 0,0-6 2 15,0-4 8 1,0 0-5-16,0-4 9 0,7-20 2 16,13-14-16-16,9-2-6 15,2-3-9-15,3 1-44 16,-1 2 59-16,-2 10-16 16,-4 7 16-16,-5 12 11 15,-4 11-5-15,2 0 33 16,-2 20-38-16,4 18 4 15,5 10 23-15,0 4-23 16,4-2-5-16,2-5 0 16,4-11-121-16,-2-14-125 0,-2-16-464 15</inkml:trace>
  <inkml:trace contextRef="#ctx0" brushRef="#br0" timeOffset="50674.42">31121 7011 422 0,'0'0'317'0,"0"0"-195"15,0 0 5-15,0 0-48 16,0 0-38-16,0 0-15 16,16-11-26-16,-16 27 0 15,0 16 37-15,-5 10-5 16,-19 10 38-16,-5 6-47 15,-3 7 3-15,-1-2 24 16,0 0-48-16,4-10 28 0,8-16-25 16,8-11 1-16,8-13 4 15,5-5-10-15,0-7 0 16,0-1 3-16,27 0 6 16,8 0 10-16,8 0-17 15,-1-5 6-15,-1-6-16 16,-5 4-31-16,1 0-30 15,-10 7 14-15,-4 0-33 16,-10 0 56-16,-9 0 8 16,-2 0-31-16,-2 0 42 15,0 0-33-15,0 0 46 16,0 0 7-16,0 0-6 16,-6-9 54-16,-7-16-21 15,-1-11-32-15,-3-7 37 16,-2-3-15-16,-3-3 24 0,7 1 44 15,3 2-58-15,3 8 16 16,7 7-16-16,2 13-28 16,0 8 48-16,0 6-34 15,0 4-18-15,0 0 1 16,0 0-3-16,0 12-8 16,0 33 1-16,0 24 7 15,2 25 19-15,-2 17-19 16,0 5 0-16,0-3 2 15,2-5-2-15,3-9-6 16,4-15-51-16,-2-16-125 16,-5-19-187-16</inkml:trace>
  <inkml:trace contextRef="#ctx0" brushRef="#br0" timeOffset="52131.59">20789 10092 11 0,'0'0'145'0,"0"0"42"15,0 0 52 1,0 0-53-16,0 0-64 0,0 0-35 16,-12 4 20-16,12-22-56 15,0-12-31-15,10-10 6 16,0-10-21-16,1-10 27 15,3-3-1-15,-3 2-24 16,1-2 33-16,-2 3-38 16,-1-1 8-16,1 3-6 15,0 7 6-15,1 2-10 16,-1 9 0-16,1 11 1 16,-3 8 10-16,-3 11-10 15,0 4-1-15,-5 6 0 0,0 0-8 16,0 0 6-1,0 6-15-15,0 25 17 0,-5 10 0 16,-4 10 0-16,2 9 0 16,-1 3-3-16,4 10 11 15,0 2-8-15,4 2 0 16,0 1 5-16,0-13 2 16,0-7-7-16,8-12 0 15,5-12-4-15,5-12 15 16,4-10-11-16,4-12 0 15,1 0 5-15,0-12 23 16,-2-12-23-16,0-8-3 0,-4-7 5 16,0-7-1-1,-5-1-6-15,-6-2 0 0,-5 8 9 16,-5 2-7 0,0 13-2-16,0 10 0 0,0 7 14 15,0 9-6-15,-9 0-8 16,-5 0 0-16,-3 0 7 15,-1 9-9-15,5 1 2 16,8 0 0-16,5 0-10 16,0 2 12-16,9 2-2 15,20 1 0-15,7-1 1 16,6 0-2-16,1 5 1 16,-4 4 0-16,-1 7-11 15,-7 2 18-15,-6 6-7 16,-7 0 0-16,-7 0 4 0,-7-1-2 15,-2-7-2-15,1-7 0 16,2-11 12-16,-1-5-3 16,7-7-5-16,7 0 23 15,9-21-14-15,2-11 5 16,-3-6-18-16,-3-1 0 16,-7 0-7-16,-8 0-32 15,-6 1-72-15,-2-3-97 16,0-3-408-16</inkml:trace>
  <inkml:trace contextRef="#ctx0" brushRef="#br0" timeOffset="52327.48">20884 9610 897 0,'0'0'274'15,"0"0"-159"-15,0 0-27 16,0 0-49-16,0 0-34 15,0 0-5-15,196-184 23 16,-120 150-15-16,-2 5-16 16,-5 6-33-16,-4 11-120 15,-3 10-60-15,-6 2-192 16</inkml:trace>
  <inkml:trace contextRef="#ctx0" brushRef="#br0" timeOffset="53720.61">21705 9789 172 0,'0'0'422'16,"0"0"-245"-16,0 0-37 15,0 0-4-15,0 0-58 16,0 0-15-16,0-78-8 16,0 76-31-16,0 2 13 15,0 0-37-15,0 0 6 0,0 10-16 16,0 20 10-16,-7 12 0 16,1 2 21-16,1 2-18 15,5-3 8-15,0-7-11 16,0-4 0-16,0-10 12 15,9-8-8-15,-5-6-4 16,5-8 1-16,0 0 7 16,2-4 11-16,7-17-16 15,0-8 0-15,2-5 3 16,2-7-6-16,5-5-6 16,-2 3 3-16,-3 2-11 15,-3 9 14-15,-2 13 0 16,-9 7 1-16,-6 7 14 0,4 5-15 15,-4 0 0 1,0 31 1-16,4 10 5 0,1 8 28 16,-1-3-31-16,4-8 5 15,-1-11 2-15,-1-6-9 16,6-11-2-16,1-6-8 16,4-4-45-16,2 0-38 15,-1 0-53-15,3-4-73 16,-3-10-34-16,0-3-132 15,0 0 170-15,-7-5 214 16,-1-2 23-16,-3-3 150 16,-5 6 61-16,0 1-42 0,1 1-53 15,-5 7-69-15,0 0 14 16,0 2-25-16,0 0-40 16,-3 1 15-16,-12 0-8 15,-3 3-2-15,-5 4 12 16,-5 2-34-16,-4 0-2 15,-1 8 0-15,2 16-2 16,2 7 2-16,7 3 0 16,6-1 4-16,3-1 4 15,9-3-7-15,2-9-1 16,2-8 0-16,0-5-18 16,0-7-1-16,0 0 2 15,0 0 17-15,2-7 7 16,11-15-7-16,0-2-12 15,3-5 1-15,2 6 3 0,-1 0 6 16,2 7 2-16,-7 9 0 16,0 3 22-16,-1 4-18 15,0 4 2-15,3 19 22 16,1 8-17-16,3-4 29 16,-1-4-24-16,-1-8-12 15,5-8 24-15,-6-6-26 16,1-1-2-16,-1-3 19 15,-1-23-9-15,-1-11-4 16,0-5-6-16,-4-3 5 0,0-6-16 16,-2-1 6-1,-3-6-20-15,-2-4 24 0,-2 1-15 16,0 6 16-16,5 6 0 16,-5 16 2-16,3 10 38 15,-3 12-18-15,0 11 6 16,0 0-19-16,0 0-9 15,0 3-19-15,-5 19 10 16,0 11 18-16,-2 4-5 16,5 4-4-16,0 3 0 15,2 0 2-15,0 3 6 16,0 6-8-16,0-2 3 16,0 2 7-16,0-4 6 15,7-12-16-15,7-5 0 16,-2-11-1-16,-3-12 9 0,-1-2-8 15,-6-7 0 1,4 0 10-16,1 0 6 0,7-14-16 16,3-14 1-16,3-7 8 15,5-3 1-15,2 4-10 16,-3 2 0-16,2 10 0 16,-1 8 0-16,-2 11 0 15,-6 3 0-15,3 0-17 16,-1 7 11-16,-4 18 6 15,-7 4 4-15,-2 2-3 16,-6 1 24-16,0-3-25 16,-14 0 1-16,-11-7 10 0,-11-6-11 15,-10-8-2-15,-14-8-38 16,-16 0-173-16,-11-18-197 16</inkml:trace>
  <inkml:trace contextRef="#ctx0" brushRef="#br0" timeOffset="53866.52">21727 9425 821 0,'0'0'202'0,"0"0"-202"16,0 0-3-16,0 0-6 16,0 0-67-16,0 0-137 15,239 93-416-15</inkml:trace>
  <inkml:trace contextRef="#ctx0" brushRef="#br0" timeOffset="54023.52">23194 9682 761 0,'0'0'558'0,"0"0"-462"16,0 0-91-16,0 0 15 15,0 0-20-15,0 0-15 16,16-2-82-16,-16 4-281 15,-27 7-310-15</inkml:trace>
  <inkml:trace contextRef="#ctx0" brushRef="#br0" timeOffset="62232.28">19703 11640 357 0,'0'0'184'0,"0"0"-45"16,0 0-47-16,0 0-39 16,0 0 60-16,0 0 7 15,0 0-34-15,0-65-4 0,0 62-21 16,0 3 21-1,0 0-61-15,0 0-4 0,0 17-17 16,0 30 1-16,0 22-1 16,0 17 0-16,-7 8 2 15,1-3 4-15,1 1-6 16,0-13-43-16,3-5-88 16,2-16-114-16,0-21-99 15</inkml:trace>
  <inkml:trace contextRef="#ctx0" brushRef="#br0" timeOffset="62453.74">20004 12166 68 0,'0'0'560'16,"0"0"-401"-16,0 0-87 16,0 0-9-16,0 0-49 15,0 0 5-15,9 34-4 16,-9 10 16-16,0 2-7 15,0 3-7-15,-5-8-6 16,5-5-11-16,0-8 7 16,0-5-7-16,0-11-65 15,9-11-142-15,11-1-216 16</inkml:trace>
  <inkml:trace contextRef="#ctx0" brushRef="#br0" timeOffset="62884.24">20415 11718 568 0,'0'0'172'16,"0"0"-113"-16,0 0 11 16,0 0-23-16,0 0-15 15,0 0 27-15,28-138-59 16,-1 116 2-16,-1 2-9 15,3 2 18-15,-4 6-6 16,-2 10-5-16,-4 2 13 16,1 12-44-16,1 25 32 15,-4 12-1-15,-3 7 27 16,-10 2-17-16,-4-1 27 0,0-3-13 16,-16 0-1-16,-15-4 28 15,-9-2-38-15,-7-4 39 16,1-8 6-16,4-5-58 15,11-11 31-15,12-9-3 16,13-3-26-16,6-6 39 16,0-2-38-16,2 0 3 15,27 0 8-15,13 0 7 16,10 0-4-16,1 0-17 16,-4 0-7-16,-4 0-4 15,-1 0-81-15,-4 0-95 16,1 0-96-16,-8 0-471 15</inkml:trace>
  <inkml:trace contextRef="#ctx0" brushRef="#br0" timeOffset="63091.13">20978 12069 721 0,'0'0'287'16,"0"0"-126"-16,0 0-111 15,0 0 5-15,0 0-26 16,0 0-26-16,0 41-3 15,0 9 5-15,-13 8 1 16,-7 4 2-16,-3-2-8 0,-2-3 0 16,8-10-8-1,3-8-91-15,10-16-35 0,4-16-150 16,0-7-298-16</inkml:trace>
  <inkml:trace contextRef="#ctx0" brushRef="#br0" timeOffset="63604.41">21341 11618 566 0,'0'0'185'0,"0"0"-121"16,0 0 66-16,0 0-68 0,0 0-30 15,0 0 25 1,5-112-38-16,13 91-18 0,5 4 13 16,-4 5-14-16,-1 10 0 15,2 2-8-15,2 0 22 16,1 28-10-16,1 10-4 16,-4 8 0-16,-4 6 23 15,-12-2-7-15,-4-1-16 16,-4-5 0-16,-27-7 0 15,-9-1 26-15,-1-5-16 16,6-9-7-16,10-8 11 16,14-10-10-16,11-4-4 15,0-7 28-15,21-14-25 16,12-9 14-16,9 6-17 0,5 2 0 16,-3 8-14-16,0 6 17 15,-3 8-3-15,-8 0 0 16,-1 26-4-16,-10 12-2 15,-9 10 6-15,-9 5 0 16,-4 6 19-16,-2-1-14 16,-27-5 8-16,-8-7-3 15,-3-8-2-15,-1-10-16 16,10-7-9-16,9-18-138 16,20-3-124-16,2-15-474 15</inkml:trace>
  <inkml:trace contextRef="#ctx0" brushRef="#br0" timeOffset="63764.24">22010 11973 572 0,'0'0'296'15,"0"0"-164"-15,0 0-95 16,0 0-21-16,0 0 76 16,0 0-41-16,-20 233-28 15,-16-166-23-15,-4-8-34 16,3-17-146-16,12-19-514 15</inkml:trace>
  <inkml:trace contextRef="#ctx0" brushRef="#br0" timeOffset="64482.61">22534 11396 283 0,'0'0'223'15,"0"0"-80"-15,0 0-23 16,0 0 14-16,0 0-57 16,0 0 15-16,-11-66-46 15,9 66-25-15,-5 5-6 16,-4 29-7-16,-5 19-8 0,-2 10 62 16,3 7-61-16,1 1 35 15,10-7-16-15,4-7-16 16,0-11 17-16,0-10-12 15,22-10-9-15,5-9 0 16,9-6 5-16,-1-7 7 16,3-4-1-16,-3 0 0 15,-2-8-22-15,-5-11-12 16,-4-1 23-16,-3 1-3 16,-8-1 12-16,-2-1-9 15,-4 2 0-15,-1 1 1 0,1 4 5 16,-5 3-6-1,1 7 0-15,-3 4 0 16,0 0 2-16,0 0-8 16,0 30-18-16,0 20 24 0,0 21-7 15,0 11 10-15,0 2-3 16,0-3 0-16,4-9-121 16,16-18-158-16,2-20-340 15</inkml:trace>
  <inkml:trace contextRef="#ctx0" brushRef="#br0" timeOffset="64674.5">23214 12001 462 0,'0'0'231'16,"0"0"-130"-16,0 0 30 16,0 0-131-16,0 0 45 15,0 0-17-15,-9 104 13 16,-11-46-38-16,2 1 16 15,3-5-19-15,1-10-70 16,7-13-118-16,7-14-169 16</inkml:trace>
  <inkml:trace contextRef="#ctx0" brushRef="#br0" timeOffset="65014.21">23691 11555 403 0,'0'0'322'16,"0"0"-174"-16,0 0-95 15,0 0 5-15,0 0-56 16,0 0 10-16,-94-7 9 16,75 25-9-16,7 0 25 15,12-1-33-15,0 3 11 16,22 1 38-16,14 8-11 15,3 5 10-15,0 4-49 16,-3 6 5-16,-5 3 9 16,-6 2-17-16,-15-2 0 0,-10-6 2 15,0-4 6 1,-10-10 5-16,-21-3-13 0,-10-10 7 16,-6-9 7-16,-4-5-14 15,0-3-8-15,8-24-45 16,12-10-122-16,14-10-254 15</inkml:trace>
  <inkml:trace contextRef="#ctx0" brushRef="#br0" timeOffset="65175.62">23575 11548 837 0,'0'0'252'0,"0"0"-170"16,0 0-66-16,0 0 13 15,0 0-14-15,0 0-8 0,346-12-14 16,-280 6-205 0,-12-4-242-16</inkml:trace>
  <inkml:trace contextRef="#ctx0" brushRef="#br0" timeOffset="66328.22">19206 11378 213 0,'0'0'149'16,"0"0"-3"-16,0 0-13 15,0 0-49-15,0 0-12 16,0 0 18-16,80-85-19 16,-80 85 3-16,0 0-20 15,0 0-51-15,0 0 23 16,-15 8-23-16,-16 24 21 16,-12 25 29-16,-6 24-31 15,-5 23 19-15,3 24-9 16,9 22-8-16,9 19 26 0,19 9-35 15,14 0-3-15,26-8 0 16,49-21-1-16,43-23-22 16,44-29-8-16,41-32-66 15,26-28-65-15,10-37-262 16</inkml:trace>
  <inkml:trace contextRef="#ctx0" brushRef="#br0" timeOffset="66875.8">23992 10981 374 0,'0'0'138'0,"0"0"-14"15,0 0-27-15,0 0-75 16,0 0 10-16,0 0 31 15,118 148-59-15,-56-12 43 16,1 38 10-16,-5 29-43 16,-15 15 37-16,-22-10-37 15,-21-18-14-15,-33-24 45 0,-43-28-21 16,-19-25 34-16,-8-23-41 16,11-20-10-16,23-26-14 15,27-27-297-15,28-17-486 16</inkml:trace>
  <inkml:trace contextRef="#ctx0" brushRef="#br0" timeOffset="67792.61">24903 11555 449 0,'0'0'279'15,"0"0"-208"-15,0 0-62 0,0 0 107 16,0 0 3-16,0 0-97 16,235-113 12-16,-106 47-34 15,20-14 9-15,25-19 2 16,22-20-4-16,21-16 20 15,19-20 1-15,12-7-10 16,-3 0 42-16,-16 12-45 16,-38 32 25-16,-52 37-12 15,-50 30-16-15,-39 25-7 16,-27 16-5-16,-13 8 9 16,-8 2-8-16,-2 0-1 15,0 0 0-15,0 0-6 0,0 12-12 16,-4 10-2-16,-21-2-92 15,-6 1-59-15,-5-7-109 16,-2-7-458-16</inkml:trace>
  <inkml:trace contextRef="#ctx0" brushRef="#br0" timeOffset="68429.33">24837 11618 24 0,'0'0'71'15,"0"0"18"-15,0 0 97 16,0 0-19-16,0 0-20 16,0 0 4-16,0-29-36 15,0 29-31-15,0 0-36 16,4 3-34-16,21 40 4 15,12 25-17-15,19 34 17 16,23 26 39-16,18 19-45 0,24 8 20 16,12 0-20-1,8-8-6-15,4-13 7 0,-14-21-13 16,-17-14 0-16,-25-20 2 16,-30-19 4-16,-28-16-6 15,-14-16 0-15,-10-12 3 16,-7-8 2-16,3-2-5 15,-1-4 0-15,4-2-2 16,11 0-60-16,12-28-94 16,14-30-364-16</inkml:trace>
  <inkml:trace contextRef="#ctx0" brushRef="#br0" timeOffset="69320.25">27929 9763 154 0,'0'0'158'0,"0"0"-28"0,0 0 24 16,0 0-48-16,0 0-64 16,0 0 31-16,-52-40-26 15,21 57-40-15,2 10 40 16,2 7-39-16,8 2 7 15,5 3-1-15,14-3-1 16,0 0-10-16,29 1 9 16,22-6-11-16,9-1 40 15,7 0-38-15,-2-2 7 16,-10-4-7-16,-12-2 10 16,-19-8 11-16,-16-5-15 15,-8-1 2-15,0 0 18 16,-35-1 26-16,-7 4 19 0,-9-3-46 15,0-1-18-15,2 2-4 16,9-1-6-16,13-3-9 16,13 0-40-16,14-5-122 15,0 0-191-15</inkml:trace>
  <inkml:trace contextRef="#ctx0" brushRef="#br0" timeOffset="70826.81">28238 9990 363 0,'0'0'219'0,"0"0"-143"15,0 0 10 1,0 0-66-16,0 0 11 0,0 0 0 16,112-76-22-16,-92 52 28 15,-5-2-33-15,-1-3 0 16,-7 4 22-16,-5 1-18 15,-2 7-5-15,0 5-3 16,0 4 0-16,-2 4-10 16,-12 2 13-16,-5 2-3 15,-4 0 14-15,-2 9-6 16,-2 16 9-16,3 9-8 16,2 9 2-16,4 9 40 15,7 0-34-15,9 1-6 16,2 0 27-16,2-9-34 0,25-5 7 15,2-11-9-15,7-13 0 16,-1-12 36-16,0-3-32 16,3-12-6-16,-1-25 13 15,-4-6-9-15,-2-15-8 16,-7 0 3-16,-4-11 1 16,-1-1-3-16,-7-4 3 15,0 3 0-15,-3 11-3 16,2 16 12-16,-3 16-9 15,0 11 0-15,-6 14 5 16,-2 3 7-16,0 0-12 16,0 0-27-16,0 0 26 15,0 15-25-15,0 18 26 0,-7 11 19 16,-9 9-18-16,1 9 19 16,1 5-20-16,6 2 0 15,3-5 14-15,3-9-7 16,2-6 3-16,0-8-10 15,0-11 9-15,11-11-5 16,0-5-4-16,3-5 0 16,1-7 10-16,5-2-5 15,3 0 12-15,0-19-17 16,4-13-22-16,0-6 17 16,-6-5-19-16,-4 2 4 15,-5-1 19-15,-6 6-30 16,-6 5 28-16,0 7-4 0,0 9-11 15,0 8 15-15,0 4-18 16,0 3 4-16,-11 0 9 16,-3 0-14-16,-1 14 22 15,1 2-1-15,1 5 2 16,5 8 28-16,-2 9-27 16,4 8 1-16,6 2 18 15,0-3-8-15,0-2-13 16,10-11 0-16,13-5 3 15,4-15-5-15,4-8 2 16,0-4 0-16,0-9 7 16,1-19-7-16,-3-7-25 0,2-4-35 15,-2-3 5 1,0-4 33-16,-4 4-13 0,-3 5 35 16,-5 10 11-16,-3 11-8 15,-7 8 39-15,-3 8 3 16,-2 0-36-16,3 0 8 15,-1 16 14-15,0 4-14 16,-1 0 8-16,-1-4-18 16,-2-2-7-16,0-5 0 15,0-9 10-15,0 0-7 16,0 0-3-16,0 0 0 16,0 0 8-16,0-20-8 15,0-6-30-15,-2-3-1 0,2 0-20 16,0 2 51-1,-3 6-6-15,1 11 6 0,-2 6 25 16,-3 4-6-16,-1 2-7 16,-6 19 3-16,-1 11-12 15,1 1 22-15,3 6-14 16,7 0-1-16,4 4 16 16,0-5-19-16,8-3-6 15,19-4-1-15,2-9 12 16,0-8-2-16,2-11-4 15,0-3-4-15,-1-5 23 16,1-23-25-16,-4-9-10 0,-1-4 6 16,-4-8-34-1,-4-6 26-15,-5-8-9 0,-5-7-4 16,-8 0 17-16,0-1 8 16,0 13 0-16,0 12 23 15,0 12-17-15,0 19 42 16,0 9 0-16,-3 6-8 15,3 0-4-15,0 0-36 16,-2 0-5-16,-3 9 3 16,-1 20-2-16,-1 13 1 15,3 14 3-15,-1 11 0 16,3 13 17-16,-3-5-11 16,3-3 5-16,2-11 17 15,0-11-23-15,0-13 13 0,2-10-18 16,10-8 1-16,-1-12 9 15,5-7 1-15,3 0-9 16,6-7-2-16,2-22 0 16,-3-9-12-16,-3-4-89 15,-6-4-76-15,-9-7-170 16</inkml:trace>
  <inkml:trace contextRef="#ctx0" brushRef="#br0" timeOffset="70986.24">29204 9761 613 0,'0'0'289'0,"0"0"-190"16,0 0 38-16,0 0-45 15,0 0-92-15,0 0 29 0,0 0-27 16,224-139-4-16,-181 124-38 16,-7 7-175-16,-9 6-153 15</inkml:trace>
  <inkml:trace contextRef="#ctx0" brushRef="#br0" timeOffset="72073.39">29484 9864 353 0,'0'0'262'0,"0"0"-118"0,0 0 17 15,0 0-85-15,0 0-28 16,0 0-38-16,8 5 6 16,-8 24-16-16,0 7 28 15,0 2-24-15,0 1 19 16,0-7-21-16,0-1-2 15,0-11 1-15,0-8 15 16,13-5-16-16,5-7 13 0,3 0-9 16,8-12 38-1,1-15-42-15,-1-4-20 0,-5-8 18 16,-1 0-35-16,-6 1 36 16,-3 3 1-16,-5 4 0 15,-3 12 12-15,-4 9-9 16,0 8 12-16,-2 2 3 15,0 0-18-15,0 10-12 16,0 10 10-16,0 8 4 16,0 3 4-16,0 1-6 15,0 2 0-15,0-5 19 16,8-5-13-16,5-6-3 16,5-5 3-16,-1-4 1 15,4-9 7-15,1 0-14 16,2-9-16-16,1-20 13 0,-3-5-70 15,-7-8 38 1,-5-3-9-16,-10 2 5 0,0 0 37 16,0 10 4-16,-12 7 9 15,-3 9 59-15,-1 13-23 16,-1 4-7-16,-2 0-34 16,0 16 3-16,-1 8 13 15,4 6-17-15,3 3-3 16,2 1 16-16,1 0-10 15,8-2-8-15,2-3 0 16,0-3 1-16,2-9-1 16,17-5 3-16,1-6-1 0,-1-6 25 15,4 0-20 1,2 0 3-16,-1-15-8 0,2-8-1 16,1-3-2-16,-2 2-29 15,-3 2 25-15,-2 4-16 16,-4 6 25-16,-8 4-4 15,-3 8 0-15,-5 0-8 16,0 4-2-16,0 21 10 16,0 6 17-16,0 1 16 15,0-4-25-15,0-3-4 16,0-2-1-16,0-9 5 16,0-5 0-16,0-8-8 15,0-1 0-15,3 0 28 16,5 0-25-16,5-24-6 15,6-6 1-15,-2-7-51 0,3-2 32 16,-1 1-6-16,-2 2 27 16,-1 10 12-16,-5 10-7 15,-7 7 28-15,0 7 10 16,-4 2-34-16,2 13 2 16,2 22-7-16,0 11 20 15,0 7 24-15,3 1-46 16,-1-8 5-16,4-11-7 15,-2-14 13-15,1-8-6 16,3-12-7-16,1-1-3 0,3-19-6 16,-3-23-57-1,-5-15-111-15,-5-10-163 0</inkml:trace>
  <inkml:trace contextRef="#ctx0" brushRef="#br0" timeOffset="72336.07">30169 9358 480 0,'0'0'175'15,"0"0"-79"-15,0 0-51 16,0 0 23-16,0 0-34 16,0 0-31-16,38 208 76 15,-7-208-18-15,-2-5 8 0,-2-21 0 16,-9-8-40-16,-9 0 27 15,-9 2-37-15,0 6-13 16,-5 9 39-16,-22 11-45 16,-10 6-1-16,-8 16-7 15,-5 30-53-15,-2 14-90 16,-4 13-159-16</inkml:trace>
  <inkml:trace contextRef="#ctx0" brushRef="#br0" timeOffset="73506.1">26707 12773 452 0,'0'0'188'15,"0"0"-26"-15,0 0-52 16,0 0-48-16,0 0-23 16,0 0-34-16,0 0-5 15,2 59 72-15,-12 2-48 16,-19 14 34-16,-6 9-40 15,-2 0 0-15,-3-6-2 16,2-9-5-16,5-15-11 16,4-12 0-16,8-17 6 0,11-8-3 15,2-11-3 1,8-6 0-16,0 0 30 0,0-14-26 16,21-22 6-16,8-15-10 15,6-12 0-15,1-9-4 16,4-6-20-16,-2 1-3 15,-3 5 18-15,-1 12 1 16,-5 7 8-16,-4 11 0 16,-3 6 7-16,-2 6-4 15,-2 6-3-15,-5 5 0 16,-2 8 1-16,-6 2 17 16,-3 9-16-16,-2 0 5 15,0 0-3-15,0 0-7 16,0 9 3-16,0 25 0 15,0 15-3-15,6 12 14 0,1 18-11 16,3 9 0-16,-2 2 5 16,1-1-4-16,0-10-1 15,-2-14 0-15,-1-13-7 16,-1-12 15-16,-1-14-8 16,-2-10 0-16,-2-8-65 15,0-8-106-15,0 0-131 16,-4-12-336-16</inkml:trace>
  <inkml:trace contextRef="#ctx0" brushRef="#br0" timeOffset="74271.11">26609 13291 669 0,'0'0'38'0,"0"0"-22"16,0 0-8-16,0 0 73 15,0 0-37-15,0 0 2 16,265 0-7-16,-207-37 9 16,-2-5-33-16,-2-8-14 15,-6-6 35-15,-5 0-34 16,-8 3 10-16,-6 10 12 16,-10 11-22-16,-8 11 23 15,-7 10 24-15,-4 9-21 16,0 2 7-16,0 0-35 0,-9 2 0 15,-18 21 0-15,-8 10 6 16,4 5-12-16,2 2 6 16,8 2 0-16,13-2 0 15,8-4 0-15,0-4-1 16,17-10 0-16,12-4-20 16,4-3 20-16,2-4-6 15,-2 2-9-15,0-1 6 16,-6-1-19-16,-3 6 22 15,-8 1 6-15,-5-3-48 16,-2 2 49-16,-2-5 0 16,1-7 3-16,-3 0 0 0,-3-5 10 15,2 0-6-15,1 0 25 16,-2-10-18-16,-1-12 21 16,-2-4-29-16,0-2-3 15,0-4 14-15,0-3-8 16,0-1-8-16,0 2-1 15,-10 2 12-15,4 4-15 16,-1 8 3-16,3 10 0 16,0 4 2-16,4 6-2 15,0 0 0-15,0 0-1 16,0 0-23-16,0 4 6 16,0 10 4-16,6 2 8 15,5 5-11-15,1 2 14 16,-2 5 1-16,1 2-5 0,-1 5 8 15,1-3-3-15,-7-2 2 16,0-4 0-16,2-5-5 16,-4-6 12-16,0-7-7 15,0-4 22-15,0-4-10 16,7 0 46-16,7 0 4 16,5-10-27-16,11-10-12 15,-1-5-23-15,5-1 0 16,0 3-97-16,1-1-145 15,-1-3-328-15</inkml:trace>
  <inkml:trace contextRef="#ctx0" brushRef="#br0" timeOffset="75223.8">27841 13130 659 0,'0'0'124'16,"0"0"-120"-16,0 0 11 15,0 0-13-15,0 0 2 16,0 0 20-16,-10 0 6 16,10 0 33-16,-2-6 38 15,-3-12-87-15,0-1-3 16,3-2 19-16,-3 1-25 16,1 6 39-16,2 4-28 15,0 2 5-15,0 6 25 16,-5-1-33-16,-7 3 13 0,-8 0-26 15,-4 8 5-15,-8 21-7 16,0 7 2-16,1 6 0 16,2 5 0-16,4-1 12 15,10-2-12-15,7-5 0 16,8-5 0-16,2-10-8 16,0-7 4-16,9-11 4 15,13-6-4-15,5 0 21 16,6-9-12-16,4-17-5 15,-2-9-49-15,1-5 48 16,-7-2-31-16,-2-3 18 16,-5 3 6-16,-5 6-7 0,-3 10 15 15,-5 10 0-15,-7 10 0 16,0 6 25 0,-2 0-25-16,0 26-9 0,0 18 9 15,0 10 0-15,-4 6 18 16,0-2-14-16,1-1 1 15,3-10 7-15,3-8-10 16,16-11-2-16,1-8 8 16,-1-12 2-16,0-6-10 15,1-2 2-15,1 0 3 16,3-20-10-16,-2-8 4 16,7-7-39-16,-2-6-49 15,0-2-101-15,-2 6 47 0,-8 5 92 16,-3 11 51-16,-8 14 65 15,-1 2 9-15,-3 5 9 16,-2 0 24-16,0 0-28 16,2 5-46-16,-2 16-24 15,0 12 29-15,0-1 11 16,0 5-42-16,0 0 10 16,0-4 9-16,0-4-20 15,0-9 4-15,0-8-10 16,0-6 4-16,0-6 7 15,0 0-8-15,0-1 9 16,2-24 6-16,14-9-15 0,3-4-6 16,4-4-11-1,0-4-26-15,-1 1 35 0,0 5-16 16,-6 8 21-16,-3 12-3 16,-9 10 15-16,-4 10 5 15,0 0 2-15,0 4-16 16,0 24 18-16,0 8 1 15,0 7-6-15,0-6-1 16,12-6-8-16,1-9-7 16,3-8 0-16,1-12-43 15,4-2-5-15,3 0-52 16,3-14-52-16,0-7-26 0,0-4-306 16</inkml:trace>
  <inkml:trace contextRef="#ctx0" brushRef="#br0" timeOffset="75727.37">28653 13179 111 0,'0'0'276'0,"0"0"-80"16,0 0-3-16,0 0-43 16,0 0-63-16,0 0-35 15,-98-81-48-15,63 96 2 16,0 10 23-16,2 8-25 16,4 3 2-16,8 1-4 15,7-5 1-15,11-6-2 16,3-9-1-16,0-13-28 15,21-4 28-15,6-2 21 16,4-24-1-16,-2-4-18 16,-2-1 1-16,-3 2 6 15,-4 0-9-15,-5 7 0 16,-1 4 19-16,-5 12-18 0,-3 4 29 16,2 2-24-16,-4 12 3 15,0 24-9-15,-2 17 21 16,0 5 28-16,1 10-6 15,1 7-37-15,0 0 18 16,4 7 4-16,-4-1-27 16,0-7 18-16,-2-6-19 15,-2-10 0-15,0-14 0 16,0-15 0-16,-2-8-7 16,-16-15 4-16,-6-6 6 15,-2 0 45-15,-6-13-10 16,1-20-13-16,6-11 16 0,7-9-31 15,10-10 8-15,8-10-18 16,0-2 9-16,12-5-12 16,18 3 3-16,8 4-21 15,0 8 18-15,-1 7-56 16,1 5-11-16,-1 11-127 16,-2 4-159-16</inkml:trace>
  <inkml:trace contextRef="#ctx0" brushRef="#br0" timeOffset="77494.39">28861 13148 294 0,'0'0'415'0,"0"0"-321"0,0 0-73 16,0 0 24-16,0 0 0 16,0 0-10-16,-3 16 4 15,14-14-27-15,2-2 8 16,3 0 13-16,3 0-6 15,-2-7-1-15,-1-14-18 16,-5 1-2-16,-5-4-6 16,-4-2 0-16,-2 4 1 15,0 2 9-15,0 8-10 16,-8 4 8-16,-5 8-1 16,-6 0 2-16,-1 0-8 15,-1 23 10-15,2 12 7 16,1 7-17-16,3 4 18 0,1 5-9 15,5 0-2-15,5-5-8 16,4-3 0-16,0-9 6 16,16-7 6-16,8-13-12 15,1-5 0-15,1-9 15 16,6 0-14-16,-1-14 27 16,4-16-28-16,1-7 3 15,-2-2-8-15,-3-3-31 16,-2 2 18-16,-5 4 17 15,-4 6-1-15,-3 11 2 16,-7 9 0-16,-3 6 14 16,-5 4 39-16,-2 0-46 0,0 7-6 15,0 19 3 1,0 9 32-16,0 1-6 0,0 0-23 16,0-4-6-1,0-4 18-15,0-8-15 0,6-8-2 16,0-5-1-16,-4-3 9 15,4-4-10-15,3 0 0 16,7-4 0-16,6-18 7 16,4-7-7-16,4-5-22 15,1 3-9-15,-4 0 18 16,-3 6 12-16,-3 6 1 16,-11 9 0-16,-5 8 25 15,-5 2-16-15,0 2-9 16,0 23-6-16,0 8 6 15,0 3 14-15,0 4-14 0,-2-5 0 16,2-5 5-16,0-6-3 16,0-10-2-16,0-6 1 15,6-6 5-15,10-2-6 16,1-7 8-16,8-20-3 16,2-9-10-16,2-7-53 15,0-2-8-15,-4-1 47 16,-3 7 4-16,-7 4 15 15,-4 15 0-15,-3 5 3 16,-4 11 66-16,-2 4-29 16,-2 0-23-16,0 14-17 15,0 11 15-15,0 10 10 0,0-5-6 16,0-6-16-16,2-4 13 16,0-8-12-16,1-5-4 15,-1-3 0-15,4-3 4 16,4 1-4-16,5-2 2 15,5 0 5-15,3 0-2 16,-2-3-5-16,2-11-4 16,-3 0-3-16,0-5 7 15,-4 1-3-15,-3 0 3 16,-4-2 0-16,0 0 23 16,-9 2-20-16,0 4 11 15,0 0 9-15,0 7-18 0,0 0 10 16,0 3-15-16,-4 4 2 15,-8 0-10-15,-3 0 8 16,-1 12 0-16,3 12-4 16,-3 12 2-16,9 3 2 15,3-2 0-15,4 0 1 16,0-7-16-16,0-4 2 16,11-6-11-16,11-8 13 15,5-8-15-15,2-4 26 16,0 0 0-16,0-21-20 15,-4-4 16-15,-1-8-40 16,0-3-24-16,1-4 22 16,-2 4-39-16,-8 5 69 0,-3 8 15 15,-6 14 1 1,-2 4 55-16,-4 5-30 0,0 2-21 16,0 24-4-16,0 9 2 15,-4 11 11-15,-2-4-13 16,-2-5 10-16,8-7-5 15,0-10-5-15,0-8 0 16,0-7-6-16,5-5 14 16,8 0-17-16,3-17 6 15,6-12-59-15,-2-8-23 16,3-5-119-16,-4-2 0 16,0 0-58-16,-1 7 262 15,-5 8 13-15,-5 12 143 16,-3 10 17-16,-2 7-15 0,-1 0-107 15,0 27-37-15,0 8 96 16,3 5-14-16,-1 1-33 16,5-6-27-16,0-10-35 15,4-8 9-15,3-9-4 16,6-8-6-16,2 0 0 16,1-13-69-16,2-18-4 15,0-5-34-15,-2-8-86 16,1-4-33-16,-2-1-59 15,-1 3 128-15,-10 3 157 16,-6 7 87-16,-7 2 222 0,0 5-82 16,0 8-85-1,0 5-7-15,-7 7-55 0,-2 7-42 16,3 2-17-16,-6 0-21 16,1 4-5-16,-2 19 5 15,1 9 0-15,6 12-5 16,2 12 11-16,4 12 14 15,0 4 35-15,0 3-55 16,0-5 14-16,8-12-9 16,6-14 2-16,-1-12-14 15,-2-16 6-15,-6-11-35 16,-5-5 10-16,0-7 5 16,0-27-6-16,-2-17-162 15,-12-9-82-15,-1-6-491 16</inkml:trace>
  <inkml:trace contextRef="#ctx0" brushRef="#br0" timeOffset="77656.28">30815 12913 643 0,'0'0'242'15,"0"0"-66"-15,0 0-77 16,0 0-70-16,0 0-29 15,0 0-86-15,139 41-207 16</inkml:trace>
  <inkml:trace contextRef="#ctx0" brushRef="#br0" timeOffset="77817.2">31353 12883 1370 0,'0'0'174'15,"0"0"-139"-15,0 0-24 16,0 0-1-16,0 0-20 16,0 0-36-16,-40-5-145 15,6 3-671-15</inkml:trace>
  <inkml:trace contextRef="#ctx0" brushRef="#br0" timeOffset="80155.86">27440 10851 443 0,'0'0'191'16,"0"0"-74"-16,0 0 3 0,0 0 3 15,0 0-48-15,0 0 6 16,0-84-56-16,0 84-21 16,0 0 26-16,-6 0-28 15,-6 13 23-15,-1 7 3 16,-1 4-14-16,1 3-11 15,0 0-3-15,4-1 5 16,0-4 2-16,5-2-7 16,2-6 0-16,0-3 0 15,2-6 10-15,0-5-17 16,0 0 7-16,4 0 0 16,9 0 36-16,1 0-35 0,-6 0 1 15,-3 0-1-15,-1 0 1 16,-2 0-4-16,0 13-34 15,4 16 36-15,-6 12 12 16,2 5-10-16,4 0-2 16,3-3 0-16,5-4 7 15,5-11-7-15,6-12 0 16,6-14 8-16,9-2-8 16,5-10 16-16,1-21-12 15,2-7-1-15,-9-7 0 16,2-3-3-16,-7 0 0 15,-3 2 5-15,-7 4-22 16,-6 6 15-16,-4 5 2 16,-10 12 4-16,-4 8 3 15,0 9-7-15,-7 2 6 0,-19 0 12 16,-6 16-26-16,-1 13 8 16,2 4 0-16,4 7 4 15,9 2 6-15,5 1-10 16,11-5 0-16,2-8 4 15,0-8 4-15,6-10-8 16,9-4 0-16,-1-8-4 16,-1 0 22-16,-4 0-15 15,-2-12 4-15,-5-10-4 16,-2-2 8-16,0-4-11 16,0 2 0-16,-6 0-7 15,-8 4 17-15,1 5-10 0,6 10 6 16,4 5-5-16,3 2 25 15,0 0-26-15,0 0-1 16,0 0-11-16,12 0 20 16,1 4-8-16,-4-1 0 15,3 2 5-15,-4-5-5 16,-1 0 0-16,-3 0 0 16,-1 0-1-16,1 0 12 15,1 0-11-15,-3 0 0 16,-2 0 1-16,0 0 7 15,0 0-8-15,0 0-22 16,0 0 19-16,0 0-74 16,0 0-34-16,0 0-34 0,0 0-72 15,0 0 8 1,0 0-61-16,0 0 224 0,0 0 46 16,2 0 122-1,2-7 54-15,-2-3-75 0,3 1 3 16,-5 0 13-16,2 4-51 15,-2 1 4-15,0 4 29 16,0 0-57-16,0 0-2 16,0 0-27-16,0 0-12 15,0 9-1-15,-13 16 7 16,-3 6-5-16,3 8 17 16,7 0-11-16,6-4-8 15,0-5 0-15,0-5 14 0,12-8-10 16,5-8-4-16,5-9 0 15,2 0 9-15,7-9-4 16,-4-17-10-16,0-8 4 16,-7-4-23-16,-7-3 15 15,-6 4-49-15,-7 2 12 16,0 8 42-16,0 5-16 16,-13 5 19-16,-4 12 1 15,2 5 3-15,2 0 22 16,2 0-21-16,0 18-2 15,4 5 18-15,0 2-15 16,5-1-5-16,2-5 13 0,0-2-9 16,0-3 14-1,4-6-18-15,14-6 4 0,3-2 15 16,6 0-15-16,2-2 7 16,4-17 0-16,5-6 2 15,-1-1-26-15,3-1 4 16,-6 3 9-16,-8 8-9 15,-10 5 11-15,-9 8-2 16,-7 3 0-16,0 0-20 16,0 25 20-16,0 12 16 15,0 13 4-15,-2 2 16 16,-3-9-29-16,3-2-1 16,0-12-3-16,2-7 8 15,0-10-11-15,0-6 0 0,0-6 2 16,0 0 15-16,9-14-9 15,13-14 7-15,7-8-15 16,0-2-13-16,-2-2 11 16,-3 6-8-16,-2 4 10 15,-5 7 2-15,-5 11-2 16,-7 7 0-16,-3 5-1 16,-2 0-7-16,0 8 8 15,0 18-4-15,0 12 4 16,0 2 21-16,-2 1-10 15,-3-6-10-15,3-7-1 16,2-10 7-16,0-8-7 16,0-8 0-16,0-2 1 0,0 0 12 15,0 0-4 1,0-18-9-16,21-12 0 0,2-4-23 16,4-4 15-16,2-1-15 15,-2 6 10-15,-4 7-1 16,-5 8 18-16,-7 8-4 15,-7 7 0-15,0 3 4 16,1 8-5-16,-1 23 2 16,6 8 13-16,0 0 12 15,2-3-21-15,1-7-5 16,-2-12 0-16,-4-8 11 16,0-9-11-16,-1 0 0 0,5-7-7 15,7-25-4 1,5-6-56-16,1-6-87 0,-2 0-74 15,-1 1-132-15,-4 1-258 16</inkml:trace>
  <inkml:trace contextRef="#ctx0" brushRef="#br0" timeOffset="80503.19">28811 10768 465 0,'0'0'382'16,"0"0"-172"-16,0 0-27 16,0 0-93-16,0 0-67 15,0 0 18-15,0 0-38 16,-60 64 18-16,49-18-1 15,5 4-9-15,6-3-4 16,0-4 0-16,0-2-6 16,4-7 27-16,9-8-27 15,3-6-1-15,-5-11 0 0,0-6-1 16,0-3 1-16,5 0 8 16,2-12 0-16,6-14-8 15,0-6-10-15,1 3 9 16,-3 4-5-16,-5 6 1 15,-4 10 5-15,-9 4 0 16,-2 5 0-16,-2 0-13 16,0 0 11-16,0 9-19 15,0 13 21-15,-13 0-1 16,-10 0 0-16,1-6 1 16,0-5-12-16,6-8-21 15,8-3-139-15,8 0-87 16,0-14-225-16</inkml:trace>
  <inkml:trace contextRef="#ctx0" brushRef="#br0" timeOffset="80646.64">29195 10914 842 0,'0'0'408'16,"0"0"-268"-16,0 0-91 16,0 0 8-16,0 0-57 15,0 0-7-15,6-28-7 16,-6 28-104-16,0 0-276 15,-6 11-364-15</inkml:trace>
  <inkml:trace contextRef="#ctx0" brushRef="#br0" timeOffset="81351.75">27389 14171 471 0,'0'0'278'0,"0"0"-61"16,0 0-65-16,0 0 14 15,0 0-67-15,0 0-44 16,-29-182 19-16,29 180-58 16,0 2 2-16,0 0-18 15,0 3-4-15,0 28-6 16,0 12 7-16,0 18 3 16,0 7 20-16,0 4-14 15,0 6-6-15,0 1 0 16,0-1 5-16,0-3-2 15,0 0-3-15,0-17 0 0,0-14-3 16,0-16 3-16,0-13-15 16,0-8 2-16,0-2-37 15,0-5 27-15,0 0-28 16,0-14-41-16,0-17-159 16,0-13-395-16</inkml:trace>
  <inkml:trace contextRef="#ctx0" brushRef="#br0" timeOffset="81583.63">27304 13979 531 0,'0'0'210'0,"0"0"-74"0,0 0-42 16,0 0-15-16,0 0-60 16,0 0 1-16,170-186-8 15,-139 198 0-15,-6 20-12 16,-5 9 32-16,-9 7-5 15,-11 1 28-15,0-2-35 16,-9 2-2-16,-18-5-17 16,-6 0 16-16,-3-8-34 15,-2 0-78-15,5-9-161 16,8-10-326-16</inkml:trace>
  <inkml:trace contextRef="#ctx0" brushRef="#br0" timeOffset="82762.11">27579 14478 633 0,'0'0'120'0,"0"0"-53"16,0 0 4-16,0 0-30 16,0 0-7-16,0 0-31 15,260-101 13-15,-235 67-16 16,-8 2 1-16,-7 0 29 15,-6 11-1-15,-4 2 37 16,0 9 6-16,0 6-48 16,0 4 28-16,0 0-52 15,0 1 18-15,-11 22-26 0,-2 7 12 16,0 7-4-16,5 4 0 16,6 2 12-16,2-2-7 15,0-4 5-15,18-7-8 16,7-9 18-16,2-10-14 15,0-8-5-15,2-3 11 16,-1 0-4-16,1-23-1 16,0-9-7-16,-5-2 5 15,-7 2-15-15,-7-2 7 16,-8 3 3-16,-2 3 0 16,0 8 7-16,0 10-9 15,0 8 2-15,0 2 0 16,-15 0 11-16,-3 4-4 15,-4 16-7-15,2 2 0 0,2 0 2 16,5 1-2-16,8-2 0 16,5 0 0-16,0 3-11 15,11-7-2-15,14 2-12 16,2-5 24-16,-1-2-32 16,1 1 32-16,-5-4 0 15,-3 1 2-15,-4-3-1 16,1 0 2-16,-1-3-2 15,5-4 0-15,5 0 10 16,-1-2-10-16,3-14 2 16,-7 2 9-16,-2-8-6 15,-9 0 3-15,-3 0-8 0,-1 2 2 16,-5 4 8-16,0 4 15 16,0 5-5-1,0 3-4-15,0 4 20 0,0 0-34 16,0 0-2-16,0 4 0 15,0 19-9-15,-5 3 9 16,1 6 0-16,2-6 3 16,2-3-3-16,0 0 0 15,0-7 0-15,0-4-1 16,6-5 3-16,7-4-2 16,5-3 0-16,1 0 2 15,2-17-7-15,2-8 1 0,-3-3-19 16,-3 2 10-16,2 1-22 15,-6 6 30-15,-2 3 5 16,-2 7 0-16,-5 6 17 16,-1 3-1-16,-1 0-13 15,-2 10-3-15,0 20 13 16,0 2 5-16,0 6-11 16,0 3-5-16,0-6 9 15,0-7-11-15,0-14 0 16,2-6 0-16,1-8 13 15,-1 0-13-15,5 0 5 16,3-27-3-16,7-8 3 16,2-5-5-16,1-6-17 15,3 0 17-15,-4 0-48 0,-3 4 34 16,-3 7 14-16,-1 9 0 16,-5 13 17-16,-3 8-3 15,-2 5 11-15,-2 0-15 16,0 26 7-16,0 11 1 15,0 7 17-15,4 0-26 16,1-6 9-16,4-9-18 16,0-6 0-16,-3-13 0 15,2-8 6-15,0-2-12 16,8 0 4-16,4-21-25 16,5-6 15-16,-1-6-51 15,0 4-50-15,3-2-42 16,-2 3-158-16,-7 7-357 0</inkml:trace>
  <inkml:trace contextRef="#ctx0" brushRef="#br0" timeOffset="83076.33">27783 15069 669 0,'0'0'468'0,"0"0"-331"16,0 0-62-16,0 0-48 16,0 0-14-1,0 0 29-15,447-102-34 0,-312 64 5 16,-7 0-5-16,-19 5-6 15,-24 9 29-15,-23 15-31 16,-20 9 0-16,-13 0-7 16,-11 8-20-16,-11 16-82 15,-7 6-93-15,0-6-195 16</inkml:trace>
  <inkml:trace contextRef="#ctx0" brushRef="#br0" timeOffset="84075.44">20862 13066 304 0,'0'0'0'15,"0"0"-6"-15,0 0-292 0</inkml:trace>
  <inkml:trace contextRef="#ctx0" brushRef="#br0" timeOffset="84530.36">20405 12954 18 0,'0'0'489'0,"0"0"-369"0,0 0-95 16,0 0-21-1,0 0 3-15,0 0 8 16,-239-41 31-16,218 33 33 0,5 3 67 15,7 1-63-15,5 1-17 16,2 1-22-16,2 2-38 16,0 0 36-16,0 0-23 15,8 0-7-15,30 0-10 16,20 0 36-16,25 2-5 16,23 6-11-16,21 3-18 15,20 0 7-15,27 0-11 16,22 1 0-16,34-7 0 15,27 2 12-15,14-1-12 16,9-2 0-16,-18 6 2 16,-19 2-4-16,-24-2 2 0,-25-2 0 15,-16-7 37-15,-24-1-28 16,-23 0 28-16,-28-3-14 16,-30-3-22-1,-28 0 20-15,-25 4-21 0,-18 0-8 16,-2 2 7-16,-19 0-183 15,-45 0-37-15,-29 0-364 16</inkml:trace>
  <inkml:trace contextRef="#ctx0" brushRef="#br0" timeOffset="85976.39">19788 11136 44 0,'0'0'120'0,"0"0"-40"16,0 0 1-16,0 0 11 0,0 0 8 16,0 0-45-1,-94 65 32-15,94-63-44 16,-2-2 12-16,0 0 3 0,2 0-15 15,0 0 27-15,0 0-20 16,0 0-24-16,0 0 28 16,0 0-47-16,0 2 12 15,17 4-17-15,28-2 14 16,18 4 32-16,22-2-36 16,17-2-7-16,25 1 8 15,31-3 3-15,29 4-8 16,30 1-8-16,24 5 10 15,19-2-5-15,21 2-5 16,9-2 4-16,4 0-3 16,-7 1 3-16,-6-1-4 0,-1-1 0 15,-20-4 7 1,-17 0-5-16,-27-5-2 0,-31 0 3 16,-26 0 6-16,-37 0-6 15,-30 0 5-15,-37 0-8 16,-31 0 12-16,-12 0-7 15,-12 0 2-15,2 0 12 16,-2 0 24-16,2 0-35 16,3 0-7-16,6 3-1 15,7 1 10-15,9-3-10 16,4 4 0-16,0 0 1 16,0-1-2-16,-4 3 1 0,-2-4 0 15,-4-3-2-15,-2 0 14 16,-2 0-18-16,-1 0 6 15,-5 0 0-15,-4 0 10 16,-2 0-10-16,-5 0-12 16,0 0 5-16,0 0-3 15,0 0 6-15,-3 0 4 16,-19 0 0-16,-12 0-6 16,-6-3 5-16,2-5-29 15,0-5 17-15,5-3-13 16,6 0 22-16,5 0 4 15,4-4 0-15,7 5-2 16,4-4 6-16,1 4-4 16,1 3 0-16,1 0 11 15,-3 3-11-15,4 1 0 0,-5 0 1 16,1 1 18-16,1 2-16 16,-2 1 6-16,8 2 10 15,0 2-14-15,0 0 10 16,0 0-15-16,0 0 0 15,0 4-13-15,0 24 14 16,-2 18-1-16,-2 16 0 16,2 23 7-16,0 16-9 15,-3 15 2-15,3 15 0 16,-2 8 2-16,1 3 1 0,1 1-3 16,-1-9 0-1,1-10 3-15,0-9-9 0,0-11 6 16,0-10 0-1,0-8 6-15,2-10-1 0,-3-9 3 16,1-9-6-16,2-9 8 16,-2-14-2-16,2-12-8 15,0-9 4-15,0-11 5 16,0-1-1-16,0-2-1 16,0 2 8-16,0-2-12 15,0 2 13-15,0-2-16 16,0 0 1-16,0 0 5 15,0 0 2-15,0 0-8 16,0 0 0-16,0 0 7 16,0 0-13-16,-2 0 6 0,-31 0-4 15,-46 3-2-15,-52 12-113 16,-59 5-177-16,-44-2-115 16,-29-1-135-1</inkml:trace>
  <inkml:trace contextRef="#ctx0" brushRef="#br0" timeOffset="86035.68">22050 13254 57 0,'0'0'96'15,"0"0"-49"-15,0 0-47 16</inkml:trace>
  <inkml:trace contextRef="#ctx0" brushRef="#br0" timeOffset="87326.49">19585 11257 81 0,'0'0'74'16,"0"0"0"-16,0 0-4 16,0 0-24-16,0 0 10 15,0 0-25-15,-7-56 4 16,3 44 26-16,2 0-35 15,0 0 19-15,-1 4 6 16,3 2-3-16,-2 2 31 16,2 2-22-16,0 0-20 0,-3 2 17 15,3 0-38-15,-2-4 24 16,-2 0-10-16,2 0-21 16,-3-2 12-16,3 3-20 15,0 3 0-15,2-3 34 16,-2 1-32-16,2 0 5 15,0 2 2-15,0 0-6 16,-2 0-4-16,-1 0 0 16,1 0-21-16,-5 10 18 15,2 18 4-15,1 13-1 16,2 14 10-16,2 14-6 16,0 14 21-16,0 10-25 0,0 5 5 15,0 3 16-15,0 0-13 16,-6 10-8-16,-4-1 7 15,-1-2 0-15,5-3 18 16,1-8-18-16,5-6 3 16,0-3 24-16,0-5-27 15,0-5 4-15,5-8-10 16,3-6 7-16,1-9 1 16,-2-12-9-16,-4-8 0 15,-1-9-2-15,-2-10 12 16,0-6-10-16,0-6 0 15,0-2 4-15,0-2-8 16,0 0 4-16,0 0 0 16,0 4-4-16,0-2-41 15,0 2 20-15,2 0 13 0,-2-2-14 16,0-2 19-16,0 0-1 16,0 0 8-16,0 0 8 15,0 0-6-15,0 2-4 16,0-1 2-16,-11 2 0 15,-5 1-6-15,3 0 6 16,1 2 0-16,4-3 1 16,3 0 0-16,-1-1-1 15,1 4 0-15,0-3 4 16,5 0-9-16,0-3 5 16,0 0 0-16,5 0 20 15,29 0-12-15,16 0 33 0,19 0-23 16,18 0-7-1,19 0-4-15,21 16-7 0,20 4 8 16,17 2-19-16,13 0 11 16,-3-1-41-16,-12-6-94 15,-21-11-102-15,-39-4-491 16</inkml:trace>
  <inkml:trace contextRef="#ctx0" brushRef="#br0" timeOffset="88332.99">19714 12916 251 0,'0'0'163'15,"0"0"-75"-15,0 0 43 16,0 0-46-16,0 0-18 15,0 0 59-15,143-7-77 16,-36 7-5-16,20 0-21 16,16 0-19-16,11 0-4 15,-1 11-91-15,-8-1-119 16,-15-10-421-16</inkml:trace>
  <inkml:trace contextRef="#ctx0" brushRef="#br0" timeOffset="102051.17">19427 11231 50 0,'0'0'47'0,"0"0"25"16,4-2-19-16,2-1 17 15,2 0-20-15,-4 1 15 0,-2 0-10 16,1 0 15-16,1 0-46 16,0 1 14-16,3-2-18 15,4 1-12-15,7 0 11 16,2 2-11-16,7 0-8 15,-2 0 0-15,-6 0 4 16,-3 0-21-16,-5 0 24 16,-7 0-7-16,-2 0 5 15,0 0-5-15,-2 0-8 16,0 0-1-16,0 0 9 16,0 0 15-16,0 0-9 15,0 0 13-15,0 0 12 0,0 0-23 16,0 0 26-16,-17 0-34 15,-5 0 9-15,-7 0-8 16,-3 0-1-16,3 0 0 16,3 0 2-16,8 0 2 15,7 0-4-15,6 0 0 16,5 0 4-16,0 0-14 16,7 0 10-16,22 0 0 15,16 2 6-15,9 0-4 16,4 1 4-16,-3 0-5 15,-6 3 9-15,-9 2-20 16,-16 8-48-16,-15 4-148 16,-9 0-199-16</inkml:trace>
  <inkml:trace contextRef="#ctx0" brushRef="#br0" timeOffset="109837.31">9137 1313 88 0,'0'0'7'0,"0"0"-1"0,0 0 3 16,0 0-6-16,0 0-3 15,0 0 9-15,0 0-9 16,-297 90-23-16</inkml:trace>
  <inkml:trace contextRef="#ctx0" brushRef="#br0" timeOffset="114614.32">11687 3006 35 0,'0'0'69'15,"0"0"-66"-15,0 0 3 16,0 0 1-16,0 0 1 16,0 0-8-16,-9-4 10 15,9 4 34-15,0 0 29 16,0 0-7-16,0 0-9 15,0 0-5-15,0 0-46 0,0 0 8 16,-2 0-3-16,2 0 0 16,0 0 39-16,0 0-21 15,0 0 10-15,0 0 37 16,0 0-41-16,0 0 24 16,0 0-12-16,0 0-10 15,0 0 27-15,0 0-34 16,0 0-16-16,0 0 20 15,0 0-23-15,0 0-10 16,0 0-1-16,0 0 4 0,0 0-15 16,0 0 11-16,0 0-9 15,0 0 3-15,0 5 7 16,0 9-1-16,0 4 1 16,0 0 7-16,2 1-1 15,3 1-7-15,1 4 0 16,-2-2-10-16,6 2 23 15,-3 1-17-15,-1-2 4 16,0 3 0-16,6 0 20 16,-3 2-20-16,2 2-5 15,5 2 3-15,-3 1 4 16,5-1 15-16,1 0 0 16,0-2-15-16,-1-2 20 0,-3-2-22 15,3 0 0 1,-1 0 7-16,2-2 8 0,1 1-15 15,2-1 0-15,4-1 7 16,3 1 1-16,5-2-8 16,1-1 0-16,4 2 20 15,-1 0-7-15,-1-1-13 16,3 1 2-16,1-3 6 16,1 3 16-16,5-3-23 15,4-2 0-15,5 0 26 16,-1 0-17-16,6 1-5 15,-1 1-5-15,4-5 10 16,-1 3 4-16,1-2-14 16,1-4 0-16,-5 2 21 0,0-1-6 15,-4 0-12 1,0-3-3-16,2 1 10 0,4-5 4 16,3-2-14-16,2-3 0 15,5-1 10-15,-4 0-2 16,1 0-8-16,1 0 1 15,-1 0 10-15,-5 0-2 16,-1-1-9-16,-5 1 0 16,-2 0 1-16,2 0 1 15,2 0-2-15,2 0 0 16,3 0 8-16,6 0-4 16,3-4-4-16,6-2 0 15,2-5 9-15,-1 1 3 16,-6 1-12-16,-4-1 0 15,-1 0 16-15,-5 1-17 0,-1-1 1 16,5 3 0-16,5-4 4 16,-1 2 2-16,1-2-6 15,-3 1 0-15,-4-1 11 16,-3 2-16-16,1-3 5 16,-5 2 0-16,0-2-1 15,3 0 8-15,-3-5-7 16,4 2 0-16,4-7 9 15,1 1-8-15,-5-4-1 16,-1 1 0-16,-3-1-2 16,-4 2 6-16,0-1-4 15,-2-1 1-15,-4-1 14 0,2-2-23 16,-3-4 8-16,-5-2 0 16,1-3 10-16,-3 0-4 15,2-3-6-15,4-1 0 16,-4-1 9-16,3 6-11 15,-3 0 2-15,-1 4 0 16,1 4 0-16,-1 0 0 16,-3 2 0-16,-2-3 0 15,-3 0 8-15,0-3-14 16,-4 0 6-16,2-5 0 16,0 0 3-16,3-4 6 15,-3-2-9-15,3 0 0 16,-1 1 5-16,4-2-9 0,-2 3 4 15,-1 2 0-15,2 1 1 16,0 2 5-16,2-2-6 16,2-2 0-16,-1-3-1 15,3 1-5-15,-4 4 6 16,-2 2 0-16,-6 6 5 16,-9 4-4-16,0 4-1 15,-3 2 0-15,-3 0 6 16,2 2-6-16,-1-1 0 15,-1 2 1-15,1 1-11 16,0 0 17-16,-2 2-7 16,-1-1 0-16,-1 3 3 0,-6 5-3 15,1-2 0-15,-4 6 1 16,0-4-5-16,-1 3 10 16,0 0-6-16,3 0 0 15,-3-1 1-15,6-2-8 16,-4 1 7-16,1 0 0 15,-1 3-5-15,2-2 17 16,-4-2-12-16,0 7 0 16,-2-3 1-16,1 1-6 15,-1 2 5-15,0 0 0 16,2-2-16-16,4 0 19 16,0 0-3-16,5-4 0 15,-1 0 2-15,1 2-2 16,1-1 0-16,-1 0 2 15,0 1-4-15,1-1 2 0,1 0 0 16,-1-2 0-16,3 2 3 16,1-1-7-16,3-3 4 15,2 2 0-15,2-3 0 16,0 4 3-16,-5 0-3 16,-1 0 0-16,-2 3 1 15,-2 0-2-15,-4-1 1 16,-2 2 0-16,0 0 0 15,-2 0 3-15,2 0-3 16,2 2 0-16,0-2-7 16,4 2 5-16,4 0 2 15,-2 0 0-15,1 0-2 0,3 0 7 16,-8 0-5-16,7 0 0 16,-1 0-4-16,2 0 4 15,8 0 0-15,-2 2 0 16,2 2-4-16,0 0 4 15,-6-2 0-15,2 0 0 16,-5-2 4-16,-4 3-7 16,-5-3 3-16,-6 0 0 15,-3 0 2-15,0 0-2 16,-2 0 0-16,0 0 0 16,0 0-3-16,0 0 0 15,0 0 3-15,0 0 0 16,0 0 3-16,0 0-3 0,0 0 0 15,0 0-1-15,0 0-15 16,0 0 5-16,0 0-4 16,0 0 7-16,0 0 8 15,0 0 1-15,0 0 3 16,0-11 0-16,-2-3 8 16,0-2-12-16,0-2 0 15,-1-6 0-15,-1-2 0 16,0-1 0-16,-4 1 0 15,0 4-4-15,-3 5-14 16,-3 2 7-16,-3 3-5 16,3 4 16-16,1 4 5 0,6 1-5 15,4 3 0-15,3 0-5 16,0 0 16-16,0 0-13 16,0 0 2-16,0 0-23 15,0 7 23-15,8 9-17 16,0 3 17-16,5-2-2 15,-1 0 16-15,1-2-14 16,1 3 0-16,-3 0 8 16,5 1-8-16,-5-2 0 15,-1-4 0-15,-2-1-2 16,-6-3 14-16,2-7-12 16,-2 3 0-16,1-3 0 15,-1-2-1-15,0 0 1 16,-2 2 0-16,2-1-2 15,2 4 12-15,1-1-10 0,0 1 0 16,-1 4 2-16,1-3-8 16,-3 2 6-16,0-4 0 15,0 1-11-15,-2-5 6 16,0 3 3-16,0-3-3 16,0 0 5-16,0 2 13 15,0-2-13-15,0 0 0 16,0 0 8-16,0 0 4 15,0 0-12-15,0 0 0 16,0 0 2-16,0 0 6 16,0 0-8-16,0 0 0 15,0 0-3-15,0 0 11 16,0 0-16-16,0 0 3 0,0 0 5 16,0 0-3-16,0 0 3 15,0 0 0-15,0 0 6 16,0 0-4-16,0 0-4 15,0 4-15-15,-4 10-8 16,-21 12 19-16,-13 12 6 16,-5 5 0-16,4-2 7 15,3-2-4-15,9-7-3 16,9-8 0-16,7-8 6 16,7-8-5-16,4-6-1 15,0-2 0-15,0 0 1 16,0 0 16-16,0 0-8 0,0 0 20 15,0 0-28-15,0 0 39 16,0 0-40-16,0 0 3 16,0 0 10-16,0 0-1 15,0 0-12-15,0 0 0 16,0 0 3-16,0 0-5 16,0 0 2-16,0 0 0 15,0 0-3-15,0 0 11 16,0 0-8-16,0 0 0 15,0 0 3-15,0 0-6 16,0 0 3-16,0 0 0 16,0 0-1-16,0 0 11 0,0 0-10 15,0 0 0-15,0 0 5 16,0 0-11-16,0 0 6 16,0 0 0-16,0 0-2 15,0 0 9-15,0 0-7 16,0 0 0-16,0 0 9 15,0 0-12-15,0 0 3 16,0 0 0-16,0 0-6 16,0 0 19-16,0 0-13 15,0 0 0-15,0 0 4 16,0 0-11-16,0 0 7 16,0 0-36-16,0 0-14 15,-21-9-252-15</inkml:trace>
  <inkml:trace contextRef="#ctx0" brushRef="#br0" timeOffset="122742.3">13143 5428 10 0,'0'0'235'0,"0"0"-97"15,0 0-6-15,0 0 12 16,0 0-74-16,0 0 52 16,0-2-10-16,0-3-62 15,0-4 42-15,0 1-34 16,0-1-15-16,0 0 20 16,0-2-46-16,0 4 32 15,0-1-21-15,0 2-20 16,0 0 45-16,0 2-52 0,0 2 1 15,0 2 13-15,0 0-1 16,2 0-14-16,-2 0 0 16,0 0 3-16,2 0-22 15,0 4 19-15,5 18 0 16,0 14-9-16,0 10 11 16,-5 8-2-16,-2 2 0 15,0 1 11-15,0-6-9 16,0-4-2-16,-2-9 0 15,-5-10-11-15,5-10 24 16,2-8-13-16,0-6 0 16,0-4 3-16,0 0 6 0,0 0-6 15,0-8-3 1,2-18 12-16,15-10-7 0,2-4-5 16,5-4 0-16,0-2-2 15,3-3-18-15,0 5 17 16,2 3 3-16,0 6-19 15,-2 9 28-15,-1 6-9 16,-10 5 0-16,-5 10 2 16,-4 2-18-16,-3 3 16 15,3 0 0-15,2 11-18 16,0 12 15-16,-3 12 3 16,-1 7 0-16,-1 4 4 15,-2 3-4-15,1-1 0 0,-1-6 0 16,3-10-7-16,-1-9 15 15,5-8-8 1,-1-7 0-16,2-7 0 0,3-1 33 16,5 0-33-16,7 0 3 15,4-17 4-15,0-7-7 16,2-3-2-16,0-2-50 16,-2-2-126-16,0-3-71 15,-3-6-315-15</inkml:trace>
  <inkml:trace contextRef="#ctx0" brushRef="#br0" timeOffset="123012.28">13965 5224 589 0,'0'0'224'0,"0"0"-99"15,0 0 5-15,0 0-53 16,0 0-53-16,0 0 38 15,2-81-17-15,-2 81-23 16,0 0 20-16,0 0-42 16,0 0-5-16,0 27 0 15,0 14-12-15,0 15 17 16,0 6 5-16,0 7 6 16,-4 0-9-16,-5 1-2 15,0-3-86-15,-2 0 20 16,-2-3-147-16,-5-10-152 0</inkml:trace>
  <inkml:trace contextRef="#ctx0" brushRef="#br0" timeOffset="123354.08">13959 5951 619 0,'0'0'159'16,"0"0"-76"-16,0 0 28 15,0 0-44-15,0 0 9 16,0 0-25-16,10 8-48 16,-10 11-3-16,0 5 7 0,-8 8 40 15,-3 6-25-15,6 0-11 16,5-3 3-16,0-2-14 16,0-8 6-16,20-12 3 15,11-9-3-15,9-4 32 16,5-14 7-16,-3-24-39 15,-8-6 10-15,-12-1-16 16,-15 7 0-16,-7 4 4 16,0 10-3-16,-18 8 6 15,-13 12-7-15,-8 4-60 16,-9 8-14-16,-1 25-72 16,0 1-118-16,4 2-319 15</inkml:trace>
  <inkml:trace contextRef="#ctx0" brushRef="#br0" timeOffset="123902.19">12427 6615 357 0,'0'0'182'0,"0"0"-142"15,0 0-29-15,0 0 90 16,0 0 15-16,0 0 42 16,-333-23-21-16,333 23-66 15,0 0 9-15,0 0-47 16,32 0-2-16,24-2 10 16,26 1-37-16,32-3-4 15,31-6 0-15,33-4 16 16,36-6-16-16,38-1 0 0,23 1 4 15,9 6 20-15,-3 9-18 16,-22 5-6-16,-32 0 0 16,-41 0 1-16,-42 0-1 15,-32 0 4-15,-32 0 7 16,-25-5 43-16,-22 1-53 16,-23 1 2-16,-5 1-3 15,-5 2-6-15,0 0 4 16,-11 0-56-16,-28 7-116 15,-11 18-36-15,-22-1-489 16</inkml:trace>
  <inkml:trace contextRef="#ctx0" brushRef="#br0" timeOffset="124793.68">11745 7261 441 0,'0'0'232'0,"0"0"-92"16,0 0 19-16,0 0-90 16,0 0 14-16,0 0-21 15,38-61-51-15,-36 61 22 16,2 0-33-16,1 15 0 15,0 13-18-15,-5 8 41 16,0 6-21-16,0 2 11 16,0 2-9-16,0-2 36 15,-8-4-37-15,4-3 0 16,0-8 23-16,1-7-15 16,3-6-11-16,0-7 0 15,0-7 8-15,0-2 10 16,0 0-14-16,0 0-4 0,0-2 41 15,5-19-37-15,11-9 2 16,5-3-6-16,4-8 10 16,2-3-25-16,2 0 15 15,0 2-1-15,0 0-25 16,-2 4 36-16,-2 3-10 16,-4 8 0-16,-3 6 5 15,-1 8-5-15,-9 4 0 16,-3 7-4-16,-1 0-7 15,-4 2-2-15,2 0 10 16,0 11-3-16,2 14 6 16,0 13-10-16,-2 9 10 0,-2 5 0 15,2 6 3-15,2-1 6 16,1-7-9-16,3-4 19 16,2-11-13-16,1-7 10 15,4-7-16-15,3-8 0 16,2-6 1-16,4-7-1 15,1 0-50-15,2-2-58 16,-1-20-138-16,-5-4-232 16</inkml:trace>
  <inkml:trace contextRef="#ctx0" brushRef="#br0" timeOffset="124970.57">12291 7453 673 0,'0'0'400'0,"0"0"-179"16,0 0-162-1,0 0-9-15,0 0-40 0,0 0-3 16,0 0-9-16,31-6 4 16,9 6 19-16,7-2-21 15,2-4-66-15,2 0-75 16,-3-4-68-16,-9 0-222 16</inkml:trace>
  <inkml:trace contextRef="#ctx0" brushRef="#br0" timeOffset="126032.25">12817 7249 159 0,'0'0'177'16,"0"0"-39"-16,0 0 8 16,0 0-59-16,0 0-22 15,0 0 18-15,12-16-2 16,-12 16 3-16,0-2-27 15,0 2-31-15,0 0 34 16,0 0-50-16,0 0 5 0,0 0-15 16,0 5 11-1,-12 22-11-15,-3 9 2 0,-1 7 5 16,5 8 22-16,7 0-26 16,4-5 13-16,0-7-16 15,10-7 12-15,17-10-12 16,7-9 11-16,5-13-9 15,4 0 42-15,-1-18-34 16,-6-17 3-16,-9-6-10 16,-11-8 9-16,-12-1-12 15,-4-2 0-15,0 3 7 16,-22 4-4-16,-1 12 9 16,-1 13-5-16,0 13-5 15,-1 7 7-15,0 0-11 16,0 6 2-16,6 20-111 0,1 3 1 15,3 2-170-15,3-7-246 16</inkml:trace>
  <inkml:trace contextRef="#ctx0" brushRef="#br0" timeOffset="126693.85">11629 7032 197 0,'0'0'243'15,"0"0"-168"-15,0 0 45 16,0 0-23-16,0 0-14 15,0 0 41-15,-29-42-56 16,29 42 2-16,-2 0-5 0,0 0-57 16,-3 0 23-1,-7 2-31-15,-3 26 0 0,-9 21 27 16,1 18-9-16,8 21 22 16,11 16 3-16,4 13-15 15,0 5 7-15,27 1-35 16,15-11 0-16,18-15-8 15,18-19 8-15,18-26-12 16,20-30-50-16,15-22-48 16,10-8 14-16,-1-38-149 15,-9-15-465-15</inkml:trace>
  <inkml:trace contextRef="#ctx0" brushRef="#br0" timeOffset="127000.13">13020 6728 838 0,'0'0'150'16,"0"0"-111"-16,0 0 26 15,0 0-52-15,0 0-6 16,0 0 73-16,112 63-69 15,-52-5 37-15,7 17-23 16,2 17-23-16,-5 16-2 16,-14 11 0-16,-28 5-16 15,-22 2 14-15,-20-4 4 16,-43-8 10-16,-9-11-12 0,1-19 9 16,13-15-18-16,16-25-33 15,20-26-162-15,17-18-116 16</inkml:trace>
  <inkml:trace contextRef="#ctx0" brushRef="#br0" timeOffset="127392">13689 6890 387 0,'0'0'184'16,"0"0"-81"-16,0 0 14 15,0 0-71-15,0 0 62 16,0 0-52-16,-13-20-26 0,13 20 18 16,0 0-41-16,0 12-7 15,0 18 28-15,0 11-18 16,0 17 17-16,0 8-27 16,-12 7 1-16,-3 6 3 15,-3 0-4 1,3-6-98-16,-1-10-119 0,9-17-370 15</inkml:trace>
  <inkml:trace contextRef="#ctx0" brushRef="#br0" timeOffset="127752.21">13718 7735 478 0,'0'0'187'0,"0"0"-161"16,0 0 36-16,0 0-10 15,0 0 8-15,0 0 9 16,-34 153-13-16,34-118-26 16,5-4 45-16,10-4-57 15,5-5 7-15,1-10 0 16,-2-7-19-16,-1-5 56 15,1 0-12-15,-2-20-27 16,-3-9-5-16,-8-6-18 16,-6 2 0-16,0 0 8 0,-24 9-5 15,-8 10 11 1,-3 9-14-16,-5 5 1 0,1 0-1 16,4 13 0-16,15 3-104 15,17-4-30-15,6-12-290 16</inkml:trace>
  <inkml:trace contextRef="#ctx0" brushRef="#br0" timeOffset="128432.31">14623 6958 110 0,'0'0'160'0,"0"0"78"16,0 0-79-16,0 0-50 15,0 0-12-15,0 0-14 16,19-49 2-16,-19 49 10 15,0 0-60-15,0 0 2 16,0 0-3-16,0 0-29 16,0 0 8-16,0 0 13 15,-15 19-22-15,-7 6 20 16,-3 14-24-16,6 9 0 16,3 11 3-16,7 6 9 15,9 6-7-15,0-4-2 0,11-6 6 16,26-9-16-16,19-14 26 15,7-16-19-15,4-18 6 16,-2-4 5-16,-9-21-13 16,-8-16 2-16,-12-13-16 15,-16-8-4-15,-11-6 16 16,-9-7 4-16,-2 3 4 16,-23 3 7-16,-4 12 8 15,3 14 0-15,1 18-16 16,-2 9 22-16,-2 12-25 15,-2 0 0-15,-2 10-11 16,6 18-59-16,4 6-52 16,13-1-97-16,10-1-249 15</inkml:trace>
  <inkml:trace contextRef="#ctx0" brushRef="#br0" timeOffset="128784.14">15606 6782 678 0,'0'0'190'0,"0"0"-79"16,0 0-16-16,0 0-21 15,0 0-12-15,0 0 42 16,0-16-78-16,0 16-12 0,0 0 8 15,0 0-17 1,0 0-10-16,0 16 5 0,0 16 0 16,0 15 2-16,-2 10-2 15,-3 4 2-15,1 8 3 16,0-2 5-16,0-5-10 16,0-8 0-16,2-10 3 15,0-11 0-15,0-8-3 16,0-7-45-16,-3-6-20 15,3-1-68-15,2-4-124 16,-2-2-305-16</inkml:trace>
  <inkml:trace contextRef="#ctx0" brushRef="#br0" timeOffset="129126.55">15593 7611 327 0,'0'0'249'0,"0"0"-163"16,0 0-46-16,0 0 10 15,0 0 23-15,0 0-44 16,0 0 63-16,-54 138-34 0,52-109-16 16,2-3 28-1,0-3-55-15,0-4-13 16,9-7 22-16,1-5-12 0,6-7-12 15,3 0 27-15,-4-11-21 16,1-16 27-16,-10-5-31 16,-6-2 16-16,0 5 63 15,-11 7-62-15,-11 6 12 16,-5 8-28-16,-2 8 9 16,2 0-24-16,5 0-25 15,9 12-128-15,11-7-94 16</inkml:trace>
  <inkml:trace contextRef="#ctx0" brushRef="#br0" timeOffset="129259.35">16245 7503 400 0,'0'0'670'0,"0"0"-659"15,0 0-11-15,0 0-219 16,0 0-538-16</inkml:trace>
  <inkml:trace contextRef="#ctx0" brushRef="#br0" timeOffset="129880.29">14964 6507 29 0,'0'0'0'16,"0"0"0"-16,0 0-6 15,0 0 6-15,0 0 139 16,0 0 92-16,0 13-2 16,0-18-49-16,0-2-37 0,-4 4-25 15,4 1 8 1,0-1-75-16,2 0 24 0,31-6-55 15,25 2-14-15,23-3 19 16,17 4-17-16,8 2-8 16,-3 2 0-16,-9 2-19 15,-23 0-27-15,-24 0-11 16,-25 0 28-16,-17 0 14 16,-5 0 9-16,-3 0 6 15,-21 0-13-15,1-2-125 16,5-8-292-16</inkml:trace>
  <inkml:trace contextRef="#ctx0" brushRef="#br0" timeOffset="131378.14">10187 6553 136 0,'0'0'350'0,"0"0"-125"16,0 0-94-16,0 0 17 16,0 0-5-16,0 0-47 15,-9-8-31-15,51 2-47 16,17 6-6-16,5 0-12 16,1 10-68-16,-7 10-68 15,-10-2-81-15,-11-1-214 16</inkml:trace>
  <inkml:trace contextRef="#ctx0" brushRef="#br0" timeOffset="131523.06">10167 6854 582 0,'0'0'287'0,"0"0"-180"15,0 0-82-15,0 0-25 16,0 0 0-16,0 0-154 15,432-34-244-15</inkml:trace>
  <inkml:trace contextRef="#ctx0" brushRef="#br0" timeOffset="131991.78">10314 9922 891 0,'0'0'213'0,"0"0"-141"16,0 0 21-16,0 0-76 15,0 0 3-15,0 0-20 16,245-10-42-16,-189 10-1 16,-14 0-101-16,-13 0-120 15,-20 2-237-15</inkml:trace>
  <inkml:trace contextRef="#ctx0" brushRef="#br0" timeOffset="132144.7">10396 10084 637 0,'0'0'269'16,"0"0"-96"-16,0 0-49 16,0 0-108-16,0 0-16 15,0 0-35-15,297-73-25 16,-210 54-74-16,4 1-135 15,0-5-411-15</inkml:trace>
  <inkml:trace contextRef="#ctx0" brushRef="#br0" timeOffset="132761.49">12135 9446 669 0,'0'0'147'0,"0"0"-54"16,0 0 26-16,0 0-55 0,0 0 18 15,0 0-18-15,71-90-42 16,-64 90 26-16,-3 0-48 15,-1 4 0-15,-3 21 0 16,0 4 7-16,0 12 0 16,-9 1 2-16,-4 2-1 15,4-7 6-15,-1-5-14 16,8-6 0-16,2-13-1 16,0-3 9-16,0-8-8 15,0 0 2-15,0-2 5 16,2 0 18-16,14-10-23 15,6-14 0-15,3-6-2 16,2-8-33-16,2 0 13 0,-3-4-11 16,1 1 19-1,-2 7 0-15,0 2 12 0,-6 9 0 16,-1 6 0-16,-2 5 8 16,-7 6-8-16,-2 4 1 15,-3 2 10-15,0 0-15 16,1 0 4-16,4 18 0 15,0 4 17-15,-1 6-15 16,3 3 26-16,1 0-11 16,3 1-15-16,1-5 26 15,-1-5-27-15,6-6 2 16,-1-5 13-16,7-2-6 16,2-6-10-16,6-3 0 15,5 0-38-15,4-25-56 16,4-13-176-16,-1-8-335 15</inkml:trace>
  <inkml:trace contextRef="#ctx0" brushRef="#br0" timeOffset="133000.35">13138 9043 715 0,'0'0'194'0,"0"0"-103"16,0 0-28-16,0 0 22 15,0 0-30-15,0 0 15 16,-18-28-24-16,18 28-32 16,0 0 18-16,0 0-32 15,0 23 0-15,2 14 0 16,0 14 13-16,-2 9-13 0,0 6 0 16,0 4-87-16,0 0-48 15,-2-4-151-15,-6-9-315 16</inkml:trace>
  <inkml:trace contextRef="#ctx0" brushRef="#br0" timeOffset="133313.17">13134 9787 219 0,'0'0'205'0,"0"0"-46"16,0 0-60-16,0 0-12 15,0 0-24-15,0 0-15 16,-14 212 35-16,14-175-34 16,0-9-23-16,7-10 31 15,13-14-31-15,7-4 50 16,2-6-21-16,-2-24-46 16,-5-9 18-16,-11-4-27 15,-9-1 0-15,-2 1 6 16,-2 8-1-16,-18 8 9 15,-5 11 19-15,-1 13-30 16,-3 3 4-16,-7 1-7 0,-2 31-127 16,-6 7-131-1,-8 3-491-15</inkml:trace>
  <inkml:trace contextRef="#ctx0" brushRef="#br0" timeOffset="133854.85">11307 10590 1038 0,'0'0'167'0,"0"0"-167"16,0 0-24-16,0 0 17 16,0 0 14-16,0 0-5 0,420 14 4 15,-230-7-3 1,37 1-3-16,38-3 0 16,34-5 6-16,24 0 11 0,11 0-14 15,1-5 3-15,-14 5-6 16,-20 0 118-16,-31 0-68 15,-37 5-30-15,-27 9-18 16,-41 0 30-16,-34 3-21 16,-37 0 3-16,-40 0-14 15,-35 6-4-15,-19 5-54 16,-26 2-117-16,-44 2 21 16,-28 3-58-16,-24-4-455 0</inkml:trace>
  <inkml:trace contextRef="#ctx0" brushRef="#br0" timeOffset="134574.31">11625 11540 620 0,'0'0'190'0,"0"0"-35"0,0 0-60 16,0 0-52-16,0 0 28 15,0 0-40-15,4-75-17 16,5 88-14-16,0 23 21 16,0 10-19-16,-7 7 33 15,0-2-16-15,-2-1 25 16,0-6-42-16,0-5 11 16,0-11-9-16,0-7 11 15,0-10-15-15,0-8 0 16,0-3 1-16,0 0 25 15,16-9-23-15,4-19 1 16,6-8-4-16,-1-7 3 16,0-3-10-16,2-2 7 0,0-6-14 15,-4 4-6 1,4 6 20-16,-6 7 0 0,-1 11-4 16,-7 13 16-16,-4 6-12 15,-5 7 7-15,3 0 1 16,-2 23-4-16,1 20-4 15,1 15 0-15,-5 5 6 16,0 3 1-16,0-5-14 16,-2-9-36-16,5-11-120 15,0-12-89-15,3-19-347 16</inkml:trace>
  <inkml:trace contextRef="#ctx0" brushRef="#br0" timeOffset="134802.18">12395 11272 237 0,'0'0'609'15,"0"0"-425"-15,0 0-106 16,0 0 20-16,0 0-70 16,0 0-18-16,0-39-10 15,0 52 3-15,0 16-4 16,-2 14 1-16,-4 7 0 15,-5 14-4-15,-1 8-7 16,-1 4-87-16,3 4-89 0,-2-7-180 16</inkml:trace>
  <inkml:trace contextRef="#ctx0" brushRef="#br0" timeOffset="135126">12322 12228 537 0,'0'0'161'15,"0"0"-119"-15,0 0 41 16,0 0-32-16,0 0 20 16,0 0 11-16,-10 77-59 15,10-68 28-15,0-3-28 0,0-1 9 16,0-4 37-16,4-1-47 15,0 0 11-15,3 0-11 16,-5-18-22-16,-2-4 13 16,0-2-13-16,0 2 0 15,-2 8-16-15,-11 10 33 16,1 4-19-16,-1 0 2 16,4 16-41-16,6 8 2 15,3-4-101-15,12-6-272 16</inkml:trace>
  <inkml:trace contextRef="#ctx0" brushRef="#br0" timeOffset="135803.51">13753 11292 156 0,'0'0'271'0,"0"0"-75"15,0 0-78-15,0 0-57 16,0 0 20-16,0 0 14 15,5-25-39-15,-5 25 24 16,0 0-23-16,-5 0-41 16,-13 6 27-16,-3 18-41 15,-2 11-2-15,0 12 9 0,6 10-3 16,3 7 9-16,6 4-1 16,8-1-13-16,0-6 37 15,4-10-38-15,25-11 7 16,11-13-1-16,11-15-3 15,7-7 5-15,-2-5 1 16,-2-6-8-16,-8-25 2 16,-6-10-3-16,-9-14-43 15,-10-10 24-15,-15-6-9 16,-6-1 28-16,-4 4 0 16,-27 10 2-16,-5 13 48 15,-2 11-30-15,3 10 4 0,-4 9-15 16,4 12-3-16,4 3-8 15,2 6 2-15,6 24-58 16,8 10-52-16,11 2-164 16,4 1-357-16</inkml:trace>
  <inkml:trace contextRef="#ctx0" brushRef="#br0" timeOffset="136113.32">14630 11067 599 0,'0'0'206'0,"0"0"-106"0,0 0 13 16,0 0-27-16,0 0-3 15,0 0-5-15,0-50-62 16,0 50 23-16,0 0-26 15,0 0-6-15,0 0-14 16,-3 18 6-16,-3 22 1 16,-4 10 18-16,-1 14-12 15,-5 7-2-15,1 6-4 16,-1 8-48-16,5-1-45 16,3-1-42-16,1-12-132 15,4-13-312-15</inkml:trace>
  <inkml:trace contextRef="#ctx0" brushRef="#br0" timeOffset="136458.29">14545 11918 680 0,'0'0'176'16,"0"0"-120"-16,0 0 22 15,0 0 21-15,0 0-59 16,0 0 14-16,-32 58 21 0,22-24-34 16,0-1-8-16,1 6-25 15,5-7-3-15,4-5 14 16,0-8-19-16,0-11-10 16,2-6 6-16,12-2 4 15,-1-4 45-15,2-26-37 16,3-10-4-16,-5-5 11 15,-5 7-15-15,-6 8 0 16,-2 12-9-16,0 12 8 16,-4 4-4-16,-15 2-1 15,-1 5-104-15,1 12-31 16,3 0-246-16</inkml:trace>
  <inkml:trace contextRef="#ctx0" brushRef="#br0" timeOffset="139421.14">13207 10872 286 0,'0'0'118'15,"0"0"-90"-15,0 0-27 16,0 0-1-16,0 0 45 0,0 0 46 16,-13 0-18-1,13 0-8-15,0 0-40 0,11 0 37 16,12 0-40-16,16 0 0 15,26-1 57-15,15-6-50 16,23 1 6-16,15-1-14 16,21-4-15-16,23-5-10 15,23-6 5-15,20 0-1 16,5-2 15-16,-3 3-15 16,-11 4 0-16,-22 7 14 15,-27 3-11-15,-28 6-1 16,-35 1 12-16,-24 0-8 15,-27 0 19-15,-19 0-20 16,-7 0 7-16,-7 0 33 16,0 0-5-16,0 0 14 0,0 0-32 15,-9 0 4-15,-1 0-13 16,2 0-3-16,3 0-10 16,-1 0 0-16,-3 0-9 15,-5 0 6-15,1 0-15 16,-3 0 17-16,3 0-11 15,2 0 16-15,0 0-4 16,4 0 0-16,1 0 8 16,1 0-6-16,2-2-2 15,-1-2 0-15,2-1 10 16,-5-2-6-16,1 1-4 16,-4-1 0-16,2 0 5 0,-3 0-8 15,1 4 3-15,4-1 0 16,4 1 11-16,0 3-4 15,-1 0 2-15,3 0 6 16,0 0-6-16,0 0-6 16,0 0-3-16,0 0 0 15,0 0-10-15,0 15 3 16,0 23 7-16,-2 13 5 16,-2 14 7-16,0 13-12 15,4 16 0-15,0 16 3 16,-2 11-4-16,-4 16 2 15,2 6-1-15,-5-2 0 16,-2-6 5-16,-2-15-5 16,0-12 0-16,-1-13 2 15,3-18-2-15,7-18 3 0,1-15-3 16,3-18 0-16,0-12 5 16,0-5-10-16,0-6 5 15,0-3 0-15,0 0 32 16,0 0-28-16,0 0-8 15,0 0-14-15,-5 0-106 16,-21-8-205-16,-17 2-295 16</inkml:trace>
  <inkml:trace contextRef="#ctx0" brushRef="#br0" timeOffset="140026.29">13230 11043 1 0,'0'0'115'0,"0"0"-67"16,0 0-5-16,0 0 43 16,0 0-11-16,0 0 51 15,0 0-28-15,13-149-46 16,-13 143 20-16,0 3-14 16,0 3-29-16,0 0 40 0,0 0-42 15,0 0-19 1,0 0-8-16,0 14-9 0,0 12 9 15,0 16 4-15,0 14 1 16,-3 18 10-16,-3 23-6 16,-3 24 17-16,0 14 19 15,0 16-27-15,-2 2 12 16,0-2-20-16,0-8-4 16,0-11 13-16,9-24-19 15,-1-20-1-15,3-20-20 16,0-15-92-16,0-17-42 15,0-12-103-15,12-12-50 16</inkml:trace>
  <inkml:trace contextRef="#ctx0" brushRef="#br0" timeOffset="140771.18">13156 12655 78 0,'0'0'302'16,"0"0"-189"-16,0 0-85 15,0 0 58-15,0 0 22 16,0 0-24-16,-74 0-9 16,72 0-19-16,2 0-5 15,0 0 20-15,0 0-53 0,15 0 32 16,17 0-23-16,15 0-22 15,17 0 23-15,21 0-26 16,17 0 0-16,15-1 4 16,17-2 1-16,14 1-8 15,14-2 1-15,9 0 0 16,5-4-11-16,0-3-14 16,-2-1 25-16,-5-2 8 15,-1 1-2-15,-21 3-6 16,-20 1 0-16,-31 6 8 15,-32 1-10-15,-28 2 2 16,-18 0 0-16,-14 0 9 16,-4 0 1-16,0 0 44 0,0 0-2 15,0 0-33 1,0 0 15-16,0-2-33 0,0 2 4 16,0 0 5-1,0 0-2-15,0 0-9 0,0 0 1 16,0 0 0-16,0 0 10 15,0 0-10-15,0 0 0 16,2-2 16-16,3-3-12 16,-3 3-1-16,2-1-3 15,-1 1 0-15,-3 2 6 16,0-2-6-16,0 2 0 16,0 0-1-16,0 0 8 0,0 0-7 15,0 0 0 1,0 0 3-16,0 0 18 0,0 0-21 15,0 0 0-15,0-3 24 16,0 0-18-16,0-7-1 16,-18-7-5-16,-5-6 6 15,-1-14-3-15,9-11-3 16,4-12 0-16,11-13-8 16,0-8-1-16,0-4-11 15,11 7-15-15,-5 14-58 16,-6 20-47-16,0 22-99 15,0 14-321-15</inkml:trace>
  <inkml:trace contextRef="#ctx0" brushRef="#br0" timeOffset="208372.53">12003 667 86 0,'0'0'94'16,"0"0"-71"-16,0 0-22 15,0 0-1-15,0 0 0 16,0 0-1-16,2 6 1 15,4 10 8-15,-2 7-2 16,0 12 24-16,0 11-16 0,1 17 23 16,-3 16 13-1,0 13-33-15,-2 8 33 0,0-1-20 16,0-4-19-16,0-2 9 16,0-3-15-16,0 4 6 15,0 0 12-15,-4 8-18 16,-7 9 15-16,2 7 8 15,2 2-18-15,0-2 24 16,5-9-32-16,2-15 13 16,0-12 4-16,0-9-17 15,0-12 10-15,0-12-5 16,0-9-2-16,2-6 2 0,3-2-3 16,-3 2-4-1,-2 2 4-15,0 7 3 0,0 3-8 16,0 2 1-16,-7-2 0 15,1-2 6-15,4-5-6 16,2-12 0-16,0-5-3 16,0-8 13-16,0-10-20 15,0-4-2-15,0 0-26 16,13 0-2-16,1-9-63 16,-1-8-33-16,-2 1-19 15,-8 4 38-15,-3 6 21 16</inkml:trace>
  <inkml:trace contextRef="#ctx0" brushRef="#br0" timeOffset="208761.26">11950 3180 25 0,'0'0'97'15,"0"0"-2"1,0 0-7-16,0 0-18 0,0 0-21 16,0 0 6-16,-69 44-15 15,69-42 12-15,0 2-44 16,13 4 15-16,19 2 40 15,12-2-21-15,18 0-5 16,23 1-2-16,22-7-20 16,25 1 29-16,24-1-13 15,24 0-19-15,26 0 16 16,16 2-26-16,10-1-2 16,-5-3 5-16,-5 0 7 0,-25 0-12 15,-12 0 0 1,-17 0 0-16,-12-7 4 0,-15-2-4 15,-12-2 0-15,-13-1 3 16,-18-2 13-16,-11 2-16 16,-16 0 12-16,-20 0-2 15,-15 4 25-15,-21 2-31 16,-8 2-2-16,-7 0 2 16,0-2-4-16,0-9-11 15,-5-5-51-15,-21-11-113 16,-17-15-76-16,-17-19-148 15</inkml:trace>
  <inkml:trace contextRef="#ctx0" brushRef="#br0" timeOffset="208939.17">12806 1217 37 0,'0'0'0'15</inkml:trace>
  <inkml:trace contextRef="#ctx0" brushRef="#br0" timeOffset="210262.19">12040 760 29 0,'0'0'22'15,"0"0"-7"-15,0 0 16 16,0 0 33-16,0 0 4 15,0 0 13-15,-19-20-30 16,19 20-38-16,0-2-4 16,2 2-7-16,25-3 3 15,15-2 58-15,23-1-60 16,18-6 6-16,14-4 15 16,17 0-21-16,15-5 7 0,14 3-8 15,13-2 0 1,14 0 7-16,15 6-6 0,14-1 1 15,10 0-4-15,8 1 3 16,1 2-4-16,7 0 1 16,-5 2 0-16,-3 0-2 15,-10 1 6-15,-15 2-4 16,-23 5 0-16,-15-2-1 16,-18 4 1-16,-13 0 0 15,-17-4 7-15,-12 4-6 16,-16-3 5-16,-11 0-6 15,-13-1 0-15,-10-3 5 16,-8 2-5-16,-5 1 0 16,-4-2 3-16,-1 2 6 15,-3 0-9-15,-3 1 0 0,-5 0 3 16,-1 3 5-16,1 0-8 16,3 0 0-16,7 0 1 15,4 0-3-15,7-3 2 16,-1 2 0-16,1-1-7 15,-5-2 15-15,-4 2-8 16,-7 2 0-16,-7-2 1 16,-4-1-4-16,-6 3 3 15,-3 0-4-15,0 0-29 16,0 0 2-16,0 0 31 16,0 0 29-16,0 0-26 15,0 0 17-15,0 0-17 0,0 0-3 16,0 0 8-1,0 0-4-15,0 0-4 0,0 0 0 16,0 0 0-16,0 0-9 16,0 0 9-16,-8 14 0 15,-2 17-7-15,3 13 10 16,-3 14-3-16,6 16 3 16,2 10 1-16,-2 13 11 15,-3 12-13-15,1 7-2 16,-4 11 6-16,-3 10 2 15,-1 1-8-15,-5 3 9 16,-2-2-5-16,1-6 24 16,3-2-20-16,1-8 3 0,3-12 22 15,4-11-31-15,2-8 16 16,2-7 5-16,1 2-10 16,2-5 25-1,-2-5-32-15,-3-8 0 0,0-9 23 16,0-10-26-16,1-10 10 15,1-10-2-15,3-12-8 16,0-5 24-16,2-8-27 16,0-2 4-16,0-3 18 15,-2 0-20-15,2 0 10 16,0 0-8-16,-2 0-2 16,0 0 23-16,-2 0-23 0,2 0-1 15,-2 0 12-15,-7 2-4 16,-7 0 2-16,-7 1 5 15,-6 1-16-15,-2 0 29 16,-7 3-25-16,-4-2 4 16,-3 2 25-16,-12-2-33 15,-9 4 18-15,-22 3-9 16,-28 8-6-16,-29 10 11 16,-42 8-14-16,-37 6 0 15,-26-4-5-15,-8-9-1 16,21-20-81-16,43-11-221 15</inkml:trace>
  <inkml:trace contextRef="#ctx0" brushRef="#br0" timeOffset="-209238.61">4139 5569 6 0,'0'0'28'0,"0"0"6"16,0 0 15-16,0 0-11 15,0 0 16-15,0 0-2 16,0 0-11-16,2 0 13 16,-2 0-29-16,0 0 6 15,0 0 7-15,0 0-17 16,2 0 22-16,-2 0-9 15,0 0-14-15,0 0 24 16,0 0-30-16,0 0 12 16,0 0-1-16,0 0-21 0,0 0 21 15,0 0-16-15,0 0-4 16,0 0 3-16,0 0-3 16,0 0-5-16,0 0 0 15,0 0-1-15,0 0 1 16,0 0 0-16,0 0 6 15,0 0-12-15,0 0 6 16,3 0 0-16,1 9-1 16,1 4 8-16,-1 0-12 15,0 3 5-15,1 3 0 16,-1 1 8-16,-1-1-6 16,1 2-2-16,1 1 3 15,-3-2 6-15,2 0-8 16,1-2-1-16,-3-1 5 0,2 3-2 15,1-1 4-15,0 3-7 16,-1 0 1-16,2-1 14 16,1 2-15-16,-3 1 0 15,4-1 4-15,-2 0 6 16,1 1-10-16,-3-2 0 16,-2 3-7-16,0-2 18 15,0 3-11-15,2-1 0 16,0 1 4-16,0 1-3 15,-2-2-1-15,3 1 0 16,-5 4-1-16,4 0 5 16,-2 2-4-16,2 1 0 15,0-4 11-15,0 0-15 0,0-4 4 16,3 1 0-16,-3 3 0 16,2-2 8-16,0 2-8 15,-4 0 0-15,2 2 6 16,1 1 2-16,-1 0-8 15,0 0 0-15,-2 0 1 16,0 3 6-16,3-2-7 16,0 6 0-16,-1 0 5 15,3-4 8-15,-1-1-13 16,-1 1 0-16,2-2 6 16,-3-1 7-16,1 4-13 0,1 0 3 15,-4 5 3-15,1 1 5 16,-1 2-10-1,-2 0-1-15,2 0 8 0,0 0 3 16,1-4-11-16,-1 3 4 16,0-6 0-16,1 1 14 15,1 3-18-15,-2-3 0 16,0 0 13-16,5 0-3 16,-1 3-10-16,2-2 3 15,-2 1 1-15,-4 4 4 16,0-2-8-16,3 1 0 15,-5-1 10-15,2-2 0 16,0-1-8-16,0-6-2 0,1-1 3 16,0-2 15-16,-1 0-18 15,0 2 0-15,0 3 6 16,2 2 4-16,-2 3-10 16,3 5 0-16,-1 2 13 15,-2-4-10-15,4-1-3 16,-4-2 0-16,2 0-1 15,-2 3 8-15,0-4-7 16,0-1 0-16,1 3 7 16,-3-4-7-16,4 4 0 15,-4 2 0-15,2 3 6 16,2-2 2-16,0-1-8 16,-2-1 0-16,2-4 4 0,-2-1-7 15,2-5 3-15,-1-2 0 16,-1-2 4-16,0 0 0 15,-2-1-4-15,2-1 0 16,0 7 0-16,0 1 0 16,1 3 0-16,0 2 0 15,1 1 7-15,-2 2 0 16,0 1-7-16,3-1 0 16,-3 0 9-16,0-2-14 15,-2 1 5-15,0-4 0 16,2 4 4-16,-2 1 6 15,2 5-10-15,-2 4 0 16,0 5 13-16,0-1-13 16,0 3 0-16,0-4 3 15,0-4 5-15,2-2 1 0,-2-4-9 16,0 0 0-16,0 0 7 16,0 2-13-16,0 4 6 15,0 3 0-15,0 1 0 16,0 6 8-16,0 1-8 15,0 2 0-15,0 4 12 16,-4 7-17-16,2-2 5 16,0 4 0-16,0 0 15 15,2-1-11-15,0-2-4 16,0 2 0-16,0-1 11 16,0 0-18-16,0 6 7 15,2 4 0-15,9 5 19 0,7 3-14 16,2-4 32-16,0 2-37 15,2 0 10-15,1 5-14 16,1 2 4-16,0 3 0 16,-1-2 5-16,-1 4-3 15,-1-2-2-15,-4-4 0 16,-1-8 3-16,-5-7-5 16,-3-10 2-16,-3-4 0 15,-5-4-2-15,0-5 12 16,0 2-10-16,0-2 0 15,-13 2 7-15,0 0-8 16,-1-6 1-16,1-2 0 0,1-4-1 16,-1 1 5-16,3-3-4 15,0 2 0-15,-1 0 4 16,3 2-7-16,-4 2 3 16,1 2 0-16,2 5 1 15,-2-7 3-15,4 1-4 16,-2 4 0-16,0-1 1 15,2-6-6-15,-1 0 5 16,-1-4 0-16,2 0-6 16,-2-1 9-16,3 0-3 15,-1 1 0-15,-5 1-9 16,6 2-3-16,-3 0 12 16,2-3-8-16,0 2-14 0,1-3 22 15,-1 1-6-15,5-1 0 16,-2 4 2-16,2 3-9 15,-1 2 12-15,0 3 1 16,-1-6-6-16,2 6 6 16,-5-9-9-16,5-3-10 15,0 1 5-15,2-5 3 16,0-1 4-16,0 3-4 16,0-3-6-16,0 0 17 15,0 1 0-15,0 0 0 16,0-7-14-16,0-2 12 15,0 0-1-15,0-6 3 16,0 4-4-16,0 4 4 16,2 6 0-16,0 5 0 15,3 3 4-15,-1-2-12 0,0-2-1 16,4 0 9-16,-4-3 10 16,5-6-10-16,-5 0 0 15,0 4-2-15,1 4 16 16,-2-3-14-16,-1 4 0 15,-2-8 0-15,0-4 10 16,0-5-10-16,0-10 0 16,0-2-1-16,0-3 15 15,0-5-14-15,0 0 0 16,2-4 2-16,0-3-10 0,-2 0 7 16,3 0-29-16,-1 0-12 15,-2-8-131 1,2-13-107-16,-2-8-283 0</inkml:trace>
  <inkml:trace contextRef="#ctx0" brushRef="#br0" timeOffset="-202019.84">7251 2687 11 0,'0'0'32'16,"0"0"31"-16,0 0-19 15,0 0 34-15,0 0-7 16,0 0-5-16,0 0 12 16,-143 48-30-16,130-40-2 15,1-2 7-15,6-5-19 16,4 1 4-16,2 1-14 16,0-3-6-16,0 0 50 0,0 0-19 15,11 0 9 1,25-8-18-16,24-16 0 0,22-10-17 15,19-4-23 1,8-4 13-16,2-3-11 0,3 1-2 16,-9 3 0-16,-5 0 5 15,-11 5 6-15,-19 6-11 16,-24 9 0-16,-23 8 2 16,-19 9-14-16,-4 4-10 15,0 0-24-15,0 0 26 16,-4 0 20-16,-19 0 6 15,-10 0 3-15,-7 8-8 0,1-2 8 16,6-3-9 0,6-3 0-16,10 0 16 0,-1 0-15 15,2 0-1-15,5 0 0 16,2 0 5-16,7 0-1 16,0 0-4-16,2 0 0 15,0 0 11-15,0 0-11 16,0 0-14-16,8 0-22 15,17-3 36-15,13-3 15 16,11-2-15-16,-3 4 6 16,-5 4-16-16,-12 6 10 15,-18 34-13-15,-11 24-15 16,-38 24 18-16,-42 20-27 16,-25 8 33-16,-13-3-334 15</inkml:trace>
  <inkml:trace contextRef="#ctx0" brushRef="#br0" timeOffset="-200678.48">3330 6691 537 0,'0'0'266'0,"0"0"-195"15,0 0-63-15,0 0 2 16,0 0-7-16,0 0 0 15,0 0 13-15,-16-21-16 0,16 21 0 16,0 0-2 0,0 0-65-16,0 7-137 0,-6 19-95 15</inkml:trace>
  <inkml:trace contextRef="#ctx0" brushRef="#br0" timeOffset="-200391.64">3437 8071 368 0,'0'0'453'16,"0"0"-362"-16,0 0-91 15,0 0-6-15,0 0-31 16,0 0-29-16,0 2-78 16,0 3-118-16</inkml:trace>
  <inkml:trace contextRef="#ctx0" brushRef="#br0" timeOffset="-200010.62">3208 9432 1032 0,'0'0'166'15,"0"0"-166"-15,0 0-102 16,0 0 61-16,0 0-67 16,0 0-177-16,-12 42-316 15</inkml:trace>
  <inkml:trace contextRef="#ctx0" brushRef="#br0" timeOffset="-199696.94">3160 10824 934 0,'0'0'185'0,"0"0"-185"15,0 0-167-15,0 0-11 16,0 0-9-16,0 0-324 16</inkml:trace>
  <inkml:trace contextRef="#ctx0" brushRef="#br0" timeOffset="-199368.6">3171 12176 72 0,'0'0'898'16,"0"0"-887"-16,0 0-11 16,0 0-99-16,0 0 14 0,0 0-91 15,0 1-122-15,3 13 22 16</inkml:trace>
  <inkml:trace contextRef="#ctx0" brushRef="#br0" timeOffset="-198992.68">3171 13559 774 0,'0'0'272'0,"0"0"-272"16,0 0-61-16,0 0-16 15,0 0-30-15,0 0-102 0,0 28-121 16</inkml:trace>
  <inkml:trace contextRef="#ctx0" brushRef="#br0" timeOffset="-198601.38">3029 15404 783 0,'0'0'243'0,"0"0"-243"16,0 0-43-16,0 0 42 0,0 0 0 15,0 0-7-15,-2-47-56 16,2 47-111-16,0 0-99 15</inkml:trace>
  <inkml:trace contextRef="#ctx0" brushRef="#br0" timeOffset="-198294.66">3038 16214 626 0,'0'0'0'16,"0"0"-20"-16,0 0-268 15,0 0 102-15,0 0 54 16</inkml:trace>
  <inkml:trace contextRef="#ctx0" brushRef="#br0" timeOffset="-197814.94">3171 17526 692 0,'0'0'276'0,"0"0"-276"16,0 0-83-16,0 0 78 0,0 0-3 15,0 0-8-15,5 10-101 16,0 2-24-16,1 6-15 16,-4 0-213-16</inkml:trace>
  <inkml:trace contextRef="#ctx0" brushRef="#br0" timeOffset="-191641.04">16160 10217 600 0,'0'0'57'0,"0"0"-51"15,0 0-6-15,0 0-286 16,0 0 170-16,0 0 90 16,0 0-54-16</inkml:trace>
  <inkml:trace contextRef="#ctx0" brushRef="#br0" timeOffset="-191481.13">16150 10507 574 0,'0'0'179'0,"0"0"-104"16,0 0-61-16,0 0-3 15,0 0-18-15,0 0 7 0,253-104-11 16,-165 78-126-16,3 0-173 15</inkml:trace>
  <inkml:trace contextRef="#ctx0" brushRef="#br0" timeOffset="-190265.63">11502 14141 178 0,'0'0'65'0,"0"0"2"16,0 0-3-16,0 0 57 0,0 0 51 16,0 0-88-16,0 0-8 15,40-119 3-15,-40 112-50 16,0 5 14-16,0 2-19 16,0 0-15-16,-17 0 17 15,-15 21-26-15,-8 18 0 16,-2 10 1-16,2 12 5 15,6 7-5-15,8 4 6 16,7-5-7-16,13-7 13 16,6-10-12-16,2-14-1 15,34-14 3-15,17-18 9 16,18-4-7-16,10-26 5 16,-1-20-8-16,-6-12 8 0,-21-5-3 15,-19-5-7 1,-19 0 0-16,-15 1 5 0,-11 6-6 15,-29 11 1-15,-9 11 0 16,-7 20-2-16,4 12 2 16,4 7 0-16,5 9-4 15,10 21-5-15,6 10 7 16,14 6-26-16,13 0-93 16,0-7-43-16,37-14-306 15</inkml:trace>
  <inkml:trace contextRef="#ctx0" brushRef="#br0" timeOffset="-190047.94">12293 13808 372 0,'0'0'201'0,"0"0"-101"16,0 0-53-16,0 0 11 16,0 0 14-16,0 0 16 15,19-107-52-15,-19 127-30 16,0 25-6-16,-21 23 16 15,-8 14-8-15,-2 8 13 16,-2 5-20-16,-1-7-1 16,1-2 0-16,4-10-69 15,2-7-141-15,7-13-224 16</inkml:trace>
  <inkml:trace contextRef="#ctx0" brushRef="#br0" timeOffset="-189748.11">12046 14941 575 0,'0'0'102'16,"0"0"-75"-16,0 0-25 16,0 0 0-16,0 0-2 15,0 0 10-15,-12 128-10 16,47-128 15-16,2-14 14 15,-1-16 24-15,-7-7-21 16,-14-1-16-16,-10 6 4 0,-5 5-4 16,-2 6 13-16,-27 12-2 15,-8 9-15-15,-2 0 9 16,-3 8-21-16,5 14 0 16,11 2-5-16,10-3-44 15,14-7-115-15,2-11-198 16</inkml:trace>
  <inkml:trace contextRef="#ctx0" brushRef="#br0" timeOffset="-189474.48">12835 14075 763 0,'0'0'143'15,"0"0"-109"-15,0 0-24 16,0 0-2-16,0 0-8 16,0 0 0-16,131-60-37 15,-83 56-34-15,-6 4-49 16,-7 0-143-16,-8 4 47 15,-11 14-12-15</inkml:trace>
  <inkml:trace contextRef="#ctx0" brushRef="#br0" timeOffset="-189328.68">13027 14168 113 0,'0'0'115'0,"0"0"6"16,0 0 30-16,0 0-29 16,0 0-14-16,0 0-4 15,-136 39 30-15,155-57-72 16,27-5-62-16,9 4-2 15,6 5-38-15,3 1-78 16,5 6-71-16,4-3-194 16</inkml:trace>
  <inkml:trace contextRef="#ctx0" brushRef="#br0" timeOffset="-188801.06">13772 13930 569 0,'0'0'109'16,"0"0"-86"-16,0 0-23 16,0 0 19-16,0 0-14 15,0 0-1-15,77-172 24 16,-77 146-13-16,0-1 14 16,0 4 28-16,-2 0-22 15,-5 7 41-15,3 6-15 16,2 6-27-16,2 4 10 15,0 0-44-15,-2 12 0 16,2 24-4-16,-2 17 4 0,-4 8 1 16,4 8-1-16,-4 3 0 15,-3 4 6-15,-5-1-5 16,1-4-1-16,-3-6 0 16,5-9 7-16,1-12-13 15,5-8 6-15,0-14-32 16,5-4-2-16,0-12-35 15,0-2-10-15,0-1 36 16,0-2-5-16,0-1 39 16,-4 0-3-16,-11 4-14 15,-10-4 20-15,-9 0 10 16,-1 0-4-16,2 0 30 16,6 2 26-16,11-2 71 15,9 0-25-15,7 0-30 0,7 0 45 16,32 0-67-16,17 0-24 15,12 0-26-15,3 0 7 16,-2 0-14-16,3 0-19 16,-5 0-117-16,-5-2-71 15,-8-10-302-15</inkml:trace>
  <inkml:trace contextRef="#ctx0" brushRef="#br0" timeOffset="-188488.24">14308 13488 707 0,'0'0'170'0,"0"0"-18"16,0 0-152-16,0 0 18 16,0 0-4-16,0 0 3 15,130 238 22-15,-88-120-25 16,-15 17-1-16,-23 15-8 16,-8 14-5-16,-58 11-29 15,-42 7-23-15,-35-11-96 0,-44 1-34 16,-43-15-68-16</inkml:trace>
  <inkml:trace contextRef="#ctx0" brushRef="#br0" timeOffset="-188030.5">11016 13573 86 0,'0'0'367'0,"0"0"-276"16,0 0-7-16,0 0-45 0,0 0-6 16,0 0 10-1,-71 118 50-15,26-13 11 16,-1 23-33-16,1 24 2 0,5 19-12 15,11 14-29-15,13 5 9 16,16-5-39-16,9-16 2 16,46-20 10-16,32-29-9 15,34-19-10-15,24-23-45 16,25-22-136-16,10-24-154 16</inkml:trace>
  <inkml:trace contextRef="#ctx0" brushRef="#br0" timeOffset="-187809.63">11857 15548 633 0,'0'0'0'0,"0"0"-501"15</inkml:trace>
  <inkml:trace contextRef="#ctx0" brushRef="#br0" timeOffset="-187439.63">10780 15480 458 0,'0'0'185'0,"0"0"-132"16,0 0-29-16,0 0 38 16,0 0 48-16,0 0-96 15,78-62-3-15,37 62-7 16,30 0 1-16,34 0 22 15,24 0-8-15,17 0-1 16,19 0-4-16,8 4-11 0,12-4-3 16,6 0 0-16,11 0 1 15,-2 0 17-15,-10-13-1 16,-15 4 3-16,-35-3 29 16,-35 7-34-16,-41 5 1 15,-42 0-16-15,-36 0 12 16,-29 0-11-16,-22 0-1 15,-9-5-8-15,-15-16-5 16,-32-16-132-16,-22-7-11 16,-18-14-152-16,-16-10-196 15</inkml:trace>
  <inkml:trace contextRef="#ctx0" brushRef="#br0" timeOffset="-186507.63">10748 13307 292 0,'0'0'67'0,"0"0"-42"15,0 0-11-15,0 0-9 0,0 0 1 16,0 0 21 0,-325-65-1-16,325 65-26 0,31 0 7 15,31 0 36-15,35 0 64 16,25 0-47-16,32 0-17 16,27 0-16-16,35-3-17 15,29-10 9-15,29 1-12 16,29 5-1-16,21 3 2 15,3 4-8-15,-4 0-3 16,-24 2 3-16,-27 10 5 16,-27 1-1-16,-33 4-4 15,-31-1 5-15,-34 0 4 16,-38-7-5-16,-33 0-4 16,-32-6 0-16,-23-3 4 15,-15 0-13-15,-6 0 18 0,0-2 9 16,0-13 40-16,2-5-52 15,5-1 1-15,4 0-7 16,2 5 9-16,6 0-9 16,-2 6 0-16,1 2 3 15,-3 1-13-15,-1 2 11 16,-7 5-1-16,-1 0 0 16,-2-3 1-16,0 3-1 15,-2 0 0-15,2-2 0 16,-2 2 8-16,0-2-5 15,-2 0-3-15,0 2 0 16,0 0 9-16,0 0-2 0,0 0-7 16,0 0 5-16,0 0-1 15,0 0-1-15,0 0-3 16,0 0 0-16,0 9-12 16,0 26 12-16,0 25 0 15,0 32 0-15,-2 24 24 16,-12 27-21-16,1 18 0 15,-3 7-3-15,5-6 5 16,5-7-5-16,4-11 0 16,2-5 7-16,0-9-7 15,0-4 1-15,-2-7-1 16,-6-15 0-16,0-12 2 0,-3-7-2 16,-3-13 0-1,3-14 6-15,-2-16-3 0,6-12-2 16,0-14-1-16,3-6 9 15,2-10-6-15,0 0 36 16,2 0-6-16,0 0-20 16,-3 0 21-16,-3 0-30 15,-19 0 4-15,-22 8-4 16,-33 7 1-16,-36 2-10 16,-45 9-86-16,-41 2-103 15,-48-6-374-15</inkml:trace>
  <inkml:trace contextRef="#ctx0" brushRef="#br0" timeOffset="-185749.66">10634 13237 167 0,'0'0'72'0,"0"0"-34"15,0 0 29-15,0 0-2 16,0 0 12-16,0 0 3 15,-23-119-20-15,23 117 18 16,0 2-52-16,0 0-20 16,0 0-1-16,0 6-5 0,-6 34 0 15,4 32 0 1,-4 37 33-16,-1 31 16 0,-1 27-16 16,-2 15-21-1,-1 11 12-15,1-6-18 16,0 1-1-16,-3-6-5 0,4-12 9 15,0-18-6-15,2-19-3 16,3-25 0-16,0-20 6 16,1-19-6-16,3-20-16 15,0-17-47-15,0-11-24 16,0-10-6-16,0-2-2 16,0 8-7-16,0 0 18 15,0 5-83-15,0-2 37 16</inkml:trace>
  <inkml:trace contextRef="#ctx0" brushRef="#br0" timeOffset="-185540.78">10474 15552 57 0,'0'0'53'0,"0"0"-35"15,0 0-7-15,0 0 39 16,0 0 4-16,0 0-12 16,0 0 44-16,-44-30 36 15,35 28-8-15,2 2 1 16,3 0-33-16,4 0 0 15,0 0-15-15,4 0-28 16,36 0 24-16,22 0-59 16,25 0 4-16,23-4-8 15,15-8-27-15,13-2-74 16,0 0-120-16</inkml:trace>
  <inkml:trace contextRef="#ctx0" brushRef="#br0" timeOffset="-182885.54">13807 13658 85 0,'0'0'116'15,"0"0"-84"-15,0 0 27 16,0 0 21-16,0 0-49 15,0 0-28-15,2-32 70 16,7 25-50-16,-1 3-4 0,-4 3 0 16,-4 1 42-16,0 0-33 15,0 0-27-15,0 0 27 16,0 0 32-16,0 0-35 16,0 0 8-16,0 0-30 15,0 19-3-15,0 11 24 16,0 8-6-16,-10 5 15 15,-1 1-31-15,-5 5 4 16,-8-3 14-16,-5 3-16 16,-7-2 1-16,-4-5 1 15,5-6-6-15,3-9 9 16,12-8-9-16,11-12-3 0,9-2-22 16,0-5-84-1,3 0-298-15</inkml:trace>
  <inkml:trace contextRef="#ctx0" brushRef="#br0" timeOffset="-182233.54">13820 13663 61 0,'0'0'112'15,"0"0"-40"-15,0 0 9 16,0 0-12-16,0 0-6 16,0 0-22-16,6-20-1 15,-6 20-12-15,4 0-26 16,-4 7-2-16,0 30 0 15,0 22 5-15,0 20 35 16,-10 14-11-16,-3 4-12 0,-1-2 5 16,3-2-8-16,3-7-12 15,1-11 11-15,0-7-8 16,0-15-3-16,5-4 2 16,0-17 2-16,2-11-1 15,0-7-5-15,0-5-69 16,0-9-162-16,4 0-192 15</inkml:trace>
  <inkml:trace contextRef="#ctx0" brushRef="#br0" timeOffset="-181739.64">13533 14676 184 0,'0'0'107'16,"0"0"-81"-16,0 0 40 15,0 0 16-15,0 0 29 16,0 0-34-16,-72-43-32 16,65 34 6-16,3 7-7 15,0-4-12-15,0 4 31 16,-1-2-48-16,3-2 20 15,-5 0 8-15,2 2-23 0,1 2 6 16,-3-6-9-16,3 4-14 16,0-1 8-16,-1 0-5 15,2 5-6-15,1 0 0 16,0 0 5-16,2 0-9 16,0 0 4-16,0-6 0 15,2 4 14-15,12-2-13 16,1 4-1-16,4 0 0 15,5 0 5-15,5 0-5 16,9 0 0-16,12 0 3 16,16 0 3-16,11 0-2 15,11 0-3-15,1 0-1 16,-4 0 1-16,-17 0-2 16,-16 0 0-16,-19 0-80 15,-17 3-26-15,-9-3-25 0,-7 0-122 16,0 0-15-16</inkml:trace>
  <inkml:trace contextRef="#ctx0" brushRef="#br0" timeOffset="-180500.66">13620 14087 141 0,'0'0'112'0,"0"0"-102"16,0 0 6-16,0 0 12 15,0 0 18-15,0 0-17 16,6-26-29-16,-6 22 1 16,-6 4-8-16,-1 0 6 15,0 0 1-15,5 0 3 16,2 0-1-16,0 0 15 16,0-7 10-16,2 0 2 15,14-6-20-15,9-4 0 16,1-4 12-16,5-4-1 15,0-3 7-15,6-2 15 0,-2-1-2 16,-2 1-12-16,-4 2 14 16,-8 6-22-16,-8 6-6 15,-7 6-6-15,-4 0-4 16,-2 0 2-16,0 0-6 16,0-4 2-16,0 0 4 15,-2-2-3-15,-4-2-3 16,-1 6 6-16,1-5-2 15,3 7 2-15,-2 5 0 16,5-2-6-16,0 5 18 16,0 2-16-16,0 0-2 15,0 0 1-15,0 0-1 0,0 0-1 16,0 23-23 0,0 13 12-16,0 20 12 0,-6 14 2 15,-5 14 6-15,-1 4 4 16,2 3-10-16,-3-5 2 15,1-4-4-15,1-9 1 16,-1-12 7-16,4-8-4 16,-1-12-4-16,5-10 0 15,2-7 3-15,-1-9 1 16,3-4-3-16,0-5-1 16,0-3 7-16,0 0-7 15,0-1 0-15,0 2 4 16,0-4 1-16,0 5-3 15,-2 0-2-15,-5 2 0 16,0-2-1-16,-6-1 2 0,2-2-1 16,-4-2 5-16,-6 0-1 15,4 0-3-15,-6 0-1 16,-4 0 2-16,-2 0-2 16,-2 3 4-16,0 3-4 15,2-3 19-15,6-3 9 16,8 0 30-16,8 0-21 15,5 0-7-15,2 0 19 16,7 0-32-16,29 0 12 16,14 0-23-16,14 0 3 15,7-6-9-15,4-4 0 16,8-6 2-16,2 0 2 16,-8 0-4-16,-15 6 0 15,-21 3 0-15,-21 7-2 0,-13 0 0 16,-7 0-12-16,0 0 14 15,0 0 12 1,-4 0-10-16,-14 0 3 0,1 0-2 16,5 0 5-16,3 0-5 15,5 0-3-15,4 0 2 16,0 0-2-16,0 0 0 16,0-5-48-16,0-7-162 15,10-6-114-15,11-8-230 16</inkml:trace>
  <inkml:trace contextRef="#ctx0" brushRef="#br0" timeOffset="-179816.98">14349 13511 104 0,'0'0'124'16,"0"0"-72"-16,0 0 27 15,0 0 34-15,0 0-4 16,0 0-16-16,-18-10-45 15,18 10-14-15,0 0 12 16,0 0-35-16,0 0 6 0,0 0-17 16,6 14 9-16,23 10 19 15,12 12 0-15,10 8-15 16,2 10 0-16,3 13-12 16,-10 18-1-16,-11 4 0 15,-20 18 6-15,-15 3 2 16,-18 4-8-16,-33 0 1 15,-13-2 15-15,-8-8-16 16,1-7 44-16,4-12 10 16,9-13-8-16,13-20 31 15,9-17-16-15,14-12-22 16,11-12 6-16,7-8-41 0,4-3 15 16,0 0-6-16,0 0-2 15,0 0 16 1,0 0-23-16,0 0-3 0,0-3 6 15,0-2-7-15,0-4-35 16,0 0-107-16,0-2-144 16,0-1-361-16</inkml:trace>
  <inkml:trace contextRef="#ctx0" brushRef="#br0" timeOffset="-178970.06">11143 13515 210 0,'0'0'145'16,"0"0"-113"-16,0 0 35 0,0 0 7 16,0 0-8-16,0 0 16 15,4-10-33-15,-4 8 12 16,2 0 15-16,-2 2-4 15,0 0-9-15,0 0-17 16,0 0-8-16,0 0 11 16,-10 4-35-16,-15 25-9 15,-11 29-3-15,-6 34 2 16,-3 38-4-16,-6 40 5 16,2 29-4-16,4 19 18 15,14 9-19-15,20-16 0 16,11-23-1-16,36-29-98 15,35-43-92-15,30-44-352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15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404 113 1281,'0'0'10463,"5"-5"-9113,-2 2-872,12-11-308,-10-2 4651,1 8-5312,-5 7 371,4-37-187,7 17 1065,-12 21-750,0 0 0,0-1 0,0 1 0,0 0 0,0 0 0,0 0 0,0 0 0,1-1 0,-1 1 0,0 0 0,0 0 0,0 0 0,0 0 0,0-1 0,0 1 0,0 0 0,-1 0 0,1 0 0,0 0 0,0-1 0,0 1 0,0 0 0,0 0 0,0 0 0,0 0 0,0-1 0,0 1 0,0 0 0,0 0 0,-1 0 0,1 0 0,0 0 0,0 0 0,0-1 0,0 1 0,0 0 0,-1 0 0,1 0 0,0 0 0,0 0 1,0 0-1,0 0 0,-1 0 0,1 0 0,0 0 0,0 0 0,0 0 0,0 0 0,-1 0 0,1 0 0,0 0 0,0 0 0,-6 1 6,1 1 1,-1 0 0,1 1 0,0-1 0,0 1 0,-6 4-1,-21 14 25,0 0-1,2 3 0,1 0 0,0 2 0,2 1 1,1 1-1,-40 57 0,54-67-37,1 0 0,1 0-1,0 1 1,1 1 0,2-1-1,0 1 1,0 0 0,2 1 0,1 0-1,0-1 1,2 1 0,0 1 0,2-1-1,0 0 1,5 36 0,-3-50 2,1 1 0,-1-1 0,1 0 0,1 1 0,-1-1 0,1-1 0,1 1 0,-1-1 0,1 1 0,0-1 0,0-1 0,1 1 0,0-1 0,0 0 0,0 0 0,0 0 1,1-1-1,0 0 0,0-1 0,0 1 0,8 1 0,-2 1 37,0-2-1,1 0 1,-1-1 0,1 0 0,0-1-1,-1 0 1,1-1 0,0-1 0,0 0 0,0-1-1,17-3 1,-28 3-28,-1 0 0,1 0-1,0 0 1,-1 0 0,1 0 0,-1-1 0,1 1 0,-1-1-1,0 0 1,0 1 0,0-1 0,0 0 0,0-1-1,0 1 1,0 0 0,0 0 0,-1-1 0,1 1-1,-1-1 1,0 0 0,0 1 0,0-1 0,0 0 0,1-4-1,0-5-5,0 0-1,-1-1 0,0-24 1,-1 33-19,0 1 4,0 1 1,0-1-1,-1 0 0,1 0 0,-1 1 0,0-1 1,0 1-1,0-1 0,0 1 0,0-1 1,-1 1-1,1-1 0,-1 1 0,1 0 0,-1 0 1,0 0-1,0 0 0,0 0 0,0 0 1,0 1-1,-1-1 0,1 1 0,0-1 0,-1 1 1,1 0-1,-1 0 0,1 0 0,-1 0 0,0 0 1,1 1-1,-1-1 0,-4 1 0,-10-3-32,1 2 0,-2 0 1,-32 3-1,46-2 30,-12 2-317,0 1 0,1 1 0,-1 0-1,1 0 1,-1 2 0,1 0 0,1 1 0,-1 0 0,1 1-1,1 1 1,-19 14 0,-13 13-4050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14:15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 8 1649,'-6'-7'14166,"-8"9"-14059,1 9-35,1 0 1,0 1-1,0 1 0,1-1 1,1 2-1,0 0 0,-11 20 1,0-1-38,-47 74 148,5 3 1,4 2-1,6 3 1,-61 191-1,92-231-140,3 2 0,4 0-1,3 0 1,4 1 0,3 0-1,9 137 1,1-178-11,1-1-1,2 1 0,1-1 1,2 0-1,2-1 1,1-1-1,2 0 1,1 0-1,1-2 1,2 0-1,1-2 1,2 0-1,27 28 0,-14-21-213,2-2-1,2-2 1,1-1-1,1-2 0,1-2 1,2-1-1,1-3 1,87 32-1,-109-47-1348,1-1-1,31 4 1,18-7-6710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26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73 1921,'0'0'9887,"0"-12"-8846,0-49 2085,-21 76-2931,-86 82 257,-170 204 0,278-300-420,0-1-1,1 1 1,-1-1-1,0 1 1,1-1-1,-1 0 0,1 0 1,-1 0-1,0 1 1,1-1-1,-1-1 1,1 1-1,-1 0 0,0 0 1,1 0-1,-1-1 1,3 0-1,51-14 383,-26 6-337,0 1 1,0 2-1,59-6 0,-70 12-99,0 0 1,-1 1-1,1 1 0,-1 0 1,0 1-1,0 1 0,29 11 1,-34-10-6,-1 1 0,-1 0 1,1 1-1,-1 0 0,0 0 1,0 1-1,-1 0 0,0 1 1,-1 0-1,0 0 0,12 19 1,-14-18 12,0 0 1,-1 0 0,-1 1 0,0-1-1,0 1 1,-1 0 0,0 0 0,-1 0-1,2 17 1,-4-22 10,1 0 0,-1 0-1,-1 0 1,1 0 0,-1 0 0,0 0-1,0 0 1,0 0 0,-1-1 0,0 1-1,0 0 1,-1-1 0,1 0 0,-1 1-1,0-1 1,-1 0 0,1 0 0,-1-1-1,-5 6 1,-5 0 24,0 0 1,0 0-1,-1-2 1,0 0-1,0-1 1,-1 0-1,0-1 0,0-1 1,-31 6-1,10-5 19,0-2 0,-1-1 0,-51-3 0,87 0-38,0-1 0,0 1 0,0 0 0,0-1 0,0 1 0,0-1 1,1 0-1,-1 0 0,0 1 0,0-1 0,1 0 0,-1-1 0,0 1 0,1 0 1,-1 0-1,1-1 0,-1 1 0,1-1 0,0 1 0,0-1 0,0 1 0,0-1 1,0 0-1,0 0 0,0 1 0,0-1 0,1 0 0,-2-4 0,1 3 1,1-1-1,-1 1 0,1 0 0,0-1 0,0 1 1,0-1-1,0 1 0,1-1 0,-1 1 0,1 0 1,0-1-1,0 1 0,0 0 0,1 0 0,-1-1 1,1 1-1,1-3 0,3 0 4,0 0 0,0 1 1,0-1-1,1 1 0,0 1 0,0-1 0,0 1 0,0 0 1,1 1-1,-1 0 0,1 0 0,0 0 0,0 1 1,0 1-1,0-1 0,13 0 0,21-1 49,82 4 0,-106-1-73,17 8 200,1 0-3608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26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10261,'0'0'4322,"305"-111"-4322,-220 108-16,-15 3-288,-10 0-2114,-18 19-2464,-18 19-1889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4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5651,'0'0'12773,"4"-14"-11601,16-58 34,-21 81-1251,0 0 0,0 0 0,0 0 0,1 0 1,2 13-1,0 16 55,-11 71 37,1 33 12,8-142-54,0 1 0,1-1-1,-1 1 1,0-1-1,1 0 1,-1 1 0,0-1-1,1 0 1,-1 1-1,1-1 1,-1 0-1,1 1 1,-1-1 0,1 0-1,-1 0 1,1 0-1,-1 1 1,1-1 0,-1 0-1,1 0 1,-1 0-1,1 0 1,0 0 0,-1 0-1,1 0 1,-1 0-1,1 0 1,-1 0-1,1-1 1,-1 1 0,1 0-1,19-4 239,-7-4-204,0-1 1,-1-1-1,0 0 0,0 0 0,-1-1 1,-1 0-1,0-1 0,11-17 1,5-3 22,4-4-57,-4 3 39,1 1 0,2 1 0,1 2-1,55-42 1,-83 70-21,0-1-1,0 1 1,0 0-1,0 0 0,0 0 1,1 0-1,-1 0 1,0 0-1,1 1 0,3-1 1,-5 1-35,0 0 0,0 0 0,0 0-1,0 0 1,-1 0 0,1 0 0,0 1 0,0-1 0,0 0 0,-1 1 0,1-1 0,0 0 0,-1 1-1,1-1 1,0 1 0,-1-1 0,1 1 0,0-1 0,-1 1 0,1 0 0,0 0 0,1 4-296,0 0 1,0 0-1,-1 0 1,1 0-1,-1 0 1,0 0-1,0 10 1,4 18-2723,4-11-1455,-1-2-1197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26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5859,'0'0'8804,"401"57"-8212,-268-41-368,-6 0-176,-19-4-96,-27-2-800,-28-1-1553,-22-6-1265,-13 1-1472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27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13 1056,'0'0'8983,"-3"-4"-8337,-3-5-439,6 11-62,11 19-65,15 33 102,-3 2 0,-2 0-1,-3 1 1,12 66 0,-9-6 232,7 133 0,-17 195 831,-15-369-1033,-3-1 1,-4 0-1,-38 138 0,17-116 170,-81 168 0,83-208-346,-3 0 0,-2-3 0,-80 98-1,107-144-98,3-1-109,-1 0 0,1-1 1,-2 0-1,1 0 0,-1 0 0,1-1 1,-2 0-1,1 0 0,0-1 0,-10 5 0,16-9-29,0 0 0,0 1 0,0-1 0,0 0 0,0 1-1,0-1 1,0 0 0,0 0 0,0 0 0,0 0 0,0 0-1,0 0 1,0 0 0,0 0 0,0-1 0,0 1 0,0 0 0,0-1-1,-1 1 1,-4-16-5420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28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44 2161,'0'0'8767,"2"-10"-7684,-2 5-872,4-21 43,-4 26-236,-1 0 0,1 1-1,0-1 1,0 0 0,0 0 0,0 0 0,-1 0-1,1 0 1,0 1 0,0-1 0,0 0-1,-1 0 1,1 0 0,0 0 0,0 0-1,0 0 1,-1 0 0,1 0 0,0 0 0,0 0-1,-1 0 1,1 0 0,0 0 0,0 0-1,0 0 1,-1 0 0,1 0 0,0 0-1,0 0 1,-1 0 0,1 0 0,0 0-1,0 0 1,0 0 0,-1 0 0,1 0 0,0-1-1,0 1 1,0 0 0,-1 0 0,1 0-1,0 0 1,0-1 0,0 1 0,0 0-1,0 0 1,-1 0 0,1-1 0,0 1-1,0 0 1,0 0 0,0 0 0,0-1 0,0 1-1,0 0 1,0-1 0,-82 94 404,48-58-125,1 2 0,1 2 0,3 0 0,-46 82 0,73-116-239,-1 0-1,1 1 1,0-1 0,0 1-1,0-1 1,1 1-1,0 0 1,0 0-1,1-1 1,-1 1-1,1 0 1,1 0 0,0 7-1,0-11-40,0-1-1,1 1 1,-1-1 0,0 0-1,0 1 1,1-1-1,-1 0 1,1 0 0,-1 0-1,1 0 1,0-1 0,-1 1-1,1 0 1,0 0-1,-1-1 1,1 0 0,0 1-1,0-1 1,-1 0 0,1 0-1,0 1 1,3-2-1,4 2 98,110 14 587,-69-10-1194,0 2 1,64 17 0,-113-28 544,1-1-1,-2 0 1,1 1 0,0-1-1,-1 1 1,0-1-1,-1-8 1,1 9-22,-2-44 51,-11-65 0,5 64 1011,0-66-1,8 114-659,-2 25-89,3-7-392,-10 90-4,-5 1 1,-33 125 0,-2 16-573,37-140-2336,10-25-2807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1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14919,'0'0'2721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24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2897,'0'0'5987,"0"26"-6035,-7-20-352,-25-6-4434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28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2257,'0'0'10311,"-7"1"-10116,2 0-142,-1 1-1,1-1 1,-1 2 0,1-1-1,0 0 1,0 1 0,0 0-1,0 0 1,0 1 0,1-1-1,-1 1 1,1 0 0,0 0-1,0 1 1,1-1 0,-1 1-1,1 0 1,0-1 0,0 1-1,1 1 1,-1-1 0,1 0-1,-2 10 1,1-7 33,1 0 0,0 0 0,1 1 0,0-1-1,1 1 1,-1-1 0,1 1 0,1-1 0,0 1 0,0-1 0,1 1 0,0-1 0,0 0-1,1 0 1,0 0 0,7 13 0,48 60 704,-38-55-371,29 46-1,-44-64-343,-1 1 0,0 0-1,0 1 1,-1-1 0,0 1 0,0-1-1,-1 1 1,-1 0 0,1 17 0,-2-24-62,0-1 0,-1 0 0,1 0 0,-1 0 0,1 0 0,-1 1 1,0-1-1,0 0 0,0 0 0,0-1 0,-1 1 0,1 0 0,0 0 1,-1 0-1,1-1 0,-1 1 0,0-1 0,1 1 0,-1-1 0,0 0 1,0 0-1,0 0 0,0 0 0,0 0 0,0 0 0,0 0 0,0-1 1,0 1-1,0-1 0,-4 1 0,-9 2-69,-1-1 0,1-1 0,-21 0 0,31-1 25,-4 0-336,0 0 0,0 0 1,0 0-1,0-1 1,0-1-1,0 0 1,0 0-1,1 0 0,-1-1 1,1-1-1,-1 1 1,1-1-1,0-1 1,0 1-1,1-1 1,-1-1-1,1 1 0,0-1 1,-6-8-1,-28-42-5417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29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0 209 4594,'0'0'14071,"457"-209"-14039,-376 209 160,-4 0-384,-14 7-257,-24 31-2848,-22 12-225,-17 13-4145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29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 10645,'0'0'7443,"608"-73"-7011,-475 73-432,-14 0-208,-17 0-1216,-25 16-1938,-31 6-3489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29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1520 9764,'0'0'3962,"-34"33"-3300,-109 113 146,135-137-739,0 1 0,1 0-1,0 1 1,1 0-1,0 0 1,1 0 0,0 1-1,1-1 1,0 1 0,1 0-1,0 1 1,1-1-1,-1 25 1,1-16 85,-2 12-1,1 0 0,2 0-1,1 0 1,2 0-1,8 46 1,-8-70-131,0 1 0,0-1 0,1-1 0,0 1 0,1 0 0,-1-1 0,2 0 0,-1 1 0,1-2 0,1 1 0,-1-1 0,1 1 0,1-2 0,-1 1 0,1-1 0,0 0 0,0 0 0,1-1 0,0 0 0,0 0 0,0-1 0,1 0 0,13 5 0,-15-7-3,1 1 1,-1-2-1,0 1 1,1-1 0,0 0-1,-1 0 1,1-1-1,-1 0 1,1 0-1,0-1 1,-1 0-1,1-1 1,-1 1-1,0-1 1,1-1 0,-1 1-1,0-1 1,0-1-1,-1 1 1,1-1-1,-1 0 1,1-1-1,-1 1 1,-1-1-1,1 0 1,5-8-1,-3 3 9,0-2-1,-1 1 1,0-1-1,-1 0 1,-1 0-1,0-1 1,0 0-1,-1 0 1,-1 0-1,0 0 1,-1-1-1,-1 1 1,1-24-1,-2 34-13,0 1-1,0-1 1,0 1-1,-1-1 1,1 1-1,-1-1 1,1 1-1,-1-1 0,0 1 1,0-1-1,0 1 1,0 0-1,0 0 1,-1-1-1,1 1 1,0 0-1,-1 0 1,0 0-1,0 1 1,1-1-1,-1 0 1,0 1-1,0-1 1,0 1-1,-1-1 1,1 1-1,0 0 1,0 0-1,-6-1 1,-3-1 18,-1 1 0,0 0 1,0 1-1,0 1 1,-15 0-1,9 0-20,1 2-17,1 0 0,0 1 0,1 0 1,-1 1-1,0 1 0,1 1 0,0 0 0,0 1 0,1 0 0,0 1 0,0 1 0,1 0 0,0 1 0,1 1 0,0 0 1,0 0-1,1 1 0,-10 15 0,8-1-768,14-15-1692,14-11-3670,27-16-2300</inkml:trace>
  <inkml:trace contextRef="#ctx0" brushRef="#br0" timeOffset="1">1007 1 11141,'0'0'5152,"29"71"-4432,0 0-540,9 21 8,-4 1 0,-3 2 0,21 119-1,-32-95-74,-6 0-1,-4 1 1,-6-1 0,-12 126-1,0-177-74,-3-1 1,-3 0-1,-3-2 0,-3 1 1,-3-2-1,-2-1 0,-3-1 0,-3-1 1,-2-2-1,-57 75 0,50-80-220,-3-3 0,-3-1 0,-1-2 0,-70 54 0,73-69-563,-2-1 0,-1-3 0,-2-1 0,0-3 0,-78 29 0,-73 0-4303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0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51 5042,'0'0'8276,"1"-11"-7673,4-24-504,-3 30-152,-5 31-49,-6 26 489,-27 89 1,-3 9 691,20-33-255,4 1-1,3 224 1,13-300-766,2-1 1,1 0-1,3 0 0,1 0 1,2-1-1,22 60 1,-20-73-39,1-1 0,0 0 0,2-1 0,1-1 0,2 0 0,0-1 0,1-1 0,1 0 0,1-2 0,26 20 0,-26-24-288,1-2 0,1 0-1,0-1 1,0-2 0,2 0 0,-1-2-1,1 0 1,1-2 0,-1-1-1,1-1 1,0-1 0,0-1 0,1-1-1,-1-2 1,51-5 0,81-26-4543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6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299 664 5907,'-5'-8'14564,"-20"-32"-14335,10 25-90,-1 1 0,-27-19 0,39 30-120,0 0 1,0 1-1,-1-1 1,1 1-1,-1 0 0,1 0 1,-1 0-1,0 0 0,0 1 1,0 0-1,0 0 1,0 0-1,0 1 0,0-1 1,0 1-1,0 1 0,-5 0 1,7 0-17,0 1 0,0 0-1,0-1 1,1 1 0,-1 1 0,1-1 0,-1 0 0,1 0 0,0 1 0,0 0-1,0-1 1,0 1 0,0 0 0,-2 6 0,-21 51 59,18-42-55,-1 7-36,0 1 0,2-1 0,1 1 0,1 1 0,2-1 0,0 51 0,11-75-246,-6-2 257,-1-1 1,1 0-1,-1 1 0,1-1 0,-1 0 0,0 0 0,1 0 1,-1 0-1,0-1 0,0 1 0,0-1 0,0 1 0,0-1 0,3-3 1,30-35-706,-11 11 73,-1 6 299,-5 4-11,34-28 0,-47 43 408,-1 0-1,2 1 0,-1 0 0,0 0 1,0 0-1,1 0 0,0 1 1,0 0-1,-1 0 0,1 1 0,0-1 1,11 0-1,-15 2-9,-1 1 0,1-1-1,-1 0 1,1 1 0,-1-1 0,1 1 0,-1 0-1,0-1 1,1 1 0,-1 0 0,0 0 0,0 0-1,1 0 1,-1 0 0,0 0 0,0 0 0,0 0-1,0 0 1,0 0 0,-1 1 0,1-1-1,1 2 1,14 36-81,-10-23 126,0-2-19,0 2-28,1 0 1,1-1-1,19 29 1,-24-41-14,0 1 0,0-1 1,0 1-1,1-1 0,-1 0 0,1 0 1,0-1-1,-1 1 0,1-1 0,0 0 0,1 0 1,-1 0-1,0 0 0,1-1 0,-1 0 1,1 0-1,-1 0 0,1 0 0,7 0 0,-8-2-21,0 0 0,0 0 0,-1 0 0,1-1 0,0 1 0,-1-1 0,0 1 0,1-1 0,-1-1 0,0 1 0,0 0 0,0-1 0,0 1 0,0-1 0,0 0 0,-1 0 0,3-3 0,46-69-503,-33 45 166,28-41-349,-3-3-1,-3-1 1,34-94 0,-51 105 1195,-2-1 1,14-86-1,-30 70 3109,-18 92-3697,11-10 76,0 1 1,0-1-1,0 1 0,0 0 0,0-1 1,1 1-1,-1 0 0,1 0 0,-1 0 1,1 0-1,-2 5 0,-14 33 1,2 0 0,2 1 0,2 1 0,1-1 0,2 2 0,-1 42-1,0 266 43,10-243-41,-1-107 0,0 1 0,0-1 0,0 0 0,0 0 0,1 0 0,-1 0 0,0 0 0,0 0 0,1 0 0,-1 0 0,1 0 1,-1 0-1,1 0 0,-1 0 0,1 0 0,0 0 0,0 0 0,-1 0 0,1 0 0,0-1 0,0 1 0,0 0 0,0-1 0,0 1 0,2 0 0,0 1 2,0-1 1,0-1-1,0 1 0,0 0 1,0-1-1,0 0 1,1 0-1,-1 0 0,5 0 1,0-1 20,0 0 1,0-1-1,0 0 1,-1 0 0,1-1-1,-1 0 1,0 0 0,8-4-1,18-18-89,0-2 0,-2 0 0,49-57-1,70-107-236,-149 191 297,-1 0 1,0-1 0,0 1 0,0 0 0,1 0 0,-1 0 0,0-1-1,1 1 1,-1 0 0,0 0 0,0 0 0,1-1 0,-1 1 0,0 0-1,1 0 1,-1 0 0,0 0 0,1 0 0,-1 0 0,0 0 0,1 0-1,-1 0 1,0 0 0,1 0 0,-1 0 0,0 0 0,1 0 0,-1 0-1,0 0 1,1 0 0,-1 0 0,0 1 0,1-1 0,-1 0 0,0 0-1,1 0 1,-1 0 0,0 1 0,0-1 0,1 0 0,-1 0 0,0 1-1,0-1 1,0 0 0,1 1 0,-1-1 0,0 0 0,0 1 0,11 18-115,-9-16 116,8 19 10,0 0 0,-1 0 0,-1 1 0,-2 0 0,0 1 0,-1-1 0,-2 1 0,0 0 1,-1 0-1,-3 42 0,0-62-10,0 0 0,0 0 0,0 0 0,-1 0 0,1-1 0,-1 1 0,0 0 0,0-1 0,0 1 0,0-1 0,-1 0 0,1 0 0,-1 0 0,0 0 0,0 0 0,0 0 0,0-1 0,-1 0 0,1 1 0,0-1 0,-1 0 0,0-1 0,0 1 0,1-1 0,-1 1 0,-4 0 0,-11 2-155,0 0 0,0-1 1,0-1-1,-26-1 0,-48-4-2364,-7-12-3174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1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325 102 1665,'0'0'9796,"9"-17"-8635,26-50-81,-26 50-141,-18 39-1218,8-19 265,-30 42 155,-1-1 1,-3-2-1,-44 43 0,38-42 40,2 1 0,-50 74-1,86-113-140,-1 1-1,1-1 1,0 1-1,1 0 1,-3 10-1,4-15-22,1 0-1,0 0 1,0 0 0,0 0-1,-1 0 1,1 0-1,0 0 1,0 0-1,1 0 1,-1 0-1,0 0 1,0 0-1,0 0 1,1 0 0,-1 0-1,0-1 1,1 1-1,-1 0 1,1 0-1,-1 0 1,1 0-1,0 0 1,-1-1-1,1 1 1,0 0 0,-1 0-1,1-1 1,0 1-1,0-1 1,0 1-1,-1-1 1,1 1-1,0-1 1,0 1-1,0-1 1,0 0-1,0 1 1,0-1 0,0 0-1,0 0 1,0 0-1,0 0 1,0 0-1,2 0 1,74 2 496,1-4 0,-1-3 0,113-23-1,-168 24-538,-12 2-9,-1 0-1,0 0 1,0 1 0,1 0 0,-1 0 0,0 1-1,1 1 1,-1 0 0,10 1 0,-17 0-25,0-1 0,-1 1 0,1 0 0,0-1 1,-1 1-1,1 0 0,-1 0 0,0 0 0,0 0 0,0 0 1,0 0-1,0 0 0,0 1 0,0-1 0,-1 0 1,1 3-1,8 41-494,-8-42 409,4 23-622,-6-38 487,-7-46 343,-5-4 18,3 18 329,2-1 1,-5-88-1,13-29 2757,0 161-3150,0 0 0,0 0 0,0 0 0,0-1 0,-1 1 0,1 0 0,0-1 0,0 1 0,0 0 0,0 0-1,0-1 1,0 1 0,0 0 0,0 0 0,0-1 0,0 1 0,0 0 0,0 0 0,1-1 0,-1 1 0,0 0 0,0 0 0,0-1 0,0 1 0,0 0 0,0 0 0,1-1 0,-1 1-1,0 0 1,0 0 0,0 0 0,0-1 0,1 1 0,-1 0 0,0 0 0,0 0 0,1 0 0,-1 0 0,0-1 0,0 1 0,1 0 0,-1 0 0,0 0 0,0 0 0,1 0-1,-1 0 1,0 0 0,0 0 0,1 0 0,-1 0 0,0 0 0,1 0 0,11 18 54,-5 7-78,-1 1 0,-1-1 1,3 50-1,-7 87 265,-1-96-257,-2 3 72,-4 0 0,-25 123 0,-53 130-453,53-213-430,3 2-2736,17-32-2382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1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161 221 1024,'0'0'8698,"21"-35"-6932,88-151 1929,-113 214-4253,-62 154 1178,9-32 188,16-19-648,6 2 1,6 2 0,5 0-1,-9 222 1,31-306-83,3 1-1,1 0 1,18 92 0,-15-122-111,2 1 0,0-1 0,1 1 0,2-2 0,0 0 0,1 0 1,1-1-1,1 0 0,1-1 0,24 27 0,-10-19-391,2-1 1,0-1-1,2-2 1,0-1-1,2-1 0,0-2 1,1-2-1,39 14 1,122 31-4312,-194-61 4689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7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293 287 4514,'0'0'3354,"19"-17"-2842,60-52-91,-76 67-333,1-1 0,-1 0 0,0-1 0,0 1-1,-1 0 1,1-1 0,-1 0 0,0 1 0,1-1-1,-2 0 1,1 0 0,0 0 0,-1-1 0,0 1 0,0 0-1,0 0 1,0-1 0,-1 1 0,0 0 0,0-1-1,0 1 1,0-1 0,-2-4 0,1-13 400,1 19-404,0 0 1,0 0-1,0 0 0,-1 0 1,0 0-1,1 0 0,-1 0 0,0 0 1,0 0-1,0 1 0,-1-1 0,1 0 1,-1 0-1,0 1 0,1-1 0,-1 1 1,0 0-1,0 0 0,-1-1 0,1 1 1,0 0-1,-1 1 0,1-1 0,-1 0 1,0 1-1,1-1 0,-1 1 1,0 0-1,0 0 0,0 0 0,-3 0 1,-10-2 7,-1 0 1,0 2 0,1 0-1,-28 2 1,15-1 111,22 0-156,-1 1-1,0 0 0,0 0 0,0 0 0,1 1 1,-1 0-1,1 0 0,-1 1 0,1 0 0,0 1 1,0-1-1,0 1 0,0 1 0,-8 7 0,6-4 4,1 0 0,0 1 0,0 1 0,1-1 0,0 1-1,1 0 1,0 1 0,-9 20 0,7-9 8,1 0 1,2 0 0,0 0-1,1 1 1,1 0-1,1-1 1,1 1-1,1 0 1,5 40-1,-5-61-51,1-1 1,-1 1-1,1-1 0,0 0 0,0 1 0,-1-1 0,1 0 1,0 1-1,0-1 0,0 0 0,0 0 0,1 0 0,-1 0 1,0 0-1,0 0 0,1 0 0,-1 0 0,0-1 1,1 1-1,-1 0 0,1-1 0,-1 1 0,1-1 0,-1 0 1,1 1-1,-1-1 0,1 0 0,0 0 0,-1 0 0,1 0 1,-1 0-1,1 0 0,-1-1 0,1 1 0,-1 0 0,1-1 1,-1 1-1,3-2 0,2 1 35,1-1 1,-1 0-1,0 0 1,0-1-1,0 0 1,-1 0-1,1 0 0,7-7 1,29-33 11,47-64 1,-58 66 29,2 2 0,65-59-1,-93 94-49,0 0 0,1 0 0,-1 1 0,1 0 0,0 0-1,9-3 1,-14 5-29,0 1-1,1-1 0,-1 1 1,0-1-1,1 1 1,-1 0-1,0 0 0,1 0 1,-1-1-1,1 1 0,-1 0 1,0 1-1,1-1 1,-1 0-1,0 0 0,1 1 1,-1-1-1,0 1 0,1-1 1,-1 1-1,0-1 1,1 1-1,-1 0 0,0 0 1,0-1-1,0 1 0,0 0 1,0 0-1,0 0 1,0 0-1,0 0 0,0 0 1,-1 1-1,1-1 1,0 0-1,0 3 0,6 21 1,-2 0 0,-1 0-1,-1 1 1,-1 0 0,-2-1-1,-2 34 1,1 1 50,-27 622 502,21-613-363,-49 308 1469,56-375-1263,3-4 95,14-15-308,0-1 0,-2 0 1,0-1-1,-1-1 0,-1 0 1,20-42-1,-8 17 31,268-535-21,-158 296-252,-89 178-59,8-15-4118,-41 103-1072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7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10949,'0'0'2689,"285"-38"-3361,-236 60-1409,-14 7-1265,-11-7-1312</inkml:trace>
  <inkml:trace contextRef="#ctx0" brushRef="#br0" timeOffset="1">365 190 0,'0'0'14903,"-144"66"-12038,190-66-2257,17-3-480,11-16-128,10-3-1408,4-7-1666,-7 1-3553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8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96 7395,'0'0'8303,"10"-16"-7287,30-47-434,-30 47-155,-19 41-136,-15 12 318,-48 55 0,49-65-373,2 0 0,0 2 0,1 0 0,-20 44 0,39-72-225,1-1 0,-1 1 0,1 0 0,0 0 0,-1 0 0,1 0 0,0-1 1,0 1-1,-1 0 0,1 0 0,0 0 0,0 0 0,0 0 0,0 0 0,0 0 0,0-1 0,1 1 0,-1 0 0,0 0 0,0 0 0,0 0 0,1 0 1,-1-1-1,1 1 0,-1 0 0,1 0 0,-1-1 0,1 1 0,-1 0 0,1-1 0,-1 1 0,1 0 0,0-1 0,-1 1 0,1-1 0,1 1 0,2 1 4,0-1-1,-1 0 0,1 0 0,0 0 0,0 0 0,0-1 0,0 1 0,0-1 0,5 0 0,11-2 53,1 0-1,36-9 1,-16 0-44,-12 2-21,0 1 0,0 2-1,0 1 1,42-1 0,-68 5-5,-1 1-1,1 0 1,0 0 0,0 0 0,0 0 0,0 1-1,0-1 1,0 1 0,0-1 0,0 1 0,0 0-1,-1 0 1,1 1 0,0-1 0,-1 0 0,1 1-1,-1 0 1,4 2 0,-5-1 1,1 1 1,0 0-1,-1 0 1,1 0 0,-1 0-1,0 0 1,-1 0-1,1 0 1,-1 0-1,1 0 1,-1 0-1,-1 8 1,1-10 6,-1 1 1,1 0-1,-1 0 1,1 0 0,-1 0-1,0-1 1,0 1-1,0 0 1,0-1 0,-1 1-1,1-1 1,-1 1-1,0-1 1,1 0 0,-1 0-1,0 1 1,0-1-1,-1-1 1,1 1 0,0 0-1,0 0 1,-1-1 0,1 1-1,-1-1 1,-3 1-1,-7 4-1,-1-1-1,0-1 0,-25 4 0,32-6-7,-23 2-352,1 0 0,-1-2-1,1-2 1,-47-4-1,71 4 28,0-1-1,-1 0 0,1 0 1,0-1-1,0 1 0,0-1 1,0 0-1,-6-4 1,4 1-773,0 0 1,1-1 0,0 0-1,-9-11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8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1 1 12102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8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127 364 12102,'-105'-135'4324,"84"109"249,61 29-4381,135 17-83,-128-11-144,87 27 0,-106-26-858,0-2 0,0-1 1,45 5-1,-39-9-1989,-1-1 0,1-2 0,54-6 0,-84 5 2492,1 0 1,-1 0-1,1 0 1,-1-1-1,1 0 0,-1 0 1,0 0-1,0-1 1,4-2-1,-3 1 313,-1 0-1,1 0 0,-1-1 0,0 0 1,0 0-1,4-5 0,2-9 1403,-1 1 0,0-1-1,7-26 1,-10 27 1016,1 0 1,16-30-1,-20 43-1821,23-33 1232,-25 36-1596,0 1 1,1-1 0,-1 0 0,1 1 0,-1-1 0,1 1 0,0-1 0,-1 1 0,1 0-1,0 0 1,0 0 0,0 0 0,0 0 0,0 0 0,0 1 0,4-2 0,-6 8-3,-3 54 223,-3-1-1,-2 0 0,-3-1 0,-2 0 0,-36 94 0,-127 317 505,-35 108-633,210-574-320,-35 124-397,33-110-1794,0 1-1,0 29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9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1 608,'0'0'14468,"-42"37"-13326,-134 127-219,164-152-811,1 0 0,0 0-1,1 1 1,0 0 0,1 1 0,1 0-1,0 1 1,1 0 0,1 0-1,-10 31 1,7-15 111,-5 18 76,3 0 0,2 1 0,2 0 1,2 1-1,3 88 0,2-130-274,0 1 1,0-1-1,1 0 0,0 1 1,1-1-1,0 0 0,0 0 1,5 11-1,-5-18-16,-1 1 0,1-1 0,-1 0 0,1 1-1,0-1 1,0 0 0,0 0 0,0-1 0,0 1 0,1 0 0,-1-1 0,1 1 0,-1-1 0,1 0 0,-1 0 0,1 0-1,-1 0 1,1 0 0,0 0 0,0-1 0,0 0 0,-1 1 0,1-1 0,0 0 0,0 0 0,0 0 0,-1-1-1,1 1 1,0-1 0,3 0 0,3-2 21,1 0 1,-1-1-1,0 0 0,0 0 0,-1-1 1,1 0-1,-1-1 0,0 1 0,0-2 1,-1 1-1,0-1 0,0 0 0,0-1 1,6-9-1,-3 4 1,0-1 0,-2 0 1,0 0-1,0-1 1,-1 1-1,-1-2 0,8-29 1,-13 41-29,0 0 1,0 0-1,-1 0 1,0 0-1,0 0 1,0 0 0,0 0-1,-1 0 1,-1-7-1,2 10 4,-1-1 0,1 0-1,-1 1 1,0-1-1,0 1 1,0-1-1,0 1 1,0 0-1,0-1 1,0 1-1,0 0 1,-1 0-1,1 0 1,0 0 0,-1 0-1,1 0 1,-2-1-1,-3 0 1,1 1 0,0 0 1,-1 0-1,1 0 0,0 1 0,-1 0 0,1 0 0,-1 0 0,1 1 0,0 0 1,-1 0-1,1 0 0,-9 3 0,0 1-33,1 1 0,-1 1-1,1 0 1,1 0 0,-1 1 0,1 1 0,1 0 0,-1 0-1,2 2 1,-18 19 0,19-19-651,0 0-1,1 1 1,0 0 0,1 0 0,1 0-1,-9 23 1,6 21-6428</inkml:trace>
  <inkml:trace contextRef="#ctx0" brushRef="#br0" timeOffset="1">1285 477 19433,'0'0'3025,"-87"13"-13237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9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1889,'0'0'12486,"467"0"-11526,-274 0-848,18 0 176,14-10-256,-7 4 64,-25-1-112,-39 7 16,-38 0-1873,-49 0 97,-50 13-898,-17 3-2272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4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0 557 8452,'0'0'8174,"5"0"-7197,23-2-826,-1-1 0,0-2 0,0 0 0,0-2 1,-1 0-1,0-2 0,-1-1 0,1-1 0,-2-2 1,0 0-1,0-1 0,-2-1 0,0-2 0,0 0 0,-2-1 1,0-1-1,26-33 0,-39 42-214,0 0-1,0-1 1,-1 0-1,-1 0 1,0 0-1,0-1 1,-1 0-1,-1 0 1,0 0 0,-1 0-1,0 0 1,0-1-1,-2 1 1,1 0-1,-2-1 1,0 1 0,-3-17-1,3 25 70,0-1 0,-1 1 0,0 0 1,0-1-1,0 1 0,0 0 0,-1 0 0,1 0 0,-1 1 0,0-1 0,-1 1 1,1-1-1,0 1 0,-1 0 0,0 0 0,0 1 0,-6-5 0,2 4-6,1-1 0,-1 1-1,1 0 1,-1 1 0,0 0-1,0 0 1,0 1 0,0 0-1,-12 0 1,18 1-1,-1 0 1,0 1-1,1 0 1,-1-1 0,1 1-1,-1 0 1,1 0-1,-1 1 1,1-1-1,0 0 1,0 1-1,-1-1 1,1 1-1,0 0 1,0 0-1,1 0 1,-1 0 0,0 0-1,1 0 1,-1 0-1,1 1 1,-2 3-1,-24 62 63,25-61-46,-14 49 98,3 1 0,3 0 0,-4 65 0,3 184 631,6-122-500,-7 21-45,-10 0 0,-54 230 0,63-373-225,8-32-549,-2 0 1,-14 39 0,16-136-16331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6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14887,'0'0'5842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5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1 149 9684,'0'0'2559,"50"-24"-2319,163-73-125,-199 91-112,1 1 0,0 0-1,0 1 1,22-3 0,-31 7-5,1-1 0,0 2 0,-1-1 0,1 1 0,0 0 0,7 3 0,-12-4 2,0 0-6,0 1 1,1-1 0,-1 0-1,0 1 1,0 0 0,0-1-1,0 1 1,0 0 0,0 0-1,0 0 1,0 0 0,0 1-1,0-1 1,-1 1-1,1-1 1,0 1 0,-1-1-1,0 1 1,1 0 0,-1-1-1,0 1 1,0 0 0,1 0-1,-2 0 1,1 0 0,0 0-1,0 1 1,-1-1-1,1 0 1,-1 0 0,1 0-1,-1 1 1,0-1 0,0 0-1,0 0 1,-1 4 0,0-1 82,0 0-1,-1-1 1,0 1 0,0-1 0,0 0 0,0 1 0,-1-1 0,1 0 0,-1 0 0,0-1 0,0 1 0,-1-1-1,1 1 1,-1-1 0,-7 5 0,-177 98 1462,59-45-4932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5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12022,'0'0'8371,"56"-79"-8179,0 79-224,-7 0 32,1 0-1248,-8 7-177,-11 15-1472,-6 0-385,-11 13-2672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5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0 360 4578,'0'0'10709,"253"-57"-10709,-158 45-1329,7 2-1392,-4-9-4546</inkml:trace>
  <inkml:trace contextRef="#ctx0" brushRef="#br0" timeOffset="0.99">1047 28 9412,'0'0'6819,"-14"-28"-6819,24 69 0,4 19-16,-7 16 64,0 0-80,-7-4 32,0-2-1088,4-1-401,-1-18-1840,4-16-2418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6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917 11 7395,'0'0'8474,"-2"-4"-8184,2 4-287,0-1 1,0 1-1,0 0 0,0-1 0,0 1 0,-1 0 0,1-1 0,0 1 0,0 0 0,0-1 0,-1 1 0,1 0 0,0 0 0,0-1 1,-1 1-1,1 0 0,0 0 0,-1-1 0,1 1 0,0 0 0,-1 0 0,1 0 0,0 0 0,-1 0 0,1-1 0,0 1 1,-1 0-1,1 0 0,0 0 0,-1 0 0,1 0 0,-1 0 0,1 0 0,0 0 0,-1 0 0,1 0 0,0 1 0,-1-1 0,1 0 1,0 0-1,-1 0 0,1 0 0,0 0 0,-1 1 0,1-1 0,0 0 0,-1 0 0,1 1 0,0-1 0,0 0 0,-1 1 0,-15 16 66,1 1 0,0 0-1,-13 23 1,-6 8 145,-73 91 354,-146 212 510,-98 288-830,337-612-627,-3 8-281,-18 52-1,31-77-697,1 1-1,0 0 1,1 0-1,-1 24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36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1 5619,'0'0'7427,"-29"51"-6443,-92 171-474,112-206-421,1 1 0,1 0 0,0 1 0,1 0 0,1 0-1,0 0 1,1 0 0,-1 35 0,3-30-11,0 11 234,3 58 0,-1-89-297,1 0 1,-1-1-1,1 1 0,0 0 1,0-1-1,0 1 0,0 0 0,1-1 1,-1 1-1,1-1 0,0 0 1,-1 0-1,1 1 0,0-1 1,0 0-1,0-1 0,1 1 1,-1 0-1,0-1 0,1 1 0,-1-1 1,1 1-1,-1-1 0,1 0 1,0 0-1,-1-1 0,1 1 1,0 0-1,4 0 0,-1 0 30,0-1 1,0 1-1,0-1 0,-1 0 0,1-1 0,0 1 0,0-1 0,0 0 1,-1 0-1,1-1 0,-1 0 0,1 0 0,-1 0 0,7-4 1,-6 1-27,-1 0 1,1 0 0,-2 0 0,1 0 0,0-1 0,-1 1-1,0-1 1,0 0 0,-1-1 0,0 1 0,0-1 0,0 1-1,1-8 1,-1 5-4,-1 0 0,0 0 0,0-1 0,-1 1 0,0 0 0,-1 0 0,0-1 0,-1 1 0,-2-16 0,2 23-17,1 1-1,-1 0 1,0-1 0,0 1-1,0 0 1,0 0-1,0 0 1,0 0 0,0 0-1,-1 0 1,1 0-1,0 0 1,0 0 0,-1 0-1,1 1 1,-1-1-1,1 1 1,0-1 0,-1 1-1,1-1 1,-1 1 0,1 0-1,-1 0 1,1 0-1,-1-1 1,0 2 0,1-1-1,-1 0 1,1 0-1,-1 0 1,-2 2 0,-5-2-6,-5-1-28,0 1 0,0 0-1,0 1 1,0 0 0,0 2 0,0-1-1,0 2 1,1 0 0,0 0-1,0 1 1,0 1 0,-18 10-1,-35 30-2170,13-1-3762</inkml:trace>
  <inkml:trace contextRef="#ctx0" brushRef="#br0" timeOffset="1">867 471 6499,'0'0'7379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22:40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95 3153,'0'0'2370,"13"-4"-7771,-13 3 5401,1 1-1,-1 0 1,1 0 0,-1 0 0,1 0-1,-1 1 1,1-1 0,-1 0-1,1 0 1,-1 0 0,0 0 0,1 0-1,-1 0 1,1 1 0,-1-1-1,0 0 1,1 0 0,-1 1-1,1-1 1,-1 0 0,0 1 0,1-1-1,-1 0 1,0 1 0,0-1-1,1 1 1,-1-1 0,0 0 0,0 1-1,0-1 1,1 1 0,-1-1-1,0 1 1,0-1 0,0 0-1,0 1 1,0-1 0,0 1 0,0-1-1,0 1 1,0-1 0,0 1-1,-6 0 580,-120-1 3478,37 0 3340,100 7-5287,49 1-1455,0-1 0,1-4 1,68-4-1,-37 0-344,52 1-159,650-18 358,-388-15-305,378-24 254,-758 56-446,5-1 105,1 0 1,32-8-1,-111 8 2125,15 0-2971,82 2-15295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2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41 400,'0'-8'15826,"0"-25"-14393,5 80-627,14 52 1,-2-8-681,39 431 564,-44 4-254,-23-420-487,13-121-503,-1 0-1,2 0 0,0 1 0,1-1 0,1 1 0,10-24 0,-2 5-1022,22-68-4647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2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1 215 9204,'0'0'5904,"18"-32"-5287,5-7-404,37-48 0,-56 82-200,0 1-1,0-1 0,1 1 1,-1 0-1,1 1 1,0-1-1,0 1 0,0 0 1,1 0-1,-1 1 0,1-1 1,0 1-1,-1 0 1,1 1-1,0 0 0,0 0 1,0 0-1,0 0 0,11 1 1,0-1 28,-10 1-37,9-2 1,0 1-1,0 1 0,1 0 0,-1 1 0,22 4 0,-34-4-11,0 0-1,0 1 1,1-1-1,-1 1 1,-1 0-1,1 0 1,0 1-1,0-1 1,-1 1-1,0 0 1,1 0-1,-1 0 1,0 0-1,0 0 1,-1 1 0,1-1-1,-1 1 1,1 0-1,-1 0 1,-1 0-1,1 0 1,0 0-1,-1 0 1,2 6-1,-1 0 5,1-1 1,-2 1-1,1 0 0,-1 0 1,-1-1-1,1 1 0,-2 0 1,1 0-1,-1 0 0,-1 0 1,0-1-1,0 1 0,-1-1 1,0 1-1,-1-1 0,0 0 1,-1 0-1,1-1 0,-2 1 1,1-1-1,-1 0 0,-9 9 1,-13 9 263,-2-1 1,-1-1 0,-42 24-1,-106 50 208,168-92-477,6-3-1028,24-5-4320,30-11-2378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4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482 32 48,'0'0'9917,"6"-7"-8600,18-18-25,-65 58 4503,-27 22-5844,28-15 156,1 3 0,2 0 0,3 3 0,1 1 0,2 1 0,3 1-1,1 2 1,3 1 0,3 1 0,1 0 0,3 2 0,2 0 0,3 1-1,2 0 1,3 1 0,2 0 0,2 0 0,6 60 0,-1-93-171,1 0 0,1 1 0,1-2 0,1 1 0,1-1 0,1 0 0,1 0 1,1-1-1,1 0 0,0-1 0,2 0 0,1-1 0,1 0 0,0-1 0,1-1 1,1-1-1,30 25 0,-37-35-341,1 0 0,-1 0-1,1-1 1,0-1 0,1 0 0,-1 0 0,1-1 0,0 0 0,0-1-1,0-1 1,0 0 0,1 0 0,16-1 0,62 0-6033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4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29 11909,'0'0'6587,"15"-2"-5909,125-14-633,249 6 0,-316 10-271,-72 4 136,-1 0 0,0 1 1,0-1-1,-1 0 0,1 0 0,-1 0 0,0 1 0,-1 3 1,-10 9 108,-1-1 0,-1-1 0,0-1 0,-1 0 0,0 0 0,-1-2 0,-27 17 0,3 1 5,-139 120 109,113-91 251,-146 101 1,205-155-310,-1 0 0,1-1 1,0 0-1,-1-1 1,0 1-1,0-1 1,0-1-1,0 0 0,0 0 1,-15 1-1,22-15 48,1 9-125,0-1 0,0 1 1,0-1-1,1 0 0,-1 1 1,1-1-1,0 1 0,0-1 0,0 1 1,0-1-1,0 1 0,1 0 1,0 0-1,0-1 0,0 1 0,0 1 1,0-1-1,0 0 0,1 0 1,-1 1-1,1-1 0,0 1 0,0 0 1,0 0-1,0 0 0,0 0 0,0 1 1,0-1-1,1 1 0,3-2 1,7-2 13,1 0 1,0 0-1,0 1 1,0 1-1,0 1 1,1 0-1,-1 1 1,1 1-1,-1 0 1,1 1 0,-1 0-1,1 2 1,20 5-1,-11-1-20,-1 2 0,-1 0-1,0 2 1,0 1 0,-1 0 0,0 2-1,25 20 1,-12-4-8,61 69 1,-74-75-39,-18-20-101,-1 0 1,1 0 0,0-1-1,1 1 1,-1-1 0,0 0-1,1 0 1,0-1 0,5 3-1,-6-4-333,0 0 0,0 0 0,1 0 0,-1 0 0,0-1 0,1 0-1,-1 0 1,1 0 0,-1 0 0,0-1 0,8-1 0,32-14-6227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6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11125,'0'0'9380,"29"8"-8963,-21-6-401,7 1-8,1 1 0,-1 0 0,0 1 0,0 1 0,-1 1 0,1 0 0,-1 1 0,-1 0 0,0 1 0,0 0 0,0 1 0,-2 1 0,20 20 0,-3 6 7,-1 2 1,-2 0 0,-2 2-1,-1 0 1,-3 2-1,-1 0 1,-2 1 0,-2 1-1,-2 0 1,-2 1 0,-2 0-1,-2 1 1,0 78-1,-6-104 3,-2 0-1,0 0 0,-1-1 0,-2 1 1,0-1-1,-1 0 0,-1 0 1,0 0-1,-2-1 0,0 0 0,-1-1 1,-1 0-1,-1 0 0,-1-2 0,0 1 1,-24 22-1,12-14-220,-2 0-1,-1-2 1,-1-1 0,0-1 0,-53 27 0,-38 1-4933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5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19 5378,'0'0'11955,"3"-3"-10693,8-13 1660,-15 17-2741,-4 2-133,0 1 0,0 0-1,0 0 1,0 0 0,0 1 0,1 0 0,-9 8 0,-54 52 127,40-37-157,8-8 34,0 1 0,1 1 0,1 0 0,1 2 0,-19 31 0,37-54-57,0 1-1,0-1 0,0 1 0,0-1 0,0 1 1,1-1-1,-1 1 0,1 0 0,-1-1 1,1 1-1,-1 0 0,1-1 0,0 1 0,0 0 1,0 0-1,0-1 0,0 1 0,0 0 0,1-1 1,-1 1-1,1 0 0,-1-1 0,1 1 1,-1 0-1,1-1 0,0 1 0,0-1 0,0 1 1,0-1-1,0 0 0,0 1 0,0-1 1,0 0-1,0 0 0,1 1 0,-1-1 0,1 0 1,-1 0-1,1-1 0,-1 1 0,1 0 0,2 0 1,8 3 59,0 0-1,1-1 1,-1-1 0,26 2 0,-12-1 35,59 8 106,87 15-111,-155-22-511,-1 0-1,0 1 0,0 1 0,0 0 0,0 2 1,-1 0-1,23 15 0,-35-21 40,0 1 1,0-1-1,-1 1 1,1 0-1,-1 0 1,1 0-1,-1 0 1,0 0-1,0 1 1,0-1-1,2 5 0,-4-6-60,1 0-1,-1 0 1,0-1-1,1 1 0,-1 0 1,0 0-1,0 0 0,0 0 1,0-1-1,-1 1 0,1 0 1,0 0-1,-1-1 0,1 1 1,-1 0-1,-1 2 0,-12 12-5962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5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5346,'0'0'15416,"88"0"-15304,-25 0 48,4 6-160,7 4 0,-1-4-385,1-6-1071,-7 0-2210,-7-3-6979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6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89 1121,'0'0'11538,"10"-15"-9404,29-44-493,-29 45 1694,-24 15-3263,0 1 1,-1 0-1,1 1 1,0 1-1,1 0 0,-1 1 1,1 1-1,-1 0 0,2 0 1,-1 1-1,1 1 1,0 0-1,-14 13 0,-4 5-66,2 1-1,1 1 1,-41 55-1,55-65-5,0 0 0,1 1 0,1 1-1,1 0 1,1 0 0,0 1 0,2 0 0,0 1 0,2-1-1,0 1 1,2 0 0,0 0 0,1 1 0,3 40 0,0-55-4,0 0 0,0 0 1,1 0-1,0-1 0,1 1 1,0 0-1,0-1 1,1 0-1,-1 0 0,2 0 1,-1 0-1,1 0 1,6 6-1,-1-3 18,0-1-1,0 1 1,1-2-1,1 1 1,-1-2 0,2 0-1,13 7 1,-1-3 19,1-2 0,0 0 0,1-1 0,0-2 0,0-1 0,0-1 0,34 0 0,-47-3 14,0-1 0,1 0 0,-1-1 0,0 0 0,0-2 0,0 1 0,0-2 1,-1 0-1,1 0 0,-1-2 0,0 1 0,0-2 0,-1 1 0,0-2 0,13-10 0,-8 5-50,-1-2 0,0 0 1,-2 0-1,1-2 0,-2 0 1,0 0-1,-2-1 0,0-1 1,0 0-1,-2 0 0,0-1 1,-2-1-1,0 1 0,-1-1 1,-1 0-1,-1 0 0,-1-1 1,1-27-1,-3 30-69,-1-1 0,0 1 0,-2 0 0,0 0 0,-1 0 0,-6-22 0,7 35 52,0 1 0,-1-1 1,0 1-1,1 0 0,-2 0 0,1 0 0,-1 0 0,1 0 0,-1 1 1,0 0-1,-1 0 0,1 0 0,-1 0 0,0 1 0,0 0 0,0 0 0,0 0 1,0 0-1,-1 1 0,1 0 0,-1 0 0,0 0 0,1 1 0,-10-1 1,3 0 26,0 0 0,0 1-1,0 0 1,0 1 0,-1 1 0,1 0 0,0 0 0,0 1 0,0 1 0,-14 4 0,21-4-16,-1-1-1,1 1 0,0 0 0,0 0 0,0 1 0,0-1 0,1 1 0,0 0 1,-1 1-1,2-1 0,-1 1 0,0 0 0,1-1 0,0 2 0,0-1 0,0 0 1,1 0-1,-1 1 0,1 0 0,1-1 0,-1 1 0,1 0 0,-1 7 0,1 0-23,0 0 0,1 1 0,0-1-1,1 0 1,0 1 0,1-1 0,1 0 0,0 0-1,1 0 1,0-1 0,1 1 0,13 22-1,6 6 32,2-2 0,43 50 0,4 5 179,-60-74-129,0 0 1,-2 1-1,0 0 1,-1 1-1,-2 0 1,0 0-1,-1 1 0,-1 0 1,-1 1-1,-2-1 1,0 1-1,0 37 1,-3-31 6,1-12 3,-1-1-1,0 1 1,-2-1-1,-3 20 1,4-33-63,1-1 0,-2 1-1,1 0 1,0-1 0,-1 1 0,1-1 0,-1 1-1,0-1 1,0 0 0,0 0 0,-1 0 0,1 0-1,-1 0 1,0 0 0,0-1 0,0 1 0,0-1-1,0 0 1,0 0 0,0 0 0,-1 0 0,1-1-1,-1 1 1,-4 0 0,8-2-47,-1 1 1,0-1-1,0 0 1,0 0-1,1 0 0,-1 0 1,0 0-1,0 0 0,0 0 1,0 0-1,1 0 1,-1 0-1,0 0 0,0-1 1,0 1-1,1 0 0,-1-1 1,0 1-1,0 0 0,1-1 1,-1 1-1,0-1 1,1 1-1,-1-1 0,1 1 1,-1-1-1,0 0 0,1 1 1,-1-1-1,1 0 1,0 1-1,-1-1 0,1 0 1,-1 0-1,1 1 0,0-1 1,0 0-1,-1 0 1,1-1-1,-3-38-2225,3 31 1281,-1-63-7326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6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9973,'0'0'7715,"141"0"-7795,-99 0-176,4 0-2881,3-3-2034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7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92 8820,'0'0'7876,"0"-6"-7441,0-17-289,-1 23-150,1 0-1,0-1 0,0 1 1,0 0-1,0-1 0,-1 1 1,1 0-1,0-1 0,0 1 1,-1 0-1,1 0 0,0-1 1,0 1-1,-1 0 0,1 0 1,0-1-1,-1 1 0,1 0 1,0 0-1,-1 0 0,1 0 1,0-1-1,-1 1 0,1 0 1,0 0-1,-1 0 0,1 0 1,-1 0-1,1 0 0,0 0 1,-1 0-1,1 0 0,0 0 1,-1 0-1,1 1 0,0-1 1,-1 0-1,1 0 0,0 0 1,-1 0-1,1 0 0,0 1 1,-1-1-1,1 0 0,0 0 1,-1 1-1,1-1 0,0 1 1,-1-1 3,-2 2 7,0 0 0,0 1 0,0 0 0,0 0 0,0 0 0,0 0-1,1 0 1,0 0 0,-1 1 0,1-1 0,1 1 0,-1-1 0,0 1 0,1 0 0,0 0 0,0 0 0,0 0 0,0 0 0,0 0 0,1 0 0,0 0 0,0 0 0,0 0 0,1 6 0,0-2 14,0 0 0,0 0 1,1 0-1,0-1 0,1 1 1,-1-1-1,1 1 0,1-1 1,-1 0-1,1 0 1,0 0-1,6 6 0,93 83 605,-73-72-461,-2 2 1,42 48-1,-66-69-125,-1-1-1,0 1 1,0 0-1,0 0 0,-1 1 1,1-1-1,-1 1 1,0-1-1,-1 1 1,1-1-1,-1 1 1,0 0-1,-1 0 0,1 0 1,-1-1-1,-1 10 1,0-13-24,0 0 1,0 1 0,-1-1-1,1-1 1,0 1-1,-1 0 1,1 0 0,-1 0-1,1-1 1,-1 1-1,0-1 1,0 1 0,0-1-1,0 0 1,0 1 0,0-1-1,0 0 1,0-1-1,-1 1 1,1 0 0,0-1-1,0 1 1,-1-1-1,1 1 1,0-1 0,-3 0-1,-68 5 367,71-5-382,-13 0-29,-1 0 0,0-1 1,0-1-1,-26-6 0,35 5-212,0 1-1,0-1 0,1 0 0,-1-1 0,1 0 1,-1 0-1,1 0 0,1-1 0,-1 0 0,1 0 1,-1 0-1,-4-8 0,-23-38-4622,8-7-4620</inkml:trace>
  <inkml:trace contextRef="#ctx0" brushRef="#br0" timeOffset="1">131 92 11205</inkml:trace>
  <inkml:trace contextRef="#ctx0" brushRef="#br0" timeOffset="2">131 92 11205,'-46'-63'9252,"348"41"-9124,-239 22-128,4 0-16,-8 0-864,1 0-1617,0 0-1569,-4-6-3281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7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53 4802,'0'0'12811,"-2"4"-12763,-48 73 174,32-51 37,1 1-1,-24 49 1,28-41-164,3-1 0,1 2-1,1-1 1,2 1 0,1 0-1,3 1 1,1 40 0,1-69-81,0 0 0,1-1 1,0 1-1,1-1 0,0 1 1,0-1-1,0 0 0,1 1 0,0-1 1,1 0-1,-1-1 0,1 1 1,1-1-1,-1 1 0,1-1 0,0-1 1,0 1-1,1-1 0,0 0 1,0 0-1,0 0 0,0-1 0,1 0 1,0 0-1,-1-1 0,1 0 0,1 0 1,-1-1-1,0 1 0,1-2 1,-1 1-1,1-1 0,10 1 0,-11-1-21,1-1 1,-1 1-1,1-1 0,-1 0 0,1-1 0,-1 0 0,1 0 0,-1-1 0,0 1 0,14-7 0,-15 5-24,-1 0 0,0-1-1,0 0 1,0 0 0,-1-1 0,1 1 0,-1-1 0,0 0 0,0 0 0,-1 0 0,1-1-1,-1 1 1,3-8 0,0-3-12,1 0 0,-2 0 0,0 0 0,-1-1 1,-1 1-1,3-28 0,-5 3 16,-4-65-1,2 94 25,-1-1-1,-1 1 1,0 0-1,0 0 1,-1 0-1,-1 0 1,0 0-1,-1 1 1,0 0-1,0 0 0,-15-17 1,15 21 29,0 0 0,0 1-1,0 0 1,-1 0 0,0 0 0,0 1 0,-1 0 0,0 0-1,0 1 1,0 0 0,0 1 0,0-1 0,-1 2-1,0-1 1,1 1 0,-1 0 0,0 1 0,-14-1 0,22 2 40,13 0-60,72-4 233,125-23 0,-40 3-755,-167 23 505,-1 1 0,1 0 0,-1-1-1,1 1 1,-1 0 0,0 0 0,1 0 0,-1 0-1,1 0 1,-1 0 0,1 1 0,-1-1 0,1 0-1,-1 1 1,1-1 0,-1 1 0,0-1-1,1 1 1,-1 0 0,0 0 0,0 0 0,0-1-1,2 3 1,-2-1-24,0 1 0,0-1-1,-1 1 1,1-1 0,-1 1 0,0 0 0,1-1-1,-1 1 1,0 0 0,-1 4 0,0 10 62,-1 21-27,-1 1 1,-11 41-1,7-41 8,1 0 1,0 45-1,6-81-5,0 0 0,0 1 0,0-1 1,0 1-1,1-1 0,0 0 0,0 1 0,0-1 0,0 0 0,0 0 0,0 1 0,1-1 0,0 0 0,0 0 0,-1-1 0,2 1 0,-1 0 0,0-1 0,4 4 0,-1-3 5,0 0 1,0 0-1,1 0 0,0 0 0,-1-1 0,1 0 0,0 0 0,0 0 0,0-1 0,7 1 0,2 0 68,0 0 1,0-1-1,0 0 1,0-1-1,0-1 1,0 0-1,21-5 1,-29 4-57,-1 0 0,1-1 0,-1 1 0,1-2 1,-1 1-1,0 0 0,0-1 0,-1 0 0,1-1 0,-1 1 1,0-1-1,0 0 0,0 0 0,-1 0 0,0-1 0,0 0 1,0 0-1,3-7 0,-1 0 43,-1-1-1,0 0 1,-1-1 0,-1 1-1,0-1 1,-1 1 0,0-1-1,-1 0 1,-1 0 0,0 1 0,-1-1-1,-1 0 1,0 0 0,-1 1-1,-1 0 1,0-1 0,-1 1-1,-1 1 1,0-1 0,0 1-1,-2 0 1,1 0 0,-2 1 0,1 0-1,-19-18 1,15 19-32,1 2 1,-2 0-1,1 0 1,-1 1-1,-1 0 1,1 2-1,-1-1 1,0 2-1,-1 0 1,0 0-1,-18-2 1,2 2-484,0 2 0,-1 1 1,0 1-1,-40 5 0,61-3-496,0 0 1,1 1-1,-1 0 1,-12 5-1,-23 19-9161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8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103 269 3185,'0'0'11451,"-17"-6"-9071,-51-15-454,50 13-655,23 5-431,-3 2-681,46-12 105,0 2-1,0 2 0,81-5 0,-64 8-182,729-89-196,-176 20-4940,-582 69 4481,-30 5-367,-14 2-1220,-13 4 1122,0 0 1,1 2-1,0 0 1,-26 14 0,-50 22-2692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8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17 9572,'0'0'7145,"-1"-5"-6950,-4-6-271,0 13 32,-8 28 22,-7 56 68,16-69-41,1 1 0,1-1 1,1 1-1,1 0 0,0 0 1,4 22-1,-2-31 5,0-1 1,0 1-1,1 0 0,0-1 1,0 0-1,1 1 0,1-1 1,-1-1-1,1 1 0,0-1 0,1 0 1,0 0-1,0 0 0,7 6 1,73 48 242,-59-43-141,35 29 0,-60-46-104,-1 0 0,0 0 0,0 0 0,1 0 0,-1 0 0,0 0 0,0 0 0,0 0 0,0 1 0,0-1 0,-1 0 0,1 1 0,0-1 0,-1 1 0,1-1 0,-1 1 0,1-1 0,-1 1 0,1-1 0,-1 1 0,0 2 0,-1-3 4,1 1 1,-1-1-1,1 0 0,-1 0 0,0 0 0,0 0 0,0 0 0,0 0 1,1 0-1,-1-1 0,0 1 0,-1 0 0,1 0 0,0-1 1,0 1-1,0-1 0,0 1 0,0-1 0,-1 1 0,-1-1 0,-9 3 157,0-1-1,0 0 0,-24 0 1,1 0-165,1-2 0,0-2-1,-40-7 1,64 7-381,-1 0-1,1-1 1,0-1 0,0 0-1,0 0 1,0-1 0,1 0-1,-1 0 1,1-1-1,1-1 1,-1 0 0,1 0-1,0 0 1,-8-11 0,-16-31-6069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9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 6083,'0'0'8238,"70"-5"-7942,221-14-213,-102 11-355,-186 8 280,-1 0 6,0 0-1,-1 0 1,1 0-1,0 0 1,0 0 0,-1 0-1,1-1 1,0 1-1,-1-1 1,1 1-1,0-1 1,-1 1 0,1-1-1,-1 0 1,1 0-1,-1 0 1,1 0-1,-1 0 1,0 0 0,1 0-1,1-4 1172,-7 15-675,-17 27-445,0 0 0,-18 49 0,34-75-57,1 1-1,0 0 1,1-1-1,0 1 1,1 1-1,0-1 1,1 0-1,1 0 1,0 0-1,0 1 1,1-1-1,6 23 1,-5-30 6,-1-1 0,2 0 0,-1-1 0,0 1 0,1 0 0,0-1 0,0 1 0,0-1 0,0 0 0,0 0-1,1 0 1,0 0 0,-1-1 0,1 1 0,0-1 0,0 0 0,0 0 0,0-1 0,1 1 0,-1-1 0,0 0 0,9 1 0,8 1 52,0 0 1,1-2-1,27-1 1,-42 0-65,-1 0 1,1-1-1,-1 1 1,1-1-1,-1-1 1,0 1 0,0-1-1,1-1 1,-1 1-1,0-1 1,-1 0-1,1 0 1,0 0-1,-1-1 1,0 0-1,0 0 1,0 0-1,0-1 1,-1 0-1,0 0 1,0 0-1,0 0 1,0-1-1,-1 1 1,0-1-1,0 0 1,-1 0-1,1 0 1,-1 0-1,-1 0 1,1-1-1,-1 1 1,0-1-1,0-6 1,0 1 43,0 0 0,0 0 0,-2 0 0,1 0-1,-2 0 1,1 0 0,-2 1 0,1-1 0,-2 0 0,1 1 0,-2 0 0,1 0-1,-2 0 1,1 1 0,-1-1 0,-1 1 0,0 1 0,-1-1 0,1 1 0,-2 1 0,1-1-1,-1 1 1,0 1 0,-17-11 0,16 12-25,-1 0 0,1 0 0,-1 1 0,0 1 0,0 0 0,0 0 0,0 1 0,-1 1 0,-14-2 0,-13 1-384,-56 2 1,45 2-1124,11-1-3199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9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8820,'0'0'8745,"3"-2"-8400,-2 2-344,-1 0 1,1-1-1,0 1 1,-1 0 0,1 0-1,0 0 1,0 0 0,-1-1-1,1 1 1,0 0 0,-1 0-1,1 0 1,0 1-1,0-1 1,-1 0 0,1 0-1,0 0 1,-1 0 0,1 1-1,0-1 1,-1 0-1,1 1 1,-1-1 0,1 0-1,0 1 1,-1-1 0,1 1-1,-1-1 1,1 1 0,0 0-1,18 20 39,-1 1 0,-1 0 0,0 2 0,-2 0 0,13 27 0,8 18-20,-4 1-1,-2 2 0,-3 1 1,-4 1-1,20 106 0,-27-78-12,-4 0-1,-5 0 0,-10 168 1,-4-198 104,-2-1 0,-5 0 0,-2 0 1,-30 80-1,-122 260-158,164-403 21,2-4-927,2-22-5858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10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19097,'0'0'5578,"16"0"-5466,107-12 51,-4-1-5203,-145 83-10529,-72 30 18073,41-21 12414,57-78-14823,16 2 1072,24-4-1543,-36 0 730,23-2-396,0-1 0,-1-1 0,0-2 0,49-19 0,39-23-4436,-26 6-4041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09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11093,'0'0'5731,"249"-54"-6916,-189 54-1376,-11 0-3314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10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5715,'0'0'13078,"203"-22"-13142,-139 13-209,-1-4-1151,-3-3-2290,-1-9-7443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10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7 768,'0'0'1377,"17"-3"-2225,-10 3 848,-7-3-192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11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132 146 64,'27'-46'19248,"-25"38"-17753,-1 0-4243,0 0 3567,-18 20-675,3 2-159,1 0 1,1 1-1,0 0 0,1 1 1,1 0-1,0 1 0,1 0 1,1 1-1,1 0 0,-9 33 1,9-24 6,1 0 1,1 1 0,2-1 0,1 1 0,1 0 0,1 0-1,5 29 1,-4-49 14,1-1 0,-1 1-1,2 0 1,-1-1 0,1 1 0,0-1-1,0 0 1,1 0 0,0 0-1,1 0 1,-1-1 0,1 0 0,0 0-1,1 0 1,0 0 0,0-1-1,10 7 1,-7-6-4,1 0-1,0-1 0,0 0 1,0-1-1,1 0 0,0-1 1,0 0-1,0 0 1,0-1-1,0-1 0,20 1 1,-22-3-16,-1 0 0,0-1 1,1 0-1,-1 0 0,0-1 0,0 0 1,-1-1-1,1 1 0,-1-2 1,1 1-1,-1-1 0,-1 0 0,1 0 1,-1-1-1,0 0 0,0 0 1,0 0-1,-1-1 0,0 1 0,5-10 1,5-7-96,-2-1 1,0 0-1,-2-1 0,-1 0 1,9-31-1,-10 18 72,-2 0 0,-2 0-1,-1 0 1,-2-58 0,-2 86 24,0 0 0,-1 0 1,0 0-1,-1 0 0,0 0 0,-1 0 0,0 1 1,0-1-1,-1 1 0,0 0 0,-1 0 1,1 0-1,-8-8 0,8 12 14,-1 0 0,1 1 0,-1-1 0,0 1 0,0 0-1,0 1 1,0-1 0,-1 1 0,1 0 0,-1 0 0,0 1 0,0-1 0,0 1 0,0 1 0,0-1 0,0 1 0,-1 0-1,1 1 1,0-1 0,-1 1 0,-10 2 0,12-1-46,1 0-1,0 0 1,0 0 0,0 1-1,1 0 1,-1 0 0,0 0-1,1 0 1,-1 0 0,1 1-1,0 0 1,0 0 0,0 0-1,0 0 1,0 0 0,0 0-1,1 1 1,0-1 0,0 1-1,-3 7 1,-1 1-1024,1 0 0,0 0 0,1 1 0,1 0 0,-4 18 0,5 18-6784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11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5 7764,'0'0'3999,"-2"13"-4026,0-1 73,-4 77 6554,8-99-5603,8-49 1044,-10 58-2034,0-1-1,1 0 1,-1 0 0,0 1 0,0-1 0,-1 0 0,1 0-1,0 1 1,0-1 0,-1 0 0,1 1 0,-1-1 0,0 0-1,1 1 1,-1-1 0,0 1 0,0-1 0,0 1 0,0-1-1,0 1 1,0 0 0,-1 0 0,1-1 0,0 1 0,-1 0-1,1 0 1,0 0 0,-3-1 0,-6 0-61,-1 1 0,1 0 0,0 0 1,-19 1-1,12 1-467,1 5-1682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11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228 244 1905,'0'0'2035,"9"0"-1085,1 2-529,-7-2-200,1 1-1,-1-1 1,1 0-1,-1 0 0,1 0 1,-1 0-1,1 0 1,-1-1-1,6-1 0,-8 1 43,-1 1 0,1-1-1,0 1 1,0-1 0,-1 0-1,1 1 1,-1-1 0,1 0-1,-1 0 1,1 1-1,-1-1 1,1 0 0,-1 0-1,1 0 1,-1 0 0,0 0-1,0 0 1,1-1 0,4-36 1396,-5 35-1380,2-21 199,1 4-178,-2-1-1,0 1 1,-2 0 0,-3-32 0,3 50-272,1 1 1,0-1-1,-1 1 1,1 0-1,-1 0 0,0-1 1,0 1-1,1 0 1,-1 0-1,0-1 1,0 1-1,0 0 0,0 0 1,0 0-1,0 0 1,0 1-1,-1-1 1,1 0-1,0 0 0,0 1 1,-1-1-1,-1 0 1,-1 0-20,0 0 0,0 0 0,0 1 0,0-1 0,0 1 1,-1 0-1,1 0 0,-4 1 0,0 0-40,0 0-1,1 1 1,-1 0-1,1 0 1,-1 1 0,1 0-1,0 0 1,-9 6-1,2 1 33,1 2 1,0 0-1,1 1 0,0 0 0,1 0 0,0 1 0,1 1 0,1 0 0,0 0 0,1 1 0,1 0 0,1 0 0,0 1 0,1 0 0,0 0 0,2 0 1,0 1-1,1-1 0,0 30 0,1-22 5,0-14 6,0 0 1,1 0-1,0 0 1,3 11-1,-3-20-42,0-1 1,0 1-1,1 0 1,-1 0-1,1-1 1,0 1-1,-1 0 0,1-1 1,0 1-1,0 0 1,0-1-1,0 1 1,0-1-1,0 0 0,1 1 1,-1-1-1,0 0 1,1 0-1,-1 0 0,1 0 1,-1 0-1,1 0 1,-1 0-1,1 0 1,0-1-1,0 1 0,-1-1 1,1 1-1,3 0 1,4-1-6,0 0 1,-1 0 0,1 0 0,0-1 0,0-1-1,0 1 1,-1-1 0,1-1 0,-1 0 0,0 0-1,0 0 1,0-1 0,0 0 0,0-1-1,-1 0 1,0 0 0,0-1 0,0 1 0,-1-2-1,1 1 1,7-12 0,8-12 72,-1-1 0,-2-2 0,29-62 0,-36 68 64,50-64 1613,-61 90-1341,-1 9-484,-20 313 156,-2 124-1412,21-438 605,2 13-240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12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3 8980,'0'0'6219,"0"-2"-5721,-3 6-526,-20 34 168,2 1 1,2 1-1,-22 63 1,32-76-72,2 1-1,1 0 1,1 0 0,2 0-1,0 0 1,3 50 0,1-74-61,-1-1 1,1 0 0,0 0-1,0 1 1,0-1 0,1 0-1,-1 0 1,1 0-1,0 0 1,-1-1 0,1 1-1,0 0 1,1-1 0,-1 1-1,0-1 1,1 0 0,-1 0-1,1 0 1,0 0 0,0 0-1,0 0 1,0-1-1,0 0 1,0 1 0,0-1-1,0 0 1,1 0 0,-1-1-1,0 1 1,1-1 0,3 0-1,8 2 104,0-1 0,0-1 0,0-1-1,0 0 1,28-6 0,-31 4-54,1-1 0,-2-1 1,1 0-1,0 0 0,-1-1 1,0-1-1,-1 0 0,1 0 1,-1-1-1,-1 0 0,1-1 1,-1 0-1,-1-1 0,0 0 1,0 0-1,-1-1 0,11-21 0,-9 15 109,-2 1 0,0-1 0,-1-1 0,0 1 0,-2-1 0,0 0 0,-1 0-1,-1 0 1,-1 0 0,0-1 0,-4-34 0,2 48-146,0 1 0,0-1 1,-1 1-1,1-1 0,-1 1 1,0 0-1,-1 0 0,1 0 1,-1 0-1,0 0 0,0 0 0,0 1 1,0-1-1,0 1 0,-1 0 1,0 0-1,1 0 0,-1 1 1,0-1-1,-1 1 0,1 0 0,0 0 1,-1 0-1,1 1 0,-1 0 1,1-1-1,-1 1 0,1 1 1,-6-1-1,-13-2-92,-1 2 0,1 0 1,-1 2-1,-37 5 0,32-1-1114,1 2-1,-1 1 0,1 1 1,-32 15-1,-16 11-8263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14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17 1361,'0'0'10514,"0"-17"-3730,-2 264-6670,8 395 917,27-317-704,-7-92-102,44 538 245,-65-404 356,-7-204-1726,6-1-3994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14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0 272,'0'0'2321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16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63 1345,'0'0'4671,"-4"0"-3724,-20 0 2481,28 0-2742,831 48 1961,-796-44-2570,80 6 43,320 17 414,577-49 960,-371 9-1245,-300 9-101,24-19 289,43 0-242,105 34-77,-218-9-39,-164-3-67,157-16 179,5 0-22,538 6 567,-718 9-683,519-1 217,231-6 101,273 4 281,-1028 7-664,580 22 58,-73-2 196,-597-21-241,833 1 345,-488-42 330,-192 15-322,-157 24-458,-492 8-7647,181-1 135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12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1 5859,'0'0'8950,"-18"15"-8203,12-10-655,-12 11 154,0 0 1,1 1 0,0 1 0,2 1 0,0 1 0,-13 23 0,-22 51 504,5 2 0,4 3 0,5 1 0,3 1 0,-24 139 0,45-160-604,4 0-1,3 98 1,5-153-124,1-1 0,1 0 0,1 1 0,1-1 0,11 38 0,-10-48-29,1-1 0,0 0 0,1 0-1,0 0 1,1-1 0,0 0 0,1-1-1,1 0 1,-1 0 0,20 15 0,-18-17-276,0-1 1,1-1 0,0 0 0,0-1 0,0 0 0,1-1 0,-1 0-1,2-1 1,-1 0 0,0-1 0,1-1 0,20 1 0,65 0-6274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17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49 368,'0'0'7219,"0"-6"-6021,0-29 1982,-1 35-3064,1-1 0,0 1-1,-1-1 1,1 1 0,0-1-1,-1 1 1,1-1 0,-1 1-1,1-1 1,-1 1 0,1 0-1,-1-1 1,0 1 0,1 0-1,-1 0 1,1-1 0,-1 1-1,1 0 1,-1 0-1,0 0 1,1 0 0,-1 0-1,0-1 1,1 1 0,-1 0-1,0 1 1,0-1 0,-26 0-627,20 0 742,-66 0-2058,73 48 1824,1-21 9,2 0 0,1 0 0,1 0 0,13 39-1,0 2 67,-15-53-133,-1 0-1,-1 0 0,0-1 0,-1 1 0,-1 0 1,0 0-1,-1 0 0,-1-1 0,0 1 0,-1-1 1,-9 23-1,9-15-892,3-12-3057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0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2355 416,'0'0'713,"-11"-1"-735,-2 1 69,8 0 58,0 0-1,-1-1 1,1 1-1,0-1 1,-26-15 12985,56 11-10994,35 1-3192,-9 3 1176,0-2 0,0-3 0,0-1-1,-1-3 1,0-2 0,-1-2 0,0-2 0,-1-2-1,-1-3 1,66-38 0,-59 27 11,423-271 397,-407 251-314,540-370 1245,-353 240-1184,18-10 143,-13 20-103,-158 99-277,147-75 1,-90 64 148,173-79 237,67 4 161,-327 131-526,153-52 184,-176 65-154,1 3-1,80-10 1,-114 20 8,82-9 68,1 4 0,144 9 0,-220 3-136,-1 1 1,0 1-1,0 1 0,-1 1 1,0 1-1,0 1 0,29 19 1,33 15-14,336 152 248,-357-172-151,1-3 1,68 14 0,-66-20-48,0 4 1,65 28 0,-60-20 111,2-4-1,142 27 1,-50-13-39,623 218 390,-727-230-549,112 65 0,-46-21 27,112 25 257,-112-48-111,835 376 47,-905-399-145,2-2 1,1-3 0,95 18-1,56 16-5,-43-15 30,-162-36 54,-39-1-8784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2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0 384,'0'0'16717,"0"3"-16965,2 13 277,0 0 0,1 0 0,1 0 0,6 18 0,7 30 138,20 316 25,-31-272-48,-1 62 137,-5-98-147,4-1 1,2 1 0,17 74-1,-14-93-144,-2 0-1,-2 0 1,-4 98-1,-2-78-128,-37-67-13374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3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43 4162,'0'0'9578,"0"-7"-8525,-1-20-612,1 26-439,0 1-1,0-1 1,0 1 0,0 0 0,0-1 0,-1 1 0,1 0 0,0-1 0,0 1 0,-1-1 0,1 1 0,0 0 0,0 0-1,-1-1 1,1 1 0,0 0 0,-1-1 0,1 1 0,0 0 0,-1 0 0,1 0 0,-1-1 0,1 1 0,0 0 0,-1 0-1,1 0 1,-1 0 0,1 0 0,0 0 0,-1 0 0,1 0 0,-1 0 0,1 0 0,-1 0 0,1 0 0,0 0 0,-1 0-1,0 0 1,-15 4-21,16-3 20,-9 3-4,0 1 1,0 0-1,0 1 1,1 0-1,0 1 1,0 0-1,-13 14 1,-46 60 35,48-56 12,0 1 1,2 1-1,1 0 0,1 1 1,2 1-1,0 0 0,2 0 1,2 2-1,0-1 1,2 1-1,1 0 0,2 1 1,-1 36-1,5-49-26,-1-10-26,1 0-1,0-1 0,1 1 1,0-1-1,3 13 0,-3-19 15,-1 1-1,1-1 1,0 0-1,0 0 1,0 0-1,1 0 1,-1-1-1,0 1 1,1 0-1,-1-1 0,1 1 1,-1 0-1,1-1 1,0 0-1,0 1 1,0-1-1,0 0 1,0 0-1,0 0 1,0 0-1,0 0 1,0-1-1,0 1 0,0-1 1,4 1-1,5 0 124,-1-1-1,1 0 0,0-1 1,-1 0-1,1 0 1,-1-1-1,1-1 0,-1 0 1,0 0-1,0-1 0,0 0 1,-1-1-1,1 0 0,-1 0 1,0-1-1,0 0 1,9-10-1,12-10-56,-1-2 0,-2-1-1,30-40 1,-47 57-45,-1 0 0,0-1 0,0 0 0,-2 0 0,1 0 0,-2-1 0,0 0 0,-1-1 0,0 1-1,-1-1 1,0 0 0,-2 0 0,1-1 0,-1-24 0,-2 36-10,0 1 1,0-1-1,0 0 0,-1 0 1,1 0-1,-1 0 0,0 0 1,0 0-1,-1 1 0,1-1 1,-1 0-1,1 1 0,-4-5 0,0 2 1,-1 1 0,1 0-1,-1 0 1,0 0 0,-11-6 0,10 6 20,-1 0-7,-1-1 1,1 1-1,-1 0 0,0 1 0,-1 0 1,-18-6-1,25 10-42,0-1 1,-1 1-1,1 0 0,0 0 1,-1 0-1,1 0 1,0 0-1,-1 1 0,1-1 1,0 1-1,0 0 1,-1 0-1,1 0 0,0 1 1,0-1-1,0 1 1,0 0-1,1 0 0,-1 0 1,0 0-1,1 0 1,-1 0-1,1 1 0,0-1 1,-2 4-1,0-1 9,0 1 0,1-1-1,0 1 1,0 0-1,0 1 1,1-1 0,0 0-1,0 1 1,0-1 0,0 9-1,-1 68-149,3-58 136,1-12 22,0 0 1,1 0-1,0 0 1,1 0-1,0 0 1,1 0-1,1-1 1,0 0-1,1 0 1,0 0-1,1-1 1,0 1-1,17 19 1,8 4 44,2-1 1,59 46-1,-22-19-26,-67-58-31,-1 0-1,1 0 1,-1 1 0,0-1 0,0 1-1,0 0 1,0 0 0,-1 0 0,1 0-1,-1 1 1,0-1 0,-1 1 0,1-1-1,-1 1 1,0 0 0,0-1 0,0 1-1,0 0 1,-1 0 0,0 0 0,0-1-1,-1 1 1,0 5 0,-1-2 2,-1-1-1,1 1 1,-1-1 0,-1 0 0,0 0 0,0 0-1,0 0 1,-1-1 0,1 0 0,-2 0-1,1 0 1,-12 9 0,-57 40 167,67-51-279,0 0-1,1-1 0,-1 0 1,-1 0-1,1 0 0,0-1 0,-1 0 1,1 0-1,-14 0 0,20-2-21,0 0-1,0-1 0,1 0 1,-1 1-1,0-1 0,1 1 1,-1-1-1,0 0 0,1 0 1,-1 1-1,1-1 0,-1 0 1,1 0-1,0 0 0,-1 1 1,1-1-1,0 0 0,-1 0 1,1 0-1,0 0 0,0 0 1,0 0-1,0 0 0,0 1 1,0-1-1,0 0 0,0 0 1,0 0-1,0 0 0,1 0 1,-1 0-1,1-1 0,-1-5-1087,0-37-5724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3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 10533,'0'0'6067,"105"-51"-6067,-59 39-1617,-4-7-816,4-3-2498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3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26 3554,'0'0'9207,"0"-4"-8925,0 3-277,0 0-1,0 0 0,0 1 0,0-1 1,0 0-1,-1 0 0,1 0 0,0 1 1,0-1-1,0 0 0,-1 1 0,1-1 1,0 0-1,-1 0 0,1 1 0,0-1 1,-1 1-1,1-1 0,-1 0 0,1 1 1,-1-1-1,0 1 0,1-1 0,-1 1 1,1-1-1,-1 1 0,0 0 0,1-1 1,-1 1-1,-1-1 0,-28-1 55,16 3-55,11-1 1,0 1 1,0 0-1,0 0 0,0 0 0,0 0 1,0 0-1,0 1 0,0-1 0,0 1 1,1 0-1,-1 0 0,0 0 1,1 0-1,0 1 0,0-1 0,-1 0 1,1 1-1,1 0 0,-1-1 0,0 1 1,1 0-1,-1 0 0,1 0 0,0 0 1,0 0-1,0 0 0,0 1 1,0 3-1,-1 1 33,0 0-1,1-1 1,0 1 0,1 0-1,-1 0 1,1 0 0,1 0 0,-1 0-1,1 0 1,1 0 0,2 9 0,0-10 120,0 1 0,0-2 0,1 1 0,0 0 0,0-1 0,0 0 0,1 0 0,0 0 0,10 6 1,70 46 1073,-41-30-788,-31-19-283,-9-6-133,0 0 1,0 0-1,0 1 1,-1 0-1,1 0 1,6 8 0,-10-11-34,0 0 1,-1 0-1,1 0 1,-1 0-1,1 1 1,-1-1-1,0 0 1,0 0-1,1 0 1,-1 1 0,0-1-1,0 0 1,0 0-1,0 1 1,-1-1-1,1 0 1,0 0-1,0 1 1,-1-1-1,1 0 1,-1 0 0,1 0-1,-1 0 1,1 1-1,-1-1 1,0 0-1,0 0 1,1 0-1,-1 0 1,0-1 0,0 1-1,0 0 1,0 0-1,0 0 1,0-1-1,0 1 1,0-1-1,-2 2 1,-11 7 125,-1 0 0,1-1 0,-2-1-1,1 0 1,-23 6 0,27-10-575,-1 0 1,1 0-1,-1-1 0,1-1 0,-1 0 0,0 0 1,1-1-1,-22-3 0,32 3 258,0 0 0,0-1-1,0 1 1,0 0 0,0-1 0,0 1 0,0 0-1,1-1 1,-1 1 0,0-1 0,0 0 0,0 1-1,1-1 1,-1 0 0,0 1 0,1-1-1,-1 0 1,0 0 0,1 1 0,-1-1 0,0-1-1,-7-34-6438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4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8948,'0'0'4962,"243"-22"-4946,-205 19-32,1 0-1472,-8-3-3523,-6-4-1135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4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6 6371,'0'0'6208,"-5"2"-6120,-5 3-85,1-1 0,0 1 0,1 0 1,-1 1-1,1 0 0,0 0 0,1 1 0,0 0 0,0 1 0,0-1 0,1 1 0,0 0 0,0 1 1,1-1-1,0 1 0,1 0 0,-4 11 0,0 1 51,1 1 0,1 0 0,1 0 1,0 0-1,2 1 0,-1 42 0,4-51-18,0-2-17,0-1 0,0 1 1,1-1-1,1 1 0,4 16 1,-5-25-10,0 0 0,0 0 0,1 0 0,-1 0 0,1 0 0,0-1 0,0 1 0,0-1 0,0 1 0,0-1 0,0 1 0,1-1 0,-1 0 0,1 0 0,0 0 0,0-1 0,0 1 1,-1-1-1,1 1 0,1-1 0,-1 0 0,0 0 0,0 0 0,5 0 0,0 1 97,0-1-1,1 0 1,-1-1 0,1 1 0,-1-1 0,1-1-1,13-2 1,-19 2-79,0 0 0,-1 0 0,1 0-1,-1 0 1,1 0 0,-1 0 0,1-1 0,-1 1-1,0-1 1,0 0 0,0 0 0,0 0 0,0 0-1,0 0 1,0 0 0,-1 0 0,1-1 0,-1 1-1,1 0 1,-1-1 0,0 1 0,0-1 0,0 0-1,-1 1 1,1-1 0,0 0 0,-1-2 0,3-11 58,-2 0 1,0 0-1,-1 0 1,0 0 0,-2 0-1,0 0 1,0 1 0,-1-1-1,-1 1 1,-1 0-1,0-1 1,-1 2 0,-1-1-1,-9-14 1,3 18 416,-2 2 66,15 9-521,16-9 1038,28 0-888,1 3 0,-1 1 0,65 2 1,-107 3-218,-1 0 0,0 1 0,0-1 0,0 0 1,0 1-1,0-1 0,0 1 0,0-1 0,0 1 1,0 0-1,0-1 0,0 1 0,0 0 0,-1 0 1,1 0-1,0-1 0,0 1 0,-1 0 1,1 0-1,0 0 0,-1 0 0,1 0 0,-1 0 1,0 0-1,1 0 0,-1 0 0,0 1 0,1-1 1,-1 0-1,0 0 0,0 0 0,0 2 0,0 47-320,0-35 325,-1-3 25,2-1 1,-1 1 0,2 0-1,-1 0 1,2-1-1,-1 1 1,2-1 0,5 15-1,-7-22 1,0-1 1,0 1-1,1 0 0,0-1 0,-1 1 0,1-1 1,0 0-1,0 0 0,1 0 0,-1 0 0,1-1 1,-1 1-1,1-1 0,0 0 0,0 0 0,0-1 1,0 1-1,0-1 0,0 1 0,1-1 0,-1-1 1,0 1-1,1-1 0,-1 1 0,7-1 0,-7-1 14,0 1 0,0 0-1,0-1 1,0 0 0,0 0-1,0 0 1,0 0 0,-1-1-1,1 0 1,0 0 0,-1 0-1,1 0 1,-1 0 0,0 0-1,6-6 1,-3 1 2,0 0-1,0 0 1,-1 0 0,0-1-1,0 1 1,7-18 0,-4 5-38,-1-1 1,-1 1 0,-1-1 0,-1-1 0,2-31 0,-6-49-71,0 100 74,0 0 1,0 0-1,-1 0 1,1 0-1,-1 0 0,0 0 1,1 0-1,-1 0 1,0 0-1,0 0 1,0 1-1,-1-1 0,1 0 1,0 1-1,-1-1 1,1 1-1,-1-1 1,1 1-1,-4-2 1,1 0-42,0 1 0,0 0 1,0 1-1,-1-1 1,1 1-1,-1 0 0,1 0 1,-9-1-1,-5 1-382,0 1 0,0 1 0,-32 5 0,27 0-425,1 1-1,-1 0 1,1 2-1,1 0 0,-38 23 1,-32 21-3538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4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148 164 1473,'0'0'11114,"-26"4"-10127,-9 1-710,-51 5 2421,156-9-1646,-1-4 0,124-20 0,573-124-876,-690 138-937,-27 7-3203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5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2 5346,'0'0'7812,"3"-1"-7021,1 11-950,-6 11 275,0 1 0,-1 0-1,-11 36 1,8-36 309,1 1 0,1-1 1,-2 42-1,6-55-279,0 0 1,2 0-1,-1 0 1,1 0-1,0 0 1,1 0-1,-1-1 1,2 1-1,0-1 0,0 0 1,0 0-1,1 0 1,0 0-1,0-1 1,11 11-1,4 1 209,0-1-1,1-1 1,45 28 0,-58-41-301,-6-3-48,-1-1-1,0 1 0,1 0 0,-1-1 0,0 1 0,1 0 0,-1 0 0,0 0 0,0 0 0,0 0 0,0 0 0,0 0 0,0 0 0,0 0 0,0 1 0,-1-1 0,1 0 0,0 0 0,-1 1 0,1-1 0,-1 1 0,1 1 0,-32 1 204,24-4-92,-42 3 120,11-1-155,0-1 1,-40-4 0,69 3-450,0-1 0,0-1 0,0 0 0,0 0 0,0-1 0,0 0 0,1 0 0,0-1 0,-1 0 0,1-1 0,1 1 0,-1-1 0,-13-13 0,-6-18-5155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12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88 733 11749,'0'0'5272,"33"-37"-5106,99-122 207,-123 147-308,0 0 1,-1 0-1,13-26 1,-19 32-36,0 0 0,0 0 0,-1 0 0,0 0 0,1-11 1,1-4 54,-2 9-27,43-350 2043,-43 349-1839,0 6 426,-2 18-384,0 2-553,-6 30 239,-2 0 0,-2-1 0,-25 68 0,-12 38 2,-100 664 704,88-421-282,45-315-420,7-39-656,2 0-1,-3 54 1,9-122-3478,0-27-5126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5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29 187 10629,'0'0'9914,"38"-11"-9666,121-34-123,-66 20 144,61-19-52,-153 43-237,0 1 0,0-1 0,0 1 0,0-1-1,0 1 1,0 0 0,0-1 0,0 1 0,0 0 0,0 0 0,0 0 0,0 0 0,0 0 0,0 0 0,0 0 0,0 0 0,0 0 0,0 0 0,0 1 0,0-1 0,0 0-1,0 1 1,0-1 0,0 1 0,2 0 0,0 25-748,-4-11 660,-1 18 291,-1-1 1,-14 65-1,12-75-146,2 0 7,0-1 1,1 1-1,2 24 1,0-34-42,0-10-1,0-1-1,0 0 1,0 1-1,1-1 0,-1 0 1,0 1-1,1-1 1,-1 0-1,1 1 1,-1-1-1,1 0 1,0 0-1,-1 0 0,1 0 1,0 0-1,0 0 1,0 0-1,0 0 1,0 0-1,0 0 1,0 0-1,0 0 1,2 0-1,1 1 11,-1 0 0,1-1 0,0 1 0,0-1 0,1 0 0,-1 0 0,8 0 0,-1-1 34,0 0 0,-1 0 0,1-1 0,0 0 0,-1-1 1,13-4-1,-10 1-40,-1-1 1,0 0 0,0-1 0,0 0-1,-1-1 1,0 0 0,-1-1-1,0 0 1,0 0 0,-1-1-1,0 0 1,-1-1 0,9-14 0,-11 15-4,0 0 0,-1 0-1,0 0 1,0-1 0,-1 0 0,-1 0 0,0 0 0,0 0 0,-1-1 0,-1 1 0,0-1 0,0 1 0,-1-1 0,0 1 0,-1-1 0,-3-12 0,2 19 4,0 0 0,0-1 0,-1 1 1,0 0-1,1 0 0,-2 1 0,1-1 0,-1 0 0,1 1 1,-1 0-1,0 0 0,-1 0 0,1 1 0,-1-1 0,1 1 1,-1 0-1,0 0 0,0 1 0,-1 0 0,1-1 1,0 2-1,-8-3 0,-9-1-5,0 0 0,0 2 0,0 0 1,-33 0-1,11 2-459,0 2 0,1 1 0,-1 3-1,0 1 1,-68 20 0,-7 14-3390,3 1-3009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6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73 3249,'0'0'10243,"6"-12"-8926,20-34-468,-19 32-753,-11 20-790,-31 61 974,-2 2 155,3 1 0,3 1 0,-33 112 0,46-106-251,4 1 0,3 0 0,4 1 0,3 0 0,8 103 0,-2-155-194,2-1 0,0 0-1,2 0 1,1 0-1,1-1 1,1 0 0,1-1-1,2 0 1,0 0-1,1-1 1,2-1 0,0 0-1,1-1 1,1-1-1,1 0 1,1-1 0,1-1-1,41 29 1,-26-24-478,1-2 1,1-2-1,0-1 0,2-2 1,0-1-1,0-2 0,1-2 1,45 6-1,146 9-4557,-230-26 5024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6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0 6867,'0'0'5667,"376"373"-5267,-366-181 592,-10 33-623,-14 21 63,-52 13 384,-29-9-464,-25-13 80,-24-23-239,0-30-193,4-42-1921,21-51-4002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7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29 992,'0'0'9205,"64"-29"-8965,-57 29 32,-4 0-272,-3 13-993,0 12-1744,0 7 32,-7 3-609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8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1 2145,'28'57'666,"-1"-2"551,-1-3 6747,-11-70-6947,46-57 181,-51 66 6,-10 16-1028,-11 18-289,-32 56 276,-87 122 1,-72 62 336,70-96-511,124-159-276,6-7-23,-1 0 0,1 0 0,0 0-1,0 0 1,0 0 0,1 1 0,-1-1 0,-1 7-1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8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752 1 4386,'0'0'4709,"-4"14"-4226,-6 10-139,-1-2 0,-1 1 0,-1-1 0,0-1 1,-2-1-1,0 0 0,-23 23 0,-123 121 289,28-29 334,-142 184-1,266-306-1028,4-8-237,1 0 0,0 0 0,0 1 0,0-1 0,1 1 0,0 0 0,0 0 1,0 1-1,1-1 0,0 0 0,0 1 0,-1 9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8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981 1 1361,'0'0'5930,"1"4"-5148,0 0-615,0 1-1,0-1 1,0 0-1,-1 1 1,0-1-1,0 1 1,0-1-1,0 1 1,-1-1-1,0 0 1,0 1-1,0-1 1,0 0-1,-1 1 1,1-1 0,-5 7-1,-7 13 513,-27 37 0,16-24-341,-575 805 3379,547-776-3623,-167 227-25,213-282-201,4-8-16,0-1 0,0 1-1,0 0 1,0 0 0,1 0 0,0 0 0,-1 0-1,1 1 1,0-1 0,1 0 0,-1 1 0,0-1-1,1 4 1,9-6-3411,-9-1 3559,6 0-651,0-1 0,0-1 0,0 1 0,1-1 0,9-5 0,54-38-4668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1215 24 1953,'0'0'6584,"10"-5"-6288,-4 1-246,22-10-37,-27 13-7,-1 1 1,1 0-1,-1 0 1,1 0-1,0 0 0,-1 0 1,1 0-1,0 1 1,-1-1-1,1 0 1,-1 0-1,1 0 0,0 1 1,-1-1-1,1 0 1,-1 0-1,1 1 1,-1-1-1,1 0 1,-1 1-1,1-1 0,-1 1 1,1-1-1,-1 1 1,0-1-1,1 1 1,-1-1-1,0 1 0,1-1 1,-1 1-1,0 0 1,0-1-1,1 1 1,-1-1-1,0 1 0,0 0 1,0-1-1,0 1 1,0-1-1,0 1 1,0 0-1,0-1 0,0 1 1,0 0-1,0-1 1,0 1-1,-1-1 1,1 1-1,0 0 1,-3 11 249,1 1 1,-1-1 0,-1-1-1,0 1 1,-1-1 0,0 1 0,0-1-1,-2 0 1,1-1 0,-1 0 0,-11 13-1,-2 5 145,-367 499 2396,234-323-2304,-106 127-74,-6 7-227,240-305-284,11-16-243,0 1-1,1 0 1,1 1 0,1 1 0,1 0-1,-10 27 1,19-45-446,0 7 82,53-38-10637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29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1350 1 3762,'0'0'4186,"-11"26"-2607,8-21-1491,-18 44 786,-3-2-1,-49 74 0,-747 979 4139,735-988-4766,-157 237-133,186-264-1311,42-65-1903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30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422 885 5234,'0'0'6667,"6"2"-5970,23 6 2320,-32-24-931,-7-4-1805,-2 0-1,0 1 1,-1 0-1,-18-20 0,-15-23-228,10 9 47,2-2-1,3-1 0,2-2 1,3-1-1,2-1 0,-20-78 1,42 135 215,-3 11-117,-6 28-62,-15 68-241,21-79 163,-3 11-49,7-24 2,-1-1 0,-1 1-1,0-1 1,0 1 0,-1-1-1,-1 0 1,-9 16 0,14-27-18,1-1 1,-1 1-1,0 0 1,0 0-1,0-1 1,0 1 0,0 0-1,-1-1 1,1 1-1,0 0 1,0 0-1,0-1 1,0 1-1,0 0 1,0 0-1,0-1 1,0 1-1,-1 0 1,1 0 0,0-1-1,0 1 1,0 0-1,-1 0 1,1 0-1,0-1 1,0 1-1,0 0 1,-1 0-1,1 0 1,0 0 0,0 0-1,-1-1 1,1 1-1,0 0 1,0 0-1,-1 0 1,1 0-1,0 0 1,-1 0-1,1 0 1,0 0-1,0 0 1,-1 0 0,1 0-1,0 0 1,-1 0-1,1 0 1,0 0-1,0 1 1,-1-1-1,1 0 1,0 0-1,0 0 1,-1 0 0,1 0-1,0 1 1,0-1-1,0 0 1,-1 0-1,1 0 1,0 1-1,0-1 1,0 0-1,-1 0 1,1 1 0,-2-27-171,2 25 178,0-3-38,7-156-910,-4 140 851,0 1 1,2-1-1,0 1 1,1 0-1,1 0 1,11-20-1,39-58-203,-52 88 301,0 2 0,1-1 1,1 0-1,-1 1 0,1 0 0,1 1 0,-1 0 0,1 0 1,11-7-1,-14 11 24,-1 1 1,0-1-1,0 1 1,1 0-1,-1 0 0,0 0 1,1 1-1,-1 0 1,1-1-1,-1 2 1,1-1-1,-1 0 0,1 1 1,-1 0-1,1 0 1,-1 0-1,0 1 1,0-1-1,7 4 1,4 4-40,0 0 1,-1 2 0,24 19 0,-2-1 48,-10-9-125,-11-8-585,1-1 1,0 0-1,21 9 1,-21-14-5556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15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53 108 4978,'0'0'8722,"4"-4"-7426,-3 3-1556,18-17 2902,-18 18-2566,0-1-1,-1 0 1,1 1 0,-1-1 0,1 0-1,-1 0 1,1 1 0,-1-1-1,0 0 1,1 0 0,-1 0-1,0 1 1,0-1 0,1 0-1,-1 0 1,0 0 0,0 0-1,0 0 1,0 1 0,0-1 0,0 0-1,0 0 1,-1 0 0,1 0-1,0 0 1,0 1 0,-1-1-1,1 0 1,0 0 0,-1 0-1,1 1 1,-2-2 0,-27-22-5748,-21-10-7620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13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1 625 16183,'0'0'3714,"64"-17"-3599,203-57 2,-161 40-93,-62 9-19,-29 14 4,0 0 26,-1-1 1,-1 0 0,0-1-1,14-19 1,-18 21-15,-1 1 1,2-1-1,-1 2 0,1-1 1,1 2-1,0-1 1,23-13-1,-33 22-181,-1 6-398,-1 34 560,5 82 99,-3-108-70,1 0-1,1 0 0,0 0 0,1-1 1,0 1-1,12 21 0,-15-32-5,0-1 0,1 1 0,0 0 0,0 0 1,-1-1-1,2 1 0,-1-1 0,0 1 0,0-1 0,1 0 0,-1 0 0,1 0 0,0 0 0,0 0 0,0-1 0,0 0 0,0 1 0,0-1 1,0 0-1,0 0 0,0 0 0,0-1 0,0 1 0,1-1 0,-1 0 0,0 0 0,1 0 0,-1 0 0,0-1 0,0 1 0,1-1 0,-1 0 1,0 0-1,0 0 0,0 0 0,0 0 0,5-3 0,7-5 60,0 0 1,0-1-1,-1 0 0,0-1 1,17-18-1,-27 25-73,56-54 93,78-58 1,-118 102-81,0 0 1,1 1 0,1 1-1,-1 1 1,2 1-1,0 1 1,0 1 0,39-8-1,-61 16-20,0-1-1,0 1 1,1 0-1,-1-1 1,0 1-1,0 0 0,1 0 1,-1 0-1,0 0 1,1 0-1,-1 0 1,0 0-1,0 0 0,1 1 1,-1-1-1,0 0 1,0 1-1,0-1 1,1 1-1,-1 0 0,0-1 1,0 1-1,0 0 1,0 0-1,2 1 1,-2 1-10,0 0 1,0 0 0,-1 0 0,1-1 0,-1 1-1,0 0 1,1 0 0,-1 0 0,-1 5 0,1-2 8,0-5-4,1 11 11,-1 0 0,0 1-1,-1-1 1,0 0 0,-1 0 0,0 0 0,-1 0 0,-1 0 0,-9 22 0,12-32-10,-19 38 122,-1-1 1,-3-2-1,-35 46 0,55-83 181,4-7-194,0 5-57,0-5-43,1 1 0,1-1 0,-1 0 0,1 1 0,0 0 0,1-1 0,-1 1 0,1 0 0,0 0 0,7-8 0,47-61-126,-43 59 68,93-98-84,-76 84 168,-1-2-1,-2 0 1,0-2-1,27-46 1,-52 76 12,-27 6 154,17 0-205,0 1 0,1 0 0,-1 0-1,1 1 1,-1-1 0,1 2 0,1-1-1,-1 1 1,1 0 0,-10 10 0,7-6 12,0 0 0,1 1 0,0-1 0,1 2 0,-10 21 0,11-21 0,1 0 0,1 0 1,0 1-1,1-1 0,0 1 0,1 0 1,0-1-1,1 1 0,0 0 0,1 0 0,3 16 1,-3-22 2,1 0 1,0 0 0,0 0-1,0-1 1,1 1-1,0-1 1,0 0 0,0 0-1,1 0 1,-1 0 0,1 0-1,0-1 1,1 1-1,-1-1 1,1 0 0,0-1-1,0 1 1,0-1-1,0 0 1,1 0 0,-1-1-1,1 0 1,7 3 0,-2-2 5,-1 0 1,1 0-1,0-1 0,-1-1 1,1 0-1,0 0 1,0-1-1,0 0 1,0-1-1,0-1 1,-1 1-1,1-2 1,0 1-1,-1-2 1,0 1-1,1-1 0,-2-1 1,1 0-1,0 0 1,-1-1-1,0 0 1,0-1-1,-1 1 1,11-12-1,4-8-37,-1 0-1,-2-1 1,0-1-1,-2-1 1,-1-1-1,-2 0 1,0-1-1,-2 0 1,-2-2-1,-1 1 1,-1-1-1,5-43 1,-13 75 11,-1-1-1,0 1 1,1-1 0,-1 0 0,0 1 0,0-1-1,0 1 1,0-1 0,0 0 0,0 1 0,0-1 0,-1 0-1,1 1 1,-1-1 0,1 1 0,-1-1 0,1 1 0,-1-1-1,0 1 1,0-1 0,-2-1 0,2 2 0,0 1 0,0 0 0,0-1-1,0 1 1,-1 0 0,1 0 0,0 0 0,0 0 0,0 0 0,0 0-1,-1 0 1,1 1 0,0-1 0,0 0 0,0 0 0,0 1 0,-1-1-1,1 1 1,0-1 0,0 1 0,-2 1 0,-5 4-4,-1 0-1,1 1 1,0-1 0,1 2 0,-10 10-1,5-1 44,0 1-1,1 1 1,1 0-1,0 0 0,2 1 1,0 0-1,1 1 0,1-1 1,1 1-1,1 1 0,1-1 1,1 0-1,0 1 0,2-1 1,4 38-1,-4-56-21,1 0-1,-1 0 1,1 0-1,0 0 1,0 0 0,0 0-1,1 0 1,-1-1-1,1 1 1,-1 0-1,1-1 1,0 1 0,0-1-1,0 0 1,0 0-1,1 0 1,-1 0-1,0 0 1,1 0 0,0 0-1,-1-1 1,1 1-1,0-1 1,0 0 0,0 0-1,-1 0 1,1 0-1,0 0 1,1-1-1,-1 1 1,0-1 0,5 0-1,3 0-57,-1 0 0,1 0-1,0-1 1,-1 0 0,0-1 0,1-1-1,-1 1 1,18-8 0,-4-4-1247,0 0 0,-1-2 0,-1-1 0,28-26 0,23-24-8463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31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116 173 2785,'0'0'10024,"7"-16"-8608,24-52-63,-24 48 1883,-9 22-2868,-11 12-334,1-1 0,0 2 0,1-1 0,1 1 0,0 1 0,1 0 0,-10 25 0,7-10-40,1-1 0,1 1 0,-8 47 0,18-74 5,-4 13-15,1-1 0,0 1 0,2 0 0,0 0 1,1 0-1,1 0 0,0 0 0,5 18 0,-5-32 17,0 0-1,1-1 0,0 1 1,-1-1-1,1 1 0,0-1 1,0 0-1,1 1 0,-1-1 1,0 0-1,1-1 1,-1 1-1,1 0 0,0-1 1,-1 1-1,1-1 0,0 0 1,0 0-1,0 0 1,0 0-1,0-1 0,0 1 1,0-1-1,4 0 0,-1 1 56,0-1-1,0 0 0,0 0 1,0-1-1,0 1 0,0-1 1,0-1-1,0 1 0,0-1 1,-1 0-1,1 0 0,5-4 0,-1-1-23,-2 0-1,1-1 1,-1 0-1,0-1 1,-1 0-1,1 0 1,-2 0-1,0-1 1,0 0-1,7-17 1,-2 2 19,-1 0-1,-2 0 1,9-42 0,-11 32-28,-2 0 0,-1 0 0,-2 0 1,-1 0-1,-7-45 0,6 76-12,0-1-1,-1 1 1,0 0 0,1-1-1,-2 1 1,1 0 0,0 0-1,-1 0 1,0 0 0,0 1 0,0-1-1,0 1 1,0-1 0,-8-4-1,9 7-65,1 0 0,0 0-1,-1 0 1,1 0 0,-1 0 0,1 0-1,-1 1 1,0-1 0,1 1-1,-1-1 1,1 1 0,-1 0-1,0 0 1,0-1 0,1 1-1,-1 0 1,0 0 0,1 1 0,-1-1-1,0 0 1,1 1 0,-1-1-1,0 1 1,1-1 0,-1 1-1,1 0 1,-1-1 0,1 1-1,-1 0 1,1 0 0,0 0-1,-1 0 1,1 1 0,0-1 0,0 0-1,0 0 1,0 1 0,0-1-1,0 1 1,0-1 0,0 1-1,1-1 1,-2 3 0,-2 8-1012,0-1 0,0 1 0,1 0 0,1 0 1,0 1-1,0-1 0,1 22 0,1-3-5130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31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7443,'0'0'13511,"39"-114"-13623,-50 140-6740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3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9508,'0'0'4733,"0"5"-4679,0 0 0,0 0-1,1 0 1,0 0 0,0 0-1,0 0 1,2 5 0,0-3 59,1-1 0,0 1 0,0-1 0,1 0 0,-1 0-1,1-1 1,1 1 0,-1-1 0,12 8 0,65 39 931,-59-39-915,37 20 212,40 24-122,-89-50-136,-2 0 1,1 1-1,-1 0 1,0 0-1,0 1 1,13 18 0,-20-25-32,-1 0 0,1 0 0,-1 0 0,1 1 0,-1-1 0,0 0 0,0 1 0,0-1 0,0 1 0,-1-1 0,1 1 0,-1 0 0,0-1 0,1 1 0,-1 0 0,0-1 0,0 1 0,-1-1 0,0 5 0,0-5 9,0 0 1,0 1-1,-1-1 1,1 0 0,-1 0-1,1 0 1,-1 0 0,0-1-1,0 1 1,0 0-1,0-1 1,0 1 0,0-1-1,0 0 1,0 1-1,-4 0 1,-6 2 11,0 0 0,0 0 0,-1-2 0,1 1 0,-1-2 0,-16 1 0,21-1-236,0-1 1,-1 0-1,1-1 0,0 0 1,0 0-1,0 0 0,0-1 1,1 0-1,-11-5 0,14 5-184,-1-1 0,1 0-1,0 0 1,0 0-1,0-1 1,1 1 0,-1-1-1,1 0 1,0 0 0,0 0-1,0 0 1,1-1 0,-1 1-1,1-1 1,-3-9 0,-11-42-5822</inkml:trace>
  <inkml:trace contextRef="#ctx0" brushRef="#br0" timeOffset="1">0 102 8564,'190'-3'9972,"-50"-22"-9731,-101 12-241,3 0-289,4 1-1087,-1-7-2178,-2 3-4417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32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78 3762,'0'0'8505,"3"-7"-7315,0 1-903,0 1 220,0 0 0,0 0 1,-1 0-1,1 0 0,-1 0 1,-1-1-1,1 1 0,1-11 614,-7 16-1076,0 1 0,0-1 0,0 1 0,0 0 0,0 0 0,0 0 0,0 0 0,0 1 0,0 0 0,1-1 0,-1 1 0,1 1 0,-1-1 0,-4 5 0,2-1-30,-1 0 0,2 1 0,-1 0-1,1 0 1,0 0 0,-6 13 0,3-3-6,1 1 1,0 0-1,1 0 0,1 0 1,-5 36-1,8 52 20,3-64-4,-2-39-38,1 0 0,0 1 0,0-1 1,0 0-1,1 1 0,-1-1 0,1 0 1,0 0-1,0 1 0,0-1 0,0 0 0,0 0 1,1 0-1,-1 0 0,1 0 0,0 0 1,0-1-1,0 1 0,0 0 0,1-1 0,-1 0 1,1 0-1,-1 1 0,1-1 0,0-1 1,0 1-1,0 0 0,0-1 0,0 1 0,0-1 1,0 0-1,0 0 0,0 0 0,1-1 1,-1 1-1,0-1 0,6 0 0,2 2-7,0-1-1,0-1 0,-1 0 1,1-1-1,0 0 1,0 0-1,0-1 0,-1 0 1,1-1-1,-1-1 1,0 1-1,0-2 0,0 1 1,12-9-1,-10 4 0,0 0 0,-1-1 0,0 0 0,-1-1 0,0 0-1,0-1 1,-1 0 0,-1 0 0,14-27 0,-15 24 50,0-1 0,0 0 0,-2 0 0,0-1-1,-1 0 1,0 0 0,-2 0 0,0 0 0,0 0 0,-2 0 0,-2-25 0,2 39 4,-1 0 0,1-1-1,-1 1 1,0 0 0,0 0 0,0 0 0,-1 0 0,1 0 0,0 0 0,-1 0-1,0 1 1,0-1 0,0 0 0,0 1 0,0 0 0,0-1 0,-1 1 0,1 0 0,-1 0-1,0 0 1,1 0 0,-1 1 0,0-1 0,0 1 0,0 0 0,0 0 0,0 0 0,-1 0-1,-3 0 1,-10-2-30,0 1 0,0 1 0,0 1 1,-24 2-1,39-2-10,-5 1-214,-1 0 0,0 0-1,0 1 1,1 0 0,-1 1 0,1 0 0,0 0 0,0 0 0,0 1-1,0 0 1,1 0 0,-1 1 0,1 0 0,0 0 0,0 0-1,1 1 1,0 0 0,-8 11 0,-9 22-4904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34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145 228 1201,'0'0'5517,"-29"10"-3354,-68-10 4303,79 0-5465,63 0-648,7 0-66,165-6 190,-188 3-451,0-1 0,-1-1 0,0-2 0,0-1 0,40-16 0,-67 24-54,0-1-1,-1 1 0,1 0 1,0 0-1,0-1 1,0 1-1,-1 0 0,1-1 1,0 1-1,-1-1 0,1 1 1,0-1-1,-1 1 0,1-1 1,0 0-1,-1 1 1,1-1-1,-1 0 0,1 1 1,-1-1-1,0 0 0,1 0 1,-1 1-1,0-1 0,1-2 1,-1 2-3,-1 1 1,1-1-1,-1 0 1,1 0-1,-1 0 1,0 0-1,1 1 1,-1-1-1,0 0 0,0 1 1,1-1-1,-1 0 1,0 1-1,0-1 1,0 1-1,0-1 1,0 1-1,-1-1 1,-57-16-546,48 15 577,-2-2-101,0 1 0,0-2-1,1 0 1,-1 0 0,1-2 0,-12-7 0,20 11 196,0 0 0,0 0 0,1-1 1,-1 1-1,1-1 0,0 0 0,0 0 1,-3-5-1,4 5 331,0 0 1,1 0-1,-1-1 1,1 1-1,-1-1 0,1 1 1,1-1-1,-1 1 1,1-9-1,0 356-1449,0-197-6232,0-117-101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34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8836,'0'0'7011,"3"-12"-7011,-3 24 0,0 33 64,0 21 0,4 22 192,-1 13-112,4 7-144,4 2-464,3-8-2449,0-20-3586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35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11 152 4738,'0'0'16696,"-11"-57"-16136,15 48-336,27-1-144,11 4 64,15 3-144,6 0-432,7-1-160,-3-5-1697,-4-1-1025,-7-9-1712,-17-3-3138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35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3217,'0'0'10848,"7"-19"-9159,19-58-283,-15 53 578,-11 24-1964,0 0 1,1 0 0,-1-1-1,0 1 1,0 0-1,0 0 1,0 0-1,0 0 1,0 0 0,1-1-1,-1 1 1,0 0-1,0 0 1,0 0-1,0 0 1,1 0 0,-1 0-1,0 0 1,0 0-1,0 0 1,1-1-1,-1 1 1,0 0 0,0 0-1,0 0 1,1 0-1,-1 0 1,0 0-1,0 0 1,0 0 0,1 0-1,-1 1 1,0-1-1,0 0 1,0 0-1,1 0 1,-1 0 0,0 0-1,0 0 1,0 0-1,0 0 1,1 0-1,-1 1 1,0-1 0,7 24 130,-6-21-189,10 79-1470,-4 1 0,-4 127 1,-3-133-1286,0 10-3159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41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1 704,'0'0'1585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44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239 224 3073,'-62'-161'2167,"50"129"4502,14 5-3843,-3 24-2094,0 21-557,2 93-148,-26 203-1,-63 175-141,47-280-2616,37-190 965,1-1 1,-2 34 0,5-39-2971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14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327 396 10965,'0'0'6045,"0"29"-5751,-1 87-115,-3-78 460,3-38-624,1 1 0,0-1 0,0 0 0,0 0 0,-1 1 0,1-1 0,0 0 0,0 0 0,0 0 0,-1 0 0,1 1 0,0-1-1,0 0 1,-1 0 0,1 0 0,0 0 0,0 0 0,-1 0 0,1 0 0,0 0 0,0 0 0,-1 0 0,1 0 0,0 0 0,-1 0 0,1 0 0,0 0 0,0 0 0,-1 0 0,1 0 0,0 0 0,0 0 0,-1 0 0,1 0 0,0 0 0,0-1 0,-1 1 0,1 0 0,0 0 0,-7-2 179,6 2-182,-1-1 0,1 1 1,0 0-1,-1-1 0,1 1 0,0-1 0,-1 0 0,1 1 0,0-1 0,0 0 0,0 0 0,0 0 0,0 0 0,0 0 0,0 0 0,0 0 0,0 0 0,0 0 0,0 0 1,0-1-1,0-1 0,-16-35 81,11 21-78,3 12-2,-32-59 21,34 62 63,-1-1 0,0 0 0,0 1-1,0-1 1,0 1 0,-1 0 0,1 0 0,-1 0 0,1 0 0,-1 0 0,0 0 0,0 1 0,0-1-1,0 1 1,0 0 0,0 0 0,0 0 0,0 0 0,-4 0 0,1 1-63,1 0 0,0 0 0,0 1 0,0 0 0,0 0 0,0 0 0,0 0 1,0 1-1,0 0 0,1 0 0,-1 0 0,0 1 0,1 0 0,-7 5 0,4-2-15,1 1 0,0 0 0,0 0-1,0 1 1,1 0 0,0 0 0,-5 12-1,4-4 15,0 0 0,1 0 0,1 0 0,0 0 0,1 1 0,1-1 0,1 1 0,0 0 0,1 0 0,4 29 0,-3-44-27,-1 1 0,1-1 1,0 1-1,0-1 0,0 1 0,0-1 0,1 0 0,-1 1 0,1-1 0,-1 0 0,1 0 1,0 0-1,0 0 0,-1-1 0,1 1 0,1 0 0,-1-1 0,0 1 0,0-1 0,1 0 1,-1 0-1,0 0 0,1 0 0,-1 0 0,1 0 0,0-1 0,4 1 0,-2 0-3,1 0 0,0 0-1,0-1 1,0 0 0,0 0-1,0-1 1,0 1-1,0-1 1,0-1 0,0 1-1,11-5 1,-7-1-40,0 1 1,0-2-1,0 1 1,-1-1-1,-1-1 0,1 1 1,-1-2-1,12-17 0,1-5-307,27-53-1,-25 33 67,-3-1 0,19-72 0,-24 69 558,3 1-1,28-59 1,-34 92-63,-8 17-98,-1 0 1,0 0-1,-1 0 1,1 0-1,-1-1 1,0 1-1,-1-1 1,1 1-1,0-9 0,-2 13 215,-12 9-502,2 3 172,1 0 0,1 1 0,0 0 1,1 1-1,0 0 0,0 0 0,2 0 0,0 1 1,-6 24-1,1 8 131,-9 80 0,8 32 275,12 200-1,-1-344-376,2 1 0,0-1 0,6 24 0,-8-36-54,1 1 1,-1-1 0,1 0-1,0 1 1,0-1 0,0 0-1,0 1 1,0-1 0,0 0-1,1 0 1,-1 0-1,1 0 1,-1 0 0,1 0-1,0-1 1,0 1 0,0 0-1,0-1 1,0 0-1,0 1 1,0-1 0,1 0-1,-1 0 1,0 0 0,1 0-1,-1-1 1,0 1 0,4 0-1,-5-2-43,1 1-1,-1-1 1,0 1-1,1-1 1,-1 0-1,0 0 0,0 0 1,1 0-1,-1 0 1,0 0-1,0 0 1,0 0-1,0 0 1,0 0-1,0 0 1,-1-1-1,1 1 1,0 0-1,-1-1 1,1 1-1,-1-1 0,1 1 1,-1 0-1,0-1 1,1 1-1,-1-1 1,0 1-1,0-1 1,0-1-1,3-60-3729,-3 49 1715,1-66-10679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44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92 210 4210,'0'0'6064,"26"-34"-5514,83-103-289,-106 133-246,0 0-1,1 0 1,0 1-1,0 0 1,-1 0-1,2 0 1,-1 0-1,0 0 1,1 1-1,6-3 1,-9 5 3,1-1 0,-1 1 0,1 0 0,-1 0 0,1 0 0,-1 0 0,1 0 0,-1 0 0,1 1 0,-1-1 0,4 2 0,6 1 70,-2-1-66,1 1 0,-1 0-1,1 1 1,-1 0 0,0 0-1,-1 1 1,1 1 0,-1 0-1,0 0 1,14 13 0,-18-15-1,1 1 0,-1 1 0,0-1 0,0 1 0,-1 0 0,0 0-1,0 0 1,0 0 0,0 1 0,-1-1 0,0 1 0,-1 0 0,0 0 0,0 0 0,0 1 0,1 12 0,-4-16 14,0 0 0,0 0 0,0 0 0,0 0 0,0 0 0,-1-1 0,1 1-1,-1-1 1,0 1 0,0-1 0,-1 1 0,1-1 0,-1 0 0,0 0 0,1 0 0,-1-1 0,0 1-1,-1-1 1,-4 4 0,-13 7 258,0-1-1,-26 12 1,14-9 23,-18 10 44,35-19-285,1 1 0,0 0 1,1 1-1,-25 18 0,35-19-247</inkml:trace>
  <inkml:trace contextRef="#ctx0" brushRef="#br0" timeOffset="1">436 80 1409,'0'0'3647,"-43"32"-2879,-135 102-200,114-81 27,44-25-132,14-17-427,8-10 20,1-1 1,-1 0-1,0 0 0,0 0 0,1 0 0,-1 0 1,0 0-1,0 0 0,1-1 0,-1 0 0,0 1 1,0-1-1,3-1 0,39-21 85,-2-2 0,0-1 0,-2-2 0,-1-2 0,47-46 0,-81 71-203,-1 1 71,1 1 0,-1-1 0,0 0 0,0 0 1,0-1-1,-1 1 0,0-1 0,0 0 0,0 0 0,0 0 0,0 0 1,-1 0-1,0-1 0,0 1 0,-1 0 0,2-11 0,-9 12 1173,-10 4-1106,1 1 1,0 1-1,0 0 0,0 1 1,0 0-1,1 2 0,-1-1 1,1 2-1,0 0 0,0 1 1,1 0-1,0 1 0,0 0 1,-11 11-1,-27 21 615,-86 90 0,129-122-641,-6 6 31,1-1 1,1 2 0,0 0 0,-16 26-1,28-41-83,-1 0-1,1 1 1,0-1-1,0 0 1,-1 0-1,1 1 1,0-1-1,0 0 1,0 0-1,0 1 1,0-1-1,-1 0 1,1 0-1,0 1 1,0-1-1,0 0 1,0 1-1,0-1 1,0 0-1,0 1 1,0-1-1,0 0 1,0 1-1,0-1 1,0 0-1,0 0 1,0 1-1,0-1 1,0 0-1,0 1 0,1-1 1,-1 0-1,0 0 1,0 1-1,0-1 1,0 0-1,1 0 1,-1 1-1,0-1 1,0 0-1,0 0 1,1 1-1,15-4 77,-1-3 7,0 0 0,-1-1 0,0-1 0,-1-1 0,0 1 0,0-2 0,-1 0 0,13-13 0,90-104-118,-103 111 14,-8 15-531,-8 13 44,-21 27 731,-54 65 0,48-66 100,-49 77-1,79-112-313,-1 0-1,0 0 1,1 0-1,0 0 1,0 0-1,0 0 1,0 0-1,0 1 1,0-1 0,1 4-1,5-5-25,0-2 31,0-1 0,0 0 0,0 0 0,0 0 0,0-1 0,-1 1 0,1-1 0,0 0 0,-1-1 0,1 1 0,-1-1 0,5-3 0,53-48 307,-51 43-270,0 0 1,1 1-1,0 0 1,1 1-1,18-11 0,-30 20-62,-1 0-1,1 0 0,-1 0 0,1 0 0,-1 0 1,1 0-1,-1 0 0,1 0 0,-1 0 0,1 0 0,-1 1 1,1-1-1,-1 0 0,1 0 0,-1 0 0,0 1 0,1-1 1,-1 0-1,1 0 0,-1 1 0,0-1 0,1 0 0,-1 1 1,1-1-1,-1 1 0,0-1 0,0 0 0,1 1 1,-1-1-1,0 1 0,0-1 0,1 1 0,-1-1 0,0 1 1,0-1-1,0 1 0,0-1 0,0 1 0,0-1 0,0 1 1,0-1-1,0 1 0,0-1 0,0 1 0,0-1 1,0 1-1,0-1 0,0 0 0,-1 1 0,1-1 0,0 1 1,0-1-1,-1 1 0,1 2-85,-1 22 71,-1 0 1,-1 0-1,-2 0 0,0 0 1,-12 31-1,-54 118-1547,48-121-1308,13-26-6201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46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29 3185,'0'0'15496,"-46"-19"-15336,95 16 320,11-4 64,17 7-528,8 0-16,-5 0-736,-2 0-897,-15 19-1200,-14 10-1217,-24 5-3281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47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4994,'0'0'12374,"190"-19"-12374,-113 10-96,4 2-96,0-2-2850,-8-7-1151,-6-9-2194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47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61 1985,'0'0'10583,"4"-10"-8384,13-40 1392,-33 62-3343,-2 10-236,1 1 1,1 0 0,2 1-1,0 1 1,-16 40-1,12-17 6,2 0-1,-13 64 1,21-69 37,2 1-1,2 0 1,1-1 0,3 1-1,6 54 1,-5-90-52,0 1 0,1-1 0,0 0 0,1 1 0,-1-1 0,2 0 0,-1 0 0,1-1 0,0 1 0,1-1 0,0 0 0,0 0 0,1 0 0,-1-1 0,1 1 0,1-1 0,-1-1 0,14 10 0,-10-10 6,-1 0 1,1-1-1,0 1 0,1-2 1,-1 0-1,0 0 1,1-1-1,0 0 0,0 0 1,0-1-1,-1-1 0,1 0 1,0-1-1,18-2 0,-20 0 29,1 0 0,-1 0-1,0-1 1,0 0 0,0-1-1,-1 0 1,0 0 0,1-1-1,-2 0 1,1 0 0,-1-1-1,0 0 1,0 0 0,-1-1-1,0 1 1,-1-1-1,1-1 1,-1 1 0,5-15-1,1 0-28,-1-1 0,-1-1-1,-2 0 1,0 0 0,-2 0 0,4-36-1,-6 25 7,-2 0-1,-1 0 1,-1 1 0,-2-1-1,-10-43 1,8 59-16,-1 0-1,-1 0 1,0 0 0,-2 1 0,0 0 0,-1 1 0,-1 0-1,-1 1 1,0 0 0,-17-18 0,22 28-6,0 0 1,-1 1-1,0-1 1,0 2 0,0-1-1,-1 1 1,0 0-1,0 1 1,0 0-1,0 1 1,-16-5-1,19 7-19,1 0-1,-1 0 0,1 1 1,-1-1-1,1 1 0,-1 0 1,1 1-1,-1-1 0,1 1 1,0 0-1,-1 1 0,1-1 1,0 1-1,0 0 0,0 0 1,0 1-1,0 0 0,0-1 1,1 1-1,-1 1 0,1-1 1,-5 6-1,0 1-471,1 1 1,0 1-1,1 0 0,0 0 1,1 0-1,0 1 0,1 0 1,0 0-1,1 0 0,1 1 1,0 0-1,-1 16 0,1 33-5206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48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4098,'0'0'4511,"1"21"-4401,5 66-49,-6-85-56,0 0-1,1 0 1,-1 0 0,0 0-1,1 0 1,-1 0 0,1 0-1,-1 0 1,1 0 0,0-1-1,0 1 1,0 0 0,0-1-1,0 1 1,0 0 0,0-1-1,1 1 1,-1-1 0,0 0-1,3 3 1,-2-4 71,-1 1-1,1-1 1,0 0 0,-1 1-1,1-1 1,-1 0-1,1 0 1,0 0 0,-1 0-1,1 0 1,-1-1 0,1 1-1,0 0 1,-1-1 0,1 1-1,-1-1 1,1 1-1,2-2 1,2-2 302,1 0 0,-1 0 0,0-1 0,-1 0 0,1 0 0,-1 0 0,7-8 0,9-17 1019,22-42 0,-37 61-1134,-1 1 1,-1-1-1,0 1 1,0-1-1,-1 0 1,0-1-1,-1 1 1,1-16-1,-4 26-250,0 0-1,0 1 0,-1 0 0,1-1 0,0 1 0,-1 0 0,1 0 1,0-1-1,-1 1 0,1 0 0,-1 0 0,1 1 0,0-1 0,-1 0 0,-1 1 1,2-1 1,-8 2-38,1 0 1,0 0-1,-1 1 1,1 0-1,0 1 1,0 0-1,1 0 1,-1 0 0,1 1-1,0 0 1,0 1-1,-10 10 1,9-8-525,0 0 1,1 0 0,1 1-1,-1 0 1,1 0-1,0 1 1,1-1 0,1 1-1,-8 21 1,9-1-4623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48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25 118 4210,'0'0'9858,"18"-20"-8252,54-58-283,-53 59 963,-23 44-2344,-11 15 182,-24 43 1,27-62-41,1 0 0,1 0 0,1 1 0,2 0 0,0 1 0,1 0 0,1 0 0,-4 42 1,9-64-79,0 0 1,1 0-1,-1 0 1,0 0-1,0-1 1,1 1-1,-1 0 1,1 0-1,-1-1 1,1 1-1,-1 0 1,1 0-1,-1-1 1,1 1-1,-1 0 1,1-1-1,0 1 1,-1-1-1,1 1 1,0-1-1,0 1 1,-1-1-1,1 0 1,0 1-1,0-1 1,0 0-1,0 1 1,-1-1-1,1 0 1,0 0-1,0 0 1,1 0-1,37 1 82,-27-2-33,29 1 141,1 2 1,70 12-1,-97-11-208,0 1 0,0 0 0,-1 1 0,0 1 0,0 0 0,0 1 0,-1 0 0,1 1-1,-2 0 1,22 19 0,-31-24 2,-1-1 0,0 1 0,1-1 0,-1 1 0,0 0 1,0 0-1,0 0 0,-1 0 0,1 0 0,-1 0 0,1 1 0,-1-1 0,0 0 0,-1 1 0,1-1 0,0 1 0,-1-1 0,0 1 0,0-1 0,0 1 0,0-1 0,-1 1 0,1-1 0,-1 1 0,-1 3 0,0-1 4,0-1 0,-1 0 0,0 0 0,0 0 0,0 0 0,0 0 0,-1-1 0,0 1 0,0-1 0,0 0 0,-1 0 0,1-1 0,-1 1 0,-5 2 0,-4 2 42,-1 0 0,0-1 0,0-1 0,-1 0 0,1-1 1,-1-1-1,0 0 0,-1-1 0,1-1 0,-31 0 0,45-2-125,0 0-1,0 0 1,0-1-1,0 1 1,0 0-1,0-1 1,0 1-1,0-1 1,0 0-1,0 0 1,1 0-1,-1 0 1,0 0-1,0 0 1,1 0-1,-1-1 1,1 1-1,-1 0 1,1-1-1,-1 1 1,1-1 0,0 0-1,0 1 1,0-1-1,0 0 1,0 0-1,0 0 1,0 0-1,0-2 1,-2-7-1166,1 1 1,1-1-1,-1 1 1,1-18-1,1 22 555,0-53-8654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48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9845,'0'0'11477,"81"-6"-11061,-21-1-320,10 4 288,4 0-384,10 0-192,4 0-1169,7-10-2800,3-3-6772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49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0 297 12550,'0'0'9020,"20"-2"-8812,66-4-67,168 10 1,-82 3-3173,-172-7 2980,1 0 0,0 0 1,-1-1-1,1 1 0,0 0 0,-1-1 0,1 1 0,-1-1 1,1 1-1,-1-1 0,1 1 0,-1-1 0,1 1 1,-1-1-1,1 1 0,-1-1 0,0 1 0,1-1 0,-1 0 1,0 1-1,1-1 0,-1 0 0,0 1 0,0-1 0,0 0 1,0 1-1,1-1 0,-1 0 0,0 0 0,0 1 1,0-1-1,-1 0 0,1 1 0,0-1 0,0 0 0,0 1 1,0-1-1,-1 0 0,1 1 0,0-1 0,-1 0 0,1 1 1,0-1-1,-1 0 0,-16-32-1397,2 18 596,0 2 0,-35-24 0,34 26 614,1 0 0,0-1 0,-24-25 0,35 32 791,0 0 0,0-1 0,0 1 0,1-1 0,0 0 0,0 0 0,0-1 0,1 1 0,0 0-1,0-1 1,1 0 0,0 1 0,0-1 0,0-13 360,1 51-915,-11 295 119,1 3 177,9-276-420,2 56-425,0-99 44,1 0 1,-1-1-1,2 1 1,-1-1 0,1 0-1,1 0 1,0 0 0,8 14-1,22 20-6608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0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5 115 976,'0'0'12291,"0"-12"-10439,-1 4-1622,0-2 617,0 1 0,0-1 1,1 0-1,0 0 0,1 1 1,0-1-1,4-15 0,-5 25-835,0 0-1,1-1 0,-1 1 1,0 0-1,0 0 0,1 0 1,-1 0-1,0 0 0,1 0 1,-1 0-1,0 0 0,0 0 1,1 0-1,-1 0 0,0 0 0,1 0 1,-1 0-1,0 0 0,1 0 1,-1 0-1,0 0 0,0 0 1,1 0-1,-1 0 0,0 0 1,1 1-1,-1-1 0,0 0 1,0 0-1,1 0 0,-1 0 0,0 1 1,0-1-1,0 0 0,1 0 1,-1 1-1,0-1 0,0 0 1,0 0-1,0 1 0,0-1 1,1 0-1,-1 1 0,0-1 1,0 0-1,0 0 0,0 1 0,0-1 1,0 1-1,8 35-42,-2 1-1,-1-1 1,-2 1 0,-2 50 0,0-59 27,0 28-1,-3 519 109,-6-509 215,2-26-2924,4-11-5728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0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0 165 8420,'0'0'9866,"19"-26"-9605,5-8-178,35-40 0,-56 71-76,0 0 1,0 1 0,0-1 0,0 1-1,0 0 1,0 0 0,1 0 0,-1 0-1,1 0 1,0 1 0,-1-1 0,1 1-1,0 0 1,0 0 0,0 1 0,0-1-1,0 1 1,0 0 0,0 0 0,0 0-1,0 1 1,5 0 0,7 1 40,-12-2-51,-1 0-1,1 0 0,-1 1 1,1 0-1,-1-1 0,0 1 1,1 0-1,-1 1 0,0-1 1,0 1-1,0-1 0,0 1 1,0 0-1,0 0 0,0 0 1,-1 1-1,1-1 0,-1 0 1,1 1-1,-1 0 0,0 0 1,0-1-1,0 1 0,-1 0 1,1 1-1,-1-1 0,0 0 1,2 7-1,1 6-31,-1 0 0,-1 0 0,0 0 0,-2 31 0,0-38 58,-1 1 9,0 0 0,-1-1 0,0 1 1,-1-1-1,0 0 0,0 0 0,-1 0 1,-1 0-1,1 0 0,-1-1 0,-1 0 1,1 0-1,-1-1 0,-1 1 0,1-1 1,-9 6-1,-1 2-107,-1 0 0,-1-2 0,-1 0 0,1-1 0,-2-1 0,-20 9 1,10-10-2114,12-8-2230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14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9764,'0'0'0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1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494 53 4562,'0'0'11360,"2"-9"-10405,0-27-581,-2 36-371,0 0-1,0-1 1,0 1 0,0 0 0,0-1 0,0 1 0,0 0 0,-1-1 0,1 1 0,0 0 0,0-1 0,0 1 0,0 0 0,0 0 0,-1-1 0,1 1 0,0 0 0,0 0 0,-1-1 0,1 1 0,0 0 0,0 0-1,-1-1 1,1 1 0,0 0 0,-1 0 0,1 0 0,0 0 0,-1 0 0,1-1 0,0 1 0,-1 0 0,1 0 0,0 0 0,-1 0 0,1 0 0,0 0 0,-1 0 0,1 0 0,0 0 0,-1 0 0,1 1 0,0-1-1,-1 0 1,1 0 0,0 0 0,-1 0 0,1 0 0,0 1 0,-1-1 0,1 0 0,0 0 0,0 0 0,-1 1 0,1-1 0,-15 8 52,1 1 0,0 0 0,1 0 0,-1 2 0,2 0 1,-17 17-1,-67 86 398,91-108-436,-27 37 154,1 1-1,2 2 1,3 0-1,1 2 1,3 1 0,1 1-1,3 1 1,2 0-1,3 1 1,2 1-1,-8 80 1,14-73-84,2-1 0,3 0 1,11 94-1,-9-137-133,1 1 0,1-1 0,0 0 0,2-1 1,-1 1-1,2-1 0,0 0 0,1 0 0,0-1 0,1 0 0,1-1 0,0 0 0,0 0 0,2-1 0,0-1 0,0 0 0,25 18 0,-23-21-490,1-1 0,1 0-1,-1-1 1,1-1 0,0 0 0,0-1-1,0-1 1,1 0 0,-1-1 0,27-1-1,59 0-7610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1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212 101 2945,'0'0'12878,"9"-16"-11397,26-47-315,-26 47 568,-28 28-1376,14-7-305,-16 15 33,1 0 1,1 2 0,0 0 0,2 0-1,1 2 1,1 0 0,1 1 0,1 1-1,-12 33 1,11-22-15,3 0 0,1 1 0,1 0 0,2 0 0,2 1 0,0 52 0,5-81-68,0 0 0,0-1 1,1 1-1,1 0 0,0-1 0,0 1 0,0-1 1,1 0-1,1 0 0,0 0 0,9 17 0,-9-21 13,0 0 0,1-1 0,-1 1 0,1-1 0,0 0 0,0 0-1,1 0 1,-1-1 0,1 1 0,0-2 0,0 1 0,0 0 0,0-1 0,0 0-1,0-1 1,1 1 0,-1-1 0,12 0 0,-7 0-19,1-1 0,0 0 0,0 0 0,-1-2 0,1 1 0,-1-1 0,1-1 0,-1 0 0,0-1 0,0 0-1,0-1 1,-1 0 0,1 0 0,-1-1 0,15-12 0,-10 5-35,0-1-1,-1 0 1,-1-1-1,0 0 0,-2-1 1,1-1-1,-2 0 1,13-28-1,-13 24 36,-1-1-1,0-1 0,-2 1 1,-1-1-1,-1 0 1,-1-1-1,-1 1 1,-1-1-1,-1 0 1,-1 0-1,-5-37 1,3 48 19,0 1 0,-1 0 0,-1-1 1,0 1-1,0 1 0,-1-1 1,-1 1-1,0 0 0,0 0 0,-1 0 1,-1 1-1,1 0 0,-2 1 0,1 0 1,-1 0-1,-1 1 0,0 0 1,0 0-1,0 1 0,-1 1 0,0 0 1,0 0-1,-15-5 0,8 6-37,0 0-1,-1 1 0,0 1 0,0 1 0,1 1 1,-1 0-1,0 1 0,-26 4 0,44-3-81,0-1-1,-1 0 0,1 1 0,0-1 0,0 1 0,0-1 0,0 1 0,0 0 0,0-1 0,0 1 0,0 0 0,0 0 0,0-1 0,0 1 0,1 0 0,-1 0 0,0 0 0,1 0 0,-1 0 0,0 0 1,1 1-1,-1-1 0,1 0 0,0 0 0,-1 2 0,1-2-92,0 0 0,0-1 0,0 1 0,0 0 0,0 0 0,0-1 0,0 1 1,0 0-1,1-1 0,-1 1 0,0 0 0,0 0 0,1-1 0,-1 1 0,1 0 0,-1-1 0,0 1 0,1-1 1,-1 1-1,1-1 0,-1 1 0,1-1 0,0 1 0,-1-1 0,1 1 0,-1-1 0,1 0 0,0 1 0,0-1 1,46 9-8024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1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3073,'0'0'0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2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19 4786,'0'0'7582,"3"-4"-6531,8-10 401,-24 20-689,-43 31-101,36-23-198,2-2-308,-25 14 449,2 3 1,1 1-1,1 2 0,-69 73 0,105-100-568,-1-1-1,1 1 0,0 0 0,1 0 0,-1 1 0,-2 7 0,5-12-29,-1 0-1,1 0 1,-1 1-1,1-1 1,0 0 0,0 0-1,0 1 1,0-1-1,0 0 1,0 1 0,0-1-1,0 0 1,0 1-1,0-1 1,1 0-1,-1 1 1,1-1 0,-1 0-1,1 0 1,-1 0-1,1 0 1,0 1 0,-1-1-1,1 0 1,0 0-1,0 0 1,0 0-1,0 0 1,0-1 0,0 1-1,0 0 1,0 0-1,0-1 1,0 1 0,1 0-1,1 0 1,34 9 171,0-1 0,1-3 0,0 0 0,56 0-1,36 5 105,-98-7-353,3 0-521,-1 2 1,38 11-1,-70-17 418,-1 0 1,0 0 0,0 0-1,0 0 1,0 1 0,0-1-1,0 0 1,0 1 0,0-1-1,0 1 1,0-1 0,-1 1-1,1-1 1,0 1 0,0 0-1,0-1 1,0 1 0,-1 0-1,1 0 1,0-1 0,-1 1-1,1 0 1,-1 0 0,1 0-1,-1 0 1,1 0 0,-1 0-1,0 0 1,1 0 0,-1 0-1,0 0 1,0 0 0,0 0-1,0 2 1,0 13-5776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2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9156,'0'0'8852,"229"-25"-8852,-170 40 0,-2 4-160,-5-6-2241,-6-10-3025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3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32 7908,'0'0'5760,"43"1"-5003,142 8-677,-60 3-803,-99-8 290,-1-2-1,1-1 1,38-2-1,-63 0 432,0 1-1,0 0 0,0 0 1,0-1-1,0 1 1,0 0-1,0-1 0,0 1 1,0-1-1,0 0 1,0 1-1,0-1 0,0 0 1,0 0-1,0 1 0,-1-1 1,1 0-1,0 0 1,-1 0-1,1 0 0,0 0 1,-1 0-1,1 0 1,-1 0-1,0 0 0,1 0 1,-1 0-1,1-2 1,2-34 1022,-3 37-991,-22 17 187,-6 19-93,1 0 0,-30 56 0,8-13 202,2-7 176,-97 144 987,105-164-963,-88 92-1,61-89-233,61-51-264,0-1 1,-1 1 0,1-1-1,-1-1 1,0 1-1,0-1 1,0 0 0,0 0-1,0-1 1,0 0-1,-9 1 1,14-3-13,0 1 0,0 0 0,1-1 1,-1 1-1,0-1 0,0 1 0,1-1 0,-1 0 0,1 1 0,-1-1 0,0 1 0,1-1 1,-1 0-1,1 0 0,-1 1 0,1-1 0,0 0 0,-1 0 0,1 0 0,0 1 1,0-1-1,-1 0 0,1 0 0,0 0 0,0 0 0,0 0 0,0 1 0,0-1 1,0 0-1,1-2 0,0-35 171,0 32-177,0-1 18,1-1 0,0 1-1,1-1 1,-1 1 0,1 0-1,1 0 1,-1 0 0,1 0-1,1 0 1,-1 1 0,1 0-1,0 0 1,1 0 0,-1 1-1,1 0 1,0 0 0,0 0-1,1 1 1,-1 0 0,1 0-1,13-5 1,-3 1 19,1 0-1,0 2 1,0 0 0,1 1-1,0 1 1,-1 1 0,1 1-1,20-1 1,-26 3-50,1 1 1,-1 0-1,1 0 0,-1 1 0,0 1 1,0 1-1,0 0 0,0 0 0,-1 1 1,0 1-1,0 0 0,0 0 0,0 2 1,-1-1-1,-1 1 0,1 1 0,-1 0 0,-1 0 1,1 1-1,-2 0 0,9 13 0,-7-8-170,-2 0 0,0 0 0,0 1 0,4 17 0,-5-16-1930,0 0-1,15 26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3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549 2 12582,'0'0'4762,"1"-2"-4797,-7 5 67,-232 170 3199,-40 30-2137,274-201-1099,-17 20 199,20-22-186,1 1 0,0-1 0,-1 1 0,1 0 0,0-1 0,0 1 1,0 0-1,0-1 0,-1 1 0,1 0 0,0-1 0,0 1 0,0 0 0,0-1 0,0 1 0,1 0 0,-1-1 0,0 1 0,0 0 0,0-1 1,1 1-1,-1-1 0,0 1 0,0 0 0,1-1 0,-1 1 0,1-1 0,-1 1 0,0-1 0,1 1 0,-1-1 0,1 1 0,-1-1 1,1 1-1,0-1 0,-1 0 0,1 1 0,-1-1 0,1 0 0,0 0 0,0 1 0,32 13 198,1-1-1,0-2 1,0-1 0,39 6-1,32 9-2292,-83-19-608,0 2 1,31 14-1,-32-9-5634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3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3282,'0'0'15126,"141"9"-14917,-68-9-65,12 0-288,13 0 47,11 0-2240,3-28-1456,0-10-6788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4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 3 9476,'0'0'5080,"-6"-2"-4955,1 2-99,0 0-1,0 0 0,1 0 0,-1 1 1,0 0-1,0 0 0,1 0 1,-1 0-1,1 1 0,-1 0 0,1 0 1,0 0-1,0 0 0,-1 1 1,2-1-1,-1 1 0,0 0 0,0 0 1,1 1-1,-6 6 0,-12 13 528,-36 51-1,38-47-418,2 1 0,0 1-1,2 0 1,2 2 0,0-1 0,2 2 0,1-1 0,2 1 0,1 1 0,2 0 0,1-1 0,1 1-1,2 1 1,1-1 0,6 38 0,-5-66-126,0 0 0,1 1 0,-1-1 0,1-1 0,0 1 0,1 0 0,-1 0 0,1-1-1,0 1 1,0-1 0,0 0 0,0 0 0,1 0 0,0 0 0,0-1 0,0 0 0,0 1 0,0-1 0,1-1 0,0 1 0,-1-1-1,1 0 1,0 0 0,0 0 0,0 0 0,9 1 0,-6-2 18,-1 0 0,0 0-1,1 0 1,-1-1 0,0 0 0,1-1 0,-1 0 0,0 0-1,1 0 1,-1-1 0,0 0 0,0 0 0,0-1-1,-1 0 1,1 0 0,0-1 0,-1 1 0,11-10-1,1-5 25,0-1 0,-1-1-1,-1-1 1,-1 0 0,14-27-1,54-124 6,-68 134-59,-2 0 0,-1-1 1,-2-1-1,-3 0 0,0 0 1,-3-1-1,-1-74 0,-3 114-1,0-1 0,-1 1 0,1 0-1,-1 0 1,1 0 0,-1 0 0,0 0-1,1 0 1,-1 0 0,0 0 0,0 0-1,1 0 1,-1 0 0,0 0 0,0 1-1,0-1 1,0 0 0,0 1 0,0-1-1,0 1 1,0-1 0,-1 1 0,1-1-1,0 1 1,0 0 0,0-1 0,-1 1-1,1 0 1,0 0 0,0 0 0,0 0-1,-1 0 1,1 0 0,0 0 0,-1 1-1,-50 7-250,33-1 257,1 1 0,0 1 1,0 1-1,1 1 0,0 0 1,1 1-1,1 1 0,0 0 1,0 1-1,2 1 0,-15 18 1,25-28-7,-1 1 1,1-1 0,0 1-1,0 0 1,1 0 0,-1 0-1,2 0 1,-1 0-1,0 1 1,1-1 0,1 0-1,-1 1 1,1-1 0,0 1-1,0-1 1,1 1 0,-1-1-1,2 0 1,-1 1 0,1-1-1,4 11 1,0-4-2,1 0-1,0-1 1,1 0 0,0-1 0,1 1-1,0-2 1,1 1 0,18 15 0,229 166 91,-77-62 54,-169-121-168,0 0 0,-1 0 0,0 1 0,-1 1 0,12 15 0,-19-24 32,-1 0 0,1 0-1,-1 1 1,1-1 0,-1 0 0,0 0 0,0 1 0,0-1-1,0 1 1,-1-1 0,1 1 0,0-1 0,-1 1-1,0-1 1,0 1 0,0 0 0,0-1 0,0 1 0,0-1-1,-1 1 1,1 0 0,-1-1 0,0 0 0,0 1 0,1-1-1,-2 1 1,1-1 0,0 0 0,0 0 0,-1 1-1,1-1 1,-1 0 0,0 0 0,0-1 0,1 1 0,-5 3-1,-3 0 72,1 0 1,-1 0-1,-1-1 0,1 0 0,-1 0 0,1-1 0,-1 0 0,0-1 0,-14 1 0,-13 1-176,-44-2 0,73-1-80,0-2 0,0 1 0,1-1 0,-1 0 1,0-1-1,1 0 0,-1 0 0,-13-6 0,16 5-257,1 0-1,0 1 0,-1-2 1,1 1-1,0 0 1,1-1-1,-1 0 0,1 0 1,-1 0-1,1 0 1,1 0-1,-1-1 0,0 1 1,-1-6-1,-14-48-9901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5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13062,'0'0'5154,"379"44"-5154,-322-44-2369,-8 0-1953,0-13-5122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15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226 497 160,'0'0'11168,"20"-62"-9325,59-191-117,-58 172-678,-19 52 188,-2 10-318,1-33 2732,-11 75-3696,-19 49 80,3 1 1,4 1-1,-14 80 0,-24 238 219,17-95-160,-61 253-138,102-536-147,2-11 40,-1 0-1,1-1 1,0 1 0,-1-1-1,0 1 1,0-1 0,1 0 0,-1 1-1,-1-1 1,1 0 0,-2 4-1,-2-36-10236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5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17 3362,'0'0'12525,"-5"-5"-12402,5 4-122,-1 1-1,0-1 1,1 0-1,-1 0 1,0 0-1,0 1 1,1-1-1,-1 0 1,0 1-1,0-1 1,0 1-1,0-1 1,0 1-1,0-1 1,0 1-1,0 0 1,0-1-1,0 1 1,0 0-1,0 0 1,0 0-1,0 0 1,-1 0 0,1 0-1,0 0 1,0 0-1,0 0 1,0 1-1,0-1 1,0 0-1,0 1 1,0-1-1,0 0 1,-2 2-1,0 1 38,1 0-1,-1 1 0,0-1 1,1 1-1,0-1 1,0 1-1,0 0 0,0 0 1,0 0-1,-1 7 1,-1 3 127,1-1 0,1 0 0,0 1 0,1 0 0,0-1 0,1 1 0,1 0 0,0 0 0,0-1 0,2 1 0,0-1 0,0 0 0,1 1 0,9 17 0,4-6 86,1-1 1,1-1-1,36 34 0,-36-38-135,0 0 0,-2 1-1,0 0 1,-1 2 0,15 26 0,-28-43-92,-1 1-1,0-1 1,1 1 0,-2 0 0,1-1 0,1 11-1,-3-14-14,0 0-1,0-1 0,0 1 0,0 0 1,0-1-1,0 1 0,-1 0 0,1 0 1,-1-1-1,1 1 0,-1 0 0,1-1 1,-1 1-1,0-1 0,0 1 0,0-1 1,0 1-1,0-1 0,0 0 0,0 1 1,0-1-1,-1 0 0,1 0 0,0 0 1,-1 0-1,1 0 0,-4 1 0,-6 3 27,0-1 0,0-1 0,0 0 0,-1-1 0,1 0 1,-17 0-1,-79-1 251,55-3-231,42 3-297,-1-1 0,0-1 0,1 0 1,-1-1-1,1 0 0,-1 0 0,1-1 0,0-1 0,0 1 0,0-2 0,1 1 0,-1-1 0,1-1 0,0 0 0,1 0 0,0-1 1,-1 0-1,2 0 0,-1-1 0,1 0 0,1 0 0,-1-1 0,1 1 0,-7-15 0,-14-42-5272</inkml:trace>
  <inkml:trace contextRef="#ctx0" brushRef="#br0" timeOffset="1">162 49 13238,'0'0'4898,"435"22"-4882,-375-13-16,-7-6-320,-11 1-1457,0-4-1744,0 0-2914,0 0 800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6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74 7363,'0'0'7497,"-1"-1"-7481,1 1-1,-1 0 1,0-1 0,1 1-1,-1 0 1,0-1 0,1 1-1,-1 0 1,0 0 0,1 0-1,-1-1 1,0 1 0,0 0-1,1 0 1,-1 0 0,0 0-1,0 0 1,1 0 0,-1 1-1,0-1 1,1 0 0,-1 0-1,0 0 1,0 1 0,1-1-1,-1 0 1,0 1 0,1-1-1,-1 1 1,0-1 0,-7 9 80,0 0 1,1 1 0,0 0-1,1 0 1,0 0-1,-9 22 1,3-5 241,-12 49 0,17-38-127,1 1-1,2-1 0,2 69 0,2-104-210,0 2 9,0-1 0,0 1 1,1-1-1,-1 0 0,1 1 1,0-1-1,0 0 0,0 0 1,1 1-1,-1-1 0,1 0 1,0 0-1,0-1 0,1 1 1,-1 0-1,1-1 1,0 1-1,0-1 0,0 0 1,0 0-1,0 0 0,1-1 1,-1 1-1,7 3 0,0-2 81,0 0 1,0-1-1,0 0 0,1 0 1,-1-1-1,1-1 0,0 0 0,20 0 1,-27-1-82,-1-1 0,0 0 1,0 0-1,1 0 0,-1 0 1,0 0-1,0 0 0,0-1 1,0 1-1,0-1 0,-1 0 1,1 0-1,0 0 0,-1 0 1,0-1-1,1 1 0,-1-1 1,0 1-1,0-1 0,0 0 1,-1 0-1,1 0 0,-1 0 1,1 0-1,-1 0 0,0 0 1,0 0-1,1-6 0,2-8-152,-1 0 0,0 0-1,-2 0 1,1-23 0,-2 27 45,1-2 75,-1 0 0,-1 0 1,0 0-1,-1 0 1,0 0-1,-1 1 1,-1-1-1,-6-16 1,-8-6 324,-12-29-154,22 17 2691,9 48-2810,-1 0 0,1 0 0,0 0 0,-1 1 0,1-1 0,0 0-1,-1 1 1,1-1 0,0 0 0,0 1 0,0-1 0,0 1 0,0-1 0,-1 1 0,1-1 0,0 1 0,0 0 0,0 0 0,0-1-1,0 1 1,0 0 0,0 0 0,0 0 0,0 0 0,2 0 0,31-1-56,-31 1 70,61 0 43,88 12 0,-129-9-196,1 2 0,-1 0-1,0 2 1,0 0 0,-1 2-1,42 22 1,-60-29 46,-1 1 0,1 0 0,-1 0 0,1 0 0,-1 1 0,0-1 0,-1 1 0,1 0 0,-1 0 0,1 0 0,-1 0 0,0 0 0,-1 0 0,1 0 0,-1 1-1,0-1 1,0 1 0,1 7 0,0 9-71,-1 1-1,-3 38 1,0-15 363,2-45-227,0 1 1,0-1-1,0 1 1,0-1-1,0 0 1,0 1-1,1-1 1,-1 1-1,0-1 1,0 1-1,0-1 1,1 1-1,-1-1 1,0 0 0,1 1-1,-1-1 1,0 0-1,1 1 1,-1-1-1,1 0 1,-1 1-1,0-1 1,1 0-1,-1 0 1,1 1-1,-1-1 1,1 0-1,-1 0 1,1 0-1,-1 0 1,1 0-1,-1 0 1,1 0-1,0 0 1,23-1 276,-16 0-188,1 0-35,0-1 0,0 0-1,-1 0 1,1-1 0,-1-1-1,0 1 1,0-1 0,0-1 0,0 1-1,-1-1 1,0-1 0,0 1-1,0-1 1,0-1 0,-1 1-1,8-11 1,-6 7-38,-1-1 0,0 1-1,0-1 1,-1 0 0,-1-1 0,0 0 0,0 1-1,-1-2 1,-1 1 0,0 0 0,2-20-1,-4 22 46,-1 0-1,1 0 1,-2 0-1,1-1 1,-2 1-1,1 0 1,-1 0-1,-1 1 0,0-1 1,-4-9-1,5 14-50,-1 1 0,0 0 0,0 0 0,0 0 0,-1 0 0,1 0 0,-1 1 0,0 0 0,0-1 0,0 2 0,0-1 0,-1 0 0,1 1 0,-1 0 0,1 0 0,-1 0 0,0 0 0,0 1 0,0 0 0,0 0 0,0 0 0,-7 0 0,-21-1-299,1 2 0,-1 0 0,0 3 0,1 0 0,-62 16 0,-69 33-4363,35 1-2723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6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1409,'1'-1'15436,"19"-1"-14801,561 0 470,-285 4-887,739-36-34,-799 16-97,544-56 203,-759 72-182,6-3 549,-92 4 2,45 4-1291,1 1 0,-1 1 0,-27 10 0,23-7-489,-64 18-3308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7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180 169 4354,'0'0'8633,"2"-7"-7400,8-21 15,-8 22-706,-5 6-534,0 0 1,-1 1-1,1 0 1,0 0-1,0 0 0,0 0 1,0 1-1,0-1 0,1 1 1,-1-1-1,0 1 1,1 0-1,-1 0 0,1 0 1,-1 1-1,-1 2 0,-35 46 13,33-42 5,-8 15 31,0 1 0,2 0 0,1 1 0,1 0 0,1 1 0,1 0 0,2 0 0,1 1 0,1 0 0,1-1-1,1 44 1,2-65-39,0 0 0,0-1 0,0 1 0,1 0 0,0-1-1,0 1 1,1 0 0,0-1 0,0 0 0,4 8 0,-4-10-10,0 0 1,0 0 0,0-1 0,1 1 0,-1-1 0,1 0 0,0 0 0,-1 0 0,1 0 0,0 0 0,0 0 0,1-1 0,-1 0 0,0 1 0,0-1 0,1 0 0,5 0 0,-1 1 33,0-1 0,1 0 0,-1 0 0,0-1 0,0-1 0,1 1-1,-1-1 1,0 0 0,0-1 0,0 0 0,0 0 0,0-1 0,-1 0 0,1 0 0,-1-1 0,0 0 0,0 0 0,8-7 0,-2 0 6,0-2-1,0 0 1,-1 0 0,-1-1 0,0-1 0,-1 0-1,11-21 1,-8 9-21,-1 0-1,-1-1 0,-1 0 1,-2-1-1,-1 0 1,-1 0-1,-1 0 1,-2-1-1,-1 0 1,-1 1-1,-6-53 1,4 75-19,0 1 0,-1-1 1,0 1-1,0 0 0,0 0 1,-1-1-1,0 2 0,0-1 1,0 0-1,-1 0 0,0 1 1,0 0-1,-8-9 0,9 12-50,0-1-1,0 1 1,0 0-1,0 0 0,0 0 1,0 0-1,-1 0 1,1 1-1,0 0 1,-1-1-1,1 1 0,-1 0 1,0 1-1,1-1 1,-1 1-1,0 0 1,1-1-1,-1 2 1,0-1-1,0 0 0,1 1 1,-1-1-1,1 1 1,-1 0-1,1 1 1,-7 2-1,7-2-137,-1 0-1,1 0 1,0 1-1,0-1 0,0 1 1,0 0-1,0 0 1,0 0-1,1 1 1,-1-1-1,1 0 1,0 1-1,0 0 1,1-1-1,-2 5 1,-1 2-1126,1 0 0,0 1 0,1-1 0,-2 21 0,3 19-6500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7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44 624,'0'0'7967,"7"13"-8496,-1-2 492,-2-4 62,0 0 1,0 1-1,-1-1 0,0 1 1,0 0-1,-1 0 0,0 0 1,0 0-1,1 14 0,-3-22 21,0 1-1,0-1 0,0 0 1,0 1-1,0-1 1,0 1-1,0-1 0,0 0 1,0 1-1,1-1 0,-1 0 1,0 1-1,0-1 0,0 0 1,1 1-1,-1-1 0,0 0 1,0 1-1,1-1 0,-1 0 1,0 0-1,1 1 0,-1-1 1,0 0-1,1 0 0,-1 0 1,1 0-1,-1 1 0,0-1 1,1 0-1,-1 0 0,0 0 1,1 0-1,-1 0 1,1 0-1,-1 0 0,0 0 1,1 0-1,-1 0 0,1 0 1,-1 0-1,0 0 0,1-1 1,18-9 3401,-13 0-3198,0 1 1,-1-1-1,0 0 1,0 0-1,-1-1 1,-1 0-1,0 1 1,0-1-1,-1 0 0,0 0 1,0-22-1,-3 33-252,1-1 0,-1 0 0,1 1 0,-1-1 0,1 0 0,-1 1 1,0-1-1,1 1 0,-1-1 0,0 1 0,1-1 0,-1 1 0,0 0 0,0-1 0,0 1 0,1 0 0,-1 0 0,0-1 0,0 1 0,0 0 0,1 0 0,-1 0 0,0 0 0,0 0 0,0 0 0,0 0 0,0 0 0,1 1 0,-1-1 0,-1 0 0,1 1-19,-2-1-180,0 0 0,-1 0 1,1 1-1,0 0 0,0 0 1,0 0-1,0 0 1,0 0-1,0 1 0,0-1 1,0 1-1,0 0 0,0-1 1,1 1-1,-1 1 1,1-1-1,0 0 0,-1 1 1,1-1-1,0 1 0,1-1 1,-1 1-1,0 0 0,1 0 1,-2 4-1,-6 16-6417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8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96,'0'0'5683,"0"-35"-3186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9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95 2145,'0'0'10696,"2"-17"-9200,5-50-845,-8 67-648,1 1-1,0-1 1,-1 0-1,1 0 0,0 1 1,-1-1-1,1 0 1,0 0-1,-1 1 1,1-1-1,-1 0 1,1 0-1,0 0 1,-1 0-1,1 0 0,-1 1 1,1-1-1,-1 0 1,1 0-1,-1 0 1,1 0-1,0 0 1,-1 0-1,1-1 1,-1 1-1,1 0 0,-1 0 1,1 0-1,0 0 1,-1 0-1,1-1 1,-1 1-1,1 0 1,0 0-1,-1-1 1,1 1-1,0 0 0,-1-1 1,1 1-1,0 0 1,-1-1-1,1 1 1,0 0-1,0-1 1,-1 1-1,1-1 0,0 1 1,0 0-1,0-1 1,0 1-1,0-1 1,0 1-1,-1-1 1,1 1-1,0 0 1,0-1-1,0 1 0,0-1 1,1 1-1,-1-1 1,0 1-1,0-1 1,0 0-1,-1 2 12,-43 30 64,2 1 0,-40 40 0,30-26 8,43-38-52,-39 38 35,45-43-65,0 0 1,1 0-1,0 0 0,0 0 0,0 0 1,0 0-1,0 1 0,1-1 1,-1 1-1,1 0 0,0-1 0,0 1 1,-1 7-1,3-10-4,-1 0 0,0 0 0,1-1 0,-1 1 0,1 0 0,-1 0 0,1 0 0,-1-1 0,1 1 0,0 0-1,-1-1 1,1 1 0,0 0 0,0-1 0,-1 1 0,1-1 0,0 1 0,0-1 0,0 0 0,0 1 0,0-1 0,-1 0 0,1 1 0,0-1 0,0 0 0,0 0 0,2 0 0,35 4 103,-28-4-69,36 4 212,1-2-152,0 2 1,0 2-1,-1 2 0,0 3 0,54 18 0,-95-27-66,0 0 0,-1 1 0,1-1-1,0 1 1,-1 0 0,0 1 0,0-1 0,0 1 0,0-1 0,0 1-1,-1 0 1,1 1 0,4 7 0,-7-8-2,1-1 0,-1 1 0,1 0 1,-1-1-1,-1 1 0,1 0 0,0 0 0,-1 0 0,0-1 0,0 1 1,0 0-1,0 0 0,-1 0 0,1 0 0,-1 0 0,0-1 0,0 1 1,0 0-1,-1-1 0,-1 4 0,-2 1 26,-1 0 0,0 0 0,0-1 0,0 0 0,-1 0 0,0-1 0,-1 0 0,1 0 0,-1-1 0,0 1 0,-17 6 0,9-4-203,0-1 0,0-1 1,0 0-1,-1-1 1,-32 5-1,48-10 100,-4 1-423,-1 0 0,1-1 0,0 1 0,0-1 0,0 0 0,-1 0 0,1-1 0,0 0 1,0 0-1,0 0 0,0 0 0,0-1 0,-7-3 0,7 0-710,0 0 0,0 0 0,0 0 0,1-1 0,-5-8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5:59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12950,'0'0'7507,"211"-28"-7507,-144 44 0,3-7-16,4-2-1536,0-7-1858,-8 0-2705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0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8708,'0'0'3311,"31"39"-3068,-13-16-212,36 43 101,-4 2 0,70 126-1,-89-128-16,-2 2 0,-4 1 0,-2 0 0,-4 2 0,-2 1 0,-4 0 0,-3 1-1,-3 0 1,-4 0 0,-2 1 0,-4-1 0,-3 0 0,-3 0 0,-3 0 0,-4-2-1,-24 71 1,-37 52 1119,-154 280 0,213-439-1140,6-14-262,-38 84 571,45-93-1121,1 0 0,1 1 0,-4 21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0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12086,'0'0'8563,"155"-31"-8402,-92 31-322,-10 0-1551,-7 3-1410,-11 13 305,-11-1-2497,-13 1-1314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16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1 309 13366,'0'0'5261,"61"-20"-4717,193-63-178,-150 50 75,6-7-82,-97 35-337,-1 0-1,2 0 0,-1 2 1,0-1-1,1 2 0,0-1 1,16 1-1,-28 6-37,-1 0-1,0 1 1,0-1 0,-1 1-1,1-1 1,-1 0-1,0 1 1,0-1 0,-1 5-1,0-2 45,1 315 959,0-320-981,0-1-1,0 0 1,1 0 0,-1 0-1,0 0 1,0 0-1,0 0 1,1 0 0,-1 0-1,0 0 1,1 0-1,-1 0 1,1 0 0,0 0-1,-1 0 1,1 0 0,0 0-1,-1-1 1,1 1-1,0 0 1,0 0 0,0-1-1,-1 1 1,1 0-1,0-1 1,2 1 0,0 0 8,0 0 1,0 0-1,-1-1 1,1 1-1,0-1 1,0 0 0,1 0-1,-1 0 1,5-1-1,-1 1 6,-1-2 0,0 1 0,0-1 0,0 1 0,-1-2 0,1 1 0,0-1 0,-1 0-1,10-6 1,-5-2-39,-1 0 0,0-1-1,-1 0 1,0 0 0,-1-1 0,-1 0-1,0 0 1,0-1 0,-2 0-1,1 0 1,-2 0 0,3-22-1,0-4-58,-3 0 0,-1 0 0,-5-53 0,3 91 106,0 1 0,-1-1 0,1 1-1,0 0 1,-1-1 0,1 1-1,-1-1 1,1 1 0,-1 0 0,0 0-1,0-1 1,1 1 0,-1 0-1,0 0 1,0 0 0,0 0 0,0 0-1,0 0 1,-1 0 0,1 0-1,0 0 1,0 1 0,-1-1 0,1 0-1,0 1 1,-1-1 0,1 1-1,0-1 1,-1 1 0,1 0 0,-1 0-1,1 0 1,-1 0 0,1 0-1,-1 0 1,1 0 0,-3 0 0,1 1 26,-1-1 1,1 1 0,0-1-1,0 1 1,0 0-1,0 0 1,0 0 0,0 0-1,0 1 1,1-1 0,-1 1-1,0 0 1,1-1 0,-1 1-1,1 1 1,-3 2 0,4-5-55,1 0-1,0 1 1,0-1 0,-1 0 0,1 0 0,0 0 0,0 1 0,0-1-1,0 0 1,-1 0 0,1 1 0,0-1 0,0 0 0,0 1 0,0-1 0,0 0-1,0 0 1,0 1 0,0-1 0,0 0 0,0 1 0,0-1 0,0 0 0,0 1-1,0-1 1,0 0 0,0 0 0,0 1 0,0-1 0,0 0 0,0 1-1,0-1 1,1 0 0,-1 0 0,0 1 0,0-1 0,0 0 0,0 0 0,1 1-1,-1-1 1,0 0 0,0 0 0,1 0 0,-1 1 0,0-1 0,0 0 0,1 0-1,-1 0 1,0 0 0,1 0 0,-1 0 0,0 1 0,20 0 34,-14-1 11,45 2 23,-6-2 22,0 3 1,0 1-1,0 3 1,70 18-1,-108-22-97,1 0 1,-1 0-1,0 0 1,0 1-1,0 0 1,0 1-1,-1 0 1,0 0-1,1 0 1,-2 0-1,1 1 0,-1 0 1,0 0-1,0 1 1,-1-1-1,1 1 1,-2 0-1,1 0 1,4 14-1,-2 2-17,-1-1-1,-1 1 1,-1 0-1,-1 0 1,-1 36-1,-1-53 25,0-1-1,0 0 0,-1 0 1,0 1-1,0-1 0,0 0 0,0 0 1,-1 0-1,0 0 0,0 0 1,0-1-1,-1 1 0,-5 8 1,5-10 8,0 0 0,0-1 0,0 1 1,0-1-1,0 1 0,0-1 0,-1 0 0,1-1 1,-1 1-1,1-1 0,-1 1 0,0-1 1,0 0-1,1 0 0,-1 0 0,0-1 1,0 0-1,-7 0 0,11-1-1,-1 0 0,0 0 0,0 0 0,1-1 1,-1 1-1,1 0 0,-1-1 0,1 1 0,-1 0 0,1-1 0,0 1 0,0 0 0,0-1 0,0 1 0,0-1 0,0 1 0,0 0 0,0-1 0,1-2 0,-1-1-1,0-5-14,1 0-1,0-1 1,0 1 0,1 0-1,1 0 1,0 0 0,0 0-1,0 1 1,2-1 0,5-9 0,3-2-22,1 1 0,1 0 0,22-21 0,13-13-74,57-46 0,-87 82 93,1 2-1,1 1 1,0 1-1,1 0 1,1 2-1,31-12 1,-53 23 17,0 0 0,1 0 0,-1 0 0,0 0 0,1 1 0,-1-1 0,1 1 0,-1-1 0,1 1 0,-1 0 0,1 0 0,-1 0 0,1 0 0,-1 1 0,0-1 0,1 1 0,-1-1 0,1 1 0,-1 0 0,0 0 0,1 0 0,-1 0 0,0 0 0,0 0 0,0 1 0,0-1 1,0 1-1,0 0 0,0-1 0,2 5 0,1 2-9,-1 0 0,-1 1 1,0-1-1,0 1 1,0 0-1,1 18 1,2-2-31,6 50 114,4 12-3217,-6-64-5676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0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3522,'0'0'16007,"126"3"-14742,-28-18-1265,4-1-16,-3 0-1825,-1-9-2737,-7-1-3490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1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79 688,'0'0'14372,"0"-4"-13697,0-13-541,0 13-174,7-24 3712,0 3-3361,-7 24-301,-2 2-267,0 0 226,1-1 1,-1 1-1,0 0 0,1 0 1,-1 0-1,1 0 0,-1 0 1,1 1-1,0-1 0,-1 0 1,1 1-1,-2 1 0,0 1-9,-10 12 48,0 1 0,2 1 0,0 0 0,0 1 0,2-1 0,0 2 0,-9 33 0,2 1 28,-14 94 0,23-104-31,3 2 0,1-1 0,2 0-1,8 68 1,-6-105-11,1-1-1,0 0 0,0 0 1,0 0-1,1 0 0,0 0 1,1-1-1,-1 1 0,1-1 1,1 0-1,-1 0 0,1-1 1,0 1-1,0-1 0,1 0 1,-1 0-1,1-1 0,0 1 1,0-1-1,1-1 1,-1 1-1,11 3 0,-7-4-28,-1 0-1,0 0 1,0-1-1,1-1 1,-1 1-1,1-1 1,0-1-1,-1 0 1,1 0-1,-1-1 0,1 0 1,-1-1-1,1 0 1,-1-1-1,0 0 1,0 0-1,12-6 1,-10 2-31,0 0 0,-1-1 0,1 0 0,-1 0 0,-1-1 0,0-1-1,0 1 1,-1-2 0,0 1 0,0-1 0,-1 0 0,-1-1 0,0 1 0,-1-1 0,0-1 0,0 1 0,3-20 0,-1-2 67,-1-1-1,-2 1 1,-1-1 0,-2 0 0,-5-54-1,2 69 54,-1 0 0,-1 1 0,-1-1 0,0 1 0,-17-36 0,17 43-34,-1 0 1,0 1-1,-1-1 0,-1 2 0,0-1 1,0 1-1,-1 0 0,0 1 1,0 0-1,-12-8 0,17 14-42,1 1-1,-1-1 0,0 1 1,0 0-1,0 0 0,0 0 1,0 0-1,-1 1 0,1 0 1,0 0-1,-1 0 1,1 0-1,-1 1 0,1 0 1,-1-1-1,1 2 0,-1-1 1,1 0-1,-1 1 0,1 0 1,0 0-1,-1 1 1,-5 1-1,5 1-164,0-1-1,-1 1 1,2 0 0,-1 0-1,0 0 1,1 1 0,0-1-1,0 1 1,0 0 0,1 0-1,-1 1 1,1-1 0,0 1 0,1 0-1,-4 8 1,2 1-872,1 1 0,0-1 1,0 1-1,2-1 0,0 26 1,1 14-5321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1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9828,'0'0'5603,"-6"9"-5400,1 3-188,-1 0 0,2 0 0,0 0 0,0 0 0,1 0-1,0 1 1,1 0 0,1-1 0,0 24 0,3-36 112,0 0 0,-1-1 0,1 1 0,0-1 0,0 0 0,0 1-1,-1-1 1,1 0 0,-1 0 0,1 0 0,0 0 0,-1 0 0,0 0 0,1-1 0,1-1-1,-1-3 80,1 0-1,-1-1 1,0 1-1,0-1 0,-1 0 1,0 1-1,0-1 1,0 0-1,-1 0 1,-1-11-1,1 8-159,-1 9-48,0-1 1,0 1 0,-1 0-1,1-1 1,-1 1 0,1 0-1,-1 0 1,1 0 0,-1 0-1,0 0 1,1 1 0,-1-1-1,0 0 1,1 1 0,-1-1 0,0 1-1,0 0 1,0 0 0,0-1-1,1 1 1,-1 0 0,0 0-1,-3 1 1,-25 1-1777,29-2 1483,0 0 0,1 1 1,-1-1-1,0 0 0,0 0 0,1 0 0,-1 1 0,0-1 1,0 0-1,1 1 0,-1-1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2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338 141 7171,'0'0'1003,"0"14"-949,0 64 1640,1-92-731,2-130 2268,-3 141-3202,0 1 0,0-1 1,-1 0-1,1 1 0,-1-1 0,1 0 1,-1 1-1,0-1 0,0 0 0,0 1 1,0-1-1,-1 1 0,1 0 0,-1 0 1,1-1-1,-1 1 0,0 0 0,0 0 1,0 0-1,-4-3 0,1 3 54,1-1 0,-1 1-1,0-1 1,0 1 0,0 1-1,-1-1 1,1 1 0,0 0-1,-1 0 1,-6 0 0,3 0 1,1 1 1,-1 0 0,0 0-1,0 1 1,1 1-1,-1-1 1,0 1-1,1 1 1,0-1-1,-1 1 1,1 1 0,0 0-1,-8 5 1,6 0-70,-1 1 0,2 0 1,-1 0-1,1 1 1,1 0-1,0 1 0,1 0 1,0 0-1,1 1 1,0 0-1,1 0 0,0 0 1,-3 16-1,2 3 32,1 0 0,2 0 0,1 0 0,4 51 1,-2-81-66,0 1 0,0-1 0,0 1 0,1 0 1,-1-1-1,1 1 0,0-1 0,0 1 1,0-1-1,0 1 0,0-1 0,0 1 0,1-1 1,-1 0-1,1 0 0,-1 0 0,1 0 0,0 0 1,0 0-1,0 0 0,0-1 0,0 1 1,0-1-1,1 1 0,-1-1 0,0 0 0,1 0 1,-1 0-1,1 0 0,-1 0 0,1-1 0,0 1 1,-1-1-1,1 0 0,3 1 0,0-1-20,-1 0 1,1-1-1,0 0 0,-1 1 0,1-2 0,-1 1 0,1-1 0,-1 0 1,0 0-1,0 0 0,1-1 0,-1 1 0,-1-1 0,1-1 1,7-6-1,97-107-207,-60 62 988,69-60-1,-105 102-621,-11 10-22,1 0 1,-1 1 0,1-1-1,0 0 1,0 1-1,0 0 1,0 0-1,0 0 1,0 0-1,1 0 1,5-2 333,-6 9-462,2 24 8,-2-1-1,-1 1 1,-3 54 0,-1-20 116,-29 336-22,28-373-74,-8 212-2064,11-233 1791,2 25-1521,-1-29 1575,-1 0-1,1 0 0,-1 0 1,1 0-1,-1 0 1,1 0-1,-1 0 1,1 0-1,0 0 1,0-1-1,-1 1 1,1 0-1,0-1 0,0 1 1,0 0-1,0-1 1,0 1-1,0-1 1,0 1-1,0-1 1,0 0-1,2 1 0,24 1-9543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10 6403,'0'0'8809,"-3"-4"-8254,3 3-552,-1 1 0,1-1 0,-1 1 0,1 0 0,-1-1 0,1 1-1,-1-1 1,1 1 0,-1 0 0,0 0 0,1-1 0,-1 1 0,1 0 0,-1 0-1,0 0 1,1 0 0,-1-1 0,0 1 0,1 0 0,-1 0 0,0 0 0,1 0 0,-1 1-1,1-1 1,-1 0 0,0 0 0,1 0 0,-1 0 0,0 1 0,1-1 0,-1 0 0,1 1-1,-1-1 1,1 0 0,-1 1 0,1-1 0,-1 0 0,1 1 0,-1-1 0,1 1-1,-1-1 1,1 2 0,-28 38 365,-14 58 394,33-68-661,1 0 0,1 0 0,1 1 0,2-1 1,1 1-1,2 0 0,1 0 0,4 32 0,-4-58-96,1 0 0,0 0 0,0 0 1,0-1-1,1 1 0,-1 0 0,1-1 1,0 1-1,1-1 0,-1 1 0,1-1 0,0 0 1,0 0-1,0 0 0,0-1 0,1 1 0,0-1 1,-1 0-1,1 1 0,1-2 0,4 4 0,0-2 34,0 0-1,0-1 0,1 0 0,-1-1 0,1 1 0,0-2 1,-1 0-1,1 0 0,17-1 0,-18-1-15,0 0 0,0-1-1,0 0 1,0-1 0,-1 0 0,1 0-1,-1-1 1,0 0 0,0 0 0,0-1-1,-1 0 1,0 0 0,0-1 0,0 0-1,0 0 1,-1-1 0,0 0-1,-1 0 1,1 0 0,-1-1 0,6-12-1,-1 3-5,-2-1-1,0 0 1,0-1-1,-2 0 1,0 0-1,-2 0 1,0 0-1,3-41 0,-7 42 173,1 3-95,0 0 1,-2-1-1,0 1 0,-4-23 1,4 34-99,0 0 1,-1 0-1,1 0 1,-1 0-1,0 0 1,0 1 0,0-1-1,0 1 1,-1-1-1,1 1 1,-1 0-1,0 0 1,0 0-1,0 0 1,-1 0-1,1 1 1,-1-1 0,1 1-1,-1 0 1,0 0-1,-3-1 1,-15-3-257,1 1 1,0 1 0,-1 1-1,0 1 1,0 1 0,0 1-1,1 1 1,-1 1 0,-34 7-1,29-2-848,0 1-1,-29 13 0,-65 28-5124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4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335 127 1377,'0'0'14356,"-10"-21"-12489,-27-63-429,27 63-598,3 53-417,0-10-525,-135 470 353,57-216-294,56-158-1078,22-38-7053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5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90 8388,'0'0'5304,"42"-16"-4870,136-47-217,-172 61-193,1 0 0,-1 0 0,1 1 1,0-1-1,0 2 0,0-1 0,0 1 1,0 0-1,0 0 0,0 1 0,12 2 1,-16-2-23,1 1 0,-1-1 0,0 1 0,0-1 0,0 1 0,0 0 0,0 0 0,0 0 0,0 1 0,-1-1 0,1 1-1,-1-1 1,0 1 0,0 0 0,0 0 0,2 4 0,1 5 28,-1 0 0,-1 0-1,0 0 1,-1 0-1,0 0 1,0 1-1,-2-1 1,0 19 0,0-30-21,-1 10 47,-1 0 1,0 0-1,-1 0 0,0 0 1,0-1-1,-1 0 1,-1 0-1,0 0 0,0 0 1,-1-1-1,0 1 0,0-2 1,-1 1-1,0-1 1,-16 14-1,-5 3 79,-1 0 1,-1-2-1,-43 25 0,66-44-129,-2 2-4,0 0-1,-1 0 0,1-1 0,-1 0 1,-1-1-1,1 0 0,-1 0 0,1-1 1,-23 3-1,33-6-43,-1 0 1,1-1-1,0 1 0,-1 0 1,1 0-1,-1 0 1,1-1-1,-1 1 1,1 0-1,-1 0 0,1-1 1,0 1-1,-1 0 1,1-1-1,-1 1 0,1-1 1,0 1-1,0 0 1,-1-1-1,1 1 0,0-1 1,0 1-1,-1-1 1,1 1-1,0-1 1,0 1-1,0-1 0,0 1 1,0-1-1,0 1 1,0-1-1,0 1 0,0-1 1,0 1-1,0-1 1,0 1-1,0-1 0,0 1 1,0-1-1,0 1 1,1-1-1,-1 1 1,0-1-1,0 1 0,1 0 1,-1-1-1,0 1 1,1-1-1,-1 1 0,1-1 1,16-27-2459,32-18-3585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5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39 7203,'0'0'8564,"4"-6"-8012,12-20 166,-12 20 629,-9 7-1319,0 0-1,-1 0 1,1 1-1,0 0 0,0 0 1,0 0-1,0 0 1,0 1-1,1 0 0,-1 0 1,1 0-1,-1 1 1,1-1-1,0 1 0,1 0 1,-5 5-1,1-2 38,-28 31 129,1 2 0,1 1 0,3 2 0,-49 91 0,47-70-27,4 1 0,2 2 0,-18 77 0,32-99-96,1 0-1,3 1 1,2 0-1,2 1 1,3-1-1,6 82 1,-3-116-55,0 0 0,1 0 0,1-1 0,0 0 0,0 0 0,1 0 0,1 0 0,0-1 0,0 1 0,1-2 0,0 1 0,1-1 0,0 0 0,0 0 0,1-1 0,0-1 0,1 1 0,0-1 0,0-1 0,0 0 0,1 0 0,0-1 0,0 0 0,19 5 0,-6-3-342,0-1-1,1-1 1,-1-1 0,43 1 0,-35-5-1089,-1-1 0,1-1 0,34-8 0,-25 0-3366,50-20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6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396 148 2305,'0'0'9276,"-2"-6"-8080,1 4-1118,0 0 0,0 0 0,-1 0 0,1 1 0,-1-1 0,1 0 0,-1 1 0,1-1 0,-1 1 0,0-1 0,0 1 1,0 0-1,0 0 0,0-1 0,0 1 0,0 1 0,0-1 0,0 0 0,0 1 0,-4-1 0,1 0 13,-1 0-1,1 0 1,-1 1-1,1 0 1,-1 0 0,1 1-1,-1 0 1,1 0-1,-10 3 1,4 0 42,0 1-1,0 1 1,0 0 0,0 1 0,1 0 0,0 0-1,0 1 1,-15 17 0,7-6 66,2 1 1,0 0-1,-17 30 1,20-25-126,1 1 0,1 0 0,1 1-1,2 0 1,0 1 0,2-1 0,1 1 0,1 0 0,2 1 0,2 50 0,-1-72-64,2 1 0,-1 0 0,1-1 0,0 1 0,0-1 0,1 0 0,0 1 0,1-1-1,-1 0 1,1 0 0,1 0 0,-1-1 0,1 1 0,1-1 0,-1 0 0,1 0 0,0 0 0,0 0 0,0-1-1,1 0 1,0 0 0,0-1 0,0 0 0,1 0 0,-1 0 0,1-1 0,8 3 0,-1 0 16,0-1 1,1-1-1,0 0 1,0-2-1,0 1 1,0-2 0,0 0-1,17-1 1,-22 0 6,0-1 1,0 0-1,0-1 0,-1 0 1,1 0-1,-1-1 1,1-1-1,-1 1 1,0-1-1,0-1 0,-1 0 1,1 0-1,10-9 1,-4-1-36,-1 1-1,0-2 1,-2 0 0,1 0 0,-2-1 0,-1-1 0,0 0-1,-1 0 1,0-1 0,5-22 0,-4 8-34,-2-1 1,-2 0-1,-1-1 1,-1 1-1,-2-43 0,-2 60 48,-1 0 0,0 1 0,-2-1 0,0 0-1,-1 1 1,0-1 0,-2 1 0,0 0 0,-11-21-1,11 26 52,-1 0 0,-1 0-1,1 1 1,-2-1 0,1 2-1,-1-1 1,-1 2 0,0-1-1,0 1 1,-1 1-1,0-1 1,0 2 0,-13-6-1,14 7-17,-1 1-1,-1 0 1,1 1-1,0 0 1,-1 0-1,0 1 1,1 1 0,-1 0-1,0 1 1,0 0-1,0 1 1,0 0-1,1 1 1,-1 0-1,1 1 1,-1 0-1,1 1 1,0 0-1,0 1 1,1 0-1,-1 1 1,1 0-1,0 0 1,-10 9-1,10-6-150,0 1 0,1-1 0,0 2 0,0-1 0,1 1 0,0 0 0,1 1 0,1 0 0,-1 0 1,2 0-1,0 1 0,0 0 0,1 0 0,1 0 0,0 0 0,1 1 0,1-1 0,0 1 0,0-1 0,3 23 0,-2-31-170,1 0 1,0 0-1,0 0 0,0 0 1,0 0-1,1 0 0,0 0 0,0 0 1,0 0-1,1-1 0,-1 1 1,1-1-1,0 0 0,1 0 1,-1 0-1,1 0 0,0 0 1,0-1-1,0 1 0,0-1 1,0 0-1,1-1 0,6 4 1,63 20-6873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6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 1 6451,'0'0'5520,"0"11"-4880,0-4-484,-1 1 1,1-1-1,-1 0 0,-1 1 1,0-1-1,0 0 0,0 0 1,-1 0-1,0 0 0,0-1 0,-1 1 1,0-1-1,0 0 0,0 0 1,-1 0-1,-10 10 0,-37 28 845,-1-1 0,-3-3 0,-97 53 0,-43 30 83,194-122-1046,-35 31 292,36-32-327,0 1 0,0 0 1,1-1-1,-1 1 1,0 0-1,0 0 0,1 0 1,-1 0-1,0-1 1,1 1-1,-1 0 0,1 0 1,-1 0-1,1 0 1,0 0-1,-1 1 0,1-1 1,0 0-1,0 0 1,0 0-1,-1 0 1,1 0-1,0 0 0,1 0 1,-1 0-1,0 1 1,0-1-1,0 0 0,1 0 1,-1 0-1,0 0 1,1 0-1,-1 0 0,1 0 1,-1 0-1,2 1 1,4 2 37,0 0-1,0-1 1,0 0 0,0 0 0,0-1 0,1 0 0,-1 0 0,12 2 0,5 1 33,137 37 146,-67-20-1957,139 53 0,-190-54-1222,-21-4-1203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17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222 498 2961,'0'0'9141,"6"2"-7103,0 0-1342,-1 0 0,1-1 0,0 1 0,0-1 0,0-1 0,9 1 0,-12-1-586,-1 0 1,0 0-1,1 0 0,-1-1 1,0 1-1,0-1 0,1 0 1,-1 1-1,0-1 1,0 0-1,0-1 0,0 1 1,0 0-1,0 0 0,0-1 1,0 1-1,0-1 0,-1 0 1,1 1-1,-1-1 0,1 0 1,-1 0-1,2-2 1,1-6-48,-1 0-1,1 0 1,-2-1 0,1 1 0,-2-1 0,1 1 0,-1-1 0,-1 0 0,0 1 0,-2-12 0,2-5-38,-1 25-18,-1 1 0,1 1 1,-1-1-1,1 0 0,-1 0 0,1 0 0,-1 1 0,0-1 0,1 1 0,-1 0 1,0-1-1,0 1 0,1 0 0,-1 0 0,0 0 0,1 0 0,-1 0 0,-3 1 1,-38 1 30,35 0-39,1 1 1,0-1 0,1 1 0,-1 1-1,0-1 1,1 1 0,0 0-1,0 1 1,0-1 0,0 1 0,1 0-1,0 1 1,-9 11 0,-8 11-1,-27 47 1,44-66-6,4-7 4,-20 33 11,-22 50-1,37-70 1,0-1 0,2 1 0,0 1-1,0-1 1,2 1 0,0-1 0,0 20-1,4-34-4,1-1 0,-1 1 0,1-1 0,-1 0 0,1 0 0,-1-1 0,1 1 0,-1 0 0,5-2 0,9-6-83,1 0-1,-2-1 1,1 0 0,-2-1-1,1-1 1,-1-1-1,15-16 1,23-17-49,-35 32 160,50-35-71,-61 45 115,0-1 0,1 1 0,-1 1 0,0-1 0,1 1 0,-1 0 0,1 1 0,0 0 0,13-1 0,-19 2-70,-1 0 1,1 0 0,0 0 0,0 1 0,-1-1-1,1 0 1,0 1 0,-1-1 0,1 0-1,0 1 1,-1-1 0,1 1 0,-1-1 0,1 1-1,-1-1 1,1 1 0,-1-1 0,1 1-1,-1 0 1,0-1 0,1 1 0,-1 0 0,0-1-1,1 1 1,-1 0 0,0-1 0,0 2-1,6 25 25,-5-17-27,3 11 65,-3-8-38,2 0 1,0 0 0,0 0-1,10 21 1,-12-31-19,1 1 1,0-1-1,0 0 0,0 0 1,0 0-1,1 0 0,-1-1 1,1 1-1,-1-1 0,1 1 1,0-1-1,0 0 0,0 0 0,1 0 1,-1-1-1,0 1 0,1-1 1,-1 0-1,1 0 0,-1 0 1,1 0-1,3 0 0,-2 0-2,0-1-1,1 1 1,-1-1-1,0-1 1,0 1-1,0-1 1,0 1-1,0-1 1,-1-1-1,1 1 0,0-1 1,0 0-1,-1 0 1,1 0-1,-1 0 1,8-7-1,-2 1-32,-2-1 0,1 0 0,-1-1 0,-1 0 0,12-20 0,17-36-296,-3-1 1,46-140-1,27-58 2167,-105 263-1319,-5 4-227,-13 13-157,-20 29-164,24-20 13,0 1 1,2 1-1,1 0 1,1 0-1,1 1 1,1 0-1,-6 47 1,6 15 58,3 92 1,4-160-30,0-20-26,0 1-1,0 0 0,0-1 1,0 1-1,1 0 0,-1 0 0,1-1 1,-1 1-1,1-1 0,0 1 1,-1 0-1,1-1 0,0 1 1,0-1-1,0 0 0,0 1 1,0-1-1,1 0 0,-1 0 0,0 1 1,0-1-1,1 0 0,-1 0 1,1-1-1,-1 1 0,1 0 1,-1 0-1,1-1 0,0 1 1,-1-1-1,1 1 0,0-1 0,-1 0 1,1 1-1,0-1 0,0 0 1,-1 0-1,1-1 0,0 1 1,-1 0-1,4-1 0,2 0 1,-1 0-1,1-1 1,-1 1-1,0-1 1,1-1-1,-1 1 0,0-1 1,-1 0-1,1 0 1,8-7-1,25-30-86,-2-2-1,-1-1 1,-3-2-1,34-58 1,-62 95 98,46-75 31,79-173 1,-124 230-48,-6 25 5,0 1 0,0-1-1,0 1 1,-1 0 0,1-1 0,0 1-1,0 0 1,0-1 0,-1 1 0,1 0-1,0-1 1,0 1 0,-1 0 0,1-1-1,0 1 1,0 0 0,-1 0-1,1-1 1,0 1 0,-1 0 0,1 0-1,0 0 1,-1 0 0,1-1 0,-1 1-1,1 0 1,0 0 0,-1 0 0,1 0-1,-1 0 1,1 0 0,0 0 0,-1 0-1,-3 1-4,1 0 0,0 0 0,0 0 0,0 0 0,0 0 0,0 1-1,0 0 1,1-1 0,-1 1 0,0 0 0,1 0 0,-3 3 0,-7 8 1,1 0 0,0 1 0,1 0 1,1 1-1,0 0 0,1 0 0,1 1 0,0 0 1,1 0-1,1 0 0,0 1 0,-4 30 0,1 16 16,3 1-1,4 68 0,1-96-21,0-30 11,0-1-1,0 0 1,0 0 0,1 0-1,-1 0 1,2 0 0,-1-1 0,0 1-1,3 5 1,-3-8-1,1 0-1,-1 0 1,1 0-1,-1-1 1,1 1-1,0 0 1,0-1-1,-1 1 1,1-1 0,0 0-1,0 0 1,1 0-1,-1 0 1,0 0-1,0 0 1,0 0 0,1-1-1,-1 1 1,0-1-1,1 0 1,2 0-1,5 1-94,0-1 0,0 0 0,0-1 0,0 0 0,0 0 0,0-1 1,0-1-1,0 0 0,0 0 0,-1-1 0,0 0 0,0 0 0,0-1 0,0 0 0,14-13 0,-7 6-796,-1-2 0,22-24 0,18-34-5080,-4-12-7720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6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6979,'0'0'11461,"50"31"-11172,-1-15 47,7-7-272,11-2-128,3-7-304,14 0-2850,0-29-1632,8-18-4610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7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60 8740,'0'0'6974,"15"-6"-6705,3 0-215,0 0 0,1 0 0,-1 2 0,1 0-1,33-1 1,86 6-24,-84 2-98,0-3-1,0-2 1,1-3-1,54-11 1,-108 15 77,0 1-1,0-1 1,0 1-1,0 0 1,-1-1-1,1 1 1,0 0-1,0 0 1,0 0-1,0 0 1,0-1 0,0 1-1,0 0 1,0 1-1,0-1 1,0 0-1,0 0 1,-1 0-1,1 0 1,0 1 0,0-1-1,1 1 1,-13 17 176,-1-1-204,-47 62 301,-3-3 0,-3-2 0,-4-3 0,-2-4 0,-3-2 0,-159 104 0,214-156-180,14-9-66,0 0 0,0-1 0,-1 1 0,0-1 0,1 0 1,-1-1-1,0 1 0,-1-1 0,1 0 0,-12 2 0,18-12 343,0 3-388,1 0 0,0 0 0,0 0 0,0 0 0,1 0 1,-1 0-1,1 0 0,0 0 0,1 1 0,-1-1 0,1 1 0,0 0 0,0 0 1,0 0-1,1 0 0,-1 0 0,1 1 0,0-1 0,0 1 0,0 0 0,1 0 1,-1 1-1,1-1 0,0 1 0,-1 0 0,7-2 0,6-2-10,0 1 0,0 0 0,1 1 0,-1 1 0,1 1-1,30-1 1,-34 4 28,-1 0-1,1 1 0,0 0 0,-1 1 1,0 0-1,1 1 0,-1 0 0,-1 2 1,1-1-1,-1 1 0,21 14 1,1 6 18,0 1 0,42 46 1,-67-64-34,-3-3-229,0-1-1,0 1 1,0-1-1,1 0 1,-1 0-1,1 0 0,1-1 1,-1-1-1,8 4 1,24-3-3711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7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1 9268,'0'0'5459,"0"15"-5016,-1-8-328,0 0 0,0 0 1,0 0-1,-1-1 0,0 1 1,0-1-1,-1 1 0,0-1 1,0 0-1,0 0 0,-1 0 1,-7 10-1,-8 6 424,-38 36 0,32-35-184,-257 282 2473,271-292-2753,-32 45 77,41-55-135,0 1 0,0-1 1,1 1-1,-1-1 0,1 1 0,0 0 0,0 0 1,0 0-1,0 0 0,1 0 0,0 0 0,-1 0 1,2 0-1,0 7 0,0-9-14,-1 0-1,1-1 1,0 0-1,0 1 1,1-1-1,-1 0 1,0 1 0,0-1-1,1 0 1,-1 0-1,1 0 1,-1 0-1,1 0 1,-1-1-1,1 1 1,-1 0 0,1-1-1,0 1 1,-1-1-1,1 1 1,0-1-1,-1 0 1,1 0-1,0 0 1,0 0 0,2 0-1,4 1 39,91 7 270,-74-7-1112,1 0 1,-1 2-1,0 1 0,-1 1 1,1 1-1,36 14 0,-15 2-3048,-7-3-2690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8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6291,'0'0'10517,"260"22"-10085,-162-22-432,-3 0 112,-7-10-112,-11-9-2849,-10-9-3138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8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61 6403,'0'0'9567,"2"-10"-8657,0-30-241,-2 39-661,0 1-1,-1-1 0,1 0 1,0 1-1,-1-1 0,1 1 1,0-1-1,-1 1 0,1-1 1,0 1-1,-1 0 0,1-1 1,-1 1-1,1-1 0,-1 1 1,1 0-1,-1-1 0,1 1 1,-1 0-1,1 0 0,-1-1 1,1 1-1,-1 0 1,0 0-1,1 0 0,-1 0 1,1 0-1,-1 0 0,0 0 1,1 0-1,-1 0 0,1 0 1,-1 0-1,0 0 0,1 0 1,-1 0-1,1 1 0,-1-1 1,1 0-1,-1 0 0,1 1 1,-1-1-1,-25 11 102,13-2-72,1 0 0,-1 1 0,2 0 0,0 1 0,0 1 0,1-1 0,-17 25 0,-53 101 219,54-87-183,2 2 1,2 1-1,3 0 0,2 2 1,3 0-1,2 0 0,2 1 1,3 1-1,0 77 0,6-125-73,1-1-1,1 1 1,0-1-1,0 1 1,0 0-1,1-1 1,1 0-1,-1 1 1,1-1-1,1 0 1,7 14-1,-7-17 11,0-1 1,0 0-1,0 0 0,0 0 1,1 0-1,0 0 0,0-1 1,0 0-1,0 0 0,0-1 0,0 1 1,1-1-1,-1 0 0,1 0 1,-1-1-1,1 0 0,0 0 1,7 0-1,-1 0 9,0 0-1,0-1 1,0-1 0,0 0 0,0 0 0,0-1-1,0-1 1,0 0 0,-1-1 0,0 0-1,0 0 1,0-1 0,15-10 0,-4 0-120,-1 0 0,-1-2 1,0-1-1,-1 0 0,19-25 0,-18 19 51,-1-1 0,-1-1 0,-1 0 1,-2-1-1,0-1 0,-2-1 0,-1 0 0,-2 0 0,0-1 0,-2 0 0,-2-1 0,0 0 0,-2 0 0,0-52 0,-4 58 41,1 10 80,-1 0 0,-1-1 1,0 1-1,-1 0 0,-5-18 1,6 29-30,-1-1 1,1 1 0,-1 0 0,0 0 0,-1 0-1,1 0 1,-1 1 0,1-1 0,-1 1 0,0-1-1,-1 1 1,1 0 0,0 0 0,-1 0 0,0 1-1,0-1 1,1 1 0,-1 0 0,-1 0 0,1 0-1,0 1 1,-6-2 0,-4-1-42,-1 1 0,0 1-1,0 0 1,0 1 0,0 1 0,0 0-1,0 1 1,0 1 0,-15 3 0,19-3-5,0 1 0,0 1 0,0 0 0,0 0 0,0 1 0,1 0 1,0 1-1,0 0 0,0 0 0,1 1 0,0 1 0,-8 8 0,13-11 3,1-1-1,0 1 1,0-1-1,0 1 1,0 0-1,1 1 0,0-1 1,0 0-1,0 1 1,1-1-1,0 1 1,0-1-1,0 1 0,1-1 1,-1 1-1,1 0 1,1-1-1,-1 1 1,1 0-1,0-1 1,3 11-1,0-5-1,0 1-1,1 0 1,1-1 0,-1 0-1,2 0 1,-1-1 0,2 1 0,15 16-1,42 34 36,2-3 0,93 61 0,-7-5 38,-138-102-77,0 0 1,-2 0-1,1 2 1,13 18-1,-23-27 11,0 1-1,0 0 1,-1 0 0,0 1-1,0-1 1,-1 1 0,0-1-1,0 1 1,0 0 0,-1 0-1,0 0 1,0-1 0,-1 15-1,-1-16 30,0 0-1,-1 0 1,0 0-1,0-1 1,0 1 0,0-1-1,-1 1 1,0-1-1,0 0 1,0 0-1,0 0 1,-1-1-1,1 1 1,-1-1-1,0 0 1,0 1-1,0-2 1,0 1-1,-8 3 1,-1 1 6,-1 0 0,0 0 0,0-2 1,-1 1-1,-20 3 0,24-7-104,0 0 0,0-1-1,-1 0 1,1-1 0,-13-1-1,21 1-121,0 0 0,-1-1 0,1 0-1,0 1 1,0-1 0,-1 0-1,1-1 1,0 1 0,0-1 0,0 1-1,1-1 1,-1 0 0,0 0-1,1 0 1,-1 0 0,1-1 0,-1 1-1,1 0 1,0-1 0,-3-5 0,-11-36-4880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9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14070,'0'0'4162,"312"0"-4162,-238-19-800,-7-6-2033,-4-10-3122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09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5 2785,'0'0'9509,"-35"-5"-7735,35 31-1356,-1-2 135,2 1-1,5 34 1,-4-50-447,0 0 0,0 0 0,1 0 1,1-1-1,-1 1 0,1-1 0,1 0 0,-1 0 1,1 0-1,7 7 0,17 16 237,2-2 1,0-1-1,49 33 0,-38-30-177,55 53 0,-92-80-142,0 1 0,-1 0 0,1 1 0,-1-1 0,-1 1 0,1-1 0,-1 1 0,1 0 0,-2 1 0,1-1 0,-1 0 0,0 1 0,0 0 0,-1-1 0,1 1 0,-2 0 0,1-1 0,-1 12 0,-1-16 5,1 0 0,-1 0 0,1 0 0,-1-1 0,0 1 0,0 0 0,1-1 0,-2 1 1,1-1-1,0 1 0,0-1 0,0 1 0,-1-1 0,1 0 0,0 1 0,-1-1 0,1 0 0,-1 0 0,0 0 0,1 0 0,-1-1 0,0 1 0,1 0 1,-3 0-1,-49 12 271,45-12-225,-25 4 14,-1-1 0,1-2 0,-1-1-1,0-2 1,-47-6 0,73 5-191,0 0-1,0-1 1,1 0-1,-1 0 0,1 0 1,0-1-1,0 0 0,0 0 1,0-1-1,1 0 1,-7-7-1,6 5-627,0 0 0,0-1-1,1 0 1,-10-17 0,-8-28-4835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1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1 232 9909,'0'0'6040,"69"-9"-5699,226-23-322,-257 28-134,-1 2 0,0 2 0,67 8 1,-25-1-1647,4-7 771,-82 0 1062,-1 0 0,0 0 0,1 0 0,-1 0 0,0 0 1,1 0-1,-1 0 0,0 0 0,1 0 0,-1 0 0,0 0 0,1-1 0,-1 1 0,0 0 0,1 0 0,-1 0 0,0-1 0,0 1 0,1 0 0,-1 0 0,0 0 0,0-1 0,0 1 0,1 0 0,-1-1 0,0 1 0,0 0 0,0 0 0,0-1 0,0 1 0,1 0 0,-1-1 0,0 1 0,0 0 0,0-1 1,0 1-1,0 0 0,0-1 0,0 1 0,0 0 0,0-1 0,0 0 0,-1 1-7,1 0 0,0 0 1,0-1-1,0 1 0,0 0 1,0-1-1,0 1 0,0 0 1,0-1-1,0 1 0,0 0 1,0-1-1,1 1 0,-1 0 1,0 0-1,0-1 0,0 1 1,0 0-1,0 0 0,1-1 1,-1 1-1,0 0 0,0 0 1,0-1-1,1 1 0,-1 0 1,0 0-1,0 0 0,1-1 1,-1 1-1,0 0 0,0 0 1,1 0-1,-1 0 0,0 0 1,0-1-1,1 1 0,-1 0 1,0 0-1,1 0 0,-1 0 1,1 0-1,-1 8-305,-1 17 228,-2-1 1,-1 0-1,-10 36 0,7-32 63,1 0-1,-3 41 0,7-47-49,2 1 0,0 0 0,1 0-1,5 23 1,-4-38 8,1 1 0,-1-1 0,1 0 0,1 0 0,-1 0 1,1-1-1,1 1 0,-1-1 0,1 0 0,1 0 0,-1 0 0,1-1 0,11 10 0,-8-8-77,1 0 0,0-1 0,0 0 0,0 0 0,1-1 0,0 0-1,0-1 1,1 0 0,0-1 0,-1-1 0,1 1 0,1-2 0,-1 0 0,0 0 0,0-1 0,1-1 0,21-1 0,-31 0 53,-1 0 0,0 0-1,1 0 1,-1-1 0,0 1 0,0-1-1,0 1 1,0-1 0,0 1 0,0-1-1,0 0 1,-1 0 0,1 0 0,-1 0-1,1 0 1,-1 0 0,0-1 0,0 1 0,0 0-1,1-3 1,15-53-114,-16 53 114,3-11 13,-1-2 1,-1 1-1,-1 0 0,0 0 0,-1-1 1,-1 1-1,0 0 0,-2 0 1,0 0-1,-1 0 0,0 0 1,-1 1-1,-1-1 0,-1 1 1,-1 1-1,0-1 0,0 1 1,-21-26-1,11 18 376,-1 0 0,-1 1 0,-1 1-1,-1 1 1,-1 0 0,-45-28 0,67 48-342,1 0 1,-1 0-1,1-1 0,-1 1 1,1 0-1,0 0 0,-1 0 0,1-1 1,-1 1-1,1 0 0,0-1 1,-1 1-1,1 0 0,0-1 0,-1 1 1,1 0-1,0-1 0,0 1 1,-1 0-1,1-1 0,0 1 0,0-1 1,0 1-1,-1-1 0,1 1 1,0 0-1,0-1 0,0 1 1,0-1-1,0 1 0,0-1 0,0 1 1,0-1-1,0 1 0,0-1 1,0 1-1,0 0 0,1-1 0,-1 1 1,0-1-1,0 1 0,0-1 1,1 1-1,-1 0 0,0-1 0,0 1 1,1 0-1,-1-1 0,0 1 1,1 0-1,-1-1 0,0 1 0,1 0 1,-1-1-1,1 1 0,-1 0 1,0 0-1,1 0 0,0-1 1,28-11-279,-26 11 352,25-7-70,0 0 0,0 2 0,1 2 0,-1 0 0,48 1 0,-67 2-26,7 1-28,0 0 0,-1 1 0,1 0 0,0 2 0,18 4 0,-29-6 11,-1 1-1,0 0 1,0 0 0,0 0 0,0 0 0,0 1 0,0-1 0,-1 1 0,1 0 0,-1 0-1,0 0 1,0 1 0,0-1 0,0 1 0,-1-1 0,1 1 0,-1 0 0,0 0-1,0 0 1,-1 0 0,1 1 0,-1-1 0,2 7 0,1 20-74,-1 0 0,-1 0 0,-4 56 0,0-15 90,1-8 8,-1-18 4,7 64 0,-4-105-17,0-1 1,0 0-1,0 0 1,1 0-1,-1 0 0,1 0 1,0-1-1,0 1 1,1 0-1,-1-1 1,1 1-1,-1-1 1,1 0-1,0 0 0,0 0 1,1 0-1,-1-1 1,1 1-1,-1-1 1,1 0-1,0 0 0,-1 0 1,1-1-1,0 1 1,0-1-1,1 0 1,-1 0-1,6 1 1,0-1 12,0 0 0,1 0 0,-1-1 0,0 0 0,0-1 0,0 0 0,0-1 0,0 0 0,0 0 0,-1-1 0,16-6 0,-14 3-2,0-1 0,0 0-1,0-1 1,-1 0 0,0 0-1,-1-1 1,1 0 0,-2-1 0,1 0-1,-2 0 1,1-1 0,-1 0-1,-1 0 1,9-22 0,-7 12-18,-1-1 1,0 1 0,-2-1 0,-1-1 0,-1 1-1,0 0 1,-2-44 0,-2 52 28,-1-1 0,0 0 0,-1 1 0,-1 0-1,0 0 1,-1 0 0,0 0 0,-1 1 0,-1-1 0,0 1 0,-1 1 0,0 0 0,-1 0-1,0 0 1,-21-19 0,17 20 1,-1 0 0,1 1 0,-1 0 0,-1 1 0,0 0 0,0 2 0,-1 0 0,0 0 0,0 2 0,-1 0 0,1 0 0,-1 2 0,-31-3 0,15 4-961,0 1-1,-56 6 0,80-3 408,0-1 0,-1 1 0,1 1 0,0-1 0,0 2-1,0-1 1,1 1 0,-1 0 0,1 1 0,0 0 0,0 1 0,1-1 0,-14 14 0,1 13-11060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10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14182,'0'0'3202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11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422 262 64,'0'0'13001,"-70"-5"-10728,-211-16-579,211 16-190,524 0 999,596-54-2212,-12-57-142,-952 105-86,97-28 0,-176 38-362,-22 12-4189,-14 7-341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18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1 964 7123,'0'0'9183,"37"-66"-7900,117-208 51,-134 240-1096,-1 0 0,-2-1 0,21-59 0,-33 77-181,11-34 518,-3-2 0,-2 0 0,-2 0 0,-3-1-1,0-91 1,-17 145-236,2 3-338,0 0-1,1 1 1,-1 0-1,1 0 1,0 1-1,0 0 1,0 1-1,1-1 1,-1 2-1,1-1 1,1 1-1,-10 11 1,-3 5-13,1 1 0,-26 46 0,30-43 16,2 1 0,0 1 0,2 0 0,1 0 0,2 1 0,-8 59-1,5 188 118,10-228-90,0-36-32,1-1 0,0 1 0,0-1 0,1 1 0,1-1 0,0 0 0,5 13 0,-6-21 6,-1-1-1,1 1 0,0 0 1,0-1-1,0 0 0,1 0 1,-1 1-1,1-1 0,-1-1 1,1 1-1,0 0 0,0-1 1,1 1-1,-1-1 0,0 0 1,1 0-1,-1 0 0,1-1 0,0 1 1,-1-1-1,1 0 0,0 0 1,0 0-1,0-1 0,0 1 1,7-1-1,-2-1 30,1 0 0,0 0 0,0-1 0,-1-1 1,1 0-1,-1 0 0,0-1 0,0 0 0,0 0 0,-1-1 0,1 0 0,-1-1 0,0 1 1,-1-2-1,1 1 0,-1-1 0,0 0 0,-1-1 0,0 1 0,8-13 0,9-17-19,-2-1 0,-1 0-1,19-53 1,-39 90-16,3-5 8,5-26 36,-8 32-47,0-1-1,0 1 0,0 0 0,0-1 1,-1 1-1,1 0 0,0-1 0,0 1 1,0 0-1,-1 0 0,1-1 1,0 1-1,0 0 0,-1 0 0,1-1 1,0 1-1,0 0 0,-1 0 0,1 0 1,0 0-1,-1-1 0,1 1 0,0 0 1,-1 0-1,1 0 0,0 0 0,-1 0 1,1 0-1,0 0 0,-1 0 1,1 0-1,0 0 0,-1 0 0,1 0 1,0 0-1,-1 0 0,1 1 0,0-1 1,-1 0-1,-2 0-27,0 0 23,0 0 0,0 0 1,0 0-1,0 0 0,-1 0 0,1 1 1,0-1-1,0 1 0,0 0 1,0 0-1,0 0 0,0 0 0,1 1 1,-1-1-1,0 1 0,0 0 0,1 0 1,0 0-1,-1 0 0,1 0 0,0 0 1,0 1-1,0-1 0,0 1 0,0-1 1,1 1-1,-1 0 0,1-1 1,-1 1-1,1 0 0,0 0 0,0 0 1,1 0-1,-1 0 0,1 0 0,-1 1 1,1-1-1,0 0 0,0 5 0,0-4-50,0 0 0,0 0-1,1 0 1,-1 0-1,1 0 1,-1 0-1,1-1 1,1 1-1,-1 0 1,0 0 0,1-1-1,4 8 1,-1-5-6,1-1 1,-1 1 0,2-1-1,-1 0 1,10 6 0,-13-8 35,6 3 15,1 0 0,-1 1-1,-1 0 1,0 1-1,0 0 1,0 0 0,-1 1-1,0 0 1,-1 0 0,0 1-1,0-1 1,-1 1 0,-1 1-1,1-1 1,-2 1 0,1-1-1,-1 1 1,-1 0-1,0 0 1,0 16 0,0 134-18,-3-160 33,1 0 0,0 0 0,0-1 0,0 1 0,0 0 0,0 0 0,0 0 0,0-1 0,1 1 0,-1 0 0,0 0 0,0 0 0,1-1 0,-1 1 0,0 0 0,1 0 0,-1-1 1,1 1-1,-1 0 0,1-1 0,-1 1 0,1-1 0,-1 1 0,1-1 0,0 1 0,-1-1 0,1 1 0,0-1 0,-1 1 0,1-1 0,0 0 0,0 1 0,-1-1 0,1 0 0,0 0 0,0 1 0,-1-1 0,1 0 0,0 0 0,0 0 0,0 0 1,0 0-1,-1 0 0,1 0 0,0-1 0,0 1 0,0 0 0,-1 0 0,2-1 0,3-1-31,0 0-1,0 0 1,0 0 0,-1-1 0,1 0 0,-1 1 0,5-5-1,15-14-1213,-1-2-1,0 0 1,29-43-1,-35 42-1734,-1 0 0,14-30 0,-3-16-5420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11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13 4898,'0'0'7654,"3"-13"-6618,-7 14-970,0 1 0,0-1 0,0 0 0,0 1 1,0 0-1,0 0 0,0 0 0,1 0 1,-1 1-1,1 0 0,-4 3 0,2-2 49,-21 14 289,2 2 1,0 0-1,-37 44 0,53-55-321,1 1 0,0 0 0,0 0 1,1 0-1,0 1 0,1 0 0,0 1 0,1-1 0,0 1 0,1 0 0,0 0 0,-2 23 1,5-29-45,-1 0 1,1 0-1,0 0 1,1 1-1,0-1 1,0 0-1,0 0 1,0 0-1,1-1 1,0 1-1,0 0 1,5 7-1,-2-7 13,0 0 0,1 0 0,0 0 0,0-1 0,0 0 0,0 0 0,1 0 0,14 6 0,35 19 164,-30-17-122,0 0 1,27 21-1,-52-33-96,-1-1 0,0 0-1,1 0 1,-1 0 0,1 1-1,-1-1 1,0 0-1,1 0 1,-1 1 0,0-1-1,1 0 1,-1 1 0,0-1-1,1 0 1,-1 1 0,0-1-1,0 1 1,1-1 0,-1 0-1,0 1 1,0-1 0,0 1-1,0-1 1,0 0 0,1 1-1,-1-1 1,0 1 0,0-1-1,0 1 1,0-1 0,0 1-1,0-1 1,-1 1 0,1-1-1,0 0 1,0 1 0,0-1-1,0 1 1,0-1 0,-1 1-1,1-1 1,0 0 0,0 1-1,-1-1 1,1 0-1,0 1 1,-1-1 0,1 0-1,0 1 1,-1-1 0,1 0-1,0 0 1,-2 1 0,-23 9-141,22-10 143,-23 6-34,-1-2 1,1 0-1,-1-2 0,-38-2 1,45 0-335,16 0 88,0 0 0,-1 0 0,1 0 1,0-1-1,-1 1 0,1-1 1,0 0-1,-1 0 0,1-1 1,0 1-1,0-1 0,0 0 1,0 0-1,1 0 0,-1 0 1,0-1-1,-5-5 0,-21-31-6408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12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0 210 10901,'0'0'5597,"92"-4"-5450,286-15-83,-160 13-192,-156 7-328,-17-1 562,-39 0 1434,-27 0-817,18 1-722,0-1 0,0 1 0,0 0 0,0 0 0,1 1 0,-1-1 0,0 1 0,1-1 0,-1 1 0,1 0 0,0 0 1,-1 0-1,1 0 0,0 0 0,0 1 0,0-1 0,1 0 0,-1 1 0,1 0 0,-1-1 0,-1 6 0,-27 66 46,29-69-35,-7 25-7,2 0-1,1 0 1,1 1-1,1-1 1,3 45-1,0-70 1,0-1 0,0 1 0,1-1 0,-1 1-1,1 0 1,0-1 0,1 0 0,-1 1 0,1-1 0,0 0-1,0 1 1,0-1 0,0 0 0,1-1 0,-1 1 0,1 0 0,0-1-1,0 1 1,7 5 0,-3-5 12,-1 0 1,1-1-1,0 1 0,0-1 0,0-1 1,0 1-1,0-1 0,1 0 1,-1-1-1,1 0 0,13 0 0,-7 0-14,1-2 1,-1 0-1,1-1 0,-1-1 0,0 0 0,0-1 0,0 0 0,0-1 0,-1 0 1,0-1-1,0-1 0,0 0 0,-1-1 0,0-1 0,0 1 0,-1-2 0,-1 1 1,16-18-1,-13 12-4,-1-1 0,0 0 1,-1-1-1,-1 0 0,0-1 1,-2 0-1,0-1 0,-1 1 1,-1-1-1,0-1 0,-2 1 1,5-40-1,-8 46 22,0-1 1,-1 1-1,-1 0 0,0-1 1,-1 1-1,-1 0 0,0 0 1,0 0-1,-1 0 0,-1 1 1,-6-13-1,7 19-4,0-1 0,0 1-1,-1 0 1,0 0 0,0 1 0,-1-1 0,0 1-1,0 0 1,0 1 0,0-1 0,-1 1-1,1 1 1,-1-1 0,0 1 0,0 0-1,0 1 1,-1-1 0,1 2 0,-1-1 0,-11-1-1,-1 1 16,0 1 0,0 0 1,0 1-1,0 2 0,0 0 0,-21 4 0,33-4-309,0 0 0,0 1-1,0 0 1,0 0 0,0 0 0,1 1 0,0 0-1,-1 1 1,1 0 0,1 0 0,-1 0 0,1 1 0,0 0-1,0 0 1,1 1 0,-8 10 0,-1 18-6270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12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70 3714,'0'0'9340,"-7"-12"-7574,-21-34-683,20 34-699,13 18-202,81 93-97,-4 4 1,-5 3-1,-4 4 0,64 132 1,-116-196-82,-2 1 0,-2 0 1,-2 1-1,-2 1 0,-2 1 1,-2-1-1,3 79 0,-12-88 142,-1 0 0,-2 0-1,-1 0 1,-2-1 0,-2 0-1,-2 0 1,-2-1 0,-1 0-1,-35 71 1,2-29 573,-90 118 0,-72 57-43,190-233-666,7-9 722,-15 17-4268,40-58-3043,30-33-3765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13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10213,'0'0'10180,"144"-60"-10180,-67 60 0,4 0-192,-11 0-1665,-13 0-1008,-22 22-2129,-21 0-3602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13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0 162 7299,'0'0'9333,"393"-79"-9413,-284 41-3906,-10-6-7171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14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84 428 1409,'0'0'8494,"11"-24"-6960,31-72-117,-31 67 840,-20 39-1889,-7 12-286,1 1-1,1 1 1,1 0-1,1 1 1,1 0 0,1 1-1,1 0 1,-5 29-1,5-11 0,2 0 0,2 1 0,2 0 0,3 59 0,1-96-63,0 1 0,0-1 1,1 0-1,0 1 0,0-1 0,1 0 0,0 0 0,1 0 0,-1-1 0,1 1 0,1-1 0,0 0 1,6 9-1,-8-13 2,0 0 1,0 0-1,1-1 1,-1 1-1,0-1 1,1 1-1,0-1 1,-1 0 0,1 0-1,0-1 1,0 1-1,0-1 1,0 0-1,0 0 1,0 0-1,0-1 1,1 1-1,-1-1 1,0 0 0,0 0-1,1-1 1,-1 1-1,0-1 1,0 0-1,0 0 1,0 0-1,0 0 1,0-1-1,6-3 1,2-4 43,0 0-1,0-1 1,-1 0 0,0-1 0,-1-1-1,0 1 1,-1-2 0,13-21-1,-21 33-62,18-28 34,-2 1 0,-2-2 1,0 0-1,-2-1 0,-1 0 1,13-60-1,-17 46-20,-1-1-1,-3-1 1,-1 1-1,-5-62 1,0 84-10,0 1 1,-2-1 0,-12-42-1,13 55-4,-1 1 0,0 0 0,-1 0 0,0 1 0,-1-1-1,0 1 1,0 0 0,-1 0 0,0 1 0,-12-12 0,16 18-6,0-1 0,0 1 0,0-1-1,0 1 1,-1 0 0,1 1 0,-1-1 0,1 0 0,-1 1 0,1 0 0,-1 0 0,0 0 0,1 0 0,-1 1 0,0-1 0,0 1 0,0 0 0,1 0-1,-1 0 1,0 1 0,0-1 0,0 1 0,1 0 0,-7 2 0,5 0-3,1-1 0,-1 1 0,1 0 0,-1 0 0,1 0 0,0 1 1,0-1-1,0 1 0,1 0 0,-1 0 0,1 1 0,0-1 0,0 1 0,1-1 0,-1 1 0,-1 6 0,-4 15-312,2 1-1,0 1 1,2-1-1,1 1 1,1 0-1,2-1 1,3 30-1,-3-48-191,0-1 0,0 0 0,1 1 0,1-1 0,0 0 0,0 1 0,0-1 0,1 0 0,0 0 0,1-1 0,-1 1 0,1-1-1,1 0 1,0 0 0,0 0 0,8 8 0,47 35-5555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15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2 164 3666,'0'0'13000,"8"-30"-12125,26-88-661,-25 102-202,-4 22-10,-1 24-18,-4-27 10,7 155-16,-7-156 220,0-31 1360,0 12-1558,1 14 23,-1-1-1,0 0 0,0 1 0,0-1 1,0 0-1,-1 0 0,0 1 0,-1-5 1,2 7-100,-1 0 0,0 0 0,0 0 1,0 0-1,0 0 0,0 0 1,0 0-1,0 0 0,0 0 1,0 0-1,0 1 0,0-1 0,-1 0 1,1 1-1,0-1 0,-1 1 1,1-1-1,0 1 0,-1 0 1,1 0-1,0-1 0,-1 1 1,1 0-1,0 0 0,-1 0 0,-1 1 1,-29 0-5610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17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1 156 11429,'0'0'7524,"21"-26"-7004,64-82-333,-66 88-174,-11 19-20,-8 17-21,0-14 26,1 48 276,-2 1 0,-2 0 1,-3 0-1,-1-1 0,-22 74 1,13-68 71,6-26-216,1 0 0,2 1-1,1 0 1,-3 53 0,40-86 278,-11-5-319,-1-1-1,28-13 1,-30 12-170,1 0 1,0 2-1,34-10 1,-34 15-501,0 0-1,0 1 0,25 1 1,-24 1-746,-1-1-1,0-1 1,21-3 0,-38 4 1312,1-1 1,-1 1 0,1-1 0,-1 0 0,0 0 0,1 0 0,-1 1 0,0-1 0,0 0-1,0-1 1,0 1 0,0 0 0,0 0 0,0 0 0,0 0 0,0-1 0,-1 1 0,1-1-1,0 1 1,-1 0 0,1-1 0,-1 1 0,0-1 0,1 1 0,-1-1 0,0 1 0,0-3-1,0-50 1141,-1 35-464,1-105 2478,0 123-2619,0 22-209,-6 74 204,-34 185 1,13-122-246,-5 129-556,28-168-4408,4-78-2596</inkml:trace>
  <inkml:trace contextRef="#ctx0" brushRef="#br0" timeOffset="1">1023 785 15143,'0'0'3746,"-7"41"-19642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3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27 8644,'0'0'9770,"-1"-7"-8970,-4-13-315,4 59-396,1-34-92,0 132 630,-35 264 0,5-236-614,-31 203-1413,61-366 1215,-1 4-2140,1-24-3273,0-24 313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3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 5907,'0'0'9882,"4"-39"-8943,1-12-479,11-56 0,-15 104-447,0 0-1,0 0 1,-1 0 0,1 0-1,1 1 1,-1-1 0,0 0-1,1 0 1,0 1 0,-1-1-1,1 1 1,0 0 0,0-1-1,0 1 1,1 0 0,-1 0-1,0 0 1,1 1 0,0-1-1,-1 0 1,1 1 0,0 0-1,-1 0 1,1 0 0,0 0-1,0 0 1,0 0 0,0 1-1,0-1 1,0 1 0,0 0-1,0 0 1,0 0 0,0 0-1,4 2 1,8-2 35,2-1-25,1 0 0,-1 2-1,0 0 1,1 1 0,-1 0 0,0 2-1,0 0 1,21 8 0,-31-9-38,0 0 1,-1 1 0,1 0 0,-1 0-1,1 0 1,-1 1 0,-1 0 0,1 0-1,-1 1 1,1-1 0,-2 1 0,1 0-1,-1 1 1,0-1 0,0 1-1,0 0 1,-1 0 0,0 0 0,-1 0-1,1 0 1,1 12 0,-3-10 9,1 1 0,-1 0 0,-1 0 0,0 0 0,0 0 0,-1 0 0,0-1 0,-1 1 0,0 0 0,0-1 0,-1 1 0,0-1 0,-1 0 0,0 0 0,-1 0 0,0 0 0,0-1 0,-11 13 1,5-8 24,0-1 1,-1-1 0,-1 0 0,0-1 0,0 0 0,-1-1 0,-1-1 0,1 0 0,-1 0 0,-21 6 0,24-10-185,0-1 0,0 0 0,0-1 0,0 0 1,0-1-1,-13 0 0,23-1 25,1 0 0,0 0 0,0 0 0,0 0 0,-1 0 1,1 0-1,0 0 0,0 0 0,0-1 0,0 1 0,-1 0 0,1-1 0,0 1 0,0-1 1,0 1-1,0-1 0,0 0 0,0 1 0,0-1 0,0 0 0,-1-1 0,-3-27-4487,5 29 4558,0-51-8334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18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0 218 9396,'0'0'12566,"341"-136"-12710,-246 102 144,-11 5-2833,-17 16-2210,-11 7-6578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3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2 12710,'0'0'6691,"-4"-1"-6566,2 1-112,0 0 0,1 0-1,-1 0 1,0 0 0,0 1 0,0-1-1,0 1 1,0-1 0,0 1-1,1 0 1,-1-1 0,0 1-1,0 0 1,1 0 0,-1 0 0,1 0-1,-1 1 1,1-1 0,-1 0-1,1 1 1,0-1 0,0 1 0,-2 2-1,-33 49 94,24-34-111,-195 329 1313,174-281-1014,2 2 0,4 1 0,-25 100 0,43-130-260,2 0 0,2 1 0,1-1 1,3 1-1,6 81 0,-4-114-28,0-1-1,1 0 1,0 0 0,0 0 0,0 0-1,1 0 1,0 0 0,1-1-1,-1 1 1,1-1 0,0 0-1,1 0 1,-1-1 0,1 1 0,1-1-1,-1 0 1,1 0 0,-1-1-1,1 1 1,0-1 0,1-1-1,-1 1 1,1-1 0,0 0 0,10 3-1,-7-4-254,0 0-1,0 0 1,0-1-1,0 0 1,0 0 0,0-2-1,0 1 1,0-1-1,0 0 1,0-1-1,0 0 1,0-1-1,-1 0 1,1-1-1,-1 0 1,0 0-1,0-1 1,10-6 0,57-53-5594,4-15-3719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4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320 156 7411,'0'0'8498,"-1"-4"-7325,-2 0-786,-3-17 1211,1 20-1398,-1 0 1,1 0-1,0 1 0,-1-1 0,1 1 0,-10 1 0,9-1-147,0 1-40,1 0 0,0 0 0,0 1 0,0-1 1,0 1-1,0 0 0,0 0 0,1 1 0,-1-1 0,1 1 0,-1 0 0,1 1 0,0-1 0,0 1 0,0 0 0,-4 6 0,-10 11 34,-27 44 0,41-58-37,-12 21 49,1 0-1,2 1 1,0 0 0,3 1-1,0 0 1,2 1 0,1 0-1,1 0 1,2 0 0,0 61 0,4-85-48,0-1 1,0 1 0,1-1-1,0 0 1,0 0 0,0 1-1,1-1 1,0 0 0,0 0-1,1 0 1,-1-1 0,5 7-1,-4-8-5,1 0-1,-1 0 0,1-1 0,0 1 0,0-1 0,0 0 1,0 0-1,0-1 0,1 1 0,-1-1 0,1 0 1,-1 0-1,1 0 0,0-1 0,9 2 0,1 0 16,1 0-1,-1-1 0,1-1 0,0 0 1,-1-1-1,1-1 0,-1 0 0,1-1 1,-1-1-1,1 0 0,-1-1 1,0-1-1,-1-1 0,1 0 0,-1 0 1,0-2-1,-1 1 0,0-2 1,0 0-1,0 0 0,-1-1 0,-1-1 1,0 0-1,18-23 0,-18 16-9,0 1-1,-1-1 0,-1-1 1,-1 0-1,0 0 1,-2-1-1,0 1 0,5-40 1,-7 29 9,-1-1 0,-2 0 0,-1 0 0,-1 0 0,-8-37 0,6 52-16,0 1 0,-1 1 0,-1-1 0,-1 1 0,0-1 1,-1 2-1,-13-22 0,16 29 6,0-1 0,-1 1-1,0 1 1,0-1 0,0 1 0,-1-1 0,0 2 0,0-1 0,0 1-1,-1 0 1,1 0 0,-1 0 0,0 1 0,0 0 0,0 1 0,0-1 0,-8 0-1,6 1-10,0 1 0,0 0-1,0 1 1,0 0 0,0 1-1,0 0 1,0 0-1,0 1 1,0 0 0,0 0-1,1 1 1,-1 0 0,-14 8-1,18-7-9,0-1 0,0 1-1,0 1 1,1-1 0,-1 0-1,1 1 1,0 0 0,0 0-1,1 1 1,-1-1 0,1 1-1,0-1 1,1 1 0,-1 0 0,1 0-1,1 0 1,-1 0 0,1 1-1,-1 11 1,1-15-71,1 0 0,0 0-1,0 0 1,0 0 0,0 0 0,0-1 0,1 1-1,-1 0 1,1 0 0,0 0 0,0 0 0,0 0-1,0-1 1,1 1 0,-1 0 0,1-1 0,-1 1-1,5 3 1,-1-1-269,0-1 0,0 0-1,1 0 1,0 0-1,0-1 1,0 0 0,8 3-1,82 25-4706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4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1 672,'0'0'0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4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578 310 1857,'-155'-187'2596,"124"149"2809,46 24-3935,46-43-51,-46 43 1679,-19 19-2928,-61 71 675,-345 363 2584,409-439-3416,1 0-1,0 0 0,0 0 1,0 1-1,-1-1 1,1 0-1,0 0 0,0 0 1,0 1-1,-1-1 1,1 0-1,0 0 0,0 1 1,0-1-1,0 0 1,0 1-1,0-1 0,0 0 1,0 0-1,0 1 0,-1-1 1,1 0-1,0 1 1,1-1-1,-1 0 0,0 1 1,0-1-1,0 0 1,0 0-1,0 1 0,0-1 1,0 0-1,0 1 0,0-1 1,1 0-1,-1 0 1,0 1-1,0-1 0,0 0 1,0 0-1,1 0 1,-1 1-1,0-1 0,0 0 1,1 0-1,-1 0 1,0 0-1,0 1 0,1-1 1,-1 0-1,0 0 0,1 0 1,-1 0-1,0 0 1,0 0-1,1 0 0,-1 0 1,0 0-1,1 0 1,-1 0-1,0 0 0,0 0 1,1 0-1,-1 0 1,0 0-1,1 0 0,-1 0 1,34 2 274,-23-2-133,71 3 93,120 11 283,-182-12-837,0 2 0,0 1 0,-1 0 0,1 1 0,-1 2 0,0 0 0,27 16 0,-40-21-60,-1 0 0,0 1 0,-1-1 0,1 1 0,0 0 0,-1 1 0,0-1 0,0 1 0,0 0 0,-1 0 0,4 7 0,-5-7-454,0 0 1,0 0 0,-1 0 0,0 0 0,0 1-1,0-1 1,-1 0 0,0 6 0,0 22-6808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5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2369,'0'0'17288,"144"7"-17160,-67 5 288,7-2-416,4-4 64,3-3-128,-3-3-2641,-7-6-2161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5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12086,'0'0'4706,"28"7"-4293,7 3-348,138 32 142,-130-36-323,1-2 0,0-1-1,0-3 1,46-4 0,-80 2 120,0 0 1,0 0 0,-1-1 0,1 0 0,-1 0-1,0-1 1,1-1 0,13-8 0,21-11 24,-44 24-31,0 0 1,1 0-1,-1 0 0,0 0 1,0 0-1,0 0 0,0-1 1,1 1-1,-1 0 1,0 0-1,0 0 0,0 0 1,0 0-1,0 0 1,1 0-1,-1 0 0,0 0 1,0 0-1,0 0 1,0 0-1,1 0 0,-1 0 1,0 1-1,0-1 0,0 0 1,0 0-1,1 0 1,-1 0-1,0 0 0,0 0 1,0 0-1,0 0 1,0 0-1,0 1 0,0-1 1,1 0-1,-1 0 1,0 0-1,0 0 0,0 0 1,0 0-1,0 1 0,0-1 1,0 0-1,0 0 1,0 0-1,0 0 0,0 1 1,0-1-1,0 0 1,0 0-1,0 0 0,0 0 1,0 1-1,0-1 1,0 0-1,0 0 0,0 0 1,0 0-1,0 0 0,0 1 1,0-1-1,0 0 1,0 0-1,0 0 0,0 0 1,-1 0-1,1 1 1,0-1-1,0 5-13,-1 5 16,0-1 0,-1 1 1,0 0-1,-1-1 0,0 1 1,0-1-1,-1 0 0,0 0 1,-8 13-1,-60 83 108,48-72-74,-43 62 431,-4-4-1,-4-3 1,-149 134-1,213-212-401,-37 26 163,45-35-213,1 1 0,-1-1 0,0 0 0,1 0 0,-1 0 0,0 0 0,0 0 0,0-1 0,0 1 0,0-1 0,0 0 0,0 1 0,0-2 0,1 1 0,-1 0 0,-5-1 0,7-1 1,0 1 0,0 0 0,0 0 0,0-1 0,0 1 0,0 0 0,1-1 0,-1 1 0,0-1 1,1 1-1,0-1 0,-1 1 0,1-1 0,0 0 0,-1 1 0,1-1 0,0 1 0,0-1 0,1 0 1,-1 1-1,0-1 0,0 1 0,1-3 0,0-3 20,-2 0-24,1 0-1,0 1 0,0-1 1,0 0-1,1 1 1,0-1-1,0 0 1,1 1-1,0 0 1,0-1-1,1 1 1,0 0-1,0 0 1,0 0-1,0 0 1,1 1-1,0-1 1,0 1-1,1 0 1,0 0-1,-1 1 1,2-1-1,-1 1 1,0 0-1,1 1 1,0-1-1,9-3 1,-4 2 19,0 0 1,1 1 0,0 0 0,0 1-1,0 0 1,0 1 0,1 0 0,-1 1-1,0 1 1,1 0 0,-1 1 0,20 3-1,-15-1-22,0 1-1,0 1 1,0 1-1,-1 0 1,0 1-1,0 1 1,-1 1-1,17 12 0,16 15-289,-17-13 345,37 22 1,-59-39-904,1-1-1,0 0 1,1-1 0,-1 0-1,1-1 1,0 0 0,0 0-1,15 1 1,21-3-9138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5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469 0 11269,'0'0'6550,"-8"7"-5459,-47 50-162,-2-3-1,-64 47 1,-9 7-372,40-22-250,89-86-304,0 0 0,1 1 0,-1-1-1,1 1 1,0-1 0,-1 0 0,1 1 0,-1-1 0,1 1 0,0-1 0,-1 1 0,1 0 0,0-1 0,-1 1 0,1-1 0,0 1 0,0-1 0,0 1 0,0 0 0,-1-1 0,1 1 0,0 0 0,0-1 0,0 1 0,0-1 0,0 1 0,1 0-1,-1-1 1,0 1 0,0 0 0,0-1 0,0 1 0,1-1 0,-1 1 0,0-1 0,1 1 0,-1-1 0,0 1 0,1-1 0,-1 1 0,1-1 0,-1 1 0,1-1 0,-1 1 0,1-1 0,-1 0 0,1 1 0,-1-1 0,1 0 0,0 1-1,31 8 134,-29-9-126,44 6-1140,1-2-1,84-5 1,-51-1-4625,-25 2-3377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6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1105,'0'0'18360,"224"22"-18040,-157-16-192,0-6-112,-4 0-32,4 0-2209,-8 0-2289,1-25-8484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6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2321,'0'0'14249,"4"-14"-12651,14-43-256,-18 56-1294,1 0-1,-1 1 1,0-1 0,1 0-1,-1 0 1,1 0-1,-1 0 1,1 0 0,-1 1-1,1-1 1,0 0-1,-1 1 1,1-1 0,0 0-1,0 1 1,-1-1-1,1 1 1,0-1 0,0 1-1,1-1 1,-1 1-36,-1 0 0,0 0 0,1 0 0,-1 0 0,1 0 0,-1 0 0,1 0 0,-1 1 0,0-1 0,1 0 0,-1 0 0,0 1 0,1-1 0,-1 0 0,0 0 0,1 1 0,-1-1 0,0 0 0,1 1 0,-1-1 0,0 0 0,0 1 0,1-1 0,-1 1 0,0-1 0,0 0 0,0 1 0,0-1 0,0 1 0,1-1 0,-1 1 0,0-1 0,0 0 0,0 2 0,4 48 68,-1 0 1,-5 52-1,0-15 9,-15 186 459,4-137-1879,8 2-4755,5-96-333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6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7892,'0'0'6651,"0"17"-6115,3 103 438,-2-119-945,-1-1 0,1 1 0,0-1 1,-1 1-1,1-1 0,0 1 1,0-1-1,-1 0 0,1 1 0,0-1 1,0 0-1,-1 1 0,1-1 0,0 0 1,0 0-1,0 0 0,0 0 0,-1 0 1,1 0-1,0 0 0,0 0 1,0 0-1,0 0 0,-1 0 0,2-1 1,23-2 679,-19 0-659,0 0 0,0 1 0,0-2 0,-1 1 0,1-1 0,-1 0 0,0 0 0,0 0 0,0-1 1,-1 1-1,1-1 0,-1 0 0,0-1 0,-1 1 0,1-1 0,-1 0 0,0 0 0,0 0 0,3-11 0,-1-2 4,0 1 0,-1-1 0,-1 0 1,0 0-1,-1-31 0,-2 49-48,-1 0 1,1 0-1,0 0 1,0 0 0,-1 0-1,1 0 1,-1 0-1,1 1 1,-1-1 0,1 0-1,-1 0 1,0 0-1,1 0 1,-1 1 0,0-1-1,0 0 1,1 1-1,-1-1 1,0 1 0,0-1-1,0 1 1,0-1-1,0 1 1,0-1 0,0 1-1,0 0 1,0 0-1,0-1 1,0 1-1,0 0 1,0 0 0,0 0-1,0 0 1,0 0-1,0 0 1,0 0 0,0 1-1,0-1 1,0 0-1,0 1 1,-2 0 0,-3 0-20,0 1 0,0-1 0,0 1 0,0 1 0,0-1 0,-7 5 0,8-3 5,-1 0-1,1 0 0,1 0 0,-1 1 0,0 0 1,1 0-1,0 0 0,0 0 0,-6 11 0,8-11-404,0-1-1,1 1 1,-1 0-1,1-1 1,0 1-1,0 0 1,0 0-1,0 8 1,1 7-4200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19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8548,'0'0'10053,"12"-13"-9264,38-40-87,-35 40 763,-15 16-1241,-2 30-69,-1-1 0,-2 0 0,-18 60 0,14-60-93,1 0-1,2 1 1,-4 65 0,9-95-52,1 0 0,0-1 1,0 1-1,0 0 0,0 0 0,0-1 1,0 1-1,1 0 0,0-1 0,-1 1 1,1 0-1,0-1 0,0 1 0,0-1 1,1 0-1,-1 1 0,2 2 1,1-4 13,-1 1 0,1-1 0,-1 0 0,1 1 0,0-2 0,-1 1 1,1 0-1,0-1 0,0 0 0,0 1 0,-1-1 0,7-1 1,-2 0-15,1 0-1,0 0 1,-1-1 0,1 0 0,-1-1 0,0 0 0,0 0 0,0 0 0,0-1 0,8-5 0,15-12-103,32-26 0,-11 7-289,243-198-3863,-284 228 4201,-8 6 86,0 1-1,0-1 1,0 1 0,0 0-1,1 0 1,-1 1 0,1-1-1,0 1 1,0-1-1,0 1 1,0 1 0,0-1-1,7-2 1,-10 47-311,-2-35 1855,-2-15-889,-13-28-649,15 34-34,0-1 1,0 1-1,0-1 0,0 1 0,0 0 0,0-1 0,-1 1 0,1 0 0,-1 0 0,1 0 0,-1 0 0,1 0 0,-1 0 0,1 0 0,-1 0 0,0 1 0,1-1 1,-1 1-1,0-1 0,0 1 0,-1 0 0,-3 0-9,1 1 0,-1 0 0,1 0 0,-1 0 1,1 1-1,0 0 0,-1 0 0,1 0 0,0 0 0,1 1 0,-1 0 1,0 0-1,1 1 0,-1-1 0,-5 8 0,-7 6 0,2 1-1,-19 28 1,16-20-5,-5 5-9,1 1 1,2 2-1,1 0 1,-17 42-1,36-74-196,3-13-147,14-15-177,1 1 1,1 0 0,1 1 0,1 2-1,1 0 1,1 1 0,33-24 0,-47 40 558,-1 0 1,1 1 0,0 0 0,0 0-1,0 1 1,11-3 0,-17 5 95,1 0 0,-1 1 0,0-1 0,0 1 0,1-1 0,-1 1 0,0 0 0,1 1 0,-1-1 0,0 0 0,0 1 0,1 0 0,-1 0 0,0 0 0,0 0 0,0 0 0,0 1 0,0-1 0,0 1 0,0 0 0,-1 0 0,4 3 0,5 9 194,0 1 0,-1 1 0,0 0 0,9 21 0,-10-18-246,1-1 1,1 0-1,18 24 0,15 2 80,-41-42-211,-1 0 0,1 0 1,0-1-1,0 1 0,0-1 0,-1 1 0,1-1 0,1 0 0,-1 0 0,0-1 0,0 1 1,0 0-1,0-1 0,1 0 0,-1 0 0,0 0 0,4 0 0,-5-1-97,0 0-1,0 0 1,0 0-1,0-1 1,0 1 0,0 0-1,0-1 1,0 1-1,0-1 1,-1 0-1,1 1 1,-1-1 0,1 0-1,-1 0 1,1 0-1,-1 0 1,1-3-1,20-47-1969,-13 30 612,50-110-6545,-27 57 4311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7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25 310 7539,'0'0'8938,"2"-21"-8319,10-69-320,-9 83-279,0 0 0,0 0 0,1 1 0,-1-1 1,1 1-1,1-1 0,-1 1 0,1 1 0,0-1 1,1 1-1,-1 0 0,1 0 0,0 0 0,0 1 0,9-5 1,5-5-8,-6 3-7,0 1 0,1 1 1,1 0-1,-1 1 0,1 1 1,1 0-1,-1 1 0,1 1 1,0 0-1,1 1 0,-1 1 1,0 1-1,1 1 0,0 0 1,27 3-1,-43-2-10,1 1 1,0 0-1,0 0 0,0 0 1,-1 1-1,1-1 0,-1 0 1,1 1-1,-1 0 0,1 0 0,-1 0 1,0 0-1,0 0 0,0 0 1,0 0-1,0 1 0,-1-1 1,1 1-1,-1-1 0,1 1 0,-1-1 1,0 1-1,0 0 0,0 0 1,0 0-1,0 4 0,2 8-21,-1 1 0,0 0 0,-2 25 0,0-39 25,1 28-2,-7 50 0,4-68 11,-1-1 0,0 0 0,0 0 1,-1 0-1,-1-1 0,1 1 0,-11 15 0,-2-1 67,-1-1 0,-1-1-1,-2-1 1,0-1 0,-1 0-1,-35 25 1,-157 87 1022,194-121-946,7-6 105,-9 6 146,19-8 311,10-2 663,48-5-982,91-18 0,-38 4-302,14 5-117,51-7-626,-146 14-587,0-1-1,28-10 1,-50 14 451,1-1 1,-1 1 0,-1-1 0,1 1 0,0-1 0,4-5 0,18-22-9647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7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458 185 480,'0'0'10931,"4"-2"-9739,-2 0-1067,1-1 0,-1 1 0,1-1 1,-1 1-1,0-1 0,0 0 0,0 0 0,0 0 0,0 0 0,-1 0 1,1 0-1,-1-1 0,0 1 0,0 0 0,0-1 0,-1 1 0,1-1 0,-1 1 1,0-1-1,0-5 0,0 5-54,0 0 0,0-1 0,0 1-1,-1 0 1,0 0 0,0 0 0,0 0 0,0 0 0,-1 0 0,0 0 0,1 0 0,-1 0 0,-1 1 0,1-1 0,0 1-1,-1-1 1,0 1 0,-4-3 0,0 1 77,-1 0-1,0 1 1,0 0-1,-1 1 1,1 0-1,-1 0 1,0 1-1,0 0 0,0 0 1,-15 0-1,3 1 31,-1 1-1,1 0 1,-34 7-1,44-5-106,0 2-1,0-1 1,0 1-1,1 1 1,0 0 0,0 1-1,0 0 1,0 0-1,1 1 1,0 0 0,0 0-1,1 1 1,0 1-1,0-1 1,1 1 0,-8 13-1,6-9-14,1 1 1,1 0-1,0 0 0,0 1 1,2 0-1,0 0 0,0 0 0,2 0 1,0 1-1,0 0 0,1 20 1,1-30-46,1 0 1,0 0-1,0 0 1,1 0-1,0 0 1,0 0 0,1 0-1,-1 0 1,5 9-1,-5-13-2,1 0-1,0 0 0,0 1 0,0-2 0,1 1 0,-1 0 1,0 0-1,1-1 0,-1 1 0,1-1 0,-1 0 1,1 0-1,0 0 0,-1 0 0,1 0 0,0-1 0,0 1 1,0-1-1,-1 1 0,1-1 0,0 0 0,0-1 0,3 1 1,2-1 22,0 1 0,0-1 1,0-1-1,0 0 0,-1 0 0,1 0 1,-1-1-1,1 0 0,-1-1 1,0 1-1,0-2 0,0 1 0,11-10 1,5-7-33,-1-1 0,26-33 1,6-6-36,-1 12 137,86-62 1,-139 111-88,1-1 1,-1 1 0,1 0 0,-1 0-1,1-1 1,-1 1 0,1 0 0,0 0 0,-1 0-1,1 0 1,-1 0 0,1-1 0,0 1-1,-1 0 1,1 1 0,-1-1 0,1 0-1,0 0 1,-1 0 0,1 0 0,-1 0-1,1 1 1,0-1 0,-1 0 0,1 0 0,-1 1-1,1-1 1,-1 0 0,1 1 0,-1-1-1,0 1 1,1-1 0,-1 0 0,1 1-1,-1-1 1,0 1 0,1-1 0,-1 1 0,0-1-1,1 1 1,-1 0 0,0-1 0,0 1-1,0-1 1,0 1 0,0 0 0,1-1-1,-1 1 1,0-1 0,-1 2 0,8 39 25,-6-34 18,8 90 108,-4 0 0,-14 184 1,3-239-62,-13 44 1,-1 12-742,14-32-2656,41-93-11624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8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66 8676,'0'0'11160,"-9"-14"-10416,5 8-697,-19-33 48,23 39-95,0 0 1,0 0 0,0 0 0,0 0 0,0-1-1,-1 1 1,1 0 0,0 0 0,0 0 0,0 0-1,0 0 1,0 0 0,0 0 0,0-1 0,0 1-1,0 0 1,0 0 0,0 0 0,0 0 0,-1 0-1,1 0 1,0-1 0,0 1 0,0 0 0,0 0-1,0 0 1,0 0 0,0 0 0,0-1-1,1 1 1,-1 0 0,0 0 0,0 0 0,0 0-1,0 0 1,0-1 0,0 1 0,0 0 0,0 0-1,0 0 1,0 0 0,0 0 0,0 0 0,1 0-1,-1-1 1,0 1 0,0 0 0,0 0 0,0 0-1,0 0 1,0 0 0,1 0 0,-1 0 0,0 0-1,0 0 1,0 0 0,0 0 0,0 0 0,1 0-1,-1 0 1,0 0 0,0 0 0,0 0 0,0 0-1,0 0 1,1 0 0,-1 0 0,0 0-1,0 0 1,25 19 120,10 13-86,-1 1 0,-2 2 1,-2 2-1,-1 0 0,-2 2 1,-2 1-1,-1 1 0,-3 1 1,-1 1-1,-2 1 0,13 49 1,-21-55-45,-2 1 0,-2-1 1,-1 1-1,-2 0 0,-2 1 1,-2-1-1,-1 0 0,-2 0 0,-2 0 1,-1-1-1,-2 1 0,-2-2 1,-1 1-1,-2-2 0,-1 0 0,-3 0 1,0-2-1,-42 58 0,32-56 31,-2-1 0,-2-1 0,-1-1 0,-1-3-1,-45 32 1,76-59-102,0-1 0,-1 0 0,1 0 0,-1 0 0,1 0 0,-1 0 0,0-1 0,1 1 0,-6 0 0,8-2 16,1 0-1,-1 0 1,1 0-1,0 0 0,-1 0 1,1 0-1,-1 0 1,1-1-1,-1 1 0,1 0 1,0 0-1,-1 0 1,1 0-1,-1-1 0,1 1 1,0 0-1,-1 0 1,1-1-1,0 1 0,-1 0 1,1-1-1,0 1 1,-1 0-1,1-1 0,0 1 1,0-1-1,0 1 1,-1-1-1,1-25-2811,15-34-3786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8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13318,'0'0'6163,"210"-19"-6163,-147 19-848,-10 0-2002,-18 15-1248,-17 8-2417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8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1 178 10181,'0'0'6034,"537"-133"-10596,-404 89-7091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9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494 93 752,'0'0'10266,"0"-12"-9222,-2-5-569,1-10-15,1-5 3658,-4 31-3939,1 0 1,0 0 0,-1 1 0,1-1 0,-1 1-1,1 0 1,-1-1 0,1 2 0,-7 0 0,3-1-4,-3-1-133,-1 1-1,1 1 1,-1 0 0,1 1 0,0 0 0,0 0 0,-1 1-1,2 0 1,-1 1 0,0 0 0,1 0 0,-1 1 0,1 1-1,1-1 1,-1 1 0,1 1 0,-12 11 0,-3 5 64,0 1-1,1 1 1,2 1 0,0 1 0,2 0-1,1 2 1,2 0 0,0 1 0,-13 39 0,15-27-40,1 0 0,2 0 0,2 1 0,1 0 0,3 1-1,1 66 1,4-96-44,0 1 0,1-1 0,0 1 0,1-1 0,1 0 0,0 0 0,1-1-1,0 1 1,1-1 0,1 0 0,11 17 0,-11-21-11,-1-1 0,2 0-1,-1 0 1,1-1 0,0 0 0,0 0-1,1-1 1,0 0 0,0 0 0,1-1 0,-1-1-1,1 1 1,0-2 0,0 1 0,0-1 0,16 2-1,-13-3 15,1-1-1,0 0 0,-1-1 0,1-1 0,-1 0 0,1-1 0,-1 0 1,0-1-1,0-1 0,0 0 0,0-1 0,0 0 0,-1-1 1,0 0-1,0-1 0,-1 0 0,20-17 0,-9 4-8,0 0 0,-1-2-1,-2-1 1,0-1 0,-2 0 0,0-1 0,14-30-1,-17 24-15,-2 0-1,-1-1 1,-1 0-1,-1 0 1,-3-1-1,0 0 0,-2 0 1,-2-1-1,0 1 1,-3-1-1,-8-60 1,7 78 5,-2-1 0,0 1 1,0 0-1,-2 0 0,0 1 0,0 0 1,-2 0-1,-12-19 0,18 30-20,-1-1-1,-1 1 1,1-1-1,-1 1 1,1 0-1,-1 0 0,0 0 1,-1 1-1,1 0 1,-1-1-1,1 1 1,-1 1-1,0-1 1,0 1-1,0 0 0,0 0 1,0 0-1,-1 1 1,1 0-1,-1 0 1,1 0-1,-1 1 1,1 0-1,-1 0 0,1 0 1,-1 0-1,1 1 1,-10 2-1,11-1 4,0 0 0,-1 0-1,1 1 1,0-1 0,0 1-1,0 0 1,1 0 0,-1 0-1,1 0 1,-1 1 0,1 0-1,0-1 1,1 1 0,-1 0-1,1 0 1,-1 1 0,1-1-1,-2 5 1,-2 8-243,0 1-1,2-1 1,-5 25 0,4 0-4211,1 78 0,4-118 4318,0 67-9465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49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0 11109,'0'0'5552,"-6"4"-5437,4-2-101,0-1-1,0 1 1,0 0 0,0 0 0,0 0 0,0 0 0,0 0 0,0 0-1,1 0 1,-1 1 0,1-1 0,0 1 0,0-1 0,0 1 0,0-1-1,0 1 1,0 2 0,-3 59 2970,4-57-2053,-1-11-788,1 1 0,-1-1 0,0 0 0,0 1-1,0-1 1,0 1 0,-1-1 0,1 1 0,-1 0-1,0 0 1,0-1 0,0 1 0,-1 0 0,1 1 0,-3-4-1,-12-6-2123,-1 8-3653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0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66 12934,'0'0'7993,"9"-13"-7713,29-38-253,-38 51-28,0 0-1,0-1 1,0 1 0,0 0 0,0 0 0,0 0 0,0 0 0,0 0 0,0 0-1,1 0 1,-1 0 0,0 0 0,0 0 0,0 0 0,0 0 0,0-1 0,0 1-1,1 0 1,-1 0 0,0 0 0,0 0 0,0 0 0,0 0 0,0 0 0,0 0-1,1 0 1,-1 0 0,0 0 0,0 0 0,0 1 0,0-1 0,0 0 0,0 0-1,1 0 1,-1 0 0,0 0 0,0 0 0,0 0 0,0 0 0,0 0 0,0 0-1,0 0 1,0 0 0,1 1 0,-1-1 0,0 0 0,0 0 0,0 0 0,0 0-1,0 0 1,0 0 0,0 1 0,0-1 0,0 0 0,0 0 0,0 0 0,0 0-1,0 0 1,0 0 0,0 1 0,0-1 0,0 0 0,0 0 0,3 18-44,-2 23 46,-1-40 5,-1 9 35,0-1 0,0 0-1,-1 0 1,0 0 0,0-1 0,-1 1-1,-1 0 1,1-1 0,-1 0-1,-7 11 1,-9 11 149,-32 37-1,12-17 110,7-10-79,23-30-159,1 1 0,0 0 0,1 1 1,0 0-1,1 0 0,-7 16 0,13-27-54,1 0 0,-1 0 0,1 0 0,0 0 0,0 1 0,-1-1 0,1 0 0,0 0 0,0 0 0,0 1 0,0-1 0,0 0 0,1 0 0,-1 1 0,0-1 0,0 0 0,1 0 0,-1 0 0,1 0 0,-1 1 0,1-1 0,-1 0 0,1 0 0,0 0 0,0 0 0,-1 0 0,1 0 0,0-1 0,0 1 0,0 0 0,0 0 0,0-1 0,0 1 0,0 0 0,0-1-1,0 1 1,1-1 0,-1 1 0,0-1 0,0 0 0,0 0 0,1 1 0,1-1 0,8 2 21,1-1 0,-1-1 0,24-1-1,-13 1 12,10 0-190,0 0-1,1-2 1,-1-1 0,0-2 0,-1-1 0,1-2-1,-1-1 1,30-13 0,-53 18 85,-1 0 0,0-1 0,0 0 1,0 0-1,-1-1 0,1 1 0,-1-2 0,-1 1 0,1-1 0,-1 1 0,0-2 0,-1 1 0,0 0 1,6-14-1,-2 0 130,0-1 0,-2 1 1,0-1-1,3-30 0,-18 78 268,0-1 0,-25 46 0,5-12-162,-9 26 260,-44 144 0,69-181-1121,-8 68 0,17-80-1847,2 0-1,3 58 1,8-33-10874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0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17800,'0'0'3154,"-141"0"-8405,57 47-5570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2359 1121,'0'0'6984,"-7"-5"-5834,-21-14 587,27 18-1517,1 1 1,-1-1 0,0 0-1,0 0 1,1 0 0,-1 0 0,1 0-1,-1 0 1,1 0 0,-1 0-1,1 0 1,-1 0 0,1 0-1,0 0 1,0 0 0,-1 0-1,1-2 1,4-28 1337,-3 27-1126,2-8-273,1 1 0,1 0-1,-1 0 1,2 0-1,0 1 1,0-1-1,1 1 1,0 1-1,1-1 1,16-14-1,6-5 76,66-47 0,-21 26-192,3 4-1,102-45 1,181-58 1,96-13 71,6 20 0,6 20 0,537-67 0,90 58-33,5 33 96,-490 46-138,-277 23 160,1854-175 885,-2098 195-1060,173-24 36,-234 27 33,-1-1 0,1-1 0,-2-1 1,1-2-1,-2 0 0,45-27 0,-69 36-76,1 1 0,-1-1 0,0 0 0,1 0 0,-1 0 0,0 0 0,0 0 0,0 0 0,-1 0 0,1-1 0,0 1 0,-1-1 0,0 1 0,1-1 0,-1 1 0,0-1 0,0 0 0,-1 0 0,1 0 0,-1 1 0,1-1 0,-1 0 0,0 0 0,0 0 0,0 0 0,0 0 0,-1 0 0,1 0 0,-1 1 0,1-1 0,-1 0 0,0 0 0,0 1 0,-1-1 0,1 0 0,0 1 0,-1-1 0,0 1-1,1 0 1,-5-4 0,-14-20-4,-1 1-1,-1 1 1,-2 1-1,0 1 0,-1 1 1,-46-28-1,-179-89 37,228 127-48,13 7-18,12 5 3,-1 0-1,1-1 0,0 1 0,0-1 0,-1 0 1,1 0-1,0 0 0,0 0 0,5-1 0,10-1-10,8 3 37,0 2-1,-1 0 1,33 9-1,-46-9-8,0 1-1,0 0 1,-1 0 0,0 1-1,0 1 1,0 0-1,0 1 1,-1 0 0,10 8-1,-16-11-19,-1 1 0,0-1-1,0 1 1,0 0 0,0 0 0,-1 0 0,0 0-1,0 0 1,0 0 0,0 1 0,-1-1-1,0 1 1,0-1 0,0 1 0,-1-1 0,0 1-1,-1 8 1,0 1-9,-1 1-1,-1-1 0,0 0 1,-1 1-1,-8 18 1,-2-1 10,-2-1 0,-1-1 1,-25 34-1,-76 91 42,51-69 40,39-50-69,-95 134 252,101-138-450,2 1 0,1 2 0,-15 40 0,20-33-1641,9-17-4517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19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76 214 960,'0'0'17272,"14"-38"-15452,43-116-1121,-53 133-606,-14 28-80,-12 23-4,7-2 3,0 1 0,2 0 1,2 1-1,0 0 0,2 1 0,1 0 1,-5 46-1,-7 226 31,19-271-32,0 2 28,0-10-16,0-1 1,5 34-1,-4-56-15,1 1 0,-1-1 0,1 0 0,-1 0 0,1 0 0,0 0-1,-1 0 1,1 1 0,0-1 0,0 0 0,0-1 0,0 1 0,0 0 0,0 0 0,0 0 0,0 0 0,0-1 0,0 1 0,0-1-1,0 1 1,1-1 0,-1 1 0,0-1 0,0 1 0,1-1 0,-1 0 0,0 0 0,1 0 0,-1 0 0,0 0 0,1 0 0,-1 0-1,0 0 1,0-1 0,1 1 0,-1 0 0,2-2 0,2 1 20,0 0 0,0 0 0,0-1 0,0 0 0,-1 0 0,1 0 0,-1 0 1,0-1-1,7-5 0,18-22 61,29-39 0,-35 40-57,53-52 1,-67 72-27,1 1 0,0 1 1,1 0-1,0 0 1,0 1-1,0 0 0,1 1 1,0 1-1,22-7 0,-32 11-9,6-2 10,1 0 0,-1 0-1,1 1 1,0 0 0,9 1 0,-16 0-11,-1 0-1,1 1 1,0-1 0,-1 0 0,1 1 0,-1-1 0,1 1-1,0 0 1,-1 0 0,0-1 0,1 1 0,-1 0 0,1 0-1,-1 0 1,0 0 0,0 0 0,0 1 0,1-1 0,-1 0-1,0 1 1,-1-1 0,1 0 0,0 1 0,0-1 0,0 1-1,-1-1 1,1 1 0,-1 0 0,0-1 0,1 1 0,-1 1-1,3 29 39,-1 0 0,-3 45 0,1-72-25,-1 0 0,1 0 1,-1 0-1,-1-1 0,1 1 0,-1 0 1,1-1-1,-1 1 0,0-1 0,-1 0 1,1 0-1,-1 0 0,0 0 0,0 0 1,0 0-1,-1-1 0,1 1 0,-1-1 1,0 0-1,0 0 0,0-1 0,0 1 1,0-1-1,-1 0 0,1 0 0,-9 2 1,-5 2-344,0-1 0,0-1 0,-1-1 0,0-1 1,-30 0-1,-40-1-3927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2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98 9748,'0'0'6940,"-17"-15"-6231,-53-46-122,68 58-541,-1 1 1,0-1-1,0 1 0,-1 0 0,1 0 1,0 1-1,0-1 0,-1 1 0,-5-2 0,8 3-34,-1-1-1,1 1 0,0 0 0,-1 0 0,1 0 0,0 0 0,-1 0 0,1 1 0,0-1 1,-1 0-1,1 1 0,0-1 0,-1 0 0,1 1 0,0 0 0,0-1 0,-2 2 0,0 1-2,0 1-1,0-1 0,1 0 1,-1 1-1,1 0 0,0-1 1,0 1-1,0 0 0,1 0 1,-2 5-1,2-6 1,-11 36 129,1-1 0,3 2 0,1-1 0,-2 48 0,3 170 749,7-188-826,9 996 822,-10-939-2323,0-125 1327,0 0-1,0 0 1,0 0 0,0-1 0,0 1 0,0 0 0,0 0-1,0 0 1,0-1 0,-1 1 0,1 0 0,0 0 0,0 0-1,-1-1 1,1 1 0,-1 0 0,1 0 0,-1-1 0,1 1-1,-1 0 1,1-1 0,-1 1 0,0 0 0,-23 2-4561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3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0 558 12438,'0'0'4733,"57"-29"-4301,180-90-219,-218 110-192,0 1 0,33-9-1,-8 15 90,-21 3-34,-15-2-83,-1 1 0,1 1 0,0-1 0,-1 1 0,0 1 1,1-1-1,-1 1 0,0 0 0,0 1 0,0 0 0,8 4 0,-7-2-24,-2 1 1,1 0-1,-1 1 0,1-1 1,-2 1-1,1 0 1,-1 0-1,0 1 0,4 8 1,6 12 8,0 1 1,-2 0-1,18 60 1,-26-69 27,0 0 1,-1 1 0,-2-1 0,0 1-1,-1 0 1,-1-1 0,-3 25 0,3-44-15,0 1 0,0-1 0,-1 0 0,1 1 0,-1-1 0,1 0 0,-1 1 0,1-1 0,-1 0 0,0 0 0,1 0 0,-1 0 0,0 0-1,0 1 1,0-1 0,0-1 0,0 1 0,0 0 0,0 0 0,-1 0 0,1-1 0,0 1 0,0 0 0,0-1 0,-1 1 0,-1 0 0,-37 2 223,30-4-120,9 1-80,0 0 0,0 0 1,0 0-1,0 0 0,0-1 0,0 1 0,0 0 0,0-1 0,0 1 0,1-1 1,-1 1-1,0-1 0,0 0 0,0 1 0,1-1 0,-1 0 0,0 1 1,1-1-1,-1 0 0,0 0 0,1 0 0,-1 1 0,1-1 0,-1 0 1,1 0-1,0 0 0,-1 0 0,1 0 0,0 0 0,0 0 0,0 0 0,-1-1 1,0-39 99,1 30-28,0-2-53,0 0 0,0 0 0,1 0 0,1 0 0,1 1 0,-1-1 0,2 1 0,0-1 0,0 1 0,1 0 1,1 0-1,9-15 0,205-281 1142,-195 286-416,-25 21-746,1 1-1,0 0 1,-1 0 0,1-1 0,0 1-1,-1 0 1,1 0 0,0 0 0,-1 0-1,1 0 1,0 0 0,-1 0 0,1 0-1,0 0 1,-1 0 0,1 0-1,0 0 1,-1 1 0,1-1 0,-1 0-1,1 0 1,0 1 0,-1-1 0,2 1-1,1 2-14,0 1 0,-1 0 0,1 0 0,-1 0 0,0 0 0,0 1 0,0-1 0,0 1 0,1 4 0,-1-2-22,21 56 83,42 79 1,-56-125-46,1 0 1,1-1-1,0 0 0,1-1 1,0 0-1,2-1 1,-1 0-1,2-1 0,24 17 1,-39-30-11,1 1 0,-1-1 0,1 1 0,-1-1 0,1 0 1,-1 1-1,1-1 0,-1 0 0,1 0 0,0 0 0,-1 1 0,1-1 0,-1 0 1,1 0-1,0 0 0,-1 0 0,1 0 0,-1 0 0,1 0 0,0 0 1,-1 0-1,1 0 0,-1-1 0,1 1 0,0 0 0,-1 0 0,1 0 0,-1-1 1,1 1-1,-1 0 0,1-1 0,-1 1 0,1-1 0,-1 1 0,1 0 0,-1-1 1,1 1-1,-1-1 0,0 1 0,1-1 0,-1 1 0,0-1 0,0 1 0,1-1 1,-1 0-1,0 1 0,0-1 0,0 1 0,0-1 0,1 0 0,-1 1 0,0-1 1,0 1-1,0-1 0,0 0 0,-1 0 0,1-50-40,-1 33-1,1 0-16,-2 0 0,0 0 0,-1-1 0,-10-32-1,11 43 40,0 0 0,-1 0 0,-1 0 0,1 1 0,-1 0 0,-1 0 0,1 0 0,-1 0 0,0 0 0,-1 1 0,1 0 0,-1 0 0,-7-4 0,11 8 5,0 0-1,-1 0 1,1 1-1,0-1 1,-1 1-1,1 0 1,-1 0-1,1 0 1,-1 0-1,0 0 1,1 1-1,-1-1 1,0 1-1,0-1 1,1 1-1,-1 0 1,0 0-1,0 1 1,1-1-1,-1 0 1,0 1-1,0 0 0,1-1 1,-1 1-1,1 0 1,-1 0-1,1 1 1,-1-1-1,1 1 1,0-1-1,-1 1 1,1-1-1,0 1 1,0 0-1,0 0 1,0 0-1,1 1 1,-1-1-1,1 0 1,-1 0-1,1 1 1,0-1-1,0 1 1,0 0-1,0-1 1,0 1-1,0 0 1,1-1-1,-1 1 0,1 0 1,0 5-1,0-7 15,0 0 0,0 0-1,0 0 1,0 0-1,1 0 1,-1 0-1,0 0 1,0 0-1,1 0 1,-1 0 0,1 0-1,-1 0 1,1 0-1,-1 0 1,1 0-1,0-1 1,-1 1-1,1 0 1,0 0-1,0-1 1,0 1 0,-1 0-1,1-1 1,0 1-1,0-1 1,1 1-1,2 1 7,-1-1-1,0-1 1,1 1-1,-1 0 1,1-1-1,-1 1 1,1-1-1,5-1 1,2 0 45,0 0 0,0-1 0,-1-1 0,1 0-1,12-5 1,4-6-45,-2 0-1,0-2 1,-1-1-1,29-26 0,-33 26-6,1 0-1,0 1 0,1 1 1,1 1-1,43-19 0,-60 31-10,-1 1-1,0-1 1,0 1-1,0 0 1,1 0-1,-1 0 1,1 1-1,-1 0 1,1 0-1,-1 0 1,0 1-1,9 1 1,-12-1-11,1 0 1,0 1-1,0-1 0,-1 1 1,1-1-1,0 1 0,-1 0 1,0-1-1,1 1 1,-1 1-1,0-1 0,0 0 1,0 0-1,0 1 0,0-1 1,-1 1-1,1 0 0,-1-1 1,0 1-1,0 0 1,0 0-1,1 4 0,5 30-6,-2 0 0,-2 1 0,-1-1 0,-2 1 0,-6 45 0,5-72 27,-1 0 1,-1 0 0,0 0 0,-1 0-1,0-1 1,0 1 0,-1-1 0,0 0-1,-1 0 1,0-1 0,-1 1 0,0-2-1,-11 12 1,18-20-5,-1 0-1,1 1 1,0-1-1,0 0 1,0 0-1,0 0 1,-1 0 0,1 0-1,0 0 1,0 0-1,0-1 1,0 1-1,-1 0 1,1 0-1,0 0 1,0 0-1,0 0 1,0 0 0,-1 0-1,1 0 1,0 0-1,0 0 1,0 0-1,0-1 1,0 1-1,0 0 1,-1 0-1,1 0 1,0 0 0,0 0-1,0-1 1,0 1-1,0 0 1,0 0-1,0 0 1,0 0-1,0 0 1,0-1-1,0 1 1,0 0 0,0 0-1,0 0 1,0 0-1,0-1 1,0 1-1,0 0 1,0 0-1,0 0 1,0-1-1,0 1 1,0 0 0,0 0-1,-1-21-43,4-23-88,7 15-43,1-1 0,25-48 0,-7 20 129,-15 25 45,40-79 74,-48 103-61,-1 0 1,1 1 0,0 0-1,0 0 1,1 0-1,0 1 1,1 0-1,0 0 1,12-8 0,-18 14 13,0 0 1,0 0 0,0 0-1,0 0 1,0 0 0,0 0 0,1 1-1,-1-1 1,0 0 0,1 1-1,-1 0 1,0 0 0,4 0-1,-5 0-21,0 0 0,0 1 0,1-1-1,-1 0 1,0 1 0,0-1-1,0 1 1,0 0 0,-1-1-1,1 1 1,0 0 0,0-1 0,0 1-1,0 0 1,-1 0 0,1 0-1,0 0 1,-1 0 0,1 0 0,0 1-1,1 5-3,1 0 1,-2 1-1,1-1 0,-1 1 0,0-1 0,0 13 0,-1-11 36,4 235 332,-4-182-44,0-83-336,2 1-1,1 0 1,0 0 0,13-38-1,36-79-547,-27 77 313,-15 34 141,2-6 51,1 0-1,1 1 1,2 1 0,28-42 0,-41 68 61,0 1 0,-1-1 0,1 1 0,1 0 0,-1 0 1,0 0-1,1 1 0,-1-1 0,1 1 0,0 0 0,0 0 0,0 0 0,0 0 0,0 1 0,0 0 0,0 0 1,1 0-1,6-1 0,-8 2 9,1 1 0,-1-1 0,1 1 0,-1 0 1,1 0-1,-1 0 0,1 0 0,-1 0 0,0 1 1,1-1-1,-1 1 0,0 0 0,0 0 0,0 0 0,-1 1 1,1-1-1,0 1 0,-1-1 0,0 1 0,0 0 0,1 0 1,2 6-1,10 22 43,-1 2 0,-1 0 0,-2 0-1,-1 1 1,10 63 0,-11-46-245,32 92 0,-39-136-95,10 17-904,2-15-2671,0-8-1709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3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0 297 11573,'0'0'9807,"36"-25"-9553,121-86 21,-124 90-170,2 1-1,0 1 1,65-24 0,-55 25 31,-22 9-108,0 0 0,42-8 0,-17 12-4026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3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 8308,'0'0'9476,"-10"300"-8804,10-165-415,0 8 143,-11-11-384,-3-18-16,-3-13 0,6-22-1825,8-25-2081,3-26-5730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4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361 180 6931,'0'0'3236,"0"8"-2654,0 60 4394,0-81-3664,0 2-1197,0-16 269,-1 0 0,-5-34-1,5 55-247,0 0-1,-1-1 1,0 1-1,0 0 1,0 0-1,0 0 1,-1 0-1,0 0 0,0 1 1,-1-1-1,1 1 1,-1 0-1,-1 0 1,1 0-1,-9-7 1,10 10-130,0 0 0,0 0 0,-1 0 0,1 0 0,0 1 0,-1-1 0,0 1 0,1 0 0,-1 0 0,0 0 0,0 1 0,1-1 0,-1 1 0,0 0 0,0 0 0,0 0 0,0 1 0,-5 0 0,3 1-8,0 1 0,0-1 0,0 1 0,1 0 0,-1 0 0,1 1 1,0-1-1,0 1 0,0 0 0,-6 7 0,-5 9 3,0 0 0,1 1 0,1 1 0,-15 31 0,17-28 17,1 0-1,1 1 0,2 0 0,0 0 0,2 1 0,1 0 0,1 0 0,1 0 0,1 0 1,2 1-1,3 26 0,-2-46 3,0-1 0,1 0-1,0 0 1,1-1 0,-1 1 0,1 0 0,0-1 0,6 9-1,-8-13-20,0-1 0,0 1 0,0-1 0,0 1-1,0-1 1,0 0 0,0 1 0,0-1 0,0 0-1,1 0 1,-1 0 0,0 0 0,1 0 0,-1 0-1,1 0 1,-1 0 0,1-1 0,0 1 0,-1 0-1,1-1 1,0 0 0,-1 1 0,1-1 0,0 0-1,0 0 1,-1 0 0,1 0 0,0 0 0,0 0-1,-1 0 1,1-1 0,0 1 0,-1-1 0,1 1-1,0-1 1,-1 1 0,1-1 0,-1 0 0,1 0-1,-1 0 1,3-2 0,4-6-42,0-1 0,-1 0 1,0-1-1,-1 1 0,0-1 0,-1 0 1,6-17-1,1 0-103,12-28-107,-15 32 45,0 1 0,2 1-1,1-1 1,21-28 0,-33 50 227,1 0 0,0 1 1,-1-1-1,1 0 0,0 1 1,-1-1-1,1 0 0,0 1 1,0-1-1,-1 1 0,1 0 1,0-1-1,0 1 0,0 0 1,0-1-1,0 1 0,0 0 1,0 0-1,0 0 0,-1 0 1,1 0-1,0 0 0,0 0 0,0 0 1,0 0-1,0 0 0,0 0 1,0 1-1,0-1 0,0 0 1,-1 1-1,1-1 0,0 1 1,0-1-1,0 1 0,-1-1 1,1 1-1,0-1 0,0 1 1,-1 0-1,1-1 0,-1 1 1,1 0-1,-1 0 0,1-1 1,-1 1-1,1 0 0,-1 0 1,1 1-1,23 45 218,-23-44-208,12 24-100,7 22 305,-14-16-3198,-4-42 1510,-1 1-1,1-1 1,1 1-1,5-15 1,1-3-1329,8-29-2249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4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1 479 1521,'0'0'14927,"7"-78"-12919,21-237-690,-20 229-51,-9 100-1096,1 682 1059,0-696-1224,0 1-1,1-1 1,-1 0 0,0 0-1,1 1 1,-1-1 0,1 0-1,-1 0 1,0 0-1,1 0 1,-1 0 0,1 0-1,-1 0 1,0 0-1,1 0 1,-1 0 0,1 0-1,-1 0 1,0 0-1,1 0 1,-1 0 0,1 0-1,-1 0 1,0 0 0,1-1-1,-1 1 1,0 0-1,1 0 1,-1 0 0,0-1-1,1 1 1,-1 0-1,0 0 1,1-1 0,-1 1-1,0 0 1,0-1-1,1 1 1,54-44 171,-24 18-323,63-39 0,-82 58 58,-1 1 1,1 1 0,0 0 0,0 0-1,0 1 1,1 1 0,0 0 0,-1 1-1,1 0 1,14 1 0,-26 1 82,1 0-1,-1 1 1,1-1 0,-1 1 0,0 0 0,1-1-1,-1 1 1,0 0 0,0 0 0,1 0-1,-1 0 1,0 0 0,0 0 0,0 0 0,0 0-1,0 0 1,0 1 0,0-1 0,-1 0-1,1 1 1,0-1 0,-1 0 0,1 1 0,-1-1-1,1 1 1,-1-1 0,0 1 0,0-1-1,0 1 1,0-1 0,0 1 0,0-1-1,0 3 1,-4 57-220,1-53 199,0 1 0,0 0-1,-1-1 1,0 0 0,0 0 0,-1 0 0,0-1 0,-1 1-1,1-1 1,-2 0 0,1-1 0,-1 1 0,0-1 0,-15 10-1,6-5 41,0-1-1,-2 0 1,1-1-1,-1-1 0,0 0 1,-21 5-1,34-11-77,-1-1 0,1 0 1,-1 0-1,1 0 0,-1 0 0,0-1 0,0 0 0,1 0 0,-11-2 0,14 1-104,0 1-1,0-1 1,1-1 0,-1 1-1,0 0 1,0 0-1,1 0 1,-1-1 0,1 1-1,-1-1 1,1 0-1,-1 1 1,1-1 0,0 0-1,0 0 1,0 0-1,0 1 1,0-1 0,0 0-1,1 0 1,-1 0-1,1-1 1,-1 1 0,1 0-1,0 0 1,0 0-1,0 0 1,0-3 0,-1-58-5203,1-13-2763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5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 9396,'0'0'8626,"0"-5"-8208,0-1-67,0 14 25,0 37 339,0 70-206,-1 57-310,3 203-2725,4-319-1372,1-23-2568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5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64 354 8436,'0'0'8489,"33"-6"-8091,103-23-9,-132 28-357,0 1-1,-1-1 0,1 0 1,-1 0-1,1 0 1,-1-1-1,1 1 1,-1-1-1,0 1 0,1-1 1,-1 0-1,0-1 1,0 1-1,-1 0 1,1-1-1,3-4 0,-5 5-18,0 0 0,0-1 0,-1 1 0,1-1-1,-1 1 1,1 0 0,-1-1 0,0 1-1,0-1 1,0 1 0,-1-1 0,1 1-1,0-1 1,-2-2 0,0-15-37,1 14 18,0 1 0,0-1 0,-1 1 0,1 0 0,-1 0 0,-1-1-1,1 1 1,0 1 0,-1-1 0,0 0 0,-1 1 0,1-1 0,-1 1 0,1 0 0,-1 0 0,0 0 0,-9-5 0,6 4-63,0-1 0,0 2 0,-1-1-1,1 1 1,-1 0 0,0 1 0,0 0 0,-1 0-1,1 1 1,-17-3 0,22 5 49,-1 0 0,1 0 0,-1 0 0,1 0 0,-1 1 0,1 0 0,-1 0 0,1 0 0,0 0 0,-1 0 1,1 1-1,0-1 0,0 1 0,0 0 0,0 0 0,-5 4 0,3-1 46,0 0 1,1 1-1,0-1 1,0 1-1,0 0 1,1 0 0,0 0-1,-3 8 1,-1 7 270,1 1 1,0-1-1,2 1 1,-2 36-1,5-56-275,-2 38 223,1-1 0,2 1 0,8 61 0,-7-92-225,0 0 1,1-1 0,0 1-1,0-1 1,1 1-1,0-1 1,1 0 0,0 0-1,0 0 1,0-1-1,1 1 1,0-1 0,1 0-1,0-1 1,0 1-1,0-1 1,1 0 0,0-1-1,0 0 1,0 0-1,1 0 1,10 4 0,-14-7-2,1-1 0,0 1 1,-1-1-1,1 0 1,0 0-1,0-1 0,0 1 1,0-1-1,0 0 0,-1-1 1,1 1-1,0-1 1,0 0-1,0 0 0,-1-1 1,1 1-1,0-1 0,-1 0 1,1 0-1,-1 0 1,0-1-1,0 0 0,0 0 1,0 0-1,5-5 0,6-8 16,0-1 0,-2 0 0,0-1 0,15-28-1,-10 17-52,140-198 102,-17 27-104,-133 189 39,-3 5-11,-1-1 0,0 1 0,1-1 0,-2 0 0,1 0 0,-1 0 0,0-1-1,-1 1 1,0-1 0,0 1 0,1-13 0,-17 19-560,9 0 547,1 1 0,-1 0 1,1 1-1,-1-1 0,1 1 0,-1 0 0,1 0 0,-1 1 0,1-1 1,-1 1-1,1 0 0,0 0 0,0 0 0,0 0 0,0 1 0,1 0 1,-1 0-1,-4 5 0,5-4 13,0 1 0,1-1 0,-1 1 0,1-1 0,0 1 0,1 0 0,-1 0-1,1 0 1,0 0 0,0 0 0,1 0 0,-1 0 0,1 0 0,0 0 0,1 1 0,-1-1 0,3 9 0,0-5 11,0 0 0,0 0 1,1 0-1,0 0 0,1-1 0,0 0 1,0 0-1,1 0 0,0-1 0,12 12 1,12 17 3,-3 0 84,-2 1 1,33 65-1,-52-89-104,0 0 0,0 0 0,-2 0 1,1 1-1,-2 0 0,0 0 0,-1 0 0,0 0 0,-1 0 0,0 0 0,-1 0 0,-3 21 0,2-33-7,0 1 0,1-1-1,-1 0 1,0 0-1,0 1 1,0-1 0,-1 0-1,1 0 1,0 0-1,-1 0 1,0 0 0,1-1-1,-1 1 1,0 0-1,0-1 1,0 1 0,0-1-1,-4 2 1,0 0-35,0 0 1,0-1-1,-1 0 1,1 0 0,-1-1-1,-12 2 1,1-2-344,-1-1 1,1-1 0,0 0-1,-26-6 1,37 5-146,-1 0 1,0 0-1,0-1 0,1 0 1,0-1-1,0 1 1,-13-10-1,6 1-2522,0-1 0,-19-22 0,32 35 3011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5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18969,'0'0'3441,"10"174"-12101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6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345 130 1505,'0'0'12421,"5"-22"-10673,16-64-211,-15 64-457,-6 36-698,3 450-617,-24 841 1291,-80-332-521,-53-6-325,125-810-262,-22 137 279,40-209-782,-1 109 1,12-175-672,24-37-7665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16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73 672,'0'0'5003,"-5"-11"-3632,-20-51 7804,16 64-9159,0-1 0,0 1 0,0 1-1,0-1 1,0 1 0,1 1 0,-1 0 0,1 0 0,0 1 0,1 0 0,-1 0 0,-7 7 0,-17 14 39,-37 41 0,65-63-51,-35 41-6,37-43 2,1 1-1,-1-1 0,1 0 0,-1 1 0,1-1 0,0 1 0,0 0 1,0-1-1,0 1 0,0 0 0,1 0 0,0-1 0,-1 1 0,1 0 0,0 0 1,0 0-1,1 4 0,8-4 9,62-1 228,110-12 0,-164 13-346,-16 7-369,-2-7 395,-1-1 0,0 0 1,1 1-1,-1-1 0,0 0 0,0 0 0,0 0 0,0 0 1,-5 2-1,-3 3-925,-1-2 0,0 1 0,0-2 0,-20 7 0,-8-6-4114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20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22842,'0'0'2498,"32"60"-5028,13-15-2176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7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263 125 9764,'0'0'4112,"-1"-6"-3835,1 6-276,0-1-1,0 1 1,0-1 0,-1 1-1,1-1 1,0 1 0,0-1-1,0 1 1,0-1 0,0 1-1,-1-1 1,1 1 0,0-1-1,0 1 1,-1 0 0,1-1-1,0 1 1,-1-1 0,1 1-1,0 0 1,-1-1-1,1 1 1,0 0 0,-1-1-1,1 1 1,-1 0 0,1 0-1,-1-1 1,1 1 0,-1 0-1,1 0 1,-1 0 0,1 0-1,-1 0 1,1 0 0,-1 0-1,1 0 1,-1 0 0,1 0-1,-1 0 1,1 0-1,-1 0 1,0 0 0,-25 21 242,-32 56 412,49-64-552,-11 17 147,2 1 0,0 1 1,3 1-1,0 0 0,2 1 0,2 0 1,-8 39-1,9-18-9,3-1 0,1 1 0,6 109 1,0-155-230,1 1 1,0 0 0,1-1 0,0 1 0,1-1-1,0 0 1,0 0 0,1 0 0,0 0 0,1 0-1,0-1 1,7 9 0,-8-11 18,1-1-1,-1 0 1,1-1-1,0 1 1,1-1-1,-1 0 1,1 0-1,0-1 1,0 0 0,0 0-1,0 0 1,0 0-1,1-1 1,-1 0-1,1-1 1,-1 1 0,1-1-1,8 0 1,-5-1 4,-1 0 0,1 0 0,-1-1 1,1 0-1,-1-1 0,0 0 1,1 0-1,-1-1 0,0 0 0,9-5 1,-4-1 6,1 0 1,-1-1-1,-1-1 0,24-22 1,-5 1 2,-1-1 0,-1-1 1,-2-2-1,-2 0 0,-1-2 0,-2-1 0,-2-1 1,-1-1-1,-2 0 0,-2-1 0,-2-1 0,-2-1 0,-1 0 1,-3 0-1,-1-1 0,0-64 0,-5 70 82,-1-41 459,-1 76-540,0 0 1,0 0-1,-1 0 1,0 0-1,0 0 1,0 0-1,0 0 1,-1 0-1,1 0 1,-1 0-1,0 0 1,0 1-1,-5-7 1,3 8-33,0-1 0,0 1 1,0 0-1,0 0 1,-1 0-1,1 1 1,-1 0-1,1 0 1,-1 0-1,1 0 1,-1 1-1,0-1 0,1 1 1,-6 1-1,-68 6 87,55 0-101,0 0 0,0 2 0,1 1 0,0 0 0,0 2 0,1 0 0,1 1 0,0 1 0,1 1 0,-20 21 0,32-29-2,0 1 1,1 0-1,1 0 0,-1 1 1,1-1-1,0 1 0,1 0 1,0 1-1,1-1 0,0 1 1,0-1-1,1 1 0,0 0 1,1 0-1,0 0 0,0 0 1,1 0-1,1 0 0,0 0 1,0 0-1,1 0 0,0 0 1,0 0-1,1-1 0,1 1 1,-1-1-1,2 0 0,-1 0 1,1 0-1,1-1 0,6 9 1,29 32 32,3-2 0,86 71 1,-81-77-47,-2 2 1,74 89-1,-114-122 10,0 0-1,-1 0 0,-1 0 1,0 1-1,0 0 0,-1 0 1,5 21-1,-7-26 9,-1-1-1,-1 0 1,1 0-1,-1 0 1,0 1-1,0-1 1,0 0-1,-1 0 1,0 1-1,0-1 1,0 0-1,0 0 1,-1 0 0,0 0-1,0 0 1,0-1-1,-1 1 1,0-1-1,-5 8 1,-2-1-140,-1-1 1,0 0 0,0-1 0,-1-1-1,0 1 1,-1-2 0,1 0-1,-2 0 1,1-1 0,-28 8-1,63-70-17959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8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0 142 14086,'0'0'6371,"239"-25"-6099,-165 12-207,-11 1-65,-3-7 0,-11 0-1297,-14-7-1120,-7-2-3058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6:5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43 2161,'0'0'8193,"9"-8"-7598,26-26-464,-35 34-129,0 0 0,0 0-1,0 1 1,0-1 0,0 0 0,0 0 0,0 0 0,0 1 0,0-1 0,0 0 0,0 0 0,0 0-1,0 1 1,0-1 0,0 0 0,0 0 0,0 0 0,0 1 0,0-1 0,0 0 0,0 0-1,0 0 1,0 0 0,1 1 0,-1-1 0,0 0 0,0 0 0,0 0 0,0 0 0,0 0 0,1 1-1,-1-1 1,0 0 0,0 0 0,0 0 0,0 0 0,1 0 0,-1 0 0,0 0 0,0 0 0,0 0-1,1 0 1,-1 0 0,0 0 0,0 0 0,0 0 0,1 0 0,-1 0 0,0 0 0,0 0 0,0 0-1,1 0 1,-1 0 0,0 0 0,0 0 0,0 0 0,0 0 0,1 0 0,-1 0 0,0 0-1,0-1 1,0 1 0,0 0 0,1 0 0,-4 16 174,-31 56 1765,27-60-1732,1 0 1,0 1-1,0-1 0,1 1 0,1 0 0,0 0 0,-2 16 1,3-5-8,2 0 0,1 0 0,0 0 0,5 29 1,-2-40-138,-1 0 1,2 0-1,0 0 1,0-1-1,1 1 1,1-1-1,0 0 1,15 21-1,17 13 88,2 0 0,74 63 0,-113-108-142,25 28-33,-25-28 16,-1-1-1,0 1 1,1-1 0,-1 1 0,0-1-1,0 1 1,1 0 0,-1-1 0,0 1-1,0-1 1,0 1 0,0 0 0,0-1-1,0 1 1,0-1 0,0 1 0,0 0-1,0-1 1,0 1 0,0 0 0,0-1-1,0 1 1,-1-1 0,1 1 0,0-1-1,-1 1 1,1-1 0,0 1 0,-1 0-1,1-1 1,0 0 0,-1 1 0,1-1-1,-1 1 1,1-1 0,-1 1 0,1-1-1,-1 0 1,1 1 0,-1-1 0,1 0 0,-1 0-1,1 0 1,-1 1 0,0-1 0,1 0-1,-1 0 1,1 0 0,-1 0 0,0 0-1,1 0 1,-1 0 0,1 0 0,-1 0-1,0 0 1,1 0 0,-2-1 0,-31 5-21,0-2 0,-63-4 1,84 1-481,1 0 1,0-1-1,1-1 1,-1 1-1,0-2 1,1 0-1,-1 0 1,1-1-1,1 0 1,-1-1-1,1 0 1,-17-13-1,-17-27-6339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0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1 375 14022,'0'0'6510,"59"-14"-6427,190-43-59,-219 51-18,0 2 1,0 1-1,1 1 1,47 3-1,-60 0-33,0-1-1,0 0 1,0-1 0,22-5 0,-15-4 16,-45 27 112,10-4-94,1 1-1,0 0 0,1 1 0,1 0 0,0 0 0,1 1 0,0-1 1,2 1-1,0 1 0,0-1 0,0 18 0,-1 20 15,3-1 0,5 61 0,-3-106-20,1 0 1,0 0 0,0 1 0,1-1 0,0 0-1,0-1 1,1 1 0,0 0 0,1-1 0,0 1 0,0-1-1,0 0 1,1-1 0,0 1 0,0-1 0,1 0-1,10 10 1,-8-11 16,0 1-1,0-1 0,1 0 1,0-1-1,0 0 1,0-1-1,0 1 0,1-2 1,-1 1-1,1-2 0,0 1 1,0-1-1,-1 0 1,15-2-1,-20 1-9,0 0 0,0 0 0,0-1 0,0 0-1,0 0 1,0 0 0,0 0 0,-1-1 0,1 1 0,0-1 0,-1 0 0,1 0 0,-1 0 0,0 0-1,0-1 1,0 1 0,0-1 0,0 0 0,0 0 0,-1 0 0,1 0 0,-1-1 0,0 1-1,0-1 1,0 1 0,-1-1 0,1 0 0,1-7 0,1-8-68,0 0 0,-2 0 0,0-1-1,-1-34 1,-1 43 55,-1-12-7,-1 1 0,-1-1 0,-1 1 1,-1 0-1,-1 0 0,-16-39 0,4 22 0,-1 1-1,-40-61 1,28 65 47,17 17 334,15 16-361,1 0-1,-1 0 1,0 1-1,0-1 1,1 1-1,-1-1 1,0 1-1,1-1 1,-1 1-1,1 0 1,-1 0-1,0 0 1,1-1-1,-1 1 1,1 1-1,-1-1 1,1 0-1,1 1 0,350-1 252,-348 0-271,-1 1 0,1-1 0,-1 1 0,0 0 1,1 0-1,-1 1 0,0-1 0,0 1 0,0 0 0,0 0 0,0 0 0,0 1 0,-1-1 0,1 1 0,-1 0 0,1 0 0,-1 0 0,0 0 0,0 1 0,-1-1 0,1 1 1,-1 0-1,0 0 0,0 0 0,0 0 0,0 0 0,2 8 0,2 10-18,-1 1-1,-2-1 1,0 1 0,0 29-1,-1-19 106,1 19-49,-3-32-28,0 0 0,2 0 0,0 0-1,1-1 1,1 1 0,1-1 0,12 31-1,-16-48 13,0 1 0,1-1 0,-1 0 0,0 0 0,1 0 0,0 0-1,0 0 1,-1 0 0,1 0 0,0 0 0,0-1 0,1 1-1,-1-1 1,0 1 0,0-1 0,1 0 0,-1 0 0,1 0 0,-1 0-1,1 0 1,-1-1 0,1 1 0,0-1 0,-1 0 0,1 0 0,0 0-1,-1 0 1,1 0 0,-1 0 0,1-1 0,0 1 0,-1-1-1,1 0 1,3-1 0,1-1 22,0-1-1,0 1 1,-1-1-1,1 0 1,-1-1-1,0 0 0,0 1 1,-1-2-1,1 1 1,7-11-1,-4 2-26,0-1 0,0 0 0,-2-1-1,0 0 1,-1 0 0,0 0-1,-1-1 1,5-34 0,-5-2 49,-1-85 1,-4 112-25,0 6 6,-1-1 1,-1 0-1,-1 1 1,-1 0-1,-1 0 1,0 0 0,-2 0-1,0 1 1,-13-25-1,16 37-142,0 0-1,0 0 0,-1 0 1,0 1-1,0-1 0,-1 1 1,1 0-1,-1 1 1,0-1-1,-1 1 0,0 1 1,1-1-1,-1 1 1,-1 0-1,1 1 0,-1-1 1,1 1-1,-1 1 1,0 0-1,0 0 0,0 0 1,0 1-1,0 0 1,0 1-1,-14 1 0,20-1-264,0 0 0,0 0 0,0 0-1,0 0 1,0 1 0,0-1 0,1 1 0,-1-1-1,0 1 1,0 0 0,1 0 0,-1 0 0,-1 1-1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0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1 10869,'0'0'4610,"-169"145"-15351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1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1 278 816,'0'0'14863,"16"0"-13921,247 0 765,343-43 1,732-149-406,-1319 189-1311,198-36-190,-234 51-5220,-27 13 817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1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11 6643,'0'0'7355,"0"0"-7344,0 0 0,0 0-1,1-1 1,-1 1 0,0 0-1,0-1 1,0 1 0,0-1-1,0 1 1,0 0 0,0-1-1,0 1 1,0 0 0,0-1-1,0 1 1,0 0 0,0-1-1,0 1 1,-1 0 0,1-1 0,0 1-1,0 0 1,0-1 0,0 1-1,-1 0 1,1 0 0,0-1-1,0 1 1,0 0 0,-1 0-1,1-1 1,0 1 0,-1 0-1,1 0 1,0-1 0,-4 3 75,0 0 1,0-1 0,0 1 0,1 1-1,-1-1 1,1 0 0,0 1-1,-1 0 1,1-1 0,-5 8 0,2-5 82,-3 4-4,1 0-1,0 1 1,0-1 0,0 1 0,1 1-1,1 0 1,0 0 0,1 0 0,0 0-1,0 1 1,-5 23 0,8-26-85,1 0-1,0 0 1,1 0 0,0 0 0,0 0-1,1 0 1,0 0 0,0 0-1,1 0 1,0 0 0,1 0 0,0-1-1,0 1 1,1-1 0,0 0 0,1 0-1,7 10 1,12 11 144,2-1-1,1-1 1,48 37 0,7 7 90,-78-68-304,0 1 0,-1 0 0,1 0 0,-1 1 0,0-1 0,0 1 0,3 7 1,-5-11-6,-1 0 0,1 1 0,-1-1 0,0 0 0,1 0 0,-1 1 0,0-1 0,0 0 0,0 1 0,0-1 0,0 0 1,0 1-1,0-1 0,0 0 0,0 1 0,-1-1 0,1 0 0,0 0 0,-1 1 0,1-1 0,-1 0 0,0 0 1,1 0-1,-1 0 0,0 0 0,0 0 0,1 0 0,-1 0 0,0 0 0,0 0 0,0 0 0,0 0 0,-1 0 0,1-1 1,-2 2-1,-11 4 99,0 0 1,-1-1 0,0-1-1,0 0 1,0-1 0,-29 2-1,-104-2 178,105-3-211,27 0-102,0 0 27,1 0 0,0-1 0,0 0 0,-27-7 0,37 7-108,1 0-1,0-1 1,-1 0-1,1 0 1,0 0-1,0-1 0,0 1 1,1-1-1,-1 0 1,1 0-1,-1 0 1,1-1-1,0 1 1,0-1-1,1 0 1,-1 0-1,1 0 1,0 0-1,0 0 1,-2-6-1,-7-42-3710,9-5-2372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2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0 223 5651,'0'0'14171,"59"-11"-13752,192-31-211,-194 35-57,98 1-1,-133 7-232,0-1 0,-1-1 0,1-1 0,0-1 0,-1-1 0,1-1 0,26-10 1,-34 11-192,0-1 0,-1-1 0,0 0 0,0-1 0,0-1 0,20-15 0,-47 37 504,1 1 0,1 1 0,0 0-1,2 0 1,0 1 0,0 0 0,2 1-1,0 0 1,-7 25 0,6-14-211,1 1 0,1 1 0,2-1 0,1 1 0,0 58 0,4-83-5,0 0 0,1-1 1,0 1-1,0-1 0,1 0 0,0 1 0,0-1 0,0 0 0,0 0 1,1 0-1,0 0 0,0 0 0,0-1 0,1 0 0,-1 1 0,1-1 0,0 0 1,0-1-1,1 1 0,-1-1 0,1 0 0,-1 0 0,1 0 0,10 4 1,-5-3 13,1-1-1,0 1 1,0-1 0,0-1 0,0 0 0,0-1 0,0 0 0,1-1 0,-1 0 0,0-1 0,20-3 0,-24 2-27,0-1-1,0 0 1,0 0 0,0 0 0,0-1 0,0 0 0,-1 0 0,0-1 0,0 0-1,0 0 1,0 0 0,-1-1 0,0 1 0,0-1 0,-1-1 0,0 1-1,0-1 1,0 1 0,-1-1 0,4-9 0,0-3-29,0 0-1,-1-1 1,-1 0 0,-1 0-1,0-1 1,0-27 0,-3 23-16,1-7 10,-1 0 0,-1 0 1,-2 1-1,-7-37 0,8 62 40,0 0 0,-1-1 0,0 1 0,0 0 0,0 0-1,0 0 1,-1 0 0,0 1 0,-1-1 0,1 1 0,-1-1 0,0 1 0,0 0 0,0 1 0,-1-1 0,0 1-1,0 0 1,0 0 0,0 0 0,-1 1 0,1 0 0,-1 0 0,0 0 0,0 1 0,0 0 0,0 0-1,-7-1 1,2 1 6,1 1 0,-1 0 0,0 1 0,0 0 0,0 1 0,1 0 0,-1 1 1,0 0-1,1 0 0,-1 1 0,-16 7 0,23-8-116,0 0 0,0 1 0,0-1 0,1 1 0,-1 0 0,1-1 0,-1 1 0,1 1 0,0-1 0,0 0 0,0 1 0,1 0 0,-1-1 0,1 1 0,0 0 0,0 0 0,1 1 0,-1-1 0,1 0 0,0 0 0,0 1 0,0-1 0,0 1 0,1-1 0,0 1 0,0-1 0,0 1 0,0-1 0,1 1 0,1 4 0,-2-7-149,1 0-1,-1 0 0,1 0 1,-1 0-1,1-1 1,0 1-1,-1 0 0,1 0 1,0-1-1,0 1 1,0-1-1,1 1 0,-1-1 1,0 1-1,0-1 1,1 0-1,-1 1 0,3 0 1,51 19-7963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13190,'0'0'4834,"259"-35"-4770,-206 32-128,-7 3-1280,-8 0-1954,-6 0 401,-11 0-2370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3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9941,'0'0'7347,"249"10"-6995,-133-10-352,17-25-2321,-3-23-2513,-3-9-4755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20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43 11749,'0'0'11656,"-5"-10"-11167,4 8-483,0 0 0,0 0 0,0 0 1,0 0-1,0 0 0,1 0 1,-1 0-1,1 0 0,-1 0 1,1 0-1,0 0 0,-1 0 0,2-4 1,-1 6-5,1 0 1,0 0-1,-1-1 1,1 1-1,0 0 1,-1 0-1,1 0 0,0 1 1,0-1-1,-1 0 1,1 0-1,0 0 1,-1 0-1,1 1 1,0-1-1,-1 0 1,1 1-1,0-1 1,-1 0-1,1 1 0,-1-1 1,1 1-1,-1-1 1,1 1-1,-1-1 1,1 1-1,0 0 1,17 16 80,-1 0-1,19 24 1,-6 0-56,0 1 1,-3 0-1,-2 3 1,-1 0-1,-3 1 0,-2 1 1,19 69-1,-21-50-7,-4 0-1,-3 1 1,-2 1-1,-4 0 1,-4 73-1,-3-100-46,-1-1-1,-2 1 0,-2-1 1,-1-1-1,-2 0 0,-2 0 1,-2-1-1,-1 0 0,-2-2 0,-1 0 1,-2-1-1,-2-1 0,-1-1 1,-1-1-1,-45 44 0,47-55-832,-1 0 1,-52 33-1,-48 10-6923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3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88 2545,'0'0'13406,"4"-17"-12138,13-53 1590,-15 80-2519,0 22-359,-2 20 83,-3 1 1,-2-1-1,-19 84 0,-5-1 29,-13 149-1,30-102-6527,11-143-1173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3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0 10901,'0'0'3314,"-2"30"-2957,-1 8-230,-3 90 1595,19-138 866,-6 2-2538,-1 0-1,0 0 1,0 0 0,0-1 0,-1 0 0,0 0-1,-1 0 1,0-1 0,-1 1 0,1-1 0,-2 0-1,0 0 1,0 0 0,1-13 0,-27 24-555,19 1 345,-1 0-1,1 0 1,0 1-1,0-1 1,0 1-1,0 1 1,0-1-1,0 1 1,1-1-1,0 1 1,0 0-1,0 1 1,0-1-1,1 1 0,-4 6 1,3-5-630,0 0 0,1 1 1,0-1-1,0 1 0,1 0 0,-1 0 1,0 8-1,1 12-7398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4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18 992,'0'6'12190,"6"47"-9485,3 29-1634,-9-78-1048,0 0 1,-1 0 0,1 0-1,-1 0 1,1 0 0,-1 0-1,0 0 1,-1 0 0,1-1-1,-1 1 1,0 0 0,1-1-1,-2 1 1,1-1 0,0 0-1,-3 4 1,-3 0 87,1-1 1,-1 0-1,-1 0 1,1-1-1,-1 0 1,0-1-1,0 1 0,0-2 1,-1 1-1,1-1 1,-1-1-1,-12 2 1,21-4 298,1-4 610,1-6-931,1 1 0,0 0 0,0 0 1,1 0-1,0 0 0,0 1 0,1-1 1,0 1-1,1 0 0,-1 0 0,2 0 0,-1 1 1,1 0-1,9-9 0,4-4-97,1 2 1,1 0-1,40-27 0,-53 39-2,1 1 1,1-1-1,-1 1 0,1 1 1,0 0-1,0 0 0,0 1 1,0 0-1,0 1 1,1 0-1,0 1 0,-1 0 1,1 0-1,-1 1 0,1 1 1,0 0-1,11 2 0,-19-1 4,1 0 0,-1 0 1,0 0-1,1 0 0,-1 0 0,0 1 0,0-1 0,-1 1 0,1 0 0,0 0 0,-1 0 0,0 0 0,0 0 0,0 1 0,0-1 0,0 1 0,-1-1 0,1 1 0,-1 0 0,0-1 0,0 1 0,-1 0 0,1 6 0,2 13-11,-1 1 1,-3 42-1,0-36-56,1-17 70,-2-1 0,0 1 1,0-1-1,-1 0 0,-1 0 0,0 0 1,0-1-1,-1 1 0,-1-1 1,0 0-1,0-1 0,-1 1 0,-1-1 1,-13 14-1,-13 11 0,-1-1 0,-55 39 0,70-57-3,-36 28 54,-2-2 0,-89 47 0,141-86 53,13-5 5,-1 1 0,0-1 1,0 0-1,1-1 0,-2 1 0,1-1 0,0 0 0,0-1 0,9-7 1,4-1 40,1-1-147,0 1 1,1 1 0,1 1 0,-1 1-1,2 1 1,-1 1 0,1 1-1,0 1 1,0 1 0,42-2 0,-60 6-27,-1 0 1,1 1-1,-1-1 0,1 1 1,-1 0-1,0 1 1,1-1-1,-1 1 1,0 0-1,0 0 1,0 0-1,0 1 1,7 5-1,0 2 274,0 1 1,18 23-1,-19-22-906,0 0 1,22 19-1,-28-28 44,0 0-1,0 0 1,0-1-1,0 0 1,0 1-1,0-2 1,1 1-1,-1 0 1,1-1-1,-1 0 1,1 0-1,0 0 0,8 0 1,22-1-7739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4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303 477 2609,'0'0'11904,"4"-17"-10738,12-53-512,-16 69-520,1 0 1,-1 0-1,0 0 1,0 1-1,1-1 1,-1 0-1,1 0 1,-1 0-1,1 0 0,-1 0 1,1 0-1,-1 1 1,1-1-1,0 0 1,-1 1-1,1-1 1,0 0-1,0 1 1,0-1-1,-1 1 1,1-1-1,0 1 1,0-1-1,0 1 1,0 0-1,0-1 0,0 1 1,0 0-1,0 0 1,0 0-1,1 0 1,18 4 449,-14 1-569,9 6 263,-15-11-272,0 0-1,1 0 1,-1 0 0,0 0 0,1 0 0,-1 0-1,0 0 1,1 0 0,-1 0 0,0 0 0,1 0-1,-1 0 1,0 0 0,1 0 0,-1 0 0,0 0 0,1-1-1,-1 1 1,0 0 0,1 0 0,-1 0 0,0 0-1,1-1 1,-1 1 0,0 0 0,0 0 0,1 0 0,-1-1-1,0 1 1,0 0 0,0-1 0,1 1 0,-1 0-1,0-1 1,0 1 0,0 0 0,0 0 0,0-1-1,0 1 1,1 0 0,-1-1 0,0 1 0,0-1 0,0 1-1,0 0 1,0-1 0,6-48 22,-1 0-1,-2-54 1,-1 5 25,-1 85-41,-1-31-82,-1 43 66,1 0 0,0 0 0,-1 0 0,1-1 0,-1 1 0,1 0 0,-1 0 0,0 0 0,1 0 0,-1 0-1,0 0 1,0 0 0,0 1 0,0-1 0,0 0 0,0 0 0,0 0 0,0 1 0,0-1 0,0 1 0,0-1 0,0 1 0,0-1-1,0 1 1,-1 0 0,1-1 0,0 1 0,0 0 0,0 0 0,-2 0 0,-7-1-6,0 0 0,-1 0 0,1 1 1,0 0-1,0 1 0,0 0 0,0 1 0,0 0 0,0 1 1,0 0-1,1 0 0,-1 1 0,1 0 0,0 1 0,-10 6 1,0 5 18,0 0 0,1 2 0,1 0 0,1 1 0,0 1 0,2 1 0,0 0 0,1 0 0,-14 34 0,18-34 4,1-1 0,2 1 0,0 1-1,1-1 1,0 1 0,2 0 0,1 0 0,1 0 0,1 1 0,4 41 0,-3-63-41,0 1 1,0 0 0,0-1 0,1 1 0,-1-1 0,0 1 0,1-1-1,-1 0 1,1 0 0,-1 0 0,1 1 0,-1-1 0,1 0-1,0-1 1,0 1 0,-1 0 0,1 0 0,0-1 0,0 1 0,0-1-1,0 0 1,0 0 0,-1 1 0,1-1 0,0 0 0,0-1-1,2 1 1,3 0-20,0 0-1,0 0 0,0-1 1,0 0-1,0 0 0,13-4 1,-10-1-51,1 0 0,-1 0 0,0-1 0,-1-1 0,0 0 0,0 0 0,12-15 0,57-77-634,-56 70 751,89-125 918,-107 155-400,-1 9-452,-2 17-94,-1-19 40,2 97 144,-5 0 0,-5-1 0,-22 108 0,18-156-561,-15 73-21,25-112-1667,1-1 0,1 1 0,1 19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7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32 180 1072,'0'0'1876,"-3"-4"-1809,-1-6-42,0 0 1,0 0-1,1 0 1,-3-16-1,-1-34 15219,25 47-10926,36-3-7083,-35 11 4220,48-9-1405,-36 12-2856,-30 35-7775,-2-30 10115,0 0 1,-1 1-1,0-1 0,1 0 1,-1 0-1,0 0 0,0 0 0,-4 3 1,-32 28-3401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7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13 2049,'-133'60'14615,"98"-31"-14103,49-29-128,28 0 208,21 0-592,14-22-144,8-13-3473,3-9-2098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8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72 9284,'0'0'7518,"11"-12"-6749,34-34 215,-43 45-903,-1-1 0,0 1-1,1 0 1,-1 0 0,0 0-1,1 0 1,0 0 0,-1 0-1,1 0 1,-1 1 0,1-1-1,0 1 1,2-1 0,-3 1-64,-1 0 1,1 0-1,0 0 1,-1 0-1,1 0 1,0 0-1,-1 0 1,1 1-1,0-1 1,-1 0-1,1 0 1,-1 1-1,1-1 1,-1 0-1,1 1 1,-1-1-1,1 1 1,-1-1-1,1 1 1,-1-1-1,1 1 1,-1-1-1,1 2 1,1 1-9,-1 1 0,1 0 1,-1 0-1,0 0 0,0 0 1,-1 0-1,1 5 0,0-5 37,4 57 43,-2 0-1,-3 0 0,-3 0 1,-20 112-1,-79 236-858,99-399 500,-18 71-1490,15-28-3373</inkml:trace>
  <inkml:trace contextRef="#ctx0" brushRef="#br0" timeOffset="1">521 470 7459,'-4'-15'13616,"-2"8"-14130,-5 1 355,-2 0 0,1 1 0,0 0 0,-1 1-1,0 1 1,0 0 0,0 0 0,-17 0 0,64-19-13111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8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0 167 2561,'0'0'12000,"24"-26"-11221,77-81-197,-98 104-580,0 0 0,1 0 1,-1 0-1,1 0 0,-1 1 1,1 0-1,0-1 0,0 1 0,0 1 1,0-1-1,0 0 0,1 1 0,-1 0 1,0 0-1,1 0 0,-1 1 0,1-1 1,-1 1-1,0 0 0,10 2 1,3-1-27,-9-2 28,0 1-1,-1 0 1,1 0-1,0 1 1,-1 0 0,1 1-1,0-1 1,-1 1-1,0 1 1,1 0 0,-1 0-1,0 0 1,0 1-1,-1-1 1,1 2 0,-1-1-1,0 1 1,0 0-1,0 0 1,-1 1-1,0 0 1,8 10 0,-6-6-26,0 0 0,0 1 0,-1 0 0,0 0 1,-1 0-1,0 1 0,-1 0 0,-1 0 0,1 0 1,-2 0-1,0 0 0,1 17 0,-3-21 40,0 1 0,0 0 0,-1-1 0,0 1 0,0-1 0,-1 1 0,-1-1 0,1 0 0,-1 1 0,0-1 0,-1-1 0,0 1 0,0 0 0,-1-1 0,0 0 0,0 0 0,-1 0 0,-8 7 0,-11 8 169,0-1 0,-2-2 0,0-1-1,-1-1 1,0-1 0,-2-1 0,0-2-1,0-1 1,-62 15 0,92-27-168,1 0 0,-1-1 0,0 1 0,1 0 0,-1 0 0,0-1 0,0 1 0,1 0 0,-1-1 0,0 1 0,0 0 0,0-1 0,0 1 1,1 0-1,-1-1 0,0 1 0,0 0 0,0-1 0,0 1 0,0-1 0,0 1 0,0 0 0,0-1 0,0 1 0,0 0 0,0-1 0,0 1 0,0-1 0,0 1 0,0 0 0,0-1 0,0 1 0,-1 0 0,1-1 0,0 1 0,0 0 1,0-1-1,-1 1 0,1 0 0,0-1 0,0 1 0,-1 0 0,1 0 0,0-1 0,-1 1 0,1 0 0,0 0 0,-1 0 0,1 0 0,0-1 0,-1 1 0,1 0 0,0 0 0,-1 0 0,1 0 0,0 0 0,-1 0 0,1 0 1,-1 0-1,1 0 0,0 0 0,-1 0 0,1 0 0,0 0 0,-1 0 0,1 0 0,-1 0 0,1 1 0,20-26 137,-6 14-134,0 1 0,1-1 1,1 2-1,-1 0 0,1 1 1,1 1-1,0 1 0,0 0 1,21-4-1,-10 4-23,1 1 0,-1 1 0,1 2 0,58 3 1,-84-1-5,0 1 0,1 0 0,-1 0 0,0 1 1,0-1-1,0 0 0,1 1 0,-2 0 0,1 0 0,0 0 1,0 0-1,-1 0 0,1 1 0,-1-1 0,1 1 1,-1 0-1,0-1 0,0 1 0,0 0 0,-1 0 0,1 0 1,-1 0-1,1 1 0,-1-1 0,0 0 0,-1 1 1,1-1-1,0 1 0,-1 2 0,2 5 1,-1-1 0,0 1 1,0-1-1,-2 1 0,1-1 0,-1 1 1,-1-1-1,-4 19 0,3-22 6,-1-1 0,1 0 0,-1 0-1,0 0 1,0-1 0,-1 1 0,0-1 0,0 0 0,0 0 0,-1-1-1,1 1 1,-1-1 0,0-1 0,0 1 0,-11 4 0,-5 2 0,-1-1 0,0-1-1,-30 6 1,32-10-406,0-1 0,-1-1 0,-24 0 0,43-2 103,0 0 0,-1 0 1,1 0-1,0 0 1,0-1-1,-1 1 0,1-1 1,-6-2-1,7 2-178,0-1 0,0 0 0,0 0 0,0 0 0,0 0-1,1 0 1,-1 0 0,0 0 0,-1-4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0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4626,'0'0'12534,"25"120"-17128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0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391 114 5170,'0'0'11056,"8"-20"-9642,25-58-469,-29 65-943,-8 11-29,-11 10-41,14-6 62,-45 31 188,2 3 1,1 1-1,-70 80 0,93-93-125,0 1 0,2 1 0,1 0-1,1 1 1,1 1 0,2 0 0,0 1 0,-13 51-1,22-64-29,1 0-1,1 0 0,1 1 0,0-1 1,1 0-1,2 23 0,-1-32-14,0-1-1,0 0 1,1 0 0,0 0-1,0 0 1,0 0 0,1-1-1,0 1 1,0 0 0,0-1-1,1 0 1,0 0 0,0 0-1,0 0 1,0-1 0,1 0 0,0 0-1,10 7 1,-1-3 39,0-1 0,0 0 1,1-1-1,0-1 0,0 0 0,1-1 1,-1-1-1,1 0 0,30 1 0,-37-4-29,0 0 0,0-1 0,0 0 1,1 0-1,-2-1 0,1-1 0,0 1 0,0-1 0,-1-1 0,0 1 0,1-1 0,-1-1 0,-1 0 0,1 0 0,-1 0 0,0-1 0,0 0 0,10-12 0,-3 0-15,0-1 0,-1 0-1,-1-1 1,-1 0 0,-1-1 0,-1-1 0,-1 1 0,8-33-1,-7 12-12,-3-1-1,-1 0 0,-1-70 1,-4 98-2,0-1 0,-1 0 0,-1 0 0,-1 1 0,0-1 0,-1 1 0,-7-18 0,9 28 0,0 0 0,-1 1 0,1-1 0,-1 1 0,0 0 0,0 0 1,0 0-1,0 0 0,-1 0 0,0 1 0,1 0 0,-1-1 0,-1 1 0,1 1 0,0-1 0,-1 1 0,1-1 0,-1 1 1,0 1-1,1-1 0,-1 1 0,0-1 0,0 2 0,0-1 0,0 0 0,-8 1 0,8 0 1,0 0 0,0 0 0,0 1 0,0-1 0,0 1 0,0 1 0,0-1 0,0 1 0,0-1 0,0 2 0,1-1 0,-1 0 0,1 1 0,0 0 0,0 0 0,0 0 0,0 0 0,0 1 0,0-1 0,1 1 0,0 0 0,0 0 0,-5 9 0,3-3 8,1-1 0,1 1 1,0 0-1,0 0 1,1 0-1,0 1 0,1-1 1,0 0-1,1 1 0,0-1 1,2 14-1,-1-15 7,1 1 1,1-1-1,0 0 0,0 1 1,1-1-1,0-1 0,1 1 0,-1-1 1,2 1-1,-1-2 0,1 1 0,1 0 1,9 8-1,15 13 54,62 45 1,-46-38-34,-18-13-8,0 1 0,-2 2 1,31 35-1,-51-51-11,1 0 0,-1 0 0,-1 1 0,1 0 0,-2 0 0,0 0-1,0 1 1,-1 0 0,0 0 0,-1 0 0,-1 0 0,0 1 0,1 21 0,-3-30 2,0-1 1,-1 1 0,1 0 0,-1 0 0,0 0-1,0 0 1,0-1 0,-1 1 0,1 0 0,-1-1-1,0 1 1,0-1 0,0 0 0,0 0 0,-5 5-1,1-2 4,0-1 0,0 0 0,0-1-1,-1 1 1,1-1 0,-1 0 0,-10 4 0,-10 1 31,0 0 0,-1-2 0,-36 5 1,64-12-48,-33 5-74,-1-2 1,1-1-1,-1-1 0,-40-6 1,70 5-198,0 0 0,0 0 0,1-1 0,-1 0 0,0 0 0,0 0 0,1 0 0,-1 0 0,1-1 0,-1 0 0,1 1 0,0-1 0,0-1 0,0 1 0,0 0 1,0-1-1,0 0 0,0 1 0,1-1 0,0 0 0,-1 0 0,1 0 0,0-1 0,-1-3 0,-8-44-8314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23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248 282 1201,'0'0'5957,"-12"-2"-5181,-98-9 1526,-16 5 5870,702 0-5193,-61 0-5256,-541 6 2332,1 1-11,1-1-1,0-1 1,0-2 0,0 0-1,-25-7 1,44 9-25,-1-1 0,1 0 0,-1 0 0,1-1 1,0 0-1,0 0 0,0 0 0,0 0 0,0-1 1,1 0-1,-1 0 0,1 0 0,0 0 0,1-1 1,-1 0-1,1 1 0,0-1 0,0-1 0,0 1 1,1 0-1,-1-1 0,1 1 0,1-1 1,-1 0-1,1 1 0,-1-11 0,1-96 1883,1 111-1451,1 1-460,0 0-1,-1 0 0,1 0 0,0-1 1,0 1-1,0 0 0,0 1 1,0-1-1,0 0 0,0 0 1,0 0-1,0 0 0,0 1 1,-1-1-1,1 0 0,0 1 0,0-1 1,1 1-1,1 3 1,0 0 0,0 0 1,-1 0-1,1 0 0,-1 0 0,0 1 0,0-1 0,0 1 0,-1-1 1,1 1-1,-1 0 0,0 0 0,-1-1 0,1 1 0,-1 0 1,0 0-1,-1 9 0,1-5-1,-1 1-1,0-1 1,0 0 0,-1 0 0,0 0 0,-1-1 0,0 1 0,-7 14-1,10-23 15,0 1-1,0-1 0,-1 0 1,1 0-1,0 0 0,0 0 0,0 1 1,0-1-1,0 0 0,0 0 1,0 0-1,0 1 0,0-1 1,0 0-1,0 0 0,0 0 0,0 1 1,0-1-1,0 0 0,0 0 1,0 0-1,0 1 0,0-1 1,0 0-1,0 0 0,0 0 1,1 1-1,-1-1 0,0 0 0,0 0 1,0 0-1,0 0 0,0 1 1,0-1-1,1 0 0,-1 0 1,0 0-1,0 0 0,0 0 0,0 0 1,1 0-1,-1 1 0,0-1 1,15 3 54,23-3 2,-32 0-6,-10 26-540,2-21 224,-4 9 427,1 1 0,0-1 1,-4 24-1,10 3-2760,0-38 1635,0 1-1,0-1 0,0 1 1,1-1-1,0 0 0,-1 0 1,1 0-1,0 0 0,4 5 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92 13846,'0'0'2065,"397"-91"-8596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0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 1 9941,'0'0'8107,"-8"0"-7837,0 1-243,0 0 1,1 1 0,-1 0-1,0 0 1,1 1 0,-1 0-1,1 0 1,0 0-1,0 1 1,0 1 0,1-1-1,-1 1 1,-7 7 0,7-6 15,0 0 1,1 0-1,0 0 0,0 1 1,0 0-1,1 0 1,0 0-1,0 1 1,1-1-1,0 1 1,0 0-1,1 1 0,-4 12 1,6-10 12,0 1 0,0-1 0,1 1 1,0 0-1,1-1 0,1 1 0,0-1 0,0 0 1,1 0-1,1 0 0,-1 0 0,8 13 0,5 5 80,1-2 0,2 0 0,23 26-1,-37-47-109,-3-4-15,5 5 26,0 1 0,-1 0 0,0 0 0,0 0 0,0 1 0,-1 0 0,-1 0 0,1 1 0,-1-1 0,-1 1 0,0 0-1,0 0 1,1 16 0,-4-23-32,0-1 0,-1 0 0,1 0 0,0 0 0,-1 0-1,0 0 1,1 0 0,-1 0 0,0 0 0,0 0 0,0 0 0,-1 0-1,1 0 1,0-1 0,-1 1 0,1 0 0,-1-1 0,1 1 0,-1-1-1,0 0 1,0 1 0,0-1 0,1 0 0,-1 0 0,0 0 0,0-1-1,-1 1 1,1 0 0,-3 0 0,-8 2 4,0-1 0,0 0 0,-24 0 1,25-1-11,11-1-1,-24 2-122,0-2-1,0 0 0,0-1 1,-28-6-1,46 6-164,0-1 1,0 0 0,1 0-1,-1-1 1,0 0 0,1 0-1,0-1 1,0 1 0,0-1-1,0-1 1,0 1-1,1-1 1,0 0 0,0 0-1,0-1 1,1 1 0,-1-1-1,2 0 1,-5-7 0,-12-42-4573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1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1 318 7764,'0'0'7579,"74"-13"-7470,235-37-74,-137 32 45,-97 10-107,-54 4-25,0-2 0,0 0 0,-1-1 0,0-1 0,-1-1 0,1 0 0,21-16 0,-62 69 2711,9-21-2535,0 2-70,1 1 1,1 1-1,2 0 1,-6 28 0,11-37 0,0 0 0,1 0 0,1 0 1,0 1-1,2-1 0,0 0 1,5 24-1,-4-35-21,1 1 0,0-1 0,0 0 1,1 1-1,-1-1 0,2-1 0,-1 1 0,1-1 0,0 0 1,0 0-1,1 0 0,-1 0 0,1-1 0,1 0 0,-1-1 1,1 1-1,-1-1 0,1 0 0,10 3 0,-12-4-34,1-1 0,-1 0 0,1 0 0,-1-1 0,1 0 0,0 0 0,0 0 0,0 0 0,-1-1 0,1 0 0,0 0 0,0-1 0,0 0 0,-1 0 0,1 0 0,0 0 0,-1-1 0,1 0 0,-1 0 0,1-1 0,-1 0 0,0 1 0,0-2 0,0 1 0,-1-1 0,7-5 0,0-4-39,0 0 1,-1-1-1,-1 0 1,0-1 0,0 0-1,-2 0 1,0-1-1,-1 0 1,0 0-1,-1-1 1,-1 1-1,-1-1 1,0 0 0,-2 0-1,1 0 1,-3-25-1,1 18 51,1 6 2,-1-1 0,-1 1 0,-4-23-1,4 36 32,0 0-1,-1 1 0,1-1 1,-1 1-1,0-1 0,0 1 0,0 0 1,0-1-1,-1 1 0,0 0 1,0 1-1,0-1 0,0 0 0,-1 1 1,1 0-1,-1 0 0,-5-4 1,-16 0 294,27 7-314,9 0 32,26-2 136,0-2 1,41-9-1,-41 6-167,1 1 1,43 0-1,-75 5-40,0 1 0,0 0 1,0 1-1,0-1 0,0 1 0,0 0 0,0 1 0,-1-1 1,11 5-1,-14-4 0,1 0 0,0 1 0,-1-1 1,1 1-1,-1-1 0,0 1 0,0 0 0,0 0 1,0 0-1,-1 0 0,1 0 0,-1 1 1,0-1-1,0 0 0,0 1 0,0-1 0,0 0 1,-1 7-1,6 33-58,-2 53-1,-3-57 81,1 0-1,8 41 0,-10-77-3,1 0 0,-1 0 0,1 0 0,0 0 0,0 0 0,0 0 0,0-1 0,0 1 0,1 0 0,-1-1 0,1 1 0,0-1 0,0 1 0,0-1 0,0 0 0,0 0 0,0 0 0,1 0 0,-1 0 0,4 2 0,-1-3 21,-1 0 0,1 1 1,0-2-1,0 1 1,0-1-1,-1 1 0,1-1 1,0-1-1,0 1 1,0-1-1,-1 1 0,8-3 1,-1-1-13,-1 1 1,1-2 0,-1 1 0,0-1-1,0-1 1,-1 0 0,1 0-1,-1-1 1,-1 0 0,1-1 0,-1 0-1,-1 0 1,11-15 0,-9 11-11,0 0 0,-2 0-1,1-1 1,-2 0 0,1 0 0,-2-1 0,0 1 0,-1-1 0,0 0 0,2-17 0,-4 11 31,0 0-1,-1 1 1,-2-1 0,0 0-1,-6-34 1,6 48-9,-1 0 0,0 0-1,0 0 1,-1 0 0,1 0 0,-1 1-1,-1-1 1,1 1 0,-1 0 0,0 0-1,0 0 1,0 0 0,0 1 0,-1-1-1,0 1 1,0 0 0,0 1 0,-1-1 0,1 1-1,-1 0 1,-9-3 0,0 1-4,-1 1-1,0 1 1,0 0 0,0 1 0,0 0 0,-1 2-1,-27 2 1,32-2-37,0 2-1,1-1 1,-1 2-1,1 0 1,0 0-1,0 1 0,0 0 1,0 1-1,1 0 1,-1 1-1,-9 7 1,18-12-69,0 0 1,0 1-1,0-1 1,1 1 0,-1-1-1,0 1 1,1 0-1,-1 0 1,1 0-1,0 0 1,-1 0-1,1 0 1,0 0-1,0 0 1,0 1 0,1-1-1,-1 0 1,1 0-1,-1 1 1,0 3-1,2-4-170,0 0 1,0-1-1,0 1 0,1 0 0,-1-1 0,0 1 0,0-1 0,1 1 1,-1-1-1,1 0 0,0 1 0,-1-1 0,1 0 0,0 0 0,0 0 1,-1 0-1,1-1 0,0 1 0,0 0 0,0-1 0,0 1 0,0-1 1,0 0-1,0 0 0,0 0 0,4 0 0,88 5-9971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1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1345,'0'0'17432,"147"-44"-17160,-87 44-272,-4-6-721,-7 6 1,-3 0-849,-11 0-384,-14 0-864,-7 6-2305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2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0 180 6771,'0'0'11301,"351"-88"-12261,-235 44-1297,-3-4-3522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4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0 2945,'0'0'5253,"-22"10"-4060,-75 38 210,88-42-1211,0 1 1,1 0-1,-1 1 0,2 0 0,-1 0 0,1 0 0,0 1 1,1 0-1,0 1 0,0 0 0,1-1 0,-7 22 1,3-11 118,-8 22-73,2 1 1,3 1 0,1 0 0,2 1-1,2 0 1,2 0 0,2 1 0,2-1 0,5 50-1,-3-89-221,0-1-1,0 1 0,1-1 0,0 1 1,0-1-1,0 1 0,1-1 0,0 0 1,0 0-1,0-1 0,1 1 1,-1-1-1,1 1 0,0-1 0,0 0 1,1-1-1,-1 1 0,1-1 0,0 1 1,0-2-1,0 1 0,0 0 1,0-1-1,1 0 0,-1 0 0,1-1 1,-1 1-1,1-1 0,0-1 0,8 1 1,-7 0 8,-1 0 1,1 0 0,-1-1-1,1 0 1,-1-1 0,1 0 0,-1 0-1,1 0 1,-1 0 0,1-1-1,-1 0 1,0-1 0,0 1-1,0-1 1,-1-1 0,1 1-1,-1-1 1,1 1 0,-1-2-1,0 1 1,0 0 0,-1-1-1,0 0 1,0 0 0,0-1 0,5-8-1,-6 9-9,-1 0 1,0 0-1,0-1 0,-1 1 0,0-1 0,0 0 1,0 1-1,0-1 0,-1 0 0,0 1 0,0-1 1,0 0-1,-3-10 0,2 13 9,0 0 1,-1 1-1,1-1 0,-1 0 1,1 1-1,-1-1 1,0 1-1,0 0 0,0-1 1,0 1-1,-1 0 1,1 1-1,-1-1 0,1 0 1,-1 0-1,1 1 1,-1 0-1,0-1 0,0 1 1,1 0-1,-1 1 1,0-1-1,0 0 0,0 1 1,0-1-1,-5 1 1,-3-1 14,0 1 0,-1-1-1,1 2 1,-1 0 0,1 0 0,-1 1 0,1 1 0,0-1 0,0 2 0,0 0 0,1 0 0,-15 8 0,8-1-14,1 0-1,1 1 1,0 0 0,0 1-1,2 1 1,-21 25 0,23-25 29,1 1 1,0 0-1,-13 26 1,20-36-192,1 1 1,0-1-1,0 0 1,0 1-1,1 0 0,-1-1 1,1 1-1,1 0 1,-1 0-1,1-1 0,0 1 1,0 0-1,1 0 1,2 10-1,-2-14-116,0-1-1,0 1 1,0-1 0,1 0 0,-1 0-1,1 1 1,-1-1 0,1 0-1,-1 0 1,1-1 0,-1 1-1,1 0 1,0 0 0,-1-1-1,1 1 1,0-1 0,0 0-1,-1 1 1,1-1 0,0 0-1,0 0 1,-1 0 0,1 0-1,0 0 1,0-1 0,0 1-1,1-1 1,7 1-1330,44 0-6216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4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54 1521,'0'0'12469,"2"-8"-10900,1-25-645,-3 32-910,0 1 1,0-1 0,0 1-1,-1-1 1,1 0 0,0 1-1,0-1 1,-1 1 0,1-1-1,0 1 1,0-1 0,-1 1-1,1-1 1,-1 1 0,1-1-1,0 1 1,-1-1 0,1 1-1,-1 0 1,1-1 0,-1 1-1,1 0 1,-2-1 0,1 1 5,-1 0-1,1 0 1,0 0 0,-1 0 0,1 0 0,-1 0 0,1 0 0,0 1 0,-1-1 0,1 0 0,0 1 0,-1-1 0,1 1-1,0 0 1,0-1 0,-2 2 0,0 1 0,-1 0 0,1 0-1,0 0 1,0 1 0,0-1 0,1 1-1,-1 0 1,1 0 0,0-1 0,0 2-1,0-1 1,0 0 0,1 0 0,0 0-1,0 1 1,0-1 0,0 1 0,1-1-1,-1 5 1,0 17 97,0 0-1,4 27 1,-2-37-48,0-3-30,1 0 0,1-1-1,0 1 1,0-1 0,1 1 0,1-1 0,0 0 0,1-1 0,12 20 0,8 6 53,46 50 0,-42-54-12,28 44 1,-56-75-87,0 0 1,-1 1 0,0-1-1,1 0 1,-1 1-1,0-1 1,0 1 0,-1-1-1,1 1 1,0-1 0,-1 1-1,1 0 1,-1-1 0,0 1-1,0 3 1,-1-4 9,1-1 0,-1 1-1,1-1 1,-1 1 0,0-1 0,0 1 0,1-1 0,-1 0-1,0 1 1,0-1 0,0 0 0,-1 0 0,1 0 0,0 0 0,0 0-1,-1 0 1,1 0 0,0 0 0,-2 0 0,-7 3 26,1-1 1,-1 0 0,0-1-1,0 0 1,0 0-1,-16 0 1,-38 1 113,-80-6 0,137 2-212,-1 0 1,1 0-1,-1-1 0,1 1 0,0-2 0,-1 1 1,1-1-1,1 0 0,-1 0 0,0-1 0,1 0 1,-1 0-1,1-1 0,0 1 0,1-1 0,-1-1 1,-7-9-1,8 8-517,0 0 0,1-1 1,0 1-1,0-1 0,1 0 1,0 0-1,0 0 0,1 0 1,-3-18-1,2-41-6872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5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0 307 13174,'0'0'6243,"341"-38"-6243,-260 25-1073,3-9-3056,-3-9-3795</inkml:trace>
  <inkml:trace contextRef="#ctx0" brushRef="#br0" timeOffset="1">1208 0 13494,'0'0'5123,"0"51"-6196,0-16-3009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6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194 211 2673,'0'0'11611,"6"-16"-10392,20-47 59,-20 47 480,-8 17-1363,-8 6-374,0 1 0,1-1 1,0 2-1,1-1 0,0 1 0,0 1 1,1-1-1,0 1 0,-6 14 0,2-9 7,-7 15 21,1 1 0,1 1 1,1 0-1,2 1 0,2 0 0,1 1 0,1 0 0,2 0 0,1 1 0,2 0 1,0 46-1,4-73-46,1 1 0,-1-1 1,1 1-1,1-1 1,-1 0-1,1 1 0,1-1 1,0 0-1,0 0 1,0 0-1,10 14 0,-9-17 12,0 0 1,0 0-1,1 0 0,0 0 0,0-1 0,0 0 0,1 0 0,0 0 1,-1-1-1,1 0 0,0 0 0,0 0 0,1-1 0,-1 0 0,12 3 1,-8-4 9,-1 1 1,0-1 0,1-1 0,-1 1 0,1-1 0,-1-1 0,0 0 0,1-1 0,-1 1 0,0-2 0,0 1 0,0-1 0,11-5 0,-9 1-1,1 1 0,-1-2 0,0 1 0,-1-1 0,0-1 0,0 0-1,-1 0 1,14-19 0,-8 8-29,-2-1 0,0-1 0,-1 0 0,-2-1 0,0 0 0,-2 0 0,0-1 0,-1 0-1,5-44 1,-7 20-116,-2 0 0,-4-70 0,0 96 65,-2 0 1,-1 0 0,0 1 0,-1-1-1,-2 1 1,0 0 0,-15-29-1,19 45 38,0-1-1,-1 1 0,0 1 0,1-1 0,-2 1 1,1-1-1,0 1 0,-1 0 0,-9-5 0,13 8 14,-1 0-1,1 0 0,-1 0 0,1 0 0,-1 1 0,0-1 1,0 0-1,1 1 0,-1 0 0,0-1 0,0 1 0,1 0 0,-1 0 1,0 0-1,0 0 0,0 0 0,1 0 0,-1 1 0,0-1 0,0 0 1,1 1-1,-1 0 0,0-1 0,1 1 0,-1 0 0,1 0 0,-1 0 1,1 0-1,-1 0 0,1 0 0,0 0 0,-1 0 0,1 1 0,0-1 1,0 1-1,-2 2 0,-1 4-6,1-1 0,0 1 1,1 0-1,0 1 0,0-1 0,0 0 0,1 1 1,1-1-1,0 16 0,0-9 13,0 0 1,2-1-1,0 1 1,0-1-1,6 17 1,5-5 14,0-1 0,2-1 1,0-1-1,2 0 0,27 29 1,-20-23 35,-7-8-9,7 7 181,-1 1-1,32 55 1,-50-76-171,-1 1 0,0-1 0,0 1 0,-1 1 1,0-1-1,-1 0 0,0 1 0,0-1 0,-1 1 1,0-1-1,-1 1 0,0 0 0,-1-1 0,0 1 0,-3 13 1,1-16-19,0 0 0,0-1 0,-1 1 0,0-1 0,-1 0 0,1-1 0,-1 1 0,0-1 0,-1 0 1,1 0-1,-1 0 0,0-1 0,0 0 0,0 0 0,-1 0 0,1-1 0,-1 0 0,-9 3 0,16-6-35,-1 0 0,1 0-1,0 0 1,-1 1 0,1-1 0,-1 0-1,1 0 1,-1 0 0,1 0-1,0 0 1,-1 0 0,1 0 0,-1 0-1,1 0 1,-1 0 0,1 0-1,-1-1 1,1 1 0,0 0 0,-1 0-1,1 0 1,-1 0 0,1-1-1,0 1 1,-1 0 0,1 0 0,0-1-1,-1 1 1,1 0 0,0-1-1,-1 1 1,1-1 0,-6-19-109,5-34-878,2 40 223,3-54-4636,17-4-4758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6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10341,'0'0'4482,"326"-54"-7828,-252 54 593,-11 7-2257,-14 5 1712</inkml:trace>
  <inkml:trace contextRef="#ctx0" brushRef="#br0" timeOffset="1">534 127 1377,'0'0'15927,"-112"117"-15543,182-117 625,21-7-913,22-27-96,3-7-2482,-4-4-4193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8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89 4866,'0'0'13028,"3"-17"-12151,15-54 2140,-17 81-2732,-1 26-543,-60 240 243,13-74 134,-169 789-33,189-858-76,18-86-2513,-1 2-4598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7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23 8148,'0'0'9684,"1"-4"-8841,0 4-830,-1-1-1,0 1 1,1 0 0,-1-1-1,0 1 1,1-1-1,-1 1 1,0 0-1,0-1 1,1 1 0,-1-1-1,0 1 1,0-1-1,0 1 1,0-1 0,0 1-1,0-1 1,0 1-1,0-1 1,0 1-1,0-1 1,0 1 0,0 0-1,0-1 1,0 1-1,0-1 1,0 1 0,0-1-1,-1 1 1,1-1-1,0 1 1,0-1-1,-1 1 1,1 0 0,0-1-1,-1 1 1,1 0-1,0-1 1,-1 1 0,1 0-1,0-1 1,-1 1-1,0-1 1,-2 1 8,0 1 1,0-1-1,0 1 1,0 0-1,0-1 1,0 1-1,1 0 1,-1 1-1,-4 1 1,-8 5 77,-1 0 0,2 1 0,-1 0 0,1 1 0,1 1 0,-1 0 0,-17 21 0,25-26-61,1 0 1,1 1 0,-1-1 0,1 1-1,0 0 1,1 0 0,-1 0 0,1 1 0,1-1-1,0 1 1,0 0 0,0 0 0,1 0-1,0 0 1,0 0 0,1 0 0,0 0-1,3 14 1,-2-16-31,1-1 0,0 0 0,0 0 0,1 0 0,0 0 0,-1-1 0,2 1 0,-1-1-1,0 1 1,1-1 0,0 0 0,0 0 0,8 6 0,69 42 107,-53-36-66,126 93 154,-131-84-307,-22-25 102,-1 1 1,0 0-1,0-1 0,1 1 1,-1-1-1,0 1 0,0 0 1,0-1-1,0 1 0,0 0 1,0-1-1,0 1 1,0 0-1,0-1 0,0 1 1,0-1-1,0 1 0,0 0 1,0-1-1,-1 1 1,1-1-1,0 1 0,-1 0 1,1-1-1,0 1 0,-1-1 1,1 1-1,0-1 0,-1 1 1,1-1-1,-1 1 1,1-1-1,-1 0 0,1 1 1,-1-1-1,1 0 0,-1 1 1,0-1-1,1 0 1,-1 0-1,1 1 0,-1-1 1,0 0-1,1 0 0,-1 0 1,1 0-1,-1 0 0,0 0 1,1 0-1,-1 0 1,0 0-1,1 0 0,-2 0 1,-24 3-122,-1 0 0,0-2 0,0-1 0,0-1 0,-30-5 0,44 4-475,0-1 0,0 0-1,1 0 1,0-2 0,-1 1-1,2-2 1,-1 1 0,1-2-1,-1 1 1,2-2 0,-1 1-1,-18-19 1,-9-28-6653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7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0 165 11989,'0'0'8580,"73"-10"-8441,229-32-80,-142 29-344,-145 13 146,-1-1-1,0-1 1,1 0 0,-1-1 0,17-5-1,-17 4-143,1-1 0,-1-1 0,16-9 0,-24 12 301,-1 0-1,1-1 0,-1 1 0,0-1 1,0-1-1,0 1 0,-1 0 1,0-1-1,0 0 0,5-7 1,-9 12 9,0 0 0,0 0 0,0 0 0,0 0 1,0 0-1,0-1 0,0 1 0,0 0 0,0 0 1,0 0-1,0 0 0,0 0 0,0 0 0,1 0 1,-1 0-1,0 0 0,0 0 0,0-1 0,0 1 0,0 0 1,0 0-1,0 0 0,1 0 0,-1 0 0,0 0 1,0 0-1,0 0 0,0 0 0,0 0 0,0 0 1,0 0-1,1 0 0,-1 0 0,0 0 0,0 0 1,0 0-1,0 0 0,0 0 0,0 0 0,1 0 1,-1 0-1,0 1 0,0-1 0,0 0 0,0 0 1,0 0-1,0 0 0,0 0 0,0 0 0,0 0 1,1 0-1,-1 0 0,0 0 0,0 1 0,0-1 1,0 0-1,0 0 0,-2 14 15,-57 101 380,29-62-295,2 1 0,3 1 1,-28 93-1,45-109-98,1 0 1,2 1-1,1 0 0,4 70 1,0-105-21,0 1 0,1-1 0,-1 0 0,1 1 0,1-1 1,-1 0-1,1 0 0,0 1 0,0-1 0,0-1 0,1 1 0,-1 0 1,1-1-1,1 1 0,-1-1 0,0 0 0,1 0 0,0 0 0,0 0 1,0-1-1,1 0 0,-1 0 0,1 0 0,-1 0 0,1-1 0,0 1 0,0-1 1,0-1-1,1 1 0,-1-1 0,0 1 0,6-1 0,0 1 25,0 0 0,1 0-1,-1-2 1,0 1-1,1-1 1,-1-1 0,1 0-1,-1-1 1,0 0 0,0 0-1,19-8 1,-23 7-23,0-1 0,0 0 0,0 0 0,0-1 0,-1 0 0,0 0 0,0 0 0,0-1 1,0 0-1,-1 0 0,0-1 0,-1 1 0,1-1 0,-1 0 0,-1 0 0,1 0 0,3-11 0,-4 7-20,1 0 1,-2 0-1,0 0 0,0 0 1,-1 0-1,0 0 0,-1-1 0,0 1 1,-1 0-1,-2-14 0,2 23 8,-1-1 0,1 1 0,-1 0 0,1 0-1,-1 0 1,0 0 0,1 0 0,-1 1 0,0-1 0,-1 0-1,1 1 1,0-1 0,0 1 0,0 0 0,-1 0 0,1 0-1,-1 0 1,1 0 0,-1 0 0,1 1 0,-1-1 0,0 1-1,1 0 1,-1 0 0,-4 0 0,-3 0 3,-1 0 0,1 0 0,0 1 0,0 0 0,-19 5-1,10 3-27,0 1 0,0 0-1,1 1 1,1 1-1,0 1 1,1 0-1,0 1 1,1 1 0,0 0-1,-16 24 1,29-36-263,-1 0 0,1 0 1,0 1-1,0-1 0,0 1 0,1 0 1,-1-1-1,1 1 0,0 0 1,0 0-1,0 0 0,1 0 1,-1 4-1,1-8 176,0 1 0,0-1 0,0 0 1,0 1-1,0-1 0,0 0 0,0 0 0,0 1 1,0-1-1,0 0 0,0 0 0,0 1 0,0-1 1,0 0-1,46 5-11652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8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78 2273,'0'0'15733,"0"-13"-15082,-4-39-510,4 51-137,0 0 0,0 1 1,-1-1-1,1 0 0,0 1 0,-1-1 0,1 1 1,0-1-1,-1 0 0,1 1 0,0-1 1,-1 1-1,1-1 0,-1 1 0,1 0 0,-1-1 1,1 1-1,-1-1 0,0 1 0,1 0 1,-1-1-1,1 1 0,-1 0 0,0 0 0,1 0 1,-1-1-1,0 1 0,1 0 0,-1 0 1,0 0-1,1 0 0,-1 0 0,0 0 0,1 0 1,-1 0-1,0 1 0,1-1 0,-2 0 1,-23 13 289,22-11-241,-4 4 38,1-1-1,-1 1 1,1 0 0,1 1-1,-1 0 1,1-1 0,0 2-1,1-1 1,0 0-1,0 1 1,1 0 0,-1 0-1,2 0 1,-1 0-1,1 1 1,0-1 0,1 1-1,0-1 1,1 1 0,-1-1-1,2 1 1,-1 0-1,1-1 1,0 1 0,1-1-1,0 0 1,0 1-1,1-1 1,7 14 0,9 13 65,38 49-1,-31-48 41,23 45 0,-42-69-163,-2 0 0,1 0 0,-2 1 0,0 0 0,0 0 0,-1 0 0,-1 0 0,1 15 0,-3-27-31,1 7 16,0 0 0,-1 0-1,-1 0 1,1 0-1,-1 0 1,-3 9 0,3-15-18,0 1 1,0-1 0,0 0-1,0 0 1,-1 0 0,1 0-1,-1 0 1,0 0 0,1 0-1,-1 0 1,0 0 0,0-1-1,0 1 1,0-1 0,0 0-1,-1 1 1,1-1 0,0 0-1,-1 0 1,1-1 0,-1 1-1,1 0 1,-3 0 0,-6 1-82,0 0 1,0 0-1,0-1 1,-1-1 0,1 0-1,0 0 1,0-1 0,0 0-1,-1-1 1,2-1-1,-1 1 1,0-2 0,0 1-1,1-2 1,0 1 0,0-1-1,-18-13 1,15 8-643,0 0 0,1-1 0,0 0 0,-18-24 0,16 16-1772,0-1 0,-19-40 0,-4-19-7809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18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13542,'0'0'6339,"470"-72"-7812,-389 46-4849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20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1 261 2065,'0'0'14399,"38"-5"-13098,481-49-497,-28-3-566,-330 31-319,162-48 1,-302 68-103,26-6-211,-45 12 283,0-1-1,-1 0 1,1 1 0,0-1 0,0 0 0,-1 0 0,1 0 0,-1 0 0,1 0 0,-1 0-1,0 0 1,1 0 0,-1-1 0,0 1 0,0 0 0,1-1 0,0-2 0,-4 3-173,0 0 0,0 0 0,-1 0 0,1 1 1,-1-1-1,1 1 0,0 0 0,-1 0 0,1 0 1,-1 0-1,1 0 0,-3 1 0,1-1-231,-63 0-3247,-18 3-882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20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2801,'0'0'11261,"33"7"-9254,31 5-1416,1-2 0,103 2 1,300-31-347,-145-16-1109,-316 34 684,1 0 1,-1-1-1,0 0 0,0 0 1,10-5-1,-15 6-524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49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1 669 4770,'2'-10'522,"1"1"-1,0-1 0,0 0 1,1 1-1,0-1 0,1 1 1,0 0-1,0 1 0,1-1 1,0 1-1,1 0 0,0 1 1,0-1-1,0 1 0,1 1 1,15-11-1,-22 17-437,-1-1 0,1 1 0,0 0 0,-1-1 0,1 1 0,-1 0 0,1-1 0,0 1 0,0 0 0,-1 0 0,1 0 0,0 0 0,-1-1 0,1 1 0,0 0 1,0 0-1,-1 0 0,1 1 0,0-1 0,-1 0 0,1 0 0,0 0 0,0 0 0,-1 1 0,1-1 0,0 0 0,-1 1 0,1-1 0,-1 0 0,1 1 0,0 0 0,19 27 696,9 50-1105,-23-61 663,4 17-239,-6-19-75,1-1-1,0 1 0,1-1 0,8 14 1,-12-24 2,0-1 1,0 0 0,0 0-1,0 0 1,1 0 0,0-1-1,-1 1 1,1-1 0,0 1-1,0-1 1,0 0 0,1 0-1,-1 0 1,0-1 0,1 1 0,-1-1-1,1 0 1,0 0 0,-1 0-1,1 0 1,6 0 0,17-1 190,0-1 1,0-1 0,-1-1-1,1-2 1,-1 0 0,49-18 0,145-75 15,-206 91-192,653-366 47,-183 96 373,-467 266-2405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7:49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36 105 16920,'0'0'2385,"-35"-104"-14551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09:43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5811,'0'3'3185,"0"1"-2048,0-1-1089,4 0 592,-1-3-32,1 0-64,-1 0-111,4 6-433,-3-3-689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10:08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352 220 1105,'0'0'9937,"0"0"-9824,1 1-1,-1-1 1,0 0-1,1 0 1,-1 0-1,1 0 1,-1 0-1,0 0 1,1 0-1,-1 0 1,1 0-1,-1 0 0,1 0 1,-1 0-1,0 0 1,1 0-1,-1 0 1,1-1-1,-1 1 1,0 0-1,1 0 1,-1 0-1,0-1 1,1 1-1,-1 0 1,0 0-1,1-1 1,-1 1-1,0 0 0,1-1 1,-1 1-1,3-7 42,-1 1 0,0-1 0,-1 1 0,1-1 0,-1 0 0,-1 1 0,1-1 0,-1 0 0,0 0 0,-2-11 0,1-5 185,1 20-281,0-1 0,-1 1-1,1 0 1,-1-1 0,1 1-1,-1-1 1,0 1 0,0 0-1,-1 0 1,1 0 0,-1 0-1,0 0 1,1 0 0,-1 0 0,0 0-1,-1 1 1,1-1 0,0 1-1,-1-1 1,0 1 0,1 0-1,-1 0 1,0 0 0,0 1-1,0-1 1,0 1 0,0-1-1,0 1 1,-1 0 0,1 0-1,-7-1 1,-7 0 147,-1-1 0,0 2 0,0 1 0,-34 2 0,46 0-184,0-1 0,-1 1 0,1 0 0,0 0 0,0 1 0,0 0 0,0 0 0,1 0 0,-1 1 0,1 0 0,0 0-1,0 0 1,0 1 0,0 0 0,1-1 0,0 2 0,0-1 0,0 0 0,-2 7 0,-5 6 18,1 0 0,1 1 0,1 1 0,-10 34 0,12-24 29,1 0 1,2-1 0,1 60-1,2-85-57,0 0-1,0 0 1,0 0-1,1 0 0,-1-1 1,1 1-1,0 0 1,0 0-1,1 0 1,-1-1-1,1 1 0,0-1 1,0 1-1,0-1 1,0 0-1,1 0 1,-1 0-1,1 0 0,0 0 1,0 0-1,0-1 1,0 1-1,0-1 1,0 0-1,1 0 0,-1 0 1,1 0-1,-1-1 1,1 0-1,0 1 0,0-1 1,0-1-1,0 1 1,-1 0-1,1-1 1,0 0-1,0 0 0,0 0 1,0 0-1,0-1 1,0 0-1,7-2 1,-7 2 17,0 0 0,1-1 0,-1 1 0,0-1 0,-1 0 0,1 0 0,0-1 0,-1 1 1,1-1-1,-1 0 0,0 0 0,0 0 0,5-5 0,32-53 14,-26 36 8,29-46 7,-6 8-62,2 2-1,3 2 0,54-59 1,-88 110-22,-7 14-144,-1 14 157,1 48 245,-3 1-1,-3 0 0,-18 95 0,-58 111 6,11-36-255,67-228-416,1 0 1,0 0 0,-1 21 0,3-32 385,0 0 0,0 0 0,0 0 0,0 0 1,0 0-1,0 1 0,0-1 0,0 0 0,0 0 1,0 0-1,0 0 0,0 0 0,0 0 0,0 0 0,0 1 1,0-1-1,0 0 0,34-16-8439,6-33-383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8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96 12598,'0'0'5464,"39"-17"-5256,129-50-62,-161 65-127,0-1-1,1 1 1,-1 1-1,1 0 1,-1 0-1,1 0 0,-1 1 1,1 0-1,15 2 1,-18-1-5,1 1 1,0 0 0,-1 1 0,1-1 0,-1 1 0,0 0 0,9 7-1,-7-5-7,0 0-4,1 1-1,-2 0 1,1 1 0,-1 0 0,0 0 0,0 0-1,-1 0 1,0 1 0,0 0 0,7 16 0,-11-19 13,1-1 0,0 0 1,-1 0-1,0 1 1,0-1-1,0 1 0,-1-1 1,0 1-1,0-1 0,0 1 1,0-1-1,0 1 1,-1-1-1,0 1 0,0-1 1,0 1-1,-1-1 0,1 0 1,-1 0-1,0 0 1,0 0-1,-1 0 0,1 0 1,-6 6-1,-2-1 61,1 0 0,-2-1 0,1-1 0,-1 0 0,0 0 0,-24 10 1,-78 24 306,104-38-339,-32 9-271,1-1 1,-2-1 0,1-3 0,-81 4 0,121-11 88,0 0 0,1 0 0,-1 0 0,1 0 0,-1 0 0,0 1 0,1-1 1,-1 0-1,1-1 0,-1 1 0,0 0 0,1 0 0,-1 0 0,1 0 0,-1 0 0,1-1 1,-1 1-1,0 0 0,1 0 0,-1-1 0,1 1 0,-1 0 0,1-1 0,-1 1 0,1-1 1,0 1-1,-1-1 0,0 0 0,-1-28-9796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10:10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67 459 9620,'0'0'7286,"0"0"-7278,0 0-1,0 0 1,0 0-1,0 0 1,0 0-1,0 1 0,0-1 1,0 0-1,-1 0 1,1 0-1,0 0 1,0 0-1,0 0 1,0 0-1,0 0 0,-1 0 1,1 0-1,0 0 1,0 0-1,0 0 1,0 0-1,0 0 1,0 0-1,-1 0 0,1 0 1,0 0-1,0 0 1,0 0-1,0 0 1,0 0-1,-1 0 1,1 0-1,0 0 0,0 0 1,0 0-1,0-1 1,0 1-1,0 0 1,0 0-1,-1 0 0,1 0 1,0 0-1,0 0 1,0 0-1,0-1 1,0 1-1,0 0 1,0 0-1,0 0 0,0 0 1,0 0-1,0 0 1,0-1-1,0 1 1,0 0-1,0 0 1,-6 9 86,1 0 0,0 0 0,0 1 0,1 0 1,1 0-1,-1 0 0,-1 15 0,-14 82 473,14 51 38,5-120-399,0-31-182,0 0-1,0-1 1,1 1 0,0 0-1,0 0 1,1 0-1,-1 0 1,2-1-1,2 8 1,-3-11-5,-1-1 1,1 0-1,0 1 1,0-1-1,0 0 1,0 0-1,0 0 1,0 0-1,0 0 1,1-1-1,-1 1 1,1-1-1,-1 1 1,1-1-1,-1 0 1,1 0-1,0 0 1,0-1-1,0 1 1,-1 0-1,1-1 1,0 0-1,0 0 1,4 0-1,-5 0-2,0-1 0,1 1-1,-1-1 1,0 1 0,1-1 0,-1 0-1,0 0 1,0 0 0,0-1 0,0 1-1,0 0 1,0-1 0,0 1 0,0-1-1,0 0 1,-1 1 0,1-1 0,-1 0-1,1 0 1,-1 0 0,2-3 0,25-55-64,-20 39 8,50-125-543,-37 86 515,3 1 1,54-96-1,-78 155 73,0 0 0,0 0 0,0-1-1,0 1 1,0 0 0,0 0 0,1 0-1,-1-1 1,0 1 0,0 0 0,0 0-1,0 0 1,0-1 0,0 1 0,0 0-1,1 0 1,-1 0 0,0-1 0,0 1-1,0 0 1,1 0 0,-1 0 0,0 0-1,0 0 1,0 0 0,1 0 0,-1-1 0,0 1-1,0 0 1,0 0 0,1 0 0,-1 0-1,0 0 1,0 0 0,1 0 0,-1 0-1,0 0 1,0 0 0,0 0 0,1 0-1,-1 0 1,0 0 0,0 0 0,1 1-1,-1-1 1,0 0 0,0 0 0,0 0-1,1 0 1,-1 0 0,0 0 0,0 1-1,0-1 1,0 0 0,1 0 0,-1 0-1,0 0 1,0 1 0,0-1 0,0 0-1,0 0 1,0 0 0,1 1 0,-1-1-1,0 0 1,0 1 0,5 29 201,-2 60-16,-2-66-92,-1 3-46,1 0 0,1 0-1,2-1 1,1 1 0,0-1 0,2 0-1,14 32 1,-20-55-41,1 0 0,0 0 0,0 0 0,0 0 0,0 0 0,0-1-1,0 1 1,1-1 0,0 1 0,-1-1 0,1 0 0,0 0 0,0 0 0,0-1 0,0 1 0,0-1 0,1 1 0,-1-1 0,0 0 0,1 0-1,-1 0 1,1-1 0,-1 0 0,1 1 0,-1-1 0,1 0 0,-1 0 0,1-1 0,-1 1 0,1-1 0,-1 0 0,0 0 0,1 0 0,-1 0-1,6-4 1,8-2 44,0-2 1,0 0-1,-1-1 0,-1-1 0,15-12 0,-2 0-133,-1-1 0,-2-1 0,33-40 0,-45 47-45,-1 0 0,0 0 0,-2-1 0,0 0 0,-2 0 0,0-1 0,6-24 0,-12 36 88,2-6-59,0 0-1,-1-1 1,2-29-1,-7 44-321,0 1 373,0-1 0,0 1 1,0-1-1,0 1 0,1 0 0,-1 0 1,0 0-1,1 0 0,-1 0 0,0 1 0,1-1 1,-1 0-1,1 1 0,0-1 0,0 1 1,-1-1-1,0 4 0,-23 33 162,23-35-159,-10 21 41,1-1 0,1 1 0,1 1 0,1 0 0,2 0 0,-7 44 0,8-27 13,2 0 0,2 0 1,6 56-1,-4-94-5,0 1 0,0 0 0,0-1 0,0 1 1,1-1-1,0 1 0,0-1 0,0 0 0,1 0 0,0 0 0,-1 0 0,1 0 0,0 0 1,1-1-1,-1 0 0,1 1 0,-1-1 0,5 2 0,-5-3 10,0 0 1,0-1-1,0 1 0,0-1 1,0 0-1,1 0 0,-1 0 0,0 0 1,0 0-1,1-1 0,-1 1 1,1-1-1,-1 0 0,0 0 1,1-1-1,-1 1 0,0-1 0,1 1 1,-1-1-1,0 0 0,0 0 1,1-1-1,-1 1 0,0 0 1,0-1-1,-1 0 0,6-3 0,3-7 28,-1 1-1,0-2 0,-1 1 1,0-2-1,-1 1 0,0-1 1,11-29-1,6-7 63,-15 28-94,2 2 1,1-1 0,29-35 0,-37 51-54,0-1 0,0 1-1,1 1 1,0-1 0,0 1 0,0 0 0,0 0 0,0 1 0,1 0 0,0 0 0,-1 0 0,1 1 0,0 0 0,0 0 0,0 1-1,1 0 1,10 0 0,-17 1 27,1 0 0,-1 0-1,0 0 1,1 1 0,-1-1-1,0 0 1,1 1 0,-1-1-1,0 1 1,0 0 0,0-1-1,1 1 1,-1 0 0,0 0-1,0 0 1,0 0 0,0 0-1,0 0 1,-1 0 0,1 0-1,0 0 1,0 0 0,0 2-1,1 1-8,0 1 0,0 0-1,0 0 1,-1 0 0,1 0-1,0 8 1,-1-1-23,0 1 0,-1-1 1,0 1-1,-4 24 0,2-35 41,1 0-1,0 0 1,0 1 0,-1-1-1,1 0 1,-1 0 0,0 0-1,0 0 1,0-1-1,0 1 1,0 0 0,0-1-1,0 0 1,0 1 0,0-1-1,-1 0 1,1 0 0,-1 0-1,1 0 1,-1-1-1,1 1 1,-6 0 0,2 0 160,-1 0 1,1 0 0,-1 0 0,1-1-1,-1 0 1,1 0 0,-1-1-1,-7-2 1,50 57 1166,-29-47-1302,0 0-1,1 0 1,0-1 0,0 0 0,1 0-1,0-1 1,0-1 0,0 1 0,0-1-1,1-1 1,-1 1 0,1-2 0,0 1-1,0-2 1,0 1 0,0-1 0,0-1-1,0 0 1,12-1 0,-17 0-15,-1 0 1,1 0-1,0-1 0,-1 0 1,0 0-1,1 0 0,-1 0 1,0-1-1,0 0 1,0 1-1,-1-2 0,1 1 1,-1 0-1,1-1 0,-1 1 1,0-1-1,0 0 1,-1 0-1,4-7 0,6-11-30,-1-1-1,11-35 0,-16 43 15,110-370-86,-56 170 74,-54 196 49,-3 5-1,1 1 0,1-1-1,0 1 1,0 0 0,15-23-1,-19 35 282,-1 29-300,-2-8-13,-1-1 0,-1 0-1,-8 25 1,-5 23 22,4 18 204,5 1 1,3 0-1,11 153 1,-4-218-207,1 0 1,10 38 0,-10-50-8,-1 0 0,2-1 0,-1 0 1,1 0-1,0 0 0,1 0 0,0 0 0,0-1 0,7 8 0,-11-14-9,0 0 0,0 0-1,0 0 1,0 0-1,0 0 1,0 0 0,0 0-1,1 0 1,-1-1 0,0 1-1,0 0 1,1-1-1,-1 1 1,0-1 0,1 1-1,-1-1 1,1 0 0,-1 1-1,0-1 1,1 0-1,-1 0 1,1 0 0,-1 0-1,1 0 1,-1 0 0,0-1-1,1 1 1,-1 0-1,1-1 1,-1 1 0,0-1-1,1 1 1,-1-1 0,0 0-1,0 0 1,0 0-1,1 1 1,-1-1 0,0 0-1,1-2 1,2-2-64,-1 1 0,0-1 0,0 0 0,0 0 1,-1 0-1,1 0 0,-1 0 0,-1-1 0,3-6 0,1-17-1815,-1 0 0,1-43 0,-5 0-4576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10:10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0 206 11573,'0'0'10005,"218"-139"-9781,-162 110-224,-3 7-176,-14 9-1185,-8 10-2480,-10 3-3491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10:11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0 581 4498,'0'0'7633,"18"-9"-7380,-3 2-157,13-7 56,0-1-1,-1-1 1,28-21-1,-42 24 275,-1 1 0,0-2 0,-1 0 0,-1 0 0,13-23 0,-14 22-47,1-1-1,0 1 0,1 1 0,20-20 0,-30 33-369,-1 1 0,1-1-1,-1 0 1,1 1 0,0-1-1,-1 1 1,1-1 0,0 1-1,-1-1 1,1 1 0,0-1-1,0 1 1,-1 0 0,1 0-1,0-1 1,0 1 0,-1 0-1,1 0 1,0 0 0,0 0-1,0 0 1,-1 0 0,1 0-1,0 0 1,0 0 0,0 0-1,0 0 1,-1 0 0,1 1-1,0-1 1,0 0 0,-1 0-1,1 1 1,0-1 0,0 1-1,-1-1 1,1 1 0,-1-1-1,1 1 1,0-1 0,-1 1-1,1 0 1,-1-1 0,1 1-1,-1 0 1,1-1 0,-1 1-1,0 0 1,1 0 0,-1-1-1,0 1 1,0 0 0,1 0-1,-1 0 1,0-1 0,0 1-1,0 2 1,7 52-75,-7-53 83,1 47 100,-1-23-18,1-1 0,5 34-1,-6-58-85,1 1 0,-1 0-1,0-1 1,1 1-1,-1-1 1,1 1-1,-1-1 1,1 1-1,0-1 1,0 0 0,-1 1-1,1-1 1,0 0-1,0 1 1,1-1-1,-1 0 1,0 0 0,0 0-1,0 0 1,1 0-1,-1 0 1,0-1-1,1 1 1,-1 0-1,1-1 1,-1 1 0,1-1-1,-1 1 1,1-1-1,0 0 1,-1 1-1,1-1 1,-1 0-1,4-1 1,-1 1 22,-1-1 0,1 0 0,0 0 0,0 0 0,0 0 0,-1-1-1,1 0 1,0 1 0,-1-1 0,0-1 0,1 1 0,-1 0 0,5-5 0,25-31 96,-1 0 1,43-70 0,-47 64-31,3 1 0,48-52 1,-78 94-88,-1 0 1,0 1 0,1-1-1,-1 0 1,1 1-1,-1-1 1,1 1-1,0-1 1,-1 0 0,1 1-1,0-1 1,-1 1-1,1 0 1,0-1 0,-1 1-1,1 0 1,0-1-1,0 1 1,-1 0-1,1 0 1,0-1 0,0 1-1,0 0 1,0 0-1,-1 0 1,1 0 0,0 0-1,0 0 1,0 0-1,-1 1 1,1-1-1,0 0 1,0 0 0,0 1-1,-1-1 1,1 0-1,0 1 1,-1-1 0,1 1-1,0-1 1,-1 1-1,1-1 1,0 1-1,-1-1 1,1 1 0,-1 0-1,1-1 1,-1 1-1,1 0 1,-1-1 0,0 1-1,1 1 1,13 48 53,-13-40-26,12 66 229,-8-40-126,20 70 0,-22-97-91,0 0-1,0 0 1,1 0 0,0-1-1,1 0 1,0 0 0,0 0 0,1-1-1,0 0 1,0 0 0,1 0-1,12 10 1,-18-16-40,1 0 0,0 1 0,0-1-1,0 0 1,0 0 0,0 0 0,0 0 0,0 0-1,0 0 1,0-1 0,0 1 0,0-1 0,1 1-1,-1-1 1,0 0 0,0 0 0,1 0 0,-1 0-1,0 0 1,0 0 0,1-1 0,2 0 0,-4 0-4,1 0 1,-1-1 0,1 1 0,-1 0 0,1 0-1,-1-1 1,0 1 0,0-1 0,0 1 0,0-1-1,0 0 1,0 1 0,0-1 0,0 0-1,-1 0 1,1 0 0,-1 1 0,1-1 0,-1 0-1,0 0 1,0 0 0,0 0 0,0-3-1,0-22-59,-2 0 0,0 1 0,-2 0 0,-14-50 0,15 65 26,-1-1 1,0 1-1,-1 1 0,0-1 1,-1 1-1,0 0 0,-1 0 1,0 0-1,0 1 0,-1 0 1,0 1-1,-1 0 0,-16-13 0,19 18 24,-1 0 0,0 0 0,0 0 0,0 1 0,0-1 0,0 2-1,0-1 1,0 1 0,-1 0 0,1 1 0,-1 0 0,1 0-1,0 0 1,-1 1 0,1 0 0,0 1 0,0 0 0,-9 2 0,12-2 10,-1-1 1,0 1 0,1 0 0,-1 1 0,1-1 0,-1 1 0,1 0 0,0 0 0,0 0 0,1 0 0,-1 1-1,1-1 1,-1 1 0,1 0 0,0 0 0,0 0 0,1 1 0,0-1 0,-1 0 0,1 1 0,1 0 0,-1 0-1,1-1 1,-1 1 0,2 0 0,-1 0 0,0 6 0,1-10-10,0 0 0,1 0-1,-1 0 1,0-1 0,1 1 0,-1 0 0,1 0 0,-1-1-1,1 1 1,-1 0 0,1-1 0,-1 1 0,1 0-1,0-1 1,-1 1 0,1-1 0,0 1 0,0-1 0,-1 1-1,1-1 1,0 0 0,0 1 0,0-1 0,-1 0-1,1 0 1,0 1 0,0-1 0,0 0 0,0 0 0,0 0-1,0 0 1,37 1 8,-30-2 15,-1 1-6,0 0-1,-1-1 0,1 0 0,0-1 1,-1 1-1,1-1 0,-1-1 1,0 1-1,1-1 0,8-5 0,54-45-43,-54 39-22,2 1 0,25-16 1,-36 26 37,0-1 0,1 2 0,-1-1 0,0 1 0,1 0 0,-1 0 0,1 1 0,0 0 0,0 0 0,0 0 0,11 1 0,-16 1 8,0-1 1,0 1-1,-1-1 0,1 1 0,0 0 0,0 0 0,-1 0 0,1 0 0,0 0 0,-1 0 0,1 0 1,-1 0-1,1 1 0,-1-1 0,0 0 0,0 1 0,1-1 0,-1 1 0,0 0 0,0-1 0,-1 1 1,1 0-1,1 3 0,12 47-18,-13-46 14,6 69-2,-5 147 0,-3-197 122,2-59-111,1 0 0,2 0-1,1 0 1,2 0 0,1 1-1,1 0 1,2 1-1,2 0 1,1 1 0,17-30-1,-21 43-16,1 1 0,0 0 0,2 0 0,-1 2-1,21-21 1,-28 32 31,0 0 1,-1 0-1,2 0 0,-1 1 1,0 0-1,0 0 0,1 0 0,0 0 1,0 1-1,-1 0 0,1 0 1,0 1-1,1 0 0,-1 0 1,0 0-1,0 1 0,0-1 0,1 2 1,-1-1-1,0 1 0,0 0 1,6 1-1,-7 0 2,-1 1 0,0-1 0,-1 1 0,1-1 0,0 1 0,-1 0 0,1 0 0,-1 1 0,0-1 0,0 1 0,-1-1-1,1 1 1,-1 0 0,1 0 0,-1 0 0,0 1 0,-1-1 0,1 0 0,0 6 0,6 15 169,8 51-1,-15-70-164,8 77 332,-7-55-277,1-1-1,1 0 0,10 33 1,-9-50-80,1-13-15,0-18-173,-2-14-1828,-3-61-1,-2 50-1908,1-26-6558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10:11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0 13734,'0'0'8020,"-59"3"-8020,59 7-3666,21-7-3553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10:12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0 12390,'0'0'5858,"404"461"-5393,-341-290-337,-28 15 0,-35 7-128,-21-7 0,-81-9-368,-56-25-929,-53-23-2401,-55-24-6290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10:05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1 12022,'0'0'2209,"-73"38"-11638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10:07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693 1 6819,'0'0'4234,"6"16"-3183,4 4-689,-4-8 71,-1 1 0,13 14 8240,-12-61-7152,-9-1-2432,3 34 930,0 0 1,0 0 0,-1 0 0,1 0-1,-1 0 1,1 0 0,-1 0 0,1 1-1,-1-1 1,0 0 0,1 0-1,-1 0 1,0 1 0,0-1 0,1 0-1,-1 1 1,0-1 0,0 1 0,0-1-1,0 1 1,0-1 0,0 1 0,0 0-1,0-1 1,-2 1 0,-10-1-14,-1 0-1,0 2 1,0 0-1,1 0 1,-1 1 0,0 1-1,1 0 1,0 1 0,0 0-1,0 1 1,0 0 0,-14 9-1,-14 11-9,1 2-1,-42 36 1,71-54 5,-2 1-4,-158 134-20,143-118 21,1 1 1,2 1 0,-40 58-1,61-80 2,0 0-1,1 0 0,0 0 1,0 0-1,0 1 0,1 0 1,0-1-1,1 1 0,-1 0 1,1 0-1,0 13 0,1-19-5,1 1 0,-1 0 0,0-1 1,1 1-1,-1-1 0,1 1 0,0-1 0,0 1 0,0-1 0,-1 1 0,1-1 0,0 0 0,1 1 0,-1-1 0,0 0 0,0 0 0,0 0 0,1 0 0,-1 0 0,1 0 0,-1 0 1,1-1-1,-1 1 0,1 0 0,-1-1 0,1 1 0,-1-1 0,1 0 0,0 1 0,-1-1 0,1 0 0,1 0 0,68 2-78,-52-2 100,142-4 107,97 2 96,-253 2-223,0 1 1,-1-1 0,1 1-1,-1 0 1,1 0 0,-1 0-1,1 0 1,-1 1 0,0 0-1,1 0 1,-1 0 0,0 0-1,0 1 1,-1 0 0,1 0-1,0 0 1,-1 0 0,0 0-1,0 1 1,0-1 0,0 1-1,0 0 1,-1 0 0,4 7-1,-3-3 0,-1 0-1,0 0 1,0 0-1,0 0 1,-1 0-1,-1 1 1,1-1-1,-1 1 1,-1-1-1,1 0 0,-1 0 1,-1 1-1,-3 9 1,1-6 14,-1-1-1,0 0 1,0 0 0,-2-1 0,1 0 0,-1 0-1,-1 0 1,1-1 0,-2 0 0,1 0 0,-12 7-1,1 0-2,-1-1-1,-1-1 1,0 0-1,-33 14 0,32-19 7,-1-2 0,0 0 0,0-1-1,-1-2 1,0 0 0,1-2 0,-1 0-1,-24-2 1,44 0-29,1 0-1,-1-1 1,1 1-1,-1-1 1,1 1-1,-1-1 1,1 0 0,0 0-1,0-1 1,-1 1-1,1-1 1,0 1-1,0-1 1,0 0-1,1 0 1,-1 0 0,0-1-1,1 1 1,-1-1-1,1 1 1,0-1-1,0 0 1,0 0 0,0 0-1,0 0 1,1 0-1,-1 0 1,1-1-1,0 1 1,0 0 0,0-1-1,1 1 1,-1-1-1,1 1 1,0-1-1,0 1 1,0-6-1,0 0-479,1-1-1,0 0 0,0 1 1,0-1-1,7-16 0,-6 18-407,1 1-1,0-1 0,1 1 0,0 0 1,0 0-1,8-10 0,47-43-9620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10:07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 5 13558,'0'0'6974,"2"-5"-6833,-2 6-141,0-1 0,0 0 0,0 0 0,0 1 0,0-1 0,0 0 0,0 0-1,0 1 1,0-1 0,0 0 0,0 0 0,1 0 0,-1 1 0,0-1 0,0 0-1,0 0 1,0 0 0,0 1 0,0-1 0,1 0 0,-1 0 0,0 0 0,0 0-1,0 1 1,0-1 0,1 0 0,-1 0 0,0 0 0,0 0 0,0 0-1,1 0 1,-1 0 0,0 0 0,0 1 0,1-1 0,-1 0 0,0 0 0,0 0-1,1 0 1,-1 0 0,0 0 0,0 0 0,0 0 0,1-1 0,-1 1 0,0 0-1,0 0 1,1 0 0,-1 0 0,0 0 0,0 0 0,0 0 0,1 0 0,-1-1-1,0 1 1,0 0 0,0 0 0,0 0 0,1 0 0,-1-1 0,3 44-4,-3-16 31,-6 51 0,-3-46 47,-2 0 0,-1-1-1,-1-1 1,-2 0 0,-28 44-1,6-10-37,-287 504 564,325-597-387,9-11-183,2 2 0,1-1 0,29-58 0,70-112 28,-93 175-57,90-143-66,-89 148 50,2 1 1,0 1 0,49-45-1,-68 69 8,0 1-1,0-1 0,0 1 0,1-1 0,-1 1 0,0 0 0,1 0 1,0 1-1,-1-1 0,1 1 0,0 0 0,0-1 0,0 2 0,0-1 1,0 0-1,6 1 0,-8 0 3,1 1 0,-1 0 1,1 0-1,-1 0 0,1 0 0,-1 1 0,0-1 1,1 0-1,-1 1 0,0 0 0,0-1 0,0 1 1,-1 0-1,1 0 0,0 0 0,-1 0 0,1 1 1,-1-1-1,1 0 0,-1 0 0,0 1 0,0-1 1,0 1-1,0 2 0,13 44 35,-2 1 1,-3 0-1,-2 0 1,2 66-1,-3-39 13,12 341-1673,-64-431-17256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10:07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0 294 14663,'0'0'8163,"201"-107"-8067,-114 79-192,1-4-32,-7-3-1440,-11-6-1922,-3-9-5074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10:08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0 200 12086,'0'0'10490,"12"-6"-10178,9-4-201,0 1 1,0 2-1,1 0 0,0 1 1,31-4-1,132-10-50,-103 13 10,175-22-3286,-256 29 3028,0 0-1,0 0 0,0 0 1,1 0-1,-1-1 0,0 1 1,0 0-1,0-1 0,0 1 1,0-1-1,0 1 0,0-1 0,0 1 1,0-1-1,0 0 0,1-1 1,-1 2 100,-1-1 0,0 1 1,0 0-1,0-1 0,0 1 1,0-1-1,0 1 0,1-1 1,-1 1-1,0-1 1,-1 1-1,1-1 0,0 1 1,0 0-1,0-1 0,0 1 1,0-1-1,0 1 0,0-1 1,-1 1-1,1 0 0,0-1 1,0 1-1,-1-1 0,1 1 1,0 0-1,-1-1 0,-1-2-31,-1 1-1,1 0 0,-1-1 0,0 1 1,0 0-1,0 0 0,0 1 0,-4-3 1,-15-5 350,-1 0 0,0 2 0,0 1 0,0 0 0,-1 2 0,-30-2 0,52 6-182,0 1 0,1-1 0,-1 1 0,0 0 0,1-1 0,-1 1 0,1 0 0,-1 0 0,1 0 0,-1 0 0,1 0 0,-1 1 0,1-1 0,0 0 0,0 1 0,0-1 0,0 0 0,0 1 0,0-1 0,0 1 0,0 0 0,1-1 0,-1 1 0,0 0 0,1-1 0,0 1 0,-1 0 0,1 0 0,0 3 0,-3 6 155,-125 534 3802,54-189-3558,65-324-640,-12 66 470,15-34-3275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39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45 2913,'0'0'12924,"0"-8"-11916,3-29 9,-10 41-727,-11 8-205,1 1 0,1 1 0,0 1 0,1 0 0,0 1-1,2 0 1,0 2 0,-20 33 0,3 2 431,-42 108 0,52-109-283,4 0 1,1 2-1,3-1 1,2 2-1,2-1 0,3 1 1,2 1-1,3-1 1,8 66-1,-6-108-208,0 0 0,1-1-1,1 0 1,0 0 0,0 0-1,1 0 1,13 21 0,-14-27-14,1 0 1,0 1 0,0-1 0,0-1 0,1 1 0,-1-1-1,1 0 1,1 0 0,-1-1 0,1 0 0,-1 0-1,1-1 1,15 6 0,-10-5-237,1-1 0,-1-1 1,1 0-1,-1 0 0,1-2 0,-1 1 0,1-1 0,0-1 0,-1-1 1,1 0-1,-1 0 0,1-1 0,-1-1 0,0 0 0,0 0 1,0-1-1,16-11 0,50-47-4046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5:10:12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509 4 6259,'0'0'12848,"-32"-1"-12018,11 0-711,6 0-54,-1 0 0,0 1 1,1 1-1,-24 3 0,31-2-16,0 0 0,1 1 0,-1-1-1,0 1 1,1 1 0,-1 0 0,1 0 0,0 0 0,1 1-1,-1 0 1,1 0 0,0 1 0,-11 11 0,-6 16 59,0 0 0,3 1 0,0 1 0,3 1 0,1 0 0,1 2 0,2 0 0,-8 40 0,-3 36 136,-14 175-1,25-114-148,12 201-1,2-338-67,3 0 1,0 0-1,3 0 0,1-1 0,25 69 0,-25-88-45,1 0 0,0-1 0,1 0 0,1 0 0,1-1 0,0 0 0,1-1-1,1-1 1,0 0 0,1-1 0,0 0 0,30 18 0,-24-19-121,0-1 0,0-2 0,1 0 0,1-1 0,-1-1 0,25 4 0,-2-3-611,0-3-1,55 0 0,103-8-4451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5:10:40.3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1297 1955 47 0,'0'0'114'0,"0"0"-81"16,0 0-4-16,0 0-17 16,0 0 16-16,0 0 35 15,0 0 53-15,0 0 2 16,0 0-26-16,0 0 7 0,0 0-15 16,0 0-3-16,0 0 0 15,0-11-58-15,0-3-2 16,4-2 16-16,1 0-23 15,-3-3 34-15,0-1 2 16,-2 1-11-16,0 0 19 16,2 4-28-16,0 3 4 15,-2 7 7-15,3 0-22 16,-1 5 18-16,-2 0-31 16,0 0-5-16,0 0 3 15,0 0-4-15,0 10-11 16,0 33-9-16,0 18 8 15,0 20 12-15,0 5 0 16,0 2 0-16,-2-2 16 16,-9-8-11-16,2-7-5 0,0-13 0 15,0-11-33-15,2-15-4 16,3-15-115-16,-2-17-58 16,0 0-102-16,4-29-69 15</inkml:trace>
  <inkml:trace contextRef="#ctx0" brushRef="#br0" timeOffset="1342.73">1262 1864 762 0,'0'0'177'0,"0"0"-45"0,0 0-39 15,0 0-10-15,0 0-77 16,0 0 20-16,50-140-26 15,-25 124 8-15,6 10-16 16,0 6 17-16,5 0-9 16,5 3 0-16,-8 21 9 15,-4 7-17-15,-10 7 8 16,-9 9-10-16,-8 1-10 16,-2-2 22-16,-2 0-2 15,-23-2 2-15,-4-4 7 16,-2-5 1-16,4-12-10 15,5-9-4-15,9-5-5 16,3-9-27-16,8 0 36 0,2 0-4 16,0-2 4-16,14-13-11 15,11 0-4-15,4 4 15 16,2 5-8-16,0 6 8 16,0 0 0-16,-4 10 0 15,-3 17-19-15,-6 6 10 16,-12 8-12-16,-6 4 21 15,0 3 7-15,-10-5-6 16,-15-3-1-16,-2-10 4 16,2-6 5-16,2-11-9 15,0-8 16-15,5-5-10 16,3 0 43-16,1-5-27 0,1-18 6 16,3-3 6-1,4 0-25-15,1 2 27 16,5 6-3-16,0 4-16 0,0 4 22 15,0 6-33-15,0 1 0 16,0 3-1-16,0 0-2 16,0 0-6-16,0 0 3 15,0 0 0-15,0 0-13 16,0 0 13-16,0 9 0 16,0 9-4-16,7 4 7 15,3-2-5-15,0 2 2 16,1-2 0-16,3-3 7 15,1-2-7-15,1-5-3 16,7-3-6-16,1-7-36 16,5 0 45-16,2-17-3 0,2-12 13 15,1-8-6-15,-5 1-4 16,-5-2 0-16,-8 8-2 16,-3 2 6-16,-3 6-6 15,-4 4 2-15,-1 2 0 16,-1 1 7-16,0 1-6 15,-2 6-1-15,-2 2 0 16,0 3 11-16,0 3-11 16,0-2 0-16,0 2 9 15,0 0-22-15,0 0 8 16,0 0 5-16,0 2-13 16,-2 15 23-16,-6 12-10 0,-1 5 0 15,1 4 1-15,2 1-3 16,4 2 2-16,2-3 0 15,0-6-4-15,0-4 10 16,0-7-6-16,0-7 0 16,8-7-3-16,6-7-8 15,4 0 22-15,4 0-9 16,3-21 12-16,2-8-1 16,0-5-12-16,-3-7-1 15,-4 2 1-15,0-3 3 16,-7 2-4-16,-3 6 0 15,-4 7 0-15,-4 12 14 16,-2 4-14-16,0 8 10 0,0 3-7 16,0 0 14-16,0 0-17 15,0 0-11-15,0 0 10 16,0 3-44-16,-14 18 45 16,1 2 0-16,5 0-1 15,4-3-7-15,4-5-31 16,0-1-13-16,0-3-6 15,6-1-39-15,7 0 54 16,-1-5-34-16,1 2 16 16,-3-2 59-16,0 2 2 15,1 5 0-15,3 4 5 16,1 4-2-16,3 2 46 16,-3 0-3-16,3 0-18 15,-5-2 14-15,-1-6-39 0,-1-4-1 16,-9-4 14-16,0-3-9 15,0-3 5-15,1 0 12 16,-1-14 24-16,5-21-32 16,4-9-16-16,-2-8-146 15,2-3-48-15,-6 1-334 16</inkml:trace>
  <inkml:trace contextRef="#ctx0" brushRef="#br0" timeOffset="1629.8">2014 1685 628 0,'0'0'274'16,"0"0"-169"-16,0 0-65 0,0 0-32 15,0 0 18-15,0 0-26 16,-108 129 12-16,108-94-10 16,0-12-4-16,0-6 15 15,6-11 9-15,12-6 91 16,6 0-24-16,1-21-39 15,-3-8-21-15,-7-7-21 16,-3 4 5-16,-7 3-13 16,-5 14-2-16,0 6-9 15,0 9-20-15,-11 0-19 0,-10 32 6 16,-1 18-61 0,2 16 27-16,6 9-135 0,12-5-196 15</inkml:trace>
  <inkml:trace contextRef="#ctx0" brushRef="#br0" timeOffset="2565.82">2309 2382 162 0,'0'0'258'16,"0"0"-159"-16,0 0-5 0,0 0-22 16,0 0-36-1,0 0 31-15,33-135-2 0,-29 105-35 16,6-2 5-16,-6 0-16 16,5 0 6-16,-5 0 18 15,1 3-28-15,-5-2 18 16,2 4 9-16,-2 1-7 15,0 6 9-15,0 5-17 16,0 4-2-16,0 8 10 16,0 1-34-16,0 0 22 15,0 2-23-15,0 0-17 16,0 0 9-16,-2 4 6 0,-9 16 2 16,-5 9-4-16,3 8 4 15,2 7 0 1,-1 6-4-16,6 2 11 15,4 2-1-15,0 1-6 0,2-6 0 16,0-3-2-16,0-13 4 16,6-8-2-16,10-11 0 15,3-14 5-15,0 0-5 16,5 0 19-16,1-26-13 16,-1-13-12-16,-2-7-38 15,-3-7 20-15,-4-3 18 16,-1 3 3-16,-6 2-3 15,-1 9 6-15,-1 7 0 16,-1 8 22-16,0 11-14 16,-1 6 28-16,-4 5-18 0,2 5-16 15,-2 0-4-15,0 0 0 16,0 19-29-16,0 13 28 16,0 8-5-1,0 4 8-15,0 4 0 0,0 1 13 16,0-3-15-16,0-4 2 15,-2-4 0-15,-4-9 3 16,0-6 1-16,4-9-4 16,0-8 0-16,2-3 10 15,0-3-5-15,0 0 2 0,0 0 2 16,0-17 21 0,7-9-30-16,9-6-36 0,4 3 23 15,-3 0-21-15,-1 9 30 16,-3 6-1-16,-4 7 0 15,-2 7-9-15,0 0-3 16,1 0 2-16,2 12 12 16,5 11-3-16,-2 5 6 15,1 2 27-15,-1 0-22 16,-3-2 16-16,-4-5-15 16,3-4-6-16,-3-5 0 15,4-6 9-15,1-6-8 16,-1-2 0-16,4 0-1 15,1-8-8-15,4-15-65 16,-1-10-44-16,-3-4-200 16,-9-4-347-16</inkml:trace>
  <inkml:trace contextRef="#ctx0" brushRef="#br0" timeOffset="2771.7">2396 2166 552 0,'0'0'329'16,"0"0"-117"-16,0 0-84 16,0 0-54-16,0 0-28 15,0 0-33-15,71-65-2 16,-32 56-6-16,2 2-10 16,1 2-22-16,-3 0-64 15,-8 3-41-15,-11 0-142 0,-9 0-394 16</inkml:trace>
  <inkml:trace contextRef="#ctx0" brushRef="#br0" timeOffset="4297.77">3528 2231 382 0,'0'0'303'0,"0"0"-129"16,0 0-30-16,0 0-62 15,0 0 15-15,0 0-34 16,0-51-43-16,0 51-4 16,0 0-16-16,0 4-23 15,0 24 17-15,0 12-3 16,-2 8 9-16,-2 0-1 15,4-7 12-15,0-4-11 16,0-8 2-16,0-8-1 16,2-9 10-16,4-7-11 0,-2-5 0 15,4 0 18-15,5-7-11 16,5-17 23-16,-1-8-23 16,4-2-5-16,-1 1 10 15,0-4-12-15,0 7 0 16,-2 4 0-16,-3 10 9 15,-6 8-18-15,-5 6 9 16,-1 2 0-16,2 0-5 16,1 13-13-16,5 18 17 15,3 5-6-15,1 3 14 16,1-2-2-16,-1-7-5 0,-1-5 0 16,-5-13 8-1,-3-3-4-15,-1-9-4 0,-5 0 16 16,2 0-12-16,3-6 19 15,-1-18-22-15,1-13 4 16,-3-2-10-16,0-7-13 16,-2-2-17-16,0 2 27 15,0 7 7-15,0 12 1 16,0 8 12-16,0 12 18 16,0 2 18-16,0 3-31 15,0 2-10-15,2 0-7 16,-2 0-3-16,0 7-5 15,2 12-1-15,5 13 9 0,2 3 3 16,4-2 1 0,3-1-4-16,2-4 0 0,2-7 10 15,5-3-18-15,-2-6 8 16,2-6-33-16,2-6 33 16,2 0-30-16,0 0 9 15,2-18 13-15,0-8-45 16,-4-4 8-16,-4-6 12 15,-8 2 2-15,-11 2 20 16,-4 5-15-16,0 8 26 16,0 5 23-16,0 6-10 15,-11 4 9-15,-1 4-22 16,-7 0 9-16,-1 9-19 16,-2 9 6-16,2 5 4 0,2-1-8 15,3 0 12-15,4 4-8 16,1 4-1-16,6 1 5 15,4 8 0-15,0-1 2 16,0-1-2-16,14-8 8 16,7-3 0-16,6-8 0 15,2-4 8-15,0-6-11 16,0-8 21-16,-4 0-19 16,0-8-7-16,-2-16 0 15,2-10-26-15,-4-4 19 16,-4-2 5-16,-1 4 2 15,-8 5-7-15,0 10 10 16,-4 7-3-16,1 1 9 0,1 5 0 16,-2 3-1-1,3-4 0-15,-2 5-8 0,-1 0 40 16,-1 4-21-16,-3-1 9 16,0 1 0-16,0 0-18 15,0 0-14-15,0 0 4 16,0 0-15-16,0 0 11 15,0 0-12-15,-10 18 16 16,-1 6 6-16,0 8 12 16,2 2-17-16,2 6 14 15,5-2-10-15,2-2 26 16,0-3-31-16,0-13 0 0,12-7 9 16,-1-7-3-16,2-6 2 15,3 0 2 1,1-16-1-16,1-18-9 0,-5-12-70 15,-1-8-141-15,-1-6-321 16</inkml:trace>
  <inkml:trace contextRef="#ctx0" brushRef="#br0" timeOffset="4570.79">4531 1855 666 0,'0'0'185'0,"0"0"-185"15,0 0 4-15,0 0 18 0,0 0 9 16,0 0 9 0,0 0-9-16,-9 63-1 0,14-63 67 15,3 0-7-15,4-5-32 16,-1-17-14-16,-2-2-39 16,-9-1-2-16,0 6-3 15,0 6-10-15,-13 12 4 16,-10 1-44-16,-4 4 21 15,1 23 21-15,2 12-76 16,3 12-80-16,10 0-105 16,11 2-262-16</inkml:trace>
  <inkml:trace contextRef="#ctx0" brushRef="#br0" timeOffset="5985.67">4805 2266 320 0,'0'0'127'0,"0"0"36"16,0 0-55-16,0 0-30 16,0 0-31-16,0 0-42 15,-66-104 32-15,50 101-11 16,0 3-22-16,-2 0 15 15,1 12-14-15,-1 11-5 16,-2 3 0-16,4 3 3 16,5 6-8-16,7-3 5 0,4-2 0 15,0-4 21-15,0-4-18 16,13-7 8-16,5-12-11 16,4-3 8-16,5-3 4 15,0-20-12-15,-7-7-1 16,-5-2-1-16,-5-3-5 15,-4 5 7-15,-2 2 6 16,-1 7-5-16,-1 7 35 16,-2 6 12-16,0 4 3 15,2 4 21-15,-2 0-49 16,0 0-23-16,2 0-4 0,0 15-22 16,6 16 24-1,0 12 2-15,3 10 0 0,1 7 14 16,-1 6-11-16,-1 2 7 15,2 4-6-15,-3 3 3 16,-1-4-6-16,0-6-1 16,1-5 3-16,-7-9 6 15,0-12-4-15,-2-8-5 16,0-8 0-16,0-5 9 16,-16-4 8-16,-1-5 8 15,-4-7 6-15,-4-2 28 16,2 0-31-16,-2-20 7 15,0-16-16-15,9-17-13 16,12-11 6-16,4-12-12 16,9-8 4-16,25-9-2 0,6-1-2 15,7-4-7 1,-1 2-21-16,1 4-31 0,-7 7-3 16,-11 6-15-16,-8 12 62 15,-13 9 3-15,-6 10 22 16,-2 8-10-16,0 10 47 15,0 7-12-15,-4 10-11 16,-2 4-23-16,-2 8 4 16,0 1-1-16,-3 0-4 15,-3 0-3-15,3 10 2 0,0 5-17 16,2 11 13 0,4 9-1-16,3 5 6 0,2 12-6 15,0 6 6-15,5 4 0 16,11 6 2-16,-3-3 6 15,3-7-8-15,-6-7 0 16,-3-12 1-16,-1-11 5 16,-2-12 0-16,-2-9-6 15,0-7 0-15,-2 0 8 16,0 0 3-16,2-3 0 16,4-23-10-16,5-12-1 15,5-6-18-15,7-5 5 16,1 8-15-16,0 9 1 15,-3 10 27-15,-8 9 0 16,-9 10-7-16,1 3 2 16,-3 0-27-16,3 21 9 0,-3 14 21 15,2 8 4-15,-4 6 13 16,2-3 8-16,3-6-3 16,-1-6 6-16,3-12-19 15,0-7-3-15,2-12 1 16,-1-3 4-16,6 0 7 15,3-12-9-15,-1-13 1 16,-1-10 9-16,-3-3-12 16,-3-5-5-16,-5-6 0 15,1-1 5-15,0-3-16 16,1-1 8-16,1 1 3 16,1 6-9-16,2 4 15 15,-6 10-6-15,1 8 0 0,-5 10 11 16,0 3-2-1,0 5 3-15,0 7 0 0,0 0 2 16,0 0-14-16,0 0 0 16,0 0 0-16,0 0-19 15,0 15 18-15,-16 11-8 16,-2 10 9-16,4 8-1 16,1 5 2-16,7 4-1 15,4 3 0-15,2 0 1 16,0-6-1-16,0-6 0 15,8-7 1-15,8-13 0 16,-3-6-1-16,5-10 0 16,2-8 4-16,3 0 2 0,1-8-12 15,3-13-32-15,-7-6-87 16,-2-4-33-16,-7-3-351 16</inkml:trace>
  <inkml:trace contextRef="#ctx0" brushRef="#br0" timeOffset="6159.61">5354 2180 778 0,'0'0'210'16,"0"0"-99"-16,0 0-84 16,0 0 4-16,0 0-7 0,0 0-15 15,184-30-18-15,-163 30-40 16,-7 0-147-16,-8-2-333 15</inkml:trace>
  <inkml:trace contextRef="#ctx0" brushRef="#br0" timeOffset="6887.62">6518 1787 415 0,'0'0'325'0,"0"0"-148"15,0 0-25-15,0 0-51 16,0 0-33-16,0 0-18 16,0 0-42-16,0-39 1 15,0 47-18-15,0 25-3 16,0 18 12-16,0 18 33 15,0 10-20-15,-8 2 13 16,-5 7-25-16,5-1 8 16,-2-5-5-16,6-4-3 15,2-15-1-15,2-14 5 16,0-13-5-16,0-14-46 16,0-11-85-16,0-11-80 0,2 0-178 15,5-25-37-15</inkml:trace>
  <inkml:trace contextRef="#ctx0" brushRef="#br0" timeOffset="7177.82">6460 1824 754 0,'0'0'212'15,"0"0"-58"-15,0 0-47 16,0 0-38-16,0 0-60 15,0 0 28-15,56-180-37 16,-35 174 13-16,2 6-26 0,2 0 13 16,-3 14 0-16,-3 12-6 15,-5 8 6-15,-7 6-1 16,-7 6-6-16,0 7-2 16,-16 3 9-16,-18 2 0 15,-5 0 0-15,-11-1-1 16,4-7-3-16,3-11-130 15,10-7-42-15,11-13-146 16,8-9-178-16</inkml:trace>
  <inkml:trace contextRef="#ctx0" brushRef="#br0" timeOffset="8056.3">6689 2528 480 0,'0'0'136'0,"0"0"-61"16,0 0 77-16,0 0 6 15,0 0-84-15,0 0-50 16,36-93 1-16,-27 47 18 16,2-5-22-16,0-3 5 15,0 0 13-15,0 4-39 16,-3 9 14-16,-4 15 7 15,-4 10-12-15,0 11 35 0,0 2-20 16,0 3-23 0,0 0-1-16,0 3-24 0,-10 20 24 15,-5 10 5-15,-1 4 6 16,5 0-11-16,7-3 0 16,4-5 0-16,0-9-5 15,0-3-24-15,4-8-26 16,11-2 14-16,-1-5-39 15,5-2 40-15,-2 0 9 16,3-4 31-16,9-16 5 16,-2 0-1-16,2 0-4 15,-3 5 0-15,-8 10-7 16,-5 3 3-16,-5 2-3 16,-4 0 7-16,0 14-10 0,-4 11 22 15,0 8-9-15,0 4 32 16,0 2-21-16,0-3 14 15,0-7-20-15,0 0 6 16,0-11-1-16,0-4-6 16,7-3 3-16,1-8 0 15,2-3-9-15,1 0 22 16,3-3-6-16,1-20-6 16,7-7 4-16,1-4-10 15,-2-2-5-15,0-4 0 16,-6 0-17-16,1 2 15 15,-3 6 2-15,-1 8 0 16,-6 9 4-16,-4 10 6 0,-2 3-10 16,0 2 0-16,0 0-24 15,0 2 5-15,0 18 7 16,-4 8 12-16,-2 2 23 16,3-4-13-16,3-1-6 15,0-6-4-15,0-5 4 16,13-2 7-16,3-4-4 15,2-3-3-15,2-5 21 16,3 0-24-16,-2-7 11 16,-3-13-11-16,-7-2 8 15,-9-2-18-15,-2 0 2 16,-2-3 7-16,-23 3 7 16,-3 2-3-16,-6 10 0 15,-1 9-4-15,-1 3-11 0,-1 2 11 16,1 21 0-1,9 6-21-15,11-2-126 0,14-6-130 16,2-11-258-16</inkml:trace>
  <inkml:trace contextRef="#ctx0" brushRef="#br0" timeOffset="8588.12">7532 1979 667 0,'0'0'293'0,"0"0"-151"16,0 0-31-16,0 0-21 0,0 0-54 15,0 0-23-15,0-24 3 16,0 24-14-16,0 0-2 16,0 0 0-16,0 6-22 15,0 18 14-15,0 12 7 16,0 10 2-16,0 6 9 15,0 2-6-15,0 4-4 16,0-1 0-16,0-9 10 16,-5-8-10-16,-1-12 0 15,-1-11 1-15,2-3 13 0,3-11-7 16,0-3-7 0,2 0 24-16,0 0-20 0,0-3 42 15,0-23-20-15,14-9-20 16,7-1-9-16,6 0 3 15,2 5 0-15,-2 9-2 16,0 8-9-16,-7 10 2 16,2 4-21-16,-6 0 12 15,-5 7 11-15,-5 12-6 16,-6 6 13-16,0-2-2 16,-4 3 2-16,-15-1-2 15,-8-5 4-15,-2 0 6 16,-5-4 18-16,1-2-23 15,4-5-3-15,2-2 4 16,9-5 7-16,3-2-22 16,7 0-23-16,8-9-43 15,0-14-108-15,12-3-279 0</inkml:trace>
  <inkml:trace contextRef="#ctx0" brushRef="#br0" timeOffset="9891.5">7884 2278 369 0,'0'0'212'16,"0"0"-123"-16,0 0-30 16,0 0-13-16,0 0 18 0,0 0-15 15,34-229 4 1,-32 185-9-16,2-2 2 0,-2 1 17 15,3 5-24-15,-1 6 14 16,-2 10-9-16,3 9 10 16,-3 10-5-16,-2 3-46 15,0 2-2-15,0 0-2 16,0 0-7-16,0 0 4 16,0 12-19-16,0 8 23 15,-11 13-2-15,0 1 2 16,-2 3 0-16,3 4-5 15,4 1 15-15,2 2-16 16,1 0 6-16,3 0 0 16,0-1 0-16,0-7 0 0,0-4 0 15,7-8 0-15,2-2 8 16,4-7-4-16,0-2-4 16,6-7 0-16,3-4 4 15,0-2-4-15,2 0-33 16,1-16 18-16,-2-10-31 15,-2-9 34-15,2 0 2 16,-7-2 3-16,1 3-1 16,-8 9-7-16,-2 4 15 15,-2 4 0-15,-5 2 2 16,0 3-2-16,0 2 0 16,-7 4 4-16,-5 3-5 0,2 3 1 15,-4 0 0-15,1 0-9 16,-3 5-1-16,-2 15 8 15,0 4-6-15,3 4 8 16,3 4-10-16,4 1 10 16,8-1 0-16,0 0-7 15,0-4 11-15,0-6-4 16,8-2 0-16,11-6 4 16,-1-4 7-16,-1-5-9 15,1-5-1-15,5 0 17 16,-2-5-12-16,4-19-5 15,-2-5-1-15,-4 0-6 16,-1-1-6-16,-5 4 12 16,1 6 0-16,-5 3 13 15,-1 8-8-15,-2 2 32 0,-4 7-11 16,0 0-22-16,0 0-4 16,0 4-15-16,3 18 15 15,-3 9-3-15,0 1 10 16,-2 2-7-16,0-2 0 15,2-6 3-15,-2-6 2 16,2-6-5-16,0-7 0 16,2 0 3-16,-2-7 8 15,0 0-11-15,0 0 7 16,5 0-1-16,3-14 17 16,6-14-23-16,-1-4 5 15,4-2-14-15,-4 2-5 0,1 3 14 16,-1 5 0-1,-3 9 2-15,-4 6-7 0,-1 6 5 16,-2 3-3-16,-3 0-2 16,-2 9-16-16,5 17 20 15,-3 5-1-15,-2-2 2 16,2 1 3-16,0-3-3 16,0-7 2-16,0-5-1 15,1-3 9-15,-3-12-9 16,2 0-1-16,0 0 6 15,2 0 13-15,8-5-7 0,1-15-9 16,1-6-3 0,-1-1-1-16,1-4-30 0,-4 1-13 15,3-3 17-15,-1 6 25 16,-1 2-1-16,-2 9 3 16,-2 6 8-16,-3 8 4 15,-1 2 24-15,-1 0-36 16,0 0-10-16,2 15 10 15,0 9 12-15,6 6 5 16,-1 3 30-16,4 3-33 16,3-1 19-16,1-5-20 15,3-13-5-15,3-6 7 16,4-11-14-16,2 0 7 16,2-14-8-16,0-18-1 0,-6-8-95 15,-6-4-139-15,-5-1-607 16</inkml:trace>
  <inkml:trace contextRef="#ctx0" brushRef="#br0" timeOffset="11939.78">1433 2931 42 0,'0'0'238'15,"0"0"-149"-15,0 0-45 16,0 0 11-16,0 0 2 0,0 0 23 16,0 0-5-16,-15 0-40 15,15 0 10-15,0 0 19 16,0 0-1-16,0 0 20 16,0 0-19-16,0 0-11 15,0 0 22-15,0 0-42 16,0 0-17-16,0 0-2 15,0 0 0-15,2 0-13 16,11-1 5-16,7-3-6 16,7-3 24-16,6 2-21 15,1-2-3-15,3 0 0 16,1 5 8-16,3-5-8 0,3 1 0 16,3 0 7-1,-1 2-2-15,4 2-5 0,-4-2 0 16,3 3-1-16,-1-2 9 15,0 3-8-15,-3-2 0 16,2 1 2-16,0 1 2 16,1-3-4-16,2-1 0 15,1 3-4-15,2-4 12 16,1 1-8-16,-1 1 0 16,-1 3 4-16,-4 0-6 15,0 0 2-15,3 0 0 16,-7 0-1-16,-4 0 0 15,-1 3 1-15,-6-1 0 16,1 0 2-16,3-2-5 0,1 0 3 16,5 0 0-16,1 0-4 15,3 0 14-15,-1 0-10 16,2 0 0-16,0 0 1 16,-1 0-6-16,0 0 5 15,2 0 0-15,1 0-3 16,0 0 12-16,6 0-9 15,-2 0 0-15,6 0 1 16,0 0 2-16,0-2-3 16,1-3 0-16,-3 5-4 15,4-3 12-15,-4 1-10 16,0 0 2-16,0 0 0 16,-3-1 2-16,5-2-2 0,4-1 0 15,4 0-3-15,3 0 12 16,-2 0-9-16,-3 4 0 15,-9-1 1-15,-6 3-9 16,-1 0 8-16,-4 0 0 16,1 0-4-16,2 0 11 15,2 0-7-15,7 0 0 16,0-3 4-16,7-1-9 16,-1 2 5-16,1-1 0 15,-5 3-1-15,0 0 7 16,-2 0-6-16,-2 0 0 15,7 0 1-15,-1 0 3 16,0 0-4-16,5 0 0 16,1-3-4-16,1 1 12 15,4 0-8-15,-3 0 0 0,5 2 2 16,-1 0 7-16,3 0-9 16,8 0 0-16,-4 0-3 15,-4 0 7-15,-2-2-6 16,-4 2 2-16,-3 0 0 15,6 0 3-15,6 0-3 16,1 0 0-16,6-4 4 16,6-2 2-16,5 0-6 15,6-2 1-15,6-3 3 16,4 4 2-16,2 1-6 16,-3 0 0-16,-1 4 0 15,0 0 10-15,-2 2-10 0,-4-2 0 16,-4 2 12-1,-1 0-9-15,-3-2-3 0,2 0 0 16,2-2 13-16,-5 2 0 16,-6 0-11-16,-13 0 2 15,-18 0-4-15,-23-1 35 16,-21 1-26-16,-11 2 4 16,-5 0 29-16,0-1-33 15,0 1 18-15,2 0-26 16,2-2 8-16,6 0-7 15,-4 0-2-15,-4 2-21 16,-2 0-42-16,-20 0-202 0,-31 0-632 16</inkml:trace>
  <inkml:trace contextRef="#ctx0" brushRef="#br0" timeOffset="15676.38">1615 4014 775 0,'0'0'202'0,"0"0"-67"15,0 0-28-15,0 0-23 16,0 0-84-16,0 0 8 16,125-112-8-16,-69 88 0 15,-2 0-37-15,-8-5 13 16,-9 0-29-16,-11-1 31 15,-13-2-7-15,-4 1-4 16,-9 4 29-16,0 1 4 0,0 7 0 16,0 6 21-16,0 8-17 15,0 4 0-15,0-2-4 16,0 3 7-16,-4 0-15 16,-7 16-7-16,-3 18 15 15,-5 13-9-15,-8 14 11 16,-5 12-2-16,-3 11 0 15,-4 6 4-15,0-4-4 16,1-6 0-16,-1-15 0 16,4-11 34-16,1-11-32 15,3-6 13-15,4-13-3 16,6-6-4-16,5-12-3 16,5-1 11-16,-1-5 29 0,1 0 37 15,3-16-61-15,-2-12-5 16,8-9-16-16,2-1-6 15,0-2 6-15,4 2 40 16,12 8-33-16,-3 5 4 16,3 4-7-16,-1 8-4 15,-3 4 0-15,-1 4 4 16,1 5-15-16,-4 0 11 16,5 0 0-16,3 13-1 15,4 9 1-15,-2 3 0 16,0 1 3-16,2 1 5 15,-2-5-8-15,5 0 0 16,-4-2 3-16,4-4-13 0,1-2 9 16,5-8-16-1,5-6 9-15,5 0-14 0,7-20 12 16,-5-14-3-16,1-7-14 16,-7-2 20-16,-12-1-9 15,-4-5 13-15,-6 3-8 16,-4 1 11-16,-2 1 0 15,-3 0 0-15,-4 9 10 16,0 5-7-16,0 10 1 16,0 7 10-16,0 4 8 15,0 6-11-15,0 2-2 16,0 1-9-16,0 0 3 0,0 0-16 16,-13 4 13-1,-3 16 0-15,-1 6-2 0,-4 9 1 16,5 6 1-16,1 9 0 15,1 2 3-15,3 2-16 16,3 0 13-16,6-5 0 16,2-5 0-16,0-10 1 15,2-10-1-15,13-7 0 16,8-10-2-16,12-7 2 16,14 0 9-16,7-7 39 15,1-16-33-15,-7-3-3 16,-13 2-24-16,-12 0-22 0,-11 4-103 15,-12 0-142 1,-2 2-647-16</inkml:trace>
  <inkml:trace contextRef="#ctx0" brushRef="#br0" timeOffset="16215.76">2128 4299 741 0,'0'0'208'0,"0"0"-137"15,0 0-8-15,0 0-24 16,0 0-22-16,0 0 30 15,170-199-46-15,-153 156 3 16,-1-4-4-16,-5-1 10 16,-7-2-10-16,1 1 0 15,-5 0 3-15,0 1 7 16,0 6-9-16,3 9-1 16,-3 9 5-16,2 7 11 15,-2 10-16-15,0 3 8 16,0 4-6-16,0 0-4 15,0 0-32-15,0 0 20 16,0 0 8-16,0 20 8 16,-5 12-2-16,-4 11 0 0,1 7 7 15,1 6 1-15,3 6-4 16,1 3-4 0,3-4 24-16,0-5-17 0,0-3 1 15,0-13-8-15,0-6 4 16,5-12 0-16,6-10-4 15,4-10 0-15,5-2 15 16,9-9-15-16,5-18-19 16,-3-4-75-16,-7-7-66 15,-11 2-89-15,-9 1-479 16</inkml:trace>
  <inkml:trace contextRef="#ctx0" brushRef="#br0" timeOffset="16368.67">2302 3953 422 0,'0'0'333'0,"0"0"-215"16,0 0-59-16,0 0-2 16,0 0-50-16,0 0 96 15,0 0-103-15,52-71-41 16,-17 43-57-16,1-2-264 16,-1-2-191-16</inkml:trace>
  <inkml:trace contextRef="#ctx0" brushRef="#br0" timeOffset="16920.5">2650 3488 558 0,'0'0'196'0,"0"0"-176"15,0 0-12-15,0 0-16 16,0 0 5-16,0 0-1 16,-53 107-1-16,37-61 10 15,3 4 21-15,-5 5-26 16,2 1 1-16,0 2 9 15,0 3-7-15,3 5-3 16,3-5 4-16,2-3 1 16,2-14-1-16,6-9-4 15,0-15-3-15,0-12-18 16,0-8-19-16,8 0 40 16,8 0 38-16,5-21-29 0,0-4 20 15,4-3-27-15,-2-5 1 16,-3 1 22-16,-3-5-7 15,-3-1 11-15,-1-3 13 16,1 4-28-16,-1 5 37 16,-2 11-17-16,-7 4-10 15,-4 9 31-15,0 8-41 16,0 0-14-16,0 0-37 16,0 7 37-16,-4 15-1 15,-7 4 1-15,5 2 0 16,6 1-2-16,0-4 2 15,0 1 0-15,19 0-3 16,6 1 12-16,-1-3 1 16,-3-4-10-16,-6-5 5 0,-11 1-15 15,-4-4 20-15,0-1-10 16,-11 0 52-16,-13 1 5 16,-7-5 0-16,-1 1-53 15,3-4-3-15,5-3-1 16,2-1-13-16,6 0-58 15,16-9-114-15,0-15-411 16</inkml:trace>
  <inkml:trace contextRef="#ctx0" brushRef="#br0" timeOffset="18973.91">3466 4189 410 0,'0'0'178'0,"0"0"-111"0,0 0-38 16,0 0-17-16,0 0 39 15,0 0 29-15,0 3 22 16,0-3 19-16,4-1-15 15,10-23 7-15,3-9-92 16,8-10-15-16,4-6 0 16,2-3-3-16,5 4-3 15,-3 2 0-15,-2 10-15 16,-4 10 15-16,-7 9-11 16,-9 10 11-16,-7 4-11 0,-4 3 11 15,4 0-21-15,-4 13-12 16,0 15 6-16,0 4 27 15,0 4 0-15,0 1 3 16,-12-3-7-16,-1-5 4 16,1-8-2-16,1-10-6 15,5-4 16-15,2-7 18 16,1 0 51-16,-2-3-13 16,3-24 25-16,2-5-89 15,0-1 0-15,0 3 33 16,0 9-21-16,0 8 22 15,0 5-16-15,0 6-14 16,0 2 11-16,0 0-15 0,0 0 0 16,0 0-3-16,2 0-11 15,6 3 5-15,2 22 9 16,3 5 0-16,1 5 8 16,1-4-6-16,1-7-2 15,-1-6 0-15,2-6-6 16,1-3 6-16,-3-8-13 15,7-1-6-15,7 0 11 16,5-10-9-16,8-17 0 16,5-10 2-16,-1-5-26 15,-3 0 35-15,-5 0-14 16,-9 6 8-16,-4 5 5 16,-10 9 8-16,-6 11-1 0,-2 7 0 15,-7 1-20-15,2 3 16 16,0 0-2-16,0 11-1 15,3 9-6-15,1 2 14 16,-2 0-1-16,2-1 0 16,-4-2 6-16,0-1-7 15,-2-4 1-15,2-4 0 16,-2 0 1-16,0-6-1 16,0-1 0-16,0-3 0 15,0 0 9-15,0 0-16 16,0 0 7-16,0 0-3 15,0-11-13-15,0-3-7 16,0-4 13-16,0 0 1 0,0 1 0 16,0 2 9-16,-4 5 9 15,0 3 7-15,4 7 30 16,0 0-35-16,-6 0-5 16,0 0-6-16,-7 11-20 15,-5 10 16-15,2 11-4 16,-2-1 8-16,5 5-1 15,-1-5 1-15,6 1 0 16,6-2 0-16,2-9-5 16,0-1 5-16,0-7 0 15,2-4-27-15,4-3 24 16,3-3-72-16,3-3 20 16,1 0 48-16,9-14-36 0,1-15-14 15,0 0-22-15,2-8 4 16,0-1 74-16,-3 2-9 15,-4 6 10-15,-4 8 13 16,-6 5 5-16,-4 10 50 16,-1 2 7-16,-3 5-29 15,0 0-12-15,0 0-34 16,0 0-18-16,0 5 10 16,0 13 9-16,0 5-1 15,0 6 0-15,0 0 4 16,0 0 11-16,0 0-15 15,11-8 0-15,9-3 5 0,0-6 4 16,3-5-3 0,-4-7-1-16,-1 0 1 0,1-9-12 15,-4-19-31-15,1-5-3 16,-3-6 2-16,1-1-60 16,-4 2 42-16,-1 5 47 15,1 4 9-15,-4 9 24 16,-4 8 18-16,-2 8 47 15,0 4 2-15,0 0-86 16,0 0-5-16,0 7-20 16,0 10 20-16,0 9 4 15,0 4-1-15,3 1-3 16,5 4 9-16,6-3 1 16,-1-8-10-16,3-8 0 15,-1-7 8-15,3-6 12 0,0-3-20 16,-4 0 1-16,-6-8-4 15,-3-10-3-15,-3-8-40 16,2-4-21-16,1 0 58 16,-5 3 4-16,0 1 9 15,0 5-4-15,0 1 53 16,0 5-26-16,0 6 41 16,0 4 5-16,0 5-20 15,0 0-15-15,0 0-38 16,0 0-1-16,0 0-9 15,0 7-20-15,0 17 30 0,0 8-1 16,0 12 5-16,0 9 2 16,0 8-6-16,0 12 0 15,0 4-3-15,0 6 9 16,0-2-6-16,0-6 0 16,0-7 1-16,0-11-1 15,0-13 0-15,0-12 0 16,0-11-1-16,0-4 11 15,0-9-10-15,0-2 3 16,0-3 1-16,0 0 18 16,-3-3-20-16,-8 0 10 15,-4 0 41-15,-9 0-40 16,-5-12 16-16,-5-14-20 16,1-6-5-16,4-10 10 0,8-9-14 15,17-9 0-15,4-5-2 16,13-8 5-16,23-2-3 15,9 6 0-15,-1 3-23 16,-3 9 22-16,-8 13-42 16,-8 10 5-16,-10 10-7 15,-9 8-70-15,-4 4-64 16,-2 0-288-16</inkml:trace>
  <inkml:trace contextRef="#ctx0" brushRef="#br0" timeOffset="20483.78">5753 3625 560 0,'0'0'242'16,"0"0"-85"-16,0 0-59 15,0 0-1-15,0 0-38 0,0 0-40 16,0 0 2-16,0-18-21 16,0 32-18-16,0 22 0 15,0 13 18-15,0 7 2 16,0-1-2-16,-3-4 0 16,-1-7-2-16,0-8 5 15,1-10-3-15,1-10 0 16,-2-10 6-16,4-3-1 15,0-3-5-15,0 0 10 16,0 0 71-16,0-20-31 16,17-6-24-16,10-9-26 15,6 3 3-15,4 6-12 16,1 8 2-16,-5 7-10 16,-4 11 14-16,0 0-36 0,-6 0 15 15,-4 25 16-15,-7 3-21 16,-12 6 24-16,0 1-25 15,-8-4 6-15,-21 1 10 16,-2-3 28-16,-4-8-12 16,-5 0 3-16,6-8 8 15,5-7-2-15,9-6 22 16,7 0-1-16,1-6 48 16,6-16-58-16,2-1-11 15,1-2-5-15,3 5 0 16,0 6 29-16,0 6-30 15,0 4-2-15,0 4 1 0,0 0-4 16,0 0 0-16,0 0 0 16,0 0 3-16,0 0-11 15,5 0 5-15,5 12 3 16,7 10 4-16,3 5-4 16,-3-1-9-16,4-2 0 15,-4-6-46-15,1-7 15 16,0-4 6-16,2-7 5 15,2 0 15-15,3-7 14 16,0-21-20-16,2-8 1 16,-2-4-15-16,-2-4 26 15,-5 2 8-15,-3 4 0 16,-1 5 0-16,-1 4 6 0,1 2-6 16,-1 8 0-1,-2 2 13-15,-2 10-6 0,-4 0-3 16,-1 7 2-16,0 0-12 15,1 0-10-15,-1 18 9 16,-2 12 6-16,1 3-13 16,0 7 13-16,-1 3 1 15,4 0 0-15,1-5 4 16,4-6-4-16,2-7 0 16,2-8 5-16,4-9 4 15,1-8-9-15,2 0 10 16,2-8 1-16,-1-11 33 0,-1-6-44 15,-6-3 21-15,-3 0-2 16,0-6-13-16,-4 1 12 16,1-6-9-16,-4 3-8 15,1 4 30-15,-3 5-24 16,-2 11 7-16,0 11 9 16,-2 3-23-16,0 2-14 15,0 0-3-15,-2 0 17 16,-13 14-1-16,1 2 1 15,8 2-15-15,3-4-23 16,3-3-48-16,0 4 15 16,9-5-3-16,5 3-34 15,-1-4 93-15,-1 1-2 16,-2 6 17-16,-1 2 0 16,1 4-3-16,-4 2-1 0,1 1 3 15,-1-4 1-15,4-4 15 16,-4-1-15-16,5-7 33 15,-2-4 13-15,5-5-20 16,4 0 28-16,1-10-17 16,4-19-24-16,-1-5 12 15,-4-6-25-15,-7 0-54 16,-4 1-80-16,-7-4-232 16</inkml:trace>
  <inkml:trace contextRef="#ctx0" brushRef="#br0" timeOffset="20741.25">6450 3439 247 0,'0'0'258'0,"0"0"-232"16,0 0-26-16,0 0 0 16,0 0 4-16,0 0 124 15,16 82 73-15,3-82-81 16,-4-7-38-16,-1-14-3 15,-6-7-33-15,-1 0 21 16,-7 1-12-16,0 6-46 16,0 4-9-16,0 8-6 15,0 5 5-15,-11 4-103 16,-5 15-101-16,-1 25-29 0,0 13-181 16</inkml:trace>
  <inkml:trace contextRef="#ctx0" brushRef="#br0" timeOffset="21591.81">6749 3906 298 0,'0'0'151'15,"0"0"-126"-15,0 0-14 16,0 0 10-16,0 0-21 15,0 0 34-15,101-221-3 16,-90 181-14-16,-3-4 40 0,2 3 5 16,-3 4-2-16,-5 2 25 15,-2 12-10-15,0 7 12 16,0 6-42-16,0 8-35 16,0 2-10-16,0 0-22 15,-5 8 2-15,-11 15 6 16,-5 9 17-16,-2 7-6 15,-2 5 1-15,3 4 2 16,5 5-3-16,1 2 3 16,9 4 0-16,7-3-8 15,0-4 20-15,2-10-11 16,16-10-1-16,4-8 14 16,7-10-3-16,0-9-5 0,7-5 0 15,0-3 30-15,0-24-36 16,-3-4 9-16,-6-10-9 15,-8 0 0-15,-5-8-7 16,-5-4 7-16,-3-8-23 16,-1-1 21-16,0-1-2 15,-1 10 4-15,0 9 9 16,1 12 11-16,-1 11 59 16,-2 9-50-16,0 9 10 15,-2 3 28-15,0 0-67 16,0 0-6-16,0 14-20 15,0 21 16-15,0 16 1 0,0 7 9 16,0 5 0-16,0-5-6 16,0-5 14-16,0-5-8 15,0-7 0 1,0-9 1-16,0-10 8 0,0-10-9 16,3-5 0-16,-3-7 1 15,0 0 7-15,3 0-8 16,3-12 0-16,5-22-5 15,7-1-35-15,4-3-11 16,-2 6-9-16,1 5 11 16,-4 9-15-16,-5 9 57 15,-2 5 5-15,-3 4-22 16,2 0 11-16,0 15 3 0,4 17 10 16,1 14 53-1,-1 0-11-15,5 1 4 0,-5-11-8 16,3-8-35-16,-3-11 28 15,-4-9-28-15,0-8 5 16,2 0 33-16,3-5-36 16,1-17-5-16,-1-10-91 15,-5-7-134-15,-9-4-304 16</inkml:trace>
  <inkml:trace contextRef="#ctx0" brushRef="#br0" timeOffset="21804.77">6881 3531 375 0,'0'0'470'15,"0"0"-312"-15,0 0-94 16,0 0 31-16,0 0 51 16,0 0-144-16,156-22 19 15,-96 1-18-15,3 1 3 16,-10 3-12-16,-8 1-19 15,-16 2-69-15,-13 2-160 16,-12 1-566-16</inkml:trace>
  <inkml:trace contextRef="#ctx0" brushRef="#br0" timeOffset="23205.04">7951 3716 62 0,'0'0'502'0,"0"0"-387"16,0 0 32-16,0 0-76 16,0 0-10-16,0 0-61 15,-2-17-17-15,-3 24 13 16,3 18-50-16,-5 14 54 16,5 3-9-16,0 2 11 15,2-5-2-15,0-8 0 0,0-2-22 16,0-12 22-16,6-2 6 15,4-10 3-15,-2-5 10 16,1 0-4-16,7-5 64 16,4-24-52-16,0-8-21 15,2-4-12-15,-1 1-7 16,-4 5 13-16,-1 8 10 16,-3 6-8-16,1 10 31 15,-5 4 7-15,-3 6-22 16,1 1 18-16,0 0-36 15,4 5-6-15,2 18-2 16,3 7 11-16,1-1-3 0,-1 4 0 16,2-7 4-16,-3-4 5 15,-4-10-3-15,-1-4-6 16,-4-6 10-16,1-2-6 16,1 0 20-16,2-19-7 15,3-12-12-15,-1-7-5 16,-4-4-17-16,-3-2-14 15,-5-4 9-15,0 4 22 16,0 0 21-16,0 13 8 16,0 10 3-16,0 10 52 15,0 7-29-15,0 4-26 16,0 0-29-16,0 0-21 16,-5 4 9-16,1 14-8 0,2 6 20 15,-3 3-9-15,5-1 9 16,0 1 0-16,0-1-5 15,11 1 17-15,7-5-3 16,8-4-9-16,1-3 1 16,2-7-7-16,-4-3-17 15,2-5 3-15,-2 0 5 16,2-2-22-16,-2-14 32 16,2-2-14-16,-2-6 7 15,0 3-2-15,-8-3 2 16,-3 2 10-16,-8 1-2 15,-3 9-13-15,-3 1 16 0,0 8 1 16,0 3 20-16,0 0-20 16,-3 0-9-16,-12 3 9 15,-7 15-2-15,-3 7-13 16,2 1 15-16,0 5 0 16,4 8-2-16,9 0-10 15,2-4 7-15,8 0 5 16,0-4-4-16,12-7 10 15,13-6 3-15,1-8 5 16,3-8-7-16,0-2 31 16,2 0-32-16,2-10 7 15,1-14-8-15,0-7-5 16,-1-6-18-16,-2-4-35 0,-2 4-17 16,-4 3 64-16,-8 1-12 15,-3 5 18-15,-3 2 12 16,-7 6-7-16,-1 5 31 15,-3 4 10-15,0 7-27 16,0 2 39-16,0 2-56 16,0 0 2-16,0 0-4 15,0 0 7-15,-11 18-11 16,-8 12 4-16,2 8 0 16,3 4 48-16,8 5-33 15,6-5-1-15,0-3-1 16,4-4-4-16,14-12-8 0,2-10 8 15,0-6-8 1,1-7 31-16,-2 0-32 0,1-27-55 16,1-13-65-16,-2-9-254 15</inkml:trace>
  <inkml:trace contextRef="#ctx0" brushRef="#br0" timeOffset="23503.79">9108 3268 435 0,'0'0'141'0,"0"0"-43"15,0 0-28-15,0 0-12 16,0 0-22-16,0 0 16 16,0 0-24-16,4 162 24 0,0-162 38 15,4 0-38-15,-4-13-2 16,0-13-38-16,-1-5-3 15,-3-1-18-15,0 5-45 16,-9 1-50-16,-11 11-7 16,-3 11 48-16,-2 4 6 15,4 8 3-15,3 22-29 16,7 10-5-16,6 8 50 16,5 0-18-16,0 3-92 15,9-3-148-15</inkml:trace>
  <inkml:trace contextRef="#ctx0" brushRef="#br0" timeOffset="24883.81">9342 3708 294 0,'0'0'54'15,"0"0"-34"-15,0 0-11 16,0 0 1-16,0 0 57 15,0 0 16-15,-72-81-42 16,59 81 5-16,-5 0-34 16,3 8 0-16,-6 16 22 15,4 8-10-15,-1 7 40 16,5 1-59-16,3 0 2 0,10-7 16 16,0-4-20-1,0-9 13-15,21-8-16 0,-1-7-41 16,4-5-4-16,-1-7-114 15,-3-21-32-15,2-8 0 16,-4-4 93-16,0-2 42 16,-1-1 56-16,-1 6 55 15,-1 4-2-15,-1 8 35 16,-1 11-33-16,-3 2 23 16,-2 7-26-16,-3 5 41 15,-3 0-64-15,2 2-21 16,-2 21 60-16,3 6 40 0,0 10-29 15,-1 6 4-15,5 12-57 16,4 9 9-16,-1 7-15 16,-4 5 3-16,-1 1 38 15,-7-3-57-15,0 1-1 16,0-7 15-16,-2-8-11 16,-16-9 10-16,-2-11 24 15,-5-11-7-15,-2-9 31 16,3-5-29-16,4-11-5 15,2-4 28-15,3-2-32 16,-3-7 37-16,5-23-20 16,1-16-28-16,10-14 21 15,2-14-37-15,9-12 0 16,25-13 5-16,10-10-5 16,10-2-13-16,2-3-18 0,2 3-24 15,-8 9 22-15,-5 14-52 16,-7 10-38-16,-13 13 70 15,-10 15-17-15,-6 14 70 16,-9 10-7-16,0 8 14 16,0 4-1-16,0 7 4 15,0 4 9-15,0-1 24 16,0 4-34-16,-5 0 8 16,-1 0-17-16,-5 0-2 15,0 0-10-15,-3 16 12 16,1 14-8-16,-3 13-7 15,3 12 16-15,4 10-1 0,2 7 3 16,5 0 4-16,2-6-1 16,0-3-6-16,0-12 0 15,11-11 4-15,-2-18 9 16,-2-8-13-16,-1-14 0 16,-1 0 2-16,2-2 34 15,2-23-30-15,1-3-1 16,2-4-10-16,1 0-8 15,3 3-37-15,-3 5 34 16,-2 7 12-16,-1 11 4 16,-6 1 4-16,0 5-1 15,0 0-3-15,-1 5-26 16,5 14 16-16,0 7 9 0,0 6 1 16,3-1 4-16,1-4-4 15,3-4 0-15,3-9-3 16,-1-6 6-16,2-7-3 15,-3-1 25-15,1-1-22 16,-1-20 25-16,-1-7-20 16,-4-3-8-16,-4-8 9 15,2-5-1-15,-2-5-8 16,-1-4 5-16,4-3 5 16,-2 2 9-16,-1 1 4 15,-1 8 0-15,2 4 33 16,-2 9-50-16,-2 8 24 0,3 4-4 15,-5 10-23 1,-2 2 29-16,0 8-21 0,0 0-6 16,0 0-7-16,0 0 2 15,0 0-3-15,0 0 1 16,0 16-18-16,0 10 12 16,0 11 7-16,0 13 1 15,-6 8-6-15,1 6 6 16,5 6 0-16,0-8-2 15,0-2 12-15,0-10-17 16,2-10 7-16,15-8 0 16,-2-10 2-16,5-8 7 15,-1-6-7-15,2-8 6 0,-3 0 5 16,-1-1-26 0,-1-20 2-16,-5-7-68 0,-2-3-131 15,-6-5-292-15</inkml:trace>
  <inkml:trace contextRef="#ctx0" brushRef="#br0" timeOffset="25051.71">9993 3575 262 0,'0'0'665'0,"0"0"-472"16,0 0-106-16,0 0 43 15,0 0-89-15,0 0-34 16,62-8-6-16,-35-2-1 15,0 2-28-15,0-4-106 0,-3-4-200 16</inkml:trace>
  <inkml:trace contextRef="#ctx0" brushRef="#br0" timeOffset="25467.1">10786 3653 588 0,'0'0'307'16,"0"0"-228"-16,0 0-12 15,0 0 39-15,0 0-56 16,0 0 0-16,-15-24-29 0,40 20-20 15,8-3-2-15,7 4-9 16,5 1-54-16,-1 2-36 16,-8 0-136-16,-7 2-87 15,-16 10-157-15</inkml:trace>
  <inkml:trace contextRef="#ctx0" brushRef="#br0" timeOffset="25603.75">10867 3774 137 0,'0'0'287'0,"0"0"-75"15,0 0-39-15,0 0-58 16,0 0-7-16,0 0 12 16,-34 31 13-16,78-43-91 15,12-7-42-15,7-6-62 16,7 0-91-16,-2-8-287 16</inkml:trace>
  <inkml:trace contextRef="#ctx0" brushRef="#br0" timeOffset="25898.24">11571 3324 571 0,'0'0'334'0,"0"0"-195"15,0 0 21-15,0 0-51 0,0 0-51 16,0 0 9-1,-11-78-49-15,15 76-4 0,1 2-14 16,3 0-8-16,15 0-1 16,15 31 1-16,17 13 8 15,12 16 19-15,7 2-16 16,-7-3-3-16,-7 1 0 16,-10-7-70-16,-13-7-38 15,-12-9-163-15,-16-17-149 16,-7-15-99-16</inkml:trace>
  <inkml:trace contextRef="#ctx0" brushRef="#br0" timeOffset="26250.38">12003 3229 142 0,'0'0'238'0,"0"0"-71"16,0 0 31-16,0 0-16 16,0 0-82-16,0 0 10 15,18-95-29-15,-18 93-26 16,0 2-3-16,0 0-50 16,0 0-4-16,-6 30-23 15,-25 18 25-15,-12 20 1 16,-8 10 18-16,-7 5 6 0,-4-2 28 15,-8-9-43 1,-5-7 24-16,1-9-11 0,11-13-19 16,19-17 20-16,19-12-24 15,17-10 0-15,8-4-9 16,0 0-4-16,8-11-42 16,15-12-175-16,-1-9-806 15</inkml:trace>
  <inkml:trace contextRef="#ctx0" brushRef="#br0" timeOffset="28081.72">3165 5842 113 0,'0'0'60'0,"0"0"-7"16,0 0 91-16,0 0-46 15,0 0 49-15,0 0-1 0,-18-55-18 16,14 47-40 0,-1 2 1-16,0 3-37 15,3-2 15-15,2 3 0 16,0 2-23-16,0-2 21 0,0 2-42 15,0 0-2-15,0 0-15 16,0 0-6-16,0 0-5 16,0 0-17-16,9 16 3 15,20 20 19-15,18 14 13 16,13 8-3-16,3 0 2 16,-5-5-2-16,-7-10-10 15,-15-7 0-15,-11-9 4 0,-10-11 0 16,-11-8-4-1,-2-6-15-15,-2-2 2 0,0 0-37 16,0 0 25-16,0-14-69 16,-6-12-107-16,-3-8-285 15</inkml:trace>
  <inkml:trace contextRef="#ctx0" brushRef="#br0" timeOffset="28387.35">3457 5680 571 0,'0'0'162'15,"0"0"-37"-15,0 0-41 16,0 0 7-16,0 0-49 0,0 0-3 16,0 0-39-1,2-56-40-15,-13 91 24 0,-23 17 16 16,-8 16 35-16,-7 10 20 15,-6 6-16-15,-3-1-1 16,0-6 10-16,6-4-16 16,12-18 8-16,13-16-36 15,15-19-1-15,6-12 4 16,6-8 2-16,0 0 9 16,0-5-18-16,16-25-5 15,22-7-116-15,11-13-246 16</inkml:trace>
  <inkml:trace contextRef="#ctx0" brushRef="#br0" timeOffset="29137.59">4020 6024 70 0,'0'0'112'15,"0"0"-1"-15,0 0-9 16,0 0 15-16,0 0-10 15,0 0-9-15,-10 5-21 0,10-5 60 16,0 0-21-16,0 0 18 16,0-9-35-16,0-7-90 15,0-5 4-15,0 1-6 16,0 3 2-16,8-4 6 16,11 5-12-16,1 2 17 15,1 2-20-15,2 6-3 16,0 4 3-16,1 2 0 15,0 0 2-15,5 6 6 16,-2 10-8-16,4 7 0 16,-2 3-4-16,0-2 4 15,-2-1 0-15,-4-2 1 16,-1-7 9-16,-5-3-6 0,2-7-4 16,-6-4 0-16,3 0 17 15,1 0-14-15,1-15 11 16,-1-9-2-16,2-6-3 15,-3-3 20-15,-1 1-27 16,-1 0 0-16,-1 2 20 16,-5 4-14-16,2 6-8 15,-6 8 0-15,-2 5 3 16,1 6-8-16,-3 1 5 16,0 0-67-16,4 0-36 15,2 1-166-15,10 13-174 16</inkml:trace>
  <inkml:trace contextRef="#ctx0" brushRef="#br0" timeOffset="29513.44">5169 5560 280 0,'0'0'334'15,"0"0"-171"-15,0 0-15 16,0 0-15-16,0 0-39 16,0 0 8-16,0-12-54 15,0 12-15-15,0 0-33 16,0 0-2-16,0 14 0 0,-5 15-14 15,1 11 16-15,2 4 1 16,-2 2 7-16,1-2-8 16,1-2 0-16,-3-4 4 15,3-8-2-15,-3-5-2 16,3-9-38-16,-2-7-53 16,2-7-31-16,2-2-37 15,0 0 41-15,0-15-131 16</inkml:trace>
  <inkml:trace contextRef="#ctx0" brushRef="#br0" timeOffset="29897.29">5151 5591 343 0,'0'0'335'0,"0"0"-140"0,0 0-61 16,0 0-20-16,0 0 2 15,0 0-53-15,-4-41-1 16,4 41-39-16,0 0-20 15,0 0-6-15,0 0-25 16,0 10-8-16,15 21 36 16,10 10 5-16,13 9 20 15,7 3-25-15,3-6 2 16,1-1 9-16,-2-15-11 16,-9-9-4-16,-9-10-5 15,-11-8 9-15,-10-4 7 0,0 0-1 16,-2-20-2-16,1-12 37 15,-5-6-30-15,-2-6 8 16,0-2 3-16,0 0-19 16,0 6 22-16,0 9-22 15,0 7-2-15,0 12 12 16,0 8-11-16,0 3-2 16,0 1 0-16,0 0-81 15,0 1-86-15,0 15-210 16,12-1-231-16</inkml:trace>
  <inkml:trace contextRef="#ctx0" brushRef="#br0" timeOffset="30411.89">6145 5275 430 0,'0'0'264'16,"0"0"-107"-16,0 0-90 15,0 0-47-15,0 0-3 16,0 0-17-16,0-4-7 15,-15 21 4-15,-10 11 6 0,-6 10 38 16,-5 10 10-16,-3 17 3 16,-2 13 22-16,-1 9-38 15,8 7 17-15,12 3 2 16,9-7-49 0,13-4 16-16,0-11-21 0,33-11 6 15,18-14-3-15,17-14-6 16,13-16-31-16,4-20-154 15,-2-2-178-15</inkml:trace>
  <inkml:trace contextRef="#ctx0" brushRef="#br0" timeOffset="30757.36">6466 5604 366 0,'0'0'311'0,"0"0"-223"16,0 0 59-16,0 0-30 16,0 0-3-16,0 0-3 15,0-118-27-15,0 116-46 16,0 2-1-16,0 0-37 0,2 2-3 15,-2 30-9 1,3 16 12-16,-3 18-4 0,0 2 12 16,0 2-8-16,0-9 0 15,0-9-3-15,0-10-1 16,0-14-62-16,0-10-80 16,0-18-22-16,0 0-190 15,16-22 50-15</inkml:trace>
  <inkml:trace contextRef="#ctx0" brushRef="#br0" timeOffset="31162.9">6711 5599 407 0,'0'0'200'16,"0"0"-67"-16,0 0-36 15,0 0-2-15,0 0-4 0,0 0-63 16,11-26 2-16,-11 26-30 15,0 0-15-15,0 5 7 16,0 20 5-16,0 11 3 16,-6 7 2-16,1 6 2 15,3 1-5-15,2-3 1 16,0-8 0-16,5-6 1 16,13-12-1-16,-1-13 0 15,8-8 23-15,-1 0-6 16,5-17 9-16,-2-16-18 15,0-4 0-15,-10-6 3 0,-3-6-11 16,-9-2-10 0,-5-2 3-16,0 2 5 0,-9 8 2 15,-9 16 48-15,-3 16-48 16,-5 11-6-16,-10 4 6 16,-6 26 0-16,-5 5-3 15,11 0 3-15,14 0-14 16,15-8-114-16,7-10-102 15,21-15-211-15</inkml:trace>
  <inkml:trace contextRef="#ctx0" brushRef="#br0" timeOffset="31830.71">7394 5559 443 0,'0'0'278'16,"0"0"-139"-16,0 0-60 15,0 0-26-15,0 0-53 16,0 0-18-16,0 1 11 16,-10 15-5-16,-3 3 12 15,-5-1 12-15,-1 0 3 16,-6-3 47-16,-4 0-27 15,0-5 8-15,0-3 17 16,0-5-40-16,6-2 43 16,6 0-8-16,5-5-25 15,6-20 35-15,6-8-52 16,0-6-12-16,0 2-1 16,23 4 3-16,1 7-3 15,2 6 0-15,-1 8 1 16,-3 8-9-16,3 4-7 0,-2 0-4 15,3 33 8-15,-2 8 1 16,-6 13 9-16,-7 4-4 16,-11-1-8-16,0-8 5 15,-2-5 3-15,-20-5 1 16,-2-11-3-16,-3-6 14 16,0-7 14-16,2-4 2 15,3-3-10-15,2-6 24 16,4-2-28-16,1 0-7 15,1 0 14-15,1 0-8 0,2 0-8 16,0 0 0-16,4-2-42 16,3-3-53-16,4-4-279 15</inkml:trace>
  <inkml:trace contextRef="#ctx0" brushRef="#br0" timeOffset="34179.58">7928 5839 161 0,'0'0'164'16,"0"0"-36"-16,0 0-44 0,0 0-11 15,0 0 34-15,0 0-62 16,0-32 17-16,0 32 50 15,0 0-78-15,0 0 1 16,0 0-35-16,0 0-1 16,0 0 0-16,0 0-34 15,-2 4 35-15,-11 8 11 16,-5 0-5-16,3-2-6 16,1-4 5-16,5-3-1 15,5 0 20-15,4-3-22 16,0 0 4-16,0 0 38 15,0 0-37-15,2-8 13 0,13-6-20 16,1 2 0-16,0 6 23 16,-7 2-23-16,0 4 5 15,-3 0-16-15,-1 0 0 16,-1 15 8-16,1 11-8 16,-5 6 9-16,0-1-4 15,0-1 6-15,-9-6 0 16,-7-5-4-16,0-7-97 15,1-12-74-15,9 0-168 16,6-21-101-16</inkml:trace>
  <inkml:trace contextRef="#ctx0" brushRef="#br0" timeOffset="34484.74">8329 5430 666 0,'0'0'188'16,"0"0"-52"-16,0 0-2 15,0 0-45-15,0 0 3 16,0 0-24-16,19-35-33 16,-19 35 13-16,2 0-28 15,-2 0-16-15,0 0 5 16,0 0-9-16,0 17-1 15,4 24-11-15,3 22 12 16,-2 17-7-16,-3 2 7 0,-2 1 0 16,0-7-2-16,0-13-15 15,0-5-32-15,0-14-74 16,0-17-117-16,4-18-212 16</inkml:trace>
  <inkml:trace contextRef="#ctx0" brushRef="#br0" timeOffset="35093.57">8609 5604 306 0,'0'0'392'16,"0"0"-246"-16,0 0-62 15,0 0-5-15,0 0-3 16,0 0-10-16,-14 4 34 16,14-8-47-16,0-16-15 15,0-2 3-15,0-3-36 16,14 1 20-16,3 1-25 16,4 5 0-16,1 4-7 15,0 6 8-15,0 6-2 0,-1 2-9 16,-2 2 10-1,-3 24 0-15,-1 9 0 0,-5 0 0 16,-8 5-19-16,-2 1 19 16,0-4 0-16,-16 2 0 15,-13-4 0-15,0-3 6 16,0-9-6-16,7-7 4 16,10-8 2-16,8-8-1 15,4 0-5-15,0-6 4 16,7-18-4-16,17-5-29 15,5 6-3-15,3 3 29 16,-6 5-6-16,1 10-29 16,-4 5 14-16,-2 0 15 15,2 20-1-15,0 14 5 16,-8 4 3-16,-6 3-6 0,-9 0-5 16,0-5 13-1,-9-4 0-15,-20-3 48 0,-7-7-23 16,-4-3 32-16,-3-5-29 15,8-3-24-15,4-9 21 16,9-2-21-16,10-5-7 16,10-22 3-16,2-9-130 15,11-13-194-15,25-7-289 16</inkml:trace>
  <inkml:trace contextRef="#ctx0" brushRef="#br0" timeOffset="35543.81">9119 5240 600 0,'0'0'159'0,"0"0"-99"15,0 0-31-15,0 0 41 16,0 0-7-16,0 0-40 15,-3 3 20-15,3-3-9 16,5 0-28-16,2 0 13 16,2 0 3-16,4 0 32 15,1 0-54-15,1 0 4 16,1 2-16-16,-5 14 12 16,-2 2 0-16,-7-1-5 0,-2 1-8 15,0 0 10-15,-2 4-1 16,-18-1 8-16,-5 4 39 15,0-1-16-15,4-4 3 16,5-6 17-16,11-5-42 16,3-6 27-16,2-3 15 15,0 0-18-15,18 0 19 16,13 0-21-16,12-14-10 16,1 2-17-16,-1 0-4 15,-3 4-13-15,-5 5-26 0,-6-2-53 16,-6 1-20-1,-3 1-119-15,-5-4-320 0</inkml:trace>
  <inkml:trace contextRef="#ctx0" brushRef="#br0" timeOffset="35849.87">9563 4988 576 0,'0'0'272'16,"0"0"-101"-16,0 0-85 15,0 0-10-15,0 0-71 16,0 0 10-16,102 81-15 0,-71-5-2 16,-2 10 2-16,-11 11 2 15,-7 9 0-15,-11 2 13 16,0-4-15-16,-29-3 5 15,-20-9 32-15,-13-10-36 16,-10-10 17-16,-5-10-4 16,0-11-13-16,4-15-2 15,9-10-90-15,8-14-123 16,9-12-223-16</inkml:trace>
  <inkml:trace contextRef="#ctx0" brushRef="#br0" timeOffset="37874.06">2936 6940 125 0,'0'0'50'0,"0"0"-38"16,0 0-12-16,0 0 8 0,0 0 45 15,0 0 47-15,-56 0-2 16,54 0-37-16,-1 0 11 15,3 0-21-15,0 0-1 16,0 0 25-16,-2 0-31 16,2 0 21-16,0 0-2 15,0 0-22-15,0 0 10 16,0 0-20-16,0 0-7 16,0 0 32-16,0 0-56 15,0 0 1-15,0 0 34 0,0 0-32 16,7 0-6-1,8 0 6-15,5 0 14 0,7 0 11 16,4 0-27-16,3 0-1 16,8-4 0-16,3 0 13 15,6 2-6-15,2 0-7 16,5-2 2-16,0 1-8 16,-2 2 20-16,0 1-14 15,-5 0 0-15,-2 0-7 16,0 0 5-16,0 0 0 15,4 0 2-15,3 0 18 16,2 0-15-16,0-4-3 16,0 2 0-16,3-5 18 15,-1 2-11-15,-2 1-7 16,-3-2 0-16,-4 4 7 0,1-2-1 16,-4 1-6-1,0 2 0-15,1-6 5 0,2 4 2 16,5-4-7-16,2 3 0 15,4-1 0-15,0-4 5 16,7-1-5-16,5-2 0 16,-1 1 10-16,2 2-10 15,-9 2 0-15,-6 2 2 16,-6 3-4-16,-3 0 5 16,-2 1-3-16,3 1 0 15,3-4 6-15,5 2-2 16,8-5-4-16,0 2 2 15,6-4-6-15,2 2 11 16,-3 0-7-16,-3 2 0 0,-6 1 9 16,-3-1-10-16,-7 3 1 15,2 0 0-15,2 1 3 16,5 1-3-16,3 0 0 16,2 0 0-16,-1 0-1 15,-1 0 1-15,3 0 0 16,1 0 3-16,3 0-8 15,0 0 9-15,1 0-4 16,4 0 0-16,-2 0 4 16,0 0-4-16,6 0 0 15,3 0 5-15,7 0-6 16,3 0 1-16,3 0 0 16,3 0 4-16,-3 0 6 0,0-4-13 15,2-7 3 1,5 0 0-16,-1-2 6 0,-3 1-3 15,-5 5-3-15,-2 0 0 16,-1 6 1-16,7-2-4 16,8 3 3-16,0-2 0 15,2-2 4-15,0-4-4 16,-4-1 0-16,4 2-4 16,1-3 19-16,-2 0-6 15,-5 2 17-15,-3 2-16 16,-5 0 12-16,-7 2-18 15,-4 0-4-15,-9-2 21 0,-14 4-14 16,-13-2 9-16,-17 1-16 16,-15 3 4-16,-12-1-14 15,-5-1 3-15,0 0-16 16,-7-4 4-16,-40 4-63 16,-31-2-70-16,-36-8-228 15</inkml:trace>
  <inkml:trace contextRef="#ctx0" brushRef="#br0" timeOffset="40261.8">2875 5354 14 0,'0'0'28'15,"0"0"-14"-15,0 0-6 16,0 0 21-16,0 0 44 16,0 0 14-16,-66-22-23 15,58 18 13-15,2-2 8 0,1 1-29 16,-1 2 19-1,-1-1-19-15,2 1-21 0,-1 1 19 16,1 2-35-16,5-1-8 16,0 1 25-16,0 0-22 15,0 0 34-15,0 0 16 16,0 0-18-16,0 0 16 16,0-2-27-16,0 2-31 15,0-2-4-15,9 2-14 16,7 0 14-16,7-2 19 15,8 2-9-15,7-5 5 16,1 3-13-16,6-1 1 16,2-1 7-16,4-1-1 15,5 4-9-15,4 1 0 16,9 0-4-16,2 0 2 0,6 0-6 16,0 0 16-16,6 0 0 15,4 0 0-15,2 0-8 16,0-4 3-16,0-9 0 15,-5-3 14-15,-3 2-17 16,-5 0 0-16,-11 3 3 16,-7 1 5-16,-8 3-8 15,2 3 0-15,2-2 7 16,4 0 1-16,4-5-8 16,3-1 0-16,1 0 11 15,3-2-6-15,3 3-5 16,1 2 0-16,6 2 9 0,-2 2-14 15,2 2 5 1,-6-3 0-16,1 4-14 0,-3-4 30 16,0-2-16-16,3-2 0 15,3-4 3-15,4-2 14 16,4-3-17-16,-2 4 0 16,-1-2-14-16,0 3 28 15,-1 7-11-15,-1-1-3 16,0 3 3-16,-1 4-4 15,-6-1 1-15,2 0 0 16,-3 0-3-16,-1-3 3 16,3-4 0-16,4 1 1 15,2-1 12-15,-2 1-23 16,-2 3 10-16,-1-2-6 16,4 2-4-16,-2-3 15 0,4 0-5 15,-5 1 0 1,6-3 9-16,5 5-10 0,4-3 1 15,7-1 0-15,5 4 11 16,-1-2 0-16,4 2-11 16,-4 3 0-16,-4 2 3 15,0 0-3-15,-4 0 0 16,0 0 0-16,1 0 0 16,5 0 5-16,0 4-7 15,4-3 2-15,-2-1 0 16,3 0 9-16,-3 0-9 15,0 0 0-15,-3-3 5 0,-3-4 2 16,-7 2-7-16,-7-2 0 16,-8 3 3-16,-12 2-8 15,-15-2 5-15,-16 4 0 16,-13-3-2-16,-7 3 7 16,-4 0-5-16,2 0 0 15,9-3 6-15,6-1-4 16,9 2-2-16,8-1 0 15,3 3-8-15,1 0 10 16,2 0-2-16,0 0 0 16,-12 0 7-16,-8 0-10 15,-14 0 3-15,-5 0 0 16,-8 0-12-16,0 0-26 16,0 0 24-16,0 0-2 0,0 1 15 15,0 1-3-15,-4 0 4 16,-4 0 0-16,-5 0 13 15,-5 1-2-15,-5 2-9 16,4-1-2-16,-4-1 8 16,5-2-7-16,3-1-1 15,1 3 0-15,3-3-1 16,2 0 7-16,0 0-6 16,5 0 0-16,1 0 7 15,3 0-9-15,0 0 2 16,0 0 0-16,-2 0-4 0,-2 0 8 15,-5 0-4 1,-3 0 0-16,0 0 10 0,-1 0-15 16,5 0 5-16,6 0 0 15,0 0 4-15,2 0 3 16,0 0-7-16,0 0 0 16,0 0 9-16,0 0-10 15,0 0 1-15,0 0 0 16,0 0-14-16,0 0-1 15,0 7 12-15,0 18-14 16,0 7 34-16,0 8-16 16,0 7-1-16,6 10 0 15,-4 3 7-15,2 6-3 0,-4 3-4 16,0-4 0 0,0 5 7-16,0-1-7 0,0 0 0 15,0 2 3-15,0 1 18 16,0-2-14-16,0 0-2 15,4-3 3-15,2-5 2 16,1-4-10-16,-3-2 3 16,0-3 6-16,-1-3-7 15,-3-1-2-15,0-3 0 16,0-3 0-16,0 1 11 16,0-2-11-16,0-2 0 15,0-5 2-15,0-5 8 0,0-5-5 16,3-1-5-1,-3-3 0-15,0-3 7 0,0 0-9 16,0-3 2-16,0 0 0 16,0-3 3-16,0-4 0 15,0-2-3-15,0-3 0 16,0-1 7-16,0 1-8 16,0-3 1-16,0 0 0 15,0 2 2-15,0 2-1 16,0-1-1-16,0 2 0 15,0 1 6-15,0-2-6 16,0 1 0-16,0-2 1 16,0-3 2-16,0 2-1 15,0-2-2-15,0 2 0 16,-23 3-25-16,-35-5 16 0,-45 0 9 16,-45 0-30-1,-56-15-99-15,-55-5-300 0</inkml:trace>
  <inkml:trace contextRef="#ctx0" brushRef="#br0" timeOffset="41640.58">2782 5392 24 0,'0'0'101'15,"0"0"-27"-15,0 0-10 16,0 0 11-16,0 0 6 15,0 0 18-15,0 0-38 16,0-70-23-16,0 58 29 16,0-2-36-16,0 2 13 15,6 2-26-15,-4 2-6 0,1 1 36 16,-1 4-13-16,-2-1 18 16,0 1 4-16,0 1-36 15,0 2 14-15,0 0-12 16,0 0-20-16,0 0 13 15,0 0-16-15,0 0 0 16,0 0-2-16,0 5-22 16,0 22 13-16,0 19 7 15,0 17 8-15,0 19 7 16,0 10-6-16,4 9-5 16,-4 6 8-16,0-2 4 15,0 5-12-15,0-1 5 16,2-5-3-16,6-7 29 15,-2-8-31-15,1-4 0 16,-5-3 9-16,2-2 3 16,0 0-12-16,-1-7 0 0,2-8 0 15,-3-5 14-15,0-7-14 16,5-4 0-16,-1-6 6 16,3-5 9-16,0-3-9 15,-2-8 3-15,1 0-8 16,2-5 23-16,-3-3-24 15,-3 4 0-15,0-1 0 16,-2 0 6-16,-2-3-11 16,0 1 5-16,0-6 0 15,0-3 9-15,0-4-9 16,0-6 0-16,2 1 8 16,-2 0 0-16,0-2 5 0,0 0 0 15,0 0-8-15,0 0 27 16,0 0-28-16,0 0 1 15,0-14 2-15,0-4-5 16,0-2-4-16,0 0-15 16,-8-3-49-16,-1 3 25 15,-5 1-42-15,4 0-5 16,-2 6-3-16,1 1 0 16,5 3 80-16,-1 4 8 15,-3-2 1-15,2 2 2 16,-1 1 0-16,0-3 0 15,0 3 31-15,0 0-19 0,3-2 31 16,1 1 15-16,2 1-12 16,3-1 23-16,0 3-29 15,0 0-16-15,6 1-24 16,20 1-32-16,19 0 32 16,13 0 5-16,15 5-5 15,14-3-206-15,9-2-385 16</inkml:trace>
  <inkml:trace contextRef="#ctx0" brushRef="#br0" timeOffset="43127.14">10207 5817 299 0,'0'0'336'0,"0"0"-189"16,0 0-28-16,0 0 3 15,0 0-35-15,0 0 17 16,-61-30-37-16,61 30-40 16,0 0-7-16,32 0-20 15,26 0 0-15,27 0 33 16,22 0-25-16,6 0-16 0,3 0 1 15,-9 6-19 1,-13-3 10-16,-21 2-35 0,-15-5 43 16,-18 0 5-16,-15 0 2 15,-7 0 1-15,-9-2 6 16,-3-4-3-16,-2 2 51 16,-4 2-25-16,0 2-10 15,3 0-11-15,-3 0 2 16,0 0-10-16,0 0 0 15,0 0-20-15,0 0 20 16,0 0 0-16,0 0 0 16,0 0 1-16,0 0 16 15,0 0-17-15,0 0 0 16,0-3 2-16,0-2 8 16,0-4-10-16,0-6 0 0,-7-5 0 15,-6 2-8-15,-7-7 3 16,-5 1 2-16,1-3 3 15,0 1 4 1,-1 2 5-16,7 6-9 0,5 7 21 16,6 6-17-16,5 2 18 15,2 3-22-15,0 0 8 16,0 0-18-16,0 0 10 16,4 0-23-16,18 6 7 15,5 10 16-15,4 0 8 16,-4-2-8-16,-5 0-8 15,-9 2-2-15,-5 1-5 0,-6 5 8 16,-2 7 2-16,0 5-22 16,-2 1 27-16,-14 1 1 15,-2 0 7-15,2-4-2 16,10 0-6-16,6-4-163 16,0-7-82-16,11-16-334 15</inkml:trace>
  <inkml:trace contextRef="#ctx0" brushRef="#br0" timeOffset="44264.18">12463 5522 18 0,'0'0'85'16,"0"0"7"-16,0 0-10 16,0 0-22-16,0 0-13 0,0 0 31 15,4 23 20 1,-4-23 8-16,0 0-29 0,0 0 7 16,0 0 14-16,0 0-47 15,0 0 6-15,0 0-38 16,3 0-5-16,-1 0 30 15,0-7-40 1,-2-11 11-16,0-2-15 0,0-6 7 16,0 0 19-16,-2-1-26 15,-12 6 2-15,1 7 9 16,0 3 2-16,-3 6-9 16,1 3 23-16,-6 2-14 15,-1 0-20-15,-1 4 7 0,0 19 0 16,-2 8-9-1,4 3 18-15,9 6-9 0,4-2 0 16,6-2 1 0,2-4-8-16,0-6 7 0,0-8 0 15,14-4-2-15,1-5 2 16,1-9 0-16,3 0 16 16,6-7-14-16,4-23 10 15,7-6-12-15,-2-4 0 16,-3-2 12-16,-5 6-7 15,-6 4-5-15,-3 8 1 16,-9 7 4-16,-4 12 39 16,-1 3-25-16,-3 2-15 15,0 0-4-15,0 0-7 16,0 7-22-16,0 20 28 0,0 11 1 16,0 10 19-16,0 6-19 15,0 11 0-15,-5 5 2 16,-1 8 2-16,2 0-4 15,1 1 0-15,0-5 5 16,3-7-6-16,0-2 1 16,0-5 0-16,0-11 2 15,0-10 0-15,0-9-2 16,-2-11 0-16,-4-10 3 16,-5-2 8-16,-1-5-2 15,-3-2 9-15,-8 0 32 16,-1-18-40-16,-2-17 13 0,5-9 2 15,7-12-19 1,12-8 26-16,2-7-32 0,2-11 5 16,25-3-9-16,7-6 10 15,6 1-12-15,0 1 2 16,0 11-48-16,1 6 8 16,-3 14-83-16,-3 14-36 15,-4 14-83-15,-6 7-242 16</inkml:trace>
  <inkml:trace contextRef="#ctx0" brushRef="#br0" timeOffset="45545.82">12748 5312 186 0,'0'0'128'0,"0"0"21"16,0 0 16-16,0 0-13 0,0 0-41 16,0 0-14-16,0 0 3 15,0 0-45-15,0 0 0 16,0 0-12-16,0 0-42 15,0 0-2-15,0 20-3 16,0 11-1-16,2 10 1 16,3 8 4-16,3 0 0 15,0-3 0-15,-2-8 4 16,-2-9-4-16,-1-12 0 16,-1-7 7-16,0-7 5 15,-2-3-10-15,4 0 7 16,4-9 18-16,2-17-25 15,3-6 5-15,1-4-7 0,-1 5 0 16,3-1 0-16,2 6 0 16,-2 5-2-16,-1 5-2 15,-1 9-16-15,-6 4 4 16,1 3 16-16,-4 3-17 16,2 26 12-16,1 9-3 15,-1 2 8-15,0 1 3 16,2-12 6-16,0-5-5 15,2-10-4-15,-4-6-5 16,-1-6 5-16,1-2 0 16,1 0 0-16,4-17 17 15,1-12-17-15,-3-5-2 16,-4-7-38-16,1-5-10 0,-7 3 39 16,0-3-2-16,0 5 13 15,0 9 10-15,0 13-9 16,0 12 47-16,0 6 0 15,0 1-37-15,0 0-11 16,0 4-2-16,0 14 2 16,-3 7-9-16,-1 4 19 15,2 0-10-15,2 0 0 16,0 0 1-16,0-3-3 16,0-3 2-16,17-7 0 15,6-4-4-15,6-10 6 16,0-2-2-16,2 0 0 15,0-14-7-15,-4-8 7 0,-2-2-37 16,-6-4 17 0,-3 2 18-16,-5 0-30 15,-3 2 32-15,-4 5-4 0,-4 4 11 16,0 5-2-16,0 0-4 16,0 4 11-16,0 1-3 15,-10 3-5-15,-1 2-8 16,1 0-1-16,-4 0 1 15,-1 13-14-15,1 9 13 16,3 8-3-16,2 6 8 16,2 2-23-16,5 1 16 0,2-6 5 15,0-5 4 1,0-6-7-16,11-6-11 16,5-6 16-16,2-5 10 0,1-5-1 15,2 0-3-15,1 0-6 16,1-15-1-16,-2-5-3 15,0-4-35-15,-3 1-11 16,-1-4 15-16,1 3-29 16,0 4 57-16,-4 4 6 15,-4 8 2-15,-1 4 8 16,-2 4-5-16,0 0-7 16,-3 0 3-16,-2 21-6 15,3 11 6-15,-5 3 23 16,2-1-12-16,-2-4 21 15,0-8-29-15,2-5 0 0,-2-9 4 16,0-4 4-16,0-4-22 16,0 0 10-16,0 0 1 15,0 0 61-15,0-20-44 16,0-11-17-16,0-5-38 16,2-1 36-16,10 4-7 15,-3 5 4-15,-1 5-13 16,2 6 9-16,-2 5 10 15,-3 6-1-15,-1 4 19 16,-4 2-13-16,0 0-6 16,2 0-25-16,0 20 25 15,4 4 59-15,-4 4-43 16,2 2 12-16,3-4-8 16,-1-6-8-16,1-6-6 0,0-6-2 15,-1-8-2-15,3 0 34 16,0 0-36-16,0-22-26 15,-4-8-170-15,-3-5-303 16</inkml:trace>
  <inkml:trace contextRef="#ctx0" brushRef="#br0" timeOffset="45831.66">13330 4896 229 0,'0'0'350'16,"0"0"-310"-16,0 0-40 0,0 0 0 16,0 0 53-1,0 0 16-15,12 147 28 0,11-147-37 16,-2 0-27-16,-6-14 54 16,-4-8 4-16,-4-2-16 15,-5 2 8-15,-2 6-82 16,0 6 12-16,0 10 5 15,-9 0-13-15,-13 7 0 16,-11 26-5-16,1 7-53 16,8 8 0-16,15 0-132 15,9-12-137-15</inkml:trace>
  <inkml:trace contextRef="#ctx0" brushRef="#br0" timeOffset="46319.8">14310 5049 582 0,'0'0'171'0,"0"0"0"16,0 0-77-16,0 0 7 15,0 0-16-15,0 0-47 16,-11-26-2-16,11 32-36 16,0 22-26-16,0 19 26 15,0 12 6-15,0 9 24 16,0 5-20-16,0-5-2 0,0-6 10 16,3-6-18-16,1-9 2 15,-2-11 2-15,0-13-4 16,-2-9 0-16,0-6-50 15,0-8-50-15,0 0 21 16,0 0-59-16,0-14-39 16,-4-14-298-16</inkml:trace>
  <inkml:trace contextRef="#ctx0" brushRef="#br0" timeOffset="46775.86">14193 5372 485 0,'0'0'295'16,"0"0"-176"-16,0 0-34 0,0 0-37 15,0 0-1 1,0 0-47-16,-20-4 2 0,44 4 72 16,5 0-47-16,9 0 5 15,6 0-11-15,-3-2-17 16,1-10-8-16,-7-2-7 16,-6 2-10-16,-6 1 9 15,-8 4 12-15,-3 2 0 16,-8 4 0-16,-2 1-7 15,0 0 6-15,-2 0-27 16,0 18 11-16,0 8 3 16,0 8 12-16,0 5 2 0,0 2 2 15,-2-3 12-15,2-6-14 16,0-10 0-16,9-10 0 16,18-9 14-16,4-3-9 15,2-9 10-15,6-19-10 16,-4-5-5-16,-6-6-7 15,-4 0-23-15,-16 4 28 16,-7 3-21-16,-2 2 46 16,-2 6-17-16,-19 3 105 15,-3 13-63-15,-5 8-17 16,-3 0-31-16,1 11 0 16,4 14-10-16,6 5 5 15,11 1-59-15,10-4-63 0,0-4-118 16,25-13-263-1</inkml:trace>
  <inkml:trace contextRef="#ctx0" brushRef="#br0" timeOffset="47273.95">15180 5171 615 0,'0'0'170'0,"0"0"-92"16,0 0-59-16,0 0 13 0,0 0-32 16,0 0-5-1,-2-5 2-15,-5 9-8 0,1 13-4 16,-2 5 15 0,2 7 16-16,-1 7 6 0,5 0-6 15,2 0-3-15,0-2-9 16,0-5-4-16,0-8 5 15,18-7-8-15,4-10 7 16,5-4 13-16,0 0 4 16,0-16-14-16,-3-12 3 15,0-4-6-15,-1-8-2 16,-1-4 19-16,-1-1-21 16,-11 8 0-16,-3 4 5 15,-5 10 3-15,-2 11 26 16,0 3-12-16,0 7-21 0,0 2-1 15,0 0-4-15,0 20-1 16,0 10-13-16,-2 6 30 16,0 3-12-1,2-3 0-15,0-2 9 0,0-7-11 16,0-4 2-16,8-9 0 16,8-5 0-16,5-6 0 15,0-3-71-15,4 0-76 16,0-10-303-16</inkml:trace>
  <inkml:trace contextRef="#ctx0" brushRef="#br0" timeOffset="47609.88">15722 5078 442 0,'0'0'384'0,"0"0"-187"16,0 0-82-16,0 0 2 15,0 0-85-15,0 0-32 16,15-51-11-16,-32 73 11 15,-6 2 6-15,1 2-5 16,4-4 5-16,7 2-11 16,8-2 5-16,3 0-14 15,0 2 9-15,19-4 10 16,5 1 7-16,-2-4-12 16,0 1-6-16,-3 3 6 15,-6-6-3-15,-4 0 8 16,-4-4-23-16,-5 1 16 15,0-3 2-15,0 1 30 0,-17 3-2 16,-3-2-12-16,1-3-9 16,-6-4-6-16,2-4 11 15,2 0-12-15,3-16-117 16,11-12-129-16,7-9-555 16</inkml:trace>
  <inkml:trace contextRef="#ctx0" brushRef="#br0" timeOffset="47833.87">15994 4764 679 0,'0'0'126'0,"0"0"-119"0,0 0 60 15,0 0 33-15,0 0-72 16,0 0-17-16,263 478-3 15,-263-378-8-15,-29-4-5 16,-33 0 4-16,-23-8-11 16,-25-1 8-16,-19-15-153 15,-18-14-313-15</inkml:trace>
  <inkml:trace contextRef="#ctx0" brushRef="#br0" timeOffset="48493.7">12351 5087 534 0,'0'0'169'0,"0"0"-3"16,0 0-67-16,0 0-31 16,0 0-50-16,0 0-15 15,-2-2-6-15,-16 28 6 16,-11 13-3-16,-9 19 23 15,-2 8 7-15,0 18 22 16,9 11-27-16,15 6 5 16,16-2-10-16,11-14-13 15,36-10 11-15,14-14-18 0,10-18-23 16,7-16-100 0,-5-27-166-16,-6-7-528 0</inkml:trace>
  <inkml:trace contextRef="#ctx0" brushRef="#br0" timeOffset="49783.09">1016 8906 294 0,'0'0'76'0,"0"0"-53"16,0 0 47-16,0 0-28 15,0 0 35-15,0 0-28 16,51-196-7-16,-47 172 24 16,1 2-18-16,0 7 39 15,-3 1 2-15,-2 1-24 16,0 9-3-16,0 1-13 0,0 1-36 16,0 2 19-16,0 0-32 15,0 0 5-15,0 0-15 16,0 0-17-16,0 0 2 15,0 0 24-15,0 5-8 16,0 13 9-16,-2 9 0 16,-3 5 7-16,5 4-7 15,0 3 7-15,0-7-7 16,5-3 0-16,12-9 8 16,4-8-26-16,3-10 36 15,0-2-12-15,-1-12-6 16,-3-20-68-16,-5-10-181 15,-13-4-337-15</inkml:trace>
  <inkml:trace contextRef="#ctx0" brushRef="#br0" timeOffset="49907.72">1081 8306 817 0,'0'0'176'16,"0"0"-124"-16,0 0-50 15,0 0-2-15,0 0-1 16,0 0-233-16,-18 16-130 15</inkml:trace>
  <inkml:trace contextRef="#ctx0" brushRef="#br0" timeOffset="50151.69">1268 8526 677 0,'0'0'363'0,"0"0"-265"15,0 0-48-15,0 0-45 16,0 0 6-16,0 0-18 16,169 56 7-16,-117 11 0 15,-15 10-5-15,-19 6-10 16,-18-3 5-16,-4-8 4 16,-39-8 6-16,-10-11 0 15,-5-13 0-15,-2-10-80 16,4-16-82-16,9-14-406 15</inkml:trace>
  <inkml:trace contextRef="#ctx0" brushRef="#br0" timeOffset="60052.56">2946 8555 81 0,'0'-5'42'0,"0"-7"-37"16,0 0 1-16,0 0-6 16,0 2 16-16,0 0 22 15,0 1-7-15,0 0 23 0,0 1 28 16,0 2 39-16,0 2 48 16,0-1-62-16,0 2 20 15,0-1-26-15,0-1-41 16,0 0 33-16,0 1-68 15,0-1 40-15,0 4-15 16,0-1-33-16,0-2 22 16,0 2-28-16,0 0-2 15,0 2 39-15,0-2-48 16,0 2 8-16,0 0-8 16,0 0 4-16,0 0-19 15,0 8 9-15,0 23 4 16,0 20-16-16,0 15 26 0,0 14-8 15,0 6 0 1,0 3 0-16,0-8-1 0,-4-9 1 16,0-14 0-16,2-11-1 15,-1-12 8-15,1-9-7 16,2-13 0-16,0-4 7 16,0-3-21-16,-3-4 0 15,3 0-51-15,0-2 4 16,-2 0-46-16,0 0-24 15,0 0-21-15,-1-8-39 16,3-16-275-16</inkml:trace>
  <inkml:trace contextRef="#ctx0" brushRef="#br0" timeOffset="60373.97">2832 8569 408 0,'0'0'211'0,"0"0"-50"16,0 0-23-16,0 0-67 16,0 0 53-16,0 0-123 15,63-186 2-15,-25 185-3 16,9 1-1-16,4 13-2 16,-2 14 3-16,-6 9 0 15,-10 0-15-15,-15 2 9 16,-11-1-25-16,-7-2 31 15,0-3-24-15,-19 0 24 0,-10-4 13 16,-2-2 11 0,0-5 18-16,6-6-41 0,10-6 4 15,7-6 3-15,2-3-8 16,6 0-15-16,0-21-11 16,14-13-216-16,22-8-323 15</inkml:trace>
  <inkml:trace contextRef="#ctx0" brushRef="#br0" timeOffset="60793.9">3910 8245 441 0,'0'0'316'15,"0"0"-180"-15,0 0-71 16,0 0 7-16,0 0-20 16,0 0 3-16,0 0-11 15,6-48-38-15,-6 48 22 16,0 0-18-16,0 0-10 16,0 0 41-16,0 0-40 15,0 0 15-15,0 0-16 16,-4 6-6-16,-17 17 6 0,-3 11 0 15,-7 9 8-15,-5 10-10 16,1 9 10-16,-1 6-8 16,3 8 15-16,6 7-8 15,9-2 16-15,13 2-3 16,5-6-16-16,5-10 10 16,30-9-14-16,17-9 0 15,19-12 0-15,11-12 6 16,5-11-16-16,1-12-98 15,-13-2-195-15,-5-20-400 16</inkml:trace>
  <inkml:trace contextRef="#ctx0" brushRef="#br0" timeOffset="61305.37">4253 8372 502 0,'0'0'219'0,"0"0"-117"15,0 0-17-15,0 0 35 16,0 0-33-16,0 0-3 16,-13-43 22-16,13 43-72 15,0 0 16-15,0 0-21 16,0 0-23-16,0 0 20 15,0 0-26-15,0 0-20 16,4 3 10-16,25 25-4 16,17 16 14-16,19 12 19 15,11 4-18-15,-1-4 15 0,-3-4-12 16,-14-5-4 0,-13-10 0-16,-14-6-34 0,-13-13 17 15,-12-6-19-15,-3-6-60 16,-3-3 1-16,0-3-52 15,0 0-24-15,-13-9-12 16,1-17-272-16</inkml:trace>
  <inkml:trace contextRef="#ctx0" brushRef="#br0" timeOffset="61679.98">4689 8365 384 0,'0'0'192'0,"0"0"-53"16,0 0-47-16,0 0 57 15,0 0-80-15,0 0 0 16,0-51 7-16,0 51-51 16,0 0 15-16,0 0-40 15,0 0-2-15,0 0-11 16,0 0-4-16,-6 11 5 15,-9 20-6-15,-4 8 32 16,-5 10-14-16,-10 6 12 16,-8 4 6-16,-5 7 42 0,-6 3-56 15,2-1 10-15,3-8 0 16,11-12 2-16,10-14-16 16,14-12 0-16,7-12 10 15,2-6-2-15,4-2-5 16,0-2-6-16,0 0-36 15,25-6-85-15,14-23 15 16,16-14-504-16</inkml:trace>
  <inkml:trace contextRef="#ctx0" brushRef="#br0" timeOffset="62262.89">4977 8444 506 0,'0'0'159'15,"0"0"-49"-15,0 0 12 16,0 0-13-16,0 0 12 16,0 0-68-16,-13-8-40 15,13 8-7-15,18 0 27 0,13 3-33 16,16 8 19-16,13 3-13 16,3-6 19-16,-3-2-25 15,-8-4-28-15,-4-2 18 16,-13 0-37-16,-8 0 47 15,-11 0 0-15,-7 0 6 16,-7 0 12-16,-2 0-14 16,0 0 43-16,0 0 3 15,0 0-44-15,0 0-7 16,0 0 1-16,0 0-17 16,0 0 7-16,0 0 8 15,0 0-16-15,-2 0 11 16,-12 12-4-16,-5 7 11 0,-13 4 11 15,-5 5-3 1,-6 4 29-16,-7 5-37 0,4-2 1 16,1-1 18-16,9-5-11 15,10-9-8-15,10-8 2 16,8-6 9-16,8-3-5 16,0-3-6-16,0 0-67 15,21-7-51-15,11-17-190 16</inkml:trace>
  <inkml:trace contextRef="#ctx0" brushRef="#br0" timeOffset="62587.07">5503 8562 408 0,'0'0'208'15,"0"0"-116"-15,0 0 7 16,0 0 39-16,0 0-60 16,0 0-48-16,41-31-10 15,-41 31-19-15,0 0-1 16,0 0-17-16,-10 9-54 16,-11 17 71-16,-11 11 59 15,-4 2-30-15,-2 1 12 16,1 0-4-16,1 3-20 15,5-9 25-15,4-5-37 0,9-6-3 16,7-11 9-16,9-8-11 16,2-4-139-16,0-4-91 15,25-28-362-15</inkml:trace>
  <inkml:trace contextRef="#ctx0" brushRef="#br0" timeOffset="63112.05">6072 8342 187 0,'0'0'253'16,"0"0"-85"-16,0 0-37 0,0 0 6 16,0 0-31-16,0 0-3 15,0-72-34-15,0 72 14 16,0 0 3-16,0 0-69 16,0 0-9-16,0 0-8 15,0 4-25-15,0 25 7 16,0 17 12-16,4 11 6 15,-2 1 14-15,0-2-12 16,-2-4-2-16,0-4 0 16,0-4 3-16,0-5-19 0,0-7 10 15,0-9-116 1,0-8 8-16,0-11-130 0,10-4-276 16</inkml:trace>
  <inkml:trace contextRef="#ctx0" brushRef="#br0" timeOffset="63815.37">6543 8310 413 0,'0'0'319'0,"0"0"-233"15,0 0-6-15,0 0 16 16,0 0-20-16,0 0 0 15,33-50-50-15,-29 50-2 0,-4 0-6 16,0 0-11 0,0 0-14-16,0 0 7 0,0 0-39 15,0 1 37-15,0 20-8 16,-4 7 10-16,-10 4 1 16,-3 4 11-16,-6 0-5 15,1 0 7-15,-5 2-12 16,0-4 43-16,0-8-34 15,5-5 11-15,8-10 3 16,8-7-15-16,6-4 7 16,0 0 1-16,0 0-8 15,9 0 22-15,18-2-27 0,4-11 14 16,7 1-19-16,0 0-61 16,-3 5-35-16,-3 3-34 15,-8 1-12-15,-6 3 27 16,-7 0 15-16,-6 0-32 15,-3 0 63-15,-2 0 9 16,0 0 56-16,0-3 4 16,0-1 43-16,0-4 51 15,0-2-24-15,-2-4-53 16,-5-2 12-16,0-2 37 16,2-1 11-16,1-6 21 15,4-3-28-15,0-4 41 16,0 0-38-16,0 1-12 15,0 7-11-15,0 6-33 16,2 7 16-16,0 4-14 0,-2 5-19 16,0 2 25-16,0 0-25 15,0 0 0-15,0 0-1 16,0 0-23-16,0 20 18 16,0 22 3-16,0 18 3 15,0 13 0-15,0 2 0 16,0-4 0-16,0-1-4 15,0-5-12-15,0-14-36 16,-2-8-102-16,2-14-73 16,0-18-84-16</inkml:trace>
  <inkml:trace contextRef="#ctx0" brushRef="#br0" timeOffset="64191.35">6941 8329 338 0,'0'0'199'16,"0"0"-26"-16,0 0-67 15,0 0 25-15,0 0-25 0,0 0-32 16,-2-76 18-16,2 72-42 16,0 4-5-16,0 0 6 15,0 0-51-15,0 0-4 16,2 7-15-16,1 23 16 16,1 16-7-16,2 14 10 15,-1 6 0-15,-5 0 9 16,0 0-9-16,0-6-21 15,0-5-49-15,-11-13-74 16,2-12 45-16,4-18-140 16,5-12-249-16</inkml:trace>
  <inkml:trace contextRef="#ctx0" brushRef="#br0" timeOffset="64505.68">7091 8029 718 0,'0'0'227'16,"0"0"-121"-16,0 0-35 15,0 0 8-15,0 0-67 16,0 0-5-16,53 29-7 0,-20 30 3 15,6 21 9-15,-6 19-12 16,-11 5 0-16,-13 2-15 16,-9-8 9-16,-12-2 6 15,-25-7 13-15,-12-6-12 16,-2-16 28 0,1-14-29-16,10-18-6 0,9-19-156 15,15-16-195-15</inkml:trace>
  <inkml:trace contextRef="#ctx0" brushRef="#br0" timeOffset="65279.85">7909 8372 232 0,'0'0'320'0,"0"0"-119"16,0 0-29-16,0 0-20 15,0 0-61-15,0 0 1 16,-25-25-37-16,25 25-31 0,0 0 36 15,0 0-59 1,0 0 1-16,0 0-2 0,0 0 1 16,0 0-9-16,9 0 8 15,9-1 0-15,6-5 17 16,15-5-17-16,7 4-9 16,3-1-16-16,0 1-84 15,-11 7-70-15,-11 0-66 16,-16 0-122-16,-11 13 9 15</inkml:trace>
  <inkml:trace contextRef="#ctx0" brushRef="#br0" timeOffset="65470.71">7909 8534 29 0,'0'0'324'0,"0"0"-77"15,0 0-104-15,0 0 61 16,0 0-32-16,0 0-66 15,46 4-55-15,6-6-25 16,6-6-16-16,4-2-20 16,7-2-12-16,4-4-138 15,1-6-126-15,2-7-501 16</inkml:trace>
  <inkml:trace contextRef="#ctx0" brushRef="#br0" timeOffset="65984.71">8919 8110 437 0,'0'0'225'0,"0"0"-123"16,0 0 70-16,0 0-49 16,0 0-55-16,0 0 40 15,-23-127-74-15,29 102-18 16,11 3-8-16,2 2 10 16,1 3-18-16,7 0 0 0,4 3-2 15,3 4-13-15,-3 5 15 16,0 1 0-16,-6 4-8 15,-3 0-9-15,-4 0 17 16,0 7-2-16,-7 14 14 16,-5 1-30-16,-3 4 18 15,-3-2 0-15,0-1-10 16,0-2 2-16,0 1 3 16,-14 0 1-16,-1-1 4 15,-5 2 20-15,-5-1-20 16,-4 2 0-16,-2-2-2 0,2-3 13 15,4-2-11 1,4 1 0-16,0 2 5 0,1 6-5 16,5 4 0-16,1 5-3 15,5 2-47-15,5 2-105 16,4-2-72-16,0 0-216 16</inkml:trace>
  <inkml:trace contextRef="#ctx0" brushRef="#br0" timeOffset="66285.35">8979 8615 306 0,'0'0'358'0,"0"0"-218"16,0 0-29-16,0 0-33 0,0 0-78 16,0 0-1-16,8 2-23 15,-5 13 24-15,3 5 17 16,4-4-17-16,5-3 0 15,7-5 0-15,7-8 32 16,0 0 61-16,0 0-74 16,-9-16-12-16,-6-5 13 15,-10 0-6-15,-4 0 1 16,-4 7 35-16,-25 7-34 16,-9 4-9-16,-5 3-7 15,-1 8 0-15,-3 22-2 0,5 7-151 16,8-3-82-1,16-5-492-15</inkml:trace>
  <inkml:trace contextRef="#ctx0" brushRef="#br0" timeOffset="73843.74">12717 7749 1065 0,'0'0'200'0,"0"0"-157"15,0 0-35-15,0 0 2 16,0 0-11-16,0 0 1 16,0 0-80-16,0 0-44 15,-9 12-290-15,-5 1-57 16</inkml:trace>
  <inkml:trace contextRef="#ctx0" brushRef="#br0" timeOffset="73990.63">12596 7989 785 0,'0'0'360'0,"0"0"-276"15,0 0-73-15,0 0-11 16,0 0-28-16,0 0-110 16,56-4-218-16</inkml:trace>
  <inkml:trace contextRef="#ctx0" brushRef="#br0" timeOffset="74137.61">13093 7954 1052 0,'0'0'233'16,"0"0"-199"-16,0 0-25 16,0 0-9-16,0 0-19 0,0 0-132 15,58 3-502-15</inkml:trace>
  <inkml:trace contextRef="#ctx0" brushRef="#br0" timeOffset="83718.78">15113 7668 212 0,'0'0'203'0,"0"0"-111"15,0 0 49-15,0 0-73 16,0 0 36-16,0 0-2 0,0 0-30 16,5-54 4-1,-3 50-26-15,-2 2-13 0,0 0 58 16,0 2-57-16,0 0-8 15,0 0 0-15,0 0-24 16,0 0 7-16,0 0-13 16,0 0 6-16,0 0-21 15,0 0 14-15,0 0-11 16,0 19 10-16,0 22-8 16,0 13 10-16,-9 8 0 15,-3 5 10-15,4-8-4 16,1-2-5-16,1-7-1 15,-2-8 0-15,4-6-4 0,-2-7-15 16,1-12-67-16,3-9-33 16,0-8-52-16,2 0 1 15,0-25 86-15,0-19-417 16</inkml:trace>
  <inkml:trace contextRef="#ctx0" brushRef="#br0" timeOffset="84009.14">15031 7556 673 0,'0'0'178'15,"0"0"-78"-15,0 0-24 16,0 0-28-16,0 0 17 16,0 0-48-16,16-59 7 0,7 57-37 15,10 2 13-15,-5 0 0 16,-2 15-2-16,-3 8 0 15,-7 8 0-15,-7 1-11 16,-9 3 3-16,0-4 2 16,-5-2 8-16,-15-2 0 15,-3-5-1-15,4-4 1 16,-4-2-13-16,13-9-84 16,2-7-85-16,8 0-54 15,0-15-199-15</inkml:trace>
  <inkml:trace contextRef="#ctx0" brushRef="#br0" timeOffset="84417.9">15764 7432 164 0,'0'0'204'0,"0"0"-109"16,0 0 34-16,0 0-52 16,0 0 7-16,0 0 18 15,45-49-41-15,-41 47 28 16,-4 2-11-16,0-2-24 0,0 2 30 16,0 0-47-16,0 0-10 15,0 0-19-15,0 0-8 16,-8 2 0-16,-15 17-1 15,-8 18 5-15,-9 9 22 16,-5 10-25-16,-1 15 10 16,1 8 31-16,5 6-39 15,9 6 25-15,12-2-14 16,15-2-4-16,4-4-1 16,18-8-9-16,31-9 0 15,20-16-1-15,18-19 1 16,8-19-18-16,6-12-64 15,-7-18-164-15,-9-26-287 0</inkml:trace>
  <inkml:trace contextRef="#ctx0" brushRef="#br0" timeOffset="84777.34">16241 7645 394 0,'0'0'326'0,"0"0"-148"0,0 0-30 16,0 0-56-16,0 0 43 15,0 0-68-15,-13-49-34 16,13 49-10-16,0 0-23 16,7 1-20-16,22 27 20 15,13 18 8-15,14 12 21 16,8 8-29-16,-2-8 0 16,-6-7-8-16,-12-8-55 15,-9-16-104-15,-12-7-42 16,-9-14-113-16,-7-6-143 15</inkml:trace>
  <inkml:trace contextRef="#ctx0" brushRef="#br0" timeOffset="85061.19">16646 7548 301 0,'0'0'274'0,"0"0"-141"16,0 0-3-16,0 0-47 15,0 0-7-15,0 0-1 16,0-55-72-16,0 55 17 16,0 0-20-16,-4 6-13 15,-9 20 13-15,-12 13 65 16,-10 11-9-16,-14 10 9 0,-14 8-52 16,-8 2 35-16,-1 0-7 15,6-5-32-15,12-13 15 16,20-12-24-16,22-13-8 15,12-12 5-15,24-13-188 16,36-2-12-16,14-26-222 16</inkml:trace>
  <inkml:trace contextRef="#ctx0" brushRef="#br0" timeOffset="85535.47">16876 7726 214 0,'0'0'163'0,"0"0"-28"16,0 0 39-16,0 0-42 15,0 0 1-15,0 0 0 16,-16-4-57-16,16 4-21 16,6 0-53-16,23 0 7 15,17 2 62-15,16 6-66 16,7-2 7-16,1-6-12 16,-5 0-5-16,-10 0-7 15,-15-6-34-15,-11-4-52 16,-14-2-2-16,-9 0-116 15,-6 3-43-15</inkml:trace>
  <inkml:trace contextRef="#ctx0" brushRef="#br0" timeOffset="87079.84">17632 7464 42 0,'0'0'218'0,"0"0"-84"15,0 0 32-15,0 0-19 16,0 0-55-16,0 0 20 16,0-23-26-16,0 23-12 15,0 0 4-15,0 0-44 16,0 0-20-16,0 0-14 16,0 14-17-16,0 21 17 15,0 11 9-15,0 5-7 16,0 0 23-16,0-6-25 15,0 0 0-15,0-7-1 16,0-6 1-16,0-3-30 0,0-12-111 16,11-11-104-16,14-6-223 15</inkml:trace>
  <inkml:trace contextRef="#ctx0" brushRef="#br0" timeOffset="87550.72">18027 7538 287 0,'0'0'232'0,"0"0"-74"15,0 0-48-15,0 0-45 16,0 0 29-16,0 0-26 0,0-59-9 16,0 51-20-1,0 2-24-15,0 2 18 0,0 0-10 16,0 4 0-16,0 0 12 15,0 0-31-15,0 0-4 16,-14 0 0-16,-5 17 0 16,-2 8 8-16,1 8-8 15,0 7 0-15,4 6 13 16,5 0-7-16,9 0-6 16,2-7 0-16,0-6-12 15,23-8 6-15,8-13 12 16,0-11-1-16,3-1 34 15,-1-10-35-15,-2-19 3 0,-6-8-7 16,-10-4-5-16,-9 0-11 16,-6-3 24-16,0-2-8 15,0 3 19-15,-19 7-10 16,1 10-1-16,-3 6-4 16,0 12 10-16,-2 8-22 15,-2 0 8-15,3 10-16 16,5 12 4-16,3 4-136 15,14-3-55-15,0-5-74 16,9-10-296-16</inkml:trace>
  <inkml:trace contextRef="#ctx0" brushRef="#br0" timeOffset="88886.82">18691 7423 184 0,'0'0'159'16,"0"0"-80"-16,0 0-19 15,0 0-17-15,0 0-31 16,0 0 10-16,0-2 74 16,0 2-52-16,0 0 28 15,0 0 1-15,0 0-32 16,0 0 0-16,0 0-26 16,0 0-15-16,0 0 39 15,0 0-39-15,0 0 17 16,0 0 4-16,0 0-13 15,0 0 6-15,0 0-14 0,0 0 1 16,0 0 0 0,0 0 1-16,0 0-2 0,0 0 6 15,0 0 9-15,0 0-9 16,0 0-6-16,0 0 2 16,0 0 6-16,0 0-8 15,0 0 0-15,0 0-6 16,0 0 13-16,0 0-7 15,0 0 0-15,0 0 3 16,0 0 11-16,0 0-5 16,0 0-9-16,0 0 0 15,0 0 3-15,0 0-3 16,0 0 0-16,0 0 3 16,0 0-15-16,0 0-19 0,0 0 31 15,0 0 19-15,2 0-17 16,-2 0 8-16,0 0-10 15,0 0 10-15,0 0-19 16,0 0 10-16,0 0-1 16,0 0 8-16,0 0-3 15,0 0-10-15,0 0 1 16,3 12 4-16,-1 7 17 16,-2 0-17-16,0 0-16 15,0-2 15-15,0-3-3 16,-19-2 4-16,-4 1 8 15,-8-7-7-15,-6-5 35 16,2-1-33-16,-1 0 18 0,7 0 29 16,4-12-43-1,8-5 42-15,5-4-13 0,10-1-27 16,2-4 35 0,0 3-38-16,4-3-1 0,15 1-5 15,5 4-13-15,3-2 13 16,2 7 5-16,3 3 2 15,1 7-5-15,0 6-2 16,-4 0 0-16,2 11-4 16,-2 18-8-16,-7 10 8 15,-8 5-2-15,-14 2-27 16,0 3 30-16,-11-4 1 0,-18 0 2 16,-10-5 0-16,-5-4 2 15,-5-4-2-15,-2-4 0 16,0-8 7-16,6-11 28 15,7-3-25-15,11-6 13 16,8 0 17-16,7 0-29 16,5 0 30-16,3 0-20 15,2-6-19-15,0 5 16 16,0 1-17-16,2 0-1 16,0 0 0-16,0 0-80 15,0 0-84-15,0 0-324 16</inkml:trace>
  <inkml:trace contextRef="#ctx0" brushRef="#br0" timeOffset="89951.6">16435 8252 192 0,'0'0'142'0,"0"0"-83"15,0 0 2-15,0 0 25 16,0 0 54-16,0 0-64 15,-158-23 23-15,155 23-27 0,3 0-50 16,0 0 22-16,0 0-32 16,7 0-4-16,29 0 75 15,27 0-36-15,23 0 0 16,26 0-32-16,26 0-9 16,29-15 2-16,24-4-8 15,24-1 0-15,8 2-6 16,-11 2 2-16,-12 4 3 15,-18 2 0-15,-27-5 1 16,-26 4 12-16,-27-1-4 16,-30 4 1-16,-23 0 54 15,-20 7-30-15,-15-2 40 16,-8 3-21-16,-4 0-23 16,3-3 29-16,-1 2-52 0,2-1-3 15,6 0 16-15,-3 2-19 16,-3-2 0-16,-1 2-1 15,-5 0-5-15,0 0 4 16,0 0-76-16,-7 0-93 16,-18 2-96-16,-8 11-123 15</inkml:trace>
  <inkml:trace contextRef="#ctx0" brushRef="#br0" timeOffset="90957.71">17074 8703 49 0,'0'0'74'0,"0"0"-12"16,0 0 8-16,0 0 0 15,0 0-45-15,0 0-7 16,0-14 42-16,0 3 54 16,0 1-8-16,0-1-9 15,0 1-4-15,0-1 18 16,0-1-40-16,0 3-12 15,0-3 9-15,0 1-21 16,0 5 20-16,0 2-20 0,0 2-32 16,0 2 25-16,0 0-29 15,0 0-4-15,0 0-2 16,0 0-5-16,0 0-4 16,0 10 0-16,0 20-15 15,0 16 18-15,0 12 1 16,0 9 0-16,-4-1 6 15,-2 0-6-15,-3-4-17 16,2-9-28-16,7-16-73 16,0-8-23-16,0-15-72 15,3-14-163-15</inkml:trace>
  <inkml:trace contextRef="#ctx0" brushRef="#br0" timeOffset="91571.35">17231 8773 157 0,'0'0'311'0,"0"0"-176"16,0 0-12-16,0 0-23 15,0 0-24-15,0 0 5 0,-5-42-28 16,5 21 13-16,10 1-19 16,7-4-17-16,8 3-17 15,6 0 0-15,4 1-9 16,4 5-4-16,-2 4 8 16,-5 5-9-16,-8 6 1 15,-6 0 0-15,-9 0-18 16,-4 12 18-16,-5 10-13 15,0 3 8-15,-7 7 10 16,-15 0-4-16,-5-3-1 16,-2 3 10-16,2-7-5 15,4-7 0-15,10-6-5 16,7-7 0-16,6-5 12 16,0 0-12-16,0 0 5 15,13-14 9-15,14-1-18 0,2-2 4 16,4 5-2-16,0 7-8 15,-4 5-20-15,0 0 25 16,-2 0-18-16,-9 17 16 16,-7 0-7-16,-9 5 9 15,-2 4-11-15,-6 2 13 16,-21 0 6-16,-6-1 7 16,-3-4 17-16,0-3-14 15,2-3 27-15,11-7-28 16,7-5-1-16,7-3-3 15,9-2 3-15,0 0 2 16,0-14-13-16,9-12-116 0,15-6-112 16,10-2-388-16</inkml:trace>
  <inkml:trace contextRef="#ctx0" brushRef="#br0" timeOffset="92803.23">19832 7564 23 0,'0'0'108'0,"0"0"9"16,0 0 3-1,0 0 44-15,0 0 13 0,0 0-28 16,-75-44-22-1,73 41-12-15,-1 3-12 0,3 0-7 16,0 0-74-16,0 0-6 16,0 0-16-16,20 0-40 15,16 4 40-15,13 7 51 16,9-2-47-16,-2-4-3 16,-8-1-1-16,-5-4-17 15,-12 0 9-15,-6 0-10 16,-14 0 9-16,-5 0 9 15,-6 0 0-15,0 0-8 16,0 0 4-16,0 0-19 16,0 3-3-16,-4 14 17 0,-13 7 9 15,-12 10 0-15,-5 2 2 16,-4 0 19-16,0 0-14 16,0-2-3-16,3-8 0 15,6-2 8-15,6-5-8 16,5-8-4-16,12-5-8 15,3-6-61-15,3 0-127 16,7-10-57-16</inkml:trace>
  <inkml:trace contextRef="#ctx0" brushRef="#br0" timeOffset="93080.8">20258 7618 264 0,'0'0'374'16,"0"0"-236"-16,0 0-84 16,0 0 23-16,0 0-11 15,0 0-14-15,7-7-25 16,-7 7-27-16,0 0-9 16,-12 11 9-16,-10 9 43 15,-6 8 22-15,-3 2-36 16,-4-1-20-16,2 3 11 15,2 0-11-15,2-6-9 16,12-9 0-16,3 0-44 0,14-12-63 16,0-5-208-16,2 0-358 15</inkml:trace>
  <inkml:trace contextRef="#ctx0" brushRef="#br0" timeOffset="97990.73">21094 7182 168 0,'0'0'89'0,"0"0"-2"15,0 0 5-15,0 0-8 16,0 0 27-16,0 0 2 16,0 0-37-16,0-43 31 15,0 40-29-15,0 3-37 16,0 0 23-16,0 0-35 16,0 0-24-16,2 0 3 15,-2 0-8-15,2 17-9 16,3 17 1-16,-1 12 16 15,0 6-6-15,0 2-2 16,-4 0 0-16,2-2 11 16,-2-5-4-16,0-7-8 0,0-7 1 15,0-6-4-15,0-8-2 16,0-8-100-16,2-11-147 16,6 0-176-16</inkml:trace>
  <inkml:trace contextRef="#ctx0" brushRef="#br0" timeOffset="98637.58">21383 7187 300 0,'0'0'232'15,"0"0"-93"-15,0 0-57 16,0 0-3-16,0 0-8 15,0 0-17-15,35-109 0 16,-31 101-24-16,0 4-2 16,-4 4 18-16,0 0-25 15,0 0-15-15,0 0-6 16,0 22 0-16,0 8 10 16,-2 9 24-16,-12-1-2 15,-1 3 2-15,-3 0-22 16,1-2 24-16,3-6-26 15,3-7-8-15,4-10 17 16,5-7-15-16,2-6-3 0,0-3 8 16,0 0-6-16,0 0 9 15,13 0-9-15,14 0 8 16,11 0-3-16,7 0-8 16,-1-3-55-16,1 2-65 15,-12-1-15-15,-13-2 43 16,-8 0 47-16,-6 1 37 15,-4-4 2-15,-2-1 12 16,0 0 6-16,0-4 32 16,0 0-33-16,0-4 27 15,0-2-19-15,0 0 0 16,0-4 33-16,-2 2-27 0,-2-1-1 16,2 6 29-1,-1 3-28-15,3 4 36 0,0 4-38 16,0 4-6-16,0 0 25 15,0 0-41-15,0 0-1 16,0 15 0-16,0 21-15 16,0 15 13-16,-5 7 2 15,1 0 0-15,-3-3 13 16,1-2-13-16,4-8-14 16,-3-9-61-16,5-8-119 15,0-15-76-15,0-13-285 16</inkml:trace>
  <inkml:trace contextRef="#ctx0" brushRef="#br0" timeOffset="98899.43">21812 7157 42 0,'0'0'520'15,"0"0"-349"-15,0 0-11 16,0 0-28-16,0 0-39 15,0 0-10-15,28-58-12 16,-25 58-53-16,0 0 13 16,-1 0-31-16,4 16-10 15,-1 22 1-15,1 18-6 16,-2 8 15-16,-1 0 1 16,0-2-1-16,-1-6-39 15,2-12-74-15,7-7-58 0,3-17-124 16,7-15-314-16</inkml:trace>
  <inkml:trace contextRef="#ctx0" brushRef="#br0" timeOffset="99140.81">22224 7323 656 0,'0'0'332'16,"0"0"-169"-16,0 0-38 0,0 0-64 16,0 0-2-16,0 0-34 15,139-18-16-15,-87 8-5 16,-4 4 7-16,-6-2-22 16,-9 2 0-16,-4 1-76 15,-4 0-78-15,-5-3-246 16</inkml:trace>
  <inkml:trace contextRef="#ctx0" brushRef="#br0" timeOffset="99438.65">22884 7064 589 0,'0'0'255'0,"0"0"-79"16,0 0-64-16,0 0 0 16,0 0-41-16,0 0-23 15,13-33-5-15,-11 33-39 16,6 0 19-16,2 14-23 16,3 18 8-16,1 19-10 15,-3 13 4-15,-7 7-2 16,-4 1 0-16,0-4 10 15,0-7-20-15,0-14-29 16,0-8-94-16,0-15-62 0,0-16-253 16</inkml:trace>
  <inkml:trace contextRef="#ctx0" brushRef="#br0" timeOffset="99888.92">23308 7104 514 0,'0'0'235'15,"0"0"-76"-15,0 0-26 16,0 0-18-16,0 0-41 16,0 0 14-16,22-64-43 15,-20 62-6-15,-2 2-3 0,0 0-28 16,0 0-15-16,0 0 7 15,0 10-16-15,-2 26 13 16,-12 16 6-16,6 12-2 16,1 6-1-16,5-7 5 15,2-5-5-15,0-8 0 16,11-13 8-16,6-16-16 16,6-10 8-16,1-11 0 15,3-3 29-15,2-25-23 16,-6-10 0-16,-8-8-6 15,-6-7 5-15,-9-2-14 16,0-3 9-16,-3 2 0 0,-16 10 0 16,-6 11-5-16,-4 17 1 15,-4 10 1-15,-8 8-12 16,-5 0 5-16,4 0-17 16,8 12-58-16,18-2-72 15,16-3-93-15,19-7-410 16</inkml:trace>
  <inkml:trace contextRef="#ctx0" brushRef="#br0" timeOffset="100609.8">23738 7006 432 0,'0'0'113'0,"0"0"-13"15,0 0-19-15,0 0-35 16,0 0-2-16,0 0-40 15,58-2 4-15,-58 20-16 16,0 6 18-16,0 2 49 16,-11 5 3-16,-7-2-25 15,-3-2 17-15,2-5-30 16,-4-8-2-16,3-5 21 16,3-2-34-16,1-7 27 15,3 0 11-15,-1-7 10 0,3-16-7 16,5-8-28-16,6-2-22 15,0-2 1-15,0 3-1 16,21 6-4-16,6 4 1 16,0 4 3-16,0 8 10 15,-3 3-6-15,3 7-4 16,-2 0 3-16,3 15 6 16,-3 19-13-16,-5 14 4 15,-9 10-9-15,-11 9 1 0,0 1 7 16,-2-4 1-1,-23-8-9-15,-1-10 15 16,-8-8-6-16,-4-7 1 0,1-12 3 16,-1-9 14-16,-1-10-18 15,6 0-6-15,2-6-23 16,7-16-166-16,6-4-110 16</inkml:trace>
  <inkml:trace contextRef="#ctx0" brushRef="#br0" timeOffset="101232">21796 7822 37 0,'0'0'167'0,"0"0"-42"15,0 0 12-15,0 0 53 16,0 0-39-16,0 0 10 15,-176-66 0-15,176 64-52 16,0-3-26-16,35 5-51 16,31 0-31-16,25 0 36 15,32 0-33-15,28 0-8 16,27 0-8-16,21 0-49 16,15 0-37-16,-3-13-36 0,-12-1 30 15,-28-5 57-15,-32 5 47 16,-41-4 61-16,-38 7-2 15,-29 5-40-15,-20 2 51 16,-11 2 24-16,0 2-24 16,0 0-23-16,-13 0-47 15,-14 0-51-15,-13 14-150 16,-11 6-90-16,-12 1-421 16</inkml:trace>
  <inkml:trace contextRef="#ctx0" brushRef="#br0" timeOffset="101593.22">22434 8049 381 0,'0'0'269'16,"0"0"-110"-16,0 0-3 15,0 0-24-15,0 0-71 16,0 0 51-16,40-63-49 0,-40 63-25 16,0 0 11-16,0 0-49 15,0 0-2-15,2 14 0 16,-2 23-42-16,0 16 44 15,0 13 2-15,0 6 3 16,-2 1-5-16,-9-5-38 16,4-10-97-16,5-13-75 15,2-18-92-15,0-18-233 16</inkml:trace>
  <inkml:trace contextRef="#ctx0" brushRef="#br0" timeOffset="102096.51">22743 8049 695 0,'0'0'235'0,"0"0"-125"16,0 0-19-16,0 0-19 15,0 0 12-15,0 0-69 16,21-59 5-16,-8 48-8 15,5 1 2-15,2 2 0 16,0 4-13-16,0 1 0 16,3 3-1-16,-4 0 0 15,1 8 4-15,-4 11-4 16,-5-1 0-16,-11 3-11 0,0 4 3 16,-6-1 6-16,-21 2-4 15,-2-4 12 1,2-3 6-16,5-6-12 0,9-5 1 15,6-4-11-15,7-4-4 16,0 0 12-16,15-2-19 16,14-12-48-16,2 0 42 15,1 5 20-15,-1 2 7 16,-6 7-18-16,-1 0 18 16,-4 0 0-16,-2 9-6 15,-9 12 1-15,-9 5 5 16,0 2-6-16,0 1 6 15,-25 0 50-15,-4 0-38 0,-5-5 3 16,-1-6-3-16,4-6 3 16,4-10-30-1,8-2 8-15,7-5-96 0,12-22-174 16</inkml:trace>
  <inkml:trace contextRef="#ctx0" brushRef="#br0" timeOffset="102731.48">23960 6788 286 0,'0'0'255'0,"0"0"-72"16,0 0-73-16,0 0 34 15,0 0-59-15,0 0-29 16,16-50-7-16,20 50-48 16,13 14 1-16,12 27-2 0,7 26 8 15,1 23-12-15,-11 20 4 16,-22 15-17-16,-24 3 12 15,-12-2-9 1,-29-8 14-16,-27-11 17 0,-9-13-9 16,-9-10 32-16,3-13-40 15,13-15 6-15,14-14-13 16,19-22-159-16,19-19-318 16</inkml:trace>
  <inkml:trace contextRef="#ctx0" brushRef="#br0" timeOffset="103147.07">24801 7222 76 0,'0'0'365'0,"0"0"-179"16,0 0-22-16,0 0-55 16,0 0-25-16,0 0-4 15,0 0-75-15,65 0 3 16,-39-5-1-16,1 0-6 16,-2 0 11-16,-6 2-12 15,0 2-45-15,-6 1-109 16,-8 0-252-16</inkml:trace>
  <inkml:trace contextRef="#ctx0" brushRef="#br0" timeOffset="103300.98">24874 7328 559 0,'0'0'235'16,"0"0"-95"-16,0 0-59 15,0 0 14-15,0 0-69 16,0 0 23-16,54 3-49 15,0-23-39-15,8-4-158 16,5-2-277-16</inkml:trace>
  <inkml:trace contextRef="#ctx0" brushRef="#br0" timeOffset="103721.74">25706 7014 264 0,'0'0'131'15,"0"0"-35"-15,0 0 42 16,0 0 28-16,0 0-21 16,0 0-43-16,-4-156 16 15,17 120-73-15,3 2 10 0,6 0-14 16,2 4-33-1,7 5-5-15,1 8-3 0,1 2 0 16,-4 7 14-16,-4 4-14 16,-7 4-23-16,-1 0 21 15,-1 2 2-15,2 18 4 16,-5 8-4-16,-4 7 0 16,-7 0-13-16,-2 5 11 15,0 1 2-15,-11 1 0 16,-11 0 1-16,-3-4-1 15,-2-2 0-15,-2-8 7 16,3-4-13-16,2-8 18 16,3-2-12-16,1-2 0 15,5-2-128-15,4 0-92 16,4 1-261-16</inkml:trace>
  <inkml:trace contextRef="#ctx0" brushRef="#br0" timeOffset="104029.56">25864 7464 178 0,'0'0'184'0,"0"0"-86"16,0 0-18-16,0 0 20 15,0 0-44-15,0 0-20 16,3 140 24-16,19-126 7 15,5-4 13-15,0-7 25 16,-3-3-55-16,-4 0 32 0,-4-21-3 16,-5-3-53-16,-9-6 16 15,-2 2-1-15,0 2-33 16,-15 5 30-16,-14 11-37 16,-12 10-1-16,-7 0 0 15,-6 10-11-15,-4 20-49 16,2 5-153-16,8-2-161 15</inkml:trace>
  <inkml:trace contextRef="#ctx0" brushRef="#br0" timeOffset="105995.29">15120 9675 93 0,'0'0'151'0,"0"0"-52"16,0 0 40-16,0 0-21 15,0 0-15-15,0 0 19 0,0 0-37 16,-15-19 16-1,15 12-17-15,0 1-2 0,0 2 8 16,0 1-57-16,0 3 5 16,0 0-5-16,0 0-32 15,0 0 10-15,0 0-11 16,0 3-5-16,0 26-6 16,0 18 9-16,0 17 2 15,-6 11 0-15,2 1 7 16,-2 0-3-16,-3-10-4 15,-1-7 0-15,0-12-5 16,-1-8 9-16,4-13-4 16,4-8 0-16,3-9-49 15,0-9-16-15,0 0-26 16,3-9 14-16,12-19-18 0,4-11-157 16,-2-5-190-16</inkml:trace>
  <inkml:trace contextRef="#ctx0" brushRef="#br0" timeOffset="106287.46">15086 9624 233 0,'0'0'274'15,"0"0"-86"-15,0 0-70 16,0 0 16-16,0 0-37 16,0 0-2-16,-6-138-27 15,33 124-66-15,8 7 15 16,7 4-17-16,3 3-5 0,-3 3-2 15,-6 17 9 1,-7 3-2-16,-11 0 0 0,-11 1-26 16,-7-1 17-16,0-2 9 15,-15 2 0-15,-18-2 3 16,-4-1 2-16,-7-1 8 16,-2-4-5-16,13-3-2 15,8-4-12-15,17-6-92 16,8-2-78-16,0 0-90 15,35-10-404-15</inkml:trace>
  <inkml:trace contextRef="#ctx0" brushRef="#br0" timeOffset="106647.25">15842 9457 394 0,'0'0'222'16,"0"0"-108"-16,0 0-34 15,0 0 45-15,0 0-52 16,0 0 0-16,2-25-10 16,-2 25-35-16,0 0-4 15,-6 0-21-15,-12 3-3 16,-7 10 8-16,-2 6-8 15,-2 3 0-15,1 7 0 0,-3 10 12 16,0 14 0-16,4 17 25 16,4 13-13-16,11 10 30 15,10-1-50-15,2-6 6 16,2-14-10-16,25-14-3 16,14-15-1-16,12-19-19 15,19-12-80-15,13-12-59 16,10-3-262-16</inkml:trace>
  <inkml:trace contextRef="#ctx0" brushRef="#br0" timeOffset="107568.78">16257 9595 13 0,'0'0'181'0,"0"0"-43"15,0 0 38-15,0 0-2 16,0 0-37-16,0 0-21 16,-22-12-36-16,22 10 22 15,0 2-35-15,0 0-25 16,0 0 2-16,0 0-37 15,0 0-7-15,2 0-4 16,20 0 4-16,16 0 47 16,10 0-38-16,13 0-2 15,-1-3-7-15,-4-6-26 16,-9-3 3-16,-12 4-25 16,-12 0 41-16,-12 2 0 0,-7 6 7 15,-4 0-5-15,0 0 1 16,0 0-41-16,0 0 19 15,0 12 15-15,-13 12 11 16,-5 4 14-16,-1 4-12 16,-6 5-2-16,-2 4 10 15,-6 3-3-15,-1 1 8 16,1-6-4-16,-4-2-6 16,4-5 36-16,2-8-40 15,6-4 22-15,4-6 5 0,0-2-23 16,3-3 4-1,5-2-9-15,4-2 3 0,7-5 11 16,2 0-9-16,0 0-5 16,0 0 26-16,0-3-14 15,0-13 20-15,5-6-32 16,8 2 0-16,-2 2 3 16,0 2-3-16,4 2 0 15,1 2-11-15,3 0 17 16,0 6-8-16,1 4 2 15,3 2 0-15,1 0-1 16,2 8 1-16,4 11 0 16,-4 10-4-16,-1 3-9 15,2 2 13-15,-4-1 0 16,0-8 1-16,0-5 2 0,2-7 0 16,-1-8-3-1,1-5 6-15,-4 0 4 0,4-8-4 16,0-12-6-16,-5-6 4 15,-2-2-12-15,-7-6-27 16,-4 2-85-16,-5-4-81 16,-2 0-357-16</inkml:trace>
  <inkml:trace contextRef="#ctx0" brushRef="#br0" timeOffset="109331.3">17539 9552 317 0,'0'0'182'15,"0"0"-37"-15,0 0-48 16,0 0-3-16,0 0 18 16,0 0-70-16,-65-13-12 15,65 13-15-15,0 0-15 16,0 0 0-16,22 0 8 16,9 8 27-16,14 4 14 15,9 0-42-15,1 0-4 16,-4-8 4-16,-1-2 1 0,-10-2-16 15,-11 0-4 1,-9 0 12-16,-14 0 9 0,-3 0-7 16,-3 0-2-16,0 0 8 15,0 0-8-15,-3 0-3 16,-17 18-6-16,-9 11 9 16,-7 6 34-16,-5 9-33 15,-5 4 13-15,2-1 11 16,-1-6-13-16,5-4 13 15,9-11-25-15,11-10 7 16,9-7-16-16,11-9-22 16,0 0-90-16,15-7-111 15,19-25-298-15</inkml:trace>
  <inkml:trace contextRef="#ctx0" brushRef="#br0" timeOffset="109625.13">18104 9641 35 0,'0'0'177'16,"0"0"-50"-16,0 0 13 16,0 0 36-16,0 0-39 15,0 0-10-15,29-22-31 0,-29 20-17 16,0 2-39-1,0 0-27-15,-8 0 27 0,-21 19-31 16,-11 10-9-16,-5 7 1 16,-4 1 11-16,4 0-12 15,5-1 0-15,9-1 4 16,11-7-13-16,11-9-16 16,9-8-197-16,0-11-209 15</inkml:trace>
  <inkml:trace contextRef="#ctx0" brushRef="#br0" timeOffset="114380.32">19748 9360 47 0,'0'0'414'0,"0"0"-229"16,0 0-107-16,0 0-32 15,0 0-37-15,0 0-8 16,0 0 5-16,0-7-1 16,0 7-5-16,0 0 17 0,0 0 16 15,-3 0 23-15,-8 1 0 16,-2 1 4-16,-1-2-5 15,3 0-39-15,0 0 10 16,4 0-7-16,3 0-18 16,0 0 26-16,1-2-13 15,3-12-5-15,0-2-1 16,3-1-8-16,17 3-6 16,4 2 3-16,7 3 6 15,0 5 9-15,1 4-10 0,-4 0-2 16,-3 6 0-16,-2 13 0 15,-7 2 0-15,-8 4-1 16,-8 3-21-16,0 2 12 16,0-1 9-16,-18 3 1 15,-5 0 22-15,-5-2-19 16,-6-1-3-16,-1-3 18 16,1-4-16-16,3-4 19 15,4-4-15-15,10-7-4 16,5-2 30-16,6-3-21 15,6-2 22-15,0 0 20 16,0 0-18-16,0 0 16 16,0 0-30-16,6 0-18 15,19 0 17-15,18-7-17 16,12-5-3-16,17 10 0 0,3 2 13 16,6 0-12-1,-10 0-1-15,-11 0-9 0,-17 0 2 16,-14-3 9-16,-16-1-2 15,-9 2 0-15,-4-1 11 16,0 3-8-16,0 0 10 16,0 0-10-16,0 0 22 15,0 0-24-15,0 0-1 16,0 0 0-16,0 0-48 16,0 0-9-16,0 0-110 15,0-11-224-15</inkml:trace>
  <inkml:trace contextRef="#ctx0" brushRef="#br0" timeOffset="117572.79">19179 9453 115 0,'0'0'66'15,"0"0"-14"-15,0 0 6 16,0 0 81-16,0 0 9 16,0 0-60-16,0 0-8 15,0-13-26-15,0 13 43 16,0-1-36-16,0 1-29 16,0 0-26-16,0 0-6 15,0 0-3-15,0 0-2 0,0 0 10 16,-2 0 3-16,0 0-7 15,2 0 3-15,-2 0 10 16,2 0-13-16,-5 0 7 16,-2 0-1-16,3 0 0 15,-3 0-3-15,5 0-4 16,2 0 3-16,0 0 29 16,0 0 5-16,0 0 32 15,0-16-28-15,7-7-35 16,15 1-6-16,0-2 3 15,5 6 5-15,-3 1-8 16,-1 8-3-16,-1 6-23 16,-2 3 4-16,-2 0 2 15,-3 0 20-15,-3 12 0 16,-3 8-2-16,-5 6-8 16,-4 3-5-16,0 3 15 15,-2 0-4-15,-19 0 13 0,-7 1-9 16,-4-5 0-16,-1-4 7 15,4-6-3-15,5-6 2 16,10-7-6-16,6-2 0 16,8-3 9-16,0 0 2 15,0-3-9-15,8-14 17 16,17 2-20-16,2 3 2 16,6 3 2-16,0 3-3 15,-1 6-11-15,1 0 11 16,-2 0 0-16,0 18-41 15,-4 8 31-15,-6 3-8 0,-13 4 3 16,-8-1 4-16,0 0-13 16,-22 0 24-1,-14-4 3-15,-4-3 7 0,-5-3 23 16,3-6-21-16,5-6 1 16,3-4 21-16,10-6-13 15,7 0 24-15,5 0-10 16,5 0-13-16,3 0 3 15,-2 0-25-15,2 0 0 16,2 0-2-16,2 0-117 16,0 1-92-16,2 2-398 15</inkml:trace>
  <inkml:trace contextRef="#ctx0" brushRef="#br0" timeOffset="118806.35">19244 10034 159 0,'0'0'102'15,"0"0"0"-15,0 0-5 0,0 0 46 16,0 0-45-16,0 0-21 16,-65 0 15-16,63 0-25 15,2 0-8-15,0 0-8 16,0 0-13-16,0 0 10 16,20 0-1-16,25 2-41 15,24 0 58-15,24-2-54 16,23 0 10-16,18-2-15 15,6-12-4-15,-1-4 14 16,-19 2-15-16,-20 2 0 16,-26 2 8-16,-25 0-2 15,-20 3-6-15,-16 7 12 16,-9-1 24-16,-4 1 26 16,0 0-47-16,0 2-13 15,0-2-2-15,0 2-4 0,0 0 3 16,0 0-20-16,-11 0-102 15,-18 18-24-15,-13 6-58 16,-9 1-351-16</inkml:trace>
  <inkml:trace contextRef="#ctx0" brushRef="#br0" timeOffset="119157.36">19422 10339 295 0,'0'0'249'0,"0"0"-111"16,0 0 39-16,0 0-67 15,0 0-22-15,0 0-15 16,-2-76-21-16,2 76 24 15,0 0-39-15,0 0-21 16,0 0-16-16,0 4 0 16,0 23-6-16,0 14 4 15,0 9 4-15,0 4 19 16,0-3-21-16,0-4 0 16,-4-4-8-16,-1-12-27 0,0-4-101 15,3-10-11-15,2-8-66 16,0-9-98-16,0 0-53 15</inkml:trace>
  <inkml:trace contextRef="#ctx0" brushRef="#br0" timeOffset="119673.55">19562 10340 518 0,'0'0'221'15,"0"0"-139"-15,0 0 63 0,0 0-72 16,0 0-11-16,0 0-42 16,56-75-3-16,-29 61 2 15,4-1-12-15,-2 1-7 16,2 7 21-16,0 4-17 16,-2 3-4-16,1 0 0 15,-8 9 1-15,-7 6-8 16,-5 3 6-16,-10-2-10 15,0 5 9-15,-6-1 3 16,-17 2-1-16,-6 0 7 16,-5-3 2-16,3-2-6 15,4-7-3-15,11-2 4 16,8-6 4-16,8-2-2 16,0 0-6-16,0 0 0 15,24-14 0-15,8-6-1 0,7 3-13 16,1 6 14-16,1 5-9 15,-3 6-2-15,-3 0 9 16,-4 0 1-16,-8 10-12 16,-10 6 7-16,-9 1 0 15,-4 2-2-15,-6 3 4 16,-21-2 8-16,-7 2 15 16,-1-2 1-16,-3 1-15 15,3-4 1-15,1-1-5 16,10-2 4-16,8-6 0 15,9-8-5-15,7 0-107 0,4-8-92 16</inkml:trace>
  <inkml:trace contextRef="#ctx0" brushRef="#br0" timeOffset="122029.39">20436 9166 75 0,'0'0'84'0,"0"0"-18"15,0 0 32-15,0 0-7 16,0 0-8-16,0 0 21 15,-42-47-77-15,42 47 9 16,-2 0 10-16,0 0-32 16,2-1 14-16,0 1-18 15,0 0-4-15,0 0 35 16,0 0-6-16,-2 0 11 16,-4-3 1-16,4 3-33 15,0-1 48-15,2 1-21 0,0 0-27 16,0 0 23-16,0 0-31 15,0 0 4-15,0 0-10 16,10 0 12-16,13 0-8 16,12 19 27-16,9 12-26 15,5 8 1-15,-2 7-3 16,-2 7-3-16,-10 8 0 16,-10 2-15-16,-19 1 14 15,-6 1-21-15,-2-1 22 16,-27 4 16-16,-8 1-14 0,-11-4 35 15,4-5 0 1,1-15-16-16,14-9 23 0,7-13-26 16,9-11-17-16,11-5 16 15,2-5-5-15,0-2-12 16,0 0 0-16,0 0 11 16,0 0-18-16,0 0 7 15,20-9-18-15,11-12-67 16,13-9-160-16,8-9-358 15</inkml:trace>
  <inkml:trace contextRef="#ctx0" brushRef="#br0" timeOffset="123409.47">21553 9230 98 0,'0'0'38'15,"0"0"35"-15,0 0 37 16,0 0-17-16,0 0 19 16,0 0-9-16,-29 0-32 15,29 0 8-15,0 0-10 0,0 0-8 16,0 0 18-16,0 0-37 15,16 0 32-15,13-2-47 16,7-6-23-16,8 2-2 16,-1 0-2-16,-6 1-4 15,-3 2 2-15,-7-1-23 16,-8-1 1-16,-7 3 16 16,-6 2-14-16,-3 0 17 15,-3 0-44-15,0 0-114 16,0 0-48-16,-13 5 34 0,-10 9-25 15</inkml:trace>
  <inkml:trace contextRef="#ctx0" brushRef="#br0" timeOffset="123660.33">21540 9360 126 0,'0'0'96'16,"0"0"-26"-16,0 0 12 15,0 0 59-15,0 0 10 16,0 0 3-16,-5 5 10 16,30-5-109-16,8 0-24 15,12-7-20-15,7 2 8 16,0 0-6-16,0 3-5 16,-3 2-7-16,-13 0-1 0,-11 0-21 15,-12 0-23-15,-7 0-86 16,-6 0-104-16,0 0-217 15</inkml:trace>
  <inkml:trace contextRef="#ctx0" brushRef="#br0" timeOffset="124317.58">22982 9087 110 0,'0'0'210'15,"0"0"-56"-15,0 0-1 16,0 0-39-16,0 0-10 16,0 0 11-16,-9-37-41 15,9 35-14-15,0 0-4 16,0 2-13-16,0 0 14 0,0 0-20 15,0 0-29-15,0 0 14 16,0 0-22-16,0 11-13 16,0 26 4-16,3 13 7 15,1 12 2-15,0 4 2 16,0 2 6-16,-4-2-9 16,0-1 1-16,0-11 0 15,0-13-2-15,0-6 2 16,0-14 0-16,0-10-24 15,0-8-69-15,0-3 15 16,5 0-37-16,9-23-24 16,-1-7-223-16</inkml:trace>
  <inkml:trace contextRef="#ctx0" brushRef="#br0" timeOffset="124618.79">23007 9101 80 0,'0'0'400'0,"0"0"-229"16,0 0-69-16,0 0 7 16,0 0-53-16,0 0 2 15,17-123-36-15,6 116-12 16,1 5 1-16,3 2-11 16,2 0 0-16,-4 0-3 15,-4 14 3-15,-2 2 0 16,-13 2 0-16,-6 1-19 15,0 1 8-15,-11 2 6 0,-16-3 10 16,-8 3 40-16,-6-1-24 16,4-4-2-16,1-2-11 15,11-3 0-15,10-7-16 16,13-5-46-16,2 0-196 16,24-15-211-16</inkml:trace>
  <inkml:trace contextRef="#ctx0" brushRef="#br0" timeOffset="124944.7">23657 8807 353 0,'0'0'79'16,"0"0"-35"-16,0 0-19 15,0 0-4-15,0 0 22 16,0 0-29-16,-13 0 53 16,-7 9 30-16,-3 8-40 15,0 7 43-15,0 5-39 16,0 10-11-16,6 5 9 16,8 4-31-16,9-1 12 15,0 0-35-15,4-4 5 16,18-6-10-16,5-6 5 15,0-11 3-15,2-8-16 0,-2-10-64 16,0-2-25-16,-2-4-177 16,-2-24-252-16</inkml:trace>
  <inkml:trace contextRef="#ctx0" brushRef="#br0" timeOffset="125479.23">23821 8927 619 0,'0'0'254'16,"0"0"-166"-16,0 0-22 16,0 0-54-16,0 0 66 0,0 0-55 15,120-6-20-15,-72 0 20 16,6 0-22-16,-4-2 2 16,-4 0-3-16,-5-2-7 15,-6 4 0-15,-6-2 3 16,-7 4 4-16,-8 2-3 15,-8-1 3-15,-6 3-1 16,0 0-3-16,0 3-50 16,0 23 38-16,-20 10 16 15,-6 10 5-15,-8 7 16 16,-6 1-20-16,-4-1 23 16,-2 0 3-16,0-7-18 15,3-2 14-15,6-11-5 16,5-10-16-16,12-9 21 15,9-7-22-15,5-7 3 0,1 0 19 16,2 0-13-16,3-12 45 16,0-8-51-16,0-6 6 15,3 3-11-15,15 2 1 16,4 2-4-16,5 4-1 16,2 3 4-16,2 5 1 15,1 5-3-15,3 2 12 16,3 0-2-16,-3 0-3 15,2 16-4-15,-9 6 0 16,-1 2-3-16,-5-2 3 16,-4-2 0-16,0-4-18 15,4-6-72-15,1-4-85 16,1-6-66-16,8 0-306 16</inkml:trace>
  <inkml:trace contextRef="#ctx0" brushRef="#br0" timeOffset="125943.64">24779 8911 492 0,'0'0'203'0,"0"0"-96"15,0 0 27-15,0 0-2 16,0 0-36-16,0 0-42 16,0 0-23-16,-3-2-17 15,26 8-14-15,8 4 33 16,5 0-27-16,1-1 5 16,2-2-11-16,-6-1 4 15,-4-2-11-15,-7-4-10 16,-8 0 8-16,-3 0 1 15,-5 0 14-15,-1 0-6 16,-5 0 0-16,0 0 10 16,0 0-13-16,0 0 3 15,0 0-21-15,0 4-5 0,-14 16 23 16,-8 8 3-16,-7 9 8 16,-5 3-6-16,1 1 25 15,0 0-26-15,2-7 5 16,6-5-2-16,5-3 7 15,7-9-18-15,8-5 7 16,5-4-125-16,0-8-80 16,21 0-166-16</inkml:trace>
  <inkml:trace contextRef="#ctx0" brushRef="#br0" timeOffset="126193.07">25264 9011 599 0,'0'0'211'0,"0"0"-152"16,0 0-8-16,0 0 5 15,0 0-44-15,0 0 11 16,0 8-2-16,-10 12 39 16,-11 5 1-16,0 7-32 15,-4 3-9-15,-2 3 11 16,0 3-28-16,3-4 6 15,3-6-8-15,6-9-1 16,11-6-78-16,4-13-195 16,0-3-160-16</inkml:trace>
  <inkml:trace contextRef="#ctx0" brushRef="#br0" timeOffset="127099.65">25786 8959 264 0,'0'0'173'16,"0"0"-82"-16,0 0-37 16,0 0-7-16,0 0 24 0,0 0-25 15,-26 0 5-15,16 0 4 16,2 0 11-16,1 0 12 15,1-8-27-15,1-4 11 16,2-4-1-16,3-4-49 16,0-4-6-16,8 0-6 15,13 0-7-15,6 2 7 16,0 4 3-16,0 4-3 16,0 7-1-16,-2 2-6 15,-4 3 7-15,0 2-6 16,-5 0 17-16,-3 0-20 15,-3 18 9-15,-2 8-6 0,-6 6 3 16,-2 6 1-16,0 3 2 16,0-2 0-16,-18 3 0 15,-7-2 1-15,-4 3-1 16,-4-6 0-16,-5 0-6 16,0-4 21-16,0-2-15 15,0-4 8-15,5-6-4 16,6-7 2-16,7-6-6 15,4-5 0-15,8-3 5 16,-2 0 10-16,6-5-10 16,4-17 2-16,0-4-3 15,0 0-1-15,20 1-3 16,5 2 0-16,4 5 8 16,-2 8-8-16,4 3 0 0,0 4 1 15,0 3 6-15,3 0 12 16,-7 0-15-16,-4 16 1 15,-4 6-10-15,-7 1 1 16,2-2 4-16,-3-3 0 16,-1-4-35-16,-2-4-50 15,-1-8-150-15,-1-2-165 16,4 0-51-16</inkml:trace>
  <inkml:trace contextRef="#ctx0" brushRef="#br0" timeOffset="127423.44">26165 8981 586 0,'0'0'208'15,"0"0"-91"-15,0 0-23 16,0 0-67-16,0 0-27 16,0 0-2-16,0 30 2 15,0-14 10-15,0-5-10 16,5-3 0-16,1-6 4 15,4 0 16-15,1-2 53 16,-1 0-28-16,2 0-45 16,-5-11 17-16,-5-3-17 15,-2 0-5-15,0-2 5 0,0 2 0 16,-15 4 4 0,-8 4-11-16,1 6-11 0,-1 0 16 15,8 2-30-15,3 16-24 16,10 3 11-16,2-3-112 15,0-3-23-15,16-4-195 16</inkml:trace>
  <inkml:trace contextRef="#ctx0" brushRef="#br0" timeOffset="128179.64">26544 8756 270 0,'0'0'128'0,"0"0"15"0,0 0 0 16,0 0-74-16,0 0-6 15,0 0 28-15,-4-48-37 16,4 36-36-16,0 1 30 15,0-1 12-15,0-2-43 16,0 4 27-16,0 3-18 16,0 3-9-16,0 4 42 15,0 0-50-15,2 0-7 16,-2 0-2-16,2 0-21 0,1 4 0 16,1 13 21-16,-2 5 0 15,3 4 13-15,-5 3-13 16,0 8 0-16,0 1 0 15,0 4 8-15,-9-4-8 16,-3-4 0-16,4-6 2 16,1-8-1-16,5-8 5 15,2-4-6-15,0-6 0 16,0 0-16-16,24-2 16 16,7 0 32-16,3 0-32 15,2 0 0-15,-5 0-14 16,0 0-49-16,-6-4 4 0,-6-4 5 15,-5 2 49-15,-5-2 5 16,-5 2 0-16,-2 0 4 16,1 0-4-16,-3-3 0 15,0 2 15-15,0-3-14 16,0-2 11-16,0-2-12 16,-3-1 0-16,-5-2 17 15,1 1-17-15,3 6 28 16,1 2-1-16,1 4-17 15,2 1 29-15,0 3-22 16,0 0-10-16,0 0 0 16,0 0-7-16,0 15-16 15,0 16 12-15,-3 16 4 0,1 5 35 16,2 2-24-16,0 2-11 16,-2-1 15-16,0-4-15 15,0-5 0-15,0-7-2 16,2-8 0-16,0-14-78 15,0-5-45-15,2-12-84 16,14 0-236-16</inkml:trace>
  <inkml:trace contextRef="#ctx0" brushRef="#br0" timeOffset="129769.51">27245 8555 324 0,'0'0'224'15,"0"0"-101"-15,0 0-41 16,0 0-1-16,0 0-28 0,0 0 39 16,0 0-41-16,13-19-12 15,-13 19 4-15,0 0-42 16,0 0 19-16,0 0-20 16,-5 0 0-16,-13 10 1 15,-9 16 5-15,-2 8-3 16,2 9 20-16,-1 6-22 15,6 9 12-15,1 7-9 16,11 0 3-16,7-7 3 16,3-3-10-16,5-11 0 15,24-9 5-15,6-14 4 0,5-10-9 16,1-11 38-16,-8 0-36 16,-2-6 15-16,-6-15-17 15,-10-2-6-15,-8-3-2 16,-7 2 7-16,0 4 1 15,0 3 0-15,-18 9 7 16,-8 8-5-16,-10 0-2 16,-7 6 0-16,-5 18-9 15,0 6 9-15,4 2 0 16,11 1 0-16,8-8-4 16,16 0-7-16,9-9-56 15,7-6-143-15,31-10 23 16,8 0-289-16</inkml:trace>
  <inkml:trace contextRef="#ctx0" brushRef="#br0" timeOffset="130099.4">27654 8418 12 0,'0'0'628'16,"0"0"-499"-16,0 0-18 16,0 0 21-16,0 0-75 0,0 0-9 15,-13-23-48 1,26 35 15-16,3 29-18 0,6 22 3 16,-4 18 0-16,-3 23 10 15,-3 14-7 1,-12 0-3-16,0-4 0 0,-18-15-4 15,-13-14 4-15,0-15 6 16,4-16-5-16,7-16 8 16,9-17-5-16,11-13-8 15,0-8-86-15,24-12-72 16,26-25-202-16</inkml:trace>
  <inkml:trace contextRef="#ctx0" brushRef="#br0" timeOffset="130363.93">28319 8733 757 0,'0'0'183'0,"0"0"-133"16,0 0 20-16,0 0-52 16,0 0-10-16,0 0-4 15,143-11-4-15,-114 11-32 0,-3 0-115 16,-6 0-149-16,-4 0-165 16</inkml:trace>
  <inkml:trace contextRef="#ctx0" brushRef="#br0" timeOffset="130521.84">28437 8802 537 0,'0'0'295'0,"0"0"-158"15,0 0-24-15,0 0-11 16,0 0-41-16,0 0-16 16,9 0-42-16,28-8-6 15,15-7-89-15,6-3-180 0,9-3-295 16</inkml:trace>
  <inkml:trace contextRef="#ctx0" brushRef="#br0" timeOffset="130977.13">29222 8580 312 0,'0'0'209'0,"0"0"-149"16,0 0 1-16,0 0 41 0,0 0 9 16,0 0-18-1,-21-81-36-15,32 58 11 0,3 0 1 16,-1 0-14 0,1 3-7-16,3 0-1 0,6 2-34 15,4 4-13-15,2 5-11 16,-2 6 11-16,-1 1 5 15,-4 2-1-15,-6 0-4 16,-5 2 0-16,-1 12-5 16,-6 2 3-16,-4 8 2 15,0 2 0-15,0 4-9 16,-12 0 9-16,-9 2-3 16,-6 2 0-16,-5-2 2 15,-1 1 1-15,-1-1 9 16,0-3-3-16,5-7 7 0,8 0-10 15,5-8-3-15,5-3 1 16,5 0 7-16,0 1-8 16,2 7 0-16,0 3-30 15,1 2-113-15,1-2-219 16,2-2-289-16</inkml:trace>
  <inkml:trace contextRef="#ctx0" brushRef="#br0" timeOffset="131255.6">29204 9131 225 0,'0'0'263'15,"0"0"-92"-15,0 0-121 0,0 0 20 16,0 0-1-16,0 0-14 16,10 89-6-16,2-85 3 15,-3-4-4-15,2 0 37 16,-4 0-11-16,0-6-20 15,-5-6-13-15,-2-5-33 16,0 0 1-16,0 2 0 16,-16 6-4-16,-6 5 21 15,-3 4-26-15,1 0 0 16,-3 0-4-16,4 12-66 16,8 1-137-16,11-2-106 15,4-7-414-15</inkml:trace>
  <inkml:trace contextRef="#ctx0" brushRef="#br0" timeOffset="131406.67">29758 9133 1009 0,'0'0'135'0,"0"0"-135"15,0 0-16-15,0 0 3 16,0 0-222-16,0 0-426 15</inkml:trace>
  <inkml:trace contextRef="#ctx0" brushRef="#br0" timeOffset="141332.73">2971 10397 286 0,'0'0'163'0,"0"0"-25"15,0 0-60-15,0 0 20 16,0 0-10-16,0 0 17 16,0 0-37-16,29-76-6 15,-27 69 19-15,0 0-16 16,-2 2-1-16,3 5-14 15,-3 0-39-15,0 0 8 16,0 0-19-16,2 0 4 0,-2 0-18 16,2 5 8-16,2 19 6 15,-2 8-7-15,4 10-1 16,-6 0 5-16,0 0-4 16,0 0 7-16,0-2 8 15,0-3-6-15,0-2 1 16,0-6-1-16,0-5-2 15,0-5-18-15,-6-8-56 16,2-5-20-16,4-3 27 16,0-3-46-16,0-7 35 15,4-20-91-15</inkml:trace>
  <inkml:trace contextRef="#ctx0" brushRef="#br0" timeOffset="141649.49">3015 10297 306 0,'0'0'263'0,"0"0"-134"16,0 0-59-16,0 0 57 15,0 0-36-15,0 0 0 16,-15-57-25-16,15 52-49 16,9 1-17-16,5 2-8 15,3 2 8-15,1 0 0 16,2 0 0-16,-2 4-1 15,-2 12-1-15,-5 2-12 16,-9 4 9-16,-2 3-31 16,0 1 36-16,-13 6 14 15,-12 1 24-15,-2-6-10 16,3-2-13-16,5-6-12 0,9-7 11 16,5-10-14-16,5-2-107 15,0 0 4-15,25 0-147 16,17-14-190-16</inkml:trace>
  <inkml:trace contextRef="#ctx0" brushRef="#br0" timeOffset="142224.69">3878 10136 272 0,'0'0'145'0,"0"0"-33"0,0 0 44 16,0 0-72-16,0 0 24 16,0 0 1-16,13-40-55 15,-13 40-7-15,0 0-12 16,0 0-12-16,0 0 18 15,0 0-36-15,0 0-2 16,0 0-6-16,0 0-11 16,-6 8 12-16,-14 12-2 15,-9 10 8-15,-3 9 15 16,-1 11-5-16,2 9-4 16,2 13 21-16,2 5-17 15,5-1 6-15,4-4-5 16,9-7-4-16,7-11 1 0,2-5-12 15,0-11 5-15,20-11-14 16,13-8 13-16,8-7-4 16,7-12 0-16,8 0-20 15,2-19-94-15,0-13-164 16,-4-6-308-16</inkml:trace>
  <inkml:trace contextRef="#ctx0" brushRef="#br0" timeOffset="142834.56">4070 10291 810 0,'0'0'188'0,"0"0"-90"0,0 0-27 16,0 0 40-16,0 0-62 15,0 0-10-15,0-16-39 16,18 11-4-16,4 2 4 15,5 1 7-15,4 2 0 16,0-2-7-16,0 2 3 16,-2 0 4-16,-2-5-14 15,-7 3 4-15,-5 0 3 16,-3 1-8-16,-7 1 15 16,-5 0-13-16,0 0 6 15,0 0-42-15,0 8 5 0,-9 16 16 16,-9 7 21-1,-9 6 13-15,0-4-8 0,-2 2-5 16,-2-7 9 0,2-1-2-16,2-4 1 0,3-5-8 15,2-1 1-15,3-5 7 16,4-3-5-16,6-3-3 16,2-2 0-16,5 0 9 15,2-4-9-15,0 0 10 16,0 0-4-16,0 0 58 15,0 0-47-15,0 0 7 16,4 0-1-16,8-1-15 0,10-7-13 16,4-2 5-1,10-1 0-15,9 6 8 0,5-2-6 16,2 4-3-16,-4 3 1 16,-9 0-13-16,-7 0 11 15,-12 0 2-15,-9 0 0 16,-7 0-15-16,-4 3 5 15,0-1 0-15,0 3 8 16,0-2-44-16,0-1-25 16,10-2-121-16,11 0-183 15,14-12-273-15</inkml:trace>
  <inkml:trace contextRef="#ctx0" brushRef="#br0" timeOffset="143464.56">5029 10239 479 0,'0'0'236'0,"0"0"-77"16,0 0-6-16,0 0-29 16,0 0-3-16,0 0-67 15,-10-17-28-15,10 17-6 16,10 0-20-16,9 0-10 16,15 0 10-16,9 7 4 15,3 0 12-15,-3 0-14 0,-6-3-4 16,-1-2-8-1,-9-2-28-15,-5 0 18 0,-7 0-10 16,-5 0-4-16,-6 0 23 16,-4 0 6-16,0 0-2 15,0 0 1-15,0 0 3 16,0 0 1-16,-11 0 2 16,-7 12 0-16,-9 9-10 15,-2 11 10-15,-6 3 0 16,-1 2 0-16,-2 0 4 15,2-3-4-15,7-6 0 16,5-6 2-16,8-4 1 0,10-8-3 16,6-8-142-1,0-2-244-15,22-8-164 0</inkml:trace>
  <inkml:trace contextRef="#ctx0" brushRef="#br0" timeOffset="143718.74">5423 10305 201 0,'0'0'229'16,"0"0"-126"-16,0 0 22 15,0 0-32-15,0 0 42 16,0 0-20-16,38-30-37 16,-38 30-4-16,0 0-74 15,0 0-14-15,0 7-27 16,-9 18 41-16,-11 7 35 0,-5 8-13 15,-4 2-19-15,0 1 20 16,-2-4-22-16,2-5 4 16,10-7-5-16,5-8-114 15,14-12-125-15,0-7-320 16</inkml:trace>
  <inkml:trace contextRef="#ctx0" brushRef="#br0" timeOffset="144414.6">6016 10138 222 0,'0'0'305'0,"0"0"-130"16,0 0-65-16,0 0-44 15,0 0 39-15,0 0-21 0,0-11-6 16,0 8 20-16,0 3-68 16,0 0 1-16,0-2-8 15,0-2-18-15,0-4 16 16,0-6-21-16,6-2-13 16,13 0 8-16,1 0-19 15,1 2 23-15,4 4-6 16,-2 6-7-16,-3 4 9 15,0 0 5-15,0 0 0 16,-5 8-12-16,-1 14 6 16,-5 4 5-16,-7 4-20 15,-2 2-5-15,0-2 15 0,-7-2 11 16,-15 2 0-16,-5-3 11 16,-6-1-10-16,1 0 14 15,3-6 3-15,6-6-17 16,7-4 29-16,9-8-23 15,7-2 5-15,0 0 33 16,0 0-34-16,0 0 20 16,0 0-1-16,19 0-15 15,8-4 16-15,9-4-27 16,7 2-1-16,3 4-6 16,6 2-4-16,-3 0-21 15,-3 0-12-15,-7 0-27 16,-11 0-23-16,-3 0-60 0,-9 0-134 15,-5-8-280-15</inkml:trace>
  <inkml:trace contextRef="#ctx0" brushRef="#br0" timeOffset="144605.51">6580 10118 812 0,'0'0'498'15,"0"0"-381"-15,0 0-109 16,0 0 3-16,0 0-11 16,0 0 11-16,0-12-22 15,0 12-40-15,0 0-93 16,0 0-94-16,9 0-208 0</inkml:trace>
  <inkml:trace contextRef="#ctx0" brushRef="#br0" timeOffset="145317.1">6917 9939 344 0,'0'0'500'0,"0"0"-366"16,0 0-69-16,0 0-44 15,0 0 43-15,0 0-40 16,8-35-5-16,-6 35 30 15,1-2-29-15,-3 2 44 0,0 0-9 16,0 0-43-16,0 0 12 16,0 0-24-16,0 0 8 15,0 0-21-15,0 0 9 16,0 0-8-16,0 12 4 16,0 8 8-16,0 4 4 15,-7 3-4-15,1-1 5 16,-1-3 16-16,0 0-16 15,2 0-3-15,3-5-2 16,2-1 10-16,0-5-12 16,0-4 2-16,0-3 0 15,0-3-2-15,2 0 11 0,21-2-9 16,10 3 5-16,5-3-5 16,5 0-14-16,-5 0-36 15,-5 0-48-15,-10-7 27 16,-11 2 31-16,-7 1 29 15,-5 0 6-15,0 1 10 16,0 1 3-16,0 2-8 16,0 0 5-16,0-2 4 15,0-1-4-15,0-4 0 16,0-2 22-16,0 2-10 16,0-3 34-16,0-5-16 15,-2 1-6-15,-1-5 1 16,1 1-28-16,2 4 11 0,0 0 3 15,0 6-13-15,0 0 1 16,0 6 14-16,0 0-10 16,0 2 19-16,0 0-27 15,0 0 0-15,0 0-2 16,0 6-21-16,0 20 23 16,0 10-1-16,0 6 4 15,0 2 2-15,0-2-2 16,0 0-3-16,0-3 0 15,-2-9-15-15,2-8-76 16,0-10-104-16,0-12-122 16,9 0-153-16</inkml:trace>
  <inkml:trace contextRef="#ctx0" brushRef="#br0" timeOffset="145781.1">7405 9869 449 0,'0'0'255'16,"0"0"-150"-16,0 0 25 15,0 0 8-15,0 0-34 16,0 0-11-16,15-11-55 16,-12 11-13-16,-3 0 17 15,0 0-38-15,0 0 2 16,0 0-6-16,0 0-19 15,0 0 19-15,0 0-16 0,-12 16 10 16,-8 17 0-16,-4 13 7 16,-1 9-1-16,3 1 10 15,7-2-3-15,5-8-4 16,10-5-3-16,0-10 7 16,2-4-1-16,19-11-6 15,1-8 0-15,3-8 5 16,-1 0 5-16,-4 0 6 15,-6-8-6-15,-10-1-8 16,-4 2-4-16,0 0 3 16,0 4-1-16,-18 1 14 15,-9 2-13-15,-2 0-2 0,-2 0 1 16,4 16 0-16,3-1-6 16,11-3 6-16,8-5-6 15,5-6-53-15,0-1-152 16,11 0-36-16,14 0-70 15</inkml:trace>
  <inkml:trace contextRef="#ctx0" brushRef="#br0" timeOffset="146088.94">7530 9726 626 0,'0'0'234'16,"0"0"-133"-16,0 0 38 16,0 0-30-16,0 0-85 15,0 0-11-15,109-9-12 16,-80 48 15-16,-3 19-16 16,-6 20 0-16,-6 15-8 15,-9 6 18-15,-5 3-2 16,0-6 22-16,-23-4-21 15,-8-7 30-15,-2-15-35 16,4-16-4-16,6-19 0 16,14-17-4-16,9-18-180 15,3-7-133-15,23-32-279 16</inkml:trace>
  <inkml:trace contextRef="#ctx0" brushRef="#br0" timeOffset="146469.16">8227 9907 589 0,'0'0'200'0,"0"0"-124"16,0 0 16-16,0 0-55 15,0 0 57-15,0 0-50 16,65 0-38-16,-30 0-12 0,-4 0-23 16,-4 0-84-1,-4 7-75-15,-10 5-167 0</inkml:trace>
  <inkml:trace contextRef="#ctx0" brushRef="#br0" timeOffset="146614.54">8229 10135 334 0,'0'0'443'0,"0"0"-246"16,0 0-76-16,0 0 16 15,0 0-130-15,0 0-7 16,125-43-60-16,-73 20-141 16,6-3-285-16</inkml:trace>
  <inkml:trace contextRef="#ctx0" brushRef="#br0" timeOffset="147072.71">9068 9743 383 0,'0'0'364'16,"0"0"-249"-16,0 0-49 15,0 0-15-15,0 0-11 16,0 0 10-16,-6-72-29 16,18 52 18-16,7 0-39 15,2-1 0-15,6 1 23 16,0 5-9-16,4 1 0 0,0 4-14 16,1 3 0-16,-3 4 0 15,-3 3 0-15,-7 0 0 16,-6 0-16-16,-7 3 16 15,-4 17-2-15,-2 1-3 16,0 7 0-16,-8 6 5 16,-13 6 0-16,-4 4 0 15,0 2 4-15,-4 7 0 16,0-2-4-16,2 2 9 16,4-7-9-16,12-8 43 15,7-4-9-15,4-8-26 0,0-6 17 16,0-3-23-1,17-8-2-15,8-5 0 0,2-4-39 16,4 0-46-16,5-10-162 16,-3-14-514-16</inkml:trace>
  <inkml:trace contextRef="#ctx0" brushRef="#br0" timeOffset="147853.54">9322 10407 151 0,'0'0'273'0,"0"0"-83"0,0 0-61 15,0 0 2-15,0 0-8 16,0 0-60-16,0 0-30 15,-13-14-33-15,-3 24 0 16,1 10 18-16,-4 4-10 16,6 0-6-16,4 0 8 15,5-4-2-15,4-6-10 16,0-4 2-16,0-6 0 16,13-4 13-16,9 0 34 15,1-12-9-15,-3-14-38 0,-5-6-65 16,-13 0 39-1,-2 2 24-15,0 5 2 0,-21 11 35 16,-2 5-13-16,-4 9-17 16,5 0-5-16,2 4-17 15,11 18 13-15,9 2-90 16,0-7-231-16</inkml:trace>
  <inkml:trace contextRef="#ctx0" brushRef="#br0" timeOffset="149253.78">9689 8329 321 0,'0'0'315'0,"0"0"-219"16,0 0-39-16,0 0-11 15,0 0 12-15,0 0 20 0,-26-9-40 16,26 9 17 0,-3 0-18-16,3 0-9 0,0 0 40 15,0 0-25-15,0 0-38 16,3 0-5-16,17 2 21 16,11 20-3-16,9 12-15 15,5 8 3-15,-3 8-2 16,-6 11-4-16,-10 4-25 15,-14 10 4-15,-12 3-21 16,-7 1 36-16,-29-1 2 0,-10-11 8 16,-8-8-1-1,5-9 1-15,2-8-3 0,12-10 49 16,8-8-46-16,7-6 5 16,11-8-9-16,5-4 6 15,2-5 5-15,2 2-10 16,0-3 4-16,0 2 27 15,0-2-31-15,0 0 25 16,0 0-17-16,0 0-5 16,0 0 7-16,0 2-11 15,0-2 0-15,0 0-9 16,0 0 10-16,0 0-1 16,0 0 0-16,0 2 3 15,0-2-5-15,0 0 2 16,0 0 0-16,0 0-3 0,0 0 8 15,0 0-5-15,0 0 6 16,0 0-3-16,0 0 7 16,-4-9-10-16,2-10 2 15,2-3-2-15,0-2 6 16,0 0-6-16,0-1 0 16,0 2 7-16,0 1-9 15,0 4 2-15,0 5 0 16,0 5 14-16,0 6-14 15,0 2 7-15,0 0-7 16,0 0-1-16,0 0-9 16,0 0 5-16,6 0-8 15,-2 12 4-15,0 9 16 0,1 6-7 16,-3 4 0-16,-2 3 14 16,0 0-22-16,0 0 8 15,-5-2 0-15,-5-4 6 16,-2-3-6-16,5-8 0 15,1-8 2-15,6-2 10 16,0-7-8-16,0 0 15 16,11 0-11-16,29 0 41 15,9 0-40-15,11-2-1 16,0-3-8-16,-6-2-25 16,-8 0-40-16,-14-5-185 15,-14-5-585-15</inkml:trace>
  <inkml:trace contextRef="#ctx0" brushRef="#br0" timeOffset="155723.1">13076 9707 91 0,'0'-6'110'15,"0"4"28"-15,2 0-16 0,-2 2-12 16,0 0-33-16,0 0-1 16,0 0-17-16,0 0 6 15,0 0 16-15,0 0-43 16,0 0-4-16,0 0-34 15,0 4 7-15,0 21-7 16,0 6 5-16,0 3-4 16,0 0 23-16,0-3-17 15,0-6-7-15,0-11 0 16,0-5-2-16,0-9 2 16,9 0 7-16,-1 0-3 15,2-12 61-15,-1-8-63 0,-7-6-2 16,-2-1 16-16,0 6-8 15,0 0 1-15,0 9-9 16,0 7 0-16,0 5-2 16,-7 0-77-16,-11 3-62 15,-3 20-109-15,-6 5-225 16</inkml:trace>
  <inkml:trace contextRef="#ctx0" brushRef="#br0" timeOffset="156122.72">12855 10178 85 0,'0'0'208'0,"0"0"-54"16,0 0-3-16,0 0-58 15,0 0-4-15,0 0-41 16,0 0-22-16,0 0-26 16,0 0-16-16,0 12 15 15,0 8-2-15,0 3 3 16,3-5 0-16,12-4-4 16,7-6 4-16,5-8 31 0,4 0 37 15,-4-6-28-15,-5-12-39 16,-8 2 18-1,-6 0-11-15,-5 4 40 0,-3 3 21 16,0 6-33-16,0 3 37 16,0 0-32-16,-9 0-40 15,-11 0-1-15,2 12 0 16,0 7-93-16,9 1 9 16,9 3-141-16,0-9-167 15</inkml:trace>
  <inkml:trace contextRef="#ctx0" brushRef="#br0" timeOffset="156501.66">13439 10186 390 0,'0'0'283'15,"0"0"-202"-15,0 0-38 16,0 0 16-16,0 0-6 16,0 0-53-16,0-4 0 15,0 4-19-15,0 0 12 16,-2 12 7-16,-5 4 4 16,2-2-4-16,5 2 18 15,0-3-17-15,0-3 8 16,0-5-4-16,0-3-3 15,10-2 4-15,-1 0 34 0,-1-9-7 16,1-12 0-16,-6 0-17 16,-3-2 44-16,0 9-26 15,0 5-28-15,0 4 4 16,0 5-10-16,0 0-29 16,0 7-281-16,0 7-130 15</inkml:trace>
  <inkml:trace contextRef="#ctx0" brushRef="#br0" timeOffset="157492.65">12701 7770 92 0,'0'0'115'0,"0"0"-27"16,0 0-1-16,0 0 35 15,0 0-41-15,0 0 21 16,22-18 8-16,-22 18-52 15,0 0-12-15,0 0-6 16,0 0-40-16,0 0-6 16,0 0-38-16,-2 0 44 0,-4 16 17 15,4-2-16-15,2 0-1 16,0-3 0-16,0-6-26 16,17-3 26-16,8-2 46 15,-1 0-41-15,-1-2 28 16,-8-12-28-16,-11 2-10 15,-4-2 5-15,0 3 0 16,-6 2 6-16,-15 3 15 16,0 4-15-16,-6 2-12 15,-4 0 10-15,0 17-13 16,-3 6-18-16,-1 7-172 16,4-2-118-16</inkml:trace>
  <inkml:trace contextRef="#ctx0" brushRef="#br0" timeOffset="157871.43">12483 8078 306 0,'0'0'163'16,"0"0"-68"-16,0 0-6 15,0 0-64-15,0 0 13 16,0 0-38-16,13-9-18 16,-8 29 18-16,3 6 0 15,1-5 0-15,3 2 3 0,-1-9 4 16,-3-8-14-16,4-6 9 16,-1 0-2-16,1-4 91 15,-2-15-31-15,-1-6-2 16,-7 4 25-16,-2 0-25 15,0 5 23-15,0 7-58 16,0 2-13-16,0 5 7 16,0 2-17-16,-4 0-11 15,-5 3-7-15,3 17 0 16,0-1-66-16,6 3-54 16,0-5-98-16,0 3-122 15</inkml:trace>
  <inkml:trace contextRef="#ctx0" brushRef="#br0" timeOffset="158001.35">12483 8078 81 0</inkml:trace>
  <inkml:trace contextRef="#ctx0" brushRef="#br0" timeOffset="158366.14">12483 8078 81 0,'129'49'118'0,"-129"-49"-99"0,0 0-15 0,0 0 7 15,0 0 5-15,0 0-11 16,-24 46 28-16,24-28-25 16,0-6-8-16,0-7 7 0,0-2-4 15,0-3 3 1,0 0 48-16,0 0 41 0,0-6 20 16,0-12-105-16,0-4-6 15,-4 0 15-15,-2 1-11 16,0 3 52-16,1 7-7 15,1 5-18-15,4 4 66 16,-2 2-68-16,2 0-17 16,-6 0-16-16,-4 0-37 15,-1 4 37-15,0 6 1 16,4-5 6-16,3 1-3 16,4-6 2-16,0 0-5 0,0 0 22 15,0 0 18 1,4 0 18-16,10-17-24 0,1 2-30 15,-3 3 4-15,-6 3-9 16,-4 5 0-16,-2-2 0 16,0 6-3-16,0 0-9 15,0 0-41-15,0 0-31 16,0 2-76-16,0 10-34 16,0 2-114-16</inkml:trace>
  <inkml:trace contextRef="#ctx0" brushRef="#br0" timeOffset="159215.34">13045 8065 131 0,'0'0'179'0,"0"0"-13"16,0 0-95-16,0 0-10 15,0 0 3-15,0 0-14 16,0-34-1-16,0 34-23 16,0 0-22-16,0 0-4 15,0 0-16-15,0 0 15 16,0 12-4-16,0 6 8 15,0 4-3-15,0-2 1 16,0 1 7-16,0-4-7 16,0-7-1-16,2-4 0 0,0-4-13 15,0-2-5-15,3 0 18 16,1-8 11-16,2-10 2 16,-2-2-13-16,0-3 0 15,-1 6 3-15,-3 2-9 16,0 6 6-16,-2 3 0 15,0 4 35-15,0 0-25 16,0 2 24-16,0 0-34 16,0 0 4-16,0 0-11 15,-9 2 7-15,3 10 0 16,2 1-3-16,-2 6 3 16,6-3 0-16,0 5-1 0,0-7 7 15,0 1-11 1,0-3 9-16,6-5-4 0,4-6 3 15,-1-1 2-15,3 0 8 16,-1-1-13-16,-3-16-8 16,-3-5 5-16,-2-2-19 15,-3 0 22-15,0-1-5 16,0 6 5-16,-6 5 49 16,-2 4-25-16,-1 8 1 15,-3 2 3-15,2 0-28 16,-5 0 0-16,-4 16-2 15,1 0 5-15,1 3-3 16,3-5 0-16,5-2 0 16,3 2-7-16,4 6-72 15,2 3-68-15,0 5-201 0</inkml:trace>
  <inkml:trace contextRef="#ctx0" brushRef="#br0" timeOffset="160265.82">12969 10275 4 0,'0'0'97'16,"0"0"-38"-16,0 0 26 15,0 0-32-15,0 0 6 16,0 0-23-16,0-36 10 16,0 36-3-16,0 0-43 15,0 0-1-15,-3 0-2 16,-1 5 3-16,2 5-7 16,2 3-2-16,0-3-10 15,0-2 19-15,9-4 12 16,9-4 44-16,-3 0-19 15,-1 0-10-15,-6-7-12 0,-5-7 19 16,-3 0-34-16,0-1 0 16,-3 0 21-16,-12 1-8 15,-1 4 50-15,-4 6-37 16,0 4-10-16,0 0-15 16,0 9-1-16,0 15-1 15,4 3-127-15,3 4-190 16</inkml:trace>
  <inkml:trace contextRef="#ctx0" brushRef="#br0" timeOffset="160845">13488 10152 116 0,'0'0'205'15,"0"0"-137"-15,0 0-23 16,0 0-29-16,0 0-16 16,0 0-9-16,0 0 0 15,-13 8 9-15,13 7 5 0,0-1 0 16,0 0 0-16,0-7-5 16,0-2-17-16,0-3 17 15,0-2 17-15,0 0 20 16,-2 0 136-16,-3-12-156 15,-2 0-3-15,3 0 7 16,-1 2 11-16,3 1 30 16,-4 6-55-16,-1 3-7 15,-7 0-25-15,-5 0-286 16</inkml:trace>
  <inkml:trace contextRef="#ctx0" brushRef="#br0" timeOffset="162560.59">1656 12615 253 0,'0'0'239'0,"0"0"-128"15,0 0-33-15,0 0 28 16,0 0 52-16,0 0-80 16,-3 0 4-16,28 0-43 15,10 0-13-15,10-5-9 16,7 2-17-16,-1 1-59 15,-2 2-14-15,-5 0-150 16,-11 0-91-16,-10 0-169 16</inkml:trace>
  <inkml:trace contextRef="#ctx0" brushRef="#br0" timeOffset="162731.49">1687 12749 201 0,'0'0'267'0,"0"0"-64"15,0 0-51-15,0 0 8 16,0 0-47-16,0 0-28 16,24-10-85-16,17-3-48 15,5 2-31-15,10 1 5 16,2-2-220-16,2-1-304 16</inkml:trace>
  <inkml:trace contextRef="#ctx0" brushRef="#br0" timeOffset="163314.63">2554 12316 224 0,'0'0'368'0,"0"0"-229"16,0 0 15-1,0 0-50-15,0 0-10 0,0 0-14 16,45-92-11-16,-41 89-24 16,1 0 10-16,-1 1-37 15,-4 2 15-15,0 0-33 16,0 5-3-16,0 26-22 16,0 17 6-16,-2 16 19 15,-16 8 19-15,-2 7-15 16,0-1 1-16,5-3-5 15,3-8-35-15,12-9-42 16,0-14-101-16,16-17-107 16,24-15-191-16</inkml:trace>
  <inkml:trace contextRef="#ctx0" brushRef="#br0" timeOffset="163864.51">3158 12457 575 0,'0'0'169'16,"0"0"-130"-16,0 0 54 15,0 0 26-15,0 0-10 16,0 0-17-16,-13-7-36 16,13 7-31-16,0 0 7 15,0 0-14-15,0 0 8 0,0 0-18 16,0 0-7-16,0 0 5 16,7 0-6-16,12 0-12 15,18-2 12-15,23-3 15 16,15-4-1-16,10 4-14 15,-2-2-4-15,-10 3-29 16,-17 2-47-16,-25 0-4 16,-16 0 45-16,-15 0 15 15,0 1-15-15,-15-2 24 16,-8 1 8-16,6-5-91 16,12-5-266-16</inkml:trace>
  <inkml:trace contextRef="#ctx0" brushRef="#br0" timeOffset="169705.34">4382 12122 23 0,'0'0'127'16,"0"0"-74"-16,0 0 1 15,0 0-20-15,0 0 53 16,0 0-37-16,0 0-17 0,7-5 43 16,-7 2-6-16,2-1 12 15,0-1-1-15,-2 4-57 16,0-3 41-16,0 0-7 15,0 0-41-15,0-1 31 16,0 1-29-16,0-1-3 16,0 0 14-16,0 1-24 15,0 3 30-15,0 1-4 16,0 0-13-16,0 0 28 16,0 0-27-16,0 0 2 0,0 0-7 15,0 0-14-15,0 0-2 16,0 0-7-16,0 0-9 15,7 3 17-15,-1 27-12 16,6 12 12-16,-3 13 0 16,-3 5 1-16,-4 4-4 15,-2 0 3-15,0-2 0 16,0-6 14-16,-4-5-13 16,-5-13-1-16,0-9 7 15,2-9 0-15,3-11-4 16,4-3-3-16,0-6 2 15,0 0 18-15,0 0-20 16,0 0-9-16,0-2-37 16,0-20-76-16,0-12-200 15,9-3-264-15</inkml:trace>
  <inkml:trace contextRef="#ctx0" brushRef="#br0" timeOffset="170020.71">4377 12143 389 0,'0'0'281'0,"0"0"-191"16,0 0 29-16,0 0-22 15,0 0-3-15,0 0 23 16,-22-116-116-16,42 100 10 16,5 2-22-16,0 5 14 15,4 0-3-15,2 9 0 0,-2 0 0 16,2 0-11-16,-9 12 5 15,-8 8-5-15,-10 4 11 16,-4 2-42-16,0 2 34 16,-13-2 8-16,-16 0 0 15,-2-4 21-15,0-3-20 16,1-5-1-16,14-4 2 16,6-7-2-16,7-3-29 15,3 0-31-15,24-1-60 16,28-21-88-16</inkml:trace>
  <inkml:trace contextRef="#ctx0" brushRef="#br0" timeOffset="170462.82">5349 11877 56 0,'0'0'221'0,"0"0"-31"16,0 0-24-16,0 0-51 16,0 0 45-16,0 0-47 0,14-22-51 15,-14 22 7-15,0 0-29 16,0 0-19-16,0 0-13 15,0 0-8-15,0 0 0 16,0 0 22-16,-9 0-13 16,-2 0-6-16,-10 5 4 15,-2 14-2-15,-6 7 0 16,-3 10-1-16,1 12-4 16,-1 9 0-16,6 7 4 15,4 3 21-15,8 3-25 16,14-5 1-16,0-3-4 15,24-4 17-15,28-7-14 16,13-9 1-16,13-15 4 16,11-15-10-16,5-12-44 15,1-3-201-15,3-36-263 0</inkml:trace>
  <inkml:trace contextRef="#ctx0" brushRef="#br0" timeOffset="171410.66">5911 11962 336 0,'0'0'185'15,"0"0"-47"-15,0 0-20 16,0 0 19-16,0 0-27 16,0 0 2-16,-38-25-51 15,38 25-19-15,0 0-19 16,9 0-23-16,16 0 0 16,11-2 14-16,8-3-2 0,7 2 2 15,3-3-14 1,-1 3-2-16,-4-6-2 0,-9 1-39 15,-3 2 19-15,-18-2 2 16,-7 6 19-16,-8 2-11 16,-4 0 14-16,0 0-24 15,0 0 22-15,0 0-19 16,-18 20 8-16,-11 8 10 16,-5 10 6-16,-3 4-2 15,-3 4 8-15,1 3-9 16,4-3 0-16,2-4 7 15,3-6-7-15,1-4 11 16,5-6-3-16,2-4 17 0,2-6-25 16,2-4 17-1,7-6 4-15,2-1-19 0,4-5 19 16,5 0 0-16,0 0 2 16,0 0 32-16,0-7-31 15,0-9-24-15,0 0-2 16,0 2-2-16,7 2 4 15,2 2 0-15,0 1 1 16,0 6-3-16,2 1-6 16,2 0 4-16,5 2-6 15,3 0 19-15,5 0-9 16,0 19 0-16,5 0 0 16,8 1 7-16,-3-1-7 15,3-5-4-15,1-2-6 0,-1-7-71 16,5-5-73-1,-1 0-151-15</inkml:trace>
  <inkml:trace contextRef="#ctx0" brushRef="#br0" timeOffset="172044.58">6925 11775 207 0,'0'0'132'16,"0"0"-70"-16,0 0 13 0,0 0 36 15,0 0-50-15,0 0-8 16,36-12 13-16,-36 12-44 16,0 0-14-16,0 0-8 15,-4 13 0-15,-14 13 85 16,-2 11-14-16,-5 1-31 16,-6 6 20-16,-7 0-33 15,-5 2 10-15,-5 0 12 16,3-2-12-16,7-9 7 15,13-9-27-15,13-11-1 16,9-8 22-16,3-4-36 16,0-1 12-16,5 3 11 15,24 1-18-15,13 2 51 0,11 0-44 16,8 2-8-16,-1-1 2 16,-6 3-8-16,-10 1 0 15,-9 0-62-15,-8-2-32 16,-7 1-34-16,-7-3-57 15,-1-2-75-15,-5-3-310 16</inkml:trace>
  <inkml:trace contextRef="#ctx0" brushRef="#br0" timeOffset="172843.35">7485 11889 172 0,'0'0'204'0,"0"0"-144"15,0 0-35-15,0 0-12 16,0 0 10-16,0 0 19 15,0-2-6-15,-5 2 29 16,3 0-2-16,0 0 3 16,-3-4 42-16,5 0-7 15,0-3-34-15,0-2-3 16,0-5-49-16,0-2-6 16,3-3 3-16,11 3 7 0,1 3-19 15,5 1-34-15,-3 6 2 16,2 2 21-16,1 4 1 15,-5 0 6-15,3 0-8 16,-3 0 18-16,-3 17-12 16,-3 5 6-16,-3 9-11 15,-4 1 8-15,-2 4 0 16,0 2 3-16,0 2-8 16,-21-2 14-16,-6 0-6 15,-6-1 6-15,-6-3-4 16,1-6 34-16,5-5-33 15,8-9 12-15,5-4 8 16,9-3-21-16,7-6 41 0,2-1 11 16,2 0-14-1,0 0 34-15,0-5-30 0,4-15-26 16,14-4-18-16,2 0-2 16,0 2 2-16,5 5 0 15,-6 7 4-15,4 6-23 16,1 4 23-16,1 0-4 15,2 27 0-15,-5 3-6 16,2 3-15-16,-5-5-22 16,-2-3-75-16,-3-9-23 15,-1-6-93-15,-2-10-184 16</inkml:trace>
  <inkml:trace contextRef="#ctx0" brushRef="#br0" timeOffset="173046.29">7886 11959 556 0,'0'0'308'0,"0"0"-166"15,0 0 2-15,0 0-18 16,0 0-91-16,0 0-21 16,9-38-14-16,-9 38 0 15,0 0-11-15,2 0-59 16,0 0-105-16,8 0-74 15,1 0-30-15,4 0-128 16</inkml:trace>
  <inkml:trace contextRef="#ctx0" brushRef="#br0" timeOffset="173716.69">8196 11730 184 0,'0'0'48'0,"0"0"-17"16,0 0 32-16,0 0-41 15,0 0 70-15,0 0-24 16,27-50 57-16,-21 34-5 16,-3 2 15-16,-1 2-25 0,2 2-26 15,-4 3-26-15,0 1 28 16,0 5-42-16,0 1 2 15,0 0-29-15,0 0-12 16,0 0-1-16,0 0-4 16,0 1-26-16,0 20 24 15,-2 3 0-15,-9 5 2 16,0-1 0-16,2 2 4 16,2-4 11-16,1 2-15 15,4-4 0-15,-1-2 8 16,3-4-1-16,0-6-7 15,0-4 0-15,5 0 0 16,15-6 0-16,6 0 0 16,5-2-25-16,0 0-10 15,-2 0-66-15,-2 0 4 0,-8 0 11 16,-9 0 22-16,-3-4 62 16,-4 2 1-16,-3 0 1 15,0-4 30-15,0 0-12 16,0 1 13-16,0-7-12 15,0 1-6-15,0-4 41 16,0 0-24-16,0-3-20 16,-3 2 29-16,3 2-15 15,-5 4 0-15,5 3 18 16,0 6-23-16,-2 1 25 16,2 0-35-16,0 0-9 15,0 0-2-15,0 20-26 0,0 19 28 16,-4 14 4-16,-2 7 1 15,3-2 0-15,-1-4-5 16,2-4 0-16,0-11-4 16,2-7-11-16,0-13-177 15,0-12-8-15,0-7-258 16</inkml:trace>
  <inkml:trace contextRef="#ctx0" brushRef="#br0" timeOffset="174220.52">8718 11673 562 0,'0'0'288'16,"0"0"-156"-16,0 0-83 15,0 0 26-15,0 0 3 16,0 0-49-16,18-35 8 15,-18 35-21-15,0 0-13 16,0 0 45-16,0 0-39 16,0 0-1-16,0 0-8 15,0 2-19-15,-10 17 19 16,-5 11 9-16,-5 6-6 16,0 12 12-16,0 5-10 0,7 4 1 15,3-1-6-15,10-2 2 16,0-8-4-16,5-10 2 15,17-10 0-15,9-8-2 16,5-11 17-16,-3-7-14 16,2 0-1-16,-12-9 1 15,-5-12-4-15,-5-4 3 16,-10 0 0-16,-3 2-8 16,0 8 17-16,-11 3-9 15,-12 9 22-15,-4 3-16 16,-4 4-9-16,-2 18 3 15,2 2 0-15,6 1 2 16,10-6-2-16,8-6-7 0,7-3-8 16,0-5-117-1,7-5-9-15,18 0-70 0,4-7-187 16</inkml:trace>
  <inkml:trace contextRef="#ctx0" brushRef="#br0" timeOffset="174543.01">8969 11360 576 0,'0'0'244'15,"0"0"-74"-15,0 0 24 0,0 0-80 16,0 0-84-16,0 0 10 15,81-39-32 1,-38 39 2-16,1 39-10 0,-2 23 3 16,-1 20-3-16,-10 15 0 15,-16 10 4-15,-15-3-13 16,-7 2 9-16,-40-2 0 16,-17-4-5-16,-10-14 4 15,3-15 1-15,6-20 13 16,19-18-13-16,17-18-89 15,18-15-150-15,11-7-264 16</inkml:trace>
  <inkml:trace contextRef="#ctx0" brushRef="#br0" timeOffset="175519.35">9658 11630 326 0,'0'0'199'16,"0"0"-80"-16,0 0 4 16,0 0-20-16,0 0-67 15,0 0 27-15,0-15-37 0,0 15-20 16,0-1 57-16,0 1-26 15,0 0 1-15,0-1 10 16,0 1-45-16,0 0 12 16,0 0-15-16,0 0 6 15,0 0-11-15,0 0 5 16,0 0-18-16,0 0 18 16,-2 0-12-16,0 0 12 15,0 0 4-15,0 0-2 16,-1 0 9-16,3 0-10 15,0 0-1-15,0 0 0 16,0 0 9-16,0 0-13 16,0 0 4-16,0 0 0 0,0 0 4 15,0 0-4-15,0 0 0 16,0 0-1-16,0 0 10 16,0 0-9-16,0 0 0 15,0 0 3-15,0 0 3 16,0 0-5-16,0 0-1 15,0 0 0-15,0 0 9 16,0 0-9-16,0 0 0 16,0 0 4-16,0 0 4 15,0 0-6-15,0 0-2 16,0 0 0-16,0 0 11 16,0 0-11-16,0 0 0 15,0 0-97-15,0 1-63 16,0 7-397-16</inkml:trace>
  <inkml:trace contextRef="#ctx0" brushRef="#br0" timeOffset="182831.48">24440 1456 95 0,'0'0'74'16,"0"0"-24"-16,0 0 23 0,0 0 1 15,0 0 19 1,0 0 1-16,0 0-35 0,-13-40-14 15,13 33 21-15,0 1-26 16,-2 3 10-16,2-2-12 16,0 3-10-16,0 2 9 15,0-2-6-15,0 2-17 16,0 0 11-16,0 0-15 16,0 0 0-16,0 0 7 15,0 0-16-15,0 0 8 16,0 0-3-16,0 0-4 15,0 0 4-15,0 0-6 16,0 0-11-16,0 0 8 0,0 9-9 16,0 5 12-1,0 3 5-15,0 1-4 16,0 0 8-16,0 3-7 0,0 0-2 16,0 2 10-16,0 0-7 15,0 0 1-15,0 0-4 16,0 0 3-16,0-1 0 15,0 0-1-15,0 2-2 16,0-4 19-16,0 4-18 16,0-2 5-16,0 4-3 15,2 0 3-15,0 2-4 16,0 1-2-16,-2-3 2 16,2-2 8-16,1 0-7 15,-1-2 2-15,0-2 3 0,2-4-8 16,0-2 10-16,-1 0-5 15,0 0 0-15,-1 0 5 16,0 0-7-16,0 2-2 16,-2 3-1-16,2 0 5 15,-2 1-8-15,0 1 6 16,0-1-1-16,3-1 5 16,-1 4-1-16,2-2-2 15,0 2-1-15,1 0 1 16,0 1 9-16,-1-1-9 15,1 0-4-15,-1 0 14 16,-2 0-13-16,0 0 2 16,0 1-3-16,-2 1 6 0,3-2-2 15,-3 1-4 1,0 0 0-16,0-2 12 0,0 3-8 16,2-2-3-16,3 3-1 15,-1 1 5-15,3 3-7 16,-1-2 6-16,-1 0-4 15,-1-2 16-15,1 0-15 16,2 3-1-16,-1-3 4 16,1 1-3-16,-1-1 8 15,-1 1-9-15,2 0 0 16,-3 0 10-16,0-1-7 16,1 1-1-16,-3-1-1 0,0 1 6 15,-2-1-9 1,2-1 2-16,-2 4 0 0,0 0 4 15,3-2-4-15,0 2 0 16,-1 0 3-16,2 0 2 16,-2 3-3-16,2 0-2 15,3 3 1-15,-3-2 9 16,-2-1-2-16,4-4-8 16,-6 0 8-16,0 1-6 15,0 0 2-15,0 1-1 16,0 1-1-16,0-2 7 15,0-1-8-15,0-1-1 0,0-3 5 16,2 3 3 0,0-7-6-16,2 5-2 15,-2-1 0-15,-2 2 2 0,3 4 1 16,-3 4-3-16,0 2 2 16,2 2 5-16,-2 0-12 15,4-1 6-15,0-4-1 16,4-2 6-16,-2-3-6 15,-1-2 0-15,1 0 2 16,2 1 7-16,-4-2-9 16,-2 3 0-16,0-4 0 15,-2 1 4-15,2 1-4 16,1 1 0-16,-3 1 2 0,4 2 5 16,-2 5-6-1,2-1-1-15,6 0 0 0,-4 0 13 16,3-4-13-16,-2-2 0 15,-3-3 6-15,-1-2-4 16,-1-2 2-16,0 0-4 16,-2 2 0-16,0 0 6 15,0-1-6-15,0 0 0 16,2-3 4-16,1-3 1 16,1 0-5-16,-4-7 0 15,0 4 4-15,2-5-3 16,-2-4-1-16,0 0 0 15,0-4 3-15,0 0 3 16,2 0-12-16,0 0 2 0,3-14-54 16,-3-17-144-1,-2-11-263-15</inkml:trace>
  <inkml:trace contextRef="#ctx0" brushRef="#br0" timeOffset="186025.57">20768 5119 11 0,'0'0'5'0,"0"0"-5"16,0 0 13-16,0 0 1 0,0 0-3 15,0 0 23-15,-56 0-4 16,52 0-4-16,0 0 6 15,2 0-14-15,0 0 13 16,2 0 8-16,0 0 5 16,0 0 30-16,0 0-4 15,0 0 5-15,0 0 4 16,0 0-26-16,0 0 4 0,0 0-25 16,0 0-8-1,0 0 17-15,0 0-34 0,0 0 7 16,0 0-14-16,0 0 0 15,-3 0 0-15,1 0 0 16,0 0 0-16,-8 0 2 16,2 0 4-16,-3 0-3 15,5 0-3-15,-6 0 8 16,1 0 12-16,-9 0-16 16,-5 0-1-16,-4 0 4 15,-2 0-4-15,2 0-3 16,5 5 0-16,1-4-2 15,9 3 1-15,6-2 1 16,4-2 0-16,1 0 10 16,3 0-6-16,0 0 19 0,0 0 18 15,0 0-20-15,0 0 27 16,0 0 7-16,0 0-22 16,0 0 28-16,0 0-34 15,0 0-2-15,0 0-10 16,0 0-9-16,0 0 5 15,0 0-11-15,0 0 3 16,0 0-1-16,7 0 8 16,4 0-10-16,7 0 3 15,2 0 13-15,5-6-20 16,-1 2 4-16,5 0 0 16,0-2 5-16,2 2-5 15,2 1 0-15,1-4-8 16,0 2 18-16,-1 2-10 0,-2 1 0 15,-4 0 1-15,-3 2-2 16,-4 0 8-16,-1 0-7 16,-2 0 0-16,-1 0 4 15,-1 0-7-15,6 0 3 16,1 0 0-16,5 0 5 16,-1 0-3-16,1 0-2 15,4 0 0-15,-2 0 5 16,0 0-5-16,0 0 0 15,-2 0 0-15,-2 0-1 0,1-4 3 16,1 2-2 0,2 1 0-16,2-2 5 15,1-1-7-15,5 2 2 0,7-1 0 16,6-2 0 0,-1 1 0-16,0 0 0 0,-4 0-1 15,-8 4 1-15,-3 0 0 16,-7 0 0-16,0 0 1 15,-3 0 3-15,5 0-4 16,-1 0 0-16,7 0-3 16,-4 0 11-16,2 0-11 15,3 0 3-15,1 0 0 16,8 0-1-16,2 0 1 16,0 0 0-16,1 4-5 15,2 0 14-15,-6 0-9 0,1 2 0 16,-7-2 2-16,-1-2-10 15,0 0 8-15,0 1 0 16,1-2-1-16,2 3 7 16,-1 0-12-16,0 1 5 15,3 4 1-15,-1-6-1 16,-3 4 2-16,-1-1-1 16,-3 1 0-16,-1-2 9 15,-2 2-12-15,0-2 3 16,1 1 0-16,2-3 0 15,-1 2 0-15,3-3 0 16,-1 3-2-16,1-4 12 16,1 2-15-16,2-2 5 0,-1-1 0 15,2 0-2-15,-3 3 2 16,2-3 0-16,1 1 1 16,5 1 3-16,1-2-4 15,6 0 0-15,0 2 1 16,2-2-2-16,0 4 1 15,-3-1 0-15,-4-1-5 16,-2-1 16-16,-3 1-11 16,-2 0 0-16,0-2 1 15,-2 0-4-15,2 2 3 16,-2-2 0-16,0 0-3 16,0 0 10-16,2 0-7 15,-4 0 0-15,-1 0 1 16,-1 0-14-16,-3 0 13 0,2 3 0 15,-1 1-1-15,-1 1 10 16,0 0-9-16,4 0 0 16,1-1 1-16,0 0-4 15,0 0 3-15,-1 0 0 16,-1 0-2-16,-3 1 9 16,-2-1-7-16,-2-3 0 15,0 3 1-15,-3-2-5 16,2 3 4-16,3-3 0 15,2-2 2-15,6 1-1 16,1-1-1-16,1 0 0 16,-1 0 4-16,1 0-8 15,-4 0 4-15,-4 0 0 0,-2 0-3 16,-4 0 8-16,-1 0-5 16,3 0 0-16,2 0 2 15,4 0-4-15,6-1 2 16,0-3 0-16,6-1 0 15,0 3 5-15,1-1-5 16,1-1 0-16,0-1 1 16,0 1-5-16,2 0 4 15,-3 3 0-15,6-3 2 16,4 0 1-16,2-1-3 16,2 3 0-16,3 1-3 15,-3-4-1-15,2 1 4 0,0 3 0 16,1-1-7-16,1-3 17 15,3 5-10-15,0-4 0 16,3 2-2-16,0 1-7 16,11-1 12-16,1-1-3 15,7 1 5-15,5 2-1 16,2 0-4-16,-2 0 0 16,-5 0 3-16,-5-2-8 15,-8 2 5-15,-5-2 0 16,1-1 3-16,4 3 1 15,0-3-4-15,-1 3 0 16,4-1-5-16,-4-3 3 16,3-1 2-16,2 1 0 0,5 1-5 15,0 0 13-15,-2 1-8 16,-2 2 0-16,-7-2 0 16,-3 2-5-16,-4-4 5 15,-2 1 0-15,2-4 0 16,0 2 8-16,4-2-8 15,-1 1 0-15,1 2 2 16,-2-2-3-16,-3 2 1 16,4 2 0-16,-3-1-2 15,-9 0 6-15,-10 1-4 16,-11 0 0-16,-18 0 4 16,-10 2-11-16,-9-2-1 15,0 2-74-15,-36 0-99 16,-35 0-112-16,-34 0-124 0</inkml:trace>
  <inkml:trace contextRef="#ctx0" brushRef="#br0" timeOffset="187509.25">24776 4930 11 0,'0'0'58'0,"0"0"22"16,0 0-23-16,0 0 3 15,0 0 7-15,0 0-12 16,0 0 12-16,0-5-23 0,0 3-1 15,0-3 21-15,0 3-18 16,0 0 3-16,0-1 2 16,0 1-42-16,-2-3 15 15,2 4-8-15,0-2-15 16,-2 2 21-16,2-3-18 16,-2 1 2-16,2 2 6 15,0-1-11-15,0 2 35 16,0 0 2-16,0 0-12 15,0 0 4-15,0 0-23 16,0 0-5-16,0 0-2 0,0 6-10 16,0 15 10-16,4 16 6 15,5 3 1-15,0 4-5 16,0 0-2-16,-2-6 0 16,-1-7 6-16,-1-6 0 15,-3-6-6-15,-2-7 0 16,0-7 4-16,0-3-5 15,0 1 4-15,0-3-1 16,0 0 17-16,0 1-19 16,0-1 11-16,3 3-11 15,-3-2 4-15,2-1 1 16,0 3-2-16,-2-2-2 0,0-1 6 16,0 3 1-1,0-3-7-15,0 0-1 0,0 0 8 16,0 0-6-16,0 0 1 15,0 0-2-15,2 0 10 16,-2 0-3-16,0 0-3 16,0 0-5-16,0 0 5 15,0 0-1-15,0 0 1 16,0 0 2-16,0 0 26 16,0 0-32-16,0 0 8 15,0 1-5-15,0-1 8 16,0 0-9-16,0 0 2 15,0 0 9-15,0 0 23 16,0 0-16-16,0 0 11 0,0 2 0 16,0-2-24-16,0 2 12 15,0-2-20 1,0 0 1-16,0 0 7 0,0 2-7 16,0-2-1-16,0 3 0 15,0-1 5-15,0-2-5 16,0 0 0-16,0 2 0 15,0-2 25-15,0 0-23 16,0 0 4-16,0 0 10 16,0 0-14-16,0 0 8 15,0 0-9-15,0 0 1 16,0 0 8-16,0 0-10 16,0 0 0-16,0 1-2 15,0-1-118-15,-11 0-396 16</inkml:trace>
  <inkml:trace contextRef="#ctx0" brushRef="#br0" timeOffset="189217.67">24884 5432 1 0,'4'-6'133'16,"-2"1"-41"-16,0 2-27 15,1 1 15-15,-1-2-1 16,-2 4-32-16,0 0 4 16,0 0-4-16,0 0-35 0,0 0 9 15,0 0 4 1,0 0-4-16,0 0 19 0,0 0-23 15,0 0 8-15,0 0 13 16,0 0-11-16,0 0 0 16,-11 0-20-16,-3 4-4 15,-1 6 11-15,-3 2-14 16,3 0 0-16,-1 2-1 16,-2 1 10-16,0 2-9 15,0 1 0-15,1 2 0 16,0 3 3-16,0 1 3 15,3 1-6-15,4 3 13 16,3 1-10-16,5 3 13 0,2-3-12 16,0 0 2-1,0-5-6-15,9-5 6 0,7-6-6 16,1-5 30-16,1-4-1 16,4-4 1-16,2 0-4 15,1 0-9-15,2-8 4 16,-4-6-17-16,0-1-4 15,-2-2 2-15,-3-1 10 16,-3-2-10-16,-1 0-2 16,-3-2 1-16,-3 3-3 15,-3 1 4-15,-5 0-2 16,0 4 0-16,0-1 4 16,0 0 3-16,0 0 2 15,-11-4-4-15,-2 2 13 0,-3-2-18 16,1 0 0-16,-4 2 4 15,1 2 6-15,1 4-14 16,-3 5 4-16,2 6-9 16,0 0-42-16,2 10-143 15,7 14-14-15,7 0-283 16</inkml:trace>
  <inkml:trace contextRef="#ctx0" brushRef="#br0" timeOffset="193997.3">29500 5304 9 0,'0'0'77'0,"0"0"23"16,0 0-9-16,0 0 1 16,0 0-40-16,0 0-33 15,11-15-6-15,-11 15-13 16,0 0-25-16,0 0 10 15,0 0-22-15,0 0-13 16,0 0 15-16,0 0 35 16,0 0 21-16,0 0-21 15,0 0-1-15,0 0-23 16,0 0-71-16,0 0 7 16,0 0 51-16,0 0-30 0</inkml:trace>
  <inkml:trace contextRef="#ctx0" brushRef="#br0" timeOffset="204416.42">26054 2759 289 0,'0'0'118'0,"0"0"-75"15,0 0 59-15,0 0-33 16,0 0-50-16,0 0-19 16,0 0-6-16,0 0-15 15,0 0 16-15,2 0-29 16,0 0-55-16,1 0-92 15,-3 0-30-15</inkml:trace>
  <inkml:trace contextRef="#ctx0" brushRef="#br0" timeOffset="204616.31">26054 2759 111 0,'33'12'81'16,"-33"-12"29"-16,0 0 4 0,0 0 2 15,0 0-28 1,0 0-51-16,7 0-25 0,-7 0-9 16,0 0-3-16,0 0-22 15,0 8-102-15,0 6 0 16,0 2 23-16,0 5-76 16,-2 0 59-16</inkml:trace>
  <inkml:trace contextRef="#ctx0" brushRef="#br0" timeOffset="204769.65">26103 3052 92 0,'0'0'70'0,"0"0"-34"16,0 0-29-16,0 0 4 16,0 0-7-16,0 0-1 15,6 64-6-15,-3-53-73 16</inkml:trace>
  <inkml:trace contextRef="#ctx0" brushRef="#br0" timeOffset="204929.1">26151 3284 49 0,'0'0'92'0,"0"0"-29"0,0 0-41 16,0 0-6-16,0 0-11 15,0 0-1-15,0 80-4 16,0-62-114-16</inkml:trace>
  <inkml:trace contextRef="#ctx0" brushRef="#br0" timeOffset="205261.14">26157 3944 41 0,'0'0'29'16,"0"0"-20"-16,0 0-9 15,0 0-4-15,0 0-71 16</inkml:trace>
  <inkml:trace contextRef="#ctx0" brushRef="#br0" timeOffset="205437.67">26199 4249 34 0,'0'0'46'0,"0"0"17"16,0 0-43-16,0 0-4 15,0 0-11-15,0 0-5 0,0 67-58 16,0-53-68-16</inkml:trace>
  <inkml:trace contextRef="#ctx0" brushRef="#br0" timeOffset="205604.65">26199 4520 38 0,'0'0'88'0,"0"0"-42"16,0 0-21-16,0 0 6 16,0 0-16-16,0 0-14 15,0 70-1-15,0-60-8 16,2 3-129-16</inkml:trace>
  <inkml:trace contextRef="#ctx0" brushRef="#br0" timeOffset="205738.82">26257 4764 12 0,'0'0'75'0,"0"0"13"15,0 0-58-15,0 0-22 16,0 0-8-16,0 0-18 16,6 86-90-16</inkml:trace>
  <inkml:trace contextRef="#ctx0" brushRef="#br0" timeOffset="205907.36">26332 5059 13 0,'0'0'97'16,"0"0"-35"-16,0 0 16 16,0 0-45-16,0 0-17 15,0 0-4-15,0 111-12 16,0-96-25-16,0-2-118 15</inkml:trace>
  <inkml:trace contextRef="#ctx0" brushRef="#br0" timeOffset="206549.37">26348 5560 12 0,'0'0'86'0,"0"0"20"16,0 0-18-1,0 0 11-15,0 0 31 0,0 0-64 16,0-38-8-16,0 32 22 15,0 1-25-15,0-2 13 16,0 5-1-16,0 0-10 16,0 2 14-16,0 0-46 15,0 0-8-15,0 0-16 16,0 0-1-16,0 4 0 16,0 17 6-16,0 11 12 15,0 2 4-15,2 2-15 16,0 0 0-16,-2-2-7 15,0-7-32-15,0-4-84 16,-4-9-293-16</inkml:trace>
  <inkml:trace contextRef="#ctx0" brushRef="#br0" timeOffset="207615.45">22922 3342 207 0,'0'0'98'16,"0"0"-54"-16,0 0-4 15,0 0-35-15,0 0 14 16,0 0-19-16,-21-23 0 16,21 23 6-16,0 0-5 0,0 0-2 15,0 0-3-15,0 0-2 16,0 0 6-16,0 0 3 15,0 0 33 1,0 0 23-16,0 0-58 0,0 0-1 16,0 7-4-16,0 14 4 15,-4 4 3-15,2 8-3 16,-2 3-80-16,-1 4-67 16,3 0-52-16</inkml:trace>
  <inkml:trace contextRef="#ctx0" brushRef="#br0" timeOffset="207782.38">22947 3771 25 0,'0'0'44'0,"0"0"-26"16,0 0-5-16,0 0 5 15,0 0-17-15,0 0 0 16,0 60-1-16,0-48-53 15</inkml:trace>
  <inkml:trace contextRef="#ctx0" brushRef="#br0" timeOffset="207976.6">22991 4030 105 0,'0'0'126'0,"0"0"-8"15,0 0-53-15,0 0-10 16,0 0-22-16,0 0-31 16,0 65 13-16,0-55-15 15,0-1-27-15,0 4-122 16,0 1-52-16</inkml:trace>
  <inkml:trace contextRef="#ctx0" brushRef="#br0" timeOffset="208125.19">22996 4311 6 0,'0'0'74'0,"0"0"-42"15,0 0-24-15,0 0 4 0,0 0-9 16,0 0-3-16,17 94-5 16,-10-82-57-16,0-2 1 15</inkml:trace>
  <inkml:trace contextRef="#ctx0" brushRef="#br0" timeOffset="208261.6">23036 4528 28 0,'0'0'21'16,"0"0"-14"-16,0 0-1 16,0 0-6-16,0 0-9 0,0 0-19 15,0 80 3-15</inkml:trace>
  <inkml:trace contextRef="#ctx0" brushRef="#br0" timeOffset="208449.49">23058 4798 85 0,'0'0'75'15,"0"0"-12"-15,0 0 12 16,0 0-53-16,0 0-17 15,0 0 6-15,5 88-11 16,-5-74-37-16,0-1-37 0,0 1-16 16,0 0-11-16</inkml:trace>
  <inkml:trace contextRef="#ctx0" brushRef="#br0" timeOffset="208667.37">23071 5155 25 0,'0'0'47'16,"0"0"-7"-16,0 0-2 16,0 0-1-16,0 0-33 15,0 0 0-15,13 85 0 16,-8-71-2-16,-5-1 3 16,0-1 18-16,0-2 5 15,0 1-2-15,0-4-7 0,0 0-14 16,0-1-5-16,0-4-49 15,0 0-152-15</inkml:trace>
  <inkml:trace contextRef="#ctx0" brushRef="#br0" timeOffset="209192.07">22870 5657 157 0,'0'0'284'16,"0"0"-146"-16,0 0-32 15,0 0 5-15,0 0-53 16,0 0-32-16,35 0-19 15,-16 0-7-15,6 0-49 0,-1 0-56 16,3 0-162 0,0 0-171-16</inkml:trace>
  <inkml:trace contextRef="#ctx0" brushRef="#br0" timeOffset="209488.64">23283 5537 217 0,'0'0'267'0,"0"0"-148"15,0 0-28-15,0 0-10 16,0 0 2-16,0 0-22 16,29-58-3-16,-27 53 16 15,-2 3-8-15,2 0 2 0,-2-1-24 16,3 3-27-16,-3 0-3 15,2 0-14-15,2 0-2 16,3 17-5-16,0 12 10 16,-1 6-6-16,-3 5-35 15,-1 3-44-15,-2-3 4 16,4-7-65-16,0-8-81 16,2-11-255-16</inkml:trace>
  <inkml:trace contextRef="#ctx0" brushRef="#br0" timeOffset="210625.94">27762 3967 31 0,'0'0'97'0,"0"0"-74"15,0 0-10-15,0 0 7 16,0 0-20-16,0 0-16 16,0-9-52-16,0 7-3 15</inkml:trace>
  <inkml:trace contextRef="#ctx0" brushRef="#br0" timeOffset="210757.64">27762 3967 13 0,'4'-14'88'0,"-4"14"5"0,0 0-15 15,0 0-11-15,0 0-55 16,0 0 3-16,31 79-9 16,-26-54-6-16,-3 1-35 15,0-3-133-15</inkml:trace>
  <inkml:trace contextRef="#ctx0" brushRef="#br0" timeOffset="210926.54">27879 4349 24 0,'0'0'62'15,"0"0"15"-15,0 0-29 0,0 0-31 16,0 0-16-16,0 0-1 15,23 60-31-15,-21-52-68 16</inkml:trace>
  <inkml:trace contextRef="#ctx0" brushRef="#br0" timeOffset="211118.43">27918 4624 116 0,'0'0'120'0,"0"0"-20"16,0 0-16-16,0 0-26 0,0 0-37 16,0 0-7-1,0 98-13-15,2-86-1 0,0 0-27 16,-2-4-83-16,2 2-42 16,0 1 1-16</inkml:trace>
  <inkml:trace contextRef="#ctx0" brushRef="#br0" timeOffset="211288.33">27974 4999 6 0,'0'0'81'16,"0"0"-9"-16,0 0 1 0,0 0-32 16,0 0-34-1,0 0 1-15,15 79-8 16,-15-70-24-16,0 1-53 0,0 0-75 15</inkml:trace>
  <inkml:trace contextRef="#ctx0" brushRef="#br0" timeOffset="211418.25">28026 5247 104 0,'0'0'145'0,"0"0"3"15,0 0-59-15,0 0-40 16,0 0-26-16,0 0-23 15,0 63-70-15,0-61-270 16</inkml:trace>
  <inkml:trace contextRef="#ctx0" brushRef="#br0" timeOffset="212830.64">28036 5569 87 0,'0'0'67'0,"0"0"-12"16,0 0 4-16,0 0-20 15,0 0-19-15,0 0-3 16,0 0-17-16,0 0 0 16,0 0-13-16,0 0-23 0,0 0-9 15,0 0 6 1,0 0 39-16,2 0 2 0,-2 0-2 15,0 0 28-15,0 0-1 16,0 0-26-16,0 0-2 16,0 0-18-16,0 0-107 15</inkml:trace>
  <inkml:trace contextRef="#ctx0" brushRef="#br0" timeOffset="214673.1">28040 5496 101 0,'0'0'74'16,"0"0"7"-16,0 0-4 0,0 0-17 16,0 0-27-16,0 0-3 15,0 10 5 1,0-10-19-16,0 2 24 0,0 1 16 15,-2-3-16-15,-5 2 21 16,-2-1-26-16,-2-1-3 16,0 0 4-16,0 0-34 15,2 0 23-15,3 0-6 16,-2 0-19-16,6 0 32 16,2 0-24-16,0 0 10 15,0-3-15-15,0-6 1 16,0 1-8-16,10-2 4 15,5 2-13-15,3 2 5 0,4 3-8 16,-2 3 16-16,-2 0-6 16,-1 0 6-16,-5 0-4 15,-5 0-1-15,-3 12-15 16,-2 5 8-16,-2 3 12 16,0 2 0-16,0 0 7 15,-2 1 4-15,-12-3-11 16,1-1 21-16,-2-2-21 15,1-2 19-15,1-3-17 16,4-1 4-16,4-6 4 16,3-2 2-16,2-3-8 15,0 0 12-15,0 0 42 16,18 0 40-16,9 0-89 16,4-8 7-16,1-3-5 15,-3 4-9-15,0 1-4 0,0 2-63 16,-6 1-65-16,0 3-46 15,-5 0-214-15,-7 0 26 16</inkml:trace>
  <inkml:trace contextRef="#ctx0" brushRef="#br0" timeOffset="-213779.17">21370 4430 18 0,'0'0'155'0,"0"0"75"0,0 0 17 15,0 0-109-15,0 0-7 16,0 0-70-16,0 0-22 15,0 0-29-15,0 0-10 16,0 2-16-16,0 7-124 16,0 8 13-16,0 3-32 15,0 1-113-15,0 1 18 16</inkml:trace>
  <inkml:trace contextRef="#ctx0" brushRef="#br0" timeOffset="-213599.82">21395 4642 345 0,'0'0'203'0,"0"0"-92"16,0 0-26-16,0 0-40 16,0 0-8-16,0 0-36 15,0 14-1-15,0-4 0 16,0 4-12-16,0 4-62 16,0 1-77-16,0 0-36 15,0 1 50-15,0-1-12 16,0 2 32-16</inkml:trace>
  <inkml:trace contextRef="#ctx0" brushRef="#br0" timeOffset="-213456.91">21404 4863 39 0,'0'0'134'0,"0"0"-12"0,0 0-46 15,0 0 28-15,0 0-37 16,0 0-15-16,4 51-41 16,-8-35-8-16,-3-5-3 15,3 3-28-15,-2 0-100 16,2 2-29-16,4 2 32 15,0 2-21-15</inkml:trace>
  <inkml:trace contextRef="#ctx0" brushRef="#br0" timeOffset="-213345.97">21393 5125 72 0,'0'0'112'0,"0"0"-11"15,0 0-76-15,0 0-18 0,0 0-7 16,0 0-74-16</inkml:trace>
  <inkml:trace contextRef="#ctx0" brushRef="#br0" timeOffset="-212628.07">21237 5560 69 0,'0'0'75'0,"0"0"-53"16,0 0 10-16,0 0 1 15,0 0 10-15,0 0-19 16,-2-18-7-16,2 8 48 16,9 0-29-16,1 1-17 15,2 0-13-15,3 4 1 16,3-2-1-16,0 3-6 16,0 4-22-16,-3 0-8 15,-1 0 4-15,-3 0 13 16,-3 0 9-16,0 0-5 15,-6 12 9-15,0 2 14 0,-2 4 6 16,0 0 9-16,0 3-29 16,0-6 14-16,-8 5 6 15,-9-4-4-15,-1 1 26 16,3-3 22-16,-1-3-5 16,3 0 7-16,2-6-16 15,4-3 11-15,5 1 11 16,2-3-22-16,0 0 17 15,0 0-11-15,4 0 25 16,12 0-10-16,7 0-53 16,-4 0-3-16,4 0-15 15,-1-3-2-15,1 1-58 16,-2 0-34-16,2 1-80 16,2 1-85-16,-6 0-226 0</inkml:trace>
  <inkml:trace contextRef="#ctx0" brushRef="#br0" timeOffset="-210895.21">20755 5711 548 0,'0'0'188'16,"0"0"-146"-16,0 0-3 15,0 0 4-15,0 0-2 16,0 0 38-16,40 27-45 0,-11-27 7 16,7 0-41-16,7 0-47 15,-1-5-129-15,0-13-518 16</inkml:trace>
  <inkml:trace contextRef="#ctx0" brushRef="#br0" timeOffset="-205185.62">28528 4303 104 0,'0'0'128'16,"0"0"-18"-16,0 0-5 16,0 0-10-16,0 0-22 15,0 0-25-15,0 0-22 16,-2 0 28-16,2 0-5 0,0 0 1 16,0 0 16-16,0-2-32 15,0 2 6-15,0 0 9 16,0 0-23-16,0 0 11 15,0 0-14-15,0 0-11 16,0 0 7-16,0 0-19 16,0 8-24-16,0 20 20 15,5 12 8-15,8 10 3 16,0 6-7-16,7 7 1 16,0 1-3-16,1 4 5 15,-4 0-3-15,1 0 0 16,-5 0 13-16,-3-3-13 15,-4-5 0-15,-1-6 0 16,-3-11 18-16,-2-9-16 16,0-10 5-16,2-11 10 0,-2-6-11 15,2-4 5-15,0-3-2 16,-2 0-6-16,2 0 23 16,-2 0-25-16,0 0 8 15,0 0 21-15,0 0-29 16,0 0 12-16,0 0-13 15,0-19-85-15,0-11-35 16,0-14-102-16,0-2-108 16</inkml:trace>
  <inkml:trace contextRef="#ctx0" brushRef="#br0" timeOffset="-204579.8">28651 4432 32 0,'0'0'55'0,"0"0"40"16,0 0 11-16,0 0-44 15,0 0-23-15,0 0 25 16,-2-27 15-16,2 20 4 0,0-2-58 16,0-1 11-16,0 2 21 15,0 0-26-15,0 0 33 16,0 4-31-16,0 0 14 16,0-1-3-16,0 0-31 15,0 1 8-15,0 2 4 16,0 2-17-16,0 0 25 15,0 0-10-15,0 0-5 16,0 0 20-16,0 0-30 16,0 0-8-16,6 16-9 15,7 25-8-15,3 17 17 16,5 12 9-16,-4 6-6 16,1 0-4-16,-7-4 9 0,-7 2-8 15,-4-4 7-15,0 1-7 16,0 1 24-16,0-7-11 15,0-7-8-15,-6-7 9 16,2-12-8-16,4-12-1 16,0-6 0-16,0-11 1 15,0-6 1-15,0-2-5 16,0-2 0-16,0 0 26 16,0 0-26-16,0 0 10 15,0 0-12-15,0-15-57 16,0-10-44-16,-5-8-64 15,-4-4-56-15,-2-7-116 0</inkml:trace>
  <inkml:trace contextRef="#ctx0" brushRef="#br0" timeOffset="-200709.65">28599 4305 25 0,'0'0'78'16,"0"0"-14"-16,0 0 56 15,0 0-39-15,0 0 10 16,0 0-50-16,-8-12-8 16,8 12 3-16,0 0-29 15,0 0 19-15,0 0-8 16,0 0-2-16,0 0 14 16,0 0-26-16,0 0 17 15,0 0-1-15,0 3-15 16,6 4 49-16,17-3-32 15,4-2-13-15,2 0 13 16,-2 0-22-16,-12 2-11 0,-7-2 7 16,-6 2-25-16,-2 4-1 15,0 0 3-15,-12 4 27 16,-11 0 17-16,-4 2-15 16,3-3 10-16,4-1-6 15,4-5-1-15,5-1-1 16,9-4-4-16,2 0 0 15,0 0 23-15,0 0-23 16,15 0 67-16,10 0-58 16,4-4-6-16,0-4 6 15,-7 1-9-15,-9 2 3 16,-5 3-8-16,-8 2 2 0,0 0 3 16,0 0-6-16,0-2 6 15,0 2 12-15,-14 0-12 16,-11 0 3-16,-4 0-14 15,-2 2 11-15,0 8 0 16,4-1 0-16,7-2 1 16,9-5-1-16,9 1 0 15,2-3 0-15,0 0 0 16,0 0 19-16,18 0 24 16,9-12-30-16,4-2-4 15,-2-1-5-15,-8 5-4 16,-2 0-4-16,-5 6-15 15,-8-1-10-15,-4 5 25 0,-2 0 2 16,0 0-25 0,0 0 12-16,-12 0-34 0,-11 12 49 15,-4 2 1-15,-2 4-1 16,2-6 0-16,7-3 0 16,7-3 8-16,8-3-8 15,5-3 0-15,0 0 0 16,2 0 51-16,25-7-21 15,9-11-29-15,4 1-1 16,-3-3 0-16,-6 3-7 16,-6 3-17-16,-9 4 5 15,-9 6 14-15,-7 2 5 0,0 2 0 16,0 0-6 0,-7 0 3-16,-15 0 3 0,-9 10-1 15,-3 3 1 1,1-1 3-16,4-5-3 0,6 1 0 15,10-4 0-15,8-4 6 16,5 0-6-16,0 0 5 16,12 0 33-16,13-14-31 15,6-2-7-15,-8-2 0 16,-2 1-7-16,-5 5 8 16,-10 1-2-16,-3 5-2 15,-3 3 3-15,0 2 8 16,0 1-8-16,0 0 0 15,-9 0-3-15,-9 0-7 16,3 10 10-16,-4 1 0 0,9 1 1 16,-2-3-7-16,5-3 6 15,5-4 0-15,2 1 2 16,-2-3 6-16,2 0-8 16,0 0 6-16,0 0-6 15,0 0 21-15,0 0-13 16,0 0 16-16,0 0 18 15,0 0-35-15,0 0 5 16,0-5-1-16,0 3-11 16,0 2 22-16,0-2-17 15,0 2-5-15,0 0 21 16,0 0-20-16,0 0-2 0,0 0 0 16,0 0-12-16,0 0 9 15,0 0-3-15,0 0 7 16,0 0-12-16,0 12 16 15,0 6-4-15,0 10 0 16,0 7 0-16,0 6-5 16,0 10 5-16,0-1 0 15,0 4-5-15,11 0 15 16,3-6-10-16,-1-3 0 16,-5 0 6-16,4-2-3 15,-5 0 1-15,-5 6 11 16,-2 3 13-16,0 0-23 15,0 0 4-15,0-4 0 16,0-5-1-16,0-10-1 16,2-8-7-16,0-11 3 0,-2-7 7 15,2-4-5-15,-2-3-5 16,0 0 18-16,0 0-17 16,0 0 20-16,0-7-20 15,0-9-1-15,0-7-56 16,0-8-61-16,-4-6-53 15,-3-12-181-15</inkml:trace>
  <inkml:trace contextRef="#ctx0" brushRef="#br0" timeOffset="-200229.97">28591 4496 193 0,'0'0'107'15,"0"0"-101"-15,0 0 51 16,0 0 55-16,0 0-46 16,0 0 38-16,0 0-68 15,-23-48 28-15,21 46-5 16,-2-1-33-16,2-1 13 16,-3-1-10-16,1-2-10 15,1 1 24-15,1 2-31 16,2 3 21-16,0 1 12 15,0 0-27-15,0 0 18 16,0 0-16-16,0 0-16 0,0 0-4 16,0 0-9-16,0 11 8 15,0 13-2-15,0 8 6 16,0 6 10-16,5 7-12 16,-3 7 0-1,0 4 24-15,-2 4-22 0,0 2 10 16,0 0-7-16,0-6-2 15,0-5 3-15,0-9-7 16,0-12 0-16,0-10 12 16,0-10-11-16,0-6-1 15,0-4 0-15,0 0-1 16,2 0-8-16,7-20-19 0,2-11-69 16,1-10-46-16,-4-1 32 15,-1-6-163-15,-7-5 1 16</inkml:trace>
  <inkml:trace contextRef="#ctx0" brushRef="#br0" timeOffset="-199867.39">28604 4446 78 0,'0'0'107'16,"0"0"7"-16,0 0 11 16,0 0 9-16,0 0-14 15,0 0-62-15,-2-65-8 16,2 63-4-16,0 2 23 15,0 0-11-15,0 0-31 16,0 0 4-16,0 0-23 16,0 7-8-16,4 23 0 0,8 13 0 15,1 14 28-15,1 9-13 16,-6 6-13-16,1 3 36 16,-5-2-24-16,-2-3-6 15,-2-5 14-15,0-5-17 16,0-11-2-16,0-6-1 15,0-13 2-15,0-13 2 16,0-10-6-16,0-3 0 16,0-4 9-16,0 0-9 15,-2 0-4-15,2 0-40 0,-4-2-30 16,-1-19-23 0,1-11-72-16,0-11-120 0,0-6 33 15</inkml:trace>
  <inkml:trace contextRef="#ctx0" brushRef="#br0" timeOffset="-198780.6">28555 4478 104 0,'0'0'116'16,"0"0"-2"-16,0 0 4 16,0 0-11-16,0 0 22 15,0 0-49-15,-16-35-23 16,16 35-28-16,0 0-18 15,0 0 21-15,0 0-5 16,0 0-12-16,0 5-15 0,0 28 0 16,0 18 0-16,0 17 18 15,5 6-12-15,4 2 25 16,0-3-17-16,-1-7-6 16,-3-8 30-16,-5-5-26 15,0-7-6-15,0-5-5 16,0-9 5-16,0-6 1 15,0-8-4-15,0-6 0 16,0-2 3-16,0-4 2 16,0-1-8-16,0-2 3 15,0-1 4-15,0-2-7 16,0 0 4-16,0 0-3 0,0 0 24 16,0 0-24-16,0 0 6 15,0 0-7-15,0 0 1 16,0 0-7-16,0 0 6 15,0 0 0-15,4 0 11 16,6 0-10-16,3 0 9 16,5 0-7-16,-1 0 8 15,1 0-10-15,1 0-1 16,-4 0 0-16,1 0-7 16,-5 2 7-16,-1 3 0 15,-5-2 0-15,0-1-4 16,-5 1 1-16,0-3-7 15,0 4-26-15,0-3 9 16,-2 6 27-16,-14-4 9 16,1 1-9-16,3-1 6 0,3-3-6 15,7 0 0-15,2 0 1 16,0 0 13-16,0 0-13 16,0 0 13-16,2-13-14 15,11-6 3-15,1-3 1 16,-1 0-2-16,-1-7-1 15,-6-3 12-15,-6-3-13 16,0-6 0-16,0-1-4 16,-9-4 8-16,-13-2-15 15,2 0 9-15,-1-2-49 16,6 1 33-16,7 1-41 16,-2 2-4-16,8 2-4 0,2 0-10 15,-2 1 45 1,-1 6 24-16,1 6 8 0,-2 12 0 15,0 6 6-15,2 5 21 16,-1 4 0-16,3-1-13 16,-2 0 32-16,2 1-20 15,0-1 7-15,0 0 21 16,0 1-35-16,0 2 4 16,0 2 22-16,0 0-39 15,0 0 8-15,0 0-14 16,0 0-15-16,0 6 15 15,0 20-22-15,0 15 22 16,0 10 0-16,0 12 0 0,2 11 0 16,9 7 11-16,-2 9 0 15,0 3 13-15,-4 4-22 16,-3-2 5-16,0-12 24 16,-2-11-20-16,2-15 16 15,-2-13-7-15,2-14-15 16,-2-10 9-16,0-12-9 15,2-5-5-15,-2-3 13 16,0 0-10-16,0 0 11 16,0-5-14-16,0-19-36 15,0-8-92-15,0-12-181 16</inkml:trace>
  <inkml:trace contextRef="#ctx0" brushRef="#br0" timeOffset="-198002.32">28794 4417 125 0,'0'0'81'0,"0"0"70"16,0 0-86-16,0 0 21 0,0 0-5 16,0 0 0-16,-7 8 31 15,7-8 40-15,20-12-18 16,15-15-75-16,13-12-58 15,8-5 7-15,-2-2-1 16,0-8 1-16,0-3-1 16,-10 3-7-16,-7 7 0 15,-12 12 4-15,-8 13 3 16,-11 10-5-16,-4 8-2 16,-2 2-3-16,0 2 2 15,0 0-4-15,0 0-10 16,0 0 14-16,0 0-17 15,0 0 8-15,-8 0 7 16,-9 0 6-16,2 0-3 0,5 0 0 16,2 0 4-16,6 0 6 15,2 0-9-15,-2 0 6 16,0 0 7-16,2 0-11 16,0-3 4-16,0 3-7 15,0 0 5-15,0 0-5 16,0 0 10-16,0 0-10 15,10 0-19-15,13 13 19 16,4 13 0-16,-5 9-10 16,-7 2 10-16,-7-1-10 15,-8-4 10-15,0 2 0 16,-20-5-4-16,-9 0-75 0,-5-12-68 16,9-11-147-16</inkml:trace>
  <inkml:trace contextRef="#ctx0" brushRef="#br0" timeOffset="-197468.32">29663 3667 487 0,'0'0'96'16,"0"0"-22"-16,0 0 24 15,0 0-45-15,0 0 18 16,0 0-32-16,0-14 4 16,0 11 39-16,0 1-41 0,0-3 7 15,0-5-14-15,0-5-15 16,0 1 19-16,0-5-38 16,0 0 0-16,6 2 6 15,2 2-2-15,0 8 7 16,1 1-11-16,3 6-16 15,1 0-1-15,0 0-1 16,3 16 18-16,-3 10-10 16,-6 6 10-16,0 6-1 15,-7 2-7-15,0 3 3 0,-5-2 3 16,-22 7 2 0,-2-3 0-16,-4 0 4 0,-3-6-4 15,12-9 0-15,8-12 1 16,9-10 7-16,7-8-8 15,0 0 58-15,2 0 25 16,32-11-5-16,9-10-55 16,9-3-14-16,2 4 10 15,-7 2-14-15,-2 6-1 16,-10 2-4-16,-8 6 0 16,-11 0-6-16,-10 1-5 15,-3 3-49-15,-3 0-101 16,0 0-170-16,0 0-268 15</inkml:trace>
  <inkml:trace contextRef="#ctx0" brushRef="#br0" timeOffset="-197274.13">30088 3609 897 0,'0'0'198'16,"0"0"-140"-16,0 0 16 15,0 0-34-15,0 0-17 16,0 0-23-16,-17-26-28 16,17 26-64-16,0 0-59 15,0 0-80-15,-2 0-124 16,2 0-71-16</inkml:trace>
  <inkml:trace contextRef="#ctx0" brushRef="#br0" timeOffset="-196750.29">30265 3377 481 0,'0'0'237'15,"0"0"-125"-15,0 0-7 16,0 0-17-16,0 0-33 16,0 0-14-16,0-17 13 15,2 17-21-15,0 0 20 16,-2 0-35-16,0 0-18 15,0 7 0-15,0 15-20 16,0 14 20-16,0 7 7 16,0 2-2-16,0-1-5 0,0-4 0 15,0-6 10-15,0-3-12 16,7-8 2-16,2-7-3 16,4-8-6-16,3-5 0 15,6-3 9-15,5 0 0 16,-3-13 3-16,-1-9-6 15,-6 0 3-15,-3 0-7 16,-5 6 2-16,-3 0-6 16,-4 7 11-16,0-2 0 15,2-1-6-15,-4 6 6 16,2 0 0-16,-2 2 1 0,0 4-4 16,0-2 8-16,0 2-4 15,0 0 0-15,0 0 6 16,2 0 1-16,0 0-1 15,0 0-6-15,5 6-2 16,1 22-13-16,8 12 14 16,0 11 12-16,-5-2-10 15,-2 1 1-15,-7-3-3 16,-2-6-15-16,0-6-16 16,-4-12-115-16,-7-14-154 15</inkml:trace>
  <inkml:trace contextRef="#ctx0" brushRef="#br0" timeOffset="-196269.46">30793 3305 599 0,'0'0'88'0,"0"0"7"15,0 0 29-15,0 0-36 16,0 0-27-16,0 0-5 16,0-30-37-16,0 30 13 15,0 0-3-15,0 0 6 16,0 0 19-16,0 0-51 0,0 0 3 16,0 0-6-16,0 0-20 15,-9 3 16-15,-6 24-6 16,-5 13 10-16,-3 10 4 15,6 6-4-15,3 7 0 16,5 3-2-16,7-5 8 16,2-9-15-16,0-7-5 15,11-13-36-15,11-10 17 16,5-12-32-16,4-10 24 16,-2 0 27-16,-4-13-6 15,-10-10 20-15,-8-4-3 16,-7 1 6-16,0 4 64 15,-7 11-48-15,-22 8 3 16,-13 3-22-16,-11 21-4 16,-12 19 2-16,3 11-4 0,8 8-39 15,14 2-78-15,18-8-177 16,17-7-319-16</inkml:trace>
  <inkml:trace contextRef="#ctx0" brushRef="#br1" timeOffset="-167777.32">20229 4872 166 0,'0'0'78'15,"0"0"-36"-15,0 0-16 16,0 0 4-16,0 0 29 16,0 0-21-16,0 0-1 15,0 0 31-15,0 0-16 16,0 0-3-16,0 0-6 0,0 0-28 15,0 0 3-15,0 0-6 16,0 0-2-16,2 0 23 16,10 0-30-16,1 0 5 15,0-5 18-15,5-2-22 16,0 2 14-16,2-1-7 16,2 2-9-16,1-3 24 15,-3 2-20-15,-1 0 5 16,2 1 5-16,-1-1-14 15,0 0 13-15,2 0-12 16,1-2 6-16,-1 0 7 16,0 0-13-16,0-1-1 15,-1 0-2-15,-4 2 8 0,3 1-8 16,-1-2 0-16,-2 2 5 16,3-1-3-16,-3 1-2 15,0-1 0-15,0 0 4 16,1 0 5-16,0-2-9 15,4 1 1-15,-4-4 2 16,5 1 12-16,-4-3-14 16,1 1 3-16,-1 3 4 15,-2 1 0-15,-1 0-5 16,-5-1-3-16,2 2 0 16,-1 2 19-16,-2-2-15 15,4-1 2-15,-1 0-6 16,3-2 7-16,-1 0-5 15,4-3-2-15,-2 4 0 0,3-5 6 16,-1 1 1-16,-2 3-7 16,-3 3 3-16,-4 0 5 15,1 3-4-15,-1-1-4 16,1 0 0-16,-1 0 12 16,2-2-12-16,-1-1 0 15,5-2 0-15,-3 0 9 16,3 2-9-16,-1-2 0 15,1 1 4-15,-5 0 8 16,0 2-9-16,1 5-3 16,-4-3 0-16,3 1 5 15,3 3-5-15,-1-4 0 16,-1 3 1-16,1-2-1 0,0 1 0 16,0-4 0-16,3-1 0 15,0 0 8-15,2-1-8 16,-3 2 2-16,1 0 0 15,-1-2 6-15,-4 6-8 16,1-4 0-16,-4 3 0 16,3 0 6-16,1-1-6 15,-1 0 0-15,-3-2 2 16,6 4-4-16,-3-3 2 16,3 1 0-16,-1-4-3 15,5 1 12-15,-1 0-9 16,2-2 0-16,-1 4 1 0,-3-2 1 15,-2 2-2-15,-1 0 0 16,-2 0-3-16,2 0 10 16,-3 0-7-16,2 0 0 15,0 1 1-15,0-4 0 16,2-2-1-16,3 1 0 16,2 1-4-16,0-3 12 15,0-3-8-15,1 1 0 16,4 1 2-16,-5 0-5 15,-1 1 3-15,-1 2 0 16,-3 0-3-16,1 2 9 16,-3 2-6-16,0-2 0 15,1 1 1-15,1-2-1 0,3 1 0 16,-1-4 0-16,1 2-7 16,1-2 16-16,1 0-11 15,3 0 2-15,-2 0 0 16,2 0 5-16,-1 0-5 15,-5 2 0-15,3 2-5 16,-3-2 15-16,4 2-14 16,-4-2 4-16,3 0 0 15,-3 2 1-15,1-2-1 16,-1-1 0-16,-1 4-1 16,-1-3 8-16,-1-1-7 15,-1 4 0-15,2-4 4 0,3-1-6 16,-1 2 2-16,1 0 0 15,2 1-4-15,-3-4 11 16,-1 4-8-16,-1-1 1 16,0-3 0-16,-1 4 1 15,1-4-1-15,-1 3 0 16,-2-2-4-16,1 2 12 16,1 0-8-16,-4 1 0 15,3-4 1-15,1 1-2 16,-1 0 1-16,0 3 0 15,0-4-1-15,0 1 4 16,3 0-3-16,-3 3 0 16,2-2 6-16,-1 1-10 15,-4-1 4-15,1 2 0 16,3 1 3-16,-4-1-1 0,1-2-2 16,3 2 0-16,-4-1 4 15,3 1-7-15,1-4 3 16,-4 1 0-16,1 3 1 15,-1 1 6-15,-2-1-7 16,3 4 0-16,-3-3 4 16,4-1-11-16,-4 4 7 15,3-3 0-15,-1-1 5 16,2 2-2-16,1-1-3 16,-3 0 0-16,2-1 4 15,-1 1-7-15,1-2 3 16,0 0 0-16,-3 2 3 0,1-2 2 15,1 4-5-15,-2-1 0 16,0 0-1-16,1-1 0 16,1-2 1-16,3 3 0 15,-1-4 0-15,2 1 2 16,-2-3-2-16,0 4 0 16,1-3 2-16,-4 1-3 15,3-3 1-15,1 2 0 16,-3 3 1-16,-1-3 2 15,0 4-3-15,-2 0 0 16,-2-1 5-16,3 2-7 16,-1-1 2-16,2-1 0 15,-2 0 2-15,3-2 2 0,2-3-4 16,1 1 0-16,-2-2 1 16,2-1-2-16,-1 0 1 15,0 1 0-15,-2 0 3 16,0 1 0-16,0 0-3 15,-3 2 0-15,4 1 5 16,-4-2-4-16,1 0-1 16,1 2 0-16,2-3 0 15,-2 0 2-15,5-5-2 16,-1 4 0-16,1-2 3 16,1 3-7-16,-3-3 4 15,3 1 0-15,-1 0 1 0,2-2 3 16,-1 2-4-1,1 0 0-15,-3 1 3 0,0 0-4 16,0-4 1-16,1 3 0 16,-2-2 3-16,1 1-1 15,-4-2-2-15,3 1 0 16,-1-2 6-16,-2 2-11 16,3 0 5-16,1-2 0 15,1-2 2-15,1-2-2 16,-6 2 0-16,3 0-1 15,1 2 5-15,-1 2-6 16,0 2 2-16,-2 2 0 16,2-2 1-16,-5 3-1 15,2 1 0-15,-2 0-3 16,1 3 8-16,-1-3-8 0,1-1 3 16,0-1 0-16,0 0 1 15,-1 0-1-15,3 1 0 16,-2-6-2-16,2 1 7 15,-1 0-8-15,1 0 3 16,3-1 0-16,-3 4-5 16,1-2 5-16,0-4 0 15,-4 1-4-15,3 0 17 16,3 2-20-16,-4 0 7 16,1-1 0-16,-2 2 6 0,0 0-6 15,-1 5 0 1,1 0-9-16,-1 3 15 0,2-1-9 15,0-3 3-15,1-1 0 16,3 0-2-16,-1 1 2 16,-3-2 0-16,4 4-2 15,-1-4 6-15,2 1-5 16,1-1 1-16,-1 3 0 16,1 1 2-16,-4 3-2 15,-1 2 0-15,1 0-7 16,0 0 8-16,-1-3-1 15,3 2 0-15,1 0 0 16,3-5 0-16,-3 5 0 16,5-6 0-16,-3 4-4 15,1-3 11-15,1 2-8 16,2 2 1-16,-4 0 0 0,1 0-4 16,-3 2 4-16,3 0 0 15,-1 0-6-15,1 2 13 16,-3-1-7-16,-1 2 0 15,-4 1 2-15,3 0-11 16,-1 2 9-16,-2-3 0 16,1 3-4-16,3 0 7 15,-4 0-3-15,1 0 0 16,0 0 3-16,2 0-15 16,0 0 12-16,3 0 0 15,-1 0 0-15,0 0 5 16,3 0-5-16,-3 0 0 15,1 0 3-15,1 0-11 0,-3 0 8 16,1 3 0-16,-1 1-2 16,-4-3 6-16,1 4-4 15,-1-3 0-15,4 3-1 16,-1 2-8-16,3 0 9 16,-1 2 0-16,3-2-5 15,-1 4 11-15,3-1-6 16,0-1 0-16,-2-2 1 15,-1-2-5-15,-4 2 4 16,0-1 0-16,-2 1 0 16,3 0 5-16,-2 1-5 15,3 3 0-15,1-2-15 16,-1 3 12-16,3-1 0 0,-3 4-1 16,1-1-3-1,-1 0 12-15,3-2-5 0,-3 0 0 16,1 0 6-16,1-2-5 15,1-2-1-15,-1 0 0 16,1 1 4-16,-3-2-1 16,1 4-3-16,-3-4 0 15,2 4-2-15,-1 1 1 16,1 0 1-16,-1 0 0 16,0 2-1-16,-1-1 3 15,5 6-2-15,-3-3 0 16,1 0 4-16,1 0-8 15,-1-2 4-15,-1-4 0 0,1 0 0 16,-1 2 4-16,0-2-4 16,1 2 0-16,-1-2 2 15,1 2-5-15,-1 0 3 16,1 0 0-16,-1-2 0 16,1 0 2-16,1 0-2 15,-1 2 0-15,-2 0 1 16,1 0-3-16,-1 0 2 15,-1-2 0-15,3 1 1 16,-3-1-1-16,-3 1 0 16,4-3 0-16,-3 2 0 15,-1 0-5-15,4-1 5 0,-3 3 0 16,1-4 3 0,-1 0 0-16,-1-2-3 0,0-3 0 15,-1 4 0-15,-1-2-3 16,4 4 3-16,-2-1 0 15,1 0-1-15,1 0 3 16,0 2-2-16,1-2 0 16,1 1 1-16,-3 0-8 15,-1-1 7-15,4-2 0 16,-6 0 0-16,3 0 4 16,-2 0-4-16,0 0 0 15,-1 2 0-15,3 0-7 0,-5-1 6 16,6 2 1-1,-1-3 3-15,-1 2-3 0,1-2 0 16,1 2-2-16,-4 1 4 16,5-2-3-16,1 1 1 15,0-2 0-15,5 2 3 16,-7 0-1-16,3 1-2 16,-3-4 0-16,-1 3 5 15,-3-1-10-15,0-2 5 16,2 2 0-16,-2-4 5 15,1 4-4-15,-1-4-1 16,-3-1 0-16,4 2 6 16,-5 1-9-16,2-1 3 15,1-1 0-15,-1 4 0 16,0-3 0-16,2 0-3 0,0 1 1 16,-2 0-1-16,1 0-4 15,-3 2 3-15,4-1 4 16,-1-1 3-1,0 2-3-15,1-1 0 0,-1 2-3 16,-1-4 4-16,3 3-1 16,-5 0 0-16,3-4 3 15,2 4 0-15,-3-3-3 16,0-1 0-16,0 0 0 16,-1-1 8-16,-1 2-8 15,3-1 0-15,-1 1 0 16,3 0 1-16,-3 1-1 0,3-1 0 15,-3-1-3-15,3 4 5 16,0-3-2-16,-3 2 0 16,-2-2 3-16,-2 1-9 15,0 0-265-15,-8-5-409 16</inkml:trace>
  <inkml:trace contextRef="#ctx0" brushRef="#br1" timeOffset="-164177.5">26068 2711 23 0,'0'0'50'0,"0"0"12"16,0 0 10-16,0 0-9 16,0 0 12-16,0 0-3 15,0 0-28-15,0-2 1 0,0 2-12 16,0 0-30-1,0 0 8-15,0 0-11 0,0 0 0 16,0 0 14-16,0 0-14 16,0 0 1-16,0 0-1 15,0 0 4-15,0 0-8 16,0 0 3-16,0 0-2 16,0 0 3-16,0 0 3 15,0 0 6-15,0 0-9 16,0 0 4-16,2 0-5 15,2 0 2-15,0 0 6 16,3 0 26-16,0 6-32 16,0 2 1-16,1 0 17 15,1-1-16-15,5 2 12 16,-3-1-1-16,-1 0-7 0,0 0 23 16,-1-2-27-16,-1 1-1 15,0 0 8-15,0-2-2 16,-3-2-2-16,3 1 0 15,0 2-1-15,0 0 26 16,1 2-30-16,-2 0 4 16,2-2 7-16,2 2-7 15,-2 2 0-15,2 0-5 16,2-2 3-16,-1 2 5 16,-1-2-8-16,0 1 0 15,0-2 3-15,0 2 1 16,-4-2-4-16,4 1 0 0,-2-1 5 15,2 1-3-15,3-1-2 16,-3 2 0-16,1 1 18 16,5-1-11-16,-5 2 4 15,2-4-6-15,-1 3-5 16,-1-1 9-16,-1-2-9 16,0 3 0-16,0-2 5 15,0 4 3-15,3 0-8 16,-1 1 1-16,3-1 7 15,4 2 0-15,0 0-8 16,3 0 0-16,-2 0 13 16,4 2-10-16,0-2-3 15,-1 0 8-15,1 0 0 0,-3-3 1 16,2 2-9 0,-3-1 0-16,-2 0-3 0,1 2 13 15,-1-2-10-15,-4 0 0 16,-1 1 6-16,1-2-9 15,3 4 3-15,-3-1 0 16,6-3 4-16,-4 4 4 16,1-4-8-16,2-1 0 15,-2 3 3-15,2-5 1 16,-2 2-4-16,0-3 0 16,-2 0 7-16,-1 3-3 15,-1-2-4-15,-1 2 0 0,1 0 5 16,-6 0-14-1,3 0 9-15,-2 2 0 0,0-2 2 16,0 0 1-16,2 2-3 16,0 2 0-16,-2-4 7 15,2 0-4-15,3 2-3 16,-4-5 1-16,2 5 6 16,-1-3-4-16,0 2-3 15,1-2 0-15,-2 1 1 16,1 0-2-16,-1 0 1 15,1 0 0-15,-1 2 7 16,2-1-4-16,1-1-1 16,-1 0-2-16,-4-2 1 0,1-1 0 15,1 1-1 1,-6 0 0-16,2-1 4 0,1-2-4 16,-1 2 0-1,2-2 0-15,-2 4 8 0,1-1-8 16,1-3 0-16,0 2 0 15,1 0-3-15,1 2 5 16,-1-1-2-16,5 2 0 16,1-1 11-16,1-1-11 15,-1 1 0-15,1-3 5 16,-3 3-4-16,-3 2 2 16,-2-1-3-16,1 3 0 15,1-4 0-15,0 1 0 16,1 0 0-16,1 0 1 0,1 2 3 15,1 0 1-15,1-4-5 16,3 4 5-16,-3-2 4 16,1-2-9-16,-1 0 0 15,-3-1 2-15,-5-2-2 16,1 2 0-16,1 1 0 16,-2-3-5-16,2 2 13 15,0-2-10-15,-3 4 2 16,4-4 0-16,-2 2-1 15,1-2 7-15,-2 2-6 16,0-3 0-16,-1 2 2 16,1-2-2-16,1 4 0 15,0-4 1-15,1 2 0 0,1-2 0 16,-2 2-1-16,3-1 0 16,-5-1-1-16,3 0 1 15,0 3 0-15,-2-4 3 16,-1 4-7-16,1-3 8 15,0 2-4-15,0-3 0 16,1 2 3-16,-1 1-3 16,5 0 0-16,-2 0 1 15,1 0 2-15,5-2-3 16,-3 1 0-16,1 2-3 16,1-3 6-16,-1 0-3 15,-1 1 0-15,3 0 4 0,-3 1-4 16,1-2 0-16,-3 2 0 15,0-2-1-15,0 0 4 16,-2 0-3 0,0 0 0-16,-2-2 3 0,2 5 0 15,1-4 0-15,0 1-3 16,1 1 5-16,2-2 2 16,-1 1-6-16,0-2-1 15,-1 2 7-15,1 0-1 16,-1-1-6-16,-2 0 0 15,0-1-2-15,-2 0 8 16,-1 3-6-16,0-3 0 16,2 1 3-16,-2 1-3 15,5-2 0-15,-1 1 0 16,3 2-2-16,3-1 9 0,-3 0-7 16,0 0 0-16,1 0 2 15,-6 0-4-15,1 0 2 16,-2 0 0-16,2 0-5 15,0-2 15-15,2 0-11 16,-2 1 1-16,0 0 0 16,2 1 2-16,-2 1-2 15,2-3 0-15,1 1-5 16,-4-1 12-16,3 2-7 16,1 0 0-16,-1 0 1 15,1 0-4-15,-2 0 3 16,1 1 0-16,0 0-2 0,0-1 5 15,-2 3-3 1,5-2 0-16,-3 2 2 0,4-4-2 16,5 6 0-16,-2-1 0 15,0-3-3-15,0 5 5 16,2-1-2-16,-2-2 0 16,2 4 0-16,-3-3 1 15,-1 0-1-15,-1-1 0 16,-1 0-3-16,-1 0 6 15,1 0-3-15,-1-1 0 16,1-1 1-16,-1 2 0 16,0 1-1-16,3-2 0 15,-3 2-3-15,3-2 8 16,-1-3-6-16,1 4 1 16,-3-2 0-16,-1 0 2 0,-3-1-2 15,-1 0 0-15,0 0-4 16,-2 0 4-16,3 0 0 15,-3 0-2-15,6 1 9 16,-1 0-8-16,3 2 1 16,3-2 0-16,-1 1-7 15,-1 0 17-15,3-2-10 16,-2 2 0-16,-3 1 5 16,3-4-15-16,-5 1 10 15,2 1 0-15,0-2-2 16,1 1 5-16,-1 1-3 15,1-2 0-15,-3 1 5 16,-3 0-10-16,2-2 5 0,-4-1 0 16,5 5-2-16,1-3 8 15,-1 3-6-15,2-1 0 16,3-2 8-16,-3-1 0 16,3 0-8-16,-3 0 4 15,-4 1 9-15,-2-3-10 16,-3 0-3-16,-2 3 1 15,3-3 11-15,-3 0-6 16,0 0-2-16,3 0-1 16,0 0 37-16,1 0-38 15,3 0 8-15,5 0-5 16,-1 0 5-16,3 0-8 0,-1 0-2 16,-1 0 0-16,-4 0 2 15,-3 0 1-15,-5 0-3 16,-2 0 0-16,0 0-4 15,0 0 1-15,0 0-10 16,-2 4-90-16,-36-4-112 16,-28 0-300-16</inkml:trace>
  <inkml:trace contextRef="#ctx0" brushRef="#br1" timeOffset="-161651.52">28990 4768 295 0,'0'-4'225'0,"0"4"-163"16,0 0 12-16,0 0-16 15,0 0-41-15,0 0-3 16,0 0-14-16,2 0-9 16,-2 0-101-16,2 0-102 15,-2 0 53-15,0 6 22 16</inkml:trace>
  <inkml:trace contextRef="#ctx0" brushRef="#br1" timeOffset="-161495.04">28990 4768 29 0,'-36'124'51'16,"36"-124"-8"-16,0 0 2 15,0 0-8-15,0 0-26 16,0 0 4-16,-25 101-15 16,19-89-33-16,-4-2-165 15</inkml:trace>
  <inkml:trace contextRef="#ctx0" brushRef="#br1" timeOffset="-161370.2">28923 5037 205 0,'0'0'176'0,"0"0"-129"0,0 0-47 16,0 0-11-16,0 0-161 15</inkml:trace>
  <inkml:trace contextRef="#ctx0" brushRef="#br1" timeOffset="-161219.17">29032 4732 314 0,'0'0'0'0,"0"0"-115"15</inkml:trace>
  <inkml:trace contextRef="#ctx0" brushRef="#br1" timeOffset="-161039.28">28834 4732 272 0,'0'0'162'15,"0"0"-78"-15,0 0 15 16,0 0-86-16,0 0-26 16,0 0 3-16,29-15-152 15,-29 15-101-15</inkml:trace>
  <inkml:trace contextRef="#ctx0" brushRef="#br1" timeOffset="-160881.37">28834 4732 351 0,'160'82'248'16,"-160"-82"-167"-16,0 0-16 15,0 0-53-15,0 0-12 16,0 0 0-16,29-5-185 0,-29 5-318 16</inkml:trace>
  <inkml:trace contextRef="#ctx0" brushRef="#br1" timeOffset="-160706.97">29266 4841 709 0,'0'0'156'16,"0"0"-99"-16,0 0-26 15,0 0-24-15,0 0-7 16,0 0-148-16,23-32-224 15,-23 42-55-15</inkml:trace>
  <inkml:trace contextRef="#ctx0" brushRef="#br1" timeOffset="-160561.41">29492 4865 539 0,'0'0'125'15,"0"0"-98"-15,0 0-27 16,0 0-200-16,0 0-80 16</inkml:trace>
  <inkml:trace contextRef="#ctx0" brushRef="#br1" timeOffset="-160401.18">29492 4865 454 0,'-6'62'122'0,"6"-62"-122"0,0 0-20 15,0 0-311-15,0 0 106 16</inkml:trace>
  <inkml:trace contextRef="#ctx0" brushRef="#br1" timeOffset="-160238.02">29148 5051 485 0,'0'0'66'0,"0"0"-58"16,0 0-8-16,0 0-165 15,0 0-117-15</inkml:trace>
  <inkml:trace contextRef="#ctx0" brushRef="#br1" timeOffset="-160060.34">29148 5051 434 0,'58'-135'132'0,"-58"135"-93"16,0 0-1-16,0 0-38 0,0 0-12 15,0 0-154-15,33-24-57 16,-29 24-19-16</inkml:trace>
  <inkml:trace contextRef="#ctx0" brushRef="#br1" timeOffset="-159923.42">29397 4925 57 0,'0'0'430'15,"0"0"-317"-15,0 0-53 16,0 0-47-16,0 0-13 16,0 0-115-16,23-16-231 15</inkml:trace>
  <inkml:trace contextRef="#ctx0" brushRef="#br1" timeOffset="-159761.52">29596 4916 462 0,'0'0'151'0,"0"0"-114"15,0 0-35-15,0 0-4 16,0 0-120-16,0 0-157 16</inkml:trace>
  <inkml:trace contextRef="#ctx0" brushRef="#br1" timeOffset="-159636.58">29596 4916 22 0,'104'-2'0'16</inkml:trace>
  <inkml:trace contextRef="#ctx0" brushRef="#br1" timeOffset="-159252.36">29335 5107 214 0,'0'0'174'0,"0"0"-155"16,0 0 53-16,0 0 5 15,0 0-75-15,0 0-2 16,29 0-134-16,-15 0-27 16,3 0-70-16</inkml:trace>
  <inkml:trace contextRef="#ctx0" brushRef="#br1" timeOffset="-159075.33">29594 5107 150 0,'0'0'173'0,"0"0"-98"0,0 0 22 16,0 0-58-16,0 0 12 15,0 0-49-15,40-12 10 16,-29 12-24-16,0 0-87 15,-2 0-71-15,0 0-28 16</inkml:trace>
  <inkml:trace contextRef="#ctx0" brushRef="#br1" timeOffset="-158902.18">29768 5083 229 0,'0'0'169'0,"0"0"-60"15,0 0-11-15,0 0-41 0,0 0-56 16,0 0 15-16,33-10-16 16,-24 10-12-16,2 0-80 15,-4 0-109-15,-2 0-124 16</inkml:trace>
  <inkml:trace contextRef="#ctx0" brushRef="#br1" timeOffset="-158488.47">29611 5071 166 0,'0'0'144'0,"0"0"-91"15,0 0 0-15,0 0-24 16,0 0-3-16,0 0-26 16,32 0-71-16,-12 0-60 15,0 0 9-15</inkml:trace>
  <inkml:trace contextRef="#ctx0" brushRef="#br1" timeOffset="-148629.8">18682 1791 164 0,'0'0'69'0,"0"0"-48"16,0 0 69-16,0 0 1 15,0 0 25-15,0 0-18 16,0 0-58-16,7 0-4 16,-7 0-23-16,0 0-3 15,0 0 18-15,0 0-17 16,0 0 9-16,0 0 10 16,0 0-20-16,0-7 31 15,0-4-27-15,0-7-11 16,0 1 4-16,0 3-3 15,0 0-4-15,0 4 0 16,0 4 4-16,-4 2 15 0,-2 4-19 16,2 0 3-1,0 0-6-15,-5 0-9 0,3 0 12 16,-6 0-2-16,1 6-17 16,-1 8 19-16,2 7-5 15,-3 4 5-15,1 8-2 16,-1 4 2-16,1 14 0 15,-1 4-4-15,0 8 5 16,2 2-1-16,2 5 1 16,2-1 0-16,0 2-1 15,1 5 0-15,-1 2 0 16,1 4 0-16,-3-3 5 16,-3-7 3-16,4-4 0 15,-3-6-3-15,1-7 12 0,2-2-13 16,1-7 7-16,0-6 5 15,0-7-12-15,3-8 5 16,0-4 8-16,-1-7-8 16,1-7 12-16,2 2-14 15,-6-5 5-15,4 0 9 16,0-4-9-16,-5 0 19 16,-1 0 5-16,-5 0 12 15,-3-2 8-15,-3-16-44 16,-2-5 5-16,3 0 9 15,4 0-21-15,3 6 19 16,6 5-18-16,3 4-2 16,4 3 1-16,0 5-5 0,0-2-11 15,0 2-38 1,0 0-75-16,0 0 20 0,0 0-92 16,0 0-300-16</inkml:trace>
  <inkml:trace contextRef="#ctx0" brushRef="#br1" timeOffset="-147661.08">19217 1985 23 0,'0'0'45'0,"0"0"-12"16,0 0 33-16,0 0-19 16,0 0 25-16,0 0-2 15,11-157-10-15,-11 139 0 16,0 6-2-16,0 6 21 15,0 5-19-15,0 1-47 16,0 0 2-16,0 0-15 16,-2 0-6-16,-7 5 6 0,-2 13 0 15,2 8-9 1,0 8 8-16,0 13-11 0,1 11 12 16,2 12 8-1,2 4-7-15,4 6 8 0,0 2 15 16,0 3-9-16,0 0 14 15,-4-6 0-15,-1-7 4 16,-3-10 11-16,-2-13-28 16,-1-11 2-16,1-12 8 15,0-6-19-15,4-11 28 16,-1-4-22-16,5-1-4 16,-2-4 42-16,-2 0-19 15,-2 0 27-15,-5-4-11 16,-3-15-41-16,1 2 8 0,-1-7-13 15,3 2-2-15,1 0-8 16,3 0-62-16,5 4-11 16,2 0-61-16,2-1-134 15,0-5-257-15</inkml:trace>
  <inkml:trace contextRef="#ctx0" brushRef="#br1" timeOffset="-147457.56">19019 2278 710 0,'0'0'161'0,"0"0"-92"15,0 0 20-15,0 0-46 0,0 0-6 16,0 0-11-16,140-56-22 16,-91 47-3-16,-2 2-1 15,-2 0-58-15,-5 2-57 16,-5-4-47-16,-2 1-123 15,-4-5-80-15</inkml:trace>
  <inkml:trace contextRef="#ctx0" brushRef="#br1" timeOffset="-147173.73">19512 2039 100 0,'0'0'180'16,"0"0"-43"-16,0 0-14 15,0 0-25-15,0 0 13 0,0 0-28 16,-5-51-18-16,0 51-22 15,1 0-41-15,-5 0 4 16,-2 0-6-16,-5 0-11 16,-1 17 10-16,-4 5-1 15,1 6 2-15,3 9 12 16,1 2 14-16,3 7-6 16,5 3-11-16,4-4 5 15,4 3-1-15,0-4-10 16,0-5 0-16,14-3 24 15,1-7-27-15,3-10 0 16,0-4-78-16,0-10-96 16,0-5-102-16,1 0-125 0</inkml:trace>
  <inkml:trace contextRef="#ctx0" brushRef="#br1" timeOffset="-146610.96">19562 2271 501 0,'0'0'137'15,"0"0"-71"-15,0 0 34 16,0 0-35-16,0 0 6 16,0 0-60-16,62-102-4 15,-29 88-2-15,-2 7-5 16,-7 0 2-16,-4 4-1 16,-4 3-1-16,-9 0-6 0,-1 0 4 15,-4 1-14-15,-2 17 14 16,0 5-19-16,0 3 21 15,-4 2-1-15,-12-3 3 16,1 0 9-16,-1-7-8 16,3-6-1-16,4-4 3 15,2-6-1-15,7 0-4 16,0-2 16-16,0 0-14 16,0 0 25-16,2-10-27 15,18-10-60-15,5-3 49 16,4-3-1-16,0-1 12 15,2-2 1-15,-4 4 6 16,-8 0-7-16,0 5 0 0,-9 5 1 16,0 1 13-16,-8 9-2 15,0-1 6-15,-2 5 15 16,0 1-31-16,0 0 15 16,0 0-14-16,-2 0 3 15,-8 1-10-15,4 7 4 16,-3 4 0-16,5 5 9 15,0 4 5-15,2 7 17 16,2 4 0-16,0 3-13 16,0-3 22-16,6 0-33 15,11-4-6-15,2-3 14 16,1-8-14-16,2-8-1 16,0-4-44-16,1-5-84 15,4-6-57-15,-6-22-354 0</inkml:trace>
  <inkml:trace contextRef="#ctx0" brushRef="#br1" timeOffset="-146356.34">20098 1947 575 0,'0'0'169'16,"0"0"-83"-16,0 0 54 16,0 0-55-16,0 0 15 15,0 0-40-15,41-61-51 16,-12 61-12-16,3 10 6 15,-3 26-6-15,0 20 2 16,-5 11-2-16,-7 5-1 16,-17-1 3-16,0-3 1 0,-19-6-10 15,-16-8 21 1,-3-6-21-16,3-16 10 0,2-12-74 16,12-14 10-16,5-6-94 15,9-7-54-15,7-30-113 16</inkml:trace>
  <inkml:trace contextRef="#ctx0" brushRef="#br1" timeOffset="-145852.59">20510 2002 410 0,'0'0'307'16,"0"0"-213"-16,0 0 7 16,0 0-28-16,0 0-15 15,0 0 11-15,-20 0-36 16,20 0 10-16,0 0 12 15,4-3-10-15,10-1-15 16,6 0-30-16,4 4 2 0,1 0-4 16,-2 0 2-1,-4 4-27-15,-7 12-7 0,-8 7-42 16,-4 3 26-16,0 6-30 16,-20-3-9-16,-9-2 10 15,0-6 26-15,-5-5 14 16,7-7 34-16,3-5 10 15,6-3 8-15,7-1 57 16,4 0 51-16,7 0 26 16,0-10-74-16,0-2-14 15,10-1-20-15,16 1-22 16,5-1-17-16,3 5-7 16,2 3-34-16,3 0-50 15,3-1-59-15,-1 2-50 0,-5-1-162 16</inkml:trace>
  <inkml:trace contextRef="#ctx0" brushRef="#br1" timeOffset="-145592.24">20847 1925 243 0,'0'0'282'15,"0"0"-126"-15,0 0-21 16,0 0-49-16,0 0 12 15,0 0-26-15,21-83-18 16,-21 83 1-16,4 0-45 16,-4 0 1-16,2 0-11 0,2 25-26 15,2 18 26-15,-1 18 4 16,-5 11 0-16,0 4 13 16,0-1-12-1,-5-3-3-15,-13-7-2 0,5-8-133 16,3-19-74-16,4-18-287 15</inkml:trace>
  <inkml:trace contextRef="#ctx0" brushRef="#br1" timeOffset="-145446.81">21225 2226 772 0,'0'0'289'0,"0"0"-184"16,0 0-105-16,0 0-16 0,0 0-117 15,0 0 1-15,-40 56-397 16</inkml:trace>
  <inkml:trace contextRef="#ctx0" brushRef="#br1" timeOffset="-140169.22">18118 3657 282 0,'0'0'131'0,"0"0"-62"16,0 0 22-16,0 0 1 15,0 0-24-15,0 0 27 16,0 0-31-16,0-48-5 16,0 48-6-16,0 0-33 15,0 0-7-15,0 0-13 16,0 15-25-16,0 18 18 16,0 16 7-16,0 11 13 0,0 8-4 15,0 4-7 1,0-2 11-16,0-5-13 0,-4-11 6 15,0-10 7-15,-2-10-13 16,4-10-15-16,2-8-104 16,0-12-64-16,0-4-171 15</inkml:trace>
  <inkml:trace contextRef="#ctx0" brushRef="#br1" timeOffset="-139957.22">18336 3904 397 0,'0'0'367'0,"0"0"-163"16,0 0-128-16,0 0 5 15,0 0-16-15,0 0 6 0,59-18-17 16,-18 14-33-16,5 0 1 16,2 0-18-16,-3 0-2 15,1 4-4-15,0 0-44 16,-7 0-102-16,-1 0-95 15,-6 0-259-15</inkml:trace>
  <inkml:trace contextRef="#ctx0" brushRef="#br1" timeOffset="-126796.23">1763 14113 568 0,'0'0'208'0,"0"0"-179"16,0 0-24-16,0 0 78 16,20 0-50-16,11-6-31 15,7-5 8-15,2 6-6 16,-2-2 0-16,-4 3-4 15,-7 3-4-15,-6 1-27 16,-5 0-56-16,-7 0-66 16,-5 10-118-16,-4 6-3 15</inkml:trace>
  <inkml:trace contextRef="#ctx0" brushRef="#br1" timeOffset="-126620.91">1874 14221 56 0,'0'0'186'0,"0"0"-43"0,0 0 19 15,0 0 47-15,0 0-62 16,0 0-77-16,25-12-41 16,3 3-19-16,4 0-7 15,4 1-3-15,4 2-4 16,5-5-22-16,3 6-85 16,8-5-62-16,2 0-245 15</inkml:trace>
  <inkml:trace contextRef="#ctx0" brushRef="#br1" timeOffset="-126293.67">2589 13786 389 0,'0'0'269'0,"0"0"-174"16,0 0 20-16,0 0 10 15,0 0-35-15,0 0-16 16,-2-58-8-16,2 58-23 16,0 0-10-16,0 0-33 0,0 0-10 15,0 31-19-15,0 22 5 16,-2 15 24-16,-11 14 13 15,-5-1-12-15,3-5-1 16,5-6-76-16,10-12-75 16,5-18-88-16,31-22-297 15</inkml:trace>
  <inkml:trace contextRef="#ctx0" brushRef="#br1" timeOffset="-125917.12">3071 13924 571 0,'0'0'314'0,"0"0"-207"16,0 0-48-16,0 0 98 0,0 0-64 15,0 0-30 1,29-18-63-16,21 12 8 0,16-2 2 15,13 2-3-15,2-2-14 16,2 2 7-16,-4 0-88 16,-8 4-113-16,-3-8-146 15</inkml:trace>
  <inkml:trace contextRef="#ctx0" brushRef="#br1" timeOffset="-125439.56">4159 13633 313 0,'0'0'260'0,"0"0"-166"16,0 0-6-1,0 0 65-15,0 0-45 0,0 0-11 16,-9-29-42-16,9 29-22 15,0 0-19-15,0 0-14 16,0 0-8-16,0 13-9 16,0 24 0-16,0 14 8 15,-2 14 5-15,-5 9 4 16,0 4 20-16,-1 2-17 16,-3-2 2-16,-1-4-2 15,1-5-3-15,3-11 6 16,0-14-6-16,6-12-30 15,0-15-54-15,2-14-92 16,0-3-141-16,4-12-26 16</inkml:trace>
  <inkml:trace contextRef="#ctx0" brushRef="#br1" timeOffset="-125153.6">4095 13762 381 0,'0'0'347'0,"0"0"-212"16,0 0-52-16,0 0 10 16,0 0-3-16,0 0-42 15,-11-131-17-15,24 122-23 16,5 2-7-16,1 1-1 16,8 6 0-16,4 0-16 0,1 3 16 15,-1 18-10-15,-9 9 4 16,-13 7 1-16,-9 5-23 15,0 4 28-15,-33 3 0 16,-14-3 4-16,-4-3-18 16,-1-7 0-16,10-9-44 15,15-14-78-15,19-13-251 16</inkml:trace>
  <inkml:trace contextRef="#ctx0" brushRef="#br1" timeOffset="-124366.46">5266 13423 427 0,'0'0'189'15,"0"0"-104"-15,0 0-7 0,0 0-31 16,0 0 15-16,0 0-21 15,-62-8-38-15,24 26-1 16,-1 4 0-16,-6 4 3 16,-2 4 37-16,7 2-16 15,4-2 9-15,14-3-5 16,11-12-29-16,8-4-2 16,3-6 1-16,0 0 0 15,27-3 88-15,11-2-56 16,11 0-11-16,-4 2-5 0,-5 4-15 15,-8 3-2 1,-11 4-34-16,-5 1 19 0,-9 2 13 16,-5 0-18-1,-2 3 5-15,0 6 2 0,-5 1 14 16,-21 6 13-16,-6 0-9 16,-5 0-2-16,-1-6 10 15,3-3-8-15,8-8-4 16,9-6 14-16,9-7-7 15,9-2-2-15,0-2 16 16,4-21-13-16,25-7 4 16,7 1 5-16,1 2-13 15,2 8-2-15,-6 6-2 16,-1 9-2-16,-3 4-7 16,-6 2 5-16,2 25 0 15,-5 10-5-15,-7 13-3 16,-7 10 10-16,-6 11-6 0,0 7 8 15,-10 10 2-15,-13 7 6 16,-2 4 31-16,-2 8-27 16,4-7 17-16,10-5 15 15,8-17-39-15,5-22 13 16,0-19-18-16,16-12 0 16,13-15-1-16,11-10-129 15,7-19-358-15</inkml:trace>
  <inkml:trace contextRef="#ctx0" brushRef="#br1" timeOffset="-119803.47">19915 5213 128 0,'0'0'199'0,"0"0"-145"16,0 0-40-16,0 0-3 16,0 0 41-16,0 0 54 15,0 0-24-15,-11 11-40 16,11-10-22-16,33 2 44 15,27-3-40-15,30 0-4 16,23 0-20-16,17 0-80 0,-1-3-259 16</inkml:trace>
  <inkml:trace contextRef="#ctx0" brushRef="#br1" timeOffset="-118854.34">19900 5119 57 0,'0'0'110'15,"0"0"-30"-15,0 0 31 16,0 0-75-16,0 0 9 15,0 0 3-15,28-78-34 16,-21 71 67-16,-5 2-65 0,-2 3 12 16,0 2 13-1,0 0-30-15,0 0 15 0,0 0-8 16,0 0-16-16,0 0 12 16,-4 10-4-16,-16 8-1 15,-1 5-6-15,-4-2 1 16,2 5-4-16,-2-4 3 15,5-2-1-15,5-3 16 16,3-10-18-16,10 0 5 16,2-6-1-16,0 3-4 15,9 2 0-15,29 5 34 16,18-2 24-16,10 5-20 16,1 0-38-16,-5 7-2 15,-6 5-49-15,-14 2-83 0,-13 0-156 16</inkml:trace>
  <inkml:trace contextRef="#ctx0" brushRef="#br1" timeOffset="-118475.37">19342 5474 210 0,'0'0'154'15,"0"0"-90"-15,0 0 26 16,0 0-12-16,0 0-22 16,0 0 6-16,-18-7-7 15,23 7-25-15,24 0-30 16,11-3 3-16,7 1-3 16,-1 2 0-16,-1 0-34 15,-5 0-100-15,-2 0-107 16,-11 5-109-16</inkml:trace>
  <inkml:trace contextRef="#ctx0" brushRef="#br1" timeOffset="-117937.6">19792 5409 22 0,'0'0'158'15,"0"0"-96"-15,0 0 27 16,0 0 25-16,0 0-34 15,0 0-50-15,13-17-30 0,-26 20 0 16,-9 14 4-16,-3 1-4 16,-1 0 1-16,-3-2 13 15,-4-1-14-15,-6 2 0 16,1-7 35-16,-1-2-30 16,7-4 10-16,8-4-3 15,8 0-3-15,7 0 35 16,9-14-15-16,0-8-23 15,0 2-2-15,6-4-3 16,13 2 13-16,1 4-14 16,2 0-8-16,2 4 4 15,5 4-3-15,3-2 14 16,1 5-17-16,-2 6 18 16,-2 1-16-16,0 0 6 15,-2 15 2-15,-2 9-6 0,-3 5 5 16,-4-1 1-16,0-2-3 15,-3 0 12-15,3-8-9 16,-3-6 11-16,1-6-5 16,4-6 8-16,0 0 3 15,3-6 5-15,-3-16-2 16,-5-3-18-16,-8-1-4 16,-7-3-17-16,0 3 19 15,0 6 7-15,-11 3 15 16,-12 12-21-16,-1 5-1 15,-3 0-20-15,1 14-54 16,1 16-100-16,7-2-112 0</inkml:trace>
  <inkml:trace contextRef="#ctx0" brushRef="#br1" timeOffset="-116521.02">29360 5124 53 0,'0'0'83'0,"0"0"7"16,0 0 4-16,0 0 39 0,0 0 8 15,0 0-28-15,-16-5 7 16,48 5-101-16,18-2 8 16,22-2-5-16,15-5-1 15,11-6-5-15,11-1-8 16,5-4 31-16,-3 1 2 16,-13 8-33-16,-27 3-3 15,-23 4-2-15,-22 4-3 16,-15 0 0-16,-6 0-2 15,-5 0-13-15,0 0 12 0,0 0-13 16,0 0 16 0,0 0 26-16,0-3-26 0,0 3 20 15,0 0-20-15,0 0 0 16,0-1 6-16,0-1-6 16,-3-6 0-16,-12-1-6 15,-3-3-2-15,-7-3-15 16,2 3 17-16,0-2 6 15,3 0 2-15,7 2-2 16,6 2 0-16,4 2 10 16,3 1-5-16,0 2-1 15,0 0 26-15,3 2-26 16,8 3-4-16,2 0-6 16,5 0 2-16,5 0-6 15,4 3 12-15,4 18-2 0,-2 5 0 16,-5 6 4-16,-8 3-9 15,-16 8-1-15,0 1-15 16,-12 2 16-16,-21-1 10 16,-3-5-10-16,-2-6-14 15,7-4-70-15,15-12-182 16,16-15-282-16</inkml:trace>
  <inkml:trace contextRef="#ctx0" brushRef="#br1" timeOffset="-115982.42">31132 5037 517 0,'0'0'222'16,"0"0"-202"-16,0 0-14 15,0 0-6-15,0 0-2 16,0 0-1-16,-91 26 3 15,54-4 0-15,0 4 4 16,-9-1 4-16,-2-2-6 16,-1-7 2-16,3-2 1 15,10-7 17-15,7-5-14 16,13-2 0-16,7 0 23 16,5 0-25-16,2 0 31 15,2-4 5-15,0-6-34 16,0-3-8-16,0-3 10 0,13 2 15 15,3-2-7-15,5 2-18 16,2 4 0-16,2 1-3 16,4 9 3-16,2 0-1 15,0 0 0-15,5 15 1 16,-3 3 3-16,-4 4 6 16,0-2-10-16,-4-2 1 15,-5-2 0-15,-3-8 5 16,-1-1-5-16,2-7 0 15,0 0 18-15,-3 0-14 0,-3-13 1 16,-4-8-5-16,-3-8 16 16,-5 0-16-1,0-3 17-15,0 6 0 0,-18 3-6 16,-6 5-11-16,-7 8-13 16,2 2-27-16,0 8-106 15,2 0-24-15,12 0-259 16</inkml:trace>
  <inkml:trace contextRef="#ctx0" brushRef="#br1" timeOffset="-115830.25">31560 5025 935 0,'0'0'137'0,"0"0"-137"16,0 0-27-16,0 0-45 0,0 0-150 15,0 0-280-15</inkml:trace>
  <inkml:trace contextRef="#ctx0" brushRef="#br1" timeOffset="-109763.27">5584 13654 125 0,'0'0'124'16,"0"0"27"-16,0 0 2 16,0 0-41-16,0 0-32 15,0 0-13-15,0 0-17 16,0-3 10-16,0 3-17 15,0 0-22-15,0 0 20 0,0 0-38 16,0 0 4-16,0 0-4 16,0 0 9-16,-13 8-12 15,-3 8 0-15,-3 3 2 16,4 1 3-16,1 6-5 16,4 1 0-16,1 2-1 15,7 0 3-15,2 2-5 16,0-4-7-16,4-1-1 15,25-5 7-15,11-7 8 16,9-5 29-16,0-7 22 16,-6-2-41-16,-10 0 2 15,-10-5 0-15,-6-11-12 16,-3-6 16-16,-8-4-18 0,-1-6 7 16,-5-4-9-1,0-6-1-15,0-1 1 0,-3 1 10 16,-13 9-8-16,-1 4-1 15,-1 14 3-15,3 5-4 16,-4 10 0-16,4 0-28 16,-5 0-16-16,0 15-32 15,0 13-44-15,4 5-20 16,7 1-136-16,9-8-143 16</inkml:trace>
  <inkml:trace contextRef="#ctx0" brushRef="#br1" timeOffset="-109454.4">6090 13668 489 0,'0'0'254'0,"0"0"-180"16,0 0-74-16,0 0-16 15,0 0-1-15,0 0 12 16,-16 19-4-16,12-5 6 15,4-3 3-15,0-7-8 16,0-4 8-16,0 0 0 16,0 0 78-16,0 0 14 15,0 0-18-15,0 0-59 16,0-8-14-16,0 4 12 16,0 1-9-16,0 3-8 0,0 0 3 15,-3 0-60 1,-7 0-36-16,-4 4 20 0,-1 9-64 15,5-5-218-15</inkml:trace>
  <inkml:trace contextRef="#ctx0" brushRef="#br1" timeOffset="-108900.97">6386 13523 547 0,'0'0'249'0,"0"0"-191"0,0 0-41 16,0 0-17-16,0 0 0 16,0 0-2-16,0-1-11 15,0 1 3-15,0 0 10 16,0 9 0-16,-7 9 1 16,-6 2 10-16,1 0 1 15,4 3 18-15,-1-2-22 16,5-3 13-16,4 1 16 15,0-7-36-15,0-3 16 16,0-2-12-16,0-4 2 16,0 0-7-16,0-3 35 15,17 0 8-15,8 0 5 16,6 0-41-16,5 0 4 16,1 0-11-16,-2 0 2 15,-2 5-2-15,-4 7 0 0,-8 7 0 16,-2-1-9-16,-6 3 1 15,-4 0-1-15,-7-1 4 16,-2 2-16-16,0 0 21 16,-18-3 2-16,-11 2 15 15,-4-9 0-15,-3-4-14 16,5-3 0-16,9-5-1 16,9 0 1-16,5 0 5 15,8 0 1-15,0-5 44 16,0-10-1-16,5 4-29 15,8 1 12-15,-2 5-28 16,1 0-7-16,-3 3 0 0,-3 0-8 16,-6 2-70-16,0-2-17 15,0-6-98-15,0-5-128 16</inkml:trace>
  <inkml:trace contextRef="#ctx0" brushRef="#br1" timeOffset="-108707.08">6381 13597 867 0,'0'0'201'16,"0"0"-73"-16,0 0 16 15,0 0-90-15,0 0-21 16,0 0-33-16,38-31 1 16,-13 29-2-16,-1 2 1 0,-1-3-5 15,4-3-10 1,2-2-72-16,6-5-97 0,7-6-191 15</inkml:trace>
  <inkml:trace contextRef="#ctx0" brushRef="#br1" timeOffset="-108274.28">7129 13636 515 0,'0'0'344'0,"0"0"-219"16,0 0-64-16,0 0 24 0,0 0 0 16,0 0 3-1,17-3-80-15,19 3 13 0,11 0-12 16,4 0-2-16,1 0-6 15,-4 0 1-15,-1 0-4 16,-7 0-36-16,-13 0-80 16,-12 0-57-16,-15 0-49 15,0 0-71-15,-15-6-99 16</inkml:trace>
  <inkml:trace contextRef="#ctx0" brushRef="#br1" timeOffset="-108052.27">7309 13499 251 0,'0'0'267'0,"0"0"-92"0,0 0-5 16,0 0-24-16,0 0-38 15,0 0-1-15,20-60-52 16,-20 60-35-16,3 0-20 16,1 11 0-16,0 28 0 15,1 15 6-15,-5 12 6 16,0 5-2-16,0 1-5 15,0 1-3-15,-11-15-2 16,1-2-77-16,10-19-149 16,0-19-152-16</inkml:trace>
  <inkml:trace contextRef="#ctx0" brushRef="#br1" timeOffset="-107469.56">8129 13409 147 0,'0'0'289'15,"0"0"-91"-15,0 0-41 16,0 0-37-16,0 0 6 16,0 0-32-16,0-49-23 15,0 49-9-15,0 0-20 0,0 0-20 16,0 0 0-16,0 0-22 15,0 12-16-15,0 23 14 16,5 15 2-16,1 10 1 16,-1 6-1-16,-3 2 4 15,-2-1 8-15,0-6-12 16,0-6 0-16,0-13 1 16,-7-9-1-16,1-12-53 15,1-10-60-15,5-11-29 16,0 0-52-16,0-19-129 15</inkml:trace>
  <inkml:trace contextRef="#ctx0" brushRef="#br1" timeOffset="-107169.36">8161 13418 635 0,'0'0'195'0,"0"0"-88"16,0 0-40-16,0 0 33 15,0 0-11-15,0 0-58 16,6-46-12-16,25 37-19 16,5 3 0-16,5 0 2 15,-4 4 2-15,1 2 1 16,-7 0-8-16,-8 4 3 16,-13 10-7-16,-10 2-8 15,0 5-20-15,-4 5 31 0,-29 1 8 16,-9 4-4-16,-6-2 39 15,1-3-36-15,14-8-6 16,11-8-59-16,17-10-85 16,5 0-160-16,3-14-332 15</inkml:trace>
  <inkml:trace contextRef="#ctx0" brushRef="#br1" timeOffset="-106776.49">8823 13239 319 0,'0'0'253'0,"0"0"-102"0,0 0-32 16,0 0 6-16,0 0-65 15,0 0 3-15,-2-14-17 16,-4 14-45-16,2 0 15 16,-5 0 16-16,-9 4-14 15,-6 16 17-15,-10 10-23 16,1 10 15-16,2 10 12 0,-1 6-17 16,9 7 12-1,5 0-10-15,7 1-10 0,11-4-1 16,0-7-13-16,13-11-1 15,20-10-2-15,5-9-9 16,2-18 12-16,2-5-29 16,-2 0-64-16,-1-18-81 15,-8-12-198-15,-7-8-367 16</inkml:trace>
  <inkml:trace contextRef="#ctx0" brushRef="#br1" timeOffset="-106342.61">8994 13439 343 0,'0'0'297'0,"0"0"-213"15,0 0 10-15,0 0 25 16,0 0-42-16,0 0 23 16,0-47-51-16,0 47 2 15,0-1 35-15,0 1-54 16,0 0-4-16,0 0-27 15,-4 0-1-15,-9 1-8 16,-3 18 4-16,-7 5 8 16,4 6 0-16,0 4-1 15,6 1-3-15,4 4 8 16,7-3-5-16,2-5-6 16,0-3 0-16,18-10-6 0,9-4 9 15,2-13 9 1,6-1 21-16,1-3-11 0,-3-27-18 15,-4-9-1-15,-6-5-2 16,-15 0-8-16,-8 0 2 16,0 6 11-16,-13 4-3 15,-16 10 20-15,-2 6-19 16,-7 7 7-16,0 10-8 16,-2 1 0-16,2 0-5 15,12 1 5-15,12 10-102 16,14-5-115-16,16-6-288 15</inkml:trace>
  <inkml:trace contextRef="#ctx0" brushRef="#br1" timeOffset="-100351.31">9676 13271 97 0,'0'0'188'0,"0"0"-31"16,0 0-24-16,0 0-88 15,0 0-1-15,0 0 12 16,0 0 19-16,92-50 1 0,-88 47 1 15,1 3-2 1,-5 0-30-16,0 0-2 16,2 0-15-16,-2 0-24 0,0 0 8 15,0 0-12-15,0 0-4 16,0 0-5-16,0 3-3 16,-7 16 12-16,-13 7 6 15,-9 5 0-15,-7 1 13 16,-6-1-1-16,-3 1-16 15,3-1 31-15,5-4-32 16,8-6 13-16,8-4-6 16,13-8-2-16,3-5-7 15,5 0 1-15,9 2 0 16,26 5 38-16,19-2-2 0,6 6-12 16,7 0-23-16,0 6 10 15,-3 2-11-15,-6 5 0 16,-11 1 0-16,-11-4-4 15,-16-3 8-15,-7-5-4 16,-8-3 0-16,-5-8 2 16,0-5-3-16,0-1 1 15,0 0 0-15,0 0 19 16,2 0-12-16,-2 0 0 16,0-12-7-16,0-5-102 15,0-5-53-15,0-1-213 16,0-3-296-16</inkml:trace>
  <inkml:trace contextRef="#ctx0" brushRef="#br1" timeOffset="-99871.59">10171 13265 672 0,'0'0'266'15,"0"0"-119"-15,0 0-37 16,0 0-36-16,0 0-4 16,0 0-48-16,11-14 1 15,27 12 14-15,11-3-33 16,0 3-4-16,3 2 0 0,-6 0 2 16,-8 0-9-16,-7 0 3 15,-13 0 4-15,-7 5-12 16,-9 6 3-16,-2 7-4 15,0 6 5-15,-13 5-1 16,-20 0 9-16,-7 5 0 16,-5-1 3-16,-3-1 7 15,2 2-5-15,7-3-4 16,7-4-1-16,12-7 5 16,7-7-8-16,11-10 3 15,2-1 0-15,0-2 26 16,22 0-19-16,15 0 35 15,13 0-24-15,1 0-12 16,-2 0-6-16,-4 0 0 16,-5 0 5-16,-7 0-3 15,-4 0-2-15,-7 0-22 0,3 0-11 16,2 0-38-16,6-9-83 16,16-8-142-16,11-5-398 15</inkml:trace>
  <inkml:trace contextRef="#ctx0" brushRef="#br1" timeOffset="-99309.29">11062 13094 56 0,'0'0'254'15,"0"0"-95"-15,0 0-43 16,0 0-31-16,0 0-31 15,0 0 17-15,64-54-25 0,-58 50 0 16,-2 4 30-16,-4-2-23 16,0 2-9-16,0 0-12 15,0 0-32-15,0 2-4 16,0 17 4-16,0 10 24 16,-4 1 12-16,-12 6-10 15,-9 0-15-15,-6 3 21 16,-6 1-21-16,-5 2 14 15,-1-3 3-15,7-8-18 16,11-4 29-16,10-13-29 16,13-7 3-16,2-2 1 15,4-2-9-15,32 1 17 16,13 0 33-16,12 0-48 16,1 4 15-16,-2 1-22 0,-4 5 0 15,-14-1-8-15,-13-3-2 16,-12-1-5-16,-7 0-15 15,-8-3-49-15,0 2-48 16,0-5-64-16,5 0-208 16</inkml:trace>
  <inkml:trace contextRef="#ctx0" brushRef="#br1" timeOffset="-98717.37">11558 13298 522 0,'0'0'304'0,"0"0"-181"0,0 0-96 15,0 0-12-15,0 0 9 16,0 0 8-16,-20-15-32 16,20 15 0-16,0 0 22 15,0 0-4-15,0 0 46 16,0 0-4-16,-3 0-40 15,1 0 11-15,0 0-30 16,0 0 2-16,2 0 10 16,0 0-6-16,0 0-6 15,0 0 14-15,0 0 1 16,0 0 25-16,0-3-24 0,0-9 5 16,0-3-8-1,0-6-14-15,11 6-2 0,9 1-3 16,3 4-15-16,0 3 7 15,4 5-21-15,-2 2 34 16,-3 0 0-16,-4 0-3 16,-2 14 0-16,-8 6 3 15,-3 2-11-15,-5 6 9 16,0 1-17-16,-5 3 19 16,-17-3 15-16,-4 4-13 15,-5-3-2-15,-6-1 0 16,6-3 9-16,0-1-7 15,12-9 1-15,3-6-3 16,9-6 26-16,5-4-25 16,2 0 14-16,0 0 6 0,29 0-19 15,9 0 43-15,9-2-41 16,-1-5 1-16,-1-2 2 16,-7 4-7-16,-5 0-31 15,-2 1-24-15,-4-2-104 16,-4 1-65-16,-2-7-172 15</inkml:trace>
  <inkml:trace contextRef="#ctx0" brushRef="#br1" timeOffset="-98422.28">11972 13353 314 0,'0'0'411'0,"0"0"-231"15,0 0-101-15,0 0-2 16,0 0-77-16,0 0 24 15,2 5-24-15,6 12 0 16,0-8 12-16,1-1-12 16,3-3 5-16,0-5 5 15,2 0 61-15,-3 0-35 16,-2-2-1-16,-7-10-31 16,-2-4 3-16,0 2-3 15,0 2 10-15,0 4-12 16,-9 4-2-16,-1 4 0 0,-4 0-1 15,3 0 1 1,1 0-78-16,8 0-67 0,2 2-107 16,0-2-307-1</inkml:trace>
  <inkml:trace contextRef="#ctx0" brushRef="#br1" timeOffset="-97870.27">12318 13055 761 0,'0'0'205'16,"0"0"-81"-16,0 0-43 15,0 0-37-15,0 0 7 16,0 0-49-16,54-46 10 16,-52 46-5-16,2 0-5 0,-4 7-4 15,0 9 1-15,0 7 1 16,0 2 12-16,0 3-11 15,0 2 8-15,0-2 3 16,-4 0-5-16,-1 0-1 16,0-3-3-16,5-4-1 15,0-2 16-15,0-6-18 16,0-4 0-16,21-4 12 16,8-5-11-16,4 0 13 15,0 0-14-15,-1-3-44 16,-6-10 10-16,-5 2-18 15,-8-1 45-15,-1 2 4 16,-4-2-3-16,-1-4 6 0,-3 1 5 16,2 0-4-16,-3-3 28 15,0 0-22-15,-3-1 8 16,0 0 16-16,0 7-28 16,0 5 28-16,0 6-9 15,0 1-13-15,0 0 9 16,0 0-16-16,0 0-2 15,0 0 0-15,0 23-4 16,0 12 4-16,4 8 21 16,0 6-18-16,-1 0 13 15,-3 2-12-15,0-1-4 16,0-8 0-16,-3-8-29 16,-1-10-56-16,2-12-129 15,2-12-176-15</inkml:trace>
  <inkml:trace contextRef="#ctx0" brushRef="#br1" timeOffset="-97457.56">12946 13040 587 0,'0'0'233'0,"0"0"-94"15,0 0-14-15,0 0-36 16,0 0-10-16,0 0-5 15,7-8-52-15,-7 8 5 16,0 0-1-16,0 0-25 16,0 0 3-16,0 2-4 0,-14 26 0 15,-7 11 4-15,-4 5 4 16,3 5-8-16,3 4 0 16,6-5 4-16,7-2 2 15,4-6-6-15,2-6 1 16,0-8-3-16,11-8 2 15,15-15-18-15,6-3 16 16,-1 0 2-16,-4-19-8 16,-14-6-9-16,-11 2 2 15,-2 3 14-15,0 2-28 16,-22 10 29-16,-11 8 16 0,-8 0-12 16,-3 11-8-16,-1 13 4 15,3 3 0-15,11-1-6 16,13-4-97-1,18-12-153-15,4-10-318 0</inkml:trace>
  <inkml:trace contextRef="#ctx0" brushRef="#br1" timeOffset="-96549.45">13321 12909 73 0,'0'0'91'0,"0"0"43"16,0 0 16-16,0 0 57 15,0 0-25-15,0 0 0 16,-2-16-71-16,2 16-21 16,0 0-25-16,0 0-47 15,0 0-18-15,6 0-7 16,23 23 7-16,9 15 27 16,3 17-27-16,-10 11 0 15,-12 7-1-15,-14 0-11 16,-5-1 11-16,-13-7 1 15,-23-5 0-15,-4-9 7 16,6-12-7-16,5-10-87 0,16-15-101 16,11-14-224-16</inkml:trace>
  <inkml:trace contextRef="#ctx0" brushRef="#br1" timeOffset="-95828.96">13651 12811 498 0,'0'0'160'0,"0"0"-54"15,0 0-23-15,0 0-57 16,0 0 19-16,0 0-33 16,125-76 5-16,-96 76-11 15,0 0-6-15,0 0 29 16,-5 16-23-16,-4 6 7 16,-6 1 2-16,-10 6-8 15,-4 1 14-15,0 6 34 16,0 3-35-16,-18 2 29 15,1 8-33-15,-6 1-3 16,3 2 9-16,3-6-18 16,3-9 3-16,7-12-2 15,7-11-2-15,0-5-2 0,0-8 14 16,23-1 5-16,8 0 7 16,4 0-23-16,-1-3 5 15,-1-11-9-15,-6-2 4 16,-7-2 5-16,-5 4-9 15,-8 1 0-15,-7 5 3 16,0 4 1-16,0 2 26 16,0 2-27-16,0 0 3 15,-11 0-12-15,-2 0 3 16,-1 9 3-16,1 4-8 0,2 6 4 16,2 7 3-16,2 6-1 15,1 9 4-15,-1 8-5 16,2 9 3-16,1 9 0 15,0 4 4-15,-3 6 1 16,-2-1-5-16,-2-2 0 16,-2-6 1-16,-1-14 1 15,1-9-2-15,1-11 0 16,6-12-3-16,-1-11 8 16,1 2-6-16,-6-9 1 15,-1 0 0-15,-7 0 0 16,-3-4 0-16,-3 1-83 15,-5-1-96-15,-3 0-292 0</inkml:trace>
  <inkml:trace contextRef="#ctx0" brushRef="#br1" timeOffset="-94776.75">1771 15753 718 0,'0'0'185'16,"0"0"-138"-16,0 0 0 0,0 0 16 15,0 0 20-15,0 0-59 16,-4 0 10-16,37 0-16 15,10 0 0-15,10 0-18 16,-1 0-11-16,-7 0-40 16,-5 0-73-16,-16 5-71 15,-13 7-180-15,-11 1-64 16</inkml:trace>
  <inkml:trace contextRef="#ctx0" brushRef="#br1" timeOffset="-94637.83">1787 15959 107 0,'0'0'488'0,"0"0"-248"16,0 0-75-16,0 0 26 0,0 0-63 16,0 0-105-16,112-44-23 15,-52 30-2-15,5 4-129 16,-3-4-167-16,1 2-286 16</inkml:trace>
  <inkml:trace contextRef="#ctx0" brushRef="#br1" timeOffset="-93827.31">2853 15598 294 0,'0'0'253'0,"0"0"-71"15,0 0-47-15,0 0 13 16,0 0-25-16,0 0-21 0,0-36-45 16,0 36-30-1,0 0-6-15,0 0-21 0,0 0-5 16,0 18-11-16,0 21-10 16,0 11 26-16,0 4 8 15,0 4-7-15,-4 0 15 16,1-2-16-16,1-6-77 15,2-15-171-15,0-12-246 16</inkml:trace>
  <inkml:trace contextRef="#ctx0" brushRef="#br1" timeOffset="-93539.35">3214 15802 645 0,'0'0'383'0,"0"0"-275"15,0 0 2-15,0 0-6 16,0 0-53-16,0 0-41 15,67-32-4-15,-14 32-6 0,10-3 0 16,3-3-18-16,5 3-29 16,-1-10-147-16,-3-1-257 15</inkml:trace>
  <inkml:trace contextRef="#ctx0" brushRef="#br1" timeOffset="-90339.28">4338 15454 123 0,'0'0'93'0,"0"0"-46"0,0 0 8 16,0 0 51-16,0 0-4 15,0 0 7-15,0 0-1 16,-14-54-8-16,14 54 14 16,0 0-35-16,0 0-1 15,0 0 10-15,0 0-43 16,0 0-13-16,0 0-18 15,0 0-14-15,0 4-8 16,0 24-22-16,0 16 30 16,0 14 7-16,0 6-5 15,-5 7 10-15,-3 1-6 16,-5-2-6-16,1-7 7 16,-1-10-4-16,3-12-3 0,4-15-12 15,2-12-133-15,4-14-1 16,0 0-81-16,0-18-77 15</inkml:trace>
  <inkml:trace contextRef="#ctx0" brushRef="#br1" timeOffset="-90025.92">4304 15587 384 0,'0'0'164'0,"0"0"-102"16,0 0 66-16,0 0-1 0,0 0 2 15,0 0-31 1,-37-88-45-16,37 65-23 0,17 5-30 16,8 1 0-16,6-2 4 15,2 12-2-15,7 0-4 16,5 7 2-16,-3 0-5 16,-7 14-2-16,-8 5 1 15,-11 8-4-15,-16 4-7 16,0-6-3-16,-22 3 17 15,-16-1 6-15,-5-8 3 16,3-2 18-16,7-12-18 16,13-2-6-16,9-3-10 15,11 0-44-15,0 0-59 16,22-18-384-16</inkml:trace>
  <inkml:trace contextRef="#ctx0" brushRef="#br1" timeOffset="-89114.79">5397 15244 238 0,'0'0'210'16,"0"0"-87"-16,0 0-5 16,0 0-28-16,0 0 42 15,0 0-45-15,17-35-40 16,-17 35-6-16,0 0-21 16,-7 0-17-16,-10 0-3 0,-8 12 2 15,-4 7-2-15,0-1 0 16,2 0 1-16,1 4 18 15,1-4-2-15,8-2-5 16,3-2 5-16,7 0-17 16,7-8 0-16,0 2-2 15,0 1 2-15,21-6 12 16,2 1 8-16,6 1-7 16,0 0 5-16,-4-3-18 15,-2 4-1-15,-10 4-8 16,-2 1-8-16,-6 4 17 15,-3 3-15-15,-2 0 4 16,0 2 10-16,-5 4-15 0,-17 4 16 16,-7-1 7-16,0-1-1 15,0-4 5-15,2-4-11 16,8-4 7-16,7-10-1 16,7-2-3-16,5-2 5 15,0 0 27-15,0 0-4 16,3-11-3-16,11-2-27 15,1-3-2-15,3 6-11 16,-1 0-1-16,6 1 7 16,-1 9-10-16,3 0 10 15,2 0 4-15,-6 0 2 16,0 15-14-16,-8 7 13 0,-9 4-14 16,-4 6 5-16,0 4 0 15,-15 7 10-15,-12 3 1 16,-2 7-1-16,0 5 0 15,0 1 38-15,6-1-21 16,8-4 3-16,9-2 11 16,6-11-28-16,0-14 6 15,13-8-4-15,12-7-5 16,-1-12 5-16,10 0-5 16,-1-12-89-16,2-21-81 15,3-15-394-15</inkml:trace>
  <inkml:trace contextRef="#ctx0" brushRef="#br1" timeOffset="-88678.48">5671 15516 564 0,'0'0'69'0,"0"0"-18"15,0 0 28-15,0 0 2 16,0 0-4-16,0 0-42 16,0-58-2-16,0 58-2 15,0 0 16-15,0 0-8 0,-7 6-29 16,-5 17 13 0,2 6 0-16,1 7-6 0,2-1 16 15,4 1-11-15,3 0-19 16,0-12 13-16,5-7-10 15,15-8-3-15,7-9 16 16,2 0 0-16,4-23 5 16,-4-12-12-16,-4-5-7 15,-10-5 8-15,-11-1-13 16,-4 6-12-16,-2 1 12 16,-17 6 6-16,-1 11 24 15,1 14-17-15,2 4-13 16,-3 4 0-16,0 9-9 15,-4 12 5-15,7 16-63 16,9-2-105-16,8 1-100 0,0-3-297 16</inkml:trace>
  <inkml:trace contextRef="#ctx0" brushRef="#br1" timeOffset="-88387.65">6043 15520 562 0,'0'0'262'16,"0"0"-235"-16,0 0-27 15,0 0-14-15,0 0-13 16,0 0 27-16,10 20 0 0,-4-13-8 16,0-6 8-16,3-1 65 15,2 0 28-15,3-1-7 16,-4-12-31-16,-5 3 13 15,0 2-20-15,-5 0 5 16,0 2-28-16,0 4-25 16,0 2 0-16,0 0-33 15,-5 0-48-15,0 0-29 16,5 0-169-16,0 0-406 16</inkml:trace>
  <inkml:trace contextRef="#ctx0" brushRef="#br1" timeOffset="-87888.29">6485 15302 292 0,'0'0'544'0,"0"0"-458"0,0 0-72 16,0 0 1-16,0 0-5 15,0 0-6-15,-8-4-4 16,2 14 19-16,-3 7 6 15,-3-5 20-15,1 2 2 16,1 4-10-16,3-4 0 16,0 3-19-16,2-9-1 15,5 2 7-15,0-4-22 0,0-1-2 16,0-2 7 0,12-3 49-16,8 0-29 0,4 0-22 15,3 0-4-15,4 0 5 16,-2 0-6-16,-2 0-1 15,-2 9-27-15,-6 4 11 16,-7 9 17-16,-5 6-18 16,-7 2 2-16,0 2 15 15,-14-2-16-15,-15-3 17 16,-3-3 16-16,-5-6-14 16,1-3 14-16,5-4-13 15,9-11 6-15,9 0 26 16,6 0-20-16,7 0 10 15,0-8-25-15,0-6 5 16,20-8-5-16,4 3 1 0,5 2 3 16,-2 2-4-16,-2-1-12 15,-4 6-46-15,-7-3-51 16,-5-4-98-16,-9-3-240 16</inkml:trace>
  <inkml:trace contextRef="#ctx0" brushRef="#br1" timeOffset="-87713.64">6424 15311 992 0,'0'0'242'0,"0"0"-199"16,0 0-6-16,0 0-13 0,0 0-20 16,0 0-1-16,192-3-3 15,-153 3-26-15,-7 0-85 16,-5-6-108-16,-7-10-299 15</inkml:trace>
  <inkml:trace contextRef="#ctx0" brushRef="#br1" timeOffset="-65027.03">7073 15426 36 0,'0'0'42'16,"0"0"-4"-16,0 0 3 0,0 0 8 16,0 0 22-16,0 0 1 15,0 0-4-15,-3 0 17 16,3 0-14-16,0 0-14 15,0 0 2-15,-2 0-10 16,2 0 28-16,0 0-20 16,0 0 6-16,0 0 28 15,0 0 5-15,0 0-38 16,15 0-50-16,19 0 17 16,15 0 24-16,7 0-37 15,4 0-6-15,-6 0-1 16,-8 0-5-16,-8 0 0 15,-11 0-29-15,-11 0-41 0,-10 0 34 16,-6 0-35-16,0 0-28 16,0 0-20-16,-8 0-8 15,-15 0-51-15,-4-2-114 16</inkml:trace>
  <inkml:trace contextRef="#ctx0" brushRef="#br1" timeOffset="-64727.06">7274 15272 98 0,'0'0'172'0,"0"0"-47"0,0 0-15 16,0 0-14-16,0 0 28 15,0 0-53-15,0-40 21 16,0 40-24-16,0 0-33 15,0 0-18-15,0 0-17 16,0 26-11-16,0 14 11 16,0 13 42-16,0 11-2 15,0-3-21-15,0-3-12 16,0-4 9-16,0-5-16 16,0-13 0-16,0-14-6 15,8-8-85-15,21-14-150 0,7 0-353 16</inkml:trace>
  <inkml:trace contextRef="#ctx0" brushRef="#br1" timeOffset="-64254.34">7785 15272 539 0,'0'0'127'0,"0"0"-55"15,0 0-63-15,0 0-3 16,0 0 24-16,0 0-25 16,0-6-4-16,-6 6-1 15,-5 1 0-15,0 11 18 16,-3 7 13-16,4-1 5 0,-4 3 29 16,3 5-19-16,5 6-10 15,3 2-6-15,3-1-29 16,0-1 39-16,5-4-39 15,14-5 2-15,4-6 13 16,1-4-14-16,1-13 8 16,-2 0 6-16,-2 0-16 15,6-18 27-15,2-19-22 16,0-7-2-16,-6-6 6 16,-10-2-9-16,-7 3 0 15,-6 0 0-15,0 5 4 16,-9 12-4-16,-4 7 4 15,0 9 2-15,0 11-9 0,-1 5 4 16,-4 0-2-16,0 1-1 16,3 16-41-16,3 5-20 15,8-3-67-15,4 0-22 16,0-1-105-16,31-2-6 16,14-6 90-16</inkml:trace>
  <inkml:trace contextRef="#ctx0" brushRef="#br1" timeOffset="-63945.32">8258 15311 95 0,'0'0'225'16,"0"0"-65"-16,0 0-44 15,0 0-12-15,0 0-27 16,0 0 22-16,25-35-63 16,-25 35 1-16,0 0-37 0,0 0-2 15,0 0-17-15,0 0 19 16,0 0 0-16,2 3 9 15,3 2-7-15,-1-5 6 16,2 0 7-16,2 0 15 16,-4 0 4-16,-2-5-19 15,-2-2 14-15,0-2 13 16,0 0-42-16,0 0 6 16,-10 8 4-16,-2-3-10 15,1 4-3-15,1 0 0 0,2 0-17 16,1 0-44-1,5 10-64-15,2 2-26 0,0-7-258 16</inkml:trace>
  <inkml:trace contextRef="#ctx0" brushRef="#br1" timeOffset="-63385">8666 15049 555 0,'0'0'183'16,"0"0"-116"-16,0 0 33 16,0 0-36-16,0 0-16 15,0 0 14-15,20-38-46 16,-20 38-7-16,0 0-9 0,0 0-3 16,3 4 3-16,-3 14 3 15,0 10 28-15,0 0 6 16,0 7-32-16,0 0 12 15,0 0 7-15,-5 1-18 16,3-4 7-16,0-8-10 16,2-5 3-16,0 1 8 15,0-13-9-15,0-2-5 16,13 0 9-16,7-5 1 16,7 0 3-16,2 0-13 15,2 0-70-15,-4-5 20 16,-4-4-29-16,-4 1 42 0,-5-7 19 15,-1 4-8 1,1-4 26-16,-5 3 1 0,-3-1 4 16,-2-1-2-16,-2 0-3 15,-2-4 0-15,0 0-5 16,0 3 15-16,0 3-9 16,0 3 10-16,0 5 14 15,0-1 34-15,0 5-26 16,0 0-5-16,0 0 5 15,0 5-33-15,0 22 4 16,0 17 13-16,0 7-2 16,0 2 10-16,0 0-25 15,0-2 0-15,-4-7-12 16,2-5-126-16,2-13-109 16,0-17-323-16</inkml:trace>
  <inkml:trace contextRef="#ctx0" brushRef="#br1" timeOffset="-62889">9446 15124 660 0,'0'0'115'0,"0"0"-115"15,0 0-1-15,0 0 1 0,0 0 39 16,0 0-19-1,-64 94 9-15,39-79 8 0,1-1-7 16,2-3 30-16,2-7-28 16,1-4-5-16,9 0 27 15,1 0-19-15,5-18 17 16,4-8-12-16,0-6-35 16,0-3 20-16,10 8-25 15,15 4 0-15,0 1 44 16,-1 9-32-16,0 4-2 15,-3 7-10-15,-1 2-1 16,-5 0-5-16,-1 14 3 16,-5 18 2-16,-5 4-10 15,-4 13 10-15,0 5-1 16,-2 4 1-16,-16-5 1 0,-4 2 7 16,-3-11-7-16,1-6 0 15,1-10-3-15,6-10 3 16,1-9 0-16,3-4 11 15,3-1-7-15,2-4 11 16,1 0-14-16,3 0 2 16,2 0-3-16,2-12-37 15,0-2-14-15,0 0-44 16,13-4-154-16,18-3-107 16</inkml:trace>
  <inkml:trace contextRef="#ctx0" brushRef="#br1" timeOffset="-62372.3">9687 15151 499 0,'0'0'190'0,"0"0"-123"16,0 0 11-16,0 0-32 15,0 0 39-15,0 0-38 16,67-85-36-16,-49 85 6 16,3-5-14-16,-6 5 8 15,-1 0 21-15,-4 0-32 0,-1 5 0 16,-9 12-6-16,0 9-1 16,0 6 7-16,-15 0 14 15,-12 3-1-15,-6 1-12 16,-6-4 9-16,6-10-7 15,6-4-2 1,14-9 0-16,9-9 10 0,4 0-6 16,0 0 1-16,0-9-5 15,22-5-1-15,7-4-11 16,0 6 4-16,2 3 12 16,-3 9-11-16,-1 0 5 15,-2 0-4-15,-2 16 4 0,-10 3-1 16,-6-1 2-1,-7 8 0-15,0-6 0 0,0 1 26 16,-23 4-13-16,-6-4 17 16,-2-4 0-16,0-1-25 15,6-12 9-15,5-4-13 16,5 0-1-16,6-4-42 16,9-22-92-16,0-10-345 15</inkml:trace>
  <inkml:trace contextRef="#ctx0" brushRef="#br1" timeOffset="-62100.46">10057 15040 644 0,'0'0'145'0,"0"0"0"0,0 0-15 16,0 0-56-16,0 0 3 15,0 0-8-15,60-29-51 16,-55 38-9-16,-2 20-1 16,1 19-1-16,-4 10 4 15,0 13 1-15,0-3-7 16,0-2 11-16,-10-11-16 16,4-12-53-16,4-17-63 0,2-10-28 15,0-16-90 1,0 0-346-16</inkml:trace>
  <inkml:trace contextRef="#ctx0" brushRef="#br1" timeOffset="-61495.8">10421 14839 559 0,'0'0'151'0,"0"0"-94"16,0 0 8-16,0 0-41 15,0 0 32-15,0 0-13 16,153-87-32-16,-130 87 19 16,-5 0 21-16,-3 9-37 0,-8 10-6 15,-2 12-8-15,-5 4 0 16,0 6 29-16,-8 5-19 15,-15-3 0-15,-6 6 23 16,-2-8-16-16,2-6 4 16,8-3-12-16,7-10-2 15,12-9 4-15,2-8-11 16,0-1 0-16,7 1 27 16,13-5-17-16,5 0 0 15,-1 0-6-15,-1 0 1 16,-6 0 7-16,-1 0-12 15,-7 0 0-15,-1 0-6 0,-3 5-4 16,-5 16-6-16,0 3-4 16,0 7 20-16,-15 8 5 15,-14 1 0-15,-5 4-5 16,10-1 3-16,9 1 4 16,15-9-7-16,0 0 0 15,8-3-2-15,17-9 2 16,0-2 13-16,-6-2-7 15,-3-3-6-15,-5 3 0 16,-9-1 0-16,-2 0 17 16,0 4-13-16,-13 5 28 15,-10-6-20-15,-6 4-7 16,-2-4 5-16,0-5-10 0,0-2-19 16,6-14-75-16,10 0-216 15</inkml:trace>
  <inkml:trace contextRef="#ctx0" brushRef="#br1" timeOffset="-60483.38">11849 15034 166 0,'0'0'290'0,"0"0"-113"15,0 0-56-15,0 0 44 16,0 0-19-16,0 0-35 0,-19-7-18 15,19 7-36-15,0 0-18 16,0 0 11-16,0 0-50 16,0-2-1-16,9 2 1 15,3 0 0-15,7 0-11 16,-1 0-34-16,-1 0-73 16,-1 12-61-16,-3 2-98 15,-8 1-167-15</inkml:trace>
  <inkml:trace contextRef="#ctx0" brushRef="#br1" timeOffset="-60346.46">11849 15034 361 0,'-27'143'214'15,"27"-143"-69"-15,0 0-53 16,0 0-9-16,0 0-26 16,0 0 37-16,64 14-39 0,-14-14-55 15,6 0-17-15,4-4-146 16,5-13-239-16</inkml:trace>
  <inkml:trace contextRef="#ctx0" brushRef="#br1" timeOffset="-55539.86">13020 14679 174 0,'0'0'174'16,"0"0"-122"-16,0 0-48 16,0 0 41-16,0 0 55 15,0 0 13-15,0 0-41 16,0 19-19-16,0-17-3 15,0-2 19-15,0 0-27 16,0 3-1-16,0-3 14 16,0 0-33-16,0 0 20 15,0 0-3-15,0 0-22 0,0 0 11 16,0 0-18-16,0 0-4 16,0 0 13-16,0 0-15 15,0 1-3-15,-6 7 8 16,-13 6-8-16,-5 2 10 15,-1 8-11-15,3 3 0 16,-4 9 19-16,3 4-19 16,8 6 10-16,1 1 3 15,12 2-9-15,2-3 11 16,0-2-15-16,22-4 3 16,10-9 7-16,5-3-9 15,8-10 8-15,-3-10 1 16,0-6-9-16,-1-2 15 15,-3 0-14-15,-5-23-1 0,-2-9 11 16,-8-8-11-16,-8-6-2 16,-8-7 0-16,-7-2 1 15,0-6 2-15,0 1-2 16,-7 2 0-16,-4 10 2 16,2 10 1-16,2 15-3 15,3 12 0-15,-1 7 7 16,-3 4-14-16,-8 0-3 15,-2 15 0-15,-4 12 4 16,1 7-73-16,6 2-48 16,7 5-42-16,8-5-95 15,0-2-174-15</inkml:trace>
  <inkml:trace contextRef="#ctx0" brushRef="#br1" timeOffset="-55206.05">13535 14950 439 0,'0'0'201'16,"0"0"-131"-16,0 0 40 16,0 0 12-16,0 0-6 15,0 0-55-15,13-107-22 16,-13 107-26-16,0 0-13 16,0 8 0-16,0 10-3 15,-2 1 6-15,0 2-3 16,2-12 0-16,0 0 4 15,0-7-7-15,0-2 7 0,4 0 22 16,10-6 25-16,-3-16-45 16,-1-4 19-1,-2 2-25-15,-4-2 2 0,1 3 9 16,-5 9-8-16,0 5-1 16,2 5-2-16,-2 4-15 15,0 0-53-15,0 0-38 16,0 4-10-16,0 10-65 15,4-5-337-15</inkml:trace>
  <inkml:trace contextRef="#ctx0" brushRef="#br1" timeOffset="-54737.4">13916 14686 255 0,'0'0'446'0,"0"0"-334"15,0 0 10-15,0 0-41 16,0 0-32-16,0 0 3 16,43-68-26-16,-41 68 3 15,-2 0 15-15,0 0-30 16,0 0-9-16,0 0 1 16,0 15-5-16,-9 11 33 15,-3 9-2-15,-1 3-28 16,2 6 22-16,2 5-18 15,0-4 12-15,5 0-14 0,4-5 4 16,0-4-10-16,7-7 0 16,17-9 2-16,7-6 12 15,3-13-12-15,-3-1 8 16,0 0-7-16,-2-15 7 16,-4-14-14-16,-6-6 4 15,-5-5-4-15,-7-9-9 16,-7-5 13-16,0-3 0 15,-19 7 8-15,-6 8-8 16,0 16 12-16,-2 18-12 16,0 8 3-16,-4 0-7 15,0 22 5-15,0 10-1 16,4 4 0-16,9 3-27 16,7-7-78-16,11-4-83 15,0-9-150-15,27-7-111 0</inkml:trace>
  <inkml:trace contextRef="#ctx0" brushRef="#br1" timeOffset="-54084.16">14471 14600 409 0,'0'0'146'0,"0"0"-45"15,0 0 3 1,0 0 7-16,0 0-11 0,0 0-4 16,0-25-37-16,0 25-10 15,0 0 15-15,0 0-40 16,0 0 14-16,0 0-13 16,0 0-10-16,0-5 18 15,0-4-29-15,5 0-3 16,1-2 6-16,3 4 4 15,3-1-8-15,-2-1-3 16,4 4 0-16,-3-5 0 16,-2 3 0-16,-3 6 0 15,0-3 10-15,-6 4-10 16,0 0 8-16,0 0 1 0,0 0-8 16,0 0 8-16,0 0-9 15,0 0-4-15,0 0-4 16,-12 16 16-16,-8 16-8 15,-7 10 2-15,1 11 1 16,1 5 12-16,2 8-15 16,10-2 3-16,5-6 1 15,8-4-1-15,0-8-3 16,11-8 0-16,20-8 6 16,4-11-6-16,3-7 0 15,1-12-1-15,-6 0-2 16,-2-17-10-16,-9-13 7 15,-6-4-6-15,-10-1-2 0,-6 3 9 16,0 6 4-16,-13 9 1 16,-11 7 9-16,-10 10-6 15,1 0-3-15,-3 10 0 16,5 14 2-16,4 4-5 16,7 0 3-16,7-4 0 15,8-2-8-15,5-4-76 16,0-6-137-16,9-8-113 15,15-4-231-15</inkml:trace>
  <inkml:trace contextRef="#ctx0" brushRef="#br1" timeOffset="-51997.16">13410 14754 80 0,'0'0'96'16,"0"0"36"-16,0 0 5 15,0 0-6-15,0 0-40 16,0 0-26-16,0 0-28 16,7-10 14-16,-7 10-26 15,0 0-25-15,0 0 0 16,0 0 0-16,0 8 0 15,0 1 15-15,0 0-11 16,0-4 2-16,0-1-6 16,0-3 7-16,0-1 3 15,0 0 0-15,0 0-1 0,6 0 41 16,4-1-34 0,1-12 12-16,-5-1-9 0,-2 4-2 15,-4 0 20-15,0 4-14 16,0 6 1-16,-4-4 9 15,-9 4-29-15,-3 0-8 16,3 0 4-16,1 0 0 16,4 8-4-16,6-1 4 15,2-2-46-15,0 2-17 16,4-2-10-16,16-1-44 16,3-1-146-16,-4-3-269 15</inkml:trace>
  <inkml:trace contextRef="#ctx0" brushRef="#br1" timeOffset="-51092.5">13649 14726 97 0,'0'0'101'15,"0"0"-25"-15,0 0-13 16,0 0-28-16,0 0-11 16,0 0 20-16,51-23-17 15,-42 14 6-15,0 1-11 16,-3-2 22-16,1 2-4 0,-5 2-2 15,0 3-5-15,-2 2 30 16,0-1-14-16,0-2 7 16,0 2-3-16,0-6-35 15,0 4 23-15,0 2-25 16,0-1-13-16,0 3 25 16,0 0-6-16,0 0 12 15,0 0 2-15,0 0-35 16,0 0 13-16,0 0-13 15,0 0 2-15,0 0 20 16,0 0-12-16,0 0 3 16,-6 0 5-16,-3 0-14 15,0 9-3-15,0 3-1 0,-2 2 2 16,-2-2 7 0,-1 6-10-16,1 1 0 0,-3 3 5 15,3 0 2-15,1 5 2 16,4-3 4-16,1 7-7 15,7 5 17-15,0 0-10 16,0 4-6-16,0-2 7 16,7-4-6-16,7 0-7 15,-1-8 0-15,2-6 6 16,1-8-3-16,0-6-3 16,-1-6-1-16,3 0 20 15,2-12-16-15,2-14 7 16,1-6-11-16,-2-8 8 15,0-2-3-15,-5-4-5 0,-5-11 1 16,-9 2-6-16,-2-2 5 16,0 7 0-16,-11 6 1 15,-9 13 4-15,-3 16 5 16,1 11-10-16,0 4 2 16,-3 0-7-16,3 14 2 15,4 12-17-15,4 2-130 16,10-2-206-16,4-4-478 15</inkml:trace>
  <inkml:trace contextRef="#ctx0" brushRef="#br1" timeOffset="-50049.5">14972 14506 314 0,'0'0'220'15,"0"0"-85"-15,0 0-59 16,0 0-33-16,0 0-6 15,0 0-30-15,108-12 6 0,-102 34 2 16,-6 8 16-16,0 2 17 16,0 4-1-16,-8 0-3 15,-10-2 7-15,-5-1-31 16,-4-11 4-16,1-7 9 16,-3-3-25-16,0-8 20 15,2-4 2-15,3 0-16 16,1 0 21-16,4-21-31 15,5-10 8-15,5-5 10 16,9-1-21-16,0-1 5 16,2-3 0-16,25 9 3 15,4 0 14-15,5 12-21 16,1 4 3-16,2 9-5 0,-3 7-2 16,-1 0 2-1,1 21-1-15,-1 15 3 0,-2 9-11 16,-8 10 9-16,-9 3 0 15,-16 5-5-15,0-3 0 16,-16-4 5-16,-24 0 0 16,-5-10 3-16,-5-2 0 15,0-9 2-15,6-3 2 16,5-11 10-16,8-7-15 16,14-10 7-16,5-4 5 15,4 0 0-15,5 0 16 16,1 0-28-16,-2 0-2 0,4 0 0 15,-4 0-12 1,-2 0-26-16,6 4-42 0,0 0-206 16,0-4-389-16</inkml:trace>
  <inkml:trace contextRef="#ctx0" brushRef="#br1" timeOffset="-48952.72">13122 14766 116 0,'0'0'178'16,"0"0"-27"-16,0 0-57 16,0 0 18-16,0 0-9 15,0 0-45-15,54-87 19 16,-50 76-42-16,-2 5-18 16,-2 3 48-16,0 2-24 15,-10 1 6-15,-17 0-47 16,-9 0 0-16,-7 1-57 15,-1 19-64-15,0-1-162 0</inkml:trace>
  <inkml:trace contextRef="#ctx0" brushRef="#br1" timeOffset="-46668.02">13109 15565 50 0,'0'0'119'0,"0"0"-52"15,0 0-59-15,0 0-5 16,0 0 0-16,0 0-2 16,-134 0 6-16,103 0 16 15,2 0 30-15,3 0 25 16,1 0-22-16,7 0 22 16,3 0 5-16,3 0-35 15,3 0-1-15,1 0-31 16,4 0 1-16,-2 0-3 15,2 0-1-15,0 0 7 16,4 0-7-16,0 0-2 16,0 0 25-16,0 0-14 0,0 0 20 15,0 0 20 1,0 0-27-16,0 0 26 0,0 0-29 16,0 0-30-1,0 0 18-15,0 0-17 0,0 0-1 16,0 0-2-16,0 0 8 15,4 0-16-15,14 0 16 16,11 0-4-16,11 0 10 16,0 0-10-16,3-3-4 15,-3 2 0-15,-7 1 2 16,-4-4-2-16,-2 4 3 16,-5 0 4-16,1 0-9 15,1 0 2-15,7 0 0 16,12-5 0-16,10 1 7 0,12 1-7 15,10-2 1 1,4 3 5-16,0 2-9 0,-2 0 8 16,-4 0-5-16,-9 0 0 15,-4 0-4-15,-8 0 4 16,-7 0 2-16,-3 0 4 16,0 0 1-16,3-4-4 15,4-1 6-15,9-4 21 16,2 1-28-16,8 0 1 15,-2 3-3-15,-1 0 9 16,-3 5-10-16,-6 0 1 16,-4 0 0-16,0 0 0 15,0 0 9-15,-3 0-9 16,4 0 0-16,3 0 3 0,8-4-4 16,8 2 1-16,10 1 0 15,3 1 13-15,0 0-12 16,-10 0-2-16,-9 0-12 15,-9 0 13-15,-10 0 1 16,-5 0 8-16,-5 0-9 16,-4 0 28-16,-2 0-11 15,0 0 10-15,-2 0-12 16,-5 0-1-16,-1 0 14 16,-9-3-25-16,-6 1 7 15,-6 2 15-15,-2 0-22 16,0 0 6-16,0 0-9 15,0 0-11-15,0 0 3 0,-24 0-15 16,-20 2 8-16,-17 13-63 16,-15-12-224-16,-24-3-644 15</inkml:trace>
  <inkml:trace contextRef="#ctx0" brushRef="#br1" timeOffset="-4326.7">14955 9353 17 0,'144'-46'0'0</inkml:trace>
  <inkml:trace contextRef="#ctx0" brushRef="#br1" timeOffset="24972.27">19900 5194 28 0,'-4'0'44'16,"2"0"7"-16,2 0-7 16,0 0-1-16,0 0-2 0,0 0-13 15,0 0 11-15,0 0-7 16,0 0-13-16,0 0 9 16,0 0-16-16,0 0 2 15,0 0 10-15,0 0-10 16,12 0 58-16,21 0-61 15,16 2 5-15,14 1 13 16,8 1-29-16,7-4 0 16,7 0 6-16,4 0-6 15,2-4-21-15,-6-10 12 16,-14 4 9-16,-15 1 3 16,-18 5-3-16,-18-1 1 15,-11 5 4-15,-4 0 1 16,-5 0-8-16,0 0 2 0,0 0-3 15,0 0 1-15,0 0 4 16,0 0-1-16,0 0-1 16,0 0-5-16,0 0-26 15,0 0-132-15,0 9-70 16</inkml:trace>
  <inkml:trace contextRef="#ctx0" brushRef="#br1" timeOffset="25348.57">20006 5163 60 0,'0'0'128'0,"0"0"-66"15,0 0-17-15,0 0 40 0,0 0-35 16,0 0-27-1,98-4-13-15,-30 4 5 0,9 0 12 16,12-4-19-16,5 2-4 16,2-1-4-16,-5 3-90 15,-8 0-30-15,-14 0-101 16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5:37:15.33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6186 976 154 0,'0'-2'147'15,"0"0"-68"-15,0 2-42 0,0 0 7 16,0 0-16-16,0 0 29 15,0 0 25-15,0 0-38 16,0 0 9-16,0 0-24 16,0 0-8-16,0 0 16 15,0 0-30-15,0 0 11 16,0 0 15-16,0 0-22 16,0 0 36-16,0 0-12 15,0 0 9-15,0 0 23 16,0 0-37-16,0 0-6 15,0 0 14-15,0 0-36 16,0 0-2-16,-3 0 0 0,-21 0 0 16,-7 0 3-16,-5 7-3 15,-5 15 0-15,-1 4-5 16,0 7 9-16,4 6-11 16,7-3 7-16,6-3 0 15,14-7-10-15,9-7 4 16,2-6-26-16,0 0 25 15,22 0 7-15,16 4 14 16,9 5-12-16,8 4 13 16,-1 6 6-16,-5 2-21 15,-13-1-2-15,-14-3 0 16,-15-6-25-16,-7-2 19 16,0-5-14-16,-14 2 22 0,-17-5 1 15,-9-1 0-15,-6-8-1 16,1-3 24-16,5-2-18 15,9 0 15-15,6-5 20 16,9-6-20-16,3-1 24 16,6-2-30-16,3 3 3 15,2 4-1-15,2 1-7 16,0 6-19-16,0 0 9 16,0 0-149-16,0 0-184 15,0 3-495-15</inkml:trace>
  <inkml:trace contextRef="#ctx0" brushRef="#br0" timeOffset="540.95">6317 1534 226 0,'0'0'363'15,"0"0"-261"-15,0 0-83 16,0 0 62-16,0 0 52 16,0 0-26-16,27-45-43 15,-17 14-42-15,2-6 10 16,-3-4 16-16,2-2-34 16,-2 2 15-16,-2-3-28 15,1 1 3-15,-1 2 5 0,0 6-9 16,0 1 0-1,-1 9-1-15,-4 6 11 0,1 3-10 16,-3 9 0-16,0 3 0 16,0 3-12-16,0 1 8 15,0 0 4-15,0 0-10 16,0 0-2-16,0 0 4 16,0 12-3-16,-3 9 11 15,-7 9 12-15,-2 9-12 16,-3 7 0-16,6 8-3 15,-3 4 15-15,8 4-18 16,2 1 6-16,2-10 0 0,0-7 3 16,0-11-3-16,8-9 0 15,9-6-12-15,-2-6 27 16,3-7-2-16,4-4-8 16,5-3 11-16,5 0 26 15,1-10-42-15,2-10 5 16,-3-6-10-16,-3-2-46 15,-10 0-117-15,-7-4-234 16</inkml:trace>
  <inkml:trace contextRef="#ctx0" brushRef="#br0" timeOffset="731.84">6257 1344 848 0,'0'0'241'0,"0"0"-114"15,0 0-47-15,0 0-25 16,0 0-46-16,0 0-9 16,105-53-6-16,-57 39-8 15,8 1-77-15,2 1-53 16,3 1-145-16,-3-4-265 16</inkml:trace>
  <inkml:trace contextRef="#ctx0" brushRef="#br0" timeOffset="1719.41">6948 1458 26 0,'0'0'54'15,"0"0"35"-15,0 0 14 16,0 0 5-16,0 0 4 15,0 0 1-15,0 0 20 16,0 0-35-16,0 0-39 16,0 0 31-16,0 0-38 15,0-7-1-15,0-6-36 16,0-2-3-16,0-1 3 16,0 0 17-16,0 1-15 15,0-2 10-15,0 3-23 0,-4 2-1 16,-8 0 18-1,1 6-15-15,2 1 5 0,-2 2-11 16,2 3-4-16,-2 0 0 16,-5 0-7-16,1 3 11 15,-1 14-8-15,1 5 3 16,1 5 3-16,3 0 2 16,3 4 0-16,0-2-9 15,2 0 12-15,1-5-3 16,3-5 5-16,2-6 0 15,0-6-10-15,0-5 1 16,0-2-27-16,0 0 30 0,0 0-10 16,15 0 9-16,6-15-2 15,1-6-40-15,3-1 18 16,-4-1-4-16,2-2 1 16,0 4 29-16,-6 5 2 15,-3 5 2-15,-6 8 38 16,-5 3-25-16,1 0-17 15,3 2-5-15,0 17-28 16,4 9 27-16,-3 3-5 16,2-3 11-16,1-6 9 15,-3-4-4-15,2-6-5 16,-2-3 0-16,3-6 9 16,3-3-5-16,3 0-2 0,4-3 30 15,6-20 5-15,4-9-35 16,-2-8 23-16,2-11-25 15,-2-3-12-15,-6-5 8 16,-4-2 3-16,-7-3 1 16,-6 3 0-16,-6 3 8 15,0 10-1-15,0 11 31 16,0 11-36-16,0 6 33 16,0 11-30-16,0 7-3 15,0 1 5-15,-2 1-7 16,2 0-11-16,-4 0 6 15,-6 3-24-15,-3 19 24 16,-5 9 5-16,1 6 0 0,1 10 0 16,-2 5 0-16,2 4 0 15,3 2 0-15,4 0 3 16,2-1-4-16,7-6 2 16,0-11 2-16,0-10 19 15,0-6-21-15,7-9-1 16,5-8 17-16,3 0-11 15,7-7 4-15,7 0 21 16,9 0-15-16,5-19 14 16,-1-6-30-16,0-8-37 15,-9 1-40-15,-10-1-197 16,-15-4-427-16</inkml:trace>
  <inkml:trace contextRef="#ctx0" brushRef="#br0" timeOffset="1908.31">6986 1252 586 0,'0'0'335'16,"0"0"-101"-16,0 0-76 15,0 0-56-15,0 0-32 16,0 0-44-16,82-58-20 16,-33 35 8-16,-2 3-14 15,2 5-42-15,-2 8 16 16,-2 7-124-16,-5 0-52 15,-5 0-260-15</inkml:trace>
  <inkml:trace contextRef="#ctx0" brushRef="#br0" timeOffset="2505.84">7447 1344 366 0,'0'0'198'16,"0"0"-3"-16,0 0-95 16,0 0-14-16,0 0-42 15,0 0 26-15,24-37-51 16,-19 37-18-16,-1 0-2 16,1 0-14-16,0 20 15 0,-3 9-15 15,0 4 15-15,-2 4 0 16,0 0 0-16,0-3 13 15,0-1-15-15,2-6 2 16,0-6 0-16,3-7 4 16,1-8-4-16,6-6 0 15,9 0 43-15,6-18 22 16,10-10-27-16,-4-4-20 16,-2-3-16-16,-2 1 14 15,-5-1-16-15,-1 2 0 16,-5 6 1-16,-7 4 13 15,-5 9-14-15,-4 8 0 0,-2 3 0 16,0 3 2-16,0 0-2 16,0 0-36-16,-13 0 27 15,-5 3-1-15,-1 11 9 16,7 1 1-16,3-1-10 16,7 1 4-16,2 2-37 15,0 0 30-15,0 4 5 16,18-1 2-16,2-1 6 15,2-3 5-15,-3-3-1 16,-9-8 11-16,-7-2-9 16,-3-3-1-16,0 0 36 15,0 0-41-15,-17 0 2 16,-14 0 5-16,-9 0-7 16,-8 0-2-16,-1-18-99 15,7-8-164-15,9-9-290 0</inkml:trace>
  <inkml:trace contextRef="#ctx0" brushRef="#br0" timeOffset="2777.61">7612 1071 216 0,'0'0'657'16,"0"0"-535"-16,0 0-105 15,0 0-17-15,0 0-12 16,0 0 12-16,5 7 21 0,1-4-21 15,1-3 112 1,2 0 1-16,4 0-31 0,-2-5-5 16,1-8-77-1,-2-2 21-15,-7-1-21 0,-3 4-4 16,0 2-2-16,0 8-16 16,0 2-35-16,-18 5-11 15,-6 24-116-15,1 16 48 16,6 7-77-16,12 3-139 15</inkml:trace>
  <inkml:trace contextRef="#ctx0" brushRef="#br0" timeOffset="4317.22">7911 1566 117 0,'0'0'676'16,"0"0"-570"-16,0 0-73 0,0 0 3 15,0 0 0-15,0 0 1 16,134-263 5-16,-116 212-37 16,-7 4 28-16,-5-1 55 15,-4-3-84-15,-2 5 16 16,0 6-20-16,0 6 6 16,0 13-3-16,0 8-3 15,0 8 0-15,0 5-6 16,0 0-4-16,0 0-3 15,0 5-16-15,-4 22 11 16,-13 9 18-16,-2 5 0 16,3 4 2-16,1 2-6 0,7-1 13 15,0 3-10-15,4-3 1 16,4-2-8-16,0-6 5 16,0-6 3-16,14-8 0 15,5-5-6-15,4-12 12 16,4-4-10-16,4-3 4 15,2 0-14-15,3-17-1 16,4-5-36-16,-2-6-7 16,-3-3 10-16,-5-2-4 15,-8 6 45-15,-7 8 7 16,-8 7 18-16,-4 9 61 16,-3 3-35-16,0 0-44 15,0 7-15-15,0 23-9 16,-10 13 24-16,-1 2 0 15,5 1 2-15,6-4-2 0,0-5 0 16,0-9 4-16,0-8-4 16,13-8 0-16,3-6 0 15,3-6 6-15,4 0-2 16,6-11 9-16,0-16-12 16,0-6-1-16,0 0-19 15,-6-5-36-15,-6 2 19 16,1 5 24-16,-5 7 6 15,1 10 6-15,-8 6 25 16,-1 6 5-16,-3 2 8 0,-2 0-38 16,0 0-3-16,0 4-3 15,0 13 6-15,0-3 1 16,0 1 11-16,0-3-12 16,0-4 18-16,2-1-11 15,-2-5-7-15,0-2 10 16,0 0-1-16,2 0-2 15,-2 0 4-15,4 0-1 16,4-13 23-16,-2-8-33 16,1-3-38-16,-3-1 17 15,-2 7-29-15,-2 8 47 16,0 4-2-16,0 5 5 16,0 1-8-16,0 0 8 0,0 9-31 15,-10 13 22 1,-9 8 18-16,0 2-5 0,3 0-4 15,5 0 3-15,4-3-6 16,7-5 4-16,0-2-1 16,0-6 0-16,3-2 5 15,14-5-5-15,6-9 5 16,3 0-2-16,3 0 8 16,5 0-6-16,1-17 0 15,-1-3-1-15,-1-6 3 16,-4-3-3-16,-2 0 4 15,-2 0-5-15,-8 7 2 16,-3 4 3-16,-6 9 23 0,-6 4 9 16,-2 5-38-16,0 0 10 15,0 0-12-15,0 0-22 16,0 0 19-16,0 0-31 16,0 0 16-16,0 0 8 15,0 0 20-15,0 0-6 16,0 0 12-16,0 0-14 15,0 0 7-15,0 0-9 16,0 0-1-16,0 0-14 16,0 0 9-16,0 0 6 15,0 0-4-15,0 0 8 16,0 0-4-16,0 0 0 0,0 0 3 16,0 0 49-1,0-2-9-15,0-3-2 0,0-4-11 16,0 1-18-1,0 0-15-15,0-1 3 0,0-3 0 16,3-1-12-16,8-1 2 16,2-2 10-16,-2 2 0 15,1-1 15-15,-6 6-15 16,-1 3 0-16,-3 4 11 16,-2 2 16-16,0 0-27 15,0 0-7-15,0 0 1 16,-17 8-20-16,-8 10 24 15,4 2 2-15,4 0 0 16,8-4-6-16,9 3 4 0,0-4 2 16,0 4-6-16,2-2 8 15,12 3-3-15,3 1 1 16,1-2 0-16,0-2-6 16,-2-6 6-16,-8 2 0 15,-3-8 1-15,-5 0 2 16,0-1-5-16,-5 0 2 15,-28 0 0-15,-13-4 0 16,-17 0 0-16,1-10-172 16,2-20-198-16</inkml:trace>
  <inkml:trace contextRef="#ctx0" brushRef="#br0" timeOffset="4647.1">8203 1010 711 0,'0'0'280'0,"0"0"-74"0,0 0-99 15,0 0-73-15,0 0-7 16,0 0-10-16,95-9-7 16,-39 9-4-16,-6 4-6 15,-8 4-85-15,-9-8-44 16,-6 0-321-16</inkml:trace>
  <inkml:trace contextRef="#ctx0" brushRef="#br0" timeOffset="6907.95">19944 938 112 0,'0'0'146'0,"0"0"-28"15,0 0-49-15,0 0 68 16,0 0-53-16,0 0 3 16,-16-35-31-16,14 34-38 0,2-3 35 15,-3 2-2-15,1 2-25 16,0-2 2-16,0 2 6 16,0-4 8-16,0 0 40 15,-1-2-38-15,1 0-7 16,0 0 9-16,2 3-13 15,0-2 9-15,0 1-21 16,0 2 7-16,0 2 14 16,0 0-36-16,0 0 0 15,0 0-6-15,0 20-36 16,0 22 18-16,0 16 15 0,0 10 3 16,0 3 11-1,0-4-4-15,0-8-5 16,0-9-2-16,0-9 1 0,0-13-4 15,0-13 3-15,0-7 0 16,0-8 15-16,0 0-12 16,0-8 23-16,0-28-26 15,0-12-32-15,0-12-8 16,0-6-20-16,0-5-22 16,0 4 26-16,0 2 27 15,0 14 29-15,0 10 7 16,2 13-7-16,3 14 95 0,-3 12-45 15,4 2-39 1,6 18-11-16,1 22-31 0,3 10 31 16,-1 2 0-16,-1-6 9 15,-5-3-10-15,-1-10 1 16,-3-8 0-16,1-10 0 16,2-6-38-16,2-9-73 15,9 0-36-15,4-24 97 16,8-15-27-16,4-9-107 15,0-3 24-15,1 0 46 16,-1 3 58-16,-4 8 56 16,-6 10 78-16,-10 11 35 15,-9 10 42-15,-4 9-15 16,-2 0-103-16,0 18-37 16,-12 19 0-16,-15 10 32 15,-2 7 12-15,-2 0-43 16,0-1 20-16,3-7-11 0,1-6-4 15,6-10 8-15,3-6-8 16,10-12-5-16,3-6 4 16,5-6 6-16,0 0 1 15,0-18 29-15,0-17-41 16,13-8-26-16,10-7-15 16,-1-5-6-16,3 6-30 15,2-2 35-15,-1 12 42 16,-2 8 42-16,-3 9 36 15,-4 8 10-15,-3 6-55 16,-5 6 21-16,-1 2-14 16,2 0-36-16,-4 24 3 0,1 15 0 15,-3 12 3-15,-4 7 8 16,0 7-8-16,0-1-9 16,0-1 13-16,0-4-9 15,-4-7-10-15,2-12-22 16,2-11-103-16,0-22-68 15,20-7-276-15</inkml:trace>
  <inkml:trace contextRef="#ctx0" brushRef="#br0" timeOffset="9037.12">20831 1119 515 0,'0'0'112'0,"0"0"-112"16,0 0-10-16,0 0 10 16,0 0-7-16,0 0 16 15,0 75-8-15,0-68 3 16,0-5-2-16,0-2 41 16,0 0 10-16,0 0 40 15,0 0-8-15,0 0-26 16,0-6-5-16,0-11-54 0,0-6 4 15,0-1 2 1,-7-3-3-16,-1 2-3 0,-4 0 0 16,5 8 8-16,-1 5-8 15,1 3 0-15,0 9 7 16,-2 0 7-16,-4 0-14 16,-3 16 0-16,-4 14 2 15,3 5 2-15,-2 2-4 16,4-2 0-16,3-3 2 15,6-6-8-15,4-6 6 16,2-2 0-16,0-8-2 16,0-2 11-16,0-6-7 15,0-2 0-15,8 0 3 16,13-14 11-16,1-14-12 16,5-6-2-16,-5 3-2 0,0 6 7 15,-3 6-6 1,-6 7-1-16,-5 7 1 0,2 3 42 15,-4 2-37-15,1 0-3 16,5 16-6-16,-4 10-1 16,-1 4 3-16,-1 2 0 15,-2-4-1-15,2-4-3 16,-2-8 5-16,0-7 0 16,-2-6 13-16,3-3-9 15,3 0 13-15,8-3-1 16,9-24-15-16,6-5 9 15,1-6-10-15,-1-3-15 0,-2 8-3 16,-5 5 4 0,-4 10 14-16,-6 6 6 0,-6 7-6 15,-1 5 4-15,-3 0-4 16,4 5 0-16,-2 14-3 16,-2 6 8-16,-4 1-1 15,0-5 0-15,0-1 8 16,0-3-10-16,0-8 1 15,0-2-3-15,0-3 10 16,0-4-4-16,0 0-5 16,0 0 19-16,0 0-13 15,0-16 20-15,0-5-27 16,0-4-56-16,0 3 27 0,0 6 4 16,0 4 25-1,0 4-1-15,0 6 11 0,0 2-9 16,0 0-1-16,-8 0-26 15,-4 15-2-15,-3 11 23 16,-1 6 5-16,1 1 14 16,5 1-12-16,8 0 8 15,2-5 6-15,0-4-15 16,10-6 19-16,13-5-5 16,10-9-1-16,4-5 16 15,3 0-24-15,7-3 16 16,0-22-17-16,2-9-2 15,-1-8 5-15,-3-4-8 16,-3-5-3-16,-3 0-8 0,-8-2-20 16,-7 2 31-16,-8 1 0 15,-7 4 5-15,-7 7-4 16,-2 13 2-16,0 8 9 16,0 11 32-16,0 2-39 15,0 5 0-15,0 0-5 16,0 0-26-16,0 0 19 15,-9 0-6-15,-5 14 13 16,-1 12-3-16,-1 8 7 16,1 4-4-16,2 6 0 15,1 2-1-15,4 4-3 16,-1-1 4-16,4-1 0 16,3-5 4-16,-1-4 5 0,3-9-9 15,0-7 0 1,0-11 2-16,0-3-5 0,0-9 7 15,7 0-1-15,11 0 26 16,7-18-28-16,4-8 5 16,2-4-6-16,-2-2 6 15,0 4-11-15,-2 2 5 16,-3 3 0-16,-4 9 4 16,-4 5-4-16,-9 5 0 15,-5 4 9-15,-2 0-5 16,0 0-8-16,0 10-14 15,0 16 18-15,0 6-1 16,0 2 4-16,0 0-3 16,0-6 13-16,0-5-7 0,2-9-9 15,4-3 9-15,-1-5-4 16,2-6 11-16,4 0-7 16,2 0-5-16,7-2 9 15,5-18-9-15,2-6 6 16,-2-6-7-16,-6-4 0 15,1-2-6-15,-4 1 5 16,0 7 1-16,-6 5 1 16,-3 3 3-16,-2 7-4 15,-3 8 0-15,-2 2 5 0,0 5 10 16,0 0-15 0,0 0-9-16,0 0 8 15,-11 16-13-15,-5 7 13 16,0 3 1-16,3-1-7 0,5 4 0 15,3 0 7-15,0 0 0 16,5 1 7-16,0-2-2 16,0-2-8-16,12-9 3 15,5-6 0-15,4-7 6 16,-1-4-5-16,-1 0-1 16,0-10 20-16,-2-16-19 15,1-6-2-15,0-4-8 16,2 0-13-16,-2 2 13 15,1 4-2-15,-2 6 11 16,-5 8-3-16,-2 8 10 16,-6 4-7-16,1 4 0 0,-3 0-16 15,0 14 4-15,-2 12 4 16,0 8 8-16,0 0 14 16,0 0-10-16,0 0-1 15,0-6-3-15,0-5 1 16,0-6-3-16,0-5 2 15,0-6 0-15,0-4 13 16,0-2-11-16,0 0 10 16,14-23-4-16,5-10 1 15,4-3-16-15,2-4 7 16,2 2-5-16,-4 2-3 16,4 4 2-16,-4 1 6 0,-3 8 0 15,-5 7 9-15,-5 7-6 16,-8 6 6-16,-2 3-2 15,0 0-7-15,0 0-6 16,0 15 5-16,0 12-7 16,0 6 13-16,0 6-6 15,0 5 1-15,0-2 0 16,0-3 11-16,0-6-11 16,11-8 0-16,-3-5 7 15,6-13 4-15,1-7-21 16,1 0 10-16,2-27-65 15,-7-10-175-15,-11-7-413 16</inkml:trace>
  <inkml:trace contextRef="#ctx0" brushRef="#br0" timeOffset="9206.03">22170 760 832 0,'0'0'311'16,"0"0"-172"-16,0 0-74 15,0 0-58-15,0 0-1 16,0 0-6-16,-23-14-26 16,9 26-97-16,3 14-52 15,4 0-258-15</inkml:trace>
  <inkml:trace contextRef="#ctx0" brushRef="#br0" timeOffset="9689.75">22498 1160 345 0,'0'0'491'16,"0"0"-360"-16,0 0-81 16,0 0-25-16,0 0 52 15,0 0-2-15,36 0-27 16,-20 0-8-16,1-12-26 15,-1 0-2-15,2-3 3 16,-3-1-12-16,2-2-3 0,-5-5 0 16,-3 1-2-1,-1 0 0-15,-4 4-21 0,-2 4 8 16,-2 5 9-16,0 0-23 16,0 4 5-16,0 2-29 15,-4 3 7-15,-8 0 35 16,-3 0-3-16,-3 3 14 15,3 11-5-15,-2 3 5 16,2 5 0-16,4 6-3 16,0 2 9-16,9 3-6 15,2-1 6-15,0-2 23 16,8-2 17-16,15-4-2 0,4-4-7 16,2-8 15-1,2-8-33-15,4-4 9 16,5-4 7-16,0-25-23 0,-1-8 3 15,-8-7-15-15,-4-2-4 16,-8-1-71-16,-9 1-165 16,-8-2-443-16</inkml:trace>
  <inkml:trace contextRef="#ctx0" brushRef="#br0" timeOffset="10889.79">23684 940 501 0,'0'0'173'16,"0"0"-48"-16,0 0-27 16,0 0-50-16,0 0 13 15,0 0-30-15,65-60 36 16,-47 31-28-16,-3-3 6 15,1-5-5-15,-5-1-37 16,-2 0 4-16,-4 3 2 0,-3 12 6 16,-2 5-15-16,0 9 4 15,0 9-3-15,0 0-2 16,0 0-9-16,0 9-17 16,-4 23 16-16,-15 18 4 15,-1 9 7-15,-4 14 0 16,-1 6 0-16,-1-4-5 15,1-4 5-15,2-7 0 16,4-10 18-16,1-12-17 16,7-10 10-16,-1-9-11 15,4-11 2-15,5-7 6 16,-1-3-4-16,2-2 4 16,0 0 17-16,-3-4-2 0,3-20 18 15,-1-4-35 1,3-4-5-16,0 2 15 0,0 2-16 15,0 4 18-15,0 4 13 16,3 4-10-16,-1 6 15 16,1 6-15-16,-3 2-19 15,0 2 18-15,0 0-20 16,2 0 0-16,-2 0 5 16,2 0-2-16,4 0-6 15,5 2-6-15,7 16 9 16,5 3 2-16,2 5-2 15,-2 3 0-15,0-1 7 0,2-7-4 16,-5 0-3 0,-1-7 0-16,-2-6 7 0,-2-6-8 15,1-2 3-15,1 0 1 16,3-14 9-16,7-10-7 16,0-6-4-16,-2-2-1 15,-1 2-1-15,-4-1-2 16,-2 4-22-16,-5 0-7 15,-4 3 14-15,-7 5-29 16,-2 2 28-16,0 5 14 16,0 4-5-16,0 4 5 15,0 2-10-15,0 2 15 16,-9 0-7-16,-10 0-11 16,-6 18 14-16,-4 10-6 15,7 8-1-15,3 4 7 0,9 3-5 16,10 2 9-16,0-8 4 15,2 1-2-15,20-4 29 16,7-6 17-16,0-6-19 16,2-10 21-16,1-7-10 15,1-5-24-15,5 0 13 16,-1-19-24-16,2-11 0 16,-6-8-5-16,1-5-23 15,-5 2-98-15,4 1-116 16,-2 4-371-16</inkml:trace>
  <inkml:trace contextRef="#ctx0" brushRef="#br0" timeOffset="12651.11">24485 1041 313 0,'0'0'191'16,"0"0"-143"-16,0 0 12 16,0 0 24-16,0 0 9 15,0 0-35-15,0 51-24 16,0-44 12-16,0-4-33 15,0 0 16-15,0-3 4 16,0 0-26-16,0 0 20 16,0 0 23-16,0 0 41 15,0-3 10-15,0-11-70 16,0-1-28-16,0-2 5 16,-7 3 0-16,0 2-7 15,1 5-1-15,1 0 1 0,-1 7-1 16,-8 0 0-16,-3 0 0 15,-8 9-5-15,-4 12 4 16,0 9 1-16,0 7 0 16,2 1 0-16,4 5-5 15,8-4 4-15,6 1 1 16,7-6 2-16,2-6-2 16,0-9 0-16,0-12 0 15,0-5 5-15,2-2-1 16,12-5-1-16,8-20 3 15,0-3-6-15,-2 0-9 16,1 0-19-16,-4 2-10 16,1 0-32-16,-1 4 60 0,-3 6 8 15,-3 3 2-15,-5 10 52 16,-2 3-22-16,-2 0-8 16,0 0-22-16,2 21-21 15,5 14 21-15,-3 5 2 16,6 0 1-16,-1-4 8 15,0-6-11-15,0-10 0 16,0-9 13-16,3-7-11 16,1-4 17-16,6 0 25 15,1-11-26-15,2-13 14 16,-2-4-25-16,-1-5-4 16,-2-4 3-16,0-9 0 15,-3 0-12-15,-6 1 6 0,-1 9 0 16,-7 14 9-1,0 12-3-15,-2 9 25 0,0 1-14 16,0 0-17-16,0 0-5 16,-13 3-6-16,-9 13 11 15,-3 0 0-15,10-2 2 16,9-5-2-16,2-2 3 16,4 0 6-16,0-1-10 15,0-1 1-15,0 4-7 16,12 3 3-16,9 2 4 15,0 7 0-15,4 4-2 16,-3 1 4-16,-4 4-2 0,0-2 0 16,-9 0-10-16,2-3 8 15,-4-8 2-15,-3-3 0 16,0-6 1-16,-1-6 6 16,-1-2-7-16,2 0 4 15,8 0 0-15,3-14 6 16,3-8-9-16,3-6 2 15,-2-2-2-15,-3-2 3 16,-1 1-4-16,-3-1 0 16,-3 5 4-16,-3 3-9 15,0 5 5-15,0 8 0 16,-4 4 9-16,-2 6-9 0,0 1-5 16,0 0 3-16,0 0-20 15,0 0 19-15,0 0-17 16,-2 14 20-16,-12 6 2 15,5 4-2-15,1 2 0 16,2 0-3-16,6-3 12 16,0-4-14-16,0-3 5 15,0-5 0-15,0-8 7 16,8 1-7-16,3-4 0 16,1 0 9-16,5 0-5 15,5-6 1-15,0-12-5 16,2-4-9-16,-1-4 3 15,-3 1-12-15,-2 4 18 0,-7 5-12 16,-2 5 25 0,-5 8-20-16,-4 1 7 0,2 2 0 15,-2 0-6-15,0 0-9 16,0 5-2-16,0 20 13 16,0 7 5-16,-4 3-4 15,-4 0 3-15,2-1 0 16,6-2-6-16,0-8 6 15,0-7 0-15,0-8 7 16,12-3 2-16,-1-6-8 16,5 0-1-16,1-2 0 15,3-20-4-15,5-10-18 16,-3-2-15-16,0 0-24 16,-1 2 5-16,-6 2 45 15,-3 6 9-15,-2 3-1 16,-1 8 3-16,-4 5 7 0,-3 6 27 15,1 2 4-15,-3 0-38 16,0 5-18-16,0 17 9 16,-10 9 9-16,-1-1-9 15,3 0 9-15,3-4 0 16,5-1 5-16,0-8 1 16,0 0-6-16,0-7 2 15,2-3 7-15,9-7-5 16,2 0-3-16,5-3 6 0,5-20-7 15,-4-5-74 1,0-2 14-16,-3-2 16 0,-1 0-7 16,-1 2 45-16,-4 2 6 15,-1 4 0-15,-2 3 27 16,0 12-2-16,-5 3 29 16,-2 6 25-16,0 0-79 15,0 0-8-15,0 11-12 16,0 10 20-16,0 0 21 15,0 4-16-15,0 1 17 16,0 4 13-16,0 0-24 16,5 0 15-16,15-4-14 15,6-4-5-15,5-5 12 16,5-10-17-16,0-7 2 16,2 0 16-16,-5-28-15 0,-2-9 7 15,-8-7-12-15,-13-2-31 16,-7-1-142-16,-3-2-349 15</inkml:trace>
  <inkml:trace contextRef="#ctx0" brushRef="#br0" timeOffset="12815.02">25541 844 1181 0,'0'0'209'16,"0"0"-120"-16,0 0-81 15,0 0-8-15,0 0-40 0,0 0-204 16,-22 14-41 0,18 8-328-16</inkml:trace>
  <inkml:trace contextRef="#ctx0" brushRef="#br0" timeOffset="14121.85">25735 1243 434 0,'0'0'297'16,"0"0"-109"-16,0 0-100 16,0 0-9-16,0 0-35 15,0 0 23-15,0 0-25 16,25-92-19-16,-23 84 36 0,-2 4-31 15,0 0-5 1,0 4 18-16,0 0-34 0,0 0 7 16,2 0-14-16,-2 0 1 15,0 0-7-15,0 0 6 16,0 0-9-16,0 10 8 16,3 13-5-16,-1 10 3 15,2-1 3-15,5-2 0 16,2-6-1-16,2-8 2 15,1-4-1-15,1-8 8 16,6-4-7-16,0 0-2 16,6-6-4-16,2-16-10 15,-4-5 11-15,0-2-23 16,-3-1-5-16,-2 2 17 0,-4-1-8 16,-3 8 20-1,-4 0 3-15,-7 10 0 16,3 3-6-16,-5 4 6 0,0 4 0 15,0 0 0-15,0 0 0 16,0 0 0-16,0 0-18 16,0 0-14-16,0 5 28 15,-7 8-2-15,-2 1 6 16,0 0 0-16,3 2 9 16,1-1-9-16,3 2 0 15,2 0 2-15,0-5-6 16,0-1 5-16,0-5-1 15,0-3 10-15,0 0-10 16,0-3 0-16,0 0 22 16,2-3-18-16,3-18 14 0,1-4-17 15,-2-2 2-15,-2 1-1 16,-2 1-1-16,0 8-1 16,0 5 0-16,0 8 9 15,0 1-18-15,0 3 4 16,0 0-20-16,-8 7 25 15,-6 15-18-15,-6 4 18 16,2 6-3-16,1 0 6 16,1 0-9-16,7-2 6 15,5-4 0-15,4-3 8 16,0-9-7-16,0-7-1 0,0-5 3 16,6-2 1-1,15 0 3-15,-2-16-7 0,6-10 2 16,-7-2-4-16,-3 2 5 15,-3 2-3-15,-3 5 10 16,-3 3-7-16,-2 9-1 16,-1 5-1-16,-3 2 1 15,0 0-2-15,0 0-2 16,0 0-15-16,0 22 14 16,0 7 2-16,0 12 0 15,0 8 1-15,0 9 0 16,0 2-5-16,0 2 5 15,6 1 0-15,12-1 3 16,1-4 1-16,0-3-4 0,-1-5 0 16,-7-9 2-16,-1-11-5 15,-10-10 3-15,0-8 0 16,0-7-7-16,0-3 19 16,0-2-9-16,-12 0 30 15,-3 0-14-15,-6-15 25 16,-1-11-24-16,2-9 0 15,2-5 7-15,5 1-18 16,8-6 14-16,5-2 5 16,0-4-25-16,12-2 14 15,15-3-15-15,6 3 6 16,2-2-8-16,3 9-12 0,0 6-39 16,-2 10-88-16,0 0-245 15</inkml:trace>
  <inkml:trace contextRef="#ctx0" brushRef="#br0" timeOffset="16034.96">19952 2085 255 0,'0'0'91'0,"0"0"-68"0,0 0-18 16,0 0 24-16,0 0 7 16,0 0 60-16,-39 0 24 15,39 0-5-15,0 0 17 16,0 0-46-16,0 0-28 15,0 0 29-15,0 0-36 16,0 0 1-16,0 0-8 16,8-4-32-16,10-2 4 15,3-2-16-15,0 1 0 16,6 4 0-16,2-1 2 16,2-3-2-16,5 4 0 0,3 1 7 15,0-2-9-15,6 1 2 16,0 0 0-16,-1-1 2 15,3 0-2-15,1-2 0 16,2 0-6-16,-3 0 18 16,-1 0-16-16,0 2 4 15,-2 2 0-15,1-3 1 16,-3 5-1-16,0-3 0 16,3 1-2-16,1 0 16 15,1-3-17-15,7 2 3 16,1-3 0-16,1 0 19 0,-2 1-19 15,-1 2 0 1,-1 1 6-16,-1 0 4 0,0 0-10 16,3-1 0-16,-1 1 1 15,5-1 0-15,4-6-1 16,2 2 0-16,4-3 7 16,-1 2 4-16,-3 1-11 15,-6 4 0-15,-4 1 1 16,-8 2-6-16,2 0 5 15,0 0 0-15,6 0 6 16,2 0 2-16,6 0-8 16,3 0 0-16,-1 0 4 15,1 0-2-15,-2 0-2 16,-4-4 0-16,1-1 8 16,1 4 1-16,2-1-2 15,-1 0-7-15,5 2 3 0,0 0-5 16,-3-2 2-16,3-1 0 15,1-2 5-15,5-1 5 16,5 2-10-16,2-3 0 16,2 4 6-16,-4 1-5 15,-2 2-1-15,-9 0 0 16,-7 0 5-16,-4 0 1 16,0 0-6-16,-2 2 0 15,3-2 2-15,6 0-6 16,2 0 4-16,6 0 0 15,2 0 8-15,7 0-8 16,-3 0 0-16,-4 0 0 16,0 0 5-16,-8 0-11 0,2 0 6 15,-2 0 0-15,-1 0 2 16,3 0-2-16,5 0 0 16,12 0 1-16,9 0 11 15,15 0-12-15,8 0 0 16,4 0 1-16,1 0 16 15,-8 0-13-15,-6 0-4 16,-5 0 13-16,-13 0-7 16,-8 0 1-16,-14 0 0 15,-14-7-5-15,-11 3 23 16,-8 1-23-16,-14 1-2 16,-6 2 4-16,-10-2 4 0,-4 2-16 15,0 0 7-15,-18 4-111 16,-31 20 38-16,-29 0-99 15,-27-2-229-15</inkml:trace>
  <inkml:trace contextRef="#ctx0" brushRef="#br0" timeOffset="18247.38">5225 2486 344 0,'0'0'167'0,"0"0"-113"16,0 0-11-16,0 0 33 16,0 0 32-16,0 0 2 15,0 0-36-15,0-2-24 0,0 0-5 16,2-1-44-16,2 0 12 16,0 1 4-16,2 0-16 15,2 0 38-15,5-1-23 16,10 3-11-16,8-5 2 15,2 5-7-15,5 0 0 16,3 0 4-16,-4 0 2 16,3 0-7-16,5 0 1 15,-1 0 0-15,10 0 6 16,2 0-3-16,4 0-3 16,0 0 9-16,1 0 2 15,1 0-7-15,0 0 5 16,5 0-7-16,2-2 27 0,1-2-28 15,-6 0 3 1,-1 4 6-16,-5 0 2 0,-5 0-12 16,-2 0 0-16,0 0 3 15,1 0 1-15,-1 3-4 16,0 0 0-16,3 1 5 16,2-2 7-16,2-2-12 15,-1 0 7-15,1 0-1 16,0 0 8-16,2 0-14 15,0 0 0-15,1 0 13 16,-1 0-1-16,-2 0-12 16,0 0 0-16,0 0 5 15,2 0-9-15,3 0 4 16,3 0 0-16,-3 0 3 0,3 0 6 16,0 0-9-16,-4 0 0 15,3 0 3-15,-3 0-7 16,0 0 4-16,1 0 0 15,-3 0 1-15,0 0 4 16,-4 0-5-16,2 0 0 16,2 0 7-16,5 0-7 15,2 0 0-15,6 0 2 16,3 0 15-16,-5 0-9 16,3 0-8-16,-9-2 0 15,-3 0 5-15,-2 0-5 16,-6 0 0-16,3 1 1 15,1-4 18-15,0 1-14 16,2 0 4-16,-2-3 13 16,-4 4-20-16,-5-1 20 0,-9-3-13 15,-4 4-1-15,-7 1 30 16,0-2-34-16,0 1-2 16,-2 3 2-16,-3 0 9 15,0-3-14-15,-3 3 1 16,-5 0 0-16,-6 0 5 15,-3-2-5-15,-7 2 0 16,0 0-1-16,0 0 16 16,0 0-16-16,0-2 1 15,0 2 0-15,0 0 7 0,0 0-7 16,0 0-7 0,0 0 1-16,-13 0-170 0,-23 0-269 15</inkml:trace>
  <inkml:trace contextRef="#ctx0" brushRef="#br0" timeOffset="22199.77">7110 3012 301 0,'0'0'170'0,"0"0"-72"16,0 0-53-16,0 0 5 15,0 0 11-15,0 0 27 0,0-8 1 16,0 6-42 0,0 2 8-16,0-3-6 0,0 3-3 15,0 0 29 1,0 0-56-16,0 0 7 0,0 0 14 16,0 0-39-16,0 0 21 15,0 0-14-15,0 0-6 16,0 0 28-16,0 0-29 15,0 0 3-15,0 0 22 16,0 0-23-16,0 0 6 16,0 0-9-16,0 0-6 15,-2 0 0-15,-2 0-7 0,-5 0 13 16,-7 15-7-16,-3 1 16 16,-4 4-9-16,-2 2 0 15,-1 0 4-15,-3 2-9 16,-3 2 5-16,-1 1 0 15,0 2 5-15,-3 1-1 16,1 3-4-16,-2 2 0 16,4 0 4-16,4 3-2 15,-5 0-2-15,3 4 0 16,-4 0 14-16,-5 2-12 16,-5 0 7-16,-1-1-9 15,-8 3 12-15,0-3-5 16,-4 1-7-16,0-1 2 15,-2 0 7-15,2 2-3 16,3 2-6-16,1 2 0 0,-2-1-4 16,0-2 3-16,-2 0 1 15,-4-2 0-15,-3-1 21 16,-3-1-20-16,-3 1 12 16,1-4 1-16,3 0-10 15,5-4 7-15,-1 4-9 16,8 1 3-16,-1 1 20 15,5 4-20-15,2-1-5 16,-1 0 0-16,8-3 13 16,5-6-16-16,3-5 3 15,5-3 0-15,2-6 12 16,1 1-12-16,-1 0 0 16,6-1 3-16,2-6 11 0,3-2-17 15,7-4 3-15,1-4 0 16,2-1 10-16,2-1-10 15,2-3 0-15,0 2-1 16,-5 1 13-16,3-1-19 16,-3 2 7-16,-2-3 0 15,2 4 5-15,3-5-5 16,2 0 0-16,2 0 5 16,0 0 5-16,0 0-10 15,0 0 2-15,0 0 5 16,0 0 8-16,0 0-15 15,0 0 0-15,0 0 3 0,0 0 4 16,-2 0-7 0,-3-8 0-16,2-4 3 0,1-1-15 15,0-2 12-15,2-2 0 16,0 2 0-16,0-6 0 16,0 1 0-16,0-1 0 15,0-2-6-15,0 4-2 16,0 2 8-16,0 1 0 15,0 3-12-15,0 4 19 16,0 4-7-16,0 5 0 16,0-3-9-16,0 3 5 15,0 0 4-15,0 0 0 0,0 0-10 16,0 0 8 0,0 3-5-16,0 14-1 0,0 13-1 15,-4 7 8-15,-5 4 1 16,-2 2 0-16,1-5-2 15,2-5 12-15,1-4-10 16,3-9 0-16,2-8-5 16,2-7 3-16,0-2 2 15,0-3 0-15,0 0 25 16,0 0-17-16,4 0 12 16,18 0-12-16,7 0 4 15,4-6-16-15,-2 1 4 16,-4 2 0-16,-9 1-12 15,-5 0 8-15,-5 2-27 16,-2 0-20-16,5 0-46 0,3 0-48 16,5 0-150-16,4-10-442 15</inkml:trace>
  <inkml:trace contextRef="#ctx0" brushRef="#br0" timeOffset="24078.96">7430 2999 103 0,'0'0'152'0,"0"0"-111"16,0 0-39-16,0 0 57 16,0 0-28-16,0 0-12 15,0 0-3-15,-52-36-12 16,43 35 2-16,5 1 30 16,-1-3 27-16,3 3 1 15,-1-1 2-15,3 1 13 16,0 0 12-16,0 0-27 0,0 0-25 15,0 0 17 1,0 0-33-16,0 0 16 0,0 0-9 16,0 0-14-16,0 0 35 15,0 0 7-15,0 0-22 16,0 0 15-16,0 0-43 16,0 0 8-16,0 0-16 15,0 0-25-15,12 12 18 16,1 10 1-16,8 4 6 15,1 4 8-15,2 0 0 16,3 0-8-16,0 0 9 16,2-4-3-16,0 1 7 15,-3-4-13-15,-1 3 1 16,2 2 15-16,-3 2-9 16,0 3 2-16,3-1-5 15,2 5 3-15,3 4 9 0,-1-1-10 16,0 0-4-16,2-1 14 15,1 0-7-15,1 1-9 16,4 2 0-16,0-2 5 16,-1-2-10-16,-2 1 5 15,-2 0 0-15,-3-2 1 16,-2 3 0-16,0-1-1 16,2-2 0-16,1 3 8 15,1 4-8-15,2 4 9 16,3 3-1-16,2-1 11 15,5 2-13-15,3-2-6 0,2 0 0 16,-3-4 13 0,-1-1-13-16,-3-5 0 0,-3-4 0 15,-2-3 20-15,-5 0-20 16,-2-1 0-16,-4-1 5 16,0 1 4-16,-4-1-8 15,1-1 1-15,-2 1-2 16,3-3 13-16,1-1-13 15,1 2 0-15,4-1 4 16,1 0 5-16,-1-2-12 16,-2-2 3-16,-2-2 0 15,-8-4 8-15,-5-4-8 0,-3-4 0 16,-4-6-1 0,-5-2 10-16,1-2-9 0,-3 0 0 15,0 2 0-15,0-2 1 16,0 0-1-16,0 0 0 15,0 0 0-15,0 0 7 16,0 0-7-16,0 0 0 16,0 0 5-16,0 0 1 15,0 0-6-15,0 0 0 16,0 0 7-16,0 0 2 16,0 0-9-16,0 0 0 15,0 0 3-15,0 0-3 16,0 0 0-16,2-6 0 15,6-6 8-15,1-4-1 16,1 0-7-16,-4-3 0 0,-2 2-15 16,1-1 14-16,-3-3-5 15,-2 3 6-15,2 0 10 16,-2-1-2-16,2 2-8 16,0 2 0-16,-2 1 2 15,0 4-4-15,0 1 2 16,0 6 0-16,0-1-8 15,0 4 5-15,0 0 3 16,0 0-1-16,0 0-8 16,0 0 4-16,2 0-2 15,-2 0 7-15,0 14-9 16,0 3 10-16,0 5-1 0,0 2 0 16,0-2 5-1,0 1-9-15,0-5 4 0,0-2 0 16,0-6-3-16,0-2 3 15,0-2 0-15,0-3-1 16,0-3 13-16,0 0-15 16,0 0 3-16,0 0 0 15,0 0-2-15,0 0 2 16,0 0 0-16,0 0-4 16,0 0 14-16,0 0-22 15,-8 0 11-15,-12 3 1 16,-11 1 3-16,-14-2-3 15,-6-2 0-15,-4 0-8 0,-6 0-46 16,-2 6-52 0,6 8-48-16,6 3-38 0,9 2-281 15</inkml:trace>
  <inkml:trace contextRef="#ctx0" brushRef="#br0" timeOffset="26962.94">1627 5903 323 0,'0'0'297'0,"0"0"-168"16,0 0-27-16,0 0-2 15,0 0-23-15,0 0-16 16,0 0 17-16,0 0-21 15,0 0-21-15,0 0-7 16,0 0-20-16,0 0-16 16,0 6 7-16,0 26-12 15,0 20 1-15,-5 17 11 16,-2 7 0-16,-3 3 13 16,-2-1-4-16,1-8 1 15,-2-7-4-15,1-6-2 0,-1-10 20 16,3-4-24-16,2-14 0 15,2-9 4-15,1-8 9 16,3-9-17-16,0-3 4 16,2 0-78-16,-4 0-35 15,-2-30-57-15,6-13-453 16</inkml:trace>
  <inkml:trace contextRef="#ctx0" brushRef="#br0" timeOffset="27270.39">1457 5944 737 0,'0'0'226'16,"0"0"-141"-16,0 0-16 16,0 0-43-16,0 0-22 15,0 0 9-15,154-157-13 16,-118 151 0-16,-1 6-5 15,-6 0 5-15,-2 10 0 16,-7 12-4-16,-9 7-17 16,-7 0 20-16,-4 0-4 15,-2 6 5-15,-27 1 44 0,-11 2-24 16,-4-4-1 0,-1 1-15-16,3-3-4 0,5-4-38 15,4-4-29-15,12-4-102 16,11-8-192-16</inkml:trace>
  <inkml:trace contextRef="#ctx0" brushRef="#br0" timeOffset="28199.86">1883 6238 489 0,'0'0'182'0,"0"0"-138"15,0 0 57-15,0 0-8 16,0 0-35-16,0 0 6 0,20-32 9 16,-20 32-29-16,0-3 50 15,0 3-36-15,0 0-35 16,0 0 5-16,0 0-21 16,0 0-14-16,0 0-2 15,-4 21 7-15,-8 7-7 16,-1 8 9-16,2 4 0 15,2 2-1-15,5-1 8 16,2-5-7-16,2-4 0 16,0-6 1-16,4-6 8 15,9-6-9-15,5-8 0 16,5-5 18-16,4-1-13 16,4-5 7-16,2-19-9 15,-6-7 6-15,-10-5-18 0,-7-1 8 16,-10-4-2-16,0 2-8 15,0 1 13-15,-18 4-2 16,-1 5 17-16,2 11-12 16,-1 7 32-16,-2 8-21 15,-4 3-10-15,-1 0-6 16,0 0 0-16,3 6 0 16,7 10 0-16,3 6-6 15,5 0-5-15,7 3 9 16,0-4 2-16,10 0 4 15,12-4-2-15,7-4-2 0,4-8 2 16,0-5 8 0,6 0-10-16,-4-8 0 0,-1-16 5 15,-3-5 0-15,0-3 3 16,-6-5-8-16,-3 2 0 16,-2-2 6-16,-8 1-5 15,-2 2 7-15,-3 4-3 16,-3 3 39-16,0 8-36 15,0 5 17-15,-2 3 1 16,-2 9-22-16,0 1 10 16,0 1-14-16,0 0 0 15,0 0-11-15,0 0-3 0,0 14 5 16,0 18-7 0,0 14 24-16,0 12-11 0,-8 14 3 15,-3 10 0-15,1 6-1 16,-2 9 1-16,-1 5 0 15,2 0-6-15,-1 1 9 16,2-11-3-16,3-14 0 16,0-18 0-16,5-18 7 15,-1-14-7-15,3-13 0 16,0-8 2-16,0-4 6 16,0-3-8-16,0 0 0 15,0 0 6-15,0 0 5 16,0 0-11-16,0 0 0 15,0 0 14-15,-2 0-14 16,0-9-15-16,2-15-94 0,0-6-41 16,-2-6-53-16,0-6-324 15</inkml:trace>
  <inkml:trace contextRef="#ctx0" brushRef="#br0" timeOffset="28499.91">2122 6338 590 0,'0'0'270'16,"0"0"-77"-16,0 0-45 16,0 0-44-16,0 0-40 0,0 0-26 15,85-184 17 1,-68 175-49-16,-1 6 2 0,-1 3-8 16,3 0-13-1,0 0 9-15,-2 17 0 0,-3 8 4 16,-4-1-13-16,-4 4 10 15,-5 0 1-15,0 3-3 16,0-2-1-16,-9-3 6 16,-7 1 0-16,-2-4 1 15,-4-2 5-15,-1-5-6 16,3-6-9-16,5-7-50 16,6-3-116-16,6 0-27 15,3 0-199-15</inkml:trace>
  <inkml:trace contextRef="#ctx0" brushRef="#br0" timeOffset="29519.59">2421 6384 419 0,'0'0'381'16,"0"0"-239"-16,0 0-70 16,0 0 28-16,0 0 9 15,0 0-46-15,19 0 9 16,-12-2-41-16,2-13-22 15,2-7 26-15,-1-3-33 16,-4 0 22-16,3-4-6 16,-1 1-13-16,4 2 14 15,-3 5-14-15,-3 4-5 0,-2 5 22 16,-4 6-14 0,3 4-3-16,-3 2-5 0,0 0-8 15,0 0 5-15,0 0-23 16,0 0-1-16,0 17 17 15,-5 6 12-15,-8 7-2 16,5 7 0-16,-2-2 5 16,4 3-10-16,-1 0 5 15,5-1 0-15,0-7 1 16,2-4 7-16,0-6-8 16,0-8 0-16,4-4 7 15,7-6-3-15,5-2 2 16,-3 0-3-16,3 0 17 15,-1-12-14-15,-1-7-12 16,-1 0-9-16,1-6-30 0,-1-3 24 16,0 1-6-16,-1-1-14 15,0 1 37-15,0 1-24 16,-1 2 17-16,0 4 7 16,1 2-6-16,-6 4 10 15,-4 4 6-15,0 3 11 16,-2 2 26-16,0 3-29 15,0 2 4-15,0 0-5 16,0 0-6-16,0 0-14 16,0 0 6-16,0 0-25 15,0 14 15-15,0 16 2 16,-4 5 9-16,-2 4-2 16,3 1 10-16,3-8-10 15,0-4 2-15,7-7 0 0,6-7 4 16,1-6-4-16,-1-6 0 15,1-2 25-15,3 0-22 16,5-22 21-16,1-8-11 16,-1-7-12-16,-2 0 13 15,0-5-14-15,-5-3 0 16,-1-1-1-16,-3-4 2 16,-4-1-1-16,-3 0 0 15,-2 5 3-15,-2 5-8 16,0 7 5-16,0 10 0 15,0 4 7-15,0 8 2 16,0 4-7-16,0 6 5 16,0 2 0-16,0 0-14 0,0 0 7 15,0 0-9 1,0 0 3-16,0 14-13 0,-9 18 19 16,-3 7 0-16,-2 10 7 15,3 11-14-15,0 9 7 16,8 5 0-16,3 3-6 15,0-6 12-15,0-6-6 16,5-15 0-16,8-14 2 16,1-13 30-16,-3-12-12 15,4-11-8-15,3 0 52 16,7-11-52-16,6-19 8 0,-2-6-20 16,0 0-5-16,-7 0-15 15,-4 0-88-15,-2 0-117 16,-3 1-398-16</inkml:trace>
  <inkml:trace contextRef="#ctx0" brushRef="#br0" timeOffset="30502.45">3262 6295 461 0,'0'0'179'0,"0"0"-171"15,0 0 4-15,0 0 20 16,0 0-26-16,0 0 36 0,6 3 25 16,-6-3 21-16,2 0 58 15,-2 0-49-15,0-3-29 16,0-10-17-16,0-1-40 16,0-2 13-16,0-2-18 15,0-2-2-15,0 2 9 16,0-2-10-16,0 1-3 15,-4 7 30-15,-4 3-26 16,2 3 11-16,-1 4-15 16,-7 2-2-16,1 0-3 15,-3 2-3-15,-3 16 6 16,-4 5-9-16,1 9 9 16,2 5 2-16,0 1 0 0,7 0 5 15,1 0-10-15,6-6 5 16,4-5 0-16,2-8-6 15,0-4 12-15,0-5-6 16,0-6 0-16,0-4 2 16,8 0 10-16,4 0-3 15,3-8-9-15,6-13 9 16,-2-2-4-16,1-5-5 16,3-3 0-16,-4 3 0 15,0 4-4-15,-6 6 4 16,-4 8 0-16,-5 6 0 15,1 4 0-15,-3 0-2 0,2 0-8 16,-2 12-16 0,4 14 26-16,0 4-4 0,-2 1 4 15,7-4-4-15,-1-5 7 16,3-4-3-16,0-5 0 16,1-5 2-16,1-7-2 15,3-1 4-15,5 0-2 16,1-17 29-16,0-9-30 15,3-8 4-15,-7-5-2 16,1-1 4-16,-11-4-5 16,-3 0-2-16,-5-7 4 15,-2-4 16-15,0-1-20 0,0 5 12 16,0 7 13 0,0 12-25-16,-4 8 24 0,-1 10-7 15,3 5-17-15,2 4 42 16,0 5-31-16,0 0-11 15,0 0 3-15,0 0 3 16,0 0-12-16,0 0 2 16,-2 0-13-16,0 5 12 15,-2 16-9-15,-4 13 14 16,4 11-3-16,0 5 8 16,1 8-7-16,3-2 2 15,0 2 0-15,0-4 2 16,0-9-2-16,5-10 0 15,3-7 4-15,2-14 6 16,1-4-10-16,3-8 22 0,1-2-21 16,7 0 30-16,5 0-23 15,-3-17-2-15,-2-8-6 16,-3-5-24-16,-9-2-50 16,-3 1-29-16,-7-2-186 15,0 1-601-15</inkml:trace>
  <inkml:trace contextRef="#ctx0" brushRef="#br0" timeOffset="30684.5">3430 6116 945 0,'0'0'342'16,"0"0"-219"-16,0 0-19 0,0 0-33 16,0 0-70-1,0 0 28-15,127-91-29 0,-82 68 7 16,-7 2-16-16,-7 3 3 15,-4 8-58-15,-10 6-81 16,-3 2-140-16,-5 2-275 16</inkml:trace>
  <inkml:trace contextRef="#ctx0" brushRef="#br0" timeOffset="31965.94">3740 6156 472 0,'0'0'258'0,"0"0"-76"16,0 0-39-16,0 0-25 16,0 0 1-16,0 0-56 15,0 0-24-15,0 0 12 16,0 0-46-16,0 0 2 15,0 0-4-15,0 0-3 16,0 8 0-16,0 10-10 16,0 8 10-16,0 4-3 15,0 0 3-15,0 0 0 0,0-6-3 16,0-5 12-16,0-6-9 16,0-7 0-16,0-3 2 15,0-1 8-15,2-2-9 16,8 0 4-16,5 0 13 15,3-19-17-15,3-3-1 16,0-6 0-16,-1 0-20 16,-2-2 15-16,-2 2 5 15,-1 2 0-15,-4 8 2 16,-2 6 4-16,-2 6-6 16,-5 3 1-16,-2 3 0 15,2 0-2-15,-2 9-18 16,0 13 17-16,0 8-11 15,2 0 14-15,1 0-1 16,2-1 0-16,1-4 3 0,0-3-6 16,1-8 3-16,-3-3 0 15,2-8 7-15,-2-3 1 16,4 0-7-16,3 0 7 16,3-12 1-16,1-10-3 15,-1-5-4-15,1-4 3 16,-5 2-5-16,-6-3 0 15,-2 6-4-15,-2-1 0 16,0 5-4-16,0 4 6 16,0 5 2-16,-6 8 0 15,-6 0 8-15,-3 5-8 16,-5 0 0-16,-5 0-5 16,0 10-10-16,2 11 13 0,0 4-4 15,5 2 6-15,5-1-2 16,2 2 2-16,6-5 0 15,5 3-11-15,0-4 19 16,0-5-8-16,11-2 0 16,7-6 0-16,0-1 8 15,5-3-8-15,0-5 0 16,6 0 10-16,0-7 1 16,-4-15-9-16,-2-5-2 15,-3-5-4-15,-3-3-10 16,1-2 10-16,-2 8 4 15,-3 3-9-15,-4 6 15 0,2 10-7 16,-6 3 1 0,-3 7 0-16,0 0-10 0,-2 0 10 15,0 0-26-15,0 17 25 16,0 9-10-16,0 2 11 16,0 4 0-16,0-2 5 15,0-2-3-15,0-2-2 16,0-4 0-16,0-4 0 15,5-6 6-15,-3-6-6 16,0-2 0-16,5-1 8 16,-1-3-2-16,8 0 6 15,3-9-7-15,4-12 15 0,1-5-13 16,1-6-7 0,-2-3 0-16,2-2 5 0,-1 5-6 15,-2 1 1-15,0 7 0 16,-4 5-1-16,-7 9 6 15,-3 7-5-15,-3 3 0 16,-3 0-14-16,0 0 5 16,0 3-13-16,0 20 22 15,0 5-7-15,0 2 7 16,0 2 0-16,0-3 0 16,0 0-1-16,0 0 1 15,4-9 0-15,3-5 4 16,6-4 16-16,6-8-18 15,0-3 18-15,10 0 2 16,2 0-17-16,-2-22 8 0,-2-8-13 16,-7-4-46-16,-9-8-35 15,-9 0-194-15,-2-6-545 16</inkml:trace>
  <inkml:trace contextRef="#ctx0" brushRef="#br0" timeOffset="32267.61">4221 5588 888 0,'0'0'135'0,"0"0"-124"0,0 0-11 16,0 0 7-16,0 0-6 15,0 0 21-15,-12 143-20 16,18-136 6-16,7-7 42 15,1 0 55-15,3 0 18 16,3-17-89-16,-3-5-32 16,-4-2 26-16,-7 6-24 15,-6 3 2-15,0 7 29 16,0 6-28-16,0 2 7 16,-4 0-14-16,-19 13-69 15,-10 17-3-15,-3 2-140 16,9-4-297-16</inkml:trace>
  <inkml:trace contextRef="#ctx0" brushRef="#br0" timeOffset="33754.8">9884 5390 610 0,'6'-4'308'15,"-1"-2"-115"-15,-3 1-49 16,0 4-23-16,0-3-39 0,-2 0 7 16,0-2-45-16,0 2 3 15,0-1-21-15,0 3-21 16,0 2-5-16,0 0 12 15,0 0-9-15,-17 0-3 16,-14 5 9-16,-10 15-9 16,-3 8 0-16,1 2-4 15,10 0 0-15,6 0 4 16,9-4 0-16,10-6-6 16,8-4 6-16,0-1-2 15,0-3-8-15,19-5-16 16,12 5 17-16,12-2 9 0,8 4 0 15,7 3-3-15,-2 3-3 16,-7-1-13-16,-17 0 4 16,-17-3-13-16,-11 0 8 15,-4-2-10-15,0-1 23 16,-22 2-2-16,-9-6 12 16,-12 0-3-16,-1-4 36 15,1-5-32-15,1 0 23 16,9 0 3-16,8-15-3 15,5-3 16-15,5-2-38 16,6 1-1-16,2 6 9 16,4 1 0-16,3 8-15 15,0 1 2-15,0 3 0 0,0 0-5 16,0 0-48-16,0 7-84 16,21 11-17-16,8-4-118 15,8-10-557-15</inkml:trace>
  <inkml:trace contextRef="#ctx0" brushRef="#br0" timeOffset="35542.05">10247 5591 687 0,'0'0'198'0,"0"0"-53"0,0 0-50 16,0 0-58-16,0 0-15 16,0 0-22-16,3-5-27 15,-3 14 26-15,0 4-3 16,0 3 4-16,0 1 4 16,0-4 0-16,0 1-4 15,0-2 0-15,0-1 2 16,0-3-2-16,0-4 0 15,0-3 0-15,0-1 7 16,0 0-2-16,0 0 7 16,0 0 28-16,0-19 1 15,0-7-27-15,0-4-14 16,0-3 0-16,0 6 7 0,-8 0 0 16,-1 5-7-16,1 4 1 15,-1 4 7-15,0 5-2 16,0 4 8-16,-4 3-14 15,-3 2 0-15,-2 0 0 16,-4 7 0-16,2 13-9 16,-3 3 11-16,4 7-4 15,1 2 2-15,5 4 0 16,1 1-4-16,5-3 4 16,7-3 0-16,0 0-7 15,0-5 3-15,5-4 2 16,11-4 2-16,1-6 0 0,6-8 10 15,1-4-6-15,1 0-3 16,1-7 19-16,1-16-15 16,-3-3 3-16,1-4-8 15,-4-2 4-15,-4 0 4 16,-1 1-8-16,-5 4 0 16,-3 3 5-16,-2 7 3 15,-6 9-8-15,0 6 18 16,0 2-2-16,0 0-10 15,0 0-6-15,0 0-23 16,0 19 16-16,0 4 7 16,-6 5 0-16,2 1 0 15,4-4 2-15,0 1-9 0,0-3 7 16,0-7 0 0,12-2 16-16,-1-6-11 0,1-6-4 15,5-2 16-15,1 0-17 16,3-7 31-16,4-12-15 15,2-6-15-15,-2-4 15 16,-4-2-4-16,0-1-11 16,-3 3-1-16,-3 3 3 15,-1 4-6-15,-6 7 3 16,-1 6 0-16,-5 5 16 16,-2 4-13-16,0 0 9 15,0 0-12-15,0 7-32 16,0 18 25-16,0 8 6 15,0 3 1-15,0 2 8 0,-4-1-7 16,-1-5-1-16,3-4 0 16,2-6 1-16,0-4-5 15,0-7 4-15,0-6 0 16,0-3 13-16,5-2-11 16,13 0 2-16,1-7 11 15,4-12-7-15,-1-8 0 16,1-2-8-16,-4-3 1 15,4 0 4-15,-6 4-5 16,-1 6 0-16,-3 5-6 16,-3 10 15-16,-6 5-14 15,-2 2 5-15,0 0-8 16,-2 0 5-16,0 16-23 0,0 9 26 16,0 3-12-1,0 5 20-15,0-3-10 0,-2-2 2 16,-2-5 0-16,4-6-1 15,0-5 1-15,0-9 0 16,0 0-1-16,0-3 14 16,2 0-12-16,11 0 8 15,5-12-6-15,1-6 6 16,-2-2-9-16,-1-4-41 16,1-2 19-16,-1-2-15 15,-1 2 30-15,1 3 6 16,-3 3-6-16,-1 4 0 0,-3 8 7 15,-5 2 0-15,-2 6 3 16,-2 0-3-16,0 0-2 16,0 14 2-16,0 10 1 15,0 7 25-15,0 0-6 16,0 3-8-16,2 5 13 16,12-3-20-16,6-4-5 15,-2-6 0-15,1-11 9 16,0-6-8-16,-1-9-1 15,1 0-48-15,-1-28 7 16,-7-6-82-16,-1-10-42 16,-8-2 35-16,2-5 89 15,5-2-455-15,-3 5 496 0,2 5 46 16,-4 6 244 0,1 5-69-16,-3 6-64 0,0 7-23 15,-2 6-48-15,0 1-19 16,0 7-1-16,0 3-51 15,0 0 28-15,0 2-41 16,0 0 7-16,0 0-7 16,0 0 3-16,0 0-5 15,0 0 0-15,0 0 1 16,0 9-14-16,0 24 8 16,-7 15 5-16,1 14-11 15,6 10 22-15,0 11-14 0,0 1 3 16,0 2 0-1,0 0 2-15,0 1-2 0,0-4 0 16,-10-2-1-16,-3-7 10 16,-3-9-6-16,1-14-3 15,1-13 0-15,3-13 12 16,5-9-12-16,2-11 0 16,4-3 5-16,0-2 7 15,0 0-18-15,0 0 6 16,0 0-36-16,0-14-12 15,0-15-168-15,0-11-238 16</inkml:trace>
  <inkml:trace contextRef="#ctx0" brushRef="#br0" timeOffset="35825.94">11068 5787 724 0,'0'0'207'0,"0"0"-65"15,0 0-53-15,0 0-37 16,0 0-22-16,0 0-6 16,115-170 8-16,-95 166-26 15,-4 4 14-15,-1 0 2 16,1 5-11-16,0 18 18 16,-3 4-28-16,-6 2 11 15,-5-5-12-15,-2-2 15 16,0 0-12-16,-12-6-3 0,-9-1 5 15,-6-6 11-15,2-3-16 16,0-1-2-16,8-5-67 16,5 0-125-16,12-5-187 15</inkml:trace>
  <inkml:trace contextRef="#ctx0" brushRef="#br0" timeOffset="36528.83">11369 5682 545 0,'0'0'270'0,"0"0"-118"16,0 0-127-16,0 0 6 15,0 0 5-15,0 0 1 0,55-106 23 16,-51 72 8-16,1-4-19 16,0-2 16-16,-1 2-65 15,0 2 12-15,3 4-12 16,0 8 4-16,-3 7 2 15,1 10-6-15,-3 4 0 16,-2 3 19-16,0 0-17 16,0 0-4-16,0 0-7 15,0 10-1-15,-11 10 2 16,-3 9 8-16,1 7 0 16,4 8-2-16,4 6 6 15,1 2-4-15,4 0 0 16,0 2 3-16,0-4-6 0,6-5 3 15,8-7 0-15,4-8 6 16,0-10 4-16,2-6-10 16,2-11 6-16,5-3 3 15,0 0 5-15,-1-12-14 16,-1-9 3-16,0-4 7 16,-6-1-5-16,4-3-5 15,-5 0 0-15,-5-1 5 16,0 2-10-16,-3 5 5 15,-4-2 0-15,-4 5-2 16,0 5 4-16,-2-2-2 16,0 5 0-16,0 0-12 15,-10 2 9-15,-4 6-1 16,1 1 0-16,-1 3-8 0,3 0-1 16,0 0 11-1,-1 5-2-15,6 18-13 0,2 5 16 16,1 7-1-16,3 6 2 15,0 1-8-15,5 2 18 16,19-5 17-16,6-6 9 16,3-8-31-16,4-4 32 15,1-13-14-15,3-8-8 16,-6 0 27-16,1-15-37 16,-9-18 10-16,-5-6 0 15,-4-2-5-15,-10 1-20 16,0 1-44-16,-8 2-120 0,0 0-328 15</inkml:trace>
  <inkml:trace contextRef="#ctx0" brushRef="#br0" timeOffset="66046.12">726 2235 60 0,'0'0'124'0,"2"0"-23"16,1-1 12-1,-1-6-20-15,0 4 35 0,0-4-41 16,-2 5-7-16,2 0-18 16,-2 2 11-16,0 0-38 15,0 0 10-15,0 0-10 16,0 0-12-16,0 0 18 15,0-1 2-15,0-1-4 16,0-2 20-16,0-6-32 16,0-1-2-16,0-3-22 15,0 0 7-15,0 0-5 16,0 2 2-16,0 0-3 16,0 4 30-16,0 4-33 0,0 3 11 15,0-1 11 1,0 2-21-16,0 0 7 0,0 0-9 15,0 0-1-15,0 0-10 16,0 15-8-16,0 21 16 16,0 15-7-16,12 13 17 15,-6 10-8-15,1 3 1 16,-5-4 0-16,-2-11 0 16,0-9 0-16,0-14 0 15,0-7-2-15,0-13 2 16,0-5-37-16,0-6-79 15,0-8-97-15,0 0-75 16,0-29-123-16</inkml:trace>
  <inkml:trace contextRef="#ctx0" brushRef="#br0" timeOffset="66699.88">1048 2157 364 0,'0'0'262'0,"0"0"-103"0,0 0-64 16,0 0 13-1,0 0-54-15,0 0-10 0,10-24-24 16,-7 24-18-16,-1 0 9 15,0 0-1-15,-2 0-6 16,2 0 15-16,2 0-19 16,1 2-4-16,6 15-1 15,-2 4 1-15,0 5-2 16,-2-1 12-16,0-5-3 16,-1-7 8-16,1-6-3 15,-3-3-8-15,1-2 5 16,-3-2 3-16,3 0 14 15,-1 0-7-15,5-13-9 16,-3-6 14-16,2-7-13 0,-6-5 1 16,0-2-8-16,-2-4 5 15,0 3-8-15,0 3 5 16,0 6-2-16,0 6 29 16,0 8-28-16,-2 3 5 15,-8 8 1-15,-5 0-1 16,-5 2-12-16,-9 22 0 15,-3 8 6-15,1 8-4 16,-2 9 4-16,4 5 0 16,6 9-5-16,10 7 6 15,7 1-5-15,6-3 4 16,0-10-1-16,15-12-11 16,14-9 24-16,2-15 10 0,3-9 29 15,0-13-28-15,1 0 40 16,5-13-15-16,2-16-35 15,-1-5 10-15,-8-2-23 16,-8 2-12-16,-8-2-57 16,-5 0-79-16,-6-1-183 15</inkml:trace>
  <inkml:trace contextRef="#ctx0" brushRef="#br0" timeOffset="67010.7">1422 1867 164 0,'0'0'463'16,"0"0"-298"-16,0 0-25 16,0 0-24-16,0 0-6 15,0 0-27-15,0-36-39 16,0 36-29-16,0 0 11 15,0 0-26-15,0 28-4 16,0 26-3-16,6 21 14 16,-1 12-5-16,-3 5-2 15,2-2 2-15,-4-5 5 16,2-11-7-16,1-14 0 16,0-13-5-16,1-15 5 15,2-18-188-15,7-14-167 16,1-10-375-16</inkml:trace>
  <inkml:trace contextRef="#ctx0" brushRef="#br0" timeOffset="67807.8">1727 1913 691 0,'0'0'236'0,"0"0"-98"16,0 0 9-16,0 0-95 0,0 0-14 15,0 0-1 1,0-29-37-16,0 29 0 0,0 0-4 16,0 0 1-16,0 7 2 15,2 19-16-15,3 6 17 16,-1 0 8-16,0-6-8 16,4-8 0-16,-2-9-3 15,-1-4 6-15,-5-3-3 16,2-2 1-16,0 0 2 15,0 0 17-15,0-18-19 16,0-8 0-16,0-8 14 16,-2-2-9-16,0 0-3 15,0 4-3-15,0 6 3 16,0 6-8-16,-2 8 5 16,-4 3 0-16,-3 8-10 0,-5 1 6 15,-3 0-13 1,-6 14 9-16,-3 21-3 0,1 14 8 15,3 11 0-15,6 8 3 16,8 0-6-16,5-1 7 16,3-6-1-16,0-6 0 15,23-9 1-15,3-9 10 16,7-12-1-16,2-13-1 16,2-12 26-16,3 0-6 15,3-28 9-15,1-18-22 16,-4-9-12-16,-7-6-8 15,-6-6 4-15,-9-4-69 16,-7-8 40-16,-1-1-58 0,-6 3-4 16,-2 11 45-16,3 13 16 15,-3 12 27-15,0 9 3 16,-2 10 0-16,0 6 25 16,0 6 26-16,0 4 9 15,0 2 11-15,0-1-57 16,0 5 12-16,0 0-17 15,0 0-1-15,0 0 15 16,0 0-23-16,0 0 0 16,0 0-2-16,0 0-5 15,0 17 5-15,0 29-17 16,0 24 19-16,4 22-4 16,6 9 5-16,-2-3-1 0,1-6 1 15,3-13 4-15,-4-13-5 16,1-12 0-1,-2-14 6-15,0-13-12 0,-3-15-156 16,-2-12-82-16,1 0-477 16</inkml:trace>
  <inkml:trace contextRef="#ctx0" brushRef="#br0" timeOffset="68200.39">1308 2953 292 0,'0'0'509'16,"0"0"-345"-16,0 0-85 15,0 0-29-15,0 0 8 16,0 0-24-16,-4-9-27 16,4 11-6-16,0 17 17 0,0 13-18 15,0 6 37 1,0 7-33-16,0 2 8 0,0 4-12 15,0 1 1-15,0 0 7 16,-5-1-8-16,-1-5-72 16,4-11-76-16,-4-19-243 15</inkml:trace>
  <inkml:trace contextRef="#ctx0" brushRef="#br0" timeOffset="68625.89">1243 2868 956 0,'0'0'212'15,"0"0"-91"-15,0 0-57 16,0 0-15-16,0 0-31 16,0 0-8-16,110-116 1 15,-86 111-4-15,-6 5-9 16,2 0 2-16,-2 0-15 15,-2 16 11-15,-1 8-15 16,-9 4 17-16,-6 2-7 16,0 4 8-16,-8 3-6 15,-21 0 3-15,-5 2-6 0,-3-1 4 16,-1-2 4 0,7-8 2-16,8-9-7 15,9-10 10-15,8-6-3 0,6-3 3 16,0 0 0-1,0 0 48-15,0 0 7 0,2 0-20 16,12 0-17-16,8 13-18 16,7 8-4-16,0 4 1 15,2 5-3-15,-4-2-2 16,-3 0 5-16,-3-6-36 16,-6-4-59-16,3-5-119 15,-7-12-217-15</inkml:trace>
  <inkml:trace contextRef="#ctx0" brushRef="#br0" timeOffset="69127.61">1593 3096 883 0,'0'0'164'16,"0"0"-16"-16,0 0-63 16,0 0-27-16,0 0-25 15,0 0 25-15,3-41-33 16,-3 41 6-16,0 0-17 15,0 0-3-15,0 0 2 16,0 0-13-16,0 0-6 16,0 5 2-16,0 15-15 15,0 10 19-15,0 2 0 16,4-3 4-16,3-2 1 16,1-8-5-16,4-2-8 0,-1-9 7 15,-2-6-34-15,5-2 27 16,3 0 8-16,1-10 11 15,-1-12-11-15,-1-6-8 16,-3-6-16-16,-3-3 5 16,-4-9-31-16,-1 2 17 15,-1 6 28-15,0 11 5 16,2 10 1-16,-4 10 9 16,0 4 28-16,-2 3-20 15,0 0-18-15,4 4-25 16,3 20 5-16,-1 6 13 15,4 1 4-15,1-1 3 16,2-4 0-16,0-4 5 16,3-10 2-16,-5-4-7 0,-2-6 0 15,0-2-7-15,0 0-20 16,2-16-7-16,2-14-123 16,-1-9-13-16,3-7-226 15,-3-2 59-15</inkml:trace>
  <inkml:trace contextRef="#ctx0" brushRef="#br0" timeOffset="69555.97">1991 2731 132 0,'0'0'256'16,"0"0"-9"-16,0 0-29 16,0 0-79-16,0 0-13 15,0 0-80-15,0-102-43 16,0 102-3-16,0 0-22 0,0 0 21 16,0 19-15-1,0 8 16-15,0 9 5 16,0 5 2-16,0 10 4 0,0 5 0 15,0 1 0-15,6-3 3 16,-4-3-14-16,-2-8 0 16,0-11 7-16,0-8 2 15,0-12-5-15,0-6 0 16,0-6-4-16,0 0 26 16,0-2 17-16,0-24 52 15,0-8-76-15,0-7-19 16,2 5-14-16,17 4-1 15,2 6-44-15,2 8 43 16,-1 9 2-16,-2 7-5 0,-6 2 18 16,-1 0-18-16,-4 11 17 15,-5 14 2-15,-4-1-19 16,0 3 16-16,0-1 3 16,-13-1 0-16,-9-3 47 15,-1-4-46-15,1-4 24 16,4-2-13-16,5-8-11 15,4-2-1-15,5-2-19 16,4-6-55-16,0-23-159 16</inkml:trace>
  <inkml:trace contextRef="#ctx0" brushRef="#br0" timeOffset="70216.56">2257 2823 701 0,'0'0'160'16,"0"0"-109"-16,0 0-51 15,0 0-21-15,0 0-12 16,0 0 30-16,0 42 3 16,0-18 28-16,2 1-13 15,10-1 4-15,-1-3-2 16,-2-5-14-16,2-7 7 15,-2-5-7-15,3-4 0 16,-1 0 0-16,-3-8 2 16,4-19-5-16,-3-5 0 0,-3-1 0 15,-2-6 0-15,1 0 2 16,-3 4 5-16,0 0 51 16,-2 10-13-16,0 7 32 15,0 6 11-15,0 7-41 16,0 5-4-16,0 0-43 15,0 0 8-15,0 0-17 16,0 14 1-16,0 11 8 16,0 8-7-16,0 8 9 15,0 8-2-15,0 4 0 16,0 10 3-16,3 2-6 16,1 4 3-16,3-2 0 15,-1 0 1-15,1-6 5 0,0-3-6 16,0-7 0-16,-3-5 2 15,-2-9-4-15,-2-7 2 16,0-8 0-16,0-7 2 16,0-6 5-16,0-1-7 15,-6-2 4-15,-6-4-4 16,-3-2 33-16,-1 0-10 16,-1 0-3-16,-4-14 38 15,6-16-23-15,-1-6-1 16,3-6-6-16,3-2-25 0,6-1 9 15,4-2-12 1,0-3 0-16,0-5 7 0,16-1-7 16,4 0-22-16,2-1-71 15,3 3-69-15,-3 3-192 16</inkml:trace>
  <inkml:trace contextRef="#ctx0" brushRef="#br0" timeOffset="70830.81">2518 2667 515 0,'0'0'352'0,"0"0"-268"0,0 0 33 16,0 0-14-16,0 0-36 15,0 0-38-15,21-48-23 16,-8 35 5-16,3 4-3 15,-5 2-2-15,2 4 15 16,1 3-21-16,1 0 0 16,3 8-7-16,0 18 6 15,-1 6-4-15,-6 4 5 16,-3 0 0-16,-8 0-9 16,0-1 5-16,-14-1 4 15,-8-5-2-15,0-9 9 16,8-4-7-16,5-11 0 15,5 0 1-15,4-5 10 16,0 0-10-16,0-5 10 16,0-14 16-16,0-11-22 0,0-4-5 15,8-2 0-15,6 0 0 16,1 0-1-16,6 2 1 16,-6 4 0-16,-1 2 1 15,-1 8 1-15,-9 4-2 16,0 4 0-16,-4 6 4 15,0-1-6-15,0 3 2 16,0 4 0-16,0 0-6 16,0 0 3-16,0 0 3 15,-13 0-3-15,-5 0-8 16,-1 8 9-16,3 8 2 16,7 9-4-16,3 5-5 0,6 7 1 15,0 1 8-15,2 3 0 16,29-4 5-16,4-11 11 15,5-3-7-15,3-14-3 16,-5-6 12-16,-1-3-18 16,-1-18-8-16,-5-18-68 15,-6-12-222-15</inkml:trace>
  <inkml:trace contextRef="#ctx0" brushRef="#br0" timeOffset="71608.89">2998 2023 519 0,'0'0'293'15,"0"0"-117"-15,0 0-75 0,0 0-1 16,0 0-26-16,0 0-42 15,15-54-24-15,5 40-8 16,-1 3 0-16,-6 6 25 16,-7 5-22-16,1 0-3 15,-2 5-9-15,1 27-8 16,1 1 15-16,-7 11 2 16,0 0 0-16,0 2-1 15,0 2 8-15,-9 0-7 16,0-2 0-16,-2-5 3 15,6-7-10-15,3-12 7 16,2-4 0-16,0-9-1 16,0-2 10-16,0-2-13 0,7-5 5 15,6 0-1-15,5 0 17 16,0-7-11-16,2-7-5 16,-4-2 17-16,-6 0-15 15,-3 4-3-15,-5 4 6 16,-2 6 3-16,0 2-18 15,0 0 9-15,0 0-30 16,-4 8 16-16,-13 14 6 16,-2 6 8-16,2 0 0 15,7 2 8-15,4 2-12 16,6 2 4-16,0 4 0 0,0 6-8 16,2 5 8-1,14 5 0-15,1 2-5 0,2 0 10 16,-2-2-9-16,-1-6 4 15,-7-8 0-15,-5-8-5 16,-4-8 5-16,0-4 0 16,0-6-3-16,-13-2 13 15,-7-3-10-15,-5-7 0 16,-1-2-36-16,3-2-153 16,5-26-526-16</inkml:trace>
  <inkml:trace contextRef="#ctx0" brushRef="#br0" timeOffset="71738.91">3383 2839 881 0,'0'0'363'16,"0"0"-363"-16,0 0-119 16,0 0-329-16</inkml:trace>
  <inkml:trace contextRef="#ctx0" brushRef="#br0" timeOffset="72855.64">403 1837 739 0,'0'0'272'16,"0"0"-194"-16,0 0 4 15,0 0-42-15,0 0-10 16,0 0-30-16,0-21-13 0,0 21 3 15,0 3-36 1,-11 20 32-16,-14 12 5 0,-6 11 18 16,0 4-9-16,2 2 0 15,6-4-2-15,4-2-3 16,7-8 4-16,8-4 1 16,4-8-11-1,0-5 11-15,8-7-1 0,19-7-5 16,4-2 12-16,1-3 7 15,2 0-13-15,-6 1-11 16,-1 4 11-16,-5 3-41 16,-6 7-7-16,-5 2 44 15,-6 8-30-15,-5 6 32 16,0 4-12-16,0 4-3 16,-11 1 13-16,-10 2 2 0,-8-2 2 15,3-5 14-15,1-7-5 16,5-10-9-16,9-10 0 15,6-8 5-15,5-2 7 16,0 0 4-16,0 0 80 16,0-9-1-16,0-12-90 15,12 1 3-15,5 2-8 16,2 3 0-16,0 10-3 16,-3 5-5-16,4 0-16 15,2 20 17-15,1 23-1 16,6 18-3-16,-3 15 8 15,3 8 1-15,-4 3 2 16,-5-4 17-16,-6-16 0 16,-6-15 13-16,-1-18-26 0,-3-16 3 15,1-10-5-15,4-8 4 16,8 0-12-16,6-20-131 16</inkml:trace>
  <inkml:trace contextRef="#ctx0" brushRef="#br0" timeOffset="75569.09">1395 7722 31 0,'0'0'222'15,"0"0"-86"-15,0 0-27 16,0 0 15-16,0 0-5 0,0 0 13 15,20-114-71 1,-20 108 26-16,0 3 7 0,0 3-45 16,0 0-2-16,0 0-47 15,0 9-26-15,-9 21 9 16,-15 18 17-16,-5 12 1 16,-2 8-1-16,2 6 2 15,0-1 1-15,2-5 0 16,2-8-3-16,7-10 0 15,3-14-44-15,6-12-31 16,6-18-59-16,3-6-51 16,0-18 134-16,0-24-155 15</inkml:trace>
  <inkml:trace contextRef="#ctx0" brushRef="#br0" timeOffset="75824.87">1420 7614 390 0,'0'0'372'0,"0"0"-179"16,0 0-69-16,0 0-55 16,0 0-46-16,0 0-19 15,29-35-4-15,-23 60-31 16,3 13 18-16,0 11 13 16,0 12 0-16,-5 6 17 15,-1 0-16-15,-3 0 5 16,0-7 5-16,0-7-2 15,0-8-9-15,0-9 4 16,0-12-4-16,0-10-68 16,0-10-67-16,-3-4-266 0,-1 0 74 15</inkml:trace>
  <inkml:trace contextRef="#ctx0" brushRef="#br0" timeOffset="76501.73">1172 7981 717 0,'0'0'298'16,"0"0"-211"-16,0 0-6 15,0 0-2-15,0 0 8 0,0 0-30 16,63-20-49 0,-17-1 6-16,6-1-14 0,4-1 4 15,-1-5-3-15,-4 1-1 16,-4-1-1-16,-5 0-23 15,-8 2-19-15,-10 3 20 16,-3 2 5-16,-13 5 3 16,-1 8 8-16,-7 7 9 15,0-2-2-15,0 3 0 16,0 0-18-16,0 0-4 16,0 0-10-16,-7 12 29 15,-3 10-8-15,-7 7 11 16,4 10 0-16,0 5-4 15,2 5 0-15,4-2 4 16,5-3 0-16,2-8 3 0,0-9 1 16,0-7-4-16,15-10-14 15,3-6 14-15,7-4 2 16,6 0 13-16,3-20-3 16,3-14-10-16,1-12 20 15,0-7-22-15,-2-3 0 16,-3-2 14-16,-3 5-12 15,-7 2 3-15,-2 7-5 16,-5 5 3-16,-6 11 12 16,-5 11-13-16,-5 7 5 15,0 6 28-15,0 4-33 16,0 0-2-16,0 0-14 0,-15 19-7 16,-12 14 18-16,0 11 3 15,0 12 0-15,2 4-9 16,8 5 13-16,5-1-5 15,10-8 1-15,2-10 0 16,0-10 3-16,16-14 6 16,8-10 3-16,10-12 27 15,8 0 4-15,8-14-20 16,2-18-23-16,2-5-26 16,-4-2-50-16,-8-4-146 15,-9 2-647-15</inkml:trace>
  <inkml:trace contextRef="#ctx0" brushRef="#br0" timeOffset="76899.89">2628 7590 561 0,'0'0'402'0,"0"0"-231"16,0 0-63-16,0 0-39 0,0 0-11 15,0 0-58-15,-3-16-23 16,-4 39 17-16,-3 12-8 15,-4 11 10-15,-1 4 4 16,-6 4 0-16,6 3 9 16,-3-6-9-16,3-6 0 15,5-9 3-15,2-10-3 16,1-10-16-16,5-9-55 16,-2-7-52-16,2 0 35 15,-2 0 48-15,0-23-162 16,2-7-207-16,0-5 80 15</inkml:trace>
  <inkml:trace contextRef="#ctx0" brushRef="#br0" timeOffset="77782.57">2456 7761 75 0,'0'0'166'16,"0"0"21"-1,0 0 83-15,0 0-40 0,0 0-94 16,0 0-2-16,46-258-47 16,-19 230-26-16,4 5-19 15,3 0-38-15,2 7 26 16,2 3-15-16,0 10-14 15,-5 3-2-15,-2 0-8 16,-6 16 2-16,-9 10-6 16,-8 2-7-16,-5 4 3 15,-3 2-7-15,-3 0 19 16,-23 3 3-16,-10-1 2 0,-11 1 0 16,-2-4 0-16,2-3 1 15,10-9 0-15,7-8 4 16,14-5-5-16,10-6 11 15,6-2-8-15,0 0 25 16,0 0-1-16,0 0-11 16,0-6 35-16,0 3-28 15,0 3 2-15,0 0-25 16,9 0-14-16,2 20 4 16,12 9 3-16,-2 10 14 15,0 1 1-15,-1-4-8 16,0-4 0-16,-4-6-1 15,-3-8 1-15,3-6-15 16,-5-8-54-16,5-4-13 0,-1 0 43 16,3-2 4-16,-1-20 2 15,4-2 2-15,-5-5-17 16,-1 0 41-16,3-4-9 16,-3-1 16-16,1 4-3 15,-3 4 7-15,-2 6 16 16,-4 8 50-16,-2 3-23 15,-5 9 4-15,0 0-18 16,0 0-25-16,0 0 1 16,0 0-9-16,0 0-22 15,0 3 19-15,-7 15-10 16,-5 7 13-16,2 1 0 0,1 8-9 16,4-1 9-16,0-1 0 15,5-3 3 1,0-9-1-16,0-4 5 0,0-6-7 15,0-4 0-15,7-4 3 16,9-2-3-16,2 0 6 16,-1-2-2-16,6-17-8 15,0-6-27-15,-4-8-8 16,1-3-37-16,-1-4-2 16,-9 0 56-16,-1 6 1 15,-2 4-3-15,-4 12 24 16,-1 9 24-16,0 8 41 15,-2 1-20-15,0 0-45 16,0 0-14-16,0 14-20 0,0 12 34 16,-2 4 4-16,-3 2 2 15,2 1-5-15,3-6 5 16,0-3 0-16,0-3 4 16,12-6 3-16,3-4-9 15,8-7-4-15,-1-4-4 16,3 0-111-16,-1-8-120 15,0-18-334-15</inkml:trace>
  <inkml:trace contextRef="#ctx0" brushRef="#br0" timeOffset="78257.78">3337 7520 692 0,'0'0'250'0,"0"0"-203"16,0 0 42-16,0 0-21 15,0 0-37-15,0 0-31 16,-5-13-3-16,1 19-4 16,-3 19-13-16,2 12 20 15,-1 10 4-15,4 2 12 16,-1 6-2-16,-1-6 2 16,2 3-14-16,-5-9 7 15,-2-6-8-15,2-12 1 16,-1-8 29-16,6-12-29 15,-2-2 13-15,4-3 2 0,0 0 32 16,0-10 74 0,0-19-64-16,4-4-57 0,13-6 7 15,3 5-9-15,7 3-30 16,2 2-3-16,2 6-16 16,-4 8 27-16,-5 9 3 15,-6 6-1-15,-8 0 12 16,-3 4-3-16,-5 20-5 15,0 6 14-15,0 2-19 16,-9 2 19-16,-11-3-2 16,0-4 8-16,-2-3-8 15,-1-6 6-15,4-3-2 0,3-8 7 16,3-3 1 0,3-4-16-16,6 0-20 0,0 0-117 15,4-11-94-15</inkml:trace>
  <inkml:trace contextRef="#ctx0" brushRef="#br0" timeOffset="78906.72">3586 7774 512 0,'0'0'441'0,"0"0"-357"16,0 0-51-16,0 0-1 15,0 0-29-15,0 0 18 16,9-10-21-16,-9 10-15 0,0 10 6 16,0 16-1-16,0 2 4 15,0 4 3-15,7-2 3 16,2-6 0-16,-1-7 6 16,6-9 0-16,-5-7 0 15,2-1 3-15,3 0-6 16,-1-19 6-16,3-5-4 15,-3-3-3-15,1 1 2 16,-4 1 1-16,1 1-4 16,-1 1 0-16,-4 5 2 15,-1 4 25-15,-1 6-10 16,-2 4 1-16,0 4 8 0,0 0-23 16,-2 0-8-16,0 0 3 15,0 0-31-15,0 10 5 16,0 13 12-16,0 14 15 15,-8 9 0-15,-1 9-2 16,-1 3 2-16,4 5 0 16,-1 6 2-16,-1 3 4 15,1 2 2-15,0-3-8 16,0-5 9-16,1-8-7 16,-3-10 5-16,0-8-7 15,-2-10 2-15,2-8 16 16,-2-6-14-16,2-6 15 15,2-3 18-15,3-6-14 0,-1-1 9 16,3 0 6 0,-3 0 8-16,-1 0 36 0,-5-24-40 15,-1-10-29-15,4-13 12 16,6-8-25-16,2-13 10 16,0-8-10-16,15-5 0 15,12 5-4-15,2 6-59 16,2 3-70-16,0 4-134 15,-2-2-569-15</inkml:trace>
  <inkml:trace contextRef="#ctx0" brushRef="#br0" timeOffset="79538.73">3887 7583 142 0,'0'0'324'16,"0"0"-167"-16,0 0-12 16,0 0-41-16,0 0-56 15,0 0 22-15,81-68-32 16,-60 59-18-16,0 2 14 16,-3 5-19-16,-1 2 12 15,-3 0-17-15,-1 10-8 16,-1 15 0-16,-4 4-2 15,-5 4 0-15,-3 1-2 0,0 2-10 16,0-2 7-16,-19-3 10 16,2-2 4-16,-1-6 12 15,7-9-17-15,1-7 2 16,8-2 3-16,2-5-2 16,0 0 4-16,0 0 17 15,0-21 26-15,14-7-41 16,3-2-11-16,0 0-2 15,1 2 0-15,-3 0-11 16,1 0 3-16,1 1 5 16,1 4 6-16,-2-2 0 15,-3 6-3-15,-4 1 0 16,-2 8-2-16,-7 3 10 0,0 5 9 16,0 2-17-16,0 0-15 15,0 0 5-15,-3 0-7 16,-12 12 17-16,-1 6-9 15,3 1 14-15,4 5-10 16,0 3 2-16,5 5 1 16,4 1-5-16,0-1 7 15,0-4 0-15,0-8 1 16,17-6 3-16,8-7 14 16,6-7 29-16,8-5 2 15,2-25 3-15,-1-7-47 16,-1-7-5-16,-10 5-10 15,-14 1-165-15,-11 6-436 16</inkml:trace>
  <inkml:trace contextRef="#ctx0" brushRef="#br0" timeOffset="81240.69">1283 8997 31 0,'0'0'31'16,"0"0"22"-16,0 0-29 15,0 0-8-15,0 0-9 16,0 0-2-16,12 88 1 16,-12-88 39-16,2 0 132 15,0-2 38-15,3-16-172 16,1-9-15-16,-2-4-7 16,4-3-17-16,-2 0 15 15,-4 4 9-15,1 7 28 16,-3 6 8-16,0 8 20 15,0 9-16-15,0 0-24 0,-9 0-44 16,-11 19-5 0,-5 11 0-16,0 5 5 15,4 11 4-15,-2 0-3 0,5 5 5 16,5-2 32-16,6-8-37 16,7-4 16-16,0-9-12 15,0-6-5-15,5-5 20 16,10-10-16-16,5-5-1 15,5-2 33-15,4 0-36 16,2-12 20-16,0-10-14 16,3-2-6-16,-1 0 0 15,2-2-26-15,-1 0-33 0,-3 1-9 16,-2 0 3-16,-4 2 3 16,-7 4 54-16,-3 3 8 15,-11 6 4-15,1 4 28 16,-3 3 28-16,-2 3 6 15,0 0-41-15,0 0-25 16,0 0-6-16,0 3-26 16,0 13 30-16,0 4-2 15,0 2 4-15,-4-1-2 16,-1 4 3-16,1-4-1 16,2 2 0-16,2-3 5 15,0-2-5-15,0-4 5 16,0-6 4-16,11-1 6 15,5-7-14-15,4 0 25 16,2-3-1-16,0-11-22 0,3-4 11 16,-6-3-14-16,2-2 0 15,-3-3-10-15,-1-5-10 16,4 3 20-16,-3 1 0 16,-3 3 3-16,-2 5-3 15,-1 8 5-15,-6 4 11 16,-4 4 21-16,0 1-28 15,-2 2-3-15,0 0-6 16,0 0-5-16,0 0-20 16,0 0 0-16,0 16 25 15,-6 5 6-15,2 3-5 16,1 3 3-16,3 1 15 0,0-3-14 16,0 0 0-16,0-9-5 15,7-4 1-15,4-7 14 16,3-5-14-16,3 0 8 15,3-5 37-15,5-15-33 16,0-4 2-16,-2-6-9 16,-2 0-2-16,-3-4 7 15,-1-2-11-15,2-3 0 16,-1 0 5-16,1 2-1 16,-5 9-4-16,-5 12 0 15,-7 10 3-15,-2 4 28 16,0 2-29-16,0 0-1 15,-7 0-2-15,-11 22-12 0,-4 6 13 16,2 4-6-16,4 0 4 16,8 1-4-16,8-6 6 15,0-1 0-15,2-1-9 16,18-3 16-16,2-2-7 16,-2-6 0-16,-4-2-2 15,-9-6 2-15,-5-4 0 16,-2-1 8-16,0 2-22 15,0-1-5-15,-21-2 19 16,-10 0-9-16,-4 0 17 16,-3 0-8-16,3 0 0 15,8 0-9-15,6 0 7 16,8 0-32-16,11-5-29 16,2-4-52-16,9-8-330 0</inkml:trace>
  <inkml:trace contextRef="#ctx0" brushRef="#br0" timeOffset="81555.72">2309 8751 755 0,'0'0'240'16,"0"0"-129"-16,0 0-3 15,0 0-57-15,0 0-36 16,0 0 4-16,0-29-19 15,0 29-19-15,0 0 17 16,0 7-25-16,-4 15 26 0,-5 6 1 16,4 7 4-16,-2 6 10 15,3 3-14-15,2 1 0 16,-1-1 2-16,3-7 5 16,0-2-7-16,0-12 0 15,0-7 6-15,0-5 1 16,0-7-7-16,0-4-51 15,0 0-16-15,0 0-35 16,-4-10-46-16,-4-12-469 16</inkml:trace>
  <inkml:trace contextRef="#ctx0" brushRef="#br0" timeOffset="82657.7">2186 8997 236 0,'0'0'465'0,"0"0"-168"16,0 0-63-16,0 0-121 15,0 0-23-15,0 0-58 16,40-53-29-16,-11 39 24 15,7-3-27-15,0 3 0 16,0 1-1-16,-3 1 9 16,-2 5-18-16,-6 0 10 15,-6 2-41-15,-5 3 22 16,-7 0-31-16,-3 2 39 16,-4 0 11-16,0 0-22 15,0 0-1-15,0 14-14 16,0 7 35-16,-11 8-9 15,3 0 17-15,-2 3-6 0,3-1 0 16,5-2-1 0,2-5-1-16,0-4 2 0,0-6 0 15,5-4-3 1,9-6 8-16,-2-4-2 0,1 0 14 16,-1 0-17-16,-3-4 15 15,5-10-5-15,-4-7-7 16,3-7 9-16,1-7-12 15,-5-2-8-15,-3 0 4 16,-3 4-10-16,-3 11 14 16,0 8 15-16,-7 11-15 15,-10 3 6-15,-4 0-6 16,1 0-7-16,3 14-3 16,1 1 4-16,7-1 5 0,3-4 1 15,6-2-14-15,0-2 9 16,0-1-2-16,0 2 7 15,0-2 2-15,8 0 2 16,1-3-1-16,5 0 2 16,1-2 4-16,3 0-17 15,9 0 8-15,2-14-19 16,4-7 19-16,5-4-32 16,-2 1 10-16,-7 4 16 15,-5 6-2-15,-11 7 4 16,-3 4 4-16,-6 3-10 15,0 0 9-15,3 6-28 16,-1 20 10-16,2 6 17 0,-2 2 1 16,-4 0 1-16,1 2 6 15,-1-7-1-15,-2-3 7 16,0-6-9-16,0-8 3 16,0-5-2-16,0-4 1 15,0-3-1-15,0 0 0 16,2 0 18-16,9-21 22 15,3-9-44-15,3-6 2 16,1-2-2-16,0 3 0 16,2-2-3-16,-2 9 3 15,-5 10 0-15,-1 6-3 16,-6 8 3-16,-1 4-2 0,-3 0-3 16,0 8-12-16,0 16 17 15,0 4 22-15,-2 2-1 16,0 0 10-16,0-2-31 15,0-4 9-15,0-5 3 16,0-5-6-16,0-4 3 16,0-6-7-16,0-4 2 15,0 0 12-15,0 0-4 16,2-9 9-16,12-19-21 16,1-7-16-16,4-6-3 15,1 1 3-15,-3 3 11 16,4 2-9-16,-3 3 14 15,-1 6 0-15,-3 8 3 16,-3 5 5-16,-3 8-8 16,-5 3 27-16,1 2-27 0,-4 0 0 15,5 11-23-15,0 16 23 16,1 7-2-16,-2 4 3 16,-2 2-1-16,1 0 5 15,-1-4-5-15,2-6-23 16,1-8-81-16,6-10-170 15,0-12-189-15</inkml:trace>
  <inkml:trace contextRef="#ctx0" brushRef="#br0" timeOffset="83661.88">3370 8899 704 0,'0'0'272'15,"0"0"-155"-15,0 0-57 16,0 0-50-16,0 0 9 15,0 0-16-15,0 0 2 16,141-27-5-16,-128 24 4 16,-7-3 9-16,2-2 11 15,-2-2-2-15,-4-4 11 16,3-2-31-16,-5-2 2 16,0 0-4-16,0 0-68 15,0 0 15-15,0 4 8 16,-11 2 3-16,-1 3 39 0,1 6 3 15,-3 3 2 1,-1 0-1-16,-3 0 0 0,1 10-2 16,1 8 0-16,1 2 1 15,5 2-5-15,3 0 5 16,3 4 0-16,4 2-5 16,0 0 15-16,0-1-9 15,0-3 11-15,2-3-3 16,12-5 31-16,6-2-10 15,0-5 0-15,5-6 17 16,2-3-29-16,-4 0 12 16,2-10-11-16,-5-12-18 15,1-2 18-15,-6-2-18 16,-2-2-1-16,-1 0 11 0,-4 1-6 16,-1 4-4-16,-3 3-1 15,-1 5 7-15,2 1-5 16,-3 7-1-16,-2 1 27 15,2 2-2-15,-2 4-24 16,0 0 8-16,0 0-10 16,2 0-8-16,-2 0 6 15,0 0-4-15,2 0-11 16,2 8 6-16,5 10-6 16,5-1 7-16,1 3-16 15,5-1-11-15,3-1 22 16,0-4-10-16,-6-4 19 15,-6-4-7-15,-4-1 14 0,-3-2-1 16,-1 1 0 0,-1-2-7-16,-2-2 2 0,2 0 5 15,-2 0 0 1,0 0 18-16,0 0-11 0,4 0 28 16,3 0 19-16,2-4-39 15,6-15-5-15,4-2-3 16,-2-2-2-16,5-4 5 15,3-6-10-15,-2 3 0 16,-4 0 1-16,-5 10 0 16,-8 7-1-16,-6 7 8 15,0 3-2-15,0 3 10 0,-2 0-16 16,-16 0-5 0,1 0-4-16,3 7 7 0,5 3 0 15,7-5-6-15,0 0-4 16,2-1 2-16,0 4 7 15,0 4 3-15,6 5 0 16,8 4 2-16,1 3-2 16,4 0 0-16,-4 0 8 15,-1-6-10-15,-8-4 2 16,-4-1 0-16,-2-4 3 16,0 3 0-16,-16 0-3 15,-7 1 6-15,-6-4 3 16,0-1-2-16,-3-4-7 15,5-4-81-15,7 0-236 16</inkml:trace>
  <inkml:trace contextRef="#ctx0" brushRef="#br0" timeOffset="84059.87">4184 8516 615 0,'0'0'361'0,"0"0"-251"16,0 0-10-16,0 0-48 16,0 0 4-16,0 0-56 15,37 15 9-15,-14 14-10 16,2 12 2-16,-4 10 13 16,-5 14 29-16,-7 9-38 15,-9 9 9-15,0 0 1 16,-15 1-13-16,-26-6-2 15,-15-3-14-15,-19-11-77 0,-21-8-62 16,-18-10-223 0,-17-9-370-16</inkml:trace>
  <inkml:trace contextRef="#ctx0" brushRef="#br0" timeOffset="84840.63">1161 7493 443 0,'0'0'271'0,"0"0"-99"15,0 0-67-15,0 0-7 16,0 0-45-16,0 0 2 16,27-29-1-16,-27 29-27 15,0 0 14-15,0 0-27 16,0 0-10-16,-5 11-8 16,-20 25-2-16,-8 20 6 15,-5 19 0-15,1 7 10 16,8 4-8-16,15 1 5 15,12-7-2-15,2-4 4 16,11 0-2-16,23-2-4 16,8-5-3-16,7-9-9 0,0-11-112 15,-4-26-101-15,-5-17-437 16</inkml:trace>
  <inkml:trace contextRef="#ctx0" brushRef="#br0" timeOffset="88619.7">1355 9997 66 0,'0'0'62'0,"0"0"-46"16,0 0 43-16,0 0 43 15,0 0-33-15,0 0 13 16,0 0 23-16,0-12-23 16,0 5 13-16,0-1 20 0,0 0-61 15,0 2 11-15,0 0-4 16,2 0-7-16,0 1 21 15,-2 5-28-15,3 0-15 16,-3-3 15-16,0 3-36 16,0 0 7-16,0 0-9 15,0 0-1-15,0 0-13 16,0 0 5-16,0 3-25 16,0 22 16-16,0 13 8 15,-3 8 1-15,-6 7-1 16,-2 5 8-16,0 0-7 15,5-7 0-15,-4-5 1 0,6-5 1 16,0-11-2-16,1-8 0 16,1-6 1-16,2-7 8 15,0 0-18-15,0-3-23 16,0-6-57-16,0 0 2 16,0-10-51-16,20-20-359 15</inkml:trace>
  <inkml:trace contextRef="#ctx0" brushRef="#br0" timeOffset="89564.86">1526 10080 232 0,'0'0'204'0,"0"0"-84"16,0 0-49-16,0 0 48 0,0 0-1 15,0 0-47-15,29-88 1 16,-29 84 18-16,0 1-27 15,0 0-10-15,0 3-30 16,0-2-15-16,0 2 8 16,0 0-14-16,0-2-2 15,0 2 0-15,0 0-19 16,0 0 12-16,0 0-11 16,0 10 14-16,-6 10-6 15,-1 6 10-15,1 2 0 16,4 2 0-16,2 2 7 15,0 0-6-15,0-2 2 16,0 3-3-16,10-5 14 0,8-2-9 16,4-5-3-16,-1-4 1 15,3-5 9-15,-6-7-8 16,0-2 1-16,-3-3-2 16,-1 0 16-16,-6 0-14 15,1-10-2-15,1-9 12 16,-6-2-12-16,0-2 0 15,-4 1-3-15,0-2 0 16,0-2-7-16,0 0 9 16,0-3-2-16,-10-4 24 0,-7-1-18 15,-1 1-4 1,-1-1-2-16,-2 5 2 0,4 5 3 16,3 6-5-1,1 10 0-15,9 2-11 0,1 1 13 16,3 4-5-16,0-1 3 15,0 2-10-15,0-2 8 16,0 2-22-16,14 0 12 16,10 0 5-16,10 0 14 15,6 0-5-15,3 0 0 16,-1-2 4-16,-7-5-12 16,-4 0 4-16,-8 2 2 15,-6-2-10-15,-5 1 14 16,-6 2-4-16,-6 0 0 15,0 4 0-15,0 0 6 16,0 0-6-16,0 0-22 16,0 0 17-16,0 0-39 0,0 18 30 15,-6 10 6 1,-6 5 9-16,1 6-6 0,5 3 3 16,1 2 2-16,5 0 9 15,0-2-3-15,0-3-6 16,0-9 5-16,13-6-4 15,3-11 5-15,2-6 4 16,2-7-6-16,3 0 25 16,-2-10-26-16,4-14 0 15,-7-7 14-15,-1-3-17 16,-5-6-7-16,-5-4 5 16,-7-2-16-16,0 4 13 0,0 1 9 15,-9 8-4-15,-5 10 12 16,1 6-8-16,-1 11 7 15,-3 6-11-15,-8 0-53 16,1 16-62-16,-1 8-106 16,10 0-306-16</inkml:trace>
  <inkml:trace contextRef="#ctx0" brushRef="#br0" timeOffset="90915.69">2431 10011 38 0,'0'0'82'0,"0"0"1"15,0 0 6-15,0 0-19 16,0 0 23-16,0 0-2 16,0-21-4-16,0 19 11 15,0-1-19-15,0 3-1 16,0 0 3-16,0 0-44 15,0 0 34-15,0 0-2 0,0 0-19 16,0-3 35-16,0 1-44 16,0-2 5-16,0 0 7 15,0-3-48 1,0 2 8-16,0-2-5 0,0 2-8 16,0 1 21-16,0-1-19 15,0 5-2-15,0-3 8 16,0 3 3-16,0 0-11 15,0 0 0-15,0 0 0 16,0 0-3-16,0 0 0 16,0 0-19-16,0 10 18 15,0 18-15-15,-2 9 19 16,-6 4 0-16,-2 1 9 16,4-4-11-16,-1-2 2 0,1-8 0 15,1-7 1-15,3-5 0 16,-1-6-1-16,3-4 6 15,0-6 1-15,0 0 1 16,0-9-8-16,0-21-7 16,3-5 0-16,6-5-10 15,-1-3 15-15,-1 1-8 16,2 0 0-16,-2 8 7 16,2 8 3-16,-5 10 0 15,0 6 29-15,-1 7-16 16,-1 3-9-16,-2 0-4 15,5 0-34-15,1 15 27 16,1 13 6-16,7 7 1 0,1-1 2 16,1-5-2-16,1 0-50 15,-3-12 8-15,-3-5-40 16,0-6 17-16,0-6-33 16,4 0 76-16,6-9 16 15,1-20-7-15,7-2 2 16,0-6 6-16,-3-1 4 15,-1 2 1-15,-9 2 5 16,-5 5 3-16,-5 13 51 16,-3 7 1-16,-3 4-9 15,0 5-27-15,0 0-24 16,0 0-25-16,-16 21 21 16,-6 2 4-16,-7 6-2 15,-2 0 2-15,4 0 0 0,3-5-1 16,4 2 1-16,6-8-1 15,1-2 0-15,4-2 1 16,7-5 7-16,2-4-7 16,0-3 0-16,0-2 21 15,0 0-20-15,13-4 14 16,10-19-15-16,1 0 10 16,-2-1-14-16,0-1 4 15,3 0 0-15,-5-3-1 16,2 3 5-16,-4 4-4 15,-5 6 0-15,-1 6 2 0,-8 4-9 16,1 5 7-16,-3 0-7 16,-2 0 1-16,0 5-18 15,2 21 19-15,-2 8 2 16,0 10 6-16,0 6 5 16,0 2-4-16,0 0 1 15,0-3 10-15,0-8-15 16,0-7-86-16,0-11-54 15,6-17-333-15,6-6-5 16</inkml:trace>
  <inkml:trace contextRef="#ctx0" brushRef="#br0" timeOffset="91791.63">2996 9941 844 0,'0'0'179'16,"0"0"-51"-16,0 0-65 15,0 0-14-15,0 0-20 16,0 0-25-16,8-27-4 16,-8 27-16-16,0 4-2 15,0 22 10-15,0 4 14 16,0 4-6-16,0-4 0 16,0-8 2-16,0-4 3 15,0-6-5-15,-2-4 0 16,2-5-5-16,-2 0 12 15,2-3-11-15,0 0 8 16,-2-12 11-16,2-18 9 0,0-12-17 16,0-4-7-16,0 2 12 15,0 4-5-15,0 11-2 16,0 14 27-16,2 4 12 16,0 9 13-16,0 2-57 15,1 0-4-15,3 2 2 16,4 24-11-16,0 8 13 15,6 5 0-15,0-1 2 16,4-8-10-16,-1-6-43 16,2-7-22-16,-6-5 29 15,-1-11-48-15,-1-1 7 16,-1-1 36-16,0-22-1 0,7-5-28 16,-4-4 36-1,3-4-2-15,-1 4 0 0,2 0 21 16,-3 6 23-16,-6 8 67 15,-3 5 50-15,-3 8-6 16,-4 5-44-16,0 0-22 16,0 0-45-16,0 0-21 15,0 13-16-15,-6 13 37 16,-9 3 17-16,-6-1 16 16,1 0-23-16,0-4-7 15,2 0 14-15,0-7-14 16,3 0 1-16,-1-2-4 15,5-3 7-15,2-3-4 0,2-4-3 16,5 0 1 0,2-5 14-16,0 0-5 0,0 0 13 15,7-19 4-15,10-6-27 16,4-3-4-16,-2 2 3 16,4 1 2-16,-1-4 1 15,-1 5-2-15,-4 2 0 16,-1 2-10-16,-3 6 23 15,-1 5-13-15,-8 6 7 16,-2 3-3-16,-2 0 3 16,0 0-7-16,0 1-24 15,0 22 20-15,0 7 4 0,0 5 2 16,0 2 10 0,0 4-11-16,-4-2 15 0,-3-1-15 15,2-2-1-15,3-3-43 16,2-10-83-16,0-2-10 15,0-14-153-15,20-7-133 16</inkml:trace>
  <inkml:trace contextRef="#ctx0" brushRef="#br0" timeOffset="92093.49">3555 9566 813 0,'0'0'246'0,"0"0"-132"15,0 0-29-15,0 0-35 16,0 0-40-16,0 0-10 16,25 23-26-16,-12 15 26 15,5 22 12-15,2 16-12 16,-5 12 0-16,-4 7-5 15,-6-3 7-15,-5-3-4 16,0 1 3-16,-27-6-1 16,-13-2 20-16,-11-8-19 15,-13-7-1-15,-13-16-149 16,-12-15-360-16</inkml:trace>
  <inkml:trace contextRef="#ctx0" brushRef="#br0" timeOffset="92842.51">1297 9883 401 0,'0'0'374'15,"0"0"-229"-15,0 0-76 16,0 0 9-16,0 0-5 0,0 0-15 16,-2-14-57-16,2 14 1 15,0 0-4-15,-7 0-9 16,-6 0-3-16,-8 14 7 16,-8 19 14-16,-4 9 16 15,-7 22-4-15,0 18 9 16,4 24 5-16,8 17-25 15,16 3 11-15,12-3-8 16,29-16-3-16,38-14 5 16,31-24-8-16,25-18 2 15,6-25-7-15,-4-22-166 16,-21-6-454-16</inkml:trace>
  <inkml:trace contextRef="#ctx0" brushRef="#br0" timeOffset="100272.77">802 9682 9 0,'-9'-2'47'0,"2"-1"-33"0,3 3-8 16,2 0-1-16,0 0 6 16,2 0-8-16,0 0 28 15,0-2 18-15,0 2-26 16,-2 0-5-16,2 0-11 16,-3 0-6-16,0 0 1 15,1 0-2-15,0 0-59 16,0 0-34-16</inkml:trace>
  <inkml:trace contextRef="#ctx0" brushRef="#br0" timeOffset="100478.65">802 9682 248 0,'74'-7'92'16,"-74"7"-74"-16,0 0-18 15,0 0-62-15,0 0 14 16,0 0-44-16,79 0-64 16</inkml:trace>
  <inkml:trace contextRef="#ctx0" brushRef="#br0" timeOffset="100652.55">1239 9675 222 0,'0'0'73'0,"0"0"-48"16,0 0-21-16,0 0-4 15,0 0-61-15,0 0 8 16,56-10 3-16,-37 10-74 15</inkml:trace>
  <inkml:trace contextRef="#ctx0" brushRef="#br0" timeOffset="100757.49">1470 9641 9 0,'0'0'0'0</inkml:trace>
  <inkml:trace contextRef="#ctx0" brushRef="#br0" timeOffset="100924.39">1694 9622 188 0,'0'0'73'15,"0"0"-58"-15,0 0-15 0,0 0-119 16</inkml:trace>
  <inkml:trace contextRef="#ctx0" brushRef="#br0" timeOffset="101070.38">1694 9622 258 0,'160'-3'207'16,"-160"3"-196"-16,0 0-11 16,0 0-110-16,0 0-102 0</inkml:trace>
  <inkml:trace contextRef="#ctx0" brushRef="#br0" timeOffset="101265.86">2202 9583 305 0,'0'0'130'16,"0"0"-130"-16,0 0-7 16,0 0-19-16,0 0-47 15,0 0 24-15,67-8-32 16,-54 8-76-16</inkml:trace>
  <inkml:trace contextRef="#ctx0" brushRef="#br0" timeOffset="101451.59">2534 9559 256 0,'0'0'132'0,"0"0"-46"16,0 0-35-16,0 0-47 15,0 0-4-15,0 0-21 16,32-7-3-16,-19 7-50 16,0 0-10-16,1 0 12 0,1 0-58 15</inkml:trace>
  <inkml:trace contextRef="#ctx0" brushRef="#br0" timeOffset="101618.49">2768 9544 10 0,'0'0'116'0,"0"0"6"15,0 0 11-15,0 0 7 16,0 0-30-16,0 0-75 16,12-9-19-16,-12 9-16 15,6 0-12-15,3 0-29 16,5 0-49-16,1 0-39 16,1 0 30-16,1 0-86 15</inkml:trace>
  <inkml:trace contextRef="#ctx0" brushRef="#br0" timeOffset="101781.4">2971 9535 4 0,'0'0'89'0,"0"0"-18"0,0 0 22 16,0 0-27-16,0 0-27 15,0 0-16-15,25-12-18 16,-23 12-1-16,2 0-8 16,3 0-3-16,1 0-5 15,6 0-13-15,1 0-49 16,6 0-23-16,1 0-53 15,5 0 141-15</inkml:trace>
  <inkml:trace contextRef="#ctx0" brushRef="#br0" timeOffset="101957.4">3297 9523 75 0,'0'0'192'0,"0"0"-136"15,0 0 2-15,0 0-58 16,0 0 13-16,0 0-17 16,69-6 4-16,-56 4-76 15,1-2-160-15</inkml:trace>
  <inkml:trace contextRef="#ctx0" brushRef="#br0" timeOffset="102120.31">3646 9489 50 0,'0'0'11'16,"0"0"7"-16,0 0-10 15,0 0 6-15,0 0 1 16,0 0-15-16,45-8 0 16,-36 8-6-16,0 0-93 15</inkml:trace>
  <inkml:trace contextRef="#ctx0" brushRef="#br0" timeOffset="102301.2">3907 9462 100 0,'0'0'41'15,"0"0"-23"-15,0 0-7 16,0 0-1-16,0 0 2 15,0 0-11-15,123-18-2 16,-114 18-42-16</inkml:trace>
  <inkml:trace contextRef="#ctx0" brushRef="#br0" timeOffset="102479.87">4224 9444 82 0,'0'0'181'16,"0"0"-139"-16,0 0-42 0,0 0-50 15,0 0 21-15,0 0-19 16,95 0-4-16,-72 0-74 16</inkml:trace>
  <inkml:trace contextRef="#ctx0" brushRef="#br0" timeOffset="102675.81">4661 9439 329 0,'0'0'168'16,"0"0"-168"-16,0 0-10 15,0 0-68-15,0 0-61 16,0 0-103-16</inkml:trace>
  <inkml:trace contextRef="#ctx0" brushRef="#br0" timeOffset="109754.1">739 9745 95 0,'0'0'131'0,"0"0"-56"15,0 0-37-15,0 0-8 16,0 0 43-16,0 0-61 16,0 0 1-16,0-26 15 0,0 24-18 15,0 2 23 1,0 0 15-16,0 0-19 0,0 0-1 15,0 0-28-15,0 0-44 16,-6 0 6-16,-3 0-29 16,0 0 5-16,0 0 1 15,5 0-27-15,-1 0 33 16,3 2-41-16,0 2 50 16,2-1 15-16,0 2 15 15,0-1 14-15,0 1 4 16,0 0 2-16,0 3 26 15,-2 0-13-15,0 0-16 16,2 4 39-16,0 3 27 16,0-1-41-16,0 4-6 15,0 0-15-15,0 4 9 0,0 2-14 16,0-2-5-16,0 3-11 16,0 1-76-16,0-3 20 15,0 0-6-15</inkml:trace>
  <inkml:trace contextRef="#ctx0" brushRef="#br0" timeOffset="109892.03">728 10084 98 0,'0'0'83'15,"0"0"-23"-15,0 0-27 16,0 0-20-16,0 0 4 16,0 0-10-16,19 26-14 15,-19-16-2-15,0 2-105 0,0 0-16 16</inkml:trace>
  <inkml:trace contextRef="#ctx0" brushRef="#br0" timeOffset="110045.53">735 10254 20 0,'0'0'54'0,"0"0"-24"15,0 0-19-15,0 0 17 16,0 0-7-16,0 0-12 15,0 57 4-15,0-42-13 16,0-1-111-16</inkml:trace>
  <inkml:trace contextRef="#ctx0" brushRef="#br0" timeOffset="110208.83">749 10497 155 0,'0'0'76'0,"0"0"-51"15,0 0-8-15,0 0 1 16,0 0 8-16,0 0-23 16,6 81-6-16,-6-60-23 15,-4-1-233-15</inkml:trace>
  <inkml:trace contextRef="#ctx0" brushRef="#br0" timeOffset="110344.57">764 10822 229 0,'0'0'14'15,"0"0"-9"-15,0 0-5 16,0 0-203-16</inkml:trace>
  <inkml:trace contextRef="#ctx0" brushRef="#br0" timeOffset="110528.47">778 11051 69 0,'0'0'185'16,"0"0"-151"-16,0 0-23 15,0 0-10-15,0 0-2 16,0 0-25-16,-2 59-130 15</inkml:trace>
  <inkml:trace contextRef="#ctx0" brushRef="#br0" timeOffset="111294.22">795 11105 178 0,'0'0'188'16,"0"0"-167"-16,0 0-1 15,0 0-18-15,0 0-1 16,0 0 22-16,-17 2-4 0,17-2-11 16,0 0 45-16,0 0 19 15,0 0-42-15,0 3-30 16,2 0-61-16,9 1-12 15,9 4-75-15,2-4-141 16</inkml:trace>
  <inkml:trace contextRef="#ctx0" brushRef="#br0" timeOffset="111456.68">1056 11148 274 0,'0'0'333'0,"0"0"-180"0,0 0-133 16,0 0 45-1,0 0-47-15,0 0-18 0,34 0 0 16,-14 0-19 0,2 0-97-16,2 3-40 0,1-1-89 15,2-2 40-15</inkml:trace>
  <inkml:trace contextRef="#ctx0" brushRef="#br0" timeOffset="111563.85">1348 11133 104 0,'0'0'82'16,"0"0"6"-16,0 0-37 15,0 0-43-15,0 0-8 16,0 0-3-16,89-11-98 0,-77 16-73 16</inkml:trace>
  <inkml:trace contextRef="#ctx0" brushRef="#br0" timeOffset="111711.31">1613 11147 253 0,'0'0'182'0,"0"0"-151"15,0 0 3-15,0 0-7 16,0 0-23-16,0 0-4 16,69 0-6-16,-51 0-76 15,5 0 41-15,-2 0-200 16</inkml:trace>
  <inkml:trace contextRef="#ctx0" brushRef="#br0" timeOffset="111872.22">1948 11113 207 0,'0'0'209'16,"0"0"-49"-16,0 0-95 16,0 0-18-16,0 0-43 15,0 0 4-15,68-32-16 16,-54 32 0-16,1 0-114 16,2 0-5-16,-2 0-79 15</inkml:trace>
  <inkml:trace contextRef="#ctx0" brushRef="#br0" timeOffset="112035.06">2257 11064 200 0,'0'0'203'16,"0"0"-105"-16,0 0-57 0,0 0-21 16,0 0-20-16,0 0 0 15,66-5-6-15,-45 5-6 16,2-2-53-16,2-3 0 15,1 2-194-15</inkml:trace>
  <inkml:trace contextRef="#ctx0" brushRef="#br0" timeOffset="112223.84">2661 10981 42 0,'0'0'220'0,"0"0"-150"16,0 0-24-16,0 0 45 15,0 0 0-15,0 0 5 0,121-35-83 16,-106 35-12 0,1 0-1-16,-1 0 1 0,1 0-3 15,1 0-73-15,2 0-104 16,1 0-160-16</inkml:trace>
  <inkml:trace contextRef="#ctx0" brushRef="#br0" timeOffset="112393.74">3156 10932 292 0,'0'0'390'15,"0"0"-263"-15,0 0-99 0,0 0 3 16,0 0-31-16,0 0 8 16,143-15-14-16,-124 15 6 15,0 0-105-15,-1 0-126 16,-5 0-41-16</inkml:trace>
  <inkml:trace contextRef="#ctx0" brushRef="#br0" timeOffset="112591.73">3564 10906 555 0,'0'0'170'16,"0"0"-115"-16,0 0-41 0,0 0-14 15,0 0 6 1,0 0-14-16,145-14-10 0,-125 14-127 16,-5 0 75-16,1 0-59 15,-1 0-16-15,-1 0-105 16</inkml:trace>
  <inkml:trace contextRef="#ctx0" brushRef="#br0" timeOffset="112775.84">3952 10892 10 0,'0'0'264'16,"0"0"-201"-16,0 0 27 16,0 0-50-16,0 0-40 15,0 0 8-15,126-15-8 16,-105 10 11-16,-3 4-9 0,-1-5 4 16,-3 5-2-16,-1 0-4 15,-4 1-11-15,3 0-92 16,-2 0-18-16,4 0-50 15</inkml:trace>
  <inkml:trace contextRef="#ctx0" brushRef="#br0" timeOffset="112957.5">4396 10858 576 0,'0'0'247'16,"0"0"-175"-16,0 0-33 15,0 0 8-15,0 0-47 0,0 0-3 16,71-7 1 0,-57 7-69-16,3 0-82 0,-5 0-97 15,0 0-42-15</inkml:trace>
  <inkml:trace contextRef="#ctx0" brushRef="#br0" timeOffset="113164.59">4697 10834 84 0,'0'0'261'0,"0"0"-153"15,0 0-53-15,0 0-15 0,0 0-29 16,0 0-9-16,62-15-4 16,-51 14-23-16,1 1 25 15,-2-2 1-15,-1 0 3 16,-7 2 6-16,2 0-10 15,-4 0-27-15,0-4-212 16</inkml:trace>
  <inkml:trace contextRef="#ctx0" brushRef="#br0" timeOffset="113858.55">4755 9506 214 0,'0'0'214'16,"0"0"-138"-16,0 0-60 15,0 0 2-15,0 0-2 16,0 0-16-16,0 7 0 0,0 0-3 16,0 2 3-16,0 1-26 15,0 2-41-15,0 6-23 16,0 3 23-16,0 4-112 16</inkml:trace>
  <inkml:trace contextRef="#ctx0" brushRef="#br0" timeOffset="114028.71">4755 9756 59 0,'0'0'60'16,"0"0"-30"-16,0 0 24 15,0 0-22-15,0 0-29 16,0 0 17-16,4 72-11 16,-4-60-8-16,0 2 12 15,0 0-13-15,0 1-1 16,0 4-59-16,0-2-43 0,0 0-14 15</inkml:trace>
  <inkml:trace contextRef="#ctx0" brushRef="#br0" timeOffset="114204.57">4759 10056 84 0,'0'0'90'0,"0"0"-45"15,0 0 44-15,0 0-35 16,0 0-32-16,0 0 3 15,0 76-5-15,0-59-19 16,0-2 10-16,-2 2-11 16,-6-4-66-16,4 3-35 15,0-2-98-15</inkml:trace>
  <inkml:trace contextRef="#ctx0" brushRef="#br0" timeOffset="114380.81">4739 10365 51 0,'0'0'116'15,"0"0"-30"-15,0 0 4 16,0 0-21-16,0 0-1 16,0 0-11-16,4 79-28 15,-2-72-14-15,0 1-6 16,-2 4-5-16,0 0-4 16,0 4-92-16,0 2-38 15,0 0 22-15,0 0-59 16</inkml:trace>
  <inkml:trace contextRef="#ctx0" brushRef="#br0" timeOffset="114536.72">4776 10652 39 0,'0'0'134'0,"0"0"-51"16,0 0 18-16,0 0-62 16,0 0-31-16,0 0 22 15,21 95-29-15,-21-81-2 16,0-1-61-16,0-1-86 15,0-2-51-15</inkml:trace>
  <inkml:trace contextRef="#ctx0" brushRef="#br0" timeOffset="114659.65">4799 10892 57 0,'0'0'72'0,"0"0"-15"16,0 0-51-16,0 0-6 15,0 0-60-15</inkml:trace>
  <inkml:trace contextRef="#ctx0" brushRef="#br0" timeOffset="125408.84">7039 3009 73 0,'0'0'115'16,"0"0"-83"-16,0 0 14 0,0 0-12 16,0 0 31-16,0 0-10 15,0 0 16-15,5-10-18 16,-5 8-49-16,2 2 17 15,-2-1 25-15,0 1-24 16,0 0 10-16,0-2-12 16,2 0-10-16,-2-2 23 15,2 0-32-15,0-3 2 16,0 4 21-16,1-4-23 16,0-1 21-16,-1 5-4 15,0-4-6-15,0 4 29 0,0 1-34 16,0-1-3-1,1 1 17-15,-1 2-18 0,0-1-3 16,0-2 2-16,0-1 6 16,0 3 4-16,-2-2-12 15,0 2 0-15,0 1 35 16,0 0-33-16,0-3 21 16,3 3-2-16,0-2-19 15,-1 0 19-15,2 0-21 16,0 1 0-16,1-3 6 15,-1 1 1-15,0-1-7 16,1-1 0-16,0 3 12 16,-1-3-9-16,1 0-3 0,-1 0 0 15,0 3 8-15,-4 2-2 16,0 0-6-16,0 0 0 16,0 0-6-16,0 0-4 15,0 0 6-15,0 0-16 16,0 0 18-16,0 0-21 15,-2 0-1-15,-13 12 23 16,-12 11 2-16,-4 2-1 16,-8 4 0-16,4-2-2 15,6-3-4-15,7-6-34 16,10-7 21-16,8-6 14 16,4-5-48-16,0 0 4 15,0 0-59-15,21-3 67 16,3-15-149-16,2-2 54 0,-3 2 127 15,-5-1 9-15,-3 1 1 16,-1 7 26-16,-3-2 43 16,-5 8 34-16,-4 1 11 15,-2 1-19-15,0 3-32 16,0 0-64-16,0 0-35 16,0 8-29-16,-19 17 61 15,-8 7 3-15,-2 5 0 16,0 4-47-16,4-6-182 15,12-6-129-15</inkml:trace>
  <inkml:trace contextRef="#ctx0" brushRef="#br0" timeOffset="125877.65">7093 3004 222 0,'0'0'162'0,"0"0"-122"16,0 0-2-16,0 0 31 16,0 0-26-16,0 0-3 15,-12-23 41-15,12 23-36 16,0-1 9-16,0-2 20 16,0 3-39-16,0 0-12 15,-2 0-17-15,2 0 8 16,0 0-2-16,0 0-12 15,-2 0-7-15,-7 0 7 16,-2 0-34-16,-9 19 31 0,-5 6 1 16,-4 6-65-1,-2 1 32-15,0 2-18 0,4-4-27 16,2-7 16 0,10-6-29-16,9-11-20 0,6-6 18 15,0 0-10-15</inkml:trace>
  <inkml:trace contextRef="#ctx0" brushRef="#br0" timeOffset="126053.55">7046 3002 305 0,'0'0'0'0,"0"0"-18"15,0 0 18-15,0 0 9 16,0 0 14-16,0 0-19 0,-152 164 32 15,94-113-33-15,0-5-3 16,10-8-218-16</inkml:trace>
  <inkml:trace contextRef="#ctx0" brushRef="#br0" timeOffset="127052.5">7318 2948 175 0,'0'0'83'15,"0"0"-65"-15,0 0 45 16,0 0 10-16,0 0-26 15,0 0 8-15,-2-9-34 16,2 8 42-16,0-2 23 16,0 3-19-16,0-1-14 15,0 1-25-15,0 0-26 0,0 0 34 16,0 0-29-16,0 0 6 16,0 0 18-16,0 0-31 15,0 0 36-15,0 0-4 16,0 0-13-16,0 0-2 15,0 0-17-15,10 0-11 16,2 1-3-16,1 10 28 16,3 1-9-16,-5-5-5 15,-5 2 2-15,1-6 3 16,-7 0-5-16,0-3 0 16,0 0-6-16,0 0 5 15,0 0 1-15,0 0 15 16,0 0-12-16,-2 0 47 0,-5-3-47 15,-1-7 6-15,-1 1-9 16,2 0 13-16,2 1-13 16,3 5 8-16,0-1-2 15,2 0 4-15,0 4-3 16,0-3-1-16,0 3 14 16,0 0-10-16,0 0 5 15,0 0-15-15,0 0-8 16,0 0-1-16,0 0-5 15,0 0 14-15,0 0-3 0,0 0 0 16,0 0 3 0,0 0 0-16,0 0 4 0,0 0 2 15,0 0-6-15,0 0 0 16,0 0 7 0,0 0 1-16,0 0 4 0,0 0-11 15,0 0 3-15,0 0-8 16,-2 0-19-16,-3 7-124 15,-1 17-34-15,6 7-60 16,0 1-92-16</inkml:trace>
  <inkml:trace contextRef="#ctx0" brushRef="#br0" timeOffset="169928.47">1098 6934 5 0,'0'0'61'0,"0"0"-60"0,0 0 0 16,0 0 17-16,0 0-17 15,0 0 12-15,0 0-7 16,2 0 5-16,-2 0 8 15,0 0-19-15,0 0-20 16,0 0-23-16</inkml:trace>
  <inkml:trace contextRef="#ctx0" brushRef="#br0" timeOffset="170149.51">1098 6934 178 0,'94'-10'84'0,"-94"10"-59"0,0 0-23 15,0 0 16-15,0 0-18 16,0 0 7-16,14 0 3 16,-3 0 12-16,2 0-15 15,3 0-14-15,2 0-92 16,1 3 25-16,2-3-76 15</inkml:trace>
  <inkml:trace contextRef="#ctx0" brushRef="#br0" timeOffset="170331.4">1491 6958 12 0,'0'0'30'16,"0"0"-28"-16,0 0 14 15,0 0-16-15</inkml:trace>
  <inkml:trace contextRef="#ctx0" brushRef="#br0" timeOffset="170502.31">1684 6972 200 0,'0'0'172'0,"0"0"-97"15,0 0-46-15,0 0 0 16,0 0-29-16,0 0-6 16,70-14 4-16,-53 14-189 15,4 0-17-15</inkml:trace>
  <inkml:trace contextRef="#ctx0" brushRef="#br0" timeOffset="170670.22">1993 6958 192 0,'0'0'256'0,"0"0"-187"0,0 0-59 15,0 0-9-15,0 0 3 16,0 0-8-16,8-5-13 15,1 5-148-15,7 0-27 16</inkml:trace>
  <inkml:trace contextRef="#ctx0" brushRef="#br0" timeOffset="170817.13">2263 6958 122 0,'0'0'150'15,"0"0"-123"-15,0 0-13 0,0 0-9 16,0 0-10-16,0 0 0 16,42 2-150-16</inkml:trace>
  <inkml:trace contextRef="#ctx0" brushRef="#br0" timeOffset="170971.51">2537 6960 185 0,'0'0'37'15,"0"0"-37"-15,0 0-48 0,0 0-126 16</inkml:trace>
  <inkml:trace contextRef="#ctx0" brushRef="#br0" timeOffset="171139.27">2788 6964 98 0,'0'0'5'16,"0"0"2"-16,0 0-7 15,0 0-5-15,0 0 3 16,0 0-95-16</inkml:trace>
  <inkml:trace contextRef="#ctx0" brushRef="#br0" timeOffset="171315.16">3058 6953 138 0,'0'0'84'0,"0"0"-67"16,0 0 4-16,0 0-14 15,0 0-5-15,0 0 1 16,51 0-3-16,-39 0-29 16,3 0-52-16</inkml:trace>
  <inkml:trace contextRef="#ctx0" brushRef="#br0" timeOffset="171478.45">3330 6934 343 0,'0'0'152'0,"0"0"-96"16,0 0-34-16,0 0-8 15,0 0-14-15,0 0-41 16,60 0-96-16,-42 0-93 16</inkml:trace>
  <inkml:trace contextRef="#ctx0" brushRef="#br0" timeOffset="171653.36">3606 6921 151 0,'0'0'147'16,"0"0"-79"-16,0 0-13 16,0 0-29-16,0 0-15 15,0 0-11-15,65 0 0 16,-50 0-71-16,3 0-153 15</inkml:trace>
  <inkml:trace contextRef="#ctx0" brushRef="#br0" timeOffset="171792.28">3889 6921 36 0,'0'0'155'0,"0"0"-72"15,0 0-46-15,0 0-36 16,0 0 10-16,0 0-11 15,114 0-17-15,-91 0-110 16</inkml:trace>
  <inkml:trace contextRef="#ctx0" brushRef="#br0" timeOffset="171944.19">4292 6921 79 0,'0'0'85'0,"0"0"-62"16,0 0-18-16,0 0-10 16,0 0 5-16,0 0-187 0</inkml:trace>
  <inkml:trace contextRef="#ctx0" brushRef="#br0" timeOffset="172107.1">4645 6936 339 0,'0'0'141'15,"0"0"-81"-15,0 0-60 16,0 0-8-16,0 0-91 0,0 0-79 16</inkml:trace>
  <inkml:trace contextRef="#ctx0" brushRef="#br0" timeOffset="172259.01">4904 6870 400 0,'0'0'141'16,"0"0"-61"-16,0 0-80 15,0 0-59-15,0 0-154 16</inkml:trace>
  <inkml:trace contextRef="#ctx0" brushRef="#br0" timeOffset="173330.62">1042 5584 167 0,'0'0'122'16,"0"0"-122"-16,0 0-6 15,0 0 6-15,0 0 9 16,0 0 14-16,-6-1-23 16,6 1-9-16,0 0-60 15,0 0-112-15</inkml:trace>
  <inkml:trace contextRef="#ctx0" brushRef="#br0" timeOffset="173479.54">1275 5610 153 0,'0'0'69'16,"0"0"-34"-16,0 0 4 15,0 0-39-15,0 0 21 0,0 0-21 16,164-24-31-16,-139 24-208 16</inkml:trace>
  <inkml:trace contextRef="#ctx0" brushRef="#br0" timeOffset="173640.44">1773 5562 306 0,'0'0'115'0,"0"0"-57"0,0 0-43 16,0 0-2-16,0 0-26 15,0 0-137-15,114-14-139 16</inkml:trace>
  <inkml:trace contextRef="#ctx0" brushRef="#br0" timeOffset="173802.51">2236 5516 307 0,'0'0'91'0,"0"0"-44"16,0 0-30-16,0 0-8 15,0 0-6-15,0 0-3 0,144-14-124 16,-119 16-39 0</inkml:trace>
  <inkml:trace contextRef="#ctx0" brushRef="#br0" timeOffset="173985.71">2844 5514 312 0,'0'0'154'16,"0"0"-92"-16,0 0-37 15,0 0-13-15,0 0-12 0,0 0 0 16,80 0-113 0,-58 0-53-16</inkml:trace>
  <inkml:trace contextRef="#ctx0" brushRef="#br0" timeOffset="174161.62">3241 5520 375 0,'0'0'219'16,"0"0"-129"-16,0 0-57 15,0 0-16-15,0 0-10 16,0 0-14-16,111 0 3 0,-87 5-279 15,3-2 41 1</inkml:trace>
  <inkml:trace contextRef="#ctx0" brushRef="#br0" timeOffset="174360.5">3711 5511 283 0,'0'0'113'15,"0"0"-28"-15,0 0-45 16,0 0-36-16,0 0 43 16,0 0-46-16,134-12-1 15,-112 12 12-15,2 0 3 16,-1 0-30-16,2 0 11 0,2 0-283 16</inkml:trace>
  <inkml:trace contextRef="#ctx0" brushRef="#br0" timeOffset="174539.4">4197 5444 84 0,'0'0'465'16,"0"0"-288"-16,0 0-101 16,0 0-35-16,0 0-41 15,0 0 10-15,89-23-40 16,-69 23 30-16,-2 0-187 15,2 0-119-15,3 0 4 0</inkml:trace>
  <inkml:trace contextRef="#ctx0" brushRef="#br0" timeOffset="174712.39">4607 5421 216 0,'0'0'175'16,"0"0"-61"-16,0 0-64 15,0 0-20-15,0 0-23 16,0 0-7-16,65 0 8 16,-56 0-29-16,4 0-129 15,-4 0-47-15,0 5-35 0</inkml:trace>
  <inkml:trace contextRef="#ctx0" brushRef="#br0" timeOffset="174845.3">4607 5421 134 0,'150'25'171'16,"-150"-25"-149"-16,0 0-22 16,0 0-6-16,0 0 6 15,0 0-27-15,2 44 3 16,-2-32-134-16</inkml:trace>
  <inkml:trace contextRef="#ctx0" brushRef="#br0" timeOffset="175033.27">4770 5704 123 0,'0'0'94'0,"0"0"-41"16,0 0 7-16,0 0-20 15,0 0-29-15,0 0 5 16,24 66-16-16,-24-52-78 15,0 1-179-15</inkml:trace>
  <inkml:trace contextRef="#ctx0" brushRef="#br0" timeOffset="175189.19">4823 5939 261 0,'0'0'129'0,"0"0"-105"16,0 0 15-1,0 0-24-15,0 0-8 0,0 0 12 16,21 63-19-16,-21-48-66 16,0-3-87-16</inkml:trace>
  <inkml:trace contextRef="#ctx0" brushRef="#br0" timeOffset="175373.58">4788 6280 20 0,'0'0'83'0,"0"0"6"16,0 0-68-16,0 0-2 15,0 0 6-15,0 0-21 16,2 97-1-16,-2-85-3 16,0-2-78-16,0 2-45 15</inkml:trace>
  <inkml:trace contextRef="#ctx0" brushRef="#br0" timeOffset="175661.52">4805 6490 16 0,'0'0'58'15,"0"0"-3"-15,0 0-42 16,0 0 9-16,0 0-8 16,0 0-7-16,14 56 0 0,-12-47-6 15,3-1 9-15,-1-5-19 16,0 6 19-16,1-1-10 15,-3-1 0-15,1 4-11 16,-1-1 9-16,-2-2-3 16,2-2 5-16,0 0 6 15,-2-1-6-15,0-2 0 16,0 3 9-16,0 4-1 16,3 5-6-16,-3 2-2 15,0 5-24-15,0 2 23 16,0 0-24-16,-9 3-20 15,1-8 11-15,6 0-48 16</inkml:trace>
  <inkml:trace contextRef="#ctx0" brushRef="#br0" timeOffset="175852.41">4832 6946 143 0,'0'0'126'16,"0"0"1"-16,0 0-1 15,0 0-59-15,0 0-22 16,0 0-23-16,2 19-20 16,0-10 19-16,-2 1-21 15,0 0-5-15,0 0-39 0,-2-3-221 16,-25-2 36-16</inkml:trace>
  <inkml:trace contextRef="#ctx0" brushRef="#br0" timeOffset="177135.05">1081 5692 277 0,'0'0'125'0,"0"0"-123"16,0 0 9-16,0 0-11 16,0 0-8-16,0 0-22 15,0-7-109-15,0 7-42 16</inkml:trace>
  <inkml:trace contextRef="#ctx0" brushRef="#br0" timeOffset="177312.3">1081 5692 103 0,'-27'89'59'0,"27"-89"-28"16,0 0-24-16,0 0-3 15,0 0-1-15,0 0 12 16,-2 44-23-16,-8-27 8 16,2-2-175-16</inkml:trace>
  <inkml:trace contextRef="#ctx0" brushRef="#br0" timeOffset="177480.07">1005 6020 253 0,'0'0'71'0,"0"0"-24"16,0 0 19-16,0 0-54 16,0 0 5-16,0 0-17 15,2 21-8-15,-2-9-15 16,-4 2-167-16,-7-2-55 16</inkml:trace>
  <inkml:trace contextRef="#ctx0" brushRef="#br0" timeOffset="177641.76">980 6203 296 0,'0'0'95'15,"0"0"-57"-15,0 0-24 16,0 0 5-16,0 0-19 16,0 0 3-16,6 26-10 15,-6-15 7-15,0 1-129 16,0 0-74-16</inkml:trace>
  <inkml:trace contextRef="#ctx0" brushRef="#br0" timeOffset="177809.52">1003 6423 231 0,'0'0'105'0,"0"0"-84"15,0 0-10-15,0 0 34 16,0 0-45-16,0 0 0 15,2 22-12-15,-2-10 9 16,0 2-100-16,0 0-64 16</inkml:trace>
  <inkml:trace contextRef="#ctx0" brushRef="#br0" timeOffset="177973.11">992 6601 16 0,'0'0'85'0,"0"0"-35"15,0 0 21-15,0 0-46 16,0 0 21-16,0 0 14 0,0 54-54 16,0-36 10-1,0 0-16-15,0 2-5 0,-2-2-53 16,-4-2-80-16</inkml:trace>
  <inkml:trace contextRef="#ctx0" brushRef="#br0" timeOffset="178130.61">949 6878 7 0,'0'0'92'16,"0"0"-35"-16,0 0-14 15,0 0 12-15,0 0-22 16,0 0-33-16,0 42 6 0,0-34-1 16,-2 0-5-16,-3 0-56 15,1 1-64-15</inkml:trace>
  <inkml:trace contextRef="#ctx0" brushRef="#br0" timeOffset="178289.52">949 6878 223 0,'-15'118'268'16,"15"-118"-165"-16,0 0-10 15,0 0-52-15,0 0-41 16,0 0-18-16,27 8 17 15,-12-1-224-15,-5-7-166 0</inkml:trace>
  <inkml:trace contextRef="#ctx0" brushRef="#br0" timeOffset="178613.33">900 7006 223 0,'0'0'151'0,"0"0"-57"16,0 0 9-16,0 0-38 16,0 0-7-16,0 0-58 15,20-7-27-15,2 7 2 16,5 0 25-16,7-5-123 16,-1 1-223-16</inkml:trace>
  <inkml:trace contextRef="#ctx0" brushRef="#br0" timeOffset="179340.24">1076 5695 99 0,'0'0'173'15,"0"0"-135"-15,0 0 23 16,0 0-20-16,0 0 3 16,0 0-44-16,5 4-43 15,10-4 8-15,8 0-159 16</inkml:trace>
  <inkml:trace contextRef="#ctx0" brushRef="#br0" timeOffset="190393.25">4531 9414 28 0,'0'0'53'16,"0"0"-19"-16,0 0-21 16,0 0 22-16,0 0-34 15,0 0 7-15,0 0 14 16,0-1-17-16,0 1 12 16,0 0-8-16,0 0-8 0,0 0 11 15,0 0-7 1,0 0-5-16,0 0 0 0,0 0 10 15,0 0-7-15,0 0-1 16,0 0 0-16,0 0 21 16,0 0-23-16,0 0 10 15,0 0-10-15,0 0 12 16,0 0-16-16,0 0 4 16,-4 0 0-16,2 0-2 15,-7 0-2-15,5 0-82 16,4 0-123-16</inkml:trace>
  <inkml:trace contextRef="#ctx0" brushRef="#br0" timeOffset="190496.68">4531 9414 59 0</inkml:trace>
  <inkml:trace contextRef="#ctx0" brushRef="#br0" timeOffset="190560.63">4531 9414 59 0,'67'-1'138'0,"-67"1"-87"0,0 0-49 0,0 0-2 15,0 0-3-15,0 0-59 16,45 1-66-16</inkml:trace>
  <inkml:trace contextRef="#ctx0" brushRef="#br0" timeOffset="190700.55">4687 9416 45 0,'0'0'15'0,"0"0"-15"0,0 0-11 15</inkml:trace>
  <inkml:trace contextRef="#ctx0" brushRef="#br0" timeOffset="195917.82">5071 6082 157 0,'0'0'144'0,"0"0"-70"15,0 0-1-15,0 0-1 16,0 0-26-16,0 0 22 16,0 0-38-16,0 2-30 15,0-2 18-15,0 3-18 16,2 2-9-16,9 2 5 15,7 2-179-15,9-1-102 16</inkml:trace>
  <inkml:trace contextRef="#ctx0" brushRef="#br0" timeOffset="196090.22">5630 6124 389 0,'0'0'192'15,"0"0"-108"-15,0 0-33 0,0 0-30 16,0 0-10-16,0 0 1 16,83-8-12-16,-38 8-54 15,3 0-121-15,6 0-139 16</inkml:trace>
  <inkml:trace contextRef="#ctx0" brushRef="#br0" timeOffset="196275.16">6257 6039 116 0,'0'0'268'0,"0"0"-86"0,0 0-126 16,0 0-23-16,0 0 3 15,0 0-24-15,74-3 21 16,-57 3-33 0,6 0 8-16,-3 0-18 0,6 3-59 15,1 1-51-15,2-4-3 16,0 0-26-16,2 0-4 15</inkml:trace>
  <inkml:trace contextRef="#ctx0" brushRef="#br0" timeOffset="196454.45">6756 6021 87 0,'0'0'101'16,"0"0"-6"-16,0 0 10 0,0 0 5 15,0 0-8-15,0 0-52 16,138-29-24-16,-122 29 1 15,-3-2-23-15,5 2-4 16,6 0 0-16,5 0-61 16,5-2-58-16,2-3-144 15</inkml:trace>
  <inkml:trace contextRef="#ctx0" brushRef="#br0" timeOffset="196614.07">7332 5946 170 0,'0'0'189'0,"0"0"-90"16,0 0-48-16,0 0-34 0,0 0 32 16,0 0-41-16,84-2 5 15,-66 2 1-15,4 0-14 16,-2-3-7-16,2 3-128 16,-1 0-105-16</inkml:trace>
  <inkml:trace contextRef="#ctx0" brushRef="#br0" timeOffset="196768.07">7683 5937 263 0,'0'0'164'15,"0"0"-31"-15,0 0-90 16,0 0-10-16,0 0-19 16,0 0-4-16,123-37-20 15,-107 37-32-15,-5 0-169 0,-3 0-36 16</inkml:trace>
  <inkml:trace contextRef="#ctx0" brushRef="#br0" timeOffset="197167.62">7853 5726 56 0,'0'0'91'16,"0"0"-29"-16,0 0-9 0,0 0 21 16,0 0 40-16,0 0-46 15,-45-19-19-15,45 19-37 16,0 8-1-16,0 10 33 16,0 2-41-16,0-3 12 15,14 4 19-15,5-5-22 16,4-2-6-16,2-4-1 15,1-2-5-15,-1-5 11 16,-3 0 28-16,-4-3-27 16,-9 0 10-16,-5 0-22 15,-4 0-6-15,0 0 5 16,0 9-46-16,-9 16 47 16,-18 12 38-16,-10 13-12 0,-10 5 22 15,0 3-47-15,6-1 2 16,8-9 7-16,12-10-10 15,9-16-45-15,12-20-652 16</inkml:trace>
  <inkml:trace contextRef="#ctx0" brushRef="#br0" timeOffset="197792.05">10071 3928 605 0,'0'0'0'0,"0"0"-432"16</inkml:trace>
  <inkml:trace contextRef="#ctx0" brushRef="#br0" timeOffset="199600.54">8011 6898 38 0,'0'0'78'16,"0"0"-32"-16,0 0-10 16,0 0-2-16,0 0 53 0,0 0 107 15,-22 36-18-15,22-58-131 16,0 0 5-16,-3 0 3 15,-1 3 7-15,4 4 9 16,-4 1-23-16,2 8 11 16,2-1-17-16,-2 5-15 15,2 2 42-15,-3 0-64 16,3 0 12-16,-2 0-15 16,-1 24 4-16,-1 17-4 15,-5 19 0-15,-2 14 7 16,0 6 12-16,-2 2-19 15,-1-5 0-15,1-9 0 0,2-10 10 16,-1-10-10 0,4-12 0-16,1-11-56 0,3-13-55 15,4-12-88-15,0 0-54 16,0-32-176-16</inkml:trace>
  <inkml:trace contextRef="#ctx0" brushRef="#br0" timeOffset="200024.76">7880 6918 436 0,'0'0'245'0,"0"0"-88"15,0 0-67-15,0 0-21 16,0 0 26-16,0 0-61 0,80-183 4 16,-49 169-21-1,-2 6-12-15,0 8-4 0,-4 0-1 16,-3 2-2-1,-3 18-11-15,-2 9 3 0,-7 3 6 16,-5 1 2-16,-5 3-11 16,0 3 10-16,-11 3 3 15,-18 2 0-15,-9 4 7 16,-7-2-6-16,3-8-1 16,4-7 0-16,12-11 14 15,10-11-14-15,9-4 0 16,5-5 7-16,2 0 14 0,0 0-18 15,0 0 13 1,0 0 0-16,0 5-5 0,0 12-22 16,18 12 9-16,8 10 2 15,1 9 26-15,2 1-23 16,-9-6-3-16,-1-3 5 16,-9-7 6-16,-3-8-5 15,-3-4-6-15,0-11-98 16,6-8-163-16,1-2-421 15</inkml:trace>
  <inkml:trace contextRef="#ctx0" brushRef="#br0" timeOffset="201135.29">8327 7243 693 0,'0'0'124'0,"0"0"-118"0,0 0-3 15,0 0 10-15,0 0 2 16,0 0-10-16,0-3 12 16,0 3 5-16,0 0 50 15,0 3-59-15,0 7-5 16,2-2 17-16,1 1-9 16,-3-2-15-16,0-3-1 15,0-3 10-15,0 2-10 16,0-3 0-16,0 0 0 15,0 0 31-15,0 0 5 16,0-4 29-16,0-14-52 16,0-2 1-16,-3-1-11 0,-5-1-3 15,-3 3 0-15,-1 2 7 16,1 6-5-16,1 3-2 16,0 4 4-16,1 4 15 15,-1 0-23-15,-4 0 4 16,-1 9 0-16,1 14-8 15,-1 3 9-15,3 2-1 16,-1 3 0-16,4 0 1 16,2 3-1-16,3 3 0 15,1-2 0-15,3-1-4 16,0-2 7-16,0-3-3 16,10-8 0-16,1-4 4 15,0-7-4-15,0-7 0 0,2-3 1 16,5 0 29-16,0-5-26 15,4-21 4-15,1-10 1 16,-2-6 8-16,-2-4-18 16,-3 5 1-16,-3 1 0 15,-5 8 11-15,2 8-11 16,-1 6 0-16,-3 9 9 16,0 6 6-16,-6 1-16 15,0 2 1-15,0 0-12 16,0 0 9-16,0 14-28 15,0 12 31-15,0 6 14 16,0 2-6-16,0 0-8 0,0 2 0 16,0-4 3-16,0-2-4 15,3-6 1-15,2-4 0 16,-1-8-1-16,-2-8 9 16,1-2-8-16,1-2 0 15,-4 0 10-15,2 0 12 16,5-18-22-16,-1-7 2 15,4-8 1-15,0 1-1 16,2 0-2-16,1 6 0 16,-2 6 8-16,1 8-13 15,-4 4 5-15,-1 8 0 16,-3 0-17-16,4 0 17 16,-4 17-4-16,0 9-5 0,-2 6 9 15,-2 3 0-15,0 1 0 16,0-3 2-16,0-10 2 15,0-3 0-15,0-7-4 16,2-7 0-16,1-6 6 16,1 0-5-16,2-6 6 15,8-23-7-15,-1-9 15 16,3-8-15-16,-3-1 0 16,1 0 0-16,1 3 2 15,-1 6-5-15,-3 12 3 16,-5 12 0-16,-1 8 14 15,0 6-14-15,2 0 0 16,1 27-1-16,6 10 10 16,-3 4-9-16,-2 4 0 0,-3-6 11 15,-4-2-4-15,-2-9-7 16,0-5 0-16,0-9-5 16,5-6-48-16,2-7-93 15,4-1-164-15,7-1-458 16</inkml:trace>
  <inkml:trace contextRef="#ctx0" brushRef="#br0" timeOffset="201803.91">9056 7307 554 0,'0'0'306'16,"0"0"-238"-16,0 0-54 15,0 0-14-15,0 0 5 0,0 0-5 16,0-2 1-16,0 2 2 15,0 0 38-15,0 0-13 16,-2 0 37-16,-7-2-15 16,-1-6-48-16,-2-2 19 15,3-5-21-15,-5 3 5 16,1-1 2-16,0 1 3 16,0 3-10-16,-3 2 6 15,0 2-1-15,1 5 9 16,-5 0-14-16,-5 10 0 15,-2 17 8-15,0 9-2 16,4 7-6-16,4 0 0 0,3 1 11 16,3-1-6-16,11 1-2 15,2-8 1-15,0-7 15 16,9-6-15-16,13-9-4 16,7-8 19-16,0-6-14 15,5 0 15-15,1-24-15 16,-1-14-3-16,-3-11 11 15,-4-9-11-15,-5-4-2 16,-7-9 0-16,-3-4 3 16,-8-1-2-16,-1 3-1 15,-3 9 0-15,0 11 5 16,0 16-5-16,0 5 0 16,0 12 6-16,0 7 4 0,0 8-10 15,0 3 3-15,0 2 5 16,0 0-6-16,0 0-2 15,0 0-21-15,0 10 15 16,0 22 3-16,0 14 3 16,0 10 0-16,0 11 7 15,0 5 12-15,0 2-16 16,6 0-2-16,8-9 22 16,3-6-12-16,4-8-11 15,-1-18 0-15,2-9 7 16,0-12-18-16,-1-9 7 15,3-3-100-15,-2-12-76 16,0-19-135-16,1-9-221 16</inkml:trace>
  <inkml:trace contextRef="#ctx0" brushRef="#br0" timeOffset="202795.85">9355 7289 182 0,'0'0'343'0,"0"0"-146"16,0 0-51-16,0 0-22 15,0 0-38-15,0 0-7 16,20-49-68-16,-20 49 4 15,0 13-5-15,-8 11 4 16,-4 4-3-16,3 4 6 16,3 0-7-16,2 5-5 15,4-6-5-15,0-1 4 16,0-4 11-16,4-6-12 0,9-5-3 16,1-10 14-1,1-2-8-15,1-3-6 16,-1 0 19-16,1-23-11 0,-3-9 12 15,-2-10-18-15,-1-6-2 16,-6-6 0-16,-2-1-5 16,-2 4 5-16,0 12 0 15,0 13 11-15,0 13-8 16,0 10-3-16,-4 3-1 16,-10 0-6-16,-6 25 8 15,-4 9-1-15,-3 6 0 16,2 2 4-16,3 2 4 0,6-2-8 15,6-2 0 1,2-5 5-16,8-6 15 0,0-7-20 16,0-8 1-16,16-6 0 15,5-8 17-15,0 0-17 16,6 0-1-16,0-23 12 16,-2-9 0-16,2-6-12 15,-1-5 0-15,0 1 1 16,1 2-7-16,2 6 6 15,-2 8 0-15,-2 10 0 16,-7 7 3-16,-5 9-3 16,-4 0 0-16,-5 11-24 15,-1 17 18-15,-3 10-7 16,0 5 13-16,0 1 0 16,0-3 6-16,-7-4-6 0,-2-8 0 15,5-7 7 1,1-8-11-16,1-4 4 0,2-8 0 15,0-2 18-15,0 0-15 16,9-8 10-16,9-18-13 16,4-10 5-16,0-3-12 15,3-4-5-15,0 3 12 16,-4 7-14-16,2 10 15 16,-5 7-1-16,-5 9 0 15,-3 4-2-15,-4 3-7 16,-2 6 5-16,-1 20-1 15,-3 8-14-15,0 2 27 0,0 1-8 16,0-6 0 0,-5-4 4-16,1-12-4 0,2-4 0 15,2-8 2-15,0-3 21 16,0 0-22-16,0-15 10 16,15-16-5-16,3-9 7 15,-3-2-18-15,3-2 5 16,2 0 0-16,-2 5-5 15,0 8 5-15,-3 9 0 16,-1 10-2-16,-5 7 16 16,-3 5-14-16,1 0 0 15,3 22 0-15,3 12 7 16,-3 9-5-16,2 5-2 0,-3-2 5 16,-3-1 3-1,2-7-8-15,-4-8 0 0,2-11-4 16,-1-6-21-16,3-12-151 15,2-1-95-15,5-1-120 16</inkml:trace>
  <inkml:trace contextRef="#ctx0" brushRef="#br0" timeOffset="203235.54">10543 6900 398 0,'0'0'342'0,"0"0"-257"15,0 0 32 1,0 0-64-16,0 0 25 0,0 0 3 16,2-130-25-16,-2 114 4 15,0 4-12-15,-6 1-21 16,-5 8 7-16,-9 3-25 16,-9 0-9-16,-9 7 0 15,-12 22 14-15,0 9-18 16,3 4 4-16,9 6 0 15,13 0 5-15,17-2 1 16,8-7-6-16,0-4 0 16,19-5-15-16,18-5 15 15,7-1-9-15,7-4 31 16,-2 2-21-16,-6 4-1 16,-8-2 0-16,-8 1-5 0,-12-4 3 15,-11-2 0-15,-4 1-8 16,-4 1-3-16,-29 2 7 15,-11-4 6-15,-12-3 0 16,-2-4 15-16,4-6-8 16,12-6-7-16,13 0 3 15,11 0 6-15,11-7-18 16,7-13 5-16,0-5-169 16,21-5-174-16</inkml:trace>
  <inkml:trace contextRef="#ctx0" brushRef="#br0" timeOffset="204539.51">10733 7103 86 0,'0'0'376'0,"0"0"-263"15,0 0-71-15,0 0-29 16,0 0 42-16,0 0 49 15,9 1-49-15,-7 1 1 16,-2 2-44-16,2 4 11 16,0 2 1-16,1 3-22 15,-1 3 19-15,-2-2-14 16,0-3-4-16,2-1 10 0,-2-5-3 16,0-3-10-1,0-2 0-15,0 0 13 0,0 0-9 16,0 0 41-16,0-21 7 15,0-4-24-15,-7-6-22 16,-1 5-6-16,-2 2 12 16,4 11-6-16,-1 2 11 15,3 8-2-15,2 3-10 16,0 0 18-16,-5 0-23 16,-5 0 0-16,-1 19-8 15,-5 9 10-15,1 7-2 16,1 4 0-16,3 6 4 0,3-3-3 15,4-2-1 1,4-5 0-16,2 0-1 0,0-7 6 16,0-6-5-16,0-8 0 15,8-4 6-15,6-6-6 16,3-4 0-16,6 0 4 16,2-18 15-16,-3-14-10 15,0-6-9-15,-6-7 3 16,-5 4 4-16,0 1-8 15,-4 8 1-15,-1 10 0 16,-3 10 15-16,-1 8-4 16,-2 4 15-16,2 0-7 15,-2 0-14-15,2 14-9 16,-2 10 4-16,0 5 0 16,0 0 9-16,0-3-1 0,0-2-8 15,0 1 0 1,2-6 9-16,4 1-15 0,0-6 6 15,3-4 0-15,-1-6 2 16,4-4 6-16,1 0-8 16,5 0 8-16,4-21 1 15,-2-13-2-15,1-3-7 16,-4-8 0-16,1-1 5 16,-5 2-5-16,1 8 0 15,-5 7-1-15,-1 12 7 16,-3 9-6-16,-2 7 0 15,-1 1 5-15,-2 0-9 0,0 1 4 16,0 20 0 0,0 4-4-16,0 8 5 0,0 0-1 15,0 1 0-15,-2 0 2 16,2-1-4-16,0-5 2 16,0-2 0-16,0-6-2 15,2-4 5-15,6-6-3 16,3-4 0-16,1-6 2 15,-1 0 5-15,5-4-5 16,-1-22-2-16,1-8 0 16,-1-4-10-16,-1-4 8 15,1 4-14-15,-1 4 16 16,-1 7-9-16,-2 7 9 16,-2 13 0-16,-4 2-5 15,-3 5 8-15,-2 0-6 0,2 19-10 16,-2 15 11-1,0 3-8-15,0 1 10 0,0 1 0 16,0-5 4-16,0-10-3 16,2-6-1-16,2-8 0 15,-1-8 7-15,-1-2-5 16,3 0-2-16,4-8 0 16,4-16 15-16,1-8-15 15,3-2-27-15,-1-2 14 16,1 0-18-16,-1 4 31 0,-1 3 0 15,-1 10 3 1,-7 7-8-16,-3 5 18 0,-4 7-2 16,2 0-11-16,3 10 8 15,2 13-8-15,-1 4 8 16,1 2-5-16,-1-4 17 16,2-2-15-16,0-3-5 15,3-4 0-15,-2-6 2 16,7-6-12-16,0-4-61 15,1-2-105-15,2-24-212 16</inkml:trace>
  <inkml:trace contextRef="#ctx0" brushRef="#br0" timeOffset="204864.72">11571 6815 537 0,'0'0'282'15,"0"0"-144"1,0 0-1-16,0 0-58 0,0 0-34 15,0 0 15-15,-27-80-60 16,27 80 0-16,0 0-8 16,-2 3 12-16,2 16-4 15,-2 15 26-15,2 15-15 16,0 9 37-16,0 14-47 16,0 10 0-16,6 8 21 15,2 8-7-15,-2 2-15 16,-2 1 0-16,-4-4 4 15,0-4-3-15,0-9-1 16,0-9 0-16,-13-12-2 0,-3-17 10 16,-2-13-8-16,1-12 0 15,3-9-28-15,5-12 13 16,7 0-79-16,2-20-66 16,0-17-279-16</inkml:trace>
  <inkml:trace contextRef="#ctx0" brushRef="#br0" timeOffset="205141.99">11493 7182 629 0,'0'0'227'0,"0"0"-75"16,0 0 6-16,0 0-119 0,0 0 6 15,0 0-12-15,109-132-33 16,-86 132 0-1,-3 22-6-15,2 9 19 0,-9 2-12 16,-4 2 9-16,-9-6-1 16,0 0 1-16,0-8-2 15,-9-1-3-15,-11-9-1 16,-9-3-3-16,2-6 23 16,6-2-24-16,5 0-3 15,9-24-100-15,7-7-137 16,0-5-264-16</inkml:trace>
  <inkml:trace contextRef="#ctx0" brushRef="#br0" timeOffset="205799.61">11814 7006 38 0,'0'0'203'16,"0"0"-7"-16,0 0-68 16,0 0-7-16,0 0-13 15,0 0-60-15,20-100 13 16,-20 68-7-16,0-8-38 15,0-6 38-15,0-7-37 16,-4 2-7-16,-4 3 30 16,6 9-33-16,2 17 3 15,0 10 6-15,0 8-8 16,0 4 37-16,0 0-45 16,0 0-5-16,0 22-7 0,0 10 5 15,0 10 7-15,0 2 11 16,0 4-1-16,-2 5 10 15,2 1-12-15,-2 1-7 16,2 6 25-16,0-3-18 16,0-4-8-16,0-8 0 15,4-6 14-15,8-11-14 16,1-11 0-16,1-9 5 16,5-6 9-16,4-3 1 15,-1-3-2-15,3-14-3 16,-3-8-5-16,0-3-5 15,-3 2 3-15,-2-2 6 0,-1 0-8 16,-5 1-1 0,3 2 0-16,-6 5-6 0,-1 6-6 15,-3 6 10-15,-2 0-3 16,-2 3-11-16,0 2 14 16,0-1-52-16,0 2 24 15,-11 2 20-15,1 0-15 16,-2 0 22-16,1 0 3 15,5 14 0-15,0 6-3 16,6 6 3-16,0 3 0 16,0 3 23-16,3-3-23 15,12-1 43-15,4-8-1 16,2-3-7-16,6-10 19 16,4-7-27-16,3 0-14 0,2 0 20 15,0-21-23-15,-5-5-10 16,0-2 0-1,-8 2-7-15,-4 6-45 0,-7 5-167 16,-10 5-211-16</inkml:trace>
  <inkml:trace contextRef="#ctx0" brushRef="#br0" timeOffset="210366.96">7688 8332 283 0,'0'0'345'15,"0"0"-217"-15,0 0-47 16,0 0 19-16,0 0-40 16,0 0-23-16,0-53 43 15,0 53-65-15,0 0 9 16,0 0-20-16,0 0 9 16,0 12-14-16,0 19 1 0,-3 8 0 15,1 7 5-15,-2 5 3 16,2-3-8-16,2-2 0 15,0-4 9-15,0-4-10 16,0-4 1-16,0-5 0 16,0-12 1-16,0-7 6 15,0-6-7-15,4-4 0 16,3 0 14-16,9-28 7 16,-3-9-21-16,5-6 0 15,-3 5 1-15,3 3 2 16,-3 6-3-16,1 7 0 15,-3 10 8-15,-1 8-9 16,-1 4 1-16,3 0 0 0,-1 21-12 16,3 14 13-16,-3 7-1 15,-5 2 0-15,-3-3 10 16,2-4-10-16,-3-9 0 16,3-5 7-16,-5-11-4 15,0-6 1-15,3-6-4 16,1 0 17-16,8-16-12 15,1-16 7-15,-3-12-12 16,-4-7 7-16,-1-4-8 16,-7-3 1-16,0 5 0 15,0 9 0-15,-7 12 19 16,-3 15-9-16,8 10 31 0,-3 7-35 16,-2 0 16-16,0 0-22 15,-4 20 0-15,4 8-9 16,7-1 14-16,0 2-5 15,0-3 0-15,12-8 3 16,8-4-5-16,2-10 2 16,7-4 0-16,2 0 10 15,0-10-4-15,2-16-9 16,-1-9 3-16,-3-4-20 16,-7-7 13-16,-1-2-12 15,-11-7 19-15,-3-3-10 16,-5 7 17-16,-2 5-7 0,0 14 0 15,0 15 5 1,0 11 20-16,0 6-25 0,0 0 0 16,0 2-6-16,-2 24 5 15,-9 10 1-15,-2 10 0 16,4 10 3-16,-2 5-5 16,2 3 2-16,-3 2 0 15,4-2-1-15,-6 0 1 16,5-3 0-16,1-1 0 15,-1-6 4-15,4-4-4 16,2-13 0-16,3-8 6 16,0-11-16-16,0-7 10 15,0-6 0-15,0-5 0 16,8 0 16-16,7 0-15 16,8-18-1-16,1-10 4 0,5-10-8 15,-3-3 4-15,1 8 0 16,-4 7-1-16,-5 9 10 15,-7 7-13-15,-3 5 4 16,-3 3 0-16,-2 2-7 16,-3 0 7-16,0 14 0 15,0 15-8-15,0 5 12 16,0 5-8-16,0-3 4 16,0-2 0-16,0-4 5 15,0-4-5-15,0-6 0 16,0-8-6-16,2-6 15 15,9-6-9-15,7 0 0 0,3-4 8 16,4-20-6-16,2-3-2 16,-2-10-8-16,2-1 6 15,-6-3-36-15,2 0 29 16,-5 2-2-16,-3 8 11 16,-5 8-1-16,-4 11 1 15,-4 8 0-15,1 4 6 16,-3 0-4-16,0 0-4 15,0 7-3-15,0 16 4 16,0 7-6-16,0 2 7 16,-3 3 0-16,1-3-1 15,2-4 9-15,0-5-8 16,0-2 0-16,0-5 6 0,7-2-1 16,9-7-5-1,5-7 0-15,8 0 12 0,0-7-6 16,-2-20-6-16,0-6 0 15,-4-4 7-15,-4 0-9 16,1 2 2-16,-1 5 0 16,-6 7 1-16,0 5 0 15,-2 8-1-15,-6 6 0 16,-1 4 8-16,-2 0-14 16,0 0 6-16,3 11 0 15,-3 5 6-15,1-2-5 16,-3-2-1-16,0-3 2 0,0-3 8 15,0-5-10 1,0-1 0-16,0 0 2 0,0 0 2 16,0 0 5-16,0 0-9 15,0-14 0-15,0-4 0 16,0-1 0-16,0-2 0 16,0 5 1-16,0 4-1 15,0 6 0-15,-3 4 0 16,1 2-2-16,-7 0 0 15,-4 0 0-15,-7 18 2 16,-1 5 0-16,4 2-1 16,-1-1 1-16,7 2 0 15,1 3-5-15,8-1 5 16,2 0 0-16,0-4 0 16,8-7 2-16,9-5-7 0,5-9 5 15,1-3 0-15,2-3 5 16,3-23 3-16,-1-9-8 15,-1-6 0-15,-1 0 5 16,-2-4-1-16,-4 1-4 16,-3-7 0-16,-5-4-6 15,-1 1 14-15,-4 6-8 16,-4 11 0-16,0 15 9 16,1 11-6-16,-3 8-3 15,0 3 0-15,0 0-10 16,0 7 9-16,-3 18 1 15,-7 9-1-15,-4 3 6 0,5 3-8 16,0 1 3 0,2 5 0-16,3-1-5 0,2-3 9 15,2 1-4-15,0-6 0 16,0-5 2-16,0-6-2 16,0-7 0-16,0-9 2 15,0-8-5-15,0-2 3 16,4 0 0-16,5-2 2 15,7-22 7-15,2-8-9 16,1-1 0-16,2 1 1 16,1 6-14-16,-7 10 13 15,-1 8 0-15,-7 4 0 0,-5 4-8 16,0 0 6 0,0 16-4-16,-2 15 6 0,2 5 27 15,-2 1-25-15,2 0 5 16,6-4 9-16,-2-12-7 15,3-7 1-15,2-8-8 16,1-6 6-16,3 0 14 16,3-10-21-16,2-20 0 15,-5-8 6-15,-6-4-4 16,-5-4-6-16,-4-5-66 16,0-3-148-16,-21-8-199 15</inkml:trace>
  <inkml:trace contextRef="#ctx0" brushRef="#br0" timeOffset="210661.7">8618 8199 701 0,'0'0'188'16,"0"0"-79"-16,0 0-74 16,0 0 27-16,0 0-5 15,0 0-23-15,-32 137 33 16,50-133-47-16,4-4 30 15,3-3 26-15,-3-23-62 16,-2-8 21-16,-4 2-35 16,-10 2 5-16,-6 6-1 0,0 8-1 15,0 11-3 1,-22 5 0-16,-12 1 2 16,-5 29-3-16,-6 11 1 0,0 6-15 15,8 4-25 1,10-3-77-16,18-6-30 0,9-10-136 15,34-12-433-15</inkml:trace>
  <inkml:trace contextRef="#ctx0" brushRef="#br0" timeOffset="211979.76">9893 8673 512 0,'0'0'196'0,"0"0"-120"16,0 0 51-16,0 0 10 16,0 0-39-16,0 0-32 15,8-51-54-15,-6 18 9 16,-2-8-5-16,0-8-7 16,0 0 11-16,0-6-6 15,0 2-10-15,0 7 34 16,0 13-35-16,0 13 28 0,0 10-3 15,0 10-20 1,0 0-7-16,0 10-1 0,0 24 0 16,-2 12-2-16,0 3 2 15,2-7 0-15,0-8-4 16,0-6 8-16,4-7-4 16,10-7 0-16,1-9-2 15,8-5-13-15,4 0-27 16,6-22 6-16,1-8-15 15,-1-7-9-15,-4 5 38 16,-4-3-11-16,-8 11 26 16,-5 6-3-16,-6 10 12 15,-6 5-2-15,0 3 15 16,0 3-15-16,0 19 0 16,0 7 3-16,0 5 2 0,-2 1 20 15,-5-3-25-15,5-2 0 16,-2-2 7-16,4-3 3 15,0-8-10-15,0-3 0 16,0-6 2-16,2-3 7 16,15-5 1-16,8 0-8 15,4 0 13-15,2-17-7 16,-2-7-12-16,-2-2 4 16,-2-6-15-16,-6-2 8 15,0-4-4-15,-2 1 11 16,-1 3-15-16,-7 7 23 15,0 10-8-15,-7 10 0 0,-2 2 6 16,0 5-9-16,0 0 3 16,-7 5 0-16,-10 13-14 15,-2 4 17-15,2 3-3 16,1 4 0-16,5 5 11 16,3 4-6-16,8-1-5 15,0-2 2-15,2-5 9 16,27-10-3-16,8-6-8 15,8-8 4-15,2-6 12 16,-3 0-12-16,-5-14-4 16,-4-16 4-16,-4-4-7 15,-6-7 3-15,-6-5-17 0,-3-5 16 16,-7-8-23 0,-7 0 24-16,-2-3 0 0,0 11 1 15,0 11 12-15,0 13-13 16,0 15 36-16,0 5 22 15,0 5-52-15,0 2 24 16,0 0-30-16,0 0 11 16,0 0-21-16,-8 18 11 15,-6 17-1-15,-1 14 0 16,1 15 6-16,3 16-6 16,2 9 0-16,5 6 6 15,4 0-8-15,0 6 2 16,0-3 0-16,0-2-3 0,4-6 7 15,1-12-4 1,-5-7 0-16,0-15 9 0,0-10-17 16,0-12 8-16,-9-5-97 15,-11-15 14-15,1-9-191 16,8-5 197-16,9-12-636 16</inkml:trace>
  <inkml:trace contextRef="#ctx0" brushRef="#br0" timeOffset="212268.23">10657 8323 660 0,'0'0'243'16,"0"0"-141"-16,0 0 1 0,0 0-35 15,0 0-63-15,0 0 28 16,110-116-28-16,-91 132-5 15,-1 18 0-15,-7 7-3 16,-7 3 3-16,-4-3 2 16,0-8 14-16,0-3 33 15,-10-6-42-15,-9-4 5 16,-2-2-10-16,-2-4 14 16,5-4-32-16,3-10 10 15,6 0-124-15,9-1-44 16,0-19-307-16</inkml:trace>
  <inkml:trace contextRef="#ctx0" brushRef="#br0" timeOffset="213299.85">10989 8441 174 0,'0'0'320'0,"0"0"-165"0,0 0-28 15,0 0 26-15,0 0-23 16,0 0-68-16,34-29-11 15,-24-1-50-15,0-5 29 16,-4-5-25-16,1 0 1 16,-5 1 27-16,0 8-28 15,0 7-3-15,-2 10 41 0,0 8-34 16,4 6 24 0,-4 0-10-16,0 0-12 15,0 0-22-15,0 17 0 0,0 12 11 16,0 3 3-16,2-2-2 15,2-3-1-15,0-8 0 16,3-4 6-16,1-4-8 16,2-4 2-16,1-5-16 15,5-2 16-15,3 0-31 16,4 0 11-16,-1-13-6 16,-2-2-5-16,0 2 31 15,-7 5-1-15,-3 4 2 16,-6 4-7-16,0 0 6 15,-1 9-2-15,-1 15-1 16,0 10-3-16,-2-2 6 0,0-2 0 16,0-4 1-16,2-5 12 15,-2-1-5-15,2-11-8 16,0-4 2-16,4-5 9 16,4 0-4-16,5 0 10 15,6 0-16-15,4-13 23 16,-3-9-24-16,0-2 0 15,-4-6 0-15,-2-4 2 16,-5-2-8-16,-3 2 6 16,-3 0-4-16,0 2-10 15,-5 7 14-15,0 5 0 16,0 7-1-16,0 4 6 16,0 7-5-16,0 1 0 0,0 1 4 15,0 0-18-15,0 0 14 16,-10 1 0-16,2 17-7 15,-3 14 4-15,4 8 3 16,2 9 0-16,3 1 5 16,2-3-6-16,0-6 1 15,4-7 0-15,15-12-1 16,1-8 13-16,4-14-12 16,3 0 5-16,6-14-1 15,2-16 11-15,0-11-15 16,2-2 0-16,-1-11 1 15,-3-7 3-15,1-3-4 0,-5 0 0 16,-7 12 3 0,-9 14 10-16,-9 16-12 0,-4 12 15 15,0 10 14-15,0 0-21 16,-17 0-9-16,-5 10 0 16,-1 12 8-16,6 6-17 15,3-2 9-15,10 6 0 16,4 2-15-16,0 3 16 15,16 2-1-15,5-1 0 16,2 0 8-16,-3-7-8 16,-3-5 0-16,-3-5 0 15,-7-8 11-15,-5-6-11 0,-2-1 0 16,0 0 4-16,-2-1 6 16,-15 1 3-1,-10-6-13-15,2 0 7 0,-2 0-5 16,5-9-2-16,9-10-32 15,4-5-73-15,9-2-153 16,0-2-225-16</inkml:trace>
  <inkml:trace contextRef="#ctx0" brushRef="#br0" timeOffset="214577.14">11948 8217 169 0,'0'0'145'0,"0"0"-51"16,0 0 7-16,0 0-8 0,0 0 5 15,0 0-37 1,69-6-17-16,-63 6-11 0,1 0-1 16,0 0 22-16,0-3-41 15,-3-8 28-15,0-4-1 16,-1-8-38-16,-1 0 16 16,0 0-18-16,-2 0 8 15,2 6-3-15,0 5-5 16,0 6 0-16,-2 6 1 15,0 0 1-15,0 0-4 16,0 0-24-16,-13 10 26 16,-5 10 21-16,1 2-21 15,-1 4 0-15,3 4 13 16,3 4 2-16,1 4-12 16,9 4 2-16,2-1-2 0,0-1 12 15,0-8-15-15,11-8 0 16,9-8 26-16,3-10-17 15,-2-6-1-15,4 0 3 16,-2-12-4-16,-3-17-2 16,1-10-5-16,0 1 0 15,-3-3 5-15,-1 6-2 16,-1 7-3-16,-3 9 0 16,-1 9 5-16,-8 8-5 15,1 2 0-15,-3 0-26 16,-2 20 18-16,2 8-6 15,-2 4 14-15,0 3 0 0,0-4 16 16,0-2-17 0,0-5 1-16,0-8 0 0,0-7 11 15,2-2-9-15,0-5-2 16,3-2 15-16,1 0-14 16,6-14-2-16,-1-19-17 15,3-7-30-15,1-1 33 16,3-4-34-16,-3 10 48 15,3 10-9-15,-5 7 13 16,-1 10-3-16,-1 8 41 16,0 0-19-16,3 0 20 15,-1 20-31-15,3 8 20 16,-1 5 34-16,1-1-55 16,1-2 19-16,-1-5-29 0,2-4 8 15,0-11 12-15,-2-10-19 16,1 0-1-16,-1-10 18 15,-1-21-18-15,1-5-38 16,-5-3-34-16,-2-4-2 16,-2-1 45-16,-3-5-47 15,-1 0 64-15,-3-3-3 16,0-2 22-16,0 2-7 16,0 4 5-16,0 9 1 15,0 15 46-15,0 12-4 16,0 6-13-16,0 6 1 0,0 0-36 15,0 0-14 1,-3 0 13-16,-1 18 1 0,2 8 5 16,2 4-5-16,0 6 1 15,0 7 8-15,2 3-2 16,9 0-7-16,0 2 0 16,3-2 6-16,-1-4-6 15,0-6 0-15,0-7 2 16,-4-10 1-16,1-7-3 15,-2-8 0-15,5-4 9 16,5 0-3-16,7-18 14 16,0-12-20-16,-1-1 5 15,-2-3-18-15,1-1 13 16,-3 5-14-16,-3 4 1 16,-3 6 13-16,-7 8 0 0,-5 6 14 15,-2 6-1-15,0 0-2 16,0 0-11-16,-21 0 0 15,-3 8-3-15,4 4 12 16,6 2-9-16,14 2 0 16,0 0 2-16,0 1 17 15,19 3-16-15,1-3-1 16,2 3 16-16,0 3-16 16,-6-2 24-16,-1 3-20 15,-6-4 1-15,-7-3-11 16,-2-2 4-16,0-5-4 15,-19-4-7-15,-12-6 22 0,-10 0-11 16,-1-9 0-16,0-20-74 16,1-9-64-16,8-4-221 15</inkml:trace>
  <inkml:trace contextRef="#ctx0" brushRef="#br0" timeOffset="214743.04">12739 7836 1069 0,'0'0'205'16,"0"0"-85"-16,0 0-90 16,0 0 9-16,0 0-39 15,0 0 0-15,265-40-9 16,-245 40 5-16,-7 0-109 0,-7 0-95 16,-6 0-167-16</inkml:trace>
  <inkml:trace contextRef="#ctx0" brushRef="#br0" timeOffset="-213115.52">8076 9757 34 0,'0'0'447'16,"0"0"-359"-16,0 0-61 15,0 0-27-15,0 0 0 16,0 0 18-16,-5 6-17 16,5-6 55-16,0 0 22 15,0 0 6-15,0-7 61 16,0-14-109-16,0-7-30 15,0-4 42-15,0 0-41 16,0-1 11-16,7 6 5 0,-1 5-18 16,-4 5 41-16,4 8-25 15,-2 3-11-15,-2 2 53 16,0 4-57-16,-2 0 12 16,0 0-18-16,0 0 9 15,0 0-18-15,0 12 4 16,0 12 5-16,0 10 9 15,-4 7 0-15,-6 5-9 16,2 3 0-16,4 7 7 16,4 3-7-16,0-5 0 15,0-6 10-15,8-11-7 16,6-11-3-16,-3-9 0 16,5-7-3-16,-3-10 11 0,5 0-8 15,2-10 0 1,0-19 9-16,0-10 6 0,2-11-15 15,-2-9 0-15,3-1-8 16,-6 0-3-16,-3 6 11 16,-3 10 0-16,-5 8 4 15,-1 12 1-15,0 12 1 16,-5 6-6-16,0 6 0 16,0 0-6-16,0 0 1 15,0 2-9-15,0 19 14 16,-8 14 0-16,2 8 0 15,0 6 0-15,3 9-4 0,1 7 9 16,0-3-5 0,0-2 0-16,0-8 2 0,0-8 5 15,-4-8-7-15,4-12 0 16,2-8-5-16,0-10 9 16,0-6-4-16,0 0 0 15,0 0 5-15,4-8 9 16,8-14-14-16,1-7-12 15,3-8 9-15,-1-3-43 16,8-1 19-16,-1 4 18 16,5 6 9-16,-3 12 1 15,-1 6-1-15,-3 8 0 0,-3 5 16 16,-1 0-10 0,-3 5-6-16,-1 20 10 0,-3 6-2 15,-5 3 6-15,-2 1 2 16,-2 0-12-16,0-6 10 15,2-3-2-15,3-2-12 16,2-4 0-16,6-3 7 16,3-6-11-16,6-7 4 15,2-4 0-15,5 0 22 16,0-10-19-16,0-14-6 16,-4-6 2-16,-8 0-116 15,-7-4-104-15,-10 0-391 16</inkml:trace>
  <inkml:trace contextRef="#ctx0" brushRef="#br0" timeOffset="-212883.2">7957 9895 541 0,'0'0'128'16,"0"0"20"-16,0 0-4 15,0 0 74-15,0 0-75 16,0 0-106-16,83-62 1 16,-29 35-24-16,4 2-3 15,-3 4-4-15,-1 1-7 16,-3 3-38-16,-2 5-120 16,-4 0-265-16</inkml:trace>
  <inkml:trace contextRef="#ctx0" brushRef="#br0" timeOffset="-212415.03">8734 9970 351 0,'0'0'251'15,"0"0"-133"-15,0 0-47 0,0 0 12 16,0 0 6-16,0 0-37 16,149-60 8-16,-130 38-33 15,0-2-8-15,-2-5 15 16,-3 1-29-16,-5 0 1 16,-3 5 7-16,-4 2 1 15,-2 5-16-15,0 8 2 16,0 4 0-16,0 4 32 15,-13 0-32-15,-7 0 0 16,-2 0-3-16,-2 19 6 16,-1 8-3-16,2 7 0 15,2 2 4-15,7 5 10 0,9-1-14 16,5-3 12 0,0 0 32-16,17-7-40 0,11-6 48 15,8-6-23-15,4-8-22 16,0-8 31-16,3-2-36 15,-6-5-2-15,-1-18 4 16,-5-9-4-16,-9-2-5 16,-9-2-94-16,-5-3-119 15,-4 4-244-15</inkml:trace>
  <inkml:trace contextRef="#ctx0" brushRef="#br0" timeOffset="-210450.19">9696 9772 616 0,'0'0'116'0,"0"0"-95"16,0 0 33-16,0 0-37 15,0 0-16-15,0 0 30 16,97-159-22-16,-91 133-6 16,-6 3 2-16,0-4 7 15,0 3 6-15,0 4 29 16,0 3-28-16,-6 6 44 0,2 4-45 16,0 7 17-1,4 0-12-15,0 0-13 0,-2 0-4 16,2 0-6-16,-4 4 2 15,2 24-8-15,-3 19 16 16,1 17-10-16,0 17 20 16,-2 18-8-16,0 8-6 15,-3 2-6-15,1 0 7 16,-4-3 16-16,3-4-19 16,5-7-4-16,2-11 0 15,0-16 7-15,2-14-7 16,0-19 0-16,0-16-36 15,0-16-57-15,0-3-129 0,0-18-273 16</inkml:trace>
  <inkml:trace contextRef="#ctx0" brushRef="#br0" timeOffset="-210151.39">9743 9865 596 0,'0'0'239'15,"0"0"-122"-15,0 0-26 16,0 0 22-16,0 0-105 16,0 0 19-16,118-183-26 15,-71 176 9-15,0 3-10 0,-3 4 7 16,-5 0-1-16,-8 11-12 16,-12 12 5-16,-9 5-8 15,-10 0-2-15,0 2 8 16,-20 2 0-16,-18-1 3 15,-12-4 0-15,-5-4 12 16,-6-1-4-16,9-9-8 16,9-11 0-16,16-2-57 15,16 0-85-15,11-14-132 16,2-11-373-16</inkml:trace>
  <inkml:trace contextRef="#ctx0" brushRef="#br0" timeOffset="-209447.31">10153 9677 460 0,'0'0'139'16,"0"0"-39"-16,0 0-45 16,0 0-24-16,0 0-8 15,0 0-19-15,0 28 42 16,-7 0 12-16,5 2-19 15,2 7 23-15,0-4-42 16,0 2 1-16,9-3 8 16,7-6-19-16,0-8-5 15,-1-9-2-15,1-9-2 16,-3 0 35-16,2-14-28 0,-1-18-6 16,-3-7 9-1,-7-8 2-15,-1 1-9 0,-3 2-4 16,0 7 2-16,0 6-1 15,-9 13 1-15,-4 9-2 16,-3 9 42-16,-4 0-35 16,2 0-2-16,0 25 3 15,5 5-2-15,4 2 21 16,7 2-27-16,2 0 1 16,0-4 5-16,7 0 2 15,15-7-8-15,9-7 3 16,1-8-1-16,-3-8 29 15,2 0-31-15,-2-12 7 0,2-20-3 16,2-3 4-16,-2 0-8 16,-2-7 0-16,-5 3-1 15,-6 4 1 1,-4 0 1-16,-7 5 6 0,-3 10 20 16,-4 6-27-16,0 9 27 15,0 5-26-15,0 0 9 16,0 0-20-16,0 11 8 15,0 17 2-15,0 12 4 16,0 11-4-16,0 12 0 16,0 13-5-16,0 10 11 15,-11 9-6-15,0 4 0 0,0-2 5 16,-3 2-4 0,3-5-1-16,5-7 0 0,1-8-5 15,5-17 12-15,0-16-16 16,0-17 7-16,0-15-128 15,0-14 11-15,5 0-119 16,1-20-221-16</inkml:trace>
  <inkml:trace contextRef="#ctx0" brushRef="#br0" timeOffset="-209164.4">10497 9914 733 0,'0'0'131'16,"0"0"-12"-16,0 0-10 0,0 0-80 16,0 0 11-16,0 0-18 15,162-151-15-15,-139 151 15 16,-8 0-22-16,-6 4-19 16,-9 25 18-16,0 10 1 15,-4 9 11-15,-21 3 31 16,-4-5-41-16,-4-8 34 15,2-10-35-15,4-10 0 16,7-13-9-16,7-5 7 16,5 0-88-16,8-13-85 0,0-15-278 15</inkml:trace>
  <inkml:trace contextRef="#ctx0" brushRef="#br0" timeOffset="-208351.05">10788 9738 210 0,'0'0'400'0,"0"0"-238"16,0 0-57-16,0 0-25 15,0 0-4-15,0 0-28 16,0-12-28-16,0 12-9 16,0 0-7-16,0 7-4 15,-4 13 16-15,-5 4-13 16,5 6 7-16,2 5 11 15,2-1-20-15,0 0 22 0,0-5-23 16,0-8 0 0,0-9 3-16,4-8-3 0,5-4 0 15,3 0 26-15,3-18-14 16,3-14 19-16,1-2-28 16,-5-2-1-16,-3 3-2 15,-5 3-11-15,4 2 5 16,-3 6-4-16,-1 5 10 15,3 5-1-15,-2 7 1 16,-3 3 0-16,-1 2 3 16,-1 0-3-16,2 0-3 15,0 16 0-15,5 3 6 0,1 4 28 16,3 8-31-16,5 5 0 16,6 8 9-16,5-2 1 15,7-4-10-15,2-9 0 16,-3-15 8-16,-4-7 3 15,-2-7-11-15,-4-9-10 16,-5-30-1-16,-2-12-38 16,-4-9 21-16,-4-6 14 15,-1 0 6-15,-3-2 4 16,0 2 4-16,0 3 0 16,-1 5 17-16,-1 7-3 15,-4 9 14-15,2 9 21 16,-2 9-40-16,0 7 19 15,0 5-21-15,0 1-3 16,0 7 17-16,0-1-16 0,0 5-5 16,0 0 0-16,0 0-2 15,0 0-4-15,0 0 6 16,0 13 0-16,-6 15-3 16,1 9 3-16,-1 6 0 15,-2 10-1-15,6 6 4 16,2 6-3-16,0-2 0 15,0 9 5-15,8-9 0 16,7-5-3-16,1-9-2 16,1-18 11-16,1-12 1 0,0-15-5 15,4-4 18 1,1-12-24-16,-1-18 21 0,2-9-22 16,-1 2-16-16,-3-3-39 15,5 1-122-15,-4 0-132 16,6 4-581-16</inkml:trace>
  <inkml:trace contextRef="#ctx0" brushRef="#br0" timeOffset="-207459.8">11718 9597 344 0,'0'0'160'16,"0"0"-59"-16,0 0-25 16,0 0 12-16,0 0 17 15,0 0-81-15,0 50 10 16,0-41-20-16,0-4-13 15,0-1 33-15,0-1-26 0,0 2-8 16,0-3 27 0,-4 0-22-16,-5-2 1 0,2 0 10 15,-4 0-9 1,-5-6 13-16,3-8-20 0,-5-2 5 16,3-1 7-16,2 3 3 15,-1 3-9-15,3 1 30 16,-1 2-24-16,-1 5 27 15,-1 3-35-15,-3 0 5 16,-5 0 0-16,-1 19-9 16,1 11 0-16,2 4-1 15,2 2 11-15,5 5-10 0,2-2 0 16,9-1 1-16,2-2 4 16,0-6-5-16,0-11 0 15,0-9-4-15,0-10 2 16,13 0 2-16,7-15-5 15,9-16 0-15,2-10 3 16,5-1-24-16,-1 4 20 16,1 2 1-16,-5 9-5 15,-2 0 10-15,-4 10 0 16,-10 5 3-16,-3 7 8 16,-10 5 6-16,0 0-8 15,-2 5-9-15,0 22 16 16,0 7-11-16,0 7 14 15,0-6-15-15,9 0 15 16,5-10-19-16,1-9 0 0,3-11 2 16,-1-5 13-16,1 0-4 15,3-21-4-15,-2-7 0 16,-1-8 5-16,0-2-12 16,-2-1-1-16,-3-5-12 15,1 1-2-15,-4-1 15 16,2-6-2-16,-1-1 9 15,0 5-13-15,-4 7 6 16,0 10 0-16,-5 14 16 16,-2 6-13-16,0 9 23 15,0 0-16-15,0 0-3 16,0 0-10-16,0 0 3 16,-2 12 0-16,-8 5-3 0,6 2 8 15,-1 11-5-15,1 7 0 16,0 7 9-16,-3 7 3 15,3 4-6-15,-3 1-3 16,2-5 19-16,5-4-16 16,0-11-6-16,0-10 3 15,2-10 7-15,17-12-10 16,0-4 22-16,6 0-22 16,-1-15 21-16,1-7-21 15,-4-5 0-15,-6-1-3 16,-5-2-42-16,-4 0-67 15,-6 4-83-15,0-2-148 0</inkml:trace>
  <inkml:trace contextRef="#ctx0" brushRef="#br0" timeOffset="-207283.44">11841 9511 711 0,'0'0'265'15,"0"0"-122"-15,0 0-29 16,0 0-13-16,0 0-82 15,0 0-10-15,124-107 14 16,-76 84-23-16,-4 5-4 16,-11 6-41-16,-6 9-108 15,-11 3-83-15,-7 0-264 0</inkml:trace>
  <inkml:trace contextRef="#ctx0" brushRef="#br0" timeOffset="-206055.7">12057 9657 187 0,'0'0'227'0,"0"0"-33"16,0 0-28-16,0 0-79 15,0 0 15-15,0 0-27 16,22-30-28-16,-19 30-34 0,-3 6-11 16,2 17-2-16,2 3 26 15,0 1-17-15,4 4-8 16,0-4-1-16,-1-1 4 16,1-8 6-16,0-4-4 15,-4-7-6-15,1-7 5 16,3 0 7-16,1 0 11 15,5-2-23-15,-1-17 8 16,3-3 6-16,-3-2-14 16,3-1 0-16,-1-4-4 15,-1 3 4-15,-1 2 0 16,-1 6 0-16,-4 8 5 0,-1 4 30 16,-5 6 9-1,0 0-19-15,-2 0-10 0,0 0-15 16,0 4-2-16,0 12-9 15,0 5 22-15,0 0 3 16,0-1-14-16,2-3 0 16,0-1 4-16,0-6 4 15,4-5-8-15,-2-1 0 16,-2-4 8-16,5 0 14 16,1 0-20-16,4-1 0 15,1-14 8-15,1-9-7 16,-3-3-3-16,-1-2 0 15,-2-3-21-15,-6 0 11 0,-2 4-1 16,0 7 11 0,0 8-8-16,0 6-4 0,-16 7-26 15,-4 0 35-15,-2 0 6 16,-3 17 8-16,3 0-11 16,5 2 0-16,3 1 15 15,5-1-7-15,5 6-8 16,4-3 2-16,0 1 12 15,0-2-4-15,15-3-10 16,1-6 1-16,1-4 0 16,3-8 9-16,3 0-10 15,-1 0 9-15,2-13 4 0,1-6-26 16,0-1 11 0,-5-1-18-16,0 0 8 0,-2 3 1 15,-3 1 11-15,1 8-9 16,-7 4 3-16,-5 2 6 15,-4 3 0-15,2 0 4 16,-2 3-14-16,0 11-1 16,0 7 11-16,0-1 16 15,0 2-2-15,2 2-10 16,-2-4-4-16,2-2 7 16,4-4-1-16,-4-3-6 15,0-6 0-15,2-5 4 16,-4 0 13-16,5 0-16 15,-1 0 14-15,8-7-14 16,1-13 14-16,3-6-15 0,1-1 0 16,1-4-6-16,-3 2-9 15,1 3 14-15,-3 6 1 16,-4 5 0-16,-2 3 0 16,-2 10 0-16,-3-1 0 15,0 3-11-15,-2 0 2 16,0 0-6-16,0 10 8 15,0 4 7-15,0-2-6 16,0 1 6-16,4-1 0 16,1-1 39-16,4 1-38 15,2 2 16-15,0-2-11 16,5 2 3-16,1 0 5 16,1-2-14-16,3-6 1 0,3-4 19 15,2-2-12-15,1 0-5 16,-2-16-3-16,-2-7-2 15,-8-8-9-15,-6-3-73 16,-9-3-68-16,0-10-88 16,0-3-345-16</inkml:trace>
  <inkml:trace contextRef="#ctx0" brushRef="#br0" timeOffset="-205756.88">12351 9087 0 0,'0'0'986'0,"0"0"-889"15,0 0-94-15,0 0 8 16,0 0 14-16,0 0 2 16,-27 90 28-16,50-69-36 15,6-11 3-15,4-10 63 16,1 0-39-16,-3-19 7 15,0-10-34-15,-4-5-15 16,-10-2 30-16,-9 2-34 16,-8 3 4-16,0 12-11 15,-16 10 2-15,-18 9 1 0,-8 0-3 16,-5 35-118-16,-2 6-23 16,-2 5-518-16</inkml:trace>
  <inkml:trace contextRef="#ctx0" brushRef="#br0" timeOffset="-199576.87">13328 9511 378 0,'0'-5'123'0,"2"5"-28"16,-2-3-33-16,2 1-41 16,-2 2 47-16,0 0-22 15,0 0 7-15,0 0 57 16,0 0-58-16,0 0 21 16,0 0 0-16,0 0-38 15,0 0 40-15,0-2-48 16,0-3-23-16,0 1 22 15,0-3-21-15,0 0-5 0,0 0 0 16,0-2 10-16,0 2-13 16,0 0 3-16,0 4 0 15,0 3 28-15,0 0-23 16,0 0 8-16,0 0-13 16,0 0-11-16,0 14 8 15,0 14 0-15,0 10 3 16,0 3 11-16,-2 5-10 15,-5-3-1-15,3-2 0 16,-3-4 8-16,0-3-8 0,3-6 0 16,-1-6 3-1,5-9-7-15,-2-8 4 0,2-5-8 16,0-1-1-16,2-30-3 16,19-9-36-16,4-2-3 15,-4 5 39-15,-5 2-6 16,-1 10 18-16,-3 4 0 15,-1 7-9-15,-5 5 16 16,-1 9-14-16,2 0 7 16,-3 0 0-16,7 0-2 15,-2 21 2-15,0 2 0 16,0 6-4-16,0 2 23 16,5-4-19-16,-2-5 0 15,5-4 0-15,-2-6 5 16,-4-6-5-16,2-6 0 0,2 0 7 15,2-2 7-15,1-23-13 16,-5-10-1-16,0-7 7 16,-6-2-21-16,-5-2 5 15,-2 2 9-15,0 5-13 16,0 9 25-16,0 14-12 16,-2 8 14-16,0 4-3 15,2 4 39-15,0 0-50 16,-2 0 4-16,2 0-9 15,-3 12 12-15,1 6-7 16,2 5 0-16,0 0 4 16,0 0-4-16,2-2 0 0,14-2 4 15,2-7-3-15,1-5 12 16,6-4-13-16,0-3 0 16,4 0 13-16,2-15-14 15,0-12 1-15,3 1 0 16,-5-5-13-16,-3 4-10 15,-3-1-11-15,-8 3 33 16,-4 3-19-16,-6 2 20 16,-5 1 0-16,0 2 2 15,0 3 2-15,0 2-4 16,-3 4 0-16,-3-1-6 16,-3 4 22-16,0-1-16 15,-5 0 0-15,1 4 5 16,-3 0-3-16,3 2-2 15,0 0 0-15,2 0-4 0,0 0 3 16,-3 0 1-16,3 6 0 16,-1 14 4-16,0 6-14 15,3 13 10-15,2 7 0 16,4 10-3-16,3 2 14 16,0-3-11-16,3-4 6 15,15-9 1-15,2-12 3 16,3-10-10-16,-2-12 0 15,2-8 2-15,-1 0 12 16,5-18-11-16,-3-11-3 16,3-6 11-16,0-2-10 15,2-9-1-15,-2-1 0 0,-3-1-2 16,1-5 10-16,-6 5-8 16,-3 2 0-16,-3 5 10 15,-3 0-18-15,-6 4 8 16,-2 2 0-16,-2 5 3 15,0 10 6-15,0 6-9 16,0 7 0-16,0 6-2 16,0 1-1-16,0 0 3 15,0 0 0-15,0 0-1 16,0 0 1-16,0 0 0 16,0 0-2-16,0 0 5 15,-9 0-11-15,-2 0 8 16,0 18 0-16,0 16-7 0,2 12 7 15,2 9 0-15,1 10-1 16,4 3 5-16,-4 3-4 16,6-7 0-16,0-8 5 15,0-14-9-15,0-14 10 16,3-12-6-16,11-12 0 16,4-4 10-16,3-4-10 15,4-22 3-15,-2-6 3 16,1-10 2-16,-4-2-8 15,-2-4 0-15,-3-3 0 16,3 2-11-16,-5-4 11 16,1 5 0-16,-5 4 0 0,-3 6 3 15,0 11-3-15,-6 10 0 16,0 8-9-16,0 6 19 16,0 3-13-16,0 0 3 15,0 0-1-15,-8 0-14 16,-5 14 15-16,-1 8 0 15,3 5-9-15,1 14 9 16,2 5 0-16,8 12 0 16,0 3 4-16,0 2 7 15,10-3-10-15,5-7-1 16,5-9 21-16,1-8-7 16,2-14-14-16,2-10 6 15,0-10 4-15,4-2 3 0,0-9-13 16,0-20-15-1,0-7 1-15,-6-4-131 0,-6-4-192 16</inkml:trace>
  <inkml:trace contextRef="#ctx0" brushRef="#br0" timeOffset="-197604.33">7345 6880 148 0,'0'0'288'16,"0"0"-192"-16,0 0 17 0,0 0-52 15,0 0-8-15,0 0-5 16,0 0-18-16,2-20-16 16,-2 20 5-16,0 0-18 15,-13 10 0-15,-10 15 4 16,-8 7 36-16,-10 5-35 16,-1 7 17-16,-4 7-3 15,-1-4-13-15,5 1 2 16,5-7-9-16,11-7 10 15,10-13-8-15,12-8 8 16,4-9-10-16,0-4 0 0,17 0 14 16,18 0 9-1,7 0-5-15,5-6-17 0,-1 3 13 16,-4 3-11-16,-1 0-3 16,-6 0 0-16,-6 9-25 15,-10 9 24-15,-11 2-15 16,-8 6 7-16,0 6 1 15,-8 0 8-15,-19 5 0 16,-10-5 5-16,2-1 7 16,-5-1-10-16,2-3-2 15,5-4 5-15,6-2-1 16,9-9-1-16,9-6-3 16,9-5 5-16,0-1 8 15,5 0-20-15,21 0 14 16,8-4 5-16,3-1 11 0,-5 3-23 15,-3 2 0-15,-7 0-4 16,-7 10-15-16,1 12 16 16,-5 8-26-16,-3 7 29 15,-6 14 19-15,-2 7-19 16,0 4 0-16,0 0 10 16,-8-4-3-16,-7-5-8 15,11-10 1-15,4-18-213 16,29-23-281-16</inkml:trace>
  <inkml:trace contextRef="#ctx0" brushRef="#br0" timeOffset="-196264.02">14877 8990 172 0,'0'0'248'16,"0"0"-37"-16,0 0-79 16,0 0-28-16,0 0-51 15,0 0 11-15,33-65-22 16,-15 59-28-16,-3 0 17 15,6 2-30-15,-6 2-1 16,1 2-5-16,-5 0 5 16,-2 6-10-16,-2 18 10 15,-3 8 0-15,-4 6 8 16,0 5-8-16,0-3 0 16,-20-2 0-16,-7 2 8 15,-1-5-8-15,-4 0 0 0,1-3 2 16,3-6 7-1,5-6-9-15,9-8 0 0,10-4-3 16,4-8 3-16,0 0-2 16,20 0 0-16,13 0 2 15,3 0 10-15,2 0-10 16,0 0-18-16,-2 0 18 16,-7 0 14-16,-8 0-9 15,-11 0-5-15,-10 3-16 16,0 2 12-16,0 5-14 15,-14 3 18-15,-10 2 27 16,-8 3-21-16,-1 0-6 0,2 3 0 16,4-3 11-16,5-1-18 15,8 2 7-15,10-4 0 16,4 2-7-16,0-1 9 16,6 2-2-16,15 6 0 15,4 3 13-15,4 6-11 16,0 1-2-16,-8 0 0 15,-5-2 31-15,-11 0-24 16,-5-1 9-16,-3-5 10 16,-21 0-24-16,-3-3 16 15,3-11-18-15,-1-3-5 16,3-9-56-16,1 0-210 16,2 0-458-16</inkml:trace>
  <inkml:trace contextRef="#ctx0" brushRef="#br0" timeOffset="-188354.3">2263 11203 18 0,'0'0'119'0,"0"0"-70"16,0 0 20-16,0 0-14 15,0 0-9-15,0 0-5 16,0 0-10-16,23-18 6 16,-21 15-21-16,-2 1 12 15,0 2-11-15,0 0-14 16,0 0-6-16,0 0-2 16,0 0-37-16,0 0-31 0,0 0-34 15,0 7-17-15,-6 3-29 16</inkml:trace>
  <inkml:trace contextRef="#ctx0" brushRef="#br0" timeOffset="-188149.15">2263 11203 98 0,'2'0'55'16,"-2"0"-15"-16,0 0 12 15,0 0 17-15,0 0-13 16,0 0-11-16,2-2-45 0,-2 2-17 16,0 0-43-1,0 0-18-15,-8 6 59 0,-5 8-34 16,-3 0-30-16</inkml:trace>
  <inkml:trace contextRef="#ctx0" brushRef="#br0" timeOffset="-187934.59">2146 11354 51 0,'0'0'66'16,"0"0"8"-16,0 0 10 0,0 0 29 15,0 0-27 1,0 0-36-16,3-8-39 0,-3 8-11 15,0 0-23-15,0 0-82 16,0 0-149-16,0 0 124 16</inkml:trace>
  <inkml:trace contextRef="#ctx0" brushRef="#br0" timeOffset="-187690.16">2146 11354 79 0</inkml:trace>
  <inkml:trace contextRef="#ctx0" brushRef="#br0" timeOffset="-187241.43">2146 11354 79 0,'123'-128'46'0,"-123"128"2"0,0 0-7 0,0 0 22 16,0 0-3-16,0 0-48 16,2 0-10-16,-2 0 11 15,0 0 8-15,0 0 8 16,0 0-17-16,0 0 3 0,0 0-11 15,0 0 7-15,0 0-11 16,0 0 0-16,0 0 0 16,0 3 13-16,-2 7-13 15,-10 4 0-15,1 5 11 16,-5 2-7-16,3 4 4 16,-2-1 0-16,-1-1-4 15,5 0 24-15,-2-1-28 16,2 0 10-16,-1 4 2 15,-3 4-7-15,-3 5 4 16,-4 10 2-16,-7 2-10 16,-6 10 21-16,-4 1-18 15,1-1 5-15,3-4 0 0,4-4-2 16,4-5 15-16,4-8-16 16,6-6 1-16,1 0 18 15,3-4-25-15,-1 1 11 16,-1-5-4-16,3-3 4 15,1-4-9-15,5-3 0 16,2-4 4-16,4-4 2 16,0-3-1-16,0 2-7 15,0-1 12-15,0-2 0 16,0 0-10-16,0 0 1 16,0 0-3-16,0 0-34 15,0-21-161-15,12-11-119 16</inkml:trace>
  <inkml:trace contextRef="#ctx0" brushRef="#br0" timeOffset="-186106.2">2259 11233 13 0,'0'0'13'15,"0"0"2"-15,0 0 8 16,0 0 19-16,0 0 21 16,0 0 41-16,0-7 23 15,0 2-45-15,0-1-49 16,4 2-6-16,0-2-23 15,-4 4 23-15,2 2-11 16,-2 0 12-16,0 0 19 0,0-2-12 16,0 2-19-1,0 0 23-15,0 0-28 0,2 0 15 16,-2 0 0-16,0 0-20 16,0 0 27-16,0-1-33 15,0 1 0-15,0 0 5 16,0 0-5-16,0 0-20 15,2 7 3-15,3 17-12 16,1 10 29-16,4 11 0 16,-4 5 7-16,3 8 4 15,-1 6-7-15,0 2-4 16,-2 0 9-16,-1-4 6 16,-3-8-10-16,-2-4-4 0,0-7 2 15,2-6 14 1,-2-2-12-16,2-3 0 0,0 5 5 15,0-2-4-15,6 3 10 16,-4 0 4-16,3-1-11 16,1-8 23-16,-1-4-23 15,0-7 8-15,-2-6-7 16,-3-7 1-16,-2 0-4 16,2-3-2-16,-2-2 3 15,0 0 3-15,0 0-7 16,0 0-4-16,0 0 0 15,0 1 12-15,0-1-13 16,2 0 1-16,-2 3 0 16,2 1-5-16,-2-2 12 15,0 1-7-15,0-2 0 16,2-1 5-16,-2 0-8 0,0 0 3 16,0 0 0-16,0 0-1 15,0 0 1-15,0 0 0 16,0 0 0-16,0 0 5 15,3 0-6-15,-1 0 1 16,-2 0 0-16,0 0 15 16,0 0-14-16,0 0 0 15,0 0 18-15,2 0-6 16,0-8-13-16,-2-5 0 16,3 1-39-16,-3-5-16 15,0-5-70-15,0-6-215 0,0-7-70 16</inkml:trace>
  <inkml:trace contextRef="#ctx0" brushRef="#br0" timeOffset="-185290.27">2309 11180 43 0,'0'0'77'15,"0"0"-60"-15,0 0-17 16,0 0 30-16,0 0 4 16,0 0-26-16,-4-5-3 15,1 5 28-15,3-2 12 16,0 0 33-16,0 2 24 16,0 0-14-16,0 0 32 15,0 0-46-15,0 0-40 16,0 0-20-16,0 0-12 15,3 6-2-15,12 17 26 0,9 6-24 16,10 7 16 0,11 0-18-16,11 5 0 0,8-2 0 15,11 6 12 1,6 1-12-16,-3 2 0 0,2 4 2 16,-6-2 12-16,-3-4-14 15,0 3 0-15,1-1 1 16,-5-2-1-16,-5 3 0 15,-6-4-3-15,-7 1 9 16,-2 0-6-16,-3-2 6 16,1-3-2-16,1-4 40 15,2-5-39-15,-2-6 15 16,3-2 19-16,-5-3-24 16,-3-8 16-16,-12-1-17 0,-9-5-5 15,-9-3 8-15,-6-2-2 16,-5-2-15-1,0 0 0-15,0 0-23 0,0 0 23 16,0 0 26-16,-23-6-26 16,-10-16-38-16,-7-9-218 15,-3-4-99-15</inkml:trace>
  <inkml:trace contextRef="#ctx0" brushRef="#br0" timeOffset="-183873.23">2450 11215 4 0,'0'0'18'16,"0"0"-9"-16,0 0 8 15,0 0 9-15,0 0 1 16,0 0 7-16,-50-8-9 16,46 6 0-16,0 2 7 0,-1-2-11 15,3 0 10 1,-3 1 10-16,3-2-9 0,0-1 26 16,2 2 3-16,-3-2-15 15,1 2 15-15,0-1-46 16,-2 3 1-16,2-2 14 15,-3 2-24-15,1 0 3 16,1 0-9-16,1 0 5 16,2 0 16-16,0 0-11 15,0-3 12-15,0 3 39 16,0 0-31-16,-3 0 11 16,3 0-15-16,-4 0-25 15,-4 0 9-15,-3 0-10 0,-7 0 0 16,-1 0-3-16,6 0 8 15,7 0-5-15,2 0 0 16,4 0 5-16,0 0 15 16,0 0-15-16,0 0-3 15,0 0 44-15,0 0-41 16,0 0-5-16,10 0 0 16,11 0 23-16,12 0 19 15,9 8-33-15,10 0-5 16,4 4 20-16,8-2-21 15,1 1 2-15,8 1-5 16,3-1 11-16,-1 1-16 0,-1 0 5 16,-3 2 0-16,6-1 0 15,0 2 3-15,8 0-3 16,2 1 0-16,0 2 11 16,2-1-11-16,0 0 0 15,0-3 11-15,-2-3-22 16,-4 0 14-16,-8-1-3 15,-1 0 0-15,-9 0 13 16,-1 2-13-16,-8 0 0 16,-2 4 0-16,-4 3 3 15,2 1-2-15,2 3-2 16,2 0 1-16,2-4-2 16,4 3 2-16,-2-4 0 15,-2-2 1-15,2 0 8 0,1-2-7 16,3-1-2-16,5-2 0 15,2 0 4-15,-1 0-4 16,-6 2 0-16,-1-1 5 16,-5 2-15-16,0 0 10 15,0 2 0-15,-5-2-1 16,0 2 6-16,1 2-5 16,-2-3 1-16,-4-2 4 15,-1-1 28-15,0 0-33 16,-2 0 5-16,-3-3 13 15,-5 4-12-15,2-3-6 16,-1 1 0-16,-1-4 6 16,3-2 8-16,3 2-14 0,-1-5 0 15,1 1 12 1,-8-2-3-16,-3 1-4 0,-8 0-2 16,-4-2 2-16,-6 3 18 15,-8 0-23-15,1 1 0 16,-1-2 4-16,2 3 5 15,-4-2-9-15,-2 1 0 16,4-2 10-16,-3 2-4 16,1-2-6-16,-2-2 2 15,-2 2 18-15,0-2-17 16,0 0-3-16,0 0 0 16,0 2-7-16,-4 4-198 15,-45-2-291-15</inkml:trace>
  <inkml:trace contextRef="#ctx0" brushRef="#br0" timeOffset="-181404.96">1314 12385 142 0,'0'0'177'15,"0"0"-77"-15,0 0-35 16,0 0-28-16,0 0-6 15,0 0-31-15,0-2-6 16,-8 17 6-16,-7 5 42 16,-1 6 36-16,-3 5-16 0,-2 2-19 15,0 6 20 1,1-2-38-16,1 1 3 0,2-5 0 16,5-8-23-16,2-8 9 15,3-5-12-15,3-7 3 16,4-4 17-16,0-1-12 15,0 0 13-15,0-1 35 16,0-20-16-16,11-7-22 16,5-6-20-16,-1-4 6 15,3 0-17-15,1-1-13 16,-2 2 24-16,1 2 8 16,-3 3-4-16,-3 6-4 0,-1 6 19 15,-3 5 1-15,-2 4 18 16,-4 5-22-16,0 4 1 15,-2 2 15-15,0 0-29 16,0 0 6-16,0 0-9 16,0 0-9-16,0 0-2 15,0 0 2-15,2 22-17 16,0 9 20-16,3 8 8 16,-3 4-2-16,2-2 0 15,3-2 3-15,-2-3 1 16,1-6-4-16,1-4 0 15,-1-10 5-15,1-3 3 16,-2-6-8-16,-3-5 2 16,-2-2-2-16,0 0-28 0,0 0-54 15,0 0-86-15,-5-14-144 16</inkml:trace>
  <inkml:trace contextRef="#ctx0" brushRef="#br0" timeOffset="-181218.1">1136 12521 351 0,'0'0'371'0,"0"0"-260"16,0 0-39-16,0 0 48 15,0 0-53-15,0 0-60 16,20-5 24-16,5 4-11 16,8-3 7-16,1-3-23 15,-3 0 13-15,0-1-17 0,-4-1-70 16,-7 0-153-16,-9-4-416 15</inkml:trace>
  <inkml:trace contextRef="#ctx0" brushRef="#br0" timeOffset="-180701.18">1281 12214 267 0,'0'0'154'0,"0"0"-33"0,0 0 19 15,0 0-54 1,0 0-12-16,0 0 11 0,-46-8-60 16,30 8 5-16,-5 8 7 15,0 10-19-15,-4 6 27 16,-2 10-21-16,2 4-6 15,1 10 27-15,2 5-38 16,6 5 4-16,3 2 18 16,11-4-16-16,2-2 16 15,2-2-28-15,27-8 0 16,7-4 13-16,8-10-12 16,3-10 9-16,5-13 11 0,-4-7-14 15,1-8 12 1,-7-20-4-16,-4-9-14 0,-7-2 10 15,-6-4-12-15,-7-3 0 16,-7-2-4-16,-7-5 8 16,-4 2-2-16,0 0-2 15,-6 3 5-15,-21 4-18 16,-6 6 11-16,-7 4 1 16,-3 4 1-16,3 10-4 15,7 6 4-15,4 10 0 16,8 4-32-16,8 0-97 15,9 21-58-15,4 6-91 16,23-1-151-16</inkml:trace>
  <inkml:trace contextRef="#ctx0" brushRef="#br0" timeOffset="-180078.24">2313 12432 103 0,'0'0'108'16,"0"0"-2"-16,0 0 29 0,0 0-1 15,0 0-42 1,0 0 8-16,-2 0-26 0,2 0 27 16,0 0 9-16,0 0-62 15,0 0 5-15,0 0-21 16,0 0-16-16,0 0 7 15,0 7-23-15,0 2-7 16,0 10 0-16,0 6 14 16,0 8-7-16,0-1 0 15,0 0 2-15,0 1 5 16,0-1-7-16,0-6 0 16,-4-6 1-16,-1-3 1 0,3-11-4 15,2-3-44-15,0-3-53 16,0 0-42-16,7 0-108 15,9-23 64-15,1-3-240 16</inkml:trace>
  <inkml:trace contextRef="#ctx0" brushRef="#br0" timeOffset="-179592.1">2344 12487 362 0,'0'0'151'15,"0"0"-120"-15,0 0 8 16,0 0 15-16,0 0 5 0,0 0-4 16,-10-46-10-16,10 37 32 15,0 1-54-15,8 2-23 16,8 4 0-16,-3 2 2 16,1 0 27-16,-1 0-24 15,-2 5-3-15,1 8-4 16,-6 6-16-16,-4 0 16 15,-2 1-3-15,0 1 10 16,0-1-2-16,-18 2 9 16,-4-4-7-16,2-2 15 15,2-2-19-15,7-8 5 16,7-2-3-16,4-4 0 16,0 0-3-16,0 0 0 15,15-12-46-15,5 0 27 0,1 4-3 16,1 2 22-16,0 6 13 15,0 0-13-15,-1 0 0 16,-4 0-1-16,-5 9-12 16,-8 3 13-16,-4 1-6 15,0 0 12-15,0 2 18 16,-16 2-5-16,-7-3-10 16,0 1 0-16,-4-3 1 15,2-4-20-15,0-8 10 16,6 0-83-16,1-3-196 15,7-20-267-15</inkml:trace>
  <inkml:trace contextRef="#ctx0" brushRef="#br0" timeOffset="-179087.39">2429 12360 203 0,'0'0'221'16,"0"0"-183"-16,0 0-9 16,0 0 59-16,0 0-27 15,0 0 3-15,-44-9-19 16,37 9-15-16,-4 0 30 16,0 7-43-16,-5 7 15 0,1 9 18 15,-3 6-35-15,-1 7 27 16,4 8-11-16,1 7-15 15,4 1 35-15,7 2-29 16,3 0 10-16,0-4-11 16,3-1-12-16,15-9 8 15,3-13-17-15,6-7 7 16,7-9 7-16,9-11-9 16,7 0 47-16,6-15-7 15,-2-15-44-15,0-5 18 16,-8-8-19-16,-10 0-24 15,-12-6-3-15,-12 3 7 16,-12 0 20-16,0 2 2 16,-21 1 10-16,-10 5 0 15,-4 4 6-15,-5 2-17 0,1 4 28 16,4 5-27-16,1 6-2 16,8 10 0-16,3 2-5 15,6 5 1-15,8 0-25 16,6 0-129-16,3 5-38 15,18 2-398-15</inkml:trace>
  <inkml:trace contextRef="#ctx0" brushRef="#br0" timeOffset="-178129.16">4126 12453 115 0,'0'0'322'0,"0"0"-178"16,0 0-32-16,0 0-11 15,0 0-28-15,0 0 10 16,0 2-53-16,0-2-6 16,0 2 0-16,0-1-21 15,0 1-3-15,0 5 0 16,0 1 0-16,0 2 2 15,0 2-2-15,0-5 0 16,0 2 0-16,0-7 1 16,0-2-1-16,2 0 3 0,-2 0 0 15,0 0 29-15,0 0-8 16,2-4 28-16,2-10 4 16,-1 0-54-16,-3-1 23 15,0 5-7-15,0 7-15 16,0-2 29-16,0 5-29 15,0 0-2-15,0 0 0 16,-7 0-1-16,-11 0 0 16,-2 3-5-16,-2 8 0 15,-1 5-5-15,4 5 9 16,-2 0 1-16,5 7-7 0,1-2 10 16,9 1-3-1,6-3 0-15,0-4 4 0,0-4-4 16,11-4 10-16,13-2 6 15,5-6 36-15,3-4-14 16,1 0-5-16,-2 0-14 16,-2-4-8-16,-4-13-9 15,-6 4-2-15,-9-3-37 16,-10 2-36-16,0-1-81 16,0 1-109-16,-16-6-440 15</inkml:trace>
  <inkml:trace contextRef="#ctx0" brushRef="#br0" timeOffset="-177595.25">4150 12284 151 0,'0'0'219'0,"0"0"-129"16,0 0 2-16,0 0-27 16,0 0 20-16,0 0-26 15,-74-17-26-15,57 17 16 0,-3 0-7 16,-1 3-10 0,0 9 20-16,-2 8-43 0,-2 6 32 15,-1 9-2 1,1 8-16-16,3 6 21 0,2 7-33 15,2 6-5 1,7 4 29-16,2 2-32 0,9-5 15 16,0-8-13-16,9-11 6 15,26-9-11-15,15-12 0 16,6-11 24-16,2-10 36 16,-3-2-60-16,-2 0 5 15,-1-23 23-15,2-9-17 16,-2-11-11-16,-2-4 0 15,-8-6 1-15,-8-3-10 16,-14-6-4-16,-14 1 13 16,-6 1 0-16,0 6 0 15,-26 10 0-15,-3 9-9 0,-7 8-3 16,-4 9-2-16,-2 6 15 16,-8 3-1-16,1 4 0 15,7 3-41-15,13 0-41 16,16 2-30-16,13-3-185 15</inkml:trace>
  <inkml:trace contextRef="#ctx0" brushRef="#br0" timeOffset="-176431.88">6622 11823 157 0,'0'0'198'0,"0"0"-20"16,0 0-10-16,0 0-57 15,0 0 2-15,0 0-45 16,-8-30-8-16,8 28 8 0,-3 2-33 16,3 0 22-16,0 0-25 15,0 0-28-15,0 0 20 16,0 0-24-16,0 6-12 16,0 16-2-16,0 10 26 15,0 10-12-15,0 2 0 16,0-2 8-16,0-2-5 15,0-8-3-15,0-8 0 16,0-7 0-16,0-8 6 16,0-5-6-16,0-4 6 15,0 0 1-15,0 0 10 16,0-1-7-16,0-21-6 16,0-6-8-16,0-7-21 0,0-5-8 15,0-4 22-15,-8 2-31 16,-2 0 38-16,-3 5 4 15,1 10 0-15,-1 5-2 16,3 5 2-16,-2 8 0 16,-1 3-1-16,1 2-5 15,4 4 5-15,-1 0 1 16,5 0 0-16,2 0-14 16,2 0 14-16,0 0-8 15,0 0-13-15,8 8-44 16,17 6 65-16,4 3 19 15,6 6-16-15,5 3 14 16,5 4-15-16,-5 2-2 16,-7-4 0-16,-10-2-2 0,-14-4-3 15,-7-6 1 1,-2 1 4-16,0-2 6 0,-13-1 2 16,-12 4-4-1,-4 1 7-15,-4 0-1 0,-1 0-5 16,1-3-5-16,8-5 6 15,5-4-7-15,11-7 1 16,9 0-88-16,0-3-93 16,5-20-667-16</inkml:trace>
  <inkml:trace contextRef="#ctx0" brushRef="#br0" timeOffset="-176273.89">7093 11893 968 0,'0'0'119'16,"0"0"-107"-16,0 0-12 15,0 0-25-15,0 0-122 16,0 0-214-16</inkml:trace>
  <inkml:trace contextRef="#ctx0" brushRef="#br0" timeOffset="-174581.15">760 13592 67 0,'0'0'322'16,"0"0"-226"-16,0 0-37 15,0 0 10-15,0 0 4 16,0 0 6-16,0-37-19 16,0 36-2-16,0-4 35 15,0 3-41-15,0 2 1 16,0 0-4-16,0 0-41 15,0 0 16-15,0 0-24 16,0 0-7-16,0 8-4 0,0 17-6 16,0 10 17-16,0 9 2 15,0 1 5-15,0-5-7 16,0 0 0-16,0-6 6 16,0-4-2-16,0-6-3 15,0-8-1-15,0-8 0 16,0-4-29-16,0-4-108 15,0 0-92-15,4 0-286 16</inkml:trace>
  <inkml:trace contextRef="#ctx0" brushRef="#br0" timeOffset="-174093.38">971 13636 126 0,'0'0'343'0,"0"0"-192"16,0 0-95-16,0 0 8 16,0 0 9-16,0 0-38 15,0-35 4-15,0 34 4 16,0 1-37-16,0 0 43 16,0 0-31-16,0 0-17 15,0 0 15-15,0 0-16 16,0 7 0-16,-10 10-4 15,2 6 8-15,2 7-4 0,1 2 0 16,5 1 0 0,0 1 1-16,0-2 4 0,0-6-5 15,5-4 0-15,9-7-1 16,-1-10-3-16,5-5-10 16,3 0 14-16,4-8 61 15,2-12-56-15,-7-3 14 16,-7-4-18-16,-6 1 9 15,-5-2-10-15,-2 2 0 16,0-3 10-16,-4-1 30 16,-16 4-35-16,-2 5 6 15,-1 1-6-15,-4 10 6 16,-4 3-11-16,-2 7 0 16,-3 0-14-16,9 0 11 0,-4 7-108 15,9 11-22 1,4 1-55-16,7 5-44 0,11-4-187 15</inkml:trace>
  <inkml:trace contextRef="#ctx0" brushRef="#br0" timeOffset="-173747.21">1252 13569 323 0,'0'0'80'16,"0"0"-40"-16,0 0-40 16,0 0-39-16,0 0 36 15,0 0-7-15,0-8 10 0,0 8 16 16,0 0 4-16,0 0 94 16,0 0 36-16,0 0-22 15,2 0-9-15,0-2-62 16,4-2-33-16,-2-2-11 15,-2 0 13-15,0 0-19 16,-2 3-7-16,0 3-18 16,0 0 12-16,0 0 5 15,0 0-15-15,0 0-8 16,-6 0 24-16,-8 0-15 16,1 5-48-16,1 7-158 0,6-4-316 15</inkml:trace>
  <inkml:trace contextRef="#ctx0" brushRef="#br0" timeOffset="-173411.4">1562 13433 449 0,'0'0'217'0,"0"0"-140"16,0 0-25-16,0 0-10 15,0 0 22-15,0 0-47 16,24-18-17-16,-24 18-23 16,0 10-60-16,0 15 83 0,-6 13 68 15,-12 5-47-15,-4 9 5 16,-9 6-15-16,-2 2-9 16,-6 5 25-1,-1-6-24-15,2-6 1 0,1-1 26 16,8-7-30-16,6-9 22 15,7-10-15-15,8-11-6 16,8-6 17-16,0-6-18 16,0-3-51-16,0 0-51 15,10 0-170-15,13-19-98 16</inkml:trace>
  <inkml:trace contextRef="#ctx0" brushRef="#br0" timeOffset="-173108.57">1573 13779 513 0,'0'0'115'16,"0"0"-106"-16,0 0-4 16,0 0-5-16,0 0-22 15,0 0 9-15,0 19 18 16,3-15-5-16,3-4 5 15,5 0 57-15,1 0 74 16,-2 0-48-16,0-14-43 0,-4-2-4 16,-1 0-41-1,-5 2-17-15,0 5 11 0,0 4-5 16,-7 3-7-16,-11 2-16 16,0 0-46-16,5 0 21 15,4 0-126-15,9 0-174 16</inkml:trace>
  <inkml:trace contextRef="#ctx0" brushRef="#br0" timeOffset="-171161.1">2358 13263 166 0,'0'0'253'0,"0"0"-130"16,0 0-50-16,0 0-11 16,0 0 8-16,0 0-60 15,0 0 13-15,0 0 16 16,0 0-7-16,-2 0 32 16,2 0 1-16,0 0-18 15,0 0 21-15,0 0-48 0,-2 0 2 16,-1 0-11-16,3 0-1 15,-2-9-6-15,2-1-4 16,0 0 8-16,0 1-16 16,2-2-18-16,10 4-21 15,3 3 28-15,1-1-19 16,-1 3 38-16,1 2 7 16,-5 0-2-16,3 2-10 15,-8 14 5-15,-4 2-16 16,-2 3 5-16,0 1 15 15,-2 0-4-15,-18 4 0 16,-5-3 1-16,-4 3 27 16,-2-1-28-16,0-4 1 0,-1-2 6 15,9-3-1 1,7-7-6-16,5-4 0 0,11-3 9 16,0-2 5-1,0 0 31-15,19 0 16 0,12 0 19 16,6 0-45-16,-2 0-18 15,3 0-17-15,-5 0 5 16,1 0-14-16,-3 0 8 16,-2-2-102-16,-2-3-20 15,-2-7-172-15,-5-1-320 16</inkml:trace>
  <inkml:trace contextRef="#ctx0" brushRef="#br0" timeOffset="-170730.1">2743 13266 486 0,'0'0'138'16,"0"0"-124"-16,0 0 27 16,0 0 4-16,0 0 9 15,0 0 18-15,-2-19-60 16,-11 19 15-16,-7 0-27 15,-3 0 10-15,-5 16-10 16,3 12 0-16,3 6 3 16,6 1 7-16,7 6-8 15,5-5-2-15,4-6 16 0,0-6-7 16,4-7-18-16,17-10 18 16,3-5-9-16,5-2 40 15,0 0-29-15,-3-20 38 16,-1-6-47-16,-13-6 7 15,-6-6-18-15,-6 0 5 16,0-2 4-16,0 4 23 16,0 10-23-16,-8 7 0 15,0 9 5-15,-1 7-2 16,1 3-6-16,-8 0-3 16,-2 0-3-16,-2 11-8 0,4 5-107 15,7 3-96 1,7-6-78-16</inkml:trace>
  <inkml:trace contextRef="#ctx0" brushRef="#br0" timeOffset="-170557.72">2949 13166 834 0,'0'0'239'0,"0"0"-173"16,0 0-65-16,0 0 9 15,0 0-10-15,0 0-16 0,4-33-199 16,-4 47-177 0,0 3 7-16</inkml:trace>
  <inkml:trace contextRef="#ctx0" brushRef="#br0" timeOffset="-170261.17">3152 13075 608 0,'0'0'95'0,"0"0"-88"16,0 0-7-16,0 0-6 16,0 0-2-16,0 0 8 0,-27 67 6 15,9-30-4-15,-4 5-2 16,-3 9 39-16,-4 6-35 15,0-2 28-15,-2 4-9 16,0-5-20-16,0-2 29 16,4-4-32-16,0-4 0 15,9-10 9-15,5-11-9 16,6-9-29-16,7-12-194 16,0-2-343-16</inkml:trace>
  <inkml:trace contextRef="#ctx0" brushRef="#br0" timeOffset="-169978.32">3179 13411 188 0,'0'0'11'0,"0"0"-11"16,0 0 5-16,0 0 10 15,0 0-6-15,0 0 26 16,62 19 73-16,-56-19 23 16,1 0 1-16,-5-12-27 15,0 3-83-15,-2 4 11 16,0 0 1-16,0 3-11 0,0 2-23 16,-11 0 0-1,-7 0-156-15,1 7-50 0,1 7-117 16</inkml:trace>
  <inkml:trace contextRef="#ctx0" brushRef="#br0" timeOffset="-169082.28">4197 13276 37 0,'0'0'281'0,"0"0"-169"16,0 0-31-16,0 0 68 15,0 0-42-15,0 0-54 16,-5 0 29-16,5-1 13 16,0-9-48-16,0-2-20 15,0 1-27-15,7 3 0 0,5 3 0 16,-6 2-14-16,-2 2 14 16,-1 1 24-16,-3 0-22 15,0 0-2-15,0 7-43 16,0 15 43-16,0 4 6 15,-7 3 3-15,-11-1-5 16,-4 0-4-16,-2-2 0 16,1-8 21-16,5-4-21 15,9-7 0-15,9-7 4 16,0 0-4-16,0 0-5 0,23-5-10 16,4-9 15-16,6 2 6 15,-4 5-6-15,2 6 0 16,0 1-7-1,-2 0-29-15,0 4 16 0,-4 12 16 16,-10 3-25-16,-6-2 28 16,-9 1-32-16,0 2 33 15,-5 3 2-15,-16 0 5 16,-8-3 9-16,-2-2 1 16,0-2-13-16,2-5 13 15,6-6-17-15,7-5 3 16,7 0-7-16,5-5-8 15,4-18-75-15,0-4-289 0</inkml:trace>
  <inkml:trace contextRef="#ctx0" brushRef="#br0" timeOffset="-168663.53">4572 13293 459 0,'0'0'133'16,"0"0"-53"-16,0 0-14 16,0 0-35-16,0 0 52 15,0 0-55-15,0-5-12 16,-8 5-16-16,-7 10 7 16,-3 17-9-16,1 6 2 0,1 6 0 15,5 1 20-15,11-4-13 16,0-1 15-16,2-6 0 15,21-7-14-15,0-8 17 16,0-7 9-16,-5-7-27 16,2 0 22-16,-2-16 33 15,0-14-42-15,-3-5 9 16,-4-9-25-16,-4-2 4 16,-7-3-8-16,0 3 4 15,0 11 14-15,-16 5-6 16,1 13-10-16,-1 11 8 15,1 6-10-15,-3 0-5 16,0 0-3-16,2 18-10 0,0 4-71 16,6 0-72-1,3 1-55-15,5-5-231 0</inkml:trace>
  <inkml:trace contextRef="#ctx0" brushRef="#br0" timeOffset="-168359.3">4826 13182 319 0,'0'0'136'15,"0"0"-69"-15,0 0-1 16,0 0-11-16,0 0-55 16,0 0-88-16,8-26 87 15,-8 34 1-15,0 0 0 16,0-6 38-16,0-2-30 15,0 0 20-15,0 0 64 0,0 0 57 16,0 0-10-16,0-3-41 16,0-12-78-16,0 4-4 15,0 2-7-15,0 6-9 16,0 3 0-16,0 0-67 16,-2 0-40-16,-9 5-7 15,-3 11-133-15,8-2-228 16</inkml:trace>
  <inkml:trace contextRef="#ctx0" brushRef="#br0" timeOffset="-168078.11">5082 13034 521 0,'0'0'238'0,"0"0"-176"16,0 0-18-16,0 0-13 15,0 0-31-15,0 0-57 16,0 6-23-16,0 22 55 16,-5 12 25-16,-10 11 50 15,-7 12-14-15,-5 8 4 16,-9 3-38-16,-6 9 12 16,-5 4-14-16,-5 3 9 0,4 1-3 15,5-7-6-15,5-6 0 16,9-14-6-16,7-11-87 15,9-16-153-15,11-21-272 16</inkml:trace>
  <inkml:trace contextRef="#ctx0" brushRef="#br0" timeOffset="-167753.14">5202 13447 157 0,'0'0'446'0,"0"0"-349"15,0 0-97-15,0 0 0 16,0 0-5-16,0 0 11 16,-22 36 11-16,22-23-6 15,0-6-10-15,0-2 28 16,9-5 14-16,14 0 87 15,6-3-54-15,0-14-47 16,-8-6 2-16,-5-1-10 16,-11 1-17-16,-3 6 28 15,-2 0-32-15,0 10-13 16,-27 5-20-16,-9 2-79 0,-8 2-59 16,-7 22-125-16</inkml:trace>
  <inkml:trace contextRef="#ctx0" brushRef="#br0" timeOffset="-162822.18">6302 12339 162 0,'0'0'214'15,"0"0"-136"-15,0 0-35 16,0 0 47-16,0 0-34 15,0 0-10-15,0 0 24 16,4-11-45-16,-4 11 28 16,0 0-8-16,0 0-25 15,0 0 17-15,0 0-37 0,0 0 0 16,0 0 7-16,0 0-1 16,0 0-7-16,0 0 1 15,0 0 0-15,0 9-1 16,0 8 1-16,-12 5 0 15,1 4 21-15,-7 2-10 16,1 2-8-16,-3 2 21 16,-1-2-19-16,4 0 29 15,-1-6-17-15,3-4-9 16,6-7 29-16,2-7-37 0,7-2 15 16,0-4 0-1,0 0-11-15,7 0 48 0,21 0 9 16,11-10-30-16,3-3 3 15,-5 4-30-15,-3 1-4 16,-5 4 0-16,-7 2-13 16,-6 2 0-16,-3 0-68 15,-8 0-25-15,-1 0 52 16,-4 0-15-16,0 0 9 16,0 0-32-16,0-2-178 15,0-3 154-15,-9 0 51 16,-2-1-46-16,2-4 17 15,0 0 36-15,5-4 41 0,-3-1 17 16,3 3 8-16,2-2 66 16,-1 2 19-16,3-1 27 15,0-3 30-15,0 1-52 16,0 0-31-16,0 1 32 16,0 4-10-16,0 1 3 15,0 4-24-15,0 0-35 16,0 5 35-16,0 0-41 15,0 0-12-15,0 0 13 16,0 0-20-16,0 0-10 16,0 0 2-16,0 10-17 15,0 24 7-15,0 16 10 16,7 11 0-16,0 5 18 16,-1-2-13-16,1-3-5 0,-2-10 2 15,-1-10 3-15,-2-13 1 16,1-13-6-16,-1-7-43 15,2-8-112-15,3 0-164 16,4-22-260-16</inkml:trace>
  <inkml:trace contextRef="#ctx0" brushRef="#br0" timeOffset="-162439.4">6616 12504 600 0,'0'0'128'0,"0"0"-119"0,0 0 11 16,0 0 33 0,0 0-22-16,0 0 16 15,0-10 3-15,0 10 7 0,0 0 26 16,0 0-77-16,0 3 2 16,0 16-8-16,-5 12 5 15,-3 5-4-15,2 2-1 16,6-2 3-16,0-6-6 15,10-5 6-15,19-11-3 16,9-9 14-16,2-5-10 16,-1-5 21-16,0-21-15 15,-10-11-7-15,-10-1 15 16,-7-4-16-16,-12-3-2 16,0 4 5-16,-9-1 12 15,-15 3-19-15,-3 9 2 0,2 10 0 16,3 12-8-1,-3 8 8-15,3 0-38 0,0 13 2 16,6 14-129-16,7-3-159 16</inkml:trace>
  <inkml:trace contextRef="#ctx0" brushRef="#br0" timeOffset="-162096.6">7060 12390 449 0,'0'0'175'0,"0"0"-171"16,0 0-4-16,0 0-2 16,0 0 2-16,0 0 23 15,29 36-10-15,-23-30 26 16,1-6 13-16,-1 0-2 15,-2 0 48-15,1 0-70 16,-2 0 9-16,-3-10 2 16,0-3-37-16,0-4 8 15,-5 3-10-15,-15 4 0 16,-2 8-6-16,-3 2 6 16,0 0-17-16,1 14-11 0,6 6-76 15,10 2 3-15,8-3-126 16,0-5-169-16</inkml:trace>
  <inkml:trace contextRef="#ctx0" brushRef="#br0" timeOffset="-161809.7">7274 12322 446 0,'0'0'190'0,"0"0"-105"16,0 0-2-16,0 0 11 15,0 0-42-15,0 0-19 0,33-40-9 16,-33 40-24 0,0 2-36-16,0 19 36 0,-18 14 33 15,-9 10 33-15,-6 11-43 16,-12 6-8-16,-6 10 30 16,-3 8-37-16,-2 3 15 15,3 0-22-15,8 1 9 16,6-7 0-16,10-1-10 15,4-10-1-15,10-11-33 16,3-16-120-16,10-15-125 16,2-15-191-16</inkml:trace>
  <inkml:trace contextRef="#ctx0" brushRef="#br0" timeOffset="-161483.52">7189 12833 435 0,'0'0'192'0,"0"0"-102"15,0 0-78-15,0 0-11 16,0 0 2-16,0 0 15 16,10 13-18-16,-1-5 24 15,7-7-11-15,5-1 37 16,2 0 10-16,4-1-20 15,-4-18 31-15,-7-2-34 0,-8-2 33 16,-3-1 2-16,-5 4-28 16,0 6-6-16,0 4-31 15,-13 8 6-15,-12 2-22 16,-6 5 9-16,-10 20-34 16,-1 8-43-16,0 8-90 15,-3-2-127-15,7-3-327 16</inkml:trace>
  <inkml:trace contextRef="#ctx0" brushRef="#br0" timeOffset="-151564.02">916 15291 1 0,'0'0'103'0,"0"0"17"16,0 0-5-16,0 0 22 15,0 0-28-15,0 0-50 16,0 0 12-16,0-19-34 0,0 17-6 16,0-1 29-16,0 2-18 15,0 1 14-15,0 0 10 16,0 0-39-16,0-3 32 16,0 3-24-16,0 0-1 15,0 0 17-15,0 0-41 16,0 0-3-16,0 0-7 15,0 0-13-15,0 21 12 16,0 15-17-16,0 14 18 16,0 9 12-16,-3 2-6 15,-1 1-6-15,0 1 0 16,-1-5 5-16,1-4-5 16,-1-11 0-16,0-2 2 0,-3-13 3 15,4-10-3-15,-1-6-4 16,3-12-32-16,2 0-83 15,0 0-5-15,0-18-5 16,11-17-258-16,0-6-58 16</inkml:trace>
  <inkml:trace contextRef="#ctx0" brushRef="#br0" timeOffset="-151279.17">893 15304 469 0,'0'0'147'15,"0"0"-22"-15,0 0-6 16,0 0-27-16,0 0-3 0,0 0-48 16,-13-96-34-16,33 88-2 15,2 2 5 1,3 6-10-16,-1 0 15 0,3 0-8 16,2 19-14-16,-4 8 6 15,-8 0-25-15,-10 8 20 16,-7-3-17-16,0 3 23 15,-9 0 0-15,-18 2 2 16,-6-5 11-16,0-6-7 16,-1-3-6-16,5-2-32 15,7-3-153-15,7-9-100 16,10-4-167-16</inkml:trace>
  <inkml:trace contextRef="#ctx0" brushRef="#br0" timeOffset="-150513.36">1150 15547 144 0,'0'0'179'16,"0"0"-94"-16,0 0-24 15,0 0 5-15,0 0-14 16,0 0-15-16,20-21 35 16,-20 21-1-16,0 0-8 15,0 0 21-15,0 0-72 16,0 0-12-16,0 0-10 0,0 12 10 15,0 7 2 1,0 3 7-16,0 2-2 0,0-2 12 16,0 0-19-16,0 0 0 15,0-5 4-15,0-3 9 16,2-9-5-16,5-1-4 16,-1-4 10-16,1 0 10 15,-1 0-20-15,4 0 17 16,-4-18-2-16,-1-4-13 15,-1-6-9-15,-4 2 3 16,0-2-3-16,0 6-8 16,-6 2 12-16,-7 5-1 15,1 9 19-15,-1 4-9 16,4 2-5-16,2 0-5 16,5 0 7-16,2 0-13 0,0 2 6 15,0 12 0-15,9 5 1 16,15-6 18-16,7 4-1 15,10-6 5-15,-1-2-11 16,-3-5 7-16,-3-4-14 16,-7 0-5-16,-5-4 23 15,-4-10-21-15,-3-9 15 16,-4-7-17-16,-1 2 2 16,-6-4 2-16,1 0-1 15,-5 2 2-15,0 0 14 16,0 8-18-16,0 6 5 15,0 8 22-15,0 8-23 0,0 0 13 16,0 0-18 0,0 0-27-16,0 0 23 0,-5 15-24 15,-3 16 28-15,-4 17 3 16,1 3 11-16,5 9-13 16,-2 4-1-16,2 2 1 15,1 6 6-15,1-2-4 16,2-2-3-16,-2-5 0 15,-1-10 6-15,2-12-6 16,1-7 1-16,2-10 1 16,0-13 6-16,0-4-8 15,0-7-32-15,0 0-48 16,0 0-32-16,12-26-101 0,3-6-401 16</inkml:trace>
  <inkml:trace contextRef="#ctx0" brushRef="#br0" timeOffset="-150239.14">1422 15575 641 0,'0'0'112'15,"0"0"-57"-15,0 0 32 16,0 0 1-16,0 0-35 16,0 0-6-16,48-131-32 15,-27 123-7-15,-3 4-6 16,-7 1 24-16,-7 3-24 15,-2 0-4-15,0 0-10 16,-2 12-27-16,0 9 24 0,0 1 12 16,-6 1 6-16,-15-4 11 15,2-2-11-15,1-8 5 16,3-4-8-16,1-5-52 16,7 0-62-16,3-14-142 15,4-9-398-15</inkml:trace>
  <inkml:trace contextRef="#ctx0" brushRef="#br0" timeOffset="-149727.49">1638 15258 546 0,'0'0'190'16,"0"0"-108"-16,0 0 12 0,0 0-3 15,0 0 5 1,0 0-68-16,4-8 0 0,-4 8-15 15,2 0-13-15,1 8-7 16,-1 10-23-16,5 8 30 16,-2 4 11-16,-1 0-7 15,-2-2 0-15,2-3-2 16,-4-4 4-16,0-9-6 16,0-2 0-16,2-6 5 15,-2-4 13-15,5 0-14 16,1 0 7-16,2-4 2 15,0-13 1-15,1-2-9 0,1-3-5 16,-2-8 0 0,3 2-10-16,1 2 10 0,1-2 0 15,1 10 5 1,-4 6-5-16,-3 4 0 0,-3 5 1 16,-4 3 4-16,0 0-7 15,0 0 2-15,0 0-32 16,0 3 21-16,0 13 3 15,4 8 8-15,2 6 0 16,0 7 1-16,5-4 6 16,-2-1-7-16,5-8 0 15,-1-4 9-15,3-6-4 16,-1-7 1-16,1-4 0 16,-1-3 0-16,3 0 4 15,0-2-10-15,-7-13-100 0,-2-4-120 16,-5-3-423-16</inkml:trace>
  <inkml:trace contextRef="#ctx0" brushRef="#br0" timeOffset="-147183.27">2506 15464 124 0,'0'0'416'0,"0"0"-293"15,0 0-50-15,0 0-9 16,0 0-28-16,0 0 0 16,28 0-27-16,-23 0-2 15,-3 0 12-15,0 0-17 16,-2 0 11-16,0 0 18 16,0 0-25-16,0 0 18 0,0 0-14 15,0 0-9-15,0 0 42 16,0 0-16-16,0-2 11 15,-2-6-14-15,-5-5-13 16,-4 1-8-16,2 1-3 16,1-1 10-16,-4 6 7 15,3 1-17-15,1 2 3 16,-6 3 0-16,-2 0 3 16,-2 3-10-16,0 20 4 15,1 5-2-15,-1 10-13 16,7 0 11-16,2 2 4 15,7-6 3-15,2-3 8 0,0-7-19 16,0-12 8 0,11-2 0-16,-3-10 3 0,8 0 13 15,0 0 33-15,6-28-13 16,3-6-27-16,2-12-6 16,0-3-3-16,-4-5 2 15,-2-2-8-15,-5 1 11 16,-5 2-5-16,-5-1 11 15,-2 14 3-15,-2 6-13 16,1 11-1-16,-3 13 5 16,0 5 18-16,0 2-23 15,0 3-2-15,0 0-2 16,0 4-19-16,0 17 23 0,-5 11 0 16,-1 3 0-1,-1 6-6-15,3 5 6 16,2 6 0-16,2-3-4 0,0 4 8 15,0-3-4-15,0-5 0 16,2-9 2-16,11-10-5 16,-2-12 3-16,1-5 0 15,-4 0-5-15,3-9 14 16,1 0-9-16,-2 0 0 16,4 0 10-16,4-4-23 15,0-16 13-15,-1-6-29 16,4-5 21-16,-11 1-37 15,0 2 45-15,-1 3 0 0,-3 4 2 16,1 9-2-16,0 4 1 16,-3 6 1-16,-4 2 25 15,0 0-27-15,0 0-1 16,0 0 0-16,0 10-19 16,0 9 17-16,0 7 2 15,0-5 1-15,0 7 13 16,0-1-11-16,0-4-2 15,0-2 0-15,0-7 8 16,2-6-8-16,5-4 0 16,2-4 2-16,7 0 16 15,-1 0-15-15,5-12 11 16,-2-10-7-16,-5-9 6 16,6 3-13-16,-4-4 0 15,1-6 3-15,3 2 4 16,-1 5-7-16,1-1 0 0,0 9-1 15,-3 5 6-15,-1 8-7 16,-5 6 2-16,-4 4-4 16,1 0-11-16,1 0 15 15,6 14 0-15,-3 7-20 16,5 11 26-16,-7 2-6 16,-5-1 0-16,-4 4 1 15,0-10-7-15,-6-1 6 16,-15-3 0-16,2-5-8 15,-4-8 18-15,5-2-10 0,3-8 0 16,5 0 4 0,2-8 6-16,3-16-10 0,5-7 5 15,0 3 3-15,0 7-3 16,0 6 22-16,0 7 4 16,0 5-24-16,0 3 20 15,0 0-25-15,0 0 7 16,0 0-1-16,5 0-8 15,1 3 0-15,4 9-1 16,1 7 7-16,-1-2-9 16,2 2 3-16,1-1 0 15,3-9 1-15,1 1 1 16,0-2-2-16,0-3 0 0,1-5 10 16,2 0-17-16,4 0 7 15,-1-18-23-15,1-10 16 16,-1-3-45-16,-8-5 27 15,-1-3 22-15,-5-7-5 16,-3 2 8-16,1 4 0 16,0 1 3-16,-3 11 6 15,1 5-5-15,-5 10 1 16,2 5 19-16,-2 8-15 16,2 0-3-16,-2 0-6 15,0 0 3-15,0 0-11 16,0 0 8-16,0 0-11 15,0 5 5-15,-7 23-3 16,-1 11 9-16,-2 9 0 0,6 2 0 16,4 2-2-16,0-8 2 15,0-3 0-15,0-3 1 16,2-8 9-16,7-9-11 16,-2-2 1-16,2-14 0 15,-1 2-8-15,2-6 8 16,1-1 0-16,0 0-3 15,3 0-11-15,-2-8-51 16,2-5-118-16,-7-7-126 16,-5-1-150-16</inkml:trace>
  <inkml:trace contextRef="#ctx0" brushRef="#br0" timeOffset="-146999.36">3252 15441 160 0,'0'0'504'0,"0"0"-261"0,0 0-58 15,0 0-80-15,0 0-35 16,0 0-49-16,122-58 15 16,-86 41-36-16,-5 8 2 15,-6-6-18-15,-7 7-27 16,-9-1-35-16,-9 0-106 16,0-5-68-16,-21 2-370 15</inkml:trace>
  <inkml:trace contextRef="#ctx0" brushRef="#br0" timeOffset="-146869.45">2904 15154 537 0,'0'0'128'16,"0"0"-128"-16,0 0-15 16,0 0-180-16,0 0 89 15,0 0-181-15</inkml:trace>
  <inkml:trace contextRef="#ctx0" brushRef="#br0" timeOffset="-146252.48">3680 15124 595 0,'0'0'183'0,"0"0"-78"16,0 0 39-16,0 0-66 16,0 0 1-16,0 0-53 15,20-27-24-15,-20 27 7 16,0 0-1-16,0 8-8 16,0 11 8-16,0 2-3 15,0 2 16-15,0 0-20 16,0 4 4-16,0-5 11 15,0 0-10-15,0-5-6 16,0-5 0-16,0-5 6 0,0-3-6 16,0-4 0-16,0 0 1 15,0 0 21-15,0 0-20 16,0-11 14-16,6-10-15 16,8-5 9-16,-1 0-12 15,-4-2 2-15,1 6 0 16,-6 8 2-16,0 5-1 15,-2 9-1-15,1 0 0 16,-3 0-20-16,2 0 18 16,-2 0-4-16,2 0 5 15,2 14-12-15,4 9 13 16,-2 0 0-16,3 4 0 16,-1-1 10-16,4-8-12 0,-1-4 2 15,0-2 0 1,3-9 10-16,1-3-6 0,3 0 8 15,2 0 36-15,2-7-48 16,3-12 21-16,-1-2-21 16,-3-7 3-16,-8 2 0 15,-3 4-3-15,-4-1-43 16,-4 9-5-16,-2 5-95 16,0 5-116-16,0 4-371 15</inkml:trace>
  <inkml:trace contextRef="#ctx0" brushRef="#br0" timeOffset="-145308.89">4859 15119 262 0,'0'0'265'0,"0"0"-111"16,0 0 1-16,0 0-26 16,0 0-21-16,0 0-18 15,2-58-13-15,-2 58 0 16,0 0-57-16,0 0-19 15,0 0-2-15,0 0-13 16,0 5 8-16,-2 16 0 16,-9 5 12-16,-1 6 4 15,-1 5-10-15,3-6 2 16,-2 6 6-16,1-3-2 16,-3-2-6-16,3-6 0 15,3-5 9-15,0-6-9 16,6-10 0-16,2-5 0 0,0 0 20 15,0 0-17-15,0-17 25 16,6-15-23-16,9-8 10 16,1-7-17-16,-3 0 2 15,0-2 0-15,0 3-1 16,-2 7 4-16,1-2-3 16,-1 4 0-16,2 2 7 15,-1 9-7-15,-2 3 0 16,-3 6 1-16,-2 11 18 15,-5 2-16-15,0 4-3 0,0 0 0 16,0 0-23-16,0 6 19 16,0 20-12-16,0 6 16 15,0 12 3 1,0 4-2-16,0 6-1 0,0-5 0 16,4 1 7-16,3-8-7 15,-3-4 0-15,3-10 2 16,-1-6 1-16,-1-10-3 15,2-6-45-15,-5-3-8 16,2-3-121-16,-4 0-39 16,0 0-112-16</inkml:trace>
  <inkml:trace contextRef="#ctx0" brushRef="#br0" timeOffset="-145138.62">4755 15236 412 0,'0'0'429'0,"0"0"-253"15,0 0-41-15,0 0-57 16,0 0-62-16,0 0 47 16,77-15-59-16,-39 12 10 15,3-6-14-15,5 4-107 16,1-8-65-16,-3 4-243 16</inkml:trace>
  <inkml:trace contextRef="#ctx0" brushRef="#br0" timeOffset="-144477.41">4788 15654 559 0,'0'0'245'16,"0"0"-100"-16,0 0-20 16,0 0-22-16,0 0-40 15,0 0-50-15,0-13 14 16,0 13-27-16,0 6 1 15,0 16 7-15,0 9-8 16,0 6 11-16,0 7 3 16,0 0-5-16,0 5-7 15,0-10-2-15,0-2 6 16,0-9 2-16,0-8-8 0,0-6-46 16,0-13-57-1,0-1-90-15,0 0 33 0,0-10-67 16,0-17-236-16</inkml:trace>
  <inkml:trace contextRef="#ctx0" brushRef="#br0" timeOffset="-144039.95">4817 15625 635 0,'0'0'178'0,"0"0"-61"15,0 0 19-15,0 0-58 16,0 0-52-16,0 0 22 15,-10-68-48-15,18 58 12 0,9 1-13 16,6 0 14-16,1 2 6 16,-2 5-12-16,-6 2 5 15,-3 0-24-15,-3 6 1 16,-8 16-9-16,-2 5 17 16,0 1-13-16,-16 2 16 15,-9-4-4-15,-6 1 19 16,2-4-7-16,3-5-8 15,8-10 0-15,9-2 1 16,9-6-1-16,0 0-19 16,6 0 1-16,19-14 18 15,4-1 0-15,2 8 0 16,5 2 0-16,-1 5 3 16,1 0-3-16,-5 3 0 15,-6 15-3-15,-9 2-9 16,-12 6 12-16,-4-3 4 0,-4 3 4 15,-21-5 30-15,-6 4-37 16,-5-4 6-16,-2 2-7 16,0-6-20-16,5 5-136 15,8-8-316-15</inkml:trace>
  <inkml:trace contextRef="#ctx0" brushRef="#br0" timeOffset="-143509.3">4875 16346 555 0,'0'0'129'0,"0"0"-35"15,0 0-28-15,0 0-15 16,0 0 1-16,0 0-41 16,24-35 17-16,-22 35 9 15,1 0-20-15,-3 0 4 16,2 0-17-16,-2 0-3 0,0-4 31 16,2 4-15-16,1-5 18 15,-3-2-12-15,0 0-17 16,0-5 29-16,0 2-33 15,0-2 0-15,0 7 15 16,-7-4-15-16,-7 6-2 16,-3 3 0-16,-3 0 1 15,-5 12-8-15,0 9 7 16,0 7 0-16,2-1-3 16,2 4 3-16,10 1 0 15,4 3 19-15,7-8-15 16,0 4 41-16,5-9-7 15,17-5-12-15,5-6 32 16,6-2-56-16,0-9 16 0,4 0-15 16,-2-15 10-16,-1-7-26 15,-5-4-15-15,-5 4-37 16,-2 0-58-16,1 4-162 16,-3 7-359-16</inkml:trace>
  <inkml:trace contextRef="#ctx0" brushRef="#br0" timeOffset="-142767.5">4919 16798 336 0,'0'0'298'0,"0"0"-179"0,0 0 63 16,0 0-66-16,0 0-33 16,0 0-23-16,-2-36-13 15,2 36 10-15,0 0-44 16,0 0-10-16,0 5 3 16,0 14-4-16,-2 11-2 15,0 6 16-15,2 4-15 16,0-8 14-16,0-2-15 15,0-8 4-15,0-8 5 16,0-5-9-16,0-4 0 16,0-5 12-16,0 0-5 15,4-5-7-15,0-14 0 16,5-15-49-16,5-6 29 16,-5 0-15-16,2-6 10 0,-2 2 20 15,0 4-2-15,-3 8 7 16,-4 5 0-16,-2 15 2 15,0 6 35-15,0 6-20 16,0 0-3-16,0 0-14 16,0 0-10-16,0 0 7 15,0 11 2-15,2 5 2 16,14 3 2-16,11 4 2 16,7 2-5-16,3 1 8 15,-1 3 2-15,-7-7-14 16,-11 0 4-16,-9-5 0 15,-9 2-10-15,0 3 10 16,-32-3 0-16,-12 2 15 0,-12-7-5 16,-2-2-10-16,0-8 0 15,9-4-2-15,11-4-35 16,9-22-132-16,12-9-152 16</inkml:trace>
  <inkml:trace contextRef="#ctx0" brushRef="#br0" timeOffset="-142155.56">5142 15109 722 0,'0'0'163'0,"0"0"-82"0,0 0 23 16,0 0-42-16,0 0 15 15,0 0-57-15,109 0-4 16,-71 0 15-16,3-8-25 16,-1-6-12-16,-3-2-40 15,-1-1-112-15,-5-8-274 16</inkml:trace>
  <inkml:trace contextRef="#ctx0" brushRef="#br0" timeOffset="-141287.52">6130 14714 42 0,'0'0'230'0,"0"0"-28"16,0 0-6-16,0 0-102 15,0 0 6-15,0 0-2 16,0-55-42-16,0 54 21 16,0 1-47-16,2 0-18 15,0 10-12-15,2 26-20 16,1 18 20-16,-3 13 8 15,1-1-4-15,-3-2 12 16,0-8-16-16,0-1-5 0,2-16-41 16,2-7-148-16,1-14-179 15,3-18-154-15</inkml:trace>
  <inkml:trace contextRef="#ctx0" brushRef="#br0" timeOffset="-140883.31">6439 14821 432 0,'0'0'255'0,"0"0"-202"15,0 0 41-15,0 0-4 16,0 0 11-16,0 0-55 16,5-33-23-16,-5 33-5 15,0 0-18-15,0 5 0 16,-9 17-8-16,-9 14 18 0,1 4 2 15,0 8-12-15,7 1 3 16,5 0 11-16,5-3-1 16,0-14-12-16,15-6 4 15,12-13 9-15,0-12 2 16,2-1 5-16,-2-10-5 16,-4-16 13-16,-6-10-29 15,-3-4 0-15,-6-6 2 16,-3-1 6-16,-5-12-6 15,0 5-2-15,0 7 0 0,-11 14 3 16,1 16-3-16,0 16-14 16,-5 1 4-16,-4 10-6 15,1 16 9-15,5 10-72 16,4-1-70-16,9-2-101 16,0-3-312-16</inkml:trace>
  <inkml:trace contextRef="#ctx0" brushRef="#br0" timeOffset="-140572.49">6807 14742 515 0,'0'0'136'0,"0"0"-55"16,0 0-29-16,0 0-52 15,0 0-9-15,0 0-7 0,16 51 16 16,-16-33 8-16,0-4-6 15,4-10 22-15,1-4 3 16,3 0 44-16,2 0 67 16,1-10-90-16,-3-9-4 15,-5 2-18-15,-3 0-21 16,0 3 15-16,0 1-13 16,-13 4-6-16,-6 9-2 15,0 0-8-15,-1 0 9 16,5 7-3-16,3 8-68 15,5-1-30-15,7 0-162 16,0-6-259-16</inkml:trace>
  <inkml:trace contextRef="#ctx0" brushRef="#br0" timeOffset="-140299.65">7120 14578 454 0,'0'0'324'15,"0"0"-202"-15,0 0-50 16,0 0 31-16,0 0-52 16,0 0-34-16,24-49-17 15,-24 61-65-15,-11 22 65 16,-14 9 27-16,-8 18 1 16,-5 2 14-16,-5 11-38 0,-3 7 4 15,-1 4-3 1,0 4 7-16,2-1-12 0,8-3 0 15,10-18-1-15,12-16-11 16,15-13-113-16,0-20-85 16,19-18-99-16,18 0-132 15</inkml:trace>
  <inkml:trace contextRef="#ctx0" brushRef="#br0" timeOffset="-140010.81">7216 14945 269 0,'0'0'441'0,"0"0"-341"16,0 0-4-16,0 0 5 16,0 0-101-16,0 0-3 15,8-29 1-15,-8 46 4 16,0 0 7-16,0-8-9 16,0 1 0-16,9-4 28 15,7-5-11-15,1-1 24 16,4 0 6-16,-5-7-43 15,-3-12 27-15,-7-1-27 16,-4 1-2-16,-2-1-1 16,-2 8-1-16,-25 8-6 15,-8 4 0-15,-7 2-22 16,-3 25-59-16,-6 14-94 0,-3 2-207 16</inkml:trace>
  <inkml:trace contextRef="#ctx0" brushRef="#br0" timeOffset="-139412.25">5222 15758 92 0,'0'0'308'0,"0"0"-107"15,0 0-85-15,0 0 6 16,0 0 45-16,0 0-75 16,40 0-20-16,5 0 8 15,7-9-49-15,-2 1-4 16,2 2-18-16,-8-2 0 15,-11 2-8-15,-8 2-1 0,-11-1-19 16,-10 2-21-16,-1-1-41 16,-3 2-32-16,0-1-83 15,0 3-388-15</inkml:trace>
  <inkml:trace contextRef="#ctx0" brushRef="#br0" timeOffset="-138656.9">5856 15620 211 0,'0'0'80'0,"0"0"-60"16,0 0 75-16,0 0-6 0,0 0-28 15,0 0-1-15,0-1-41 16,0 1 1-16,-5 0-8 15,-4 0-6-15,2 0 1 16,3-4-7-16,2 4-8 16,2 0-2-16,0 0-30 15,0 0 19-15,0-4 12 16,0 0 9-16,0 0 21 16,0 2-21-16,0 2 0 15,0 0 11-15,0-3-5 16,0 3 21-16,0 0 41 15,0 0-6-15,0 0 33 16,0-2-14-16,0 2-20 0,0 0-3 16,0 0-51-16,0 0 12 15,0 0-5-15,0 0-3 16,0 0-7-16,0 0 3 16,0 0-6-16,-5 0 35 15,-1 0-28-15,2 0 15 16,-4 0 10-16,6-3-32 15,2-6 33-15,0 4-4 16,0-12-28-16,0 3 10 16,0 0-12-16,14 2 0 15,-1 2-6-15,3 5-31 16,3 0 14-16,4 3 5 16,-1 2 8-16,3 0-6 15,-5 0 16-15,-4 4-5 0,-10 8 1 16,-4 2-9-16,-2 3 13 15,0 1 0-15,0 1 3 16,-13 2 6-16,-9 1-9 16,-7 2 0-16,-2-2 0 15,-5 5 11-15,3-6-11 16,4-1 0-16,8-3 4 16,13-8 27-16,6-6-21 15,2-3-4-15,0 0 42 16,0 0-30-16,23 0 16 15,8 0 6-15,8-7-36 0,-1-3 12 16,-3 1-16-16,5 0-29 16,1-3-25-16,-1 6-97 15,-1-6-80-15,-5 2-174 16</inkml:trace>
  <inkml:trace contextRef="#ctx0" brushRef="#br0" timeOffset="-138299.58">6248 15557 304 0,'0'0'347'16,"0"0"-239"-16,0 0-34 15,0 0 27-15,0 0-39 16,0 0-52-16,-14-10-2 0,1 15-6 16,-3 13-1-1,1 8 37-15,-1 5-28 0,3 3 10 16,6 0-2-16,7-6-8 15,0-2-1-15,9-8-9 16,16-8 4-16,2-10 32 16,0 0-27-16,-2-7 7 15,-2-19-6-15,-3-9 3 16,-7-1-11-16,-5 0-2 16,-8-3 8-16,0 7-4 15,0 9-4-15,-8 9 0 16,-11 7-4-16,-4 7-4 15,-6 0 8-15,0 12 0 16,2 11-25-16,7 4-57 0,11 0-132 16,9-1-186-16</inkml:trace>
  <inkml:trace contextRef="#ctx0" brushRef="#br0" timeOffset="-138012.2">6446 15512 507 0,'0'0'208'0,"0"0"-144"16,0 0 4-16,0 0-37 15,0 0-27-15,0 0-4 0,-11 28 3 16,5-6 4 0,3-4 3-16,1-2-10 0,2-5 0 15,0-3 5 1,0-8-1-16,0 0-4 0,0 0 63 15,0-4 2-15,0-11-51 16,0-1-9-16,0 6-5 16,0 1 19-16,0 0-19 15,0 9-39-15,-7 0-23 16,-2 0-47-16,5 0-67 16,4 0-358-16</inkml:trace>
  <inkml:trace contextRef="#ctx0" brushRef="#br0" timeOffset="-137727.39">6761 15422 689 0,'0'0'135'0,"0"0"-39"15,0 0-43-15,0 0-19 16,0 0-34-16,0 0-29 15,11 19 16-15,-22 13 13 16,-12 2 35-16,-6 11 30 16,-8-1-26-16,-4 7-9 15,-3 2 3-15,-4 0-27 16,2-2 3-16,1-4-9 0,5-3 8 16,9-7-16-1,8-6-13-15,11-14-128 0,12-7-126 16,0-10-282-16</inkml:trace>
  <inkml:trace contextRef="#ctx0" brushRef="#br0" timeOffset="-137446.55">6774 15680 631 0,'0'0'211'15,"0"0"-106"-15,0 0-29 16,0 0-76-16,0 0 0 15,0 0-5-15,6 20 13 16,-6-11 2-16,6-6 1 0,4-3-1 16,3 0 59-16,3 0-24 15,5 0 19-15,-4-12-11 16,1-11-36-16,-3 5 8 16,-6 1-25-16,-4 8 8 15,-5 4-17-15,0 5 3 16,-18 0-16-16,-22 26 1 15,-11 15-112-15,-12 2-73 16,-8 12-359-16</inkml:trace>
  <inkml:trace contextRef="#ctx0" brushRef="#br0" timeOffset="-136837.74">5356 16473 48 0,'0'0'121'0,"0"0"2"15,0 0 48-15,0 0-46 16,0 0-27-16,0 0 8 15,-40 0-15-15,40 0 72 16,27-11-77-16,13 4-52 16,13-3 9-16,8 6-27 15,3-1-5-15,1-2-8 16,-10 5 13-16,-9-2-16 16,-13 0 0-16,-14 0-4 15,-5 0-12-15,-9 4-29 16,-5 0-34-16,0 0-139 15,0 0-285-15</inkml:trace>
  <inkml:trace contextRef="#ctx0" brushRef="#br0" timeOffset="-135880.81">7025 16110 116 0,'0'0'261'0,"0"0"-230"15,0 0-2-15,0 0 114 16,0 0-81-16,0 0-10 0,-15 0 9 16,15 0 22-1,0 0 47-15,0-16-82 0,15 0-45 16,1 4 20-16,5-2-12 15,-4 2-16-15,1 6 5 16,0 1-12-16,-2 5 6 16,-6 0 6-16,2 0-9 15,-1 19-1-15,-7 3 14 16,-4-5-4-16,0 6 0 16,0 0 6-16,-13-4 0 15,-9 3-6-15,-5-2 1 16,2 0 13-16,8-4-9 15,1-6-10-15,9-1-20 16,7-9-53-16,0 0 69 0,3-5 6 16,21-9-18-16,5 2 18 15,5 2-1-15,-1 10 4 16,0 0 2-16,-1 0-1 16,-6 18 17-16,-1 5-16 15,-8-2 34-15,-7-3 13 16,-8-4-35-16,-2 0 11 15,0 0 23-15,-25-1-40 16,-6-5 15-16,-4-3-18 16,-3 0-1-16,-1-5 6 15,8 0-3-15,2 0-14 16,10 0 6-16,5 0-121 16,10 0-41-16,4-15-265 15</inkml:trace>
  <inkml:trace contextRef="#ctx0" brushRef="#br0" timeOffset="-135519.15">7456 16058 346 0,'0'0'196'15,"0"0"-67"-15,0 0-33 16,0 0-8-16,0 0-61 15,0 0 8-15,-18 4-34 0,-2 21 15 16,0 4-15-16,4 7 32 16,10 3-21-16,6 0 0 15,0-7 35-15,8-6-41 16,17-16 33-16,4-6 16 16,0-4-15-16,-4-7 15 15,-3-18-46-15,-4-8-6 16,-8-4 31-16,-2 2-33 15,-8-6-1-15,0 9 0 16,-2 2 0-16,-19 6-2 16,-3 8 2-16,-5 7-13 15,0 9 6-15,-5 0-98 16,5 3-31-16,10 15-195 0</inkml:trace>
  <inkml:trace contextRef="#ctx0" brushRef="#br0" timeOffset="-135204.89">7783 15957 442 0,'0'0'243'16,"0"0"-184"-16,0 0-59 15,0 0-8-15,0 0 8 16,0 0 3-16,-2 38 2 15,2-21 7-15,0-13-4 16,0 2-3-16,0-6 11 0,14 0 45 16,1 0 41-16,-3-5-53 15,-6-4 31-15,-3-5 26 16,-3 0-80-16,0 5 4 16,0-3-30-16,-9 10 0 15,-11 2-9-15,-1 0-3 16,0 2-71-16,4 10 13 15,9 3-127-15,8-11-153 16</inkml:trace>
  <inkml:trace contextRef="#ctx0" brushRef="#br0" timeOffset="-134973.12">8082 15877 217 0,'0'0'477'0,"0"0"-346"0,0 0-51 15,0 0-8-15,0 0-72 16,0 0-29-16,-4 24 29 16,-27 16 4-16,-9 13-1 15,-7 5 12-15,-7 10-9 16,-1 6-6-16,1 8 5 16,3-2 7-16,9-9-9 15,11-13-3-15,12-8-81 16,11-19-154-16,8-14-317 15</inkml:trace>
  <inkml:trace contextRef="#ctx0" brushRef="#br0" timeOffset="-134687.27">8111 16191 658 0,'0'0'105'0,"0"0"-59"15,0 0-46-15,0 0-7 16,0 0 7-16,0 0 2 16,2 63 7-16,-2-55 8 15,12-8-11-15,8 0 93 16,4-4-1-16,5-19-81 0,0-4 4 16,-4 1-13-16,-8-2-8 15,-7 7 11-15,-10 12-11 16,0 1-4-16,-27 8-9 15,-20 12-15-15,-11 20-59 16,-11 16-163-16,-4 2-455 16</inkml:trace>
  <inkml:trace contextRef="#ctx0" brushRef="#br0" timeOffset="-133929.77">5356 17057 533 0,'0'0'211'16,"0"0"-52"-16,0 0 15 15,0 0-53-15,0 0-47 16,0 0-72-16,96-23-2 0,-49 15 37 16,0 2-29-1,-3-2 0-15,-6 4-8 0,-7 4 0 16,-9 0 3-16,-8 0-2 15,-7 0-2-15,-3 0-47 16,0 0-86-16,1 0-86 16,4 0-159-16</inkml:trace>
  <inkml:trace contextRef="#ctx0" brushRef="#br0" timeOffset="-133308.59">6415 16878 220 0,'0'0'181'0,"0"0"-35"0,0 0 7 15,0 0-64-15,0 0 12 16,0 0 4-16,22-80-37 16,-17 80-12-16,-3-4 2 15,-2 4-27-15,0 0 11 16,0 0-36-16,0 0-3 16,0 0-3-16,0 0-22 15,0 0 14-15,-2 8 8 16,-16 10 3-16,-4 10 47 15,-5-2-44-15,-2 2 9 0,-2 2 5 16,-1-4-15-16,6-4 15 16,8-3-17-16,7-10 4 15,6-5 1-15,5-4 0 16,0 0-8-16,21 0 15 16,16 0 7-16,5 0-5 15,3-8-13-15,-3-2-4 16,-4 3-13-16,-1 0-65 15,-8 3-44-15,-10 4 15 16,-5 0-138-16,-10 0-70 16,-4 0-42-16</inkml:trace>
  <inkml:trace contextRef="#ctx0" brushRef="#br0" timeOffset="-133200.65">6415 16878 161 0</inkml:trace>
  <inkml:trace contextRef="#ctx0" brushRef="#br0" timeOffset="-133053.74">6415 16878 161 0,'114'80'131'0,"-114"-80"-30"0,0 0 31 0,0 0 1 0,0 0-31 0,0 0-20 15,-29-138 18-15,29 112-38 16,0 8 31-16,0 4-21 16,2 1-37-16,2 8 38 15,-2 5-36-15,-2 0-18 16,0 0-19-16,0 14-2 16,0 22 2-16,0 7 0 15,0 12 5-15,0 3 18 16,-8 0-23-16,1-8 4 15,3-2-11-15,2-12-41 16,2-9-78-16,0-10-35 0,0-8-98 16,0-9-195-16</inkml:trace>
  <inkml:trace contextRef="#ctx0" brushRef="#br0" timeOffset="-132704.04">6722 16856 540 0,'0'0'186'16,"0"0"-60"-16,0 0-38 16,0 0-35-16,0 0-53 15,0 0 0-15,-19 6 21 16,1 15-18-16,2 2 0 16,2 7 34-16,4-2-35 0,1 7 12 15,7-3-4-15,2-1-6 16,0-4 18-16,4-5-20 15,13-9-2-15,4-13 9 16,1 0-3-16,2-9 30 16,-3-17-22-16,-3-11-14 15,-12 1 17-15,-4-4-17 16,-2 5 0-16,0-4-5 16,0 15 11-16,-13 6-12 15,0 6-1-15,0 12-25 16,-6 0-21-16,2 8-32 15,-1 14-80-15,2 0-142 0</inkml:trace>
  <inkml:trace contextRef="#ctx0" brushRef="#br0" timeOffset="-132237.11">7041 16822 161 0,'0'0'219'16,"0"0"-77"-16,0 0 5 15,0 0-67-15,0 0 4 16,0 0-19-16,0-24-39 16,0 24 20-16,0 0-40 15,0 0-3-15,-2 6-4 16,-6 12 2-16,0 4 3 16,2 0 10-16,6 0-4 15,0-4 3-15,0-6-2 16,4-6-3-16,12-1 35 0,-1-5-42 15,3 0 21 1,1 0 3-16,-4-23-25 16,-4 0 0-16,-2-4-2 0,-9-4-28 15,0 8 28-15,-4 7 2 16,-17 6-6-16,-1 10-6 16,-3 0-51-16,4 0-65 15,2 14-85-15,6-2-307 16</inkml:trace>
  <inkml:trace contextRef="#ctx0" brushRef="#br0" timeOffset="-131921.29">7413 16699 619 0,'0'0'167'15,"0"0"-61"-15,0 0-35 16,0 0-27-16,0 0-44 16,0 0-4-16,3 19 4 15,-3 12 12-15,-15 10 5 16,-10 6 35-16,-6 8-18 16,-11 11 16-16,-10 7-13 15,-6-1-26-15,-2 8 11 16,0-5-22-16,8 0 3 15,8-2 10-15,13-12-12 0,10-15-2 16,15-15-73 0,6-14-80-16,0-17-120 0,29 0-284 15</inkml:trace>
  <inkml:trace contextRef="#ctx0" brushRef="#br0" timeOffset="-131624.45">7476 17079 286 0,'0'0'360'0,"0"0"-262"15,0 0-14-15,0 0-2 0,0 0-82 16,0 0 12-16,0-13-14 16,0 21 7-16,2-2 15 15,5 3 8-15,2-5-9 16,2-4 25-16,-2 0-20 15,0 0 14-15,-5 0 43 16,-4 0-18-16,0-13-4 16,0 7-37-16,-8-2-16 15,-13 0-3-15,-6 8-3 16,1 0-6-16,-1 0-12 16,5 0-170-16,13 4-177 15</inkml:trace>
  <inkml:trace contextRef="#ctx0" brushRef="#br0" timeOffset="-131479.54">7926 17070 1121 0,'0'0'204'16,"0"0"-182"-16,0 0-19 15,0 0-3-15,0 0-189 16,0 0-614-16</inkml:trace>
  <inkml:trace contextRef="#ctx0" brushRef="#br0" timeOffset="-129410.05">8381 14534 257 0,'0'0'140'0,"0"0"-109"0,0 0 54 16,0 0 53-16,0 0-7 16,0 0 43-16,0 0-141 15,14-46-18-15,3 29 26 16,-3 4-31-16,-1 5 20 15,-4 2-5-15,0 3-7 16,-2 3 18-16,1 0-36 16,1 0 0-16,5 3-2 15,-3 21 7-15,1 10-5 16,-6 10 0-16,-2 10 10 16,-4 4-7-16,0 2-3 15,0-3 0-15,0-7 4 0,5-6 5 16,3-9-9-16,6-9 0 15,6-6 2-15,2-3 6 16,3-13-8-16,2-2 0 16,-5-2 5-16,0 0 6 15,-6 0-11-15,-5-11 0 16,-2-1 8-16,-2-2 3 16,-3 1-11-16,-2 1 0 15,0 5 13-15,-2 0-5 16,0 7 14-16,0 0 11 15,0-2-29-15,3 2 11 16,-3 0-15-16,0 0 0 0,0 0-3 16,0 0 10-16,0 0-7 15,0 0 0-15,0 0 4 16,0 0-4-16,0 0 0 16,0 0 0-16,0 14-6 15,0 7 8-15,0 11-2 16,0 9 0-16,0 3 13 15,0 4-15-15,0 7 2 16,0 3 0-16,0 1 8 16,0 2 1-16,0 1-8 15,0 2 3-15,6-2 9 16,6 2-11-16,1 3-2 16,1-2 4-16,-1 6 7 0,-3 1-4 15,0 0-7 1,-1 1 10-16,-5 2-1 0,-2-5-4 15,0 8-5-15,0-3 4 16,4 2 6-16,0-7-8 16,1-2-2-16,-1-6 0 15,-2 4 5-15,-1-3-5 16,-1-9 0-16,-2-4 4 16,0-2-7-16,0-9 3 15,0 7 0-15,0-7-1 16,0 3 5-16,0-2-4 15,0 1 0-15,0-6 3 16,0 4-3-16,0-4 0 16,0 6 0-16,0-4-4 0,0-2 16 15,0-3-12-15,0-2 0 16,0-8 3-16,0-4-5 16,0-4 2-16,0-1 0 15,0-3-4-15,-7-7 8 16,-1 1-4-16,-3-2 0 15,-10-2 6-15,-3 0-1 16,-3 0-5-16,-2 0 0 16,2-14-7-16,5-8 7 15,6-2-71-15,8-6-260 16</inkml:trace>
  <inkml:trace contextRef="#ctx0" brushRef="#br0" timeOffset="-122170.18">9085 11578 47 0,'10'-9'43'0,"-6"-2"30"16,0-1-8-16,1-2-8 16,-1 0 35-16,0 0-30 15,-1 4 65-15,-1-2-47 16,-2 6-19-16,3-2 36 16,-3 0-43-16,2-1 9 0,-2 0 25 15,0 3-43-15,0 2 25 16,0 4-6-16,0 0-34 15,0 0 14-15,-10 0-42 16,-19 0 1-16,-10 10 12 16,-3 16-9-16,-3 6-6 15,0 6 0-15,0 4 5 16,5 0-12-16,9 0 7 16,13-8 0-16,14-6-3 15,4-7 3-15,4-5 0 16,25-3-5-16,10 4 17 0,5 2-16 15,3 8 4-15,4 6 0 16,-4-1 9 0,-7-1-7-16,-13-4-2 0,-17-10 0 15,-10 0-12-15,0-3 12 16,-21 1 3-16,-18-1 4 16,-7 1 11-16,-6-5-15 15,6-1-3-15,3 0 0 16,8-4 2-16,10-5-2 15,10 0 0-15,7 0 0 16,8 0 8-16,0 0-8 16,14-18-86-16,15-4-223 0,7-3-263 15</inkml:trace>
  <inkml:trace contextRef="#ctx0" brushRef="#br0" timeOffset="-120505.83">9288 11831 502 0,'0'0'106'0,"0"0"-61"16,0 0 5-16,0 0 12 16,0 0-16-16,0 0 16 15,9-8 15-15,-9 8-58 16,0 0 12-16,0 0-31 15,4 0 9-15,2 6-7 0,-2 8-2 16,0-2 0-16,1 0 8 16,-3-2 1-16,0-4-9 15,0 0 0-15,-2-4 13 16,2-2-10-16,-2 0-1 16,0 0 4-16,0 0 64 15,0-4-26-15,0-11-14 16,0-2-30-16,0-1 11 15,0 0-13-15,-2 1 2 16,-2 4 0-16,-1 3 4 16,-1 4-3-16,2 0-1 15,-2 4 2-15,-2 0 16 16,-3 2-11-16,-3 0-7 16,-3 0 2-16,-4 4-3 0,1 12 3 15,1 2-2-15,2 6 0 16,5 4 1-16,0 4-5 15,5 6 4-15,5 3 0 16,2-2-2-16,0-1 2 16,0-6 0-16,0-9 0 15,4-7-1-15,4-9-4 16,-2-4 5-16,5-3 0 16,3 0 5-16,3-10 16 15,6-13-12-15,-3-5-9 16,0-4 17-16,-2-1-17 15,-3 1 0-15,-3 3 6 0,-4 7-5 16,1 6-1-16,-2 4 0 16,-2 6 17-16,-3 4-8 15,-2 2 19-15,0 0-28 16,0 0 8-16,0 0-19 16,0 4 11-16,0 16 0 15,0 4-10-15,0 2 21 16,0-1-11-16,0-2 0 15,0-3 5-15,0-2-5 16,0-8 0-16,0-3 0 16,0-6-2-16,4-1 11 0,5 0-9 15,7 0 6 1,3-16-1-16,-3-8 6 0,-3 0-11 16,-3-2 0-16,-3 2 2 15,-3 4 5-15,-2 4-7 16,0 6 0-16,-2 6 8 15,0 4-13-15,0 0 5 16,0 0 0-16,0 0-14 16,0 0 8-16,0 14 6 15,0 11-10-15,0 4 17 16,-2 1-9-16,0-2 2 16,2-2 0-16,0-5 0 15,0-7 2-15,0-5-2 16,0-4 0-16,0-5 3 15,0 0-4-15,0 0 1 0,0 0 0 16,0 0 0 0,6-5 7-16,8-13-7 0,-3-5 0 15,-2-6-18-15,0 0 15 16,-2 0 3-16,1 5 0 16,-1 10-1-16,-5 6 4 15,0 8-3-15,0 0 0 16,-2 0-24-16,3 22 20 15,0 7-4-15,-3 3 8 16,0-5 1-16,0-2-1 16,0-4 0-16,0-7-3 15,0-4 9-15,0-3-6 16,0-6 0-16,0-1 3 16,0 0-12-16,0 0 9 0,2-8-16 15,11-14 9-15,1-6-75 16,-1 2 70-16,3 0 3 15,-6 6 9-15,1 4-4 16,-1 5 4-16,-6 8 0 16,0 3 26-16,-4 0-23 15,0 0 4-15,0 0-7 16,0 18 0-16,0 11 2 16,0 5 1-16,0-2-2 15,0-6 11-15,0-9-6 16,0-4-6-16,0-9 0 15,7-4-12-15,2 0 11 16,7-2-17-16,1-23-26 0,3-3 14 16,-1-2-87-16,-2-3-18 15,-3-1 12-15,-8-5-7 16,-4 1 97-16,0-1 10 16,-2-2 23-16,0 4 117 15,0 6-19-15,0 6 10 16,0 7 23-16,0 8-79 15,0 5 32-15,0-1-47 16,0 6-9-16,0 0 21 16,0 0-46-16,0 0-3 15,0 3 0-15,0 21-14 16,0 15 14-16,0 13 0 0,0 14 2 16,0 12 2-16,0 12-1 15,3 8-3-15,-1 3 0 16,-2 0 8-16,2-5-8 15,-2-4 0-15,0-6 0 16,0-8 7-16,0-8-4 16,-2-13-3-16,-7-22 0 15,1-15 12-15,5-20-29 16,3 0-24-16,0-17-19 16,0-21-172-16,0-8-223 15</inkml:trace>
  <inkml:trace contextRef="#ctx0" brushRef="#br0" timeOffset="-120231.99">9723 11901 627 0,'0'0'214'16,"0"0"-143"-16,0 0 8 15,0 0-47-15,0 0-18 16,0 0-9-16,130-103-10 15,-113 103 19-15,-5 0-34 16,-6 9 20-16,-1 15 0 16,-5 5 33-16,0-4-26 15,-5 1 12-15,-17-2-7 16,-5-4-4-16,-2-6 2 16,4-7-2-16,4-4-8 0,4-3-2 15,9 0-194-15,6-17-176 16</inkml:trace>
  <inkml:trace contextRef="#ctx0" brushRef="#br0" timeOffset="-119242.56">10032 11592 378 0,'0'0'146'16,"0"0"-40"-16,0 0-70 0,0 0 30 15,0 0-15 1,0 0 8-16,4-155 20 0,-4 141-40 16,0 7 6-16,0 3 25 15,0 2-45-15,0 2 4 16,0 0-29-16,0 0 9 16,0 17-20-16,0 18 11 15,0 7 0-15,0 9 5 16,-4 7 14-16,0 0-18 15,-2 0 1-15,-1-2 7 16,3-2 7-16,2-4-16 16,2-4 0-16,0-5 5 0,0-9 9 15,0-11-14 1,4-9 0-16,0-6-5 0,5-6 1 16,3 0 8-16,3-1 13 15,5-23-1-15,-5-7 8 16,1-5-24-16,-3-1 0 15,-1 0 6-15,-3 2-4 16,-3 3-2-16,-1 9 0 16,-5 11 14-16,2 6-5 15,-2 6 0-15,0 0-9 16,0 0-17-16,0 0 8 16,0 16 0-16,-5 9 9 15,-3 7 15-15,-3 3-9 16,1 2-6-16,6 0 0 15,2-1 13-15,2-5-15 0,0-7 2 16,0-9 0 0,0-7 4-16,0-4-4 0,8-4 0 15,6 0 23-15,4-5-14 16,-2-16-4-16,-1-3-5 16,3-3-1-16,-5-4-6 15,5-1-20-15,-2 4 27 16,-3 4-8-16,0 8 9 15,-1 6-1-15,-8 6 0 16,-2 4 7-16,-2 0 3 16,0 0-10-16,0 18-18 15,0 11 18-15,0 8 0 16,0 1 10-16,0-1-10 16,0-8 3-16,0-7 1 0,0-8-4 15,0-6 0-15,0-4 2 16,3-4 17-16,1 0-17 15,0-2 10-15,6-19-12 16,-1-9 0-16,-1-7-3 16,4-3-21-16,-3 1 18 15,-1 2-14-15,2 5 20 16,-4 9 0-16,1 8 1 16,-5 9 13-16,0 3-1 15,0 3-6-15,2 0 5 16,4 17 10-16,3 10-15 15,0 2 18-15,-2 1-25 16,2 0 26-16,-5-1-26 0,1-5 0 16,-2-7 1-16,-1-5 0 15,-4-7-1-15,3-5 0 16,-3 0-68-16,2 0 9 16,2-25-73-16,0-7-225 15,1-8-376-15</inkml:trace>
  <inkml:trace contextRef="#ctx0" brushRef="#br0" timeOffset="-119100.64">10362 11500 350 0,'0'0'424'0,"0"0"-295"16,0 0-113-16,0 0 3 0,0 0-19 16,0 0-12-16,-75 48-54 15,75-14-216-15,0-6-99 16</inkml:trace>
  <inkml:trace contextRef="#ctx0" brushRef="#br0" timeOffset="-118390.05">10742 11867 101 0,'0'0'256'0,"0"0"-164"0,0 0 28 16,0 0-27-16,0 0-32 16,0 0-28-16,-12-41 38 15,1 32-48-15,-2 3 25 16,2 2-17-16,-2 4-20 16,-3 0 16-16,-2 0-27 15,0 19 0-15,1 8 18 16,1 3-11-16,5 2 6 15,1-3-13-15,6-2 15 16,4-9-19-16,0-6 4 16,0-8 0-16,0-4 13 15,0 0-9-15,12-4 55 0,3-16-25 16,1-4-28 0,3 0 5-16,0 2-11 0,-4-2 6 15,1 4-7-15,-5 2 10 16,-4 6-9-16,-5 6 38 15,0 6-15-15,-2 0 11 16,0 0-31-16,0 0 2 16,0 8-10-16,3 18 10 15,1 14-5-15,5 6 5 16,-1 13 6-16,2 4-11 16,-2 5 0-16,-1 0 4 15,0-5 3-15,-2-3-3 16,-1-6-4-16,0-6 0 0,-2-6-1 15,-2-7 1 1,0-9 0-16,0-8 2 0,0-7-1 16,0-4-1-16,-2-5 0 15,-14-2 4-15,-3 0-2 16,-4-18 13-16,-1-9-15 16,6-4 4-16,2-6 5 15,8-4-7-15,5-4 2 16,3-5 18-16,0 0-10 15,20 2-7-15,7 0-5 16,6-1 9-16,6 3-16 16,-4 2 7-16,1 4 0 0,-7 8-2 15,-7 4-79 1,-7 5-58-16,-8 3-110 0,-4 1-530 16</inkml:trace>
  <inkml:trace contextRef="#ctx0" brushRef="#br0" timeOffset="-117068.75">11486 11729 168 0,'0'0'207'0,"0"0"-135"0,0 0 9 15,0 0-35-15,0 0 4 16,0 0 17-16,2 1-37 15,-2-1 45-15,0 0 0 16,0 0 19-16,0 0 12 16,0-1-60-16,-2-11-30 15,-11-5-1-15,-5-1-8 16,-4 3-7-16,2 0 2 16,-1 7 11-16,2 4 7 15,3 4-20-15,-1 0 1 16,1 0 13-16,-1 20-2 15,2 6-12-15,5 5 3 0,2 5 8 16,4 0 0-16,4 0-11 16,0-4 0-1,0-8 0-15,14-8 10 0,3-9-10 16,6-7 1-16,1 0 0 16,1-17 31-16,-1-13-32 15,0-13 3-15,-3-4-2 16,-1-6 1-16,-7-7-2 15,-2-4 0-15,-4-4 9 16,0 2-10-16,-1 8 1 16,-1 15 0-16,1 16 12 15,-1 9-3-15,-2 9-4 0,-3 8 11 16,0 1-3-16,0 0-18 16,0 0 5-16,0 0 0 15,0 5-15-15,0 18 17 16,-6 4-2-16,2 10 0 15,-2 8 8-15,3 6-8 16,-1 7 0-16,4 4 0 16,0-2 0-16,0-3 0 15,0-9 0-15,0-12-4 16,11-8 10-16,1-10-10 16,-4-8 4-16,5-6 0 15,-1-4-7-15,1 0 11 16,5-9-4-16,2-14 0 15,-2-5-34-15,-5-6 17 0,3-4-12 16,-3-1 24-16,-2 5-12 16,2 8 17-16,-3 6 0 15,-1 10-7-15,-5 8 15 16,-2 2-16-16,2 0 8 16,-4 8-1-16,0 14-15 15,0 9 16-15,0 2 0 16,0 4 0-16,-6-3 6 15,2-3-6-15,4-7 0 16,0-10 5-16,0-5-7 16,0-7 2-16,0-2 0 15,0 0 36-15,2-2-10 16,11-16-1-16,5-2-25 0,-1-4 12 16,6 0-18-16,2 0 6 15,1 2 0-15,3 3-1 16,-2 7 5-16,-2 6-4 15,-8 5 0-15,-3 1-18 16,-3 0 8-16,-2 21 10 16,-5 4 0-16,-4 3-4 15,0-5 6-15,0-2-2 16,-13-6 0-16,-3-4 7 16,-1-3-7-16,-2-6 0 15,-2-2 1-15,0 0 11 16,1 0-10-16,5 0-2 15,1 0 0-15,5-2-53 16,5-8-78-16,4-6-173 0</inkml:trace>
  <inkml:trace contextRef="#ctx0" brushRef="#br0" timeOffset="-116657.87">12133 11285 469 0,'0'0'275'0,"0"0"-132"16,0 0 1-16,0 0-77 15,0 0-26-15,0 0-10 16,15-22-14-16,-6 46-17 0,0 14 17 16,2 9 3-16,-4 8 20 15,4 10-40-15,-4-2 0 16,-1 4 6-16,-3-9 8 15,-3-5-14-15,0-11 0 16,0-10 5-16,-7-13-16 16,-8-6 7-16,-1-12-16 15,-4-1 11-15,4-1-9 16,2-26 18-16,8-5 0 16,6-5 12-16,0-8-20 15,14 1 8-15,15 3 0 16,2 4 1-16,0 11 12 15,-2 6 12-15,-5 8 25 0,-6 8-46 16,-3 4 20-16,-1 0-24 16,-3 4-15-16,-1 18 11 15,-10 4-150-15,0-3-212 16</inkml:trace>
  <inkml:trace contextRef="#ctx0" brushRef="#br0" timeOffset="-116494.97">11736 11423 821 0,'0'0'169'0,"0"0"-155"16,0 0-14-16,0 0-66 16,0 0-129-16,0 0-287 15</inkml:trace>
  <inkml:trace contextRef="#ctx0" brushRef="#br0" timeOffset="-116060.27">12443 11269 626 0,'0'0'126'16,"0"0"-4"-16,0 0 0 0,0 0-102 15,0 0 3 1,0 0-17-16,6-12 3 0,-1 30 14 16,-3 8-17-16,0 6 3 15,-2 7 24-15,0-1-31 16,0 2 3-16,0-5 0 16,0-3 1-16,-4-11-4 15,-1-7-2-15,1-8 0 16,4-6 10-16,-2 0 1 15,2-15 4-15,0-17-11 16,0-5 9-16,0-5-13 16,0 3 0-16,0 6 5 0,8 3-10 15,6 10 11 1,-3 6-6-16,0 5 45 0,3 9-18 16,-1 0 20-16,3 0-42 15,-1 28-4-15,-3 8 9 16,-6 11 0-16,-2-1-10 15,-4 0 0-15,0-6-59 16,0-15-122-16,0-11-524 16</inkml:trace>
  <inkml:trace contextRef="#ctx0" brushRef="#br0" timeOffset="-114227.27">13325 11300 454 0,'0'0'208'0,"0"0"-51"16,0 0-52-16,0 0-34 0,0 0 18 16,0 0-44-16,38-71 8 15,-36 71-16-15,-2 0-16 16,0 0-5-16,0 0-16 15,0 17-16-15,-2 16 16 16,-13 16 12-16,-3 4 12 16,-3 8-24-16,6-1 3 15,-1-7 4-15,3-4-4 16,2-11-3-16,0-8 0 16,4-9 7-16,1-6-9 15,4-9 2-15,2-3 0 16,0-3 3-16,0 0 16 15,0-9-17-15,0-23-2 0,2-16-19 16,11-12 11-16,3 2 1 16,-1 2 7-16,-1 3-1 15,-1 12 4-15,1 2-3 16,-1 11 20-16,-3 4-18 16,2 8 28-16,-8 9-5 15,1 0-18-15,-5 6 18 16,0 1-25-16,0 0 0 15,0 0-10-15,0 0-3 16,0 8 12-16,4 15 0 16,0 12 1-16,6 4 3 15,3 6-3-15,1 1 0 0,1-2-12 16,-1-4 8 0,-1-8-28-16,-2-7-48 0,-4-10-64 15,-7-4-15-15,0-4-166 16,0-7-283-16</inkml:trace>
  <inkml:trace contextRef="#ctx0" brushRef="#br0" timeOffset="-114076.33">13185 11594 755 0,'0'0'287'0,"0"0"-176"15,0 0-31-15,0 0-37 16,0 0-37-16,0 0 2 0,259-60-8 15,-199 52-180 1,-6 2-187-16</inkml:trace>
  <inkml:trace contextRef="#ctx0" brushRef="#br0" timeOffset="-113387.41">13388 12615 120 0,'0'0'271'15,"0"0"-113"-15,0 0 7 16,0 0-43-16,0 0-19 16,0 0 21-16,0-67-71 15,0 64-1-15,0 1 38 16,0 2-46-16,0 0-13 0,0 0-7 16,0 0-18-16,0 0 3 15,0 0-9-15,0 9 0 16,0 23-6-16,0 11 6 15,-2 10 0-15,-5 2 0 16,3 1 5-16,-1-1-5 16,2-10 0-16,1-2-11 15,0-11-22-15,0-10-100 16,0-13-41-16,2-9-129 16,0 0-240-16</inkml:trace>
  <inkml:trace contextRef="#ctx0" brushRef="#br0" timeOffset="-112892.27">13379 12629 261 0,'0'0'318'0,"0"0"-239"16,0 0-12-16,0 0 33 15,0 0-17-15,0 0 42 16,-20-53-83-16,31 38-16 15,11 1 21-15,5 0-42 16,2 3 33-16,0 5-38 16,-2 6 0-16,-2 0 3 15,-4 13-3-15,-3 10 0 16,-5 8 3-16,-5 1 6 0,-8 4-9 16,0-2 0-16,-18-2 5 15,-18-2-1-15,-11-2-4 16,-4-2 1-16,2-4 9 15,13-10 2-15,14-4-12 16,15-8 0-16,7 0 9 16,15-6-2-16,20-13-7 15,2 0 0-15,1 4 2 16,-3 3-2-16,-3 5 0 16,-10 7-1-16,-4 0-2 15,-2 0-4-15,-10 7 7 16,-4 10 0-16,-2 8 13 15,-11 0-1-15,-22 3 28 0,-7-2 2 16,-1 1-39-16,2-3 4 16,3-2-7-16,11-6-9 15,9 2-21-15,14-1-171 16,2 6-103-16,6 5-359 16</inkml:trace>
  <inkml:trace contextRef="#ctx0" brushRef="#br0" timeOffset="-112118.89">13644 13636 61 0,'0'0'401'0,"0"0"-205"16,0 0-103-16,0 0-66 15,0 0 27-15,0 0-24 16,3-7 0-16,-3 7 10 15,0 0-38-15,0 4-1 16,0 14 11-16,0 4-10 16,0 3 11-16,0-2-12 15,0 0 2-15,0-1 4 16,0-9 5-16,0-6-12 0,0-3 0 16,0-4 8-16,0 0-8 15,0-6 12-15,0-16-3 16,4-7-18-16,-2 1-8 15,0 3 17-15,-2 3-3 16,0 5-5-16,0 5 5 16,-4 9 3-16,-8 3-1 15,-3 0-16-15,-3 10 12 16,-5 16 5-16,0 6 15 16,-2 7-15-16,5 12 29 15,5 2-13-15,3 5 1 16,7-5 15-16,5 1-17 15,0-11 14-15,0-9 18 0,9-10-35 16,14-12 23-16,8-12 25 16,4 0-2-16,10-19-5 15,0-11-53-15,-7-3 0 16,-2-1-4-16,-9 3 4 16,-8 4-86-16,-3 8-81 15,-9 6-249-15</inkml:trace>
  <inkml:trace contextRef="#ctx0" brushRef="#br0" timeOffset="-111385.34">13519 14717 620 0,'0'0'165'16,"0"0"-44"-16,0 0-39 15,0 0-10-15,0 0-60 16,0 0 30-16,14-31-34 16,-12 43 13-16,2 16-21 15,-4 12 13-15,0 1 4 16,0 5 18-16,0-4-22 15,0 0-1-15,0-4 4 16,0-5-5-16,0-14-11 16,0-3 0-16,0-12 5 0,0-4-2 15,0 0 1 1,9-10 1-16,3-19 6 0,3-8-6 16,-1-7-10-16,-3-6-13 15,-5-2 8-15,-4-7 7 16,-2 1 3-16,0 4 0 15,0 14-3-15,0 13 16 16,-2 15-13-16,-2 7 22 16,-1 1-15-16,1 4 22 15,-2 0-29-15,0 0 0 16,4 0-3-16,2 0 3 16,0 9-1-16,18 16 0 15,16 13 1-15,3 8 10 16,2 7-10-16,-6 3 4 15,-9 2-3-15,-12-12 2 0,-12 2-3 16,0-8 20-16,-33-5-14 16,-10 0 13-16,-6-7-19 15,-2-10 3-15,-1-10-7 16,6-8-12-16,10-8-135 16,14-27-183-16</inkml:trace>
  <inkml:trace contextRef="#ctx0" brushRef="#br0" timeOffset="-110783.25">13758 11226 349 0,'0'0'406'0,"0"0"-205"16,0 0-121-16,0 0 45 15,0 0-70-15,0 0-9 16,76-9-36-16,-28 1-2 16,10 6-16-16,7-2-84 15,-1 1-237-15,2-3-467 16</inkml:trace>
  <inkml:trace contextRef="#ctx0" brushRef="#br0" timeOffset="-110303.21">14007 12432 452 0,'0'0'345'0,"0"0"-236"16,0 0-44-16,0 0 24 15,0 0-48-15,0 0 24 16,-15 7-15-16,15-7-24 0,13 0 19 15,20 0-36-15,17 0 20 16,8-5-29-16,4-3-116 16,3 3-210-16</inkml:trace>
  <inkml:trace contextRef="#ctx0" brushRef="#br0" timeOffset="-109836.2">14162 13828 365 0,'0'0'298'15,"0"0"-156"-15,0 0-19 16,0 0-10-16,0 0-73 16,0 0-4-16,6 0-19 15,23 0-14-15,15 0-3 16,12 0-17-16,9-3-288 15,1 3-362-15</inkml:trace>
  <inkml:trace contextRef="#ctx0" brushRef="#br0" timeOffset="-109469.25">14239 14899 815 0,'0'0'280'0,"0"0"-145"16,0 0-96-16,0 0-20 15,0 0 30-15,0 0-49 16,181 0-71-16,-119-20-385 15</inkml:trace>
  <inkml:trace contextRef="#ctx0" brushRef="#br0" timeOffset="-89965.57">6578 10430 17 0,'4'27'0'15</inkml:trace>
  <inkml:trace contextRef="#ctx0" brushRef="#br0" timeOffset="-71089.25">5187 15332 34 0,'0'-4'25'16,"4"1"3"-16,0-2-21 15,-1-3-4-15,1 1 6 16,1 4-4-16,0-1 2 0,-1-3-5 16,-2 4 2-16,2 1-3 15,-4 0-1-15,3 2 0 16,-1-5 1-16,0 5-1 15,0 0 0-15,0-3 0 16,-2 3-11-16,5-4 7 16,-2 2-7-16,1-1 11 15,-2 3-7-15,2 0 4 16,1 0-6-16,1-1 1 16,2-2-4-16,-2 3 5 15,1-1-17-15,-3 1-6 16,0 0 30-16,-2-4 0 15,-2 4 0-15</inkml:trace>
  <inkml:trace contextRef="#ctx0" brushRef="#br0" timeOffset="-62875.24">14679 11018 6 0,'0'0'61'0,"0"0"15"15,0 0 17-15,0 0 3 16,0 0-15-16,0 0 3 16,0 0-33-16,0 0 2 15,0 0-30-15,0 0 5 16,0 0 1-16,0 0-22 15,0 0 11-15,0 0-7 16,0 0 0-16,0 0 33 0,0 0-39 16,0 0 12-16,0 0 28 15,0 0-31-15,-3-5 9 16,3-5-22-16,0 1-1 16,0 0 45-16,0 3-42 15,0 2 23-15,0 1 29 16,0 3-40-16,0 0 15 15,0 0-26-15,0 0 1 16,0 0-10-16,0 0-2 16,0 11 7-16,0 12 2 15,0 6 5-15,3 5 4 16,1 2 3-16,1 1-9 16,-3-2 29-16,-2 2-23 15,0-5 0-15,0-1 22 16,0-4-32-16,0-6 13 0,0-7-7 15,0-6 3-15,0-5-4 16,0-3-6-16,0 0 0 16,0 0 17-16,0 0-9 15,0 0-3-15,2-3-2 16,4-19-3-16,4-10-101 16,1-1-121-16,2-4-194 15</inkml:trace>
  <inkml:trace contextRef="#ctx0" brushRef="#br0" timeOffset="-62346.64">14908 11013 188 0,'0'0'220'0,"0"0"-129"16,0 0-44-16,0 0-15 15,0 0 27-15,0 0-1 16,0 0-13-16,0 0 23 16,0 0-35-16,0 0 3 15,0 0 14-15,0 0-38 16,0 0 16-16,0 0-28 16,0 0 4-16,-2 5 2 15,-9 12-4-15,-1 5-2 0,-1 6 26 16,-3 4-26-1,3 4 16-15,5-2 5 0,2-2-12 16,6-4 20-16,0-6-26 16,0-4-2-16,23-4 43 15,6-4-17-15,6-10 15 16,4 0-11-16,-1-1-22 16,-1-22 19-16,-3-7-28 15,-10-6 0-15,-1-3 12 16,-10-7-2-16,-7-1-10 15,-6 1 0-15,0 7 3 16,0 11-2-16,-10 12-1 0,-5 11 0 16,-8 5-13-1,-4 0 15-15,-2 12-2 0,0 10 0 16,6 2-46-16,11-2-25 16,7-5-52-16,5-2-49 15,0-6-12-15,24-4-131 16,7-5 76-16,8 0 109 15</inkml:trace>
  <inkml:trace contextRef="#ctx0" brushRef="#br0" timeOffset="-62054.74">15194 11043 75 0,'0'0'116'0,"0"0"83"15,0 0-61-15,0 0-39 16,0 0-26-16,0 0 1 16,100-67-36-16,-100 67-2 15,0 0-20-15,0 0-16 16,0 5 0-16,0 15 0 0,2 2 4 15,2-4 8-15,3-2-12 16,5-4 0-16,1-8 23 16,5-4-21-16,1 0 88 15,-1-12-34-15,-2-8-46 16,-7 2 14-16,-7-1-13 16,-2 5-11-16,0 7 6 15,-4 0-6-15,-16 6-6 16,-5 1 6-16,-2 0-48 15,5 0-21-15,6 10-25 16,16-2-120-16,0-7-91 16,5-1 140-16</inkml:trace>
  <inkml:trace contextRef="#ctx0" brushRef="#br0" timeOffset="-61744.32">15583 10899 110 0,'0'0'281'16,"0"0"-84"-16,0 0-49 15,0 0-41-15,0 0-20 16,0 0 25-16,58-67-50 16,-58 67 16-16,0 0-21 15,0 0-52-15,0 0 1 16,0 0-6-16,0 0-9 16,0 14 9-16,-8 14 8 15,-8 7-7-15,-4 6 32 0,-5 12-32 16,-4 5 12-1,-2 8-5-15,-9 7 4 0,-3 4-7 16,-5 14-5-16,-6 1 0 16,3-2 3-16,2-7 1 15,13-20-4-15,14-19 0 16,13-16-41-16,9-17-30 16,7-11-85-16,35-16-25 15,5-30-186-15</inkml:trace>
  <inkml:trace contextRef="#ctx0" brushRef="#br0" timeOffset="-61450.41">15670 11246 320 0,'0'0'252'0,"0"0"-137"16,0 0-30-16,0 0-16 15,0 0-69-15,0 0 2 16,0 9-1-16,0 9 10 15,0 1 26-15,0-1-4 16,0-7 4-16,2 0 27 16,17-4-42-16,1-4 28 15,-3-3-9-15,4 0-18 16,-4-10 25-16,-3-11-48 16,-6-3 0-16,-5 2 18 0,-3 0-18 15,0 5-3-15,-23 14-12 16,-17 3-89-16,-16 10-2 15,-8 26-141-15,-11 10-365 16</inkml:trace>
  <inkml:trace contextRef="#ctx0" brushRef="#br0" timeOffset="-60275.43">14767 12320 20 0,'0'0'16'15,"0"0"-14"-15,0 0-1 16,0 0-1-16,0 0 4 16,0 0 27-16,32-78 89 15,-25 74 20-15,-1 1 12 16,-4 0 0-16,1 3-57 16,-3 0-1-16,0 0-59 15,0 0-28-15,0 0-7 0,0 3 20 16,0 14-13-16,0 1 25 15,-9 5-13-15,3-6 22 16,-4-2-24-16,6-3-2 16,-3-5 30-16,3-3-37 15,-1-1 28-15,3-3 1 16,2 0-8-16,0 0 29 16,-3 0-14-16,3 0-11 15,-2 0 23-15,2-5-55 16,0-9 12-16,0-2-13 15,0-2 3-15,20-4-13 16,3 0 10-16,4 6 0 16,0 4-4-16,-1 4-5 0,-4 6 5 15,-1 2 1 1,-4 0 3-16,-1 6-3 0,-3 16 3 16,-4 7 0-16,-9 6 2 15,0-1 4-15,0-2-6 16,-18 0 0-16,-11-2 1 15,-4 1-2-15,-3-4 1 16,1-3 0-16,2-5 8 16,6-8-3-16,11-7-5 15,5-1 0-15,9-3 5 16,2 0 11-16,0-5 15 16,10-12-27-16,17-5 9 15,4 1 0-15,3 6-9 0,-3 2 6 16,0 9 3-16,-2 4-15 15,-2 0 2-15,-4 0 0 16,-6 14-3 0,-3 4 3-16,-8 5-40 0,-1-6-30 15,-5-2-124-15,0-8-145 16,4-7-368-16</inkml:trace>
  <inkml:trace contextRef="#ctx0" brushRef="#br0" timeOffset="-59885.39">15285 12279 371 0,'0'0'389'15,"0"0"-264"-15,0 0 8 0,0 0-45 16,0 0-52-16,0 0-14 16,0-23-22-16,0 23-2 15,0 0-9-15,0 8 22 16,-11 12 23-16,-5 4 1 15,-2 8-27-15,5 4 25 16,-1 2-33-16,6 5 0 16,6-3 20-16,2-7-13 15,0-4-7-15,0-12 0 16,17-6 7-16,7-11-7 16,6 0 8-16,5-14 14 15,-2-16 2-15,-4-9-18 16,-6-1-5-16,-9 0-1 0,-6 1 2 15,-8 2-7-15,0 9 5 16,0 6 0-16,-2 8-7 16,-9 6 3-16,-5 5-1 15,0 3-12-15,-3 0-81 16,1 0-57-16,5 13-141 16,5-1-285-16</inkml:trace>
  <inkml:trace contextRef="#ctx0" brushRef="#br0" timeOffset="-59568.59">15630 12198 537 0,'0'0'185'16,"0"0"-119"-16,0 0-66 15,0 0 0-15,0 0 1 16,0 0 10-16,3 68-12 15,-3-55 1-15,0-8 0 16,0-3 9-16,0-2-4 16,2 0-5-16,4 0 109 15,6-7-12-15,-1-14-62 16,0-2-31-16,-4 4 3 16,-3 3 11-16,-4 5-18 15,0 8-3-15,-4 3 1 0,-21 0-3 16,-6 14 5-16,0 10 0 15,6 2-83-15,9-3-39 16,8-3-200-16</inkml:trace>
  <inkml:trace contextRef="#ctx0" brushRef="#br0" timeOffset="-59292.46">15905 12105 195 0,'0'0'505'0,"0"0"-352"16,0 0-45-16,0 0-38 0,0 0-9 16,0 0-61-1,20-32-5-15,-20 48-9 0,0 10 14 16,-5 9 11-16,-13 4 14 16,-6 10-7-16,-10 6 38 15,-3 6-46-15,-8 6 8 16,-4 2-18-16,-7 5 10 15,5 3-12-15,4-3 2 16,9-5-2-16,9-7-32 16,9-15-110-16,13-15-90 15,7-16-246-15</inkml:trace>
  <inkml:trace contextRef="#ctx0" brushRef="#br0" timeOffset="-58976.82">15965 12511 628 0,'0'0'171'15,"0"0"-72"-15,0 0-48 16,0 0-51-16,0 0 0 16,0 0-1-16,2 39 2 15,-2-23-1-15,0-3 20 16,9-8-16-16,0-2 43 15,0-3 18-15,4 0 12 0,-1 0 35 16,0-14-69 0,-1-2-9-16,-1 2-4 0,-8 4-26 15,-2 2-4 1,-2 1 0-16,-29 7-1 0,-14 0-19 16,-13 17 8-16,-11 19-52 15,-12 8-73-15,-3 6-115 16,6 0-332-16</inkml:trace>
  <inkml:trace contextRef="#ctx0" brushRef="#br0" timeOffset="-58047.29">14796 13601 236 0,'0'0'229'0,"0"0"-58"15,0 0-36 1,0 0-58-16,0 0 9 0,0 0-29 15,0-5-29-15,0 5 30 16,0 0-40-16,0 0 15 16,0 0 38-16,0-3-43 15,0-1 15-15,0 0-18 16,0-3-21-16,0-2 36 16,6-6-38-16,11-2 4 15,7 3-12-15,5 4 6 16,-4 5-1-16,0 5-2 15,-6 0 4-15,-3 0-12 0,-3 19 11 16,-6 5 0 0,-7 3-8-16,0 0 2 15,-7 1 6-15,-22 1 0 0,-4-2 4 16,-5 2-6-16,3-7 2 16,8-8 0-16,11-6-6 15,9-8-10-15,7 0-10 16,7 0 4-16,22-12-46 15,6-3 23-15,2 8 35 16,1 5-7-16,1 2-34 16,-1 0-34-16,-4 12 41 15,-6 8 38-15,-7 4 1 16,-13-1 5-16,-8 4 15 16,0-3 23-16,-25-2 34 15,-14-2-1-15,-5-4-2 0,1-4-25 16,-1-4-44-16,6-3 21 15,9-5-21-15,6 0 1 16,11-5-2 0,6-15-14-16,6 1-134 0,0-5-140 15</inkml:trace>
  <inkml:trace contextRef="#ctx0" brushRef="#br0" timeOffset="-57658.26">15296 13604 559 0,'0'0'179'0,"0"0"-45"16,0 0-13-16,0 0-33 16,0 0-57-16,0 0-17 15,15-24-4-15,-15 24-1 16,-11 12-9-16,-9 13 15 15,-4 9-14-15,2 6 29 16,3 2-26-16,13-1-4 16,6-3 14-16,0-8-4 15,9-6-9-15,15-7-1 16,5-14 8-16,0-3 16 16,3-3-22-16,-1-22 0 15,-2-8 26-15,-5-13-28 16,-3-1 0-16,-10-1 0 0,-7 5 6 15,-4 11-6-15,0 12 0 16,-6 14-6-16,-24 6 2 16,-3 4-69-16,-2 21-17 15,6 1-112-15,13-5-389 16</inkml:trace>
  <inkml:trace contextRef="#ctx0" brushRef="#br0" timeOffset="-57340.37">15693 13559 49 0,'0'0'549'0,"0"0"-443"16,0 0-71-16,0 0-17 15,0 0 0-15,0 0 6 16,20 37-22-16,-15-36 6 15,-1-1 28-15,0 0 74 16,0 0 19-16,1-1-62 16,-3-12-26-16,-2-1-16 15,0 2-11-15,0 4-5 16,-13 0-9-16,-14 8 0 16,-2 0-17-16,0 0 17 15,2 2-79-15,10 12-5 0,9 2-104 16,8-4-41-1,0-1-353-15</inkml:trace>
  <inkml:trace contextRef="#ctx0" brushRef="#br0" timeOffset="-57057.54">16100 13409 629 0,'0'0'230'16,"0"0"-94"-16,0 0-20 15,0 0-59-15,0 0 18 16,0 0-50-16,43-56-21 0,-43 56-4 16,0 18 17-1,0 10-15-15,-14 8 31 0,-13 10-25 16,-6 7 38-16,-7 13-40 16,-4 9-2-16,-7 12 5 15,-10 9-4-15,-5 4-5 16,-6 3 0-16,1-5 1 15,8-10-10-15,12-14-42 16,22-18-100-16,18-24-18 16,11-21-220-16</inkml:trace>
  <inkml:trace contextRef="#ctx0" brushRef="#br0" timeOffset="-56755.72">16158 13858 469 0,'0'0'251'0,"0"0"-141"15,0 0-108-15,0 0 9 16,0 0 8-16,0 0-18 16,-42 106 25-16,38-83-24 15,4-8 14-15,0-11 48 16,2-4-15-16,15 0 44 15,6-7-44-15,0-13-18 0,-3-4 34 16,-3-1-51 0,-8 4-2-16,-6 2-1 0,-3 7-6 15,-7 6-10 1,-27 6-2-16,-12 0-113 0,-10 16 12 16,-8 10-201-16</inkml:trace>
  <inkml:trace contextRef="#ctx0" brushRef="#br0" timeOffset="-55714.24">15238 14600 242 0,'0'0'271'15,"0"0"-127"-15,0 0-12 16,0 0-49-16,0 0-7 0,0 0-43 15,0-16-23-15,0 16 26 16,0 0 0-16,0 0 23 16,0 0-1-16,0 0-42 15,-4 0 2-15,-3 0-18 16,-9 16 2-16,-9 12 19 16,-8 12-20-16,-7 6 2 15,-5 10 36-15,-3-1-37 16,-6-1 27-16,5-4-14 15,7-12-7-15,15-14 23 16,14-12-31-16,13-12 0 16,0 0 32-16,17 0-29 0,24-10 36 15,7-8-32 1,4 2-3-16,-6 2-2 0,-1 6-2 16,-3 4-41-16,-1 4-14 15,-8 0-72-15,-8 0-41 16,-6 0 15-16,-5 3-59 15,-9-2 28-15,-5 1 40 16,0 0 51-16,0-2 76 16,-5 0 17-16,-4 0 18 15,0-11 12-15,3-10 4 16,1-11 50-16,5-2-8 16,0-11 5-16,0-1 27 15,0 2-29-15,0 4 21 0,0 5 35 16,7 9-56-1,1 6-13-15,4 8 4 0,-5 12-12 16,-1 0-11-16,-1 0-44 16,-1 7 6-16,-4 27-9 15,0 18 3-15,0 10 21 16,-2 6-23-16,-21 6 1 16,4-1 5-16,-4-3-7 15,3-6 0-15,5-10-118 16,6-5-93-16,4-26-156 15,5-10-309-15</inkml:trace>
  <inkml:trace contextRef="#ctx0" brushRef="#br0" timeOffset="-55334.47">15514 14853 527 0,'0'0'152'0,"0"0"-67"15,0 0 27-15,0 0 27 16,0 0-100-16,0 0-33 16,-15-37 1-16,-3 58 0 15,-2 7 0-15,2 4-6 16,2 7 7-16,8 0 28 16,5 1-31-16,3 0 7 15,0-6 9-15,9-4-12 16,9-12 0-16,4-8-9 0,0-10 4 15,1 0 42-15,0-6-34 16,-4-26 6-16,-3 1 9 16,-5-10-26-16,-5-3 8 15,-6-4-9-15,0-6 0 16,0 0 1-16,-10 5-1 16,-3 15-4-16,-3 19-1 15,3 15-22-15,-1 0-8 16,5 22-58-16,3 10-73 15,6 0-95-15,0-6-294 16</inkml:trace>
  <inkml:trace contextRef="#ctx0" brushRef="#br0" timeOffset="-55029.41">15818 14672 307 0,'0'0'139'0,"0"0"-114"16,0 0-8-16,0 0 47 15,0 0-36-15,0 0 6 16,0 153-15-16,0-148-3 16,0-1 24-16,0-4-33 15,0 0 23-15,0 0 67 0,6-18-29 16,0-8-44-16,-2-2-24 15,-4-2-9-15,0 10-10 16,0 2-8-16,-6 15-12 16,-7 3 0-16,-3 0-94 15,1 9-4-15,9 11-74 16</inkml:trace>
  <inkml:trace contextRef="#ctx0" brushRef="#br0" timeOffset="-54746.57">16154 14575 104 0,'0'0'622'0,"0"0"-507"16,0 0 29-16,0 0-60 16,0 0-48-16,0 0-26 15,0-41-10-15,0 61 0 16,-13 13-6-16,-12 13 12 15,-8 12 3-15,-8 13-7 16,-7 10-1-16,-8 9 9 16,-9 8-7-16,-6 7-3 15,-3 3 0-15,5-4 8 16,9-11-18-16,11-14-50 16,15-16-80-16,17-21-64 15,14-20-286-15</inkml:trace>
  <inkml:trace contextRef="#ctx0" brushRef="#br0" timeOffset="-54436.75">16139 15101 198 0,'0'0'510'0,"0"0"-381"16,0 0-69-16,0 0-56 15,0 0-2-15,0 0-2 16,-12 67 27-16,12-41-23 16,0-11 2-16,0-3 37 0,14-7 2 15,5-5 26 1,4 0-33-16,-3-13-12 0,-4-9 19 16,-3 1-33-16,-6-4 7 15,-3 4-19-15,-4-2 2 16,0 5-7-16,-8 1 0 15,-19 12-64-15,-4 5-11 16,-7 0-83-16,-3 8-194 16</inkml:trace>
  <inkml:trace contextRef="#ctx0" brushRef="#br0" timeOffset="-54303.82">16457 15132 499 0,'0'0'0'16</inkml:trace>
  <inkml:trace contextRef="#ctx0" brushRef="#br0" timeOffset="-52235.3">16150 10555 465 0,'0'0'170'16,"0"0"-111"-16,0 0 49 16,0 0-2-16,0 0-54 15,0 0-30-15,22-48-12 16,3 38 9-16,1 2-1 15,1 4-9-15,0 0-4 16,-5 4 31-16,-1 0-34 0,-11 0 13 16,-1 0-15-16,-5 0 0 15,-4 7 0-15,0 8 0 16,0 9 1-16,0 4 24 16,0 9-20-16,-4 0-2 15,2 6 5-15,2-3 4 16,0 0-12-16,0-4 0 15,12-5 4-15,3 1 11 16,-1-5-11-16,3-3-4 16,-1-1 3-16,3-4 8 15,4-1-11-15,-1-1 0 16,-2-7 0-16,-2-2 7 16,0-6-7-16,-5-2 0 15,-2 0 14-15,-3 0-7 16,-4 0 4-16,-4 0-11 0,0-2 14 15,0-1 23-15,0 2-36 16,0 1 2-16,0 0 5 16,0 0 1-16,0 0-11 15,0 0 2-15,0 0 0 16,0 0 3-16,0 0-3 16,0 0 0-16,0 0-7 15,0 0 7-15,0 0 0 16,0 0-1-16,0 8 5 15,0 4-3-15,-4 4-1 16,1 2 0-16,-2 2 17 16,3 3-11-16,-2 4-1 0,1 1 6 15,-1 7-8 1,-2-1 14-16,1 5-14 0,-2 8-2 16,0-1 24-16,5 8-20 15,0 2 2-15,0 2-4 16,2 0 5-16,0-2-3 15,0 2-5-15,0-1 0 16,0 2 18-16,0 2-12 16,0 6-1-16,0-1 5 15,0-1-4-15,0 2 4 16,4-6-10-16,9 0 0 16,1-3 10-16,-3-2-3 15,1-2-7-15,-4 0 0 0,-1 3 6 16,-5-5-11-1,-2 1 5-15,0 2 0 0,0-1 7 16,0 0 0-16,0 0-7 16,0 3 0-16,0-1 1 15,0 4-3-15,0 3 2 16,0 0 0-16,0 4 4 16,0-8 3-16,0-4-7 15,6-7 0-15,-2-4 8 16,0-5-12-16,-2 2 4 15,-2-3 0-15,0 4 1 16,0 2 0-16,0 2-1 0,0 2 0 16,0 3 9-16,-4-3-14 15,-2 0 5-15,4-2 0 16,2 2 2-16,0-6 3 16,0 2-5-16,0 1 0 15,0 3 3-15,8-2-6 16,-2 0 3-16,1 0 0 15,-3-2 0-15,0 0 0 16,4 2 0-16,-4 0 0 16,-2 1 7-16,5-1-11 15,-5 3 4-15,4 0 0 16,2-1 2-16,-2 3-2 16,3-7 0-16,2 2-3 15,3-4 10-15,-6 0-7 16,4-6 0-16,-3 0 0 0,-1-4-1 15,-1 2 1-15,0-6 0 16,-5 2 0-16,3-4 10 16,-1 2-13-16,0 3 3 15,1-5 0-15,-1 6-3 16,-2-4 3-16,0 2 0 16,1-4 4-16,-1-2-4 15,-2 1 0-15,0-2 0 16,0 0 1-16,0-2-6 15,0 1 5-15,0-2 0 16,0-2 1-16,0 0 5 16,0-1-6-16,-2-4 0 0,-7 0 1 15,-6 0-1 1,-8-2 0-16,-10 1 1 0,-9-12-1 16,-14 0 0-16,-6 0-34 15,-3-4-66-15,5-13-371 16</inkml:trace>
  <inkml:trace contextRef="#ctx0" brushRef="#br0" timeOffset="-38821.78">17766 3084 376 0,'-5'-15'210'0,"3"8"-117"15,0 0-27-15,0 2-16 16,2-3 8-16,0 1 6 16,0 4 36-16,0-4-45 15,0 3 5-15,0 3 4 16,0-1-7-16,-2 2 0 15,2 0-33-15,0 0-18 16,-2 0-4-16,2 0 2 16,-5 16-8-16,0 19 2 15,-6 20 2-15,3 12-3 16,-2 8 3-16,3 6 0 16,1-1 10-16,4-7-5 15,0-7-5-15,2-15 0 0,0-18-4 16,0-10 1-16,0-16-95 15,0-7-89-15,10-13-38 16,9-25-62-16</inkml:trace>
  <inkml:trace contextRef="#ctx0" brushRef="#br0" timeOffset="-38131.38">17788 3258 311 0,'0'0'341'16,"0"0"-245"-16,0 0-50 15,0 0-6-15,0 0 14 16,0 0-11-16,-22 20-7 0,24-7 11 16,18-8-23-1,9-3 25-15,7-2 12 0,1 0-32 16,0-7 10-16,-4-11-34 16,-2-5-2-16,-7-3 8 15,-1-6-11-15,-3-1-3 16,-7-1-4-16,-1 3 7 15,-4 1 15-15,-3 5-13 16,-5 9 1-16,0 9 15 16,0 3 1-16,0 4 19 15,0 0-25-15,0 0-13 16,0 2 0-16,-5 19-17 16,-13 11 17-16,1 14 9 0,-4 9-2 15,9 9-3 1,-2 9 5-16,5 3-6 0,5-2 9 15,4-6-10-15,0-6-1 16,0-9 10-16,8-10-5 16,11-11-6-16,0-7 0 15,1-9 2-15,9-11 0 16,0-5-2-16,7 0 0 16,2-16 7-16,2-18-7 15,-2-8-7-15,-7-8 5 16,-6 2-13-16,-10 4 11 15,-5 7-2-15,-6 12 6 16,-4 9 7-16,0 6-7 16,0 3 0-16,0 7-3 0,0 0-2 15,-2 0 1-15,-14 0-15 16,-2 19 19-16,-2 5-4 16,2 3 11-16,3 7 6 15,5 3 5-15,8-1-15 16,2 2 19-16,0-2-8 15,14-5 1-15,6-5-1 16,2-8-8-16,0-7-6 16,3-8 0-16,2-3 15 15,6-16-15-15,3-22 0 16,-3-12-35-16,-4-7-65 16,-9-6-157-16,-9-7-167 15</inkml:trace>
  <inkml:trace contextRef="#ctx0" brushRef="#br0" timeOffset="-37859.48">18477 3080 548 0,'0'0'282'15,"0"0"-214"-15,0 0-39 16,0 0 36-16,0 0-34 16,0 0-12-16,-20 33 22 15,20-21-28-15,0-5 17 16,0-7 13-16,13 0 43 15,1 0 14-15,1-10-61 16,-1-11-22-16,-6-2 10 16,-3 0-27-16,-5 6 18 0,0 4-18 15,0 6 4-15,-2 7-16 16,-14 0 9-16,-4 12-64 16,2 24 5-16,3 11-84 15,6 11-76-15,9 3-240 16</inkml:trace>
  <inkml:trace contextRef="#ctx0" brushRef="#br0" timeOffset="-37172.12">18727 3476 371 0,'0'0'322'15,"0"0"-198"-15,0 0-21 16,0 0-11-16,0 0-23 15,0 0-30-15,20-29-7 0,-20 24 28 16,0 2-38-16,0-6 14 16,-9 2-27-16,-7 1-2 15,-4 2-4-15,-5 4-3 16,1 0 0-16,0 1-4 16,-3 22 4-16,7 5 0 15,2 6 0-15,7 1-1 16,8 2-4-16,3-9 5 15,0-2 0-15,5-8 1 16,13-6 0-16,1-8-1 16,0-4 11-16,1 0-7 0,-1-21 13 15,-2-12-17-15,-5-9 0 16,2-4 1-16,-1-3-1 16,-1 6 0-1,-1 7 3-15,-2 11 7 0,-7 11-10 16,0 11 4-16,0 3 5 15,-2 0-3-15,3 0-6 16,1 20-6-16,-1 20-4 16,1 12 10-16,-2 6-3 15,2 8 3-15,3 1 0 16,-2 10 2-16,2 1 1 16,-3-1-3-16,-4-4 0 15,2-10 5-15,-2-7-5 0,0-9 0 16,0-8 5-16,0-10-11 15,0-5 6-15,0-8 0 16,-13-7 2-16,-7-2 2 16,2-7 7-16,-2 0 42 15,0-4-20-15,1-24 14 16,4-10-22-16,4-10-4 16,8-11 5-16,3-7-22 15,0-4 6-15,25-4-10 16,16 0 7-16,3 3-11 15,-2 3 4-15,1 6-17 16,-8 4-12-16,-1 6-41 16,-9 4-79-16,-5 2-216 15,-5 0-535-15</inkml:trace>
  <inkml:trace contextRef="#ctx0" brushRef="#br0" timeOffset="-36531.78">19010 3256 575 0,'0'0'149'0,"0"0"-47"15,0 0-7-15,0 0-24 16,0 0-17-16,0 0 10 16,40-120-24-16,-35 92-3 0,-5-2 27 15,0 0-41 1,0 3 3-16,0 2-13 0,0 6-11 15,0 7 17-15,0 6-16 16,0 6-3-16,0 0 0 16,-5 0 0-16,-9 4-2 15,-1 18-5-15,-3 11 7 16,2 9-1-16,5 11 1 16,7 8 0-16,4 11-4 15,0 5 17-15,0 0-18 16,6-2 5-16,8-13 0 15,-1-10 6-15,-2-14-6 16,1-12 0-16,-4-12-3 16,-3-10 14-16,-1-4-11 0,-2 0 0 15,6 0 4-15,0-5 13 16,5-20-17-16,3-4 0 16,3-8-6-16,-2-1-18 15,1 3 23-15,-3 9-2 16,1 12 3-16,-3 5-2 15,-1 5 6-15,-3 4-4 16,-3 0 6-16,5 22 0 16,-2 12-11-16,0 7 5 15,0 0 0-15,-2-1 10 16,0-5-10-16,1-9 0 16,-3-13 24-16,-3-5-23 15,0-8 27-15,0 0 4 0,3 0-21 16,6 0 29-1,7-6-33-15,8-13-3 0,-1-8 8 16,0-3-12-16,-3-2-18 16,-5-4-37-16,-3 0-112 15,-5 1-143-15,0 0-511 16</inkml:trace>
  <inkml:trace contextRef="#ctx0" brushRef="#br0" timeOffset="-34741.8">20008 3280 327 0,'0'0'289'16,"0"0"-110"-16,0 0-36 15,0 0-56-15,0 0-45 16,0 0-17-16,29-22-25 16,-24 34-4-16,1 9-4 0,-1 4 8 15,2 1 9-15,-3 1-9 16,3-5 3-16,-3-4 8 16,0-4-6-16,2-7-1 15,-6-2-3-15,4-5 2 16,-2 0 18-16,2-3 2 15,3-20 52-15,-1-14-45 16,4-4-28-16,-4 1 4 16,-3 1-6-16,-3 11 4 15,0 9-7-15,0 5 6 16,0 8 8-16,0 5 16 16,0 1-25-16,-11 0-2 15,-7 24 0-15,-5 10-5 0,1 11 3 16,2 9 2-16,4 1 0 15,7 0 5-15,5-4-2 16,4-2-3-16,0-11 0 16,4-3 4-16,17-16-5 15,3-5 1-15,5-12 0 16,-1-2-5-16,1-9-5 16,4-20 4-16,-5-11 3 15,-1-7-20-15,-3-2 16 16,1-4-11-16,-5 2 18 15,-2 8-13-15,-2 14 19 16,-6 8-6-16,-5 15 8 16,-1 4-7-16,-4 2 0 15,0 2-1-15,0 25-39 0,0 11 39 16,0 10 3-16,0 2 4 16,0 4 2-16,0-7-3 15,0-10-4-15,2-7-2 16,6-10 4-16,0-8 2 15,3-7-4-15,3-5 6 16,3 0 22-16,4-5-21 16,3-16 8-16,3-6-17 15,-2-4 5-15,-3-1-9 16,-4-7 4-16,-10 3-4 16,-3 0 1-16,-5 2 2 0,0 4 1 15,0 5-1 1,-5 5 2-16,-12 12 8 0,-5 8 1 15,-5 0-8 1,-4 10-4-16,-1 12 3 0,3 9-4 16,5 3 3-16,3 4 0 15,8 2-3-15,7-1 3 16,4-2 0-16,2-5 1 16,0-4-1-16,4-7-1 15,11-9-13-15,3-5 14 16,5-7 6-16,4 0 2 15,2-2-3-15,2-22 15 0,-2-6-20 16,2-5-7 0,-5-4 7-16,-1 3-8 0,-3 4 3 15,-1 8 5-15,-4 6 0 16,-5 8 4-16,-4 6 3 16,-1 4-1-16,-5 0-6 15,0 4-12-15,0 21-9 16,0 10-6-16,-2 3 27 15,0 3 18-15,0-6-18 16,0-3 0-16,0-6 3 16,0-10 2-16,0-5-2 15,0-7-2-15,3-4 2 16,4 0 33-16,4-3-8 16,2-16-17-16,3-8-3 15,0-2-2-15,-5-3-12 0,0 3-5 16,-2-2 11-1,0 4-7-15,-3 7 7 0,3 4 0 16,-2 6 3-16,0 6 2 16,-3 2-1-16,-2 2 0 15,-2 0-4-15,0 2-1 16,0 17-33-16,0 7 34 16,0 3 16-16,0-1-14 15,0-7 5-15,0 0-7 16,0-7 0-16,5-3 7 15,-1-2-7-15,0-6 0 16,-1-2 9-16,2-1-4 16,1 0 3-16,3-6-2 15,3-18-6-15,-2-8-9 0,3-4-7 16,3-4 16-16,-1 0-4 16,2 4 11-16,-7 9-8 15,2 10 1-15,-5 8 0 16,-5 9 2-16,2 0-2 15,2 25-22-15,6 15 14 16,-1 10 8-16,0-1 12 16,-2-5-12-16,0-13 5 15,-5-13-5-15,-1-12 0 16,1-6 3-16,3 0 4 16,2-21-7-16,2-20-89 15,0-13-181-15,0-6-306 16</inkml:trace>
  <inkml:trace contextRef="#ctx0" brushRef="#br0" timeOffset="-34446.97">21161 3028 414 0,'0'0'322'15,"0"0"-156"-15,0 0-42 16,0 0-36-16,0 0-70 16,0 0-17-16,4-19-1 15,-4 19-4-15,0 11 4 16,0 8 13-16,-2 11 20 15,-2 14 9-15,1 14-29 16,3 21 3-16,0 21 27 16,0 13-30-16,0 5 17 0,11 2-19 15,3-1 4-15,-1-5 7 16,-1-6-20-16,-6-13 4 16,-3-17-1-16,-3-20 0 15,0-20-5-15,-5-18 0 16,-9-16-36-16,-3-4-16 15,-3-7-88-15,5-28-172 16,3-13-101-16</inkml:trace>
  <inkml:trace contextRef="#ctx0" brushRef="#br0" timeOffset="-33277.49">21101 3471 823 0,'0'0'218'0,"0"0"-122"16,0 0-8-16,0 0-43 16,0 0-24-16,0 0 5 15,0 0-24-15,116-134 2 16,-98 134-2-16,-1 0 3 16,-3 8-5-16,-3 7-2 15,-7 2-2-15,1 1-6 16,-5 0 9-16,0 1-4 15,0 2 2-15,-5 1 0 16,-15-2 4-16,-4-4-1 0,-3 0 10 16,2-9-3-1,5 0-1-15,7-2-3 0,7-5-3 16,6 0 21-16,0 0-12 16,0 0 24-16,0 0 10 15,0 0-25-15,0 0 7 16,0 3-9-16,0-3-11 15,0 2-1-15,0 0-4 16,6 4 0-16,11 2 1 16,6-2 7-16,2-2-8 15,-1-1 0-15,1-3 0 16,-1 0 8-16,1 0-8 16,-3-11 0-16,1-12-2 0,0-6-7 15,0-9 3 1,-1-4-4-16,-6 1 10 0,-3 8 0 15,-4 7-4-15,-2 12 4 16,-2 5 3-16,-3 9 4 16,-2 0-14-16,0 0 4 15,0 0-6-15,0 0 9 16,0 9-26-16,0 10 26 16,0 8 2-16,-2 2 1 15,-3 5-3-15,2 1 0 16,3-2 4-16,0 1-3 15,0-2-1-15,0-9 0 16,3-8 0-16,4-7 4 16,0-7-8-16,1-1 3 0,3 0 1 15,5-8-1-15,0-17 1 16,-1-9-4-16,1-3 0 16,-3-4-14-16,0 3 17 15,-1 6 1-15,-1 8 0 16,-1 10-9-16,-2 6 10 15,-4 8-1-15,1 0 6 16,1 0 3-16,1 7-12 16,2 15 3-16,0 4-1 15,2 2-4-15,2-1 6 16,3-4-1-16,0-3 7 16,1-8 4-16,1-4-11 15,0-6 0-15,0-2 2 16,4-2 2-16,3-18-4 0,0-12 0 15,-6-11 0-15,-3-5-6 16,-3-6-11-16,-1 1-2 16,-4-5 13-16,-1 3 6 15,-1 6 0-15,-3 3 2 16,2 13 20-16,-3 11-15 16,-2 9 17-16,0 10 5 15,0 1-28-15,0 2 2 16,0 0-3-16,0 0 0 15,0 0-2-15,0 0-7 16,0 0 9-16,0 15-8 16,0 10 9-16,0 7-7 15,0 10 6-15,0 12 0 0,-2 4 5 16,2 4 0-16,0 1-5 16,-3-8 0-16,3-6 6 15,0-13-10-15,0-14 4 16,0-12 0-16,0-6-7 15,5-4 17-15,12 0-10 16,8-16 26-16,2-13-22 16,2-10-8-16,-7-7 3 15,-2-7-56-15,-8-1-90 16,-12 2-275-16</inkml:trace>
  <inkml:trace contextRef="#ctx0" brushRef="#br0" timeOffset="-33088.6">21809 3202 823 0,'0'0'419'0,"0"0"-303"15,0 0-32-15,0 0-38 16,0 0-23-16,0 0 4 16,76-40-23-16,-47 20-1 15,3 3-3-15,-6 5-70 16,1 3-46-16,-2 5-220 15,-1 4-362-15</inkml:trace>
  <inkml:trace contextRef="#ctx0" brushRef="#br0" timeOffset="-32325.79">22147 3323 333 0,'0'0'351'0,"0"0"-176"16,0 0-25-16,0 0-63 16,0 0-8-16,0 0 8 15,0-27-51-15,0 27 3 0,0 0-26 16,0 0-11-1,0 5-4-15,0 17-7 0,2 5 9 16,2 7 4-16,0 0 8 16,5-5-12-16,-3-3 0 15,4-8 0-15,-1-7 12 16,-3-2-12-16,1-7 0 16,2-2 20-16,4-2-19 15,8-24 17-15,1-10-18 16,0-4 1-16,0-2-4 15,-1 6 3-15,-2 10 0 16,-3 5-1-16,-5 10 9 16,-1 6-8-16,-6 3 0 15,2 2-6-15,1 0 3 0,-1 14-10 16,2 16-5-16,-2 7 16 16,-1 3 1-16,-1 0 1 15,-4-8 0-15,2-3 1 16,0-8 6-16,-2-9-7 15,2-2 0-15,0-7 7 16,1-3 1-16,2 0 1 16,4-5-1-16,1-17 1 15,6-10-3-15,-3-6-6 16,1-4-3-16,-3-4-6 16,0 2-29-16,-4 7 36 15,0 11-3-15,-3 14 10 16,-2 8 1-16,0 4 20 0,1 0-15 15,-1 0 4-15,2 0-13 16,4 22 1-16,2 12 29 16,1 7-25-16,-1 0 17 15,-2 0-24-15,-1-9 7 16,1-10 6-16,0-10-13 16,-4-4 0-16,0-6 6 15,3-2 2-15,-1 0-12 16,4-19 4-16,-1-18-36 15,-3-7-32-15,-6-4-189 16,0-5-396-16</inkml:trace>
  <inkml:trace contextRef="#ctx0" brushRef="#br0" timeOffset="-32185.87">22465 3007 694 0,'0'0'290'0,"0"0"-224"16,0 0-51-16,0 0-15 15,0 0-21-15,0 0-158 16,-23 41 57-16,25-22-371 16</inkml:trace>
  <inkml:trace contextRef="#ctx0" brushRef="#br0" timeOffset="-31515.26">22907 3381 397 0,'0'0'230'16,"0"0"-116"-16,0 0-37 16,0 0 2-16,0 0-9 15,0 0-19-15,23-151-44 16,-23 123 2-16,0 8 8 16,-4 6-9-16,0 5 30 15,-1 9 3-15,1 0-17 16,-4 0-22-16,-9 7-2 15,-1 18 0-15,-3 8-4 16,0 7 15-16,6 1-12 16,6-1 1-16,6-4 0 15,3-7 9-15,0-7-9 0,0-9-37 16,5-13 26-16,9 0 11 16,3-15 17-16,3-20-4 15,3-11-8-15,-2-5 2 16,-2 7 0-16,-1 7-4 15,-3 11 42-15,-1 6 21 16,-5 8-22-16,-3 5-3 16,-4 7-23-16,0 0-14 15,0 0-4-15,3 12-10 16,0 20-2-16,2 16 15 16,-3 14-3-16,2 16 2 0,-1 11 6 15,-1 9-11 1,-4 2 3-16,0-1 0 0,0-6 3 15,0-10 3-15,0-13-6 16,0-13 0-16,0-20 3 16,0-8-3-16,0-15 0 15,-2-7 1-15,0-4-8 16,-5-3 16-16,-4 0 5 16,-7-18 51-16,-4-17-61 15,2-9 10-15,6-9-13 16,10-5 6-16,4-8 18 15,0 2-24-15,14 5 5 0,7 5 11 16,4 1-14 0,2 1-6-16,-2 4-2 0,-5-2-31 15,-3 3-5 1,-8-1-119-16,-7 3-183 0,-2 2-621 16</inkml:trace>
  <inkml:trace contextRef="#ctx0" brushRef="#br0" timeOffset="-30935.31">24001 3284 484 0,'0'0'249'0,"0"0"-73"15,0 0-67-15,0 0-9 16,0 0-30-16,0 0-53 16,0-26-17-16,0 46-13 15,0 25 13-15,0 27 32 16,9 16 11-16,-1 16 0 16,-3 5-8-16,-3 0-34 0,-2 0 11 15,0-7-12 1,0-9 0-16,0-20 0 0,0-17 0 15,-2-23-68-15,2-20-42 16,-2-13-148-16,2-17-98 16</inkml:trace>
  <inkml:trace contextRef="#ctx0" brushRef="#br0" timeOffset="-30651.48">23983 3185 691 0,'0'0'206'16,"0"0"-107"-16,0 0-16 0,0 0-16 15,0 0-46-15,0 0 20 16,81-60-22-16,-52 60-11 16,0 0-7-16,-4 11-1 15,-4 9-1-15,-5 0 0 16,-7 4 1-16,-9 0-8 15,0 4 2-15,-5 0 5 16,-26 1 1-16,-10-4 13 16,-1-3-9-16,5-11-4 15,5-9-17-15,12-2-131 16,14-14-121-16</inkml:trace>
  <inkml:trace contextRef="#ctx0" brushRef="#br0" timeOffset="-29124.15">24400 3124 589 0,'0'0'176'16,"0"0"-156"-16,0 0-9 16,0 0 0-16,0 0-3 15,0 0 0-15,0 40-4 16,0-10-1-16,0 5 23 15,0 6-5-15,0 5-10 16,0 2 0-16,0 1 1 0,2-11-4 16,9-10 2-1,3-12-2-15,-1-11 2 0,1-5 9 16,-3 0 52-16,2-21-21 16,-2-17-39-16,-2-8 17 15,-3-7-27-15,-3-5 4 16,-3 3-4-16,0 0 5 15,0 15-6-15,-3 12 18 16,-3 16-3-16,2 10 16 16,-7 2-28-16,-3 0 0 15,-9 26-6-15,0 6-6 16,0 6 9-16,3 3 7 16,7-2-5-16,5-1-4 15,8-2 2-15,0-4-9 16,0-6 6-16,12-8-3 0,5-6-29 15,6-12-4-15,4 0 6 16,0-12-14-16,6-15-18 16,0-5-14-16,1-4 42 15,-5 0 29-15,-3-1 8 16,-3 9-4-16,-6 8 15 16,-5 10 12-16,-5 6 63 15,-3 4-29-15,-4 0-44 16,2 14-13-16,-2 18 0 15,2 14 30-15,-2 8 10 16,2 3-4-16,6-7-15 16,0-10-20-16,-1-10 11 0,1-14-9 15,-2-9-2-15,-4-4 16 16,0-3-15-16,5 0 5 16,3-12 15-16,4-13-20 15,-1-8-2-15,1-7 0 16,3-3-30-16,4 0 27 15,1 7-7-15,-2 6 10 16,0 11 8-16,-7 9-6 16,-1 4 45-16,-4 6-11 15,1 0-14-15,3 6-12 16,1 16-6-16,1 6 21 16,-3 10 8-16,-1 2-31 15,0 0 11-15,-1-3-13 0,-5-17 1 16,-2-6 4-1,0-11-1-15,-2-3-4 0,0 0 16 16,0 0-13-16,0-23 13 16,0-15-16-16,0-7-5 15,0-4-7-15,0 0-4 16,0 7 16-16,0 6-1 16,0 12 10-16,0 13 3 15,0 4 12-15,0 7 0 16,0 0-7-16,0 0-17 15,0 0 0-15,0 7-5 16,0 7 11-16,0 9-6 16,4-2 0-16,8-4 2 15,3 0-6-15,1-5 6 0,6-5-2 16,1-2 4-16,3-5-1 16,1 0 1-16,0 0-4 15,0-14-18-15,-3-5 10 16,-4-1-11-16,-2-6 11 15,-3 2 6-15,-3-1-9 16,-3 4 11-16,-7 7-4 16,-2 3-6-16,0 8 10 15,0 1 0-15,0 2-1 16,-11 0-5-16,-7 0-3 16,-2 10 6-16,0 8 0 0,4 5 6 15,1 3-7 1,3 6 0-16,6 7 4 0,6 3 0 15,0 2 0-15,2-2 0 16,16-1 0-16,4-10-3 16,5-11 3-16,-1-11-8 15,4-9 8-15,-1-2 17 16,-3-30-17-16,3-9 0 16,-4-5 4-16,-2-2 2 15,-4-2-6-15,4 1 0 16,-5 3 0-16,1 2 7 15,-3 11 3-15,-7 11 7 16,-3 10 24-16,-3 7-29 16,-3 5-7-16,0 0-5 0,-15 5-13 15,-17 16 8-15,-3 6 6 16,6-1-1-16,11-1 0 16,11-4 2-16,7-5-7 15,0-2-5-15,7-7-8 16,15 5 15-16,0-4-10 15,-2 3 10-15,-2 7-5 16,-3 7 12-16,2 5-6 16,-5 5 2-16,5 4 0 15,-7-4-2-15,1-3 2 16,-3-15 0-16,-4-5-1 16,-4-12-93-16,2 0-212 15,0-36-482-15</inkml:trace>
  <inkml:trace contextRef="#ctx0" brushRef="#br0" timeOffset="-28995.22">25920 3184 708 0,'0'0'581'0,"0"0"-490"16,0 0-91-16,0 0-10 16,0 0-153-16,0 0-221 15</inkml:trace>
  <inkml:trace contextRef="#ctx0" brushRef="#br0" timeOffset="-19426.54">17980 4896 38 0,'0'0'75'15,"0"0"-53"-15,0 0 16 16,0 0 37-16,0 0 90 16,0 0 50-16,0 0-66 15,-7 0-27-15,7 0-62 16,0 0-33-16,0 0-27 0,-6 11-7 15,-8 14 7-15,-6 10-9 16,-7 1 19-16,-2-5-4 16,-2-6-4-16,4-11 3 15,-2-6-5-15,2-8 14 16,3 0 12-16,0-22 21 16,6-17-17-16,9-12 18 15,9-4-29-15,0 4-14 16,11 7 11-16,16 9 23 15,0 14-39-15,2 10 4 16,0 11-1-16,0 0 2 0,2 11-5 16,0 21-7-1,-2 11-2-15,-4 11 9 0,-6 9 0 16,-7 2-5-16,-12 4-2 16,0 1 7-16,-23-1 11 15,-17-4-8-15,-7-4-6 16,0-11 5-16,-1-12-2 15,5-10 21-15,7-10-14 16,5-12-7-16,6-6 6 16,6 0-2-16,3-12 40 15,7-12-29-15,7-2-14 16,2 0 35-16,0 2-9 16,0 8 4-16,2 6-7 0,3 5-22 15,-3 5 8 1,0 0-10-16,0 0-2 0,8 3-5 15,0 15 10-15,3 10-3 16,1 4 1-16,1 0 5 16,-1-4-6-16,4-4 0 15,4-3 0-15,3-10 5 16,6-5 0-16,0-6-5 16,3 0 5-16,1 0 3 15,-4-22-14-15,0-10 6 16,1-8-18-16,-3-6 12 15,-5-5-18-15,-1 5 23 0,-8 4-8 16,-1 9 18 0,-5 7-15-16,-3 8 6 0,0 7 0 15,0 6 13-15,-2 2-13 16,-4 3 0-16,2 0-5 16,-2 0-10-16,2 0 12 15,1 15-7-15,-1 7 10 16,0 5 2-16,-2 5-2 15,0 3 0-15,2-3 3 16,0 0 4-16,2-4-10 16,4-4 3-16,-4-4 0 15,3-2 7-15,-3-6-7 16,0-2 0-16,-2-6 3 16,1-2 7-16,0-2-10 0,-3 0 0 15,6 0 1 1,5-20-9-16,7-10 6 15,2-3-8-15,0-6 1 0,0 5 6 16,-2 3 3-16,-2 8 0 16,-1 7 1-16,-5 6-1 15,-6 6 0-15,-2 4 0 16,-2 0-1-16,0 0-2 16,2 7-5-16,-2 20 8 15,0 7-7-15,0 4 7 16,0 2 0-16,0 0 0 15,0 1 6-15,0-6-2 16,0-8-4-16,0-11 0 0,0-9-4 16,0-5-4-1,2-2-25-15,13-7 3 0,6-24 20 16,4-5-61 0,-3-3 19-16,3 0 17 0,-4 3 7 15,0 4 28-15,-6 2 0 16,-3 10 1-16,-6 6 22 15,-2 7-3-15,-1 7 14 16,-3 0-34-16,0 3-6 16,2 19 6-16,2 2 18 15,1 1 0-15,4 1 8 16,2-1-19-16,3-4 12 16,1-1 0-16,5-8-11 0,3-12 1 15,3 0-5 1,8 0 2-16,6-25-6 0,2-8-57 15,3-8-48-15,-8-8-13 16,-5 1-94-16,-10-3-75 16,-7-2 110-16,-10-1 177 15,0 4 106-15,-5 4 77 16,0 12-3-16,0 12-34 16,0 12-39-16,0 5-8 15,2 5-39-15,-2 0-23 16,0 0 7-16,0 0-33 15,0 0-1-15,2 0-10 0,-2 3-3 16,0 21 2 0,0 20 0-16,2 16 2 0,1 16 14 15,-1 9-15-15,2 1 0 16,-2 2 14-16,0 0-1 16,3-1-13-16,-5-6 0 15,2-4 5-15,-2-12-7 16,0-10 2-16,0-13 0 15,0-15-2-15,0-10-14 16,-11-8-43-16,0-9-82 16,5 0-92-16,6-17-174 15</inkml:trace>
  <inkml:trace contextRef="#ctx0" brushRef="#br0" timeOffset="-19173.78">18987 5261 614 0,'0'0'263'16,"0"0"-175"-16,0 0-10 16,0 0-36-16,0 0-22 15,0 0-8-15,126-86 8 16,-116 86-12-16,-5 14 4 16,-5 8 25-16,0 7-13 15,0 2 45-15,-17 2-29 16,-10-3-20-16,-2-1 13 15,-3-6-29-15,6-5 3 16,7-8-7-16,9-8-132 0,10-2-87 16,0-18-283-1</inkml:trace>
  <inkml:trace contextRef="#ctx0" brushRef="#br0" timeOffset="-17026.31">19277 5206 531 0,'0'0'260'16,"0"0"-188"-16,0 0 11 16,0 0-43-16,0 0-21 15,0 0 27-15,27-155-31 16,-27 112-7-16,0 2 36 0,0-1-14 16,0 8 25-1,0 10-31-15,0 7-2 16,0 12 16-16,0 2-28 0,0 3-9 15,0 0-2-15,0 0-1 16,0 0-2-16,0 7-6 16,0 16 2-16,0 12 8 15,-2 5 0-15,-7 12 1 16,2 2 4-16,3 4-3 16,4-2-2-16,0-2 0 15,0-5 13-15,6-9-10 16,8-8-3-16,1-11 0 15,1-4 11-15,-1-9-8 16,6-8 0-16,1 0 2 16,1 0-5-16,3-13-4 0,0-11-24 15,-1-3-7-15,0-6 9 16,-8-4-14-16,-1 0 11 16,-7 4-6-16,-2 2 0 15,-5 7 26-15,-2 8 2 16,0 7 1-16,0 9-1 15,0 0-18-15,0 0 24 16,0 0-2-16,-9 0 0 16,-4 9 2-16,-1 5 1 15,1 4 0-15,2 0 34 16,2 6-24-16,0 5 14 16,7 0 2-16,2 4-20 0,0-1 8 15,2-2-8 1,16-4-4-16,4-4 19 0,0-6-21 15,-1-8 0-15,-2-8 12 16,4 0-12-16,-1-14 0 16,1-18-30-16,-4-9 12 15,-1-2 17-15,-2-1-16 16,0-5 17-16,-1 7-8 16,-3 10 24-16,-2 9-11 15,-3 16 21-15,-5 5 0 16,0 2-13-16,1 0-13 15,-1 9-10-15,1 18 1 16,-3 7 18-16,0 2-3 16,0 0-6-16,0-2 5 0,0-2 4 15,0-3-9-15,2-7 0 16,2-8 1 0,0-7 13-16,-2-2-14 0,1-5 6 15,3 0-1-15,6-10 12 16,1-16-17-16,5-6-31 15,-1-4 31-15,2-3-7 16,1 3 7-16,-3 6-1 16,-1 9 3-16,-5 7-2 15,-4 5 4-15,-5 7 9 16,-2 2-4-16,3 0-9 16,-1 0-5-16,0 18 5 0,2 4 0 15,-1 2 10 1,1 5-10-16,0-2 1 0,3 4 9 15,-2-6-2-15,1-2-8 16,1-6 0-16,-3-9 11 16,-2-3-12-16,3-5 5 15,4 0-2-15,2-14 14 16,2-14-16-16,3-2-1 16,-3-2-4-16,3-3-13 15,-1 3 1-15,1 0 3 16,-1 6 14-16,-5 8-2 15,-3 6 13-15,-5 8-9 16,-2 4 32-16,2 0-30 16,4 10 3-16,2 20-6 0,3 6 49 15,-3 5 20-15,4 1-64 16,1-2 0-16,3-4 14 16,1-4-16-16,-1-8 3 15,-3-8-7-15,-4-7 0 16,1-4 16-16,0-5-14 15,1 0-2-15,7-12 0 16,1-13-21-16,4-2 5 16,0-4-21-16,2-3-4 15,-3-2 39-15,-2-1-8 16,-2-2 10-16,-3 7-4 16,-3 6 11-16,-6 10-7 15,-6 2 0-15,0 9 4 16,0 0 2-16,0 3-6 15,0 2 0-15,-15 0-4 0,-1 0 4 16,5 12 0-16,-1 9 0 16,4 4-6-16,1 5 0 15,3 2 6-15,2 6 0 16,2-1 0-16,0 0 6 16,0-4-6-16,11-3 0 15,4-6 6-15,3-7-9 16,2-8 3-16,0-4-15 15,-2-5 11-15,2 0-18 16,2-14 15-16,-2-11-4 0,3-3-36 16,-4-4 34-1,0-3 3-15,1 5 10 0,-5 6-3 16,-1 6 7 0,-3 9-4-16,-7 6 6 0,3 3-4 15,-3 0-4-15,1 17-5 16,-1 8 7-16,-1 6 14 15,-1-2-6-15,0 0-6 16,-2-7-2-16,2-6 5 16,0-6-5-16,0-5 0 15,1-2 1-15,-3-3 11 16,4 0-9-16,5-4 14 16,2-19-17-16,2-3-20 15,3-6-10-15,0 3 5 16,-1 0 22-16,2 5-8 0,-2 9 18 15,-5 4-7-15,2 11 40 16,1 0-24-16,1 2 4 16,3 20-8-16,2 7 15 15,-2 3 22-15,3 0-32 16,-2-2-10-16,0-4 1 16,-2-6 3-16,-8-8-11 15,1-7 0-15,1-5 4 16,0 0 17-16,7-7-21 15,-5-18-13-15,1-10-1 16,1-5-38-16,-3-6 17 16,1-7-3-16,-4-5 32 0,1-2-4 15,-2 2 10-15,-5 10 0 16,3 10 33-16,-5 10-14 16,2 8 15-16,-2 9-12 15,0 8-6-15,0 1 3 16,0 2-19-16,0 0 2 15,0 0-14-15,0 0 7 16,0 0 5-16,0 8-2 16,0 12 0-16,0 3 1 15,0 12 1-15,0 7 0 16,0 10 23-16,0 4-23 16,9 2 12-16,2-4-12 15,0-8 8-15,2-10-9 16,-1-9 1-16,-1-11 0 0,-2-8 8 15,-1-6 1-15,2-2 18 16,1 0-13-16,2-2-7 16,3-17-8-16,-6-4 1 15,0-4-55-15,-6-5-78 16,-4-5-229-16</inkml:trace>
  <inkml:trace contextRef="#ctx0" brushRef="#br0" timeOffset="-16850.69">21074 5095 506 0,'0'0'414'16,"0"0"-201"-16,0 0-55 15,0 0-68-15,0 0-18 0,0 0-59 16,66-102-12 0,-18 68-1-16,3 5-18 0,-2-1-35 15,0 11-78-15,-7 6-157 16,-1 10-314-16</inkml:trace>
  <inkml:trace contextRef="#ctx0" brushRef="#br0" timeOffset="-16351.75">21636 5124 18 0,'0'0'213'0,"0"0"-106"16,0 0-11-16,0 0-59 0,0 0 0 15,0 0 57-15,0 42 19 16,0-42 8-16,0 0 13 16,0 0-33-16,0-11-2 15,0-6-65-15,0-6-24 16,4 0 21-16,-2-2-23 16,1 4 13-16,-3 2-2 15,0 3-13-15,0 8 9 16,0 2-15-16,-7 6 0 15,-9 0-6-15,-6 8 2 16,-2 21 4-16,-1 8 0 16,5 1 5-16,5 0-11 0,5-8 6 15,6-8 0-15,4-8 3 16,0-7 8-16,0-7-11 16,0 0 2-16,4 0 3 15,12-19-4-15,2-7-1 16,2-2 0-16,0 2-8 15,-3 4 7-15,2 6 1 16,-7 6-2-16,2 8 8 16,-1 2-3-16,6 0-3 15,1 21 8-15,-3 8-11 16,6 0 9-16,-5-2-6 16,-1-8 0-16,2-12-58 15,-2-7-100-15,1-2-63 0,-1-28-171 16,-1-10-52-16</inkml:trace>
  <inkml:trace contextRef="#ctx0" brushRef="#br0" timeOffset="-15712.96">21919 4819 289 0,'0'0'393'0,"0"0"-177"16,0 0-60-16,0 0-13 16,0 0-70-16,0 0-56 15,11-61-17-15,-11 95-6 16,-7 10 4-16,-4 1 4 15,5-1 3-15,4-2 25 16,-2-6-30-16,4-5 16 0,-2-10-16 16,2-9 4-1,-2-6 3-15,2-6-4 0,0 0-3 16,0-4 29 0,14-19-28-16,11-3 9 0,4-6-10 15,-1 5-13-15,4 5 9 16,-6 4-7-16,-4 10 11 15,-3 6-8-15,-8 2 5 16,-5 7-6-16,-6 24 6 16,0 11-6-16,0 4 2 15,-13-4 7-15,-7-2 0 16,-7-6 0-16,-2-8 7 16,0-7-7-16,5-9 0 0,1-7 9 15,7-3-8 1,8 0 4-16,1-20 6 0,5-8 20 15,2-4-28-15,0 0 16 16,0 4 2-16,2 6-18 16,5 7 31-16,-3 10-21 15,-2 3-3-15,0 2 8 16,1 0-10-16,0 0-8 16,3 0 0-16,1 0-6 15,3 14 4-15,4 4 2 16,-1 4 0-16,3 4 4 15,-1-4 0-15,2-6-4 0,0-4 0 16,3-12-20 0,5 0 18-16,4-7-3 0,2-22 5 15,0-9-9-15,-4-2 3 16,-3 2 1-16,-4 2 3 16,1 2-27-16,-11-1 23 15,-5 3-23-15,-5 5-13 16,-5 9-61-16,-19 7-107 15,-3 11-382-15</inkml:trace>
  <inkml:trace contextRef="#ctx0" brushRef="#br0" timeOffset="-15448.35">21959 4562 818 0,'0'0'301'16,"0"0"-123"-16,0 0-75 15,0 0-78-15,0 0-9 16,0 0-16-16,-13-16-29 15,4 36-82-15,-7-4-160 16,-5-6-429-16</inkml:trace>
  <inkml:trace contextRef="#ctx0" brushRef="#br0" timeOffset="-14513.28">21937 4542 166 0,'0'0'198'0,"0"0"-149"16,0 0-8-16,0 0 31 16,0 0 5-16,0 0 69 15,11-40-57-15,-11 35-18 16,0 5 12-16,0-1-28 15,0 1 10-15,0 0-9 16,2 0-56-16,2 24-6 16,6 22-1-16,1 18 7 15,2 12 14-15,-2 2-14 16,0-2-55-16,-2-6-98 16,5-19-214-16</inkml:trace>
  <inkml:trace contextRef="#ctx0" brushRef="#br0" timeOffset="-13320.72">22423 4889 100 0,'0'0'213'0,"0"0"-48"16,0 0-8-16,0 0-59 15,0 0-4-15,0 0-28 16,9-77-13-16,-7 72 14 15,0 0-26-15,-2 3 0 16,0 2-11-16,0 0-29 16,0 0 8-16,0 0-9 15,0 0-19-15,0 16 16 16,0 13-4-16,0 7 7 16,0 6 0-16,0 6 8 15,0 1-8-15,6 2 4 16,8-11 0-16,1-10 2 0,1-16-6 15,2-14-2-15,2 0-6 16,3-31 3-16,1-15 0 16,2-7-17-16,-1-5 9 15,-5 2 10-15,1 3-30 16,-4-3 9-16,-1 0 23 16,-3-4-5-16,1 2 5 15,-5 8 2-15,-1 15 8 16,-3 16 48-16,-3 9-9 15,0 5-18-15,1 5 4 16,-3 0-34-16,0 0-1 16,0 0-7-16,0 0-7 0,0 7 9 15,-7 6 7-15,-2 6-1 16,2 5 0-16,3 8-1 16,2 9 1-16,2 5 0 15,0 3 7-15,0 3-8 16,0 2 1-16,0 3 0 15,0-7 3-15,6-4 4 16,1-8-7-16,2-9 0 16,0-14 9-16,0-7-21 15,2-8 5-15,0 0-4 16,2-10 8-16,-2-14-32 16,3-6 6-16,-5-2-10 15,-1 4-28-15,2 8 49 0,-6 7 18 16,0 11 8-16,1 2-8 15,1 0-4-15,2 15-3 16,2 9 5-16,1 6 4 16,3 0 8-16,1 0-7 15,1-6 0-15,-1-10 11 16,-1-4-11-16,-3-10 3 16,5 0 8-16,-1-10-11 15,6-14 14-15,-1-8-17 16,0-4-9-16,4 0-4 15,-1-1-52-15,-2 8 52 16,-2 5 7-16,-6 3 12 16,-2 9 47-16,-6 4 23 0,-3 6-14 15,0 0 1-15,-2 2-61 16,0 0 6-16,0 0-8 16,0 0-3-16,0 0 3 15,0 0 3-15,0 0-1 16,0 0 14-16,0-1-14 15,0 1-2-15,0 0 6 16,0 0 9-16,0 0-19 16,0 0 4-16,0 0-1 15,0 0-12-15,0 0-26 16,0 0 3-16,0 0 27 16,-7 0-32-16,3 0-8 15,2 0 9-15,2 1-24 16,-2-1 16-16,2 0-40 0,-2 0-2 15,-1 0 71-15,-2 0-35 16,-1 0-190-16</inkml:trace>
  <inkml:trace contextRef="#ctx0" brushRef="#br0" timeOffset="-12793.49">22940 4752 310 0,'0'0'239'0,"0"0"-94"16,0 0-22-16,0 0-42 16,0 0-77-16,0 0-4 15,15-18-16-15,-15 27 16 16,0-2 10-16,0-3-10 15,0-4 0-15,0 0 20 16,0 0 3-16,0 0 3 16,-2 0-26-16,-4-2-69 0,-3-14-401 15</inkml:trace>
  <inkml:trace contextRef="#ctx0" brushRef="#br0" timeOffset="-12623.34">22697 4634 827 0,'0'0'134'16,"0"0"-80"-16,0 0 32 15,0 0-81-15,0 0 0 16,0 0-2-16,84-28-3 16,-68 26-121-16,-3-1-79 15,-10-2-287-15</inkml:trace>
  <inkml:trace contextRef="#ctx0" brushRef="#br0" timeOffset="-12448.5">22222 4604 390 0,'0'0'273'0,"0"0"-221"16,0 0-37-16,0 0 4 15,0 0-19-15,0 0-177 16,16 6-55-16</inkml:trace>
  <inkml:trace contextRef="#ctx0" brushRef="#br0" timeOffset="-11581.71">23140 4791 247 0,'0'0'248'0,"0"0"-92"16,0 0-27-16,0 0-46 15,0 0-9-15,0 0-49 16,0-28 6-16,4 28-31 16,4 0-1-16,-4 17-8 0,3 5 10 15,-3 7-1-15,0-2 12 16,4-1-8-16,0-3-4 16,3-12 0-16,3-4 7 15,1-7 5-15,3 0-12 16,7-12 2-16,-3-15-16 15,0-1 0-15,-1-2-5 16,-6-2 4-16,-4 4-2 16,-2 2 17-16,-5 6 4 15,1 6-3-15,-3 6 37 16,0 6-5-16,-2 2 14 16,2 0-34-16,0 0-13 15,2 0-12-15,0 19-8 0,0 13 20 16,3 6 38-16,-1 9-24 15,4 10 2-15,-2 13 4 16,3 10-19-16,3 6 21 16,-3 0-15-16,-3-1-1 15,2-8 9-15,-6-4-14 16,-1-8 0-16,-3-12 7 16,0-6-5-16,0-15-3 15,0-13 0-15,0-6 7 16,0-8-6-16,0 0 3 15,0-3-4-15,-17-2 44 16,-6 0-22-16,-6-7 28 0,-2-14-26 16,-4-9-1-1,6-10 27-15,10-5-33 0,10-7 6 16,9-6 15-16,0-6-34 16,33-6 6-16,14-7-10 15,9-3-7-15,8 1-12 16,3 1-42-16,-3 11-91 15,0 4-146-15,-7 7-563 16</inkml:trace>
  <inkml:trace contextRef="#ctx0" brushRef="#br0" timeOffset="-11170.33">24010 4656 337 0,'0'0'308'16,"0"0"-221"-16,0 0 0 15,0 0-35-15,0 0-16 16,0 0-33-16,0 0-3 16,-2 26 0-16,2 4 2 15,0 4 11-15,0 4 15 16,0-1-25-16,0-8 4 16,0-5-2-16,8-7 1 15,6-12 1-15,-1-5 3 16,0 0-3-16,3-19-7 15,-3-12-1-15,-5-6 1 16,-4-6-5-16,-2-6 10 16,-2 3-6-16,0 7 2 0,0 8 5 15,-2 14 48-15,-10 13-19 16,-1 4-22-16,2 2-13 16,0 22-8-16,-2 8 8 15,6 6 0-15,7 3 3 16,0-6-4-16,11 0 1 15,20-8-36-15,13-8 20 16,6-10-40-16,6-6-25 16,-1-3-76-16,-6-7-146 15,-4-21 19-15</inkml:trace>
  <inkml:trace contextRef="#ctx0" brushRef="#br0" timeOffset="-10929.91">24473 4645 164 0,'0'0'213'0,"0"0"20"15,0 0-123-15,0 0 6 16,0 0-44-16,0 0-2 15,31-228 19-15,-31 228-47 16,0 0-6-16,0 0-36 16,0 3-6-16,0 20 3 15,-6 14-6-15,-5 12 9 16,7 15 8-16,4 9-3 16,0 10-5-16,2 2 14 15,13 11-4-15,5-1 0 16,0 1-8-16,-8-6-2 15,-8-10 12-15,-4-15-12 16,0-12-22-16,0-18-80 0,-4-15-143 16,1-17-186-16</inkml:trace>
  <inkml:trace contextRef="#ctx0" brushRef="#br0" timeOffset="-10737.66">24471 5005 466 0,'0'0'541'16,"0"0"-413"-16,0 0-29 15,0 0-65-15,0 0-2 16,0 0-26-16,147-91 0 0,-113 81-6 16,-7-2-108-16,-9 2-67 15,-10-1-321-15</inkml:trace>
  <inkml:trace contextRef="#ctx0" brushRef="#br0" timeOffset="-9755.49">25650 4349 588 0,'0'0'204'0,"0"0"-117"16,0 0 34-16,0 0-35 16,0 0 9-16,0 0-15 15,27-32-48-15,-25 32-13 16,1 18-19-16,-1 18 0 15,2 13 34-15,-4 9-27 16,0 0 8-16,0-1-9 16,0-2 4-16,0-7-9 0,0-8-1 15,0-13-48-15,0-12-35 16,0-13-85-16,0-2-68 16,0-14-92-16</inkml:trace>
  <inkml:trace contextRef="#ctx0" brushRef="#br0" timeOffset="-9315.74">25690 4347 277 0,'0'0'292'0,"0"0"-118"15,0 0 7-15,0 0-61 16,0 0-18-16,0 0-12 16,34-172-44-16,-5 160-38 0,2 3 5 15,-2 5-6-15,2 3 6 16,-4 1-6-16,-2 0-7 15,-3 22-1-15,-5 12 1 16,-5 4-6-16,-8 3-1 16,-4-2 4-16,0-3-26 15,-18-4 24-15,-15-2-19 16,-7 0 24-16,-9-3 0 16,-4-3 6-16,6-6-9 15,9-6 3-15,13-6-8 16,17-6 1-16,8 0 14 15,0-10 2-15,0-11-9 16,13 2 10-16,1 5-3 0,-4 6 26 16,-1 5-5-1,5 3 19-15,1 4-47 0,10 25 0 16,4 11-6-16,0 8 19 16,-2 0-13-16,-3-4 0 15,-2-10 1-15,0-10 4 16,-1-9-5-16,-2-10-12 15,2-5-24-15,-1 0-87 16,-3-12-60-16,-1-13-226 16</inkml:trace>
  <inkml:trace contextRef="#ctx0" brushRef="#br0" timeOffset="-8354.96">26120 4489 704 0,'0'0'192'0,"0"0"-70"15,0 0-57-15,0 0-4 16,0 0-45-16,0 0-12 16,3-6-8-16,-3 15-1 15,0 8 5-15,0 8 16 16,0 7-16-16,0 3 22 16,0 4-2-16,0-3-18 15,0-7 4-15,0-8-3 16,0-7 2-16,7-8 8 15,2-3-6-15,-1-3 10 16,6 0 1-16,-1-11-17 16,1-10 1-16,-1-4-2 0,-1-1-44 15,-2 0 24-15,1 2-33 16,-1-2 26-16,1 6 11 16,-3 5 9-16,-1 6 0 15,-2 5 6-15,-1 4-25 16,3 0 20-16,-3 4-20 15,5 14 26-15,-2 2 9 16,0 2-7-16,1 0 19 16,3 0-10-16,5-1-11 15,2-8 22-15,2-3-20 16,2-10 13-16,3 0 4 16,2 0-16-16,0-20 15 0,4-6-18 15,0-4 3-15,0-6 5 16,1 0-8-16,-3-3 0 15,-4 2-8-15,0-1 19 16,-4 1-11-16,-9 5 0 16,-6 6 2-16,-4 10 13 15,-2 6-8-15,0 8 33 16,0 2-2-16,0 0-35 16,0 0-6-16,-16 0 3 15,-5 12 0-15,-2 6-1 16,0 6 1-16,-2 6 0 15,5 7-6-15,5 3 15 16,4 4-9-16,8 2 0 0,3-5 7 16,0 3-6-1,18-5 3-15,7-9 2 0,4-6 8 16,2-12-6-16,-4-8-1 16,0-4-2-16,-3 0-1 15,0-12 9-15,1-10-13 16,-2-2 0-16,-2-1 6 15,0 2-1-15,-3-3-4 16,-3 0-1-16,-5 2-14 16,-4 2 11-16,-2 6-9 15,-4 2 12-15,0 5-4 16,0 4 0-16,0 1 1 0,0 1 3 16,-10 3-14-16,-9 0 12 15,-3 0-3-15,2 3 5 16,2 12-6-16,5 4 6 15,6 7 0-15,7 5 1 16,0 10 3-16,18-1 20 16,15 0-11-16,9-8-2 15,8-8 9-15,1-10-19 16,-4-10 3-16,-2-4-1 16,-10-8-3-16,-4-26-9 15,-6-7-76-15,-10-12-101 16,-5-6-313-16</inkml:trace>
  <inkml:trace contextRef="#ctx0" brushRef="#br0" timeOffset="-7809.08">27817 4277 143 0,'0'0'266'15,"0"0"-108"-15,0 0 80 16,0 0-80-16,0 0 22 15,0 0-71-15,9-48-40 16,-9 48-18-16,0 0-45 0,0 0 5 16,5 20-11-16,-1 15 0 15,2 18-3-15,-1 5 12 16,-5 5-5-16,0-1-4 16,0-2 8-16,0-8-8 15,0-8 0 1,0-14-6-16,0-10-2 0,0-8-48 15,0-10-28-15,0-2-43 16,0 0 4-16,4-23-54 16,10-8-473-16</inkml:trace>
  <inkml:trace contextRef="#ctx0" brushRef="#br0" timeOffset="-7365.44">27913 4296 305 0,'0'0'362'15,"0"0"-245"-15,0 0-45 16,0 0 32-16,0 0-24 16,0 0-19-16,-34-49 21 15,34 40-30-15,23-8-27 16,4 5 11-16,2 2-34 16,-5 3 14-16,-1 7-16 15,-6 0-4-15,1 21-5 16,-3 9 6-16,-5 6 3 15,-8 2-9-15,-2-1-7 0,0-5 16 16,-20-1 0 0,-7-2 1-16,0-5-3 0,-2-6 2 15,10-7 0-15,5-6-7 16,14-5-12-16,0 0 19 16,16 0 0-16,17-15-40 15,5 4 13-15,-3 4 8 16,-4 7 7-16,-2 0 9 15,-2 9-14-15,-4 13 9 16,-10 1 6-16,-9 4 2 16,-4 1 14-16,-4 0 3 15,-21 0-3-15,-2-2 22 0,-1-6-36 16,6-10 0 0,6-6-61-16,9-4-107 0,7-4-95 15,0-20-251 1</inkml:trace>
  <inkml:trace contextRef="#ctx0" brushRef="#br0" timeOffset="-6812.47">28441 4488 243 0,'0'0'198'15,"0"0"-189"-15,0 0-3 16,0 0 12-16,0 0 13 15,0 0 8-15,25 16-12 16,-21-16-3-16,1 0 69 0,1 0 26 16,-2 0-9-1,2-2-10-15,-2-11-63 0,0-1-8 16,-1-2 14-16,-1 3-36 16,-2-1 40-16,0 2-31 15,0 4 6-15,0 1 25 16,-2 5-45-16,-17 2-1 15,-4 0-1-15,-6 9-3 16,-3 14-2-16,0 9 4 16,6 5 1-16,4 5 2 15,6-1-2-15,7 0 0 16,5-7 4-16,4-5 7 16,0-14-11-16,0-9 0 0,8-6 4 15,9 0-4-15,0-7 0 16,5-18-4-16,1-3-3 15,-4-2-8-15,0 4 14 16,-3 4 1-16,-3 5 0 16,-3 6-6-16,0 4 8 15,-1 6-2-15,1 1 17 16,4 0-13-16,1 17-4 16,1 14 0-16,-3 11 2 15,1 1-2-15,-5-2 0 16,0-10 4-16,-5-8 6 15,-2-9-10-15,-2-7 0 16,0-7-141-16,0 0-168 16,0-19-158-16</inkml:trace>
  <inkml:trace contextRef="#ctx0" brushRef="#br0" timeOffset="-6341.77">28789 4407 896 0,'0'0'230'15,"0"0"-101"-15,0 0-43 16,0 0-59-16,0 0-5 16,0 0-22-16,58-32 0 15,-44 38-10-15,-1 13 10 16,-5 8 0-16,-2 4 0 16,-6 0 8-16,0 1-8 0,0-1 0 15,0-5 0-15,0-3 4 16,0-2-4-16,-10-5 0 15,1-2-1-15,-4-4 10 16,-1-4-9-16,4-3 3 16,3-3-1-16,7 0 15 15,0-12-17-15,0-9 0 16,0-4 1-16,0 5 9 16,0 5-10-16,2 7 0 15,-2 2 3-15,2 4-6 16,-2 2 3-16,0 0 0 15,0 0-11-15,0 0 5 16,0 0 1-16,0 0-1 0,0 0 6 16,0 0-5-16,0 0 5 15,0 0 0-15,0 0 2 16,0 0 6-16,0 0-16 16,0 0 6-16,0 0-60 15,0 0-47-15,0 0-32 16,0-7-76-16,-2-6-308 15</inkml:trace>
  <inkml:trace contextRef="#ctx0" brushRef="#br0" timeOffset="-6202.84">28789 4407 223 0</inkml:trace>
  <inkml:trace contextRef="#ctx0" brushRef="#br0" timeOffset="-6081.91">28789 4407 223 0,'31'32'257'0,"-31"-32"-30"0,0 0-47 0,0 0-51 0,0 0-32 16,0 0-33-1,51-84 11-15,-51 84-50 0,-8 0-11 16,-17 0 3-16,-8 10-17 15,-3 14-5-15,1 7 1 16,-2 7-2-16,4 6 4 16,2 0 4-16,2 2 1 15,2 0 1-15,5-4 9 16,2-5-11-16,5-11-2 16,3-6-36-16,8-8-34 15,4-12-43-15,0 0-23 16,24 0 72-16,10-23-75 15,3-9-235-15</inkml:trace>
  <inkml:trace contextRef="#ctx0" brushRef="#br0" timeOffset="-5453.48">28818 4407 224 0,'0'0'62'0,"0"0"-23"0,0 0 27 15,0 0 32-15,0 0-12 16,0 0 8-16,2-21 37 15,-2 14-15-15,0 3 10 16,0 0 8-16,0 1-34 16,2 2-23-16,1 1-36 15,-3 0-20-15,0 0-1 16,0 0-14-16,0 0-1 16,0 0-5-16,0 0 3 15,0 0 0-15,0 0-3 16,0 0 0-16,0 0-3 15,0 0 11-15,0 0-8 16,0 0 0-16,0 0 2 0,0 0-6 16,0 0 4-16,0 0 0 15,0 0 5-15,0 0 7 16,0 0-14-16,0 0 2 16,0 0 0-16,0 0 1 15,0 0-1-15,0 0 0 16,0 0 0-16,0 0 6 15,0 0-6-15,0 0 0 16,0 0-8-16,0 0 5 16,0 7-11-16,-7 24 12 15,-8 13-10-15,-4 11 16 16,4 1-4-16,1-3 0 16,1-10 5-16,2-7-7 15,6-11 2-15,1-13-11 0,4-7-31 16,0-5-70-16,0 0-52 15,23-17 29-15,6-12-320 16</inkml:trace>
  <inkml:trace contextRef="#ctx0" brushRef="#br0" timeOffset="-4965.82">29063 4532 553 0,'0'0'234'0,"0"0"-82"16,0 0-58-16,0 0-14 16,0 0-35-16,0 0-37 15,25-16 32-15,-9 6-25 16,3-7 3-16,6 2 20 15,-1-1-37-15,1-3 15 16,-2 1-16-16,-4 2 7 16,-1-1-4-16,-5 3-2 15,-6-1-1-15,-2 3 1 0,-5 2-1 16,0 4-11 0,0 3-25-16,-5 3 9 0,-8 0 23 15,-2 0-7-15,-1 0 11 16,1 0-10-16,-2 9 10 15,1 5-1-15,8 2-6 16,-3 6-1-16,7 5 2 16,4-2 12-16,0 4-6 15,0-3 21-15,8-5-19 16,13-4 11-16,0-5-3 16,8-8-8-16,0-4-4 15,2 0-37-15,3-11-100 16,-1-11-110-16,-2 1-135 15,-4-4-29-15</inkml:trace>
  <inkml:trace contextRef="#ctx0" brushRef="#br0" timeOffset="-4515.34">29538 4377 59 0,'0'0'249'0,"0"0"-59"0,0 0-12 16,0 0-29-16,0 0-77 16,0 0-30-16,27-26-30 15,-27 26 5-15,0 0 7 16,-13 0-21-16,1 0 23 15,1 0 4-15,0 0-7 16,-2 0 22-16,0 0-14 16,1 0-8-16,-1 0-23 15,-1 0-1-15,-1 23 1 16,1 3-4-16,8 9 13 0,3-3-4 16,3-3-1-16,0-8-3 15,5-4 10-15,15-12-11 16,3-5-23-16,0 0 20 15,2-22 6-15,0-10-12 16,-3-5 7-16,3-4-41 16,-5-3 23-16,-4-2-7 15,-6-4 23-15,1-4 0 16,-3 5 7-16,-4 9-3 16,0 15 5-16,-4 13 23 15,0 12 21-15,0 0-39 16,0 0-10-16,0 16-17 15,0 20 17-15,0 16 43 16,0 4-4-16,0 4-25 16,0-2 5-16,0-6-17 0,0-2-2 15,9-10 0-15,5-9-109 16,5-14-228-16,10-15-441 16</inkml:trace>
  <inkml:trace contextRef="#ctx0" brushRef="#br0" timeOffset="-3909.19">30398 4103 270 0,'0'0'221'16,"0"0"-112"-16,0 0-5 16,0 0-6-16,0 0 40 15,0 0-48-15,0-7 15 16,0 7 11-16,0 0-65 16,0 0-13-16,0 0-38 15,0 14-16-15,0 21 13 16,-13 12 3-16,-5 10 0 15,1 1 8-15,-4-4 1 16,6-8-10-16,-3-10 2 0,7-12 4 16,2-10 11-16,4-7-16 15,3-7 0-15,2 0 12 16,0-25-9-16,0-13-3 16,0-10-10-16,12-4 10 15,3-3-3-15,3-8 4 16,4 1-1-16,0 4 4 15,-1 5 3-15,-6 18-7 16,-3 10 0-16,-6 15 2 16,-2 8 25-16,-1 2-3 15,-1 0-17-15,2 0 11 16,6 5-12-16,5 18-6 0,3 12 10 16,1 6-9-16,4 11 4 15,-5 10-5-15,-3 1 0 16,-1-1 4-16,-3-4 4 15,-2-8-8-15,0-7 0 16,-2-14-17-16,-5-7-16 16,-2-12-50-16,0-7-135 15,0-3-74-15,0-9-375 16</inkml:trace>
  <inkml:trace contextRef="#ctx0" brushRef="#br0" timeOffset="-3519.56">30329 4361 527 0,'0'0'415'0,"0"0"-270"16,0 0-53-16,0 0 8 0,0 0-12 15,0 0-83-15,106-30-2 16,-64 15 5-16,2-8-5 16,-4 1 3-16,-2-6-6 15,-9 0-20-15,-4-5 15 16,-6 1-12-16,-5-4-6 15,-7-2-2-15,-3 4-23 16,-4 2 40-16,0 10-3 16,0 8 11-16,0 4 9 15,0 6-2-15,0 2 18 16,0 2-4-16,0 0-15 16,-2 0-12-16,0 0 5 0,-3 0 1 15,3 0-8-15,-2 14 7 16,2 16-17-1,2 14 13-15,0 15 5 0,4 4 21 16,19 4-10-16,0-6-11 16,4-10 23-16,-2-10-23 15,0-16-77-15,-1-8-95 16,3-15-129-16,1-2-199 16</inkml:trace>
  <inkml:trace contextRef="#ctx0" brushRef="#br0" timeOffset="-2949.39">31108 4249 207 0,'0'0'305'16,"0"0"-109"-1,0 0-86-15,0 0-14 0,0 0-73 16,0 0-2-16,-29-36-21 16,8 36 4-16,-1 0-11 15,-2 2 4-15,-3 21 3 16,-2 2 1-16,2 5-1 15,5 0 13-15,4-2-12 16,13-5 4-16,5-8-10 16,0-6-15-16,20-9 1 15,5 0 19-15,2-15 7 16,-2-11 4-16,-6 0 4 0,-1 4 24 16,-5-3 3-16,-1 8 29 15,-3 0-20-15,-3 8 10 16,-1 3-42-16,-1 4 26 15,-4 2-45-15,0 0-1 16,5 0-9-16,-1 20 10 16,3 11 0-16,-1 15 57 15,1 7-50-15,2 13 0 16,0 9 6-16,-2 7-4 16,-1 3 0-16,1-4-9 15,-4-4 0-15,-3-12 13 16,0-8-11-16,0-15-2 15,0-14 0-15,0-12 6 16,-5-10-8-16,-4-3 2 0,-2-3 0 16,-9-3 41-16,-2-26-28 15,-1-6 1-15,3-9 19 16,7-8-25-16,9-6 17 16,4-9-18-16,0-1-6 15,15-4 7-15,7 4-8 16,5 5-26-16,-3 5-7 15,3 9-65-15,-7 6-118 16,5 7-178-16</inkml:trace>
  <inkml:trace contextRef="#ctx0" brushRef="#br0" timeOffset="-2595.35">31335 4211 601 0,'0'0'231'0,"0"0"-27"15,0 0-76-15,0 0-39 16,0 0-29-16,0 0-56 15,6-16-4-15,-12 36-11 16,-12 12 6-16,0 5 5 16,3 4 0-16,5 2 9 15,10 1 7-15,0-5-9 16,7-7-4-16,15-9 7 16,3-12-9-16,0-11 10 15,-1 0 0-15,3-21-8 16,-3-16 24-16,-6-9-27 15,-3-4 7-15,-11-2-7 16,-4-2-16-16,-8 6 12 16,-21 12-1-16,0 16 5 0,-4 16-2 15,-1 4-12-15,3 10 11 16,2 13 0-16,7 10-11 16,4-1-42-16,10-2-85 15,8-2 13-15,0-8-54 16,11-8-122-16,20-7-168 15</inkml:trace>
  <inkml:trace contextRef="#ctx0" brushRef="#br0" timeOffset="-2294.38">31636 4207 131 0,'0'0'580'0,"0"0"-355"16,0 0-51-1,0 0-41-15,0 0-61 0,0 0-68 16,13-70-3-16,-49 87 4 15,-2 6 3-15,3-1-8 16,6 4 0-16,8-2 0 16,15-2-3-16,6-2-4 15,0-4-16-15,25-4 19 16,10 0 8-16,3-1 4 16,0-2-8-16,-4 3-2 15,-5 0-8-15,-8 1 5 16,-7-1 5-16,-9 0 3 15,-5 3 1-15,-5 1-4 16,-24 0 13-16,-11-1-13 16,0-8-8-16,2-7-218 0,13 0-570 15</inkml:trace>
  <inkml:trace contextRef="#ctx0" brushRef="#br0" timeOffset="-2154.53">31897 4307 529 0,'0'0'747'0,"0"0"-689"16,0 0-58-16,0 0-4 15,0 0-73-15,0 0-264 0</inkml:trace>
  <inkml:trace contextRef="#ctx0" brushRef="#br0" timeOffset="-75.6">16758 3621 417 0,'0'0'228'15,"0"0"-71"-15,0 0-3 16,0 0-91-16,0 0 16 15,0 0 10-15,11-84-37 16,-11 81-3-16,0 3-28 16,0 0-16-16,0 0-5 0,0 0-13 15,-6 0 13-15,-12 7 13 16,-9 12-10-16,-4 13-5 16,2 3 2-16,-2 8 0 15,4 0 5-15,5 0-5 16,7-1 0-16,9-2-8 15,6-3-9-15,0-3 14 16,25-8-54-16,4-3 39 16,0-7 12-16,-2-3 7 15,-7-8-1-15,-9-1 1 16,-5 0 5-16,-6 0-11 16,0 5 5-16,0 3-7 0,0 4 1 15,-4 3 9-15,-11 2-3 16,-3 1 23-16,-5-3-19 15,0 1 0 1,-4 1 3-16,0-4-3 0,2-5 28 16,7-1-23-16,5-7-9 15,9-2 21-15,4-2-17 16,0 0 8-16,0 0-1 16,0 0-10-16,0 0 30 15,0 0-13-15,0 0-6 16,0 0 17-16,0 0-28 15,0 0 11-15,0 0 0 16,0 0-6-16,8 0-10 0,13-10 4 16,6-4 0-16,6 4 0 15,-2-1 6-15,-2 6-6 16,-2 0 0-16,-8 5-1 16,-3 0-4-16,-5 0 5 15,-2 0 0-15,3 10-9 16,-2 15 12-16,4 4-3 15,1 10 0-15,-1 7 3 16,-1 6-4-16,-2 6 1 16,-3 9 0-16,-6 5 0 15,-2 8 1-15,0 2-1 16,0 2 0-16,-10 7 8 0,1 5-10 16,3 8 2-16,4 1 0 15,2-3 3-15,0-3-2 16,0-6-1-16,11 0 1 15,5-6 9-15,-8-2-11 16,1-10 1-16,-7-12 0 16,-2-3 2-16,0-9-2 15,0-5 0-15,0-8 3 16,0-8 7-16,0-8-15 16,12-6 5-16,3-6 0 15,3-3 9-15,5-7-8 16,5 0-2-16,10 0-4 15,18-21-71-15,15-16-147 16,16-10-231-16</inkml:trace>
  <inkml:trace contextRef="#ctx0" brushRef="#br0" timeOffset="1521.44">32347 2645 759 0,'0'0'188'0,"0"0"-138"16,0 0 32-16,0 0-5 15,0 0-27-15,0 0-11 16,0 0-37-16,38-53-2 16,-32 53 8-16,-1 0-8 15,1 0-8-15,2 7 8 16,0 21-23-16,1 13 14 16,-7 14 0-16,-2 6 9 15,0 10-8-15,0 0 7 16,-4 0 1-16,-17 1-2 15,4-3 1-15,1-7 0 16,7-4 2-16,7-7 3 0,2-11 1 16,2-2-5-1,25-8 0-15,11-8-5 0,13-6 13 16,10-9-7-16,1-6-1 16,0-1-6-16,-6 0 1 15,-7-14-8-15,-11-5 13 16,-11 6 1-16,-14 3 7 15,-11 3-3-15,-2 5 0 16,0 0 8-16,0 2-12 16,0 0-1-16,0 0-10 15,-15 0 8-15,-3 0-13 16,-7 0 15-16,6 9 0 0,-2 3-13 16,5 6 11-16,1 6-4 15,-1 10-8-15,3 10 11 16,2 8-21-16,4 9 24 15,0 6-2-15,7 5 3 16,0 9-1-16,0 9 1 16,0 10 1-16,11 11 2 15,3 5-4-15,-1 4 4 16,-1 2-4-16,-1-1 10 16,-3-5-17-16,-2-3 10 15,-4-4-3-15,-2-8 0 16,0-6 11-16,0-13-11 15,0-16 3-15,0-15 25 16,0-13 6-16,2-13-12 0,-2-11-7 16,0-7 15-1,0-2-27-15,0 2 32 0,-10-2-2 16,-13 3-25-16,-9-4 15 16,-4-1-16-16,-2 2-7 15,-6 2-76-15,-1 0-89 16,10 0-234-16</inkml:trace>
  <inkml:trace contextRef="#ctx0" brushRef="#br0" timeOffset="10986.64">16475 6752 178 0,'0'0'140'0,"0"0"-127"0,0 0-2 15,0 0-8-15,0 0 20 16,0 0 58-16,0 0 24 16,-13 0-22-16,13 0-49 15,0 0-7-15,0 0-10 16,-3 0-14-16,3 0-1 15,-4 0-2-15,-2 0 0 16,-3 0 8-16,1 0-4 16,0 0-3-16,6 0-1 15,0 0 3-15,2-3 12 0,0 3-5 16,0 0-8 0,0-2 23-16,0 2-25 0,0 0 22 15,0 0 22-15,0 0-13 16,0 0 16-16,0 0-11 15,0 0-2-15,0 0 17 16,0 0-29-16,0 0 8 16,0 0-4-16,0 0-23 15,0 0 8-15,0 0-11 16,0 0 2-16,0 0 3 16,4 0-4-16,2 0 44 15,6 0-20-15,5 0-22 16,4 0 6-16,1 0-7 15,2 0-2-15,1 0 12 16,2 0-8-16,-1 0-4 0,1 0 0 16,-2 0 6-1,-1 0-6-15,0 0 0 0,1 0 0 16,4 0 1-16,-2 0 0 16,4 0-1-16,5 0 0 15,1 0 8-15,6 2-12 16,-1 1 4-16,1-1 0 15,-3-2 0-15,-4 0 1 16,-3 0-1-16,-2 0 0 16,-2 0 11-16,0 0-15 15,-4 0 4-15,2 0 0 16,-5 0 5-16,2 0-5 16,1 0 0-16,2 0-2 15,4 0 5-15,0 0-3 0,2 0 0 16,5 0 1-16,-2 0 1 15,0-2-2-15,4-1 0 16,-3-3-4-16,2 1 14 16,-1-4-10-16,-1 0 0 15,-1 2 4-15,-1-1-6 16,2 2 2-16,-2 2 0 16,3 3-2-16,4-4 5 15,5 1-3-15,3 3 0 16,2-6 4-16,4 3-5 15,0 2 1-15,0-2 0 16,-4 4-6-16,-4-2 12 16,-3 0-6-16,-3 1 0 0,-2-2 5 15,1 1-13-15,-4 2 4 16,5 0 4-16,6-2 9 16,-2-3-6-16,3 2-3 15,1-1 0-15,-4 0 5 16,1 1-13-16,-5 3 8 15,3 0 0-15,-3 0-1 16,2 0 6-16,1 0-7 16,5 0 2-16,3 0 0 15,-2 3-1-15,3 1 1 16,2 0 0-16,-3-2 0 16,2-1 7-16,-1-1-7 0,2 0 0 15,2 3 0-15,-5-3 0 16,-4 0 0-16,-1 0 2 15,-9 0-3-15,1 2 6 16,1-2-5-16,1 0 0 16,10 0 2-16,2 0-3 15,4 0 1-15,5 0 0 16,0 0 5-16,4 0-5 16,2 0 0-16,0 0 0 15,-5 4 2-15,2 0-2 16,-6-2 0-16,-5-2 0 15,-2 0 1-15,1 0-1 0,2 0 0 16,4 0 1-16,5 0 5 16,-1 0-9-16,3 2 3 15,-3 1 0-15,1 0 1 16,3-3-1-16,-2 0 0 16,5 0 0-16,3 0 11 15,4 0-11-15,11 0 0 16,5-6 2-16,7-2 14 15,-1 2-13-15,-7 2 2 16,-6 4 9-16,-9 0-1 16,-18-2-9-16,-17 2-4 15,-22 0 0-15,-15-2-7 16,-6 2-31-16,-37 0-200 16,-25-2-103-16</inkml:trace>
  <inkml:trace contextRef="#ctx0" brushRef="#br0" timeOffset="11947.48">22291 6571 233 0,'0'0'147'16,"0"0"-94"-16,0 0-4 15,0 0-36-15,0 0-2 16,0 0 15-16,0 0-25 16,20 7 15-16,-13 0-3 15,-1 3-9-15,-1-1 4 16,0 0-8-16,-5-3 0 15,2 2-5-15,-2-2-59 16,0 2-72-16,0 1 71 0,0 0-67 16,-2-5-40-16</inkml:trace>
  <inkml:trace contextRef="#ctx0" brushRef="#br0" timeOffset="13686.59">22291 6571 200 0,'16'76'195'0,"-16"-76"-108"16,0 0-40-16,0 0 9 16,0 0 4-16,0 0-32 15,22-2-5-15,-4 0 26 0,2 2-34 16,3-2-4 0,-2 0 18-16,4-1-25 0,2-2 16 15,4 3-6-15,4 0-11 16,3 2 26-16,7 0-23 15,1 0-5-15,6-2 18 16,0 2-9-16,1-1 4 16,2 1 2-16,-1-3-7 15,0 1 24-15,2 2-21 16,-1 0-1-16,0 0 18 16,-1 0-27-16,0 0 7 15,-3 0-9-15,-2 0 6 16,0 0-2-16,3 0-4 15,1 0 2-15,0 0 6 0,1 0-5 16,-4 0 0-16,-4-4-3 16,-1 2 0-1,-3 0 0-15,-2 0 0 0,-3-3 5 16,4 2-5-16,-1 1 9 16,3 0-9-16,5-3 0 15,6 0-1-15,2-4-5 16,0 2 6-16,-3-1 0 15,-2 0 9-15,-1 2-7 16,-2 2-2-16,-3 2 0 16,-3 0 7-16,3 2-7 15,-1 0 0-15,4 0 0 16,-4-2 2-16,3 0 2 16,1-1-4-16,4-2 0 0,6 1 6 15,2-1-7-15,3-4 2 16,-3 3 3-16,0 0 12 15,-2 0-12-15,0-2 0 16,0-1 0-16,4 4 10 16,1-4-8-16,1 0 0 15,1 1 1-15,-1 0 17 16,5-2-24-16,3 1 0 16,3 2 21-16,0 0-21 15,-4 2 22-15,-5-2-21 16,-3 1 0-16,-3 2 6 15,-2 1-7-15,2-2 0 16,5 1 6-16,3 2-2 16,4 1-5-16,2-3 1 0,0-1 0 15,-1 0 1-15,3-2-1 16,-7-1 0-16,0 3-3 16,-3-2 13-16,2 1-10 15,3 0 0-15,0 1 6 16,1-2-6-16,1 1 0 15,0 5 0-15,2-3-3 16,0 4 11-16,1 0-8 16,-1 0 0-16,0 0 0 15,-7 0-3-15,-3 0 3 0,-7 0 0 16,0 0-6 0,2 0 12-16,5 0-6 0,4 0 0 15,5 0 9-15,-1 0-16 16,3 0 7-16,2-4 0 15,-4-1 5-15,3-2-1 16,2 2-4-16,-2-1 0 16,-1-2 0-16,-3 2-1 15,-5 0 1-15,-6-2 0 16,-3 1 3-16,-5-2 0 16,2-1-3-16,2 3 0 15,-2-5 4-15,4 1-5 16,3 2 1-16,-1 0 0 15,-2-1 1-15,-4 3 3 16,-4 2-4-16,-6-2 0 0,-1 2 7 16,-3-1-7-16,0 0 0 15,1-2 3-15,-3-1 7 16,0 0-4-16,-2 1-3 16,0 0-3-16,0 0 8 15,-1 2-5-15,4-1-3 16,3 6 4-16,1-3-3 15,-1 4-1-15,-2 0 0 16,1-2-4-16,4-1 10 16,2 3-6-16,5-2 0 15,4 2 5-15,6 0-8 16,1 0 3-16,2 0 0 16,-1 0-1-16,-3 0 13 15,-3 0-20-15,-2 0 8 0,-2 2 0 16,2 1 7-16,0-3-7 15,-2 2 0-15,2-2-11 16,-8 0 22-16,0 0-15 16,-5 0 4-16,-10 0 0 15,-1 0 6-15,-3 0-6 16,0 0 0-16,2 0-2 16,3 0 6-16,9 0-4 15,3 0 0-15,4 0 10 16,6-5-6-16,0 1-4 15,-2 3 0-15,-3-1 5 0,-6 0-5 16,-7 0 0-16,-5-1 0 16,-3 2 9-16,4-2-18 15,2-1 9-15,6 3 0 16,14 1 2-16,11 0-2 16,7 0 0-16,5 0-4 15,0 0 21-15,-4 0-26 16,-6-3 9-16,-7 2 0 15,-8-4 4-15,-2 1 0 16,-8 1-4-16,6-2 0 16,-1 3 3-16,3-2-6 15,1 3 3-15,1-3 0 0,-5 4 4 16,-7-3-1 0,-5 1-3-16,-8 2 0 0,-11-2 10 15,-9 2-10-15,-4 0 0 16,-7 0 0-16,0 0-7 15,0 0-84-15,-31 0-267 16,-11 0-59-16,-14 0 37 16</inkml:trace>
  <inkml:trace contextRef="#ctx0" brushRef="#br0" timeOffset="16572.21">16486 6800 0 0,'0'0'36'16,"0"0"-9"-16,0 0 57 15,0 0-18-15,0 0-60 16,0 0 28-16,2-89-4 0,-2 87-15 16,0 1-15-1,0-2 2-15,-6 1-2 0,-3 1 0 16,5 1 1-16,-1 0 10 15,3 0-9-15,2 0 7 16,0 0 49-16,0 0 2 16,0-3 19-16,0 3-5 15,0 0-41-15,0 0 14 16,0 0-30-16,0 0-2 16,-3-2 0-16,1-1-11 15,0-2 7-15,2 3 0 16,0 0 49-16,0 2 35 0,0 0-36 15,0-1 10 1,0 1 3-16,0 0-52 0,0 0 13 16,0 0-15-16,0 0-14 15,0 0 1-15,0 0-5 16,0 0-15-16,0 7 9 16,0 13 6-16,0 2 2 15,0 2-2-15,0 3 5 16,0 1 15-16,0 6-16 15,7 0 0-15,0 4 26 16,2 4-24-16,-1-2 7 16,1 0 3-16,0 0-11 15,0-2 26-15,-2 1-31 16,-3-4 7-16,0 0 14 16,-1-1-11-16,0-4-6 0,-1 2 0 15,2-2-1-15,0 0 14 16,1 4-16-16,1 1-1 15,-1 3 14-15,4 0-3 16,-3-2-3-16,1 4 1 16,-1-2-9-16,2 0 19 15,0-3-19-15,1-1 0 16,1 1 11-16,-2-7 0 16,-3-1-11-16,3-3 0 15,0-5 8-15,-4 3-5 16,3 1-3-16,-1 0 0 15,-2 6 1-15,-2 0 4 0,1 6-5 16,-1 0 0-16,1 2 7 16,-1-1-8-1,0-2 1-15,3 4 0 0,1-5 5 16,-2-1 6-16,6 0-11 16,-4-6 0-16,1 0 5 15,-1 0-6-15,1 0 1 16,-2 3 0-16,-1 3 6 15,1-3-1-15,-3 3-5 16,2 2 0-16,1 1 6 16,-3-1-8-16,2 2 2 15,1 3 0-15,0 2 4 16,-1 1 3-16,0 0-7 16,1-2 0-16,-1 3 3 0,0 1-5 15,4-1 2-15,-2 2 0 16,1 1 10-16,-1 1-7 15,2 2-3-15,-2 1 0 16,3 1 11-16,1-2-12 16,-2-1 1-16,-2-2 0 15,3-2 10-15,-5-3-2 16,1-3-8-16,-2-4 0 16,-3-2 10-16,2-3-10 15,0 0 0-15,-2 0 0 16,2 5 3-16,3-1-3 15,-3 7 0-15,2 5 0 16,-2 1 9-16,-2 0-13 0,2 0 4 16,0-2 0-16,4-3 6 15,-2-4-6-15,5 0 0 16,1-2-1 0,2 2 11-16,1-2-14 0,-2 4 4 15,3-5 0-15,-3 4 6 16,-4-4-6-16,0 3 0 15,-3-2-4-15,0 1 13 16,-2-2-12-16,1 3 3 16,-1-1 0-16,0-2 6 15,5 0-6-15,0-4 0 16,1-2-9-16,-1 0 21 16,-1-5-13-16,2 2 1 0,-4-4 0 15,0 2-3-15,-1-1 3 16,-3 3 0-16,0-2-1 15,0 4 8-15,0-6-7 16,0 2 0-16,0 0 3 16,0 0-7-16,0 5 4 15,0 0 0-15,0 0 1 16,0 0 5-16,0 0-6 16,0 0 0-16,0-2 2 15,2-2-9-15,0 1 7 16,0-6 0-16,2 2-1 15,-4-3 7-15,4-1-6 0,-4 6 0 16,0-2 0-16,2 6-4 16,-2 6 4-16,2 0 0 15,-2 6 4-15,0 0 1 16,0 0-5-16,2-4 0 16,2 0-3-16,-2-5-4 15,3-1 6-15,1 2 1 16,-1 2 4-16,2-1 1 15,-3 3-5-15,-2 1 0 16,3 0 0-16,-1 2-3 16,0 2 3-16,2 3 0 15,-2-2 2-15,0 4 4 16,3-1-8-16,-1-1 2 0,1 0-1 16,-2 1-2-16,-1-2 3 15,-1 0 0-15,-1-1 1 16,2-1 3-16,-2-4-4 15,2-6 0-15,1-2 0 16,0-2-5-16,-3-3 5 16,0 4 0-16,3 1 3 15,-3 2-3-15,-2 1 0 16,2 3-1-16,0-2 8 16,-2 1-12-16,2 2 5 15,-2-3 0-15,0 0 3 16,0-2-3-16,0 1 0 0,0-4 0 15,2 4 5 1,1 1-8-16,-1 3 3 0,3 5 0 16,2 3-4-16,-3 3 4 15,0 3 0-15,3-3-1 16,-1 1 8 0,-1-7-11-16,0 1 4 0,-3-6 0 15,0 2 3-15,-2-3-3 16,0-1-8-16,0 4 6 15,0 0-21-15,0 2-4 16,-14 1-30-16,-1-1-42 16,-1-4-141-16,1-12-164 15</inkml:trace>
  <inkml:trace contextRef="#ctx0" brushRef="#br0" timeOffset="18786.55">17352 13622 41 0,'0'0'59'0,"0"0"-8"16,0 0-5-16,0 0-7 0,0 0 25 15,0 0-40-15,0 0-8 16,2-10 27-16,-2 10-10 16,0 0-9-16,0 0 15 15,0 0-23-15,0 0 11 16,0 0-2-16,0 0-16 16,0 0 9-16,0 0-11 15,0 0-3-15,0 0-4 16,0 0-3-16,0 3 3 15,0 15 12-15,0 4 2 16,0 3 16-16,0 3-19 16,0 4-1-16,0 2 18 15,-2 2-27-15,2 2 13 0,0 4 16 16,0 2-15 0,0 1-1-16,0 1 1 0,0-2 1 15,0-3 17-15,0 3-28 16,0-3 19-16,0-1 7 15,0 0-16-15,0 1 5 16,0 2-11-16,0 6 4 16,0 5 14-16,0 1-20 15,0 3 13-15,0 0 1 16,0 0-20-16,2 0 13 16,6 4-4-16,3-4 1 15,1 0 10-15,-1-9-14 16,-3 0-2-16,0-5 8 15,-2 0-9-15,-1 2 8 0,-5 3-12 16,0 5 12-16,0 0 18 16,0 4-8-16,0-6-8 15,0 2 3-15,0-5-13 16,0-3 13-16,0-2-14 16,0 2 1-16,0 1 11 15,0 2-15-15,0 1 15 16,4 1 8-16,2 0-23 15,-1-9 11-15,0 3-11 16,-3-1 1-16,0-4 7 16,-2 4-6-16,0 0-1 15,0 2 6-15,0-2 1 16,0 1-1-16,0-1-2 0,0 2-5 16,0-2 15-16,0-8-15 15,0-5 3-15,0 4 2 16,0-3 4-16,0 5-6 15,0-2 5-15,0 9-3 16,0 1 9-16,0-5-9 16,0 0-2-16,0 0 2 15,0-8 4-15,0 4-9 16,0-2 0-16,0-5 2 16,0 0-5-16,0 0 3 15,0-4 0-15,0 1 7 16,0 6-2-16,0 1-1 0,-2-3-4 15,-7 6 7-15,2-5 2 16,1 1-9-16,1-11 0 16,5-7 0-16,-2 0 8 15,2-10-8-15,0-4 0 16,0 5 5-16,0-5-5 16,0 0 0-16,0 0 0 15,0 0-1-15,0 0-22 16,0 0-39-16,0-23-104 15,0-17-191-15</inkml:trace>
  <inkml:trace contextRef="#ctx0" brushRef="#br0" timeOffset="21191.98">18110 7250 55 0,'0'0'15'16,"0"0"27"-16,0 0 0 15,0 0-7-15,0 0 11 16,0 0-7-16,0 11-28 16,0-11 14-16,0 0 62 15,0 0 72-15,0 0 23 16,0 0-69-16,0-3-8 0,0-6-65 15,0-2-28 1,0 4 49-16,0-3-27 0,0 1 1 16,0 1 20-16,0 3-30 15,0 3 40-15,0 2-22 16,0 0-37-16,0 0 20 16,0 0-25-16,0 0 5 15,0 0-8-15,0 0 2 16,0 14-11-16,0 22 5 15,-6 19 0-15,-2 20 6 16,-1 12 0-16,0 10 0 16,2 6 3-16,0-6 2 15,1-5-5-15,2-14 0 16,-4-15 4-16,4-14-9 16,2-14 5-16,0-12 0 0,2-13-1 15,-3-8 6-15,3-2-5 16,0 0 0-16,0 0 5 15,0 0-11-15,0 0-60 16,0 0-72-16,0-24-121 16,0-12-628-16</inkml:trace>
  <inkml:trace contextRef="#ctx0" brushRef="#br0" timeOffset="21545.78">17987 7345 454 0,'0'0'195'15,"0"0"-107"-15,0 0 34 16,0 0-42-16,0 0-19 16,0 0 8-16,0 0-12 15,127-174-39-15,-81 160-15 16,1 10 20-16,2 4-29 15,-6 1 6-15,-3 26 0 16,-11 4-13-16,-11 4 13 16,-9 3-34-16,-9 0 31 15,0-1 6-15,-17-2 2 16,-20 2-5-16,-7-4 7 0,-10-1 2 16,2-5-9-16,6-3 0 15,13-8 6-15,10-5-6 16,17 0-56-16,6-5-134 15,17-1-175-15,24 0 27 16</inkml:trace>
  <inkml:trace contextRef="#ctx0" brushRef="#br0" timeOffset="22392.45">18515 7694 254 0,'0'0'267'16,"0"0"-112"-16,0 0-22 15,0 0-4-15,0 0-54 16,0 0 8-16,11-54-36 16,-11 54-29-16,0 0-18 15,0 0-8-15,0 0 7 16,-13 16-15-16,-3 6 29 15,-2 6-14-15,5 6 1 16,2 4 0-16,4 4-2 16,7-4 4-16,0 1-2 15,0-9 0-15,9-7 9 0,11-4-19 16,0-9 20 0,2-6-5-16,-1-4 18 0,-2 0-14 15,-3-6-6-15,-5-13 12 16,-9-4-10-16,-2-8-10 15,0-5 3-15,0-5 2 16,-6-4 9-16,-5 5-9 16,1 12 0-16,6 10 18 15,0 11-14-15,-1 1 21 16,5 6-24-16,0 0 4 16,0 0-10-16,0 15-21 15,5 7 26-15,13 7 0 16,1-6 12-16,8-2-20 15,9-6 8-15,2-3 0 16,6-5 15-16,1-7-15 0,-7 0 0 16,-5 0 7-16,-1-19-7 15,-8-7-3-15,1-4 1 16,-8-2-19-16,-3-6 18 16,-7-2 1-16,-5-3 2 15,-2-3 8-15,0 0-3 16,0 9 6-16,-4 11 18 15,-3 9-29-15,2 11 40 16,3 6-40-16,2 0 5 16,0 0-15-16,-5 8-6 15,1 21 16-15,-5 15 0 16,1 10 3-16,-6 12-11 16,3 12 8-16,-5 12 0 0,1 10 2 15,1 9 8-15,-3 9-10 16,1 0 0-16,3-2 9 15,1-9-7-15,5-13-2 16,1-11 2-16,4-13 8 16,2-14-3-16,0-12-7 15,0-16 0-15,0-10-6 16,0-9-9-16,0-9 0 16,0 0-42-16,6 0 42 15,7-9-70-15,5-19-147 16,-1-13-287-16</inkml:trace>
  <inkml:trace contextRef="#ctx0" brushRef="#br0" timeOffset="22701.28">18839 7950 481 0,'0'0'191'16,"0"0"-83"-16,0 0-8 15,0 0-32-15,0 0-35 16,0 0-1-16,144-182-14 16,-115 180-18-16,-7 2 19 15,-4 0-14-15,-7 0-5 16,-4 12 0-16,-3 5-7 16,-4 4 1-16,0 3 6 0,-4 4 0 15,-23-1 18-15,-6-1 5 16,-9-2 11-16,-1-4-31 15,7-4 9-15,9-7-24 16,16-2-2-16,11-7-119 16,0 0 33-16,29-4-228 15</inkml:trace>
  <inkml:trace contextRef="#ctx0" brushRef="#br0" timeOffset="23487">19262 7781 220 0,'0'0'223'0,"0"0"-72"15,0 0-56-15,0 0-30 16,0 0 26-16,0 0-1 16,7-29-28-16,-7 29 6 15,0 0-44-15,0 0 5 16,0 0-29-16,0 0-13 15,0 6 7-15,0 17 5 16,0 6 1-16,0 7 10 16,0 0-9-16,2-2-1 15,9-3 0-15,-3-9 6 16,6-6-8-16,-7-8 2 0,1-4 0 16,2-4 7-1,1 0-7-15,5 0 24 0,3-23-13 16,-3-2 7-1,1-8-20-15,-3 3 2 0,-1-2 0 16,-3 5-1-16,-1 2 1 16,-1 7 0-16,-4 6 4 15,-1 4 9-15,-1 5 15 16,1 3-28-16,1 0-14 16,3 5 5-16,1 15 4 15,1 1 5-15,1-4 1 16,-2 1 7-16,-1-2-7 0,-1-4-1 15,2-1 0 1,-2-7 2-16,3-1 5 0,5-3-7 16,5 0 17-16,6-3-11 15,4-24 3-15,0-9-8 16,-2-2 10-16,-3-6-20 16,-6 0 9-16,-9-2 0 15,-7-5-15-15,-2-2 0 16,0-1 10-16,0 1 5 15,-7 9 0-15,-4 10 20 16,5 12-17-16,1 11 11 16,3 6 20-16,2 5-30 15,0 0-5-15,-2 0 1 16,-3 0-29-16,-2 14 29 16,-1 10-7-16,1 8 7 0,0 7-8 15,5 3 13-15,2 8-6 16,0 5 1-16,0 6 0 15,0 2 25-15,16-2-10 16,2-5-10-16,-5-6 5 16,0-12 5-16,-4-6-15 15,0-14 0-15,0-9-137 16,7-9-39-16,3-2-144 16,8-24-148-16</inkml:trace>
  <inkml:trace contextRef="#ctx0" brushRef="#br0" timeOffset="24027.81">20085 7778 318 0,'0'0'193'0,"0"0"-146"15,0 0-47-15,0 0 20 16,0 0-6-16,0 0 0 16,0 0 50-16,0-3 3 15,0 2 9-15,0-3 26 16,0-5-31-16,0-3-36 15,0-1-24-15,-6-1-9 16,0 0 28-16,-3 4-28 16,5 3 20-16,2 5 29 15,0 2-41-15,-3 0 7 16,-4 0-17-16,-4 7-8 0,-3 15 0 16,0 6-5-16,-2 4 13 15,3 2 5 1,-1 3 6-16,5-5-11 0,2-5 0 15,2-3 1-15,3-7 7 16,2-9-8-16,2-4 0 16,0-4-2-16,0 0 4 15,0-11-2-15,18-16 0 16,1-10-18-16,2 4 7 16,-6-1 11-16,1 8 0 15,-1 8 13-15,-1 9-7 16,-3 4 12-16,1 5-18 0,0 0-2 15,-1 3-5-15,3 15 7 16,-1 7 0-16,-5 4 0 16,0 0 7-16,1-6-7 15,-3-3 0-15,6-10 2 16,1-7-11-16,3-3 6 16,-1 0-35-16,3-5-14 15,5-16-86-15,-1-11-5 16,2-7-106-16,3-4-44 15</inkml:trace>
  <inkml:trace contextRef="#ctx0" brushRef="#br0" timeOffset="24276.67">20374 7564 207 0,'0'0'213'0,"0"0"9"15,0 0-19-15,0 0-59 16,0 0-39-16,0 0-61 16,29-131-35-16,-29 131-9 0,0 0-15 15,0 8 15-15,0 12-11 16,-7 9 18-16,-1 6-10 15,-4 5 6-15,6 9-3 16,1 5 29-16,1 4-26 16,4 0 6-16,0-3 7 15,0-4-9-15,2-9 3 16,5-7-10-16,-3-9 3 16,-2-12 4-16,-2-6-7 15,0-8-66-15,0 0-17 16,0 0-71-16,0-25-323 15</inkml:trace>
  <inkml:trace contextRef="#ctx0" brushRef="#br0" timeOffset="24488.48">20143 7694 492 0,'0'0'436'15,"0"0"-263"-15,0 0-129 16,0 0 16-16,0 0 28 15,0 0-39-15,133-28-15 16,-79 12-34-16,-4-1 6 16,-9 4 14-16,-10 3-11 15,-6 4-18-15,-6 4-12 16,4 2-116-16,-10 0-162 0,-4 0-323 16</inkml:trace>
  <inkml:trace contextRef="#ctx0" brushRef="#br0" timeOffset="24870.55">20262 7347 299 0,'0'0'146'0,"0"0"-85"16,0 0-8-16,0 0-53 16,0 0-28-16,0 0-18 15,0-19 28-15,0 30 18 0,0 7 0 16,0 2-9 0,0 2-64-16,0-1-146 0</inkml:trace>
  <inkml:trace contextRef="#ctx0" brushRef="#br0" timeOffset="25350.03">20318 7328 90 0,'0'0'224'15,"0"0"-80"-15,0 0-43 16,0 0 7-16,0 0-29 16,0 0-2-16,7-92-3 15,-4 80 24-15,1 0-59 16,-2 4 44-16,2 4-21 0,1 3-18 16,-3 1 24-1,0 0-65-15,2 0 11 0,4 0-14 16,0 0-4-16,1 23-6 15,-3 16 8-15,0 13 2 16,-6 14-20-16,0 4 15 16,0 6-55-16,0-2-35 15,0-3-90-15,0-13-101 16,0-16-221-16</inkml:trace>
  <inkml:trace contextRef="#ctx0" brushRef="#br0" timeOffset="25969.61">20405 7784 327 0,'0'0'131'0,"0"0"21"0,0 0-28 15,0 0-90-15,0 0 9 16,0 0 0-16,-33-38-17 15,33 38 34-15,0-2 15 16,10-6 37-16,15-2-14 16,6-4-93-16,8 0 8 15,1-1-13-15,0 2 11 16,-7 0-22-16,-6 4 11 16,-7 3-50-16,-9 0 42 15,-7 2-24-15,-2 3 28 0,-2 1 1 16,0 0-22-1,0 0 18-15,0 0-15 0,0 0-3 16,0 0 23 0,0 5 4-16,0 9 1 0,-2 4-3 15,0 4 9-15,2 2-8 16,0 4 6-16,0 0 0 16,0 4 45-16,0-2-42 15,10-2 29-15,-2-3-22 16,5-7-12-16,-1-5 14 15,1-4-11-15,3-7-7 16,1-2 21-16,4 0-4 16,3-11 8-16,-4-15-26 15,-2-8-92-15,0-2-58 16,-7-6-226-16</inkml:trace>
  <inkml:trace contextRef="#ctx0" brushRef="#br0" timeOffset="26259.29">20802 7331 430 0,'0'0'180'15,"0"0"-68"-15,0 0-81 16,0 0-29-16,0 0 43 16,0 0-34-16,-42 108 43 15,42-86-31-15,2-5 0 16,11-12 21-16,1-5 61 0,-3 0-9 15,5 0-2-15,-8-8-74 16,1-10-7-16,-5-2-9 16,-4 3 3-16,0-3-14 15,0 9-14-15,-11 3-41 16,-9 8-12-16,-2 0-68 16,0 19-45-16,-1 14-73 15,8 8-114-15</inkml:trace>
  <inkml:trace contextRef="#ctx0" brushRef="#br0" timeOffset="27170.59">20932 7778 475 0,'0'0'161'0,"0"0"-17"16,0 0-63-16,0 0 11 15,0 0-11-15,0 0-13 16,46-95 38-16,-46 95-37 16,0 0-27-16,0 0-42 15,0 0-2-15,0 0-4 16,0 6-16-16,0 13 22 16,-4 2 9-16,-5 11-3 15,2 0-6-15,4 2 0 16,3-1 0-16,0-3-6 15,0-4 6-15,0-7 0 0,17-7 7 16,-2-6-4 0,3-6 15-16,2 0-10 0,0 0-1 15,-2-14-14-15,-3-9 6 16,-3-1-36-16,-8-5 30 16,-4-2-33-16,0-1 24 15,0 0 9-15,-9 4-9 16,-2 6 11-16,0 7 5 15,-3 6 0-15,5 5 10 16,-1 4-10-16,-2 0-12 16,-1 0 1-16,0 10 16 15,3 8-6-15,2 0 1 16,1 0 0-16,7 0-8 0,0 3 8 16,0-2 0-1,7-1-8-15,13 1 24 0,2-8-8 16,2-4-4-16,5-7-3 15,0 0 29-15,3-11-30 16,-1-15-13-16,0-2 4 16,-2-4-38-16,-2-2 38 15,-2 8 4-15,-4 5 5 16,-7 6 2-16,-5 9 4 16,-5 6 14-16,-2 0-20 15,-2 3-1-15,0 26 1 16,0 6 0-16,0 2 1 0,0 1 25 15,0-2-5 1,0-1-9-16,0-8 13 0,0-4-21 16,0-7 5-16,0-6-9 15,0-5 8-15,0-5-3 16,0 0-5-16,0 0 0 16,0 0 38-16,3-13-27 15,10-15 10-15,2-11-21 16,4-4 5-16,-1-6-7 15,1 1 2-15,4 2 0 16,-1 6 2-16,1 8 7 16,-8 12-9-16,-2 8 8 15,-8 6 3-15,0 6 38 0,-3 0-47 16,2 0 4 0,5 22-10-16,0 15 13 0,2 12-8 15,-2 1-1-15,-5 2-2 16,1-2-7-16,-3-8-26 15,-2-5-97-15,0-17-192 16</inkml:trace>
  <inkml:trace contextRef="#ctx0" brushRef="#br0" timeOffset="28716.59">22762 7853 99 0,'0'0'62'0,"0"0"-13"16,0 0-23-16,0 0-9 16,0 0-15-16,0 0 1 0,-85-13 0 15,66 13 0-15,2 0 26 16,-1 0 36-16,3 0 6 16,-3 0 41-16,3-4 7 15,-4 0-12-15,1-1-10 16,1 2-47-16,-4 1 28 15,6 2-42-15,4 0 1 16,2 0 15-16,7 0-31 16,2 0 10-16,0 0 20 15,0 0-16-15,24 0-3 16,32 0-16-16,28 0 45 0,37 0-22 16,30 0-37-16,30 0 1 15,26 0-3-15,9 0 1 16,3-3-1-16,-10-16 1 15,-30-3 3-15,-38 2-8 16,-41 6 7-16,-44 8-3 16,-30 6 0-16,-15 0 8 15,-9 0-12-15,-2 0 4 16,0 0-9-16,0 0 0 16,0 2 2-16,0 7 6 15,0-2-2-15,2-2-4 16,-2-2 4-16,3-1 0 0,-3 0 2 15,0-2-4-15,0 0 10 16,0 2-3-16,0-2 4 16,0 0 6-16,0 0-10 15,0 0 6-15,0 0-8 16,0 0 18-16,0 0-18 16,0 0-26-16,0-9 26 15,-15-14 1-15,-8-3-1 16,-2 0-16-16,2 0 16 15,-2 4 9-15,7 4-9 16,0 8-1-16,9 4 0 16,4 1-2-16,5 5-1 15,0 0-5-15,17 0-24 16,18 11 24-16,13 4 5 16,10 0 4-16,1-3 0 0,-6 0-26 15,-13 1 4-15,-20-1 21 16,-15 7-15-16,-5 11-9 15,-29 7-9-15,-20 15 34 16,-7 3 35-16,1 2-35 16,9-7 8-16,18-7-8 15,10-10-61-15,18-17-260 16</inkml:trace>
  <inkml:trace contextRef="#ctx0" brushRef="#br0" timeOffset="30042.55">26435 7120 213 0,'0'0'235'0,"0"0"-118"16,0 0 32-16,0 0-84 16,0 0 27-16,0 0 8 15,27-63-34-15,-27 56 6 16,0 2-7-16,0 0-33 15,0 5 28-15,-12 0-26 16,-11 0-24-16,-16 0-10 16,-7 22 8-16,-4 8-12 15,-3 6 4-15,0 7 0 16,-1 1 8-16,2 2-8 0,13-8 0 16,12-12-5-16,18-11 10 15,9-8-11-15,13-3-23 16,32-4 29-16,15 2 33 15,11 2-33-15,5 6-46 16,0 9 9-16,1 8-27 16,-2 4 22-16,-17-1 16 15,-19-2 18-15,-18-5-3 16,-17 0-11-16,-4-1 8 16,-8 0 14-16,-24-3 44 15,-8 1 16-15,-9-6-17 16,-2 1 3-16,-3-7 13 0,5-6-33 15,2-2 2-15,7 0 38 16,7-8-35-16,6-9 20 16,7 4-21-16,7-1-25 15,3 6 22-15,4 0-18 16,1 2-7-16,3 2 12 16,0 2-7-16,2 2-7 15,0 0 0-15,0 0-40 16,0 0-21-16,0 0-108 15,15 12-148-15,10-4 28 16</inkml:trace>
  <inkml:trace contextRef="#ctx0" brushRef="#br0" timeOffset="31452.43">26836 7421 291 0,'0'0'250'0,"0"0"-128"16,0 0-14-16,0 0-49 16,0 0 10-16,0 0 0 15,0-1-57-15,0 1 14 0,0 0-26 16,2 0 0-1,3 1 8-15,-3 10-7 0,0 1 1 16,3-1 12-16,-2 1-4 16,-1-1-5-16,0-4-5 15,0-2 4-15,-2-3 6 16,2-2-9-16,-2 0-1 16,2 0 20-16,-2 0-18 15,0 0 20-15,0-4 39 16,0-14-23-16,0-5-18 15,0-1-20-15,0 1 0 16,0 2 1-16,-10 3 4 16,-2-1-3-16,3 8-2 15,0 5 4-15,2 4 14 16,1 2-14-16,-3 0 1 0,-7 0-10 16,-1 5 1-16,-4 16 4 15,-1 1-2-15,2 4 9 16,4 4-13-16,1 1 6 15,9 4 0-15,0-3-6 16,6 0 15-16,0-6-9 16,0-5 0-16,0-7 8 15,6-4-22-15,2-5 6 16,3 0 8-16,5-5 12 16,1 0 2-16,4 0 1 15,-1-13-4-15,2-8-2 16,-2-9-12-16,0-3 3 15,-2-1 0-15,-4 5 5 16,-4 4-2-16,-3 5-3 0,0 8 5 16,0 4 5-16,-3 2-14 15,0 6 4-15,-4 0 0 16,0 0-4-16,0 0-8 16,0 6-40-16,0 16 50 15,0 4 2-15,0 5 13 16,0 1-11-16,0-4 2 15,5-2 15-15,3-8-14 16,0-6-1-16,0-5-4 16,3-4 14-16,3-3-10 15,6 0 16-15,2-4-13 16,5-16 16-16,0-9-21 16,2 0-2-16,-2-8 1 0,0 3 16 15,-8 1-17-15,-1 7 0 16,-5 6 1-16,-1 8 10 15,-6 5-11-15,-3 5 0 16,-1 2 0-16,0 0-14 16,-2 14-4-16,0 13-12 15,0 2 30-15,0 6 11 16,0-3-11-16,-7 2 0 16,1-5 0-16,4 0 12 15,2-9-13-15,0-6 1 16,0-6 0-16,0-8-4 15,2 0 4-15,13 0 0 16,3-5 44-16,5-18-42 0,-2-7 11 16,0-2-13-16,1-3 0 15,0 3 7-15,-4 5-7 16,-2 4 0-16,-1 9 2 16,-6 6 0-16,-2 1-2 15,-2 7 0-15,-3 0-18 16,0 3 14-16,0 17-21 15,-2 9 25-15,0-2-13 16,0 5 26-16,0-4-13 16,0-3 0-16,0-6 7 15,0-5-13-15,0-3 6 16,0-8 0-16,0-3 6 0,0 0 1 16,0 0-7-1,7 0 10-15,1-12-8 0,8-12-4 16,3-5-5-1,0-6-25-15,2 3 23 0,-1 0-26 16,-5 8 35-16,-2 4 0 16,-1 10 9-16,-8 6 23 15,-2 1-7-15,-2 3-8 16,2 0 0-16,3 0-17 16,2 20 0-16,4 3 18 15,0 9-11-15,3-1 4 16,-4-2-11-16,3-2 4 15,1-5 3-15,-1-6-7 0,1-5-48 16,1-9-57-16,3-2-43 16,1-3-102-16,0-19-281 15</inkml:trace>
  <inkml:trace contextRef="#ctx0" brushRef="#br0" timeOffset="31790.23">27862 7308 579 0,'0'0'212'15,"0"0"-116"-15,0 0 11 16,0 0-18-16,0 0-40 16,0 0-7-16,-74-99-32 15,69 99-4-15,3 0 29 16,2 0-28-16,0 0 12 16,0 0 14-16,0 0-33 0,0 12-4 15,0 20-15-15,0 17 19 16,0 12 51-16,0 11-50 15,0 10-1-15,2 7 17 16,12 1-11-16,1 4 6 16,-5-3-12-16,-3-1 9 15,-7-6-4-15,0-6-5 16,0 0 0-16,-25-1 1 16,-2-18 14-16,0-11-15 15,10-27 0-15,9-15-49 16,6-6 22-16,2-6-59 15,0-27-123-15,0-17-497 0</inkml:trace>
  <inkml:trace contextRef="#ctx0" brushRef="#br0" timeOffset="32053.59">27735 7464 665 0,'0'0'207'0,"0"0"-98"15,0 0-15-15,0 0-71 16,0 0 25-16,0 0-26 16,123-95-14-16,-115 95-16 15,-1 2 8-15,-3 22 0 16,-4 6 77-16,0 6-64 0,0-4 10 16,-2 0-23-16,-13-5 9 15,-1-7-9-15,-2-2 0 16,2-6-31-16,6-8-117 15,5-4-128-15,5 0-62 16</inkml:trace>
  <inkml:trace contextRef="#ctx0" brushRef="#br0" timeOffset="32700.57">28051 7441 404 0,'0'0'282'0,"0"0"-173"15,0 0 4-15,0 0-27 0,0 0-16 16,0 0-37-16,27-116 6 16,-27 82-3-16,0-4-23 15,0-3 29-15,0 0-41 16,-4 1-1-16,-1 5 14 16,5 3 3-16,0 10-17 15,0 4 1-15,0 8 5 16,0 4 32-16,0 4-30 15,0 2 3-15,0 0 6 16,0 0-12-16,0 0-10 16,-2 2-4-16,-7 15 0 15,-2 17 3-15,0 6 6 16,4 11 0-16,4 8 1 16,3 5 5-16,0-2 18 0,0-4-24 15,7-7 4-15,3-5 6 16,0-12-10-16,2-8 0 15,-1-9 3-15,2-6-2 16,3-10 1-16,-1-1 19 16,8 0-21-16,1-5 26 15,5-13-26-15,-2-5 0 16,-2-3 13-16,-6-3-3 16,-1-2-10-16,-5 1 0 15,1-1-1-15,-5 5 1 16,0 1 0-16,-3 5 0 15,-3 7-2-15,-1 0-1 0,-2 5 1 16,0 2-1 0,0 1-20-16,0 2 22 0,0 3-16 15,0 0 4-15,0 0 1 16,-5 0 18-16,1 0-12 16,-1 18 6-16,3 10-18 15,2 6 9-15,0 0 9 16,0-4 0-16,14-4 38 15,6-6-38-15,4-6 2 16,5-10-2-16,7-4-119 16,7-5-93-16,1-21-375 15</inkml:trace>
  <inkml:trace contextRef="#ctx0" brushRef="#br0" timeOffset="32823.5">28923 7265 681 0,'0'0'279'15,"0"0"-246"-15,0 0-33 16,0 0-14-16,0 0-84 16,0 0-182-16</inkml:trace>
  <inkml:trace contextRef="#ctx0" brushRef="#br0" timeOffset="33764.75">28446 7425 307 0,'0'0'83'0,"0"0"-26"16,0 0-20-16,0 0-8 15,0 0 2-15,0 0-20 16,156-100 17-16,-145 78 15 0,0-2 1 16,0-2 32-16,-1 2-3 15,-6-1-21-15,-2 6 61 16,-2-2-57-16,0 3-6 15,0 4-15-15,-14 2-34 16,-3 5 31-16,-4 2-30 16,1 5 17-16,-2 0-28 15,0 0 9-15,2 10 0 16,-2 13-8-16,-1 2 23 16,1 9-15-16,5 4 0 15,1 3 4-15,7 1 0 16,7 2-4-16,2 0 0 0,4 0 29 15,23-4-4-15,6-4-3 16,5-8 8-16,0-7-28 16,0-13 29-16,-2-8-20 15,-1 0 3-15,3-14 6 16,5-17-9-16,-1-3-22 16,0-2-26-16,-4 0-121 15,-9 7-75-15,-11 4-169 16</inkml:trace>
  <inkml:trace contextRef="#ctx0" brushRef="#br0" timeOffset="34832.41">28522 7263 29 0,'0'0'6'0,"0"0"-6"0,0 0-35 15</inkml:trace>
  <inkml:trace contextRef="#ctx0" brushRef="#br0" timeOffset="35089.92">28522 7263 151 0,'98'30'141'0,"-98"-30"-26"16,0 0-22-1,0 0 51-15,0 0-41 0,0 0-47 16,4 0-31-16,-4 0-25 15,-2 9-11-15,-23 17 11 16,-6 7 6-16,-9 3 13 16,-7 0-19-16,1 1-1 15,-2-8-30-15,11-8-340 16</inkml:trace>
  <inkml:trace contextRef="#ctx0" brushRef="#br0" timeOffset="40356.58">27121 8256 17 0,'0'0'174'0,"0"0"-92"16,0 0-22-16,0 0 3 16,0 0 23-16,0 0-29 15,0 0 13-15,0-7-21 16,3 7-26-16,-3-2 4 0,0 2 11 16,0 0 5-1,0 0 23-15,0 0-19 0,0 0 11 16,0 0-2-16,0 0-39 15,0 0 18-15,0 0-15 16,0-2-9-16,0 2 24 16,0 0-33-16,0 0 10 15,0-2 24-15,0 2-28 16,0 0 26-16,0 0-18 16,0 0-12-16,0 0 15 15,0 0-19-15,0 0 0 16,3 0-8-16,-1 0-11 0,2 22 18 15,2 14-5 1,1 12 12-16,-1 7-3 0,0 9-3 16,-2 8 0-16,-2 10 2 15,0 4 2-15,0 0-4 16,-2 1 0-16,3-3 9 16,-1-6 14-16,2-3-23 15,0-7 3-15,2-5 2 16,0-7 7-16,-2-5-12 15,1-5 0-15,-1-4 2 16,-2-5-1-16,0-12-1 16,-2-2 0-16,3-8 5 15,-3 0 3-15,3-5-6 16,-3-1-2-16,0-2 4 16,0-3-6-16,0 0 2 0,0-2 0 15,0 0 2-15,0 2 7 16,0-4-9-16,0 2 0 15,0 0 1-15,0-2-3 16,0 2 2-16,0-2 0 16,0 0 4-16,0 0 2 15,0 0-6-15,0 0 0 16,0 0-7-16,0 0 7 16,0 0 0-16,-8 0 0 15,0 0 14-15,-1 0-8 16,-5 0-4-16,3-10-2 15,-5-9 9-15,3 2-9 0,0-3 0 16,2 4 0-16,4 2 14 16,5 6-8-16,0 4 9 15,2 4 4 1,0-2-15-16,0 2 14 0,0 0-18 16,0 0 6-16,0 0-6 15,0 0 0-15,0 0-2 16,0 0-1-16,0 0-14 15,0 9 17-15,13 10 0 16,5 5 1-16,-3 0 4 16,3-2-5-16,-5 2 0 15,3-7 0-15,-7-2 9 16,0-9-12-16,-2-4 3 0,-3-2 0 16,5 0 3-1,5-6 1-15,1-16 2 0,3-6 4 16,-3-4 0-16,1 0-11 15,-5 4 1-15,0 3 0 16,-1 6 1-16,-6 9-1 16,0 1-20-16,-2 7 9 15,-2 2-76-15,0 0-74 16,0 12-216-16,-2 6-181 16</inkml:trace>
  <inkml:trace contextRef="#ctx0" brushRef="#br0" timeOffset="40705.66">25019 10633 59 0,'0'0'0'0,"0"0"-49"15</inkml:trace>
  <inkml:trace contextRef="#ctx0" brushRef="#br0" timeOffset="41292.32">25381 10694 330 0,'0'0'332'0,"0"0"-141"16,0 0-52-16,0 0-39 16,0 0-4-16,0 0-51 0,-7-51-26 15,-24 53-8-15,-12 21-5 16,-8 1-5-16,0 8-1 15,-3 0 6-15,3 5-4 16,6-4-2-16,12-3 0 16,18-8-5-16,12-6 5 15,3-6-47-15,24-4 1 16,22-4 46-16,4-2 27 16,6 0-26-16,-2 5 2 15,-5 3 9-15,-7 6-10 16,-11-3-2-16,-12 3 0 0,-13-3-13 15,-6-1 3-15,0 2-16 16,-16 2 26-16,-22 2 50 16,-8-4-23-16,-12-2-7 15,-2-7-4-15,2-3-15 16,8 0 19-16,13 0-14 16,10 0-2-16,14-8 25 15,5-6-24-15,8-1-10 16,0-1-40-16,14 0-86 15,22 1-46-15,6 0-251 16</inkml:trace>
  <inkml:trace contextRef="#ctx0" brushRef="#br0" timeOffset="41638.23">25590 10626 382 0,'0'0'157'16,"0"0"-7"-16,0 0-9 15,0 0-56-15,0 0 6 16,0 0-24-16,40-48-12 16,-40 48 25-16,0 0-50 15,0 0-19-15,0 9-11 0,0 23-3 16,0 15 3-1,0 9 12-15,0 2-9 0,0 2 23 16,0-1-22-16,0-5 0 16,0-4 4-16,0-10-2 15,0-8-6 1,0-10 4-16,0-9-4 0,0-6-33 16,0-7-109-16,0 0-69 15,0-2-12-15,-9-20-356 16</inkml:trace>
  <inkml:trace contextRef="#ctx0" brushRef="#br0" timeOffset="43295.26">25495 10932 751 0,'0'0'183'0,"0"0"-114"0,0 0-9 16,0 0-17-16,0 0 49 15,0 0-92-15,97-15 18 16,-59 7-16-16,-1-7 6 15,-4 3-2-15,-2-2-6 16,-7 2 0-16,-2 2 7 16,-6 3 0-16,-5-2-7 15,-4 5 0-15,-3 4 4 16,-4 0-11-16,0 0 7 16,0 0 0-16,0 0-16 15,0 0 9-15,0 0-19 16,0 14 18-16,0 9 8 0,-7 6 23 15,-1 1-23-15,-3 3 6 16,1-2 4-16,6 1 4 16,4-1-10-16,0-5-4 15,0-4 1-15,7-6-1 16,11-7 1-16,2-2 16 16,6-7 16-16,3 0-28 15,0 0 11-15,-2-7-16 16,-4-8 9-16,-7-2-10 15,-8-2 1-15,-6-3-21 16,-2-2 12-16,0-4-11 16,3-1 20-16,3 4 2 0,1 3 8 15,0 1-8 1,2 7 1-16,-3 6-2 16,-2 2 28-16,-1 5-26 0,-3 1-2 15,0 0 7-15,0 0 2 16,0 0-4-16,0 0 5 15,2 0-11-15,3 17 13 16,4 9-5-16,1 6 4 16,2-2-1-16,-1-3 0 15,2-7-15-15,1-8 4 16,3-6-30-16,6-6-37 16,1 0-29-16,5-14-38 15,0-9-71-15,-2 0-154 0,2 0 119 16,-7 4 130-1,-4 1 110-15,-5 6 44 0,-8 3 162 16,0 6 11-16,-3 0-54 16,-2 3-16-1,0 0-49-15,0 0-34 0,0 0-28 16,0-2 9-16,0-4-27 16,-7-2-15-16,-4 1 9 15,-4 0-5-15,1 3-4 16,-4 2-3-16,2 2 4 15,1 0-9-15,-3 0 5 16,-3 10 0-16,4 8-1 16,1 6 2-16,5 1-1 15,7 2 0-15,4-3-1 0,0 1-6 16,0-7-9-16,9-3 16 16,7-4 5-1,-1-9 3-15,5-2 27 0,3 0-13 16,3-16-20-16,3-8 9 15,0-8-11-15,-5-7 0 16,-5-3 6-16,-4-4-4 16,-6-5-2-16,0-2 0 15,-5 0 2-15,1 9-4 16,-5 9 2-16,0 12 0 16,0 11 9-16,0 10-6 15,0 2 17-15,0 0-20 16,0 0-31-16,0 12 20 15,-2 15 11-15,-9 4 0 16,-1 10 13-16,3 1-10 0,3 4 11 16,2 2 4-16,4 0-13 15,0-2 4-15,0-4-9 16,0-6 5-16,4-10-5 16,4-7 0-16,-1-9 0 15,0-8 0-15,-4-2-14 16,5 0 14-16,1-2-5 15,7-18-8-15,-1-4-8 16,-1-1-18-16,-3 2 11 16,-3 6 28-16,0 6-6 15,-2 4 6-15,-4 7 1 16,1 0 2-16,1 0-3 0,0 8-13 16,5 10 13-16,-2-1 21 15,2-2-11-15,2-1-9 16,5-1-1-16,-1-5 2 15,1-6 6-15,1-2-8 16,-1 0 2-16,0-2 9 16,2-19-10-16,0-4-2 15,1-6-6-15,-3 0-5 16,-3 0 10-16,-1 3-3 16,-5 9 5-16,-3 6 15 15,-4 9-14-15,0 4 44 16,0 0-45-16,0 2-11 15,0 25 10-15,0 8 2 0,-7 11-1 16,1 7 18-16,-2 9-13 16,2 4-2-16,2 3 12 15,2 9-11-15,-1-5 9 16,3 4-5-16,-2-5-6 16,0-8 18-16,0-12-17 15,0-14 0-15,0-15-3 16,-2-11 0-16,4-11 0 15,-2-1 2-15,-2 0 4 16,-5-12 25-16,-7-20-20 16,-1-14-7-16,-3-13-4 15,2-4 5-15,7-4-5 0,6 4 0 16,5 5 1-16,0 3 1 16,7 6 1-16,13 3-3 15,1 7 0-15,0 5-11 16,0 3-29-16,-3 7-64 15,-3-2-49-15,3-2-252 16</inkml:trace>
  <inkml:trace contextRef="#ctx0" brushRef="#br0" timeOffset="43820.66">27075 10527 235 0,'0'0'208'16,"0"0"-3"-16,0 0-36 15,0 0 4-15,0 0-48 16,0 0 10-16,0 0-65 16,29-48-10-16,-29 48-47 15,2 9-13-15,-2 27-14 16,2 15 14-16,-2 14 5 16,0 1 27-16,0-2-31 15,0-6 3-15,0-6-4 16,0-11-13-16,0-12-37 15,0-11-77-15,0-10-11 0,0-5-45 16,-2-3-85-16,-14-4 19 16,3-18-106-16</inkml:trace>
  <inkml:trace contextRef="#ctx0" brushRef="#br0" timeOffset="44663.29">27008 10793 282 0,'0'0'306'15,"0"0"-46"-15,0 0-84 16,0 0-33-16,0 0-56 15,0 0-83-15,78-53 36 16,-47 48-35-16,0 0-4 16,0 1 1-16,-4-7 9 15,0-3-15-15,2-5 4 0,-2-6-39 16,-5-3 16-16,-4-4-18 16,-4 0 15-16,-8-2 25 15,-2 5-27-15,-4 0 19 16,0 9 8-16,0 6 2 15,0 5 13-15,0 6-8 16,-2 3-9-16,-4 0 3 16,-1 0-25-16,-2 12 25 15,4 10-9-15,1 7 9 16,4 8 14-16,0 5-11 16,0 4 20-16,0 1 19 15,0 1-41-15,0-2 20 16,0-4-16-16,0-8-3 15,0-10 9-15,0-6-10 0,0-10-1 16,0-4 1-16,0-4 12 16,4 0-13-16,3 0 8 15,5-12 9-15,3-11 3 16,1-2-20-16,5-3 0 16,6 0-8-16,2 5-9 15,5 2 11-15,0 7-1 16,-6 5-5-16,-6 6 7 15,-3 3-5-15,-8 0-8 16,-3 0 18-16,2 14 1 16,-8 7 28-16,2 2-25 0,-4 1-1 15,2-1 19 1,-2 2-17-16,3-4-4 0,-1-4 12 16,0-3-13-1,0-6 0-15,5 1 0 0,0-6 11 16,4 1-11-16,5-4 8 15,3 0-5-15,4 0 19 16,4-14-22-16,-5-6 0 16,0-4-3-16,-4 0-35 15,-5-2 1-15,-1-2 2 16,-6 5 32-16,-2-2-15 16,-1 6 26-16,-3 10-8 15,0 4 0-15,0 2-17 0,0 3 12 16,0 0-17-1,-18 0 22-15,-6 17-10 0,-3 8 14 16,2 5-4-16,10 5 46 16,8 2-38-16,7-2 18 15,9 0-6-15,27-5-18 16,10-7 53-16,6-5-53 16,-1-13 1-16,-7-5 0 15,-3 0-3-15,-15-12-71 16,-10-16-54-16,-12-2-88 15,-4-4-235-15</inkml:trace>
  <inkml:trace contextRef="#ctx0" brushRef="#br0" timeOffset="44856.24">27021 10767 706 0,'0'0'286'0,"0"0"-204"16,0 0-2-16,0 0-73 15,0 0-7-15,0 0-22 16,272-113-99-16,-203 88-221 16</inkml:trace>
  <inkml:trace contextRef="#ctx0" brushRef="#br0" timeOffset="46153.08">28522 10694 139 0,'0'0'271'0,"0"0"-55"15,0 0-72-15,0 0-8 0,0 0-24 16,0 0-71-16,4-70-14 16,1 64-5-1,-3 2-18-15,-2 1 24 0,0 3 0 16,0 0-20-16,0 0-8 15,-11 0 25-15,-16 0-24 16,-12 15 14-16,0 2-8 16,-1 6-11-16,2-3 4 15,9 2 0-15,7-4 6 16,13 0-6-16,9-2-12 16,0 2 11-16,29 0 2 15,13-2-10-15,12 2 6 0,6-4 3 16,-7 0 15-1,-10-1-15-15,-16-6 0 0,-19-3-1 16,-8-1-9-16,0 0-4 16,0 3-10-16,-29 2 24 15,-9 0 28-15,-11 0-11 16,-5-1-11-16,4-2 9 16,5 0-8-16,13-1-14 15,17-3 2-15,15-1-79 16,0 0-99-16,27-4-382 15</inkml:trace>
  <inkml:trace contextRef="#ctx0" brushRef="#br0" timeOffset="47449.43">28820 10666 115 0,'0'0'111'15,"0"0"-49"-15,0 0 1 16,0 0 67-16,0 0-9 0,0 0-64 16,34 6-14-16,-32 4-15 15,0 2 36-15,1-3-17 16,-1 3-42-16,-2-3 10 16,2-5-11-16,-2 0 2 15,0-4-9-15,0 0 3 16,0 0 0-16,0 0 22 15,-2-6 97-15,-12-12-96 16,1-1 0-16,-1 2-19 16,3 0 5-16,0 4-7 0,2 0 1 15,2 6 5 1,3 4-4-16,2 2 0 0,-5 1 11 16,-1 0-15-16,-8 8-2 15,-7 14 0-15,6 4 2 16,-6 3-4-16,3 6 7 15,3-3-3-15,3 3 18 16,5 0-17-16,5-1 12 16,4 2-13-16,0-7 5 15,0-10-11-15,4-5 6 16,9-10 0-16,1-4 8 16,3 0-7-16,4-14 50 15,1-9-43-15,1-10-4 16,0-2-8-16,4-10-6 15,2 1 10-15,-4 6 3 0,-5 6 3 16,-7 12-6 0,-6 10 1-16,-5 8 6 0,-2 2-11 15,0 0 4-15,0 4-47 16,0 18 44-16,0 7 3 16,0 0 10-16,0 0 11 15,0 2-20-15,0-4 8 16,2-6 2-16,4-5-10 15,-4-7 5-15,0-7 8 16,0-2-12-16,0 0 11 16,5 0-7-16,3-7 8 15,9-11 7-15,-1-5-20 0,-1 2 8 16,4-4-3-16,-6 8-4 16,-1 3-2-16,-6 8 0 15,-4 5-6-15,1 1 6 16,0 0-22-16,2 19 13 15,-1 11-11-15,-2 5 20 16,1-1 3-16,-1-2 4 16,1-3-2-16,0-7-5 15,-3-7 0-15,2-8 4 16,-2-4 3-16,0-3-7 16,5 0 26-16,0-8-19 15,2-15 5-15,2-3-12 16,3-6-3-16,3-1-11 0,3 2-25 15,1 5 26 1,-2 8 4-16,-5 8 8 0,-5 6 0 16,-1 4-10-16,-3 0 0 15,-2 20 8-15,-1 10 3 16,-2 3 17-16,0 1 1 16,0-7-11-16,0-5-5 15,2-8-2-15,0-5 0 16,-2-8 7-16,2-1 3 15,3 0 3-15,-1-10 11 16,5-17-24-16,5-14-2 16,1-2-19-16,7-3-20 15,5-1 13-15,2 4-30 16,0 8 34-16,2 12 22 0,-6 14 4 16,-6 9-1-1,-2 4-1-15,-9 30 5 0,1 10 25 16,0 8 0-16,-2 0-26 15,4-6 9-15,-2-5-13 16,-2-12-17-16,-1-11-119 16,3-15-151-16,-2-3-433 15</inkml:trace>
  <inkml:trace contextRef="#ctx0" brushRef="#br0" timeOffset="47750.67">29692 10391 627 0,'0'0'287'0,"0"0"-164"0,0 0-13 16,0 0 25-16,0 0-69 15,0 0-54-15,4-38-12 16,0 74-3-16,2 19 3 16,0 11 22-16,-2 11-16 15,1 12 7-15,-5 7-4 16,0 9-6-16,0 1 18 15,0 0-16-15,0-1-1 16,0-3-4-16,-7-5 5 16,3-5-6-16,2-15 1 15,-2-15 0-15,0-22-2 0,4-18-17 16,0-14-36-16,0-8-98 16,0 0-76-16,8-26-6 15</inkml:trace>
  <inkml:trace contextRef="#ctx0" brushRef="#br0" timeOffset="48008.53">29732 10738 700 0,'0'0'208'0,"0"0"-105"15,0 0-51-15,0 0-21 16,0 0 3-16,0 0-34 15,161-95 0-15,-148 95-7 0,-7 9 3 16,-6 5-17-16,0 6 21 16,0 4 48-16,-15-2 6 15,-5 2-23-15,-3-4-20 16,6-3 2-16,3-10-13 16,3-5-90-16,9-2-205 15,2-18-334-15</inkml:trace>
  <inkml:trace contextRef="#ctx0" brushRef="#br0" timeOffset="48484.54">30015 10323 623 0,'0'0'241'0,"0"0"-156"15,0 0-8-15,0 0-20 16,0 0-19-16,0 0-38 15,-6 22 12-15,6 22 7 16,4 8 14-16,3 6-32 16,-1 4 16-16,3-4-17 15,-2-1 3-15,-3-7 0 16,1-9 7-16,-1-10-10 16,-2-10 0-16,3-8 1 15,-1-5-5-15,6-8-6 0,5 0 10 16,7 0 31-1,3-18-27-15,2-6-3 0,0-4-1 16,-4-4-19-16,2-6 19 16,-5-2-2-16,-2 4 2 15,-7-1 12-15,-4 10-11 16,-5 4-1-16,-2 8 0 16,0 4 8-16,0 7-5 15,-2 4-3-15,-11 0 0 16,-3 0-15-16,1 20 13 15,3 14 2-15,12 11 36 16,0 4-11-16,12 2 27 16,17-3-36-16,4-6 1 15,5-8-17-15,4-13-5 0,5-9-52 16,-1-12-115-16,4-19-585 16</inkml:trace>
  <inkml:trace contextRef="#ctx0" brushRef="#br0" timeOffset="57553.49">27552 11644 141 0,'0'-4'97'0,"0"4"-56"0,0 0-2 16,0 0-2-1,0 0 32-15,0 0-19 0,0 0-33 16,0 0 20-16,0 0 4 15,0 0-15-15,0 0 15 16,0 0-22-16,0 0 5 16,0 0-14-16,0 0-7 15,0 0 6-15,0 0-9 16,0 0 1-16,0 0 7 16,0 0 0-16,0 0-5 0,0 0 21 15,0 0 2 1,0 0 6-16,0 0 15 0,0 0-14 15,0-2 34-15,0 2-38 16,0-2 15-16,0 2-2 16,0 0-24-16,0 0 12 15,0 0-17-15,0 0-10 16,0 0 12-16,0 0-8 16,0 0-4-16,0 0-3 15,0 0-9-15,0 0 4 16,0 4-3-16,0 18 8 15,0 10-8-15,0 9 18 16,-2 7-8-16,2 6-2 16,0 7 7-16,0 6-7 15,0 5 1-15,0-1 0 0,0 1 23 16,0-5-24-16,0-4 1 16,0-1 17-16,0-4-15 15,0-3 8-15,0-5-5 16,0-6-6-16,2-8 20 15,5-4-18-15,1-8 8 16,-1-8 15-16,-5-3-23 16,3-1 12-16,-3-5-14 15,-2 0 2-15,3-2 11 16,-3-1-13-16,0-1 0 16,0-3-4-16,0 0 8 15,0 1-4-15,0 1 0 0,0 0 0 16,0 1 9-1,0-2-9-15,0-1 0 0,0 0 7 16,0 0-7-16,0 0 0 16,0 0-1-16,0 0 0 15,0 0-4-15,0 0-2 16,0 0 7-16,0 0 5 16,0 0 0-16,0 0-4 15,-19 0 10-15,-5-1-11 16,0-12 8-16,4 1-8 15,3 0 1-15,4 0 10 16,7 2-6-16,-1 3-2 16,4 2 2-16,3 3-4 0,0 2 16 15,0 0-17 1,0 0-4-16,0 0 1 0,0 0-26 16,8 4 9-1,9 12 20-15,8 6 1 0,2-2 14 16,-3-2-10-16,-2-4-4 15,-4-4 4-15,-7-3-4 16,1-4-1-16,-6-3 0 16,3 0 8-16,7 0-2 15,-1 0-4-15,3-3 1 16,0-11-6-16,0-10 2 16,0-5-8-16,-3-1-8 0,1 2-30 15,-3 6 41-15,1 4-36 16,-3 6-9-16,-3 4-45 15,4 5-116-15,-1-2-108 16,-5 3-204-16</inkml:trace>
  <inkml:trace contextRef="#ctx0" brushRef="#br0" timeOffset="58993.89">25336 13990 81 0,'0'0'231'0,"0"0"-110"15,0 0 20-15,0 0-38 16,0 0-29-16,0 0-10 16,0 0 45-16,47-94 8 15,-47 93-14-15,0 1-56 16,0 0-47-16,-2 11-6 0,-21 17 6 16,-4 5 16-16,-4-1-14 15,0-2 7-15,-5-7-6 16,5-6 1-16,4-7 11 15,6-9-12-15,7-1 1 16,3-14 45-16,9-23-42 16,2-13-2-16,0-5 6 15,11 2-7-15,11 7-4 16,3 3-1-16,-1 13 1 16,0 11-1-16,1 12 6 15,2 7 2-15,0 0-7 16,0 24 0-16,-1 14-6 0,-6 11 5 15,-6 6-3-15,-12 6 2 16,-2 1-8-16,0-1 5 16,-16 0 5-16,-11-5 7 15,-4-6 17-15,-5-4-22 16,-1-12 1-16,1-6 5 16,3-12-2-16,6-9-1 15,7-7-4-15,-1 0 1 16,6 0 14-16,-1-24-11 15,5-3 2-15,5 3 14 16,1 9-12-16,3 6 22 16,2 4-12-16,0 5-13 15,0 0 5-15,0 0-11 0,0 0 0 16,0 0-9-16,0 0 10 16,0 0-1-16,0 14 0 15,0 9-1-15,0 9-1 16,11 3 2-16,7 0 0 15,4-7-3-15,5-1-2 16,2-6 5-16,-2-9 2 16,2-7 2-16,-2-5 1 15,-1 0 0-15,1-20 0 16,-3-8 2-16,-1-4-7 16,-3-4-2-16,-5 1 1 15,-1 5-12-15,-3 0 12 0,-3 6-6 16,4 6 7-16,-5 8-1 15,-1 0 2-15,-2 7-2 16,-1 3-6-16,2 0-11 16,-1 0 13-16,5 17-3 15,-1 7 8-15,0 6-4 16,-4 5 7-16,3-2-3 16,-3 2 1-16,-2-3 5 15,0-6-8-15,0-2 2 16,1-11 0-16,-1-4 5 15,1-5-5-15,-1-4 0 16,2 0 4-16,7-8 5 16,0-16-18-16,3-11 2 0,-1-1-4 15,1 0 5 1,-1-1-36-16,3 2 23 0,-1 5 13 16,-1 8 10-16,-1 8-4 15,-1 6 7-15,-6 8 3 16,3 0-5-1,-5 0-5-15,5 22 0 0,0 8-5 16,2-1 13-16,0-4-5 16,0 1-1-16,0-12 2 15,1-4-8-15,1-6-8 16,0-4-62-16,3 0-26 16,4-16-90-16,-2-14-185 0</inkml:trace>
  <inkml:trace contextRef="#ctx0" brushRef="#br0" timeOffset="59302.7">25991 13904 585 0,'0'0'198'0,"0"0"-85"16,0 0-6-16,0 0-36 16,0 0-7-16,0 0-33 15,0-40-27-15,0 40-8 16,0 0 2-16,0 19-2 15,0 20 4-15,0 14 25 16,-2 15 20-16,0 9-16 16,2 12-13-16,-2 3 18 15,0 7-9-15,-1 3-11 0,-5 3 16 16,-2-4-13-16,-1-11-2 16,-5-9-8-16,1-15-4 15,-1-20 2-15,1-12-4 16,3-16-2-16,8-14-16 15,2-4-86-15,2-4-12 16,0-26-161-16</inkml:trace>
  <inkml:trace contextRef="#ctx0" brushRef="#br0" timeOffset="60035.56">25846 14397 856 0,'0'0'209'16,"0"0"-124"-16,0 0 62 16,0 0-110-16,0 0-28 15,0 0 22-15,0 0-29 16,259-185 1-16,-207 150 6 16,-10 3-6-16,-9 6 1 15,-8 8-4-15,-10 1 0 16,-1 9 8-16,-8 3-8 15,-4 3 0-15,1 2-4 16,-3 0-3-16,0 0-7 16,0-3-21-16,0 3-11 0,-5 0 45 15,-8 0 0-15,-3 0 2 16,5 0 0-16,-2 0-1 16,2 14-1-16,0 7-5 15,3 7-1-15,4 6 7 16,4 3-4-16,0 4 4 15,4-1 0-15,19-10 1 16,8-8-2-16,3-10 2 16,-1-12 1-16,0 0 16 15,-1-8-10-15,-6-28-2 16,1-4-6-16,-2-4-3 16,0-8-17-16,-3 0-11 15,-5 0-10-15,-5 2 27 0,-3 7 3 16,-9 16 11-16,0 12 13 15,0 11-9-15,0 4-2 16,0 0-2-16,0 4-23 16,-14 16 22-16,-3 9 1 15,-2 0 0-15,6 1-2 16,9 2 9-16,4-2-5 16,0-6-2-16,0 1-6 15,15-7 6-15,3-4 0 16,5-2 2-16,-1-1-4 15,2 1-1-15,3-1 3 16,-4 5-1-16,-2-4 6 16,-5 2-5-16,-3 0 17 15,-3-4 22-15,-4 0-1 0,1-4-32 16,-1-4 3-16,8-2 15 16,8 0-18-16,12-23 12 15,10-8-18-15,6-5-20 16,-2-10-80-16,-5 4-111 15,-5-3-372-15</inkml:trace>
  <inkml:trace contextRef="#ctx0" brushRef="#br0" timeOffset="60614.32">26027 13818 134 0,'0'0'147'16,"0"0"-64"-16,0 0 14 16,0 0-6-16,0 0-55 0,0 0-9 15,-36-27-20 1,36 27 0-16,0 0 10 0,0 0 9 15,0 0 34-15,0 0 35 16,-2 0-26-16,-2 11-27 16,-5 24-40-16,0 11 11 15,4 17 16-15,3 2-29 16,2-1-31-16,0-14-217 16,25-21-383-16</inkml:trace>
  <inkml:trace contextRef="#ctx0" brushRef="#br0" timeOffset="61830.68">26785 14168 66 0,'0'0'128'16,"0"0"-72"-16,0 0 12 15,0 0 18-15,0 0-30 16,0 0 9-16,145-43 0 16,-127 25-22-16,-3 2 13 0,-1-4-23 15,-1-3-6-15,1 4 6 16,-3-6-29-16,-3 1 1 15,-3 2 6-15,-3 0-10 16,-2 8 17-16,0 4 46 16,0 7 8-16,0 3 3 15,-13 0-49-15,-8 0-20 16,2 17-6-16,-3 14 7 16,3 2-3-16,6 3 9 15,5 4-11-15,6 1 19 16,2-1-10-16,0-7 5 15,0-1 4-15,10-13-17 16,9-3-2-16,-4-10 3 16,5-6-3-16,2 0 37 15,2-2-26-15,-1-23-2 0,4-6 0 16,-5-5-10-16,-2-8-16 16,0 5 3-16,-5 8 13 15,-1 7 0-15,-1 5 1 16,1 7 20-16,-3 6 31 15,-3 6-37-15,2 0 1 16,-1 0-16-16,-1 22-7 16,0 9 7-16,-2 1 12 15,-4 2-7-15,-2-3 12 16,0-2-15-16,0-7 10 16,0-7-11-16,0-3 6 15,0-7-4-15,0-5-3 0,0 0 1 16,3 0 25-16,3-5-22 15,3-16-4-15,7-11-3 16,1-7-23-16,6-1 18 16,1 3-1-16,-3 5 9 15,-6 10 11-15,-7 9 3 16,0 8 25-16,-6 5 5 16,0 0-40-16,5 1-4 15,-3 26-11-15,6 8 11 16,-4 4 15-16,0-4-13 15,1-6-2-15,-3-7 0 16,1-15-31-16,-2 0-44 16,1-7-77-16,2 0-85 0,5-8 0 15</inkml:trace>
  <inkml:trace contextRef="#ctx0" brushRef="#br0" timeOffset="62549.54">27694 13968 304 0,'0'0'370'15,"0"0"-203"-15,0 0-24 16,0 0-56-16,0 0-64 16,0 0-23-16,16 7 0 15,-16 20 3-15,0-3 13 16,0-2-2-16,0 1-9 16,0-10 6-16,0-1-11 0,0-5 0 15,0-5 5-15,0 0-5 16,0-2 13-16,5 0 14 15,1-14-27-15,1-10-59 16,0-7 0-16,-1 1-21 16,-6 2 29-16,3 3 24 15,-3 6 27-15,0 5 38 16,0 8 19-16,0 4 25 16,0 2-3-16,-11 0-71 15,-10 0 4-15,-5 15-10 16,-3 4-2-16,0 5 41 15,2 3-19-15,7 4 4 16,4 0-26-16,12 1 5 16,4 0-3-16,0 2 0 15,11-10 14-15,9 0 5 0,9-6-17 16,0-8 15 0,4-6-10-16,5-4-5 0,5 0 7 15,-1-14-9-15,2-8-2 16,1-4 0-16,-9-4-11 15,-5-2-3-15,-2 0-7 16,-9-3-5-16,-2 8 24 16,-9 0 2-16,-7 9 0 15,-2 6-1-15,0 5 10 16,0 0-4-16,0 5 0 16,-11 2-5-16,-7 0 11 15,0 0-11-15,1 5 3 0,-1 4-9 16,1 9 6-1,5 6-8-15,-1 6 7 0,5 7 1 16,6 0 20-16,2 0-11 16,0-3 7-16,12-6 18 15,15-10-22-15,8-8 0 16,5-10 23-16,0 0-31 16,3-14 19-16,-3-12-18 15,-9-6-4-15,-7-4-2 16,-9 2-6-16,-5-2-36 15,-10 1-23-15,0 3-163 16,0 4-328-16</inkml:trace>
  <inkml:trace contextRef="#ctx0" brushRef="#br0" timeOffset="63704.43">28905 13950 115 0,'0'0'243'15,"0"0"16"-15,0 0-107 0,0 0-10 16,0 0-12 0,0 0-43-16,0 0-25 0,54-99-6 15,-50 99-30-15,-2 0-19 16,0 0-3-16,-2 0-6 16,2 0 2-16,-2 13-5 15,2 6 3-15,1 2 2 16,0-1 0-16,-1-3 11 15,0 4-5-15,2-7-5 16,-4-3-1-16,3-6 2 16,-1 0-1-16,-2-5-1 0,0 0 1 15,0 0 18-15,2 0-15 16,-2-7-4-16,0-8-37 16,0-5-2-16,0 1 14 15,0 1 14-15,0 0 0 16,0 1 7-16,-4 5-11 15,-5 1 11-15,-5 2 4 16,3 6 24-16,-7 3 13 16,1 0-37-16,-6 0 2 15,1 12-10-15,-3 11 18 16,1 3-6-16,4 4 12 16,2-1-7-16,9 0 7 0,2-4-16 15,5-2 3 1,2-7-4-16,0-6 8 0,0-6-14 15,0-4 7-15,0 0 0 16,11 0 30-16,5-13-18 16,4-11-7-16,0-1-5 15,5-4-14-15,-4 7 0 16,2 4 9-16,-3 8-6 16,-3 8 11-16,2 2-12 15,1 0-6-15,-3 18 5 16,4 7 13-16,-3-1 0 15,-1-2 4-15,-1-6-4 16,-3-8-82-16,1-8-102 16,1 0-31-16,-2-12-88 15,3-15-106-15</inkml:trace>
  <inkml:trace contextRef="#ctx0" brushRef="#br0" timeOffset="64094.2">29204 13830 187 0,'0'0'193'15,"0"0"35"-15,0 0-59 16,0 0-5-16,0 0-24 15,0 0-32-15,87-199-5 16,-87 199-66-16,2 5-37 16,-2 27-3-16,0 12 3 15,0 10 19-15,-4 0 4 16,-8 0-22-16,3-6 11 16,1-8-2-16,-1-13-9 15,4-10 8-15,0-7-9 0,3-5 0 16,0-5 13-1,2 0-13-15,0 0 17 0,6-15-10 16,17-4-7-16,10-6-19 16,5 4 3-16,3 9-18 15,-4 5 23-15,-5 1-12 16,-8 6 6-16,-9 0 9 16,-5 10 0-16,-8 5 5 15,-2 6 0-15,-9 1 3 16,-27-4 33-16,-12 1 4 15,-4-3-14-15,0-6-11 16,8 0-8-16,11-6-1 16,13-3-3-16,11-1-34 15,9 0-52-15,0-5-46 16,25-15-386-16</inkml:trace>
  <inkml:trace contextRef="#ctx0" brushRef="#br0" timeOffset="64611.91">29108 13767 153 0,'0'0'122'0,"0"0"-48"16,0 0 51-16,0 0 10 16,0 0 13-16,0 0-49 15,15-126 29-15,-8 109-8 16,2-2-14-16,-2 1-35 15,-1 4-15-15,-2 7-14 16,0 2-23-16,-2 5 7 16,-2 0-26-16,0 3-7 15,0 33 3-15,0 22-47 16,0 16-16-16,0-1-173 16,-6-10-376-16</inkml:trace>
  <inkml:trace contextRef="#ctx0" brushRef="#br0" timeOffset="66210.25">29741 13854 47 0,'0'0'126'15,"0"0"-14"-15,0 0 9 16,0 0 13-16,0 0-2 16,0 0-28-16,2-40-6 15,-2 38-9-15,0 0-26 16,2 2 19-16,-2 0-44 15,0 0-18-15,0 0-20 16,0 0-23-16,-4 20 15 16,-10 8 6-16,-1 6 4 15,3 3 10-15,6 1-12 16,6-1 23-16,0-3-13 0,2-3-2 16,14-9-2-16,1-10 2 15,4-7-6-15,-1-5 30 16,-3 0-25-16,-3-12 13 15,-1-18-20-15,-4-6-30 16,-4-4 20-16,-3-4 2 16,-2 2 7-16,0-2-3 15,0 12 0-15,-4 9 4 16,-6 9 13-16,2 9 5 16,1 5 8-16,-2 0-10 15,-2 2-9-15,-2 20 10 0,-1 5-16 16,1 4 18-1,7-1 5-15,3 2-21 0,3-4 0 16,0 1 3 0,5-3-6-16,10-9 14 0,3-4-7 15,-1-9-7-15,4-4 20 16,1 0-20-16,2-4 18 16,3-17-16-16,2-4 2 15,0-1 4-15,-4-4-7 16,-1 3-1-16,-3 3 0 15,-6 2 3-15,-1 5-3 16,-6 3 0-16,-3 5 3 16,-3 6-11-16,-2 3 8 0,0 0 0 15,0 0-4-15,0 0-7 16,0 0-1-16,0 0-7 16,-2 0 19-16,-9 12 4 15,1 11-4-15,4 3 0 16,2 4 0-16,1 0 3 15,3-1-3-15,0-5 0 16,0-8-6-16,0-6 3 16,3-9 3-16,5-1 0 15,4 0 11-15,3-5 6 16,-1-17-4-16,1-2-13 16,-2-1-19-16,-1 1 10 0,1 2-3 15,3-6 6 1,-3 3-2-16,-1 6 14 0,-2 7-6 15,-7 6 12-15,-1 6-4 16,-2 0 6-16,0 0-14 16,0 0-14-16,4 18 13 15,0 6 1-15,6 3 4 16,3-1-4-16,5-5 6 16,-1-3-5-16,6-4 6 15,-5-12-6-15,-3-2 13 16,1 0-8-16,-1 0-2 15,2-18 4-15,0-10-1 16,1-2-12-16,-1-4 5 16,-3-4 0-16,-3-4-14 15,-7-2 12-15,2-4 2 0,-6 2-3 16,0 6 14-16,0 10-11 16,0 10 2-16,0 11 8 15,0 6 20-15,0 3-30 16,0 0 0-16,0 0-2 15,0 0-3-15,0 0 4 16,0 23-12-16,0 9 13 16,0 10-3-16,0 4 3 15,0 5 0-15,0 0-3 16,0 0 11-16,0-1-9 16,0-4 1-16,4-4 0 15,-2-8 4-15,2-7-4 0,3-9 0 16,-3-8-2-1,8-6 2-15,5-4 0 0,6 0-6 16,4-11 0-16,-3-10-32 16,-2-4-132-16,-6-4-136 15,-12-5-382-15</inkml:trace>
  <inkml:trace contextRef="#ctx0" brushRef="#br0" timeOffset="66368.16">30350 13791 747 0,'0'0'214'16,"0"0"-166"-16,0 0 10 16,0 0 15-16,0 0 56 15,0 0-88-15,0 0-41 0,189-24-48 16,-131 11-104-16,-2-6-194 16</inkml:trace>
  <inkml:trace contextRef="#ctx0" brushRef="#br0" timeOffset="69107.7">19121 11030 39 0,'381'87'46'0,"9"11"-33"0,12 15-8 16,-7 5-5-1,-10 2 9-15,-8 0-9 0,-7-9-18 16,-23-3 15-16,-39-3-40 16</inkml:trace>
  <inkml:trace contextRef="#ctx0" brushRef="#br0" timeOffset="72156.48">22579 15150 336 0,'0'0'181'0,"0"0"-82"16,0 0-9-16,0 0-40 15,0 0-13-15,0 0-23 16,0 0-1-16,-7 82 55 15,0-20 3-15,-6 14-19 16,2 12 2-16,-3 6-2 0,-1-1-25 16,3 3 1-16,-1-4-26 15,4-12 5 1,2-13 3-16,3-18-10 0,2-20-49 16,2-17-29-16,0-12-71 15,0-8 20-15,2-25 1 16,7-18-191-16,2-7-13 15</inkml:trace>
  <inkml:trace contextRef="#ctx0" brushRef="#br0" timeOffset="73392.53">22503 15575 13 0,'0'0'215'15,"0"0"-29"-15,0 0 44 16,0 0-90-16,0 0 5 16,0 0-65-16,24-367-37 0,3 345 3 15,4 6-36 1,-2 14 3-16,-2 2-13 0,-2 5 9 15,-6 22-13-15,-7 1 4 16,-5 2-11-16,-7-2 11 16,0 2 0-16,-14-4 3 15,-10 1 21-15,-5-6-21 16,-4 4 2-16,-2-11 8 16,4-2-5-16,5 1-3 15,6-9-1-15,11 0-3 16,7-4-1-16,2 0-11 15,0 0-4-15,24 0 13 16,12-14-3-16,6-4 4 16,0 3 2-16,-1 0 2 15,-1-2 0-15,-7 3-3 0,-2 2 0 16,-4-3-2-16,-4 3 8 16,-8 7-6-16,-6 0 0 15,-6 1 2-15,-3 4-7 16,0 0-11-16,0 9-21 15,-14 8 36-15,-4 15 2 16,2-4 12-16,3 6-13 16,4-4 2-16,9-2 16 15,0-6-18-15,4-4 0 16,21-7 4-16,2-8 4 16,2-3 0-16,-3 0 7 15,-3-10-11-15,-6-16-3 0,-5-4-1 16,-8-2-2-1,-4 0 1-15,0-3-19 0,-18-2 15 16,-9 7 3-16,-2 12 2 16,3 4 45-16,2 6-11 15,3 8-14-15,3 0-4 16,5 0-13-16,4 14-6 16,7 4 2-16,2 2-6 15,7-2 7-15,22-4 5 16,4-5 2-16,5-4 3 15,-1-5-10-15,0 0-13 16,-2-5 6-16,-3-14-14 16,-3-1 12-16,-3-6-2 0,-6-2 11 15,0-3 2-15,-7 4-2 16,-1 3 0-16,-3 5 6 16,-5 9 0-16,-4 4 10 15,0 6 11-15,0 0-24 16,0 0-3-16,0 23-23 15,0 13 23-15,-7 9 2 16,-1 12 3-16,0-3-5 16,4 1 7-16,0-4-4 15,4-5 8-15,0-6 0 16,0-8-11-16,4-10 0 16,14-9 0-16,5-9 0 15,-2-4 9-15,4-4-2 16,0-18 9-16,-3-14-16 0,0-9-23 15,-2-1 7-15,-8-2-8 16,-5 2 19-16,-7 6 1 16,0 6 4-16,0 9 0 15,0 13-2-15,-5 9 2 16,3 3 14-16,-3 0-12 16,3 0-1-16,-3 0-1 15,1 0 0-15,2 0 5 16,-2 0-5-16,-1 0 0 15,-2 0 16-15,0 0-8 0,1 0 4 16,2 0-12 0,-3 0 1-16,2 0 3 15,3 0-4-15,2 0 0 0,0 0 0 16,0 0 7 0,0 0-7-16,0 0 0 0,0 0 5 15,0 0 24-15,0 0-14 16,0 0-11-16,0 0 15 15,0 0-10-15,0 0-16 16,0 0 7-16,0 0 0 16,0 0-6-16,0 0 11 15,0 0-5-15,0 0 2 16,0 0 5-16,0 0-14 16,0 0-9-16,-11 3-99 15,-2 9-10-15,-5 8-120 0,-3-1-372 16</inkml:trace>
  <inkml:trace contextRef="#ctx0" brushRef="#br0" timeOffset="73739.36">23205 15346 417 0,'0'0'202'0,"0"0"-106"16,0 0 1-16,0 0-9 0,0 0-3 16,0 0-12-16,0 0-7 15,31-21-42-15,-28 21 1 16,3 17-6-16,3 19 13 16,2 15 32-16,-2 14-30 15,-2 16-21-15,-7 9 26 16,0 8-24-16,0 1-2 15,-4-6-6-15,-13-4-4 16,2-13 5-16,4-14-8 16,2-14-2-16,5-20-1 15,4-16-66-15,0-12-65 16,0-16 47-16,6-27-158 16,12-18-261-16</inkml:trace>
  <inkml:trace contextRef="#ctx0" brushRef="#br0" timeOffset="75604.67">23352 15436 589 0,'0'0'191'0,"0"0"-97"15,0 0 32-15,0 0-5 16,0 0-81-16,0 0 0 16,12-204-25-16,9 198-10 15,6-2-7-15,-2 8 4 16,2 0-2-16,-3 3 0 15,-4 20-5-15,-2 0 5 16,-9 1 0-16,-5 5 3 16,-4-5-2-16,0 2 0 0,-17-1 5 15,-14-2 24 1,-5 3-22-16,-3-4 16 0,2-1-14 16,10-9-1-16,10-7-13 15,12-2 11-15,5-3-7 16,0 0 25-16,22-5 8 15,21-13-9-15,10-4-24 16,7 1 5-16,-2 4-1 16,-7-1-2-16,-5 0-2 15,-9-1 0-15,-8-4 5 16,-7 2-5-16,-6-2 0 16,-5 7 2-16,-4 6 3 15,-5 1-5-15,-2 8 1 0,0 1-8 16,0 0 6-16,0 0-5 15,0 0-6-15,-14 13 10 16,-3 12 2-16,-3 5 0 16,6 5 0-16,3 2 3 15,2 1 3-15,7 0-6 16,0-4 0-16,2-7 0 16,0-8-1-16,0-6 1 15,0-9 0-15,4-4 2 16,9 0-2-16,10-13 17 15,4-15-17-15,0-10-7 16,-3 0-17-16,-2-6 2 16,-2 4 0-16,-5 4 9 15,-1 5-3-15,-1 10 16 0,-3 10 14 16,-2 4-7-16,-3 5 18 16,-5 2-20-16,2 0-3 15,0 9-4-15,0 16 4 16,6 8 2-16,-6 8 17 15,4-4-18-15,1-4 8 16,4-1-9-16,2-10-1 16,3-8 9-16,4-6-6 15,3-8-4-15,8 0 17 16,0-16-15-16,-2-12 4 16,2-11-6-16,-6 0-20 15,-1-6 15-15,-4-7-13 16,-2-1 4-16,-5-5 6 0,-6 0 6 15,-5 0 1-15,-2 7 1 16,0 12 0-16,0 13 2 16,0 9 2-16,0 11 1 15,0 4 10-15,-2 2-15 16,-5 0-1-16,-2 0-4 16,-2 13 4-16,0 4-4 15,0 1 5-15,-1 12 0 16,6 4-1-16,-3 8 4 15,7 8-3-15,2 0 0 16,0 9 0-16,0 2 18 16,0-2-6-16,11-5-1 0,5-5 17 15,-3-10-27 1,1-11 5-16,-3-7-6 0,-3-7-1 16,4-10 0-16,1-4-4 15,7 0 5-15,7-14-1 16,9-13-40-16,-1-11-23 15,3 2-47-15,-5 4 18 16,-6 4 55-16,-4 7 20 16,-6-2 18-16,-1 5 8 15,-5 8-1-15,-4 3 37 16,-7 7 10-16,0 0-26 16,0 0-3-16,0 0-21 15,0 0-2-15,0 0-1 0,0 0 2 16,0 5-3-16,0-3 10 15,0 0-10-15,0 1 0 16,0-3-5-16,-7 5 5 16,0-5 11-16,-4 0-10 15,2 0-1-15,0 0 14 16,3 0-10-16,4 0 0 16,-3 4 19-16,-4 7-23 15,0 6 0-15,-6 9-8 16,3 3 8-16,-1 0-3 15,4 0 7-15,2 0-4 16,3-7 0-16,0-3 3 0,1-6 2 16,3-8-5-16,0-1-3 15,0-4-3-15,0 0 12 16,11-13 12-16,7-6-17 16,3-8-1-16,-2 1-4 15,-1 0-24-15,0 2 27 16,0 9-10-16,-5 4 19 15,3 2-19-15,-3 9 8 16,1 0 3-16,-1 0 8 16,1 20-4-16,-4-1 17 15,1 6 19-15,1-10-33 16,-3 1 11-16,-3-4-6 16,2-8-11-16,2-4 11 15,1 0-4-15,5 0 9 16,4-13 10-16,2-10-24 0,-1-3 4 15,1-3-7-15,-5-5-13 16,-3-1 10-16,-3-9 2 16,-7 0 1-16,-4-2-5 15,0-7 13-15,0 7-8 16,0 10 0-16,0 11 7 16,0 13 3-16,0 5 0 15,0 7-1-15,0 0 1 16,0 0-3-16,0 0-7 15,0 0 0-15,0 0-6 0,0 0 2 16,-2 0-3 0,-2 10 7-16,-2 16-9 15,-4 10 9-15,3 15 0 0,3 7-6 16,2 0 14-16,2-2-3 16,0-8 7-16,0-9-6 15,0-10 2-15,2-11-6 16,5-7-2-16,4-4 1 15,0-7 10-15,2 0-10 16,7 0 1-16,7-12-2 16,2-8-6-16,-2-1-49 15,2-5-20-15,-7-3-102 16,-13 0-98-16,-9-3-274 16</inkml:trace>
  <inkml:trace contextRef="#ctx0" brushRef="#br0" timeOffset="75790.37">24649 15252 423 0,'0'0'334'0,"0"0"-129"16,0 0-61-16,0 0 4 15,0 0-48-15,0 0-43 16,77-52-40-16,-24 27-17 16,-2 1 4-16,-5 5-11 15,-1 6-13-15,-5 6-24 16,-4 7-62-16,-7 0-136 15,-7 0-211-15</inkml:trace>
  <inkml:trace contextRef="#ctx0" brushRef="#br0" timeOffset="76962.19">25015 15350 289 0,'0'0'131'0,"0"0"-9"16,0 0 24-16,0 0-54 16,0 0 11-16,0 0-8 15,-6-48-33-15,6 48 6 16,2 0-27-16,-2 0 9 0,0 0-46 15,0 0-4-15,0 6-12 16,2 16 11-16,-2 8 1 16,2 0 26-16,0-2-25 15,2-2 0-15,4-4 1 16,-2-4 4-16,3-3 0 16,-5-10-4-16,-1-2 5 15,1-3 7-15,3 0-8 16,8 0-3-16,6-13 16 15,4-13-10-15,-2-1-18 16,4 1 7-16,-2-6-5 16,0 9-6-16,-1 5 18 0,-7 1-5 15,-3 8 3-15,-5 5 8 16,-7 4 1-16,0 0-5 16,-2 0-7-16,0 0 0 15,0 8 7-15,0 14-7 16,-2 2 31-16,0 5-29 15,0-2 9-15,2-8-5 16,0 2-4-16,0-3 3 16,2-8-2-16,7-1-3 15,2-8 12-15,0-1-2 16,2 0-5-16,5 0 5 16,3-18-8-16,-6-6-2 15,1-5-10-15,-7-5-14 0,-5 1 14 16,-4-4-16-16,0 10 23 15,-4 1-4-15,-9 12 2 16,-3 10 5-16,-2 4 16 16,-2 0-16-16,-5 8 16 15,0 14-14-15,4 2 3 16,1 5 5-16,6-6-9 16,3 3 5-16,4-3-4 15,7-2-2-15,0-3 12 16,0-4-9-16,5-8 1 15,13-1 4-15,1-5-7 16,6 0 13-16,0-7-7 0,-1-11-1 16,5-1-3-16,-3-6-3 15,1-1-7-15,-2 5 1 16,-3 1 1-16,-6 8 2 16,-5 3 3-16,-4 5 0 15,-5 4-1-15,-2 0-6 16,0 4-4-16,0 17-2 15,0 11 13-15,0-1 18 16,0 1-13-16,-6 0-5 16,-3-2 15-16,1-8-15 15,0 0 0-15,3-8 4 16,3-9 1-16,2-1-3 16,0-4 1-16,0 0 1 15,0-9 21-15,9-14-25 16,7-6 0-16,3-3-2 0,0 0-3 15,-2-4 5-15,1 5-3 16,-2 4 3-16,4 5-4 16,-6 6 4-16,-1 6 0 15,-3 4-4-15,0 6 9 16,1 0-5-16,3 0 4 16,1 16-2-16,-4 12 16 15,0 2-17-15,-4 3 0 16,-3-6 6-16,0-8 0 15,1-6-7-15,-2-9 0 16,-3-4-11-16,0 0-9 16,2 0-15-16,2-17-22 0,-4-18-169 15,0-9-268 1</inkml:trace>
  <inkml:trace contextRef="#ctx0" brushRef="#br0" timeOffset="77109.12">25312 14895 616 0,'0'0'249'15,"0"0"-249"-15,0 0 0 16,0 0-29-16,0 0-306 16</inkml:trace>
  <inkml:trace contextRef="#ctx0" brushRef="#br0" timeOffset="78867.31">26213 15337 29 0,'0'0'157'0,"0"0"-70"15,0 0 10-15,0 0 41 16,0 0-47-16,0 0-35 0,0 0-45 15,0-7-11-15,0 2 0 16,0-4-35-16,0-3 31 16,0-1 4-16,0 1 8 15,0-1 15-15,0-1 36 16,0 2-14-16,0 2 9 16,2-2-18-16,0 3-5 15,2 4 32-15,1-5-36 16,-5 3 2-16,0 2 7 15,2-2 6-15,-2 5 17 0,0 2-16 16,0 0-15 0,0 0 5-16,2 0-32 0,-2 0-1 15,0 0 0-15,0 9-19 16,0 13 19 0,0 7 0-16,0 5 0 0,0 3 15 15,0-4-15-15,0 0 0 16,0-8-5-16,0-2 11 15,6-11-12-15,6-6 1 16,5-6 5-16,6 0 35 16,6-6-33-16,0-18 10 15,2-4-12-15,0-2-37 16,-4-2 16-16,-2-5-6 16,-8 5 7-16,1 3 12 15,-5 2-1-15,-3 6 9 0,-4 6 0 16,-1 5 6-16,-3 2-1 15,0 4 2-15,-2 4 8 16,0 0-15-16,0 0-17 16,-13 0 8-16,-9 14 9 15,-5 2 2-15,4 3-2 16,6-1-2-16,7 0-5 16,8 4 2-16,2 0-8 15,14 0 13-15,26-1-2 16,11 2 12-16,3-3 3 15,-10-6 8-15,-10-2-14 16,-18-3 9-16,-12-9-7 0,-4 0-3 16,-2 7 5-1,-27-2 2-15,-16 0 22 0,-8-5-35 16,-1 0-69-16,5-17-81 16,11-16-307-16</inkml:trace>
  <inkml:trace contextRef="#ctx0" brushRef="#br0" timeOffset="79160.03">26498 14843 777 0,'0'0'248'16,"0"0"-193"-16,0 0-55 15,0 0-1-15,0 0-5 16,0 0 6-16,-5 90 14 0,5-73-9 15,0-8-3-15,13-6 8 16,1-3 5-16,-1 0 53 16,1-7-50-16,-8-9-6 15,-1 0 4-15,-5 2-14 16,0 2-2-16,0 6-12 16,-25 6 12-16,-6 0-6 15,-2 10-19-15,1 18-31 16,8 0-44-16,13 3-95 15,11-2-205-15</inkml:trace>
  <inkml:trace contextRef="#ctx0" brushRef="#br0" timeOffset="80622.28">27168 15232 3 0,'0'0'259'0,"0"0"-131"16,0 0-86-16,0 0-20 15,0 0-15-15,0 0 6 16,65-2 0-16,-61 2 2 16,-2 0 54-16,-2 0 30 15,0 0-37-15,0 0-6 16,0 0-10-16,0 0-17 15,0 0 0-15,0 0-1 16,0 0-7-16,0 0 21 16,0-2-33-16,-2-8 0 15,-11-3 68-15,-5-5-67 16,1 3 2-16,-4-3-11 16,1 5 3-16,3 1 6 0,1 7-10 15,1 0 0 1,1 5 14-16,-1 0-14 0,-6 6 0 15,-1 20-10-15,-5 10 10 16,3 7 12-16,2 6-6 16,3-3 2-16,11-2 3 15,3-7-6-15,5-7 11 16,0-8-10-16,0-7-3 16,13-12 6-16,6-3-8 15,3 0 20-15,5-22 6 16,2-10-17-16,2-12-4 15,0-9-4-15,1-2 6 0,-3-6-8 16,0 2 0 0,-4-2 0-16,-2 1 3 0,0 0 4 15,-6 2-7 1,-3 4 0-16,-1 4 10 0,-4 1 21 16,-4 3-3-16,-3 2-14 15,-2 9 23-15,0 3-36 16,0 11 7-16,0 7-6 15,0 3 5-15,0 8-5 16,0 3-2-16,0-4 4 16,0 2-4-16,0 2 2 15,0-3-4-15,0 3-1 16,-5 0-18-16,-2 32 14 16,0 13 7-16,1 15 0 15,4 12-5-15,0 9 15 0,2-5-10 16,0-3 0-16,0-4-2 15,0-1 0-15,0-10 2 16,0-3 0-16,0-11 2 16,0-9-2-16,2-12 0 15,9-11 3-15,7-10 2 16,2-2-4-16,4 0 5 16,7-16-5-16,0-11 13 15,6-2-11-15,-4-14-3 16,1 0 0-16,-8-2-9 15,-8-3 7-15,0 6 2 16,-9 12 0-16,-3 0 3 0,-1 14-3 16,-5 8 0-16,0 6 2 15,0 2-2-15,-9 0-9 16,-18 10-5-16,-11 14 14 16,1 0 7-16,3 4-7 15,12-4 0-15,13-2-7 16,9-4-22-16,2-5-6 15,25-4 7-15,6-9-14 16,3 0 0-16,-1 0-11 16,-1 0 32-16,-5 0 14 15,-7 0 4-15,-4 0 2 16,-7 0-4-16,-4 4-8 16,-5 10 11-16,-2 9 2 0,0 0 2 15,0 4 34 1,-2 3-12-16,-5-6 32 0,3 1-14 15,4-6-20-15,0-3-1 16,0-2-11-16,22-12-2 16,7-2 21-16,5 0-18 15,4-16 2-15,-1-10-13 16,-1-6-44-16,-3 6-54 16,-2-4-81-16,-2 2-297 15</inkml:trace>
  <inkml:trace contextRef="#ctx0" brushRef="#br0" timeOffset="82226.18">28143 15105 476 0,'0'0'195'0,"0"0"-162"16,0 0 20-16,0 0-6 16,0 0-28-16,0 0 3 15,0 0-13-15,-19 0 17 16,17 2-10-16,0 0-12 15,2 1 37-15,0-3-2 16,0 0-11-16,0 0 18 16,0 0-8-16,0 0 9 15,0 0 3-15,0-3-22 16,0-11-6-16,0 2-21 16,-4-5 1-16,-1 2 6 15,-1 1-8-15,2 4 0 0,-4 3-3 16,2 4 13-16,-5 3-11 15,-5 0 1-15,-1 0 0 16,-6 10-3-16,0 10 3 16,6 6 0-16,1 2-3 15,1 4 10-15,5 0-6 16,2-2-1-16,3-4 4 16,5-3-1-16,0-5-3 15,0-4 0-15,0-6 12 16,7-8-11-16,7 0-2 15,-1 0-10-15,3-8-6 16,1-6 5-16,-1-4-41 0,-1-5 19 16,-1 2 31-16,1-2-16 15,1 0 18-15,-1-2-1 16,-1 3 2-16,-1 6-1 16,-6 8 5-16,-3 0-1 15,-4 8 28-15,0 0-14 16,0 0-14-16,0 0-3 15,0 8-8-15,0 16 8 16,0 2 5-16,0 4 1 16,0-2 15-16,0-1-13 15,0-1 5-15,0-8 0 16,0-1-12-16,0-6 17 16,10-3-14-16,3-4 2 15,3-4 14-15,-1 0-14 16,-1 0 1-16,-1-16-7 0,1-7-20 15,-1 0-22-15,-3-8 7 16,4 8 10-16,-1-4 20 16,-1 5 1-16,-1 9 4 15,0 2 9-15,-4 7-4 16,-3 0 21-16,1 4-7 16,-1 0-19-16,2 0 9 15,3 14-6-15,-1 4 0 16,-2 8 5-16,-4-3-2 15,0-4-9-15,3 4 4 0,-3-4-1 16,2-4 9 0,-2-5-7-16,4-3-2 0,-2-2 0 15,-2-5 5-15,2 0-2 16,5 0 0-16,5-18-3 16,3-8-23-16,4-5-2 15,-1 8 5-15,-3 0 16 16,4 5 3-16,-3 6-3 15,-3 3 3-15,-2 4 1 16,1 5 13-16,-1 0 0 16,1 0-4-16,1 10 8 15,-3 12-14-15,0 4 9 16,2 1-8-16,-3-3-3 16,-2-8 3-16,-3-2-4 15,2-14 0-15,-2 0 15 0,3 0-12 16,3-13 14-16,1-11-17 15,-1-7-14-15,0-5-2 16,-5-5-47-16,-3 1-7 16,-4-2 9-16,0 6 6 15,-2 8 55-15,-9 11 5 16,-3 8 25-16,3 9 10 16,1 0-21-16,-2 9-7 15,1 16 10-15,1 3-7 16,4-4-6-16,4-2-4 15,2-2 0-15,0-6-3 16,0-2-2-16,8-2 0 0,4-6 15 16,3-1-9-16,1-3 0 15,7 0 6-15,1-7-12 16,5-11-19-16,0-3-13 16,2-2-1-16,-6 5 33 15,-3 4-7-15,-9 2 7 16,-3 8 0-16,-8 4 2 15,-2 0-1-15,0 2 0 16,0 21-1-16,0 8 41 16,0 5-21-16,0 2 33 15,-4 0-16-15,-6 3-21 16,1-12 6-16,1 0-7 16,3-12-8-16,0-6 8 15,3-7-10-15,2-4 1 16,0 0 1-16,0 0-1 0,0-3 29 15,0-18-14-15,16-5-15 16,7-6-5-16,-4 2-1 16,4-7 0-16,-1 7 0 15,0 2-4-15,0 7 0 16,1-2 4-16,-3 0 0 16,-3 11 0-16,-5 7 8 15,-5 5-5-15,-1 0 9 16,1 10-6-16,-1 26-6 15,4 12 6-15,-4 2 1 16,-2 3 8-16,5-13-15 0,5-14 0 16,3-6 0-16,6-8-27 15,4-12-55-15,4 0-194 16,2-14-520-16</inkml:trace>
  <inkml:trace contextRef="#ctx0" brushRef="#br0" timeOffset="82713.51">29277 14587 377 0,'0'0'174'16,"0"0"3"-16,0 0 9 0,0 0-16 16,0 0-59-16,0 0-27 15,-2-61-58-15,2 61-19 16,0 14-7-16,16 33-3 16,19 25 3-16,19 26 14 15,4 14 12-15,0 7-22 16,-18 2 9-16,-24 3-13 15,-16-7 2-15,-32-9 1 16,-33-14 17-16,-17-9-20 16,-14-17-2-16,-6-12-64 15,-3-18-174-15,0-18-393 16</inkml:trace>
  <inkml:trace contextRef="#ctx0" brushRef="#br0" timeOffset="83570.34">25053 13627 561 0,'0'0'247'0,"0"0"-93"16,0 0-27-16,0 0-40 15,0 0-43-15,0 0 31 16,0-23-46-16,0 23-19 16,0 0-8-16,0 0 1 15,0 0-6-15,-24 13-11 16,-17 21 14-16,-13 16 16 16,-4 19-16-16,-4 19 0 15,7 22 21-15,12 18-17 16,18 7-2-16,23-1-2 0,2-9 14 15,52-15-13 1,35-19-1-16,33-25-27 0,23-30-82 16,4-31-232-16</inkml:trace>
  <inkml:trace contextRef="#ctx0" brushRef="#br0" timeOffset="99169.5">17080 6328 319 0,'0'0'167'0,"0"0"-50"0,0 0-24 15,0 0 11-15,0 0 15 16,0 0-40-16,-83 0 13 16,92 0-1-16,33-8 18 15,23-8-45-15,24-4-61 16,16 2 2-16,11 6-5 15,6 4 5-15,-4 6-6 16,-11 2 1-16,-20 0 0 16,-22 0-5-16,-23 0 5 15,-19 0 0-15,-16 0 0 16,-7 0-7-16,0 0 3 16,0 0 2-16,0 0 2 0,0 0 17 15,0 0-15-15,0 0-4 16,0 0-23-16,0 0-125 15,0 0-24-15,6 0-290 16</inkml:trace>
  <inkml:trace contextRef="#ctx0" brushRef="#br0" timeOffset="100325.53">19437 6046 289 0,'0'0'223'16,"0"0"-82"-16,0 0 21 16,0 0-49-16,0 0 0 15,0 0-30-15,10-25-53 16,-1 21 8-16,-1 3 9 16,-1 1-35-16,0 0 25 0,0 0-37 15,-1 9-4-15,-2 16 2 16,3 7-16-16,-4 10 18 15,-3 5 9-15,0 2-6 16,0-1 6-16,0-4-7 16,0-7-2-16,0-12 5 15,0-4-2-15,0-13-6 16,0-4-37-16,0-4-21 16,0 0 52-16,0-11 0 15,0-20-26-15,0-10-40 16,0-5 8-16,0 2 54 15,0-2-1-15,0 6 14 0,0 2 0 16,0 6 0-16,4 2 28 16,3 6 32-16,-1 7-24 15,1 5 18-15,-3 7-4 16,1 5-10-16,-5 0 5 16,5 0-45-16,1 5-16 15,7 25 10-15,8 17 11 16,5 6-5-16,10 8 5 15,7-1-1-15,1-2 5 16,3-9-9-16,-11-13 0 16,-9-14 8-16,-14-12-3 15,-9-8-5-15,0-2 17 16,4-12 31-16,0-22 10 16,1-15-58-16,-3-4 0 0,0-8 8 15,-6 3-2-15,0 3-6 16,0 9 0-16,0 11-6 15,0 14 0-15,0 10-42 16,0 8-51-16,0 3-43 16,0 3-199-16,0 13-144 15</inkml:trace>
  <inkml:trace contextRef="#ctx0" brushRef="#br0" timeOffset="100738.36">20073 6064 141 0,'0'0'222'0,"0"0"-20"15,0 0-61 1,0 0-34-16,0 0-5 0,0 0-43 16,37-21-28-16,-33 17 6 15,-4 4-16-15,0 0 13 16,0 0-31-16,0 0 0 16,0 0-6-16,0 13 6 15,-10 10 16-15,-5 10 28 16,-1 4-45-16,-1 2 29 15,0 6-2-15,9 1-17 16,1-2 15-16,7-9-25 16,0-7-2-16,0-7 0 15,9-10 1-15,16-9-1 16,6-2 24-16,2-2-6 16,-2-20 8-16,-2-7-26 0,-8-6 6 15,-8-1 3-15,-9 0-5 16,-4 0 8-16,0 2-9 15,0 5-3-15,-22 5 17 16,-8 7-16-16,-7 7 2 16,-7 5-3-16,1 5-40 15,5 0-17-15,13 0-47 16,17 0-91-16,8 0-106 16,18-2-316-16</inkml:trace>
  <inkml:trace contextRef="#ctx0" brushRef="#br0" timeOffset="101285.8">21337 6217 213 0,'0'0'219'15,"0"0"-52"-15,0 0-3 16,0 0-51-16,0 0 6 0,0 0-17 15,58-85-37-15,-58 85 13 16,0 0-56-16,0 0-16 16,0 10-6-16,2 19-18 15,-2 16 18-15,0 5 10 16,0 3-9-16,0-4 16 16,0-4-17-16,0-9-34 15,0-11-37-15,0-9-37 16,0-7-51-16,0-9-41 15,11 0-105-15</inkml:trace>
  <inkml:trace contextRef="#ctx0" brushRef="#br0" timeOffset="101907.46">21636 6130 642 0,'0'0'204'0,"0"0"-20"16,0 0-66-16,0 0-24 15,0 0-23-15,0 0-41 16,29-29-6-16,-25 29 16 16,-4 0-29-16,0 0 13 15,0 0-24-15,0 0-3 16,0 0 2-16,0 21-7 16,0 11 8-16,0 8 18 15,0 2-13-15,0 0-3 16,0-6-2-16,0-8 6 15,0-7-9-15,0-7 3 0,0-9 0 16,0-1 3-16,0-4 2 16,0 0-5-16,0 0 2 15,0 0 6-15,-2-18-7 16,-2-5 0-16,-4-8 8 16,2-3-17-16,2-4 12 15,-1-1-4-15,3 4 0 16,2 5 5-16,0 3-5 15,0 12 0-15,4 5 0 16,3 8-1-16,-1 2 1 16,6 3-8-16,3 28 3 15,6 10 5-15,1 12-1 16,5 1 1-16,4 2 0 0,7-6 7 16,-5-9-5-16,-2-9-2 15,-12-15 1-15,-9-8 7 16,-3-9-8-16,-3 0 7 15,6-22-2-15,-2-13 0 16,3-9-5-16,-4-2 0 16,-4-3-1-16,-1-4 9 15,-2 2-8-15,0 5 0 16,0 11 0-16,0 11-7 16,0 11-5-16,0 10-17 15,0 3-18-15,0 0-146 16,0 3-108-16,0 14 11 0,0-8-203 15</inkml:trace>
  <inkml:trace contextRef="#ctx0" brushRef="#br0" timeOffset="102212.3">22172 6046 552 0,'0'0'255'0,"0"0"-85"16,0 0-68-16,0 0-36 15,0 0 2-15,0 0-24 16,12-25-35-16,-12 25-3 16,0 0 3-16,0 15-9 15,0 9 0-15,0 8 0 16,0 4 3-16,0 4-3 16,0 0 1-16,0-6 4 0,-2-1-1 15,0-10-4-15,0-5 0 16,2-8 5-16,0-3-5 15,0-6 0-15,0-1-56 16,0 0-25-16,0 0-56 16,6-10 67-16,5-14-168 15,1-6-398-15</inkml:trace>
  <inkml:trace contextRef="#ctx0" brushRef="#br0" timeOffset="102388.2">22186 5963 472 0,'0'0'228'0,"0"0"-121"0,0 0-16 16,0 0-71-16,0 0 4 15,0 0-9-15,92-56-15 16,-67 56-7-16,-2 0-31 16,-5 0-51-16,-7 20-114 15,-3 8 23-15,-8 2-97 16</inkml:trace>
  <inkml:trace contextRef="#ctx0" brushRef="#br0" timeOffset="102539.11">22238 6133 49 0,'0'0'269'0,"0"0"-50"15,0 0-74-15,0 0-34 16,0 0-56-16,0 0 6 0,-47 21-13 16,82-21 4-1,10 0-52-15,6-9-18 0,-2-3-91 16,1 3-133-16,-13-2-104 15</inkml:trace>
  <inkml:trace contextRef="#ctx0" brushRef="#br0" timeOffset="102846.93">22527 6034 51 0,'0'0'291'15,"0"0"-26"-15,0 0-80 16,0 0-27-16,0 0-15 16,0 0-51-16,0-83 0 15,0 83-58-15,0 0-3 16,0 0-31-16,0 0-8 0,0 0 1 15,0 0-20 1,0 20 27-16,-2 6-11 0,2 6 31 16,0 3-20-16,0 0 5 15,0 4-3-15,0-1 21 16,-2-2-14-16,2 1-6 16,0-6 20-16,0-7-22 15,0-6 2-15,13-4-3 16,5-5 0-16,7-4 18 15,2-2-7-15,2-3-7 16,4 0 17-16,3-4-21 16,1-11-16-16,-1 1-36 15,-7-2-137-15,-11 0-169 16,-12-2-204-16</inkml:trace>
  <inkml:trace contextRef="#ctx0" brushRef="#br0" timeOffset="103025.83">22652 6238 147 0,'0'0'321'0,"0"0"-141"16,0 0-75-16,0 0-2 16,0 0 17-16,0 0-73 15,-23-6 61-15,52-4-102 16,6-2-4-16,-4 5-4 16,-7-2-29-16,-4 1-44 15,-11 0-75-15,-9-2-97 16,0-2-134-16</inkml:trace>
  <inkml:trace contextRef="#ctx0" brushRef="#br0" timeOffset="103363.44">22548 6017 552 0,'0'0'250'0,"0"0"-97"16,0 0-50-16,0 0-66 16,0 0-34-16,0 0-3 15,168-59 0-15,-120 54-48 16,-4 3-22-16,1 2-64 15,-7 0 55-15,-9 0 23 16,-7 0 1-16,-9 0 50 16,-6 4 10-16,-2-1-3 15,-5-2 46-15,2 1 21 16,0 3 12-16,3 4-12 0,1 4-6 16,3 6 8-16,2 6-32 15,-4 5-8-15,-1 2-4 16,-1 6-19-16,-3 1 8 15,-2-4-16-15,0 3 1 16,0-7 14-16,0-4-15 16,0-5-6-16,-9-5-60 15,-2-8-22-15,2-6-45 16,-4-3-56-16,6-7-23 16,5-19-173-16</inkml:trace>
  <inkml:trace contextRef="#ctx0" brushRef="#br0" timeOffset="103680.23">23031 6028 478 0,'0'0'230'0,"0"0"-76"16,0 0-15-16,0 0-52 15,0 0 14-15,0 0-54 16,100-167-36-16,-81 160 20 16,-6 7-27-16,-5 0-4 15,-3 0 0-15,-2 0-6 16,-3 15-3-16,0 11 4 15,-8 4 5-15,-13 4-1 16,-8 2 1-16,-5-2 0 16,0-3-1-16,5-7 2 15,10-9 10-15,10-6-11 16,9-6 1-16,0-1-5 16,9 5 19-16,24 3-5 0,9 2 24 15,7 3-31-15,3 2 3 16,-4 3-6-16,-3 0-3 15,-9-2-66-15,-14-6-135 16,-15-10-224-16</inkml:trace>
  <inkml:trace contextRef="#ctx0" brushRef="#br0" timeOffset="104016">23486 5875 633 0,'0'0'223'0,"0"0"-52"0,0 0-82 16,0 0-39-16,0 0-47 15,0 0 10-15,22-4-9 16,-22 24 8-16,0 5 4 16,0 3 37-16,0 6-21 15,-13 4-2-15,0 6 4 16,1 2-25-16,3 0 17 15,7-4-22-15,2-4 1 16,0-9 2-16,25-3 1 16,8-9-3-16,5-5 8 15,4-8-9-15,-6-4 7 16,-6 0-11-16,-5-6-37 0,-6-12 1 16,-6 0-72-16,-2 1-44 15,-6-2-67-15,-3 1-204 16</inkml:trace>
  <inkml:trace contextRef="#ctx0" brushRef="#br0" timeOffset="104216.89">23470 6132 365 0,'0'0'349'16,"0"0"-166"-16,0 0-33 15,0 0-51-15,0 0-10 16,0 0-71-16,131-33-15 0,-88 26-3 15,-9-3-29 1,-12 2-51-16,-11 0-1 0,-11-3-6 16,0-1-106-16,-4 1-268 15</inkml:trace>
  <inkml:trace contextRef="#ctx0" brushRef="#br0" timeOffset="104828.02">23470 5941 237 0,'0'0'257'0,"0"0"-42"16,0 0-43-16,0 0-65 15,0 0-43-15,0 0-64 16,45-32 0-16,-9 28-13 16,1-1-3-16,5 2-17 15,3 3-68-15,0 0-42 16,-5 0 14-16,-4 0-30 16,-9 0 114-16,-10 0 45 0,-5 3 4 15,-8 2 86-15,-2 2 26 16,3 2 1-16,-1 5-1 15,0 6-53-15,4 4 9 16,0 6-20-16,-1 2-41 16,-1 2 7-16,-2 2-8 15,-4 1-3-15,0-1 3 16,0-3 0-16,-4-1 0 16,-4-9 19-16,-1-7-26 15,2-9 9-15,4-6-1 0,1-1-10 16,2 0 31-1,0-21 26-15,0-14-46 0,0-9 8 16,2-7-14 0,10-4-6-16,-1-3 13 0,3 4 4 15,-3 8 32-15,-3 17-19 16,4 15-10-16,-6 11-3 16,-3 3-17-16,3 0-12 15,-2 14 0-15,4 15 12 16,-2 12 16-16,3 0-16 15,5 3 4-15,-1 0 4 16,7-5-7-16,0-6-1 16,0-13 0-16,-7-5 4 15,1-9-7-15,-1-6 3 16,3-2 0-16,3-24 29 0,2-10-29 16,-1-4 0-1,-5-4 2-15,-1-4 7 0,-3-5-18 16,-5 3 6-16,-1 6-31 15,-2 17 15-15,-1 13-53 16,0 14-59-16,5 0-73 16,3 21-231-16,6 9 196 15</inkml:trace>
  <inkml:trace contextRef="#ctx0" brushRef="#br0" timeOffset="105582.52">24529 6020 88 0,'0'0'394'15,"0"0"-217"1,0 0-50-16,0 0-34 0,0 0-26 16,0 0-9-16,29-27-25 15,-29 27-31-15,2 0 18 16,-2 0-20-16,0 0 2 16,0 6-16-16,0 9 22 15,0 3-8-15,0 2 3 16,0-2 6-16,0-4-7 15,0-2-2-15,0-7 0 16,0-2 15-16,0-3-12 16,0 0 7-16,0 0 15 15,0-18-8-15,5-8-8 16,1-2-9-16,-1-2 2 16,-5-1 3-16,0 1 3 0,0 6-8 15,-16 7 13-15,-2 10-12 16,-1 7 9-16,-2 0-10 15,-3 7 0-15,0 14 4 16,-1 4 23-16,-2 7 22 16,5 1-4-16,7 6-17 15,5 1 3-15,10 0-16 16,0-4-13-16,14-6 15 16,19-6-16-16,5-8 4 15,5-8 5-15,-1-8-2 16,0 0 3-16,-1-12-9 15,-4-10 1-15,-3-6 10 0,-8 0-6 16,-1-4-7-16,-5-3 0 16,-4-4 4-16,-3-2-4 15,-2 1 0-15,-2 7 2 16,-5 11 17-16,-2 7-19 16,-2 11 12-16,0 4-1 15,0 0-8-15,0 0-6 16,0 0-4-16,0 7 6 15,-2 18-7-15,-11 5 8 16,2 7 0-16,0 0 4 16,2 8 6-16,4-1-9 15,5 2-1-15,0-2 4 16,0-3 5-16,0-10-9 0,12-4 0 16,1-10 2-16,7-7 9 15,2-6-11-15,10-4 6 16,3 0-2-16,3-5-5 15,-1-16 1-15,0-3-31 16,-6-3 12-16,-9-2-60 16,-8 3-55-16,-12 0-66 15,-2 0-218-15</inkml:trace>
  <inkml:trace contextRef="#ctx0" brushRef="#br0" timeOffset="105788.4">24830 6079 669 0,'0'0'262'0,"0"0"-184"16,0 0-3-16,0 0 29 15,0 0-86-15,0 0-15 16,150-50-3-16,-113 32-35 16,-10-1-31-16,-11-3-33 15,-16-2-29-15,0 1-137 16,-25 0-89-16</inkml:trace>
  <inkml:trace contextRef="#ctx0" brushRef="#br0" timeOffset="105933.32">24826 5835 98 0,'0'0'255'0,"0"0"-101"15,0 0-32-15,0 0 121 0,0 0-52 16,0 0-135-16,77-24-46 16,-38 14-3-1,1 5-5-15,-3-2-2 0,-3 0-142 16,-7 0-294-16</inkml:trace>
  <inkml:trace contextRef="#ctx0" brushRef="#br0" timeOffset="106809.83">25782 5805 715 0,'0'0'248'0,"0"0"-119"15,0 0 12-15,0 0-58 16,0 0-42-16,0 0-4 15,9-35-37-15,-9 35 0 16,0 17-12-16,0 13 24 16,0 10-12-16,0 8 0 15,-2 0 4-15,-10 3 4 16,4-3-8-16,1-8 0 16,3-8 1-16,1-11-1 15,3-7-27-15,0-9-12 0,0-5-86 16,0-2 63-16,9-22-32 15,4-10-113-15,1-3-114 16,-5-1-36-16</inkml:trace>
  <inkml:trace contextRef="#ctx0" brushRef="#br0" timeOffset="107436.46">25782 5805 213 0,'47'20'295'0,"-47"-20"-60"16,0 0-80-16,0 0-20 15,0 0-32-15,0 0-46 16,98-180 0-16,-76 169-55 15,3 9 5-15,-3 2-14 16,0 0 13-16,-1 14-6 16,-6 8 0-16,-4 9-2 15,-6-1 2-15,-5 2 0 16,0 0 1-16,-7-2-7 0,-20-2 19 16,-6-4-10-16,-3-4 28 15,0-3-25-15,7-6 21 16,10-5-21-16,9-3 3 15,8-3 19-15,2 0-7 16,0 3-18-16,22 6-2 16,12 5 1-16,9 3 12 15,1 3-14-15,3 1 2 16,-1-3 7-16,-2-4-9 16,-5-10-10-16,-10-4-5 15,-7 0-19-15,-2-27 24 16,-4-5-23-16,1-10 12 0,-3 0 18 15,-3-2 6-15,-4 0 0 16,-3 2 46-16,1 4-24 16,-5 8 16-16,2 10-13 15,1 9-11-15,-3 8 21 16,0 3-37-16,0 0 4 16,0 0-10-16,0 0-1 15,0 8 3-15,-3 11 0 16,-11 10 3-16,-1 3 3 15,1 6-3-15,1 4 0 16,4 2 5-16,7 4 7 16,2-2-12-16,0-4 4 15,0-3 2-15,7-11 1 0,8-7-7 16,4-4 0 0,0-9 7-16,8-6 1 0,2-2-2 15,4 0-6-15,4-2-21 16,-4-12 10-16,0-4-28 15,-4-2-29-15,-5 0-30 16,-10-3-129-16,-12 1-200 16</inkml:trace>
  <inkml:trace contextRef="#ctx0" brushRef="#br0" timeOffset="107731.37">26321 5975 199 0,'0'0'231'0,"0"0"-85"0,0 0-6 16,0 0-18-1,0 0 7-15,0 0 19 0,11-14-134 16,26 2-4-16,-2-2-1 16,-4-1-5-16,-10-5-8 15,-11 3-30-15,-10-5-14 16,0 0-33-16,-24-4-27 16,-10 0 68-16,-5 0 30 15,0 3 10-15,13 6 6 16,8 5 62-16,11 7 31 15,7 5 19-15,0-1-35 16,13-2-14-16,21 0-37 16,9-2-32-16,5 2-11 15,4-1-53-15,-1 1-102 16,7 3-68-16,-3 0-216 0</inkml:trace>
  <inkml:trace contextRef="#ctx0" brushRef="#br0" timeOffset="108284.3">26917 5691 448 0,'0'0'338'16,"0"0"-136"-16,0 0-62 16,0 0-1-16,0 0-53 15,0 0-43-15,4 0-14 16,-4 0-29-16,0 1-3 16,0 14-7-16,-6 7 17 15,-10 7-7-15,-2 9 1 16,2 5 4-16,0 4 2 15,5 2-7-15,7-3 0 0,2-3 7 16,2-10-2-16,0-6-5 16,2-12 0-16,13-8 4 15,3-7 2-15,7 0 0 16,6-14-4-16,3-14 18 16,-1-7-20-16,-4-1 0 15,0-6 0-15,0-4 3 16,-6-2-11-16,-2-4 4 15,-7 0 2-15,-7 6-9 16,-7 10 8-16,0 11-2 16,-5 11 1-16,-24 13 4 15,-11 1 5-15,-15 0-5 0,-14 22 0 16,1 7-5 0,15 8 7-16,22-1-4 15,19 2-1-15,12 2-23 16,14-4 5-16,28-5-8 0,10-4 29 15,8-3-7-15,-2-1 9 16,-3-4-2-16,-10 2 0 16,-14-6 8-16,-8-3-4 15,-12 0 5-15,-9 1-8 16,-2 0 12-16,0 4-4 16,-15-3-9-16,-12-2 0 15,-4-4-2-15,6-8-34 0,5 0-84 16,15-8-144-1,5-17-398-15</inkml:trace>
  <inkml:trace contextRef="#ctx0" brushRef="#br0" timeOffset="108862.66">27472 5735 701 0,'0'0'272'16,"0"0"-163"-16,0 0-27 15,0 0 10-15,0 0-35 16,0 0-1-16,-7-31-54 16,7 31 13-16,0 0-3 15,0 0-9-15,0 17 19 16,0 11-21-16,4 7 0 0,3 6 15 16,-3 1-5-16,4-4-11 15,-8-2 0-15,2-7 1 16,-2-7 3-16,0-10-4 15,0-7 0-15,0-5 11 16,0 0-3-16,0 0-1 16,0-24-7-16,9-12-18 15,-1-8 16-15,4-7-6 16,-6-4 8-16,-1-9-14 16,-5-8 13-16,0 1 1 15,0 11-1-15,-5 14 4 16,-11 18-3-16,-3 12 0 0,1 10 0 15,5 4 0 1,3 2 0-16,6 0 0 0,2 0 0 16,2 10-7-16,0 8 3 15,0-1 4-15,8 6 0 16,15 0-7-16,6 9 10 16,4 2-3-16,-2 6 0 15,-4-3 6-15,-6-1-8 16,-11 1 2-16,-7-5 0 15,-3 2 4-15,-3 1 1 16,-23-2 1-16,-4-5-4 16,6-4 4-16,2-10-6 15,8-4 0-15,6-8-3 0,-1-2-39 16,2 0-115 0,7-9-168-16</inkml:trace>
  <inkml:trace contextRef="#ctx0" brushRef="#br0" timeOffset="109152.45">28038 5317 218 0,'0'0'618'15,"0"0"-481"-15,0 0-47 0,0 0-13 16,0 0-6-1,0 0-53-15,-18-24-18 0,18 53-9 16,11 17 9-16,7 16 46 16,0 16-16-16,-5 18-22 15,-9 12 26-15,-4 8-26 16,0-3-8-16,-19-4 16 16,-20-14-8-16,-16-8-8 15,-14-10 0-15,-23-14-104 16,-22-8-135-16,-17-15-462 15</inkml:trace>
  <inkml:trace contextRef="#ctx0" brushRef="#br0" timeOffset="110106.69">19275 5775 346 0,'0'0'282'15,"0"0"-211"-15,0 0-30 16,0 0 30-16,0 0-45 0,0 0 0 16,-35 41-4-1,6-3 4-15,-9 17 36 0,-5 21-28 16,-1 18-18-16,1 18 32 15,10 4-21-15,13 4-4 16,20-8-5-16,4-15-15 16,52-13 5-16,34-25-1 15,20-16-7-15,15-19-137 16,0-21-211-16,-11-3-229 16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5:46:34.3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1687 1826 116 0,'0'0'173'0,"0"-10"-129"15,0-1-9-15,0-2 12 0,0 1-27 16,0 0 8-16,0 0-17 15,0 0 4-15,0 1 10 16,0-3-1-16,0-3 48 16,5 0 43-16,-3 0-39 15,0 1 49-15,0 0-4 16,0 7-58-16,0-2 25 16,-2 8-35-16,0 0-12 15,0 1-3-15,0 2-35 16,0 0 15-16,0 0-18 15,0 0 4-15,0 0-12 16,0 19-10-16,-4 22 18 16,-18 24-8-16,-5 16 18 0,-7 15-12 15,-3 3 2-15,1-4 0 16,-1-11 9-16,2-13-2 16,4-8-3-16,2-13-4 15,5-13 11-15,8-18-8 16,8-9-2-16,5-10 1 15,3 0 26-15,0 0-24 16,0-3 19-16,0-16 7 16,0-5-26-16,0-2 7 15,3-2-11-15,17 2 0 16,-1 2 27-16,4 6-24 16,-6 5-3-16,-1 8 4 0,-3 2-4 15,1 3-2 1,1 0-6-16,4 17 8 0,1 5-4 15,-1 2 4-15,2 0 0 16,-1-4-2-16,-3-2 15 16,2-8-13-16,-6-5 0 15,5-5 1-15,-1 0 5 16,3-3-6-16,5-23 0 16,4-10 11-16,0-10-11 15,0-6-2-15,2-7-6 16,-6-4-8-16,-1-12 14 15,-6-1-14-15,-5-5 16 0,-5 5-8 16,-8 11 12 0,0 8-4-16,0 10 0 0,0 10 5 15,0 7 1 1,-10 5-1-16,3 6 0 0,1 7 1 16,-1 4-1-16,3 4-5 15,-1 1 1-15,3 2 4 16,0 1-5-16,-3 0 0 15,1 0 1-15,-3 0-5 16,-2 0 4-16,-2 0 0 16,0 0-3-16,0 4 3 15,0 1 0-15,-5 6 0 16,3 1 2-16,-6 6-5 16,4 1 5-16,-1 5-2 15,-3 5 0-15,1 3 0 0,-3 11-9 16,8 5 9-16,7 15 0 15,6 13-8-15,0 7 11 16,15-4-3-16,7-7 0 16,3-19 6-16,2-14-7 15,-4-13 1-15,2-12 0 16,9-14 9-16,7 0-8 16,9-37 1-16,8-9-2 15,0-8-38-15,-6 2-39 16,-8 0-162-16,-12 6-238 15</inkml:trace>
  <inkml:trace contextRef="#ctx0" brushRef="#br0" timeOffset="1087.96">2305 2188 318 0,'0'0'79'0,"0"0"-34"16,0 0 78-16,0 0-61 16,0 0-1-16,0 0 29 15,0-31-3-15,0 29-7 16,0 2-18-16,0 0-18 16,0 0-12-16,0 0-26 0,0 0-5 15,0 0-1-15,0 0 6 16,0 0-15-16,0 0 9 15,0 0 0-15,0 0-4 16,0 0 5-16,0 0-1 16,0 0 0-16,0 0-2 15,0 0 2-15,0 0 1 16,0 0 0-16,0-7 28 16,0-3-12-16,0-9 40 15,0-5-52-15,0 0 1 16,0-1 24-16,0 2-6 15,0 2 4-15,-5 4 17 16,3 3-31-16,-2 10 0 0,-2 2-6 16,0 2-1-1,-3 0-14-15,-5 0 3 16,-1 11 4-16,-3 6-9 0,1 7 8 16,-1 5 1-16,0 8 0 15,0 6-5-15,0 0 4 16,3 1 1-16,1 0 0 15,7-5 1-15,7-9 2 16,0-5-3-16,0-13 0 16,0-3 5-16,0-7-14 15,0-2 4-15,10 0-17 16,5-8 10-16,5-18 10 16,5-9-4-16,-1-2 4 15,1-1-32-15,-3 9 34 0,-7 8 0 16,-1 7 2-16,-7 7-7 15,-1 5 5 1,1 2 0-16,2 0-4 0,6 16-15 16,-1 12 16-16,3 6 3 15,0 2 0-15,-2-5 8 16,1-9-8-16,-3-8 0 16,3-8 9-16,-1-6-1 15,1 0 0-15,-5 0 9 16,-5-20-17-16,2-8 40 15,-4-12-40-15,7-13-61 16,1-5 52-16,-6-6 11 0,0-6-2 16,-6-4 0-16,0 0 6 15,0 3 1-15,0 13 22 16,0 9-3-16,0 16 29 16,0 8-37-16,0 6 4 15,0 5-3-15,-2 4-17 16,0 2 20-16,2 6-22 15,0 2 1-15,0 0 4 16,0 0-2-16,0 0-3 16,-2 0 0-16,0 0-21 15,-2 22 16-15,-6 14 0 16,-3 17 5-16,-1 18 4 16,1 15-3-16,2 14-1 0,4 1 0 15,3-5 1-15,4-20-3 16,0-18 4-16,0-19-2 15,0-21 18-15,16-10-10 16,1-8-2-16,10-2 33 16,4-22-34-16,4-6 10 15,2-5-15-15,-4 1-41 16,3 2 6-16,-7-1-139 16,0 3-219-16</inkml:trace>
  <inkml:trace contextRef="#ctx0" brushRef="#br0" timeOffset="1284.28">2371 2041 868 0,'0'0'207'0,"0"0"-101"16,0 0 8-16,0 0-60 15,0 0-28-15,0 0-26 16,92-157-1-16,-59 136-2 15,2 5-49-15,6 6-60 16,-1 6-69-16,7 2-217 16</inkml:trace>
  <inkml:trace contextRef="#ctx0" brushRef="#br0" timeOffset="2917.65">2949 2095 214 0,'0'0'42'0,"0"0"-23"0,0 0-8 15,0 0 71-15,0 0 6 16,0 0-22-16,0 16 31 16,0-16 13-16,0 0 3 15,0 0-6-15,0 0-61 16,0 0-3-16,0 0-18 15,0 0 8-15,0 0 29 16,0-7-41-16,0-12-10 0,0-1 0 16,0 1-10-16,-7-4 23 15,-2 2-12-15,-2 0-3 16,4 7 29-16,1 2-31 16,1 6 6-16,-2 6 2 15,-2 0-11-15,1 0-8 16,-8 10 1-16,1 14 3 15,-4 6-8-15,0 3 11 16,1 8-3-16,-3-1 0 16,6 0 9-16,3-4-15 15,4-1 6-15,3-7 0 16,5-10 6-16,0-9-6 16,0-4-15-16,0-5-17 0,0 0 11 15,17-16 21 1,2-12 0-16,3-2 1 0,-3 2-4 15,-4 3 2-15,-4 7-16 16,-2 8 10-16,-2 2-1 16,-3 6 6-16,0 2 0 15,-2 0-15-15,-2 5 9 16,5 21-14-16,-3 8 22 16,3-1-7-16,2 2 11 15,-1-8-5-15,1-6 1 16,-3-9 0-16,1-7 6 15,-3-2-5-15,3-3 23 0,1 0 38 16,5-10-31 0,1-14-7-16,3-10-20 0,1-2 3 15,1-6-7 1,1-5 0-16,7 1 0 0,2 0-2 16,4-1 10-16,0 12-8 15,-6 9 0-15,-6 15-5 16,-5 11 2-16,-3 0-11 15,0 12-2-15,-1 15 12 16,-6 6 8-16,-2 2 14 16,-2-1 0-16,0 1-12 15,-2-8 13-15,-14-3-15 16,-4-5-1-16,4-10 15 16,-1-5-16-16,3-4 13 15,3 0 10-15,-3-1-10 0,8-18 10 16,-1-2-17-16,5-4-4 15,2 1 24-15,0 6-19 16,0 8 7 0,0 2-9-16,0 8-2 0,0 0-2 15,0 0-3-15,0 0-5 16,0 0 1-16,0 10-12 16,0 9 16-16,0 12 0 15,5 3 1-15,-1 0-1 16,2-1 0-16,4-5 0 15,-1-7 2-15,4-6 5 16,5-5-7-16,2-6 0 0,4-4 9 16,7 0-9-16,2 0 0 15,2-14 1-15,-4-8-2 16,-4-2-19-16,-6-5 8 16,-2-3 9-16,-6 3-4 15,-2-2 4-15,-2 7 3 16,-3 7 0-16,1 6-4 15,-5 2 6-15,3 6-2 16,-5-1 1-16,0 2 7 16,0 0-14-16,0-1 6 15,0-2 0-15,0 1 2 16,-7 1-2-16,-2 3 0 16,3 0-7-16,-3 0 3 15,0 9 1-15,2 11-5 16,-1 6 8-16,5 3-4 0,1 1 4 15,2-1 0-15,0 0-1 16,5-5 11-16,10-7-10 16,7-5 0-16,3-5 2 15,4-7 1-15,2 0-3 16,-2-14 0-16,2-12 7 16,-2-6 0-16,-2-9-10 15,-3-3 3-15,1-5-5 16,-7-4-2-16,-1-5 7 15,-3 0 0-15,-5 2 0 16,-1 8 0-16,-6 9 0 16,2 10 0-16,-4 10 9 15,0 9-17-15,0 5 12 16,0 5-4-16,0 0 5 0,0 0-4 16,0 0-1-16,0 0 0 15,0 0-17-15,0 0 16 16,0 15 1-16,0 11 0 15,-6 12-8-15,0 11 16 16,1 9-8-16,3 6 0 16,2 3 1-16,0 0-9 15,0-3 10-15,0-1-2 16,11-10 3-16,3-6 6 16,-1-12-8-16,1-12 1 15,-1-9 7-15,1-12-9 0,-1-2 3 16,7-7 1-16,-3-18 14 15,-1-8-18-15,-5-1-21 16,-4-2-58 0,-5-1-298-16,-2 1-530 0</inkml:trace>
  <inkml:trace contextRef="#ctx0" brushRef="#br0" timeOffset="3072.13">3731 2057 759 0,'0'0'370'0,"0"0"-194"15,0 0-80-15,0 0-30 16,0 0-44-16,0 0-15 0,232-152-14 16,-167 128 5-16,-9 7-83 15,-14 9-172-15,-15 7-354 16</inkml:trace>
  <inkml:trace contextRef="#ctx0" brushRef="#br0" timeOffset="3921.55">1777 2564 106 0,'0'0'104'0,"0"0"-40"0,0 0 68 16,0 0 31-16,0 0 31 16,0 0-60-16,-95 7-58 15,91-5 4-15,-1-2-13 16,5 1-15-16,0-1 8 16,0 0-40-16,0 2 15 15,0 0-13-15,29 1 6 16,23 1 25-16,30-1-43 15,32-3-2-15,27 0 9 16,31 0-11-16,23 0-6 0,11 0 1 16,-6 4 14-16,-12 1-27 15,-28-1 12-15,-35 0 0 16,-28-4 5-16,-34 0-3 16,-32 0-2-16,-17 0 0 15,-12 0 11-15,-2 0-2 16,0 0-8-16,0 0 4 15,0 0 6-15,0 0-11 16,0 0-34-16,-18 0-92 16,-24 4-184-16,-20 8-236 15</inkml:trace>
  <inkml:trace contextRef="#ctx0" brushRef="#br0" timeOffset="4305">1721 2842 104 0,'0'0'268'0,"0"0"-154"16,0 0-24-16,0 0 101 16,0 0 42-16,0 0-89 15,-81 7-31-15,121-7-72 16,16-2-40-16,13-6 29 15,11-1-29-15,20-2-1 16,14-1 11-16,15-2-1 0,10-2-10 16,4 0 1-1,-12 0 3-15,-19 4-3 16,-28 4-1-16,-33 4 0 0,-24 0 0 16,-14 2 6-16,-10 2-6 15,-3-2 27-15,0 0 20 16,0 2 4-16,0 0-44 15,5-5-6-15,1 4 13 16,1-3-14-16,-1 2-24 16,-6 2-61-16,0 0-265 15,-2 0-659-15</inkml:trace>
  <inkml:trace contextRef="#ctx0" brushRef="#br0" timeOffset="5649.36">3845 3355 38 0,'-2'-6'391'0,"2"2"-272"16,0 4-2-16,0 0 15 16,0 0-23-16,0 0-2 15,0 0-17-15,0 0-9 0,0 0 9 16,0 0-43-1,0 0-21-15,0 0-12 0,0 0-14 16,9 7-1-16,17 22-4 16,12 13 5-16,9 8 5 15,6 8-5-15,3 0 0 16,-4-8 7-16,-6-9 0 16,-10-13-7-16,-14-12 0 15,-10-9 7-15,-10-4-15 16,-2-3-18-16,0 0-22 15,-2-13-17-15,-17-12-124 16,-1-12-319-16</inkml:trace>
  <inkml:trace contextRef="#ctx0" brushRef="#br0" timeOffset="5979.17">4119 3230 111 0,'0'0'276'16,"0"0"-148"-16,0 0-42 16,0 0 34-16,0 0 12 15,0 0-7-15,11-54-5 16,-11 54-43-16,0 0-10 16,0 0-35-16,0 0-32 15,0 9-5-15,0 23-10 16,-2 19 15-16,-21 14 20 0,-6 11-18 15,-6 14 13 1,-7 3 10-16,-1-9-22 16,3-11 13-16,5-17-11 0,8-19 1 15,9-13 10-15,7-15-13 16,11-4-2-16,0-5-1 16,0 0-55-16,27-20-117 15,10-16-423-15</inkml:trace>
  <inkml:trace contextRef="#ctx0" brushRef="#br0" timeOffset="6573.88">3833 4025 211 0,'0'0'197'0,"0"0"-86"16,0 0 76-16,0 0-4 15,0 0-55-15,0 0-33 0,5 3-43 16,24-3 10 0,18 0-37-16,20 0-23 0,11 0 10 15,6 0-9-15,1-3 1 16,-9-2 4-16,-13 3-6 15,-24 0-2-15,-16 2 5 16,-12-2 0-16,-11 2-5 16,0 0 10-16,0-1-10 15,0-4-16-15,0 1-118 16,0-7-145-16</inkml:trace>
  <inkml:trace contextRef="#ctx0" brushRef="#br0" timeOffset="7837.04">6821 3226 139 0,'0'0'263'0,"0"0"-141"16,0 0 3-16,0 0-38 0,0 0-27 15,0 0 3 1,0 0-12-16,-4-12 21 0,-4 8 3 16,4-1-21-16,0-2 21 15,-1 1-7-15,3-2-37 16,-2 0 27-16,2 3-51 15,0-2 6-15,-4 2-7 16,4 5 3-16,2-3-6 16,-2 3-3-16,2 0 1 15,0 0 6-15,0 0-7 16,0 0-9-16,0 0 2 16,18 12-34-16,15 14 41 15,17 10 13-15,10 4-7 16,2-1 8-16,-7-6-12 15,-10-6 0-15,-15-9-1 0,-18-13 9 16,-7-2-12 0,-5-3 5-16,0 0-3 0,0 0 16 15,0-8-16-15,-11-12-52 16,-2-6-67-16,1-1-131 16,4 4-277-16</inkml:trace>
  <inkml:trace contextRef="#ctx0" brushRef="#br0" timeOffset="8161.81">7189 3094 218 0,'0'0'202'0,"0"0"-120"15,0 0 36-15,0 0 3 16,0 0-1-16,0 0-1 15,0-7-61-15,0 7-8 16,0 0-5-16,0 0-24 16,0 0-12-16,0 0-9 15,-7 21-11-15,-9 13 5 16,1 8 9-16,1 3-3 16,1-8 0-16,4-2 8 15,0-12-8-15,5-5 0 16,-1-4 0-16,1-6 15 0,0-3-15 15,-4-3-34-15,2-2-80 16,-3 0-102-16,5-2-250 16</inkml:trace>
  <inkml:trace contextRef="#ctx0" brushRef="#br0" timeOffset="8604.44">7124 3356 74 0,'0'0'121'16,"0"0"-36"-16,0 0-22 15,0 0 8-15,0 0 20 16,0 0 12-16,0 0 10 15,0 0 30-15,0 0-7 16,0 0-33-16,0 0-38 16,0 0-22-16,0 0 5 15,0 0-31-15,0 0-7 16,0 0-3-16,0 0 1 16,0 0-16-16,0 3 6 15,0 22-28-15,0 21 26 16,0 19 3-16,0 6 1 15,0 2-2-15,0-3 4 0,0-9-2 16,0-9 0-16,0-14 1 16,0-12 1-16,0-12-2 15,0-10 0-15,0-4 19 16,0 0-11-16,-4-16-8 16,-1-18-67-16,2-13-284 15,1-4-330-15</inkml:trace>
  <inkml:trace contextRef="#ctx0" brushRef="#br0" timeOffset="8955.23">7184 3116 199 0,'0'0'158'15,"0"0"-61"-15,0 0 8 16,0 0-14-16,0 0-9 16,0 0-50-16,27-77 37 15,-20 68-11-15,-5 2 18 16,-2 2 41-16,0 3-38 0,0 2-2 15,0 0-37-15,0 0-40 16,0 0-23-16,-7 19 3 16,-17 18 15-16,-10 13-14 15,1 4-13-15,2 0-91 16,4-6-58-16,9-10-157 16</inkml:trace>
  <inkml:trace contextRef="#ctx0" brushRef="#br0" timeOffset="9549.11">6921 3796 282 0,'0'0'368'16,"0"0"-232"-16,0 0-51 15,0 0 25-15,0 0-27 0,0 0-18 16,47-4-4 0,13 1-56-16,18 2 11 0,3-2-10 15,-10 3-2-15,-16 0 3 16,-17 0-7-16,-18 0 0 15,-13 0-31-15,-7 0-47 16,0 0-28-16,0 3-166 16,0-2-196-16</inkml:trace>
  <inkml:trace contextRef="#ctx0" brushRef="#br0" timeOffset="10326.44">3945 4504 422 0,'0'0'468'16,"0"0"-290"-16,0 0-95 15,0 0 15-15,0 0-49 16,0 0-14-16,-4 0-9 15,4 0-19-15,0 0-3 16,0 0-4-16,0 0-6 16,0 0-22-16,0 0-79 15,0 2-42-15,-2 6-119 16,-5-1-108-16</inkml:trace>
  <inkml:trace contextRef="#ctx0" brushRef="#br0" timeOffset="10546.31">3945 4504 211 0,'-25'25'65'0,"25"-25"8"16,0 0-8-16,0 0 8 15,0 0 49-15,0 0-47 16,-4 0-4-16,4 0 33 16,0 0-5-16,0 0-11 15,0 0-51-15,0 0 5 16,23 0 0-16,12 0-42 15,9-8-1-15,8-2-7 16,-3 5-63-16,0 1-66 16,-8 1-79-16,-6 3-219 0</inkml:trace>
  <inkml:trace contextRef="#ctx0" brushRef="#br0" timeOffset="11562.04">6901 4229 619 0,'0'0'237'0,"0"0"-85"15,0 0-76-15,0 0-4 0,0 0-39 16,0 0-28-16,132 0-10 16,-79 0-64-16,-8 0-139 15,-12 0-278-15</inkml:trace>
  <inkml:trace contextRef="#ctx0" brushRef="#br0" timeOffset="12148.63">4003 4860 277 0,'0'0'183'15,"0"0"-55"-15,0 0 15 0,0 0-19 16,0 0-17-16,0 0-37 16,-25 0-52-16,25 0-1 15,7 0-11-15,26 5 4 16,23-3-10-16,25-1-17 15,25-1-130-15,26 0-301 16</inkml:trace>
  <inkml:trace contextRef="#ctx0" brushRef="#br0" timeOffset="12595.97">7048 4524 571 0,'0'0'217'15,"0"0"-154"-15,0 0 6 16,0 0 0-16,0 0-29 16,0 0 16-16,0 0-37 15,20 0 4-15,11 0-1 16,16 0-22-16,6 0-4 16,-1 0-149-16,-10-3-376 15</inkml:trace>
  <inkml:trace contextRef="#ctx0" brushRef="#br0" timeOffset="13175.96">3872 5229 333 0,'0'0'424'0,"0"0"-255"16,0 0-75-16,0 0-11 15,0 0-49-15,0 0-9 16,196 23-23-16,-103-18-2 0,17-5-180 16,12 0-535-1</inkml:trace>
  <inkml:trace contextRef="#ctx0" brushRef="#br0" timeOffset="13632.28">6908 4930 243 0,'0'0'343'0,"0"0"-173"0,0 0-31 15,0 0-25-15,0 0-11 16,0 0-27-16,67-9-40 16,-17 9-34-16,14-3 2 15,9 3-8-15,12 0-26 16,-3-4-188-16,-10-6-626 15</inkml:trace>
  <inkml:trace contextRef="#ctx0" brushRef="#br0" timeOffset="14263.8">3907 5654 680 0,'0'0'288'0,"0"0"-231"16,0 0-30-16,0 0-24 15,0 0 43-15,0 0-46 16,194 7 0-16,-92-7-90 15,12-7-281-15</inkml:trace>
  <inkml:trace contextRef="#ctx0" brushRef="#br0" timeOffset="14741.74">6981 5366 511 0,'0'0'257'0,"0"0"-108"15,0 0-49-15,0 0 1 0,0 0-62 16,0 0-28-16,118 0-22 16,-57 0 7-16,-1 0-78 15,2 0-60-15,-4 0-256 16</inkml:trace>
  <inkml:trace contextRef="#ctx0" brushRef="#br0" timeOffset="17436.63">14228 1145 148 0,'0'0'300'16,"0"0"-110"-16,0 0-85 15,0 0-12-15,0 0-11 16,0 0-33-16,0-21 21 16,0 19-7-16,0 2-18 15,0 0 17-15,0 0-27 16,0 0-3-16,0 0-1 0,0 0-31 15,0 0-3 1,0 23-26-16,0 12 29 0,0 18 12 16,3 5-12-16,5 5 7 15,1-5 21-15,-2-7-25 16,2-8 15-16,-5-10-5 16,1-8-11-16,-3-13 12 15,-2-7-11-15,0-5-3 16,0 0 18-16,0 0-13 15,0-26 10-15,-2-11-15 16,-7-14-6-16,0-9-3 16,2-3-28-16,3-6-4 0,1 7 33 15,3 6-20 1,0 14 28-16,0 10-1 0,0 12 1 16,9 9 6-16,1 11 3 15,5 0-9-15,12 29 0 16,10 17-12-16,8 7 12 15,-1 0 0-15,-3-7-8 16,-5-10-70-16,-14-12-55 16,-7-12-47-16,-6-12 13 15,-1 0-56-15,-4-26-23 16</inkml:trace>
  <inkml:trace contextRef="#ctx0" brushRef="#br0" timeOffset="17912.24">14683 1005 519 0,'0'0'248'16,"0"0"-141"-16,0 0-74 16,0 0-33-16,0 0 5 15,0 0 31-15,-35 87 10 16,6-43-32-16,-2 0 16 16,-2-1 1-16,5-5-5 15,6-8 19-15,6-6-37 16,5-4 5-16,4-6-10 15,5-7 4-15,2-4-2 16,0-3-5-16,0 0 0 0,0 0 32 16,0-14-31-1,7-14 18-15,13-8-19 0,2-6-10 16,0 2 8-16,1 0 2 16,-2 2 0-16,2 4 5 15,0 3-5-15,-3 7 0 16,-5 8 7-16,-4 6 9 15,-4 6 33-15,-5 3-26 16,1 1-13-16,-3 0-3 16,0 0-7-16,4 5-9 15,4 23 8-15,4 16 2 16,-1 13 8-16,-2 7 1 16,-2 6-5-16,-7-4 13 15,0 1-16-15,0-9-2 16,0-9 6-16,0-15-6 0,0-11-13 15,0-15-68-15,0-8-73 16,4-5-121-16,9-26-29 16</inkml:trace>
  <inkml:trace contextRef="#ctx0" brushRef="#br0" timeOffset="18277.79">14977 1136 687 0,'0'0'214'15,"0"0"-71"-15,0 0-54 16,0 0 3-16,0 0-36 16,0 0-20-16,0-21 1 0,0 21-31 15,0 0 17-15,0 0-4 16,2 0-18-16,-2 0 4 16,0 0-5-16,3 9-13 15,-1 20 8-15,0 9 10 16,-2 4 10-16,0 4 5 15,0-2-15-15,0 1 8 16,0-6-5-16,0-5-2 16,0-5 16-16,0-10-18 15,0-9-1-15,0-3-3 16,0-7 4-16,13 0-4 16,19 0 23-16,15-2 9 15,13-13-11-15,7-2-18 16,-3 1-3-16,-1-2 0 15,-1 1-51-15,-4 5-16 0,-2 1-103 16,-5-2-321-16</inkml:trace>
  <inkml:trace contextRef="#ctx0" brushRef="#br0" timeOffset="18753.93">16401 1389 249 0,'0'0'152'15,"0"0"-146"-15,0 0-6 16,0 0-69-16,0 0-75 15</inkml:trace>
  <inkml:trace contextRef="#ctx0" brushRef="#br0" timeOffset="20686.59">16563 1238 1 0,'0'0'273'16,"0"0"-154"-16,0 0-1 16,0 0 1-16,0 0 2 15,0 0-10-15,52-79-11 16,-50 77-20-16,-2 0-7 16,4 2-26-16,-4 0-23 15,0 0-24-15,0 0-9 16,0 13 5-16,0 10-3 15,0-3 14-15,0-2 0 16,0-2-2-16,0-9-4 16,0 0 16-16,0-5-14 15,0 0 4-15,0-2-7 0,0 0 10 16,0 0 0 0,0 0 14-16,0 0 5 0,0-8 14 15,0-14-39-15,0-2-3 16,0-5-1-16,-4-3 3 15,-2 5-3-15,-3 3 0 16,3 1 4-16,-4 9 18 16,4 5-14-16,-1 4 15 15,1 5-15-15,-4 0-5 16,-3 0-6-16,-5 9 1 16,-1 14 2-16,-4 8-5 15,3 3 5-15,5 6 0 16,1 3-3-16,5-2 9 0,0 2-10 15,5-2 4-15,4-7 0 16,0-3 1-16,0-8-1 16,0-6 0-16,0-8-1 15,2-7-7-15,9-2 8 16,5 0 8-16,8-16 6 16,5-12 5-16,0-6-19 15,-2-4 0-15,-3-3 5 16,-5 4 3-16,-4 3-12 15,-1 4 4-15,-6 8 0 16,-1 8 5-16,-3 8-5 16,-2 3-4-16,-2 3-2 0,2 3-22 15,1 24 17-15,2 10 9 16,-1 1 2-16,1 3 2 16,3-4-2-16,4-7 0 15,1-7-1-15,5-11 1 16,2-10-5-16,4-2 0 15,7-12-10-15,-2-21-50 16,0-9-61-16,-4-4-17 16,-5-2-42-16,-4 0-17 15,-6-1 106-15,0 5 96 16,-8 0 23-16,7 2 136 16,-7 5 25-16,0 6-51 15,2 11-6-15,-4 8-42 16,0 9-17-16,3 3-41 15,-3 0-20-15,0 0-14 16,0 0 6-16,0 9-1 0,0 19-13 16,-3 13 7-16,1 12 8 15,2 18 0-15,0 13 3 16,0 12 4-16,10 8-4 16,1 3 1-16,-7-2 7 15,-2-6-5-15,-2-3-5 16,0-8 4-16,-8-11 0 15,-6-21-4-15,1-20-1 16,8-20-1-16,3-12-38 16,2-4-64-16,0-16 11 15,0-28-121-15,0-16-413 0</inkml:trace>
  <inkml:trace contextRef="#ctx0" brushRef="#br0" timeOffset="20941.61">16937 1264 637 0,'0'0'242'16,"0"0"-113"-16,0 0-24 16,0 0-28-16,0 0-18 15,0 0-56-15,49-123 0 16,-20 123-3-16,-1 0 0 16,1 0-1-16,-6 18 1 15,-7 3 0-15,-12 5-9 16,-4-1 22-16,0 1 5 0,-20-2 0 15,-16-2-1 1,-6-2 12-16,-3-6-26 0,5-4 0 16,9-6-3-16,13-4-79 15,11 0-83-15,7-18-147 16</inkml:trace>
  <inkml:trace contextRef="#ctx0" brushRef="#br0" timeOffset="21241.44">17246 1015 700 0,'0'0'225'15,"0"0"-85"1,0 0-50-16,0 0-5 0,0 0-28 16,0 0-15-16,21-17-10 15,-19 17-32-15,2 29 0 16,3 18 4-16,-7 20 1 15,0 11 4-15,0 13-7 16,-2 6-1-16,-11 5 12 16,-4 2-9-16,2-5-4 15,-1-5 0-15,6-7 8 16,1-17-10-16,6-20 2 16,1-17-39-16,2-24-41 15,0-9-72-15,7-14-81 16,10-34-268-16</inkml:trace>
  <inkml:trace contextRef="#ctx0" brushRef="#br0" timeOffset="21600.08">17222 1247 846 0,'0'0'199'0,"0"0"-112"16,0 0 12-16,0 0-20 15,0 0-66-15,0 0-3 16,72-76 4-16,-46 72-14 16,-6 4 0-16,0 0-2 15,3 1-2-15,-2 28-5 0,0 7 7 16,-5 6 2-16,-7 2 6 16,-5-4-6-16,-4-1 0 15,0-7 5-15,-7-11 3 16,-15-5-9-16,-7-3 2 15,0-9 0-15,4-4 34 16,3 0-16-16,6-3 5 16,10-16 7-16,4-8-28 15,2-5 7-15,0-2-10 16,21 0-11-16,8 2-32 16,8 4-61-16,-2 5-127 15,3 4-203-15</inkml:trace>
  <inkml:trace contextRef="#ctx0" brushRef="#br0" timeOffset="22275.64">17630 1191 233 0,'0'0'570'16,"0"0"-436"-16,0 0-31 15,0 0-48-15,0 0-34 16,0 0-7-16,49-58-12 15,-27 56 5-15,1 2-7 16,-1 0 3-16,2 0-8 16,3 17 5-16,-2 12-1 0,-1 5 0 15,-7 4-1-15,-5 0 0 16,-5-6 2-16,-7-2 0 16,0-8-1-16,0-5 6 15,-11-5-5-15,-5-9 42 16,3-1 2-16,-1-2 29 15,3 0-24-15,-3-14-10 16,8-12-1-16,4-8-25 16,2-8 1-16,0 0-14 15,20 1 12-15,9 3-10 16,7 5-2-16,3 3-31 16,4 8-1-16,1 10-107 15,-1 7-27-15,-3 5-93 0,-6 0-76 16,-10 0 153-1,-11 0 150-15,-6 5 32 16,-7-3 41-16,0-2 132 0,0 0 48 16,0 1-76-16,0 3-79 15,0 5-8-15,0 3 1 16,-11 6-14-16,-2 6 5 16,1 6-32-16,4 4 19 15,1 4 3-15,7 0-27 16,0-6 1-16,0-3-5 15,17-10-9-15,10-11 20 16,2-8-15-16,0 0 4 16,-2-11 14-16,-2-17-21 15,-10-6 8-15,-10-3-5 0,-5-3-1 16,0 1-1-16,-14 2-3 16,-8 11 0-16,-5 8-4 15,1 14-5-15,3 4 6 16,5 2-35-16,7 18-68 15,11 2-14-15,0-4-113 16,13-7-151-16</inkml:trace>
  <inkml:trace contextRef="#ctx0" brushRef="#br0" timeOffset="22817.28">18673 1155 581 0,'0'0'193'16,"0"0"-119"-16,0 0-5 0,0 0-30 16,0 0-1-16,0 0-14 15,2 0-5-15,-2 0 13 16,0 0-13-16,0 0 2 16,0-2 31-16,0 0-28 15,0-4 15-15,0 0-1 16,-6 0-31-16,-5-3-2 15,-1 4-2-15,-1 1 0 16,-1-1 8-16,3 5-11 16,-1 0 0-16,-2 0-4 15,1 7 0-15,-1 7 1 16,1 6 3-16,4 2 0 0,0-1-2 16,2 4 5-16,1-1-3 15,1-3 5-15,3 0 1 16,2-7-6-16,0-6 1 15,0-5 1-15,0-3-4 16,0 0-14-16,0 0 16 16,9-23-4-16,4-5 1 15,5-5 3-15,-1-2 0 16,1 3 4-16,3 4-2 16,-4 3-2-16,-1 11 0 15,-5 7-9-15,-5 7 9 0,2 0-4 16,-4 7-8-16,5 22 11 15,-1 5-2-15,2-2 3 16,1-2-3-16,2-8-40 16,5-9-101-16,-2-8-49 15,-3-5-84-15,-4 0-116 16</inkml:trace>
  <inkml:trace contextRef="#ctx0" brushRef="#br0" timeOffset="23626.49">18891 1122 393 0,'0'0'273'0,"0"0"-142"16,0 0-26-16,0 0 6 16,0 0-31-16,0 0-35 15,77-56-37-15,-73 56-2 0,2 0-7 16,1 8 1-16,-2 1 0 16,-3 0 6-16,0 1 4 15,1-2-10-15,-3 3 6 16,0-1 0-16,0-5-3 15,0 0 0-15,0-3-2 16,0-2 16-16,0 0-16 16,0 0 18-16,0 0 7 15,0-19-25-15,0-3 8 16,0 1-9-16,0 0 0 16,0 2 13-16,0 5-9 15,-5 3-4-15,-2 8 28 0,5 3-28 16,-5 0 0-1,-1 0-3-15,-6 7-1 0,-1 14-4 16,-2 2 4-16,7 5 4 16,1 4 0-16,7 4 2 15,2-2-2-15,0 1 5 16,9-7 2-16,13-6 3 16,2-5-10-16,0-12 0 15,6-5 19-15,-1 0-18 16,2-24 18-16,2-10-14 15,-2-6-1-15,0-4-2 16,-2-5-2-16,-2-5 0 16,-2 0 7-16,-2-4-2 0,-8 0-4 15,-6 8-1-15,-7 14 2 16,1 18 5-16,-3 12 3 16,0 6-7-16,0 0-3 15,0 2-12-15,-5 25 5 16,-9 6-1-16,1 9 9 15,2 4-4-15,2 4 3 16,5 1 0-16,2-2 10 16,-1 2-10-16,3-3 0 15,-2-6 0-15,2-7 6 16,0-10-12-16,0-6 6 16,0-10 0-16,0-7 7 15,0-2 0-15,0 0-4 16,0 0-3-16,0-11-16 15,0-10 14-15,9-2-2 16,9-3 2-16,-1 5-10 0,-1 5 8 16,0 4 4-16,-8 8-1 15,2 4-14-15,-2 0 13 16,3 24 2-16,3 14 2 16,1 4 24-16,1 2-25 15,-1-7 4-15,4-7-5 16,-6-15-59-16,-2-15-283 15</inkml:trace>
  <inkml:trace contextRef="#ctx0" brushRef="#br0" timeOffset="24099.92">14775 2057 170 0,'0'0'98'16,"0"0"-98"-16,0 0-193 15</inkml:trace>
  <inkml:trace contextRef="#ctx0" brushRef="#br0" timeOffset="24495.7">14775 2057 76 0,'-61'-40'87'16,"61"40"18"-16,0 0-49 16,0 0-10-16,0 0 16 15,0 0-8-15,-261-62 55 16,230 56-8-16,6 4-44 16,12 2 34-16,11 0-27 15,2 0 1-15,0 0 12 16,17 0-31-16,37 0 40 15,31 0-69-15,33 0-17 16,36 4 20-16,38-2-15 16,38-2-1-16,44 0-1 0,48 0 7 15,42-14-10-15,28 2 3 16,3 8 2-16,-18 4-2 16,-23 0-3-16,-26 0 0 15,-21 7-8-15,-25-2 18 16,-41-5-10-16,-39 0 0 15,-39 0 6-15,-43 0 44 16,-33-3 16-16,-36-2-1 16,-22 1 22-16,-16-1-47 15,-8 4 7-15,0-2-13 0,-5 3-33 16,0 0 14-16,0-1-15 16,0 1-10-16,0 0-20 15,-19 4-83-15,-29 21-88 16,-26 0-181-16</inkml:trace>
  <inkml:trace contextRef="#ctx0" brushRef="#br0" timeOffset="27149.25">13011 3441 324 0,'0'0'213'0,"0"0"-14"16,0 0-13-16,0 0-106 0,0 0 3 16,0 0 12-16,34-118-42 15,-34 118-3-15,0 0-30 16,0 0-18-16,0 0-4 16,0 19 2-16,-14 26 0 15,-15 17 9-15,-9 9-7 16,-2-4 10-16,-5-4-12 15,3-12 6-15,3-10 10 16,4-9-15-16,7-10 0 0,6-11 18 16,8-2-15-1,5-8 1-15,9-1 2 0,0 0-7 16,0-1 31-16,2-19-30 16,16-6 3-16,2 2-8 15,2 3 15-15,1 12-11 16,4 9 0-16,4 0-7 15,9 19 5-15,5 16 2 16,-1 2 0-16,-6-2 5 16,-7-9 0-16,-6-8-5 15,-9-8 0-15,-8-8 11 16,-3-2-11-16,-5 0 6 16,4-6-2-16,-2-23 19 15,0-6-18-15,0-11-5 0,-2-5 0 16,0-4 6-16,0-12-7 15,0-3 1-15,0-6 0 16,-4 2-3-16,-7 6 7 16,1 13-4-16,0 13 0 15,-1 10 1-15,-1 11-2 16,2 6 1-16,-3 1 0 16,1 6-2-16,-1 1 2 15,-5 7-6-15,3 0 1 16,-6 0 4-16,-1 0-4 15,4 9 5-15,0 11 0 16,1 6-9-16,3 14 7 16,3 13 2-16,7 9-4 15,4 11-6-15,0 0 10 16,13-5 0-16,11-14 0 0,6-11-3 16,3-18 3-16,2-10 0 15,1-14 10-15,2-1-3 16,0-12-14-16,2-17-25 15,5-6-77-15,-1-5-127 16,-4 8-244-16</inkml:trace>
  <inkml:trace contextRef="#ctx0" brushRef="#br0" timeOffset="28079.74">13477 3497 275 0,'0'0'271'15,"0"0"-153"-15,0 0-53 16,0 0 8-16,0 0-14 0,0 0-24 15,27 76 5-15,-23-68-16 16,0 0-6-16,-1-5 16 16,-3 0-27-16,0-3 11 15,0 0 15-15,0 0 3 16,0 2 15-16,0-2-41 16,0 0-6-16,0 0 34 15,2 0-3-15,-2 0 15 16,4 0 2-16,-2-8-36 15,1-6 11-15,-3-2-17 16,0 0-2-16,0-2 29 16,0 2-36-16,0 2 12 15,0 0-4-15,0 4-5 0,-3 6 12 16,-1 2-16-16,-5 2 2 16,-4 0-9-16,-5 8 7 15,-4 19 0-15,0 7-2 16,-1 9 4-16,5 1-6 15,5-2 4-15,5-2 0 16,2-4 4-16,6-8-1 16,0-6-3-16,0-6 0 15,0-11 4-15,0-5-9 16,0 0 5-16,6 0 0 16,11-8-15-16,3-16 15 15,5-8-12-15,1-1 5 0,-1 0-28 16,-1 3 26-16,-3 7 2 15,-2 8 7-15,-5 7-4 16,-1 3 4-16,-1 5-5 16,-4 0 1-16,1 16-19 15,3 12 22-15,-4 6-3 16,5 2 4-16,-3-3 3 16,1-9-3-16,-3-6 0 15,0-10-2-15,-2-4 21 16,3-4-19-16,2 0 2 15,3-20-1-15,1-11 19 16,3-6-20-16,-3-9 0 16,1-8-7-16,-5-9 7 15,-7-5-2-15,-1-3 2 16,-3 6 0-16,0 8 18 0,0 17-14 16,0 12 11-16,0 14 27 15,0 8-41-15,0 4 16 16,0 2-17-16,0 0 6 15,0 0-12-15,0 0 6 16,0 0-3-16,0 8-12 16,0 18 16-16,0 8-1 15,0 13 0-15,0 7 13 16,0 6-18-16,0 6 5 16,0 1 0-16,0-2-1 15,0-13 5-15,0-8-4 16,5-8 0-16,1-13 5 0,3-7-6 15,-3-7 1 1,2-9 0-16,0 0 14 0,3 0-14 16,7-17-2-16,3-7-4 15,0-6-55-15,0-3-44 16,-6-2-172-16,-10-4-240 16</inkml:trace>
  <inkml:trace contextRef="#ctx0" brushRef="#br0" timeOffset="28248.66">13774 3520 139 0,'0'0'374'16,"0"0"-127"-16,0 0-106 16,0 0-46-16,0 0-9 15,0 0-28-15,-54 0 33 0,67-6-5 16,21-9-58-16,10-5-14 16,10 3-14-16,4 0-43 15,0 4-72-15,-3 8-120 16,-1 1-239-16</inkml:trace>
  <inkml:trace contextRef="#ctx0" brushRef="#br0" timeOffset="29766.96">14326 3573 116 0,'0'0'157'0,"0"0"-54"15,0 0 8-15,0 0-51 16,0 0 0-16,0 0 0 0,0 24 11 15,0-24 24-15,0 0-28 16,0 0 0-16,0 0 14 16,-2 0-41-16,2 0 21 15,-4-2-12-15,0-12-32 16,-2-4 2-16,0 1-11 16,1-4 15-16,-1 3 13 15,-3 2-36-15,0 1 11 16,0 6 1-16,-2 1-12 15,0 2 21-15,-5 6-21 16,-2 0 2-16,-2 0-10 16,-2 18 8-16,2 10 0 15,5 2-6-15,-1 4 1 16,7 0 5-16,-1 2 0 0,6 1 0 16,2-8 4-16,0-3 0 15,2-12-4-15,0-6 0 16,0-6 4-16,0-2-13 15,0 0 7-15,12-11 2 16,5-14-1-16,3-3 1 16,-2-2-7-16,0 0-1 15,-7 6-26-15,0 6 31 16,-4 6 1-16,-3 8-3 16,0 4-5-16,1 0-6 15,2 10-6-15,2 18 22 0,-5 5-1 16,3 2 1-16,-5-2 15 15,2-1-1 1,-1-6 19-16,2-5-28 0,-3-4 2 16,0-12 7-16,-2-2-6 15,2-3-5-15,4 0 7 16,3 0 2-16,7-21 15 16,5-4-27-16,2-9 0 15,2-8-1-15,2-3 4 16,2-1-3-16,2 2 0 15,2 8 1-15,-1 10 0 16,-8 11-1-16,-5 12 0 16,-4 3-13-16,-5 0 7 15,2 10-1-15,-5 9 3 0,-7 6 4 16,0-1-1-16,0-2 5 16,0 2-4-16,-19-4 26 15,0-2-17-15,-4-3-5 16,3-6 8-16,5-5-8 15,4-4 11-15,2 0 6 16,4 0-5-16,3-8 23 16,2-6-32-16,0 0 9 15,0 2 0-15,0 4-16 16,0 5 30-16,0 0-28 16,0 3 1-16,0 0-2 15,0 0-1-15,0 0-2 0,0 0 1 16,0 3-7-16,0 14 5 15,7 5 3-15,4 2 0 16,7 0 7-16,2-2-4 16,5-5-1-16,2-5-2 15,2-7 3-15,-1-5-7 16,1 0 4-16,0 0-6 16,0-13-4-16,-2-8 1 15,-5-4 2-15,1-4 2 16,-4-5-9-16,1 1 12 15,-1 0 1-15,-6 1 1 16,-3 5 0-16,-4 10 2 16,-2 5-2-16,-4 4 0 15,0 1 0-15,0 4-3 16,0 1 3-16,0 0 0 0,0 0-1 16,0 0 1-16,-4-1 0 15,-8 3-2-15,-3 0-2 16,-3 0 1-16,-1 23 3 15,0 9 0-15,5 5-12 16,3 4 10-16,7-3 2 16,4-1-7-16,0-10 16 15,11 2-10-15,13-14 1 16,8-5 0-16,7-10 0 16,9 0 0-16,-2-15 0 15,3-16-10-15,-7-4 8 0,-1-8 2 16,-10-4 0-16,-4-4 2 15,-5-3-11 1,-8-1 9-16,-4 5 0 0,-3 2-1 16,-2 9 6-16,-3 8-5 15,-2 9 7-15,0 8-6 16,0 3 22-16,0 6-23 16,0 3 0-16,0 2 5 15,-2 0-5-15,-3 0-2 16,-2 0 2-16,-3 20-12 15,-6 12 4-15,1 13 4 16,1 8 4-16,5 11 0 0,0 11 6 16,7-1-6-1,0-3 0-15,2-10 3 0,0-13-4 16,0-15 1-16,0-13 0 16,11-10 1-16,7-10-1 15,6 0-3-15,5-20-3 16,4-13-52-16,1-5-34 15,-8-5-103-15,-5-6-212 16</inkml:trace>
  <inkml:trace contextRef="#ctx0" brushRef="#br0" timeOffset="29921.88">15109 3405 293 0,'0'0'379'0,"0"0"-184"0,0 0-135 16,0 0 53-16,0 0 15 15,0 0-107-15,142 8-21 16,-84-21-1-16,-4-3-148 16,-3-5-206-16</inkml:trace>
  <inkml:trace contextRef="#ctx0" brushRef="#br0" timeOffset="30490.31">15907 3527 458 0,'0'0'316'15,"0"0"-116"-15,0 0-34 16,0 0-12-16,0 0-88 16,0 0-8-16,0-18-9 15,29 8-49-15,11-4 12 0,5 4-12 16,-1 3-19-16,-3 6-13 16,-8 1-59-16,-6 0-100 15,-12 8-79-15,-11 8-186 16</inkml:trace>
  <inkml:trace contextRef="#ctx0" brushRef="#br0" timeOffset="30639.23">16019 3645 256 0,'0'0'248'15,"0"0"-37"-15,0 0-49 16,0 0-87-16,0 0 11 16,0 0 33-16,12 22-34 15,36-32-51-15,12-6-31 0,4 2-6 16,1 0-39-16,-5-4-154 15,-6-4-284-15</inkml:trace>
  <inkml:trace contextRef="#ctx0" brushRef="#br0" timeOffset="31357.82">17138 3021 511 0,'0'0'210'0,"0"0"-23"16,0 0-78-1,0 0-14-15,0 0 0 0,0 0-36 16,0 0-1-16,17-41-48 16,-15 41-10-16,0 5 0 15,3 24-21-15,0 19 21 16,-3 14 17-16,0 10-7 15,-2 7 23-15,0 10-30 16,0 2-1-16,0 0 15 16,0-13-11-16,-2-14 0 15,-2-22-6-15,1-16-31 16,0-12-8-16,3-14-57 16,0 0-18-16,0-11 40 15,0-18-246-15,0-13-340 0</inkml:trace>
  <inkml:trace contextRef="#ctx0" brushRef="#br0" timeOffset="31643.69">17167 3023 614 0,'0'0'232'16,"0"0"-95"-16,0 0-46 15,0 0-7-15,0 0-1 16,0 0-56-16,23-134-2 15,-4 130-25-15,5 2 8 16,1 2-1-16,-1 0-7 16,-2 2 0-16,-3 13 0 15,-9 8-10-15,-7 5 10 16,-3 5 0-16,0 3 3 0,-25 1 11 16,-4 0-14-16,-2-4 5 15,-1-1-3-15,6-9-1 16,6-3-2-16,6-5-98 15,10-3-86-15,4-4-280 16</inkml:trace>
  <inkml:trace contextRef="#ctx0" brushRef="#br0" timeOffset="32407.47">17485 3292 154 0,'0'0'494'0,"0"0"-354"16,0 0-32-16,0 0-21 16,0 0-40-16,0 0 3 15,27-12-3-15,-25 12-20 16,-2 0 13-16,0 0-22 16,0 0-12-16,0 0-6 15,0 12-10-15,0 15 10 16,0 4 1-16,2 6 7 15,2-3-5-15,5-4-3 16,1-6 0-16,3-8 9 16,-2-8 1-16,0-8-10 15,-2 0 15-15,3-2-15 0,-4-22 23 16,1-7-23-16,-5-8 0 16,-2-4-10-16,-2-3-2 15,0-2-3-15,0-1 15 16,0 3-2-16,-6 13 2 15,-3 13 39-15,3 10-3 16,-2 10 17-16,2 0-53 16,-5 0 0-16,-1 17 0 15,2 12-15-15,1 2 13 16,9 4 2-16,0-5 0 16,2 0 14-16,25-4-7 15,6-4-4-15,5-8-3 0,2-7-10 16,-2-7 8-16,-2 0-3 15,-1-23-14-15,-1-9 18 16,-1-4-19-16,-4-5 20 16,-2-2-4-16,-2-4 9 15,-5 0-5-15,-5 1 0 16,-6 6 2-16,-2 5 24 16,-5 10-9-16,1 10-1 15,-3 10 14-15,0 5-27 16,0 0-3-16,0 0-4 15,0 7-4-15,0 20-1 16,0 14 3-16,0 12 6 16,0 9-2-16,0 10 14 15,0 6-12-15,0 9 0 16,0 7 2-16,0 2-1 0,0 2-1 16,0-6 0-16,0-8 4 15,0-14 0-15,0-10-8 16,0-15-29-16,0-15-54 15,0-15-52-15,0-15-57 16,0 0-150-16,0-26-179 16</inkml:trace>
  <inkml:trace contextRef="#ctx0" brushRef="#br0" timeOffset="34230.05">17975 3356 935 0,'0'0'186'0,"0"0"-64"0,0 0-67 16,0 0-25-16,0 0-5 15,0 0-24-15,119-90 2 16,-78 90-3-16,0 0 0 16,-7 0-7-16,-10 7-7 15,-9 7 14-15,-8-3 0 16,-7 5-18-16,0 3 18 15,-17 0 0-15,-19 1 2 16,-5 3 9-16,-3-5-7 16,1-6 6-16,10 0 6 15,11-7-12-15,8 0 19 0,10-3 4 16,4-2-16-16,0 0 10 16,0 0-19-16,0 0 3 15,0 0 14-15,0 0-17 16,0 0 11-16,0 0-13 15,0 0 8-15,0 2-8 16,7 0 0-16,11 0 0 16,4-2 2-16,4 0 13 15,5 0-17-15,6-2 2 16,3-14 0-16,0-4-4 16,2-5-7-16,-4 0-12 15,-7-1 16-15,-6-1-17 0,-8 7 24 16,-5 6 0-16,-3 4 5 15,-5 4-1-15,-4 2-4 16,0 4 0-16,0 0 24 16,0 0-23-16,0 0-1 15,0 0-1-15,0 0 1 16,-6 3-8-16,-5 9 8 16,-1 5 0-16,1 1-3 15,3 5 6-15,0 0-3 16,4 5 0-16,2 1-1 15,2-5-1-15,0-6 2 16,0-6 0-16,0-8-4 16,6-4 9-16,8 0-5 0,1 0 0 15,1-18 9 1,-1-3-14-16,6-2 5 0,-1-4-9 16,0-3 6-16,2 4-17 15,1 2 18-15,-6 4 1 16,-3 8-5-16,-3 6-1 15,-5 5 5-15,-1 1-8 16,0 0 5-16,-1 1-10 16,0 15 15-16,3 2 0 15,-3 3 3-15,6-6-4 16,-2-2 1-16,1-5 0 16,3-7 4-16,1-1 2 0,3 0-5 15,3-1 5 1,4-17 1-16,-1-5-2 0,0-4-5 15,-2-6-2-15,-2-1-9 16,-5-6 5-16,-2-1 6 16,-1-2 0-16,-6 2 8 15,0 4-8-15,-1 3 9 16,-3 9-4-16,0 7 33 16,0 7-32-16,0 2-6 15,0 7 11-15,0 0-4 16,0 2-7-16,0 0 0 15,0 0 1-15,0 0-9 16,-7 0 4-16,-4 10 2 16,0 12-9-16,0 13 5 15,-1 6 6-15,8 8-5 0,4 2 5 16,0 2-4-16,0-1 4 16,14-4 0-16,5-5 5 15,1-5 4-15,3-10-9 16,0-8 0-16,-2-13-5 15,4-7 0-15,4 0-35 16,-2-18-24-16,2-6-88 16,-2-3-22-16,-6-2-46 15,0 4 79-15,-3-2 123 16,-5 3 18-16,-1 1 113 16,-2 2 39-16,-1 3 0 15,-3 4-73-15,0 4-20 0,-4 2-17 16,-2 1-37-16,0 6 12 15,0-1 0-15,0 0-2 16,-2 2 6-16,-12 0-16 16,-3 0-4-16,-4 10-1 15,1 17-8-15,0 4 8 16,2 1 0-16,7-2 0 16,2-3 0-16,7-9 6 15,2-6-9-15,0-7 3 16,0-3 0-16,0 1 8 15,0-3-8-15,0 0 0 16,0-10 11-16,18-15-11 16,6-1-14-16,0 2 5 0,-3 7-1 15,-3 5 9 1,-7 5 1-16,-1 7 0 0,2 0-1 16,5 0 2-16,4 10-1 15,4 10 0-15,-1 3 5 16,3-2-3-16,-5-4-2 15,-2-5 5-15,-5-4-2 16,-3-8 5-16,3 0-8 16,-1 0 17-16,-1-19-14 15,1-3 0-15,-3-6-3 16,-5-4 0-16,-2-4-9 16,2-4 9-16,-2-3 0 0,2 2-1 15,-1 1 11 1,-1 4-9-16,-4 8-1 0,0 6 0 15,0 11 25-15,0 5-15 16,0 5 6-16,0 1-11 16,-2 0-5-16,-7 1 0 15,-2 12-3-15,2 3 2 16,2 0-11-16,3 3 12 16,4 6 0-16,0 4 5 15,0 5 1-15,0 7-4 16,0-1-2-16,0 1 6 15,0-3-9-15,0-4 3 16,2-9 0-16,3-4 3 16,-1-9 4-16,2-9-7 15,4-3 1-15,3 0 3 0,5-8-7 16,4-14 3-16,-4-4-66 16,-2-2-105-16,-5-6-151 15,-7-1-426-15</inkml:trace>
  <inkml:trace contextRef="#ctx0" brushRef="#br0" timeOffset="34405.49">19315 3064 235 0,'0'0'427'0,"0"0"-217"16,0 0-82-16,0 0 5 16,0 0 7-16,0 0-87 15,0 0-37-15,103-32-11 0,-59 9-5 16,1-1-7-16,-3 4-74 15,-4 3-68-15,-7 7-52 16,-4 3-236-16</inkml:trace>
  <inkml:trace contextRef="#ctx0" brushRef="#br0" timeOffset="35715.37">19476 3298 415 0,'0'0'221'0,"0"0"-77"0,0 0-17 16,0 0-78-16,0 0-5 15,0 0-23-15,78 35-15 16,-67-31 0-16,-2 1 2 16,2-5-7-16,3 0 22 15,3 0 29-15,1-11-34 16,-1-10 1-16,2 2-11 16,1-6-7-16,-3-1 11 15,4-2-7-15,-6 4-5 0,1 4 0 16,-8 4 5-16,1 8-1 15,-4 3-3-15,-2 4 16 16,-3 1 27-16,0 0-36 16,0 0-6-16,0 0-2 15,0 14 2-15,0 5 8 16,0 6 4-16,-3 3 4 16,-4 0 14-16,3 0-31 15,-1-2 9-15,5-6-6 16,0-5 1-16,0-6-1 15,0-4-4-15,0-5 1 16,0 0 12-16,0 0-9 0,11 0 7 16,7-14-10-1,3-11 1-15,0 1-4 0,0-2-8 16,1 2 10-16,-1-1-9 16,0 4 9-16,0 3 0 15,-6 6-4-15,-1 5 8 16,-8 7-10-16,-4 0-1 15,0 0 0-15,1 9-3 16,-3 8 8-16,0 0 2 16,0-2 9-16,4 0-5 15,3-3 3-15,0-2-7 16,4-1 2-16,0-4 7 16,2-3-9-16,3-2 1 15,-3 0 5-15,0 0 1 0,1-7-4 16,-3-12-1-16,3-5-2 15,-5-5-6-15,-1-3-16 16,-4-3-1-16,0 3 20 16,-4 6-3-16,0 3 5 15,-4 10 2-15,-13 4-1 16,-7 9 19-16,-6 0-19 16,-3 0 0-16,0 18 0 15,2 7 7-15,4-1-7 16,6 1 4-16,8 4-2 15,7-7 0-15,4 2-2 16,2-4 0-16,0-6 12 16,6-2-12-16,9-6 7 15,6-6-7-15,-1 0 7 16,4 0-3-16,5-16-2 0,2-3 1 16,3-6-1-16,-2-1 0 15,-1-1-2-15,-2 6 0 16,-5 2 0-16,-4 4-5 15,-4 7 5-15,-10 8 0 16,1 0-6-16,-5 3 5 16,0 26-7-16,-2 7 7 15,0 3 1-15,0-4-3 16,0-3 3-16,-6-6 0 16,1-8 3-16,3-6 4 0,-2-8-7 15,4-4 0 1,0 0 3-16,0 0 13 0,0-16-16 15,4-8 4-15,9-8-8 16,5-3 2-16,2-2-4 16,5-1 4-16,-1 2-1 15,5 6 0-15,-4 8 3 16,-2 6 0-16,-8 8 0 16,-7 8 0-16,-6 0 0 15,-2 5-4-15,0 24-17 16,0 7 21-16,0 6 8 15,0 1-1-15,3 0 22 16,2-11-29-16,-1-10 0 16,3-10 7-16,-3-5 0 15,5-7-1-15,5 0-6 0,1-15 0 16,5-15-26-16,-7-9-173 16,-6-13-233-16</inkml:trace>
  <inkml:trace contextRef="#ctx0" brushRef="#br0" timeOffset="35889.31">20031 2601 853 0,'0'0'497'0,"0"0"-384"15,0 0-79-15,0 0-22 0,0 0-12 16,0 0-32-16,0 0-200 15,-40 42-692-15</inkml:trace>
  <inkml:trace contextRef="#ctx0" brushRef="#br0" timeOffset="37245.81">15516 4546 242 0,'0'0'234'0,"0"0"-43"16,0 0-66-16,0 0 10 16,0 0 18-16,0 0-23 15,0 0-38-15,-46-8-35 16,53 8-41-16,28-4 22 15,19-2 6-15,17-5-38 16,14-2 14-16,-5-2-16 16,-6 4-8-16,-14 0-7 15,-16 7-30-15,-15 2 2 0,-15 2-39 16,-8 0-78-16,-6 6-18 16,-2 15 1-16,-23 0-22 15,-6 2 25-15,-6-5-51 16,1-4-4-16</inkml:trace>
  <inkml:trace contextRef="#ctx0" brushRef="#br0" timeOffset="37476.91">15778 4562 128 0,'0'0'279'0,"0"0"-76"15,0 0 3-15,0 0-20 16,0 0-68-16,0 0-20 16,-16-63-26-16,16 63-42 15,0 0-20-15,0 0-10 16,0 5-7-16,0 27-8 0,0 18 15 15,0 14 21-15,0 15-17 16,0 6 5-16,0 5 0 16,0 3-4-16,-9-7-2 15,-2-12-3-15,2-18-2 16,0-20-25-16,5-18-86 16,4-14-19-16,0-4-82 15,2-29-171-15</inkml:trace>
  <inkml:trace contextRef="#ctx0" brushRef="#br0" timeOffset="40146.79">15973 4662 430 0,'0'0'269'0,"0"0"-156"16,0 0 20-16,0 0-82 15,0 0 1-15,0 0-15 16,0-24-35-16,0 24-4 15,0 14-11-15,0 20 13 16,0 12 32-16,0 13-14 16,0 5-5-16,0 4 15 15,0 0-25-15,0-6 14 16,0-8-7-16,0-16-9 16,0-20 13-16,0-10-13 15,0-8 3-15,0 0 16 0,0-14-1 16,7-22 26-1,11-14-39-15,5-6-4 0,1 3 1 16,-2 9-2-16,3 8-1 16,-3 12 0-16,-1 8 0 15,-6 8 11-15,-2 5-11 16,1 3 1-16,-4 0-7 16,4 3 6-16,-1 18 0 15,1 6-6-15,-5 5 13 16,-3 3 1-16,1-1-4 15,-3-2 2-15,1-1 1 16,0-4-2-16,1-8-5 16,-4-10 0-16,5-6 8 15,2-3-7-15,11 0 3 0,7-5 4 16,6-16 9-16,2-11-17 16,-1-3 1-16,-2-3-4 15,-6 2-21-15,-8 6 23 16,-5 5-1-16,-3 6 2 15,-6 5-2-15,-4-1 2 16,0 5-12-16,0 2 10 16,0 1-24-16,0 0 18 15,-9 3 2-15,0 1 6 16,0 0 13-16,0 2-13 16,2 1 0-16,1 0 2 15,-3 0-2-15,-2 1-1 16,-3 19-4-16,1 10 5 0,-1 10-8 15,8 5 8-15,6 7 0 16,0 0-5-16,0-5-2 16,13-4 7-16,12-11 0 15,6-12-3-15,0-8 3 16,8-12 6-16,-6 0 5 16,2-23 23-16,-3-15-34 15,-3-11 6-15,-7 1-6 16,-5 0-12-16,-3-1 12 15,-9 8 0-15,-5 2 4 16,0 13-3-16,0 14 1 16,0 9-2-16,0 3 0 0,0 0-10 15,-7 1 10-15,-7 20-2 16,1 3 4-16,6 2 1 16,5 0-3-16,2-3-51 15,16 2-31-15,21-5-33 16,9 0-123-16,2-4 2 15,-5 2 5-15,-5-1 110 16,-12 3 108-16,-11 1 13 16,-5-1 64-16,-10 2 61 15,0 4 56-15,0 3-27 16,-3-2-28-16,-4-3-36 16,7-3-55-16,0-7-9 15,7-6-7-15,16-8-11 0,8 0 15 16,2-3-9-1,-2-16-7-15,0-9 7 0,-4-2-11 16,-2-9-3-16,0-3 17 16,-3-4-17-1,-5 0 15-15,0 0-15 0,-7-1 7 16,-3 10-6-16,-5 5-1 16,-2 11 0-16,0 12 3 15,0 7-3-15,0 2 40 16,-9 0-40-16,-6 14-2 15,-5 13-9-15,4 4 8 16,5 7 3-16,2 4-6 16,9 2 9-16,0-2-3 15,3-4 0-15,19-9 0 0,9-12 17 16,5-4-15-16,1-12 0 16,1-1 15-16,-2-5-16 15,-2-30 6-15,-1-7-7 16,-2-9 11-16,-4 2-12 15,-3 1 2-15,-1 0-1 16,-7 0 9-16,-6-2-5 16,-3-1 21-16,-5 7 12 15,-2 10-19-15,0 12 10 16,0 10-5-16,0 9-16 16,0 3-5-16,0 0-2 15,0 0-1-15,0 20-13 16,-6 6 9-16,-7 15 5 0,-1 10 0 15,5 9 2 1,0 13-8-16,6 19 8 0,3 5-4 16,0 9 0-16,0 3 2 15,0-7 0-15,8-2 0 16,5-2 4-16,5-9 10 16,-3-15-11-16,3-18 4 15,-5-18-6-15,-1-16 1 16,-3-15-1-16,1-7 6 15,9 0 0-15,3-23 20 16,2-12-25-16,-4-11 9 16,-13-3-11-16,-7-4 1 0,0-5 0 15,-15-4-1 1,-12 1 4-16,-7 0-7 0,-3 6 8 16,0 12-5-16,0 7 0 15,-1 7-5-15,7 10 4 16,6 6 1-16,10 8 0 15,10-2 5-15,5 0-4 16,0-11-1-16,14-6 0 16,13-8 2-16,4-5-6 15,0-1 4-15,0 2 0 16,-2 0-1-16,-4 2 1 16,-4 2 0-16,-2 4 0 15,-9 8 11-15,0 5-18 16,-6 8 7-16,-4 5 0 15,3 2-1-15,-3 0 1 0,0 0-8 16,0 0 7 0,0 12-24-16,0 14 25 0,2 12 0 15,4 4 1-15,1 2 4 16,0-5-5-16,2-6 0 16,-3-13 0-16,1-8 0 15,-1-10 0-15,4-2-10 16,3-4 1-16,7-24 9 15,0-7 0-15,2-8-5 16,-2 1 1-16,-1-2-26 16,-4 2 1-16,-4 2 2 15,-6 1 3-15,-3 7 16 0,-2 11 2 16,0 8 6-16,0 9 6 16,0 4 4-16,-16 3-9 15,-5 20-2-15,0 10-5 16,1 7 5-16,9-1-3 15,3 0 4-15,8-7-9 16,0-6 8-16,0-8 1 16,16-9 4-16,11-9-1 15,2 0 6-15,7-1 7 16,-1-21-13-16,3-4 8 16,-2-6-7-16,-4-3 4 15,-1-1-8-15,-10 3 8 16,-5-2-7-16,-7 8-1 0,-9 2 6 15,0 6 45-15,0 10-24 16,0 6-4-16,0 3-11 16,-11 0-5-16,-11 1-12 15,-3 15 5-15,-2 4 0 16,8 2-2-16,3 1 2 16,11 0-6-16,5 0-2 15,0-3-34-15,11-1 21 16,12-2-13-16,4-2 9 15,-1-3 17-15,-1-1 8 16,-3-1 0-16,-6 0-9 16,0 0 9-16,-3 4 0 0,0 0 0 15,1-2 1 1,-4-2-6-16,-3-4 5 0,-2-4 0 16,-3 0 3-16,-2-2 3 15,0 0 3-15,0 0 33 16,5 0-9-16,3 0 17 15,8-17-42-15,2-4-5 16,4-3 1-16,3-1 0 16,0-5-4-16,-2-3 0 15,0 0-4-15,-3-1 2 16,-7 2-12-16,-4 2 14 16,-6 4-9-16,-3 5 2 15,0 1-10-15,-12 11-1 0,-5 1-16 16,1 8 28-1,1 0-8-15,-1 0 13 0,3 2-5 16,1 16 0-16,8 8-1 16,4 6-2-16,0 8 1 15,0 2 5-15,22 2 4 16,5-3-1-16,6-10 14 16,3-12-10-16,4-13 2 15,5-6 15-15,3-18-15 16,-3-23-6-16,-7-9-69 15,-15-5-107-15,-17 0-49 16,-6 1-359-16</inkml:trace>
  <inkml:trace contextRef="#ctx0" brushRef="#br0" timeOffset="41341.71">19199 4680 415 0,'0'0'316'16,"0"0"-182"-16,0 0-28 15,0 0-37-15,0 0-38 16,0 0 7-16,0 0-26 15,0-2-3-15,0 2 18 16,0-7 18-16,5-5 27 16,12-1-37-16,8-5-33 15,0-2 7-15,-1 4-9 16,-2 2 6-16,-2 2 7 16,-4 6-12-16,-5 6 16 15,0 0-17-15,3 4-8 16,-1 22 8-16,-4 8 0 15,-2 1 0-15,-5 2 8 0,-2-3-6 16,0-6 8-16,0-8-1 16,0-6-8-16,0-6 6 15,0-6-7-15,0-2 0 16,0 0 20-16,0 0-20 16,0-2 11-16,15-20 1 15,12-7-9-15,6-6-2 16,8-3-1-16,-3 0 2 15,2 4-7-15,-5 4-3 16,-6 11 8-16,-8 3-3 16,-6 11 9-16,-6 5-14 15,0 0 4-15,-3 4-7 0,1 15 6 16,-2 6 4-16,0 3 1 16,-1-2-2-16,2 0 4 15,-1 0-2-15,-1-8 0 16,-2-4 6-16,1-5-9 15,-1-6 5-15,1 1-2 16,-1-4 0-16,0 0 8 16,6 0-2-16,6 0-4 15,8-16 1-15,3-6-3 16,4-2-6-16,0 2-6 16,0 2 6-16,-2 1 6 15,-5 2 0-15,-7 7-1 16,-8 4 4-16,-3 6-13 0,-4 0 8 15,0 6-32 1,0 21 34-16,-11 5 7 0,0 1 24 16,7 3-30-16,4-4 4 15,0-6 1-15,13-6-6 16,16-10 0-16,7-7 20 16,-3-3-16-16,-2-3 4 15,-4-21-8-15,-7-8 6 16,-4-6 0-16,-14 1-6 15,-2-4 0-15,0 4 8 16,-28 4-6-16,-9 2 5 16,-5 8-7-16,-5 9 4 15,-2 11-10-15,2 3 6 16,1 8-51-16,7 19-72 0,18 1-156 16,16-8-368-16</inkml:trace>
  <inkml:trace contextRef="#ctx0" brushRef="#br0" timeOffset="43095.74">20470 4509 245 0,'0'0'321'0,"0"0"-132"16,0 0 2-16,0 0-53 16,0 0-58-16,0 0 8 15,18-77-24-15,-16 77-39 16,0 0 0-16,5 0-25 15,2 11-6-15,2 20-4 16,2 2 13-16,-4 6-3 16,-4-5 0-16,-1-4 5 15,0-8-3-15,1-8-2 16,-3-8 0-16,0-4-2 16,0-2 2-16,4 0-6 15,-4-14 5-15,4-10-52 16,3-5 22-16,3-3 2 0,7-6-1 15,6 2 17-15,2 3-7 16,-1 5 20-16,-3 8 0 16,-6 9 5-16,-3 8 7 15,-3 3 5-15,0 0-7 16,3 7 10-16,-1 13-7 16,0 4 33-16,0 0 11 15,1 3-28-15,-1-1 3 16,-4-1-26-16,1 0-4 15,-4-5 10-15,0-4-10 16,-1-6-2-16,-3-7 4 16,0 0 6-16,2-3-8 0,6 0-1 15,7-3 4 1,10-17 5-16,4-6-10 0,3-2-18 16,-3 0 8-1,-2 0-36-15,-4 3 18 0,-5 1-12 16,-5-1 9-16,-5 5 29 15,-4 5-4-15,-4 0 6 16,-2 7 3-16,0 2 3 16,0 3 19-16,0 0-7 15,-6 1-14-15,-8 2 6 16,-1 0-10-16,-1 0 0 16,1 0-15-16,1 5 16 15,1 8-1-15,1 6 0 16,1 7 2-16,5 1 3 15,6 5-1-15,0 2-2 0,0-2 6 16,13-2-7-16,14-5 4 16,4-9-2-16,6-6 0 15,2-10 11-15,-1 0-7 16,-1-5-6-16,-8-14-1 16,0-8-4-16,-4-4 0 15,-5-5 4-15,-2-4-23 16,-4-1 17-16,-6 2 1 15,-1 6 5-15,-3 7-3 16,-4 10 12-16,0 7-9 16,0 9 0-16,0 0 5 15,0 0-12-15,0 0 7 0,-11 15-6 16,1 5-3-16,0 3 11 16,3 3-2-16,5 6 0 15,2 0 4-15,0-3 4 16,0-2-8-16,11-6 0 15,14-6 12-15,4-7-3 16,8-8-7-16,6 0-2 16,2-7-44-16,0-12-29 15,-1-6-129-15,-4 3-57 16,-4 0-235-16,-5 5 245 16,-7 0 249-16,-2 5 140 15,-3 0 76-15,-2 1 38 16,-3 6-88-16,-3 1-32 0,-5 2-49 15,-4 2-59-15,1 0-18 16,-3 0-6-16,0 0 4 16,0 0-6-16,0 0 13 15,0 2 6-15,-5 0 6 16,-1 0-14-16,-3-2 1 16,-3 0 19-16,-1 0-23 15,0 0 16-15,-3 0-23 16,1-2 5-16,-1-4 5 15,-2 0-11-15,3 2 0 16,-3 1-2-16,5 0 4 16,4 3-5-16,-1 0 3 15,8 3-7-15,0 16 3 0,2 9 4 16,0 3 0 0,7-2 3-16,13-7 1 0,2-8-4 15,-2-7 0-15,2-7 1 16,1-4 8-16,4-23-9 15,2-7 0-15,0-7 6 16,0-3-3-16,-4-2-4 16,-6-5 1-16,-1-2-1 15,-9-5-1-15,-5 0 4 16,-4 2-2-16,0 12 0 16,0 16 11-16,-8 12 7 15,1 16 10-15,-2 0-26 0,0 3-4 16,-2 26-4-1,2 11 6-15,0 15 0 0,5 8 6 16,4 7-6-16,-3 2 0 16,3-1 3-16,0-6-4 15,0-16 1-15,0-10 0 16,3-13-2-16,10-16-49 16,-2-10-148-16,-2-7-428 15</inkml:trace>
  <inkml:trace contextRef="#ctx0" brushRef="#br0" timeOffset="43921.42">15788 5913 519 0,'0'0'246'0,"0"0"-134"16,0 0-71-16,0 0-17 15,0 0-24-15,0 0 0 16,0 0 6-16,69-166-6 16,-69 122 0-16,0 0 14 15,-2 2-7-15,-11 9 26 16,-1 9 36-16,4 10-5 15,5 9 5-15,1 5-54 0,2 0-11 16,-6 4-4-16,0 25-9 16,-1 15 6-16,3 15 3 15,1 11 3-15,5 8 11 16,-3 10-8-16,3 5 28 16,-4 2 4-16,2 0-34 15,-3-7 7-15,3-9-4 16,0-14-5-16,2-14 13 15,-2-15-15-15,2-17-59 16,-2-12-61-16,0-7-117 16,-1-18-41-16,1-24-330 15</inkml:trace>
  <inkml:trace contextRef="#ctx0" brushRef="#br0" timeOffset="44580.69">15659 6104 652 0,'0'0'258'15,"0"0"-174"-15,0 0-17 16,0 0-47-16,0 0-5 16,0 0-15-16,65-51 3 15,-34 37-5-15,2-4 2 16,1-6 0-16,1 1 8 16,-4 0-4-16,-6 6-4 15,-7 6 0-15,-9 8 2 16,-5 3-10-16,-1 0 2 0,-3 14-7 15,0 13 6-15,0 5 14 16,0 4 11-16,0 1-1 16,0-4-15-16,0 0 17 15,0-8-16-15,0-8-1 16,0-7 11-16,7-8-8 16,4-2 5-16,2 0 8 15,-1-12-17-15,-4-12 10 16,-4-6-11-16,-4-4-15 15,0-4 7-15,0-1 1 16,-4 0 7-16,-14-2 8 16,-2 7-2-16,9 8 37 0,2 11 8 15,9 10-16 1,0 5 7-16,0 0-42 0,0 0-7 16,14 0-2-1,5 14 15-15,6 6-6 0,-4 0 0 16,0 4 0-16,-3 4 4 15,1 5-4-15,-4 0 0 16,-5 6-3-16,2-2 4 16,-5-2-1-16,-3-5 1 15,-4-12 3-15,2-7-2 16,-2-8-2-16,0-3 0 16,0 0 12-16,2 0-11 15,4-23 49-15,4-16-49 16,5-7 2-16,8-1 1 0,2 0-4 15,2 6 0-15,-3 11 0 16,-2 9 0-16,3 7-3 16,-3 11-12-16,5 3-24 15,2 0-1-15,-2 3-85 16,-6 8-102-16,-2-3-509 16</inkml:trace>
  <inkml:trace contextRef="#ctx0" brushRef="#br0" timeOffset="45781.2">18297 5677 318 0,'0'0'167'0,"0"0"-30"16,0 0-33-16,0 0-77 0,0 0 12 15,0 0 42-15,-154 23 5 16,113 3-27-16,8 5 5 16,6 1-43-16,14 0-5 15,13 1-13-15,0-1 3 16,20 3 9-16,16-1-9 15,4 4-6-15,-1 1 9 16,2-4-1-16,-5 2-8 16,-9-11 0-16,-17-6 1 15,-10-6-2-15,0-7 2 16,-31-7 0-16,-11 0 20 16,-11 0-18-16,-3-9 6 15,2-11-6-15,6 0-1 16,10 2 3-16,13 6 16 15,11 6 14-15,10 4 12 0,4 0-19 16,0 2 6-16,0 0 0 16,14 0-31-16,12 5 1 15,10 12-1-15,8-1-3 16,8 0 4-16,4-7 2 16,-1-6-6-16,1-3 0 15,-5 0 6-15,-9-15-12 16,-1-8-5-16,-8-5-12 15,1-8 17-15,-5-3-15 16,-3-7 12-16,-1-3 6 0,-8 0-6 16,-3-1 2-1,-5 2-1-15,-9 2 8 0,0 7-9 16,0 13 7-16,0 11 2 16,0 8 13-16,-2 6-7 15,-2 1 4-15,-4 0-10 16,-1 0 0-16,1 10-10 15,1 10 6-15,2 8-1 16,3 5 3-16,2 8 2 16,0 3 0-16,0 0 1 15,0 0 0-15,0-4 8 16,0-1-9-16,0-7 0 16,0-6 4-16,0-5 4 15,0-4-9-15,0-8 1 16,0-4-35-16,2-3 17 0,-2-2-12 15,0 0 30 1,0-4-3-16,0-14 15 0,-6 0-12 16,-5-3 39-16,4 3-2 15,5-1 27-15,2 1-24 16,0-1-7-16,2 0 8 16,20 0-39-16,7 3 7 15,6 5-9-15,8-1-6 16,11 1-6-16,4 7-31 15,-1 4-61-15,1 0-91 16,-4 4-199-16,-9 8-346 16</inkml:trace>
  <inkml:trace contextRef="#ctx0" brushRef="#br0" timeOffset="46522.9">19113 5975 329 0,'0'0'293'0,"0"0"-193"15,0 0-50-15,0 0-10 16,0 0-1-16,0 0-10 16,-12 3 18-16,12-3 18 15,0 0-46-15,0-11-6 16,-2 3 53-16,2 0-20 16,-2-2 4-16,-1 1 4 15,1 0-39-15,-2-1 12 0,0 0-9 16,1 4-6-1,-2 2 7-15,-1 4-18 0,-5 0 7 16,-7 0-8 0,-4 14-8-16,0 8 6 0,-1 2 1 15,3 2 1-15,7 1 6 16,4-4-6-16,5-6 0 16,4-8-6-16,0-4 3 15,0-5-10-15,6-3 12 16,14-18 1-16,-2-8 16 15,2-3-16-15,0 4 0 16,-2 1-6-16,2 4 17 0,-5 9-14 16,-4 6 3-1,-1 8-5-15,-2 0-3 0,1 8-12 16,3 16 20-16,-1 4 11 16,-1 3 2-16,9-5 1 15,-3-4-7-15,3-7-6 16,2-3 14-16,-1-7-13 15,-1-5 2-15,4 0 13 16,-1-10-16-16,0-15 8 16,-2-7-5-16,-1-6-4 15,-2-8-5-15,-3-7-7 16,-1-2 10-16,-5-6-4 16,0 1 8-16,-6 7-2 15,0 11 0-15,-2 16 4 16,0 13 14-16,0 11 3 15,0 2-19-15,0 0-2 0,2 18-10 16,0 17 8-16,3 11 2 16,-1 10 0-16,3 6 6 15,0 7 5-15,0-6-10 16,-1-1 10-16,3-8-7 16,-2-8-4-16,0-12 4 15,-1-13-4-15,-6-11-2 16,0-8-30-16,0-2-36 15,-9 0-76-15,-11-22-55 16,-3-12-170-16</inkml:trace>
  <inkml:trace contextRef="#ctx0" brushRef="#br0" timeOffset="46677.54">19273 5842 135 0,'0'0'699'16,"0"0"-437"-1,0 0-132-15,0 0-41 0,0 0-26 16,0 0-35-16,75-5-2 15,-34-1-24-15,-1-2-2 16,-7-4 0-16,-2 0-41 16,-4-6-99-16,-2-6-274 15</inkml:trace>
  <inkml:trace contextRef="#ctx0" brushRef="#br0" timeOffset="47582.21">19904 5784 16 0,'0'0'473'16,"0"0"-262"-16,0 0-29 15,0 0-80-15,0 0-8 16,0 0-12-16,44-87-22 16,-42 85 3-16,-2-1-23 15,2 3-30-15,-2 0-10 16,0 8-2-16,0 16 2 15,3 10 2-15,-1 4 3 16,1-6-5-16,3 3 0 0,1-12 10 16,-1-6-8-16,1-8-2 15,4-9 0-15,5 0 19 16,2-9-17-16,4-13-4 16,0-5 0-16,3-2-24 15,2-3 6-15,-1-4-8 16,1 1 5-16,0 5 16 15,-7 9-3-15,-7 9 10 16,-6 7-6-16,-5 5 5 16,0 3-3-16,0 22-8 0,1 12 12 15,-1 5 34 1,-2 2-25-16,0-7-3 0,2-4 6 16,-2-8-4-16,0-8-5 15,0-9-3-15,0-4 3 16,0-4 15-16,0 0-14 15,5-12 11-15,6-10-7 16,4-8-5-16,5-2-6 16,1-2-35-16,-4 0-21 15,4 4 34-15,-3 4-6 16,-3 4 29-16,1 6-6 16,-3 6 16-16,-5 8-4 15,6 2 24-15,-3 0-10 16,-2 23 28-16,3 14-2 15,-8 2-6-15,-2 2 8 0,2-5-43 16,1-10 7-16,0-8-9 16,-1-11 4-16,1-4-10 15,-1-3-6-15,2-10-44 16,3-18-103-16,-2-12-280 16</inkml:trace>
  <inkml:trace contextRef="#ctx0" brushRef="#br0" timeOffset="47887.88">20303 5351 475 0,'0'0'209'16,"0"0"-121"-16,0 0-25 16,0 0 12-16,0 0-59 15,0 0 26-15,-21 183 8 16,57-183-7-16,3-2 20 15,0-26-38-15,1-6-3 16,-6-4-7-16,-5 1-13 16,-11 0 12-16,-7 3-14 15,-11 6 6-15,0 3 12 16,-7 11 23-16,-20 11-30 16,-6 3-11-16,-3 10-4 15,3 22-1-15,4 6-65 16,11 2-89-16,9 0-76 15,9-1-220-15</inkml:trace>
  <inkml:trace contextRef="#ctx0" brushRef="#br0" timeOffset="48263.53">21076 5363 220 0,'0'0'440'16,"0"0"-301"-16,0 0-38 16,0 0-16-16,0 0-38 0,0 0 2 15,-9-135-15-15,7 135-24 16,-4 0 3-16,-2 0-13 16,0 0 0-16,-3 19-1 15,-1 5 1-15,1 15 0 16,0 9 10-16,0 15 16 15,4 10 27-15,1 11-13 16,-1 6-15-16,-2 5-2 16,-4 3-12-16,2-1 13 15,-3-3-9-15,-1-6-6 16,-3-11 11-16,-1-7-18 16,2-19 4-16,3-17-6 15,3-14 5-15,5-12-11 0,2-8-18 16,1 0-60-1,1-19-36-15,2-20-298 0</inkml:trace>
  <inkml:trace contextRef="#ctx0" brushRef="#br0" timeOffset="49605.23">20746 5781 26 0,'0'0'880'16,"0"0"-746"-16,0 0-57 15,0 0-44-15,0 0-26 16,0 0 3-16,165-31 0 16,-104 31-10-16,-3 0 0 15,-5 0-2-15,-6-12-5 0,-10-5-22 16,-6-1 29-16,-8-5-7 16,-5 0 9-16,-5-2-2 15,-6-1 0-15,-5 1 2 16,-2-2-4-16,0 3 4 15,0 5-2-15,0 4 0 16,0 5 4-16,-5 3-4 16,1 7 4-16,2 0 2 15,-2 0-2-15,2 0-4 16,-1 7 0-16,-1 13-6 16,-1 8 11-16,0 7-5 15,3 2 8-15,2 6-8 0,0-5 22 16,0-4-14-1,12-8-3-15,10-8 12 16,5-10-12-16,2-8 4 0,2 0 1 16,0-18-6-16,-2-11 5 15,-2 2-8-15,-7-6 4 16,-5-1-10-16,-3-2 7 16,-5 0-2-16,-7 1 0 15,0 10 7-15,0 9-5 16,0 8 4-16,-7 6 25 15,-5 2-10-15,1 0-16 16,1 0-4-16,-2 5-1 16,8 2 1-16,4 3-6 15,0 0 3-15,4 4 2 16,18 3 0-16,10 3-6 0,1-1-21 16,-2 5-8-16,-2-2 8 15,-11-3 23-15,-5 1 3 16,-8-3-6-16,-5 2 7 15,0 1 6-15,0 1 33 16,0-4-5-16,0-5-26 16,0-2 0-16,0-6 0 15,4-4-5-15,14 0 11 16,3 0-7-16,-2-11-4 16,1-10-3-16,1-2-9 15,-2 1 0-15,4-2 9 16,2 1-3-16,-1-5-5 15,0-2 8-15,1-3 0 0,-7 4 2 16,-5 0 6-16,-1 7-15 16,-8 3 7-16,-2 8 0 15,-2 1-1-15,0 5 1 16,0-2 0-16,0 5 9 16,0 2-5-16,-6 0 3 15,-2 0-7-15,-5 0 0 16,-3 16 0-16,1 10 4 15,-3 11-4-15,5 2 16 16,4 3-13-16,2 0 3 16,7-3-6-16,0-8 4 15,0-4 2-15,2-11-6 0,14-8 0 16,1-8 18-16,6 0-13 16,-1-20 2-16,1-11-6 15,-1-5 4-15,-2-1-10 16,2-2-2-16,-2 6-1 15,0 4 0-15,-1 5 10 16,-7 10-2-16,2 6 0 16,-7 3 3-16,-1 5-2 15,-4 0-1-15,-2 20-1 16,0 11 1-16,0 12 10 16,0 1 9-16,0 0-7 15,0-6-9-15,0-6 4 16,0-10-7-16,0-8 1 15,0-8 4-15,0-4 2 0,0-2-7 16,0 0 12-16,5-17-8 16,11-12 1-16,9-9-5 15,0-4-19-15,4-1 13 16,1 3-18-16,-6 4 24 16,-3 10-3-16,-6 10 5 15,-6 7-2-15,-2 9 10 16,-1 0 7-16,3 0 12 15,5 11-28-15,-1 17 28 16,5 6 14-16,-5 5-37 16,3-6 9-16,-3-3-15 15,-1-9 1-15,-6-9-3 0,-4-7 1 16,1-5-49-16,3 0-23 16,4 0-43-16,5-21-144 15,5-9-504-15</inkml:trace>
  <inkml:trace contextRef="#ctx0" brushRef="#br0" timeOffset="50311.85">22619 5400 665 0,'0'0'261'15,"0"0"-51"-15,0 0-67 16,0 0-68-16,0 0-39 16,0 0-35-16,31-30-1 15,-31 46 4-15,0 7-4 16,0 0 18-16,0 1-17 15,0 2 0-15,0 3 6 0,0-6-2 16,0-3-5-16,0-5 0 16,0-10 8-16,0-1-8 15,2-4 4-15,0 0-4 16,2-4 13-16,6-18-13 16,-6-5-1-16,1-4 1 15,-3-3-23-15,0 2 21 16,-2 2 2-16,0 7 0 15,0 11 7-15,0 5 0 16,0 7-7-16,0 0 0 16,0 0-1-16,-2 0-2 15,-9 14-2-15,-3 6 5 0,-1 4 9 16,-3 8-3-16,1 1 6 16,3 10-9-16,1-1 4 15,11 2-6-15,2-3-1 16,0-10 0-16,10-7 5 15,15-7-2-15,4-12 6 16,2-5-9-16,3 0 7 16,-1-15-11-16,2-14 4 15,-1 0 0-15,-3-7-5 16,0 2 7-16,-4-1-2 16,0 1 0-16,-5 2-17 15,-1 3 15-15,-8 4-14 0,-3 3 6 16,-5 4 7-1,-5 2-4-15,0 2 7 16,0 2-9-16,-2 2 7 0,-11 6 1 16,-3 4-3-16,-2 0 4 15,-2 5-8-15,3 21 7 16,3 11 1-16,9 7 6 16,5 8-5-16,0 2 24 15,7 0-6-15,18-5 1 16,4-7 21-16,6-13-35 15,5-10 3-15,3-17 7 16,1-2-9-16,1-33-14 16,-1-18 2-16,-5-11-65 15,-13-12-29-15,-12-1-282 0</inkml:trace>
  <inkml:trace contextRef="#ctx0" brushRef="#br0" timeOffset="51865.6">23022 2592 119 0,'0'0'648'15,"0"0"-447"-15,0 0-85 16,0 0-10-16,0 0-42 16,0 0-61-16,-2-21 34 0,26 21-26 15,14 0-8-15,9 0 12 16,0 0-8-16,-2-8-5 16,-8-3-2-16,-5-2 3 15,-8 0 11-15,-1-3-14 16,-10 4 2-16,-5 2 12 15,0 4-7-15,-8 5 24 16,2-1-10-16,-2-1-17 16,0 3 9-16,0 0-13 15,0 0 3-15,2 0-1 16,-2 0 6-16,0-2-6 16,0 2-2-16,0 0 0 15,0 0-2-15,0 0 2 16,0 0 0-16,0 0 1 15,0 0-1-15,0 0 0 0,0 0-6 16,0 0-4-16,2 0 9 16,0 0-2-16,3 5-6 15,1 14 5-15,6 9 4 16,-3 9 0-16,1 2-9 16,0 5 22-16,-1 1-15 15,-1 2 2-15,2 6 0 16,5 3 0-16,1 4 0 15,3 8 0-15,2 3-3 16,1 3 16-16,-2-2-12 0,0 2-1 16,-5 1 0-1,-1-2 5-15,-3 6-4 0,-4-6-1 16,-4-4 0-16,-1-3 8 16,0 0-15-16,0 5 7 15,0 3 0-15,0 6 17 16,1 2-14-16,-1-3-2 15,2-3 14-15,4-9-15 16,2-8 9-16,-1-2-8 16,3-6 3-16,-2 0 2 15,-3-3-3-15,-1 3-1 16,-1 7 21-16,-2 0-21 0,-3 4 8 16,0 2-10-1,0 4 0-15,0 4 4 16,0 4-1-16,0 3-3 0,2-4 5 15,0-2 0-15,2-8-1 16,1-4-4-16,-1-9 0 16,-4-3-1-16,2 0 1 15,-2-1 0-15,0-2 3 16,0-2 0-16,0-1-3 16,0-5 0-16,0-3 2 15,0 0-1-15,0-1 3 16,0 1-1-16,0-1 18 15,0-1-21-15,-6 0 18 16,-1-3-18-16,1-6 0 16,1-6 2-16,2-9-2 0,3-2 0 15,0-5 9 1,-2 0-6-16,0-2-3 0,-13 0 0 16,-16 0-21-16,-21 0-13 15,-14-18-62-15,-4-16-312 16</inkml:trace>
  <inkml:trace contextRef="#ctx0" brushRef="#br0" timeOffset="52689.39">12084 3275 804 0,'0'0'161'0,"0"0"-123"16,0 0 18-16,0 0-9 15,0 0-44-15,0 0 14 16,0 0-17-16,178-27 4 15,-145 23-12-15,-10 0-20 16,-10 1-48-16,-9 0-20 16,-4 3-46-16,0 0-116 15,-6 0-28-15,-19 0 111 16</inkml:trace>
  <inkml:trace contextRef="#ctx0" brushRef="#br0" timeOffset="53386.54">12084 3275 73 0,'73'-38'170'16,"-73"38"-1"-16,0 0-2 15,0 0 0-15,0 0-59 0,0 0-12 16,-42 0-12-16,42 0-53 16,0 0 1-16,0 3-10 15,0 7-17-15,-2 10 15 16,-3 15-9-16,3 10 39 16,2 19 2-16,0 15-41 15,0 11 12-15,5 8-10 16,7 3-12-16,5 1 18 15,-4 4-15-15,0 0-4 16,-2 5 0-16,-4-2 6 16,-2-4-6-16,-3-5 0 15,-2 1 7-15,0-6-3 0,0-2 2 16,0 0-6-16,4 3 2 16,5 0 6-16,0-2-8 15,2-1 1-15,-2-12 0 16,-2-3 0-16,-7-5 1 15,0-1-2-15,0 3 0 16,-3 2 6-16,-7-2-6 16,-2 1 0-16,3 1 7 15,3-2-7-15,1 4 0 16,3-5 0-16,2-2-3 16,0-2 12-16,0-7-9 15,0-5 0-15,0-2 5 16,0-3-9-16,0 0 4 15,0 1 0-15,0-3 2 0,2-5 5 16,-2-4-9-16,0-8 4 16,0-10-2-16,0-2 10 15,0-2-10-15,0 0 0 16,0 6 16-16,-2 4-16 16,-2 2 11-16,1 0-2 15,1 0-6-15,0-8 13 16,2-5-12-16,-3-10-3 15,3-3 13-15,0-3-5 16,0-2-5-16,0 2 6 16,0-2-8-16,0 2 10 0,0-3-9 15,0 0-2 1,0 0 16-16,0 0-15 0,16 0 3 16,18 0 5-16,20 0-10 15,19-25 18-15,20-11-18 16,17-4-25-16,3-4-40 15,-12 0-256-15</inkml:trace>
  <inkml:trace contextRef="#ctx0" brushRef="#br0" timeOffset="55403.64">27723 924 388 0,'0'0'265'16,"0"0"-201"-16,0 0-34 16,0 0 31-16,0 0-44 15,0 0 12-15,-142 14-7 16,113 3 5-16,5 2 4 15,1 1-15-15,6 4 0 16,5 4-11-16,8 0-4 16,4 4-2-16,0-2 1 15,16 1 0-15,21-4 20 0,12-2-14 16,5-1 49-16,-9-8-38 16,-14-4-11-16,-16-6 17 15,-13-4 6-15,-2-2-7 16,0 2 45-16,0-2 4 15,0 0-5-15,-15 0-24 16,-16 0 8-16,-10 0-22 16,-7-6-25-16,2-6-1 15,11 1 7-15,6 4-4 16,14 1-3-16,5 6-2 0,6 0-11 16,4 0-12-1,0 6-43-15,0 12-3 16,14 0-30-16,21-3-16 0,9-10-54 15,10-5 34-15,4 0-157 16,-6-12-30-16</inkml:trace>
  <inkml:trace contextRef="#ctx0" brushRef="#br0" timeOffset="55793.46">27841 1155 210 0,'0'0'339'16,"0"0"-94"-16,0 0-38 16,0 0-60-16,0 0-51 15,0 0-16-15,81-205-20 16,-79 190-35-16,-2 6-4 15,0 6 5-15,0 1-19 16,0 2-2-16,0 0-2 16,0 0-2-16,0 14-2 0,0 21-13 15,0 11 14 1,0 11 0-16,-2-1 9 0,0-5-11 16,2-5 8-16,0-8-5 15,0-9-1-15,0-12 1 16,0-8 2-16,0-7-3 15,0-2-3-15,0 0 0 16,-7 0 3-16,-2-8 2 16,0-12 3-16,1-2-2 15,0-2-3-15,8 0 13 16,0 0-1-16,0 0 12 16,10 2-23-16,11-2-1 0,8 4-1 15,6 1 1 1,0 7 2-16,3 7-2 0,4 3-46 15,1 2-37-15,-3 0-84 16,-5 2-54-16,-6 10-59 16,-4-5-185-16</inkml:trace>
  <inkml:trace contextRef="#ctx0" brushRef="#br0" timeOffset="56266.4">28298 1117 192 0,'0'0'208'0,"0"0"-19"15,0 0-40-15,0 0-24 16,0 0-5-16,0 0-40 15,0 2-19-15,3-2-11 16,-3 0-20-16,0 0 23 16,0 0-26-16,0 0-10 15,0 0 24-15,0 0-14 0,0 0 5 16,0 0-9-16,0 0-17 16,0 0 13-16,0-6-19 15,-5 2 4-15,-1 0-4 16,-3 1 1-16,-5 3 13 15,1 0-14-15,-9 3-3 16,-3 19 3-16,0 10-5 16,4 3 5-16,5 2-2 15,7-1 5-15,5-7-3 16,4-10 0-16,0-4-3 16,0-10-10-16,0-5-21 15,8 0-9-15,11-10 42 0,2-16-12 16,4-9-2-16,-3 2 15 15,1 1-22-15,-4 4 22 16,0 8 0-16,3 4 7 16,0 5 20-16,5 8-18 15,2 3 3-15,0 0-12 16,-5 6-5-16,-3 13 4 16,-6 6-7-16,-7-2 3 15,-2-6-25-15,-4-5-49 16,0-9-52-16,-2-3-80 15,4 0-31-15,1-21-75 16</inkml:trace>
  <inkml:trace contextRef="#ctx0" brushRef="#br0" timeOffset="56603.76">28595 940 456 0,'0'0'246'16,"0"0"-86"-16,0 0 14 15,0 0-46-15,0 0-65 16,0 0-52-16,11-44-11 15,-11 66-2-15,0 8 2 16,2 8 21-16,1 8-8 16,-1 0-4-16,-2 0-1 15,0-2 3-15,0-6-9 16,0-3 7-16,0-12-9 16,0-6-6-16,0-11-11 0,0-4-53 15,-7-2 15-15,-2 0 55 16,-4-16 25-16,-1-8 25 15,4-6 48-15,1 0-13 16,4 0-18-16,5 6-23 16,0 2-21-16,0 4-2 15,16 1-20-15,17 8-1 16,11 0-8-16,14 5-36 16,12 4-23-16,8 0-153 15,6 0-290-15</inkml:trace>
  <inkml:trace contextRef="#ctx0" brushRef="#br0" timeOffset="58166.53">29656 1078 346 0,'0'0'180'0,"0"0"-22"15,0 0-33-15,0 0-3 0,0 0-33 16,0 0-27-16,85-34-22 16,-78 31-25-16,-1 1 15 15,-4 0-8-15,0 2 1 16,1 0-3-16,-3 0-8 15,2 0-12-15,1 2-28 16,1 10 28-16,1 1 16 16,1-1-5-16,-2 0-4 15,-2-5 6-15,3-1-9 16,-2-6-2-16,-3 0-1 16,0 0 2-16,0 0 14 15,0 0 4-15,2-11-8 0,-2-10-13 16,0-4 0-1,0 4-3-15,0 0 1 0,0 7 4 16,0 7 8-16,-2 0-4 16,-6 7 10-16,-2 0-12 15,-4 0-4-15,-8 16-3 16,0 17-11-16,-3 3 1 16,2 4 12-16,8 0 1 15,7-2 0-15,0-6 3 16,4-10 6-16,4-8-9 15,0-7 8-15,0-7-8 16,0 0-12-16,0 0-21 16,4-7 29-16,14-12-7 15,5-2 3-15,-4-1 6 0,4 6-1 16,2 4 3-16,-3 5 0 16,0 5-11-16,2 2 11 15,1 0 16-15,0 0-15 16,0 11 6-16,-4 0 1 15,-7-2-7-15,-3-3 4 16,-5-4-5-16,0-2-9 16,2 0 8-16,1-14-4 15,3-14-12-15,-2-5 13 16,1 4-1-16,-4-4-1 16,0 3 12-16,-3 5 11 15,1-1 33-15,-5 6 3 16,2 5-16-16,-2 7 1 0,0 7-3 15,0 1-17-15,0 0-18 16,0 0-10-16,0 25 2 16,4 13 7-16,1 15 1 15,0 7-1-15,-3 9 4 16,-2 12-3-16,0 7 0 16,0 6 6-16,-12-2-1 15,6-2-5-15,-1-11 0 16,5-15 0-16,2-14-29 15,0-18-10-15,0-14-37 16,0-18-55-16,0 0-142 16,4-23-132-16</inkml:trace>
  <inkml:trace contextRef="#ctx0" brushRef="#br0" timeOffset="58435.37">30053 1087 864 0,'0'0'74'16,"0"0"-18"-16,0 0 22 15,0 0-41-15,0 0-33 16,0 0-3-16,96-50 2 16,-82 50 4-16,-6 5 7 15,-3 8 20-15,-5 3 13 16,0 1-21-16,0 1 17 0,-9 5-6 15,-11-6-17-15,2-3 0 16,4-1-20-16,8-9-40 16,6-4-57-16,0 0-60 15,2-18-157-15</inkml:trace>
  <inkml:trace contextRef="#ctx0" brushRef="#br0" timeOffset="58673.24">30309 1010 398 0,'0'0'419'0,"0"0"-227"16,0 0-68-16,0 0-30 16,0 0-31-16,0 0-54 0,14 15-3 15,-8 16 0 1,5 10 14-16,-1 8 7 0,-4 4-18 16,-4 5-7-16,-2 0 10 15,0-2-7-15,0-1 1 16,-6-14 2-16,-6-6-7 15,6-16-2-15,1-10-45 16,1-9-55-16,0 0-22 16,1-22-39-16,1-16-396 15</inkml:trace>
  <inkml:trace contextRef="#ctx0" brushRef="#br0" timeOffset="59385.55">30365 1081 940 0,'0'0'139'0,"0"0"-91"16,0 0 27-16,0 0-12 16,0 0-26-16,0 0-10 15,43-35-26-15,-32 31-1 16,1 4-1-16,5 0-6 16,3 9 0-16,5 14 0 15,-2 5 7-15,0 3-3 16,-7-5 6-16,-7-5-6 15,-7-7 3-15,-2-5-23 16,0-1-8-16,0-4 31 16,-9-2 29-16,2-2 14 15,2 0-7-15,1-4 18 0,4-22-20 16,0-8-31-16,0-2-3 16,11-3 5-16,11 5-5 15,3 6 16-15,2 6-13 16,2 9-3-16,-2 4 0 15,-2 6-12-15,-4 3 11 16,4 0-1-16,-3 10 2 16,1 13-6-16,-1 3 6 15,-4 6-2-15,-7 0 2 16,-2-3 2-16,-9-5-2 16,0-5-2-16,0-3-4 15,-5-7 6-15,-10-4 2 0,-6-2 16 16,4-3-5-16,1 0-7 15,3 0 5-15,6-17-3 16,7-8-6-16,0-6-2 16,9-1 0-16,13 0-7 15,5 6 7-15,-3 5-12 16,-1 6 6-16,0 7-1 16,-6 4-27-16,3 4-12 15,1 0-69-15,0 8 19 16,0 8-12-16,-3 1-63 15,-5-3-70-15,-7-7 46 16,-4-3 150-16,-2-1 45 16,0-3 56-16,0 0 180 0,0 0-57 15,0 0-70 1,0 0-52-16,0 0-41 0,0 0-14 16,0-3 1-16,0 2-3 15,0-2-1-15,0 1-64 16,0 2-103-16,0 0-107 15,0 0-129-15</inkml:trace>
  <inkml:trace contextRef="#ctx0" brushRef="#br0" timeOffset="60413.83">31250 1042 450 0,'0'0'386'0,"0"0"-315"16,0 0 25-16,0 0-16 16,0 0-14-16,0 0-33 15,-9-32-16-15,7 32 4 16,0 0-16-16,-3 0 3 16,-3 0-8-16,-6 0 4 15,-1 0-12-15,-6 10 6 16,3 7 2-16,-1 1-3 15,3 3 6-15,3 2-4 16,1 0 7-16,5 0-8 16,5-5 2-16,2-4-59 15,0-4 2-15,0-6 35 0,0-4-16 16,2 0 38-16,12 0 24 16,4-16-17-16,2-4 3 15,0 1-10-15,-2 5 0 16,-8 9 14-16,-2 3-6 15,-4 2-7-15,0 0-1 16,3 6-13-16,5 8 12 16,-1 2-2-16,4-3-70 15,5-2-73-15,0-9-30 16,3-2-28-16,-8 0 77 16,-2 0 127-16,-3-13 40 15,-6 0 72-15,0 1 35 0,-2-3-27 16,1 4-13-1,-3-3-27-15,2 0-33 0,0-2 7 16,-2 2-3-16,0 0-13 16,0 5-13-16,0 4 30 15,0 3-20-15,0 2 0 16,0 0-22-16,0 0-12 16,0 0-2-16,0 0-3 15,0 2 0-15,0 12 4 16,0 1 1-16,0 0 6 15,4 1-6-15,6-6-2 16,1-1-5-16,2-5-34 16,5-4 1-16,2 0 26 0,3-5 3 15,-4-15 2-15,4-9 1 16,-3-2-20-16,-3-4 22 16,-3-5 5-16,-3 2 5 15,-7 3 22-15,-2-2 9 16,-2 7 20-16,0 10-1 15,0 3-38-15,0 14 16 16,0 3-22-16,0 0-5 16,0 0-6-16,0 0-7 15,0 0 2-15,0 8 3 16,0 19-5-16,0 8 5 16,0 9 4-16,0-2-2 0,0 4 7 15,0-3-5-15,0-6-2 16,0-1 2-16,0-9 1 15,0-7-3-15,0-9 0 16,0-6 0-16,3-5 6 16,-3 0-5-16,2 0 9 15,5-8 7-15,2-11-17 16,0 5 6-16,-3 5-6 16,-1 5-3-16,2 4 0 15,1 0-17-15,8 16 16 16,8 16 1-16,5 8 3 15,2 1-21-15,-2-6-72 16,-2-7-74-16,-6-7-80 16,-6-16-184-16</inkml:trace>
  <inkml:trace contextRef="#ctx0" brushRef="#br0" timeOffset="61016.52">27667 1441 0 0,'0'0'47'0,"0"0"-47"15,0 0-37-15</inkml:trace>
  <inkml:trace contextRef="#ctx0" brushRef="#br0" timeOffset="61755.44">27463 1489 9 0,'0'0'22'15,"0"0"-6"-15,0 0 4 16,0 0-8-16,0 0-7 16,0 0 8-16,-130 66-6 15,117-66 18-15,2 0 47 16,2 0 32-16,0-7-14 15,3 5-31-15,-3-1-4 16,1 3-18-16,2 0-9 16,2 0 3-16,2 0 5 15,-3 0 2-15,5 0 4 0,0 0-1 16,0 0 4-16,0 0 24 16,0 0-18-16,0 0-2 15,0 0-22-15,0 0-24 16,0 0 5-16,0 0-8 15,0 0 1-15,0 0 8 16,0 0 9-16,0 0 12 16,0 0 41-16,5 0-18 15,7 0 9-15,15 0-6 16,9 3-22-16,11 3-4 16,11-3-24-16,13-1 9 15,12 1-3-15,6-1-4 0,5 0-8 16,-3 0 1-16,-2-2-1 15,5 0 12-15,4 0-12 16,2 0 0 0,5 0-2-16,7 0 2 0,10 0 0 15,7 0 11-15,7 0-5 16,-2-2-8-16,-3-5 2 16,-4 5 0-16,-4-5 3 15,-1-2-2-15,-3 0-1 16,-3-5 0-16,0-3 2 15,6 2-2-15,16 1 0 16,17 0 7-16,14 2-11 16,11 3 10-16,7 9-7 0,0 0 1 15,-10 0 0 1,-12 4 6-16,-13 6-6 0,-12 1 0 16,-6-4-8-16,-1 0 7 15,4-4 1-15,-8 1 6 16,-9-1-1-16,-13-3-5 15,-18 1 0-15,-19-1 6 16,-22 0-4-16,-19 0 9 16,-15 0 12-16,-7 0 23 15,-1 0-30-15,3 0 12 16,0 0-16-16,-2 0-5 16,-3-1-8-16,-2 1 1 0,-2 0-6 15,0 0-20-15,0 0-93 16,-35 10-215-16,-19 5-128 15</inkml:trace>
  <inkml:trace contextRef="#ctx0" brushRef="#br0" timeOffset="63473.86">24554 2605 525 0,'0'0'153'0,"0"0"-24"15,0 0 0-15,0 0-50 16,0 0-15 0,0 0-19-16,22-27-22 0,-22 27-23 15,0 0-9-15,0 23 1 16,0 8-3-16,0 8 11 16,-11 3 6-16,-7 2 4 15,0 0 16-15,-4-3-24 16,4-2 10-16,2-6-10 15,3-12 6-15,1-8-8 16,10-10 1-16,2-1 7 16,0-2 25-16,0 0-18 0,0-14 25 15,2-8-16-15,15 0-19 16,1 2 3-16,6 7 10 16,2 5-17-16,3 1 20 15,3 7-21-15,-6 0 0 16,-1 0-1-16,-2 8 4 15,-6 6-3-15,-1-2 0 16,-5-4 2-16,0-2-2 16,-4-3 3-16,-5-3-3 15,3 0 12-15,1 0-10 16,1-13 3-16,2-13-5 16,-2-6-35-16,-3-8-4 0,-2 0 1 15,-2-6 7-15,0-2 8 16,-4 0-8-16,-17-1 27 15,2 9 4-15,-4 8 28 16,5 10-3-16,5 10 0 16,5 6 4-16,0 4-15 15,-1 2-13-15,1 0-2 16,-4 0 1-16,3 2-9 16,3 9 4-16,0-2 10 15,0 6-5-15,0 4 24 16,-1 8-22-16,1 8 9 15,2 7-11-15,4 4 4 16,0 0-4-16,0-5 3 0,0-7-1 16,12-7 4-1,7-8-6-15,0-4-30 0,8-10-54 16,6-3-11-16,8-2-7 16,5 0-152-16,2-4-208 15</inkml:trace>
  <inkml:trace contextRef="#ctx0" brushRef="#br0" timeOffset="66353.77">24963 2775 222 0,'0'0'284'16,"0"0"-68"-16,0 0-117 16,0 0-40-16,0 0-38 15,0 0-4-15,6-4 4 16,-6 4-12-16,0 0 9 16,0 0-2-16,0 0 23 15,0 0 17-15,0 0 0 0,0-2-2 16,0 0 8-1,0-1-28-15,0 0 5 0,0-1-22 16,0-1-10-16,0 2 7 16,0 1-10-16,0 2 11 15,0 0 5-15,0 0-13 16,0 0 5-16,0 0-12 16,0 0-9-16,0 0 8 15,-8 0-12-15,-2 0 10 16,-3 14-4-16,-4 0 11 15,7 2-4-15,-2-2 0 16,5-4 0-16,5-2-3 16,0-6 3-16,2-2-5 0,0 0 5 15,0 0-5 1,0 0 5-16,2-4 4 0,7-10 1 16,1-2-5-16,-2 0 0 15,-1 4 0-15,-3 1 6 16,-2 8 2-16,0-1-8 15,0 4 0-15,2 0-9 16,-4 0 8-16,0 0-17 16,0 0 12-16,0 0 3 15,0 0-77-15,0 0 9 16,2 2 35-16,2 3-39 16,-2 2 23-16,3-5-10 15,-1 0 26-15,0-2 18 16,8 0 5-16,-1 0 2 0,4 0-6 15,1 0-33-15,2 0 0 16,-1 0-49-16,2-2 24 16,-6 0-40-16,0-2 29 15,-4-1 46-15,0 0 40 16,-3-2 0-16,2 0 59 16,-4 1 20-16,2 2 37 15,1-2-7-15,-1 0-27 16,0 0-1-16,-2 0-13 15,-2 0-31-15,-2-3 10 16,0 2-14-16,0-4-15 16,0-2 8-16,-2 1 11 15,-14 0-33-15,-3-1-3 0,-4 5-1 16,3 3 2-16,-3 3-2 16,6 2 0-16,-2 0-1 15,2 0-4-15,1 7-1 16,1 14 3-16,-3 7-13 15,3 6 16-15,-1 6 2 16,5 2 0-16,3 0 4 16,8-6-4-16,0-6 2 15,0-6-4-15,14-10 9 16,7-8-8-16,2-6 8 16,0 0-9-16,4-4-6 15,-5-15 0-15,0 0-4 0,-2-3 8 16,-1-2-11-16,0 2 13 15,-1-2 0-15,1 6 2 16,-4 4 2-16,-5 4 2 16,-2 8 16-16,-4 2 9 15,-2 0-31-15,3 0-4 16,3 14 4-16,2 8 24 16,1 4 21-16,2-2-28 15,1-1-9-15,-2-6 8 16,5-7-15-16,-9-6 14 15,3-4-7-15,-1 0-8 16,5 0 17-16,3-20-5 16,4-10-6-16,2-6-6 0,1-4-16 15,-3-6-16-15,1 0-8 16,-4-7 22-16,-5 2 9 16,-5 1 18-16,-5 4-7 15,-2 14 54-15,-2 9-26 16,0 13 12-16,0 8-3 15,0 2-34-15,0 0-5 16,0 0-8-16,0 0 3 16,0 0 1-16,0 4-7 15,0 13 6-15,0 12 1 16,-4 11 6-16,-4 9-5 16,-1 4 3-16,-1 6 0 0,6-5 7 15,-3-2-7-15,5-6 0 16,0-10 5-16,0-12 0 15,2-10 0-15,0-8-5 16,-2-6-9-16,2 0 1 16,0 0-20-16,0-14-33 15,-2-13-117-15,-8 0-74 16,-7-4 14-16,-8-3-15 16,-2 3 135-16,0 1 118 15,7 5 118-15,7 12 169 16,7 7-37-16,6 2-21 15,0 4-53-15,0 0-98 16,0 0-51-16,0 0 4 0,13 0-2 16,18-2-13-1,12-1 4-15,9 1-17 16,4 2-3-16,0 0-45 0,-4 0-15 16,-8 0-4-16,-9 0-91 15,-3 0-9-15,-8 0 0 16,-1 2 27-16,-8 1 115 15,-3 1 15-15,-4-2 7 16,-6 1 42-16,-2-3 19 16,0 0 0-16,0 3 11 15,0-1-39-15,0 2-2 16,0-1-22-16,0 4 3 0,0-6 12 16,0-1-12-1,0 0-4-15,0 0 15 0,0 0-12 16,0 0 29-16,0 0 12 15,0 0-13-15,0 0 12 16,0 0-23-16,0-1-9 16,-6-9-4-16,0 4-12 15,-4 1-3-15,1 5 0 16,-4 0-8-16,-3 0 3 16,-1 2-13-16,-3 18 14 15,-1 4-4-15,6 3 1 16,1 3 7-16,6 0-1 15,1-4 4-15,5-6-6 16,2-3 4-16,0-10-1 16,0-2 0-16,0-5-19 15,0 0-4-15,0 0 7 16,13-12 3-16,5-9-8 0,-1-4-7 16,2-2-31-16,-4 5 29 15,-4 1 12-15,-2 6 18 16,-2 7 0-16,0 4 2 15,-5 4-4-15,3 0-2 16,-1 0-25-16,0 10 29 16,5 12 17-16,-2 4 14 15,0 1 9-15,1 2-26 16,1-9 3-16,-2-6-13 16,-2-6-3-16,-3-6 7 0,0-2 1 15,2 0 4-15,7-3 33 16,10-20-6-16,8-7-30 15,6-4-10-15,1-2-3 16,2 2-47-16,-2 1 17 16,-3 12 27-16,-6 5-2 15,-2 8 6-15,-8 8 0 16,-3 0-4-16,-3 13 2 16,-5 14 4-16,-6 3 7 15,0 0 12-15,0 0 17 16,-6-4-15-16,-11-5-3 15,-2-2-12-15,1-9-2 16,1-5 5-16,0-5-3 0,5 0 12 16,-2-9 9-1,1-13-19-15,6 0 4 0,0 0 1 16,5 5-3-16,2 8 14 16,0 3 0-16,0 4-13 15,0 2 3-15,0 0-14 16,0 0-1-16,0 0-4 15,0 0-8-15,0 0 9 16,4 14 4-16,8 3 1 16,-2 4 6-16,4-1-7 15,4 0 0-15,2-3 0 16,3-5 13-16,-2-5-12 0,2-2-1 16,-1-5 1-1,3 0-1-15,-3-3-13 0,0-11-2 16,3-6 13-16,0-1 3 15,-4-6-4-15,4-2 1 16,-3 0-10-16,-3 0 11 16,-9 4-21-16,-3 7 22 15,-5 3-4-15,-2 10 4 16,0 3 0-16,0-1-2 16,0 3 2-16,0 0 0 15,-6 0-1-15,-7 0-4 16,-4 0 4-16,5 8-10 15,0 6 9-15,3 1 2 16,3 5-7-16,4 3 6 16,2 6-8-16,0 3 9 0,2-3-3 15,17-3 13-15,8-5-10 16,4-10 6-16,0-11 0 16,0 0 1-16,-4 0-7 15,-2-21-7-15,-5-4 6 16,-4-7 2-16,0-3 1 15,-3-5-2-15,-2-4 0 16,0-4 0-16,0-1 0 16,-4 3 0-16,0 4 13 15,-3 12-8-15,0 9 14 16,-1 12-15-16,-3 7 2 16,0 2 4-16,0 0-10 0,0 0-3 15,0 0-2-15,0 0-11 16,0 20 12-16,2 17 0 15,0 10 4-15,0 10 0 16,2-2 0-16,4 2 0 16,-4-5 4-16,3-8-4 15,-1-6-9-15,-2-10-15 16,2-10-71-16,-4-10-44 16,-2-8-50-16,0 0-143 15,0-5-44-15</inkml:trace>
  <inkml:trace contextRef="#ctx0" brushRef="#br0" timeOffset="66497.69">26622 2721 261 0,'0'0'721'15,"0"0"-497"-15,0 0-124 16,0 0-67-16,0 0 29 0,0 0-46 16,0 0-16-16,141-16-3 15,-101 8-78-15,-2-4-158 16,-7-5-380-16</inkml:trace>
  <inkml:trace contextRef="#ctx0" brushRef="#br0" timeOffset="67081.86">27581 2809 82 0,'0'0'621'0,"0"0"-392"0,0 0-75 15,0 0-23 1,0 0-36-16,0 0-26 0,-18-13-28 15,41 4 9-15,8-1-28 16,9-4-21-16,5 3-2 16,-3 2-8-16,-5 4-37 15,-6 5-12-15,-6 0-116 16,-7 0-101-16,-11 5-233 16</inkml:trace>
  <inkml:trace contextRef="#ctx0" brushRef="#br0" timeOffset="67231.32">27641 2916 236 0,'0'0'258'0,"0"0"-42"16,0 0-88-16,0 0-5 15,0 0 6-15,0 0 58 16,58 15-134-16,14-32-42 16,-2 1-11-16,-5-3-64 0,-9 3-101 15,-11-2-281-15</inkml:trace>
  <inkml:trace contextRef="#ctx0" brushRef="#br0" timeOffset="68137.25">28794 2370 410 0,'0'0'226'16,"0"0"-117"-16,0 0-17 16,0 0-10-16,0 0 17 15,0 0-5-15,0 0-58 16,4-82-20-16,-33 82-11 15,-9 0-5-15,-4 17-2 16,0 9 2-16,1 9 2 16,1 3-2-16,9 4 12 15,8 0-12-15,13-5-1 16,10-3 0-16,2-8 2 16,33-2 9-16,10-2-10 0,6-2 0 15,1-3-3-15,-11 0-2 16,-9-1 2-16,-14-6 1 15,-14-4-13-15,-4 0 13 16,0-3-13-16,-6 2-5 16,-21-1 20-16,-6 1 10 15,-9 0 19-15,-6 0-3 16,1 0-17-16,7 1 11 0,7-4-2 16,10 2-14-1,13-4 2-15,5 2-1 0,5-2-10 16,0 0-66-16,20 0-77 15,20-17-311-15</inkml:trace>
  <inkml:trace contextRef="#ctx0" brushRef="#br0" timeOffset="69473.28">29125 2629 677 0,'0'0'264'0,"0"0"-232"16,0 0-8-16,0 0 27 0,0 0-22 15,0 0-25-15,8-8-6 16,-8 8 2-16,0 0-21 16,0 0 16-16,0 0-16 15,0 0 21-15,0 0 1 16,0 0 4-16,0 1-5 15,0 4 2-15,0-1 0 16,0-4-3-16,0 0 2 16,0 0 1-16,0 0 18 15,0 0-15-15,0 0 34 16,0 0 6-16,0-4-11 16,0-14-6-16,0-6-28 15,-8-1 0-15,0 2 11 0,-1 0-8 16,0 5 0-16,-2 6 26 15,4 4-16-15,-2 4 11 16,2 4-24-16,-2 0 3 16,-4 0-7-16,-1 7-2 15,-3 12 5-15,-3 6-4 16,-1 3 6-16,2 2-3 16,1-1 4-16,3 0 0 15,1-4-2-15,7 0 0 16,3-5 0-16,4-4 6 15,0-6-1-15,0-7-5 16,0-1 0-16,9-2 0 0,15 0 36 16,5-7 10-1,7-13-26-15,-5-4-13 0,0-2-3 16,-4-3 0 0,-2 0-3-16,-6 0 1 0,-3 8 6 15,-5 0-8-15,-1 10 0 16,-4 2-2-16,-4 5 13 15,-2 4-19-15,0 0 8 16,0 0-20-16,0 0 15 16,0 0-22-16,0 15 27 15,0 4 6-15,-2 3 4 16,-4-1-11-16,4 1 1 0,-2-4 0 16,4-2 0-1,0-4 1-15,0-3 5 0,0-2-2 16,12-7-1-16,9 0 6 15,2-4 2-15,6-18-8 16,2-6 0-16,-2-2-3 16,-4-2-6-16,-2 2 1 15,-6 7 5-15,-7 7 0 16,-6 9-1-16,-4 4 3 16,0 3-7-16,0 0 4 15,0 0-15-15,0 0 7 16,0 22-23-16,0 6 32 15,-2 5-2-15,-8-2 8 16,2-2-9-16,3-3 3 16,3-7 0-16,2-3 6 0,0-11-3 15,0-3-3-15,0-2 13 16,0 0-11-16,0 0 13 16,15-7-9-16,8-10-4 15,1-5 6-15,3-5-8 16,-2 3-12-16,-6 0 12 15,0 9-4-15,-9 5 2 16,-2 6 2-16,-4 4-5 16,-2 0 3-16,1 2-26 15,-3 19 14-15,0 7 12 16,0 5 3-16,0-3-1 16,0-4 0-16,0-2 2 15,0-8 2-15,0-7-2 0,0-4-2 16,0-5 15-16,2 0-13 15,-2 0 17-15,0 0-19 16,4-8 0-16,10-18-5 16,3-12-85-16,6 0 50 15,-1-2 21-15,-2 5-41 16,-6 12 18-16,-8 8 37 16,-4 8 5-16,0 7 16 15,-2 0 2-15,0 0-11 16,3 1-7-16,-1 17 5 15,2 6 31-15,3-2 2 16,4 0-31-16,0-1 19 0,1-8-15 16,-4-3-7-1,-1-3 12-15,2-5-13 0,0-2-6 16,2 0-63 0,3-9-37-16,-1-17-122 0,0-4-443 15</inkml:trace>
  <inkml:trace contextRef="#ctx0" brushRef="#br0" timeOffset="69797.84">29862 2292 724 0,'0'0'204'15,"0"0"-108"-15,0 0 22 16,0 0-17-16,0 0-56 16,0 0-10-16,0-16-29 15,2 16-5-15,-2 0-2 0,2 20-34 16,0 12 35-16,0 20 51 15,-2 12-32-15,0 12 13 16,0 13-20-16,-4 7-6 16,-14 9 6-16,-2 6-9 15,2 3 1-15,0 1-3 16,-2-5 10-16,2 1-7 16,1-6-4-16,-1-6 1 15,5-15-3-15,5-16 4 16,6-20-2-16,2-16 0 15,0-9-6-15,16-10-27 16,7-5-27-16,-2-8-42 16,-2 0-84-16,-4-9-250 0</inkml:trace>
  <inkml:trace contextRef="#ctx0" brushRef="#br0" timeOffset="70629.97">29808 2747 827 0,'0'0'163'16,"0"0"-113"-16,0 0 26 16,0 0-25-16,0 0-17 15,0 0-22-15,78-106-9 0,-44 106 2 16,-5 7-3-16,-8 9-4 15,-5 2 2-15,-7-1-9 16,-7-5 6-16,-2-2-8 16,0 0 11-16,0-3 9 15,-13 2-6-15,-7-4 12 16,-1 0 11-16,2-5-15 16,5 0 5-16,3 0-3 15,9 0-3-15,2 0 20 16,0 0-20-16,7 0 3 15,24-17 33-15,4-4-40 16,4 1-6-16,-4-2 0 0,-6-2-3 16,-2-2-4-1,-3-6-11-15,-4-3 3 16,-4-2 12-16,-5-4 0 16,-4-3 0-16,-1-2 3 0,-4 0 0 15,0 5 2-15,-2 4-2 16,0 11 0-16,0 10 16 15,0 7-3-15,0 7 4 16,0 2-8-16,0 0-6 16,0 0-6-16,0 0-11 15,4 7-7-15,-4 13 9 16,2 11 12-16,0 6 0 16,-2 4 0-16,0 8 2 15,0 1-3-15,0 1 1 0,0-4 0 16,0-3 5-16,0-9-2 15,0-11-3-15,0-12 0 16,4-7-5-16,11-5 5 16,4 0 8-16,5 0 4 15,3-8 9-15,2-11-19 16,0-8 9-16,-3 0-11 16,-1-5 2-16,-3 0 3 15,-7-3-5-15,-3 5 4 16,-5 4-4-16,-5 6 4 15,-2 6-4-15,0 4 0 16,0 6-5-16,0 4-1 16,-7 0 6-16,-7 0-2 0,4 0-5 15,-1 0-4-15,4 16-1 16,0 10 11-16,5 3-16 16,2-2 17-16,0 1-1 15,0-4 1-15,16-2-1 16,5-4-132-16,12-9-264 15</inkml:trace>
  <inkml:trace contextRef="#ctx0" brushRef="#br0" timeOffset="70772.88">30929 2526 699 0,'0'0'738'0,"0"0"-664"15,0 0-37-15,0 0-4 0,0 0-33 16,0 0-6-16,0-22-35 15,-8 48-172-15,-15 4-184 16</inkml:trace>
  <inkml:trace contextRef="#ctx0" brushRef="#br0" timeOffset="71879.05">29008 3152 555 0,'0'0'210'16,"0"0"-55"-16,0 0-17 15,0 0-33-15,0 0 16 16,0 0-55-16,11-71-44 16,-9 71 0-16,0 0-19 15,0 0-1-15,-2 0-2 16,2 0-1-16,-2 0-3 16,2 17-1-16,3 17 5 15,0 19 0-15,-1 18 0 16,-1 14 0-16,-3 16 8 0,0 14 1 15,0 5-8-15,0 1-1 16,0-13 1-16,-3-8 2 16,-3-14-3-16,1-11 0 15,2-21 5-15,3-22-1 16,0-15-4-16,0-12 1 16,0-5 3-16,0 0 7 15,0-4-5-15,0-20 3 16,0-10-2-16,0-8-7 15,-8-5 0-15,-5-3-5 16,-7 1 11-16,-3 4-10 16,0 7 4-16,2 12 0 15,3 10-5-15,7 8 3 0,7 5 2 16,4 3-3 0,0 0-5-16,0 0 6 0,0 0-1 15,0 11 3-15,0 5-4 16,15 3 1-16,3 1 3 15,1-5 0-15,4-3 12 16,-1-2-12-16,1-6 3 16,3-4-2-16,3 0 23 15,0-6-18-15,0-17-2 16,-2-2 5-16,-5-8-4 16,1 2-5-16,-4-1 0 15,4 2-28-15,-5 6 7 0,-3 7-85 16,-3 8-46-16,-8 5-194 15</inkml:trace>
  <inkml:trace contextRef="#ctx0" brushRef="#br0" timeOffset="74348.27">27181 5066 239 0,'0'0'321'15,"0"0"-194"-15,0 0 27 16,0 0-67-16,0 0-44 15,0 0 61-15,56-99-46 16,-46 79 18-16,-4 3-6 16,-1 3-34-16,-3 5 20 15,-2 2-14-15,0 2-38 16,0 1 21-16,-21 2-15 0,-12 2-5 16,-11 0-5-1,-5 6 1-15,-3 17-4 0,6 8 3 16,6 3 0-16,11 0-1 15,11-5 9-15,15 3-13 16,3-6 5-16,11 6-6 16,23-1 0-16,11 5 6 15,1-1-5-15,1-2-3 16,-7-4 1-16,-15-7 7 16,-11-8 0-16,-12-4-4 15,-2-2-1-15,0-2-3 16,-27 2 7-16,-14-4 0 15,-12-4 2-15,-7 0 0 16,-4 0 2-16,8-12 8 16,9 0-11-16,15 1 0 0,13 3 1 15,9 7 10 1,8-2-11-16,2 3-10 0,12 0-64 16,28 0-199-16,14-8-169 15</inkml:trace>
  <inkml:trace contextRef="#ctx0" brushRef="#br0" timeOffset="75727.56">27453 4913 286 0,'0'0'630'15,"0"0"-493"-15,0 0-46 16,0 0 5-16,0 0-21 0,0 0-26 15,0-80-22-15,0 80-27 16,3 0-3-16,0 3-6 16,-1 28 3-16,-2 18 3 15,0 14 3-15,0 9 0 16,0 1 9-16,0-10 0 16,-5-5-9-16,2-12 0 15,1-8 3-15,2-7-3 16,-4-11 0-16,4-8 1 15,0-6-4-15,-2-4-23 16,2-2-26-16,-5 0-27 16,-1 0-7-16,-6-17-98 15,-1-6-106-15,-3-3-4 0,-1-1 170 16,-1 2 124-16,0 2 102 16,2 7 161-16,6 6-63 15,5 5-29-15,5 5-32 16,0 0-44-16,0 0-36 15,0 0-59-15,0 0 0 16,0 0 9-16,11-3 33 16,16-2 14-16,6-4-42 15,5-4-12-15,5-1 13 16,-1-3-15-16,2 3 0 0,1 0 0 16,-5 2 0-1,1 2-32-15,-10 4 6 0,-4 4 20 16,-12 2-9-16,-2 0 12 15,-4 4-1-15,0 16 1 16,2 4-12-16,-4 4 8 16,0-4 7-16,-1-2 0 15,-2-6-1-15,-1-6 1 16,-1-6 0-16,-2-1 0 16,0-3 10-16,0 0-10 15,2 0 3-15,-2 0 3 16,3 0 9-16,-1 0-5 15,3-3-10-15,1-11 13 16,0-2-6-16,-1-4-6 16,-1-4-1-16,-1-4 1 0,-3 5-1 15,0 2 4-15,0 10 10 16,0 6 10-16,0 5-21 16,0 0-3-16,-12 0-1 15,-3 10-3-15,-3 14-4 16,-4 5 7-16,4 3 1 15,0-2 6-15,5-7-2 16,7-4-6-16,3-7 2 16,3-8-21-16,0-4 12 15,0 0 1-15,0 0 8 16,0 0 3-16,16-12-3 16,2-9-3-16,1-3 1 15,0 2-7-15,-2 3 6 16,-1 6 3-16,-5 5 0 0,3 8-5 15,5 0-19-15,6 12 21 16,4 19 1-16,2 1 4 16,-6-4-5-16,-5-10 3 15,-5-9 0-15,-1-9 14 16,-3 0-10-16,4-5-1 16,-1-24 9-16,1-10-9 15,1-10-6-15,-3-3-30 16,-1-8 5-16,-1-2 19 15,-3 2-12-15,0 4 21 16,-4 6 5-16,0 11 0 0,-2 10 16 16,-2 9 15-1,0 13-3-15,0 3 11 16,0 4-38-16,0 0-3 0,0 0-3 16,0 14-28-16,0 18 28 15,0 16-1-15,-4 8 6 16,4 9-10-16,0 1 5 15,0-4 0-15,0-6 0 16,2-10 9-16,3-7-8 16,-5-12-1-16,0-6-1 15,0-7 0-15,0-10-64 16,-3-4-57-16,-13 0 34 16,-1-7-49-16,-6-16 4 15,-1-8-9-15,0-3 110 0,2-3 32 16,3 2 97-16,8 5 85 15,5 12-4-15,6 4-13 16,0 7-62-16,0-5-61 16,17 1-33-16,12 3-10 15,9-2 1-15,7 2 0 16,3 2 5-16,13 0-5 16,-3 2-73-16,-2-1-146 15,-9 4-217-15</inkml:trace>
  <inkml:trace contextRef="#ctx0" brushRef="#br0" timeOffset="76882.7">29094 5000 156 0,'0'0'296'0,"0"0"-108"15,0 0-36-15,0 0-10 0,0 0-52 16,0 0-4-16,0 0 12 15,0-133-44-15,0 133-7 16,0 0-31-16,0 0-14 16,0 0-4-16,0 5-19 15,0 18 21-15,-6 9-4 16,1 2 4-16,3 4 0 16,2 0 4-16,0-2 5 15,0-5-8-15,0-8-1 16,2-9 0-16,5-5 7 15,4-9-6-15,2 0-1 16,6-11 14-16,2-19-10 16,4-6-2-16,2-3-2 0,0-4-14 15,2 5 9 1,-2 3-4-16,-5 8 8 0,-7 8-11 16,-4 10 15-16,-6 6-6 15,-5 3-1-15,0 3-39 16,0 20 29-16,0 12 7 15,0 5 7-15,0 2 0 16,0 1 5-16,-2-8-5 16,-3-5 0-16,3-12 4 15,2-8-8-15,0-6 4 16,0-4 0-16,0 0 21 16,0-4-6-16,0-20 8 15,2-10-23-15,10-6 4 16,3-1-6-16,5 0 2 0,5-2 0 15,2 9 1-15,0 5-1 16,-4 10 0-16,0 11 0 16,-7 8-16-16,-1 0 8 15,1 29-8-15,-5 15 16 16,-3 7 20-16,-1 2-18 16,-2-7 2-16,-3-12 1 15,1-13-1-15,-3-12-8 16,0-9-92-16,0 0-102 15,-10-28-158-15</inkml:trace>
  <inkml:trace contextRef="#ctx0" brushRef="#br0" timeOffset="77035.61">29255 4517 505 0,'0'0'492'16,"0"0"-429"-16,0 0-63 15,0 0-29-15,0 0-52 16,0 0 7-16,15 96-201 16</inkml:trace>
  <inkml:trace contextRef="#ctx0" brushRef="#br0" timeOffset="77415.56">29972 4648 655 0,'0'0'132'0,"0"0"-56"16,0 0-18-16,0 0-21 15,0 0 20-15,0 0-28 16,25-182-5-16,-25 165 25 16,-9 3-40-16,-7 4 18 15,-1 5-27-15,-3 5 8 16,-1 0-13-16,2 0 5 15,1 5-9-15,0 11 1 16,2 4 1-16,3 7 6 16,2 9 0-16,2 10-5 0,5 14 3 15,2 13-2 1,2 8 5-16,0 14 22 0,0 1-15 16,2-2 16-16,2-8-5 15,-4-12-12-15,0-15 8 16,0-11-8-16,0-16-3 15,0-14 16-15,-4-9-19 16,2-9-92-16,-3-12-12 16,-2-23-355-16</inkml:trace>
  <inkml:trace contextRef="#ctx0" brushRef="#br0" timeOffset="79395.81">29704 4842 928 0,'0'0'188'0,"0"0"-135"16,0 0-34-16,0 0-3 16,0 0 9-16,0 0-22 15,135 18-2-15,-91-11 13 16,-1-7-14-16,-3 0 0 16,-9-2 14-16,-2-13-9 15,-2-2 1-15,-7-2 0 16,-5 1-6-16,-1-3 16 15,-3 0-16-15,-2-3 0 16,-5 4-4-16,1 2 15 16,-5 4-11-16,3 4 0 15,-3 4 0-15,0 6-3 0,0 0 3 16,0 0-16-16,0 0 8 16,0 0-15-16,0 9 23 15,-3 12-1-15,-6 7-3 16,7 4 3-16,2 7-1 15,0-4 2-15,0-1-6 16,18-5 5-16,4-7 1 16,2-8 2-16,-1-9 3 15,1-5 8-15,1 0-1 16,0-3-1-16,-4-17 3 16,2-5-12-16,-8 1 12 15,-1-1-14-15,-5-1 2 0,-7 1-1 16,-2 1-1-16,0 0 4 15,0 4 1-15,0 9 3 16,0 4 4-16,0 5-12 16,0 2 5-16,-2 0-10 15,-5 4-9-15,-6 15 14 16,-1 0-8-16,6 1 8 16,8 6 0-16,0-1-1 15,19 4-15-15,18 0-8 16,-6-3-24-16,-2-3-11 15,-6-5 35-15,-6-1-1 16,-5-5 25-16,-2-4-2 16,-3-2-8-16,-1-6 10 0,6 0 4 15,-1 0 27-15,4 0 25 16,-4 0-40-16,2-2-3 16,-1-6-1-16,-3-2-9 15,4-6 4-15,1-2-7 16,-1-4 4-16,1 0-6 15,-4 0 2-15,-1 1 0 16,-5 1-1-16,2 6 9 16,-2 1-8-16,-4 6 1 15,0 2 1-15,0 2 1 16,0 3 2-16,0 0-1 16,0 0-4-16,0 0 0 15,0 0-6-15,0 0 3 16,0 0 2-16,0 8 0 0,0 7 1 15,0 6 0-15,0 8-3 16,0 3 9-16,0 2-2 16,4-4-4-16,7-6 5 15,-1-8-3-15,0-9-1 16,5-7 2-16,4 0 30 16,3-27-30-16,3-4 5 15,-1-4-8-15,-2-2-17 16,-1 3 12-16,-4 1-22 15,1 3 4-15,-5 3 11 16,-1 10 16-16,-4 6-4 0,-3 5 0 16,-1 4 3-1,-2 2 5-15,0 0-8 0,2 7 0 16,0 14 3 0,2 3 8-16,-1 1 10 0,-1 0-4 15,0-2-11-15,-2-10 2 16,4 0-8-16,-4-6 4 15,-2-3 0-15,2-1 2 16,-2-3-6-16,2 0 23 16,7 0-21-16,7-13 7 15,5-9-9-15,6-1 0 16,-2-2-11-16,0 3 11 0,-3 0 0 16,2 3-1-1,-1 2 6-15,-5 9-8 0,-1 8 3 16,-1 0 0-16,-1 0-5 15,4 18 5-15,1 8 0 16,-3 4 16-16,-3-4-6 16,-1-4-10-16,-6-8 0 15,-5-6 0-15,0-2 6 16,0-6-5-16,-2 0-1 16,5 0 0-16,2-11-20 15,6-15-67-15,-2-9-28 16,2-1 10-16,1 0 31 15,-3 4 68-15,2 6 6 16,-1 6 64-16,-4 8-41 16,1 8 34-16,-1 4 9 0,0 0-53 15,3 2 10-15,-2 14-10 16,-2 2 0-16,-3 1 23 16,-2-7-31-16,1 1 5 15,-1-3-10-15,-2-4 9 16,0 0-9-16,0-4 4 15,0 0-2-15,0-2 2 16,0 0-4-16,0 0-15 16,0 0-6-16,0-5-29 15,0-12-16-15,0 0 30 16,0 0 36-16,0-1-5 16,0 6 12-16,-2 4-7 0,2 5 38 15,-3 3-24 1,1 0-3-16,-2 0-11 0,-6 11-6 15,2 10-2-15,-5 2 16 16,-1 7 13-16,3 2 22 16,3 4-33-16,8 0 10 15,0 4-16-15,0-3-3 16,15-7 20-16,5-4-16 16,5-6-3-16,-4-10 8 15,4-8-2-15,2-2-4 16,6-5-2-16,3-16 1 15,-1-6-6-15,4-1-13 16,-4-2 12-16,-4 0-3 16,-8-1-18-16,-8 4 4 15,-8 2 21-15,-5 6 0 0,-2 1-8 16,0 3 14 0,0 0-6-16,-13 3 13 0,-3 2-5 15,1 1-8-15,-4 0 0 16,4 5 4-16,-5 2-7 15,1 2 3-15,0 0 0 16,3 0-7-16,3 16 6 16,7 9-3-16,1 10-1 15,5 5 10-15,0 5-4 16,9-2 21-16,27-3 1 16,13-5 21-16,7-7-26 15,4-12-5-15,-5-16-4 0,-6 0-6 16,-11-18-6-16,-9-14-36 15,-9-6-109-15,-7-6-201 16</inkml:trace>
  <inkml:trace contextRef="#ctx0" brushRef="#br0" timeOffset="80998.85">25424 6229 298 0,'0'0'208'15,"0"0"-32"-15,0 0-19 16,0 0-54-16,0 0-1 15,0 0-20-15,0 0-27 16,0-49 1-16,0 49-47 16,0 0-3-16,0 0-6 15,-8 6-13-15,-5 18 13 16,-7 10 6-16,2 4-5 16,7-1 16-16,4-3-13 15,3-5-4-15,4-2 5 0,0-9 5 16,0-6-14-16,0-6 5 15,0-4-1-15,0-2 16 16,0-5-9-16,9-19-7 16,-3-10-2-16,-4-5-34 15,-2-4 35-15,0 2-3 16,-2 9 4-16,-11 6 0 16,7 14 8-16,-2 5-8 15,6 7 21-15,-4 0-21 16,-7 19-7-16,-4 14 4 15,0 6 3-15,1-2 9 16,8-3-9-16,3-1 0 16,3-8 1-16,2-2 1 0,0-9-2 15,0-8 0-15,19-6 0 16,10-2 1-16,5-25-1 16,7-5-25-1,-4-8 2-15,-1-2-4 0,-5 8 27 16,-11 8 0-16,-7 11 0 15,-3 10 4-15,-6 5-4 16,5 0-29-16,-1 10 29 16,2 17 4-16,1 4 27 15,-5 1-14-15,-4-2 4 16,1-7 6-16,-3-8-26 16,0-7 4-16,0-4 13 15,0-4-14-15,0 0 4 0,0 0 10 16,0 0-10-16,0-20 20 15,4-8-28-15,6 0 1 16,0-4 5-16,9 4 2 16,-4 6-8-16,-1 5 25 15,1 10-22-15,1 7 4 16,3 0-7-16,6 18 0 16,0 14 1-16,-1 5-1 15,-2-5-3-15,-2-5-74 16,-1-6-127-16,-2-11-177 15</inkml:trace>
  <inkml:trace contextRef="#ctx0" brushRef="#br0" timeOffset="81353.67">26174 6007 901 0,'0'0'129'15,"0"0"-37"-15,0 0-3 16,0 0-17-16,0 0-29 16,0 0 5-16,65-40-40 15,-63 40 8-15,1 3-7 16,-3 17-2-16,0 10 19 16,0 12-12-16,0 9-8 15,0 7 8-15,0 0-3 0,-8-3-10 16,0-5-1-16,-1-7 2 15,3-9 5-15,-2-6-7 16,4-6 0-16,4-11 4 16,-2-4-4-16,2-5 0 15,0-2-32-15,0 0-7 16,0 0-1-16,4 0-87 16,10-20-69-16,-1-6-131 15,-4-9-300-15</inkml:trace>
  <inkml:trace contextRef="#ctx0" brushRef="#br0" timeOffset="81607.85">26230 6038 187 0,'0'0'444'0,"0"0"-249"15,0 0-37-15,0 0-22 16,0 0-26-16,0 0-66 16,11-143-20-16,18 134-11 15,2 4 12-15,-2 5-25 16,-2 0 2-16,-5 0-7 15,-9 14 5-15,-5 12 0 16,-8 4 10-16,0 9 0 16,0 0 3-16,-19 4-8 15,-7-4 0-15,1 0 5 16,1-7-10-16,2-4-16 0,8-9-73 16,7-2-82-1,7-7-53-15,0-5-190 0</inkml:trace>
  <inkml:trace contextRef="#ctx0" brushRef="#br0" timeOffset="82280.53">26504 6184 149 0,'0'0'208'0,"0"0"-106"16,0 0 19-16,0 0 22 16,0 0-50-16,0 0-58 15,33-20-23-15,-33 40 3 16,0 10 48-16,0 8-13 15,0 2-17-15,-4 1 4 16,4-6-20-16,0-8-8 16,0-9-2-16,14-10 14 0,5-8-6 15,4 0 12-15,-6-8-7 16,1-21 9-16,-7-2-28 16,-3-8-1-16,-8 0 0 15,0-2-6-15,-8 3-9 16,-11 6 15-16,-4 8 10 15,1 12 31-15,4 9-12 16,-4 3-6-16,2 8-12 16,2 21-5-16,2 7-3 15,10 4-3-15,6-3 10 16,0-2-15-16,18-9 10 16,15-6-3-16,9-8 14 15,3-8-14-15,4-4 10 0,-6 0 2 16,-3-5-13-16,-5-17 5 15,-4-9-6-15,-4-3-3 16,-2-2-4-16,-8-2 11 16,-1 0-4-16,-7 2 0 15,-1 0 5-15,-2 4 3 16,-4 7-1-16,0 10 11 16,0 7 10-16,0 6-15 15,0 2-9-15,1 0-4 16,-1 0-29-16,0 15 23 15,2 16 4-15,2 10 2 16,-2 12 14-16,-2 9-13 16,-2 9 4-16,0 5 0 15,0 6 3-15,0 5 0 0,0 6-8 16,0-3 0-16,0-7 3 16,7-16 5-16,1-14-8 15,-1-13 0-15,-4-14-4 16,-3-11 3-16,0-12-43 15,0-3-29-15,0 0-7 16,0-20-72-16,0-12-238 16</inkml:trace>
  <inkml:trace contextRef="#ctx0" brushRef="#br0" timeOffset="82554.39">26948 6368 749 0,'0'0'217'0,"0"0"-113"0,0 0-10 16,0 0-25-16,0 0-33 16,0 0-35-16,80-168 9 15,-58 166-10-15,-6 2-4 16,-1 0 0-16,-4 5-2 16,-3 24 1-16,-4 5-5 15,-4 2 20-15,0-2-9 16,0-3 13-16,-16-6-11 15,-6-3 18-15,-2-4-16 16,-5-8 0-16,4-7-5 16,0-3-74-16,10-3-93 0,11-23-204 15</inkml:trace>
  <inkml:trace contextRef="#ctx0" brushRef="#br0" timeOffset="83969.03">27224 6196 408 0,'0'0'299'16,"0"0"-196"-16,0 0 1 15,0 0-36-15,0 0-12 16,0 0-19-16,13-10-13 16,-13 10 16-16,0 0-25 15,0 0 14-15,0 0-21 0,0 0-8 16,0 14-2-16,0 10 2 15,5 1 4-15,-2 1 11 16,1-6-15-16,3-3 0 16,-3-1 7-16,4-3 2 15,2-5-9-15,-3-4 4 16,1-4-4-16,1 0 27 16,5 0-26-16,-1-20 5 15,1-9 1-15,-1 0 5 16,-2-6-12-16,0 3 0 15,-2 2 2-15,2 6-1 16,-4 8-1-16,-3 6 0 0,-2 6 11 16,-2 4-5-1,0 0-5-15,0 0-1 0,0 0-13 16,0 12 13 0,0 11 1-16,3 6 7 0,5-1 17 15,8 0-23-15,2-4 8 16,2-4-10-16,-2-8 10 15,-5-8-5-15,3-4-2 16,-1 0-2-16,4-2 21 16,3-20-20-16,2-8 5 15,3-4-7-15,0-2-23 16,-3 1 19-16,-3-2-5 16,-6 1 9-16,-7 0-7 15,-2 2 10-15,-4 3-3 0,-2 6 13 16,0 6 0-16,0 9 12 15,0 9-4-15,0 1-16 16,0 0 4-16,0 0-8 16,0 0-1-16,0 0 0 15,0 0-17-15,0 13 16 16,-5 9 1-16,0 10 0 16,5 9 3-16,0 5 4 15,0 6 5-15,0 4-7 16,0 0 3-16,16-3 2 15,-1-7-10-15,2-14 0 16,-2-11 8-16,-1-11-7 16,1-6-2-16,1-4-2 0,1 0-37 15,3-18 18-15,-1-8-19 16,-4 0-8-16,1 0 20 16,-5-3-15-16,1 3 44 15,-2-1-10-15,1 1 17 16,-5 4-7-16,0 4 4 15,-4 7 8-15,-2-1 36 16,0 9-40-16,0 1 6 16,0 2 26-16,0 0-38 15,-16 0 3-15,-5 5-5 16,0 16 1-16,0 3-8 16,3 1 7-16,7 4 0 15,3-5-8-15,3-2 11 0,3-5-3 16,2-8 0-1,0-3 3-15,0-4-4 0,0-2 1 16,0 0 0-16,0-3-9 16,5-14 5-16,12 0-22 15,-3 3 17-15,-1 3-6 16,-2 7 11-16,0 2-5 16,-2 2-7-16,5 0 16 15,1 0 17-15,1 12-3 16,3 2 3-16,2 0-15 15,1-6 7-15,0-2-7 16,-4-4 3-16,3-2 11 16,-4 0-14-16,-5-12 8 0,1-10-10 15,-5-4-38-15,2-4 2 16,-4-4-6-16,-1 0 30 16,-3-4 8-16,-2 0-8 15,0 0 12-15,0 2 0 16,0 7 5-16,0 7 4 15,-2 10 47-15,2 6-21 16,-3 4 34-16,3 2-53 16,0 0 0-16,0 0-16 15,0 0-8-15,0 0 6 16,0 2 0-16,0 19 2 16,0 9 9-16,0 5-7 15,0 8-2-15,3 1 1 0,5 0 11 16,2 0-12-16,-2-4 1 15,1-6 3-15,3-8-4 16,-1-6 0-16,-1-10 0 16,0-8 10-16,1-2-9 15,-3 0-2-15,4-2-13 16,-1-16-41-16,-5-6-76 16,-3-4-113-16,-3-4-291 15</inkml:trace>
  <inkml:trace contextRef="#ctx0" brushRef="#br0" timeOffset="84151.84">28069 6104 571 0,'0'0'268'0,"0"0"-201"16,0 0 28-16,0 0 23 16,0 0-70-16,0 0-23 15,158-44-23-15,-106 22-2 16,-6 0 0-16,-6-1-65 15,-6 5-32-15,-10 4-181 16,-6 6-440-16</inkml:trace>
  <inkml:trace contextRef="#ctx0" brushRef="#br0" timeOffset="85307.68">28319 6312 244 0,'0'0'210'0,"0"0"-93"0,0 0 4 16,0 0-74-16,0 0-17 16,0 0 29-16,75-76-31 15,-59 62 13-15,-3 0 20 16,1 2-27-16,-5 2 27 15,1 4-11-15,0 2-15 16,-3 4 10-16,-1 0-37 16,0 0 0-16,2 12 10 0,-4 10-17 15,-2 4 13-15,-2 4 11 16,0-1-6-16,0-5 9 16,0-5-22-16,3-7-2 15,-1-4 1-15,0-3 8 16,2-5-13-16,3 0 15 15,4 0-5-15,5-13 13 16,4-11-21-16,0-6-2 16,-2-5 3-16,2 3-2 15,-5 3-1-15,3 3 0 16,-3 6 9-16,-3 4-8 16,-3 8-1-16,-5 3 0 15,-2 5-5-15,-2 0 3 0,0 0-2 16,0 20 3-16,0-1 1 15,0 3 19-15,0-2-18 16,0-2-1-16,0 0 8 16,0-2-1-16,6-4-1 15,2-2-6-15,-1-3 7 16,3-3-4-16,4-4-3 16,1 0 2-16,4 0 14 15,-4-7-16-15,3-13 0 16,-5-4 0-16,-1 0-30 15,-4-4 27-15,-3-1-2 16,-5 3 5-16,0 3-8 0,0 7 6 16,0 6 2-16,-5 5 3 15,-10 5 0-15,-3 0-3 16,-4 0 0-16,4 13 0 16,0 1-2-16,3-2 6 15,3 2-4-15,4-1 0 16,3-1 1-16,3 2-2 15,2-3 1-15,0 1 0 16,0-6 7-16,15 0-6 16,3-6 3-16,5 0 2 15,1 0-3-15,-2-8-1 16,5-8-2-16,-2-2 0 16,0-1-9-16,-2 4 6 0,0 3 3 15,-3 4-10 1,-5 6 4-16,-1 2 3 15,-3 0-6-15,-2 12 9 16,-2 13-12-16,-5 1 12 0,0-1 0 16,-2-1-1-16,0-6 10 15,0-2-9-15,0-6 0 16,0-8 2-16,0-2 0 16,0 0 3-16,0 0-2 15,3-10 10-15,5-14-9 16,1-8-4-16,3-2 0 15,1-2-11-15,0 0 8 0,5 2-2 16,0 6 5 0,-1 7-4-16,-3 7 8 15,-1 7-4-15,-3 5 0 0,-2 2-11 16,1 2 9-16,3 24 4 16,1 4 5-16,-3 6 31 15,4-7-30-15,-5-4 5 16,-3-5-13-16,0-10 6 15,-4-5-4-15,-2-2-2 16,0-3-27-16,0 0 12 16,0-8-29-16,0-18-132 15,-16-8-169-15</inkml:trace>
  <inkml:trace contextRef="#ctx0" brushRef="#br0" timeOffset="85461.56">28604 5835 813 0,'0'0'180'0,"0"0"-180"16,0 0-27-16,0 0-232 16</inkml:trace>
  <inkml:trace contextRef="#ctx0" brushRef="#br0" timeOffset="86001.34">29754 5951 198 0,'0'0'455'0,"0"0"-348"16,0 0 9-16,0 0 88 15,0 0-86-15,0 0-18 16,0-58-29-16,0 58-36 15,0 0 6-15,0 0-41 0,7 20-11 16,7 22 11-16,3 23 3 16,1 12 20-16,-5 17-11 15,-3 3-5-15,-6 6-2 16,-4-1-5-16,0-3 0 16,0-4-5-16,0-12-27 15,0-21-42-15,0-22-73 16,0-22-138-16,0-18-292 15</inkml:trace>
  <inkml:trace contextRef="#ctx0" brushRef="#br0" timeOffset="86298.5">29823 5879 671 0,'0'0'234'15,"0"0"-171"-15,0 0 65 16,0 0-33-16,0 0-61 16,0 0-28-16,78-44 5 15,-49 44-8-15,-6 0-3 16,-8 7 6-16,-3 18-8 16,-10 5 15-16,-2 5-13 15,0 3 34-15,-18-4-29 16,-13-4 12-16,-3-7 0 0,5-6-14 15,7-7-6 1,9-10-2-16,8 0-149 16,5-12 21-16,0-17-341 0</inkml:trace>
  <inkml:trace contextRef="#ctx0" brushRef="#br0" timeOffset="87112.35">30321 5851 525 0,'0'0'236'16,"0"0"-221"-16,0 0-4 15,0 0-11-15,0 0 4 16,0 0-2-16,8 3 4 16,-8-3 8-16,0 0 46 0,0 0 18 15,0 0 3 1,0 0-12-16,0 0-17 0,0-3 8 15,0-6-44-15,0-2-14 16,0 3 16-16,-2 4-18 16,-4 2 0-16,-6 2-6 15,-3 0 9-15,-3 11-10 16,-2 15 0-16,2-1 7 16,5 5 5-16,3-2-5 15,6 1 0-15,2-5-3 16,2-5 15-16,0-7-12 15,0-4 0-15,0-5 4 0,0-3 10 16,0 0-9 0,14-8 4-16,3-17-9 0,3-3 0 15,3 1-15-15,-4 0-8 16,0 7 3-16,-6 9 9 16,-4 2 11-16,0 7-6 15,-1 2 0-15,4 0-18 16,3 8 24-16,6 16 4 15,0 4 8-15,0 0 9 16,1-3 7-16,-1-7-19 16,-4-7 31-16,-1-7-27 15,-3-4 14-15,3 0 5 16,1-1-29-16,-1-20 24 16,2-4-23-16,0-5-4 15,-5-7 2-15,1-1-1 0,-6-3-2 16,-3-3-4-16,-1 7-9 15,-4 7 6-15,0 12 8 16,0 6 0-16,0 10 11 16,0 2-11-16,-4 0 4 15,-14 4-8-15,-11 14 4 16,2 4 0-16,3-1 0 16,10-1 1-16,10-1-8 15,4 1 1-15,4 2-8 16,21 1 13-16,1-2-29 0,1-3 25 15,-4-4-3 1,-8 2 8-16,-5 0-6 16,-4 4 5-16,-4 0 0 0,-2 3-1 15,0-8-3-15,2-3 5 16,1-3 0-16,5-8-1 16,6-1-3-16,5 0-111 15,6-18-156-15,0-8-223 16</inkml:trace>
  <inkml:trace contextRef="#ctx0" brushRef="#br0" timeOffset="89439.16">31002 5781 693 0,'0'0'185'16,"0"0"-78"-16,0 0-25 0,0 0-16 15,0 0-18 1,0 0-46-16,-50-26 7 15,34 28-9-15,1 14 4 0,-2 7-7 16,-1 6 3-16,5 3 0 16,2 2 12-16,0-2-5 15,2-2-7-15,5-5 0 16,2-10 7-16,2-2-5 16,0-10-2-16,0-3-5 15,8 0 4-15,8 0 2 16,2-14 7-16,-4-6-7 15,-4-2 8-15,3-6-8 0,3 0-1 16,-5 2 1-16,3 2 0 16,-1 5 5-1,-3 8-6-15,-4 7 24 0,-4 2-22 16,0 2 9-16,1 0-11 16,1 8-7-16,0 15-6 15,0 0 19-15,4 5-6 16,-4-1 2-16,3-6 9 15,-1-7-1-15,1-6-4 16,0-1-5-16,0-7 29 16,-1 0-23-16,3 0 8 15,5-3-3-15,-4-13-4 16,4-1-5-16,1-1-3 0,1-7-18 16,2 1 14-1,-2-1-6-15,1 4 10 0,-7 7 0 16,-4 6 1-16,1 5-1 15,-7 3 0-15,0 0 1 16,4 11-9-16,0 13 5 16,4 6 3-16,-4 2 15 15,0 0-9-15,-1-6-4 16,1-2-2-16,0-7 3 16,0-5 2-16,2-7-5 15,-6-5 0-15,0 0 8 16,0 0 1-16,4 0-5 0,3-3-4 15,1-22-61 1,6-3-23-16,-1-2 21 0,-2 2-2 16,1 4 33-1,-2 7 21-15,-5 5 11 0,-1 5 6 16,-1 5 12-16,-1 2 42 16,0 0-59-16,1 0 6 15,-3 9 2-15,0 8-6 16,2 1 17-16,0 0 9 15,2 3-28-15,1-5 15 16,-1-4-13-16,-2-1-3 16,0-7 12-16,1 0-4 15,-3-4-8-15,2 0 11 16,1 0-11-16,3 0 27 16,3-10-25-16,2-8 9 15,-2-1-18-15,2-2 13 16,-1 1-6-16,-2 2 0 0,-1 3 5 15,1 4-5 1,-2 3 7-16,-2 6 19 0,0 2 26 16,-4 0-49-16,4 0-1 15,3 4-2-15,-1 13 1 16,6 6 44-16,-3-2-24 16,2 2-13-16,0-3 7 15,-2-3-12-15,0-5 0 16,-2-7-3-16,0-2 5 15,3-3-5-15,2 0 5 16,1-5-3-16,0-15-4 16,-1-1-13-16,-1-6 0 0,0 1-5 15,0-2-24-15,0 2 21 16,-2 6 22-16,0 2 1 16,-5 4 3-16,-1 2-3 15,-1 4 0-15,-2 5 15 16,0 3-15-16,0-3 10 15,0 3-10-15,0 0 2 16,0-2 0-16,0 2-2 16,-5 0 0-16,-3 5-7 15,0 20-1-15,2 5 8 16,6 5 0-16,0 0 4 0,0-1-7 16,0-8 3-1,9-3 0-15,7-11 2 0,2-7 11 16,1-5-13-16,4 0 4 15,-3-12 1-15,-3-12-7 16,2-3 2-16,-6-8-8 16,1-2-1-16,-4-4-3 15,2-5 12-15,-3-4-1 16,-1-5 4-16,-3 0-7 16,-5 2 4-16,0 9 0 15,0 13 9-15,0 12-8 16,0 9 15-16,0 10-9 15,0 0 0-15,0 0-14 16,-9 4 4-16,0 18 3 0,-2 7-7 16,2 10 10-16,0 5-3 15,5 7 0-15,4-1 1 16,-3-1-1-16,3 2 0 16,0-7 2-16,0-2 1 15,0-5-2-15,0-6-1 16,5-9 0-16,10-10-2 15,8-10 0-15,-1-2-3 16,2 0 5-16,1-18 0 16,-5-5 0-16,3-8 0 15,-4 1-2-15,-1-2-11 16,3 2 11-16,-4 2-1 16,1 5-10-16,-3 0 0 0,-3 5 0 15,-7 1 2-15,-3 5 11 16,-2 3-24-1,0 4 9-15,0 1-12 0,-5 4 8 16,-9 0 10-16,4 0 6 16,-4 11 3-16,3 13-5 15,4 8-2-15,3 6 7 16,4 3 0-16,0 5 1 16,4-7-2-16,16-4 1 15,0-10 0-15,3-5 6 16,-3-10 1-16,0-6-7 15,-2-4 10-15,-3-1-7 0,1-22 11 16,-1-5-14 0,-1-6 0-16,-3-1-9 0,1-6-13 15,-12-2 3-15,0 6 10 16,0 1 9-16,0 12-1 16,0 8 1-16,0 8 0 15,0 5 16-15,0 3-12 16,0 0-4-16,0 0 0 15,0 0-14-15,0 15 10 16,0 1 4-16,6 2 0 16,16-2-7-16,5-1 6 15,2 0-10-15,0-3-16 16,-5 0-10-16,-3 0 32 16,-8 2-4-16,-2 6-2 15,-6 2 11-15,-1 4 1 0,-2 1 21 16,5-1 11-16,-3-4-29 15,0-5 12-15,4-5-16 16,-4-5 5-16,0-6 18 16,-4-1-22-16,0-4-1 15,0-17-20-15,0-9-67 16,0-3-17-16,0-3-5 16,0 0-2-16,0 0 4 15,13 2 16-15,3 4 27 16,2 1 37-16,-2 8 11 15,-5 2 16-15,0 8 40 16,-6 2 112-16,-3 5 57 16,2 1-68-16,5-2-37 0,2-1-24 15,7 1-62-15,4 1 10 16,1 4-11-16,-4 0-16 16,2 0-2-16,-7 15 0 15,1 11 1-15,-9 4 12 16,-2 1-9-16,0-4 13 15,-4-2-3-15,0-9-9 16,0-4 16-16,-10-8-20 16,-9-4-7-16,-8 0-85 15,-4-6-125-15,-10-20-402 16</inkml:trace>
  <inkml:trace contextRef="#ctx0" brushRef="#br0" timeOffset="89598.06">32068 5441 919 0,'0'0'254'15,"0"0"-213"-15,0 0-41 16,0 0-8-16,0 0-66 16,0 0-58-16,180-9-313 15</inkml:trace>
  <inkml:trace contextRef="#ctx0" brushRef="#br0" timeOffset="91028.75">32862 1869 508 0,'0'0'253'0,"0"0"-178"16,0 0-34-16,0 0 39 15,0 0-47-15,0 0-25 16,-5-10 73-16,10 10-17 15,4 0-26-15,2 0 6 0,-5-3-10 16,-1 2 27-16,0-2-44 16,-5 3 5-16,0 0-3 15,0 0-12-15,0 0-7 16,0 0 0-16,0 0 4 16,0 0-7-16,0 0 3 15,0 0 0-15,0 0-12 16,4 3-6-16,0 23 7 15,3 14-1-15,-1 12 12 16,2 9 10-16,0 11-10 16,5 3 0-16,5 15 7 15,9 5-1-15,2 9-6 16,0 9 0-16,5-4 3 16,-3 4 1-16,-2-1-4 15,2-4 0-15,-8-3 22 0,-6-9-21 16,5 1 11-16,5-3-6 15,7 2 1-15,1 4 13 16,1-4-19-16,4-3 2 16,-2-3 9-16,-2 0-6 15,-7-1-6-15,-7 3 3 16,-7-6 4-16,-1-4 1 16,-5-4-8-16,-3-7 0 15,-1-3 9-15,-3-3-3 16,0 6-6-16,-2-1 3 15,0 0 6-15,0 1 0 16,0-5-6-16,0 4 0 16,0 0 7-16,0 2-6 0,0-3-4 15,0-7 3-15,0-3 10 16,0-1-14-16,0 0 1 16,3 1 0-16,1 2 8 15,1 1-3-15,-5 3-5 16,0 2 5-16,0-3 5 15,0-4-8-15,0-7-2 16,0-9 4-16,-5-12 3 16,3-8 0-16,-3-10-7 15,1-6 0-15,1-3 1 16,-5 4-1-16,-5-2 0 16,-12 5 1-16,-4 5 12 0,-6-5-5 15,-13 0-8-15,-14-2 0 16,-23-2-13-16,-29-1-38 15,-17 0-65-15,-7-7-246 16,8 0-642-16</inkml:trace>
  <inkml:trace contextRef="#ctx0" brushRef="#br0" timeOffset="92625.86">23836 2392 602 0,'0'0'182'16,"0"0"-77"-16,0 0 45 16,0 0-67-16,0 0-38 15,0 0-18-15,47-64-22 16,-26 55 5-16,-2 6-10 15,-3 1 12-15,-5 2-21 0,-5 0 9 16,1 0-78 0,-2 0-6-16,-5 0-66 0,0 8 24 15,0 4-163-15,-5 5 184 16,-13-5 43-16,0-1 56 16,3-3 6-16,1-2 12 15,8-2-4-15,1-2 55 16,3 0-10-16,2 0 3 15,0 0 7-15,-2 2-11 16,-2 1-19-16,-2 7 33 16,0 5-35-16,2 9 2 15,-1 8-3-15,1 10-12 16,0 11 8-16,4 5 4 16,0 9-15-16,0 6 23 15,0 5-15-15,0 6-2 0,0 4 15 16,8 7-32-16,3-1 30 15,1 9-5-15,3 5-2 16,5 5 11-16,1 4-22 16,2-4 3-16,2-3 7 15,4-4-23-15,7 3 15 16,-1-3-9-16,6-6-9 16,-6-8 31-16,-6-9-31 15,-4-1 0-15,-12-2 25 16,-4 2-24-16,-4 0 22 15,-3 5-4-15,2-3-11 16,3 2 17-16,2-2-25 16,4-5 0-16,0-5 9 15,-1-6 2-15,3-8-12 0,-4-4 1 16,1-2 0-16,-4-1 3 16,1-1-2-16,-4 4-1 15,0 2 0-15,-3 2 9 16,-2 0-9-16,0-1 0 15,0-3 0-15,0-3 0 16,0-4 0-16,2-3 0 16,2-5 1-16,1-4 5 15,1 2-6-15,-2-4 0 16,2 4 2-16,-6 7-4 16,0 2 2-16,0 2 0 15,0 2 2-15,0-4 2 16,0-4-4-16,0-9 0 0,0-9 4 15,0-9-10 1,0-8 6-16,-2-4 0 0,-2-7 6 16,4 2 1-16,0-2-6 15,0 0 6-15,0 0-3 16,0 0-2-16,8 0-2 16,32-7 0-16,24-28 4 15,23-11-4-15,19-4-80 16,4-2-214-16,-2-3-760 15</inkml:trace>
  <inkml:trace contextRef="#ctx0" brushRef="#br0" timeOffset="93361.2">23863 2351 342 0,'0'0'287'16,"0"0"-152"-16,0 0-84 15,0 0 50-15,0 0-6 0,0 0-49 16,24-13 48-16,30 13-79 16,17-2 3-16,2-4 9 15,-3-2-25-15,-14-2 12 16,-16 3-14-16,-11 2 0 16,-12-2-46-16,-5 3-42 15,-4 0-79-15,-1 1-137 16</inkml:trace>
  <inkml:trace contextRef="#ctx0" brushRef="#br0" timeOffset="94426.56">32969 1845 7 0,'0'0'106'0,"0"0"51"15,0 0-27-15,0 0-19 16,0 0-2-16,0 0-43 15,0-3-3-15,0 3-24 16,0 0-15-16,0 0 18 16,0 0-20-16,0 0 26 15,0 0 7-15,0 0-26 16,0 0 30-16,0 0-7 16,-5 0-25-16,-15 0 25 15,-16 0-39-15,-10 0-4 0,-10 0-1 16,3 0-6-16,3 7-2 15,8 0 0-15,-3 4 4 16,1 3-10-16,0 8-51 16,-1-2-184-16,9-6-372 15</inkml:trace>
  <inkml:trace contextRef="#ctx0" brushRef="#br0" timeOffset="106280.81">3181 3369 381 0,'-2'0'164'15,"2"0"-85"-15,-3 0-5 16,3 0-21-16,-2 0 11 16,2-2-24-16,-3 2-18 15,1-3 18-15,2 2-6 16,-2 1 23-16,2 0-15 15,-2 0-13-15,-1 0 0 0,-1 0-29 16,-9 0 0 0,-9 4-4-16,-10 16 13 0,-7 6-9 15,-2 2 1-15,3 2 5 16,5-6-7-16,8-2 2 16,10-5-1-16,8-5 0 15,7-7-8-15,0 1-4 16,11 0-16-16,27 4 28 15,14 6 48-15,6 2-38 16,-1 2 7-16,-8 6-17 16,-9 2 0-16,-13 7-11 15,-13 1-7-15,-12 1 14 0,-2 2 4 16,-4-1 5 0,-21-2 1-16,-6-4 11 0,-3-6-12 15,-1-2 1-15,-2-4-6 16,6-6 5-16,4-4-3 15,8-1-2-15,5-5 0 16,8-3 10-16,3-1-6 16,3 0 1-16,0 3 2 15,0-3-4-15,0 0 4 16,0 0 1-16,0 0-1 16,0 0 21-16,0 0-26 15,0 0-2-15,0 0 0 0,0 0 1 16,0 0-1-1,0 0 0-15,0 0 0 16,0 0 2-16,0 0 5 0,0 0-7 16,0 0 25-16,0 0-3 15,0 0 9-15,0 0-8 16,0 0-15-16,0 0 2 16,0-7-10-16,5 3 0 15,1 0 4-15,2-1-4 16,-2 5 0-16,1-2-8 15,-3 2 4-15,0 0 4 16,4 0 0-16,-4 0-2 16,5 2-4-16,-3 15-3 15,4 1 9-15,-2 3 0 16,-1 7 4-16,1 4 4 0,-3 7-8 16,0 6 0-16,-1 3 1 15,1 0 3-15,-5 6-4 16,0 3 0-16,0 0 4 15,0 2-4-15,0-1 0 16,0-5 0-16,0 0 6 16,-7-1-2-16,0 0-4 15,0 0 0-15,1-4 4 16,-1 3-9-16,1-1 5 16,-2 4 0-16,2 4 3 15,-1 2 2-15,1 5-5 16,-4-3 0-16,2-6 0 15,-1 0 0-15,0-5 0 0,0-5 0 16,-2 5 3-16,-1 0-3 16,-3 2 0-16,-1 2 0 15,-1 1 3-15,1-2-6 16,3 4 3-16,-1 2 0 16,7 1 5-16,5-3 0 15,2-2-5-15,0-10 5 16,9-6-2-16,13-8-4 15,7-10 1-15,7-13-21 16,7-9-210-16,5-21-739 16</inkml:trace>
  <inkml:trace contextRef="#ctx0" brushRef="#br0" timeOffset="107661.99">7702 2923 497 0,'0'0'239'0,"0"0"-180"0,0 0-8 16,0 0 21-16,0 0 1 15,0 0-58-15,97-90 5 16,-63 84-9-16,-1 4-4 16,-4 2-7-16,-2 0 0 15,-7 6-1-15,0 14-16 16,-4 6 16-16,-5 4 1 15,-5 9 0-15,-6 4 4 16,0 10-3-16,0 6 2 16,-15 8 9-16,-5-1-5 15,0-2 2-15,4-6-4 16,10-11-4-16,3-9 10 16,3-11-11-16,0-4 0 0,18-9 17 15,18-5-1 1,8-3 29-16,10-6-15 0,0 0-26 15,-6-3 15-15,-3-14-17 16,-11 2-2-16,-7 1 9 16,-12-2 1-16,-5 8-10 15,-4 2 0-15,-2 0 0 16,-4 3 9-16,0 1-9 16,0 2 0-16,0 0-3 15,0 0 10-15,0 0-7 16,0 0 0-16,0 0 1 15,0 0-7-15,0 0 6 16,-2 0-2-16,-10 0-3 0,-1 11 1 16,-3 11 0-16,-3 6 2 15,0 8 1-15,4 0-6 16,-1 6 3-16,8 3 4 16,-4 8-6-16,5 1 9 15,3 5-3-15,2 3 0 16,2 2-1-16,0 7 1 15,0 3 0-15,0 2 0 16,0-1 5-16,0 4 2 16,0-5-4-16,0 2 2 15,0 3-1-15,0 5 3 16,-2 3-7-16,0 1 2 0,-1-2 9 16,3 4-9-16,0 4 3 15,0-2 1-15,0-2-2 16,0-7 20-16,0-5-19 15,0-2-1-15,-6 3 16 16,-4 1-20-16,0-2 12 16,-4-4-12-16,1-2 3 15,4-5-4-15,-1-5 1 16,6-6 0-16,0-7 7 16,-7-6-1-16,-5-6-6 15,-9-11 1-15,-15-1 5 16,-9-6 0-16,-8-5-5 15,-9-9 0-15,0-5-2 0,3 0-47 16,10-19-187-16,11-10-529 16</inkml:trace>
  <inkml:trace contextRef="#ctx0" brushRef="#br0" timeOffset="113920.91">9228 4849 56 0,'0'0'79'15,"0"0"-28"-15,0 0 43 16,0 0 30-16,0 0 23 0,0 0-47 16,0 0-50-16,0-4 10 15,0-3-19-15,0 5 11 16,-4 0-13-16,-17 2-21 15,-10 0-2-15,-9 0-16 16,-7 0 0-16,1 7 14 16,3-3-9-16,5 1 23 15,9-2 18-15,7-1-1 16,7-2-2-16,8 1 0 16,5 1-10-16,2-2 15 15,0 2-14-15,40 3-24 16,24 1 37-16,28-3-29 15,24 2 6-15,13-5-24 16,14 0 10-16,11 0-5 0,2-5 3 16,-14-1-8-16,-23 3 0 15,-38 3 5-15,-27 0-6 16,-18 0 1-16,-14 2-8 16,-6 8-3-16,-1 2 12 15,2-1-1-15,2 0 9 16,1-1 1-16,1-1-10 15,-2 0 0-15,-3-6 1 16,-3 4 1-16,-6-3-2 16,-2 0 0-16,-5-2-2 15,0 0 2-15,0-2-1 16,0 0 2-16,0 0-1 16,0 0 8-16,0 0-8 0,0 0 0 15,0 0 0 1,0 0 7-16,0 0-7 0,0-4 0 15,-16-6 7-15,-5-5-7 16,0-3 0-16,-6-1 0 16,-4-5 3-16,2-5 0 15,-5 1-3-15,3 1 0 16,4 1 7-16,1 5-7 16,7 7 0-16,6 5 1 15,7 6 4-15,6-1-2 0,0 4 5 16,0 0-8-1,0 0-18-15,24 0 13 0,10 7 5 16,10 10 0-16,0-2 7 16,-3 0 5-16,-5-4-14 15,-14-2 2-15,-9-2 0 16,-11-2-4-16,-2 4 4 16,0 9 0-16,-19 14-3 15,-22 22 9-15,-10 20-4 16,-14 12-2-16,-4 7 9 15,7 1-11-15,6-10 2 16,14-3-3-16,13-16-92 16,20-14-228-16,9-22-394 15</inkml:trace>
  <inkml:trace contextRef="#ctx0" brushRef="#br0" timeOffset="128725.01">28825 6846 250 0,'0'0'139'16,"0"0"-24"-16,0 0-48 15,0 0 26-15,0 0-16 16,0 0-27-16,0 0 42 16,73-75-24-16,-73 74 8 15,0 1-7-15,0-3-23 16,0 3 18-16,0 0-20 0,0 0-11 15,0 0 9-15,0 0-34 16,0 0 8-16,0 0-12 16,0 0-4-1,0 0-7-15,0 3-24 0,-24 27 31 16,-25 19 16-16,-27 29-12 16,-22 15 0-16,-14 14 8 15,-8 9-5-15,-3 2-4 16,3-1-1-16,6-3 7 15,12-12 11-15,15-10-19 16,11-15 11-16,14-17 9 16,8-14-21-16,14-12 23 15,11-12-22-15,9-12 1 0,11-6 14 16,7-4-13 0,2 0 10-16,0 0 15 0,0 0-21 15,0 0 21-15,0 0-14 16,0 0-4-16,0 0 15 15,0 0-22-15,0 0 0 16,0 0 2-16,0 0 3 16,0 0-8-16,0 0 0 15,0 0 1-15,0 0-8 16,0 0 4-16,0 0-47 16,-2 0-8-16,-5 0-117 15,-4 0-397-15</inkml:trace>
  <inkml:trace contextRef="#ctx0" brushRef="#br0" timeOffset="129295.5">26018 8555 248 0,'0'0'266'0,"0"0"-116"15,0 0-62 1,0 0 22-16,0 0 11 16,0 0-39-16,-80-7 4 0,96 7-35 15,23 0 4-15,19 0 10 16,14-3-29-16,6-6-14 16,0-3 4-16,-7 4-22 15,-4 0 0-15,-13-1-4 16,-12 9-2-16,-13-5-2 15,-11 5-45-15,-12 0-67 16,-6 0-73-16,0 5-46 16,-17 7 33-16,-19 3-152 15</inkml:trace>
  <inkml:trace contextRef="#ctx0" brushRef="#br0" timeOffset="129529.37">26265 8516 293 0,'0'0'146'0,"0"0"-29"15,0 0 25-15,0 0-31 16,0 0 35-16,0 0-35 16,-10-66-29-16,10 66-45 15,0 0-34-15,0 30-3 16,0 21 0-16,-3 22 54 16,-3 18-39-16,-12 7 5 15,-1 4-18-15,4-4 1 16,-1-11 3-16,6-15-6 15,7-14-82-15,3-19-57 0,0-16-124 16,13-23-266-16</inkml:trace>
  <inkml:trace contextRef="#ctx0" brushRef="#br0" timeOffset="130061.69">26381 9136 406 0,'0'0'206'0,"0"0"-187"15,0 0 58-15,0 0 11 16,0 0-7-16,0 0-5 16,17 33-18-16,-9-33 45 15,5-9 4-15,3-20-63 16,1-10-6-16,0-10-35 0,-7-4 12 16,0-5-12-16,-4 3 6 15,-1 6-6-15,-5 8-2 16,0 10 0-16,0 11 19 15,0 10-6-15,0 8-14 16,0 2-4-16,-5 0-16 16,-13 23 20-16,-3 7 9 15,2 2-6-15,5-2 5 16,10-6-8-16,4-4 0 16,0-8 3-16,0-6 0 15,23-6-3-15,6 0 14 16,6 0-11-16,1-4 12 0,0-7-15 15,-5 6 0 1,-7 1 4-16,-4 4-4 0,-3 0-4 16,-4 24-4-1,-3 7 7-15,0 1 1 0,-4-3 6 16,1-5-4-16,-1-5 21 16,8-7-22-16,3-10 8 15,8-2-6-15,6 0 1 16,3-25 10-16,-3-7-12 15,-4-2-2-15,-3-6 0 16,-1 2-21-16,-1 0-55 16,-2 4-135-16,0 2-83 15,0 6-84-15,-2 8-46 16</inkml:trace>
  <inkml:trace contextRef="#ctx0" brushRef="#br0" timeOffset="131201.76">27075 8710 5 0,'0'0'212'0,"0"0"-19"15,0 0-29-15,0 0-6 16,0 0-20-16,0 0-57 15,0 0-9-15,0 0-48 16,0 0-17-16,0 0 29 16,-2 0-31-16,2 0 26 15,-2 0-28-15,2 0 0 16,0 0 26-16,0 0-13 16,0 0 24-16,-3 0 13 15,1 0-32-15,-3-2 17 0,-4-10-26 16,1 1-11-16,-3 1 10 15,1 1-11-15,2 6 0 16,-1 1-6-16,-3 2 9 16,-1 0-8-16,2 0 5 15,-2 14 0-15,2 7-3 16,1 5 3-16,4 8 0 16,1 1 17-16,5 2-13 15,0 0-2-15,0-3 4 16,5-1-3-16,9-10 11 15,1-7-14-15,1-6 0 16,1-8 9-16,4-2 1 16,-1 0-3-16,2-16 1 15,2-14 0-15,-1-6-3 16,2-5-5-16,-6-4 0 0,-1 3 2 16,-5 2 9-1,-1 7-11-15,-6 9 0 0,-1 11 6 16,-3 7-12-16,-2 3 6 15,0 3-13-15,0 0 13 16,0 0-31-16,0 21 28 16,0 9-2-16,-9 5 7 15,3 6-2-15,-2 1 0 16,4-2 2-16,4-2 5 16,0-4-4-16,0-4-3 15,2-5 1-15,14-8 6 16,-1-5-1-16,6-7-5 0,-3-5 0 15,-1 0 17-15,4-9-15 16,-6-16 3-16,1-6-6 16,-1-3 4-1,-6-5-4-15,2 2 0 0,-2 3 0 16,3 4 1-16,-6 8-1 16,1 12 0-16,-3 4-2 15,-4 6 5-15,0 0-6 16,0 6-12-16,0 22-2 15,0 10 6-15,0 3 11 16,0 0 0-16,2-5 0 16,2-9 6-16,2-8-7 15,0-7 1-15,-2-5 0 16,-1-7 13-16,3 0-9 16,2 0-1-16,2-19 13 0,5-11-13 15,1-5-6-15,3-4-1 16,0 0-20-16,-1 4 20 15,-3 7-1-15,2 7 5 16,-5 4 1-16,-2 9 5 16,-6 8-6-16,1 0 0 15,-1 2-13-15,3 23 10 16,-3 10-4-16,0 5 7 16,-4 1 17-16,0 0-12 15,0-5-5-15,0-6 0 16,0-8 6-16,-2-10-7 15,2-8 1-15,0-4 0 0,0 0 21 16,0-22-13-16,5-11 0 16,15-10-8-16,4 1-7 15,-1-2 6-15,-1 6-15 16,-2 8 16-16,-4 12-1 16,1 9 3-16,-1 9-2 15,4 0 0-15,2 16-15 16,5 17 14-16,-4 11 1 15,-4 2 0-15,-5 0 8 16,-5-7-6-16,-5-11-2 16,-2-10 0-16,-2-11-7 15,0-7-36-15,-2 0-103 16,-11-32-52-16,-7-12-343 16</inkml:trace>
  <inkml:trace contextRef="#ctx0" brushRef="#br0" timeOffset="131473.6">27511 8427 613 0,'0'0'200'16,"0"0"-169"-16,0 0-31 16,0 0 2-16,0 0 5 15,0 0-2-15,27 125 58 16,-4-125 14-16,-8 0-20 0,-3-18 16 15,-8-5-15-15,-4 0-16 16,0 3 11-16,0 5-46 16,-2 3 29-1,-12 11-32-15,-3 1 8 0,1 0-18 16,5 22 6-16,11 4-18 16,4 0-88-16,48-9-235 15</inkml:trace>
  <inkml:trace contextRef="#ctx0" brushRef="#br0" timeOffset="132072.75">29669 6508 99 0,'0'0'148'16,"0"0"-40"-16,0 0 72 16,0 0-7-16,0 0-12 15,0 0-14-15,-37-47-23 16,37 47-43-16,0 0-43 15,0 0 16-15,0 0-54 16,0 20-1-16,13 36 0 16,25 31 1-16,22 29 12 15,25 16-7-15,15 10-3 16,14-3 10-16,-1-10-12 16,-8-16 0-16,-11-23 8 15,-23-19-3-15,-19-19-5 0,-21-15 0 16,-18-20 4-16,-6-8 5 15,-7-3-6-15,0-6 6 16,0 0 22-16,0 0-30 16,0 0 11-16,-9 0-12 15,-15 0-77-15,-1-9-174 16,7-7-545-16</inkml:trace>
  <inkml:trace contextRef="#ctx0" brushRef="#br0" timeOffset="132701.07">29993 8400 907 0,'0'0'187'15,"0"0"-130"-15,0 0 44 16,0 0-14-16,0 0-52 16,0 0-31-16,323-51 6 15,-231 51 5-15,-17 0-15 0,-19 0 0 16,-25 0-20-1,-15 0-34-15,-16 0-78 0,0 0 25 16,-25 0 3-16,-20-3-72 16,-11-6-62-16,-4 1-101 15,3 2 173-15,10 1 128 16,9 1 38-16,16 0 102 16,11 4 28-16,9-3 62 15,2 3 19-15,0 0-52 16,0 13-90-16,0 21-25 15,6 18 34-15,5 12-33 16,-2 4 9-16,-4 4-54 16,-5-1 17-16,0-3-13 15,0-3-4-15,0-12-81 16,9-14-152-16,1-20-427 16</inkml:trace>
  <inkml:trace contextRef="#ctx0" brushRef="#br0" timeOffset="133585.57">30564 8753 686 0,'0'0'114'16,"0"0"-89"-16,0 0 17 15,0 0 36-15,0 0-18 16,0 0-34-16,106-118 11 16,-104 98-35-16,-2-1-2 15,0 1 0-15,0-2-10 16,-15 6 8-16,-1 2-17 0,1 6 17 15,1 5-15-15,-1 3-14 16,1 0 19-16,1 0 3 16,-2 15 9-16,1 14 14 15,3 6-12-15,7 10 3 16,4 2 2-16,0 4 1 16,0-3 1-16,13-8 9 15,5-12-13-15,-3-12 4 16,3-12 12-16,2-4 7 15,2-4 34-15,3-21-31 16,2-6-27-16,0-5 12 16,4-4-16-16,5 3 0 15,-5 5 4-15,0 8 2 0,-6 8 9 16,-6 9-15 0,-5 7 0-16,-3 0-13 0,-5 0 8 15,-6 14-30-15,0 9 23 16,0 4 12-16,-11-1 8 15,-9-4-8-15,1-4 0 16,-4-9 6-16,3-7-2 16,5-2 26-16,3 0 20 15,5 0-16-15,5-7 21 16,0-1-26-16,2 0-11 16,0 6 22-16,0-2-34 15,2 4-6-15,12 0 0 0,3 0 7 16,4 0-7-1,1 11 0-15,-2-2 3 0,0-2 1 16,-2-7-1-16,2 0-3 16,0-9 0-16,1-16-8 15,-4-7 5-15,-3-4-14 16,-3-5-5-16,-5-3 21 16,-2-3-24-16,-2 1 13 15,6 2 5-15,-2 4 5 16,5 8 2-16,1 12 0 15,-3 9 1-15,-3 10-8 16,-2 1 7-16,1 5-7 16,2 23 3-16,0 13-8 15,1 5 12-15,1 5 0 16,-2-4 5-16,0-1-3 16,-3-11-2-16,-2-10 0 15,-2-11-3-15,0-5 9 0,0-6-6 16,0-3 16-16,0 0-5 15,0 0 41-15,11 0-31 16,16 0 1-16,14-15-1 16,14-8-14-16,7 1-7 15,1 5 0-15,-6 5-15 16,-7 9-39-16,-10 3-177 16,-9 3-175-16</inkml:trace>
  <inkml:trace contextRef="#ctx0" brushRef="#br0" timeOffset="133837.46">31542 8157 828 0,'0'0'223'0,"0"0"-166"16,0 0-52-16,0 0 42 15,0 0-39-15,0 0 8 16,201 211 50-16,-161-101-63 16,-13 6-2-16,-25 5 2 15,-2-5 8-15,-52-10-22 0,-21-9-40 16,-14-17-161 0,-20-22-248-16</inkml:trace>
  <inkml:trace contextRef="#ctx0" brushRef="#br0" timeOffset="134245.54">29968 8007 586 0,'0'0'163'0,"0"0"-76"16,0 0-12-16,0 0-40 15,0 0 10-15,0 0-20 16,-100 40-2-16,75 26 38 16,3 24-25-16,7 13 19 0,6 7-20 15,9-2-25 1,0-8 23-16,9-3-33 0,26-9 3 16,15-11 9-1,16-14-12-15,19-19-44 0,13-24-125 16,4-20-265-16</inkml:trace>
  <inkml:trace contextRef="#ctx0" brushRef="#br0" timeOffset="134868.78">28062 8235 348 0,'0'0'400'0,"0"0"-231"16,0 0-14-16,0 0-9 0,0 0-29 15,0 0-68-15,36 0-28 16,4 21-8-16,14 26-12 16,2 31-2-16,-3 27-2 15,-8 26 3-15,-16 13-5 16,-27 4 5-16,-14-6-18 16,-55-13 4-16,-30-19-99 15,-20-15-47-15,-14-22-54 16,-12-23-189-16</inkml:trace>
  <inkml:trace contextRef="#ctx0" brushRef="#br0" timeOffset="135356.04">26041 8441 381 0,'0'0'173'16,"0"0"-64"-16,0 0 12 15,0 0-51-15,0 0-23 16,0 0-20-16,-58-34-15 15,22 68 17-15,-7 17-17 16,-3 21 20-16,-1 25 28 16,9 19-38-16,11 16 18 15,14-2-20-15,13-5-15 0,11-13 17 16,38-14-15 0,27-17-6-16,22-21-1 0,11-26-183 15,-5-31-290-15</inkml:trace>
  <inkml:trace contextRef="#ctx0" brushRef="#br0" timeOffset="136849.32">18023 6890 176 0,'0'0'170'0,"0"0"-30"0,0 0-80 15,0 0 8 1,0 0 41-16,0 0-9 0,126-169-3 16,-126 169-97-16,-35 19 11 15,-27 25-11-15,-28 19 6 16,-17 22-2-16,-14 17 34 16,-10 18-17-16,-10 8 11 15,2 5 18-15,-4-7-33 16,6-10 32-16,8-12-12 15,18-23-32-15,22-20 31 16,24-21-35-16,27-21 11 16,19-9-12-16,13-10 10 15,6 0 13-15,0-7-23 16,2-18-27-16,17-2-97 16,-1-1-38-16,-5 3-127 0,-11 4-255 15</inkml:trace>
  <inkml:trace contextRef="#ctx0" brushRef="#br0" timeOffset="137430.76">14788 8488 642 0,'0'0'222'0,"0"0"-70"15,0 0-78-15,0 0-60 16,0 0 17-16,0 0-20 0,388-114-10 15,-288 105 8-15,-11 4-9 16,-27 1-77-16,-24 2-90 16,-31-5-132-16,-7 2-116 15</inkml:trace>
  <inkml:trace contextRef="#ctx0" brushRef="#br0" timeOffset="137613.75">15136 8322 18 0,'0'0'236'0,"0"0"-32"16,0 0-25-16,0 0-60 15,0 0 11-15,0 0-51 16,-143 22-42-16,143 12 3 16,0 15 18-16,0 16-15 0,2 7-31 15,2 9-10-15,-4 3 16 16,0-2-16 0,0-4-4-16,0-8-36 0,-4-12-110 15,0-11-84-15,2-15-240 16</inkml:trace>
  <inkml:trace contextRef="#ctx0" brushRef="#br0" timeOffset="138820.74">15053 9124 26 0,'0'0'323'16,"0"0"-83"-16,0 0-47 15,0 0-102-15,0 0-24 16,0 0-17-16,239-259-16 16,-212 209 17-16,-6-4-31 15,-3 0 4-15,-5 4-8 16,-3 3-12-16,-8 6 13 0,-2 10-9 15,0 11-6-15,0 8 31 16,-9 12-12-16,-11 0-14 16,-5 5-7-16,-6 27 0 15,-2 3 20-15,4 7-20 16,4 2 0-16,17-3 7 16,8-3 0-16,4-11-14 15,31-4-46-15,8-14-19 16,4-4 38-16,-2-5-36 15,-10 0 43-15,-8 0 18 16,-10 0 18-16,-10 0-9 16,-7 0 18-16,0 0 5 15,0 0 33-15,0 0-36 0,5 14-14 16,4 4 36 0,6-4-28-16,3-4-3 0,5-6 7 15,0-4-18-15,4 0-48 16,-2-10-37-16,-3-12-22 15,-1-4 32-15,-4-4 10 16,1-5 41-16,-5-1 19 16,1 1 10-16,-5-3 9 15,-3 4 33-15,-6 3 5 16,0 7-4-16,0 6 6 16,0 8-5-16,0 6 22 15,-4 4-44-15,-7 0-8 16,-3 0-19-16,-1 17 1 0,-1 9 13 15,1 6-8 1,1 7 7-16,3 8 10 0,3 0-21 16,5 1 22-16,3-7-16 15,0-9-5-15,0-8 19 16,7-12-18-16,8-10 2 16,3-2 5-16,5-2 7 15,-2-22 0-15,4-6-17 16,-4-4 0-16,-4-1 4 15,-1-2-4-15,-3 3-1 16,-1 3 0-16,-4 5 2 16,-1 6-5-16,-5 6 3 15,-2 9 0-15,0 2-5 0,0 3 5 16,0 0-17-16,0 8 10 16,0 18-10-16,0 4 17 15,0 9 0-15,-4-2 1 16,-1 2 4-16,5-3-5 15,0-9 0-15,0-8 5 16,0-11 4-16,5-8-8 16,7 0 8-16,5-2 3 15,-5-16 10-15,2-3-22 16,-3-2 0-16,1-1-2 16,-1 0 8-16,0 2-6 15,-2 1 0-15,2 7 3 16,-5 6-9-16,-1 6 6 15,0 2 0-15,-3 2-6 0,-2 23-20 16,2 7 24-16,-2 3-6 16,0 2 13-16,2-5-11 15,1-4 6-15,-1-9 0 16,0-6 7-16,0-6-4 16,-2-7-3-16,2 0 11 15,5 0-9-15,2-20 17 16,2-6-19-16,2-6 3 15,3-2 3-15,-1 1-6 16,3 1 0-16,-1 3-5 16,-2 7 6-16,-1 8-1 15,-6 7 0-15,-1 7 6 16,-1 0-19-16,4 14 15 16,1 13-2-16,-3 10 17 0,2-2-8 15,-2 4 0-15,1-9-9 16,0-6 6-16,-2-10 1 15,0-8-6-15,-5-6 2 16,4 0 5-16,3-14-1 16,5-18-14-16,-1-8-60 15,-4-4-124-15,-6-2-100 16,-3-2-332-16</inkml:trace>
  <inkml:trace contextRef="#ctx0" brushRef="#br0" timeOffset="138958.64">15990 8340 700 0,'0'0'358'0,"0"0"-267"16,0 0-76-16,0 0-15 15,0 0 0-15,0 0-6 16,79-12-84-16,-25 12-463 16</inkml:trace>
  <inkml:trace contextRef="#ctx0" brushRef="#br0" timeOffset="139155.23">18754 6892 413 0,'0'0'0'16,"0"0"-75"-16</inkml:trace>
  <inkml:trace contextRef="#ctx0" brushRef="#br0" timeOffset="139542.63">19099 6449 558 0,'0'0'176'0,"0"0"-32"16,0 0-42-16,0 0 19 15,0 0-48-15,0 0-22 16,0 0-25-16,-13-12-26 16,19 49-16-16,25 28 16 15,23 27 10-15,19 22 35 16,14 13-44-16,9 7 4 0,0-1 1 16,-5-11 4-1,-10-16-10-15,-17-20 1 0,-14-18-1 16,-17-15 7-16,-16-21-7 15,-9-10 0-15,-8-10-5 16,0-10-15-16,-2-2-127 16,-14-10-149-16</inkml:trace>
  <inkml:trace contextRef="#ctx0" brushRef="#br0" timeOffset="140822.53">19317 7971 799 0,'0'0'256'16,"0"0"-156"-16,0 0-35 16,0 0-4-16,0 0-24 0,0 0-35 15,259 0 10-15,-194 0-12 16,-14 0 3-16,-18 0-8 15,-17 0-37-15,-9-2-38 16,-7-6 2-16,0 0-57 16,-27-2 5-16,-9-2 64 15,-4 4 31-15,2 1 32 16,5 5-2-16,10 2 5 16,8 0 13-16,8 0-7 15,5 17 26-15,2 6 14 16,0 16 13-16,0 7 17 15,4 10-34-15,10 12-3 0,1 0-19 16,-1 2-16-16,-5-3 7 16,-5-13-3-16,-2-12-7 15,0-9 11-15,3-14-12 16,6-9-1-16,6-10-1 16,10 0-104-16,7-4 106 15,6-19-26-15,2-8 15 16,-1-7 3-16,1-6 8 15,-6-6 0-15,-3-4 3 16,-6 1 3-16,-5 6 3 16,-6 4 15-16,-5 15 0 15,-6 6 14-15,-5 8-20 16,0 5-12-16,0 7 6 0,-19 2-4 16,-2 0-10-16,-2 7 2 15,-1 15 0-15,3 9-5 16,4 4 5-16,7 9 0 15,6 0 7-15,4 5-1 16,0-5-3-16,10-8-1 16,11-6 6-16,2-12-7 15,-1-10-1-15,-4-8 4 16,-2 0 24-16,1-26-25 16,1-11 13-16,0-3-16 15,6 0 2-15,-1 4-2 16,1 6 0-16,3 10 0 0,-4 8 1 15,-4 6 0-15,2 6-1 16,-3 0 0-16,-3 12 1 16,-4 17-1-16,-9 1 0 15,-2 0 0-15,0-2 19 16,-7-5-15-16,-10-6 12 16,1-7 3-16,3-5-14 15,1-2 24-15,8-3-10 16,2 0-11-16,2 0 23 15,0 0-30-15,6-16 24 16,21-15-25-16,11-6 5 16,7-6-5-16,-3-1 0 0,1-1-11 15,-5 0 8-15,-3 5-27 16,-6 4 29-16,-6 4-8 16,-8 8 11-16,-4 7-2 15,-4 5 0-15,-3 9 0 16,-4 1-2-16,2 2 2 15,-2 0-11-15,0 8 9 16,0 16-10-16,0 6 12 16,0 2 0-16,0 4 0 15,0-1 3-15,0-2-3 16,0-3 0-16,0-4 21 16,0-6-20-16,0-10 17 15,0-6-4-15,0-4-4 16,0 0 52-16,0-2-26 15,0-21 6-15,19-3-23 0,8-13-12 16,6 0-10-16,11 6 3 16,1 3-18-16,-1 9-36 15,1 12-91-15,-5 9-151 16,-2 0-418-16</inkml:trace>
  <inkml:trace contextRef="#ctx0" brushRef="#br0" timeOffset="141122.88">20753 7691 587 0,'0'0'363'15,"0"0"-158"-15,0 0-87 16,0 0-55-16,0 0-62 16,0 0 19-16,181 116-20 15,-139-28 0-15,-7 14 3 16,-16 14-3-16,-19 6 0 16,-21 3-3-16,-41-5-49 15,-30-11-38-15,-28-16-88 16,-25-17-121-16,-17-19-235 0</inkml:trace>
  <inkml:trace contextRef="#ctx0" brushRef="#br0" timeOffset="141415.49">19375 7921 224 0,'0'0'191'16,"0"0"-111"-16,0 0 32 16,0 0 50-16,0 0-14 0,0 0 3 15,58-71-92 1,-80 71-37-16,-10 6 32 0,-5 20-53 16,-3 13 8-16,2 19-5 15,11 18-1-15,16 20 18 16,11 9-16-16,11-3-2 15,34-10 13-15,10-18-16 16,14-18-125-16,10-19-69 16,-6-22-335-16</inkml:trace>
  <inkml:trace contextRef="#ctx0" brushRef="#br0" timeOffset="142031.57">16440 8238 383 0,'0'0'258'0,"0"0"-83"16,0 0-21-16,0 0-28 15,0 0-60-15,0 0-16 16,40-7-50-16,-7 79 17 16,0 32-17-16,-6 32 5 15,-12 16 0-15,-15 2 5 16,-10-6-10-16,-51-14 0 15,-24-16-4-15,-21-14-84 16,-12-22-127-16,-11-23-312 16</inkml:trace>
  <inkml:trace contextRef="#ctx0" brushRef="#br0" timeOffset="142495.48">14540 8430 136 0,'0'0'272'16,"0"0"-116"-16,0 0 4 15,0 0 3-15,0 0-34 16,0 0-11-16,29-49-81 15,-29 49-37-15,-24 14 0 16,-10 30 20-16,-13 25 9 0,3 33-13 16,6 35-15-1,11 23 39-15,23 8-29 16,4-8-2-16,42-23 5 0,36-35-5 16,31-29-5-16,25-30-4 15,24-23-19-15,12-20-101 16,-7 0-241-16</inkml:trace>
  <inkml:trace contextRef="#ctx0" brushRef="#br0" timeOffset="150524.41">17832 921 222 0,'45'109'0'0,"-20"18"-161"16</inkml:trace>
  <inkml:trace contextRef="#ctx0" brushRef="#br0" timeOffset="201751.79">1945 12591 357 0,'0'0'160'0,"0"0"-37"16,0 0-14-16,0 0-14 15,0 0 7-15,0 0-65 16,11-16-12-16,-11 16-20 15,3 0-4-15,0 0 10 16,3 0-6-16,0-2-1 16,5 0 0-16,1-3 2 15,1 3 7-15,3-1-11 16,1-1 5-16,4-3 16 16,-1 2-23-16,2-3 9 15,0 0-7-15,1 0 3 0,1-5-5 16,0 4 5-16,3-5 0 15,0 1 4-15,-2-1-9 16,-1 0 0-16,3-1 0 16,2-2 8-16,0 3-8 15,0 2 3-15,-5 2 4 16,-1 2 0-16,-1 0-7 16,3-1 0-16,-1 2-3 15,0 0 9-15,1-2-6 16,0 1 3-16,2-2-2 15,2 5 15-15,6-7-9 0,-2 5-6 16,3 0 10-16,-5-2-7 16,-6 3-4-16,-3 2 0 15,-2 0 6 1,0 2-9-16,-2 0 3 0,2 0 0 16,-2-1-2-16,2 0 9 15,2 1-7-15,-4 0 0 16,5 2 7-16,-6 0-18 15,3 0 10-15,1 0-16 16,-2 0 17-16,4 7-4 16,-3 0 4-16,2-1-1 15,0-4 15-15,5 0-17 0,0 0 4 16,2-2-1-16,0 0 18 16,0 0-13-1,0 0-5-15,-7 0 0 0,2 0-1 16,-1 0-4-16,0 13-8 15,0 1-16-15,2 5 18 16,0-3 22-16,-3 0-5 16,1-4-6-16,-2-2 6 15,0-2-2-15,-1-2-1 16,2-3 3-16,5-3 4 16,-3 0-5-16,3 0 0 15,0 0 1-15,-4 0 5 16,-4 0-13-16,-1 0 2 15,0 0 0-15,2 0-9 16,2 0 13-16,5 3-4 0,2 3 0 16,3 0 5-16,3-2-7 15,1 0 2-15,-1 0 0 16,0-2 6-16,-1-2-5 16,-3 0 0-16,-4 2-1 15,-9 2-3-15,-5 0-2 16,-3 0 5-16,-4 2-16 15,-2 1 10-15,1 2-54 16,-3 1 32-16,-2 4 28 16,2-1-12-16,-2 1 12 15,0 0 1-15,0-2 8 16,0 0-9-16,0-1 0 0,0 2-4 16,-4-1-3-1,-7 6-5-15,-7 0 12 0,1 4 6 16,-4 1-1-16,1-4 1 15,2 1-3-15,2-4-3 16,1 1 12-16,3-5-2 16,6-3-10-16,0-1 0 15,-3-2 2-15,1 3 3 16,-2 0-5-16,-9 1 0 16,-2 6 1-16,-6-2 7 15,-6 2-8-15,2-1 0 16,-1-1 2-16,5 0-2 15,5-4 0-15,-1-2 0 0,6 0 7 16,-3-3-4 0,-1 2-3-16,-2-3 5 0,-6-2-3 15,0-2 6-15,-3 0-8 16,3 0 1-16,0 0 10 16,0 0-4-16,2-9-2 15,1 1-5-15,-1 0 6 16,-2 2-6-16,0-2 0 15,-3 3 1-15,-1-1 0 16,0-1 0-16,-1 1-1 16,3 1 0-16,2-2 3 15,5 3-3-15,3 0 0 0,0 2 2 16,-2-2-5 0,-2 3 7-16,1-1-4 0,0 0 0 15,-3-1 1-15,0 3-4 16,-2 0 3-16,0 0 0 15,2 0-4-15,5 3 5 16,2 4-1-16,4-3 0 16,1 0 0-16,1 0-6 15,3-1 6-15,-3 1 0 16,-1 1 6-16,-3 0-6 16,-1 3 0-16,-4-2-4 15,5 2 9-15,-2-3-12 16,-2 4 7-16,4-5 0 15,-2 1 2-15,2-1-2 16,2 1 0-16,-1-3 0 0,-6 3 5 16,-2 0-5-16,-4 1 0 15,4-1 0-15,-2 0 1 16,0-1-1-16,4 0 0 16,1-2-3-16,2-2 10 15,2 0-7-15,3 0 0 16,1 0 0-16,3 0 5 15,-1 0-5-15,2 0 0 16,1 0 0-16,-3 0 7 16,-3 0-7-16,-1 0 0 15,-9 0 2-15,2 0-1 16,-4 0-1-16,-2 0 0 16,0-2-5-16,2-1 10 15,4 2-5-15,2 1 0 0,5 0 4 16,1-2-5-16,3 0 1 15,1-3 0-15,5 3 5 16,-2 0 6-16,-1-1-11 16,1-1 0-16,-4-1 5 15,3 3-8-15,1 1 3 16,-2-3 0-16,4-1 2 16,-1 0 6-16,1 1-8 15,-1-3 0-15,2 3 9 16,-1-1-3-16,1-4-6 15,1-1 4-15,2 0 5 0,-3-2-3 16,3 2-6-16,0 3 4 16,2-2-4-1,0 2 0-15,0-3 0 0,0-3 0 16,0-1-9-16,0-5-4 16,15-1 1-16,3 1 11 15,2 0-21-15,-4 12-73 16,-7 5-132-16,-9 2-266 15</inkml:trace>
  <inkml:trace contextRef="#ctx0" brushRef="#br0" timeOffset="205277.37">1930 12700 99 0,'0'0'134'16,"0"0"-103"-16,0 0-7 0,0 0-1 15,0 0 0-15,0 0 19 16,0 0-30-16,0 0 10 16,0 0-2-16,0 0-10 15,0 0 3-15,0 3-13 16,0-3 2-16,0 4-4 15,0 4 2-15,0 3 0 16,0 6 10-16,0 3-6 16,0-2 5-16,5 2-7 15,-1-2-1-15,-2-2 11 16,2-1-10-16,-4-3-2 16,3 0 15-16,-1 0-11 0,-2 2 11 15,2-1-2-15,-2-1-5 16,0 2 11-16,2 1-18 15,-2 2 10-15,0-4 2 16,0 3-7-16,0 1 3 16,0 4 1-16,0-1-1 15,0 2 11-15,0-1-15 16,0-4-1-16,0 1 23 16,5-2-25-16,2-2 16 15,-1 0 3-15,3 0-6 16,-3 0 6-16,2 3-19 15,-4-3-2-15,-2 0 16 16,-2-1-11-16,0 0-1 0,0-1 5 16,0-3-8-16,0 3 11 15,0 5-12-15,0 0 0 16,0 0 3-16,0 1 1 16,0 0-4-16,0 1 0 15,0-4 6-15,0 2-2 16,0-5-2-16,-2 2-1 15,0-5 24-15,0-3-20 16,2 2 7-16,0-2-11 16,0 0 8-16,0 0-7 15,0 0-2-15,-2 0 1 16,2 4 1-16,-6 5 8 0,2 0-10 16,0 5 0-1,-3-2 6-15,1 2-5 0,-1-1-1 16,2-3 1-16,3-1 2 15,-2-1 3-15,1-1-6 16,1-1 0-16,2-2 8 16,-2-1-8-16,2 3 0 15,0-1 1-15,0 3 9 16,0 2-6-16,0 4-4 16,0 4 3-16,4 2 4 15,3-1-7-15,-3-2 0 16,-1 0 4-16,0-6 5 15,-3-1-7-15,2 2-2 0,-2 1 5 16,2-2 1 0,-2 1-1-16,2 0-3 0,-2 1-1 15,0 3 12-15,0 0-10 16,0 0-3-16,0 4 8 16,0-2-3-16,0 1-5 15,0 2 3-15,0-3-2 16,0-3 6-16,0 2-7 15,0-2 0-15,0-2 7 16,0 1 0-16,0 3-2 16,-2 0-3-16,-2 0-1 15,1 3 9-15,-4-3-4 16,-2 4-5-16,3-3 6 16,-4 1 0-16,4-4-4 0,1 4-1 15,1-4-1-15,4 3 13 16,0 3-12-16,0 2-2 15,0 5 8-15,0-1-2 16,0-1-3-16,0 0 4 16,0-1-6-16,0 3 16 15,2 3-16-15,7-3-1 16,3-1 19-16,1 2-14 16,-2-9 0-16,2 6-5 15,-4-8 2-15,3 2 1 16,-4 0-3-16,-1 1 0 15,1-5 5-15,2-8 4 16,-1-2-7-16,-1-2-2 0,2-5 1 16,-4 4 9-16,1-6-10 15,-1 2 0-15,2 1 6 16,-4 2-1-16,0-4-5 16,1-1 0-16,-1 0 1 15,0 1-2-15,1 0 1 16,2-4 0-16,4 0-3 15,4 4 14-15,3-4-11 16,3 0 10-16,0 0-5 16,4 0-1-16,-3 0-4 15,1 0 4-15,-4 0 9 16,0 0-12-16,-1 0 3 0,-1-8-4 16,4 0 4-1,-4-2-5-15,8 0 1 0,-3 2 0 16,5-6 2-16,4-3 4 15,2 4-6-15,3-1 0 16,-1-4 7-16,-1 5-7 16,-3 3 0-16,-4 3 0 15,-5 2-8-15,-3 3 8 16,-6-2 0-16,3 4 0 16,-1 0-4-16,3 0 2 15,1 0 2-15,2 0 0 16,1 0-1-16,3 0 1 15,-3 0 0-15,0 0-3 0,1 6-1 16,4 2 4 0,-1 1 0-16,0-5 2 0,3-3-3 15,0-1 2-15,0 0-1 16,0 0 6-16,-2 0-1 16,-2 0-5-16,-5-5 0 15,-2 0 0-15,-2 3 0 16,-1 0 0-16,-1 1 0 15,1 1-2-15,3-2 6 16,-1 2-4-16,8 0 0 16,0-2 0-16,4-1 5 15,0 1-5-15,0-2 0 0,4 0-2 16,-2 3 6 0,3 1-4-16,-1 0 0 0,-4 0 0 15,0 0-4-15,-2 0 4 16,-2 5 0-16,-6-1 2 15,1 3 6-15,1-4-8 16,-2-1 0-16,4-2 2 16,2 0-5-16,1 0 3 15,1 0 0-15,2 0 4 16,0 0 2-16,-5 0-5 16,1 0-1-16,-3 0 1 15,-1 0 0-15,-4 0 2 16,3 0-1-16,-2-5 10 15,2-2-5-15,0-2-5 16,0 0-1-16,2 1 3 0,-3 0-1 16,-4 3-3-16,-1 0 0 15,-6 5 1-15,-1-4 5 16,-5 4-6-16,-2-2 0 16,0 2 0-16,0 0 1 15,2-1-1-15,0-6 0 16,6-1 5-16,0-2 1 15,1-2-6-15,3-2 0 16,-2 0 1-16,1 0-4 16,-1-2 3-16,-4-2 0 15,-1-2 3-15,-3 3-1 16,-2-4-2-16,0 3 0 0,0-4-2 16,0 2-5-16,-9 0 2 15,-3-4 5-15,2-2-2 16,1-6 1-16,-5-5-1 15,3-2-3-15,1 0 2 16,-2 3 0-16,1 4 3 16,-1 6 0-16,1-1-2 15,3 8 2-15,-1 3 0 16,2 2 0-16,0-4 7 16,1-3-14-16,4 2 7 15,-3-8 0-15,3 0 7 16,-3-5-7-16,3-2 0 15,0 2 0-15,-3-3 7 16,5 3-8-16,0-2 1 16,-2 2 0-16,2 1-1 0,0 2 1 15,0-1 0-15,0-1-1 16,0-2 8-16,0-2-12 16,0-1 5-16,0 5 0 15,0 0-1-15,-2-1 2 16,-2 5-1-16,-1 1 4 15,3 3 1-15,0-1-4 16,-1-3-1-16,3-1 6 16,0-3-6-16,0 0 0 15,0 1 0-15,0-1 0 0,0 2 7 16,0 0-7-16,5 0 0 16,-1 3-3-16,3-2 3 15,-5 6 0-15,2 0 1 16,-4 2 3-16,0 2-1 15,0 1-3-15,0 0 0 16,0-5 2-16,0 0-3 16,0-2 1-16,0 2 0 15,0-3-1-15,0 2 6 16,0 4-5-16,0 0 0 16,0 2 3-16,0 0-5 15,0-4 2-15,0 3 0 16,0 2 2-16,0 0 1 15,0 2-3-15,0 0 0 16,0 2 6-16,0 0-12 0,3-1 6 16,-1 3 0-16,0-1 0 15,-2 1 3-15,0 2-3 16,0 0 0-16,0-3 5 16,2 1-8-16,3-1 3 15,-3-2 0-15,3 0 7 16,-1-1-7-16,0 0 0 15,3 0-7-15,0 1 8 16,-2 1-1-16,-3 3 0 16,0 0 0-16,0-1 6 15,0 2-5-15,0-2-1 16,1 0 5-16,1-4 4 0,3-2-9 16,4 0 0-16,-2-2 3 15,3 1-13-15,-2 4 10 16,-3 3 0-16,-7 1-8 15,0 2-34-15,-9 0-137 16,-28-8-576-16</inkml:trace>
  <inkml:trace contextRef="#ctx0" brushRef="#br0" timeOffset="206201.69">1979 12605 103 0,'0'0'236'0,"0"0"-120"16,0 0-3-16,0 0-31 15,0 0-29-15,0 0-38 0,0-4-15 16,0 4-11 0,0 12-2-16,0 20 13 0,-5 12 4 15,1 6-4-15,2-5-108 16,0-11-440-16</inkml:trace>
  <inkml:trace contextRef="#ctx0" brushRef="#br0" timeOffset="207655.35">1939 12645 13 0,'0'0'42'0,"0"0"1"16,0 0 23-16,0 0 19 15,0 0-24-15,0 0-9 16,0-6-12-16,0 6-22 15,0 0 15-15,0 0 2 16,0 0-9-16,0 0 22 0,0-2-4 16,0 2 9-16,0-4 9 15,0 2-38-15,0-2 10 16,-2-1-13-16,0 2-11 16,-3 1 31-16,2 0-33 15,3 0-6-15,0-1 22 16,0 3-24-16,0 0 5 15,0 0 2-15,0 0-2 16,0 0-4-16,0 0-1 16,-2 0-7-16,-2 0 2 15,-3 15-7-15,-4 9 12 16,2 4 1-16,0 0 6 0,3 0-7 16,6-6 0-1,0-4-11-15,0-7 6 0,0-4-18 16,0-2-31-16,0-5-7 15,0 0-14-15,0 0 27 16,0 0-2-16,0-17 11 16,6-1-41-16,-1 0 62 15,-1 1 18-15,3 6 10 16,-5 1 13-16,1 5 16 16,-3 0 41-16,0 3-5 15,0 2 7-15,0 0-81 16,0 0 7-16,0 0-8 15,0 16 0-15,-7 14 3 16,-5 4-3-16,2-3-288 0</inkml:trace>
  <inkml:trace contextRef="#ctx0" brushRef="#br0" timeOffset="209997.56">2055 13148 4 0,'0'0'31'0,"0"0"27"15,0 0 29-15,0 0 7 0,0 0-17 16,0 0-6 0,0-3-9-16,0 3-39 0,0 0-6 15,0 0-14-15,0 0 2 16,7 0-10-16,1 0-4 16,6 0 9-16,3 7 0 15,8 0-46-15,4-2-97 16,2-5-83-16</inkml:trace>
  <inkml:trace contextRef="#ctx0" brushRef="#br0" timeOffset="210470.52">2402 13218 24 0,'0'0'182'0,"0"0"-97"16,0 0-38-16,0 0-4 16,0 0-42-16,0 0-1 15,0 0 0-15,9 0 18 16,5 0-18-16,3 0-5 0,4 0-92 16,-1 0-76-1</inkml:trace>
  <inkml:trace contextRef="#ctx0" brushRef="#br0" timeOffset="210797.33">2900 13176 34 0,'0'0'240'0,"0"0"-130"16,0 0-64-16,0 0-1 15,0 0 13-15,0 0-50 16,0 0 2-16,7 0-6 15,1 0 0-15,5 0-4 16,3 3-6-16,5-2-118 16,2-1-89-16,2 0 13 15</inkml:trace>
  <inkml:trace contextRef="#ctx0" brushRef="#br0" timeOffset="211042.61">3274 13154 7 0,'0'0'134'0,"0"0"-74"16,0 0-8-16,0 0-36 15,0 0-11-15,0 0 6 16,73-2-11-16,-46 2-47 0,-2-4-191 16</inkml:trace>
  <inkml:trace contextRef="#ctx0" brushRef="#br0" timeOffset="211193.52">3642 13072 84 0,'0'0'38'0,"0"0"20"16,0 0-19-16,0 0-9 15,0 0-21-15,0 0-9 16,112 26-23-16</inkml:trace>
  <inkml:trace contextRef="#ctx0" brushRef="#br0" timeOffset="212022.53">2349 13523 91 0,'0'0'152'16,"0"0"-104"-16,0 0-10 15,0 0 8-15,0 0-8 16,0 0-24-16,0 0-4 0,0 0-1 16,0 0-6-16,0 0-2 15,0 0-1-15,0 0-13 16,0 0-49-16,16 0 40 15,4 0-1-15,9 0-100 16</inkml:trace>
  <inkml:trace contextRef="#ctx0" brushRef="#br0" timeOffset="212254.39">2880 13469 156 0,'0'0'99'0,"0"0"-58"16,0 0 21-16,0 0-11 16,0 0-19-16,0 0-21 15,137 7-11-15,-114-2-15 16,-5-1-185-16,2-4-37 15</inkml:trace>
  <inkml:trace contextRef="#ctx0" brushRef="#br0" timeOffset="212426.3">3312 13467 56 0,'0'0'221'0,"0"0"-162"15,0 0-42-15,0 0 10 16,0 0-16-16,0 0-11 16,136 0-14-16,-112 0-190 15</inkml:trace>
  <inkml:trace contextRef="#ctx0" brushRef="#br0" timeOffset="212594.53">3733 13411 332 0,'0'0'172'16,"0"0"-150"-16,0 0-19 15,0 0-3-15,0 0 0 16,0 0-4-16,123-20-75 16,-94 16-150-16</inkml:trace>
  <inkml:trace contextRef="#ctx0" brushRef="#br0" timeOffset="213154.84">2130 14016 212 0,'0'0'92'15,"0"0"-79"-15,0 0 15 0,0 0-18 16,0 0-10-16,0 0-4 16,-26 0-16-16,8 0-7 15,4 0-3-15,4 0 23 16,3 0 7-16,5 0 1 15,0 0-1-15,2 0-4 16,0 0-184-16</inkml:trace>
  <inkml:trace contextRef="#ctx0" brushRef="#br0" timeOffset="213331.74">2130 14016 159 0,'-120'0'185'0,"120"0"-105"16,0 0-63-16,0 0-5 0,0 0 7 16,0 0-5-16,81-12 37 15,-48 12-51-15,5 0-31 16,2 0-151-16,0 0-26 16</inkml:trace>
  <inkml:trace contextRef="#ctx0" brushRef="#br0" timeOffset="213499.64">2572 13918 201 0,'0'0'100'16,"0"0"-93"-16,0 0-11 15,0 0 4-15,0 0-66 16,0 0-73-16</inkml:trace>
  <inkml:trace contextRef="#ctx0" brushRef="#br0" timeOffset="213698.9">2996 13830 4 0,'0'0'26'16,"0"0"6"-16,0 0-13 0,0 0-18 15,0 0 16-15,0 0-17 16,183-5-57-16</inkml:trace>
  <inkml:trace contextRef="#ctx0" brushRef="#br0" timeOffset="213945.38">3582 13767 144 0,'0'0'288'0,"0"0"-137"15,0 0-91-15,0 0-23 16,0 0-15-16,0 0-22 16,37-9-1-16,-21 9-12 15,6 0-128-15,1 0-221 16</inkml:trace>
  <inkml:trace contextRef="#ctx0" brushRef="#br0" timeOffset="214558.34">2246 14249 391 0,'0'0'109'16,"0"0"-65"-16,0 0-28 15,0 0 11-15,0 0-24 16,0 0 3-16,161 4-6 16,-130 1-49-16,-2 0-200 15,-4-5-26-15</inkml:trace>
  <inkml:trace contextRef="#ctx0" brushRef="#br0" timeOffset="214719.79">2755 14279 257 0,'0'0'134'0,"0"0"-102"16,0 0 43-16,0 0-14 15,0 0-46-15,0 0-8 16,176-18-7-16,-156 18-8 16,0 0-203-16,0 0-6 15</inkml:trace>
  <inkml:trace contextRef="#ctx0" brushRef="#br0" timeOffset="-214601.04">3239 14217 320 0,'0'0'179'16,"0"0"-154"-16,0 0-20 16,0 0 5-16,0 0 2 15,0 0-12-15,127-17-2 16,-107 17 2-16,-1 0-93 15,0 0-57-15,-4 0-39 16</inkml:trace>
  <inkml:trace contextRef="#ctx0" brushRef="#br0" timeOffset="-214462.61">3546 14180 55 0,'0'0'126'0,"0"0"-83"0,0 0-41 15,0 0 0-15,0 0-2 16,0 0 3-16,78-7-6 15,-60 7-26-15,2-2-23 16,2-1-34-16,3-2 25 16</inkml:trace>
  <inkml:trace contextRef="#ctx0" brushRef="#br0" timeOffset="-214338.4">3891 14120 116 0,'0'0'151'15,"0"0"-52"-15,0 0 2 16,0 0-42-16,0 0-39 15,0 0-19-15,98-19-1 0,-86 19-110 16,-6 0-163 0</inkml:trace>
  <inkml:trace contextRef="#ctx0" brushRef="#br0" timeOffset="-213732.98">2113 14740 98 0,'0'0'222'15,"0"0"-153"-15,0 0-12 16,0 0 46-16,0 0-25 0,0 0-11 16,-18 0-23-1,18 0-20-15,0 0-24 0,0 0-17 16,16 0-180-16,6 0 73 15,7 0-113-15</inkml:trace>
  <inkml:trace contextRef="#ctx0" brushRef="#br0" timeOffset="-213533.09">2583 14691 61 0,'0'0'31'0,"0"0"-12"0,0 0-19 16,0 0-68-16</inkml:trace>
  <inkml:trace contextRef="#ctx0" brushRef="#br0" timeOffset="-213350.2">2895 14622 768 0,'0'0'215'16,"0"0"-186"-16,0 0 10 0,0 0-39 15,0 0 1-15,0 0-2 16,67-12-35-16,-45 12-128 15,1 0-80-15,-5 0-89 16</inkml:trace>
  <inkml:trace contextRef="#ctx0" brushRef="#br0" timeOffset="-213179.3">3289 14592 195 0,'0'0'291'0,"0"0"-223"15,0 0-32-15,0 0-23 16,0 0-1-16,0 0-11 16,66 0 0-16,-47 0-2 0,2 0-29 15,1 0-207-15,-2 0-94 16</inkml:trace>
  <inkml:trace contextRef="#ctx0" brushRef="#br0" timeOffset="-213012.53">3662 14552 371 0,'0'0'129'16,"0"0"-110"-16,0 0-19 15,0 0 1-15,0 0-1 16,0 0-16-16,125-18 11 0,-87 10-100 16,4-2-46-16,5-6 67 15,-3 4-38-15</inkml:trace>
  <inkml:trace contextRef="#ctx0" brushRef="#br0" timeOffset="-212501.08">2349 15066 535 0,'0'0'150'15,"0"0"-132"-15,0 0-5 16,0 0-9-16,0 0 9 16,0 0-13-16,85-19-49 15,-61 15-88-15,-1 1-79 16,-4 0-37-16</inkml:trace>
  <inkml:trace contextRef="#ctx0" brushRef="#br0" timeOffset="-212318.05">2882 14997 92 0,'0'0'37'0,"0"0"27"16,0 0-24-16,0 0-16 16,0 0-24-16,0 0-6 15,127-2-89-15</inkml:trace>
  <inkml:trace contextRef="#ctx0" brushRef="#br0" timeOffset="-212135.06">3328 14929 502 0,'0'0'185'15,"0"0"-152"-15,0 0-32 16,0 0 4-16,0 0-8 16,0 0 3-16,135-25-142 15,-114 25-127-15,-4 0 32 16</inkml:trace>
  <inkml:trace contextRef="#ctx0" brushRef="#br0" timeOffset="-211979.63">3698 14879 143 0,'0'0'227'0,"0"0"-115"16,0 0-35-16,0 0 22 15,0 0-12-15,0 0-57 16,156-42-17-16,-114 26-2 15,5-7-11-15,-7 1-226 16</inkml:trace>
  <inkml:trace contextRef="#ctx0" brushRef="#br0" timeOffset="-210566.93">2164 13776 131 0,'0'0'58'16,"0"0"-58"-16,0 0 0 15,0 0-3-15,0 0-32 16,0 0 15-16,0 0 20 16,0 0 26-16,0 0 53 15,0 0 14-15,0 0-13 16,0 0-36-16,0 0-41 15,0 0-3-15,14 0-33 0,5 0 33 16,8 0 0-16,6 0-11 16,1 0-101-16,0 0-58 15</inkml:trace>
  <inkml:trace contextRef="#ctx0" brushRef="#br0" timeOffset="-210389.03">2672 13779 280 0,'0'0'213'0,"0"0"-195"16,0 0-18-16,0 0-39 0,0 0-39 15,0 0-58-15</inkml:trace>
  <inkml:trace contextRef="#ctx0" brushRef="#br0" timeOffset="-205035.39">6655 12400 39 0,'0'0'52'15,"0"0"-23"-15,0 0 2 0,0 0-3 16,0 0 49 0,0 0-22-16,-15-12 9 0,15 12 6 15,0 0-15-15,0 0-15 16,0-2 14-16,0 2-22 16,0 0 6-16,0 0 8 15,0 0-13-15,0 0 4 16,0 0-7-16,0 0-20 15,0 0-10-15,3-1-15 16,9-4 15-16,11-1 65 16,6-2-62-16,2-2 15 15,0 0-13-15,1 1 0 16,1-3-3-16,-4-1 5 16,2 1-7-16,-2-2 14 0,2-2-10 15,1 2-7-15,-1-2 3 16,2 0 0-16,6 0 9 15,1-3-9-15,4 6 0 16,3-3 3-16,1-1 0 16,2 2 5-16,-8 1-8 15,-1 1 1-15,-6 5 1 16,-6 0 0-16,-4 5-2 16,-1 1 0-16,-2 0 8 15,-2 2-9-15,5 0 1 0,0 0 0 16,-1 0 10-1,0 0-10-15,3 0 1 16,-2 0 21-16,0 0-21 0,-2 0 14 16,2 0-3-16,2 0-7 15,2-3 9-15,0-6 5 16,4-2-19-16,-2 2 16 16,3-2-16-16,1 1 0 15,2 0 0-15,0-4 11 16,3 1-13-16,-2 1 2 15,0-2 0-15,-4 2-3 16,-3 1 6-16,0-1 5 16,-4 3-8-16,0-2-2 0,-3 2 2 15,0 4 0 1,1-3 2-16,0 2-5 0,-1-1 3 16,0 4-3-1,5-3 1-15,0 3 2 0,0 3-4 16,2 0 4-16,-2 0-8 15,3 0 0-15,1 7 13 16,1 7-5-16,4 2 0 16,4 0-5-16,3 1 5 15,3-4 1-15,2-1 1 16,-4 0 3-16,-3 0-5 16,-5 2-6-16,-7 1-2 15,-4 2-18-15,-7 5 23 16,-3 0-10-16,0 1 13 0,-7-3 7 15,1-3-4-15,1-5-3 16,-1 2 12-16,3-3-3 16,1-1-6-16,3 0-3 15,1 0 2-15,2-2 9 16,-3 2-11-16,-3 2 0 16,-1 0-4-16,-8 2-3 15,1 4 3-15,-3 0-20 16,-4 4 0-16,0 2 24 15,0-4 4-15,0 0-2 16,0-2 15-16,0-6-14 16,0-2-3-16,0-3 0 15,0-6 7-15,0 1-4 0,0 0-3 16,0 2 0 0,0 5-6-16,-8 0-4 0,-11 5 10 15,-4 3 3-15,-2-4 2 16,-2 3 4-16,5-3-9 15,-1 1 0-15,-1-1 9 16,0 0-7-16,-3 1-2 16,0-2 0-16,-2 2 5 15,0-5-1-15,-5 2-4 16,-1-1 0-16,-6-2 1 16,-3 0 4-16,2-1-5 15,-3-6 0-15,-1 1 6 16,-4-2-8-16,3 0 2 15,1 0 0-15,-2-6 4 16,6-4-1-16,3-2-3 16,0 4 1-16,6 0 8 15,6 4-11-15,1 2 2 0,1 2 0 16,1 0 1-16,-3 0-1 16,-2 0 0-16,-5 0-1 15,-1 0 9-15,-3 3-9 16,-7 4 1-16,-1-3 0 15,-6 0 1-15,3 0 3 16,2-2-4-16,2 0 0 16,8-1 8-16,6 2-8 0,2 1 6 15,2 0-6 1,0 2 18-16,0 4-14 0,3 2-4 16,0 0 7-16,-1 0 1 15,-2 0-2-15,-2 0-6 16,-2-2 2-16,2-2 6 15,0 0-8-15,-3-4 0 16,1 0 6-16,-2-1 1 16,-3-3-7-16,-3 1 0 15,-2-1 1-15,-1 0-1 16,1 0 1-16,6 0-1 16,1 0 4-16,3 0 4 15,4 0-8-15,3 0 0 16,0 0 3-16,-1-8-4 0,0 3 1 15,-1 0 0-15,-1 2-1 16,2 0 8 0,1 3-9-16,4 0 2 0,-1 0 0 15,4 0-1-15,1 0 1 16,1-2 0-16,-3 2 1 16,5-2 0-16,-3-3-1 15,1 5 0-15,-6-3 3 16,-1 1-6-16,-3 0 3 15,-1 2 0-15,1-2 3 16,1 2 1-16,1 0-4 16,4-2 0-16,0 2 2 15,7-1-5-15,4-4 3 16,2 3 0-16,3-5 10 16,3 2-5-16,0-7 8 0,0-3 10 15,0-4-18-15,0-1 16 16,0 1-11-16,0 0-5 15,0-1 1-15,9 1-6 16,3-3 0-16,1 7-5 16,1 1-5-16,1 3 5 15,3 6-80-15,1 3-31 16,6 2-45-16,-7 0-106 16,-11 2-354-16</inkml:trace>
  <inkml:trace contextRef="#ctx0" brushRef="#br0" timeOffset="-204318.33">6614 12441 22 0,'0'0'47'15,"0"0"59"-15,0 0-46 16,0 0 32-16,0 0 18 16,0 0-30-16,-7-20-5 15,7 17-16-15,0 1-9 16,-2 0 25-16,0-2-44 16,2-2 12-16,0 0-11 0,0 0-25 15,0 0 31-15,0-4-38 16,0-2 19-16,15-1-15 15,5 2-4-15,-3 1-3 16,2 5-25-16,-6 5-151 16,1 0-17-16,-10 0-91 15</inkml:trace>
  <inkml:trace contextRef="#ctx0" brushRef="#br0" timeOffset="-204076.45">6614 12441 113 0</inkml:trace>
  <inkml:trace contextRef="#ctx0" brushRef="#br0" timeOffset="-203980.5">6614 12441 113 0,'10'49'175'0,"-10"-49"-123"0,0 0-46 0,0 0-4 0,0 0-2 16,0 0-47-16,-37 9 45 15,10 18-29-15,-2 8 5 16,0 9-6-16,2 5-9 15,5-3-124-15</inkml:trace>
  <inkml:trace contextRef="#ctx0" brushRef="#br0" timeOffset="-200724.09">6526 12543 92 0,'0'0'28'0,"0"0"-1"16,0 0 11-16,0 0 5 0,0 0 2 15,0 0-1-15,0 0-19 16,-4 0 7-16,2 0-13 15,0 0 2-15,-2 0 5 16,0 0-25-16,2 5 12 16,2 2-12-16,0 0 4 15,0 6 7-15,0 1-6 16,0 2 17-16,0 0 13 16,0 2-29-16,6 2 8 15,-2-2 0-15,-2 5 0 0,-2-4 15 16,0 3-28-1,0-2-2-15,0-2 23 0,0 2-18 16,0-1 11 0,4-2-2-16,1 2 8 0,-3-1 5 15,4-2-19-15,-4 4-1 16,-2-1 12-16,4 2-14 16,-4 2 3-16,0 0 3 15,0 3-6-15,0 0 3 16,0-2-6-16,0 0-1 15,0-2 21-15,0 0-18 16,0-4 3-16,2 2 3 16,0-2-8-16,-2 0 14 15,2 7-10-15,-2-4-6 16,0 1 28-16,0 3-24 0,0-1 3 16,0 0 14-16,0 0-18 15,4 0 20-15,3-4-20 16,-1-2 10-16,4-2 13 15,-1 0-21-15,-1-2 16 16,-1 2-19-16,0 5 2 16,-5 0 0-16,3 5-1 15,-5 1-2-15,0 1 8 16,2-5-1-16,-2 0-4 16,2-2-4-16,0-3 2 15,0 1-2-15,0-3 0 16,0 2 0-16,1 4 7 15,2-1 0-15,-5 2-7 0,0 0 4 16,0-3 2-16,0-1 0 16,0 0 0-16,0-2-3 15,0-2 11-15,0 1-14 16,0-1 0-16,0 3 1 16,0 3 6-16,0 1-6 15,0 2-1-15,0-1 0 16,0 2 9-16,0-1-9 15,0 1 0-15,-8-2 4 16,6 0 1-16,-2-4-5 16,0 3 0-16,2-2 7 15,-3 3-3-15,1-2-4 0,-4 3 0 16,2 2-1 0,0-2 17-16,1 2-16 0,1 1 0 15,2-1 3-15,-1-1 9 16,0 4-12-16,1-5 0 15,2 2 2-15,-2-1 4 16,0-2-5-16,-2 0-1 16,-3-2 0-16,3 7 4 15,-4 2-4-15,6 2 0 16,0-4-1-16,2 0 9 16,0-3-8-16,0-7 0 15,0 0 1-15,0-4-1 16,0-1 0-16,0 3 0 15,-6-5 6-15,1 1 1 0,1 0-7 16,-2-1 0 0,2-4 3-16,2 3-6 0,2-4 3 15,0 3 0-15,0-3 0 16,0 1 2-16,0 1-2 16,0-3 0-16,0-2 9 15,6 3-7-15,-2-3-2 16,0 2 0-16,0-3 0 15,3 0 4-15,3 0-4 16,7-2 7-16,3 0-5 16,5 0 17-16,4 0-19 15,4 0 5-15,1-6 6 16,1-8-7-16,-2 0-4 0,-1 2 0 16,-6-4 6-16,-1 4-10 15,0 5 4-15,-4-2 0 16,6 4 0-16,2-1 3 15,3 3-3-15,1-1 0 16,2-3-1-16,4 4-2 16,-3 1 3-16,-1 0 0 15,-6 2-2-15,-2 0 4 16,-2-5-2-16,-2 5 0 16,0 0 2-16,4 0-6 15,-3 0 4-15,5 0 0 16,1-5 2-16,1 1-2 15,2 0 0-15,5 0-1 0,-1 0 8 16,0 2-10-16,0 2 3 16,-3-2 0-16,-3 0-2 15,-2 0 2-15,-2 2 0 16,4 0-1-16,-4 0 8 16,4 0-7-16,0 0 0 15,0 0 0-15,3 0 0 16,3 0 0-16,3 0 0 15,-1 0-3-15,1 0 8 16,-5 0-7-16,-4 0 2 16,-2 0 0-16,-4 0-2 15,0 0 2-15,-3 0 0 0,-2 0-4 16,0 6 5 0,1 0-1-16,-2 2 0 0,4-4 2 15,-1 1-3-15,0-5 1 16,2 0 0-16,1 5 1 15,2-5 7-15,2 0-8 16,0 0 0-16,-2 0 1 16,4 0-1-16,-2 0 0 15,2 0 0-15,0 0-1 16,3-5 4-16,-1 5-3 16,3-3 0-16,1 1 1 15,4-2-5-15,1 4 4 16,-4 0 0-16,0 0 0 15,-7 0 4-15,-2 0-4 0,-3 0 0 16,-3 0 1-16,-5 0-5 16,-5 0 4-16,-4 0 0 15,-2 2 1 1,0 0 1-16,-3 0-2 0,5 1 0 16,0 2-2-16,2-5 2 15,2 2 0-15,3 2 0 16,-1-3 2-16,1 1-1 15,0-2-1-15,-1 5 0 16,1-5 3-16,2 0-4 16,4 0 1-16,-1 0 0 15,2 0 1-15,0 0 2 16,-3 0-3-16,-2 0 0 0,-2 0 0 16,-1 0-2-16,-3 4 2 15,-2-4 0-15,-3 2-2 16,-3-1 2-16,-1-1 0 15,-3 0-1-15,0 0 7 16,0 0-8-16,0 0 2 16,0 0 0-16,0 0 10 15,0 0-10-15,0 0 0 16,0 0 5-16,0-1 2 16,0-13-8-16,0-4 1 15,0-7 0-15,-12-4 0 16,2-7 0-16,0-9 0 0,4-3-2 15,-1-2 10-15,3 0-10 16,-3 11 2-16,-2-2 0 16,0 9 1-16,-2 1-1 15,0 6 0-15,-2-3-2 16,2 0 7-16,1-5-5 16,-1-1 0-16,3-2 0 15,-4-2-3-15,3 1 3 16,1 2 0-16,-2 0-1 15,4 3 2-15,1 2-1 16,3-3 0-16,2-1 6 16,0-4-11-16,0 2 5 15,0 1 0-15,0-3-1 16,0 4 4-16,0 2-3 16,-4-1 0-16,0 1 4 0,1 2-8 15,0 2 4-15,3 2 0 16,0-1-2-16,0 0 7 15,0-1-5-15,0-2 0 16,10 2-1-16,1 0-1 16,-5 0 2-16,-2 3 0 15,2-1 0-15,-4 1 4 16,0 3-4-16,0-2 0 16,0 3 1-16,3 4-3 15,-1-2 2-15,0 6 0 16,-1 1-3-16,0 0 3 15,-1 3 0-15,-2 0 0 0,0-5 7 16,0-4-7-16,0-3 0 16,0 0 0-16,0-2-3 15,0 0 8-15,0 4-5 16,0 1 0-16,0 0 0 16,0 1-2-16,0-3 2 15,0 3 0-15,0 1-1 16,0-4 1-16,0 0 0 15,0 0 0-15,0-3 5 16,0 4-7-16,0 0 2 16,0 3 0-16,0 2-2 15,0 3 2-15,0-4 0 16,0 5-4-16,2-2 10 0,0 2-7 16,-2 2 1-16,4-2 0 15,-1 0-2-15,-1 2 2 16,2-2 0-16,-4 3-6 15,0-4 9-15,2-1-3 16,-2 1 0-16,0 4 5 16,2-1-5-16,-2 2 0 15,3-2 0-15,-1 2-11 16,1 0 17-16,-1 0-11 16,2 2 5-16,-2-3 0 15,1 2 1-15,-1 1-1 16,-2 0 0-16,2 4 0 0,-2-4 1 15,0 4-1-15,0-2 0 16,0-5 6-16,0 4-10 16,0-6 4-16,0-2 0 15,0 0 3-15,0-1 1 16,0-3-4-16,0-2 0 16,0 2-6-16,4-3 3 15,6 1 3-15,1 2 0 16,-1 1-9-16,-5 1 9 15,-5-3-90-15,-9-4-148 16,-45-7-731-16</inkml:trace>
  <inkml:trace contextRef="#ctx0" brushRef="#br0" timeOffset="-198781.51">10848 11185 123 0,'0'0'163'16,"0"0"-105"-16,0 0-1 0,0 0 8 15,0 0-29 1,0 0 18-16,0 0-7 0,-10 0-12 16,7-3 7-16,1 3-1 15,0-2-23-15,-2 2 14 16,-6-3-28-16,-1 1 3 15,-5 0-7-15,1 2 2 16,2 0-2-16,-3 0 0 16,3 0 1-16,-3 0 8 15,-2 0-6-15,-1 0-3 16,-2 4 0-16,-1 6 8 16,2 0-9-16,-2 0 1 15,3 2 0-15,0-2 19 16,1 1-17-16,1 2 8 0,-2 1-4 15,3 3 3-15,1-1-3 16,2 3 9-16,-1 1-14 16,6 5 18-16,-4 1-15 15,3 6 3-15,3 2 10 16,-1 0-16-16,0 2 16 16,2-2-12-16,3-4 0 15,0-5 13-15,2 0-18 16,0-5 0-16,0-1 15 15,0-2-11-15,12-3 12 16,1 2 7-16,3-3-18 16,-1-1 19-16,1 0-24 15,1-2 0-15,6 2 22 16,2-4-18-16,4-3 12 0,2-1 3 16,4 1-15-16,3-5 16 15,0 0-11-15,2 0 9 16,0 0 6-16,-2 0-21 15,-7 0 12-15,-4-2-15 16,-7-2 1-16,-2-3 6 16,0 4-7-16,-3-3 0 15,3-3 10-15,3 1-8 16,5-2-2-16,6-1 16 16,1-3-7-16,0-2-8 15,-2-1 0-15,-4 3 4 0,-7 1-1 16,-6 2-1-1,-6 3-3-15,-3 1 0 0,-1-2 3 16,1 1 8-16,0-1 1 16,-3-2-4-16,2 2 16 15,-2-6-15 1,3 1-8-16,-3-3-1 0,0 0 5 16,-2-4-5-16,0-4 0 15,0-2 1-15,0-2 9 16,0-3-8-16,-17-3-2 15,-6 1 0-15,-4-1 8 16,-4 0-14-16,-5 3 6 16,-1 6 0-16,-8 4 0 15,-4 10 0-15,-9 10-2 16,-9 2 1-16,-7 20-180 0,-4 15-30 16,7 6-422-16</inkml:trace>
  <inkml:trace contextRef="#ctx0" brushRef="#br0" timeOffset="-197535.98">10856 11881 31 0,'0'0'28'15,"0"0"17"-15,0 0 27 16,0 0-24-16,0 0 1 0,0 0 33 15,-31-32-52-15,29 29 57 16,-2 0-27-16,4-1-27 16,-2 2 19-16,2-2-20 15,-2 2-8-15,2 2-1 16,-2 0-17-16,0 0 14 16,0 0-9-16,2 0-10 15,0 0 3-15,0 0-4 16,0 0 0-16,0 0 0 15,0 0-5-15,0 0 5 16,0 6 4-16,-3 10 0 16,1 6 9-16,0 4-6 0,2 6-6 15,-2 2 4 1,2 2 2-16,0-2-2 0,0 2 0 16,0-1-4-16,0-2 31 15,0-1-25-15,0 3 11 16,0-1 17-16,4 0-35 15,-2 0 15-15,1 2-4 16,-1-2-7-16,0 2 14 16,-2-2-18-16,2-4 4 15,0 1 7-15,0-1-4 16,2-2 2-16,0 2-6 16,-2 2 0-16,2-2 21 15,1 2-19-15,-1 1-1 16,2 4 25-16,-3-1-29 0,2 2 23 15,-1-1-12-15,-2 1-11 16,-2-4 26-16,0-2-25 16,0-1 0-16,0 0 12 15,0 4-9-15,0 3 6 16,0-1-4-16,0 6-3 16,0-6 24-16,0 1-21 15,0-4-5-15,7 3 18 16,-1-1-15-16,1 0 12 15,0 0-6-15,-2 5-6 16,-3-2 5-16,-2 5-3 16,0 2 2-16,0-4 14 15,0-1-17-15,2-6 0 16,-2-3-4-16,0-3 8 16,0 0-4-16,0-8-3 0,0 1-1 15,-2 0 17-15,-5 2-16 16,3 1 4-16,-1-6-2 15,2-2 4-15,3-5-5 16,0-7-3-16,0-3 0 16,0-2 8-16,0 0-5 15,0 0-3-15,0 0 0 16,0 0-81-16,-13-12-50 16,-7-20-246-16</inkml:trace>
  <inkml:trace contextRef="#ctx0" brushRef="#br0" timeOffset="-196651.51">10744 12639 39 0,'0'0'73'16,"0"0"10"-16,0 0 14 16,0 0-14-16,0 0-9 15,0 0-6-15,0 0-41 16,0-2 0-16,0-1-4 15,0 2-23-15,0-3 14 16,0 4-8-16,0-2-6 16,0 2 24-16,0 0-3 15,0 0 8-15,0 0-23 0,0 0 7 16,0 0-11 0,0 0 11-16,0 0-1 0,0 0 24 15,-2 0-18-15,-7-2 4 16,-2-1 0-16,-2 2-18 15,-6-1 18-15,-3-2-8 16,-2-1-13-16,-3 2 28 16,-2-1-12-16,2-3-4 15,5 0 16-15,2-3 1 16,4 0 37-16,5-4-43 16,-2-3-14-16,2 0 26 15,-1-5-20-15,-1-5-4 0,0-1 12 16,-3-2-14-1,-2 1-9-15,1-2 0 0,0 2 0 16,2-3 7-16,-1 5-5 16,6 1-3-16,3 7 6 15,1 4-3-15,2 5-3 16,4 5 0-16,0 5-76 16,-2 0-85-16,0 0-219 15</inkml:trace>
  <inkml:trace contextRef="#ctx0" brushRef="#br0" timeOffset="-195885.46">10790 12668 105 0,'0'0'117'16,"0"0"-82"-16,0 0 21 16,0 0-40-16,0 0 5 15,0 0 10-15,-15-9-12 16,15 9 27-16,0 0 1 16,0 0-27-16,0 0 12 0,0 0-24 15,11 0 0-15,1 12 29 16,-4-3-30-16,3 0 11 15,-3-1-10-15,-2-5 5 16,-2-3 10-16,1 0-18 16,1 0 21-16,4 0 25 15,-2 0-25-15,1-7 7 16,0-6-4-16,0-4-21 16,2-1 18-16,3-2-16 15,-1-2-1-15,5-5 11 16,2 1-8-16,0 2 8 15,3-1-4-15,-2 0-5 0,4 4 18 16,0-2-27-16,-1 3-2 16,5 5 0-16,0-4 11 15,0 4-11-15,-2 0 0 16,-5 4 6-16,-4 2-11 16,-7 7 5-16,-7 2-26 15,-4 0-153-15,0 8-328 16</inkml:trace>
  <inkml:trace contextRef="#ctx0" brushRef="#br0" timeOffset="-194784.02">10940 13953 62 0,'0'0'125'0,"0"0"17"16,0 0-34-16,0 0-34 15,0 0-30-15,0 0-38 16,-13 0 16-16,6 0-15 16,-2 0-1-16,0 2 17 15,3-2-11-15,-1 2 12 16,0-1-2-16,0 3-21 15,-1-4 20-15,-1 6-12 16,-5 2 1-16,-1 5 24 16,-1 0-16-16,1 6 16 15,-3 3-2-15,2 1-31 16,-2 4 25-16,2-1-17 0,1-4-7 16,-3-2 23-16,1-2-23 15,-2-2 17-15,2 1 7 16,-1-6-17-16,0 5 17 15,-2-4-9-15,0 2 0 16,-1 2 13-16,0 2-21 16,-2-1-6-16,-4 4 15 15,-2-7-13-15,-2 2 9 16,2-6-11-16,2 1 3 16,6-8 13-16,5-3-10 15,7 0 23-15,5 0 18 16,-2 0-27-16,4 0 6 0,2 0-11 15,0 0-15-15,0 0 5 16,0 0-8-16,0 0 0 16,0 0-5-16,0 0-10 15,0 0-71-15,12 0-73 16,13 0-42-16,10 0-8 16,1 0-205-16</inkml:trace>
  <inkml:trace contextRef="#ctx0" brushRef="#br0" timeOffset="-193875.23">10954 14050 9 0,'0'0'222'0,"0"0"-135"16,0 0 23-16,0 0 16 15,0 0-14-15,0 0-58 0,-7-29-11 16,18 14-20-1,-4 6 33-15,1 2-28 0,-3 4-16 16,-2 0 25-16,-3 3-27 16,0 0 3-16,0 0-8 15,0 0 5-15,0 0-15 16,2 0 5-16,2 0-5 16,7 0 5-16,-2 0 0 15,2 0 2-15,-2 0 0 16,-7 0 2-16,0 0-8 15,-2 0-2-15,0 5-27 16,0-2 22-16,0 2 11 16,-6 0 1-16,-3-5-1 15,-2 2-10-15,0-2-10 16,-2 2-18-16,1-2-16 0,-1 0 26 16,2 0-43-16,-1 0-3 15,-1 0-46-15,4 0-62 16,0 0 78-16,5 0 15 15,0-4 62-15,1-1 27 16,3 0 35-16,-2 3 62 16,2 1 24-16,0 1-24 15,0 0 2-15,0 0-35 16,0 0-13-16,0 0 8 16,0 0-27-16,0 0-13 15,0 0 2-15,9 0-13 16,7 0 24-16,-1 0 0 0,3 8-19 15,0 3 14-15,4 3-26 16,1 7 9-16,-2-3 14 16,4 4-20-16,-3 2 3 15,-1 2-6-15,-4 4 1 16,-1 2-2-16,-1 2 0 16,1 0 1-16,-3 0 17 15,3-2-16-15,-1-6 8 16,6-4 1-16,1-4-8 15,2-4 19-15,1 0-13 16,0 2-5-16,1 3 14 16,-1-1-12-16,0 0-5 15,3-4 19-15,4-5-18 0,4-2 28 16,-1-7-17-16,-2 0-6 16,-6 0 6-1,-4 0-13-15,-15 0-59 0,-8-8-137 16,0-6-343-16</inkml:trace>
  <inkml:trace contextRef="#ctx0" brushRef="#br0" timeOffset="-190087.15">9538 11436 67 0,'0'0'122'0,"0"0"-11"16,0 0-30-16,0 0-13 15,0 0 12-15,0 0-34 16,0 0 7-16,0-38-8 16,0 30-39-16,0-1 41 15,0 0-19-15,-2-3-17 0,-7 2 35 16,-3-3-44-16,-1-1 8 16,0 2 13-1,-1-2-18-15,-1 2 0 0,-1 2-2 16,3 0 3-16,-1 0 2 15,4 4 2-15,-1 0-4 16,-1 2 22-16,1 0-21 16,0 2-1-16,-2 0-4 15,-6 2 6-15,0 0-6 16,-1 0-2-16,1 0 3 16,2 0 3-16,3 0-5 15,6 0-1-15,1 0 0 0,3 0 5 16,-1 0-11-16,0 0 6 15,1 4 0-15,-1 1 2 16,-1 6-2-16,2-1 0 16,2 2-3-16,-3 4 8 15,0 0-5-15,1 0 0 16,-3 0 3-16,3 1 1 16,-3-3-4-16,3-1 0 15,-1 4-4-15,0-3 13 16,3-3-15-16,0 3 6 15,0-1 0-15,2-3 2 16,0 4 3-16,0 0-5 16,0-2 0-16,0 5 8 0,0 0-10 15,0 1 2 1,0-1 0-16,0 0-1 0,0-2 2 16,0-2-1-16,0-1 0 15,0 0 6-15,0 0-7 16,0 2 1-16,0 1 0 15,0-1 3-15,0 0-3 16,0 1 0-16,0 0-1 16,0-1 9-16,0-2-8 15,0 0 0-15,0-2 1 16,0-2 2-16,0 1-3 16,0 0 0-16,0-1 0 15,0-1 12-15,0 0-12 16,2 0 0-16,2 0 0 15,4-1 9-15,1 1-9 16,-3 2 0-16,5 1 9 0,-2 0-3 16,2 5-6-16,0-4 2 15,3-1-2-15,-3 0 13 16,3-2-13-16,-1-4 0 16,5 0 19-16,-1-2-13 15,3 0-3-15,-1-2 4 16,-6 0-1-16,0 0 4 15,-4 0-10-15,-2 0 0 16,-3 0 1-16,0 0 4 16,3 0-4-16,2 0-1 15,2 0 3-15,3 0 5 0,-1 0-8 16,0 0 1 0,1 0 5-16,-1-4-1 0,1-3-5 15,1 0 0-15,1 0 7 16,-1-5-9-16,3 3 2 15,-5-2 0-15,1 4 2 16,-3-1-2-16,-2 2 0 16,-2-4 1-16,-1 3 4 15,1-4-5-15,-3 1 0 16,3-3 5-16,0 1-3 16,2-1-2-16,-1-3 0 15,-1-1-2-15,2 0 4 0,-2-4-2 16,2 1 0-1,0 0 1-15,-2 3-3 0,-1 3 7 16,1-1-5-16,-1 4 0 16,4 0 0-16,-4 2 0 15,3 2 0-15,-3 2 1 16,2-2 0-16,-2 2-1 16,3-4 0-16,-3 5 0 15,4-3-2-15,-1 6 1 16,-1-5 1-16,4 2-3 15,-1 1-2-15,3-2 5 16,-1 3 0-16,-5 0-1 16,2 2 10-16,-6-3-9 15,-4 3 0-15,2 0 0 16,-2 0 8-16,0 0-8 0,0-3 0 16,0 1 28-16,0-2-27 15,0 0 17-15,2 0-18 16,1 0 0-16,-1 0 6 15,-2 3-2-15,0-2-4 16,0-1 14-16,0-4-7 16,0-4-9-16,-9-2 2 15,-5-2 0-15,3 0 11 16,-3 2-11-16,4 0 0 16,-3 2 4-16,1 0 7 15,6 1-11-15,-5 2 0 16,1 2 5-16,-1 0-8 0,-2 0 3 15,-1 3 0 1,-1-1-9-16,1 0 9 0,-1 5 0 16,1-2-12-16,1 0 16 15,0 1-6-15,6-1 2 16,-2 2 0-16,3-2 5 16,1 2 0-16,-2-5-5 15,1 3 0-15,-1 0 8 16,1 1-8-16,1-2 0 15,0-1 0-15,-1 3 7 16,-1-4-1-16,-1 4-6 16,0-3 0-16,0 0 5 15,1-3-8-15,-5 2 3 0,4-4 0 16,-5-1 10 0,1-4-3-16,1-2-7 0,-2 0 0 15,1 2 10-15,0 2-14 16,-2 4 4-16,-1 3 0 15,-10 5-10-15,-6 0-141 16,-7 23-96-16,-1 0-424 16</inkml:trace>
  <inkml:trace contextRef="#ctx0" brushRef="#br0" timeOffset="-187421.24">6707 13036 81 0,'0'0'179'0,"0"0"-41"16,0 0-31-16,0 0 33 15,0 0-16-15,0 0-30 16,0 0-2-16,-20 0-64 15,20 0-16-15,0 0-7 16,0 0-5-16,0 0-5 16,2 0-156-16,16 12 34 15,5-2-39-15,3 0-105 16,8-3 8-16</inkml:trace>
  <inkml:trace contextRef="#ctx0" brushRef="#br0" timeOffset="-187275.26">7099 13060 112 0,'0'0'203'16,"0"0"-95"-16,0 0 16 0,0 0-47 16,0 0-42-16,0 0-2 15,76-36-33-15,-60 36-1 16,1 0-4-16,6 0-101 16,4 0-98-16,-1 2-54 15</inkml:trace>
  <inkml:trace contextRef="#ctx0" brushRef="#br0" timeOffset="-187128.12">7501 13029 91 0,'0'0'167'15,"0"0"-102"-15,0 0-38 16,0 0 26-16,0 0-48 0,0 0 0 16,41 0-5-1,-22 0-12-15,1 3-117 0,0-1-51 16</inkml:trace>
  <inkml:trace contextRef="#ctx0" brushRef="#br0" timeOffset="-187021.19">7791 13036 3 0,'0'0'110'15,"0"0"-31"-15,0 0-30 16,0 0-29-16,0 0-14 16,0 0-6-16,95 0-25 15,-84 4-105-15</inkml:trace>
  <inkml:trace contextRef="#ctx0" brushRef="#br0" timeOffset="-186852.28">8176 13043 147 0,'0'0'182'0,"0"0"-74"16,0 0-51-16,0 0-4 15,0 0-29-15,0 0-24 16,74-11 5-16,-61 11-5 15,1 0-135-15,3 4-157 16</inkml:trace>
  <inkml:trace contextRef="#ctx0" brushRef="#br0" timeOffset="-186705.37">8595 13036 185 0,'0'0'236'16,"0"0"-136"-16,0 0-80 15,0 0-6-15,0 0-14 16,0 0-1-16,49-7-71 16,-34 7-246-16</inkml:trace>
  <inkml:trace contextRef="#ctx0" brushRef="#br0" timeOffset="-186544.1">8923 12971 671 0,'0'0'182'0,"0"0"-114"16,0 0-27-16,0 0-40 16,0 0 17-16,0 0-18 15,116-35-84-15,-91 35-186 16,-4 0-316-16</inkml:trace>
  <inkml:trace contextRef="#ctx0" brushRef="#br0" timeOffset="-185900.08">6725 13392 151 0,'0'0'96'0,"0"0"5"0,0 0 10 16,0 0 32-16,0 0-37 15,0 0-38-15,-3-1-27 16,3 1-34-16,0 0-7 16,14 0 0-16,11 0 9 15,8 0-3-15,7 0-6 16,3 0-23-16,1 0-49 16,3 0-70-16,2 0-172 15</inkml:trace>
  <inkml:trace contextRef="#ctx0" brushRef="#br0" timeOffset="-185723.18">7311 13358 32 0,'0'0'110'0,"0"0"-60"16,0 0 11-16,0 0 4 16,0 0-37-16,0 0 11 15,119-5-16-15,-98 5-9 16,-1 0-3-16,-1 0-7 15,-2 0-4-15,3 2-56 16,3-2-132-16</inkml:trace>
  <inkml:trace contextRef="#ctx0" brushRef="#br0" timeOffset="-185510.3">7878 13355 35 0,'0'0'39'0,"0"0"5"16,0 0-20-16,0 0-18 16,0 0-5-16,0 0 6 15,202 0-6-15,-164 0 3 16,-7 0 3-16,0-4-7 16,-2-1 0-16,-4 2 0 15,-1-1-7-15,-1-1-7 0</inkml:trace>
  <inkml:trace contextRef="#ctx0" brushRef="#br0" timeOffset="-185314.42">8673 13272 581 0,'0'0'266'0,"0"0"-158"16,0 0-77-16,0 0-9 15,0 0-17-15,0 0 0 16,132-32-5-16,-103 32-16 16,0 0-115-16,4 0-159 15,0 0-166-15</inkml:trace>
  <inkml:trace contextRef="#ctx0" brushRef="#br0" timeOffset="-184878.13">7064 13825 238 0,'0'0'291'0,"0"0"-196"16,0 0-95-16,0 0-22 0,0 0-112 15,0 0 12-15,-49 12-206 16</inkml:trace>
  <inkml:trace contextRef="#ctx0" brushRef="#br0" timeOffset="-184673.11">6786 13878 361 0,'0'0'194'0,"0"0"-106"0,0 0-52 16,0 0-16-16,0 0 1 16,0 0-21-16,151-7 1 15,-113 7-11-15,-1 0-159 16,1 1-189-16</inkml:trace>
  <inkml:trace contextRef="#ctx0" brushRef="#br0" timeOffset="-184503.28">7569 13825 130 0,'0'0'276'15,"0"0"-143"-15,0 0-91 16,0 0-18-16,0 0-24 0,0 0 10 16,121-17-20-16,-101 17 4 15,3 4-139-15,1-2-61 16</inkml:trace>
  <inkml:trace contextRef="#ctx0" brushRef="#br0" timeOffset="-184176.94">8225 13793 350 0,'0'0'205'0,"0"0"-140"16,0 0-49-16,0 0-6 0,0 0-8 15,0 0-1 1,79 0-2-16,-56 0-93 0,2 0-70 16,0 0 11-16,-1 0 27 15,3 0 62-15,4 0 49 16,3 0 8-16,1 0 7 16,3-2 0-16,0-3-6 15,0-2 4-15,-2 0 4 16,-7 1 3-16,-5 2 58 15,-4 4 37-15,-4 0 21 16,-5 0-8-16,1 0-22 16,0 0-24-16,5 0-46 15,0-3-21-15,-1 3-29 0,-7-1-416 16</inkml:trace>
  <inkml:trace contextRef="#ctx0" brushRef="#br0" timeOffset="-183657.87">6823 14446 487 0,'0'0'214'0,"0"0"-89"16,0 0-83-16,0 0-20 16,0 0 2-16,0 0-20 15,158-23-4-15,-118 23 0 16,1 0-111-16,-4 0-117 16,1 0-157-16</inkml:trace>
  <inkml:trace contextRef="#ctx0" brushRef="#br0" timeOffset="-183516.35">7391 14415 189 0,'0'0'118'0,"0"0"-86"15,0 0 5-15,0 0-33 16,0 0-4-16,0 0 0 16,139-6-67-16,-113 6-68 15,3 0-43-15</inkml:trace>
  <inkml:trace contextRef="#ctx0" brushRef="#br0" timeOffset="-183343.47">7969 14386 414 0,'0'0'242'0,"0"0"-173"15,0 0-58-15,0 0-4 16,0 0-7-16,0 0-3 15,127-12-106-15,-105 12-118 16,2 0-42-16</inkml:trace>
  <inkml:trace contextRef="#ctx0" brushRef="#br0" timeOffset="-183082.4">8547 14279 79 0,'0'0'225'16,"0"0"-57"-16,0 0-25 15,0 0-5-15,0 0-38 0,0 0-15 16,200-36-41-16,-184 36-40 16,-3 0 18-16,1 0-19 15,1 0-3-15,1 0 0 16,3 6-38-16,4-4-36 16,4 0-31-16,2-2-3 15,6 0 17-15,3 0 11 16,5-4 67-16,-1-6 13 15,-5-4 0-15,-8 6 4 16,-8 3-4-16,-13 5-7 16,-8 0-148-16</inkml:trace>
  <inkml:trace contextRef="#ctx0" brushRef="#br0" timeOffset="-182644.65">7666 14668 338 0,'0'0'213'0,"0"0"-142"16,0 0-66-16,0 0 5 15,0 0-5-15,0 0-2 0,148-18-3 16,-100 18-24 0,-1 2-88-16,-1 4-105 0,2 0-38 15</inkml:trace>
  <inkml:trace contextRef="#ctx0" brushRef="#br0" timeOffset="-182430.1">8327 14652 149 0,'0'0'271'0,"0"0"-132"16,0 0-21-16,0 0 8 16,0 0-49-16,0 0-40 15,187-34-9-15,-160 34-26 0,0 4 2 16,4 7-3-16,3-11 5 15,9 3-11-15,1-3 5 16,5 0-37-16,-5 0-2 16,-5-3-52-16,-13-4-51 15,-10-1-74-15,-14 4-81 16</inkml:trace>
  <inkml:trace contextRef="#ctx0" brushRef="#br0" timeOffset="-181999.73">6977 14163 308 0,'0'0'109'0,"0"0"-97"16,0 0-9-16,0 0-3 15,0 0 0-15,0 0-99 16,200 5-50-16</inkml:trace>
  <inkml:trace contextRef="#ctx0" brushRef="#br0" timeOffset="-181820.84">7806 14154 75 0,'0'0'134'16,"0"0"-51"-16,0 0 1 15,0 0 22-15,0 0-39 16,0 0-61-16,301-12-6 16,-263 11-63-16,-9-6-223 15</inkml:trace>
  <inkml:trace contextRef="#ctx0" brushRef="#br0" timeOffset="-173779.48">4966 16302 43 0,'0'0'83'0,"0"0"-70"16,0 0-13-16,0 0-8 16,0 0-63-16</inkml:trace>
  <inkml:trace contextRef="#ctx0" brushRef="#br0" timeOffset="-169163.18">2360 10377 11 0,'0'0'59'15,"0"0"8"-15,0 0 41 0,0 0 12 16,0 0-14-16,0 0 5 16,0-28-48-16,0 24 1 15,0-2 3-15,0 4-38 16,0 0 19-16,0 2-27 16,0 0 0-16,0 0 10 15,0 0-30-15,0 0 13 16,0 0-14-16,0 0 4 15,0 0-13-15,0 0 0 16,0 14 9-16,0 18-11 16,0 12 19-16,-2 7-8 0,2 7 3 15,-2 0-3 1,2-2 19-16,0-6-18 16,0-6 3-16,-2-8 0 0,2-9 3 15,0-10-7-15,0-9 3 16,0-4-3-16,0-4 14 15,0 0-13-15,0 0 12 16,0 0 34-16,0-15-16 16,0-4-27-16,0-5-4 15,4-3 7-15,-4 2-10 16,2-3 3-16,1-2-11 16,-3 0 1-16,0-2 11 15,0-7-1-15,0 1 0 16,0 0 5-16,0-2-8 0,2 2 3 15,-2 4 0-15,0 2 6 16,2 8-4-16,-2 4-2 16,2 10 4-16,-2 4 2 15,2 3-3-15,-2 3-3 16,0 0 1-16,2 0 4 16,1 0-5-16,1 0-6 15,5 0-19-15,7 20 6 16,4 9 18-16,5 5-6 15,-2 2 7-15,2-2 10 16,-5-2-8-16,-7-4 1 16,-1-6-2-16,-5-5-1 0,-5-3 0 15,-2-9-70-15,0-3-175 16,0-2 11-16,0 0-14 16</inkml:trace>
  <inkml:trace contextRef="#ctx0" brushRef="#br0" timeOffset="-168811.39">2693 10328 145 0,'0'0'220'16,"0"0"-113"-16,0 0 9 15,0 0-40-15,0 0-2 16,0 0 7-16,48-85-31 16,-48 85-8-16,0 0-42 15,0 0-2-15,0 0 2 0,0 0-16 16,0 0-18-16,-2 0 29 15,-13 11 5-15,-1 8 7 16,-11 2 13-16,0 6-14 16,3 1 3-16,-3 6-7 15,7-2-2-15,3 0 20 16,3-3-20-16,3-8 1 16,1-7 2-16,6-3 4 15,2-8-7-15,2-1 6 16,0 0-5-16,0-2 21 15,0 0-18-15,0 0 4 16,0 0-8-16,9-16-63 16,11-8-67-16,3-6-102 15,-1-2 38-15,0 0-8 0</inkml:trace>
  <inkml:trace contextRef="#ctx0" brushRef="#br0" timeOffset="-168686.45">2693 10328 7 0</inkml:trace>
  <inkml:trace contextRef="#ctx0" brushRef="#br0" timeOffset="-168525.55">2693 10328 7 0,'15'-49'112'0,"-15"49"22"0,0 0 25 0,0 0-38 0,0 0-2 0,0 0-14 16,22-39-41-16,-22 39-8 16,0 0-28-16,0 0-28 15,0 0 0-15,0 0-8 16,0 0-25-16,0 16 30 16,5 13 3-16,1 9 0 15,4 6-6-15,-4 7 1 16,3 4-1-16,-5 3 6 0,-2-2 7 15,-2-1 24-15,0-8-24 16,0-8 7-16,0-9 1 16,0-6-14-16,0-8 7 15,0-9-4-15,0-2 0 16,0-5-4-16,5 0-105 16,4-5-96-16,8-26-249 15</inkml:trace>
  <inkml:trace contextRef="#ctx0" brushRef="#br0" timeOffset="-167941.66">3004 10243 172 0,'0'0'225'15,"0"0"-137"-15,0 0-4 16,0 0-39-16,0 0 58 15,0 0-43-15,-4-53-11 16,4 53-2-16,0 0-25 16,0 0-5-16,0 0-3 15,0 0-11-15,0 0-6 16,0 20-8-16,0 14 11 16,0 13-6-16,0 9 15 15,0 8 0-15,0 1-5 0,0 5 3 16,-4-6 13-1,-4-6-15-15,4-11-2 0,0-8 2 16,-1-13 8-16,1-10-14 16,4-7 1-16,0-9 0 15,0 0 14-15,0 0-13 16,0 0 14-16,0 0 12 16,0 0-17-16,0 0 14 15,0-5-11-15,0 5-13 16,0 0 9-16,0 0-9 15,0 0 1-15,0 0 11 16,0 0-8-16,0 0-2 16,0 0 7-16,0 0-8 15,0 0 19-15,0 0 2 0,0 0-10 16,0-2-2 0,15 0 2-16,14-1-12 0,16 3 13 15,16-3-11-15,3 3 10 16,-6-2-12-16,-9 2 1 15,-18 0 0-15,-17 0-1 16,-8 0-6-16,-6 0-86 16,0 12-85-16,-29 12 50 15,-13 3-200-15</inkml:trace>
  <inkml:trace contextRef="#ctx0" brushRef="#br0" timeOffset="-167490.9">2363 11148 29 0,'0'0'109'16,"0"0"-3"-16,0 0 26 0,0 0 6 15,0 0-2-15,0 0-29 16,-67 0 13-16,67 0-3 16,0 0-44-16,19 0-65 15,26-1-5-15,22-13 50 16,22-2-26-16,23 0-4 15,11 0-15-15,-3 2 6 16,-9 7-13-16,-22 2-1 16,-22 5 2-16,-24 0 2 15,-22 0-8-15,-11 0-6 16,-10 0 10-16,0 0 3 16,0 0 21-16,0 0 2 15,0 0-22-15,0 0 2 0,4 0-12 16,5-8-139-1,0-11-388-15</inkml:trace>
  <inkml:trace contextRef="#ctx0" brushRef="#br0" timeOffset="-166018.55">7469 9990 242 0,'0'0'256'15,"0"0"-205"-15,0 0-40 16,0 0-11-16,0 0-4 16,0 0-5-16,5-2 9 15,-3 2 25-15,0 0-7 16,0 0 57-16,-2 0 38 16,5-3-13-16,0-4 5 15,1-6-64-15,1 1-32 16,-5 0 12-16,-2 5-16 0,0 3 3 15,0 1 10-15,0 3-15 16,-13 0 10-16,-14 0-13 16,-6 21 0-1,-5 9-3-15,-3 3 8 0,4-1-5 16,3 1 0-16,7-3 3 16,7-1-8-16,9-8 4 15,9-2-1-15,2-8-2 16,0 1-10-16,13-3 3 15,18-1 11-15,14-1 9 16,9 6 1-16,8 3-2 16,-1 3-7-16,-9 4 3 0,-11 3-4 15,-12 0-11 1,-18-2 8-16,-11 0 2 0,0 1 1 16,-9-4 3-16,-24 1 1 15,-10-4 14-15,-5-2-17 16,-6-1-1-16,4-8 15 15,6-2-13-15,7-5 15 16,5 0 6-16,12 0 6 16,6 0 9-16,10 0-32 15,2 0 4-15,2 0-10 16,0 0 0-16,0-5-7 16,6-2-121-16,19-6-124 15,2-8-275-15</inkml:trace>
  <inkml:trace contextRef="#ctx0" brushRef="#br0" timeOffset="-165645.15">7688 9997 463 0,'0'0'144'15,"0"0"-75"-15,0 0 8 16,0 0-39-16,0 0 35 16,0 0-18-16,22-46-19 15,-22 46 12-15,0 0-34 0,0 0-14 16,0 25-19 0,0 13 19-16,2 10 34 0,3 7-20 15,-1-1-2-15,-2 1 4 16,0-2-10-16,-2-1-4 15,0-6-2-15,0-2 6 16,0-10-4-16,0-6-2 16,0-8 0-16,0-10 3 15,0-4 3-15,0-3-6 16,0-3 0-16,0 0-20 16,0 0-39-16,0-5-99 15,0-15-242-15</inkml:trace>
  <inkml:trace contextRef="#ctx0" brushRef="#br0" timeOffset="-165442.15">7556 10309 489 0,'0'0'231'0,"0"0"-95"16,0 0-9-16,0 0-14 16,0 0-58-16,0 0-9 15,107-48-13-15,-51 38 0 16,2-1-2-16,-7 4-8 15,-4 3-14-15,-13 4-12 16,-8 0 3-16,-6 0-94 16,-6 6-74-16,-5 6-159 0,-5-6-332 15</inkml:trace>
  <inkml:trace contextRef="#ctx0" brushRef="#br0" timeOffset="-164203.34">8192 10275 101 0,'0'0'383'0,"0"0"-275"16,0 0-70-16,0 0-20 15,0 0-7-15,0 0-6 16,15 0 0-16,-15 0-4 16,0 0 5-16,0 0 11 15,0 0 39-15,0 0-9 16,2 0 3-16,-2 0-36 15,3 0 29-15,1 0 1 0,-4 0-34 16,3 0 6-16,-1 0 0 16,-2-5-9-16,0 2 12 15,0-3-16-15,0-1 3 16,0 0-6-16,0-4 7 16,0-1-12-16,-2 3 5 15,-10-3 0-15,1-1 3 16,-2 4 5-16,-3-1-5 15,3 1 7-15,-1 6-5 16,-1-2 3-16,1 3-8 0,3 2 3 16,-3 0-5-1,2 0 5-15,-1 0-3 0,-1 2 0 16,-1 10 4-16,-2 4-10 16,2 2 6-16,1 6 0 15,2 3-1-15,2 1 7 16,3 0-6-16,1 2 0 15,4 0 5-15,2 0-6 16,0-4 1-16,0-5 0 16,0-4 7-16,0-7-5 15,8-5-2-15,-1-2 0 16,5-3 13-16,1 0-5 16,5 0 8-16,3-8-11 15,0-12 6-15,-1-1-4 16,0-6-7-16,-4 1 4 0,0 0-1 15,1 0-3 1,-1 2 0-16,-3 2 0 0,-2 4 3 16,1 4-2-16,-8 3-1 15,-2 8 0-15,-2 1 8 16,0 2-4-16,0 0-4 16,0 0-10-16,0 0 3 15,0 0-9-15,0 13 16 16,0 8 5-16,0 7-1 15,0 4-4-15,0 0 3 16,9 0-2-16,2-3 21 16,2-6-21-16,6-3-1 0,-2-8 12 15,1-4-6 1,3-6-2-16,-2-2 8 0,4-4-10 16,-3-20 14-16,-1-6-16 15,0-4 0-15,-2-2 0 16,-3-5 11-16,-3 4-15 15,-5-4 4-15,-3-1 0 16,-3-2-7-16,0 0 7 16,0 4 0-16,0 5 8 15,0 3 2-15,0 7-10 16,0 4 8-16,-3 7-1 16,3 1 11-16,0 5 0 15,0 4-14-15,0 4 23 16,-2 0-26-16,2 0 5 15,0 0-6-15,-2 0-5 0,0 0 2 16,-3 18-7-16,3 12 10 16,-2 10 2-16,4 4 1 15,0 4-3-15,0 0 0 16,0 0 3-16,0-5-7 16,8-6 4-16,-1 0 0 15,-2-7-4-15,-1-7 8 16,1-6-4-16,-3-9 0 15,-2-4 5-15,2-4-9 16,-2 0 4-16,0 0-6 16,0-17-6-16,0-8-30 0,0-8 29 15,0-2 11 1,0-4-6-16,7 6 8 0,9 1 0 16,5 4 2-16,2 3 28 15,1 7-10-15,1 8-17 16,0 5-3-16,-1 5-13 15,5 1 8-15,0 27-12 16,-5 10-135-16,-10 6-102 16,-12 0-382-16</inkml:trace>
  <inkml:trace contextRef="#ctx0" brushRef="#br0" timeOffset="-163741.48">7575 10740 349 0,'0'0'211'0,"0"0"-85"16,0 0 6-16,0 0 41 0,0 0-68 15,0 0 3-15,-27 7-35 16,29-7-50-16,27 0 7 16,15 0 9-16,21 0-26 15,20-3 7-15,20-3-19 16,12-4 0-16,1 2 3 15,-12 0 5-15,-27-1-13 16,-19 4 4-16,-21-1 0 16,-17 0 11-16,-13 4-9 15,-7 2 3-15,-2 0 6 16,0 0-2-16,0 0 12 16,0 0-21-16,0 0 3 15,0 0-4-15,0 0 1 16,0 0-14-16,0 0-100 15,0 0-219-15</inkml:trace>
  <inkml:trace contextRef="#ctx0" brushRef="#br0" timeOffset="-159868.64">3368 15619 26 0,'0'0'2'0,"0"0"7"0,0 0 23 15,0 0 48-15,0 0-48 16,0 0-9-16,-21-23 54 16,21 20-38-16,-2-2 32 15,0 4 17-15,2 1-32 16,-2 0 10-16,2-3-23 15,-2 3-16-15,2 0 16 16,0 0-20-16,0 0 15 16,0 0 3-16,0 0-7 15,0 0 7-15,0 0-6 16,0 0-16-16,0 0 17 16,0 0-31-16,0 0 12 15,0 0-11-15,0 0 1 16,0 0 1-16,0 0-5 15,0 0-3-15,0 0 17 0,0 0-16 16,0 0 8-16,0 0 4 16,0 0-9-16,0 0 4 15,0 0-8-15,0 0 3 16,-2 0 17-16,2 0-19 16,0 0 6-16,0 0 1 15,0 0-2-15,0 0-2 16,0 0-3-16,0 0 7 15,0 0 21-15,0 0-23 16,0 0 5-16,0 0 3 0,0 0-13 16,0 0 9-16,0 0-10 15,0 0 0-15,0 0 8 16,0 0-8-16,0 0 0 16,0 0 2-16,0 0 5 15,0 0-9-15,0 0 2 16,0 0 0-16,0 0 14 15,0 0-13-15,0 0 4 16,0 0-5-16,0 0 6 16,0 0-10-16,0 0 4 15,0 0 0-15,4 9 4 16,7-1-4-16,0 2 0 16,2-2 1-16,6 6 4 15,-2-5-5-15,3 3 0 16,-1 3 3-16,-2-4-3 0,-3 4 0 15,-3-5 0 1,-1 2 1-16,0-6 5 0,1 6-6 16,-1-3 0-16,4 0 8 15,4 5-18-15,0-6 11 16,4 7-1-16,1-6 0 16,3 8 9-16,3-4-4 15,2 1-5-15,2 2 3 16,0 0-2-16,-5 0-1 15,-1-1 0-15,2-3 3 16,-3 2 2-16,1-5-5 16,4 4 0-16,1-4 5 0,-1 1-5 15,2 3 0 1,0-4 0-16,1 4 6 0,0 1-1 16,-1 0-5-16,1 2 0 15,1-2 5-15,-1-5-8 16,1 3 3-16,1 3 0 15,2-7 9-15,0 2-7 16,-5-2-2-16,1 0 0 16,-5 1 1-16,-3 2-4 15,6 1 3-15,-1-1 0 16,6 1 7-16,6-3-2 16,4-1-5-16,2 2 1 15,-3 2 7-15,2-2-6 16,-6 0-2-16,-4 2 1 15,-7-4-1-15,-7 3 4 0,1-4-4 16,-3 3 0-16,3 3 1 16,2 1-2-16,2-5 1 15,4 3 0-15,3 3 5 16,2-1-3-16,-1-1-2 16,2 0 2-16,-4 1 6 15,-6 0-11-15,-7-2 3 16,0-4 0-16,-8 2-2 15,1-2 1-15,-1-2 1 16,-1-2 0-16,0 4 8 16,3-6-8-16,-1 2 3 0,2 0-2 15,-1 0 14-15,-3 0-15 16,-3-4 0 0,-2 5 0-16,-4-5 8 0,-4 0-13 15,0 0 5-15,0 0 0 16,0 0 8-16,0 0-8 15,2 0 0-15,-2 0 12 16,5 0-9-16,1 0 6 16,5 0-4-16,3 0-4 15,1-9 1-15,3-3 0 16,3 2-2-16,0-5 1 16,4 0 8-16,4-5-11 15,-2-3 2-15,6-6 0 16,3-3 2-16,2-4-2 0,6 1 0 15,4 3-3-15,-2-4 13 16,-3 4-10-16,-3 5 0 16,-5 2 2-16,-6 7-4 15,0-4 2-15,-2 4 0 16,0-8-8-16,0 2 12 16,-1 2-4-16,3-9 0 15,2 4 3-15,0-6-7 16,0 3 4-16,1-2 0 15,-6 2-1-15,-1 4 7 16,-5 3-6-16,-5 2 0 16,2 1 0-16,-2 3 0 0,1-4 0 15,-1 3 1-15,5-1-9 16,-2 2 14-16,4-5-6 16,3-1 0-16,-1 0 5 15,5-5-10-15,-2-1 5 16,2 2 0-16,0-5-4 15,0 9 11-15,-2-3-7 16,-5 8 0-16,0 1-5 16,-3-3 2-16,-2 3 3 15,3 1 0-15,-2 2-1 16,0 3 7-16,0-1-6 16,-5 7 0-16,-4-3 0 15,-4 4-4-15,-5 4 4 16,0-3 0-16,0 3-5 15,0 0-1-15,0 0 6 0,0 0-7 16,0 0 15-16,0 0-1 16,0 0-7-16,4-3 0 15,5-5-2-15,-1-2 2 16,6-3 0-16,-5 5-6 16,-3 7-16-16,-6 1-2 15,0 0-68-15,-29 4-116 16,-29 24 15-16,-26 3-189 15</inkml:trace>
  <inkml:trace contextRef="#ctx0" brushRef="#br0" timeOffset="-159045.8">4627 16874 353 0,'0'0'161'0,"0"0"-72"16,0 0 8-16,0 0 29 16,0 0-42-16,0 0 13 15,14-76-12-15,-14 72-17 0,2 0 3 16,-2 4-19-1,0 0-15-15,0 0-28 0,0 0-9 16,0 0-5-16,0 4-16 16,0 18 18-16,0 14-8 15,0 7 11-15,0 8 0 16,0-3 9-16,0-4 2 16,0-3-12-16,0-5 2 15,0-9 1-15,0-8 6 16,0-7-7-16,0-6-1 15,0-2 3-15,0-4 6 16,0 0 1-16,0 0 2 16,0 0-11-16,0 0-1 15,0-4-28-15,0-10-91 0,0-13-119 16,0 0-191-16</inkml:trace>
  <inkml:trace contextRef="#ctx0" brushRef="#br0" timeOffset="-158565.47">4643 16856 131 0,'0'0'540'16,"0"0"-428"-16,0 0-71 15,0 0 7-15,0 0 5 16,0 0-36-16,15-84 20 16,3 70-28-16,7 5-9 15,0 4 0-15,-2 1 14 16,-2 4-7-16,-3 0-7 0,-5 13-2 15,1 18-13-15,-8 1-3 16,-4 8 17-16,-2-1-2 16,0 2 1-16,-8-4 3 15,-19-6-1-15,-2-1 21 16,-2-6-10-16,4-3 4 16,9-11-12-16,7-6 16 15,7-4-14-15,4 0 7 16,0-9 30-16,6-9-42 15,19-8-2-15,6 8-3 16,0 4 8-16,0 5-3 16,3 9 0-16,-3 0 2 0,-2 0-4 15,-4 23-2-15,-15-5 4 16,-8 4 0-16,-2 5 4 16,0-1 21-16,-19-4 7 15,-8 2-8-15,0-2 9 16,3-5-29-16,1-5 8 15,4-1-6-15,5-7 5 16,5-4-12-16,7 0 1 16,2 0-57-16,0-8-54 15,17-16-330-15</inkml:trace>
  <inkml:trace contextRef="#ctx0" brushRef="#br0" timeOffset="-156919.7">5262 17070 626 0,'0'0'201'0,"0"0"-139"16,0 0-52-16,0 0 26 16,0 0 9-16,0 0-5 15,0 0 7-15,0 0-25 16,0 0 9-16,0 0 20 15,0 0-12-15,0 0 2 16,0 0-14-16,0 0-18 16,0 0 7-16,0 0-16 15,0 0 0-15,0-4 10 0,-2 0-6 16,2-6-4 0,-4-2 0-16,-1 3 2 0,1-6 2 15,-2 3-4-15,0-2 0 16,0 4 0-16,-1 3 5 15,1-2-5-15,-1 6 0 16,2 0 0-16,-1-1-3 16,1 0 3-16,-1 0 0 15,-1 4-2-15,-2-5 2 16,-2 5 0-16,-5 0-2 16,-1 0-1-16,-6 0-2 15,1 0 5-15,2 9 0 16,2 2-1-16,1 1 1 0,3 2-2 15,-1-2 1-15,1 9-6 16,3-3 5-16,-1 6-4 16,6-2 6-16,-1 0-3 15,7 0 3-15,0 1-4 16,0-5 3-16,0-1-3 16,0 2-1-16,9-7 5 15,0-2 0-15,-4-6-5 16,1-4 5-16,1 0-3 15,4 0 3-15,5-8 19 16,6-15-1-16,1 0-18 16,3-7 2-16,-4 2 7 0,3-2-5 15,-3 3-4-15,0 3 4 16,-2 2 5-16,-4 0-9 16,-7 10 0-16,-2 6-2 15,-5 3-5-15,-2 3 10 16,0 0-3-16,0 0 0 15,0 0-8-15,0 0 8 16,0 0-5-16,0 0 2 16,0 7-6-16,0 12 9 15,-5 8 0-15,-1 4 17 16,4-4-13-16,2 0 18 16,0-5-7-16,0-4-12 15,0-4 13-15,11-2-14 16,-1-6-2-16,6 2 6 15,5-4-1-15,0-4-10 0,8 0-34 16,5 0-74-16,7-16-78 16,-2-9-98-16,-1-1-71 15,-5 4 238-15,-4 5 122 16,-6-2 82-16,-5 6 122 16,-7 1-38-16,-2 5-22 15,-4 0-56-15,-3 2-6 16,0 1-21-16,0-2-36 15,0-2 1-15,1-1 5 16,-3 4-17-16,0-2 17 0,0-7-15 16,0 2-7-1,-5-3 3-15,-9 1-5 0,-1 2-7 16,-1 2 1-16,-1 2 5 16,-1 6-6-16,3 2 0 15,-1 0 3-15,0 0-7 16,0 0 4-16,3 10 0 15,2 9 0-15,0-7-2 16,4 11-5-16,2-5 7 16,3 4 0-16,2-4-4 15,0 0 5-15,0-1-1 16,7-8 0-16,6-1 0 16,3-3 0-16,4-5 2 15,-2 0 4-15,5-9 13 16,-4-4-17-16,-1-6 11 0,-7-3-13 15,1 0 8 1,-4 1-4-16,-1 2-4 0,-1 1 2 16,2 6 11-16,-4 3-12 15,0 4 19-15,-1 5 10 16,-1-4-22-16,-2 4 3 16,0 0-11-16,0 0 0 15,0 0-2-15,0 18-6 16,0 12 8-16,0 6 0 15,0 8 7-15,0 6-8 16,-2 4 1-16,-1 3 0 16,-1 1 4-16,0 0 0 0,1-4-4 15,-2-6 0-15,3-2 6 16,-2-10-6-16,2-5 0 16,-3-5 1-16,1-12 7 15,2-5-8-15,0-4 0 16,0-1 2-16,-2-4 9 15,2 0-3-15,0 0 3 16,-6 0-7-16,-9 0 27 16,-2-4-24-16,-8-10-7 15,0-8 7-15,3-5-3 16,4 0-1-16,4-8-3 16,5 0 0-16,4-2 0 15,7 2 0-15,0-11 0 16,7 2-6-16,22 5 5 15,9-3-3-15,6 7 4 0,-1 8-2 16,-5 5-6-16,-5 8-20 16,-6 5-21-16,-7 1 8 15,-5 8-108-15,-3 0-115 16,-1-4-319-16</inkml:trace>
  <inkml:trace contextRef="#ctx0" brushRef="#br0" timeOffset="-155933.17">6362 16794 283 0,'0'0'191'0,"0"0"-96"15,0 0 18-15,0 0-26 0,0 0 11 16,0 0-43-16,-18-22-14 16,11 22-10-16,-5 0-30 15,-5 0 24-15,-3 4-18 16,-5 14-2-16,4 4 6 16,-2 10-11-16,3 3 2 15,9 2 21-15,6 1-20 16,5-6 7-16,0 0-7 15,22-9 3-15,15-10 7 16,9-5-5-16,3-8-2 16,2 0 19-16,-4-21-21 15,-9-8 3-15,-7-5-5 0,-15-2 3 16,-10 5-10-16,-6-10-6 16,-6 4 11-16,-23 8-2 15,-9 5 2-15,0 12 0 16,-2 12 4-16,0 0 3 15,7 4-7-15,-2 18 0 16,14 2 5-16,9 10-11 16,12-2-3-16,0-2-97 15,20-7-154-15,22-14-218 16</inkml:trace>
  <inkml:trace contextRef="#ctx0" brushRef="#br0" timeOffset="-155544.39">6814 16673 600 0,'0'0'217'0,"0"0"-103"15,0 0-28-15,0 0-32 16,0 0 0-16,0 0-18 16,-63-98 4-16,57 94-37 15,-5-1-1-15,2 5-4 16,-2 0 2-16,0 0-2 15,-1 0-11-15,-1 0 13 16,2 21 8-16,2 7-8 16,2 8 0-16,1 12-1 0,1 6 6 15,3 4-5 1,0 14 1-16,2 3 2 0,0 1 22 16,-2-4-18-16,-1-1 2 15,-2-11 23-15,1-7-29 16,0-10 15-16,0-11-15 15,1-14 1-15,1-10 7 16,2-2-11-16,0-6 0 16,-2 0 13-16,0 0-13 15,0-18-12-15,-1-10-187 16,-2-7-164-16,-1-11-239 16</inkml:trace>
  <inkml:trace contextRef="#ctx0" brushRef="#br0" timeOffset="-155376.49">6493 16990 720 0,'0'0'264'16,"0"0"-118"-16,0 0 3 16,0 0-69-16,0 0-28 15,0 0-41-15,7-40 4 16,32 31-1-16,22-3-14 16,17-2 0-16,13-6-9 15,17-1-87-15,7-5-157 16,-3-2-154-16</inkml:trace>
  <inkml:trace contextRef="#ctx0" brushRef="#br0" timeOffset="-154995.85">7569 16554 69 0,'0'0'95'0,"0"0"46"16,0 0 1-16,0 0 23 16,0 0-37-16,0 0-34 15,-60-41 30-15,58 36-17 16,0 5-46-16,0 0 28 0,2 0-30 15,-2 0-31-15,-1 0-6 16,-1 9-22-16,-2 21 0 16,-2 16 13-16,-1 6-11 15,1 7 14-15,-4-1-16 16,-1 0 2-16,-2-4 5 16,-1-4-7-16,0-10-1 15,1-14-30-15,2-8-107 16,3-14-77-16,6-4-186 15</inkml:trace>
  <inkml:trace contextRef="#ctx0" brushRef="#br0" timeOffset="-154290.34">7438 16605 366 0,'0'0'269'0,"0"0"-101"15,0 0-56-15,0 0-32 16,0 0-57-16,0 0-13 15,127-132 16-15,-98 126-21 16,0-2-1-16,-9 8-3 16,-2 0 3-16,-4 0-8 15,-8 8-7-15,1 14-12 16,-7 6 19-16,0 2 2 16,0 2-2-16,-7 1-1 15,-18-4-1-15,-8 3 6 16,-7-1 0-16,-7-4-3 15,3 0-2-15,6-9 10 0,11-4 4 16,16-10 12-16,6-4-18 16,5 0 23-16,0 0 37 15,14 0 4-15,6-4-43 16,4 0-8-16,5 4-2 16,5 0 18-16,3 12-30 15,0 10 15-15,-6 2-13 16,-9 1 4-16,-6 1-8 15,-8-1 0-15,-3-4 0 16,-5-4 1-16,0-2-1 16,0-8-2-16,0 0-52 15,0-4-20-15,0-3-11 0,0 0-1 16,0-3 3-16,0-16-29 16,2-8-77-16,14 1 47 15,1-6 43-15,1 1 83 16,-2 1 16-16,0 6 9 15,-8 5 23-15,0 2 104 16,-8 4 34-16,0 4-28 16,0 0-21-16,0 1-50 15,0 6 5-15,0-1-31 16,0 3-9-16,0-4 4 16,0 4-29-16,0 0 8 15,0 0 4-15,0 0-17 16,0 0-8-16,0 0 2 0,0 17-6 15,0 10 4-15,-4 5 2 16,2 0 0-16,0-2 4 16,0-4 6-16,-2-4-17 15,-1-12 7-15,-1-2-129 16,-1-8-147-16,0-8-297 16</inkml:trace>
  <inkml:trace contextRef="#ctx0" brushRef="#br0" timeOffset="-154117.45">7862 16390 200 0,'0'0'600'16,"0"0"-527"-16,0 0-55 0,0 0 1 16,0 0-4-16,0 0-8 15,-58-3-14-15,53 31-32 16,-3-2-159-16,-4 0-106 15</inkml:trace>
  <inkml:trace contextRef="#ctx0" brushRef="#br0" timeOffset="-153181.7">7993 16677 26 0,'0'0'136'0,"0"0"51"16,0 0 6-16,0 0-49 16,0 0-83-16,0 0-14 15,0-21 7-15,2 21-13 16,0 0 15-16,-2 0-25 15,0 0-9-15,0 0-3 16,0 0-19-16,0 7 0 0,8 3 27 16,-4 4-11-1,0-2 11-15,3-6-20 0,-3-2-4 16,-2-4 10-16,-2 5-9 16,0-5-2-16,0 0 12 15,0 0-13-15,0 0 11 16,0 0-2-16,0 0 16 15,2-5 11-15,2-9-34 16,0 1-1-16,0-4 3 16,3 8 4-16,-5-2-9 15,0 3 6-15,-2 8-4 16,0 0 13-16,0 0-15 16,0 0-14-16,0 0 7 15,-4 0 7-15,-11 0 2 16,-2 4-2-16,2 11 0 0,-3-1 6 15,2 3-6-15,1 5 0 16,1 5 6-16,5-1 4 16,5 2-9-16,4-2 4 15,0-5-5-15,0 2 19 16,18-5-16-16,6-4 2 16,5-6 15-16,2-6-15 15,0-2 2-15,-2 0-5 16,-6 0 0-16,2-19 13 15,-7 2-15-15,-1-7 0 16,4-2-2-16,-8 4 12 16,3 0-10-16,-6 3 0 0,1 6 2 15,-3-4-4-15,-4 8 2 16,-2 0 0-16,-2 3-1 16,0 2 1-16,0-4 0 15,0 3-1-15,0-4 0 16,0 6-6-16,-2-4 7 15,-12 0-3-15,1 7-6 16,-3 0 7-16,-1 0 0 16,-4 0 2-16,-1 3-7 15,5 11 4-15,0 0 3 16,7 8 0-16,1 5-2 16,5-1 9-16,4 10-2 15,0 3 7-15,0 7 4 16,21-5 22-16,13-7-16 15,4-5-6-15,6-12 3 0,4-13-17 16,0-4-2-16,-3-9 0 16,-9-22-22-16,-3-13-79 15,-8-6-143-15,-12-2-161 16</inkml:trace>
  <inkml:trace contextRef="#ctx0" brushRef="#br0" timeOffset="-152903.24">8470 16566 587 0,'0'0'157'0,"0"0"-48"15,0 0 18-15,0 0-47 16,0 0-34-16,0 0 3 15,125 5-12-15,-80 39 1 16,-1 11 19-16,-10 15-44 16,-12 10 1-16,-22 10-7 15,-2-1-6-15,-47-4 12 16,-25-4-13-16,-19-11-7 16,-23-12-168-16,-27-8-173 0</inkml:trace>
  <inkml:trace contextRef="#ctx0" brushRef="#br0" timeOffset="-152147.15">4396 16804 437 0,'0'0'107'0,"0"0"-27"16,0 0-44-16,0 0-2 15,0 0-10-15,0 0 2 16,55-81 19-16,-52 76-7 0,-3 1 44 16,0 4 18-1,0 0-30-15,0-5 6 0,0 5-40 16,0 0-20-16,0 0 2 16,0 0-12-16,-5 0-6 15,-15 12 0-15,-5 11 2 16,-8 17 0-16,-5 10 0 15,1 16-2-15,2 21 28 16,12 5-27-16,19 6 24 16,4-5-8-16,25-12-16 15,27-12 10-15,14-16-11 16,17-14 0-16,6-20-4 0,5-6 1 16,-5-13-159-1,-11-4-207-15</inkml:trace>
  <inkml:trace contextRef="#ctx0" brushRef="#br0" timeOffset="-143926.83">11791 11376 51 0,'0'0'142'0,"0"0"-54"0,0 0 12 16,0 0 27-16,0 0 10 15,0 0-31-15,0 0-16 16,-8 2-48-16,8-2-9 16,0 0-3-16,0 0-25 15,0 0 16-15,0 0 0 16,0 0 7-16,0 0 19 16,0 0-17-16,0 0 20 15,0 0 6-15,0-14-41 16,0-3 4-16,0 3-11 15,0 4 6-15,0 2 13 0,0 3-23 16,0 2 11 0,0 1-10-16,0 2 1 15,0 0-3-15,0 0-3 16,0 0-12-16,2 6 9 0,4 18-1 16,2 10 4-16,-2 7 0 15,-1 0 3-15,-3 2-3 16,0-3 0-16,-2-12 0 15,0-4 6-15,0-12-1 16,0-9-5-16,0 0 1 16,0-3 5-16,2 0 1 15,0-3 4-15,6-22 1 16,5-13-7-16,3-10 0 16,3-3-5-16,1 4 0 15,0 5 1-15,0 7-8 0,-2 7 5 16,0 8 2-16,-4 6-5 15,-4 7 5 1,-3 1 0-16,-3 6-9 0,6 0 0 16,-4 13 7-16,1 13-6 15,-3 9 8-15,-4-2 2 16,0 6-2-16,0-6 0 16,0-1 2-16,0-5 3 15,0-13-5-15,0-4 0 16,0-10 1-16,0 0 10 15,0 0-8-15,0-17 1 16,12-17 4-16,13-10-2 0,0 1-7 16,2 0 1-1,-2 7 0-15,-5 4 1 0,-2 8-1 16,-4 4 0-16,-8 11 3 16,-2 2 1-16,-4 7-6 15,3 0 2-15,3 7-18 16,1 26 15-16,4 13 3 15,0 10 4-15,1 1 2 16,-1-7 1-16,0-12-7 16,0-12 0-16,0-12-18 15,5-12-97-15,1-2-176 16,4-25-225-16</inkml:trace>
  <inkml:trace contextRef="#ctx0" brushRef="#br0" timeOffset="-143461.08">12494 11239 658 0,'0'0'249'0,"0"0"-154"16,0 0-84-16,0 0 2 15,0 0 27-15,0 0 30 16,0 75-23-16,7-56-40 16,-1-5 11-16,5-6-1 15,3-8-12-15,1 0 19 16,1 0-9-16,5 0-5 15,-2-13 11-15,6-10-17 16,-1-4-2-16,1-4-2 16,-8 1 7-16,-1 0-7 15,-7 2 0-15,-5 2 0 0,-4 4-4 16,0 7 4-16,0 2-5 16,-8 5 4-16,-13 8-25 15,-8 0 26-15,-8 1-7 16,-5 22 7-16,1 9-2 15,3 3 4-15,7 6-2 16,6 5 0-16,8 2 3 16,10 2-3-16,7-3 1 15,0-3 2-15,14-12 28 16,23-10-25-16,13-12 19 16,2-10 15-16,4 0-35 0,-6-16 5 15,-15-3-10 1,-8-4 1-16,-9 5-3 0,-7 1-30 15,-9 8-65-15,-2 7-90 16,0 2-136-16,-27 0-219 16</inkml:trace>
  <inkml:trace contextRef="#ctx0" brushRef="#br0" timeOffset="-143180.5">12092 11773 304 0,'0'0'237'0,"0"0"-78"16,0 0-5-16,0 0 29 15,0 0-35-15,0 0-94 16,63-22-29-16,-3 18-13 16,16 1 14-16,9 3-8 15,4 0-18-15,-5 0 12 16,-10 0-11-16,-16 0-1 15,-20 0 9-15,-15 0-8 16,-13-1-1-16,-5-7 0 16,-5 2-44-16,0-2-17 15,0 4-88-15,0 1-176 16</inkml:trace>
  <inkml:trace contextRef="#ctx0" brushRef="#br0" timeOffset="-135090.5">14777 11747 509 0,'0'0'190'0,"0"0"-125"15,0 0-16 1,0 0-8-16,0 0-22 0,0 0 16 16,0 0 17-16,22-51-16 15,-22 51 19-15,-14 0-1 16,-23 4-32-16,-13 18-6 15,-8 9-13-15,2 3-3 16,10 4 0-16,8-3 5 16,14-4-2-16,10-4-3 15,12-4 2-15,2-5-7 16,0-1 1-16,29-5 4 16,14 3 4-16,9-1 9 0,9 4-2 15,2 6-7 1,-10 0 0-16,-12 5-2 0,-18-5-2 15,-13 0 0-15,-10-4-6 16,0 0 16-16,-25-2-8 16,-18-1 13-16,-16-5 0 15,-7-5 7-15,2-3-21 16,4-4 4-16,9 0 5 16,12 0-1-16,16 0-9 15,11 0 4-15,12 0-2 16,0 0-4-16,12-8-5 15,23-4-126-15,12-2-51 16,6 2-135-16,5 0-282 16</inkml:trace>
  <inkml:trace contextRef="#ctx0" brushRef="#br0" timeOffset="-133367.35">14995 12110 678 0,'0'0'163'16,"0"0"-97"-16,0 0 19 16,0 0-62-16,0 0-14 15,0 0-8-15,79-41 0 16,-67 40 12-16,1-3-6 16,-3-3 1-16,3-2 15 15,1 0-11-15,-1-3 16 0,-5-4-20 16,-3 1-6-16,-5-5 10 15,0 6-6-15,0-4-2 16,-9 9 15-16,-10 4-16 16,-4 2 1-16,-2 3-4 15,-1 0 0-15,-3 3 4 16,0 18 0-16,4 1-4 16,3 6 0-16,6 2 6 15,8 5-4-15,5-1 3 16,3-1 1-16,0 2 18 15,20-7-23-15,9-8 13 16,2-4-2-16,3-10-9 16,0-6 14-16,1 0-7 15,-2-24-7-15,-1-13 13 0,-3-9-13 16,-14-5-3 0,1-10 0-16,-10-3 4 0,-1-6-4 15,-5-1 0-15,0 8 1 16,0 6-1-16,0 17 9 15,0 14-9-15,0 12 10 16,0 8 7-16,0 4 19 16,0 2-15-16,0 0-20 15,0 0 19-15,0 0-20 16,0 0 0-16,0 0-4 16,2 8 0-16,0 14-1 0,5 9 5 15,-2 7 0-15,-3 1 5 16,-2 6-2-16,2-3-3 15,-2-1 2-15,2 2 1 16,0-3-6-16,-2-4 3 16,0-4 0-16,3-8 1 15,1-5 0-15,5-5-1 16,2-5 1-16,4-1 0 16,6-1-2-16,3-7 1 15,3 0 0-15,0 0 6 16,-2-15-6-16,-1-10-2 15,-2-8-3-15,-1-2-13 16,-6-4 16-16,-4 3-11 0,-2 8 13 16,-7 7-1-16,-2 2 1 15,0 9 0-15,0 1-11 16,0 4 11-16,0 5-3 16,-8 0 0-16,-6 0-15 15,-1 0 15-15,-2 10 3 16,5 6 0-16,-5 8-4 15,9 4 4-15,-1 6-1 16,5 4 1-16,4 2-3 16,0-2 2-16,0-6 1 15,9-7 0-15,6-10-3 16,3-4 3-16,2-11 0 16,0 0-1-16,4 0 8 15,-1-18 4-15,2-7-11 0,-4-4 1 16,4-4 3-16,0 1-4 15,-3 5 0-15,0 6 0 16,-6 9 9-16,-8 6-12 16,-1 4 6-16,-5 2 2 15,-2 0-4-15,3 0 8 16,-1 9-9-16,-2 9 0 16,3-4 1-16,-3 3 2 15,0-5-3-15,0-2 0 16,0-6 4-16,0-1-1 15,2-3-3-15,-2 0 0 16,0 0 6-16,2 0 0 16,2-3-4-16,0-17 0 15,1-6-4-15,-1-3-10 16,-4 3 7-16,0 3 4 0,0 3-10 16,-6 5 4-16,-7 10-3 15,-6 5-1-15,2 0 10 16,-3 8-13-16,-3 18 14 15,4 3-6-15,1 8 9 16,5-1-6-16,5 2 3 16,8 1 0-16,0-6-2 15,0-1 2-15,25-7 0 16,6-6-5-16,5-9 8 16,2-10-3-16,0 0 1 0,-3-5 5 15,-1-22-3 1,-5-5-3-16,-5-6-11 0,-6-6 2 15,-2-1-13-15,-5-8 0 16,-4 1 8-16,-3 0 14 16,-4 2 3-16,0 1-2 15,0 9-1-15,0 12 36 16,0 12-14-16,0 10 15 16,0 4-27-16,0 2-6 15,0 0-8-15,0 0 1 16,0 14 3-16,0 17-7 15,0 11 8-15,0 6-1 16,2 8 0-16,3 3 4 16,-3 2-7-16,2-1 3 15,-2-6 0-15,-2-10 4 0,3-10-3 16,-3-13-1-16,0-9 0 16,0-10-6-16,0-2 4 15,0-4-30-15,0-23 4 16,0-9-56-16,0-3 7 15,0-7 43-15,0 3 26 16,0 7 8-16,0 6 43 16,0 9 51-16,0 4-1 15,7 5-22-15,10 2-38 16,6 2-15-16,4 4-16 16,4 4 1-16,7 0-3 15,1 0 0-15,4 0-15 0,-1 12-56 16,-2 0-174-16,-3-6-153 15</inkml:trace>
  <inkml:trace contextRef="#ctx0" brushRef="#br0" timeOffset="-132467.41">17244 11843 308 0,'0'0'231'0,"0"0"-113"0,0 0-8 16,0 0 25-16,0 0-56 15,0 0-32-15,0 0-22 16,0 0-20-16,0 4-3 16,0 4-2-16,0 2-6 15,0 8 6-15,0 0 0 16,0 2 15-16,0-4-11 16,0-2 0-16,0-6 3 15,0-3-7-15,0-5 1 16,0 0 23-16,0 0-9 15,0-14 90-15,0-11-69 16,0-7-33-16,-2 4 1 0,-4-3-4 16,-1 8 0-16,-3 3 16 15,4 5-15-15,2 7 21 16,2 7-6-16,-1 1-16 16,1 0 11-16,-7 0-11 15,-2 0 0-15,-7 13-8 16,-4 12 12-16,2 3-4 15,-1 6 0-15,4 0 2 16,3 0-2-16,5 0 0 16,9-4 1-16,0-4-3 15,0-8 5-15,0-6-3 16,0-6 0-16,7-6-6 16,5 0 6-16,3 0 5 0,-1-18 9 15,1-3-1-15,-1-8-9 16,-6 1-1-16,3-2-3 15,-1 4-30-15,-2 6 30 16,1 3 0-16,-3 8 1 16,-3 6 4-16,2 3 0 15,1 0-8-15,3 9 3 16,4 17-2-16,3 12 2 16,2 2 0-16,0 0 2 15,2-5 0-15,2-8 0 16,-2-6-2-16,0-7 0 15,5-9-10-15,4-5-75 0,4 0-129 16,3-22-238 0</inkml:trace>
  <inkml:trace contextRef="#ctx0" brushRef="#br0" timeOffset="-131992.84">17775 11614 861 0,'0'0'172'15,"0"0"-69"-15,0 0-26 16,0 0-38-16,0 0-23 16,0 0-16-16,0-18 0 15,0 20-1-15,0 15 8 16,0 15 8-16,0 5 9 16,0 9-20-16,2 3 10 0,3 1-14 15,-1-4 3 1,0-6 14-16,1-4-17 0,-3-11 0 15,-2-8 3-15,0-7 2 16,0-5-3-16,0-5-2 16,2 0 0-16,2-3 36 15,6-19 8-15,3-8-36 16,7-2-8-16,7 0-2 16,2 6 2-16,7 9-2 15,1 5-14-15,1 12 9 16,1 0 5-16,-8 9 0 15,-12 15 2-15,-9 4-7 16,-10-2-1-16,0 0 11 0,-18-4-3 16,-16-3 8-16,-8-6-4 15,-5-4 2-15,3-4-6 16,1-3 1-16,12-2-1 16,6 0 0-16,10 0 3 15,13 0-8-15,2-9-66 16,2-11-138-16,31-4-277 15</inkml:trace>
  <inkml:trace contextRef="#ctx0" brushRef="#br0" timeOffset="-130830.15">18497 11849 326 0,'0'0'58'0,"0"0"-58"16,0 0 9-16,0 0 0 15,0 0 36-15,0 0 12 16,0 0 59-16,0 0 4 16,0 0 1-16,0 0-34 15,0 0-37-15,0 0-4 16,0-3-12-16,0-9-30 15,0-1 2-15,-7-1-4 16,-6-2 1-16,-1 4 4 16,1 1-3-16,2 4-4 0,2 2 22 15,5 5-15-15,-3 0 15 16,3 0-22-16,-6 7 6 16,0 13-10-16,-1 4 4 15,-3 0 0-15,5 0 12 16,3-2-10-16,0-6 15 15,6 0-11-15,0-4-5 16,0-3 10-16,0-6-11 16,0-3 0-16,0 0 9 15,0 0-4-15,6-10 27 16,7-15-30-16,1-4 6 16,1-1-3-16,3 2-5 0,-5 6 0 15,-2 8 2-15,-2 10 1 16,-7 4-6-16,3 0 2 15,1 0-16-15,1 20 17 16,4 6 9-16,0 3 4 16,0-3 1-16,3-1-9 15,-1-4-4-15,3-6-1 16,-1-1-7-16,5-10 6 16,1-4-66-16,-2 0-72 15,4 0-14-15,-3-12-48 16,3-9-15-16,0-2 73 15,0-3 33-15,0-3 110 16,-6 1 0-16,-3 1 124 16,-8 0 61-16,-6 8-56 0,0 2-31 15,0 5-8-15,0 5-42 16,-4 2 10-16,-7 3-35 16,-5 2-20-16,-4 0 13 15,2 0-16-15,-2 14 0 16,3 5-1-16,-1 3 6 15,4 6-2-15,3 0 4 16,7-2-4-16,4-2 7 16,0-6-8-16,6-6-4 15,17-8 4-15,3-4 0 16,1 0 27-16,-3-12-20 0,-4-10-3 16,-4-2 14-1,-7-4-20-15,0 3 0 0,-5 1 10 16,-2 7 2-16,1 4 15 15,-3 5 19-15,2 7 16 16,-2 1-27-16,5 0-35 16,-3 1-16-16,4 21 14 15,1 13 4-15,-1 11 3 16,0 12 2-16,-2 10-5 16,-2 8 5-16,-2 2-7 15,0-2 0-15,2-6 9 16,-2-7-4-16,0-10-5 15,0-10 0-15,0-8 0 16,-2-12-7-16,-12-7 8 16,1-9-1-16,-3-7 18 0,1 0-7 15,-3-19 46 1,3-15-32-16,1-10-19 0,5-7 15 16,7-6-21-1,2-3 3-15,0-4-1 0,27 3-1 16,4 5-1-16,5 4 0 15,1 6-38-15,-3 7-1 16,-2 7-97-16,-4 6-117 16,-1-1-352-16</inkml:trace>
  <inkml:trace contextRef="#ctx0" brushRef="#br0" timeOffset="-129945.23">19493 11693 288 0,'0'0'239'0,"0"0"-126"15,0 0-39-15,0 0-26 16,0 0-34-16,0 0 19 15,-27 10 3-15,12 12-8 16,-1 6 24-16,1 2-1 16,3-1-11-16,6 2-6 15,6-5-18-15,0-4 0 16,2-8-16-16,21-8-1 0,4-6 1 16,4-2 52-1,0-22-42-15,-2-8-2 0,-4-7-1 16,-10 0-5-16,-11-1 1 15,-4-2 3-15,0 3-3 16,-15 9 7-16,-5 10-7 16,2 10 38-16,0 10-26 15,0 0-4-15,3 4-11 16,4 16-1-16,3 4-6 16,8 5 7-16,0 0 0 15,21 0-2-15,12-4 4 16,7-4-3-16,7-7 1 15,3-6-12-15,-4-8-24 16,-1 0-16-16,-5-17 2 16,-7-12-63-16,-4-5-47 0,-6-7 49 15,-10-5 97 1,-3-2 14-16,-4 0 3 16,-4 4 98-16,0 10-15 0,-2 10 6 15,2 10-12-15,-2 6-20 16,0 5-31-16,0 3-22 15,0 0-7-15,0 0-1 16,0 16-6-16,0 15 7 16,0 9 0-16,0 9 1 15,0 9 7-15,0 12 2 16,0 6 8-16,0 3-5 16,0 6-5-16,7 1 4 0,-7-1-8 15,0-5-4-15,0-10 2 16,0-9 1-16,-5-14-6 15,-1-15 6-15,-2-14-6 16,6-11-41-16,0-7-97 16,2-12-26-16,0-22-379 15</inkml:trace>
  <inkml:trace contextRef="#ctx0" brushRef="#br0" timeOffset="-129785.2">19879 11941 821 0,'0'0'250'0,"0"0"-176"16,0 0-8-16,0 0-38 16,0 0-17-16,0 0 0 0,102-28-11 15,-66 12 0-15,0-4-51 16,-2-8-132-16,-1-7-252 16</inkml:trace>
  <inkml:trace contextRef="#ctx0" brushRef="#br0" timeOffset="-129339.43">20660 11568 504 0,'0'0'236'0,"0"0"-99"16,0 0-22-16,0 0-50 15,0 0 30-15,0 0-28 0,-2-71-27 16,2 71-7 0,0 0-32-16,0 0 12 0,0 13-13 15,0 17 2 1,0 12 1-16,0 6-3 0,0-2 2 16,0 0 5-16,0-1-7 15,-6-5 0-15,-2-7-2 16,-1-1-3-16,-1-9-56 15,2-7-58-15,-3-6-69 16,-1-10-88-16,4 0-278 16</inkml:trace>
  <inkml:trace contextRef="#ctx0" brushRef="#br0" timeOffset="-128677.2">20528 11464 571 0,'0'0'146'0,"0"0"-24"0,0 0-43 15,0 0 22-15,0 0-28 16,0 0-47-16,172-199 10 16,-152 199-34-16,-3 0 8 15,1 8-19-15,0 19 9 16,-7 3-4-16,-4 5-7 16,-7 4 3-16,0 1 8 15,-4-2 0-15,-21-2-5 16,-4-4 5-16,-4-7 2 15,1-8-1-15,3-8 3 16,5-2 3-16,9-5-7 0,5 1 5 16,8-2 0-16,2-1-5 15,0 0 4-15,0 4 6 16,12 6 5-16,7 6 15 16,6 8-21-16,-1 11 10 15,-1 1-16-15,-4 0 4 16,-3-4-4-16,-3-6-1 15,1-8 8-15,-5-9-10 16,-3-4 0-16,1-5 16 16,0 0-15-16,2 0 2 15,2 0 2-15,3-14-5 16,1-12-22-16,1-5-7 16,-1-5 7-16,-3 3 19 0,-4 1 6 15,1 6 0 1,-3 3-3-16,2 7 0 0,-2 3 9 15,-1 8-7-15,-1 1 4 16,0 2 24-16,-4-1-27 16,0 3 0-16,0 0 4 15,0 0-6-15,0 0-2 16,0 0-20-16,0 7 15 16,0 15 6-16,0 8 5 15,0 8 16-15,0-1-7 16,0 1-2-16,5-4 7 15,6-7-9-15,2-4-3 16,3-11 4-16,-3-9-11 16,8-3 0-16,3-9-1 0,3-23-52 15,-3-10-143-15,-6-8-255 16</inkml:trace>
  <inkml:trace contextRef="#ctx0" brushRef="#br0" timeOffset="-128541.27">21123 11260 553 0,'0'0'140'15,"0"0"-135"-15,0 0-5 16,0 0-55-16,0 0-290 16</inkml:trace>
  <inkml:trace contextRef="#ctx0" brushRef="#br0" timeOffset="-127599.66">21273 11650 398 0,'0'0'116'15,"0"0"-79"-15,0 0 50 16,0 0 5-16,0 0-13 15,0 0 12-15,6 0-12 16,-6 0-13-16,0 0-15 16,0 0-46-16,2 0-3 15,-2 0-2-15,0 0 1 0,0 0 11 16,0 0-9-16,0-12 5 16,5-8 10-16,-3 0-15 15,0 4 2-15,-2 2-5 16,0 8 2-16,2 4 1 15,-2 2 9-15,0 0-10 16,0 0-4-16,0 0-19 16,0 4 21-16,-9 12 3 15,-4 5-3-15,-1-1 11 16,2 3-5-16,-2 1 7 16,3 4 7-16,2-2-18 15,2 5 2-15,7-5 4 16,0-4-6-16,0-2 6 0,22-8-5 15,5-6 0-15,2-6 18 16,2 0-20-16,-2-6-1 16,-2-16 16-16,-2-4-10 15,-10-1-3-15,-1 2-2 16,-5 0-1-16,-1 7 6 16,4 1 3-16,-1 4-9 15,-3 3 0-15,4 2-1 16,-3 2 1-16,-5 5 0 15,-2-1 1-15,-2-1 8 16,0 3-3-16,0 0-3 16,0 0-3-16,0 0-7 0,0 0 5 15,0 0-7-15,0 0 9 16,0 6 1 0,0-2 1-16,0 0-2 0,0-1 0 15,0-3 5-15,0 0-5 16,0 0 2-16,0 0 1 15,0 0 18-15,0 0-18 16,0 0 5-16,0-12 3 16,0-2-2-16,0-1-13 15,0-2 4-15,0 0 0 16,0 5 0-16,0 4-2 16,0 4 2-16,0 4-1 0,0 0-2 15,-10 0 3-15,-11 2-8 16,-1 14 8-16,2 7-6 15,2 1 6-15,5 5 0 16,3 2-6-16,8 4 9 16,2 0-4-16,0-3 2 15,10-5 2-15,11-6 17 16,6-7-18-16,4-11 11 16,8-3 19-16,-1 0-24 15,-3-21 7-15,1-9-15 16,-9-6 4-16,-9-5-9 15,-10-3-34-15,-8 0-108 16,-4-2-153-16</inkml:trace>
  <inkml:trace contextRef="#ctx0" brushRef="#br0" timeOffset="-127439.16">21027 11265 578 0,'0'0'412'0,"0"0"-412"16,0 0-20-16,0 0-125 15,0 0-174-15</inkml:trace>
  <inkml:trace contextRef="#ctx0" brushRef="#br0" timeOffset="-126097.98">22046 11522 14 0,'0'0'206'16,"0"0"75"-16,0 0-101 16,0 0-87-16,0 0 40 15,0 0-36-15,0-46-59 16,0 44 55-16,0 2-31 15,0 0-38-15,0 0-8 16,-11 11-12-16,-5 18-4 16,-2 9 2-16,7 2 2 0,9 1 3 15,2-3-3-15,0-9-2 16,22-7 15-16,5-5-17 16,4-12 0-16,-2-5 28 15,0 0-23-15,-4-22 10 16,-6-11-15-16,-7-8-10 15,-8-3 8-15,-4-2-10 16,0-1 3-16,-4 8-1 16,-14 4-3-16,3 14 7 15,-3 9 0-15,2 8-12 16,-2 4 17-16,4 1 2 16,1 21 5-16,7 15 0 15,4 5 0-15,2 6 6 16,4 0-8-16,29-6 2 15,11-6 5-15,8-9-4 0,4-9-2 16,-4-13 1-16,-6-5-5 16,-5 0 13-16,-10-26-14 15,-5-6-22-15,-4-8-1 16,-4-4-11-16,-5-8 25 16,-1-2 1-16,-3-2 13 15,-1-1-5-15,1 7 0 16,-2 8 4-16,0 12 37 15,-5 13-15-15,-2 8-3 16,0 7 5-16,0 2-27 16,0 0-2-16,0 0-12 0,0 11 13 15,0 18-3-15,-9 12 3 16,0 9 0-16,0 16-4 16,1 10 13-16,3 5-9 15,3 6 0-15,2-3 0 16,0 1-4-16,0 1 4 15,0-4 0-15,0-4 0 16,9-6 3-16,-3-11-3 16,3-13 0-16,-2-16 3 15,0-16-3-15,-1-8 0 16,1-8 1-16,5 0 8 16,-2-3 1-16,3-18 8 0,1-11-18 15,-10-6 8-15,-4-8-19 16,0-5 11-16,-4-5 0 15,-16-2-8-15,-9 6 12 16,0 5-7-16,0 10 3 16,2 10-8-16,7 12 8 15,9 7 15-15,6 5-3 16,5 1 22-16,0 2-28 16,0-1 26-16,8-5-19 15,9-2-6-15,8 0 6 16,-1-5-13-16,3 0-11 15,-1-3-45-15,9-10-164 16,2-9-354-16</inkml:trace>
  <inkml:trace contextRef="#ctx0" brushRef="#br0" timeOffset="-124389.25">23422 11621 120 0,'0'0'256'16,"0"0"-86"-16,0 0-24 15,0 0-18-15,0 0-16 16,0 0-79-16,6-27 8 16,-6 27-19-16,0 0-18 0,0 0-8 15,0 0 6-15,0 0-2 16,2 0 16-16,-2 4-11 16,0-4 2-1,0 0 1-15,0 0-3 0,0 0 24 16,0-18 3-16,0-10-17 15,0-7-8-15,-8 0-6 16,-4 7-1-16,3 4 0 16,3 12 7-16,2 4 46 15,-4 5-22-15,-1 3-7 16,-4 0-24-16,-9 12 8 16,-1 19-8-16,-3 7 1 0,3 0 2 15,8 2-3-15,4-5 0 16,4-1 2-16,7-5 1 15,0-4-1-15,0-6-2 16,0-5 0-16,11-7-6 16,4-3 3-16,4-4 1 15,3 0 2-15,2-16 22 16,3-8-19-16,-5-5-3 16,1 3 0-16,-4-2 2 15,-3 4 9-15,-3 6-6 16,-1 5 5-16,-3 6 24 15,-5 7-33-15,0 0 0 16,-1 0-1-16,4 0-9 0,0 20 9 16,-3 13 0-1,2 10 1-15,-4 11 4 0,-2 6-5 16,0 7 0-16,0 1 0 16,0 1 5-16,-6-6-9 15,-3-6 4-15,3-10 0 16,1-8 3-16,-2-9 1 15,-2-4-8-15,-7-8 3 16,-1-4-8-16,-5-6 9 16,-3-6 2-16,0-2 2 15,1-6 14-15,4-24-18 16,2-11 6-16,5-8 11 0,9-6-14 16,4-5 3-1,0-1-6-15,29 1 0 0,13-1-3 16,9 7 1-16,3 4 2 15,3 5-3-15,-3 7 3 16,-9 6-4-16,-10 12 4 16,-14 10 0-16,-11 5 9 15,-7 2-9-15,-1 3 0 16,-2 0-12-16,0 0 10 16,0 0-1-16,0 0 2 15,0 3 2-15,-2 9-7 16,-7 8 6-16,-5 1 0 15,-1 9 2-15,1 5 1 16,5 5-3-16,3-2 0 16,6-2 2-16,0-4-5 0,4-8 3 15,17-8 0-15,2-8 0 16,2-8 0-16,0 0 0 16,-3-10-3-16,-2-14-16 15,-4-9-1-15,-8 0-45 16,-8-7 7-16,0-4 17 15,-2-1-28-15,-17 6 35 16,-4 7 32-16,1 11 4 16,7 9 23-16,3 8 3 15,5 4-1-15,3 0 3 16,0 0-28-16,-4 18 1 16,4 4-3-16,4 0 8 0,0-4-19 15,2-3 10-15,21-6 1 16,6-5 3-16,6-3 17 15,6-1-5-15,1 0-15 16,-2-2 0-16,3-13-6 16,-8-1-24-16,-4-2-14 15,-8 2 28-15,-10 0 13 16,-7 6 3-16,-3 5 6 16,-3 2 0-16,0 3 9 15,0 0-15-15,-20 8 0 16,-2 13 4-16,-1 6-4 15,6 5 0-15,3 2 10 16,7 1-9-16,5-3 6 16,2-2-7-16,0-7 0 15,13-6 1-15,10-5-1 0,1-9 0 16,1-3 0-16,-1 0 25 16,-2-17-18-16,-1-7-4 15,-6-6-6-15,-3-5-13 16,-10-5-8-16,-2-1-2 15,0 3 22-15,-18 6-2 16,-5 9 6-16,-1 12 5 16,2 11 8-16,-1 0-13 15,6 0 0-15,7 20-2 16,4 1-4-16,6 1-3 0,0-2 6 16,14-6-121-1,15-4-117-15,9-5-328 0</inkml:trace>
  <inkml:trace contextRef="#ctx0" brushRef="#br0" timeOffset="-123811.91">24475 11618 340 0,'0'0'252'0,"0"0"-145"15,0 0-18-15,0 0-51 16,0 0-5-16,0 0 10 15,-17-78-35-15,5 70 14 0,-1 2-5 16,-3 6-11 0,-1 0 5-16,-3 0-3 0,-1 8-5 15,2 10 13 1,-2 8-12-16,1 4 13 0,5 2-7 16,6 0-6-16,7-4 15 15,2-3-9-15,0-6-3 16,2-7 9-16,11-5-16 15,3-7 0-15,-1 0 57 16,-1-19-37-16,4-8-8 16,-2-8 1-16,-1-5-10 15,3-6 7-15,-5-7-10 16,1-2-1-16,-3-7-1 16,-5 0 2-16,1-1 5 0,-4 5-5 15,-3 12 7 1,0 12 27-16,0 13-6 0,0 10 5 15,0 9-12-15,0 2-19 16,0 0-4-16,0 0-8 16,0 19 10-16,0 13-7 15,0 11 7-15,0 9 0 16,0 10-3-16,2 17 15 16,7 5-12-16,-1 2 0 15,4-5 1-15,-1-13 13 16,2-16-9-16,-2-18-5 15,2-15 0-15,8-13 3 16,1-6-3-16,4-12 15 0,3-20-15 16,-2-9-49-1,0-6-137-15,-2-7-173 0</inkml:trace>
  <inkml:trace contextRef="#ctx0" brushRef="#br0" timeOffset="-122836.98">25553 11622 103 0,'0'0'78'0,"0"0"23"0,0 0-18 16,0 0 7-16,0 0 28 15,0 0-6-15,26-32-57 16,-26 32-39-16,0 0-12 15,0 0 15-15,0 0-5 16,0 11 13-16,0 1-21 16,0-1-4-16,-5-2 3 15,1-4-5-15,-1-3 0 16,1-2-12-16,0 0 24 16,0 0 7-16,-3-5 1 0,0-16-14 15,2-7 14-15,-1-3-17 16,-1-1 8-16,1 1 14 15,-6 4-14-15,-1 6 18 16,-1 3-15-16,-3 6 1 16,-3 3 8-16,-3 9-19 15,-4 0 0-15,1 0-2 16,2 17 4-16,1 11 7 16,5 7-4-16,3 9-6 15,6-4 17-15,7-1-20 16,2-5 0-16,0 0 7 15,0-10-6-15,9-3-2 16,1-9-8-16,4-10 6 0,4-2-11 16,2-5 12-1,7-17 2-15,-2-7-9 0,-4-2-25 16,-3 1 13-16,-3 2-6 16,-1 0 12-16,-1 4 15 15,1 3 0-15,-3 1 20 16,0 8 21-16,-2 3-7 15,-4 5 7-15,-3 4 16 16,-2 0-51-16,0 0-6 16,4 10-8-16,5 18 8 15,0 12 36-15,-4 11-9 16,-1 8-1-16,-4 10-6 0,0-1-19 16,0 4 13-1,0 0-14-15,-11-5 0 0,2-9 5 16,2-14 1-1,5-14-12-15,2-15-7 0,0-10-131 16,0-5-1-16,4-14-220 16</inkml:trace>
  <inkml:trace contextRef="#ctx0" brushRef="#br0" timeOffset="-120531.67">25688 11566 80 0,'0'0'405'0,"0"0"-269"0,0 0-27 16,0 0 4-16,0 0-18 15,0 0-21-15,0-76-7 16,0 74-17-16,0 2 1 16,0 0-48-16,0 0-3 15,0 22-6-15,0 11 1 16,0 6 5-16,0 5 5 15,0-6 3-15,0-4-8 16,0-7 0-16,4-9 0 16,6-8-5-16,-4-7 2 15,1-3-1-15,2 0-15 16,2-3 17-16,2-24-46 16,1-6-28-16,-1-6 13 0,-2-5 5 15,-1 3 6-15,-6 4 38 16,0 5 11-16,3 10 6 15,-1 8 9-15,-1 6 43 16,0 6-2-16,-3 2 9 16,-2 0-51-16,0 0-7 15,0 4 2-15,0 18 1 16,0 9 57-16,0 1-18 16,0 5-28-16,0-4 10 15,2-6-21-15,9-3-1 16,1-6 1-16,3-4 0 15,3 0-7-15,3-6 0 16,6-4-18-16,-2-4-69 16,0 0-63-16,-1 0-114 15,-1-17-144-15,-1-4 163 0,-4-1 228 16,-1 0 17-16,-3-4 146 16,1 1-19-16,-3-2 37 15,-3 1-66-15,-5 4 3 16,-2 2-41-16,-2 4 6 15,0 2 13-15,0 4-48 16,0 4 14-16,-9 4-34 16,-7 2-10-16,-1 0 7 15,-1 10-8-15,-4 14 0 16,4 7 3-16,0 6 1 16,5-3 0-16,2-2-1 15,6-4-3-15,5-6 6 0,0-6-2 16,0-7-4-16,0-8 0 15,0-1 5-15,0 0-4 16,0 0-1-16,0-17-20 16,9-8-60-16,9-1 14 15,0 2 55-15,-3 4 6 16,-3 8 10-16,-2 1 14 16,-3 11 47-16,-2 0-17 15,0 0 12-15,3 0-54 16,1 17 17-16,5 7 31 15,1-2-37-15,1 0 2 16,-1-2-18-16,-1-7-2 16,-5-2 14-16,-3-9-14 0,-2-2 0 15,4 0 17-15,0-6-6 16,5-20-11-16,8-4-42 16,-1-8-11-16,0-5-17 15,2 0-25-15,1-3 56 16,-6-1 33-16,-3 1 12 15,-6 3-6-15,-3 0 10 16,-3 6 6-16,0 4 55 16,0 10 6-16,-2 9-16 15,0 5 23-15,0 5-41 16,0 0-7-16,0 4-31 16,0 0-2-16,0 0-4 0,0 0 1 15,0 0 0-15,0 0-13 16,0 2 17-16,0 18-6 15,0 10 2-15,0 7 0 16,-2 12 2-16,0 8-1 16,0 4-1-16,0 8 1 15,2-2 8-15,0-4-9 16,0-9 0-16,0-9 2 16,0-13-5-16,0-13 3 15,0-8-4-15,0-10 0 16,6-1-32-16,8 0-7 15,-1-24 39-15,7-8-24 16,3-9 5-16,-4-4-19 16,2-3 17-16,-3 8 6 15,-3 6 5-15,-1 10 14 0,-5 15 0 16,-5 3 3-16,-2 6 23 16,-2 0-26-16,0 9 0 15,0 14 1-15,0 3 22 16,0 6 6-16,0-1-2 15,0-3-17-15,0 0 12 16,0-8-20-16,4-3 1 16,8-7 3-16,-3-6 3 15,2-4-10-15,3 0 5 16,-4 0 5-16,9-4-9 16,-2-17-38-16,3-5 7 15,1-6-11-15,-2-3-17 0,-1-2 57 16,-3-4-5-1,-1 4 7-15,-1-5 0 0,-1 0 2 16,-6 1 2-16,-1 3 16 16,-5 4-15-16,0 6 18 15,0 4 10-15,0 6-29 16,0 2 21-16,-5 4-18 16,-4 0-5-16,2 4 5 15,1 2-4-15,2 2-3 16,1 2 3-16,3 0 6 15,-2 2-14-15,-2 0 5 16,-6 16-2-16,0 19-6 0,-7 12 8 16,5 13 0-16,1 11-2 15,5 5 5-15,4 2-3 16,2-3 0-16,0-14 4 16,10-18-6-16,5-15 2 15,-1-14-5-15,-1-14-5 16,0 0-12-16,-1-13 16 15,-4-15-51-15,4-4-6 16,-6-4-27-16,-1-1 4 16,1 3 38-16,-1 2 43 15,4 15 5-15,-2 5 2 16,-1 8 28-16,-2 4 12 16,-1 0-36-16,-1 16-3 0,-2 12-3 15,0 4 9 1,0 0-3-16,0-2-6 0,0-6 0 15,4-8 2-15,6-5-5 16,5-10-2-16,1-1 5 16,1 0 10-16,1-12-10 15,-3-8-33-15,2-4-3 16,-7-2-8-16,0 0 43 16,-1 2-1-16,-5 5 2 15,-2 7 26-15,0 6 22 16,-2 6 13-16,0 0-57 15,0 7 5-15,0 18-9 16,0 10 13-16,0 8 13 16,0 3 14-16,0 5-16 0,0 4 8 15,0 1-1-15,-4 2-16 16,2 5 7-16,2-2-12 16,0 3-4-16,0-8 8 15,0-5-13-15,0-11 3 16,0-12-4-16,0-11 2 15,0-8-2-15,0-6 9 16,0-2-3-16,0-1 44 16,0 0-12-16,0 0 8 15,0 0-2-15,-13-13-18 16,-10-10-10-16,-2-9-16 16,-1-4 9-16,-3-4 11 0,4-7-17 15,3 1 5-15,6 0 2 16,10 0-3-16,6 2-10 15,0-3 3-15,6 1 0 16,21 3 1-16,6-2-1 16,7 1-12-16,5-2 5 15,-3-1-40-15,-1-2-2 16,-12 3-48-16,-16 3-76 16,-13 4-183-16</inkml:trace>
  <inkml:trace contextRef="#ctx0" brushRef="#br0" timeOffset="-120345.77">26498 11235 332 0,'0'0'473'16,"0"0"-340"-16,0 0-44 15,0 0-61-15,0 0-26 16,0 0 5-16,73-34-7 15,-73 34-20-15,0 13-153 16,0-1-151-16</inkml:trace>
  <inkml:trace contextRef="#ctx0" brushRef="#br0" timeOffset="-119761.09">27124 11122 148 0,'0'0'326'0,"0"0"-156"16,0 0-40-1,0 0-17-15,0 0 18 0,0 0-54 16,-14-46-19-16,41 46-34 15,15 0 9-15,12 2 0 16,2 27-33-16,-5 12 0 16,-6 20 0-16,-10 15 6 15,-15 17-6-15,-20 14 0 16,0 2 0-16,-47 4-5 16,-24-6 5-16,-20 0-90 15,-21-5-87-15,-13-11-259 16</inkml:trace>
  <inkml:trace contextRef="#ctx0" brushRef="#br0" timeOffset="-118598.08">14428 11635 331 0,'0'0'103'0,"0"0"-13"16,0 0 9-16,0 0-27 0,0 0-27 15,0 0 32-15,-12-53-25 16,12 53 13-16,0 0-26 15,-3 0-18-15,1 0 24 16,-2 0-29-16,-8 0 11 16,-9 12-24-16,-12 18 2 15,-6 19 3-15,-10 25-7 16,2 25 5-16,3 19 20 16,3 15-20-16,22 2 8 15,19-9-14-15,19-16 9 16,64-21-14-16,46-24 5 15,41-19-8-15,30-17-43 16,14-26-338-16</inkml:trace>
  <inkml:trace contextRef="#ctx0" brushRef="#br0" timeOffset="-117326">26774 11281 53 0,'0'0'236'16,"0"0"-123"-16,0 0-17 0,0 0-2 15,0 0-49-15,0 0-13 16,-42 0 14-16,32 0 21 16,8 3 22-16,2-3-10 15,0 0-4-15,0 0 8 16,41 0-24-16,26 0 14 15,20-11-40-15,15-2-25 16,-4 0-8-16,-13 5-50 16,-21 2-192-16,-24-1-291 15</inkml:trace>
  <inkml:trace contextRef="#ctx0" brushRef="#br0" timeOffset="-113470.72">8551 12176 55 0,'0'0'45'16,"0"0"-44"-16,0 0 8 16,0 0 7-16,0 0 6 15,0 0-8-15,0 0-8 16,-10 48-1-16,-1-40 3 16,5-2 6-16,0-2 5 15,0-2 3-15,6-2-1 16,0 0 7-16,0 0 0 15,0 0 35-15,0 0 2 16,0 0 6-16,0 0 22 16,0 0 0-16,0 0-27 0,0 0-3 15,0 0-45-15,0 3-7 16,-4 4-11-16,-3 5 4 16,-1 4 16-16,-4 2 2 15,3-2-13-15,3-2 15 16,2-5-20-16,1-6 12 15,3-3 1-15,0 0 4 16,0 0 41-16,0-8 40 16,16-21-25-16,10-16-53 15,10-9-24-15,7-6 0 16,5-8 0-16,8-2-6 16,4 1 0-16,5 5-30 15,-3 10 28-15,1 12-2 0,-10 10-1 16,-11 14 4-16,-7 10 2 15,-14 5 9-15,-7 3-9 16,-3 0 5-16,-5 0 0 16,-1 0-8-16,0 0 6 15,-5 3 2-15,0-2 2 16,0-1 6-16,0 0-9 16,0 0 1-16,0 0 0 15,0 0 1-15,0 0-1 16,0 0 0-16,0 0 1 15,0 0 6-15,0 0-2 16,0 0-5-16,0 0 3 0,0 0 5 16,0 0-8-16,0 0 0 15,-5 0-1-15,-6 0 8 16,-2 0-8-16,-7-1 1 16,-3 1 0-16,-2-4 0 15,-1-1 0-15,-3 0-2 16,0-2-2-16,5 1 4 15,1 2 0-15,10 0 0 16,4 2 2-16,6 0-4 16,3 2 2-16,0 0 0 15,0 0-3-15,14 0-13 16,11 0 16-16,1 8 1 16,-1 5 6-16,-3 1-7 0,-7 2 0 15,-5 4-12-15,-10 6 10 16,0 9 2-16,-10 8-5 15,-18 5-3-15,-3-2-152 16,2-8-183-16</inkml:trace>
  <inkml:trace contextRef="#ctx0" brushRef="#br0" timeOffset="-112350.58">9587 11325 106 0,'0'0'125'15,"0"0"-12"-15,0 0-27 16,0 0-27-16,0 0-8 16,0 0 3-16,0 0 0 15,-8 0-31-15,2 0 28 16,4 0 31-16,-2 0-23 16,2 0 12-16,0 0-22 0,-1 0-7 15,3 0 25-15,0 0-35 16,0 0 7-16,0 0 5 15,0-7-10-15,27-14 34 16,13-9-49-16,12-8-12 16,4-6 7-16,4-6-11 15,2-7-3-15,-4 2 0 16,-7 3 6-16,-13 7-12 16,-16 16 4-16,-10 12 2 15,-10 11 0-15,-2 6 4 16,0 0-8-16,0 0-9 15,0 0-8-15,0 0 21 0,-10 8 2 16,-3 0-1 0,5-1 10-16,-2-5-10 0,1-2-1 15,1 0 0-15,-4 0-8 16,-1 0 4-16,0-2-12 16,-3-7-7-16,-2-2 17 15,3 2-12-15,4 1 18 16,1 2 0-16,8 3-1 15,2-4 1-15,0-1 0 16,10-4-13-16,16-2 13 16,7 4 7-16,-1 3-4 15,-1 2-3-15,-7 5 3 16,-1 0-9-16,-7 24 4 16,-8 10-10-16,-8 6 11 15,0 4 0-15,-4-2 1 0,-12-8 9 16,5-10-9-1,7-10-45-15,4-9-148 0,0-5-183 16</inkml:trace>
  <inkml:trace contextRef="#ctx0" brushRef="#br0" timeOffset="-111625.24">10262 10321 112 0,'0'0'355'0,"0"0"-232"15,0 0 15-15,0 0-45 16,0 0-24-16,0 0 19 16,-20-44-30-16,20 44-13 15,0 0-7-15,0 0-36 16,16 10 20-16,2 17-2 15,-5 10-4-15,-2 11-1 16,-1 6-14-16,-4 6 7 16,1-5 6-16,-1-5-5 15,-4-11-8-15,4-7-1 16,-4-13 2-16,0-7-1 16,-2-10-1-16,0-2 0 0,2 0 21 15,0-4-21-15,5-22-1 16,-3-11-46-16,-2-4-20 15,-2-5 36-15,0 2 15 16,0 5 16-16,-11 11 0 16,5 12 8-16,2 10-7 15,4 3 51-15,0 3-39 16,0 0 8-16,0 0-20 16,0 0 2-16,0 3 16 15,8 3-15-15,7-3 16 16,1-3-9-16,4 0-7 15,-2 0 14-15,-2-12-15 0,-5-2-1 16,-2-1 9-16,-5-3-7 16,-2-4-4-1,-2-1 0-15,0 2-1 0,0 1-3 16,0 3 4-16,0 3 0 16,-2 4 1-16,0 5 2 15,0 1-3-15,-1 2 0 16,3 2-6-16,-2 0 3 15,2 0-8-15,0 0 7 16,0 0 1-16,0 4-6 16,0 18 9-16,14 12-5 15,6 10 16-15,0 8-11 16,-3 2 0-16,-3 2 2 0,-3-4-1 16,-1-7-1-1,-4-15-9-15,5-15-102 0,3-15-143 16,1 0-266-16</inkml:trace>
  <inkml:trace contextRef="#ctx0" brushRef="#br0" timeOffset="-110695.75">10775 10314 497 0,'0'0'139'0,"0"0"-132"15,0 0-2-15,0 0 2 16,0 0 2-16,0 0 30 0,0 19-10 15,0-12-5 1,0 0-15-16,0-3 2 0,0-2 9 16,0 0-16-16,0 0 3 15,0-2 2-15,0 0-6 16,0 0 24-16,0 0 23 16,-4-4-29-16,0-9 0 15,-1-1-14-15,0 2 7 16,1 3 18-16,-1-2-30 15,3 6 21-15,-2 1-3 16,2 1-2-16,-3 3-3 16,0 0-12-16,-6 0-3 15,1 17 0-15,-6 7-5 16,3 6 5-16,1 6 1 16,3 2 4-16,3 2 12 0,4-5-12 15,2-3 9-15,0-5-14 16,0-1 1-16,0-7-2 15,4-10 1-15,2-2 0 16,4-7 5-16,1 0 9 16,2-18 2-16,1-11-16 15,-1-3-4-15,0 0-6 16,-4 0 9-16,-2 2 1 16,-1 4-4-16,-1 6 6 15,0 8-2-15,-3 4 0 16,0 6 5-16,0 2-10 15,0 0 5-15,0 0-22 0,3 22 21 16,-1 5-15 0,0 2 16-16,2-3-2 0,2-6 10 15,-1-3-8-15,1-8 0 16,-2-1 3-16,-2-5 0 16,0-3-3-16,1 0 0 15,1 0 11-15,6-13-9 16,1-11-2-16,3-5 0 15,-3 0 0-15,0 0-3 16,1 0 3-16,-6 5 0 16,-3 8 6-16,-1 6-1 15,-1 4 5-15,-1 4 8 16,3 2-11-16,-1 0-7 16,5 12-8-16,-1 17 6 15,2 2-6-15,-2 3 16 0,1-2-2 16,1-8-6-16,-4-7 2 15,-2-12 6-15,1-5-3 16,1 0-2 0,4-13 31-16,1-20-33 0,-1-6 6 15,4-6-7-15,-5 5 7 16,0 2-11-16,0 8 4 16,-5 11 0-16,1 10 6 15,-3 7-2-15,4 2-8 16,4 2 1-16,3 22-23 15,-2 4 22-15,-2 2 4 16,0-6-4-16,-3-5-67 0,4-8-104 16,-3-10-171-16,-3-1-198 15</inkml:trace>
  <inkml:trace contextRef="#ctx0" brushRef="#br0" timeOffset="-110115.43">11337 10135 509 0,'0'0'148'0,"0"0"-128"16,0 0 5-16,0 0-25 15,0 0 1-15,0 0 6 16,-16 0-2-16,14 3-5 16,0-1 11-16,2-2-7 0,-2 0-2 15,-2 2 4-15,-2-2-4 16,-2 0 7-16,-1 0 1 15,-5 0-9-15,-1 0 21 16,-1 0-17-16,1 0-1 16,-1 0 12-16,3 0-16 15,-3 0 18-15,3 17-16 16,2 6-1-16,1 3 19 16,8 2-12-16,2 1 15 15,0-7-4-15,0-2-15 16,5-4 16-16,11-4-18 15,1-7 10-15,3-5 11 0,3 0-21 16,-1-7 9 0,0-19-3-16,-4-8-8 0,-5-6-6 15,-5-3 3-15,-8 0 3 16,0-3-13-16,0-3 15 16,-4-6-2-16,-6-3 8 15,-1 9 5-15,-1 8-11 16,8 17 6-16,2 14 17 15,2 9 13-15,0 1-35 16,0 0 4-16,0 18-14 16,0 14 9-16,0 11-2 15,8 6 1-15,6-1 6 16,-1 0-4-16,5-6 2 0,-2-4-5 16,-3-10 0-1,3-7-50-15,0-16-70 0,-3-5-139 16,5 0-47-16,2-32-12 15</inkml:trace>
  <inkml:trace contextRef="#ctx0" brushRef="#br0" timeOffset="-109826.02">11564 9793 330 0,'0'0'223'16,"0"0"-51"-16,0 0-95 16,0 0 0-16,0 0-35 15,0 0 15-15,-39-192-33 16,36 190-18-16,3 2-8 0,0 0 2 15,0 0 0 1,0 0 3-16,0 0-3 0,0 6 0 16,0 22 3-16,0 12 9 15,3 10 12-15,12 16 0 16,3 13-7-16,-3 11 13 16,1 0-28-16,-5-2 17 15,-2-12-19-15,-2-11 7 16,-1-16-9-16,-1-15 4 15,-1-15-2-15,-2-9 0 16,-2-10-70-16,0-4-48 16,0-26-90-16,0-11-462 15</inkml:trace>
  <inkml:trace contextRef="#ctx0" brushRef="#br0" timeOffset="-109028.67">11491 10020 506 0,'0'0'342'0,"0"0"-213"15,0 0-49-15,0 0-16 16,0 0-13-16,0 0 6 16,73-28-56-16,-33 14 23 15,1-4-19-15,-6-1-5 16,-8 2 20-16,-7-1-20 16,-6 4 0-16,-8 0-2 15,-2 4 8-15,-1 2-11 16,-3-1 5-16,0 4 0 15,0 1-2-15,0 4 2 16,0 0-14-16,0 0 12 16,0 0-15-16,0 0 13 0,0 0 3 15,0 12 1-15,0 8 3 16,0 6-3-16,0 0 0 16,0 4-1-16,0-4 12 15,0-6-11-15,0-8 0 16,0-6 4-16,0-6-2 15,4 0-2-15,3-9-19 16,2-20 18-16,4-12-32 16,-1-2 21-16,-4 3 9 15,1 1 3-15,-5 11-3 16,2 9 3-16,-4 7 0 16,2 9-1-16,5 3-7 0,-1 0-17 15,8 10 17-15,-3 9 0 16,1-2 8-16,-3-1 3 15,-2-3 1-15,0-8 15 16,-2-5-18-16,-1 0 16 16,6 0-11-16,-1-2 5 15,4-18 2-15,1-6-13 16,-3-3-13-16,-1-5-7 16,-6-3-12-16,-6-3 11 15,0 1 16-15,0 0-3 16,-2-3 8-16,-7 2 5 15,0 1 4-15,-2 10 12 0,5 7-14 16,-2 8 25-16,4 10-21 16,4 1-5-16,0 2-12 15,-2 1 3-15,-1 0-7 16,3 1 2-16,0 18 10 16,0 9-2-16,0 4 0 15,7 8 11-15,11 4-3 16,5 4 5-16,1-1-9 15,0-1 12-15,1-2-14 16,-3-13 8-16,-1-11-7 16,-4-10 5-16,1-10 3 15,0-1-5-15,2-25-6 16,-5-8-2-16,-8 2-118 16,-7-3-98-16,0 7-380 0</inkml:trace>
  <inkml:trace contextRef="#ctx0" brushRef="#br0" timeOffset="-108078.02">12108 10040 446 0,'0'0'241'0,"0"0"-134"16,0 0-1-16,0 0-27 16,0 0-17-16,0 0-39 15,-24-32-22-15,9 44 22 16,-10 11-21-16,-2 8 9 16,2 3 8-16,7-2-18 0,7-4 12 15,9-6-3-15,2-5-10 16,0-9 0-16,16-6 11 15,12-2-4-15,7 0 3 16,2 0-2-16,1 0-4 16,-3 0-4-16,-6 0 0 15,-6 5-2-15,-10 4 1 16,-6 3-4-16,-7 3 5 16,0 2 11-16,-2 2 19 15,-18 1-17-15,-7-1-5 16,-2-3 8-16,2-8-13 15,4-5-3-15,8-3 0 0,1 0-73 16,10-23-67 0,4-5-180-16,0-4-291 0</inkml:trace>
  <inkml:trace contextRef="#ctx0" brushRef="#br0" timeOffset="-106929.52">12418 10018 248 0,'0'0'141'0,"0"0"-114"16,0 0-16-16,0 0 63 15,0 0 14-15,0 0-19 16,16-2 12-16,-16 2-21 0,0 0-1 16,0 0-12-1,0 0-25-15,0 0 0 0,0 0-14 16,0-2-2-16,0-1 35 15,0-2-5-15,0-7 13 16,0-2-32-16,0-6-15 16,-2-1 8-16,-3 1-10 15,-4 3 2-15,3 1 2 16,-3 2 1-16,1 6 0 16,0 5-5-16,-1 3-3 15,-3 0-4-15,0 8 7 16,-5 15 0-16,7 4 7 0,1 7-6 15,3 3 0 1,0-3-1-16,6-1 2 0,0-1-2 16,0-3 0-16,0-5 4 15,10-6 0-15,-2-5-1 16,1-8-3-16,1-5 4 16,1 0 6-16,1-5 16 15,7-24-17-15,-1-5-8 16,-3-4 9-16,-1-6-9 15,-5 4-1-15,-3 5 9 16,-2 9-6-16,-1 11 1 16,-3 7-4-16,2 4 1 15,0 4 14-15,-2 0-15 16,5 0-14-16,-1 12 2 16,1 10-4-16,1 4 15 0,-1-1 2 15,1-2-1-15,1 0 2 16,2-6-2-16,0-3 0 15,-3-7 4-15,0 0 2 16,0-7-1-16,3 0 2 16,1-7 2-16,2-22 11 15,-3-7-19-15,-1-4 0 16,-2 0-1-16,-4 2 1 16,0 8-1-16,-2 7 0 15,2 9 0-15,-2 9 3 16,2 5-3-16,-2 0-7 15,2 0 0-15,5 16-30 0,-3 15 33 16,6 10 1-16,-4 1 3 16,3-6 0-16,3-5 0 15,-6-11 0 1,1-8 6-16,-3-9-1 0,-2-3 0 16,2 0 7-16,1-12-5 15,2-18 11-15,2-9-18 16,-3 0 0-16,1-1-6 15,2 8-8-15,-2 1 14 16,-3 9-1-16,1 7 2 16,-3 4-3-16,0 10 2 15,0 1-2-15,3 0-6 16,2 13-27-16,-1 11 34 0,1 5 0 16,-1 0 2-1,-1-3 3-15,0-5-4 0,-3-10 0 16,0-4 1-16,2-7 6 15,-1 0-5-15,-1 0 14 16,2-20-16-16,0-11-46 16,4-5-1-16,-2-1 9 15,1 1 9-15,-1 2-15 16,4 8 41-16,-6 6 0 16,0 13 6-16,1 7 10 15,1 0 9-15,6 4-20 16,3 20 30-16,6 6-4 15,1 2-5-15,-5-2-10 16,2-5-8-16,-6-11 1 0,-4-9-6 16,-2-5-3-16,-3-2-54 15,-4-22-70-15,0-10-249 16</inkml:trace>
  <inkml:trace contextRef="#ctx0" brushRef="#br0" timeOffset="-106667.66">12951 9443 581 0,'0'0'291'0,"0"0"-165"16,0 0-45-16,0 0-8 15,0 0-73-15,0 0 5 16,-12 0-9-16,12 26 13 16,12 11 16-16,3 9 0 0,1 9-13 15,2 9 15-15,0 8-27 16,-3 6 3-16,-1 5 4 15,-1-5-2-15,1-5-7 16,-3-15 2-16,-5-15 0 16,1-10-1-16,-4-17-39 15,-3-11-43-15,0-5-33 16,0 0-87-16,0-28-119 16</inkml:trace>
  <inkml:trace contextRef="#ctx0" brushRef="#br0" timeOffset="-106407.81">12995 9617 414 0,'0'0'268'0,"0"0"-131"15,0 0-20-15,0 0-58 16,0 0-13-16,0 0-17 16,29-82-14-16,-6 82 9 15,2 0-14-15,-2 2 6 16,-2 16 7-16,-5 5-14 15,-8 2 6-15,-5 1-12 16,-3 1 2-16,0-3-5 16,-21-5 8-16,-3-4-2 15,-4-10 4-15,1-5-10 16,2 0-96-16,5-20-119 16,4-16-255-16</inkml:trace>
  <inkml:trace contextRef="#ctx0" brushRef="#br0" timeOffset="-106148.43">13076 9182 541 0,'0'0'245'16,"0"0"-162"-16,0 0-73 16,0 0 21-16,0 0-4 15,0 0 8-15,17-6 12 16,-5 19 0-16,1 10-8 15,-1 12 16-15,1 8-34 0,-3 7 1 16,-2 4-12-16,1-2-8 16,-7-5 9-16,4-9-10 15,-4-10-2-15,0-14-12 16,1-9-97-16,-1-5-30 16,5-7-188-16,-2-21-258 15</inkml:trace>
  <inkml:trace contextRef="#ctx0" brushRef="#br0" timeOffset="-105759.24">13286 9381 621 0,'0'0'234'15,"0"0"-150"-15,0 0-12 16,0 0-49-16,0 0 3 16,0 0-19-16,91-9-5 0,-78 7 14 15,-4-3-12 1,2-4 38-16,-2-5 34 0,-3 0-62 15,2-4 0-15,-4 1-14 16,-2-4 8-16,-2 3-6 16,0 2-2-16,0 0-18 15,0 6 10-15,-4 4-13 16,-8 6 11-16,-3 0-17 16,-1 0 9-16,-6 16 18 15,2 11 3-15,4 5 7 16,7-1 17-16,7 1-20 15,2-2 14-15,5-4 7 0,24-3-7 16,4-6 13-16,7-4-5 16,3-11-6-16,-4-2 17 15,-1 0-36-15,-7-19 12 16,-6-4-16-16,-9-4-4 16,-7-1-9-16,-5 0-111 15,-4 3-129-15,0 1-317 16</inkml:trace>
  <inkml:trace contextRef="#ctx0" brushRef="#br0" timeOffset="-95698.28">12345 15008 231 0,'0'0'0'16,"0"0"-164"-16</inkml:trace>
  <inkml:trace contextRef="#ctx0" brushRef="#br0" timeOffset="-94268.36">11890 15066 154 0,'0'0'141'15,"0"0"-98"1,0 0-9-16,0 0 43 0,0 0 15 15,0 0-19-15,-58 0-5 16,46 0 4-16,2 0-8 16,-3 0 15-16,-6 0-9 15,-1 0-19-15,1 0 9 16,0 0-32-16,6 0 1 16,9 0 22-16,1 0-38 15,3 0 28-15,0 0 1 16,20 0-29-16,32 0-4 15,23 0 40-15,28-11-41 0,24 3 9 16,13-6-11 0,7 6-4-16,-6 0-2 0,-23 6 2 15,-26 2 0-15,-30 0-2 16,-29 0 0-16,-20 0-4 16,-13 0-1-16,0 0-3 15,0-2-5-15,-17 0 13 16,-5-1 10-16,-1 3-7 15,6-9-1-15,5 3 13 16,6 1-11-16,3-7 1 16,-1 3-3-16,4-8 6 15,0-4-9-15,0 1 1 0,0-1 0 16,0 2 1-16,0 1-1 16,0 1-3-16,9 8 2 15,-5 5-9-15,1 4 6 16,4 0-15-16,4 0 19 15,3 20-4-15,-1 11 5 16,-11 6-2-16,-4 4-2 16,-21 6-15-16,-33 3 18 15,-17 0 2-15,-10-2 3 16,6-11 5-16,17-14-10 16,25-15-52-16,30-8-207 15,12-26-318-15</inkml:trace>
  <inkml:trace contextRef="#ctx0" brushRef="#br0" timeOffset="-93943.31">13095 15043 90 0,'0'0'0'15</inkml:trace>
  <inkml:trace contextRef="#ctx0" brushRef="#br0" timeOffset="-91465.4">13795 13677 385 0,'0'0'179'0,"0"0"-101"0,0 0-60 16,0 0 21 0,0 0 16-16,0 0-29 0,-127 82 4 15,96-62 10-15,2-6-30 16,0-2 21-16,5-9-3 16,2-3-20-16,1 0 27 15,6-3-12-15,8-23 13 16,7-7 15-16,0-5-49 15,7-2 9-15,17 1-11 16,5 10 14-16,0 7-7 16,-2 8 16-16,-2 11-19 15,-1 3 11-15,1 12-13 16,-3 20-2-16,-4 9 0 0,-7 4-4 16,-11 4-3-16,0 1 7 15,-11 2 0-15,-22 2 7 16,-7-2 1-16,-5-6-8 15,-5-6 0-15,6-10 16 16,2-10-14-16,9-8-2 16,4-12 2-16,6 0 18 15,7 0-8-15,1-7 25 16,9-6 0-16,-2 3-9 16,8 1 22-16,0 2-24 15,0 4-1-15,0 3 16 16,0 0-41-16,0 0 0 15,0 0-3-15,0 1 4 16,21 12-1-16,5-1 0 0,10-5 2 16,4 0 5-16,3-5-6 15,-1-2-1-15,1 0 0 16,-4-13 1-16,3-11-3 16,4-7-10-16,-5-15-8 15,5-3 14-15,-7-5-17 16,-3 0 15-16,-5 2-4 15,-8-2 14-15,-6 4-2 16,-8 7 0-16,-4 7 1 16,-5 12 2-16,0 11-3 15,0 6 0-15,0 5 2 16,0 2-2-16,0 0-5 16,0 0-14-16,0 9 19 0,0 9-8 15,-5 5 8-15,1 7 0 16,-1 8 2-16,-4 8 4 15,3 11-6-15,-1 10 0 16,-2 4 2-16,-2 8 10 16,2-2-12-16,-2 0 0 15,2-3 12-15,5-7-7 16,1-14 1-16,3-9-3 16,0-14 1-16,0-14 2 15,0-6-6-15,5-10 0 16,8 0 11-16,5-1-8 15,4-21 26-15,-2-4-29 0,-6-9 7 16,-8-3-8 0,-6-2 1-16,0-4-1 0,-8 0-12 15,-17 2 15-15,-6 4-2 16,2 9 0-16,-2 12-19 16,6 8 19-16,10 8-7 15,5 1 7-15,10 0-5 16,0 0 5-16,0 0-17 15,23-3-62-15,16-2-38 16,15-9-47-16,6-9-290 16</inkml:trace>
  <inkml:trace contextRef="#ctx0" brushRef="#br0" timeOffset="-90760.27">14634 13561 44 0,'0'0'184'0,"0"0"-3"16,0 0 20-16,0 0-33 15,0 0-61-15,0 0-56 16,0-22-26-16,0 6-6 0,0-4 18 16,0 0-29-16,0-4 7 15,0-2 12-15,0 2-17 16,0 2 17-16,0 4 0 16,-2 7-15-16,-3 6 17 15,1 5-29-15,-2 0-8 16,-8 2-1-16,1 18 9 15,-3 9 14-15,1 10-11 16,3 6-3-16,3 4 19 16,5 6-5-16,4 3 1 15,0 0 15-15,-2 0-24 16,2-4 15-16,0-3-12 16,0-8-5-16,0-4 11 0,0-10-15 15,0-9 0 1,0-7 4-16,0-7 2 0,0-6-6 15,0 0 5-15,0 0 3 16,0-17 28-16,17-11-36 16,5-4 0-16,-1 0 3 15,0 3-1-15,-4 6-2 16,1 3 0-16,-3 8-3 16,-4 9 1-16,-2-4-9 15,-2 7 11-15,-1 0-7 16,1 0 3-16,2 12 4 15,-2 9-2-15,-3 2 2 0,0 3 0 16,-1 0 0-16,1-2 1 16,1-6 7-16,-1-6-3 15,3-5-5-15,2-5 3 16,2-2 3-16,7 0-12 16,8-7-26-16,6-13-178 15,-1-12-71-15,0 0-414 16</inkml:trace>
  <inkml:trace contextRef="#ctx0" brushRef="#br0" timeOffset="-89763.51">15018 13786 131 0,'0'0'323'0,"0"0"-276"16,0 0-16 0,0 0 19-16,0 0-9 0,0 0 77 15,0 19-76-15,0-6 11 16,0-3 11-16,0-1-44 15,0-2 12-15,0-3-17 16,0-4-5-16,0 0 27 16,0 0-14-16,0 0 42 15,0 0-24-15,0-11-38 16,0-6 17-16,0-3-20 16,0-1 1-16,0 0 1 15,-3 1 2-15,-2 3-4 16,-1-3 19-16,1 8-16 15,3 9 14-15,-2 3-17 16,-3 0-19-16,-4 0 14 0,-4 10 0 16,-6 8 5-16,4 6 2 15,1 0 7-15,1 2-4 16,5 2 4-16,1 2-9 16,3 2 19-16,2-4-17 15,2-5-2-15,2-8 6 16,0-2 2-16,0-8-10 15,6 0 2-15,7-5 0 16,5 0 28-16,-1 0-19 16,4-17-6-16,-1-7 5 15,0-7-1-15,-2-6-14 16,-3 4-5-16,1 6 12 16,-7 8 4-16,-5 10-4 0,1 5 0 15,-3 4-3-15,1 0-14 16,-1 0 5-16,-2 20-9 15,0 6 19-15,0 2-11 16,0 0 14-16,0 2-1 16,0-2 3-16,0 1 6 15,2-9-9-15,2-3 0 16,1-7 4-16,-1-4 3 16,0-6-7-16,6 0 0 15,1 0 18-15,3-16-7 16,3-9-9-16,3-6-2 15,-3-1-62-15,2 0 35 0,-1 4-2 16,-5 9 29-16,-2 2 3 16,-4 11-3-16,-3 4-1 15,1 2 0-15,1 0-11 16,-4 20 12-16,3 6 11 16,-5 4 11-16,0 0 15 15,0-4-27-15,0-1 0 16,0-7-9-16,0-4 10 15,0-6-13-15,0-3 2 16,0-5 0-16,0 0 14 16,0 0-8-16,0 0 17 15,0-12-23-15,9-10-46 16,6-5 15-16,6 2-20 0,0-3 2 16,2 4 36-16,-1-3 7 15,-1 8 6-15,-6 3 0 16,-6 7 4-16,-4 6 26 15,-3 3 16-15,0 0-18 16,-2 1-28-16,4 22 24 16,1 7-16-16,1 2 13 15,1 1-18-15,0-8 6 16,0-2-8-16,-1-8-1 16,-4-7-15-16,3-8-148 15,-1 0-83-15,6-1-140 16</inkml:trace>
  <inkml:trace contextRef="#ctx0" brushRef="#br0" timeOffset="-88893.51">15711 13851 237 0,'0'0'370'16,"0"0"-214"-16,0 0-51 16,0 0-68-16,0 0-32 15,0 0 11-15,0-9-13 16,0 4 10-16,-3 0 0 15,-1-2 23-15,-5-6-11 16,-2 1-22-16,-1 0-1 16,2 3 4-16,-3 0 1 15,-3 5-5-15,-3-3 10 16,2 7 0-16,1 0 2 0,3 0-14 16,1 13 0-16,2 11 13 15,1 5-7-15,5 2 2 16,-1 1 1-16,5-4-8 15,0-3 10-15,5-8-9 16,16-7 3-16,4-3 41 16,0-7-29-16,1 0 5 15,-3-13-7-15,-4-15-15 16,-3-8 0-16,0-8-4 16,-2-5-10-16,-4-4 13 15,-3-10-13-15,-3 1 14 16,-1 4 0-16,-3 9 0 15,0 14 7-15,0 17 5 0,0 8 15 16,0 10 24 0,0 0-51-16,0 0-10 0,0 2-18 15,0 15 28-15,-7 10 9 16,-2 4-5-16,1 6 8 16,-2 9 11-16,3 9-21 15,3 1 6-15,4-2-8 16,0-2 7-16,0-8-2 15,25-10-5-15,6-7-6 16,7-18-8-16,1-9-86 16,0 0-44-16,-1-30-63 15,-7-5-68-15,-4-11 23 16,-5 0 119-16,-7-3 92 16,2-2 41-16,-7 1 143 0,1 1 106 15,-1 0-43-15,-2 2-68 16,1 4-27-16,-2 8-23 15,-2 9-30-15,-3 9 11 16,-2 9-34-16,0 1-3 16,0 7-32-16,0 0-14 15,0 0 8-15,0 0-9 16,-2 3 15-16,-10 17 2 16,-3 12 1-16,1 12 2 15,5 12 1-15,3 11-1 16,4 6 3-16,2 5-8 15,0 3 0-15,0 1 9 16,0-2-8-16,-2-1-1 0,-6-9 10 16,-1-8-7-16,-1-14 2 15,1-16-3-15,2-15-2 16,2-10 7-16,1-7-7 16,-3-4-49-16,-2-22-118 15,-2-12-285-15</inkml:trace>
  <inkml:trace contextRef="#ctx0" brushRef="#br0" timeOffset="-88060.61">15907 13840 807 0,'0'0'252'0,"0"0"-101"0,0 0-56 16,0 0-53-16,0 0-38 15,0 0 3-15,133-22-6 16,-99 18 3-16,-8-2 5 15,-3 0-9-15,-7-3 0 16,-3 2 7-16,-5 0-4 16,0 0-3-16,-4 1 0 15,1 2 2-15,-5 0 0 16,2 2-2-16,0 0 0 16,-2 2 5-16,0 0-2 15,0 0-3-15,0 0 0 16,0 0-11-16,0 0 10 15,0 8-13-15,0 12 14 0,0 3 0 16,0 2 2 0,0-4-2-16,0 0 0 0,0-5 2 15,0-6-6-15,0-2 4 16,2-5 0-16,2-3-3 16,3 0-2-16,5-3-16 15,-2-15 1-15,4-6-14 16,1-8 2-16,2 0-20 15,2 2 21-15,-1 4 25 16,-5 8 11-16,-1 10-7 16,-4 8 2-16,1 0-13 15,3 3 5-15,-1 18 4 0,-1 4 4 16,0-1 10 0,1-5-7-16,-3-4 3 15,2-3 4-15,-1-5-8 0,1-3 9 16,2-4 2-16,1 0-9 15,1 0 21-15,-3-11-24 16,2-16-2-16,-1-4-18 16,1-10-33-16,-2-6 30 15,0-3 6-15,0-4 16 16,1 1-4-16,-4 0 9 16,-1 5-5-16,-3 10 0 15,-4 8 6-15,0 11 12 16,0 6 9-16,0 6-14 15,0 7 22-15,0 0-35 16,0 0-3-16,0 0 2 0,0 0-7 16,0 17 6-16,-4 5 2 15,-1 8 0-15,1 5-2 16,0 11 2-16,4 1 0 16,0 8 0-16,0-4 4 15,13 2-4-15,3-7 5 16,3-8-4-16,2-11 18 15,-3-10-17-15,-1-7 2 16,-3-10 10-16,1 0-13 16,-3-4-1-16,-3-22-19 0,-3-6-121 15,-4-5-250 1</inkml:trace>
  <inkml:trace contextRef="#ctx0" brushRef="#br0" timeOffset="-86117.95">17307 13816 281 0,'0'0'256'0,"0"0"-109"15,0 0-32-15,0 0-28 16,0 0-35-16,0 0-22 15,-3-111-3-15,3 65 1 16,0-4-17-16,0 0 26 16,0 4-12-16,0 9-11 15,0 11 20-15,0 13-11 16,-2 6 11-16,-2 7 1 0,-3 0-35 16,0 20-5-16,-4 11 5 15,3 8 0-15,1 0 1 16,4-1-1-16,3-6 0 15,0-10-2-15,0-10 1 16,5-7-2-16,10-5-4 16,8 0 7-16,2-14 0 15,4-11-26-15,2-3-23 16,-2 2 27-16,-3 2 9 16,-6 7 13-16,-6 8 0 15,-7 7 3-15,-7 2-3 16,2 0 0-16,-2 18-1 15,0 14 1-15,0 9 33 0,0 0 5 16,-7 0-15-16,2-7-19 16,1-6 12-16,4-10-13 15,0-6-2-15,0-7 9 16,0-5-10-16,11 0 0 16,4 0 34-16,10-2-28 15,0-17 5-15,4-7-11 16,-2-6-4-16,0 0-3 15,-6-3-26-15,0 2 33 16,-6 2 0-16,-1 5 3 16,-6 6-13-16,-1 6 14 15,-5 8-4-15,-2 4 7 0,0 2-7 16,0 0-5-16,0 0-9 16,0 0 4-16,-4 8 7 15,-7 12 1-15,0 6 2 16,4-2 15-16,0 5-15 15,7 0 12-15,0 4 1 16,0-1-11-16,0-2 20 16,7-4-15-16,4-7-4 15,7-5 13-15,0-14-11 16,4 0 9-16,2 0 12 16,5-15-26-16,0-8 7 15,-2-2-7-15,-2-1-4 16,-3-1-3-16,-4 0-30 15,-5-2 24-15,-2 8 8 16,-4 5 9-16,-2 5-4 0,-5 8 0 16,2 3 0-16,-2 0-3 15,2 0-12-15,3 10 14 16,-3 7-3-16,0 0 8 16,-2-5 2-16,0-7-6 15,0-1 1-15,0-4 6 16,0 0-6-16,0 0-1 15,0 0 17-15,0 0-13 16,0 0 5-16,0-4-9 16,0-10 2-16,0-3-6 0,0-3-2 15,0-3 3 1,-4 8 0-16,-1 0 4 0,3 10-1 16,0 2 0-16,0 3-3 15,-1 0 2-15,-4 0-18 16,-1 18 19-1,-3 4-3-15,-1 4 5 0,1 3-2 16,5-4 5-16,4 1-3 16,2-2 9-16,0-4-11 15,0-3 5-15,10-5 6 16,8-3-8-16,2-1 1 16,0-5 2-16,5-3 0 15,6 0-2-15,3-11 3 16,6-8-5-16,1-7 4 15,0-1-2-15,-3-2-4 16,-5-2 0-16,-8 0-11 0,-10 4 10 16,-1-5-6-16,-10 6 7 15,-2 6-3-15,-2 2 7 16,0 7-4-16,0 4 0 16,-12 5-9-16,-9 2 7 15,1 0-5-15,-2 6 7 16,2 11-8-16,4 8 7 15,5 5 1-15,2 8-3 16,7 7 9-16,2-1 4 16,0-2 10-16,15-7-6 15,12-4 22-15,4-13-34 0,7-9 13 16,1-9-13-16,-2 0 3 16,-3-21 6-16,-5-16-11 15,-11-4-44-15,-12-10-61 16,-6-3-206-16,0-6-399 15</inkml:trace>
  <inkml:trace contextRef="#ctx0" brushRef="#br0" timeOffset="-85987.03">17863 13217 540 0,'0'0'216'0,"0"0"-195"16,0 0-21-16,0 0-2 0,0 0-113 15</inkml:trace>
  <inkml:trace contextRef="#ctx0" brushRef="#br0" timeOffset="-85179.35">18887 13462 349 0,'0'0'193'0,"0"0"-43"16,0 0-15-16,0 0 5 15,0 0-63-15,0 0-7 16,16-29-52-16,-16 29-18 16,0 6-21-16,0 17 21 15,-2 12 16-15,-8 5 24 16,2 3-28-16,1-4-7 15,1-3 9-15,6-4-13 16,0-10 13-16,0-5-6 16,0-8-4-16,8-9 12 15,13 0-3-15,5-14 18 0,3-13-28 16,2-8 2 0,-4-2-5-16,0-2 0 0,-5 2 4 15,-5 2-15-15,-3 5 8 16,-5 8 3-16,-5 10 0 15,-4 6-5-15,0 4 3 16,0 2-19-16,0 0-35 16,-6 4 42-16,-12 12 14 15,0 4 7-15,5-2-7 16,4-2 2-16,4 2-2 16,5-2 1-16,0 3 0 15,5-3 17-15,15 3-18 16,7-1 1-16,-4-4 13 15,-11-4-11-15,-5-3-6 16,-7-2-5-16,0-1-12 0,-4-1 17 16,-19-3 3-16,-4 0 0 15,-4-19-158-15,2-17-209 16</inkml:trace>
  <inkml:trace contextRef="#ctx0" brushRef="#br0" timeOffset="-84900.51">19014 13118 902 0,'0'0'45'0,"0"0"-42"16,0 0 52-16,0 0-16 0,0 0-24 16,0 0-2-16,134 177-7 15,-121-177 10-15,-3-4 39 16,-2-22-6-16,-1-5-16 15,-5 0-17-15,-2-1-11 16,0 3 6-16,0 11-7 16,-9 10-1-16,-13 8-3 15,-5 2-11-15,2 28 10 16,6 6-4-16,7 5-122 16,12-1-49-16,0-10-294 15</inkml:trace>
  <inkml:trace contextRef="#ctx0" brushRef="#br0" timeOffset="-84016.67">19817 13450 98 0,'0'0'184'0,"0"0"-4"16,0 0-9-16,0 0-17 15,0 0-42-15,0 0-48 16,6-27-24-16,-6 19-23 16,-6-3-1-16,-8-6 9 15,-3 1-22-15,1 2-1 16,-4 3-2-16,2 4 9 15,0 7-25-15,-2 0 32 16,-2 16-16-16,-3 16 14 0,2 8-14 16,6 9 0-1,6-3 8-15,11-2-8 0,0-10 0 16,0-10 6-16,3-12-4 16,7-8 4-16,5-4 3 15,6 0-2-15,6-23 16 16,0-5-22-16,2-6-2 15,-2-1 0-15,-6-2-11 16,-3 7 12-16,-4 7 5 16,-5 6 4-16,-3 8 52 15,-1 6-27-15,-5 3 9 16,2 0-43-16,-2 12-16 0,0 22 15 16,0 12 1-16,0 10 12 15,0 7-1-15,0 5-4 16,0-2 0-1,-4 2-1-15,-1-4-5 0,1-3 8 16,-3-8-9-16,0-7 0 16,3-4 2-16,-3-9 2 15,3-12-6-15,0-4 2 16,-4-9-20-16,2-6 16 16,-5 0 4-16,-5-2 23 15,-6 0 19-15,-7-9-11 16,0-16 2-16,0-3 0 15,2-11-18-15,9-1 3 0,12-3-12 16,6-4 1 0,2-5-2-16,29 2-5 0,10-1-7 15,3 0-14-15,5 5-41 16,-7 4-11-16,-6 6-81 16,-7 5-73-16,-9 7-165 15,-1 4-102-15</inkml:trace>
  <inkml:trace contextRef="#ctx0" brushRef="#br0" timeOffset="-83335.46">20000 13469 200 0,'0'0'219'16,"0"0"-31"-16,0 0-28 15,0 0-50-15,0 0-82 16,0 0 9-16,-23 7-8 16,6 14-9-16,1 9 29 0,0 7 0 15,7 0 0-15,5 2-17 16,4-4-17-16,0-5-1 15,8-9-11-15,15-7 2 16,4-12 18-16,2-2-19 16,4-10 25-16,0-21-18 15,-3-7-8-15,-10-3-3 16,-7-6 0-16,-9 1 0 16,-4 5-4-16,0 6-1 15,-11 12 1-15,-9 11 4 16,-5 12 5-16,2 0 6 15,-2 3-9-15,2 19 1 16,10 2 12-16,9 0-15 0,4-4 3 16,0-2 2-1,22-4 3-15,9-6 3 0,4-5-6 16,0-3-2-16,-4 0 11 16,-2-3-9-16,-3-14-5 15,-4 3 0-15,-1-1 6 16,-11 3-10-16,-1 2 7 15,-4 3-3-15,-5 7 0 16,0-3-1-16,0 3-4 16,0 0-6-16,0 3-28 0,0 20 39 15,-7 7-1 1,0 5 4-16,7 1 3 0,0-3 0 16,0 2-6-16,9-14 8 15,7-2-3-15,0-11-5 16,-1-8 3-16,4 0 3 15,-2-4 16-15,1-21-22 16,1-3 3-16,-2-5-5 16,-7-4 2-16,-2-5-10 15,-8 0-9-15,0-1 2 16,-2 8 14-16,-12 12 2 16,-1 8-11-16,3 15 11 15,1 0-35-15,-3 8 36 16,3 16 6-16,3 5-5 15,6-3-2-15,2 3-22 0,0-3-131 16,21-6-75 0,12-5-202-16</inkml:trace>
  <inkml:trace contextRef="#ctx0" brushRef="#br0" timeOffset="-82803.46">20693 13499 241 0,'0'0'228'0,"0"0"-27"15,0 0-123-15,0 0 12 16,0 0-9-16,0 0-31 16,36-49-11-16,-36 42-22 15,0-1-12-15,-12 3 15 0,-8 0-15 16,-4 5 18 0,-1 0 9-16,-4 0-26 0,2 16 21 15,0 10-14-15,6 4-9 16,2 2 4-16,11 0-5 15,6-1 1-15,2-4 9 16,0-6-13-16,13-7 11 16,7-9-11-16,0-5 8 15,6 0 18-15,1-16-17 16,0-15-7-16,2-12 13 16,-4-4-15-16,-1-2 0 15,-6-3-5-15,-2-4-6 16,-10 0 11-16,-1-4-2 15,-5 5 7-15,0 15 8 0,0 16-11 16,0 12 13-16,0 10 17 16,0 2-32-16,0 0-17 15,-3 10 8-15,-7 20 9 16,-2 8 15-16,3 10-13 16,3 7-2-16,4 3 3 15,2 2 9-15,0 1-16 16,0-8 7-16,15-4-3 15,5-12 2-15,0-12-1 16,0-14-1-16,5-11 16 16,-3 0-16-16,3-27-10 0,0-17-145 15,-4-7-165 1,6-5-478-16</inkml:trace>
  <inkml:trace contextRef="#ctx0" brushRef="#br0" timeOffset="-81041.36">21538 13450 128 0,'0'0'363'0,"0"0"-245"16,0 0-74-16,0 0 11 0,0 0-38 15,0 0-9-15,36-43 26 16,-26 13-13-16,1-6 2 15,1-5 18-15,3-1 5 16,-1-2-12-16,-3 2-10 16,-3 3-22-16,2 7 30 15,-6 6 4-15,1 13 6 16,-3 6 11-16,-2 7-37 16,0 0-11-16,0 0-5 15,0 13-7-15,-15 11 2 16,-6 5 5-16,3 6 0 0,-1 3 16 15,3 7-12 1,-2 3-4-16,4 2 6 16,6-4 2-16,3-4-4 15,5-5-4-15,0-11 0 0,13-6 3 16,12-11-3-16,0-4 0 16,2-5 19-16,-1 0-18 15,0-21-2-15,1-9 1 16,2-4-42-16,-4-8 16 15,0-2-17-15,-6-7 27 16,-1 0 12-16,-2-2 2 16,-5 5 2-16,-4 13 0 15,-5 12 4-15,-2 13 7 16,0 10 9-16,0 0-20 0,0 12 0 16,0 18-7-16,-2 10 7 15,-7 6 10-15,5 4-7 16,-1 1 28-16,2-2-16 15,1 0 7-15,0-6 7 16,2-2-17-16,0-9-2 16,0-8-10-16,0-12 2 15,0-5 11-15,0-7-10 16,7 0 13-16,2-9 13 16,2-14-26-16,3-3 9 15,1-3-12-15,5-3-2 16,5 3 1-16,-1 0-18 15,0 7 19-15,-3 8-12 0,-6 7 17 16,-5 4-11 0,-4 3-3-16,0 0-9 0,-3 17 13 15,-1 10 5-15,-2 1 4 16,0 0 15-16,0-2-15 16,0-4 6-16,0-5-7 15,0-3 3-15,7-9 1 16,4-3-4-16,2-2 5 15,1 0 12-15,3 0-15 16,1-12-3-16,1-6-2 16,4-5-9-16,0-8-23 15,4-3-20-15,-3-2-13 16,-6 0 16-16,-2 4 18 0,-8 5 30 16,-1 8 1-16,-5 7 0 15,1 5 0-15,-3 5 2 16,0 2 16-16,0 0 7 15,-7 0-21-15,-11 0-4 16,0 11 0-16,5 3 2 16,2 5-5-16,2 8 3 15,5 3 0-15,4 8 1 16,0-2-1-16,0-1 0 16,0 0 4-16,13-7 1 15,7-7-8-15,0-8 6 16,0-9-3-16,0-4 15 0,1 0-1 15,0-17-13 1,2-9-1-16,-3-1-10 0,-1-4-14 16,0-1-7-1,1 5 17-15,-3-1 8 0,2 6 6 16,-4 7 0-16,-1 8 16 16,-4 7-2-16,-3 0 0 15,-2 14-14-15,-5 16 0 16,0 6 30-16,0 6-8 15,0-2-11-15,0-4 12 16,0-4-19-16,0-8 6 16,0-10-10-16,0-8 0 0,0-3 5 15,0-3-5 1,0 0 0-16,0-7 32 0,4-16-32 16,7-9-56-16,2-3-19 15,3 1 7-15,3-1 12 16,-4 9-6-16,3 1 45 15,-5 6 15-15,1 8 4 16,-8 3-2-16,-1 6 53 16,-5 2 12-16,0 0 4 15,0 0-38-15,0 0-10 16,2 0 1-16,0 10 5 16,0 4 11-16,2-2-17 15,1 4-4-15,2 0 8 16,2 2-13-16,-1 0-8 15,6-2 10-15,-1-2-9 0,1-2-2 16,1-4-3-16,3-5 2 16,-2-3 2-16,0 0-4 15,-3-3-97-15,-9-17-106 16,-4-8-175-16</inkml:trace>
  <inkml:trace contextRef="#ctx0" brushRef="#br0" timeOffset="-80841.27">22083 13133 459 0,'0'0'282'0,"0"0"-132"16,0 0-30-16,0 0 4 0,0 0-27 15,0 0-42-15,164-32-31 16,-96 6-8-16,1 3-16 15,-11 0-14-15,-10-4-182 16,-6 1-737-16</inkml:trace>
  <inkml:trace contextRef="#ctx0" brushRef="#br0" timeOffset="-79741.64">23778 12925 375 0,'0'0'240'15,"0"0"-88"-15,0 0 11 16,0 0-53-16,0 0-6 15,0 0-14-15,40-90-48 16,-40 90-23-16,0 0-19 16,0 11-14-16,0 21 7 15,0 13 14-15,0 16-4 16,0 5 13-16,0 2-15 16,0-2 17-16,0-6-15 15,0-7-2-15,0-13 14 16,0-17-15-16,0-11 1 15,0-9 11-15,0-3-12 16,0 0 19-16,0-24 1 0,7-8-16 16,1-4-1-1,3-3-3-15,5 2-4 0,5 2-17 16,6 8-15-16,4 6 28 16,6 10-7-16,1 6 15 15,2 5-3-15,1 0 2 16,-10 16 0-16,-6 5-6 15,-12-4 7-15,-11 3-15 16,-2-2-12-16,-2 0 27 16,-30 1 22-16,-10-2 6 15,-5-3 1-15,-4 1-8 16,4-3-21-16,6-2 8 0,10-4-8 16,8-6 3-16,6 0-6 15,9 0-45-15,8 0-86 16,0-16-188-16,13-8-516 15</inkml:trace>
  <inkml:trace contextRef="#ctx0" brushRef="#br0" timeOffset="-78572.46">24487 13060 513 0,'0'0'161'0,"0"0"-131"16,0 0-10-16,0 0 26 15,0 0-36-15,0 0 17 16,0 0 9-16,0 0-17 16,0 0 24-16,0 0 3 15,0 0-7-15,0 0 28 16,0 0-13-16,0 0 32 15,0-10-24-15,0-2-45 16,0-2-9-16,0-2-8 16,-4 2 1-16,-1 2 7 15,2 1-3-15,-1 6-4 16,-2-2-1-16,-1 2 4 16,-3 5-4-16,0 0 0 0,-5 0 0 15,-4 8-4-15,1 15 2 16,1 14 2-16,1 1 0 15,3 0 2-15,4-3-8 16,4-4 6-16,5-4 0 16,0-10 1-16,0-4-1 15,0-8 0-15,0-2 0 16,7-3 2-16,4 0 11 16,2 0-4-16,1-15-7 15,1-5 5-15,-1-2-7 16,-3-2-15-16,1 0 11 0,-4 4 4 15,1 5-2 1,-1 4 2-16,2 8 0 0,3 3-3 16,-1 0-8-16,3 12 7 15,-2 11 0-15,3 5 4 16,-3-2-2-16,1-1 2 16,-3-7 0-16,-2-8 5 15,2-9-5-15,2-1-7 16,9 0-45-16,3-10-4 15,6-7-19-15,-2-8-39 16,3 1-26-16,-3-2 11 16,-5-1 3-16,-2-2 84 0,-2 3 42 15,-4 0 40 1,-5-2 85-16,-4 2-25 0,-3 2-1 16,-4 6 7-16,0 7-42 15,0 7-26-15,-4 4-6 16,-11 0-29-16,-8 3-3 15,-2 19 0-15,3 4 5 16,2 6-1-16,2 2-3 16,9 0 3-16,5-2 4 15,4-4-8-15,0-3 0 16,0-10 0-16,15-4 5 16,1-8-5-16,-1-3 17 15,4 0-3-15,0-22 10 16,1-8-20-16,-1-5-1 15,0-4 1-15,-3 11-1 0,-3 2 1 16,1 12-4-16,-5 5 0 16,-3 8 23-16,4 1-23 15,-2 0 0-15,-1 27-10 16,1 12 3-16,0 12 7 16,-4 12 2-16,-2 6 3 15,-2 3 18-15,0 2-23 16,0 0 15-16,-4 2-15 15,-6-8 8-15,2-6-8 16,-1-13 0-16,1-15 0 16,0-12 5-16,-1-10 0 15,3-8-5-15,-4-4 9 16,0 0 26-16,-9-26 20 16,0-13-28-16,3-10-14 0,5-9 17 15,9-4-19-15,2-5-3 16,0-2-8-16,29 6-5 15,9 0 2-15,7 8-10 16,3 8-27-16,4 7-11 16,-4 8-167-16,4 3-353 15</inkml:trace>
  <inkml:trace contextRef="#ctx0" brushRef="#br0" timeOffset="-77589.66">25750 12878 462 0,'0'0'174'0,"0"0"-84"16,0 0-14-16,0 0-52 15,0 0 9-15,0 0-7 16,-120 73-4-16,101-20 22 16,3 5-3-16,11-2-15 15,5-8 13-15,0-14-35 16,27-9 5-16,4-13 4 15,0-12 10-15,3 0-2 0,-3-16-10 16,-4-16-2 0,0-12 2-16,-8-5-6 0,-7-4 5 15,-8-2-10-15,-4 1 0 16,0 6 2-16,-22 8 3 16,-7 10 3-16,-3 11 35 15,3 19-27-15,0 0-8 16,6 19-8-16,2 15-16 15,10 7 14-15,11 2 1 16,0-3-48-16,5-6-60 16,26-13-86-16,7-7 41 15,6-9 23-15,9-5 66 0,3-5-5 16,2-21-24 0,3-7 26-16,-5-5-17 0,2-3-13 15,-4-2 79-15,2-3 19 16,-6-3 67-16,-15 3 67 15,-10 2 45-15,-14 1-23 16,-11 8-12-16,0 2-47 16,0 8-16-16,-13 5-17 15,-3 7-38-15,3 6-3 16,2 3-23-16,-1 1 1 16,4 3 9-16,-6 0-10 15,3 0 0-15,-4 7-2 16,-1 13 11-16,1 9-9 15,1 14 0-15,7 13 0 16,3 12 17-16,4 12-16 16,0 13 8-16,0 13 14 0,9 6-22 15,-1-3 8-15,2-10 4 16,-10-11 1-16,0-11 13 16,0-17-26-16,0-18 2 15,-2-13 2-15,-4-17 0 16,4-10-5-16,-2-2 8 15,0-11-8-15,1-19-74 16,-3-12-208-16,6-5-157 16</inkml:trace>
  <inkml:trace contextRef="#ctx0" brushRef="#br0" timeOffset="-77431.73">26147 13070 868 0,'0'0'252'16,"0"0"-176"-16,0 0-52 15,0 0 19-15,0 0-25 16,0 0-17-16,172 0 14 16,-118-4-15-16,-4-10-88 15,2-4-131-15,-5-2-220 16</inkml:trace>
  <inkml:trace contextRef="#ctx0" brushRef="#br0" timeOffset="-76074.01">26747 13055 258 0,'0'0'266'0,"0"0"-185"16,0 0 42-16,0 0-64 16,0 0-10-16,0 0-6 15,36-97 6-15,-29 62-17 16,-3-2-7-16,-4 1 28 15,0 4-22-15,0 1-7 16,0 9 13-16,0 6-6 16,0 6 3-16,0 6 2 15,-4 2-22-15,-1 2-5 16,-4 0-9-16,-2 8 0 16,-1 14-8-16,4-1 5 0,6 4 3 15,2-2-3-15,0-5-50 16,4-6-9-16,21-5 8 15,4-4-11-15,2-1 16 16,0-2 16-16,-6 2 16 16,-8 1 15-16,-5 8-3 15,-10 7 2-15,0 4 3 16,-2 6 29-16,0 2 40 16,0 2-9-16,0-2-15 15,4-5-13-15,-4-4-28 16,5-11 4-16,-5-6-5 0,2-4 1 15,2 0 31 1,6-6 37-16,5-14-35 0,8-4-32 16,1-7 5-1,3-4-20-15,-3-1 10 0,-2-2-31 16,-3 4 26-16,-9 2-6 16,-3 3 11-16,0 8 5 15,-4 4 3-15,1 9-5 16,-4 2 2-16,2 6 11 15,-2 0-5-15,0 0-11 16,0 0-8-16,0 0 6 16,0 11-4-16,0 10 6 0,-12 9 0 15,4 4 1 1,3 5 9-16,5 1-4 0,0-3 4 16,0-5 1-16,16-6-4 15,-1-9-6-15,4-7 5 16,-2-10-3-16,3 0 6 15,3-15-2-15,1-11-7 16,2-7 0-16,-1-5-29 16,2 3 8-16,-2 0-2 15,-1 6 9-15,-2 7 9 16,-4 8 5-16,-3 9 0 16,-3 5 2-16,-3 0-2 15,2 1-4-15,0 19 4 16,-2 5 7-16,-3 1 10 15,0 0-9-15,-6-5-4 0,2-4 1 16,0-9 2-16,-2-2-7 16,0-6 0-16,0 0 4 15,0 0 7-15,0 0-2 16,0-12-6-16,0-10-3 16,0 0-26-16,0-4-12 15,-4-2-4-15,-2 2 1 16,2 1 39-16,0 9-1 15,2 9 3-15,-3 4 11 16,3 3-6-16,-7 0-5 16,-2 3 0-16,0 12-5 15,-7 7 5-15,3 4 0 16,-1 3 5-16,3 4 19 16,3 4-23-16,10 1 12 0,0 0-6 15,0 0-6-15,14-9 13 16,8-8-13-16,8-9 0 15,1-10 6-15,2-2 7 16,3-3-4-16,1-24-6 16,1-1 7-16,0-2-12 15,0 2 1-15,-7 2-23 16,-4 0-3-16,-7 0 3 16,-9 4 1-16,-4 4 21 15,-5 6-3-15,0 1 3 16,-2 6 1-16,0 1 0 15,0 1 1-15,0 3-1 16,-13 0 0-16,-7 0-3 0,-7 0 7 16,0 10-4-16,-2 8 17 15,4 11 2-15,10 5 13 16,11 5-28-16,4 8 13 16,15-1 9-16,24-2-24 15,3-10 8-15,2-10-1 16,-1-15-8-16,-6-9 10 15,-3-15-11-15,-7-26-30 16,-5-8-36-16,-13-6-54 16,-7-10-187-16,-2-3-484 15</inkml:trace>
  <inkml:trace contextRef="#ctx0" brushRef="#br0" timeOffset="-75931.1">27401 12506 993 0,'0'0'94'0,"0"0"-78"16,0 0-16-16,0 0-11 15,0 0 4-15,0 0-455 16</inkml:trace>
  <inkml:trace contextRef="#ctx0" brushRef="#br0" timeOffset="-74403.45">28757 12855 660 0,'0'0'179'16,"0"0"-16"-16,0 0-32 16,0 0-23-16,0 0-60 15,0 0-3-15,0-34-36 16,0 34-6-16,0 0-6 15,0 16-6-15,0 12 9 0,0 8 4 16,0-1 7 0,0 0-20-16,0-4 12 0,0-4-3 15,0-13 7-15,0-2-7 16,0-12 0-16,6 0-1 16,5-5 5-16,2-21-11 15,5-4 0-15,-1-2 4 16,3 0-4-16,1 2 1 15,-2-1 6-15,4 4-4 16,-5 6 7-16,-3 7-5 16,-5 8 2-16,-6 6-7 15,-2 0 7-15,0 0-27 16,1 17 27-16,-1 8-3 0,-2 4 9 16,0 3-5-16,0 0 4 15,0-4-3-15,2-7 12 16,2-4-14-16,3-10 0 15,2-4-1-15,2-3 14 16,3 0-5-16,1-12 2 16,1-10-8-16,-1-2-4 15,3-3-18-15,-2 0-17 16,0 1 36-16,-1 3 2 16,-1 4 0-16,-6 5-1 15,-1 7 6-15,-3 3-5 16,-4 4-1-16,0 0-9 15,0 0 2-15,0 16-7 0,0 7 14 16,0-2 0-16,0 5 0 16,0 1-1-16,0-1 1 15,0-1 0-15,8-4 2 16,4-5 4-16,7-8-6 16,0-4 0-16,4-4 8 15,1 0-2-15,-6-11-6 16,0-13-16-16,-5-2-19 15,1-3-52-15,-1-4 12 16,1 3 50-16,1 2 17 16,1 5 7-16,-3 3 1 15,-5 8 0-15,0 5 33 16,-8 7-15-16,0 0-8 16,0 0-10-16,0 7-4 0,-8 14 4 15,-5 4 3-15,3 0 6 16,0 6 13-16,6 1-20 15,4-2 9-15,0 0-1 16,0-4-4-16,11-4 1 16,7-5-7-16,0-8 1 15,-1-9 17-15,4 0-18 16,-1-12 8-16,2-16-8 16,-2-6-54-16,-2-7 16 15,-1 4-1-15,-3 2 28 16,-1 7 1-16,-4 7 13 15,-2 4-3-15,0 9 38 16,-3 6-16-16,-2 2-4 0,-2 0-18 16,0 22 0-16,0 10 7 15,0 4 5-15,-6 5 14 16,-1-3 2-16,5-8-25 16,2-4 7-16,0-11-9 15,5-6 1-15,12-9 22 16,3 0-1-16,1-12-21 15,-4-14 8-15,3-3-10 16,1-6-25-16,0 0-45 16,6 1-2-16,2 6 38 0,2 5 0 15,3 4 15 1,-1 9 11-16,-6 7 11 0,-7 3-6 16,-7 5 3-16,-9 24 0 15,-4 7 7-15,0 6 14 16,-6-2 3-16,-16-5 11 15,0-2-17-15,-1-11 9 16,3-5-11-16,1-5-14 16,0-12 15-16,4 0-13 15,1 0 1-15,4-17-5 16,1-4-45-16,4 4-23 16,5-1-59-16,0 2-279 15</inkml:trace>
  <inkml:trace contextRef="#ctx0" brushRef="#br0" timeOffset="-74008.75">30100 12637 680 0,'0'0'176'0,"0"0"-54"15,0 0-12-15,0 0-15 16,0 0-46-16,0 0-35 15,38-46-10-15,-36 51-4 16,2 24 0-16,1 11 7 16,1 12 1-16,2 4 4 15,-6 1 0-15,0-6-12 0,-2-2 0 16,0-5-1 0,0-12 8-16,0-9-15 0,-4-9 2 15,-4-9-6-15,2-5 12 16,-3 0 3-16,3-8 12 15,-2-18-1-15,8-10-11 16,0-5 15-16,0 1-10 16,18 2-5-16,3 11 20 15,0 2-23-15,2 11 0 16,-3 5-2-16,-2 9-25 16,2 0-41-16,5 0-133 15,4 7-101-15,6-1-341 16</inkml:trace>
  <inkml:trace contextRef="#ctx0" brushRef="#br0" timeOffset="-73548.01">30646 12613 629 0,'0'0'175'16,"0"0"-2"-16,0 0-28 15,0 0-39-15,0 0-50 16,0 0-30-16,0-12-11 16,3 20 12-16,5 10 11 15,1 9-35-15,-3 4 12 16,0 10-8-16,-6 0-7 0,0 1 0 16,0-5 5-16,0-5 0 15,0-10-3-15,-4-9-2 16,2-6 6-16,2-5-4 15,0-2-2-15,0 0 12 16,0-2-10-16,6-18 13 16,13-4-15-16,4-5 2 15,3 3-9-15,1 4 7 16,-5 7-2-16,-2 10-5 16,-4 5-9-16,-1 0 5 15,-3 8 2-15,-3 19 9 16,-9 2 7-16,0 4-5 15,0-4-2-15,-25-4 0 0,-6-5-1 16,-9-6 1-16,-3-7 2 16,3-7-1-16,5 0-2 15,10 0-92-15,12-20-116 16,13-8-227-16</inkml:trace>
  <inkml:trace contextRef="#ctx0" brushRef="#br0" timeOffset="-73120.3">30923 12751 39 0,'0'0'707'16,"0"0"-563"-16,0 0-50 15,0 0-57-15,0 0-8 0,0 0 1 16,187 33-29-16,-181-30 11 16,-4-3 38-16,1 0 34 15,-1 0-7-15,2 0-21 16,1-8-45-16,0-8-11 15,-3 0 2-15,2-5-3 16,-2 2 1-16,0 1 0 16,-2 4 7-16,0 2-7 15,0 4-33-15,-10 4 2 16,-13 2 31-16,-4 2 4 16,-2 0-4-16,0 0 0 15,2 2 4-15,4 10-3 16,2 2-1-16,5 6 0 0,3 2 3 15,7 6-3 1,4 4 4-16,2 7 4 0,0 1 25 16,21-2-19-16,12-9-3 15,10-6 6-15,11-15-12 16,1-8 20-16,1-5-16 16,-7-23-6-16,-13-7 1 15,-5-3-4-15,-13-3-50 16,-5-1-63-16,-6 1-374 15</inkml:trace>
  <inkml:trace contextRef="#ctx0" brushRef="#br0" timeOffset="-70914.55">14162 14909 242 0,'0'0'269'0,"0"0"-108"0,0 0-62 16,0 0-61-16,0 0-6 16,0 0-9-16,-39-58 10 15,26 46-22-15,-3 2 2 16,-1 0 32-16,-4 2-9 16,-1 8-11-16,-2 0 1 15,0 0-18-15,-1 4 9 16,0 15-10-16,5 8-3 15,2 3 9-15,5 2-9 16,4-5 2-16,7-2-1 16,2-5-2-16,0-7-1 15,4-10-2-15,16-3 2 16,3 0 17-16,-4-12 0 16,2-11-12-16,-4-3-7 0,-3-8-9 15,-3 5 7-15,1-5-2 16,-6 10 7-16,3 2-3 15,-3 8 3-15,-1 5 0 16,-2 8 33-16,1 1-22 16,0 0-14-16,5 15-11 15,3 17-5-15,1 8 16 16,-3 8 8-16,4 5-5 16,-5 9 8-16,-3 0-1 15,2 6-4-15,-6-3-3 16,-2-3 1-16,0-6-7 15,0-7 3-15,0-8 0 16,-5-15 6-16,-8-4-6 0,-2-6 0 16,-8-4 15-16,0-4-15 15,-3-8 20-15,-3 0-4 16,0 0 1-16,0-16 13 16,7-12 1-16,4-7 0 15,13-11 6-15,5-7-29 16,0-5-3-16,13-5-4 15,12 5-1-15,6 4 0 16,3 11 2-16,1 4-2 16,2 5 0-16,0 3-27 15,1 5 13-15,-5 1 0 16,-4 9 14-16,-11 2-3 0,-5 5 3 16,-6 6 0-16,-7 3 5 15,0 0 0-15,0 0-3 16,0 0-2-16,0 0-2 15,0 0 0-15,0 0-26 16,0 8 18-16,-4 16 5 16,-3 4 10-16,3 0-5 15,4 0 0-15,0-5 3 16,0-2 0-16,6-3-3 16,13-10 0-16,2-2 3 15,6-6 0-15,0 0 10 16,0-18-4-16,-5-10-6 15,-7 1-6-15,-7-8-6 0,-8 5 1 16,0-5 2-16,-14 8-1 16,-9 5 7-16,4 8-2 15,-2 8-13-15,1 6 7 16,-7 0 2-16,1 18 6 16,2 6 1-16,1 2-1 15,12-9 0-15,7-3 0 16,4-3 2-16,0-7-4 15,24-1 4-15,14-3-4 16,9 0-8-16,4-3-58 16,1-12-14-16,-6-2 14 15,-6-3 36-15,-11 0 32 16,-7 2 5-16,-11 4-3 16,-3 4 47-16,-8 6 11 0,0 1 4 15,0 3-37-15,0 0-27 16,0 13-4-16,-12 19 4 15,-3 8 1-15,1 4 3 16,5-3 2-16,7-8-6 16,2-5 0-16,0-5 3 15,23-14 8-15,10-6-7 16,-2-3 7-16,3-7 6 16,-8-15-16-16,-6-7 3 15,-6 0-4-15,-10-3 0 16,-4 0-3-16,0 2 3 15,-20 2 0-15,-4 2-3 16,-1 8 0-16,-4 14 1 0,0 4-3 16,0 8-6-1,7 18 9-15,11 2-42 0,11-2-116 16,0-8-113-16,29-6-358 16</inkml:trace>
  <inkml:trace contextRef="#ctx0" brushRef="#br0" timeOffset="-70427.28">15033 14933 539 0,'0'0'149'0,"0"0"-52"16,0 0 5-16,0 0-44 0,0 0-10 16,0 0 2-16,0 0-28 15,-44-118 3-15,25 110 15 16,0 3-22-16,1 5-18 15,-3 0-4-15,2 9 4 16,-2 14 8-16,3 4 1 16,1 3-9-16,5 2 0 15,8-5 1-15,4-8-2 16,0 0 1-16,6-4 0 16,17-10 13-16,2-5-2 15,-1 0 1-15,-1-9 6 16,-6-15-14-16,-1-6 6 15,-5-6-10-15,-2-8 2 0,0-9 4 16,-2 2 0-16,-1-6-2 16,-1-2-4-16,1 10 3 15,-1 7 1-15,-3 17 3 16,1 12 15-16,-3 5 18 16,0 6-21-16,0 2-15 15,0 0-4-15,0 10-36 16,0 17 36-16,0 17 5 15,-10 14-4-15,1 5 3 16,1 1 0-16,1-2 2 16,2-8-6-16,1-3-25 15,4-5-81-15,0-18-156 16,0-8-300-16</inkml:trace>
  <inkml:trace contextRef="#ctx0" brushRef="#br0" timeOffset="-70111.24">15271 14538 576 0,'0'0'267'16,"0"0"-148"-16,0 0 34 0,0 0-119 16,0 0-25-16,0 0-9 15,87 134 0-15,-60-49-4 16,-4 4 7-16,-15-2-3 16,-8-3 9-16,-22-6-6 15,-34-10 2-15,-21-5-5 16,-19-13-44-16,-14-15-144 15,-8-14-372-15</inkml:trace>
  <inkml:trace contextRef="#ctx0" brushRef="#br0" timeOffset="-69512.51">13109 13658 458 0,'0'0'168'15,"0"0"-55"-15,0 0-17 0,0 0-4 16,0 0-40 0,0 0 22-16,71-119-18 0,-71 119-29 15,0 0-25-15,0 4-2 16,-8 28 0-16,-13 19 34 15,-3 21-1-15,2 12-6 16,4 8-7-16,7 5-19 16,11 1 9-16,0-4-6 15,19-6-3-15,20-11 15 16,9-15-14-16,17-20-2 16,18-12-7-16,17-16-121 15,16-14-96-15,9-14-296 16</inkml:trace>
  <inkml:trace contextRef="#ctx0" brushRef="#br0" timeOffset="-62476.95">17015 13229 214 0,'0'0'118'16,"0"0"-63"-16,0 0-18 15,0 0-14-15,0 0 14 0,0 0-20 16,0 0 22-16,0 0 8 16,0 0 3-16,0 0 15 15,0 0-21-15,0 0-11 16,0 0-8-16,0-4-9 15,-7-4 18-15,-4-4-19 16,0-4-11-16,1-9 31 16,4-6-12-16,4-1-6 15,2-7 14-15,0 1-28 16,0 2 8-16,0 7-3 16,0 7 0-16,0 7-4 15,0 9 1-15,0 3 6 16,0 3 8-16,0 0-19 0,0 0-3 15,0 0-11-15,0 0 7 16,0 12 2-16,-4 0 6 16,-8 5-1-16,-3 0 3 15,-1 4-1-15,-4 7-2 16,-7 2 0-16,-2 2 3 16,0-4-2-16,7-5-1 15,4-9 0-15,7-7 3 16,9-7 4-16,2 0-7 15,0-7 27-15,4-22-26 16,18-9-1-16,7-2 0 16,0-3 0-16,3 8 12 15,-3 5-12-15,-5 10 0 16,-9 8 2-16,-1 5-2 0,-1 7-6 16,1 0-8-16,6 15 14 15,2 11 0-15,1 6 2 16,1-1-5-16,-2-2-18 15,-4-7-198-15,0-12-212 16</inkml:trace>
  <inkml:trace contextRef="#ctx0" brushRef="#br0" timeOffset="-61743.46">15675 12663 9 0,'0'0'81'0,"0"0"46"15,0 0-24-15,0 0 44 16,0 0-5-16,0 0-5 16,31-38-5-16,-31 32-60 15,0 2-15-15,0 4 17 16,0 0-74-16,-15 0 14 15,-17 10 0-15,-7 16-13 0,-2 3 1 16,1 5 2-16,5-1-3 16,8-3 8-16,11-6-6 15,13-7-6-15,3-10-1 16,5 0 4-16,24-6 4 16,7-1 13-16,8 0-14 15,6 0 20-15,-4 0-23 16,-10 6 1-16,-14 1-1 15,-11 1-25-15,-9 0 17 16,-2-3 0-16,0 4-19 16,-13 3 27-16,-16 0 22 0,-6 1-4 15,-3-3-13 1,5-1 0-16,6-5 7 0,11-4-10 16,9 0 0-16,7-11-2 15,0-13-99-15,15-1-111 16,14 3-103-16,8 1-143 15</inkml:trace>
  <inkml:trace contextRef="#ctx0" brushRef="#br0" timeOffset="-60263.1">15983 12741 247 0,'0'0'252'0,"0"0"-178"16,0 0-47-16,0 0-27 15,0 0 10-15,0 0-8 0,9 0 9 16,-7 0 61-16,0 0-13 16,0 0-14-16,-2 0-10 15,0 0-23-15,0 0 4 16,0 0-15-16,0 0 0 16,0 0 17-16,0 0-15 15,0 0 12-15,2 0 57 16,-2-6-21-16,2-3-37 15,1-3-11-15,-3-2-2 16,0 1 3-16,0 3-4 16,0 1-6-16,-5 4-1 15,-3 3-10-15,-1 0 17 0,-3 2-1 16,-1 0 1-16,-3 2 0 16,1 14 0-16,-3 0 2 15,3 5 11-15,1-4-10 16,1 5 11-16,3-2 3 15,4 3-15-15,4-3 10 16,0-1-10-16,2-3-1 16,0-3 20-16,0-3-17 15,0-6 4-15,2-3-8 16,8-1 1-16,7 0 30 16,1-7-22-16,1-11-5 15,2-3 5-15,-4 2-3 0,-3-2-6 16,-3 5 0-16,0 4 3 15,-4-2 1 1,1 6-4-16,-3 4 2 0,-1 4-12 16,-1 0 9-16,-1 0-24 15,-2 20 4-15,3 8 7 16,-3 4 14-16,0 0 6 16,0-4-4-16,4-3 3 15,0-7-1-15,0-8-4 16,1-8 1-16,1-2 5 15,4 0 2-15,1-7 19 16,0-8-26-16,0-1 15 16,0-4-16-16,1 2-6 0,-4-3-20 15,1 3-16 1,-3 3 35-16,2 0 2 0,-2 5 5 16,-1 4 9-16,-1 5-5 15,-4 1 11-15,0 0-15 16,0 3-39-16,0 18 39 15,0 2 7-15,0 4-6 16,0-4 11-16,0-4-9 16,0-7-3-16,0-4 2 15,2-4 3-15,0-3-3 16,-2-1 6-16,5 0-5 16,0 0 19-16,4-4-15 15,1-12-7-15,6-3-1 16,0-5-30-16,2 2 19 15,-3 3 7-15,-3 6 5 16,-6 6 3-16,-2 5-3 0,-4 2-2 16,0 0 0-16,0 12-29 15,0 12 31-15,0 0 8 16,0 1-5-16,0-4 5 16,0-6-8-16,0-7 0 15,0-2 6-15,0-6 0 16,0 0-4-16,0 0 6 15,5 0-4-15,7 0 8 16,0-13-12-16,5-5-24 16,-2-4 0-16,1 0-3 15,1 0 24-15,1 2 1 0,-5 8 2 16,-1 3 12-16,-6 9-11 16,-3 0 10-16,-1 0-11 15,2 5 21-15,0 13-15 16,-2 3 33-16,1-3-27 15,-3-2 3-15,2-2-15 16,1-4 0-16,-1-3 16 16,0-3-14-16,3-4-4 15,-1 0 2-15,5 0-60 16,2-6 26-16,2-13-112 16,1-6-87-16,-3 1-76 15,-2-2 64-15,-1 1 149 0,0 0 96 16,-2 4 74-16,-4 4 94 15,0 5 39-15,-2 4-21 16,0 4-24-16,0 4-69 16,0 0-35-16,0 0-33 15,0 0-24-15,0 0 18 16,0 0 13-16,0 0 9 16,0 0 12-16,0 0-31 15,0 0 0-15,0 20-10 16,0 13 12-16,0 10 3 15,0 15-24-15,0 11-3 16,0 7 11-16,0 4-9 16,0-4-2-16,-2-9 0 15,-2-13 1-15,0-17-1 16,-1-9 0-16,2-13-38 0,1-15-50 16,-2 0-79-16,-3-10-43 15,1-21-444-15</inkml:trace>
  <inkml:trace contextRef="#ctx0" brushRef="#br0" timeOffset="-60007.51">16500 12832 743 0,'0'0'196'16,"0"0"-101"-16,0 0-16 16,0 0-46-16,0 0-10 15,0 0-23-15,53-55 4 16,-35 55-4-16,-1 0 4 15,2 0-4-15,-3 0 10 16,-5 0-10-16,-3 14-8 0,-6 6 4 16,-2 2-10-16,0 0 11 15,-4 1 6-15,-15-4-1 16,-4-3 16-16,5-4-18 16,5-10-6-16,6-2-140 15,4-5-168-15,3-24-295 16</inkml:trace>
  <inkml:trace contextRef="#ctx0" brushRef="#br0" timeOffset="-59493.32">16745 12617 387 0,'0'0'305'0,"0"0"-159"0,0 0-73 15,0 0 6-15,0 0-27 16,0 0-30-16,0-14 6 15,0 14-27-15,0 0 1 16,0 4-2-16,0 20 6 16,2 6-6-16,3 4 15 15,-3 0-13-15,0-4 9 16,2-10-11-16,1-3 0 16,-3-12 8-16,2-1-6 15,-1-4 4-15,6 0-6 0,2 0 6 16,7-1-5-16,7-16-1 15,-2 2-19-15,6-4 13 16,0-1-3-16,-4-1 9 16,-2-4 0-16,-6 6 4 15,-5 0-1-15,-6 4-3 16,-4 8 0-16,-2 2 27 16,0 2-19-16,0 1-5 15,0 0-3-15,0 2-9 16,-6 0 1-16,-8 0 8 15,-3 0 0-15,1 0-3 16,7 0 4-16,5 7-1 16,4 10 6-16,0 5-4 15,0 2 43-15,18 0-13 16,6-4-25-16,7-6 16 0,2-4-21 16,6-8 10-16,-2-2-12 15,-5 0-1-15,-12-12-59 16,-11-5-119-16,-9 3-233 15</inkml:trace>
  <inkml:trace contextRef="#ctx0" brushRef="#br0" timeOffset="-59198.56">15965 13009 480 0,'0'0'271'0,"0"0"-103"16,0 0-7-16,0 0-21 15,0 0-54-15,0 0-20 16,13-25-62-16,54 15 25 16,15 2-17-16,12 1-4 15,-7 2-6-15,-11 2-2 16,-23 3 0-16,-21 0-1 15,-17 0-43-15,-11 0-7 16,-4 0-82-16,0 0-98 16,-2 0-41-16,-13 5-331 15</inkml:trace>
  <inkml:trace contextRef="#ctx0" brushRef="#br0" timeOffset="-57287.39">24425 13786 277 0,'0'0'160'0,"0"0"-76"15,0 0 59-15,0 0 19 16,0 0-83-16,0 0 2 15,-23-46-30-15,23 46 14 16,0 0-12-16,0 0-33 16,0 0-10-16,0 0-2 15,0 0-8-15,0 0-4 0,0 0-5 16,0 18-10-16,0 14 19 16,0 12 0-16,0 5 0 15,0 4 6-15,9-2-4 16,3-5-2-16,-4-6 1 15,-1-8 3-15,-3-6-6 16,-2-6 4-16,-2-10-2 16,0-5 8-16,0-3-4 15,0-2 0-15,0 0 7 16,-11 0-10-16,-3 0 6 16,2 0-5-16,1-5 4 15,-1-9 5-15,3-2-10 0,-1 2 1 16,-2-4 1-16,5 4 2 15,1 6-7-15,4 4 4 16,2 2 23-16,0 2 6 16,0 0-31-16,0 0 0 15,0 0-12-15,4 10 6 16,7 12 6-16,5 2 3 16,-5 1 0-16,-1-6 3 15,0-5-6-15,-3-6 0 16,3-8 6-16,6 0-2 15,2-15 17-15,4-11-16 16,1-9-3-16,-3-5 10 16,0-1-12-16,0 5 1 0,-5 1-3 15,3 9-36 1,-2 14-96-16,-1 9-96 0,4 3-265 16</inkml:trace>
  <inkml:trace contextRef="#ctx0" brushRef="#br0" timeOffset="-56746.01">23963 14658 443 0,'0'0'192'0,"0"0"-76"0,0 0 5 16,0 0-36-16,0 0 12 15,0 0-48-15,5-64-21 16,-5 64-28-16,0 7-26 15,0 25 13-15,0 17 13 16,0 9 5-16,0 9 12 16,0 1-16-16,0 2 3 15,0-7-1-15,-3-5 3 16,3-9-3-16,-2-9-3 16,2-13-3-16,0-14-45 15,0-4-48-15,0-9-50 0,0 0-41 16,-3-18-66-16</inkml:trace>
  <inkml:trace contextRef="#ctx0" brushRef="#br0" timeOffset="-56481.17">23918 14614 642 0,'0'0'190'15,"0"0"-85"-15,0 0-2 16,0 0-45-16,0 0-25 15,0 0-32-15,47-60 3 16,-27 60 0-16,-4 0-4 16,-1 8-4-16,-6 14-1 15,1 10-2-15,-10 4 2 16,0 6 1-16,0-2 4 0,-19-2 2 16,-3-8-2-16,-4-3 0 15,8-10-1-15,2-8-4 16,9-7-98-16,7-2-55 15,0-4-148-15</inkml:trace>
  <inkml:trace contextRef="#ctx0" brushRef="#br0" timeOffset="-55825.46">24180 14624 343 0,'0'0'186'16,"0"0"-67"-16,0 0-22 0,0 0-30 15,0 0-51-15,0 0-16 16,6 9 0-16,-6 16 11 16,0 3 17-16,0 4-6 15,0-1-11-15,0-10-10 16,13 2 14-16,3-9-13 16,1-9 14-16,2-1 6 15,-6-4-20-15,-2 0 19 16,-4-5-21-16,-5-18-2 15,-2-4 1-15,0-4-17 16,-2-5 13-16,-14 1 2 16,-4 9 6-16,2 7 2 15,1 12 16-15,1 4-9 16,3 3-5-16,3 3 0 0,6 16-6 16,4 7 12-16,0 1-4 15,0-2 5 1,14-7-8-16,7-3-1 0,8-8 7 15,3-2-8-15,1-5 2 16,1 0 6-16,-3-5-5 16,-3-17 1-16,-1-4-8 15,-2-6-7-15,-5-6 1 16,1 4 4-16,-6-6 2 16,-2 4 1-16,-4 3-1 15,-2 8 0-15,-5 6 8 0,-2 10-7 16,0 4 26-1,0 5-4-15,0 0-23 0,0 0-9 16,0 21-12-16,0 13 21 16,0 15 3-16,-6 9 4 15,-1 7-4-15,0 5 12 16,2 3-2-16,1-3 1 16,0-2-11-16,-3-2-3 15,3-4 0-15,-3-8 7 16,0-6-8-16,1-11 1 15,1-16 0-15,5-9-18 16,0-5-58-16,0-7-33 16,0 0-54-16,0-22-189 15</inkml:trace>
  <inkml:trace contextRef="#ctx0" brushRef="#br0" timeOffset="-55582.46">24475 14811 402 0,'0'0'262'15,"0"0"-170"-15,0 0-43 16,0 0-1-16,0 0-18 16,0 0-26-16,110-139 10 15,-87 135-14-15,-4 4-2 16,-3 0-2-16,-3 12 0 16,-11 12-17-16,-2 2 21 15,0-4-9-15,-4 1 2 16,-17-5 5-16,-2-4 2 15,-6-2 16-15,-3-6-8 0,6-6-8 16,5 0-41-16,10-18-248 16</inkml:trace>
  <inkml:trace contextRef="#ctx0" brushRef="#br0" timeOffset="-55173.69">24752 14397 666 0,'0'0'104'0,"0"0"-49"15,0 0 36-15,0 0-25 0,0 0-30 16,0 0-29 0,43-15-7-16,-43 33 0 0,0 7 2 15,0 8 22 1,0 3-9-16,0-1 2 0,0-3-15 15,0-9-1-15,-3-7 6 16,1-9-5-16,0-7-1 16,-1 0 6-16,1 0-6 15,0 0 19-15,0-9-8 16,-1-14-3-16,3-6 0 16,0-1-2-16,9-6-6 15,11 4-1-15,3 7 2 0,-3 7 7 16,-5 10-8-1,-4 6 53-15,1 2-19 0,-1 2-35 16,3 26 0-16,-1 9-2 16,-3 7 8-16,-4 4-12 15,-4-2-65-15,-2-6-195 16,0-8-407-16</inkml:trace>
  <inkml:trace contextRef="#ctx0" brushRef="#br0" timeOffset="-54751.82">24248 15093 535 0,'0'0'224'16,"0"0"-112"-16,0 0 17 15,0 0-4-15,0 0-23 16,0 0-64-16,40-15-2 16,12 3-18-16,15-3-15 15,11-2 7-15,16 3-10 16,8 2 0-16,2 3 7 0,-5 5-7 15,-24 4 0 1,-19 0 8-16,-25 0-3 0,-17 0-5 16,-10 0 0-16,-4 0-9 15,0 0 3-15,0 0 5 16,0 0 2-16,0 0 4 16,0 0-5-16,0 0-4 15,0 0-130-15,0 0-102 16,-2 0-334-16</inkml:trace>
  <inkml:trace contextRef="#ctx0" brushRef="#br0" timeOffset="-54393.32">24369 15226 343 0,'0'0'219'0,"0"0"-122"16,0 0 63-16,0 0 10 16,0 0-63-16,0 0-5 15,-12-17-38-15,35 13-27 16,10-1-17-16,19-1-19 16,8-1 14-16,17 6-11 15,16-8 0-15,2 4-4 0,1-2 3 16,-9-3-1-16,-20 0 3 15,-23 2 3-15,-17 0-7 16,-13 3 8-16,-12 5 0 16,-2 0 28-16,0 0-16 15,0 0-18-15,0 0-2 16,0 0-1-16,0 0-32 16,0 1-61-16,0 10-135 15,-14-6-239-15</inkml:trace>
  <inkml:trace contextRef="#ctx0" brushRef="#br0" timeOffset="-51693.47">14962 15833 375 0,'0'0'137'0,"0"0"-57"16,0 0 4-16,0 0-30 16,0 0 37-16,0 0-25 15,0 0-15-15,0-50-6 16,0 46-28-16,0 0 21 15,0-1 7-15,0 5 0 16,0-3 2-16,0-3-19 16,0 3-6-16,0 3-6 15,0 0-15-15,0 0 11 16,0 0-11-16,0 0 5 16,0 0-3-16,0 0-3 15,0 0 0-15,0 0 4 0,0 0-2 16,0 0-4-16,0 0-11 15,0 3-11-15,0 19 24 16,0 6 8-16,0 9-8 16,0-10 19-16,4 4-18 15,12-5 6-15,6-8 5 16,0 0-9-16,12-10 13 16,11-3-10-16,17 0 11 15,18-5 6-15,13 0-20 16,17 0 3-16,19-10-6 15,22 5-1-15,21 2-2 16,13 3 3-16,7 0 0 16,-12 0 5-16,-22 3-1 15,-32 4-4-15,-38 1 0 16,-30 0 3-16,-23-8-5 0,-18 0 5 16,-11 0-3-16,-3 0 9 15,-3 0-7-15,0 0 2 16,0 0 30-16,0 0-31 15,0 0 7-15,0 0-10 16,0 0 1-16,0 0 0 16,0 0-1-16,0 0 0 15,0 0 0-15,0 0-4 16,0 0 3-16,0-13-4 16,-7 0 5-16,-8-5-1 0,-3 0 1 15,0-1 0 1,-8-3-1-16,-3 5-7 0,-5-2 3 15,-2 7 1 1,5 6 4-16,9 5-4 0,12 1-10 16,8 0 14-16,2 0-3 15,7 0 3-15,31 0 0 16,13 7 6-16,3 9-3 16,-3 2 2-16,-15 4-5 15,-16 6-5-15,-18 4 3 16,-4 7-22-16,-45 11 22 15,-18 4-2-15,-8-2 8 16,3 2-8-16,15-13 0 16,19-14-62-16,27-15-105 15,9-12-202-15</inkml:trace>
  <inkml:trace contextRef="#ctx0" brushRef="#br0" timeOffset="-50177.58">17485 15741 657 0,'0'0'181'16,"0"0"-87"-16,0 0-2 15,0 0-70-15,0 0-22 16,0 0-3-16,0-3-22 15,-18 28 25-15,-13 2 26 16,-7-6 9-16,-2-3-2 16,-1-8-11-16,8-1-2 15,9-9-10-15,8 0-7 16,10-12 22-16,6-17 7 0,0-8-21 16,0-2-2-16,20 3-3 15,4 2-6-15,5 10 0 16,-2 6-5-16,0 10 5 15,4 8 0-15,0 0 0 16,0 12-2-16,0 24 2 16,-4 5-4-16,-9 17 4 15,-9-5 0-15,-9 10 2 16,0-5-2-16,0 0 1 16,-25-4 0-16,-6-6 0 15,-6-7-1-15,-3-6 11 16,1-12-11-16,1-3 1 0,5-8 1 15,6-9-2-15,7-3 19 16,5 0-17-16,6-18 10 16,4-4 35-16,5-4-31 15,0 8 11-15,0 0-15 16,0 10 13-16,0 4 11 16,0 4-30-16,0 0-5 15,0 0-1-15,0 1-10 16,0 19 8-16,0-1 2 15,9 11 0-15,-2 0 7 16,1 2-7-16,2 0 0 16,-3-10-2-16,1 0 9 15,1-10-9-15,-2-1 2 0,4-8 0 16,4-3-3-16,12 0 1 16,12-30-5-16,5-14 6 15,3-5-25-15,-5-2 16 16,-11 12 0-16,-6 8-2 15,-12 7 10-15,-7 16 2 16,-3 4 0-16,0 4 0 16,-1 0 0-16,0 0-8 15,4 0 1-15,-1 0-1 16,1 9 3-16,2 10-1 16,-2 7 6-16,1-1-7 15,-1 2 11-15,4-8-5 0,-4-2 1 16,1-2 0-1,-3-8 3-15,0-7-1 0,-2 0 2 16,3 0 8-16,0 0-9 16,1-18 6-16,3-3-9 15,0 4-13-15,3-7 1 16,-2 2-13-16,6 0 10 16,-1 0 13-16,-3 8-1 15,-5 6 3-15,-3 4 0 16,-2 4 0-16,0 0-8 15,3 0 1-15,1 17 7 16,8 2 2-16,1 3 6 16,3 0 7-16,1-4 0 15,-4-2-2-15,-1-9-3 16,-6-4-10-16,3-3 6 0,1 0 18 16,-1 0-22-16,4 0 4 15,5-22-6-15,5-5-19 16,2-10-37-16,2-1-12 15,-2 2 13-15,-4-5 7 16,0 5-9-16,-7 0 52 16,-3 1 3-16,-7 0 4 15,-1 7 21-15,-2 0 22 16,-3 6 3-16,0 5 4 16,0 4-27-16,-6 1-10 0,0 10 0 15,4-3-13 1,0 5 8-16,2 0-10 0,0 0 0 15,0 0-6-15,0 0 6 16,-5 0 0-16,1 23-1 16,-2 9 4-16,-4 12-3 15,4 10 5-15,1 13-4 16,-1 13 14-16,4 10-11 16,-2 8 3-16,4 4 27 15,0-3-25-15,-2-15 8 16,2-15-14-16,-2-18-3 15,0-11 6-15,-2-15-6 16,2-13 0-16,-1-8 0 16,-1-4-13-16,0 0-34 15,2-21-37-15,-1-11-184 0,3-8-302 16</inkml:trace>
  <inkml:trace contextRef="#ctx0" brushRef="#br0" timeOffset="-48161.17">17982 16200 872 0,'0'0'236'16,"0"0"-107"-16,0 0-54 15,0 0-30-15,0 0-21 16,0 0-9-16,112-32-8 16,-63 20 3-16,-1 1-9 15,-5-1 4-15,-3-8-5 0,-7 5 0 16,-6 1 1-16,-4 0-1 15,-10-2 0-15,-1 0-1 16,-6 0 1-16,-6 2-7 16,0-4-3-16,0 1-2 15,0 7 6-15,0-3 2 16,-4 8 4-16,-4 0 0 16,0 1 2-16,1 4-2 15,3 0 0-15,-4 0-6 16,2 0 4-16,-1 0-3 15,1 0 3-15,0 5-3 16,-4 17 4-16,6 5-1 16,1 9 2-16,1 4 0 15,2 0 5-15,0-1-4 16,0-2-1-16,11-11 6 0,5-11-5 16,1-12-1-16,4-3 6 15,1-3 2-15,-1-20 1 16,-2-5-6-16,-3-2-3 15,-5-2 1-15,0-3-1 16,-2 0-6-16,0 3-3 16,-2 5 1-16,-3 14 8 15,-2 4 0-15,-2 7 0 16,0 2-9-16,0 0 7 16,0 0-5-16,0 0 4 15,0 11-4-15,0 1 6 16,0 3 1-16,3 3 0 15,8 3-2-15,4-3 2 0,1 5 0 16,-1-6 0-16,-3 3 1 16,-6 1-7-16,-1-4-4 15,-5 1-1-15,0-4 10 16,0-5-6-16,2-6 6 16,10-3 0-16,3 0-45 15,3 0 46-15,-1-3 5 16,-3-2-5-16,-1 1 5 15,1-6-4-15,-1 3-1 16,5-2 0-16,-3 3 6 16,1-2-10-16,0-1 4 15,-7 4 0-15,2-7 6 0,0-2-6 16,0-1 0-16,0-6-1 16,-2-1 4-16,1 0-3 15,-6-2 3-15,2 7-2 16,-4 7-2-16,-2 2 0 15,0 2 1-15,0 4-1 16,0 2 1-16,0 0-3 16,-12 0-1-16,-5 13 4 15,2 5 2-15,-1 8 0 16,3 2 3-16,2 7 9 16,2-4-12-16,7 5 8 15,2-10-4-15,0-3-4 0,0-6 1 16,6-2-3-16,8-8 0 15,-1-7 2-15,5 0 3 16,0-4 10-16,2-18-15 16,-3-8-7-16,4-2-9 15,-3-4 1-15,3 5 15 16,0 0-5-16,1 3 8 16,-7 12-3-16,-1 10 0 15,-5 2-2-15,-5 4-4 16,-1 0-7-16,-1 13 5 15,-2 13 0-15,0 3 12 16,0 5-4-16,0 2 7 16,0-10-6-16,0 2 14 15,0-10-9-15,0-4 1 16,0-5 8-16,0-6-12 0,2-3 2 16,5 0 1-16,4-12 4 15,0-11 3-15,3-8-13 16,-1-1 0-16,5-2-4 15,-1 2-20-15,6 4 13 16,1 6 8-16,-1 4 3 16,-6 10-6-16,-5 0 6 15,-1 8-1-15,-7 0-6 16,0 12 14-16,4 11 2 16,-6 8 21-16,2 0-16 15,3 0 7-15,-3-4-21 16,5 0 0-16,-2-8 11 0,2-12-7 15,-3-2 1 1,3-5-2-16,3 0-3 0,1-19 13 16,5-3-11-16,4-8-2 15,4-3-10-15,3-2-29 16,3 0 19-16,2 4-2 16,-3 0 3-16,-3 12 19 15,-5 3 0-15,-7 9 1 16,-8 7 19-16,-1 0-6 15,-3 2-5-15,1 19 23 16,0-7-14-16,-1-1-5 16,-4-3-5-16,2-2-7 15,-2-3 5-15,0-5-6 0,0 0 0 16,0 0 4 0,0 0 5-16,0-5-16 0,0-8 7 15,-4-5-11-15,0 0 6 16,4-5-26-16,0 5 12 15,0 1 16-15,0 2 3 16,0 11-5-16,0 0 5 16,0 4 0-16,0 0 0 15,0 0-1-15,-3 4-3 16,-8 18-2-16,-4 2 12 16,1 7-4-16,-1 0 7 15,3 0-5-15,5 1 18 0,5-2-21 16,2-2-1-16,0-2 17 15,18-8-15-15,6-4 8 16,7-11-10-16,0-3 0 16,4 0 16-16,-4-12-12 15,0-11-3-15,-4 0-1 16,-1-2 5-16,1-1-7 16,2-2 2-16,-2 0-12 15,-3 2 11-15,-3 4-11 16,-10 8 10-16,-5 9-6 15,-4 1 12-15,-2 4-5 16,0 0 1-16,0 0-7 16,0 0 4-16,-8 0 0 15,-13 0 3-15,-4 0 5 16,0 0-5-16,-4 0 0 0,0 18-2 16,2 5 0-16,4 7 2 15,6 6 4-15,5 2-2 16,12 2 21-16,0-1-7 15,9-12-5-15,27-5-1 16,6-18-8-16,12-4 18 16,0-14-18-16,-6-22 0 15,-3-2-2-15,-11-4-51 16,-8-1-21-16,-6 3-177 16,-8 3-301-16</inkml:trace>
  <inkml:trace contextRef="#ctx0" brushRef="#br0" timeOffset="-47891.34">20149 15611 592 0,'0'0'132'0,"0"0"56"16,0 0-73-16,0 0-61 15,0 0 21-15,0 0-15 16,147 66-27-16,-123-5-19 16,-10 17 1-16,-14 7-7 15,0 8-8-15,-33 0 0 0,-28 2 0 16,-30-1-18-16,-36-5-100 16,-32-9-44-16,-28-17-66 15,-15-14-212-15</inkml:trace>
  <inkml:trace contextRef="#ctx0" brushRef="#br0" timeOffset="-47206.58">17082 15758 149 0,'0'0'98'16,"0"0"-28"-16,0 0 62 15,0 0 26-15,0 0 5 16,0 0-48-16,56-78-40 16,-48 71 16-16,1-1-14 15,0 4-34-15,-4 2 2 16,-3 2-38-16,-2-5 11 0,0 5-18 15,0 0-1-15,0 0-2 16,0 0-9-16,-7 5 12 16,-9 13 36-16,-4 14-17 15,-5 12 9-15,2 19 2 16,0 16-20-16,5 21 13 16,9 21-2-16,9 3-12 15,0-8 9-15,9-10-15 16,26-25-3-16,13-12 0 15,14-25-4-15,19-18-26 16,6-22-48-16,4-4-127 16,0-39-339-16</inkml:trace>
  <inkml:trace contextRef="#ctx0" brushRef="#br0" timeOffset="2594.15">6946 9997 11 0,'0'0'150'0,"0"0"-48"16,0 0-89-16,0 0 9 15,0 0 23-15,0 0 53 16,0-3 13-16,2 1-5 16,0 2 12-16,-2 0 3 15,0-2-67-15,0 2 1 16,0 0-17-16,0 0-19 16,0 0 32-16,0 0-30 0,0 0 7 15,0-2-4-15,0-1-10 16,0 3 29-16,0 0-9 15,0-3-19-15,0 3 11 16,0 0-26-16,0 0-1 16,0 0-5-16,0 0-28 15,0 0 34-15,0 0-22 16,0 0 2-16,0 22 20 16,-4 17 1-16,-10 19 4 15,3 7 11-15,-2 5-14 16,3 1 8-16,6-4-10 15,2-4 0-15,2-7 18 0,0-10-16 16,6-10 10-16,13-7 18 16,-2-14-21-16,1-3 23 15,-2-3-1-15,-3-6-15 16,-4-1 11-16,-7 1-25 16,-2-1 5-16,0-2 10 15,0 2-14-15,0-2 18 16,0 0-13-16,0 0-2 15,0 0 16-15,0 0-19 16,0 0-3-16,0 0 2 16,0 0 2-16,0 2-5 15,0-2 1-15,0 0-16 16,2 3-25-16,16 0-71 0,11-3-287 16,16 0-455-1</inkml:trace>
  <inkml:trace contextRef="#ctx0" brushRef="#br0" timeOffset="3570.36">8927 9796 194 0,'0'0'145'15,"0"0"-32"-15,0 0 6 16,0 0-13-16,0 0-7 15,0 0 3-15,-4-31-3 16,2 27-9-16,-5 0-22 16,3-1-2-16,-1 0-38 15,0 5-13-15,3-2 23 16,2 2-30-16,0 0-2 0,0 0 8 16,0 0-8-16,0 0-11 15,0 0 5 1,9 20 0-16,18 16 3 0,4 19-3 15,-2 8 4-15,-2 12-3 16,-13 3-1-16,-14 4 0 16,0 0-1-16,-23-2-8 15,-17-1 9-15,-5-9 1 16,-1-11 1-16,3-18 12 16,12-12-8-16,10-13 25 15,13-12 5-15,8-4-19 16,0 0 25-16,0 0-14 0,0 0-14 15,0 0-2 1,0 0-8-16,0 0-8 0,0 0-30 16,0 8-55-16,-5 13-81 15,-8 4-184-15,-3-4-363 16</inkml:trace>
  <inkml:trace contextRef="#ctx0" brushRef="#br0" timeOffset="8670.54">2967 10256 24 0,'0'0'20'0,"0"0"-19"0,0 0-1 15,0 0-8-15,0 0 2 16,0 0 6-16,0 0 8 16,15 0 1-16,-15 0 13 15,0 0 19-15,0 0 10 16,0-2 18-16,0-1-23 16,0 1-12-16,0 0 12 15,0-1-15-15,0 2 17 16,0-2-19-16,0 2-12 15,0-3 3-15,0 2-14 16,0-2 15-16,0-1 8 16,0 3-15-16,0 1 15 15,0-1 13-15,0 0-23 16,0 0 10-16,0-1-12 16,0-1-1-16,0 3 6 0,0-3-22 15,0 4 0-15,0-3 3 16,0 3 2-16,0 0 17 15,0 0-22-15,0 0 4 16,0 0-7-16,0 0 3 16,0 0-9-16,0 0 8 15,0 0-15-15,0 8 16 16,0 5 0-16,2-3 3 16,0-1 5-16,0 2-8 15,-2-1-1-15,0 2-1 16,0 6-5-16,0 5 7 15,0 8 4-15,0 3-3 16,0 5 14-16,0 2-15 16,0-3 0-16,0-1 3 0,0-6 7 15,0-4-8-15,0-5-1 16,0-7 4-16,0-4 6 16,0-8-8-16,0 2 0 15,0-5 10-15,0 0-9 16,0 2 1-16,0 0-5 15,0 0 4-15,0 1 3 16,0 2-7-16,3-1 0 16,-3-1 5-16,0-3 1 15,0 3-6-15,0-3 0 16,0 0 2-16,0 2 2 0,0 0-4 16,0 4 0-1,0 1 1-15,0 7 0 0,0 7-1 16,0 2 6-16,0 4 3 15,0-1 10-15,-5-8-19 16,5-8 0-16,-2-4 9 16,2-4-4-16,0-2 1 15,0 0 10-15,0 0 3 16,0 0 32-16,0 0-13 16,0 0 0-16,0 0 10 15,0 0-35-15,0 0 5 16,0 0-9-16,0 0-1 0,0 0-6 15,0 0 6-15,0 0-2 16,0 0 13-16,0 0-13 16,0 0-6-16,0 0 0 15,0 0 4-15,0 0-4 16,0 0 0-16,0 0 0 16,0 0 12-16,0 0-6 15,0 0-5-15,0 0 20 16,0 0-11-16,0 0 26 15,0 0-19-15,0 0-11 16,0 0 15-16,0 0-16 16,0 0-5-16,0 0 0 15,7 0-29-15,11 0 29 16,6 0 5-16,12-8 3 16,9-2 2-16,1 2-10 0,2 3 0 15,-4 0 0-15,-9 1 1 16,-8 4-5-16,-4 0 4 15,-13 0 0-15,-2 0-14 16,-8 0 13-16,0 0-6 16,0 0-2-16,0 0-12 15,0 0 21-15,0 0-1 16,0 0 1-16,0 0 4 16,0 0 0-16,0 0-2 15,0 0-2-15,0 0 1 16,0 0-1-16,0 0 0 15,0 0 0-15,0 0 11 0,0 0-11 16,0 0 0 0,0 0-1-16,0 0 5 0,0 0-4 15,0 0 0-15,0 0 2 16,0 0-1-16,0 0-1 16,0 0 0-16,0 0-2 15,0 0 9-15,0 0-7 16,0 0 0-16,0 0 1 15,0 0-12-15,0 0-7 16,0 0 18-16,-5 0 2 16,0 0 8-16,5 0-10 15,-2 0 0-15,2 0 2 16,0 0 0-16,0 0-2 0,0 0 0 16,0 0 3-16,0 0 4 15,0 0-7 1,0 0 0-16,0 0 3 0,0 0-1 15,0 0-2-15,0 0-11 16,0 2-74-16,0 10-194 16,-4-4-149-16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5:55:49.33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1754 1823 82 0,'0'-4'131'0,"0"-2"-46"16,0 2 32-16,0 1-54 15,0 2-29-15,0 1 16 16,0 0-13-16,2-3 13 15,0 2 0-15,-2-2-5 16,3 1 14-16,-1 0-11 16,-2 0-17-16,0-1 28 0,0-4-12 15,2 2-8 1,-2 1 14-16,0-3-27 0,0 4 40 16,0-2-29-16,0 3-9 15,0-2 16-15,0 0-38 16,0 2 8-16,0 0 4 15,0 2-13-15,0 0 12 16,0 0-17-16,0 0 4 16,0 0-8-16,0 0-1 15,0 16-19-15,0 20 13 16,-2 20 11-16,-11 22 3 16,1 9 1-16,1 7-3 15,-3-2-1-15,3-6 5 16,-1-3-5-16,0-11 0 0,-1-10 4 15,4-16-4-15,0-13 0 16,4-19 4-16,3-8 0 16,2-5 6-16,0-1-1 15,0 0-9-15,0-14-7 16,0-14-61-16,11-10-125 16,9-4-99-16,3-7-283 15</inkml:trace>
  <inkml:trace contextRef="#ctx0" brushRef="#br0" timeOffset="292.83">1742 1855 608 0,'0'0'269'16,"0"0"-140"-16,0 0 3 0,0 0-84 15,0 0-10-15,0 0-35 16,70-157 0-16,-30 151 0 15,2 6-3-15,1 0 0 16,-1 13-9-16,-11 11 9 16,-11 7-4-16,-13 5-10 15,-7 8-19-15,-7 5 23 16,-24 1 10-16,-14 2 14 16,-3-6 4-16,-2-8-17 15,8-9 5-15,9-7-6 0,10-7-36 16,9-3-92-16,10 1-127 15,4-3-194-15</inkml:trace>
  <inkml:trace contextRef="#ctx0" brushRef="#br0" timeOffset="1124.88">2066 2305 289 0,'0'0'210'15,"0"0"-97"-15,0 0 24 16,0 0-33-16,0 0 17 0,0 0-48 16,6-92-9-16,-6 91-7 15,0 1-9-15,0 0-1 16,0 0-38-16,0 0-4 15,0 0-5-15,0 0 26 16,-6 1-12-16,-9 20-14 16,-1 2-6-16,3 5 6 15,3 4 0-15,8 5 1 16,2-3-11-16,0-1 6 16,4-8 1-16,21-4-2 15,0-6 10-15,2-9-5 0,-3-6 2 16,0 0 9-16,-1-21 16 15,-5-11-27 1,-7-7 0-16,-11-3-3 0,0 2-18 16,-5-1 20-16,-17 3-1 15,0 11-7-15,4 7 9 16,7 9 1-16,6 11 25 16,1 0-26-16,-1 0 0 15,-1 17-12-15,-1 9 4 16,5 3 5-16,2 4-5 15,0-3-5-15,29-4 13 16,4-8-4-16,5-4 0 16,2-10-1-16,-5-4-18 15,2 0-31-15,-4-26 28 0,-4-8-29 16,-2-10 12 0,-7-6 30-16,-7-3 0 0,-4-1 13 15,-5 6 0-15,-1 0 2 16,-3 7 83-16,0 7-34 15,0 9 5-15,0 11 3 16,0 7-36-16,0 6 1 16,0 1-24-16,0 0-3 15,0 10-1-15,0 22-31 16,0 14 35-16,0 14-4 16,0 6 8-16,-11 6-5 15,-5 11 1-15,3 7 0 0,-3 6 11 16,5 9-11-1,0 3 0-15,1 0 3 0,2-6 5 16,-1-5-8-16,0-15 0 16,2-21-4-16,1-18 0 15,4-21-43-15,2-15-38 16,0-7-33-16,0-14 33 16,0-25-131-16,0-13-546 15</inkml:trace>
  <inkml:trace contextRef="#ctx0" brushRef="#br0" timeOffset="1360.77">2317 2496 643 0,'0'0'234'0,"0"0"-100"0,0 0-13 16,0 0-80-16,0 0-22 16,0 0 8-16,79-184-23 15,-52 179-4-15,-8 5 0 16,-1 0-4-16,-9 0-5 15,-5 17-3-15,-4 7 4 16,0 2 0-16,0 0 8 16,-15-2 0-16,-1-6 3 15,1-10-3-15,4-8-65 16,2 0-97-16,4-29-65 16</inkml:trace>
  <inkml:trace contextRef="#ctx0" brushRef="#br0" timeOffset="2108.3">2647 1901 741 0,'0'0'138'16,"0"0"-75"-16,0 0-4 15,0 0-49-15,0 0 16 16,0 0-11-16,0-37-10 15,0 37-5-15,0 0 0 16,0 0-17-16,0 0 9 16,0 5-11-16,0 5 19 15,-4 0 4-15,2-4-3 0,0-3-1 16,2 0 0-16,0-3 7 16,-2 0 6-16,2 0 12 15,0 0-1-15,0 0 7 16,0 0-31-16,0 0 14 15,0 0-9-15,0 0 0 16,0 0 8-16,0 0 5 16,0 0 5-16,0 0 30 15,0 0-5-15,0-10 0 16,0 0-43-16,0-2 4 16,0 6-1-16,0-1-8 15,0 7 4-15,0 0-13 0,4 0 0 16,9 8 9-16,1 21-2 15,-1 8-4-15,-1 4 2 16,-10 2 4-16,-2-8 0 16,0-7-1-16,0-10 8 15,0-7-7-15,0-6 0 16,0-3 3-16,0-2 2 16,0 0 0-16,0-4 5 15,0-20 18-15,6-8-26 16,5-8-2-16,3-2 0 15,3 1 0-15,1 2-1 16,3 8 1-16,-2 8 0 16,-3 5-5-16,-1 8 6 0,-3 3-2 15,-3 7-1 1,-3 0-16-16,3 7 12 0,-2 15 4 16,0 7 2-16,-1 6-7 15,-4 2 11-15,1 2-4 16,-3-3 0-16,0-9 4 15,0-6-6-15,2-9 2 16,0-8 0-16,-2-2 1 16,0-2 6-16,5 0-7 15,6 0 0-15,9-13-99 16,4-10-60-16,1-12-470 16</inkml:trace>
  <inkml:trace contextRef="#ctx0" brushRef="#br0" timeOffset="2992.5">3410 2532 228 0,'0'0'388'15,"0"0"-275"-15,0 0-60 16,0 0 16-16,0 0-48 16,0 0-17-16,0 0 78 15,56 5-7-15,12 0-33 16,20-1-21-16,7 1-18 15,6 0 14-15,-3 3-17 16,-11 1-3-16,-12 1-46 16,-16-5-46-16,-19-1 34 15,-18-1 44-15,-12-3 17 16,-8 0 10-16,-2 0-5 0,0 0 106 16,0 0-2-16,0 0-40 15,-5-8-24-15,-6-6-44 16,2-4 4-16,-2-3 4 15,-1 0-9-15,2-2 0 16,-6 0 1-16,0 0 3 16,2 3-4-16,6 5 0 15,1 6 7-15,7 1-11 16,0 2 4-16,0 2-11 16,9-1 10-16,18 5-1 15,2 0-1-15,2 11 3 0,-4 13 0 16,-8 4-8-16,-5 2-1 15,-7 4-8-15,-7-1 12 16,0 4 5-16,0 3 11 16,-15 1-5-16,-10 1-4 15,0-4 3-15,1-6-5 16,6-6-82-16,9-14-133 16,9-12-291-16</inkml:trace>
  <inkml:trace contextRef="#ctx0" brushRef="#br0" timeOffset="3614.69">5608 1886 371 0,'0'0'338'0,"0"0"-175"16,0 0-46-16,0 0-67 16,0 0-50-16,0 0-3 15,-120-31-1-15,73 65 4 16,-4 12 0-16,-3 7-2 15,11 2 11-15,12-1-9 16,16-6 4-16,15-8-3 16,4-10-1-16,38-7-3 0,21-5 3 15,13-4 19-15,5 0-16 16,-15 0-3-16,-12 2 0 16,-23 0-10-16,-18-6 4 15,-13-2-5-15,0 0-30 16,-11 2 41-16,-27 1 29 15,-11 1 46-15,-9-1 6 16,2-2-23-16,5-4-3 16,11 2-29-16,15-7-18 15,10 0 4-15,11 0-12 16,4 0-38-16,2-3-145 16,29-17-253-16</inkml:trace>
  <inkml:trace contextRef="#ctx0" brushRef="#br0" timeOffset="5234.68">6174 2196 32 0,'0'0'119'16,"0"0"3"-16,0 0 12 15,0 0 7-15,0 0-47 0,0 0-64 16,0 38-2-16,0-28 8 16,0 0-9-16,0-3-7 15,0 0 12-15,0-5-13 16,0-2 18-16,0 0 27 15,0 0-17-15,0 0 25 16,0 0-5-16,-2-4 15 16,-5-15-23-16,-1-2-49 15,1-6-8-15,-5-1 9 16,4 2-2-16,-3 4 1 16,-5 3 8-16,3 2-2 15,-1 7 15-15,1 4-28 0,3 6 1 16,-2 0-4-16,1 0-14 15,-10 21 13-15,1 10-1 16,1 8 2-16,-2 5-7 16,5-3 7-16,5 4 0 15,5-3 0-15,4-4-10 16,2-4 3-16,0-5 7 16,0-9 0-16,4-8-4 15,9-3 7-15,3-9-3 16,7 0 18-16,8-14-12 15,4-27 20-15,7-12-19 16,-1-10-6-16,-6 4 4 16,-8 4-3-16,-14 14-2 0,-6 14 0 15,-7 13-4-15,0 9 3 16,0 5 0-16,0 0-16 16,0 7 15-16,-2 21-10 15,-11 10 12-15,-3 2 0 16,3 0 2-16,4-1-7 15,4-1 5-15,5-2 0 16,0-6 3-16,0-6 4 16,0-8-7-16,0-8 0 15,0-4-5-15,11-4 4 16,2 0 2-16,10-4 6 16,4-16 15-16,0-8-22 15,2-6-9-15,-2-4 5 16,-6-1-24-16,-3 6 27 0,-3 7-2 15,-3 8 3-15,-3 7 10 16,-7 8-6-16,-2 3-5 16,0 0 1-16,0 14-49 15,0 16 37-15,0 10 10 16,-2 2 2-16,-5 0 6 16,3 1 2-16,2-10-4 15,2-3 4-15,0-12-2 16,0-6-1-16,0-8-5 15,0-4 0-15,0 0 12 16,6 0-7-16,7-10 5 16,6-12-1-16,-4-8-8 15,3-2-2-15,-1-4-34 0,1 0-8 16,1 1 36-16,-4 1-2 16,-3 7 9-16,-4 10 0 15,-4 7 9-15,-4 6 6 16,0 4 9-16,0 0-23 15,0 0-2-15,0 2-22 16,0 13 23-16,0 1-6 16,0 2 13-16,0 0-7 15,0-2 0-15,0 0 2 16,0-2 2-16,3-2-4 16,-1-6 0-16,2-1 0 15,-4-5 8-15,2 0-7 0,0 0 4 16,2 0 3-16,2-5 12 15,5-11-20-15,0-7 0 16,5 0-1-16,-3 0 8 16,-2 6-7-16,-6 4 0 15,-3 9 0-15,0 4-5 16,-2 0 4-16,4 0-16 16,3 11 14-16,5 8 3 15,3 8 2-15,3-1 4 16,4-2-2-16,-2-4 12 15,2-6-16-15,1-6 0 16,0-8 9-16,-2 0-9 16,2-6-16-16,-1-22-98 15,-2-7-65-15,-4-6-70 16,-1-5-213-16,-3-5 208 0,-2 1 254 16,-1 0 29-16,-4 2 161 15,-3 6 80-15,-2 5-85 16,0 13-7-16,0 13-60 15,0 5 0-15,0 6-12 16,0 0-73-16,0 0 1 16,0 0-19-16,0 0-11 15,0 0-4-15,0 9 0 16,0 22 0-16,-11 16-12 16,-2 18 14-16,-1 9-2 15,3 11 0-15,-2 8 0 16,1 4 7-16,2 2-6 15,1 1-1-15,-1-4 6 0,4-9-3 16,-3-3-3-16,-3-18 4 16,6-19-4-16,2-16-19 15,1-22-113-15,3-9-36 16,0-15-33-16,0-24-358 16</inkml:trace>
  <inkml:trace contextRef="#ctx0" brushRef="#br0" timeOffset="5484.55">6874 2224 924 0,'0'0'148'16,"0"0"-114"-16,0 0-12 16,0 0-20-16,0 0-2 15,0 0-3-15,192-93-22 16,-177 131 15-16,-5 6-1 15,-10 2 12-15,0 0-1 16,0-9 11-16,-21-5-5 16,-1-8 17-16,-3-8-19 15,1-12-4-15,-2-4-23 16,1-4-143-16,7-22-151 0</inkml:trace>
  <inkml:trace contextRef="#ctx0" brushRef="#br0" timeOffset="6098.98">7226 1893 238 0,'0'0'143'0,"0"0"-33"15,0 0 39-15,0 0-51 16,0 0 33-16,0 0-58 15,38-174-7-15,-36 174 7 16,-2 0-73-16,0 3-7 16,0 26-30-16,0 12 37 0,0 12 1 15,-8 5 4 1,-3 4 6-16,-7 2 25 0,2 2-8 16,-4-4 7-16,2-2-14 15,5-7-6-15,4-9 4 16,9-7-18-16,0-12 6 15,0-12-7-15,0-4-2 16,9-7 2-16,11-2 7 16,4 0 19-16,7-6 0 15,6-16-18-15,2-8 2 16,-1-5-2-16,-2-2-8 16,-7 2 11-16,-9 1-11 15,-7 6 0-15,-6 7 7 16,-2 2-7-16,-5 7-1 15,0 4-6-15,0 1-41 16,0 0 19-16,-2 3 8 0,-8 1 12 16,3 3 2-16,-3 0 2 15,-4 0 1-15,-3 9-2 16,-6 16-10-16,0 4 15 16,6 7 0-16,3 7-4 15,10 3 5-15,4 4 3 16,0-6 22-16,16-6-4 15,8-12-11-15,10-14 3 16,4-12 7-16,1-2 8 16,4-32 7-16,-7-12-35 15,-5-8-56-15,-9-6-135 0,-6-3-432 16</inkml:trace>
  <inkml:trace contextRef="#ctx0" brushRef="#br0" timeOffset="6914.97">8580 2394 384 0,'0'0'359'16,"0"0"-252"-16,0 0-50 15,0 0 53-15,0 0-6 16,0 0-21-16,-68-31-70 15,68 31-7-15,0 0-12 16,23 0 15-16,26 0 2 16,26 13 20-16,29 0-17 15,16 0 1-15,13 1-9 16,4 2 0-16,-8-4-12 16,-13 0-21-16,-22-1-54 15,-23-8-41-15,-24-1 18 16,-21-2 73-16,-17 0 31 15,-9 0 15-15,0-16 129 16,0-8-66-16,-14-2-43 0,-1 0-26 16,1 0-3-16,-3 0-6 15,1 3 0-15,1 0 0 16,-3 2 1-16,0 6-1 16,2 3 0-16,3 2 1 15,4 3 6-15,4 5 10 16,5 0-4-16,0 2-12 15,0 0-1-15,0 0-36 16,21 18 35-16,12 8-3 16,9 2 8-16,-1 1 0 0,-6-1-4 15,-8 0 0-15,-12 2-2 16,-10 5 2-16,-5-3 0 16,-2 5-5-16,-23 0 4 15,-6-5-6-15,-3-4-4 16,1-8-87-16,6-10-130 15,14-10-366-15</inkml:trace>
  <inkml:trace contextRef="#ctx0" brushRef="#br0" timeOffset="7716.66">10187 2326 851 0,'0'0'128'15,"0"0"-99"-15,0 0-29 16,0 0-58-16,0 0-4 0,0 0-26 16,221-60 45-16,-204 41 26 15,-8-6 17-15,-4-6 8 16,-5-3 9-16,0-4 18 15,0 0-3-15,0 6-23 16,-7 4-3-16,-2 12 7 16,0 6 37-16,-2 6-8 15,-3 4-42-15,-1 0 0 16,-3 20-1-16,-5 15-1 16,2 8-2-16,0 7 4 15,6 5 0-15,4 0 11 16,8 1 6-16,3-7-9 15,0-5 17-15,9-12-18 16,7-10 3-16,-3-10-10 0,1-9 17 16,-5-3 0-16,5 0-3 15,3-23 0-15,5-15 3 16,10-8-13-16,-1-7 2 16,2 2-3-16,-2 7-1 15,-4 9 3-15,-4 10-3 16,-8 11 11-16,-7 7-2 15,2 7-11-15,-4 2-15 16,5 24-3-16,5 14 17 16,-3 8 1-16,1 5 5 15,-1 1-4-15,-1-8 5 0,-1-11-2 16,-5-10 3 0,1-18 6-16,-3-4-5 0,-1-3 48 15,4-14 69-15,-1-21-45 16,3-14-57-16,2-7-18 15,-4-1-2-15,2-1-3 16,-1 2 0-16,0 8-3 16,0 11-62-16,-3 16-50 15,-1 16-47-15,0 5-194 16</inkml:trace>
  <inkml:trace contextRef="#ctx0" brushRef="#br0" timeOffset="9014.65">11203 2254 592 0,'0'0'89'0,"0"0"-86"16,0 0-3-16,0 0-28 15,0 0 28-15,0 0 0 16,25 2 4-16,-25-2-4 15,0 0 9-15,0 0 47 16,0 0 22-16,0 0-3 16,0 0-32-16,0 0 6 15,0 0-29-15,0-4 6 16,-2-9-23-16,-5-2 1 0,0 1 2 16,0-5-5-16,3 1 8 15,0 2 25-15,-1 2-22 16,1 9 12-16,-1 0 0 15,3 5-7-15,-7 0-15 16,-4 2-2-16,-5 20-3 16,-9 9-2-16,2-2 8 15,4 3-3-15,7-1 0 16,5-4-5-16,5 0 5 16,4-7 0-16,0-4 1 0,0-9 17 15,4-7-16 1,11 0 10-16,3-7-3 0,5-19-9 15,-4-8-7-15,2 0-23 16,-3 4 4-16,-3 6 16 16,1 5-5-16,1 10 15 15,2 4-3-15,-4 5-19 16,5 0 1-16,-5 19 21 16,1 12 7-16,-1 8 31 15,2 0-14-15,-1-2-3 16,-1-11-4-16,-4-8-16 15,-2-10 12-15,2-8-2 0,0 0 8 16,7-18 17 0,2-16-23-16,2-8-4 15,0-6-9-15,-1-8-5 0,1-4 1 16,-2-7-21 0,0-5 13-16,-7 4 8 0,-3 8-1 15,-8 14 5-15,-2 16 5 16,0 12-5-16,0 6 52 15,0 7-20-15,-2 5-32 16,-8 0 0-16,-3 0 0 16,-3 8-1-16,1 5-3 15,1 1 2-15,1 2-1 16,2 0 3-16,0 6 0 16,2 5-7-16,3 10 5 15,1 5 2-15,3 6 0 0,2 4 6 16,0 1-7-1,0 5 1-15,0-4 0 0,9-4 8 16,4-6-5-16,1-8-3 16,-4-14 0-16,1-8-2 15,-1-12-9-15,-2-2-5 16,5-2 16-16,3-18 0 16,3-5-3-16,0-4-23 15,4-8-31-15,-1-1-31 16,2-3 4-16,3 1-14 15,0 4 56-15,-7 10 34 16,-7 7 9-16,-6 11-1 16,-4 4 59-16,-3 4 16 15,0 0-37-15,0 0-38 16,0 22 0-16,0 6 24 0,0 8-4 16,0 4-3-16,0 5-1 15,0 0-13-15,0 0 9 16,0-5-11-16,4-8 3 15,4-10 0-15,1-12 6 16,3-10-6-16,-1 0 21 16,5-17-14-16,1-15 5 15,1-6-16-15,2-1-35 16,2-3-7-16,1-1-55 16,-1 1 6-16,-2 5 86 0,-4 4 5 15,-3 10 47 1,-1 8 31-16,-6 7-7 0,-4 8 11 15,0 0-56 1,0 11-23-16,1 13-3 0,1 11 6 16,3 6 13-16,4-1-16 15,2 1-2-15,3-4 12 16,1-7-13-16,0-7-60 16,-2-6-25-16,3-11-88 15,2-6-57-15,2-2-295 16</inkml:trace>
  <inkml:trace contextRef="#ctx0" brushRef="#br0" timeOffset="9630.39">12327 2139 365 0,'0'0'175'16,"0"0"-24"-16,0 0-37 0,0 0 11 16,0 0-82-16,0 0-27 15,0 0-16-15,-27-8 0 16,4 39 0-16,4 3 0 15,1 0 0-15,5 0 4 16,3-5 1-16,10-5-5 16,0-5 8-16,0-9-8 15,0-10-54-15,16 0-17 16,2-15 67-16,2-18-23 16,2-9-7-16,1 1 33 15,-4 6-7-15,0 10 8 0,-9 13 35 16,-2 10 22-16,-4 2-1 15,3 9-56-15,-1 21 0 16,3 7 30-16,2 7 2 16,2 0-15-16,1-11-3 15,1-8-14-15,-1-12 0 16,-3-12 19-16,2-1-17 16,3-11 24-16,-1-17-12 15,3-10-14-15,-1-6-13 16,-5-4-51-16,1-12-9 15,1-5-26-15,-1-9 39 16,-1 0 44-16,-3 11 16 16,-3 5 70-16,-2 21 52 0,2 11-28 15,-6 11-10 1,0 12 3-16,0 1-44 0,0 2-36 16,0 0-7-16,0 21-9 15,-14 9-3-15,1 11 12 16,3 5 0-16,4 10-7 15,1 4 9-15,5 1-2 16,0-6 0-16,0-3 3 16,0-4 12-16,5-5-15 15,3-5 0-15,0-13 5 16,-4-8-5-16,-4-11-32 16,0-6-111-16,0 0-59 0,-16-16-155 15</inkml:trace>
  <inkml:trace contextRef="#ctx0" brushRef="#br0" timeOffset="9788.41">12414 2051 714 0,'0'0'260'0,"0"0"-53"15,0 0-125-15,0 0-51 16,0 0 12-16,0 0-22 16,176-109-18-16,-140 99 9 15,-7 5-12-15,-5 3-10 16,-2 2-25-16,-6 0-175 15,-5 7-210-15</inkml:trace>
  <inkml:trace contextRef="#ctx0" brushRef="#br0" timeOffset="10987.97">12601 2222 402 0,'0'0'67'0,"0"0"-15"16,0 0-35-16,0 0 26 16,0 0 9-16,0 0-14 15,25 9 42-15,-21 12 16 16,-2 3-28-16,4 5-30 16,4-3 5-16,-1-3-30 15,4-5-9-15,-2-6 15 0,0-10-19 16,3-2 23-16,3 0 0 15,4-23-20-15,1-9 8 16,0-1-11-16,-2-4-28 16,3 0 27-16,-6-2-2 15,3 7 3-15,-1 2 0 16,-6 13 5-16,-5 6-9 16,-1 8 8-16,-2 3-8 15,-5 0 2-15,0 17-18 16,0 9 20-16,0 5 18 15,0 2-17-15,0-1 16 16,0-2-11-16,0-3-6 16,0-5 14-16,13-2-12 15,3-8 3-15,-5-3 2 16,2-6-6-16,1-3 11 0,-1 0-12 16,3-12-1-16,1-14-41 15,-1-2-34-15,-3-3 2 16,1 5 43-16,-1 3 13 15,-1 3 18-15,-2 9 1 16,-1 5 16-16,-2 4 22 16,0 2-39-16,-3 0 0 15,1 4 5-15,-1 11 0 16,2 0 33-16,-1 2 4 16,0 2-19-16,6 1 27 15,-3-1-40-15,4-4-3 16,-1-3 4-16,-2-3-7 0,0-6 1 15,0-3 1 1,-1 0 1-16,1 0-7 0,-1-21-20 16,-4-7-31-16,-4-6 14 15,0-11 0-15,0-3 29 16,0-1 1-16,0 3 7 16,0 13 11-16,0 8 14 15,0 13 61-15,-4 12-6 16,-4 0-60-16,-7 5-20 15,-1 21-6-15,-6 6 6 16,0 2 2-16,4 4 1 16,5-8-3-16,6-2 0 0,7-3-4 15,0-4 4-15,0-2 9 16,11-7-9-16,5-1 0 16,1-9-2-16,2-2-11 15,-2 0-1-15,5-12-16 16,1-13 3-16,-1-6-39 15,0-1-9-15,1 3-8 16,-5 3 44-16,-5 5 34 16,1 11 4-16,-6 6-13 15,1 4 10-15,-3 0-12 16,-1 12 16-16,-2 13 0 16,-3 7 33-16,0 1 37 15,0-1-19-15,0-4-30 0,0-7-4 16,0-9-8-16,4-5-7 15,-4-7 22-15,4 0-19 16,3 0 10-16,7-17 11 16,1-15-26-16,3-9-12 15,2-2-24-15,-2-3 28 16,1 0 1-16,0-1 8 16,-3 7-1-16,-1 13 8 15,-7 12 30-15,0 11 10 16,0 4-12-16,3 17-31 15,3 26 19-15,-1 13 26 16,-1 7-10-16,-6-5-2 16,1-7-29-16,-3-13 6 0,-2-13-15 15,0-11-10 1,-2-12-80-16,0-2-156 0,0-16-190 16</inkml:trace>
  <inkml:trace contextRef="#ctx0" brushRef="#br0" timeOffset="11138.93">13417 1588 772 0,'0'0'223'0,"0"0"-223"15,0 0-87-15,0 0-363 16</inkml:trace>
  <inkml:trace contextRef="#ctx0" brushRef="#br0" timeOffset="12203.17">14273 2127 270 0,'0'0'198'16,"0"0"-159"-16,0 0 15 15,0 0 115-15,0 0-45 16,0 0-25-16,0 0-31 16,-42-8-35-16,48 8-4 15,30 0 43-15,24 0-55 16,23 0 15-16,17 0-31 0,9 0 8 15,2 0-9-15,-4 0 0 16,-7-4 6-16,-8 0-6 16,-12 0 0-16,-17 3-2 15,-19-4 2-15,-19-1-21 16,-16 3 20-16,-7-6 2 16,-2 1 16-16,0-4 2 15,-2-5 8-15,-14-2-11 16,-2-6-2-16,-8-1-8 15,-1-6 8-15,2 6-9 16,7 4 26-16,10 9-20 16,8 4-7-16,0 7 29 15,0 2-33-15,0 0-3 0,16 0 2 16,15 11-34-16,9 15 23 16,-1 7 12-16,-5 4 0 15,-12 1-10-15,-11 5 10 16,-11-2-1-16,0 8-1 15,-21 0 0-15,-22 1-5 16,-8 1 7-16,-5 0-45 16,5-14-106-16,17-16-190 15</inkml:trace>
  <inkml:trace contextRef="#ctx0" brushRef="#br0" timeOffset="13170.47">16025 1917 263 0,'0'0'242'0,"0"0"-69"15,0 0-44-15,0 0 11 16,0 0-67-16,0 0-14 16,9-75-17-16,-7 75-36 15,-2 0-6-15,4 18-17 16,-2 18 17-16,1 12-7 16,-3 10 9-16,0-5-2 15,0-1 4-15,0-7 2 16,0-12-6-16,0-15 0 15,0-8 0-15,9-10 16 0,6 0-11 16,8-28 17-16,4-12-9 16,4-8-8-1,0-6-2-15,-2-1-3 0,-4 6 0 16,-6 8 3-16,-3 14 1 16,-7 11-4-16,-5 10 0 15,1 6-4-15,0 0-4 16,-3 30-15-16,0 12 10 15,-2 10 6-15,0 4 11 16,0-5-4-16,0-8 2 16,0-7 6-16,-2-11-4 15,0-11-4-15,2-11 3 16,0-3 15-16,0 0-12 16,0 0 17-16,4-25-14 15,19-16-9-15,6-9-32 0,4-10-20 16,2-4-74-16,-3 1 30 15,-8 10 54-15,-4 14 42 16,-6 15 0-16,-8 15 58 16,-2 6 26-16,1 3-73 15,1 14-1-15,4 23-10 16,1 11 34-16,0 1 4 16,2 4-24-16,-2-3-8 15,3-11-1-15,-5-4-4 16,-3-11-1-16,-4-12-60 15,-2-12-175-15,0 0-270 16</inkml:trace>
  <inkml:trace contextRef="#ctx0" brushRef="#br0" timeOffset="13367.42">16250 1504 691 0,'0'0'169'0,"0"0"-157"16,0 0-12-16,0 0-36 15,0 0-47-15,0 0 56 16,-13 86-15-16,15-58-103 16,2-12-255-16</inkml:trace>
  <inkml:trace contextRef="#ctx0" brushRef="#br0" timeOffset="13805.72">16955 1692 80 0,'0'0'408'16,"0"0"-330"-16,0 0-46 15,0 0 35-15,0 0-21 16,0 0-11-16,156-186-11 16,-145 145-24-16,-7 3 6 0,-4 4-5 15,0 9 4-15,0 2 2 16,-7 9 8-16,-15 4 8 16,-1 4 8-16,-3 6-20 15,4 0 16-15,2 0-22 16,0 10-1-16,2 10-6 15,-3 4 9-15,6 12-7 16,-1 10 6-16,3 11 9 16,5 13 55-16,0 11-31 15,2 20 11-15,4 11 9 16,-5 4-28-16,-1-3 7 16,-4-8-19-16,-3-11-5 15,-4-14 7-15,1-12-20 0,1-18 2 16,1-20 10-1,3-14-13-15,2-16-63 0,2-2-81 16,2-34-75-16</inkml:trace>
  <inkml:trace contextRef="#ctx0" brushRef="#br0" timeOffset="15833.26">16675 1932 922 0,'0'0'188'16,"0"0"-160"-16,0 0 6 16,0 0-34-16,0 0 0 15,0 0-3-15,217-5-44 0,-168 5 19 16,-7-4 9-16,-1-16-9 16,-10-4 26-16,0-4-7 15,-4-2-20-15,-8 0-11 16,0-1-20-16,-9 4 34 15,-2 2 6-15,-6 7 20 16,0 6 4-16,-2 5 3 16,0 4 22-16,0 3 11 15,0 0-39-15,0 0-1 16,-9 0-2-16,-7 17-3 16,3 3 5-16,2 6 2 15,2 3 18-15,5 5 12 16,4 7-32-16,0 5 18 0,0-2 6 15,17-2-14 1,10-7 26-16,4-18-12 0,2-9-1 16,1-8 45-16,-1-2-29 15,-2-24-14-15,-6-10-18 16,-2-9-7-16,-7-2 16 16,-3-1-16-16,-9 3 3 15,0 7-11-15,-4 10 15 16,0 10-7-16,0 9 1 15,0 6 6-15,0 3 0 16,0 0-7-16,0 0-10 16,0 3 9-16,2 12-15 0,4 7 16 15,4 0 0-15,6-2-41 16,2 5 10-16,-3-4 8 16,3 4 23-16,-4-1-8 15,1 6 12-15,-6 2-7 16,-5 3 3-16,-1-3-6 15,-3-1 2-15,2-11 4 16,3-4 0-16,1-6 27 16,7-6-17-16,8-4 31 15,3 0 6-15,3-2-34 16,0-14 1-16,-3-4-11 16,-4-9-1-16,1-2 10 15,-6-5-5-15,3-3-6 0,-1 3-1 16,1-1 1-16,1 3-4 15,-4 5 3-15,-4 5-6 16,-2 7 4-16,-7 4-8 16,-2 5 10-16,0 4 0 15,0 4-16-15,-2 0 12 16,-12 0 4-16,-5 0-2 16,0 16-6-16,2 3 3 15,1 4 5-15,5 3 0 16,4 5 1-16,5 5-4 15,2 0 3-15,0 4 0 16,0-5 5-16,14-3-2 16,8-3-3-16,2-12 3 15,5-12 2-15,-2-5 6 0,0-5-6 16,0-22-1-16,-3-4 4 16,-1-8-8-16,-2 0-25 15,2 4-25-15,0 3-2 16,-4 6 51-16,3 5 1 15,1 7 0-15,-6 7 27 16,-1 4-14-16,-7 3 3 16,1 0-16-16,-6 15-15 15,-4 15 11-15,0 7-1 16,0 4 5-16,0-3 2 16,0-6 0-16,0-9-2 0,0-4 0 15,2-7 7 1,0-8-10-16,3-4 6 0,1 0 2 15,6-2 27-15,5-19-27 16,8-11 2-16,2-6-7 16,2 1-5-16,2-4-12 15,-4 6-2-15,-6 3 19 16,-2 11-1-16,-9 7 8 16,0 10-1-16,-6 4 15 15,3 0-21-15,-3 9 0 16,2 18 5-16,4 9 14 15,-1 3 19-15,4-5-37 16,1-4 6-16,-4-12-7 0,0-8 8 16,-4-8-4-16,5-2 5 15,5-12-2-15,6-19 19 16,7-6-23-16,4-6-6 16,4 0-29-16,-2 1-45 15,-1 5 12-15,-5 7 36 16,-7 12 29-16,-5 6 6 15,-5 5 1-15,-5 7 47 16,-3 0-8-16,2 0-44 16,1 5 1-16,-3 15 4 15,1 6 0-15,-5 4 19 16,0 0-25-16,0-4 4 16,0-3-5-16,0-14 10 15,0-3-9-15,0-3 1 0,0-3 1 16,0 0 30-16,0-16-33 15,0-13-8-15,0-2-33 16,0 0-23-16,0 4-13 16,0 0 38-16,-5 5 38 15,-1 4-8-15,1 8 18 16,3 6 5-16,-2 4 9 16,-3 0-23-16,-4 0-4 15,-4 20-5-15,-1 4 9 16,3 1 19-16,1 6 1 15,10 1 9-15,2 4-2 16,0 0-23-16,2-2 25 0,18-2-19 16,7-1-4-1,0-8 9-15,4-7-10 0,-2-4-1 16,0-12 2-16,2 0 1 16,-2-1 3-16,3-23-10 15,-1-7 3-15,-4 0-2 16,2 0 2-16,-6 1-3 15,-2 2 0-15,-1 5 2 16,-5 2-4-16,-3 4 2 16,-3 2-11-16,-3 3 5 15,-4 2 2-15,-2 4 4 16,0-2 0-16,0 0 2 16,0 1-4-16,0 2 2 15,-6-2 0-15,-1 7-6 16,3-3 6-16,0 1 0 0,-4 2-3 15,0 0-10-15,-7 0 12 16,-4 8-7-16,-3 14 8 16,-1 8-6-16,6 5 6 15,6 6 0-15,11 3-9 16,0-1 20-16,28-2-10 16,9-6-1-16,0-14 4 15,3-10 14-15,1-11 4 16,-3-2 12-16,-1-31 2 15,-1-4-34-15,-7-6 7 16,0-1-9-16,-7 6-4 16,-9 2-28-16,-5 1-191 0,-8 9-539 15</inkml:trace>
  <inkml:trace contextRef="#ctx0" brushRef="#br0" timeOffset="20114.93">1856 4045 24 0,'0'0'105'0,"0"0"-100"16,0 0 0-16,0 0 22 0,0 0-27 15,0 0 27 1,0 0 15-16,-83 0 16 0,77 0 2 15,4 0-28-15,0 0-21 16,2 0 14-16,0 0-11 16,0 0 27-16,0 0 28 15,0 0-13-15,0 0 8 16,0 0-27-16,0 0 2 16,-2 0 28-16,2 0-36 15,0 0 9-15,0 0 0 16,0 0-21-16,-3 0 12 15,1 0-23-15,-2 0-8 16,-6 0 15-16,-1 0-11 16,-1 0-4-16,-5 0 0 0,2 0 5 15,-1 0-5-15,3 0 0 16,6 0 0-16,3 0 16 16,1 0 6-16,3 0 17 15,0 0-5-15,0 0-29 16,0 0 22-16,0 0-27 15,0 0 2-15,0 0 13 16,0 0-12-16,0 0-3 16,0 0 0-16,0 0-6 15,0 0 6-15,0 0 21 16,5 0-9-16,11 0 17 16,9 0-25-16,4 0 1 15,4 1-4-15,7-1 10 0,4 0-10 16,1 2-1-16,1 2 0 15,1 1 3-15,-5-3 2 16,4 1-5-16,-7-1 0 16,4 2 8-16,-1-4-8 15,2 3 0-15,1-3 0 16,5 0 8-16,-4 0-2 16,6 0-1-16,-6 0-4 15,1 0 9-15,0 0-9 16,0-3-1-16,4 1 0 15,0 2 3-15,1 0-1 16,-1 0-2-16,-2 0 0 16,2 0 4-16,3 0-8 15,2 0 4-15,4 0 0 0,2 0 7 16,3 0 2-16,2 0-9 16,-1-2 0-16,-1 0 11 15,-3-1-11-15,0 1 0 16,-6 0 0-16,2-3 7 15,0 3 1-15,5 0-6 16,6 1 8-16,5-2-4 16,-1 3 1-16,1-1-7 15,-3-2 2-15,0 3 0 16,3-1 1-16,-1-2-3 16,6 1 0-16,-2-2 5 15,2 1-6-15,-4-4 1 16,-3 2 0-16,-1 0-8 0,1 3 14 15,-3 0-6 1,2 0 0-16,-2 0 2 0,3 1-2 16,-1-6 0-16,-1 2 0 15,0 0 2-15,3-1 9 16,4 4-8-16,0 0-3 16,8 2 7-16,0-2-10 15,2 2 3-15,-3-3 0 16,1 0 9-16,-2-3-5 15,-3 3-4-15,2 1 0 16,-1-3 2-16,-1 3-4 16,-2-2 2-16,-2 3 0 0,-1 1 9 15,2 0-5-15,0 0-4 16,6 0 0-16,2 0 2 16,2 0-2-16,2 0 0 15,-5-6 1-15,1 3 0 16,-2-3 6-16,2 1-7 15,-4-4 0-15,9 3 3 16,5 0 7-16,8 1-3 16,4-1-6-16,-2 3 10 15,-3 1-11-15,-8 0 0 16,-5 0-2-16,-2 0 2 16,5-2 0-16,5 2 0 15,4-2 0-15,4-1 5 0,0 0-1 16,2 1-4-16,-2 1 0 15,-3 0 0-15,0 1-4 16,-4-2 4-16,1 2 0 16,-1-4 9-16,2 2-7 15,5-4-2-15,2 2 0 16,-4 2-4-16,-8-3 3 16,-1 7 1-16,-5-3 0 15,-4 1-2-15,-7 0 4 16,-2 0-2-16,-1-2 0 15,1 0 3-15,4 1-3 16,7-2 0-16,9 3 0 16,5-1 9-16,3 3-7 0,-2 0-2 15,-3 0 0-15,-7 0 6 16,-1 0-4-16,-2 0-2 16,3 0 0-16,-3 0 0 15,0 0 3-15,-1 0-3 16,9 0 0-16,5 0 0 15,12 0 0-15,6 0 0 16,7 0 1-16,5 0 2 16,0 0-1-16,-5 0-2 15,-17 0 0-15,-18 0-3 16,-32 0 1-16,-35 0-44 16,-25 0-209-16</inkml:trace>
  <inkml:trace contextRef="#ctx0" brushRef="#br0" timeOffset="21711.92">13062 3785 298 0,'0'0'335'16,"0"0"-279"-16,0 0-56 16,0 0 7-16,0 0 22 0,0 0-28 15,56-33 6 1,-42 33 12-16,-6-3-3 0,5 3-16 15,4 0 0 1,7 0 34-16,14 0 20 0,6 0 6 16,12 0-27-16,4 0-25 15,0 7 23-15,7-4-30 16,3 2-1-16,3-2 6 16,8 0-4-16,6 1 7 15,4 0-9-15,7-4 5 16,4 0-1-16,5 0 4 15,2 0-5-15,3 0 2 0,4-7-4 16,2 2 1 0,5 1 15-16,6-1-11 0,6 5-5 15,2 0 0-15,-2 0 0 16,-7 0-1-16,-3 0-1 16,0 0-4-16,2 5 5 15,-1 0 0-15,-3 2-1 16,-3-6 8-16,-4 2-7 15,-2-3 4-15,3 0 11 16,-2 0 14-16,5 0 1 16,8-3-5-16,1-2-6 15,-2-1-18-15,0 1 6 16,0 2-14-16,3 1 14 16,-1 0-11-16,-2-3 4 15,-7-3 0-15,-8-1 10 0,-10 0-1 16,-9-3-8-1,-8 2 9-15,-9 0 1 0,-11-2-5 16,-5 2 5-16,-7 0 0 16,3-2 20-16,-2 2-13 15,4-1 4-15,-2-1-3 16,-6 1-12-16,-7 5 7 16,-9 0-5-16,-12 0-8 15,-9 4 7-15,-9 1-7 16,-2 1-1-16,-2 0 0 15,0 0-2-15,0 0 0 16,0 0-1-16,0-3 3 0,0 3 23 16,0-2-23-1,0 2-4-15,0-2-10 0,-6-5 3 16,-9-4 2-16,-16-7 9 16,-12-6-38-16,-7-1 27 15,-5 0 2-15,4 1 9 16,13 6 1-16,14 6 6 15,13 8 1-15,5 2-5 16,6 2 1-16,0 0-8 16,0 0-3-16,0 0-30 15,17 0 29-15,9 14 6 16,10-1 2-16,4 2-2 16,3-1 10-16,-6 2-2 0,-10 6-6 15,-12 4-2 1,-15 14-9-16,-8 12-16 0,-34 13 19 15,-16 11 4-15,-5 2 8 16,5 0 5-16,4-3-8 16,10-12-1-16,8-17-147 15,5-18-438-15</inkml:trace>
  <inkml:trace contextRef="#ctx0" brushRef="#br0" timeOffset="23114.94">20800 3266 283 0,'0'0'382'16,"0"0"-283"-16,0 0-22 16,0 0 45-16,0 0-40 15,0 0-44-15,-9-40 45 16,-16 40-58-16,-12 16-20 16,-9 12-5-16,-2 8 0 15,3 5 2-15,7-4 1 16,14-3-3-16,15-7 0 15,9-10-14-15,6-4 14 16,28-7 12-16,9-2 8 0,5 2 8 16,6 8-28-16,2 10 0 15,-3 4 2-15,-11 7 2 16,-13-6-8-16,-16 0-2 16,-7-3-13-16,-6-6 19 15,-6 0 5-15,-23-2 42 16,-15-3 24-16,-7 0-40 15,-7-5-8-15,1-6-13 16,5-4-10-16,11 0 15 16,15 0-15-16,10-8-1 15,12-5-5-15,4-5-90 16,29 0-75-16,17-2-107 16,14-1-297-16</inkml:trace>
  <inkml:trace contextRef="#ctx0" brushRef="#br0" timeOffset="23424.89">21146 3252 674 0,'0'0'241'16,"0"0"-135"-16,0 0-14 15,0 0-20-15,0 0 29 16,0 0-47-16,17-81-26 15,-17 81-12-15,0 0-12 0,0 5-8 16,2 21-14 0,2 14 18-16,2 10 15 0,-6 13-14 15,0 3 10-15,0 1-9 16,0-2 8-16,0-5-8 16,0-14-2-16,0-9 6 15,0-13-13-15,0-14-29 16,0-9-69-16,0-1-5 15,0-6-24-15,0-20-115 16</inkml:trace>
  <inkml:trace contextRef="#ctx0" brushRef="#br0" timeOffset="23618.77">21018 3497 888 0,'0'0'279'0,"0"0"-164"16,0 0-26-1,0 0-46-15,0 0-15 0,0 0-2 16,0 0-25-16,178-38 12 16,-128 26-13-16,-6 0-4 15,-1-2-32-15,-6 3-48 16,-1 4-90-16,-5 4-139 16,-4 3-232-16</inkml:trace>
  <inkml:trace contextRef="#ctx0" brushRef="#br0" timeOffset="24366.29">21574 3468 197 0,'0'0'113'0,"0"0"-23"16,0 0 27-1,0 0-1-15,0 0-57 0,0 0-3 16,0 15 15-16,0-15-2 16,0 0 32-16,0 0-50 15,0 0-9-15,0 0 2 16,0 0-27-16,0 0 27 15,0 0 18-15,0-2-5 16,0-12 6-16,0-2-62 16,-8-5 10-16,-3 4 4 15,-2-1-8-15,2 5-13 16,-2 3 6-16,1 5 0 16,-1 2 11-16,-2 3-11 15,-3 0 0-15,-1 13-7 0,2 17 1 16,-1 10 5-16,3 4-5 15,1 4 6-15,7-2 1 16,3-10 2-16,2-7-3 16,2-8 0-16,0-11-2 15,0-3-7-15,0-7 2 16,2 0 7-16,11-15 17 16,5-17-17-16,3-8 0 15,-2-2-2-15,-1 0-18 16,2 10 17-16,-2 10-1 15,-5 10-4-15,3 12-10 16,-3 0-4-16,5 28 20 16,0 14-5-16,0 4 14 0,2-1-1 15,-1-9-2-15,2-8-2 16,-5-13 7-16,-3-8-4 16,5-7-2-16,-1 0-3 15,6-22-6-15,0-11-59 16,-1-11-24-16,-5-9-38 15,2-2-57-15,-9-6 35 16,-3 2 149-16,-3 2 11 16,-4 7 93-16,0 12 46 15,0 8-39-15,0 16-13 16,0 6 0-16,0 8-56 16,0 0-25-16,0 0-17 15,0 0-23-15,0 14 11 0,0 12 8 16,0 12 3-16,0 8 1 15,2 11 3-15,14 6-2 16,0 4 13-16,0-3-7 16,-8-8-1-16,0-11-6 15,-4-10-32-15,-4-12-63 16,0-14-89-16,0-9-93 16,0 0-421-16</inkml:trace>
  <inkml:trace contextRef="#ctx0" brushRef="#br0" timeOffset="24869.69">21736 3467 940 0,'0'0'292'15,"0"0"-227"1,0 0-52-16,0 0 41 0,0 0-28 16,0 0-24-16,216-11-4 15,-169 8-6-15,-11-1-22 16,-7-4 15-16,-7-1-35 15,-6 0 0-15,-6-4 24 16,0 6 14-16,-6 0 5 16,-2 3 3-16,-2 4 8 15,0 0 3-15,0 0-7 16,0 0-6-16,0 6-29 16,-2 21 34-16,-4 10 1 15,-2 0 15-15,6 3-8 16,2-4 21-16,0-6-20 0,0-4 0 15,0-7 0-15,0-6-8 16,0-5 0-16,12-6 7 16,1-2-5-16,3 0 31 15,5-18-18-15,4-10-11 16,4-7-4-16,-2-4-15 16,-2 3 14-16,2 2 1 15,0 7-4-15,-6 12-1 16,-1 6 4-16,-1 9-19 15,-4 0 9-15,3 23-8 0,-5 7 19 16,-1 5 1-16,-8-4 1 16,-4-5-2-16,0-6-3 15,-10-4-6-15,-19-8 8 16,-6-5-23-16,-11-3-43 16,-6-11-218-16</inkml:trace>
  <inkml:trace contextRef="#ctx0" brushRef="#br0" timeOffset="25149.53">22157 3134 967 0,'0'0'284'16,"0"0"-212"-16,0 0-35 16,0 0-37-16,0 0-15 15,0 0 15-15,29 10 3 0,-20 2 1 16,3-6-4-1,-4-4-7-15,3-2 7 0,3 0 21 16,1-10-8-16,-1-8 27 16,-3-2-36-16,-5 5-2 15,-3 4-2-15,-3 5-1 16,0 6-8-16,-5 0-4 16,-17 17-53-16,-2 16-25 15,4 1-18-15,11 0-155 16,9-6-189-16</inkml:trace>
  <inkml:trace contextRef="#ctx0" brushRef="#br0" timeOffset="25446.96">22654 3132 767 0,'0'0'205'16,"0"0"-123"-16,0 0-41 15,0 0-41-15,0 0-50 16,0 0 50-16,10 27 8 16,-10-1 8-16,0 6 24 15,0 3 1-15,0 7 6 16,0 5-18-16,-10 3-21 16,6 4 3-16,2-4-7 0,2-2 0 15,0-4 8-15,0-10-12 16,0-5-15-16,0-9-46 15,0-9-27-15,0-4-5 16,0-7-103-16,0 0-75 16,0-15-95-16</inkml:trace>
  <inkml:trace contextRef="#ctx0" brushRef="#br0" timeOffset="26916.7">22567 3479 326 0,'0'0'521'16,"0"0"-345"-16,0 0-75 15,0 0-15-15,0 0-26 0,0 0-49 16,70-66-6 0,-49 60-1-16,4-3 1 0,-2-2-5 15,-1-2 0-15,3-1 6 16,-3-1-13-16,0 3-9 16,-2 2-18-16,-4 3 23 15,-5 5-4-15,-6 1 15 16,-3 1 0-16,-2 0 2 15,0 0 3-15,0 0-5 16,2 15-18-16,0 16 18 16,-2 8 5-16,2 5 10 15,-2-1-14-15,0-7 2 16,2-11 5-16,1-5-8 16,3-9 0-16,2-3 10 15,0-4-7-15,5-4 1 0,10 0 16 16,8-23-20-16,4-16-51 15,1-3-30-15,-7 2 26 16,-7 5 41-16,-6 9 10 16,-7 9 4-16,-2 5 53 15,-5 6 11-15,0 4 18 16,0 2-50-16,2 0-24 16,2 0-8-16,-2 0-14 15,2 12 14-15,1 1 9 16,-3 2-6-16,-2-2 8 15,4 0-5-15,-4-8-5 16,0 0 8-16,0-5-6 0,0 0-1 16,-2 0 13-1,0 0-13-15,5 0 16 0,1-16-10 16,1-9-8 0,0 2-16-16,-5 2-16 0,-2 6 23 15,0 2 8-15,0 8 1 16,0 2 32-16,0 3-26 15,0 0-4-15,-14 0-4 16,-1 14-12-16,-7 8 11 16,1 4 0-16,2 2 2 15,5 5 1-15,3-2 8 16,11 4-5-16,0-1 5 16,0-2-7-16,23-2-1 15,10-5 9-15,7-6-7 16,7-9 5-16,1-10 8 0,0 0-7 15,-6-8 12-15,-7-24-20 16,-4-9-15-16,-4-2-2 16,-2-3-10-16,-7 7 11 15,-3 7 1-15,-3 11 15 16,-5 5-6-16,1 5 6 16,-6 8 0-16,3 1 0 15,-5 2-15-15,0 0 14 16,0 0-20-16,0 5 21 15,0 15 4-15,0 4-1 16,0 3 1-16,2-3 0 16,5-8 3-16,0-4-5 0,-5-8-1 15,0-2 3-15,-2-2 18 16,0 0-15-16,2-2 7 16,0-15-1-16,3-6-13 15,-1-3-7-15,-2-3-21 16,1 4 5-16,-1 0 15 15,1 10 2-15,-3 5 6 16,0 6 8-16,0 4-7 16,0 0-1-16,-17 23-10 15,-7 13 10-15,0 7-1 16,2 5 4-16,5-4-3 16,9-6 0-16,6-8 4 15,2-12-10-15,0-8 12 0,0-10-3 16,0 0-3-16,0-8-5 15,13-22-3-15,3-7-18 16,4-7-29-16,-3 9 32 16,2 8-3-16,-2 11 11 15,-3 7 13-15,-1 7-17 16,-2 2 19-16,0 4 32 16,0 23-30-16,-1 11 21 15,0 5 14-15,3-5-24 16,3-8 4-16,7-10-15 15,-4-10 5-15,6-10 1 16,-2 0-8-16,-1-22-18 16,-5-16-12-16,2-6-18 15,-6-7-8-15,5 0-39 0,-3-3-6 16,-1-1 9-16,-1 2 8 16,-7 0 79-16,-6 4 5 15,0 9 18-15,0 8 63 16,-4 11 7-16,-2 10 11 15,3 9-20-15,1 2-51 16,-2 0-28-16,2 21-12 16,2 13 12-16,0 14 42 15,0 10-1-15,11 14 14 16,13 7-16-16,3 2-28 16,0-2 2-16,-3-15-7 15,-8-17 5-15,-8-20-11 16,-5-17-44-16,-3-10-104 0,-3-17-140 15,-16-34-459-15</inkml:trace>
  <inkml:trace contextRef="#ctx0" brushRef="#br0" timeOffset="27068.3">23406 3055 723 0,'0'0'173'16,"0"0"-173"-16,0 0-114 16,0 0-188-16</inkml:trace>
  <inkml:trace contextRef="#ctx0" brushRef="#br0" timeOffset="30149.48">24602 3513 517 0,'0'0'0'0,"0"0"-88"15,0 0 17-15,0 0-10 16,0 0 43-16,0 0 38 15,183-267 94-15,-167 238 61 16,-3 4 98-16,-3 9-41 16,-4 4-66-16,-2 7-56 15,-1 5-29-15,-3 0-61 16,0 0-4-16,0 25-9 16,0 8 13-16,0 10 10 15,0 11 15-15,0 11-13 16,0 11 0-16,0 6-9 0,0 5 2 15,0-3 3-15,0-7-6 16,0-4-2-16,4-7 7 16,0-8-2-16,4-8 0 15,-2-8-5-15,-4-10 0 16,-2-7 1-16,0-7-1 16,0-8 0-16,0-2 0 15,-20-2 13-15,-2-2 12 16,-7-4-16-16,-2 0-6 15,-2 0 19-15,4-17-10 16,0-9 4-16,6-8 22 16,9-11-19-16,10-10 6 0,4-7-19 15,4-4-2-15,25-6 5 16,6 2-8-16,4-1 0 16,1 4-1-16,0 9-22 15,1 5 14-15,-6 11-14 16,-4 10 17-16,-1 9 0 15,-10 10-2-15,-5 5 7 16,-6 4 0-16,-7 1 5 16,1 3-12-16,-3 0 7 15,0 0-5-15,0 0 5 16,2 0-9-16,2 18 9 16,3 8-6-16,4 11 11 15,-2 2-10-15,4 2 7 0,5-7-2 16,-5-8 5-16,3-11-4 15,-3-10-1-15,1-5 11 16,-1 0-10-16,6-24 12 16,0-15-13-16,3-7-2 15,-3-3-9-15,-2-6-8 16,-8 5 2-16,-7 4 7 16,-2 10-13-16,0 10 23 15,0 12 0-15,-11 8 3 16,-2 6 4-16,-3 0-7 15,-3 11 0-15,-4 12 1 16,0 5 4-16,3 6-5 0,5 5 0 16,3-3-3-1,10 4 0-15,2-2 3 0,0 0 0 16,12-4-3 0,10-6 10-16,4-6-7 0,3-7 0 15,0-8 4-15,-2-7-1 16,2 0-3-16,-2-7-15 15,0-18-1-15,0-11-27 16,2-7 23-16,0-6 4 16,-4 1 7-16,-4 2 7 15,-3 10 3-15,-7 9-1 16,-2 13 11-16,-6 9-4 16,-1 2 24-16,-2 3-31 0,0 0-5 15,2 6-5 1,-2 19-1-16,0 7 11 0,0 4 7 15,5 0-7-15,3-1 0 16,1-9-2-16,0-1 4 16,0-11 1-16,-3-7 0 15,4-7-1-15,1 0 14 16,2-5-15-16,5-21 10 16,-3-6-11-16,3-4-23 15,-5 0 7-15,1 2-8 16,-1 6 24-16,-3 10 0 15,1 4 5-15,-5 7-3 0,1 7-1 16,2 0-1 0,2 0-5-16,0 9 1 0,3 18 4 15,-1 5 7-15,1 3-5 16,1-4 7-16,-1-4-9 16,-2-13 2-16,-3-4 8 15,1-8-9-15,-4-2 13 16,3 0 8-16,3-18-17 15,1-8 9-15,3-9-14 16,-6-5 2-16,-3-2-8 16,1-4-4-16,-2 0 0 15,-4 5 2-15,-2 7 16 16,0 15-8-16,0 9 36 16,0 8-16-16,0 2-4 15,-4 0-16-15,-17 16 0 16,-1 6 2-16,7 2 0 0,7-2-2 15,8-2 0-15,3-6-28 16,25-6-9-16,9-4-12 16,0-2-9-16,-1-2-3 15,-9 0-23-15,-7 0 19 16,-5 0 34-16,-8 0 18 16,-2 4 9-16,-1 6 4 15,1 6 5-15,-1 3 43 16,-2 7-30-16,2 1 12 15,-4 4-13-15,0-6-11 16,0 0 31-16,0-9-19 0,0-11-13 16,0-3 12-16,0-2-13 15,0 0 30-15,12-18 15 16,5-7-49 0,4-5 3-16,-2 2-1 0,0-1 0 15,-7 2 3-15,2 8-4 16,-5 3-1-16,-3 5 1 15,2 2 0-15,-4 6 27 16,-2 3-11-16,1 0-17 16,-1 0-2-16,0 17-18 15,-2 13 20-15,0 8 0 16,0 5 0-16,0-1 5 16,0-2-3-16,4-5-2 15,1-14 18-15,0-11-17 16,-3-8 6-16,2-2 5 0,3-7-5 15,1-14 8-15,4-7-15 16,1-4-7-16,5-6-18 16,4-3-30-16,3 0 20 15,1 0 27-15,1 5 5 16,-4 6 3-16,-8 9 2 16,-3 10 29-16,-8 9 32 15,-4 2-53-15,0 0-10 16,0 20-4-16,2 8 4 15,0 4 16-15,3-2-14 16,1 2 0-16,1-1 8 16,2-5-8-16,-2-4-2 0,1-7 1 15,4-2 1-15,-3-8 4 16,4-2-5-16,5-3 4 16,0 0-5-16,4-8 0 15,0-15-26-15,-1 0-17 16,-2-2 11-16,-3 2 10 15,-5-3 6-15,1 3 16 16,-4 1 1-16,1-2 5 16,-3-2-6-16,0 0 0 15,-4-3 4-15,-2 10-6 16,0 3 4-16,0 7 7 16,-5 8 7-16,-6 1-16 15,0 0 0-15,-1 0 0 16,-1 10-11-16,-1 13 6 15,6 3 5-15,-1 11 0 0,7 7-6 16,2 2 8-16,0 4-2 16,0-6 10-16,11-12-8 15,9-11 7-15,3-17-8 16,0-4 6-16,0-10 8 16,-5-20-15-16,-5-2-12 15,1-4 4-15,1-3-26 16,6 6 24-16,-4-4-14 15,5 5 24-15,-5 10 1 16,-7 8 4-16,-3 9-5 0,-5 5 0 16,-2 12-6-16,0 20-1 15,0 11 3-15,0 3 4 16,0 3 6-16,0-6-4 16,0-6-2-16,22-13 0 15,8-19-17-15,3-5-24 16,-2-8-34-16,-4-25-52 15,-2-6 43-15,-8-3-13 16,1-2 38-16,-3 2 57 16,1 0 4-16,-5 8 22 15,3 8 52-15,-5 10-2 16,-5 8 41-16,-2 5-50 16,0 3-41-16,-2 3-24 15,2 21 0-15,2 10 5 0,-2 4 16 16,0 6 4-16,2 5 10 15,-2 6-25-15,0 9 5 16,-2 11 8-16,3 4-19 16,-3-1 5-16,4-3-9 15,2-4 12-15,0-13-3 16,0-8-9-16,-4-12 0 16,1-8 5-16,-3-9 3 15,0-12-8-15,0-5 1 16,0-2 11-16,-9-2 55 15,-9 0-25-15,-5 0-9 16,-2-18 4-16,0-11-31 16,-2-6 19-16,6-5-16 0,3-3 0 15,9-3 5-15,7-4-14 16,2 2 0-16,0-1-2 16,16-2-11-16,8 5-29 15,3-5-48-15,0 2-183 16,2-6-403-16</inkml:trace>
  <inkml:trace contextRef="#ctx0" brushRef="#br0" timeOffset="30369.1">27362 2930 4 0,'0'0'822'0,"0"0"-671"16,0 0-81-16,0 0 36 15,0 0-26-15,0 0-51 0,0 0-28 16,114 118 10-16,-96-36-1 16,-13 20 17-16,-5 16 17 15,-17 8-41-15,-29 2 6 16,-16-8-9-16,-25-19-197 16,-19-22-332-16</inkml:trace>
  <inkml:trace contextRef="#ctx0" brushRef="#br0" timeOffset="31140.78">20617 3159 537 0,'0'0'200'0,"0"0"-98"16,0 0 8-16,0 0-33 15,0 0-28-15,0 0-4 16,0-34-43-16,-2 34-4 15,-9 19 2-15,-12 17-6 0,-10 22 6 16,-9 30 0-16,-7 35 0 16,-5 20 25-16,10 21-13 15,15-6 13-15,24-15-20 16,10-18 1-16,55-23 6 16,27-25-12-16,22-26-72 15,9-28-190-15,2-23-421 16</inkml:trace>
  <inkml:trace contextRef="#ctx0" brushRef="#br0" timeOffset="35217.92">13167 1462 192 0,'0'0'72'16,"0"0"-72"-16,0 0 3 15,0 0-1-15,0 0 25 16,0 0-19-16,0 0 39 0,0 27-1 16,0-27 31-16,0 0 56 15,3 0-36-15,-3 0-1 16,0 0-5-16,0 0-46 16,0 0-5-16,0 0-14 15,0 0-4-15,0 0 15 16,0 0-19-16,0 0-5 15,0 0 22-15,0 0-28 16,0 0 20-16,0 0-4 16,0 0-18-16,0 0 21 15,0 0-26-15,0 0 5 0,0 0 16 16,0 0-19 0,0 0 14-16,0 0-2 15,0 0-10-15,0 0 22 0,0 0-23 16,0 0-3-1,0 0 20-15,0 0-18 0,0 0 6 16,0 0-7-16,0 0 3 16,0 0 11-16,0 0-10 15,0 0-5-15,0 0 34 16,2 0-33-16,4 0 19 16,5-4-7-16,5-9-10 15,4-1 5-15,-2 0-8 16,-2 4 0-16,1-3 5 15,-1 4 2-15,-3-1-7 16,3-1 3-16,-3 1 0 0,-1 0 24 16,3 0-27-16,1-4 0 15,3 2 9-15,4-2-3 16,0-2-6-16,-1 2 0 16,0 0 5-16,0-2-5 15,1 4 0-15,-2-2 0 16,0 5-8-16,-3-4 16 15,-1 1-8-15,4 0 0 16,1-4 7-16,9-2-9 16,5-4 2-16,6-1 0 15,3 0-5-15,-1 5 12 16,-6 1-7-16,-6 6 0 16,-8 2 1-16,-2 2-5 15,-1 0 4-15,0 2 0 16,8-3-1-16,8-3 8 0,11 0-7 15,12-3 0-15,9-3 1 16,3 0-3-16,1 3 2 16,1 2 0-16,-3-1 2 15,2 5 3-15,-3 0-5 16,-5 2 0-16,1 0 4 16,8 1-8-16,0-2 4 15,11 2 0-15,2-2-1 16,-3 3 1-16,1 0 0 15,-5 2 0-15,-7 2 0 16,-4 0-7-16,-7 0 7 16,2 0 0-16,-7 4-4 0,-1 4 12 15,-2 0-10-15,-1 1 2 16,1-2 0-16,4 3-1 16,4 0 1-16,5 0 0 15,0 4-5-15,-1-2 8 16,-1 2-3-16,-3 1 0 15,-8-3 9-15,-5-3-13 16,-7-1 4-16,-6 1 0 16,-7-4-2-16,-2 2 6 15,-5-2-4-15,-1 3 0 16,-6 1-2-16,-4 1-7 16,0-3 6-16,-4 4 3 15,-1-2-10-15,-1 0 14 0,-3-4-6 16,1 0 2-1,-3-1-2-15,0-4-2 0,0 0 4 16,0 0 0-16,0 0 3 16,0 0 4-16,0 0-7 15,0 0 0-15,0 0 7 16,0 0-12-16,0 0 5 16,0 0 0-16,0 0-1 15,0 0 7-15,0 0-6 16,0 0 0-16,0-6 8 15,-3-12-6-15,-8-11-2 16,-7-7 0-16,-2-4-1 0,-2 0 7 16,-5-1-6-16,2 8 0 15,4 8-5-15,5 8 0 16,5 7 5-16,7 8 0 16,4 2 1-16,0 0 3 15,0 0-4-15,0 0 0 16,0 0-13-16,0 0 10 15,0 29-6-15,0 17 9 16,0 12 5-16,4 2-5 16,9-4 0-16,5-7-2 15,-1-6 8-15,-3-11-6 16,-1-12 0-16,-5-9 1 16,-6-6 4-16,0-5 0 0,-2 0-5 15,0 0 0 1,0 0 5-16,0 0-17 0,-8 10 10 15,-23 7 2-15,-9 4-10 16,-6 5 13-16,3 0-3 16,1-2 0-16,5 0-57 15,-4-3-121-15,5-16-296 16</inkml:trace>
  <inkml:trace contextRef="#ctx0" brushRef="#br0" timeOffset="36037.94">17838 626 154 0,'0'0'139'0,"0"0"43"16,0 0-21-16,0 0-57 15,0 0 0-15,0 0 10 16,-14-71-32-16,14 44 2 0,20-4-54 16,13-5 9-1,5 5-19-15,-2 4-19 0,-5 13 14 16,-11 8-13-16,-4 6-2 15,-5 6-18-15,-2 26 0 16,-5 16 13-16,-4 8 1 16,0 4 4-16,-2-2-10 15,-18-3 10-15,-2-6 0 16,-5-3-3-16,-6-5 9 16,-1-5-6-16,-3-6 0 15,0-2-21-15,6-6-64 16,2 0-73-16,7 0-95 15,6 2-45-15</inkml:trace>
  <inkml:trace contextRef="#ctx0" brushRef="#br0" timeOffset="36326.78">17799 1259 153 0,'0'0'158'16,"0"0"-45"-16,0 0-44 15,0 0-28-15,0 0-6 16,0 0 10-16,0 0 18 16,-17 62 21-16,19-62-46 15,2 0 22-15,7 0 42 0,5-2-42 16,1-16-29 0,-3 1-19-16,-3-4-7 15,-7 3 11-15,-4 4-8 16,0 4-2-16,0 0 42 0,-2 5-25 15,-11 4-23-15,-5 1-28 16,5 0-69-16,7 0-129 16,6-2-209-16</inkml:trace>
  <inkml:trace contextRef="#ctx0" brushRef="#br0" timeOffset="36630.71">18265 461 287 0,'0'0'481'0,"0"0"-391"0,0 0-51 16,0 0-39-16,0 0 0 16,0 0-4-16,254-152 1 15,-233 156-2-15,-8 18 5 16,-7 10-22-16,-6 2 20 15,0 9-9-15,0 6 11 16,-17 4 9-16,-10 0 0 16,-4 5 13-16,-5-2 13 15,-5 2-28-15,2 1 14 16,-1-7-9-16,7-6-12 16,3-9-56-16,10-14-160 15,7-9-280-15</inkml:trace>
  <inkml:trace contextRef="#ctx0" brushRef="#br0" timeOffset="36894.56">18405 1085 143 0,'0'0'195'16,"0"0"-104"-16,0 0 46 16,0 0-54-16,0 0-39 15,0 0-14-15,0 164-17 16,8-150-3-16,0-8-3 15,3-6 9-15,1 0 100 16,1-14-41-16,-2-8-42 16,-4-5 13-16,-5 6-22 0,-2 3 21 15,0 6-2-15,-9 8-22 16,-13 4-21-16,0 0-6 16,-1 4-38-16,4 16-34 15,7-1-95-15,10-12-125 16</inkml:trace>
  <inkml:trace contextRef="#ctx0" brushRef="#br0" timeOffset="37207.37">18956 702 526 0,'0'0'322'15,"0"0"-192"-15,0 0 3 16,0 0-33-16,0 0-76 16,0 0 6-16,7-29-28 15,2 29 5-15,-1 12-7 16,2 15-10-16,-1 13 10 16,-5 10 2-16,-2 8 9 15,0-2-2-15,1-5-6 16,1-8-3-16,-2-5 14 15,1-8-11-15,-1-6-6 16,-2-7-38-16,0-7-92 0,0-8-48 16,0-2-153-16,-9-4-160 15</inkml:trace>
  <inkml:trace contextRef="#ctx0" brushRef="#br0" timeOffset="37553.89">18925 935 298 0,'0'0'457'0,"0"0"-240"15,0 0-81-15,0 0-63 16,0 0-69-16,0 0 8 16,136-39-8-16,-111 39-2 15,-4-2 2-15,-7-2-4 16,-3-2-23-16,1-1 20 16,-1-5-17-16,-3-7 14 0,0-1 4 15,-2-6 2 1,-1-1 0-16,-3 3 3 0,0 2-3 15,-2 7 21-15,0 6 0 16,0 5 40-16,0 4-11 16,0 0-36-16,0 0-14 15,0 0-6-15,0 28-19 16,0 11 19-16,-2 14 12 16,-7 2-5-16,5 3 0 15,-2 0 2-15,6-6 13 16,0-6-16-16,0-7-3 15,-2-15-117-15,-2-12-99 16,4-12-194-16</inkml:trace>
  <inkml:trace contextRef="#ctx0" brushRef="#br0" timeOffset="38370.66">19377 967 413 0,'0'0'313'0,"0"0"-162"16,0 0-62-16,0 0-9 15,0 0-60-15,0 0-18 16,0-29-2-16,0 29-18 16,0 6 16-16,0 12-13 15,-6 4 15-15,4 9 8 16,2 0 2-16,0 6-9 16,0-3 7-16,4 0-4 15,10-8 16-15,1-6-16 16,-3-8-4-16,-2-10 8 0,3-2-8 15,1-10-15-15,-5-18-3 16,-5-10-20-16,-4 0 3 16,0-4-40-16,-19 0 25 15,-2 1 35-15,5 9 12 16,3 8 3-16,7 10 58 16,4 10 40-16,2 2-9 15,0 2-45-15,-2 0-44 16,-6 7-7-16,2 14-6 15,4 5 11-15,2 3 3 16,0-3-1-16,8-1 17 0,13 0-16 16,1-6-1-16,3-5 0 15,1-7-3-15,1-7 3 16,2 0-13-16,9-24-16 16,2-10-7-16,0-7-40 15,-2 1 34-15,-12 5 37 16,-7 8 5-16,-13 10 12 15,-4 8 62-15,-2 7-25 16,0 2-20-16,0 0-29 16,0 4-25-16,0 16 22 15,0 2 3-15,0 1 0 16,-2-3 2-16,0 6 0 16,0-1 15-16,2 1-17 15,0 2 0-15,0-5 7 0,0-5 3 16,0-6-5-16,0-6-1 15,8-6-3-15,6 0 12 16,1 0-13-16,6-17 0 16,-1-2-6-16,-2-4 7 15,-2 4-1-15,1 1 0 16,-5 5 3-16,-2 5-2 16,-1 7-1-16,1 1-12 15,5 0 10-15,3 4-11 16,1 7 13-16,-3 0 0 15,-3-6 1-15,-3-3 11 16,-4-2-11-16,-1 0 0 16,-1 0 28-16,-2-14-26 0,3-12 10 15,-3-3-13-15,-2-4-28 16,0 4-43-16,-7 12-146 16,-17 11-253-16</inkml:trace>
  <inkml:trace contextRef="#ctx0" brushRef="#br0" timeOffset="38665.91">19271 1226 651 0,'0'0'349'0,"0"0"-235"15,0 0 12-15,0 0-33 16,0 0-31-16,0 0-28 15,137 0-34-15,-38 0 0 16,14-3 7-16,15-15 4 16,3-4-11-16,-13 2 0 15,-30 5 2-15,-38 8 6 16,-27 2-7-16,-19 5-1 16,-4 0 0-16,0 0-2 15,0 0 1-15,0 0-9 16,0 7-92-16,0 1-148 15,-2-8-468-15</inkml:trace>
  <inkml:trace contextRef="#ctx0" brushRef="#br0" timeOffset="46640.42">2373 6653 167 0,'0'-14'231'16,"0"2"6"-16,3 4-70 15,-1 2-16-15,0 0-9 16,0 3-9-16,-2 0-58 16,0 3-24-16,0-2-19 15,0 2-16-15,0 0 13 0,0 0-29 16,0 0-16-16,-13 18-11 16,-20 20 27-16,-12 15 14 15,-10 5-11-15,-1-2-1 16,6-6 15-16,13-4-16 15,14-8-1-15,17-8 0 16,6-5-21-16,8-4 16 16,33-5-32-16,12 2 37 15,9 0 3-15,4 4-3 16,-11 8-5-16,-10 7 4 16,-14-1-12-16,-11 0 9 15,-15-6-3-15,-5-3-14 0,-3-4 20 16,-23-3-30-16,-13 0 31 15,-7-6 45-15,-8-7-23 16,0-2 20-16,8-5-16 16,8 0-4-16,11 0 16 15,14 0-33-15,6 0 2 16,7 0-7-16,0 0-15 16,4-5-28-16,34-2-98 15,7-5-204-15,7-2-512 16</inkml:trace>
  <inkml:trace contextRef="#ctx0" brushRef="#br0" timeOffset="48042.23">2809 7113 679 0,'0'0'28'15,"0"0"-28"-15,0 0-11 16,0 0 10-16,0 0 2 16,0 0 17-16,64-41-7 15,-64 41 48-15,0 0 17 16,0 0-17-16,0 0-7 16,0 0-38-16,0 0-11 0,0 6 13 15,0 6-8 1,0-2-6-16,0 3 7 0,0-2-6 15,0-1 43-15,0-3-24 16,0-3-18-16,0-3 24 16,0-1-25-16,0 0 24 15,0 0 23-15,0 0 10 16,0-5 23-16,-7-12-25 16,2-7-51-16,-5-2 16 15,-1 2-22-15,-3-1-1 16,3 8 0-16,-3 1 10 15,3 3-2-15,1 6-8 16,-2 2 6-16,3 3-3 16,-1 2-3-16,-7 0-2 15,-5 0-4-15,-5 19 0 0,-2 5-3 16,3 5 9 0,4 4 0-16,1 12-7 0,6-1 8 15,3 4-1-15,8-2 0 16,4-4-1-16,0-4 1 15,0-10 0-15,0-6 2 16,2-8-13-16,8-5 11 16,1-9-7-16,4 0 3 15,3 0 8-15,2-9 17 16,2-14-13-16,0-11-4 16,1-4-8-16,-6-8 4 15,1-3 0-15,-7 5-2 0,1 3 6 16,-3 11-4-1,-3 10 0-15,-4 10 0 0,0 7 1 16,-2 3-1-16,0 0-5 16,0 0 3-16,0 11-36 15,0 14 37-15,0 7-4 16,0 4 5-16,0 0 4 16,0 1 0-16,0-3-4 15,3-2 0-15,6-9 8 16,-2-9-9-16,-3-4 1 15,2-8 0-15,-3-2 3 16,8 0 5-16,0-11-6 16,7-10 9-16,-3-5-1 15,-3 0-9-15,1-5-1 16,1 2 1-16,1 0 1 0,-2 1 0 16,1 9-2-16,-3 6 0 15,-5 8 3-15,-3 5-8 16,0 0 5-16,-3 0-11 15,2 4 1-15,2 20 1 16,0 8 9-16,1 2-5 16,1 4 12-16,-4-2-9 15,1-4 2-15,0-6 0 16,-1-8 0-16,-2-10 3 16,2-6-3-16,0 0 0 15,-2-2 12-15,2 0-12 16,3 0 0-16,5-4 4 0,6-21 11 15,3-10-15-15,2-7 0 16,-3 1-3-16,0 4 2 16,-2 9 0-16,-3 5 1 15,-1 11 0-15,-6 7-1 16,-2 3 1-16,-4 2-2 16,2 0 0-16,-2 3-25 15,0 25 27-15,3 11 1 16,-1 3-1-16,2 1 13 15,1-6-10-15,-2-7-3 16,-1-10 0-16,0-8 9 16,0-6-9-16,-2-4 0 15,0-2 1-15,4 0-4 0,3-12 8 16,5-14-10-16,3-10-7 16,3-2-22-16,-1-3-3 15,4 2-22-15,-3 3 40 16,-1 4 10-16,1 7 11 15,-7 11-2-15,-2 8 8 16,-6 6-7-16,-1 0-1 16,2 8-12-16,5 27 12 15,0 11 30-15,2 5-20 16,2 2 5-16,3-11-11 16,-1-10 3-16,4-11-1 15,-2-14-6-15,3-7-19 0,3 0-14 16,4-22-109-16,-1-16-112 15,-6-6-480-15</inkml:trace>
  <inkml:trace contextRef="#ctx0" brushRef="#br0" timeOffset="48344.27">3633 6824 118 0,'0'0'798'15,"0"0"-635"-15,0 0-16 16,0 0-68-16,0 0-33 15,0 0-46-15,0-31 2 16,0 31-4-16,0 5-18 16,0 22 12-16,5 18 6 0,3 15 4 15,1 12 3 1,1 14-5-16,-4 13 11 0,-2 9-9 16,-2 3 7-16,-2 0-9 15,0-3 10-15,0-9-2 16,0-9-8-16,0-14 0 15,0-19 4-15,0-19-2 16,0-17 2-16,0-16-4 16,0-5-28-16,0 0-31 15,0-28-72-15,0-16-226 16</inkml:trace>
  <inkml:trace contextRef="#ctx0" brushRef="#br0" timeOffset="48615.08">3624 7040 885 0,'0'0'165'15,"0"0"-57"-15,0 0-39 16,0 0-37-16,0 0-32 16,0 0 5-16,138-142-17 15,-119 142 12-15,-6 6-13 16,-3 17 9-16,-8 8-7 15,-2 5 11-15,0 4 31 16,-15 4-7-16,-9-4 16 16,-8-4-39-16,1-5 8 15,0-13-9-15,4-14-48 16,5-4-94-16,7-12-116 0,10-22-379 16</inkml:trace>
  <inkml:trace contextRef="#ctx0" brushRef="#br0" timeOffset="49264.51">3999 6810 626 0,'0'0'190'16,"0"0"-114"-16,0 0-32 15,0 0-9-15,0 0-10 0,0 0 2 16,29-227 7-16,-27 209-5 15,-2 8 28-15,0 6 37 16,0 4-50-16,2 0-16 16,-2 0-28-16,2 0-12 15,1 15-1-15,-3 23 7 16,0 11 6-16,0 7 2 16,0 6-2-16,0 1 0 15,0 1 18-15,0 2-15 16,0-5 22-16,-3 4-10 15,3-9-11-15,0-7 11 16,0-13-15-16,0-14 0 16,13-10 0-16,6-10 14 0,3-2-7 15,5 0 4-15,1-17-8 16,1-6 12-16,0-7-15 16,0-3-7-16,-6 0 0 15,-3 1-17-15,-5 3 23 16,-1 5-7-16,-5 3-1 15,-1 4-5-15,-3 3 15 16,-2 2-1-16,-1 2 0 16,-2 0-5-16,0 4 4 15,0 0-39-15,-10 4 2 16,-3 0 31-16,-3 2-7 16,-1 0 14-16,1 4-10 0,1 16-2 15,-1 6 11-15,5 15 1 16,5 4-1-16,6 5-10 15,0 3-2-15,23-5 13 16,8-11 30-16,8-12-20 16,1-12 27-16,-5-13 1 15,3 0-10-15,1-29 29 16,-2-17-50-16,-6-12-7 16,-4 0-16-16,-12 1-139 15,-7 3-106-15,-6 6-626 16</inkml:trace>
  <inkml:trace contextRef="#ctx0" brushRef="#br0" timeOffset="50254.57">5231 6999 721 0,'0'0'241'16,"0"0"-132"-16,0 0-11 15,0 0-4-15,0 0-71 16,0 0 10-16,0 0-31 16,45-15 5-16,-22 10-1 0,0-4-2 15,2-3-4-15,-2-2 14 16,-3 2-11-16,-5-6-2 16,-2-1-1-16,-1-4-47 15,-6-3 20-15,-4 0-19 16,-2 8 39-16,0 4-3 15,0 8 20-15,0 6 25 16,0 0-7-16,-2 0-27 16,-8 9-2-16,-9 17-5 15,-1 9 6-15,0 3-7 16,2 4 11-16,5 2-5 16,5 2 1-16,0 4 0 15,8 0 19-15,0-1-17 16,0-9 1-16,18-11 4 0,3-8 0 15,0-12 1-15,2-9-2 16,2 0-2-16,-6-12 28 16,-1-10-27-16,-5-5-1 15,-1-4 10-15,-1-2-7 16,5-8-7-16,1 6 0 16,4-2 6-16,-1 9-8 15,-3 8 2-15,-3 6 0 16,-7 8-6-16,-3 2 13 15,-4 4-13-15,2 0 6 16,7 0-18-16,0 22 15 16,4 7-4-16,3 5 7 15,-3 3-7-15,-2 1 16 16,-1-1-9-16,-6-9 0 0,-2-10 1 16,-2-9 10-16,2-6-5 15,-2-3-1-15,2 0 46 16,5-4-11-16,7-25 28 15,3-8-57-15,6-12-6 16,-1-1 2-16,-5 4-7 16,0 2 0-16,-7 8-6 15,0 11-11-15,-6 10-2 16,1 10-22-16,-1 5-29 16,0 7-120-16,3 17-191 15,0 4-289-15</inkml:trace>
  <inkml:trace contextRef="#ctx0" brushRef="#br0" timeOffset="51574.52">6170 7082 797 0,'0'0'160'0,"0"0"-126"15,0 0-34-15,0 0 7 16,0 0-10-16,0 0 3 15,37-2 0-15,-37 2 3 16,0 0 0-16,0 0 22 16,0 0 3-16,0 0-27 0,0 0 7 15,0 0 2 1,0 0 1-16,0 0 17 0,0-6-5 16,0-2 8-16,0-6-1 15,0-1-28-15,0-4 9 16,0 0-8-16,-4-2 6 15,-3 3 48-15,-3 6-27 16,0 2-4-16,1 4 11 16,1 2-37-16,1 3 15 15,-2 1-15-15,-4 0 2 16,-1 0-15-16,-3 13 13 16,-2 11 0-16,0 4-9 15,-4 5 11-15,5 4-3 0,5-4 1 16,9-6 0-16,4-3-10 15,0-7 13-15,0-5-3 16,0-9 10-16,6-3-5 16,5 0-6-16,-1 0 1 15,3-14 0-15,5-5 15 16,-3-8-15-16,3-1-27 16,-1 2 21-16,0 4-17 15,-2 5 17-15,-6 10 4 16,-2 5 4-16,-5 2-17 15,4 0 5-15,6 15-18 16,3 14 17-16,8 3 15 16,4-2-4-16,4-6 6 15,0-7 0-15,-2-9 11 0,-7-4-11 16,-4-4-6 0,-7 0 26-16,3-16-24 0,-4-15 11 15,4-5-9-15,-3-6 4 16,0-6-4-16,-2-4-4 15,-2-3 0-15,-3-11-6 16,-4-2 9-16,0 2-5 16,0 7 3-16,0 15-1 15,0 18 46-15,0 15-33 16,0 9 4-16,0 2 0 16,0 0-17-16,-2 0 0 15,2 0-4-15,-4 0-1 0,-1 18-4 16,0 12 9-1,-1 5 0-15,1 11-7 0,1 3 12 16,4 4-5-16,0 0 0 16,0 5 2-16,0-5-8 15,0-1 6-15,4-4 0 16,7-4 0-16,1-8 11 16,3-5-11-16,-1-13 0 15,3-8 0-15,4-10 9 16,1 0-8-16,3-2 1 15,-1-19 6-15,-2-7 2 16,1-4-10-16,-3-2 0 16,0 1-4-16,-4 2-1 15,-1 3-3-15,-4 6 8 16,-4 7-4-16,-1 8 12 0,-3 3-9 16,-3 4 1-16,0 0-2 15,0 0-7-15,0 18-12 16,0 10 21-16,0 7-11 15,0 0 18-15,0-3-8 16,0-2 1-16,6-6 0 16,4-3 0-16,-2-10 0 15,-3-4 0-15,-3-5 3 16,2-2 6-16,4 0-8 16,0-14 4-16,7-13-2 15,1-5-6-15,-3-4-5 16,3 0-10-16,-1 0 4 0,2 4-10 15,-5 4 23-15,-2 8 1 16,-3 6 0-16,-3 8 15 16,-4 6 8-16,0 0-19 15,2 0-4-15,-2 17-13 16,4 10 13-16,3 4 3 16,0 4 3-16,2 0 7 15,0-6-11-15,-1-3-2 16,4-3 5-16,1-10 6 15,-1-2-22-15,1-5 3 16,5-5-71-16,1-1-36 16,6 0-110-16,2-4-188 15</inkml:trace>
  <inkml:trace contextRef="#ctx0" brushRef="#br0" timeOffset="52340.91">7235 7059 142 0,'0'0'546'15,"0"0"-353"-15,0 0-58 16,0 0-48-16,0 0-39 15,0 0-25-15,25-71-12 16,-25 61 10-16,0-3-15 16,0 4 13-16,-9 1-8 15,-7 0-2-15,3 2-3 16,-1 2-5-16,-1 4 5 16,2 0-9-16,-3 6 3 15,0 20-10-15,1 11 6 0,4 2-11 16,1 0 15-1,8-6 2-15,2-9 4 0,0-9 3 16,0-11-9 0,0-4-5-16,5 0 5 0,4-12 3 15,2-14 5-15,2-5-8 16,5-5-42-16,0 2 17 16,0 4-10-16,-2 6 35 15,-1 8 1-15,-6 8 1 16,-4 6 47-16,-1 2-27 15,3 0-22-15,1 19 0 16,4 12 5-16,3 3 16 16,3 2 4-16,0-4-17 0,4-3 1 15,-4-12-9-15,0-8 1 16,0-9 12-16,0 0-4 16,-1-17-8-16,2-8-1 15,-4-5-26-15,-1-5-4 16,-4-3-3-16,-1-5 7 15,-2-6 4-15,-2-6-14 16,1-3-21-16,-6-2 39 16,2 4 10-16,-2 6 8 15,0 8 11-15,0 8 21 16,0 8 30-16,-4 8-9 16,2 6-5-16,0 7 7 15,0 3-38-15,2 2-3 0,-3 0-14 16,0 0-8-16,1 0 6 15,-2 11-16-15,-3 7 18 16,1 4-8-16,2 4 20 16,-2 8-14-16,6 8 2 15,0 8 0-15,0 10-3 16,0 3 3-16,0-1 0 16,3 0 16-16,8-6-15 15,0-6 15-15,1-10-8 16,-1-9-5-16,-3-12 8 15,2-9-10-15,-2-7-1 16,3-3 2-16,3 0-2 16,-1-21-14-16,-4-4-69 15,-6-10-138-15,-3-1-333 16</inkml:trace>
  <inkml:trace contextRef="#ctx0" brushRef="#br0" timeOffset="52522.76">7365 6854 128 0,'0'0'570'0,"0"0"-319"16,0 0-99-16,0 0 26 16,0 0-92-16,0 0-26 15,46-40-34-15,2 15-24 16,2-3-2-16,-3 0 0 16,-7 3-35-16,-6 1-19 15,-8 7-85-15,-5 9-180 0,-4 8-398 16</inkml:trace>
  <inkml:trace contextRef="#ctx0" brushRef="#br0" timeOffset="53772.82">7594 6992 258 0,'0'0'99'0,"0"0"-76"16,0 0-14-16,0 0 12 15,0 0 25-15,0 0 31 16,-4 45 66-16,4-30-41 16,0 5-10-16,11 4-13 15,5 0-31-15,-1-3-13 16,5-5 3-16,-2-7-28 0,0-9 11 16,0 0-7-16,-3-5-4 15,3-22 14-15,-5-4-12 16,-1-8-7-16,-1-1 8 15,-3 0-10-15,6 0 0 16,-1 2-3-16,5 6 2 16,5 4-3-16,-6 7 1 15,-5 10 0-15,-3 4 2 16,-7 7-2-16,0 0-3 16,-2 25-14-16,0 6 17 0,0 8 51 15,0-1-15 1,0-2-28-16,0-4 21 0,2-3-18 15,2-9 4-15,3-8-10 16,-2-7-1-16,2-1 4 16,-3-4-5-16,2 0 0 15,1 0 19-15,5-6-21 16,3-16-1-16,3-6-18 16,-1-4-36-16,4-2 8 15,-3 5 21-15,-5 4 25 16,1 11 0-16,-8 4 6 15,-1 7-6-15,1 3 0 16,-2 0-16-16,1 20 10 16,0 5-3-16,-3 5 9 15,-2 2 3-15,0 0 4 16,4 0 4-16,3-4-10 0,4-3 6 16,3-7-1-16,-1-8-6 15,-2-5 0-15,0-5 11 16,0 0-7-16,-2-8 9 15,2-16-13-15,-2-6-24 16,-4-3-5-16,-1-4-25 16,-4-3-28-16,0-4 23 15,0 3 22-15,0 6 37 16,0 9 8-16,-4 12 18 16,-5 10 49-16,-2 4-6 15,-5 2-47-15,-2 22 8 0,-2 6-22 16,3 1 23-16,1 4-12 15,7-3-13-15,2 0 8 16,4 0-11-16,3-4-2 16,0-1 9-16,6-10-5 15,9-3-2-15,5-8 1 16,2-6-1-16,0 0 12 16,3-10 0-16,-5-12-11 15,-2-6 9-15,-2-2-9 16,-3 0-5-16,3-3 1 15,-1 1-23-15,1 6 14 16,-1 6 0-16,3 10 9 16,-5 10-7-16,1 0 7 0,-5 13-8 15,-5 18-4 1,-2 8 4-16,-2 1 8 0,0 3 8 16,0-2 4-16,0-3 16 15,0-3-24-15,0-9-1 16,-2-8-3-16,2-10 6 15,0-6-5-15,0-2-1 16,0 0 3-16,0 0 20 16,0-17-16-16,0-12-7 15,12-9-10-15,1-3-10 16,2 1 4-16,1 0 9 16,4 4 7-16,-2 8-4 0,-2 4 8 15,-3 13-4 1,-5 4 0-16,0 7 2 0,-4 2-10 15,-2 26-9-15,3 12 17 16,-3 13 44-16,0-2-19 16,2 2-1-16,6-7-17 15,-2-8-3-15,5-10-1 16,-3-12-2-16,-1-9 0 16,-3-7-2-16,1 0-38 15,4-10-14-15,-4-19-140 16,-1-9-434-16</inkml:trace>
  <inkml:trace contextRef="#ctx0" brushRef="#br0" timeOffset="53956.77">8219 6392 1153 0,'0'0'137'15,"0"0"-104"-15,0 0-17 16,0 0-16-16,0 0-62 16,0 0-147-16,0 0-378 15</inkml:trace>
  <inkml:trace contextRef="#ctx0" brushRef="#br0" timeOffset="56950.74">19696 6270 283 0,'3'-12'123'15,"3"0"11"-15,3 0-3 16,0 0 23-16,-2 0-12 16,-1 5 3-16,-1 0-48 15,-3 5-22-15,0-1-13 16,-2 3-36-16,0 0 2 15,0 0-28-15,0 0-11 16,-4 0 4-16,-14 12 7 16,-9 5 6-16,-2-1-5 15,0-2 7-15,5-3-7 16,6-6-1-16,9-1 0 16,5-4 10-16,4 0-3 15,0-4 2-15,0-20-9 0,0-8-10 16,0 0 8-16,4 2-16 15,14 7 5-15,5 8 8 16,-2 6-16-16,4 7 5 16,2 2-3-16,-3 19-15 15,-1 17 20-15,-8 13-2 16,-6 9 11-16,-9 3-5 16,0 3 10-16,-9 4 0 15,-22 1 0-15,-7-7 0 16,-7-4 0-16,-1-14 0 15,3-16 3-15,5-12-2 0,5-16 10 16,6 0 6-16,5-10 39 16,0-16-44-1,4-6 2-15,3 2-7 0,5 1-6 16,8 3 47-16,2 5-39 16,0 9 22-16,0 6-10 15,0 6-17-15,0 0-4 16,0 0-1-16,0 0-19 15,0 14 19-15,4 11 1 16,10 6 0-16,1-1 1 16,3 1 4-16,-2-7-2 15,2-5-3-15,0-4 0 0,-3-5 7 16,6-6-3 0,0-4-4-16,4 0 0 0,2 0-11 15,6-13 9-15,6-11-28 16,3-8-4-16,0-5 16 15,-4-9-5-15,-7 5 23 16,-9 7-1-16,-4 9-1 16,-9 14 1-16,-5 4 2 15,-4 7 0-15,0 0 7 16,0 0-8-16,0 13-7 16,0 17-1-16,0 14 8 15,-2 1 9-15,0 6-3 16,2-9-6-16,0-6 5 15,0-8 7-15,0-7-13 0,0-10 1 16,0-6 0-16,0-1 2 16,0-4 7-16,0-2-3 15,12-20 16-15,1-9-22 16,7-1-6-16,2-4-15 16,2-4-34-16,5-2 20 15,0 2 19-15,-2 6 16 16,-4 10 5-16,-8 10 5 15,-3 10 4-15,-4 4-12 16,5 0 7-16,1 27-2 16,-1 10 4-16,1 5 1 15,-1 2 13-15,-1-5-22 16,-2-10 4-16,1-7-7 16,3-12 1-16,-1-8-5 15,5-2 3-15,2-13-26 0,7-20-4 16,-3-11-56-16,-1-4-27 15,-2-4-56-15,0-5-58 16,-5 1-20-16,-3 0 152 16,-5 6 96-16,0 1 51 15,-6 8 127-15,2 1 0 16,-4 8-37-16,0 6-55 16,0 10 9-16,0 7-9 15,0 8-26-15,0 1 1 16,0 0-53-16,0 0-4 15,0 0-4-15,0 1-21 16,0 20 11-16,0 11 3 0,0 16 7 16,0 15 15-16,0 20-11 15,0 20 7-15,3 11-2 16,-1 10-5-16,2-1 12 16,0-4-7-16,4-3-5 15,-2-16 13-15,1-10-10 16,-5-22-7-16,0-20 0 15,-2-18 6-15,0-16-14 16,0-14-57-16,0 0-41 16,0-30-108-16,2-19-544 15</inkml:trace>
  <inkml:trace contextRef="#ctx0" brushRef="#br0" timeOffset="58948.93">20370 6729 995 0,'0'0'168'0,"0"0"-90"16,0 0-19-16,0 0-13 15,0 0-43-15,0 0 4 16,216-76-4-16,-169 54-3 16,-7-2 2-16,-11-2 7 15,-5 0-9-15,-1-2 0 16,-10-2-1-16,0 0-2 15,-8-2 0-15,-1 0-25 0,-4 3 3 16,0 5 6-16,0 2-2 16,0 8 21-16,-4 2 0 15,-3 6 3-15,0 2 21 16,-1 4-21-16,-4 0 1 16,-1 0-4-16,-3 10 2 15,3 12-5-15,-2 7 2 16,3 7 1-16,6 7-7 15,6 1 7-15,0 5 0 16,8-3 9-16,19-4-4 16,6-6-4-16,3-15-1 15,-3-14 9-15,2-7-7 16,-4-7-2-16,-2-27-6 16,0-10 1-16,-10-3-16 15,-1-1 1-15,-11-2 12 0,-3-1-3 16,-4 5 11-16,0 8 0 15,0 10 4-15,0 12 11 16,0 9 2-16,0 7 13 16,0 0-30-16,0 0-21 15,-2 9 19-15,-2 12-1 16,4 2 3-16,0 1 1 16,4 3-1-16,21-6-60 15,-1 0-3-15,3-5-33 16,-9 0 62-16,-2-1 17 0,-8 2 17 15,-6 2-9 1,1 4 5-16,-3-2 4 0,0 0 7 16,0 2 7-16,6-9 22 15,6 5-11-15,-1-5-9 16,7-8 12-16,-1-1-23 16,1-5 13-16,0 0-6 15,2-5-12-15,-2-15 14 16,2-4-7-16,4-6-5 15,1-4 5-15,0-1 4 16,-1-3-10-16,-2 1-1 16,-2-4-4-16,-7 3-2 15,-5 4 1-15,-6 6 5 0,-2 8 3 16,0 8 8 0,-2 6-7-16,-12 6 1 0,1 0-3 15,-7 0-4-15,1 10 1 16,2 10 1-16,1 7-2 15,3 2 4-15,4 7-1 16,4 4-1-16,5 6 9 16,0 2-7-16,0-4-2 15,21-5 0-15,1-11 12 16,3-12-10-16,-4-14 4 16,0-2 3-16,-1-8-5 15,-5-20 14-15,6-6-17 16,-1-4 1-16,2-2-4 15,4-3-27-15,1 6 5 0,-2 0 15 16,-2 11-2-16,-6 8 10 16,-9 8 1-16,0 8 0 15,-6 2-4-15,-2 0-10 16,0 24 14-16,0 7 20 16,0 7 5-16,0-2-2 15,0-1-9-15,0 0-10 16,0-9 9-16,0-10-9 15,0-6-3-15,2-6 6 16,7-4-7-16,5 0 19 16,3-14-12-16,3-14-4 15,7-11-3-15,-2-3-52 16,1-2 1-16,-1-1 19 0,-3 4 16 16,-4 9 16-1,-7 13 8-15,-4 6 2 0,-1 13 54 16,4 0-46-16,3 16-16 15,3 20 10-15,1 12 24 16,1 2 4-16,0 1-15 16,0-3-15-16,-5-8 12 15,-2-12-20-15,0-15 2 16,-2-8-3-16,3-5 5 16,-2-6 12-16,7-22-12 15,2-6-6-15,1-4 0 16,5-4-18-16,2-4-30 0,2-1-15 15,-5 5 3 1,-4 10 59-16,-4 12 0 0,-5 8 1 16,-5 12 46-16,1 0-33 15,0 0-2-15,2 10 5 16,0 12-4-16,-3 4 14 16,-1 4-25-16,0-1 2 15,-3-5 12-15,0-8-15 16,-2-8 0-16,0-5 1 15,0-3 7-15,0 0-8 16,0 0 6-16,0 0-1 16,9-11-5-16,-1-16-3 15,2-1-37-15,-2-2 15 16,-3 2-4-16,-1 6 26 16,-2 5 3-16,-2 8 0 0,3 3 21 15,-3 4-3-15,0 2 2 16,0 0-20-16,-5 8-10 15,-10 12 10-15,-5 6 0 16,2 4 2-16,2 7 23 16,8 0-24-16,8 4 9 15,0 1-9-15,10-5 5 16,22-2 5-16,5-9-10 16,8-4 0-16,-3-14 14 15,-1-8-15-15,-3 0 2 16,-3-15-2-16,-8-10 4 15,-2-5-7-15,-6-5 3 0,2-2 0 16,-1-2 1-16,-1 2-1 16,2 0 0-16,-3 6-9 15,-5 0 3-15,-4 7-3 16,-4 6 9-16,-5 2 0 16,0 1 1-16,0 8 7 15,0-1-8-15,0 0 0 16,-10 6-12-16,0-2 8 15,-7 4 4-15,2 0 0 16,-3 0-8-16,1 24 5 16,1 7 0-16,5 13 3 15,9 11 0-15,2 1 21 16,4 4-10-16,25-4-4 16,5-7 24-16,5-13-25 15,6-14 13-15,2-20 3 0,0-2-14 16,-3-36 8-16,-1-18-16 15,-7-11 0-15,-7-3-5 16,-10-4-54-16,-12-1-93 16,-7-2-415-16</inkml:trace>
  <inkml:trace contextRef="#ctx0" brushRef="#br0" timeOffset="60100.4">10379 6607 204 0,'0'0'216'0,"0"0"-40"16,0 0-2-16,0 0-43 15,0 0-79-15,0 0 47 16,15-182-22-16,-1 168 8 16,-4 2 14-16,-3 5-58 15,-2 6 5-15,-3 1-22 16,-2 0-17-16,2 9-14 16,3 30 6-16,-1 19 1 0,0 16 24 15,-4 8-15-15,0 5-9 16,0-3 2-16,0-4 11 15,0-5-12-15,0-6-1 16,0-13-20-16,0-14-11 16,0-11-54-16,0-16-45 15,0-12-43-15,0-3-108 16,0-8-116-16</inkml:trace>
  <inkml:trace contextRef="#ctx0" brushRef="#br0" timeOffset="61059.59">10399 6858 375 0,'0'0'389'16,"0"0"-137"-16,0 0-126 16,0 0-53-16,0 0-37 15,0 0-28-15,60-41 12 16,-20 31-16-16,0-4-3 16,-5-5 13-16,-4-8-9 15,-8-3-2-15,-5-3-3 16,-7-4 13-16,-2-3-11 15,-4-4-2-15,-1 4 2 16,1 2-10-16,-1 10 13 16,0 6-5-16,-2 8 0 15,-2 7 2-15,3 4-2 16,-3 3 0-16,0 0 0 0,0 0-12 16,0 3-12-1,0 22 24-15,0 8-1 0,0 12 6 16,0 4 0-16,-5 9 5 15,-3 3-5-15,-1 6 17 16,1-2-15-16,4-4-4 16,0-5-3-16,2-11 8 15,2-10-8-15,0-7 0 16,0-11 2-16,0-7 2 16,0-7 2-16,0-3-6 15,10 0 13-15,13-24-7 16,2-13-6-16,-1 0-1 0,-4 3 1 15,-6 10 1 1,-6 10-1-16,-3 7 0 0,-3 7 0 16,0 0-20-1,2 9 18-15,2 15-8 0,-2 6 10 16,2 4 0-16,-1 2 3 16,-1-5-3-16,6-6 0 15,-2-10 6-15,5-14-11 16,5-1 5-16,5-8 0 15,-4-20-2-15,2-8 2 16,-6-4 0-16,3-4 0 16,3 0-8-16,-4 0 3 15,1 3 4-15,-3 10 1 16,-3 8 13-16,-6 9-8 16,-1 9 18-16,-3 3-3 0,-2 2-17 15,4 0-6-15,-2 7-1 16,4 24 4-16,-6 8 24 15,0 12-20-15,0 11 0 16,0 10-4-16,0 10 7 16,-6 7-8-16,-2 1 1 15,-3-2 0-15,1-2 4 16,4-3-1-16,4-7-3 16,0-8 0-16,2-10 0 15,0-10-3-15,0-11 3 16,0-12 0-16,-3-8 4 15,-3-10-2-15,-3-3-2 0,-5-4 22 16,-6 0-3-16,-4 0 13 16,-5-11-15-16,0-16-2 15,0-7 29-15,7-5-23 16,3-10-2-16,9-6-3 16,10-4-9-16,0-3-2 15,4-4-5-15,21 3-9 16,10-1 1-16,8 3-52 15,8 3-6-15,2 5-64 16,1 2-248-16,-5 5-526 16</inkml:trace>
  <inkml:trace contextRef="#ctx0" brushRef="#br0" timeOffset="61330.89">11230 6962 383 0,'0'0'316'0,"0"0"-117"15,0 0-19-15,0 0-66 16,0 0-19-16,0 0-53 16,-2-16-18-16,2 16 2 15,0 4-26-15,0 28 0 16,9 20 22-16,-1 18-9 16,-3 16 13-16,-5 6-19 15,0 1-3-15,0-3 6 16,0-7-3-16,-7-11-7 15,-2-12 0-15,1-18-23 0,1-15-3 16,5-18-50-16,-3-9-90 16,3-4 26-16,-1-28-211 15</inkml:trace>
  <inkml:trace contextRef="#ctx0" brushRef="#br0" timeOffset="61600.91">11139 6898 737 0,'0'0'232'16,"0"0"-84"-16,0 0-66 15,0 0-29-15,0 0-38 0,0 0-12 16,151-177 15 0,-115 177-18-16,-7 10 0 0,-5 20-3 15,-13 11 3-15,-6 3 0 16,-5 0 1-16,0-2 1 15,-22-4 20-15,-1-8-14 16,1-6-6-16,-1-6 12 16,6-6-14-16,3-6-50 15,8-6-145-15,6 0-210 16</inkml:trace>
  <inkml:trace contextRef="#ctx0" brushRef="#br0" timeOffset="61924.89">11517 6870 802 0,'0'0'215'0,"0"0"-135"16,0 0-23-16,0 0-34 15,0 0-18-15,0 0-5 16,8 44 4-16,-18-5 1 16,-1 2 14-16,7-1-14 15,4-2 4-15,0-7-8 16,13-12 7-16,20-7-3 15,8-12 3-15,5-2 5 16,-3-30 0-16,-5-8-13 16,-9-6-20-16,-18-1 17 15,-11 1 3-15,0 0-5 16,-25 11 10-16,-8 9 15 16,-5 14 59-16,-4 12-62 0,-3 3-15 15,3 24-4-15,6 6-8 16,12 0 9-16,15-3-133 15,9-14-161-15,13-16-407 16</inkml:trace>
  <inkml:trace contextRef="#ctx0" brushRef="#br0" timeOffset="62432.62">11979 6551 626 0,'0'0'237'15,"0"0"-73"-15,0 0-17 16,0 0-59-16,0 0-25 15,0 0-63-15,0-31-15 16,0 52 13-16,0 13 2 16,3 12 28-16,-3 10-6 15,0 9-17-15,0 0 12 16,0 8-8-16,-8-5-8 16,-1-2-1-16,1-6 12 15,1-10-15-15,3-8 3 16,1-16-37-16,3-7-6 15,0-13-73-15,0-6-45 0,0 0-94 16,0-14-122-16</inkml:trace>
  <inkml:trace contextRef="#ctx0" brushRef="#br0" timeOffset="63986.74">11830 6900 383 0,'0'0'529'0,"0"0"-373"15,0 0-87-15,0 0 8 16,0 0-56-16,0 0-6 16,102-30-15-16,-64 20 2 15,-3-4-4-15,0-7 2 16,-12-1 0-16,0-7 2 0,-5-3 2 16,-3-7-4-1,-1-2 0-15,-5-4 4 0,-3 1 0 16,-1 8-2-16,-1 7-2 15,1 14 7-15,-3 5 1 16,0 6 19-16,-2 4 4 16,0 0-19-16,0 0-6 15,0 9-6-15,3 26-4 16,1 15-8-16,0 6 24 16,-2 6-14-16,1 3 2 15,-3-1 0-15,0 2 9 16,0-6-5-16,0-4-4 0,0-10 0 15,-3-10 6-15,1-10-9 16,2-12 3-16,0-6 0 16,0-6 7-16,0-2-1 15,0 0-5-15,0 0 9 16,9-24-3 0,16-9-13-16,4-10 6 0,2 1-10 15,0 3 1-15,-4 13-1 16,-7 6 10-16,-9 13-4 15,-7 7-4-15,-2 0 2 16,1 0-5-16,0 16 5 16,-3 6-1-16,0 2 7 15,0 2 0-15,0-3 0 16,0 3 6-16,0-4-6 0,2-7 1 16,2-3-1-16,5-8 6 15,5-4 0-15,5 0-6 16,2-2 10-16,3-14-1 15,-6-4-18-15,0 2 4 16,-3 0 5-16,-1 1-7 16,-1-4 2-16,-1-4 5 15,-4 2 0-15,1-1 1 16,-5 0-2-16,-2 2 1 16,0 8 0-16,-2 4-2 15,0 3 0-15,0 6 2 16,0 1-3-16,-4-3 7 15,-7 3-8-15,3 0 3 0,-2 0 1 16,1 0-6-16,3 19 2 16,0 11 4-16,3 10-9 15,3 8 7-15,0 1 2 16,0 2 0-16,13-5 0 16,6-8 2-16,0-13 3 15,1-11-5-15,1-14 8 16,-2 0-6-16,4-12 7 15,1-16-8-15,3-4-1 16,0-3-6-16,1 2-51 16,1-1 7-16,0 9 3 15,-4 6 6-15,-7 10 37 16,-7 7-5-16,-7 2-10 0,-4 0 15 16,0 0 4-16,0 0 0 15,0 14 37-15,-17 0-8 16,-8 2 15-16,-4-5-10 15,0 0-10-15,5-8 10 16,4-3-13-16,6 0 4 16,8 0 9-16,4 0-9 15,2 0 18-15,0 0-23 16,0 0-6-16,0 0 14 16,0 0-25-16,0 0-3 15,0 12 0-15,2-1-16 16,13 10 15-16,5 0 0 15,5-1 1-15,0-3 12 16,-2-5-9-16,2-10-3 0,-2-2 0 16,-1 0 8-16,0 0-14 15,-2-19 6-15,-2-4-1 16,0-7-6-16,0-7-6 16,-1-3 6-16,-1-2 5 15,-3-2-3-15,-1 1 2 16,-1 8 3-16,-5 7 0 15,2 12 0-15,-4 7 2 16,-2 8-2-16,-2 1 0 16,0 0-5-16,2 0 4 15,-2 0-16-15,0 14 17 0,0 10-10 16,0 4 19-16,0 7-9 16,5 2 0-16,-1 1 6 15,2-4-7-15,6-2 1 16,-1-6 0-16,-2-9 2 15,2-7 2-15,2-10-4 16,1 0 7-16,3-5 0 16,2-19 0-16,-2-2-7 15,-1 0 2-15,2 0 2 16,-3 2-4-16,4 2 0 16,0 4-2-16,6 3-7 15,2 10 3-15,-1 5 6 16,-1 0-5-16,-3 2 0 15,-8 13 0-15,-6 8 5 0,-8-1 6 16,0 2 4-16,-6-2-1 16,-21-6-2-16,-4-4-4 15,-9-10-6-15,-3-2-69 16,3-2-168-16,5-26-283 16</inkml:trace>
  <inkml:trace contextRef="#ctx0" brushRef="#br0" timeOffset="64241.89">13201 6537 88 0,'0'0'775'0,"0"0"-727"16,0 0-38-16,0 0 29 0,0 0-5 16,0 0-5-16,93 128-13 15,-80-118-9-15,1-10 41 16,-3 0 41-16,1 0 5 15,-4-16-14-15,-8-7-58 16,0-6 6-16,0 5-24 16,-16 6-1-16,-11 10-6 15,1 8-19-15,-3 0-38 16,5 18-73-16,5 4-141 16,9-2-277-16</inkml:trace>
  <inkml:trace contextRef="#ctx0" brushRef="#br0" timeOffset="64893.11">14139 6450 605 0,'0'0'315'0,"0"0"-125"16,0 0-42-16,0 0-49 15,0 0-64-15,0 0-7 16,96-11-20-16,-34 11 1 15,-1 0-5-15,-8-2-4 0,-13-5 0 16,-9 4-2-16,-8-3-32 16,-12-1-5-16,-9 2-6 15,-2-5-73-15,0 0-24 16,-11-2-34-16,-14-2 82 16,-2 1 48-16,0 4 12 15,1 1 34-15,6 1 29 16,4 7-16-16,5 0 17 15,5 0-20-15,2 7-9 16,0 20 24-16,2 13 34 16,2 21 26-16,0 10 3 15,0 10-43-15,0 1-6 16,-6-3-21-16,-3-9-14 0,3-10 18 16,4-11-22-16,2-14-32 15,0-15-125 1,10-17-285-16</inkml:trace>
  <inkml:trace contextRef="#ctx0" brushRef="#br0" timeOffset="65816.77">14559 6814 461 0,'0'0'194'16,"0"0"-139"-16,0 0 35 15,0 0 5-15,0 0-68 16,0 0 1-16,151-4-13 0,-138-1 4 15,-4-9 48 1,0-3-14-16,0-5-24 0,0-5-17 16,2-3-5-16,0 0-6 15,-2-4-1-15,-3 0-72 16,0 3 39-16,-6 6-36 16,0 9 69-16,0 8 1 15,0 6 34-15,-10 2-5 16,-3 5-30-16,-1 21 0 15,3 15 10-15,0 5 0 16,7 10 2-16,4 0 29 16,0-1-40-16,0-8 18 15,7-6-13-15,3-13 0 0,1-12 24 16,-6-8-18 0,0-8 3-16,1 0 23 0,7-16 43 15,8-16-50-15,5-4-31 16,3-3 2-16,1 1-5 15,3 4-20-15,-6 4-20 16,-3 12 4-16,-8 10 12 16,-5 8 23-16,-4 0-2 15,-5 2-3-15,-2 20 0 16,0 3 4-16,0 1 5 16,-4-1 20-16,-10-4-19 15,1-2 16-15,-3-6-15 16,3-3-1-16,2-2 14 15,1-5-12-15,6-1 12 0,4 1-7 16,0-1 1-16,2-2-9 16,25 0 14-16,9 0-9 15,6 0 11-15,-2-10-14 16,0-10-2-16,-2-6 0 16,-6-6-25-16,-4-10 25 15,-3-9-5-15,-7-7 5 16,-3-2-6-16,-5 6 5 15,-6 4 1-15,-2 11 0 16,-2 11 7-16,0 14-7 16,0 7 8-16,0 7 5 15,0 0-3-15,0 0-10 0,0 16-5 16,0 17 5 0,0 13 6-16,4 11 19 0,3 7-9 15,-1 3-11-15,0-5 19 16,-4-4-18-16,-2-11-6 15,0-8 0-15,0-12 8 16,0-13-8-16,0-7 0 16,0-7 1-16,-2 0 15 15,-6-9-15-15,-3-15 7 16,3-7-5-16,1-7 12 16,4-5-17-16,3 0 4 15,0-3 3-15,10 5 16 16,11 4-21-16,6 11 0 0,0 13 0 15,2 9-17-15,-2 4-48 16,-2 5-140-16,-3 24-216 16</inkml:trace>
  <inkml:trace contextRef="#ctx0" brushRef="#br0" timeOffset="66531.74">15508 6709 430 0,'0'0'213'16,"0"0"-56"-16,0 0-49 16,0 0-19-16,0 0-13 0,0 0 4 15,2-82 9 1,-2 82-66-16,0 0 0 16,0 18-18-16,0 12-2 0,0 6 35 15,0 5-34-15,0 0 1 16,0-2 1-16,0-6 1 15,0-6-7-15,0-10 1 16,2-6 1-16,0-7 5 16,-2-4-5-16,2 0-2 15,5 0 27-15,7-18-22 16,1-6-4-16,3-4-1 16,3-2 0-16,-4-5-2 15,1 5-12-15,-5 0 14 16,-1 6-3-16,-4 8 12 15,-3 9-9-15,-1 7 2 0,-4 0 4 16,2 0 0-16,0 5-6 16,-2 17 0-16,3 11-4 15,-3 0 16-15,0 4-5 16,0-3-6-16,0-2 0 16,0-6 15-16,0-6-16 15,0-8 0-15,0-7-2 16,0-5 11-16,5 0-9 15,1 0 9-15,3-11-5 16,2-17 12-16,3-6-16 16,1-2-1-16,1-5 0 15,-1 6-14-15,-1 7 12 16,-3 8 3-16,-3 9 0 0,0 8-5 16,-2 3 5-1,1 0-8-15,1 5 7 0,2 16-8 16,-1 2 9-16,-3 5 9 15,0 3-4-15,0-1 33 16,2-2-34-16,1-6-1 16,1-6-2-16,-4-8 10 15,-4-7-17-15,-2-1 6 16,0 0-2-16,0 0-7 16,2 0-7-16,3 0-14 15,1-5-16-15,8-9-133 16,3-6-121-16,2-2-504 0</inkml:trace>
  <inkml:trace contextRef="#ctx0" brushRef="#br0" timeOffset="67120.52">16152 6735 726 0,'0'0'240'16,"0"0"-166"-16,0 0 3 15,0 0-39-15,0 0-6 16,0 0-28-16,31-46 1 15,-31 36 12-15,0 1-16 16,0-8 2-16,0 0 8 16,0 2-6-16,-13 1-1 0,-7 4 2 15,-5 3-6-15,-2 7 25 16,3 0-24 0,-2 7 7-16,3 21-8 0,7 4 5 15,5 6-5-15,9-2 0 16,2-3 1-16,0-8-6 15,6-7 5-15,11-5-6 16,0-9 2-16,1-4 2 16,-1 0 2-16,4-10 0 15,-3-11 6-15,-1-1-8 16,-1 3 6-16,-5 5-4 16,-2 1 0-16,-2 9 4 15,-3 4-8-15,-1 0 4 16,1 14-17-16,0 18 10 15,3 11 1-15,-2 5 6 0,6 10 0 16,0 8 7-16,0 6-3 16,-2 5 19-16,-3 1-11 15,-3-6 18-15,-3-6-28 16,0-13 11-16,-3-9-1 16,-12-17-6-16,-1-10-2 15,-1-17 5-15,-8 0 17 16,-4-17 24-16,-6-21-42 15,1-9-4-15,0-11 11 16,8-7-11-16,6-8 1 16,11-2-5-16,9-3 2 15,0 1-2-15,5 5 0 16,19 6-35-16,2 3-46 0,1 7-143 16,-9 0-229-1</inkml:trace>
  <inkml:trace contextRef="#ctx0" brushRef="#br0" timeOffset="67282.77">15684 6295 1014 0,'0'0'193'0,"0"0"-158"15,0 0-35-15,0 0-15 16,0 0-154-16,0 0-288 0</inkml:trace>
  <inkml:trace contextRef="#ctx0" brushRef="#br0" timeOffset="68428.14">8798 7211 178 0,'0'0'124'0,"0"0"93"16,0 0-64-16,0 0 70 15,0 0-51-15,0 0-66 16,-41-26-23-16,41 26-46 0,0 0-36 15,0 0-1-15,37 2 14 16,21 6-10-16,26-3 31 16,23-2-32-16,14-3 6 15,3 0-1-15,-10 0-8 16,-16 0 0-16,-25 0 0 16,-23 0 0-16,-23 0-6 15,-17 0 6-15,-7 0 0 16,-3 0 2-16,0 0 6 15,0 0 42-15,0-3-41 16,0 3 1-16,-3-1-10 16,-5-3 9-16,-1 1-11 15,-3-2 2-15,-1-4-5 16,-3-3-11-16,3-4 17 16,-1 0-1-16,2-3 0 0,1-1 12 15,1 3-16-15,6 3 4 16,4 2 0-16,0 5-2 15,0 2 2-15,0 2 0 16,0 0-3-16,4 1-11 16,17 2 13-16,8 0-7 15,4 8 8-15,-2 11 0 16,-6 2 0-16,-12 9 0 16,-11 6-1-16,-2 8-1 15,0 6-4-15,-7 6 6 16,-12 2 0-16,-1 1 0 15,-1-2-1-15,10-16-221 0,11-20-312 16</inkml:trace>
  <inkml:trace contextRef="#ctx0" brushRef="#br0" timeOffset="69880.36">17008 6782 212 0,'0'0'263'0,"0"0"-128"16,0 0-38-16,0 0-10 0,0 0 9 16,0 0-8-1,-127-37-48-15,127 37 3 0,0 0-21 16,0 0-22-16,20 0 29 16,26 0 23-16,29 0-34 15,18-3-10-15,18-4 5 16,17 1-17-16,12-3 8 15,11-2-3-15,3-3 10 16,-5 3-11-16,-12 0-7 16,-31 5 7-16,-25 2-5 15,-25 4-3-15,-21 0 8 16,-12 0 0-16,-6 0 9 16,-3 0-6-16,-1 0 1 15,3 0 13-15,-3 0-10 16,1 0-1-16,-3 0-6 0,-3 0 1 15,-3 0 4 1,2 0 4-16,-5 0-5 0,0 0 16 16,1 0-7-16,-3 0 20 15,0 0-2-15,0 0-8 16,0 0 18-16,0 0-37 16,0 0 12-16,0 0-16 15,0 0-2-15,0 0-1 16,0 0 3-16,-3 0 0 15,-8-4 8-15,-7-8-6 16,-6-6 3-16,-1-4-4 16,-2-7 9-16,2 0-10 15,0 3 0-15,0-2 0 16,7 9 5-16,5 4-4 0,6 7-1 16,7 8 0-16,0 0-7 15,0 0 6-15,15 4-27 16,14 20 28-16,7 3-4 15,-1 6 9-15,2-3-5 16,-11-4 0-16,-10-2 6 16,-12 4-13-16,-4 5 4 15,-15 9 3-15,-26 5 3 16,-13 6 0-16,-8 1-6 16,0 2-53-16,7-6-211 15,14-12-386-15</inkml:trace>
  <inkml:trace contextRef="#ctx0" brushRef="#br0" timeOffset="75183.25">10242 6307 383 0,'0'0'189'15,"0"0"-31"-15,0 0-34 16,0 0-50-16,0 0 6 16,0 0-16-16,0 0-22 15,5-12 33-15,-5 12-40 16,0-3 4-16,0 3 9 15,0 0-24-15,0 0 15 16,0 0-18-16,0 0-21 16,0 0 9-16,0 0-9 0,-3 3 0 15,-12 21-7-15,-7 13 18 16,-7 16-9-16,-3 17-2 16,1 14 4-16,4 16-9 15,10 15 5-15,11 5 0 16,6 2-1-16,15-6 7 15,24-12-6-15,15-19 0 16,6-17 0-16,3-16 7 16,-5-14 2-16,-9-14-5 15,-18-10-1-15,-13-7 10 16,-11-3 7-16,-7 0 1 16,0-2-12-16,0-1 21 15,0 1-26-15,0 0-4 16,0 1 0-16,0-1-7 15,0 0 6-15,11-2-60 16,20 0-93-16,15-11-166 16</inkml:trace>
  <inkml:trace contextRef="#ctx0" brushRef="#br0" timeOffset="76188.82">16208 6210 256 0,'0'0'204'15,"0"0"-33"-15,0 0-76 0,0 0-30 16,0 0 42-1,0 0-15-15,-29-24-10 0,29 24-17 16,0 0-32 0,0 0 28-16,0 0-57 0,0 0 8 15,11 0-1-15,15 20-9 16,20 14 7-16,6 14 12 16,12 22-13-16,2 25-8 15,-6 17 0-15,-11 10 0 16,-20 1 5-16,-25-9-5 15,-4-6 0-15,-37-9 31 16,-19-11-8-16,-9-16 32 16,-1-18-10-16,10-13-10 15,14-14 28-15,15-11-42 0,16-8 13 16,8-4-12 0,3-1-14-16,0-2 21 0,0 1-27 15,0 0 2-15,0-2 10 16,0 0-7-16,0 3-14 15,0-3-37-15,0 3-53 16,0 0-60-16,12-3-683 16</inkml:trace>
  <inkml:trace contextRef="#ctx0" brushRef="#br0" timeOffset="79998.03">4622 4511 17 0,'0'0'78'16,"0"0"-78"-16,0 0-35 15,0 0 35-15,0 0 18 16,0 0 14-16,0 0 67 15,8-31 74-15,-8 21 34 16,0 1-42-16,0 4-24 0,0-2-58 16,0 4-14-16,0-2-32 15,0-1-33-15,0 1 29 16,0-2-29-16,0 0 6 16,0 0 37-16,0 1-27 15,0 3 33-15,0 1-6 16,0 2-18-16,0 0 16 15,0 0-33-15,0 0-10 16,0 0-4-16,0 0-8 16,0 11 3-16,0 19 4 15,0 14 3-15,0 9 8 0,0 1-8 16,0 2 5 0,0-4 16-16,0-4-17 0,0-3 3 15,0-10-4-15,0-3 8 16,0-6-9-16,0-7-2 15,-3-8 0-15,3-4 8 16,0-5-7-16,0-2-1 16,0 0 8-16,0 0-2 15,0 0-12-15,0 0-11 16,0-5-23-16,0-17-45 16,0-14-111-16,0-12-158 15</inkml:trace>
  <inkml:trace contextRef="#ctx0" brushRef="#br0" timeOffset="80291.87">4572 4325 599 0,'0'0'286'0,"0"0"-150"16,0 0-27-16,0 0-32 16,0 0-15-16,0 0-25 15,11-58-24-15,4 52-14 16,5 2 1-16,7 2 0 15,6 2-1-15,1 0-4 16,-1 8 5-16,-4 13 0 16,-11 0 0-16,-7 2-14 15,-11 3 7-15,0 1 2 16,-4 5-7-16,-23 3 19 0,-6-2-7 16,-3 0 17-16,5-8-17 15,6-2-20-15,17-10-64 16,8-2-103-16,0-5-182 15,26-5-200-15</inkml:trace>
  <inkml:trace contextRef="#ctx0" brushRef="#br0" timeOffset="81027.45">4998 4604 412 0,'0'0'237'15,"0"0"-152"-15,0 0-11 0,0 0-6 16,0 0-12-16,0 0 7 16,0 0-19-16,0 0-18 15,0 0 2-15,0 9-21 16,-6 10-3-16,-7 5 11 16,5 2-6-16,-2 2 13 15,6-2-22-15,4 1 0 16,0-3-5-16,0-4 4 15,0-4 1-15,12-6 16 16,3-5-15-16,1-5 24 0,3 0-13 16,4 0-1-1,-5-12 17-15,-3-7-27 0,-6-6 6 16,-6-1 1-16,-3 0-5 16,0 2-3-16,-3 4-5 15,-12 5 5-15,-4 3 42 16,4 3-37-16,1 7 10 15,6 0-13-15,1 2 5 16,5 0-14-16,2 0 3 16,0 0-20-16,0 6 23 15,4 8-3-15,21 0 4 16,6 0 5-16,7-3-5 16,4-8 0-16,5-3-6 15,5 0-25-15,-8-16 31 16,-9-8-19-16,-8-2 9 15,-9-3 8-15,-7 2 2 16,-6-4 2-16,-5 4-2 0,0-4 0 16,0 4 28-16,0 5-14 15,-3 6 10-15,-1 7-10 16,4 6-10-16,-2 3 7 16,0 0-11-16,-3 0-24 15,-3 21 18-15,-2 13 1 16,2 11 1-16,1 7 5 15,1 6-1-15,-2 3 38 16,2 4-22-16,-1 2-10 16,1-1 39-16,-2 2-43 15,4-8 10-15,0-10-12 16,4-13 4-16,0-12 1 0,0-11-5 16,0-10-12-16,0-4-36 15,0 0-100-15,0-6-33 16,8-24-135-16</inkml:trace>
  <inkml:trace contextRef="#ctx0" brushRef="#br0" timeOffset="81284.19">5291 4622 810 0,'0'0'171'15,"0"0"-102"-15,0 0 39 16,0 0-46-16,0 0-53 15,0 0-8-15,54-67-1 0,-34 67 0 16,-2 0-6 0,-7 0 6-16,-4 0-15 0,-3 12-1 15,-4 13 16-15,0 5 57 16,0-2-40-16,-6-2-7 16,-8-6 4-16,3-8-14 15,4-6-41-15,1-6-73 16,6-2-86-16,0-24-201 15</inkml:trace>
  <inkml:trace contextRef="#ctx0" brushRef="#br0" timeOffset="81729.92">5621 4365 600 0,'0'0'167'15,"0"0"-84"-15,0 0 70 16,0 0-52-16,0 0-12 16,0 0-2-16,0-11-36 15,0 8 3-15,0 3-38 16,0 0-13-16,0 0 4 16,0 0-7-16,0 0-4 15,0 17-6-15,0 13 10 16,0 2 3-16,0-3-3 0,0-5 0 15,0-8 0-15,0-6 9 16,0-5-9-16,0-5 0 16,0 0 2-16,0 0 16 15,0 0-14-15,0 0-3 16,2-18 14-16,14-8-11 16,4-5-4-16,0 1 0 15,3 7 3-15,-6 2-13 16,-3 11 10-16,-3 4 0 15,-5 6-12-15,2 0 3 16,3 0 0-16,-1 12 6 16,2 15 6-16,-1 5-7 15,-3 6 4-15,0 0-109 16,-6-6-158-16,-2-8-420 0</inkml:trace>
  <inkml:trace contextRef="#ctx0" brushRef="#br0" timeOffset="83238.7">6725 4682 145 0,'0'0'279'16,"0"0"-198"-16,0 0-58 15,0 0 29-15,0 0-3 16,0 0-8-16,-7 0-22 0,7 0 10 16,0 0 48-16,0 0 0 15,0 0 23-15,0 0-30 16,0 0-20-16,0 0 11 16,0 0-29-16,0 0-4 15,0 0-3-15,0 0-22 16,0 0-3-16,0 0 0 15,0 0 3-15,0 0 13 16,0 0-16-16,0 0 0 16,0 0-1-16,0 0 12 15,0 0-14-15,0 0 3 16,0 0 0-16,0 0 9 0,0 0-9 16,0 0 0-16,0 0-4 15,0 0 4-15,0 0 0 16,0 0 0-16,0 0 4 15,0 0 1-15,0 0-4 16,0 0-1-16,0 0 12 16,0 0-5-16,0 0-3 15,0 0-3-15,0 0 3 16,0 0 3-16,0 0-7 16,0 0 0-16,0 0-1 15,0 0 7-15,0 0-6 16,0 0 0-16,0 0 1 15,0 0 2-15,0 0-3 0,0 0 0 16,-2 0 30-16,2 0-5 16,-2 0 13-16,2 0-12 15,-3 0-18-15,3 0 23 16,0 0-24-16,0 0-5 16,0 0 5-16,0 0 3 15,0 0-10-15,0 0 7 16,0 0-1-16,0 0-9 15,7 0 9-15,36 0-6 16,26 0 35-16,26 0-27 16,28-11-8-16,18-1 0 15,15-1-12-15,-3 5 9 0,-12 0-26 16,-32 2 13-16,-33 2 9 16,-32 0 6-16,-21 1 1 15,-17 3 0-15,-6 0 6 16,0 0 8-16,0 0-3 15,0 0 2-15,0 0-7 16,0 0 1-16,0 0-12 16,0 0 5-16,0 0 0 15,0 0 0-15,0 0 0 16,0 0 0-16,0 0-5 16,0 0-11-16,0 0 15 15,0 0 0-15,0 0 1 16,0 0-2-16,0-3 2 0,-2-3 0 15,-11-6-1 1,-1-2 11-16,-1-4-10 0,-3 0 0 16,5 4 2-16,3 3-3 15,4 3 1-15,4 5 0 16,2-1-2-16,0-1 0 16,0 5 2-16,10 0 0 15,4 0 2-15,1 0-17 16,-3 12 14-16,-1 11 1 15,-7 9-5-15,-1 5 9 16,-3 10-4-16,0 3 13 16,-11 4-13-16,-14 1 17 15,-4-2-17-15,0-2 0 16,0-5-35-16,7-20-160 0,8-24-401 16</inkml:trace>
  <inkml:trace contextRef="#ctx0" brushRef="#br0" timeOffset="83868.48">8885 4379 436 0,'0'0'124'0,"0"0"-42"16,0 0 6-16,0 0 43 15,0 0 9-15,0 0-32 0,53-118 9 16,-53 112-19-16,0 0-38 16,-9 4-4-16,-18 2-50 15,-6 0-2-15,-11 6-4 16,-5 18 3-16,-1 6-4 15,8 5 1-15,7-3 0 16,16-3-8-16,13 0-3 16,6-3-5-16,11-4 16 15,27 0 0-15,13-7 1 16,9 2-1-16,8-3 0 16,-10 2 7-16,-14 0-3 15,-15 0-4-15,-18 1 0 16,-9 2-10-16,-2 3 9 0,-4 0-2 15,-23 0 3 1,-7-3 30-16,-3-2-28 0,-1-8 6 16,5 0-2-16,6-7-3 15,9-2-6-15,11 0-11 16,7-4-42-16,0-20-79 16,19-6-282-16</inkml:trace>
  <inkml:trace contextRef="#ctx0" brushRef="#br0" timeOffset="85060.22">9411 4534 417 0,'0'0'398'0,"0"0"-342"16,0 0-48-16,0 0-8 15,0 0-1-15,0 0 1 16,2 12 11-16,-2-8 6 15,0-4 68-15,0 0-24 16,0 0 4-16,0 0-19 16,0 0-33-16,0 0 19 15,2 0-10-15,-2 0-3 16,2-4 16-16,-2-13-31 16,0 2-3-16,0-3 1 15,0 3 8-15,-2 1 7 16,-6 5 12-16,-1 2-10 15,-1 4 10-15,2 1-28 0,-1-1-1 16,-3 3 0-16,-1 0-3 16,-5 0 1-16,1 16 2 15,-6 8-1-15,3 7-7 16,3 3 8-16,1 4 0 16,5 1-4-16,7-5 5 15,4-2-1-15,0-9 0 16,2-7 2-16,11-6 6 15,-2-7-6-15,-2-3 7 16,2 0-4-16,3 0 2 16,3-17-7-16,6-4 0 15,3-13-7-15,3 1-1 0,0-4 3 16,-4 3-3-16,-5 6 4 16,-2 5 3-16,-10 9 1 15,-1 5 0-15,-5 5 0 16,-2 4 26-16,0 0-26 15,0 0-1-15,0 17-8 16,0 13 4-16,-9 4 5 16,3 6 0-16,4-4 0 15,2-2 0-15,0-8 1 16,0-6-1-16,2-6 0 16,11-4 7-16,1-4-7 15,3-6 3-15,6 0-2 16,-1-4 18-16,3-18-19 0,-3-5-5 15,-6-2-12 1,-6 0-25-16,-5-3 37 0,-2 6 0 16,-3 3 5-16,0 7 2 15,2 7 4-15,-2 8 5 16,4 1 3-16,-2 0-14 16,1 0-4-16,-1 10-11 15,-2 14 15-15,0 5 1 16,2 2 1-16,-2-4 4 15,6 0-6-15,1-8 8 16,0-7-12-16,2-5 4 16,-5-2 0-16,1-4 7 15,-1-1 1-15,8 0-1 16,1-1-7-16,5-18-10 0,4-7-11 16,0-2-9-16,1-4-10 15,-3 6 38-15,-9 6-9 16,-1 8 11-16,-4 8 0 15,-4 2 7-15,0 2-1 16,-2 0-6-16,0 15 2 16,0 16 0-16,0 5 22 15,0 0 2-15,0-6-21 16,0-6 3-16,0-10-3 16,0-6-3-16,7-6 1 15,-3-2 18-15,2 0-17 16,4-4 3-16,-1-19-7 15,6-6-3-15,1 0-2 0,-1-6 0 16,1 5 5-16,-1 4-8 16,1 1 14-16,-3 8-6 15,1 7 0-15,-5 6-4 16,1 4 4-16,-2 0 7 16,1 5 0-16,1 21 31 15,4 5-33-15,-3 7 8 16,-1 0-11-16,-2-2 4 15,1-8-12-15,5-5-21 16,1-14-137-16,1-9-195 16</inkml:trace>
  <inkml:trace contextRef="#ctx0" brushRef="#br0" timeOffset="85376.04">10296 4416 350 0,'0'0'429'15,"0"0"-252"-15,0 0-37 16,0 0-12-16,0 0-53 16,0 0-35-16,0-48-12 15,0 48-26-15,0 0 29 16,0 0-31-16,4 21 10 16,4 13-6-16,-2 14-3 15,1 10 8-15,-1 14-5 16,-6 9 2-16,0 5-3 15,0 4-2-15,0 5-1 0,-9-2 15 16,3-12-11-16,-2-9-4 16,4-15 4-16,0-17 1 15,2-16-10-15,-1-12-11 16,3-12-47-16,0 0 2 16,0-27-125-16,3-12-267 15</inkml:trace>
  <inkml:trace contextRef="#ctx0" brushRef="#br0" timeOffset="85643.05">10223 4543 717 0,'0'0'278'0,"0"0"-140"16,0 0-13-16,0 0-62 15,0 0-60-15,0 0 10 16,73-80-13-16,-53 80 0 15,-5 3 0-15,-5 16-22 16,-6 12 22-16,-4 5 8 16,0-1-1-16,-2 3 22 15,-14-7-15-15,1-7-6 16,-3-10 10-16,5-5-13 16,3-9-5-16,1 0-42 15,5-21-82-15,4-15-241 16</inkml:trace>
  <inkml:trace contextRef="#ctx0" brushRef="#br0" timeOffset="85899.9">10545 4223 974 0,'0'0'170'15,"0"0"-62"-15,0 0-49 16,0 0-49-16,0 0 8 15,0 0-18-15,21 18 0 16,-13 11 20-16,-2 10 15 16,-2 9 2-16,-4 7-23 15,0 3-13-15,0 0 21 0,0-4-16 16,-8-4-6-16,0-11 0 16,-1-10-11-16,3-7-26 15,0-12-94-15,6-10-126 16,0 0-274-16</inkml:trace>
  <inkml:trace contextRef="#ctx0" brushRef="#br0" timeOffset="86307.83">10706 4542 823 0,'0'0'271'0,"0"0"-126"16,0 0-84-16,0 0-31 15,0 0-26-15,0 0-2 16,78-8 9-16,-66 8-10 0,-2 0-1 15,7 0 5-15,-2 0 2 16,5-2 1-16,-1-9 2 16,2-3-10-16,-3-1 16 15,-5-2-11-15,-4 1-3 16,-2-2-2-16,-3 2 5 16,-4 0-13-16,0 5 8 15,0 1-24-15,-2 1 17 16,-16 9-40-16,-5 0 28 15,-3 0 17-15,0 10-5 16,-1 13 2-16,0 6 9 16,4 8-4-16,5 10 30 0,10 3-12 15,8 0 5 1,0-4 11-16,18-9-30 16,17-11 23-16,9-14-20 0,8-12-1 15,-3 0 21-15,-7-17-24 16,-10-16-6-16,-14-1-32 15,-14-3-91-15,-4 4-154 16,-6-2-476-16</inkml:trace>
  <inkml:trace contextRef="#ctx0" brushRef="#br0" timeOffset="86668.86">10175 4496 409 0,'0'0'208'16,"0"0"-14"-16,0 0-78 15,0 0-26-15,0 0-37 16,0 0-26-16,143-87 5 16,-111 87-32-16,1 16 4 15,-6 12 2-15,-7 4-3 0,-9 7 12 16,-11-6 12-16,0 3 6 16,-9 1 10-16,-15-8-42 15,-5 0 15-15,-3-5-16 16,-1-10-106-16,0-8-126 15,2-6-490-15</inkml:trace>
  <inkml:trace contextRef="#ctx0" brushRef="#br0" timeOffset="87828.66">9039 5053 201 0,'0'0'353'0,"0"0"-251"16,0 0-34-16,0 0-13 15,0 0-2-15,0 0-32 16,48-48-5-16,-48 50 26 15,-10 20 29-15,-19 10 24 16,-16 11-24-16,-8 12-22 16,-16 15 10-16,-10 15-36 15,-10 15-5-15,-9 11 9 16,-3 5-25-16,4-2 9 0,7-10 4 16,11-10-14-16,5-13 18 15,9-18-18-15,9-15 6 16,14-15 19-16,17-17-25 15,13-7 12-15,9-9 12 16,3 0 9-16,0 0 17 16,0 0-28-16,0 0-6 15,0 0 8-15,0 0-19 16,0 0-3-16,3-3-3 16,-3 1 9-16,0 0-15 15,2 2 6-15,-2-2 0 16,0-1-7-16,2-2 12 0,-2-3-5 15,0 1 0-15,0-7 1 16,0-3-6-16,0-7 5 16,0-5-4-16,0-1-4 15,0 2 0-15,8-2 8 16,-1 5 0-16,3 0 0 16,-2 8-5-16,-1 5 5 15,-3 5 0-15,-2 6-6 16,-2 1 6-16,0 0-1 15,0 0-7-15,2 8-10 16,-2 16 15-16,0 10 1 16,0 2 2-16,0 3-3 0,-6 0 10 15,-7 1-7 1,-1-1 0-16,5-7 0 0,3-3-3 16,2-7 3-16,4-6 0 15,0-11-2-15,26-5 13 16,19 0-8-16,13-14 6 15,10-15-8-15,-3 0-1 16,-9-3-23-16,-5 6-64 16,-7 3-154-16,-3 5-404 15</inkml:trace>
  <inkml:trace contextRef="#ctx0" brushRef="#br0" timeOffset="102988.83">15599 6342 85 0,'0'0'132'15,"0"0"-34"-15,0 0 0 16,0 0-22-16,0 0-46 15,0 0-12-15,0 0 7 16,0 0-6-16,0 0 6 16,0 0 17-16,0 0-19 0,0 0 8 15,0 0-18-15,0 0 2 16,0 0 33-16,0 0-26 16,0 0-7-16,0 0-10 15,0 0 0-15,0 0 12 16,0 0-12-16,-6 0 3 15,-2 0 2-15,0 3-10 16,-1 8 0-16,3 7-2 16,-2 3 7-16,6 0 10 15,0 4-13-15,2-5 1 16,0-5 14-16,6 2 5 16,15-13-7-16,8-4 58 0,0 0-22 15,2-4-6 1,-6-13-31-16,-10-2-9 0,-8-1 15 15,-5-1-20-15,-2 1 0 16,0 6-1-16,-2 4-33 16,-18 8 32-16,-5 2-57 15,-6 7-15-15,2 20 1 16,-2 11-133-16,8 1-220 16</inkml:trace>
  <inkml:trace contextRef="#ctx0" brushRef="#br0" timeOffset="119640.74">2777 7904 250 0,'-28'-26'0'0,"-7"8"-25"16,4 7-39-16,7 6-35 15,15 3 67-15,6 2 26 16</inkml:trace>
  <inkml:trace contextRef="#ctx0" brushRef="#br0" timeOffset="123418.69">14559 9027 18 0,'0'0'80'0,"0"0"1"0,0 0-7 16,0 0-1 0,0 0 2-16,0 0 15 0,2-24-28 15,-2 16 22-15,0-2-12 16,0 1-18-16,0-3 3 16,0-1-27-16,0 1 16 15,0 3 3-15,0-2-17 16,0 1 6-16,0 2-19 15,0 0 17-15,0 1 7 16,0 2-23-16,0-2 22 16,0 7-6-16,0 0 0 15,0 0 6-15,0 0-32 0,0 0 3 16,0 0-13 0,0 0-1-16,0 0 0 0,-2 27-22 15,-6 16 23-15,-1 10 12 16,1 10-8-16,1 5 2 15,2 2 9-15,-1-2-8 16,1-4 9-16,3-9-8 16,0-9-4-16,0-15 5 15,2-10-6-15,0-11-2 16,0-9-1-16,0 2 6 16,0-3 1-16,0 0 3 15,0 0-10-15,0-16-6 16,2-8-149-16,7-7-7 15,2 4-78-15,-6-2-284 16</inkml:trace>
  <inkml:trace contextRef="#ctx0" brushRef="#br0" timeOffset="123884.84">14476 9235 253 0,'0'0'339'16,"0"0"-169"-16,0 0-27 15,0 0 30-15,0 0-62 16,0 0-20-16,0 0-39 15,0-21-29-15,29 10 12 16,8-1-23-16,9-2-10 16,-2 3 16-16,5-1-14 15,-3 0 5-15,2 1-9 16,-4-2-9-16,-7 1-7 0,-5-2-18 16,-8 0 0-1,-10-3 3-15,-5-3 6 0,-9-4 24 16,0-1-12-16,0-2 13 15,-18 3 2-15,0 1 3 16,2 2 12-16,5 7 13 16,5 5-28-16,2 9 26 15,4 0-11-15,0 0-15 16,0 0 12-16,0 0-14 16,0 0 0-16,0 0-4 15,-2 3 1-15,-2 23-10 16,4 12 13-16,-4 11 7 15,4 7 18-15,-2 2-22 16,0 4 0-16,2-2 4 0,-2-5-1 16,-1-6-6-16,1-5 0 15,-2-14 1-15,4-6-7 16,0-9 6-16,0-5-81 16,0-6-66-16,13-4-190 15,7 0 13-15</inkml:trace>
  <inkml:trace contextRef="#ctx0" brushRef="#br0" timeOffset="124581.8">14993 9305 531 0,'0'0'198'0,"0"0"-64"0,0 0-63 16,0 0 13 0,0 0-4-16,0 0-43 0,6-79 16 15,-6 71-12-15,0 2 19 16,0 2-13-16,0 2-14 15,0 2-16-15,0 0-5 16,0 0-12-16,0 2-6 16,0 18-4-16,3 10 10 15,1 2-4-15,5 0 4 16,2-3 0-16,7-8-3 16,2-7-8-16,7-10 0 15,4-4 11-15,-2 0 14 16,4-13-5-16,-6-18-9 15,0-5-7-15,-2-4 4 0,-8 0 1 16,-3 1 2-16,-10 10-2 16,1 7 2-16,-5 8 40 15,0 7-12-15,0 3-6 16,0 4 16-16,0 0-37 16,0 0 8-16,0 0-9 15,0 0-3-15,0 0-3 16,0 0 0-16,0 18 5 15,0 18-5-15,0 13 12 16,-7 11-5-16,3 8-1 16,2 7 2-16,-1 3-7 15,1 1 5-15,-1 6 0 16,1 1 4-16,0-2 0 16,-2-3-4-16,-3-13 0 15,1-12 6-15,-2-10-12 0,2-12 6 16,-5-8 0-16,2-8 16 15,-5-5-13-15,6-7-3 16,-1-2 5-16,-5-4 0 16,-8 0 45-16,-4-9-37 15,-5-15-3-15,-4-8 9 16,9-8-14-16,4-9 15 16,8-10-17-16,14-9 7 15,0-8 1-15,25-3-11 16,22 3 0-16,6 4 4 15,7 8-4-15,-2 8-18 16,-7 7-38-16,-3 11-21 0,-11 9 3 16,-6 4-168-1,-8 4-229-15</inkml:trace>
  <inkml:trace contextRef="#ctx0" brushRef="#br0" timeOffset="124926.63">15514 9164 173 0,'0'0'203'15,"0"0"-35"-15,0 0 14 0,0 0-38 16,0 0 37 0,0 0-85-16,50-84 20 0,-48 82-39 15,0 2-21-15,-2 0-17 16,0 0-37-16,0 0-2 15,0 30-11-15,2 18 11 16,-2 18 8-16,0 17-4 16,0 11-4-1,0 4 9-15,-2 2-1 0,-7-6-8 16,2-8 0-16,1-12 0 16,3-18 12-16,1-17-12 15,2-20-8-15,0-10-5 16,0-9-63-16,0-4-18 15,2-27 3-15,11-20-274 0,1-14-323 16</inkml:trace>
  <inkml:trace contextRef="#ctx0" brushRef="#br0" timeOffset="125199.79">15562 9214 671 0,'0'0'259'0,"0"0"-90"16,0 0-17-16,0 0-79 15,0 0-26-15,0 0-27 16,44-99-20-16,-13 92 0 16,4 7 3-16,-3 0-2 15,-1 2 1-15,-9 19-2 16,-6 8 0-16,-11 0-3 16,-5 2 3-16,0-2-4 15,-25-4 0-15,-8-1 4 0,-3-3 13 16,-2-4-8-16,6-5-2 15,13-6-6-15,5-4-119 16,14-2-86-16,0-3-27 16,18-18-548-16</inkml:trace>
  <inkml:trace contextRef="#ctx0" brushRef="#br0" timeOffset="126374.22">15951 9191 69 0,'0'0'521'15,"0"0"-318"-15,0 0-62 16,0 0-34-16,0 0-28 0,0 0-11 16,9-34 17-16,-9 34-39 15,0 0-35-15,0 0-1 16,0 0-2-16,-4 9-3 16,-8 14-3-16,2 3 8 15,3 6-8-15,5-3-2 16,2 2 1-16,0-4 0 15,2-5 2-15,11-8-3 16,5-7 0-16,4-7 0 16,-2 0 0-16,3-19 7 15,-6-11 0-15,-5-5-4 16,-10-6-3-16,-2-3 0 16,0-4-8-16,-9 2 17 0,-9 7 1 15,2 15 20-15,5 12-23 16,1 11 25-16,-2 1-28 15,-1 0-4-15,-1 22 0 16,3 3-8-16,7 8 1 16,4 1 8-16,0-2-1 15,2-1 0-15,25-2-6 16,6-7 6-16,7-7-1 16,5-8 3-16,3-7-4 15,0 0-14-15,-1-18 13 16,-5-14-9-16,-4-3 17 15,-7-6-5-15,-4-2 0 0,-9-5 6 16,-3 1-11-16,-3 1 5 16,-4 3 0-16,-3 14 13 15,-3 9-9-15,0 11 19 16,-2 6-2-16,0 3-19 16,0 0-2-16,0 0-6 15,0 0 0-15,0 0-6 16,0 5 10-16,-2 13 2 15,-9 6 0-15,-5 6 11 16,3 4-15-16,-1 3 4 16,3 5 0-16,3 2 1 15,0 0 2-15,6-2-3 16,2-4 0-16,0-4 0 0,0-10-3 16,4-7 3-1,13-5 0-15,5-9-4 0,5-3 14 16,4-3-5-16,5-20 5 15,-1-9-5-15,-4-8 7 16,-2-4-12-16,-4-5 0 16,-2-2 0-16,-6-5 0 15,-1-1-5-15,-7 8 4 16,-1 5 0-16,-4 10-4 16,-1 17 9-16,-1 8-4 15,-2 6 6-15,0 3-6 16,0 0-8-16,0 0-10 0,0 17-2 15,0 15 20-15,-7 9 0 16,-1 5 2 0,1 4 9-16,-2 1-3 0,0-3-3 15,0 1-3-15,1-5 8 16,-2-7-7-16,6-9-3 16,2-12 0-16,2-8-2 15,0-5 4-15,0-3-2 16,0 0 10-16,0-5-7 15,8-17 18-15,11-8-21 16,1-3 1-16,-1-2-5 16,2 3-10-16,-3 7 14 15,-3 9 0-15,-4 6-6 16,-2 6 3-16,-2 4-18 16,2 0 21-16,-3 0-8 0,4 14 11 15,-2 11-3-15,-1 5 0 16,-1 6 3-16,0 0 6 15,-2 1-9-15,0-3 0 16,3-8 6-16,1-7-2 16,0-9-4-16,5-6 0 15,3-4-3-15,-3 0-4 16,7-14-20-16,-5-10-106 16,-3-8-136-16,-6-3-345 15</inkml:trace>
  <inkml:trace contextRef="#ctx0" brushRef="#br0" timeOffset="126571.1">16440 8981 636 0,'0'0'229'0,"0"0"-94"16,0 0-43-16,0 0 37 15,0 0-36-15,0 0-23 16,88-14-46-16,-36 2-24 15,4 4 1-15,2 2-3 16,2 4-63-16,0-2-177 16,-4-1-314-16</inkml:trace>
  <inkml:trace contextRef="#ctx0" brushRef="#br0" timeOffset="127815.81">17084 9152 169 0,'0'0'216'16,"0"0"-159"-16,0 0-7 15,0 0 81-15,0 0-11 16,0 0 11-16,62 20-16 16,-44-20-16-16,0-8-4 15,-2-6-19-15,1-3-3 16,-3-1-41-16,-1 2-20 0,-4 0 3 15,-2 2-10-15,-3 1-10 16,-1-2 3-16,-3 6-46 16,0 1 37-16,0 1-27 15,0 3 25-15,-7 2 13 16,-7 2 2-16,1 0 9 16,-3 0-11-16,-1 8 0 15,1 12-2-15,1 6 2 16,1 6 0-16,7 7-3 15,5 1 17-15,2-2-26 16,0-3 12-16,7-10 0 16,9-6 9-16,-1-7 1 15,1-12-5-15,3 0 29 0,2-3-8 16,3-21 6 0,0-5-25-16,3 0-7 0,2-7 13 15,4 0-13-15,4 2 0 16,1 5-2-16,1 8 13 15,-3 8-18-15,-3 12 7 16,-6 1 0-16,-2 0-7 16,-7 11 6-16,-7 11-10 15,-7 3 10-15,-4 3-23 16,0 2 20-16,-13-2 8 16,-9-2-2-16,-5-4 17 15,2-8-19-15,3-9 0 16,4-5 9-16,7 0 12 15,2-12 16-15,2-9-31 0,7-4-3 16,0 6 21-16,0 3-12 16,0 2 1-16,0 8 10 15,7 2-16-15,-5 4 3 16,-2 0-10-16,7 0 1 16,2 0-7-16,2 13 6 15,3 7 0-15,-3 1-1 16,-3 1 8-16,2-2-7 15,1-4 0-15,-1-2 2 16,2-6 2-16,3-4-4 16,6-4 0-16,1 0 10 15,5-8-5-15,2-17-10 16,-3-6-8-16,1-7 8 0,-5-6-6 16,3-2-1-1,-5 2 7-15,-2 8 1 0,-2 7 4 16,-5 12-2-16,-3 6 2 15,-6 5 0-15,0 3 7 16,-2 3-7-16,0 0 0 16,0 0-4-16,0 0-14 15,0 3 17-15,0 17-10 16,0 8 11-16,0 2 4 16,0 5-3-16,0-1-1 15,0 0 0-15,0-5 8 16,0-6-15-16,0-7 7 0,6-9 0 15,9-4 0-15,7-3 7 16,5 0 0-16,5-20 0 16,-1-6 1-16,6-3-7 15,-1-6-1-15,-1-5 0 16,4-1 1-16,-4-3 2 16,-1 5-3-16,-7 4 0 15,-10 12 5-15,-10 12-12 16,-7 8 7-16,0 3-14 15,-2 0 7-15,-18 12-30 16,-5 9 37-16,5 1 0 16,11-5-3-16,5 0-5 15,4-1 8-15,0 0 0 16,0 0-10-16,13 2 7 16,7-1 3-16,0-1 0 0,-2-3 5 15,-9-5-7-15,-6 1 2 16,-3-5 0-16,0-4-4 15,-14 0-23-15,-18 0 12 16,-1-17-124-16,0-12-223 16</inkml:trace>
  <inkml:trace contextRef="#ctx0" brushRef="#br0" timeOffset="128057.61">18102 8636 188 0,'0'0'560'0,"0"0"-465"0,0 0-95 16,0 0 0-16,0 0 0 16,0 0 34-16,72 62-4 15,-47-60 30-15,-1-2 21 16,-6 0 58-16,-5-10-33 16,-4-2-45-16,-9 7-2 15,0 3-31-15,0 2-28 16,-20 0-6-16,-13 25-8 15,-10 5-77-15,3-5-228 16,2-9-577-16</inkml:trace>
  <inkml:trace contextRef="#ctx0" brushRef="#br0" timeOffset="128840.52">19360 8652 204 0,'0'0'368'16,"0"0"-110"-16,0 0-48 15,0 0 4-15,0 0-78 16,0 0-86-16,-41-30-29 16,84 30-13-16,13-2 35 15,13-3-38-15,0-4-2 16,-3-3 15-16,-3-2-15 16,-10 0-2-16,-10 0-1 15,-11 2-19-15,-15 4-25 0,-8 2-20 16,-9 2-46-1,0-2 3-15,-13 1-57 0,-19-2 76 16,-5 5 76-16,-3 2 10 16,3 0 2-16,8 0 0 15,12 0 5-15,7 0 11 16,10 0 11-16,0 0 35 16,0 0 26-16,0 20-88 15,0 16 9-15,0 19 85 16,0 13-58-16,0 7 3 15,-6 2-35-15,0-7 0 16,-1-8 8-16,3-14-5 16,4-13-14-16,0-15-84 15,0-19-76-15,6-1-297 16</inkml:trace>
  <inkml:trace contextRef="#ctx0" brushRef="#br0" timeOffset="129890.58">19844 8821 586 0,'0'0'216'16,"0"0"-155"-16,0 0-29 16,0 0 0-16,0 0 19 15,0 0 8-15,46 7-21 16,-36-4 7-16,3-3 10 16,0 0-4-16,3 0 19 15,4-8-40-15,-1-8-20 16,0-4 14-16,-2-4-22 0,-3-3-2 15,-8-1 0-15,-1-2-51 16,-5 2 17-16,0 5 3 16,0 4 5-16,0 12 8 15,-7 2-12-15,-9 5 30 16,1 0 10-16,-8 7-3 16,-1 12-5-16,-2 8-2 15,1 6 3-15,3 6 1 16,5 1-4-16,7 0 0 15,3-2 20-15,7-3-20 16,0 0 22-16,0-9-15 16,11-4-5-16,14-6 34 15,6-10-21-15,2-6 6 0,-2 0 11 16,3-10-28 0,-5-15 17-16,-2-10-17 0,-3-7 2 15,3-6-2-15,-2 2 0 16,4 6-4-16,4 12 0 15,-2 13 5-15,3 14-11 16,-5 1-1-16,-4 7 1 16,-8 18 2-16,-5 7-16 15,-10 2 4-15,-2 0 11 16,-10-2-15-16,-17-2 20 16,-6-4 2-16,2-3 1 15,0-11-3-15,4-5 11 16,7-7-11-16,4 0 17 15,8-4-10-15,1-16 14 0,7 0-21 16,0-1 11-16,0 9 31 16,0 1-9-16,0 3-11 15,4 6-22-15,5 2 0 16,5 0 0-16,1 4 3 16,5 16 2-16,-2 6-3 15,4-2 7-15,1-2-9 16,-1-4 0-16,0-6 5 15,0-3-5-15,-1-9 0 16,4 0 0-16,4-5 15 16,4-21-12-16,5-8-3 15,-1-6 0-15,1-6-14 16,-5-6 10-16,-4-7-5 0,-2-1 9 16,-6-3-11-1,-3 0 15-15,-3 9-4 0,-7 8 0 16,0 12 7-16,-4 11 7 15,-4 12-8-15,0 4 1 16,0 7-7-16,0 0-5 16,0 0-3-16,0 4 3 15,-9 15 5-15,-9 5-2 16,0 5 2-16,1 4 0 16,-3 9 1-16,7 4 1 15,-1 10-2-15,7 4 0 16,5 1 8-16,2-6 0 0,0-9-8 15,2-12 0 1,11-9 8-16,5-11-1 0,1-8-7 16,4-6 17-16,8 0-6 15,3-10 15-15,2-16-25 16,2-4 0-16,-3-2-2 16,-3-2-45-16,-8-2-40 15,-9 0-211-15,-12-1-423 16</inkml:trace>
  <inkml:trace contextRef="#ctx0" brushRef="#br0" timeOffset="130070.47">20454 8698 559 0,'0'0'367'0,"0"0"-175"0,0 0-72 15,0 0-96-15,0 0-1 16,0 0-10-16,256-129-10 15,-208 108-3-15,-11 7-28 16,-6 6-152-16,-10 8-273 16</inkml:trace>
  <inkml:trace contextRef="#ctx0" brushRef="#br0" timeOffset="131270.78">20851 8787 31 0,'0'0'474'0,"0"0"-184"16,0 0-51-16,0 0-88 15,0 0-6-15,0 0-73 16,0-54-30-16,0 54-21 15,0 0-21-15,0 2-8 16,0 19 2-16,0 8 6 16,0 5 2-16,0-2-2 15,0-4 0-15,4-4 5 16,5-6 2-16,-1-7-11 0,2-6 4 16,1-3 0-16,7-2 16 15,3-4-8-15,2-22-8 16,2-4 11-16,0-4-7 15,-5 0-4-15,-2 5 0 16,-2 8 2-16,-6 4-1 16,-1 8-1-16,-4 5 0 15,-3 4-4-15,1 0-3 16,-1 0-2-16,0 12-3 16,-2 15 11-16,0 4 1 15,0 7 0-15,2-3 0 16,2 0 3-16,1-9 1 0,-1-6-4 15,4-8 0-15,-6-3 3 16,2-7-4-16,-2-2 1 16,5 0 0-16,7 0 21 15,1-23-19-15,5-9 5 16,4-2-7-16,0-4-1 16,3-2-3-16,0 6-6 15,-4 4 10-15,-6 9 3 16,-5 12-1-16,-8 4-2 15,-4 5 0-15,0 0-15 16,0 10 13-16,0 15 2 16,0 10 10-16,4 2 13 15,3-1-15-15,2-2 1 16,4-10-9-16,4-5 0 16,0-7 2-16,5-5 3 0,3-7-5 15,2 0 7-15,1 0-7 16,8-12-18-16,4-12-23 15,2-5-38-15,5-6-36 16,-2-2 21-16,-7-4 55 16,-7 3 36-16,-9 6 6 15,-8 7 58-15,-10 8 4 16,-4 8 14-16,0 6-19 16,0 1-45-16,-25 2-14 15,-14 0 2-15,-9 2 5 16,4 15-12-16,9 6 4 15,8-2 0-15,11 2-10 0,7-7 10 16,7 0 0-16,2-6-5 16,0-3 2-16,0 0-2 15,7-5 9-15,6-2-4 16,3 0 17-16,4-9-17 16,-1-8 0-16,2-1 1 15,-7 4 10-15,-6 7-15 16,-3 5 4-16,-3 2 0 15,0 0-8-15,0 27-12 16,-2 16 20-16,0 18-2 16,0 7 6-16,0 8-6 15,-6 5 2-15,-1-1 0 16,3-5 15-16,2-3-14 16,2-12 5-16,0-14 10 0,0-13-14 15,0-10 18-15,-3-16-18 16,0-7 2-16,-1 0 31 15,-7 0 4-15,-11-26 18 16,-7-13-36-16,-2-14-13 16,4-9 0-16,7-6-4 15,11-4-1-15,9-2 6 16,0 2-6-16,2 6-6 16,16 3-26-16,0 3-47 15,-3 6-23-15,-4-1-191 16,-9 2-679-16</inkml:trace>
  <inkml:trace contextRef="#ctx0" brushRef="#br0" timeOffset="131400.96">21499 8360 863 0,'0'0'300'0,"0"0"-157"16,0 0-115-16,0 0-22 15,0 0-6-15,0 0-251 16,0 0-153-16</inkml:trace>
  <inkml:trace contextRef="#ctx0" brushRef="#br0" timeOffset="133598.64">2207 11379 336 0,'0'0'206'0,"0"0"-82"15,0 0-8-15,0 0-15 16,0 0-17-16,0 0 13 16,2-25-50-16,-2 25-3 15,0 0-15-15,0 0-18 16,0 4-11-16,0 28-13 16,0 14 13-16,0 15 25 15,0 2-22-15,-4 1 3 16,-4-2-1-16,4-8-2 15,-1-7 9-15,3-15-12 0,0-8 0 16,2-10 0-16,0-6-6 16,0-8-96-16,0 0-20 15,0-5-24-15,0-21-359 16</inkml:trace>
  <inkml:trace contextRef="#ctx0" brushRef="#br0" timeOffset="133817.51">2191 11480 533 0,'0'0'197'16,"0"0"4"-16,0 0-111 16,0 0 13-16,0 0-16 15,0 0-51-15,8-53-36 0,0 53-1 16,5 31-2 0,7 15-5-16,9 10 15 0,0 5-7 15,4-6 0-15,-1-5 3 16,-3-9 5-16,-5-11-7 15,-6-10-2-15,-5-11-61 16,-4-9-106-16,-2-1-141 16</inkml:trace>
  <inkml:trace contextRef="#ctx0" brushRef="#br0" timeOffset="134107.35">2489 11246 723 0,'0'0'165'0,"0"0"-82"16,0 0-56-16,0 0 18 15,0 0-43-15,0 0 0 16,5-6-2-16,-5 27 0 16,0 11 10-16,0 12 7 15,0 12-10-15,0 9 16 16,-11 0-21-16,-5 2 7 15,1-7-7-15,-6-2 11 16,6-10-8-16,4-10-5 16,2-11 2-16,9-14-6 15,0-7-1-15,0-6-212 16,6 0-138-16,15-15-150 0</inkml:trace>
  <inkml:trace contextRef="#ctx0" brushRef="#br0" timeOffset="135313.65">2632 11700 375 0,'0'0'159'16,"0"0"-124"-16,0 0-6 16,0 0 26-16,0 0 22 15,0 0 8-15,-11-6-13 16,11-8 1-16,0-2-35 0,0-4-24 15,7 0 12 1,-3-3-4-16,-1 0-15 0,-1 0 39 16,0 0-23-16,-2 5-1 15,4 1 15-15,0 2-17 16,-1 5 28-16,-3 6-22 16,0 1-18-16,0 3 14 15,0 0-22-15,0 0-10 16,0 6-16-16,0 13 21 15,-3 11 5-15,-3 5 0 16,4 0 5-16,0 1-3 16,2-2 4-16,0-4-6 15,0-3 0-15,0-9 5 16,8-9-13-16,-1-5-6 16,-5-4 14-16,5 0 30 0,2 0-23 15,4 0 16-15,7-15 4 16,5-10-27-16,-2-7 12 15,3-2-12-15,-6-2 0 16,-2-1-2-16,-5 8-9 16,-4 0 11-16,-2 8 0 15,-5 7 1-15,1 3 8 16,-1 8-9-16,-2 3 0 16,0 0 14-16,0 0-14 15,0 0 0-15,0 0-9 16,0 0-21-16,0 16 22 15,0 8 4-15,0 8 4 0,0 6 1 16,0-2 6 0,0-2-7-16,2-4 0 0,6-6 4 15,2-6-6-15,-1-6 2 16,-1-5 0-16,1-5-3 16,5-2 21-16,1 0-17 15,5-13 13-15,5-15-14 16,0-6 20-16,-4-8-20 15,2-10 0-15,-5-6-8 16,-5 0-11-16,-4 0 19 16,-2 8 3-16,0 8 1 15,-3 9 11-15,2 12-14 16,-3 1 4-16,-1 11 24 0,-2 3-23 16,0 4 6-16,0 2-7 15,0 0 3-15,0 0-16 16,0 0-20-1,0 0-4-15,0 17 29 0,0 10 3 16,-9 13 5-16,3 6-5 16,-1 11 2-16,3 7-3 15,1 2 1-15,1-2 0 16,2-4-3-16,0-10 11 16,0-11-8-16,0-15 0 15,7-11-8-15,6-10 4 16,5-3 8-16,6 0 14 0,5-23 0 15,4-8-13-15,6-14-6 16,-1-9 1-16,-1-10-13 16,2-8 6-16,-6 0-7 15,-4 1-7-15,-7 13 13 16,-4 12 16-16,-9 17-11 16,-3 9 3-16,-4 11 0 15,-2 6 18-15,0 3-18 16,0 0-21-16,0 0-2 15,-4 3-8-15,-13 19 31 16,-2 6 0-16,-1 12 6 16,5 8-11-16,2 12 5 15,6 8 0-15,4-1-6 0,3-3-5 16,0-13 11 0,12-12 7-16,10-8-1 0,0-13 4 15,3-10 2-15,2-8 6 16,-2 0 17-16,4-22-35 15,-1-17-10-15,6-8-75 16,-3-10-170-16,0-5-546 16</inkml:trace>
  <inkml:trace contextRef="#ctx0" brushRef="#br0" timeOffset="135878.71">4313 11193 324 0,'0'0'342'0,"0"0"-97"16,0 0-79-16,0 0-7 16,0 0-39-16,0 0-70 15,0 0-9-15,0-90-16 16,2 90-2-16,-2 0 7 16,0 0-28-16,0 0-2 15,0 0 0-15,0 14-29 16,0 17 27-16,0 18-3 0,-6 9 5 15,-5 6 3 1,-1 9 8-16,1-7-11 0,-3-4 0 16,6-10-7-16,1-16 4 15,3-9-39-15,4-14-49 16,0-7-2-16,0-6-131 16,0 0-136-16,0-6-8 15</inkml:trace>
  <inkml:trace contextRef="#ctx0" brushRef="#br0" timeOffset="136919.67">4192 11448 896 0,'0'0'248'0,"0"0"-140"16,0 0-39-16,0 0-65 16,0 0-4-16,0 0 38 0,58-16-26 15,-24 10 6-15,-1-6-17 16,-2-2 1-16,0-5 13 15,-6-2-7-15,-2-4-8 16,-1-5 0-16,0-2 4 16,-2-2-5-16,1-2 1 15,-6 1 0-15,-3 0-7 16,-6 1 12-16,-4 8-5 16,-2 8 0-16,0 6 0 15,0 6 0-15,0 4 2 0,0 2 0 16,0 0 0-1,0 0-2-15,0 0-5 16,0 8-2-16,-6 13 4 0,-8 4 0 16,3 8 3-16,-3 2 0 15,1 5-1-15,-1 3 4 16,1 6-3-16,5 1 0 16,0 4 7-16,6-1-16 15,2-9 9-15,0-8 0 16,0-10 3-16,0-10 3 15,0-6-6-15,0-4 0 16,0-4-4-16,2-2 3 16,8 0 1-16,3-4 0 15,7-16 29-15,5-8-26 16,-4-4 1-16,-2-2-4 0,-1-2 5 16,-3 5 0-1,-6 11-5-15,-4 8 0 0,-3 8 1 16,-2 4-1-16,0 0-8 15,0 0-8-15,0 21 6 16,0 9 3-16,0 4 7 16,0 1 0-16,7-3 1 15,8-6 3-15,5-5-4 16,3-7 0-16,-2-8 6 16,2-6-7-16,1 0 4 15,1-16-3-15,0-12 8 16,-1-6 1-16,0-8-9 0,-1-3 0 15,-3 4 0 1,-5 5 0-16,-3 4 3 0,-5 6-3 16,-1 7 11-16,-4 5-3 15,0 9 9-15,0 2-6 16,-2 0-9-16,0 3 8 16,0 0-10-16,0 0-2 15,0 3-7-15,0 19-2 16,0 14 9-16,0 17 2 15,0 12 0-15,0 13-1 16,-2 7 1-16,-6 1 0 16,-1 0-1-16,4 3 8 15,0-7-12-15,3-8 5 16,0-4 0-16,0-11 0 16,-2-7-1-16,-1-10 1 0,-1-10-1 15,-2-10 14-15,2-5-12 16,0-8 5-16,-3-1-4 15,-3-4 23-15,-3-4-22 16,-5 0 2-16,-1 0 21 16,0-4-17-16,-2-22 25 15,3-11-17-15,0-10-11 16,6-12 28-16,8-4-27 16,6-7-7-16,0-3 0 15,11 1-2-15,16 2-25 16,6 3-29-16,12 1-24 15,6-4-90-15,9 2-439 0</inkml:trace>
  <inkml:trace contextRef="#ctx0" brushRef="#br0" timeOffset="137218.5">5276 11201 704 0,'0'0'226'15,"0"0"-111"-15,0 0-2 16,0 0-29-16,0 0-38 16,0 0 0-16,11-46-46 15,-11 46 6-15,2 6-15 16,0 33-14-16,-2 22 23 0,0 25 6 16,0 21 9-1,-4 7 12-15,-17 0-17 0,2-3-9 16,-6-6 22-16,1-10-23 15,-1-10 0-15,3-20 4 16,4-17-4-16,5-17-6 16,4-18-97-16,6-13-8 15,3 0-98-15,0-23-92 16</inkml:trace>
  <inkml:trace contextRef="#ctx0" brushRef="#br0" timeOffset="137549.82">5200 11502 419 0,'0'0'636'0,"0"0"-452"15,0 0-92-15,0 0-27 16,0 0-35-16,0 0-18 16,43-141-11-16,-24 134-1 15,-1 3 0-15,1 4-11 16,0 0 9-16,4 1-2 15,-1 20 1-15,-2 5 3 16,-6 2-9-16,-8-3 9 16,-6 0-15-16,0-1 13 15,-6-2-24-15,-24-1 26 0,-3-2-13 16,-2-5 29 0,2-4-5-16,14-6-4 0,7 0-3 15,10-4 18-15,2 0-22 16,0-4-5-16,16-14-75 15,9-4-186-15,6 1-155 16</inkml:trace>
  <inkml:trace contextRef="#ctx0" brushRef="#br0" timeOffset="139845.44">5630 11358 268 0,'0'0'471'0,"0"0"-288"15,0 0-104-15,0 0-9 0,0 0-45 16,0 0-23-16,-9-16-4 16,-4 38-20-16,-1 7 22 15,-1 10-2-15,7 3-5 16,0 1 2-16,6-5 5 16,2-9 0-16,0-7 5 15,0-10 3-15,14-4 6 16,1-8 15-16,1 0-16 15,-1 0 21-15,3-20-4 16,0-14-28-16,-4-9-1 16,-4-10 4-16,-3-5-5 15,-7 1 0-15,0 3 6 16,0 12 0-16,-4 12 20 0,-3 16 19 16,3 8 37-1,0 6-75-15,-1 0-7 0,-4 0-12 16,-4 16 4-1,-6 4 4-15,6 4 1 0,2 2 3 16,4 5-5-16,5-3 5 16,2 4-7-16,0 2 4 15,14-4 3-15,5-1 6 16,4-8-6-16,0-9 1 16,1-7-2-16,4-5-21 15,7-6 13-15,2-26-11 16,1-7-21-16,0-9 10 0,-5 0-51 15,-4-2 65 1,-4-1 4-16,-7 2 20 0,-5-3-7 16,-7 11 11-16,0 5-5 15,-6 12 44-15,0 12-8 16,0 4-3-16,0 6-15 16,0 2-24-16,0 0-3 15,0 0-12-15,0 0-12 16,-3 22 23-16,-11 9 6 15,-1 10-2-15,1 8 27 16,4 6-26-16,-2 7 14 16,1 8-10-16,5 2 0 15,1-2 2-15,5-9-7 0,0-15 0 16,0-14 0 0,0-14 9-16,7-10-9 0,10-8 8 15,6 0-6-15,8-18 25 16,4-16-19-16,2-12-7 15,-2-8 12-15,1-6-5 16,-5-7-9-16,0 3 1 16,-6 5 0-16,-6 2-3 15,-3 13 3-15,-5 10 0 16,-1 12 16-16,-4 12-7 16,-4 6-4-16,0 4-5 15,-2 0-4-15,0 1-3 16,0 26-44-16,-2 11 51 15,-8 8-2-15,0 4 13 0,3-1-8 16,3-3 5 0,0-2-5-16,0-7 14 0,-2-2-17 15,0-12 0-15,4-6 6 16,-1-9 4-16,1-4-14 16,2-4 8-16,0 0-4 15,0-8 37-15,11-24-37 16,14-6-14-16,4-5 12 15,0 8-12-15,-4 7 9 16,-3 5 5-16,-7 12-1 16,-3 4-11-16,-3 5 4 15,-1 2 8-15,-1 0-2 16,2 23-18-16,0 6 20 16,-3 8 0-16,3 3 0 0,-2-5 5 15,-2-4-5-15,1-9 0 16,-1-8-2-16,1-6 13 15,2-4-12-15,-2-4 2 16,3 0 2-16,7 0 23 16,-1-8-25-16,7-10 1 15,3-4-2-15,2-6-24 16,-1-4 2-16,5 0-12 16,-2-3 34-16,-4 3-4 15,-1 5 4-15,-8 4 0 16,-5 7 1-16,-2 6 7 0,-7 2-5 15,0 2-3 1,-2-1 2-16,0 0 5 0,0 2-7 16,0-6 0-16,0 2-4 15,0 0 22-15,0-1-17 16,0 3 9-16,0-2 0 16,0 5 23-16,-2 2-28 15,0 0-3-15,0 2 2 16,0 0 4-16,-5 0-16 15,-2 0 3-15,-4 0 5 16,-5 4-9-16,2 6 9 16,1 2 0-16,1 5-4 15,6 8 1-15,1 9-4 16,7 9-3-16,0 7 10 16,0 2-8-16,11 0 8 0,9-5 0 15,0-12 0-15,2-7 11 16,1-16-9-16,-2-8 1 15,4-4-3-15,0-8 29 16,0-22-26-16,-1-6 8 16,-2-6-9-16,2-2 6 15,3 1-10-15,0 9 2 16,0 10 0-16,-7 9-1 16,-4 8 1-16,-8 7 0 15,0 0-3-15,-2 0-16 16,-4 14 16-16,-2 11-8 15,0 7 11-15,0 0-2 16,0-2 4-16,-11 0-2 16,-5-6 0-16,-4-4 8 0,1-9-8 15,-2-5 0-15,5-6 4 16,1-7 19-16,6-21-7 16,2-6 3-16,7 2 0 15,0 4-9-15,0 4 11 16,0 10-13-16,0 7-3 15,0 6 18-15,0 1-18 16,0 0-5-16,0 0 0 16,0 0-21-16,5 0 21 15,-3 16-19-15,3 4 19 16,1 6 7-16,3-3-1 0,0 0-6 16,2-8 0-16,0-2 5 15,5-9-4-15,-1-4 0 16,8 0 2-16,4-8 15 15,2-16-18-15,4-8-2 16,0-7-8-16,1-3-14 16,-3 1 23-16,-2-4-7 15,-2 5 6-15,-9 9-6 16,-3 4 11-16,-3 7-3 16,-6 9 0-16,1 2-8 15,-5 6 7-15,-2 3 1 16,0 0-7-16,0 0 1 0,0 0-4 15,0 3 9 1,0 15-2-16,0 6 0 0,2 3 3 16,2 5 0-16,1-3 0 15,2 0 0-15,-3-9 3 16,1-7-3-16,3-3 0 16,4-6-4-16,8-4 4 15,6 0 5-15,6-8-4 16,1-10 12-16,0 0-7 15,2 3-6-15,-7 2 0 16,-4 4 1-16,-3 4-7 16,-3 5 6-16,-5 0 0 15,0 0-7-15,1 14 4 16,-8 11 3-16,-1 3 0 16,-5 2-2-16,0-2-2 0,0-5 4 15,-3-3 0-15,-14-2 1 16,-5-7 4-16,-5-4 4 15,-4-2-4-15,-5-5 4 16,3 0-5-16,-1-6-4 16,8-18-26-16,3-7-48 15,7-4-192-15,7-4-291 16</inkml:trace>
  <inkml:trace contextRef="#ctx0" brushRef="#br0" timeOffset="140049.32">7485 10878 861 0,'0'0'278'0,"0"0"-193"15,0 0-85-15,0 0-1 16,0 0 1-16,0 0 1 16,26-1-1-16,-26 1 1 15,0 0 15-15,0 0-14 16,0 1 9-16,0 7-11 15,-26 5-132-15,-19 2-118 16</inkml:trace>
  <inkml:trace contextRef="#ctx0" brushRef="#br0" timeOffset="140312.17">5949 11233 107 0,'0'0'783'0,"0"0"-522"16,0 0-124-16,0 0-65 15,0 0-63-15,0 0 0 16,129-40-9-16,-79 38-3 0,-4 2-58 15,-5-2-108-15,-4-2-106 16,-6-4-372-16</inkml:trace>
  <inkml:trace contextRef="#ctx0" brushRef="#br0" timeOffset="143353.79">23580 10178 302 0,'0'0'172'16,"0"0"-32"-16,0 0-13 15,0 0 27-15,0 0-37 16,0 0-26-16,29-65-27 16,-29 65-32-16,0 0-24 15,0 2-8-15,0 27-3 16,-18 20-9-16,-5 14 24 15,-1 12-5-15,-3-1 14 16,1-3-19-16,-4-5 13 16,1-14-13-16,7-15-2 15,7-14 5-15,7-11-5 16,8-12-53-16,0-9 39 0,0-24-3 16,19-18-74-1,3-5 54-15,5-6 17 0,-3-4 4 16,5 0-7-16,2-1 23 15,0 7 0-15,0 8 3 16,-4 9 64-16,-6 11-14 16,-5 15 13-16,-10 8 9 15,-4 6-3-15,-2 3-28 16,2 0-34-16,1 0-10 16,3 12-3-16,4 22 1 15,0 16 2-15,1 12 14 16,-4 10 1-16,0 1-14 0,-3-3 2 15,-1-7 0-15,-1-14 0 16,0-13-3-16,0-14-14 16,0-11-33-16,-2-8-87 15,2-3-5-15,1 0-140 16,-3-24-478-16</inkml:trace>
  <inkml:trace contextRef="#ctx0" brushRef="#br0" timeOffset="144029.1">23517 10355 751 0,'0'0'348'0,"0"0"-296"15,0 0-52-15,0 0-8 16,0 0 8-16,0 0 104 16,119 17-56-16,-61-17-19 0,-3-12-1 15,-4-15-19-15,3-5 8 16,2-2-14-16,-3-4 5 15,-2-2-16-15,-1 0-9 16,-11-1-26-16,-7 5 24 16,-12 7 16-16,-14 8 3 15,-3 10 0-15,-3 6 22 16,0 3 25-16,0 2-47 16,0 0 4-16,-7 0 0 15,-13 22-2-15,-7 7 9 16,0 8-11-16,0 9 0 15,6 10-1-15,2 6 5 0,11 1-4 16,5-1 11 0,3-13-8-16,0-8-6 0,23-17 2 15,5-12 1-15,6-12 18 16,2 0-15-16,4-17 5 16,2-18 10-16,1-13-12 15,-4-6-2-15,-1-5-4 16,-11 0 0-16,-5-3-3 15,-9 2 3-15,-1 3 0 16,-5 7 9-16,-3 12-5 16,0 14 1-16,-2 12-5 15,-2 6-3-15,0 6 1 16,0 0-8-16,0 0-5 0,0 0 13 16,-12 13 1-16,-7 16 1 15,0 11 0-15,-4 9 7 16,5 9-10-16,-1 5 4 15,3-1-1-15,5-1 20 16,2-7-15-16,9-8 3 16,0-15-8-16,0-8-6 15,17-9 1-15,6-12 10 16,6-2-5-16,2 0 27 16,7-24-26-16,-3-5-2 15,4-6-25-15,-4 1-119 16,-6-4-138-16,-9-3-696 0</inkml:trace>
  <inkml:trace contextRef="#ctx0" brushRef="#br0" timeOffset="144219.99">24240 10222 764 0,'0'0'251'15,"0"0"-216"-15,0 0 36 16,0 0 96-16,0 0-141 15,0 0 14-15,202-56-34 16,-146 40 10-16,0 4-16 16,-2 6-29-16,-8 5-113 15,-13 1-176-15,-10 0-458 16</inkml:trace>
  <inkml:trace contextRef="#ctx0" brushRef="#br0" timeOffset="146188.57">24587 10325 422 0,'0'0'104'0,"0"0"-82"15,0 0 42-15,0 0 133 16,0 0-85-16,0 0-38 16,50 24 14-16,-38-24-4 15,1 0 19-15,6-14-57 0,1-5-21 16,-3 2-6-1,2-3-8-15,-4-3-9 16,-1 2-2-16,-8-2 3 0,-2 1 1 16,-1 3-4-16,-3 4-4 15,0 6 4-15,0 4-25 16,0 5 25-16,-9 0 8 16,-9 0 1-16,-4 8-6 15,-5 15-3-15,5 4 0 16,1 8-1-16,6 3 0 15,7 3-4-15,2 2 5 16,6-5 0-16,0-3 2 16,12-8-2-16,15-8 0 15,8-14 28-15,7-5-17 16,6 0 21-16,-4-20-21 0,1-9-10 16,-5 0 17-16,-9-2-18 15,-4-4 0-15,-7-1-1 16,-5 0 13-16,-6 2-15 15,-4 6 3-15,-5 10 0 16,0 8 32-16,0 10-32 16,0 0-2-16,-16 0 0 15,-9 7 4-15,-4 9-2 16,2 3 0-16,12-1 0 16,7 3-12-16,8 4-42 15,0 1-12-15,21-5-23 16,8 0 18-16,-2-5 71 0,-2-4 0 15,-5 0 4 1,-2 2-4-16,-5-2 1 0,-4 0-1 16,-2 0 0-16,-1-4 3 15,-4-2-4-15,1-2 2 16,-1-4 1-16,3 0 41 16,1 0 31-16,5-2-6 15,3-16-32-15,3-1-35 16,4-6 7-16,-3 1-8 15,1 0 0-15,0 2 7 16,-4 4-4-16,-1 6-3 16,-8 6 0-16,-2 1 5 15,-4 5-12-15,0 0 5 16,0 0-19-16,0 0 17 16,0 12-15-16,0 10 19 0,-2 5 0 15,-4-1 6-15,1 0-4 16,3-3-2-16,2-9 0 15,0-2 2-15,0-7 8 16,0-5-10-16,0 0 6 16,0 0-5-16,9-12 31 15,9-10-23-15,-1-7-8 16,6-4-1-16,2-6-6 16,-1 2-5-16,0 4-9 15,-6 10 9-15,-7 5 11 16,-1 9 0-16,-8 8 15 15,-2 1 26-15,2 0-39 0,-2 0 10 16,4 1-12-16,3 22 1 16,-1 11 28-16,4 9-4 15,1 6-14-15,-1-3 5 16,2-5-9-16,1-12-5 16,-1-9-2-16,1-10 3 15,2-10-1-15,3 0-2 16,5 0-5-16,4-10-4 15,2-8-42-15,4-2 3 16,0-3-18-16,3-4-31 16,-3-1 47-16,3-4 41 15,-7 0 9-15,-5 3 47 16,-3 6 27-16,-10 9-5 0,-9 5-20 16,-2 6-34-16,0 3 6 15,0 0-21-15,-21 0 0 16,-12 1-1-1,-7 17 1-15,-4 9 0 0,5 3-1 16,6 4 0-16,4-2 1 16,12-2 0-16,5-12 1 15,8-8-11-15,4-8-12 16,0-2 15-16,6 0 7 16,15-14 3-16,3-14 9 15,1-2-12-15,2-2-5 16,-1 2 5-16,-2 8-4 0,-3 8 4 15,-6 5 0 1,-1 8-10-16,-6 1 9 0,6 0-21 16,-3 18 22-16,2 12-6 15,3 5 11-15,1 4-5 16,6-5 0-16,0-10 4 16,3-6-1-16,1-10-3 15,0-8 0-15,2 0 19 16,2-19-18-16,-2-16 2 15,-1-3-3-15,-5-8-21 16,-3-2 21-16,-1-7-12 16,-4-6 12-16,1-6-5 15,-5-2 11-15,-1 6-6 16,0 17 3-16,-6 16 12 16,1 16 20-16,-5 14-24 0,0 0-8 15,0 0-3-15,0 2-10 16,0 14 10-16,-9 6-3 15,-5 4 6-15,3 1-6 16,-5 12 3-16,3 3 0 16,-1 4 0-16,4 3 9 15,3-3-9-15,1 0 0 16,6-2 3-16,0-2 4 16,0-2-7-16,17-6 0 15,-1-8-2-15,3-8 8 0,2-9-6 16,1-6 2-1,3-3 1-15,3 0 9 0,1-5-12 16,0-16 0-16,2-3 6 16,-2-4 1-16,0-6-11 15,-8 0 4-15,-6 1-7 16,-6 3 3-16,-2 7-10 16,-5 2-5-16,-2 10 9 15,0 2-9-15,0 9 16 16,0 0-6-16,0 0-20 15,-11 0 26-15,-9 4-7 16,2 11 10-16,-2 4-5 16,4 5 11-16,8 6-6 15,8 5 1-15,0 4-1 16,4 0 11-16,23-3-9 0,2-7 0 16,0-8 11-16,0-9-4 15,-2-8-4-15,2-4-4 16,-2 0 2-16,-4-18-3 15,-2-10-10-15,-11-6-54 16,-4-6-193-16,-6-7-570 16</inkml:trace>
  <inkml:trace contextRef="#ctx0" brushRef="#br0" timeOffset="146362.6">26236 10066 638 0,'0'0'379'0,"0"0"-260"15,0 0-36 1,0 0 52-16,0 0-75 0,0 0-22 16,222-38-22-16,-151 14-14 15,-7-6-2-15,-6 0-21 16,-14-4-129-16,-9 0-282 16</inkml:trace>
  <inkml:trace contextRef="#ctx0" brushRef="#br0" timeOffset="146938.09">27485 9837 560 0,'0'0'279'0,"0"0"-101"15,0 0 25-15,0 0-109 16,0 0-3-16,0 0-29 15,-3-41-47-15,3 41 5 16,0 0-20-16,0 15-9 16,0 25 9-16,-2 16 0 15,-4 11 2-15,-1 2 5 16,3-4 1-16,2-2-10 0,2-5 2 16,0-10 0-16,0-11 12 15,0-8-9-15,0-12-6 16,2-10-12-16,0-7-50 15,0 0-7-15,3-2-26 16,-1-23-74-16,-2-8-326 16</inkml:trace>
  <inkml:trace contextRef="#ctx0" brushRef="#br0" timeOffset="147868.87">27461 10069 754 0,'0'0'236'0,"0"0"-136"16,0 0-17-16,0 0-63 0,0 0 38 15,0 0-6-15,60-12-30 16,-27 3 7-16,-4-5-27 16,0-4 10-16,-5 1-12 15,-3-4 4-15,-1-4-4 16,-7-1 0-16,-4-6 0 16,-4-3 4-16,-3 3-1 15,-2 5-3-15,0 12 0 16,0 8 2-16,0 5-2 15,0 2 16-15,0 0-6 16,0 0-20-16,0 7 4 16,-7 9 5-16,-4 9 1 15,2 6-4-15,-3 6 0 16,4 9 4-16,-1 0 0 16,3 3 20-16,0-1-18 0,4-6 6 15,2-6-8-15,0-7-2 16,0-8 2-16,0-5 3 15,12-6-1-15,-3-3 11 16,1-7-9-16,0 0 8 16,5 0-2-16,3-17-6 15,3-9 3-15,-4-3-7 16,-1-4 0-16,-3 5-1 16,-4 12 4-16,-5 4-3 15,1 12 0-15,-3 0-17 16,3 0 8-16,-1 16-1 15,-2 8 10-15,2 1 1 0,3 1 4 16,3-5-5-16,2-7 0 16,5-5 0-16,0-9 0 15,5 0 0-15,1-7 1 16,-2-17 3-16,0-8 1 16,-5-2-5-16,-3-2 0 15,-2-5 1-15,3 6-4 16,-6 3 3-16,-1 9 0 15,-2 14 20-15,-5 6-3 16,0 3 7-16,0 0-24 16,0 0-12-16,0 17 7 15,0 22-1-15,0 12 6 0,0 9 18 16,0 3-13-16,-5 6 2 16,-6 2-3-1,0 4 2-15,-1 0-5 0,6-5-1 16,2-2 0-16,-1-3 2 15,3-5 5-15,0-6-7 16,-2-4 0-16,1-10 1 16,-2-6-3-16,-1-11 2 15,-3-9 0-15,-3-5-5 16,-3-7 15-16,-3-2-9 16,1 0 18-16,-4-7 4 15,1-24 22-15,3-13-24 16,5-10 2-16,8-8 10 0,4-10-23 15,0-4 6-15,29-3-16 16,8 5 3-16,6 12-6 16,-1 12-24-16,1 10-24 15,-7 9-6-15,-1 6-64 16,-2 3-94-16,-3 1-183 16,-6 3-194-16</inkml:trace>
  <inkml:trace contextRef="#ctx0" brushRef="#br0" timeOffset="148110.73">28219 10124 48 0,'0'0'366'0,"0"0"-13"15,0 0-116-15,0 0-69 16,0 0-42-16,0 0-5 16,33-81-63-16,-33 81-21 15,2 0-3-15,-2 0-31 16,0 0 9-16,2 0-12 16,1 26-14-16,-1 20 8 0,2 21 7 15,-4 18-1-15,0 13 0 16,0 4 9-16,0 2-13 15,0-7 4-15,0-13 0 16,-2-18 8-16,-2-19-8 16,1-15-18-16,3-19-20 15,0-13-55-15,0 0-27 16,0-24-14-16,0-20-415 16</inkml:trace>
  <inkml:trace contextRef="#ctx0" brushRef="#br0" timeOffset="148414.56">28285 9936 694 0,'0'0'295'15,"0"0"-154"-15,0 0-11 16,0 0-65-16,0 0-8 16,0 0-55-16,76-106 10 15,-49 104-7-15,-9 2-2 16,-5 0 13-16,-5 2-16 15,-4 19 0-15,-4 11 3 16,0 9-2-16,-8-1 2 16,-19 2 8-16,-6-8-5 15,0-5-1-15,1-12-4 16,6-9 4-16,10-4-10 0,10-4-31 16,6 0-2-1,0-9-17-15,17-14-157 0,19 3-115 16,7 0 21-16,3-2-13 15</inkml:trace>
  <inkml:trace contextRef="#ctx0" brushRef="#br0" timeOffset="148666.06">28526 9927 200 0,'0'0'326'0,"0"0"-43"15,0 0-53-15,0 0-77 16,0 0-73-16,0 0-80 16,22 14 11-16,-22 30-9 15,-4 3 11-15,4-5 6 16,0-8-14-16,11-7-3 0,11-12 10 15,3-11-6-15,-1-4 6 16,-1 0 4-16,-4-18-15 16,0-8 25-16,-3-10-26 15,-6-2 4-15,-7-8-4 16,-3-3 0-16,-17 3-28 16,-22 9-14-16,-13 19-3 15,-12 18 3-15,-7 7 14 16,-3 34 4-16,5 3-157 15,16-2-227-15</inkml:trace>
  <inkml:trace contextRef="#ctx0" brushRef="#br0" timeOffset="148832.97">29108 9779 1006 0,'0'0'231'15,"0"0"-180"-15,0 0-51 16,0 0-25-16,0 0-45 16,0 0-99-16,-43 93-290 15</inkml:trace>
  <inkml:trace contextRef="#ctx0" brushRef="#br0" timeOffset="149218.26">28983 9601 679 0,'0'0'329'0,"0"0"-106"15,0 0-85-15,0 0-58 16,0 0-45-16,0 0-33 0,46 18-4 16,-3 45 1-16,-7 36 1 15,-14 20 9-15,-15 12-6 16,-7-2-3-16,-20-8 0 15,-36-9 1-15,-24-16-8 16,-23-10 7-16,-18-16-15 16,-10-14-5-16,-4-15-120 15,-2-15-150-15,4-18-301 16</inkml:trace>
  <inkml:trace contextRef="#ctx0" brushRef="#br0" timeOffset="150050.38">22978 10055 390 0,'0'0'210'0,"0"0"-110"16,0 0-20-16,0 0-1 0,0 0-20 16,0 0 16-16,66-116-5 15,-61 111-13-15,-5 5 30 16,2-2-24-16,-2 2-22 15,0 0-3-15,0 0-34 16,0 0-8-16,-9 7-16 16,-15 24 20-16,-16 25 29 15,-14 24-28-15,2 19 6 16,6 19 20-16,15 3-26 16,20 3 14-16,11-12-15 15,31-16 3-15,42-21-7 16,27-20 15-16,17-22-13 0,3-22 2 15,-10-11-205 1,-15-25-492-16</inkml:trace>
  <inkml:trace contextRef="#ctx0" brushRef="#br0" timeOffset="151048.82">8038 10793 325 0,'0'0'291'0,"0"0"-136"16,0 0 11-16,0 0-52 16,0 0-77-16,0 0-33 15,83 46 31-15,-19 12-19 0,1 13 28 16,-9 10-41 0,-16 9 10-16,-22 11-13 0,-18 10 8 15,-37 6-8-15,-44-5 0 16,-33-3 0-16,-25-11-12 15,-8-13-204-15,-5-18-385 16</inkml:trace>
  <inkml:trace contextRef="#ctx0" brushRef="#br0" timeOffset="151859.35">2010 11129 387 0,'0'0'306'16,"0"0"-202"-16,0 0-4 16,0 0 19-16,0 0-34 15,0 0-28-15,0-30 1 16,0 27 14-16,0-3 12 16,0 6-20-16,0 0-37 0,-9 0-27 15,-13 11-3-15,-16 30 3 16,-13 22 3-16,-14 37 6 15,5 27-9-15,8 16 0 16,26 8-4-16,23-8-7 16,6-15 13-16,48-20-2 15,21-24 0-15,24-29-97 16,20-29-96-16,8-26-219 16</inkml:trace>
  <inkml:trace contextRef="#ctx0" brushRef="#br0" timeOffset="170246.1">12839 11814 23 0,'-18'17'24'16,"-1"-2"11"-16,-4-1-16 0,-4-2-19 16,-8-1-31-16</inkml:trace>
  <inkml:trace contextRef="#ctx0" brushRef="#br0" timeOffset="171610.09">12626 11791 232 0,'0'0'343'15,"0"0"-171"-15,0 0-63 0,0 0-40 16,0 0 18-16,0 0-7 16,-50 81-25-16,31-49 11 15,0 3-16-15,4-3-18 16,4-6 3-16,2-10-31 15,7-7 16-15,2-8-5 16,0-1 11-16,0 0 42 16,0-13-25-16,19-24-2 15,10-13-24-15,8-10-11 16,0-5-2-16,3-3-4 16,-2 0 0-16,-2 4 2 15,-5 9 1-15,-9 12-3 0,-6 19 8 16,-7 10-7-1,-7 12-1-15,-2 2 0 0,0 0 1 16,0 0-12-16,2 25-3 16,0 16 14-16,0 17-5 15,-2 8 15-15,0 6-10 16,0 7 0-16,-8 3 0 16,-5 6 8-16,-3 2-8 15,5-4 0-15,-1-5-2 16,1-11 10-16,3-5-10 15,-1-12 2-15,-3-7 0 16,2-5 10-16,0-11-10 16,-3-6 0-16,2-6-3 0,-7-6 7 15,-5-3-4 1,-6-2 2-16,-2-5-2 0,2-2 16 16,6 0-12-16,4-9 4 15,6-12 17-15,8-11-25 16,5-10 15-16,0-11-12 15,18-7-1-15,18-6 9 16,9-6-11-16,-1-1 0 16,5 4 6-16,0 0-6 15,2 6 0-15,-1 5-23 16,-2 7-37-16,-5 13 23 16,-9 10-50-16,-10 10-34 0,-13 10 18 15,-7 6 40 1,-4 2 63-16,0 0 16 0,0 0 58 15,0 0 26-15,0 0-57 16,0 0-7-16,0-2 7 16,0 2-28-16,0-3 12 15,0 3-15-15,0 0-7 16,0 0 24-16,0 0-27 16,0 0 5-16,0 0-4 15,0 0 1-15,0 0-8 16,0 19-7-16,-6 11 11 15,-5 13-2-15,4 1 2 16,5-1 0-16,2-5-4 16,0-8-1-16,0-10 5 15,13-12-8-15,5-8 8 0,2 0 1 16,5-8 5-16,2-17 4 16,2-9-10-16,-6-3-11 15,2-7 9-15,-4-2-4 16,-2-5 6-16,-3 1-4 15,-5 9 4-15,-2 10 0 16,-4 15 2-16,-5 10 8 16,0 4-20-16,0 2 9 15,0 0-15-15,-2 12 13 16,-17 17-1-16,-3 7 4 16,2 8 0-16,2 4 11 15,5 3-6-15,9 0-1 0,4-5 1 16,0-5 6-1,17-8-10-15,12-10-1 0,-2-11 5 16,4-10 4-16,5-2-17 16,1-14 8-16,6-18-44 15,1-5 1-15,6 2-136 16,-6 0-148-16,1 5-279 16</inkml:trace>
  <inkml:trace contextRef="#ctx0" brushRef="#br0" timeOffset="173972.82">13655 11807 564 0,'0'0'308'15,"0"0"-143"-15,0 0-65 16,0 0-71-16,0 0-29 16,0 0-3-16,9-5 3 0,-9 5 39 15,0 0-31 1,0 0 7-16,0 0 4 0,0 0 9 16,0 0 28-16,0 0-11 15,0 0-3-15,0-13 3 16,0-8-43-16,-6 0 0 15,-3 3-2-15,-1 6-7 16,0 3 4-16,-1 9-1 16,-3 0 4-16,-9 9 8 15,2 17-6-15,-2 7-2 16,-2 3 0-16,5 7-2 16,5-1-4-16,4-4 6 0,11-2 0 15,0-6-6 1,2-6-7-16,20-10 13 0,7-12 13 15,2-2-13-15,2-12 22 16,2-24-6-16,-6-13-10 16,-3-6 6-16,-6-5-5 15,-4-4-5-15,-5-8-2 16,-7-6-1-16,-2 6 1 16,1 7 0-16,-1 17 4 15,-2 18 5-15,2 16-6 16,-2 7 1-16,0 7-4 15,0 0-10-15,0 0-3 16,0 11-19-16,0 17 32 16,-11 10 12-16,0 8-7 15,2 4 3-15,0 2-8 0,3 3 0 16,-3-2 0-16,2 2 0 16,0 1 0-16,1-4 7 15,1-2-4-15,3-2-3 16,2-8 0-16,0-10-7 15,0-9 0-15,17-12 4 16,4-9 3-16,1 0 18 16,0-5-15-16,3-17 9 15,-3-9-12-15,3-5-1 16,-4-6-4-16,-2 0-5 16,-1-2-5-16,-3 4 11 15,1 4-7-15,-3 8 11 16,-4 14 0-16,-2 6-5 0,-7 5-2 15,0 3 6 1,0 0-16-16,0 8 2 0,0 13 0 16,-4 4 15-16,-8 4 0 15,1 6 1-15,0 2 1 16,2 1 0-16,5-6-2 16,4-8 4-16,0-7-2 15,0-9-2-15,10-8 0 16,15 0 5-16,4 0-5 15,4-17 13-15,1-9-8 16,1-2-1-16,0-4-4 16,0-4-8-16,1 2-3 0,-3-2-3 15,-4 5 12 1,-7 12 2-16,-6 7 0 0,-7 8 2 16,-7 4-1-16,3 0-2 15,-5 1-9-15,2 17 10 16,0 3 26-16,-2-3-21 15,0-3 0-15,0-7 4 16,0-3-2-16,0-5-3 16,0 0-4-16,0 0 5 15,0 0 9-15,2 0-11 16,2-2 0-16,1-14-3 16,-1-5-11-16,-2 1 2 0,-2-2-12 15,0 4 4 1,0 4 4-16,0 6 6 0,0 4-1 15,0 4-1-15,0 0-10 16,-8 7 12-16,-7 16 7 16,-8 4 0-16,0 5 1 15,1 2 2-15,2 1 10 16,7 0 12-16,8-1-18 16,5-2-2-16,0-6-5 15,12-4-8-15,17-8 8 16,2-6 4-16,5-8-1 15,-1 0 23-15,-2-6-23 16,1-20 4-16,-5-2-1 16,0-8-1-16,-4-2 4 15,-6-2-9-15,-1 0 0 0,-4 6 0 16,-3 6 5-16,-2 7-5 16,-5 10 0-16,0 4 2 15,-4 7-8-15,0 0 6 16,0 0-5-16,0 0 1 15,0 0-22-15,0 11 26 16,-8 8-3-16,-8 6 8 16,5 3 3-16,0 4-8 15,7 3 1-15,4 0 9 16,0-1-7-16,0-5-4 16,10-2 2-16,6-7-1 15,2-6 17-15,4-8-16 0,5-6-1 16,6 0 32-16,3-18-26 15,2-10 5 1,-2-4-11-16,-5-4-2 0,-2-1-25 16,-3-2-22-16,-3 7-17 15,-5 4 15-15,-1 7 8 16,1 11 27-16,-2 9 6 16,2 1 0-16,-5 0 8 15,-1 0-13-15,-4 0 15 16,-4 6 1-16,-1-1 4 15,-3-2 26-15,2 2 9 16,-2 1-19-16,3 3 7 16,-1 1-16-16,0-4-3 0,0 0-3 15,1-2 2 1,-3-4-5-16,0 0-3 0,0 0 0 16,0 0 14-16,0 0-11 15,0 0 1-15,0 0 17 16,0 0-21-16,2-6 15 15,-2-9-15-15,0-2 0 16,0 1-10-16,0 2 10 16,0 5 0-16,0 5 8 15,0 4 2-15,-7 0-10 16,-13 17 0-16,-5 12 0 16,0 10 0-16,2-1 0 0,2 3 0 15,1 0-1-15,7-7 7 16,4-2-10-16,6-10 4 15,3-10 0-15,0-10-5 16,0-2-1-16,16 0 6 16,7-14 6-16,2-14-6 15,3-4-6-15,-2-4-19 16,-1 0 12-16,-2-2 6 16,-6 1 6-16,-1 8 1 15,-3 3 1-15,-3 9 8 16,-4 7-7-16,-4 8 2 15,-2 2-4-15,0 0 0 16,0 23-25-16,0 2 25 16,0 6 21-16,-2 5-14 15,2-1 14-15,0-2-19 0,0-3 0 16,4-10 0-16,19-8-2 16,4-10 0-16,2-2 16 15,4-7-15-15,3-22 10 16,-3-7-7-16,-2-3-2 15,-2-13 4-15,-2-2-6 16,-4-2-9-16,-4-2 8 16,-5 0-15-16,-1 0 15 15,-4 4 1-15,-2 3 0 16,2 10 0-16,-5 7 0 16,0 9 0-16,-4 12-6 15,0 6 5-15,0 6 1 16,0 1-16-16,0 0 11 0,-6 0-5 15,-12 3 10 1,2 11 0-16,-4 8-3 0,-2 6 6 16,0 11-3-16,-3 13 2 15,3 6 3-15,7 8 15 16,3 1-19-16,10-2 11 16,2-9 9-16,0-8-18 15,2-10 12-15,16-11-14 16,2-13 6-16,2-6 19 15,1-8-21-15,1 0 16 16,-1-14 1-16,-2-14-21 16,-5-7-2-16,-7-2-28 0,-9-5-37 15,0-5-72-15,-19-4-422 16</inkml:trace>
  <inkml:trace contextRef="#ctx0" brushRef="#br0" timeOffset="174124.73">14710 11439 997 0,'0'0'273'15,"0"0"-198"-15,0 0-75 16,0 0-8-16,0 0-156 16,0 0-40-16,0 0-290 0</inkml:trace>
  <inkml:trace contextRef="#ctx0" brushRef="#br0" timeOffset="174290.74">14195 11446 1139 0,'0'0'202'0,"0"0"-174"15,0 0-28-15,0 0 0 16,0 0-45-16,0 0-132 15,-27 109-360-15</inkml:trace>
  <inkml:trace contextRef="#ctx0" brushRef="#br0" timeOffset="176454.56">16029 11789 287 0,'0'0'282'0,"0"0"-115"15,0 0-49-15,0 0-41 16,0 0-23-16,0 0-44 16,-4 22 36-16,-5 1 47 15,0 3-25-15,0-7-17 16,3-3-10-16,1-7-17 16,5-8-4-16,0-1-13 0,0 0 24 15,0-1 20-15,0-28 8 16,15-15-38-16,14-19-21 15,7-7 1-15,11-10-2 16,2 0 5-16,2 10-8 16,-1 12 3-16,-13 24-8 15,-3 18 5-15,-12 16-5 16,-1 0 2-16,-8 30 5 16,-3 16-3-16,-5 10 5 15,-5 4 0-15,0-2 3 16,-7-4-8-16,-14-10 9 15,-6-5-4-15,-2-10 19 16,6-11-18-16,5-7 2 0,5-11-3 16,-1 0 1-1,5-18 35-15,1-15-31 0,1-4 0 16,5 0 14-16,2 5-13 16,0 8 8-16,0 8-1 15,0 9-9-15,0 7 16 16,0 0-20-16,0 0-1 15,0 0 0-15,0 0-10 16,0 12 9-16,2 10 1 16,3 2 1-16,-3 1 2 15,2 1-2-15,3-3 0 16,-1-8 5-16,4-2-3 16,0-7-2-16,4-2 0 15,4 0 3-15,2-4 2 0,-1 0-4 16,8-7-1-16,2-14 0 15,2-9-12-15,1-8 1 16,-5-3-4-16,-5 4 9 16,-4 4-1-16,-9 13 7 15,-3 15 0-15,-3 2-3 16,-3 3 2-16,0 0-1 16,0 0-5-16,0 3-13 15,0 18 19-15,0 4-1 16,0 0 2-16,0 3 0 15,0 2 8-15,0 1-9 16,0-4 1-16,11-4 0 16,2-9-4-16,8-10 2 0,6-4 2 15,6 0-6 1,5-23 5-16,-1-11-5 0,3-7-15 16,-6-6-17-16,-6-4 36 15,-5-4-9-15,-7 6 11 16,-7 5 8-16,-3 15-7 15,-2 10 24-15,2 12-2 16,-6 4-11-16,2 3-6 16,-2 0-6-16,0 0-12 15,2 17 9-15,-2 13 3 16,2 14 6-16,-2 13-3 16,0 10-1-16,0 11 6 0,0 4 0 15,0 7-8 1,-4 3 10-16,-8 0-5 0,3-1-2 15,-1-5-3-15,2-10 4 16,0-9-5-16,3-14 5 16,-1-11-3-16,-2-12 1 15,0-7-1-15,-3-9-1 16,-1-7 2-16,-5-5 10 16,-3-2 19-16,-7 0-17 15,-2-19 3-15,0-13 1 16,3-13-6-16,3-9 6 15,9-8-4-15,10-8-3 16,4-10 8-16,4-5-19 0,25 0 1 16,7 6-3-1,7 5-2-15,5 9-30 0,-1 12-31 16,3 7-20-16,-2 9-6 16,0 9-210-16,-4 3-127 15,-4 2-5-15,-4-5 424 16,-7-5 9-16,-2 2 220 15,-10 3 32-15,-5 7-5 16,-8 8-74-16,-4 7-33 16,0 3-50-16,0 3-48 15,0 0-35-15,-9 0 5 16,-15 5-11-16,-13 14 9 16,0 4-9-16,-1 7-1 15,0 4 1-15,5 4 8 0,11-1-14 16,11 7 5-16,11-10-4 15,4-1-5-15,27-5-11 16,9-6 16-16,0-1-4 16,-2-7-1-16,-12-4 5 15,-5-5 4-15,-15-2 0 16,-6-3 13-16,0 0-12 16,0 0 5-16,-8 0 27 15,-19 0-18-15,-7 0-10 16,-3 0-1-16,8 0-4 15,13 2 3-15,9 0-3 16,7-2 0-16,0 0-1 0,23 0-36 16,17-2 13-1,13-15-21-15,5-4 31 0,-2-8 7 16,-5-7-39-16,-2-6 22 16,-5-6 19-16,-3-1 10 15,-8-2-3-15,-8 3-2 16,-8 4 0-16,-5 5 16 15,-7 11-7-15,-5 6 28 16,2 11 22-16,-2 4-29 16,0 6 18-16,0 1-31 15,0 0-14-15,0 0-3 16,0 26-7-16,0 14 7 16,0 16 1-16,0 4 3 15,0 4 1-15,0 2-3 0,-5-2-2 16,3-6 8-16,2-8-7 15,0-9-1-15,0-12 0 16,0-10-53-16,0-12-62 16,0-7-201-16,-5 0-490 15</inkml:trace>
  <inkml:trace contextRef="#ctx0" brushRef="#br0" timeOffset="176637.45">17362 11534 1042 0,'0'0'324'0,"0"0"-202"16,0 0-82-16,0 0 3 16,0 0-39-16,0 0-3 15,158-66 14-15,-118 58-12 0,-3 4-6 16,-8-1-12-16,-2 5-58 16,-6 0-54-16,-3 0-235 15,-7 11-328-15</inkml:trace>
  <inkml:trace contextRef="#ctx0" brushRef="#br0" timeOffset="177760.58">17676 11633 441 0,'0'0'291'16,"0"0"-239"-16,0 0-52 16,0 0 0-16,0 0 16 15,0 0 17-15,14 27 54 0,-1-27 0 16,-1 0-6-1,-1 0 22-15,0-6-21 0,3-8-34 16,1-4-34-16,3-3-10 16,-1 2 7-16,1-5-6 15,1-2-4-15,-6 0-1 16,-3-6-45-16,-4 4-4 16,-4 4 20-16,-2 9 29 15,0 8 1-15,0 7 46 16,-23 0 0-16,-6 1-47 15,-2 24-1-15,0 7 1 16,4 4 0-16,2 4 0 0,6 2-2 16,5-3 4-16,5 2-2 15,7-3 0 1,2-6 4-16,0-4 0 0,9-6 3 16,15-5-2-16,3-9 15 15,0-8-19-15,2 0 11 16,-3-10-6-16,1-18 2 15,-2-6-3-15,-3-2-5 16,-1-3 2-16,0 0 3 16,6 2 1-16,0 2-2 15,4 10-4-15,-6 7-7 16,-6 8 7-16,-5 8 0 16,-7 2-4-16,-3 0 2 15,-2 23-6-15,-2 9 8 16,0 3 16-16,0 2-14 0,-6 2 14 15,-3-3-9-15,5-8 1 16,2-7 3-16,2-12-8 16,0-4-1-16,0-5-2 15,0 0 5-15,15-9 13 16,7-14-14-16,3-9 0 16,2-7 2-16,2-1-4 15,0 2-2-15,-1 6 0 16,-3 6 1-16,-3 9-8 15,-9 12 7-15,-1 5-3 16,-6 0 3-16,-1 19-17 16,-1 13 17-16,-2 7-1 15,-2 0 3-15,0-6 4 16,0-1-6-16,0-10 2 0,0-5 7 16,0-7-6-16,0-8-3 15,0-2 3-15,0 0-2 16,0 0 15-16,10-20-10 15,3-8-3-15,3-5-2 16,1 3-1-16,-1-2 0 16,-1 4-3-16,-1 5 0 15,-1 3-2-15,-1 7 5 16,-4 5 0-16,-3 8-4 0,-1 0-2 16,-2 0 0-1,-2 21-2-15,2 4 8 0,-2 2 16 16,0-4-9-16,0-6-2 15,0-4 6-15,0-5-6 16,0-6-5 0,0-2 0-16,0 0 3 0,12 0 3 15,3-10-2-15,3-14-2 16,2-8 8-16,-2-6-10 16,0 1-5-16,0 4 5 15,-8 15-1-15,0 8 1 16,-6 10 0-16,3 0-2 15,7 32-1-15,1 14 3 16,3 9 14-16,1 0-1 0,0-8-12 16,3-13 15-16,2-13-16 15,3-14 0-15,6-7 14 16,4-21-14-16,-2-29-3 16,-1-16-55-16,-8-12-83 15,-6-4-395-15</inkml:trace>
  <inkml:trace contextRef="#ctx0" brushRef="#br0" timeOffset="179291.53">12906 13261 487 0,'0'0'272'0,"0"0"-163"15,0 0-43-15,0 0 16 16,0 0 16-16,0 0-18 15,-11 4 29-15,16-13-29 16,13-18-10-16,1-9-53 16,0-10-11-16,-2-3 0 15,-1-6-6-15,-1-4 4 16,-1 2-12-16,-1 8 0 16,-4 4 5-16,0 13-6 0,-2 10 10 15,-3 10-5 1,-4 8 4-16,0 4 0 0,0 0-5 15,0 0-25-15,0 21 20 16,0 13-1-16,-11 2 22 16,-3 10-14-16,-1 4 3 15,-1 8 0-15,3 0 7 16,4 0-7-16,2-2 0 16,7-6-3-16,0-5 3 15,7-9-1-15,13-10 0 16,5-8 1-16,-3-8-1 15,3-8 2-15,-4-2-1 16,4-2 16-16,0-22-14 16,-3-8 8-16,-2-11-10 15,0-6 0-15,-2-9-1 0,0-7-10 16,-2-3-4-16,-3-2 13 16,-7 4-36-16,-1 11 19 15,-2 13 0-15,-3 16 19 16,2 12 9-16,-2 8-9 15,2 6 0-15,-2 0-2 16,0 0-15-16,0 12-6 16,0 25 11-16,0 13 12 15,0 16 36-15,-2 12-28 16,-6 2 9-16,2-2-1 16,-1-9-12-16,3-18 9 15,0-10-13-15,-1-16 5 0,5-10 6 16,0-11-10-16,0-2-1 15,0-2 15-15,0 0-14 16,0-4 9-16,7-16 0 16,6-4-8-16,1-4-4 15,3-7-12-15,8-2-10 16,4-2 11-16,0 4-12 16,0 12 17-16,-7 14-1 15,-4 9-12-15,-7 0 11 16,-4 23 1-16,-5 9 9 15,0 6 51-15,-2 0-39 16,0-2 28-16,0-2-27 0,0-3 5 16,0-6 6-16,0 0-16 15,4-7-3-15,8-6-5 16,5-7 4-16,8-5-4 16,2 0 11-16,2-26-4 15,0-3-7-15,-2-5-27 16,-5-4-45-16,-6 0-107 15,-8-3-299-15</inkml:trace>
  <inkml:trace contextRef="#ctx0" brushRef="#br0" timeOffset="179486.41">12973 13106 94 0,'0'0'726'15,"0"0"-606"-15,0 0-77 16,0 0 87-16,0 0-34 16,0 0-90-16,161-100 0 15,-81 72-6-15,9 1-18 16,4 6-111-16,-6 3-319 16</inkml:trace>
  <inkml:trace contextRef="#ctx0" brushRef="#br0" timeOffset="181690.4">13776 13104 377 0,'0'0'150'16,"0"0"-150"-16,0 0-47 15,0 0 47-15,0 0 33 16,0 0 105-16,0 9 72 15,0-9 11-15,0 0-23 16,0 0-63-16,0 0-84 16,0 0-19-16,-2 1-32 15,-5 13-5-15,-5 8 5 16,-3 7 0-16,4 0 0 16,-2 3 13-16,6-4-13 15,2 1 0-15,5-7-2 0,0-4 7 16,0-6-13-16,0-6 6 15,0-4-14-15,10-2 12 16,5 0 4-16,5-20-4 16,0-8-8-16,2-9-32 15,-2-6-1-15,-9-7-26 16,-3 1 23-16,-8 6 42 16,0 11-2-16,0 9 8 15,0 13 40-15,-10 10 8 16,-3 0-23-16,-1 7-25 15,-3 16 2-15,1 7 1 16,1 2-1-16,-1 2-2 0,3 2 5 16,4-6 3-16,6-2 2 15,3-2-9 1,0-1-1-16,7-7 3 0,13-3 3 16,4-4 1-16,3-5 5 15,0-6-8-15,0 0-1 16,0 0-3-16,0-6-3 15,-6-12-4-15,2-4-27 16,-3-3 14-16,-2-5-5 16,0-2 18-16,-5 2 7 15,-1 2 0-15,-4 9 2 16,-6 4 4-16,0 10-5 16,-2 5 14-16,0 0-15 0,0 0-24 15,0 8 8 1,-2 13 13-16,-8 3 6 0,-4 3 1 15,3 1 5-15,4 2-9 16,2-1 4-16,5 0 0 16,0-7 3-16,0-4-7 15,0-9 0-15,16-4 1 16,5-5 0-16,2 0 11 16,2-8-6-16,-2-14 0 15,-1-4-12-15,-5-6-9 16,2-6 9-16,-6-3-4 15,0-3 19-15,-2 2-12 16,1 7 3-16,-6 6 0 0,-1 12 15 16,-3 10 8-1,-2 7 4-15,0 0-27 0,0 0-4 16,0 18 4-16,0 8 25 16,2 4-21-16,5 0 17 15,2 0-11-15,4 0-7 16,0-2 5-16,1-5-3 15,1-6 2-15,3-5-7 16,3-3-24-16,0-5-1 16,2-4-21-16,4 0-16 15,2 0 11-15,0-13-4 16,-2-9 17-16,-1-4 32 16,-2-6 6-16,-1-6 2 15,-7 0 16-15,-5 0 28 0,-5 6 40 16,-4 6-40-16,-2 9 1 15,0 10-23-15,0 5-14 16,-17 2-2-16,-12 0-8 16,-7 21 0-16,0 13-3 15,0 1 6-15,5 1-3 16,8 0 0-16,9-4-6 16,5-6 5-16,9-5 1 15,0-10-3-15,0-7-7 16,13-4 13-16,5 0-3 15,-3-2 0-15,1-15 0 16,-3-5 2-16,1-5 3 0,-5 5-5 16,2 4 5-16,-7 6-2 15,1 10-4-15,-3 2 1 16,1 0-6-16,-1 16 5 16,0 20-15-16,-2 11 16 15,0 4-3-15,0 8 11 16,0 1-10-16,0 2 2 15,2 5 0-15,5 0 3 16,-1 0 4-16,4-5-7 16,-6-8 0-16,0-10 9 15,-4-12-10-15,0-14 2 16,0-8-1-16,-8-8 2 16,-13-2 0-16,-8 0 15 0,-4-18 6 15,-3-15-22-15,10-10 14 16,7-11-14-16,15-6 2 15,4-12 9-15,16-2-12 16,26-1 0-16,14-1 4 16,2 0 3-16,2 2-7 15,-4 1 0-15,-8 7 0 16,-5 4-3-16,-9 10-4 16,-5 4 3-16,-7 4-5 15,-7 5 12-15,-6 1-9 16,-5 6 3-16,-4 3 0 15,0 3 3-15,0 5-28 16,0 10 16-16,-2 4 10 16,-9 7-33-16,-1 0 25 15,-5 12 3-15,4 17 4 0,2 6-9 16,2 13 12-16,3 10 0 16,3 9-8-16,3 8 17 15,0 6-9-15,0-3 6 16,0-8-3-16,0-12 9 15,3-13-12-15,-1-16 0 16,0-15 2-16,-2-7 4 16,0-7-6-16,2 0 6 15,0-2 18-15,5-20 6 16,-1-7-30-16,6-4 0 16,3-6 0-16,5 2 3 15,3 0-7-15,0 5 4 0,-2 8 0 16,0 10-9-16,-4 10 8 15,-3 4-7-15,-4 0 5 16,2 20 4-16,-1 6-1 16,-5 1 7-16,-1-3 0 15,2-5 13-15,-5-2-20 16,3-9 0-16,-1-4 2 16,-2-4 5-16,5 0-3 15,2 0-1-15,4-11 5 16,0-11 7-16,1-5-15 15,-1-14 0-15,3-8-1 16,-1-6 8-16,1-7-12 0,-3 1 5 16,-3 10 0-16,-2 7 5 15,-3 13-5-15,-3 15 0 16,-2 8 14-16,0 7-9 16,0 1 10-16,0 0-15 15,0 0-5-15,0 0 0 16,0 0 0-16,-4 15 5 15,-9 9-7-15,-1 12 14 16,1 7-10-16,-1 4 3 16,5 10 0-16,3-1 0 15,2-2 2-15,4-4-2 16,0-6 0-16,0-5 3 16,0-11-9-16,0-6 8 15,10-11-2-15,9-7 9 0,4-4-5 16,8 0-8-16,6-7-6 15,1-16-44-15,-5-2-35 16,-2-8-110-16,-8-2-242 16</inkml:trace>
  <inkml:trace contextRef="#ctx0" brushRef="#br0" timeOffset="181857.61">15006 13116 596 0,'0'0'467'16,"0"0"-328"-16,0 0-54 16,0 0-69-16,0 0-16 0,0 0-11 15,317-108-107-15,-253 76-167 16,-3-5-376-16</inkml:trace>
  <inkml:trace contextRef="#ctx0" brushRef="#br0" timeOffset="182433.65">16239 12770 517 0,'0'0'197'15,"0"0"-20"1,0 0-30-16,0 0 12 0,0 0-30 16,0 0-60-16,0-61-15 15,0 61-24-15,0 0-26 16,0 0 6-16,0 14-10 15,0 18 0-15,0 18 21 16,-11 21-1-16,-7 17-5 16,0 14-4-16,-2 11-10 15,0-4 7-15,-1-5-7 16,2-5 2-16,1-8 0 16,1-11 3-16,3-14-6 15,1-15 0-15,3-14-3 16,1-13-11-16,5-13-32 0,2-8-35 15,2-3-62-15,0-17-27 16,0-22-279-16</inkml:trace>
  <inkml:trace contextRef="#ctx0" brushRef="#br0" timeOffset="182696.43">16100 12992 232 0,'0'0'629'0,"0"0"-498"16,0 0-53-16,0 0-60 16,0 0-16-16,0 0 9 0,90-51-11 15,-61 60 2-15,-3 17 23 16,-5 4-3-16,-10 7 27 16,-7 4 20-16,-4 1-16 15,0-2-9-15,-17-1-24 16,-10-5-19-16,-7-7 14 15,-1-5-15-15,-2-10-66 16,12-12-85-16,6 0-144 16,13-25-421-16</inkml:trace>
  <inkml:trace contextRef="#ctx0" brushRef="#br0" timeOffset="183350.64">16386 12980 508 0,'0'0'504'0,"0"0"-380"16,0 0-65-16,0 0 2 16,0 0-14-16,0 0-34 15,192-57-5-15,-161 68-4 16,-2 13-6-16,-4 8 2 16,-3 4 0-16,-5 6-5 15,-3-2 5-15,-7-3-5 16,-5-8 4-16,-2-7 0 15,0-10 1-15,0-6 0 16,0-6 43-16,-9 0 6 0,-3-2-4 16,0-19-19-16,0-11 8 15,7-9-24-15,5-7 6 16,0-5-11-16,3 7-3 16,19 0 2-16,5 12-4 15,2 7-9-15,2 6-22 16,0 13-47-16,5 8-33 15,2 0-25-15,-2 7-110 16,-5 10 2-16,-7 3 29 16,-8-8 170-16,-9-6 45 15,-5-3 9-15,-2-3 177 16,0 0 68-16,0 0-57 16,0 0-74-16,0 0-61 15,0 1-32-15,0 7-22 16,0 6-1-16,-13 9-7 0,-1 5 4 15,1 6-2-15,2 6 0 16,11 1 0-16,0-8-2 16,0-5 12-16,22-14-12 15,5-12 9-15,2-2 5 16,-5-12-9-16,-1-21 14 16,-8-13-16-16,-11-7 1 15,-4-3 2-15,0-2-3 16,-4 9 0-16,-11 11 4 15,-3 14-6-15,0 14 9 16,0 10-10-16,-7 4-5 0,5 24-66 16,1 8-40-16,7 2-85 15,10-4-108 1,2-7-251-16</inkml:trace>
  <inkml:trace contextRef="#ctx0" brushRef="#br0" timeOffset="184584.59">17383 12832 768 0,'0'0'214'15,"0"0"-100"-15,0 0-37 16,0 0-58-16,0 0-19 16,0 0 0-16,17 18 1 15,-15 8 5-15,-2-1-2 0,0 6-4 16,0-1 0-16,0-2 5 15,-4-9-5-15,2-4 0 16,2-10 6-16,0-5-4 16,0 0 8-16,0-7 7 15,0-15-9-15,2-7 8 16,-2 2-16-16,0-1 0 16,0 2 0-16,0 1 2 15,0 7-2-15,0 4 4 16,0 9 2-16,0 0 40 15,0 5-11-15,-4 0-35 16,-5 5-9-16,-5 13 9 16,-1 5-1-16,-1 4 2 0,-1 2-1 15,1 2 20-15,0 1-13 16,5 2 1-16,4-1 9 16,7-1-14-16,0-3 7 15,0-5-10-15,16-5 2 16,8-7 9-16,7-9-4 15,10-3-7-15,1 0 11 16,5-20-7-16,-3-8 0 16,-2-8-4-16,-3-2 0 15,-4-5-3-15,-6 2 3 16,-2-2 0-16,-5 4 0 16,-6 3-2-16,-5 7-2 15,-6 7 4-15,-5 7 0 16,0 10-1-16,0 1-3 0,0 2-3 15,-5 2 5-15,-10 0-5 16,-4 0 3-16,0 11 3 16,-1 12 1-16,-1 3-4 15,4 6 4-15,-1 4 0 16,5 7-1-16,5 3 6 16,4-7-8-16,4-6 3 15,0-8 0-15,0-14-3 16,7-11 8-16,11 0-5 15,6-11 10-15,8-21-8 16,5-1 9-16,1-4-11 0,5 6 2 16,-1 7-1-16,3 6-1 15,-3 10 0-15,-4 8-3 16,-12 0-2-16,-7 1-2 16,-15 17-31-16,-4 5 13 15,0-5 19-15,-25-4 1 16,-4-4 5-16,-2-8-2 15,-2-2 5-15,-1 0 0 16,5 0 4-16,9-8 9 16,7 2 4-16,9 1-10 15,4 0 17-15,0 3-8 16,2 2-15-16,15 0 15 16,8 0-19-16,0 12 0 15,1 12 0-15,3 2 2 0,-2 0-2 16,2-6 0-16,-4-8 4 15,-1-12-3-15,-2 0 5 16,1-14-5-16,-4-18 8 16,2-6 0-16,-3-4-10 15,-1 4 1-15,-1-1 0 16,-5 8-2-16,-2-1 4 16,-2 7-2-16,-5 9 4 15,-2 6-4-15,0 6 0 16,0 4-1-16,0 0-1 15,0 0-5-15,0 0 5 16,0 2 0-16,0 14-3 0,-12 8 8 16,6 1-3-16,4-1 0 15,2 1 0-15,0 0 9 16,4 1 2-16,8-8 8 16,-3 0 8-16,-5-2-20 15,-4-2 0-15,0 2 1 16,-9 4-7-16,-20-2 11 15,-4-2-12-15,-10-4 0 16,-1-1-6-16,1-4-44 16,5-2-22-16,14-5-135 15,19 0-296-15</inkml:trace>
  <inkml:trace contextRef="#ctx0" brushRef="#br0" timeOffset="184906.31">18397 12700 467 0,'0'0'530'15,"0"0"-335"-15,0 0-67 16,0 0-103-16,0 0-6 16,0 0-17-16,0 0 0 0,93 135 10 15,-72-58-11-15,-13 11 0 16,-8 10 12-16,-13 2-10 16,-40-1 7-16,-30-9-10 15,-31-6 0-15,-28-12-53 16,-28-15-214-16,-15-28-679 15</inkml:trace>
  <inkml:trace contextRef="#ctx0" brushRef="#br0" timeOffset="185833.11">12465 11543 283 0,'0'0'197'15,"0"0"-136"-15,0 0-16 16,0 0 60-16,0 0 7 15,0 0-26-15,5 0 23 16,-5 0-7-16,0 0 1 16,0 0 8-16,0 0-70 15,0 0 2-15,0 0-35 16,-23 7-7-16,-10 25 39 0,-17 19-39 16,-6 19 6-1,8 18 5-15,8 18-7 0,18 10-1 16,19 2-4-16,3-2 2 15,22-12 4-15,23-11-6 16,15-12-67-16,23-15-73 16,19-23-184-16,17-23-461 15</inkml:trace>
  <inkml:trace contextRef="#ctx0" brushRef="#br0" timeOffset="-86403.19">1692 13441 305 0,'0'0'203'0,"0"0"-139"16,0 0-50-16,0 0 17 16,0 0 0-16,0 0 16 15,0 0 43-15,0 0-3 16,0-2 33-16,0 0 18 15,0-5-24-15,0-2-28 0,0-3-65 16,0-2-16 0,0 3 9-16,0 2-5 0,0 1-8 15,0 4-1-15,0 1 3 16,0 3 4-16,0 0-7 16,0 0 0-16,0 0-8 15,0 7-7-15,-2 17 3 16,-4 15 11-16,0 7 2 15,1 3 0-15,1-1-1 16,0-2 0-16,0-6 3 16,1-5 1-16,1-11-4 15,2-9 0-15,0-4 4 16,0-8-6-16,0 0 2 16,0-1-7-16,5-2-2 15,7 0 13-15,5 0-10 0,2-19 2 16,1-6-7-16,1-10 8 15,-2 2-5-15,-1-3 8 16,-3 3 2-16,-1 9 7 16,-5 11-9-16,-5 6 0 15,-4 7 1-15,3 0-4 16,-1 7-42-16,5 20 29 16,0 8 9-16,1 2 14 15,4-2-7-15,1-5 0 16,2-7 9-16,3-6-5 15,-2-3-4-15,-1-8 0 16,4-5 13-16,-4-1-12 0,1-1 18 16,-1-25-2-16,-1-12-14 15,-5-10 1-15,-9-6-4 16,0-4-5-16,0 0 1 16,-7 9 4-16,-5 13 0 15,1 16 5-15,7 9-5 16,2 11 35-16,2 0-35 15,0 0-6-15,-2 3 3 16,2 17-18-16,0 6 21 16,0 2 3-16,0-3 7 15,4 1-13-15,11-6 3 16,1-5 0-16,7-4 15 16,-6-2-6-16,1-9 0 0,2 0 0 15,2 0-5-15,1-20 15 16,-1-12-8-16,0-9-6 15,-2-10-2-15,-3-2 1 16,-2-5-4-16,-7 9 0 16,-2 8 9-16,-2 11-12 15,-4 10 3-15,0 12 0 16,0 6 30-16,0 2-30 16,0 0 0-16,0 0 0 15,0 0-23-15,0 18 21 16,0 10-5-16,0 10 7 15,0 6-8-15,0 6 14 0,0 6-6 16,-2 2 0-16,-6 3 5 16,0-1-10-16,-3 1 5 15,3-5 0-15,2-12-1 16,-1-10 9-16,5-10-8 16,2-15 0-16,0-4 2 15,0-5 9-15,0 0-1 16,0-10-2-16,0-18 27 15,15-9-30-15,6-2-4 16,-1 0-1-16,-3 4-9 16,2 8 2-16,-3 4 2 15,-1 4 4-15,3 9-14 16,-7 1 20-16,0 9-5 0,-4 0 0 16,0 14-19-1,1 21 14-15,-1 13-2 0,-3 2 7 16,-1 0 5-16,1-5 4 15,1-9-9-15,3-8 0 16,3-10 5-16,3-13-12 16,3-5-6-16,6 0-74 15,-1-32-117-15,1-7-222 16</inkml:trace>
  <inkml:trace contextRef="#ctx0" brushRef="#br0" timeOffset="-85546.19">2716 13529 753 0,'0'0'178'0,"0"0"-90"16,0 0-67-16,0 0 19 16,0 0-40-16,0 0-1 0,23 14-10 15,-17 2 22-15,0-2-4 16,-2 0-4-16,0-4 9 16,-2-3-3-16,3-6-8 15,-5-1-1-15,0 0 34 16,0 0 30-16,0-1 39 15,2-18-49-15,2-5-52 16,-2 0 11-16,-2 0-12 16,3-1-1-16,-3 2 9 15,0 3-3-15,0 8-8 16,0 9 2-16,0 0-27 16,-3 3 23-16,-12 0-33 15,-5 18 37-15,-9 10 12 16,4 7-9-16,1 3-3 0,4 5 4 15,9-1 7-15,4-3-13 16,5-9 2-16,2-9 0 16,0-9-1-16,0-5 9 15,0-7-8-15,0 0 5 16,7-14-2-16,8-14 42 16,3-2-45-16,-2-2-7 15,-5 5 1-15,-2 10-1 16,-3 3 7-16,1 7 0 15,-3 5 7-15,1 2-10 16,4 0 3-16,2 18-6 16,7 17-12-16,5 1 36 0,-6 0-17 15,3-4-1-15,-2-6 7 16,-2-8 1-16,-6-9-4 16,0-9-4-16,1 0 26 15,4 0-26-15,3-27 26 16,7-17-17-16,0-13-1 15,1-5-16-15,-4-10 6 16,-2-2-20-16,-7 0 19 16,-5 3-18-16,-4 12 21 15,-4 13 12-15,0 19-9 16,0 15 34-16,0 8-10 16,0 4-24-16,0 0 9 15,0 0-12-15,0 0-2 0,0 0 2 16,0 0-10-16,0 4 3 15,0 16 5-15,0 11 2 16,0 8 2-16,0 5 0 16,0 5-2-16,0 3 0 15,0 2 6-15,2 0-13 16,5 3 10-16,4-2-3 16,0-5 7-16,2-8 1 15,3-11-8-15,-3-11 0 16,3-10-1-16,2-6-2 15,2-4 3-15,3 0-9 16,0-12-13-16,2-12-75 0,0-8-147 16,-7-8-147-16</inkml:trace>
  <inkml:trace contextRef="#ctx0" brushRef="#br0" timeOffset="-85364.05">3098 13515 770 0,'0'0'234'0,"0"0"-87"16,0 0-31-16,0 0 1 16,0 0-107-16,0 0-5 15,96 8 41-15,-30-23-35 16,2-2-9-16,-1-7-2 16,1-2-89-16,3-8-226 0,4-6-464 15</inkml:trace>
  <inkml:trace contextRef="#ctx0" brushRef="#br0" timeOffset="-84639.34">4712 13258 601 0,'0'0'321'0,"0"0"-188"15,0 0-16-15,0 0-3 16,0 0-112-16,0 0 9 16,-47-5-12-16,23 23 2 15,-3 2 5-15,-2-6-3 0,4-3 0 16,0-4 24-16,8-7-25 15,3 0 39-15,6 0 1 16,5-26 3-16,3-13-6 16,0-9-39-16,5-6 13 15,17 6-24-15,5 8 11 16,0 12 0-16,-5 14-2 16,-4 10 5-16,0 4-8 15,-3 4 5-15,1 30 0 16,-3 16-4-16,-6 11 7 15,-3 2-3-15,-4 3 0 16,0-3-4-16,-15-1-2 0,-16-4 6 16,0-7 0-1,-5-10-9-15,1-11 13 0,6-11-4 16,4-10 5-16,4-9 5 16,6 0 7-16,1 0 1 15,4-9 5-15,0-6 17 16,6 3-30-16,2 4 15 15,2 4-15-15,0 2-2 16,0 2-7-16,0 0-1 16,0 0-7-16,-3 0 1 15,-1 17-49-15,2 7-2 16,2-5-79-16,9-11-373 16</inkml:trace>
  <inkml:trace contextRef="#ctx0" brushRef="#br0" timeOffset="-82861.68">5336 13279 842 0,'0'0'154'16,"0"0"-79"-16,0 0-9 15,0 0-42-15,0 0-15 0,0 0-9 16,0 0-8-16,9 8 2 15,-5 10 8-15,1 3-2 16,-3 2 21-16,3 0-19 16,-1-3 9-16,-2-3-10 15,3-8 5-15,-3-4 1 16,0-5-6-16,0 0 15 16,3 0 66-16,-1-26 11 15,3-8-61-15,0-6-18 16,-1-3-14-16,-1 5 1 15,-5 4 1-15,0 8-2 16,0 8 6-16,0 8-6 0,0 8-2 16,0 2-10-16,-9 0-34 15,-14 19 41-15,-1 13 5 16,-7 5 0-16,1 6 8 16,7 5 2-16,2-2-8 15,8-2 1-15,6 0 3 16,7-6 6-16,0-4-12 15,0-5 3-15,23-12 0 16,8-8 9-16,6-9-10 16,15-5 17-16,2-27-18 15,2-10 22-15,-6-9-23 16,-3-2 5-16,-7 1-6 16,-4 2 1-16,-9 8-6 0,-7 11 6 15,-11 14-6 1,-3 10 6-16,-4 7 0 0,1 0-12 15,2 7 12-15,-1 16-26 16,2 9 26-16,5 1 0 16,-1-4 3-16,-4-3-3 15,1-5 0-15,-5-7 0 16,-2-5 4-16,0-4 4 16,2-3-8-16,0-2 13 15,0 0-13-15,4 0 30 16,0-12-16-16,1-12-8 15,-3-5 1-15,-2-3-6 0,-2 1-2 16,0-1-2-16,0 3-9 16,0 10 2-16,-8 7 5 15,-3 5-17-15,-3 7 13 16,-1 0-14-16,-8 12 23 16,-2 13 0-16,-1 5 5 15,1-1-9-15,1 7 4 16,2-3 0-16,6 1 0 15,3-4 6-15,8-4-6 16,3 0 0-16,2-3 3 16,0-8-3-16,4-7 0 15,12-4 0-15,4-4 11 16,2 0-8-16,5-10 11 16,2-16-13-16,3-6 3 15,-3-4-8-15,0-3-7 0,-6 4-8 16,2 3 12-16,-2 3 5 15,-10 11 2-15,-4 9 0 16,-5 7-2-16,-4 2-14 16,0 6-3-16,0 20-8 15,0 9 22-15,0 4 10 16,0-1-2-16,0 1-3 16,0-7 10-16,0-5-9 15,0-5 2-15,0-10-3 16,0-6 6-16,7-6 6 15,6 0-11-15,5-16 17 16,5-9-9-16,1-6-2 0,0-1-7 16,3-2 0-16,2 0-5 15,0 3 9 1,-4 10-4-16,-3 4 0 0,-9 12-4 16,-4 2-6-16,-6 3 10 15,1 4-18-15,-2 23 13 16,1 5-5-16,-1 4 10 15,0 0 0-15,0-4 9 16,0-3-10-16,3-9 1 16,-3-5 0-16,0-6 4 15,-2-7 2-15,0-2-6 16,2 0 9-16,5 0-6 16,0-11 31-16,8-11-34 0,5-5 2 15,3-8-8 1,6-1 3-16,0 0-19 0,-4 0 12 15,-4 10 6-15,-5 8-5 16,-5 6 5-16,-7 10 4 16,-1 2-1-16,-3 0-3 15,2 7 0-15,1 20-4 16,-1 3 8-16,-2 5 2 16,0 2 4-16,0-4 9 15,2-4 19-15,0-7-32 16,5-7 12-16,-1-6 6 15,6-3-18-15,3-6 19 0,6 0 4 16,3-3 10-16,0-20 24 16,1-3-44-16,-3-8 4 15,-4 0-19-15,-4 1 1 16,-2 4-10-16,-4 7-16 16,-4 3-42-16,-4 6-34 15,0 1-355-15</inkml:trace>
  <inkml:trace contextRef="#ctx0" brushRef="#br0" timeOffset="-82007.03">7070 12905 423 0,'0'0'326'15,"0"0"-113"-15,0 0-78 16,0 0-14-16,0 0-29 0,0 0-70 16,7-41-22-16,-7 56-11 15,0 19 5-15,0 12 6 16,0 9 0-16,0 3 3 15,-2 0 33-15,-7-6-32 16,3-9 21-16,-2-15-1 16,6-10-22-16,2-9 13 15,0-6-9-15,0-3 2 16,0-3 28-16,16-26-10 16,11-14-12-16,2-6-12 15,2 11 6-15,-2 4-13 16,-3 9 5-16,1 18-8 15,0 7 4-15,-2 0-6 0,-3 29 10 16,-7 9 0-16,-10-1-13 16,-5 4 11-16,0-2-7 15,-24-7 9-15,-5-6-10 16,-10-7 1-16,1-2 9 16,1-9 3-16,1-3 5 15,9-5-3-15,5 0 1 16,7-12 11-16,1-6 29 15,7 2-23-15,5 4 3 16,2 4-12-16,0 7-8 16,0 1-12-16,0 0-3 15,0 0-15-15,0 1 3 16,7 17-39-16,11 0-85 0,4-5-247 16</inkml:trace>
  <inkml:trace contextRef="#ctx0" brushRef="#br0" timeOffset="-81054.17">7485 13148 870 0,'0'0'107'16,"0"0"-99"-16,0 0 12 15,0 0-12-15,0 0-6 16,0 0 20-16,147-8-21 15,-125 6 44-15,-3-3 21 16,-2 0-27-16,5-2 5 0,-1-6-24 16,0 1-9-16,2-6 8 15,-3-2-14-15,-5 0-10 16,-5-1 1-16,-8 1-63 16,-2 5 40-16,0 4 9 15,-12 2 6-15,-7 5 10 16,-4 2 4-16,-4 2 2 15,3 0-4-15,-3 12 5 16,-2 14 3-16,3 6-2 16,1 12 10-16,1 7 24 15,7 0-31-15,9 2 49 16,8-10-17-16,0-2-27 16,12-9 22-16,19-8-20 15,6-10-9-15,3-9 15 0,2-5-22 16,1-7 11-16,-3-27-3 15,1-16 0-15,-1-13-15 16,-5-11 7-16,1-7-28 16,-3 0 25-16,-4 0-38 15,-4 3 38-15,-9 6-2 16,-8 2-4-16,-5 11 4 16,-3 16 5-16,0 13 0 15,0 16 22-15,0 5-21 16,0 8 19-16,0 1-20 15,0 4-24-15,-9 24 24 0,-3 10 0 16,-3 6 3-16,5 5 21 16,0 6-19-16,3 6 3 15,3 2 0-15,0 8 3 16,-4 1-2-16,2-2-2 16,1-3-1-16,3-14 25 15,0-11-26-15,2-9-3 16,0-13-2-16,0-4 8 15,11-10-13-15,11-6 11 16,7 0-1-16,7-6 25 16,1-19-29-16,2-10-1 15,-3-7 0-15,-3-7 9 16,-4 1-11-16,-4 4 2 0,-8 7 0 16,-3 10 0-1,-8 5 3-15,-1 4-4 16,-5 1 1-16,0 6-13 0,0 2 6 15,0 6 7-15,0 3-19 16,-2 0 18-16,-9 0-15 16,-5 3 16-16,3 17 0 15,1 9 1-15,3 7-1 16,5 4 1-16,4 6 4 16,0-2 13-16,0-2-12 15,9-6 0-15,9-7-6 16,-1-7 5-16,1-12-12 15,3-10 7-15,-4-6-12 16,1-32-7-16,-3-22-204 0,-3-15-228 16</inkml:trace>
  <inkml:trace contextRef="#ctx0" brushRef="#br0" timeOffset="-80805.07">8408 12631 501 0,'0'0'195'15,"0"0"-21"-15,0 0-47 16,0 0-94-16,0 0-6 16,0 0-21-16,38 115 5 15,-29-115 52-15,-2 0 25 16,-1-8 16-16,-2-11-16 16,-1 0-56-16,-1 4-14 0,-2 1-18 15,0 8-15-15,0 6 15 16,-9 0-61-16,-16 8 11 15,-6 19 14-15,-2 11-113 16,-5-1-5-16,7-7-266 16</inkml:trace>
  <inkml:trace contextRef="#ctx0" brushRef="#br0" timeOffset="-79419.9">8582 13176 239 0,'0'0'296'15,"0"0"-157"-15,0 0-31 16,0 0 11-16,0 0-32 16,0 0-31-16,-10-5 33 15,10 2 17-15,0-3-33 16,17-2 8-16,5-1-77 0,2-3 4 15,5-5-8 1,-4-3 8-16,1-4-8 0,-7-5 0 16,-9-5-14-16,-3 3 7 15,-7 1-44-15,0 2 13 16,0 5 21-16,-7 7-15 16,-6 7 28-16,-5 9-21 15,0 0 25-15,-1 0-5 16,-4 21 17-16,3 8-12 15,2 7 50-15,2 3-26 16,6 12 12-16,7 2-11 16,3-4-3-16,0-1 16 15,0-4-32-15,18-7-1 16,4-9-5-16,3-12 2 16,2-10-3-16,2-6 2 0,-5 0 5 15,0-18 15-15,-6-13-21 16,1 0-13-16,-2-4 9 15,-1 0-37-15,3-4 41 16,2 3-3-16,-1 2 3 16,-3 12 5-16,-3 8 1 15,-5 6-6-15,-5 8 0 16,-2 0-4-16,1 0 3 16,-1 22-11-16,3 10 12 15,-1 2 18-15,1 6-15 16,1-3-3-16,-1-6 0 15,3-4 11-15,2-10-14 0,-2-3 3 16,1-7 0 0,1-7 8-16,0 0-1 0,6-8 5 15,0-24-12-15,2-12-16 16,-3-9 2-16,-3-3-12 16,-4-4-1-16,-1 8 19 15,-3 6 1-15,-2 11 7 16,0 17 17-16,-2 11 5 15,0 5 20-15,0 2-36 16,0 0-6-16,0 9 0 16,-2 17 3-16,-4 4 14 15,4 2-13-15,2-1 6 16,0-4-7-16,0-1-3 0,6-6 0 16,12-6 8-1,2-7-5-15,0-5-1 16,7-2 6-16,4 0 2 0,5-8-4 15,-1-12-6-15,4-2-17 16,-4-6 15-16,-6 0-15 16,-4-5 14-16,-3 4-2 15,-6-4 8-15,-6 5-7 16,-3 9 4-16,-5 2 0 16,-2 7-10-16,0 5 9 15,0 1-5-15,0-1 0 16,-9 3-15-16,-3 2 19 15,-7 0 2-15,-1 0 0 16,-2 12-3-16,-2 12 6 0,-1 11-3 16,2 9 0-16,8 10 3 15,9 4-3-15,6-2 8 16,0-6 0-16,21-8 15 16,18-16-16-16,7-13 3 15,8-13 23-15,6-9-32 16,0-35 22-16,3-11-23 15,-3-10 0-15,-8-3 2 16,-8 8-2-16,-11 5-57 16,-13 6-154-16,-15 3-469 15</inkml:trace>
  <inkml:trace contextRef="#ctx0" brushRef="#br0" timeOffset="-77102.11">1607 15040 160 0,'0'0'121'16,"0"0"-64"-16,0 0 45 15,0 0 11-15,0 0-36 0,0 0-25 16,102-143-39-16,-90 103 17 16,-4-2-9-16,-3 6 9 15,-3 6 17-15,-2 7-8 16,0 5 20-16,0 6 14 16,0 7-13-16,-5 5 4 15,-13 0-39-15,-3 13-24 16,-4 13-2-16,2 2 10 15,4 7-9-15,1 2 2 16,4 8-1-16,7 3 25 16,5-4-22-16,2 0 7 15,0-8 11-15,2-8-22 16,14-8 1-16,4-8 3 16,2-6 5-16,5-6 20 15,2 0-5-15,0-4-12 16,-4-12 7-16,-8-2-16 0,-1-3-6 15,-5-2 2-15,-1-5-29 16,-2-4 28-16,3 0-16 16,3 2 18-16,-3 8 1 15,-2 7 10-15,-2 12-11 16,-5 3 0-16,0 0 0 16,3 0-9-16,1 6 0 15,-2 16 9-15,5 8 2 16,-2 0 7-16,2 1 1 15,-2 1-3-15,1-9-6 16,2-5 11-16,-4-6-10 0,3-7-2 16,1-5 14-16,-2 0-3 15,1-9 19-15,3-13-19 16,-2-10-6-16,-1-4-5 16,-3-4-26-16,0 0-27 15,-6-1 49-15,0 12-5 16,0 7 9-16,0 12 42 15,0 8-6-15,0 2 17 16,0 0-53-16,0 0-22 16,0 12 20-16,0 6 2 15,0 3 2-15,0 8 1 16,0 0 2-16,0-3 12 16,0 1-17-16,15-2 0 0,1-10 9 15,1-4 0-15,4-2-9 16,-4-9 5-16,8 0-3 15,-1 0 23-15,3-9-22 16,0-8-1-16,-2-3-1 16,-4-1-1-16,-3-2-4 15,1-5 0-15,-6 4 0 16,-5 0-5-16,0 3 7 16,-6 7 2-16,-2 9-10 15,0 1 13-15,0-1-12 16,0 5 9-16,-2-2-13 15,-8 2 5-15,-1 0 8 0,-5 0 0 16,1 0-9-16,-3 15 13 16,1 7-11-16,-2 10 8 15,1 0-1-15,5 6 15 16,0-1-12-16,6 0-3 16,5-7 6-16,2-7-2 15,0-6-8-15,2-7 1 16,10-6 3-16,-2-4 11 15,7 0-8-15,0 0 8 16,7-10 5-16,1-11-13 16,4-12-5-16,0-1 3 15,0-3-1-15,2 2 5 16,-2-4-5-16,0 9 0 0,-5 9 1 16,-3 5 6-1,-5 7-14-15,-6 9 3 0,-3 0-3 16,-1 17 3-16,-3 15-30 15,-3 8 28-15,0 0-1 16,0 1 14-16,0-10-6 16,-3-4 6-16,-3-10 1 15,4-8 5-15,2-4-11 16,0-5-2-16,0 0 29 16,0 0-13-16,0-20 26 15,4-4-42-15,12-6 4 16,4 0-18-16,2-7 8 0,3 4-20 15,4 1 19 1,6 1-15-16,-1 9 20 0,-7 5 1 16,-9 10 1-1,-10 3 0-15,-3 4-7 0,-3 0 2 16,2 9-1 0,-2 14-4-16,4 7 10 0,-2 1 0 15,-2 1 0-15,2 0 10 16,-1-2-2-16,-1-8-8 15,4-7 27-15,-1-6-19 16,0-6 12-16,-1-3-4 16,3 0-9-16,6 0 24 15,9-7-15-15,5-15-9 16,2-7 5-16,0-3-12 16,-4-1-1-16,-6-3-42 15,-3 4-17-15,-5-2-180 0,-1 1-497 16</inkml:trace>
  <inkml:trace contextRef="#ctx0" brushRef="#br0" timeOffset="-75819.16">3513 14749 39 0,'0'0'168'0,"0"0"-149"16,0 0-6-16,0 0 40 16,0 0 46-16,0 0 75 15,0 0 24-15,-12 17 37 16,12-17-21-16,0-5-63 16,0-7-68-16,0-3-55 15,0 1-11-15,0 2 3 16,0 2-18-16,0 3 6 15,0 7-3-15,0 0-4 16,0 0-1-16,0 17-13 0,0 14 9 16,0 13-12-16,0 6 28 15,0-2-12-15,0-2 0 16,0-11 1-16,4-2-1 16,6-8 0-16,-1-12 0 15,-3-6-5-15,2-7-17 16,0 0 22-16,3-3 8 15,3-21 5-15,-1-4-13 16,-2-7-13-16,0-4 11 16,2-2-2-16,1 5 0 15,-1 13 2-15,-2 2 2 16,-3 14 0-16,-6 7-9 16,0 0 3-16,0 15-22 0,2 16 25 15,1 9 3 1,-1-5-2-16,6 2 2 0,-2-7 0 15,3-10 7-15,1-8-7 16,-2-7 0-16,3-5 4 16,4 0 7-16,1-13-6 15,1-15-3-15,4-10 0 16,-5-4-4-16,-5-11-45 16,-2 2-9-16,-4-2 17 15,-7 7 22-15,0 12 17 16,0 12 2-16,0 12 33 15,0 10 15-15,0 0-50 0,-9 15-13 16,-4 14 3 0,2 9 15-16,1 2-5 0,6-4 5 15,4-5-3-15,0-5-2 16,0-6-8-16,14-3 8 16,10-4 0-16,5-4 8 15,4-6-8-15,3-3 6 16,0 0-2-16,-3-16-4 15,-2-10-42-15,-4-8-23 16,-2-9 23-16,-6-3-16 16,-7 7 58-16,-5 0 2 15,-3 13 11-15,-4 14 58 0,0 5-3 16,0 7-27-16,0 0-41 16,0 0-19-1,0 17 13-15,-7 13-2 0,-4 7 16 16,-2 9 3-16,4-3-10 15,-1 2 11-15,6-1 25 16,4-4-24-16,0-4 20 16,0-8-12-16,21-8-13 15,-2-5 9-15,6-15-12 16,4 0 4-16,2 0 30 16,2-32-35-16,2-5 3 15,-7-7-1-15,-2-5-4 16,-5-2-4-16,-5-2-51 15,-5 5-44-15,-7 4-186 16,-4 4-603-16</inkml:trace>
  <inkml:trace contextRef="#ctx0" brushRef="#br0" timeOffset="-75523.73">4221 14362 704 0,'0'0'168'16,"0"0"-80"-16,0 0 36 16,0 0-33-16,0 0-91 15,0 0-22-15,0 12 22 16,13 5 28-16,1 1-27 0,-3-5 19 16,-1-8 5-16,-8-5-25 15,-2 0 55-15,0 0 36 16,0-14-11-16,0-9-55 15,0-2-25-15,-8 7 0 16,2 8 0-16,4 2-8 16,0 8 2-16,-3 4-138 15,5 25-97-15,0 6-167 16</inkml:trace>
  <inkml:trace contextRef="#ctx0" brushRef="#br0" timeOffset="-74680.08">4525 14776 667 0,'0'0'137'0,"0"0"-68"0,0 0 3 16,0 0-45-16,0 0 13 15,0 0-39-15,58-184 11 16,-54 146 52-16,-2 4-27 15,0 8 6-15,-2-4 13 16,2 7-34-16,1 5 17 16,-1 3-28-16,1 4-9 15,-1 5 23-15,-2 5-22 0,0-1 10 16,0 2-13 0,0 0-18-16,0 0-9 15,-10 7 17-15,-5 16 10 0,-3 5 18 16,3 8-10-16,1 11-5 15,1 4 1-15,5 9 1 16,2 3 8-16,6-5-13 16,0-7 0-16,2-8 13 15,19-10 0-15,1-10-14 16,-1-11 5-16,-2-12-3 16,4 0 8-16,-3-12 16 15,2-20-18-15,-2-13 13 16,-5-9-20-16,1-6-10 15,-3-8-15-15,1 3-10 16,-3-2 32-16,1 9-2 0,-4 9 5 16,1 15 13-16,1 12-7 15,-4 10 18-15,-4 9 12 16,-2 3-23-16,0 0-13 16,0 13-8-16,0 20-4 15,0 15 8-15,0 4 7 16,0 6-3-16,0 6 1 15,0 0 4-15,0-1 0 16,0-10-5-16,0-4 0 16,0-16 13-16,0-8-10 15,0-13-3-15,0-8 6 16,0-4-2-16,0 0 16 16,0-4-11-16,0-18 5 0,2-8-7 15,11-2-4-15,1-5-6 16,1 6-5-16,-1 4 8 15,-1 9-8-15,-4 10 0 16,-2 8 3-16,-2 0-8 16,-1 8 2-16,2 22 8 15,1 11 1-15,0 1 2 16,0-2 6-16,-1-8-6 16,1-2 0-16,2-12 10 15,0-8-2-15,2-3-8 16,-2-7 0-16,2 0-17 15,4 0 1-15,3-21-53 16,1-5-87-16,-6-6-110 0,-7 0-567 16</inkml:trace>
  <inkml:trace contextRef="#ctx0" brushRef="#br0" timeOffset="-74474.29">4605 14652 756 0,'0'0'392'0,"0"0"-278"16,0 0-3-16,0 0-23 15,0 0-78-15,0 0 2 0,98-19 11 16,-48 8-16-16,0-1 10 16,0-4-17-1,3 0-17-15,-4-1-56 0,4-3-312 16</inkml:trace>
  <inkml:trace contextRef="#ctx0" brushRef="#br0" timeOffset="-72970.13">5127 14682 340 0,'0'0'193'0,"0"0"-100"16,0 0-55-16,0 0 72 15,0 0-14-15,0 0 28 16,24-49-1-16,-24 49-22 16,0 0-15-16,0 0-80 15,0 0-6-15,0 12-18 16,-9 22 18-16,-4 7 6 16,6 5 0-16,3-1 1 15,4-5 9-15,0-10-16 16,0-2 3-16,11-14 9 15,0-7-4-15,3-4-4 16,-2-3 3-16,5-3 7 16,0-18 12-16,3-16-26 0,1-6 1 15,-2-11-1-15,-3-1-43 16,-5 3-10-16,-7 6 11 16,-4 11 27-16,0 6 15 15,0 14 8-15,-4 8 44 16,-9 7-12-16,-1 0-40 15,-5 2 0-15,-8 21-2 16,0 8 6-16,0 5 14 16,2 8-6-16,10 2-1 15,3 2 17-15,10-7-28 16,2-7 5-16,0-5-5 16,23-4 6-16,4-9-6 0,2-9 3 15,4-2 1 1,-2-5 24-16,3-5-24 0,1-14 4 15,3-10-8-15,3 0-14 16,-4-1 4-16,-1-6-34 16,-5 1-39-16,-6 3 50 15,-3 0 15-15,-5 6 18 16,-5 9 0-16,-3 2 5 16,-9 11 8-16,0 4 21 15,0 0 8-15,0 0-42 16,-5 0-17-16,-11 19 17 15,-3 7 0-15,-1 11 7 16,-1 4-1-16,8-2-3 0,5 0-3 16,5-8 15-16,3-7-15 15,0-6-2-15,0-7-1 16,11-6 3-16,2-5 4 16,5 0 2-16,3-12 3 15,2-11 0-15,2-13-9 16,-2-4-19-16,-1-4-6 15,-4 3-12-15,0 1 31 16,-5 8 1-16,1 14 5 16,-10 10 13-16,-2 5-3 15,-2 3-6-15,0 7-4 16,0 17 0-16,0 14 20 0,0 4-3 16,0 1-3-1,0-4 11-15,9-6-22 0,3-9 4 16,0-9-5-16,2-6 9 15,-1-7-8-15,6-2-1 16,-2 0 9-16,3-14 8 16,3-12-13-16,-2-6-12 15,4-18-2-15,6-7-23 16,0-2 29-16,-2 1-11 16,-2 5 13-16,-6 4 10 15,-6 8-8-15,-3 10 18 16,-6 9 4-16,-4 10-11 15,-2 7 22-15,0 5-28 16,0 0-4-16,0 0-6 16,0 0-6-16,0 0-9 0,0 0 6 15,-4 5 12-15,-10 11 5 16,3 4-5-16,-3 6 0 16,1 4 2-16,3 7 5 15,-7 7-7-15,9 5 0 16,1 9 7-16,4 1-8 15,3-2 2-15,0-3-1 16,0-14 18-16,8-10-18 16,7-11 7-16,1-8-7 15,5-11 2-15,2 0 4 0,0-6-6 16,-1-13 0-16,-3-6-3 16,-2-3-50-1,-4-7-60-15,-4 2-56 0,-2-8-185 16,-7-3-296-16</inkml:trace>
  <inkml:trace contextRef="#ctx0" brushRef="#br0" timeOffset="-72779.57">5931 14584 508 0,'0'0'433'16,"0"0"-265"-16,0 0-59 15,0 0 54-15,0 0-109 16,0 0-27-16,60-2 1 15,-19-5-18-15,-3-6 6 16,-5 5-13-16,-6 6-6 0,-7-2 3 16,-7-1-62-16,-9 5-184 15,-4-2-320-15</inkml:trace>
  <inkml:trace contextRef="#ctx0" brushRef="#br0" timeOffset="-64689.12">6910 14516 596 0,'0'0'250'15,"0"0"-135"-15,0 0-50 16,0 0-32-16,0 0 20 16,0 0-48-16,0 0-3 0,9 8 25 15,9-3-11-15,4 0 24 16,2-3-5-16,1-2-10 16,0 0 17-16,2 0-26 15,-4-12-5-15,-4 0 16 16,-4-6-22-16,-3 0 4 15,-6-4-9-15,-2-2 9 16,-4 2-15-16,0 0 6 16,0 3 0-16,0 2-1 15,0 6-5-15,0 5 0 0,0 5-4 16,-10 1-4 0,-4 0 8-16,-8 5 6 0,-5 13 0 15,-2 9 6 1,0 4 2-16,7-3 6 0,6 7 2 15,7-5-9-15,9 5 26 16,0 4-30-16,0 1 3 16,14-4 20-16,7-1-25 15,4-14 12-15,4-7-12 16,0-8 3-16,-4-6 12 16,-5 0-16-16,-3 0 0 15,0-18 8-15,-2-10 1 16,3-6-12-16,-1-8 3 15,4-2-17-15,-1 0 10 16,-3 2 0-16,1 3 7 0,-3 11-3 16,-1 1 12-16,-3 10-9 15,-1 7 0-15,-6 6 2 16,-2 4 15-16,0 0-15 16,3 0 0-16,-1 0-4 15,5 9 2-15,-2 13 0 16,2 5 0-16,2 8 1 15,-2 0 13-15,2-1-14 16,0 1 0-16,3-12 3 16,-4-4-1-16,-1-6-2 15,-1-6 0-15,-4-7 2 16,0 0 5-16,3 0-4 0,4-22-3 16,0-16 0-16,0-4 0 15,-4-6-2-15,-2-1-7 16,-5 8 6-16,0 4 3 15,0 9 0-15,0 16 0 16,0 6 13-16,0 6-13 16,0 0 14-16,0 0-14 15,0 0-4-15,0 25-1 16,0 2 5-16,0 7 0 16,15-2 14-16,3-5-8 15,1-8-6-15,4-3 0 16,0-9 4-16,1-7 1 15,1 0-5-15,-3 0 0 0,0-19 9 16,-4-4-4 0,-3 0-5-16,-4-8 0 0,5 0 3 15,-5-1-13-15,1 6 10 16,-3 8 0-16,-5 4-5 16,-2 11 11-16,-2 3-10 15,0 0 4-15,0 0-28 16,0 0 22-16,-6 3-1 15,-5 15 7-15,-1 0 4 16,-1 6 8-16,4 6-12 16,2 5 10-16,3 2-8 15,4-1 25-15,0-1-25 0,0-7 3 16,14-7 6 0,5-3 0-16,1-9-10 0,1-4-1 15,0-5 3-15,-2 0-10 16,-1-23-15-16,1-12-34 15,2-6-41-15,-4-12-268 16,-1-5-417-16</inkml:trace>
  <inkml:trace contextRef="#ctx0" brushRef="#br0" timeOffset="-64418.49">7953 14052 902 0,'0'0'107'0,"0"0"-92"0,0 0 51 15,0 0-19 1,0 0-7-16,0 0-12 0,16 61-21 16,-1-61 17-16,-2 0 28 15,-3-5 19-15,-6-16 12 16,-4-4-58-16,0 1 3 16,0 2-8-16,-4 8-19 15,-3 2 14-15,2 11-15 16,3 1 0-16,-2 0-6 15,-3 15 5-15,-4 19-13 16,0 11-35-16,6 3-155 16,5-6-97-16,0-3-507 15</inkml:trace>
  <inkml:trace contextRef="#ctx0" brushRef="#br0" timeOffset="-62328.24">8339 14284 795 0,'0'0'113'15,"0"0"-113"-15,0 0 8 16,0 0 5-16,0 0-11 16,0 0 7-16,22 32 1 15,-22-23 22-15,0-1 31 16,0 1 36-16,0-6-53 15,0-3 13-15,0 0-23 16,0 0-23-16,0 0 19 16,0 0-19-16,0-8-2 0,-3-13 2 15,-7 2-7-15,-3-3-6 16,-1 5 0-16,-1 4 8 16,-1 3 9-16,1 8-5 15,-2 2-8-15,-5 0 8 16,0 6-8-16,-5 13-4 15,3 7 3-15,-3 9 5 16,2 3-4-16,6 2 2 16,5 4 6-16,10-2 10 15,4-1-14-15,0-4-3 0,18-11-5 16,8-9 3 0,5-11-3-16,5-6 5 0,0-30 0 15,-3-14 5-15,-6-10-7 16,-8-5-3-16,-7-5 0 15,-3-4 4-15,-9-6-15 16,0-1 11-16,0 4 0 16,0 11 7-16,0 13 0 15,0 19-7-15,0 16 0 16,0 6 6-16,0 6-11 16,0 0 5-16,0 0 0 15,0 0-11-15,0 21 9 16,0 4 2-16,0 10 1 0,0 3 12 15,0 4-17 1,0 6 7-16,0 2-3 0,0-1 11 16,0 6-4-16,0 1-7 15,0-2 0-15,0-6 6 16,0-4-14-16,0-5 8 16,8-9 0-16,9-12 2 15,3-13 2-15,9-5-4 16,4-5 3-16,7-24 6 15,-2 0-18-15,-3-5 9 16,-6 4 0-16,-4 0-11 16,-9 2-4-16,-7 0 15 15,-5 3-4-15,-2 4 3 16,-2 2-5-16,0 3 6 0,0 5 0 16,0 2-6-16,0 6 3 15,0-4-2-15,0 5 5 16,-4 2-16-16,2 0 13 15,-3 0-9-15,1 0 12 16,0 0-11-16,-2 9 17 16,0 12-6-16,2 1 2 15,2 9 5-15,2-1 0 16,0-2-7-16,0 0 0 16,0-7 4-16,10-1 0 15,4-8-4-15,-1-7 0 16,1-5 5-16,3 0 6 15,4-17-10-15,-4-10 4 16,6-5 8-16,-3-1-7 0,2-2-6 16,2 0 0-16,3 3 2 15,0 6-5-15,-4 4 3 16,-8 12 0-16,-8 6 10 16,-7 4-7-16,0 0-6 15,0 22-4-15,0 11 7 16,0 6 20-16,0 1-20 15,0-3 0-15,0-3 16 16,0-12-13-16,0-6-3 16,0-7 0-16,0-6 6 15,0-2-7-15,0-1 2 0,0 0-1 16,2 0 17 0,13-11-14-16,6-12 4 0,-4-1-7 15,-1 0-3-15,-5 2-1 16,-2 0 5-16,0 5-1 15,0 8 4 1,-5 6-4-16,0 0 0 0,-1 3-5 16,2 0-5-16,1 10 3 15,1 12 5-15,1 4 2 16,2 3 4-16,1-4-3 16,3-2-1-16,-1-5 0 15,-3-10 5-15,4-4-7 16,-3-4 2-16,3 0 0 15,-1-25 16-15,3-11-12 16,1-5-8-16,2-4-1 0,0 1-19 16,-1 8 23-16,0 4-5 15,-2 8 6-15,0 7-5 16,-1 10 12-16,-5 2-7 16,0 5 0-16,-1 0 8 15,-1 5-3-15,2 13-4 16,1 0 2-16,-3 4 14 15,0-6-12-15,-4 0-5 16,0-7 0-16,-1-2 3 16,-1-7-3-16,0 0 0 15,0 0 0-15,2-2 13 16,4-16-8-16,-2-4-5 0,-1-1 0 16,-3-6-10-1,0 3 4-15,-2 1 0 0,0 8 6 16,0 5-4-16,0 4 7 15,0 5-6-15,0 3 3 16,0 0-22-16,0 0 7 16,-11 4-2-16,-5 17 17 15,-6 3 16-15,0 8-8 16,-1 2-6-16,5 2-2 16,3 3 7-16,6 2-8 15,9-5 1-15,0-4 0 16,3-6 5-16,14-8 7 15,8-4-13-15,6-7 1 0,2-7 0 16,5 0 16 0,3-8-16-16,-2-20 1 15,-3 2 4-15,-3-1 4 0,-4-5-9 16,-2 8 0-16,-4 0 3 16,-1 0-3-16,0 4 0 15,-2 1 0-15,-7 7-1 16,-1-3 3-16,-6 7-2 15,-6-1 0-15,0 2-9 16,0 0 4-16,0 0 4 16,0 1 1-16,-8-1-4 15,-4 4 9-15,1 3-8 16,-5 0 3-16,1 0-5 0,-3 0-4 16,-2 0 8-16,2 14 1 15,1 6-2-15,1 6 3 16,5 4-1-16,7 2 0 15,4 2 4-15,0 0-4 16,0 0 0-16,10-10 0 16,13-3 24-16,4-12-20 15,6-5 11-15,3-4 7 16,1-9-18-16,-3-18 14 16,-5-3-18-16,-5-1 0 15,-5 4-10-15,-6 3-16 16,-5 6-17-16,-3 4-43 0,2 2-215 15,2-2-533 1</inkml:trace>
  <inkml:trace contextRef="#ctx0" brushRef="#br0" timeOffset="-61840.27">10013 13848 578 0,'0'0'254'0,"0"0"-98"15,0 0-51-15,0 0 10 0,0 0-26 16,0 0-84 0,46 56 43-16,-7-5-12 0,-1 15-31 15,-7 14 14-15,-16 19 5 16,-15 5-18-16,0 5 11 16,-36-6-12-16,-20-3 1 15,-12-8-6-15,-17-16-42 16,-11-17-179-16,-6-27-473 15</inkml:trace>
  <inkml:trace contextRef="#ctx0" brushRef="#br0" timeOffset="-60861.71">1353 13150 288 0,'0'0'365'0,"0"0"-98"15,0 0-78-15,0 0-22 16,0 0-70-16,0 0-66 16,0-8 4-16,0 8-32 0,0 0-1 15,0 0-2-15,0 0-18 16,-10 14-14-16,-9 16 28 15,-8 21 4-15,-4 17 19 16,4 19-4-16,11 17-9 16,10 5 28-16,6 0-33 15,6-11 5-15,29-18-6 16,13-15-8-16,21-20 0 16,11-18-65-16,14-19-157 15,4-8-163-15</inkml:trace>
  <inkml:trace contextRef="#ctx0" brushRef="#br0" timeOffset="-58247.25">22746 12022 224 0,'0'0'288'15,"0"0"-195"-15,0 0-50 16,0 0-14-16,0 0 33 0,0 0 64 16,0-12-8-16,0 3-11 15,0-3-2-15,0-1-39 16,0-6 9-16,0 1-42 16,0-3-11-16,0 1 6 15,0 3-28-15,2 1 13 16,0 6-10-16,-2 2 2 15,0 7 3-15,0 1-5 16,0 0-3-16,0 0 0 16,0 1-9-16,0 27 9 15,-4 12 0-15,-5 10 6 16,2 8-5-16,3 2-1 0,2-3 0 16,2-8 10-16,0-12-3 15,0-13-7-15,0-12 0 16,0-10 3-16,2-2-3 15,5-10 4-15,3-20 7 16,4-7-4-16,-3-4-1 16,2 0-6-16,3 7 0 15,0 4 0-15,-1 8-1 16,-2 8 1-16,-1 8 0 16,-1 6-6-16,3 0-2 15,-1 11 6-15,7 18 1 16,-3 5 1-16,4 1 4 15,-1-5-3-15,-3-8-1 0,4-9 10 16,-4-4 0 0,1-9-6-16,-2 0 4 0,-1-9-3 15,1-17 2-15,-3-6-7 16,-2-3 1-16,-3-10 0 16,-6-1 1-16,-2 0-2 15,0 0 0-15,-12 9-5 16,-5 8-5-16,1 12 9 15,7 10 1-15,0 7-4 16,-2 0-11-16,-2 4 15 16,-3 18 0-16,3 5 3 15,8 6 1-15,5 4-4 0,0-3 0 16,5-5 6-16,17-3 0 16,5-8-6-16,-1-7 0 15,1-5 8-15,0-6-7 16,-3-3 0-16,3-23 2 15,-2-10 4-15,-3-3-6 16,-4-2-2-16,-5-1-2 16,-4-2-6-16,-4-4 5 15,-1-6 1-15,-2 5 3 16,0 7 0-16,1 16 9 16,-1 12-9-16,0 10 0 15,0 4 4-15,-2 0-7 16,0 0 3-16,0 12-1 0,0 18-10 15,0 9 20 1,0 2-9-16,0 5 0 0,0 2 1 16,0 5-3-16,-4 1 3 15,-7 1-1-15,2-2 9 16,-3-1-5-16,6-4 0 16,4-7-4-16,0-8 5 15,2-8-5-15,0-9 0 16,0-10 0-16,0-2 2 15,0-4 0-15,4 0-2 16,12-7 8-16,4-19-4 16,0-7 1-16,2-3-5 15,-2 0 0-15,2 3 6 16,-1 8-2-16,-4 4-4 0,-1 9 0 16,-5 7-6-16,-2 5 1 15,0 0 5-15,0 5 0 16,4 19-8-16,1 8 15 15,-1 4-7-15,1 0 9 16,-4-4-9-16,-1-7 6 16,1-9-5-16,-4-6-1 15,3-8 2-15,5-2-2 16,3 0-21-16,3-5-30 16,5-15-172-16,-2 1-202 15</inkml:trace>
  <inkml:trace contextRef="#ctx0" brushRef="#br0" timeOffset="-57504.44">23763 12055 644 0,'0'0'304'16,"0"0"-183"-16,0 0-30 0,0 0-2 15,0 0-54 1,0 0-19-16,4-9-6 0,-2 9-10 16,-2-5 19-16,0 1 3 15,0 1 21-15,0-4-10 16,0 2-31-16,0 0 18 15,0 3-20-15,0 0-14 16,-9 2 2-16,-7 0 12 16,-1 9 0-16,1 12 10 15,5 5-10-15,-1 5 0 0,6-3 0 16,2-2 6 0,1-7-8-16,3-5 2 0,0-5 0 15,0-7 11-15,0-2-5 16,0 0 4-16,0 0-3 15,0-14-1-15,11-4-6 16,3-1 2-16,1 0-2 16,3 3 1-16,0 1 4 15,-2 5-5-15,-5 8 0 16,-2 2-11-16,2 0 8 16,-2 8-2-16,2 14 5 15,0 4 4-15,2-4 0 16,1-1-2-16,-3-9-2 15,3-8 3-15,-1-4-2 16,3 0 7-16,3-23-7 0,2-11 3 16,1-5 2-1,-7-8-6-15,1-5 0 0,-5-2 0 16,-2-2 2-16,0 1-2 16,-2 8 0-16,-1 8 5 15,-1 15 2-15,-1 8 7 16,-4 10 2-16,0 6-7 15,0 0-9-15,0 0-4 16,0 0-3-16,-4 14 7 16,-9 11 5-16,-3 3 0 15,7 6-4-15,0 4 7 16,7 6-6-16,0 2 0 0,2 5-1 16,0-4 15-1,0 1-10-15,0-3-5 0,0-13-1 16,0-6 5-16,2-12-7 15,5-8 2-15,8-6 0 16,3 0 6-16,7-8-6 16,2-17-1-16,-6-1-17 15,0-4-24-15,-11 0-5 16,-8-3-107-16,-2-2-144 16,-2 4-133-16</inkml:trace>
  <inkml:trace contextRef="#ctx0" brushRef="#br0" timeOffset="-57351.3">23939 11930 195 0,'0'0'361'16,"0"0"-97"-16,0 0-64 16,0 0-53-16,0 0 4 0,0 0-97 15,13-7 6 1,32-11-38-16,5 2-11 0,2 2-5 16,2 2-6-16,-1 9-61 15,2-2-202-15,6 3-311 16</inkml:trace>
  <inkml:trace contextRef="#ctx0" brushRef="#br0" timeOffset="-57120.37">24805 11985 45 0,'0'0'133'0,"0"0"25"16,0 0-72-16,0 0-86 16,0 0-15-16,0 0-185 15</inkml:trace>
  <inkml:trace contextRef="#ctx0" brushRef="#br0" timeOffset="-56573.19">25109 11849 525 0,'0'0'229'0,"0"0"-105"16,0 0-7-16,0 0-51 16,0 0 5-16,0 0-8 15,2-15-32-15,-25 30 64 16,-3 3-51-16,-3-4 4 0,7-2-26 16,1-4-11-1,6-5 6-15,6-3-6 0,0-3 4 16,5-21 12-16,2-7-22 15,2-8 5-15,0 0-10 16,0 4 2-16,0-2-4 16,10 9-12-16,4 8 0 15,-3 10 6-15,0 10-2 16,-2 0 3-16,-2 22 3 16,4 21 8-16,-2 8 2 15,4 12-6-15,-2 5 0 16,1 0 9-16,-8 2-9 15,-4-8 0-15,0-6-1 16,-13-11 2-16,-18-10 0 16,-6-12 8-16,0-11-6 0,-1-8 20 15,1-4-22 1,0 0 3-16,8-10 0 0,3-5 7 16,6-4-12-16,6-1 3 15,7 0-4-15,7 2-2 16,0 0-39-16,0 4-50 15,21-2-240-15,8-2-666 16</inkml:trace>
  <inkml:trace contextRef="#ctx0" brushRef="#br0" timeOffset="-55269.82">25563 11997 558 0,'0'0'205'16,"0"0"-78"-16,0 0-11 16,0 0-32-16,0 0 0 15,0 0 1-15,48-92-6 16,-46 88-1-16,-2 4-36 0,0 0-15 16,0 0-27-16,0 26 4 15,0 12-4-15,0 8 6 16,0 4 0-16,-7-1-7 15,2-8 2-15,3-6-1 16,2-15 12-16,0-8-12 16,0-8 0-16,0-4 4 15,0 0-2-15,9-16 14 16,11-13-16-16,7-7 6 16,2-5-13-16,6-5 3 15,1-3-6-15,-5 6 7 16,-2 4 3-16,-4 13-2 15,-9 12 2-15,-8 6 0 0,-1 8-4 16,-3 0-5 0,1 2 3-16,4 16 5 0,2 8 2 15,-3 4 3 1,4 4-2-16,-3 3-2 0,-3-2 3 16,4-3 2-16,-4 1-5 15,1-12 1-15,-1-4 5 16,6-7-6-16,1-8 7 15,5-2-6-15,7 0 16 16,1-6-12-16,3-14-5 16,2-4 0-16,-4-5-2 15,0 0-2-15,-7-4-10 0,-5-1 8 16,1 4 1 0,-5 4 5-16,3 3 0 0,-3 3-4 15,-2 7 8-15,-5 3-2 16,1 7-2-16,-5-2 0 15,0 3-2-15,0-3-21 16,0-2 19-16,-7 1-1 16,-6-2 6-16,-3 6-3 15,-2 2 2-15,2 0 0 16,-1 0-8-16,1 12 9 16,3 8-1-16,1 4 12 15,4 4-7-15,3 4 5 16,3 4-9-16,2 0-1 0,0-2 11 15,7-6-11 1,15-7 0-16,7-10 0 0,2-7 4 16,3-4 9-1,-1 0-8-15,3-1-3 0,-1-17 0 16,-4-6-2-16,-2-2-9 16,-4-3 8-16,0 1-13 15,-5 2 14-15,-3-2-6 16,-1 3 6-16,-7 4-3 15,-5 1 3-15,-1 8 0 16,-3 7-7-16,0 0 0 16,0 5 1-16,0 0-16 15,-7 0 18-15,-11 0-4 16,-4 17 10-16,-2 0-2 16,-1 7 1-16,4 6 4 15,6 0 10-15,5 5-5 0,7-2 6 16,3-5 6-16,7-4-18 15,24-7-2-15,11-12 7 16,5-5-7-16,0 0 10 16,-2-3-12-16,-8-13-33 15,-1-5-49-15,-3 0-168 16,0 1-178-16</inkml:trace>
  <inkml:trace contextRef="#ctx0" brushRef="#br0" timeOffset="-54686.11">26894 11957 551 0,'0'0'336'0,"0"0"-186"0,0 0-95 16,0 0 1 0,0 0-15-16,0 0-24 15,7-2-2-15,-7 2-8 0,0 0-5 16,0 0 12-16,0-2-11 16,0-1 19-16,0-3-3 15,0-1 18-15,-7-3-16 16,-3 1-21-16,-4 2 0 15,1 3 3-15,-3 2-1 16,5 2-4-16,-3 0 5 16,3 0-3-16,-2 2 4 15,-3 18-1-15,5 6-3 0,-1 4 13 16,10 2-3-16,2-1 17 16,0-8-10-16,2-3-11 15,19-9 13-15,1-10-19 16,3-1 2-16,-3 0 22 15,0-23-24-15,1-8 15 16,-6-6-15-16,3-8 2 16,-1-2-8-16,-6-4 3 15,-5-9-4-15,-8-8 0 16,0-4 10-16,0-1-3 16,0 11 0-16,-6 20 2 15,4 17 10-15,0 18-10 16,2 7 2-16,0 0-2 15,0 0 4-15,0 2-12 16,-3 20 5-16,-1 14 1 0,0 8 24 16,-4 7-23-16,2 7 2 15,1 1 3-15,1 5-4 16,4 2-2-16,0 1 2 16,0-1 1-16,2-8 1 15,13-9-4-15,4-16 0 16,3-15 0-16,9-15-11 15,1-3-6-15,5-26-22 16,1-19-156-16,-3-9-185 16</inkml:trace>
  <inkml:trace contextRef="#ctx0" brushRef="#br0" timeOffset="-53754.21">27864 11640 117 0,'0'0'299'15,"0"0"-78"-15,0 0-42 16,0 0-12-16,0 0-44 15,0 0 7-15,9-100-48 16,-34 100-79-16,-6 10 6 16,-7 22 6-16,-4 7-12 15,-1 0 15-15,3 1-14 16,11-3 9-16,14-9-10 0,15-2-3 16,0-6-4-16,22-5 3 15,16 2 2-15,4-3 17 16,0 1-8-16,-8-6-9 15,-10 1 5-15,-5-4-6 16,-15-5 0-16,-4-1-3 16,0 0 3-16,0 0-16 15,-16 0 16-15,-8 0 6 16,-9 0 12-16,-1-1-18 16,2-5 1-16,9 0 18 15,7 0-16-15,9 2 12 16,7 1-8-16,0 0 18 0,0 3-25 15,13 0 0 1,20 3 0-16,10 10 13 0,8-3-9 16,0-8 1-1,1-2-5-15,-4 0 0 0,0-14-1 16,-6-9-19-16,-4-8-22 16,-4-5 9-16,-5-3-15 15,-8-3 39-15,-2 1 3 16,-9-4 6-16,2 1 15 15,-5 5 4-15,-1 7 6 16,-4 11 8-16,0 9-13 16,-2 6 4-16,0 6-13 0,0 0-11 15,0 0 0 1,0 2-22-16,-6 14 22 16,-5 8 13-16,1 8-8 15,4 6 3-15,4 6-5 0,0 4 2 16,2 2 2-16,0-1-4 15,0-3-3-15,0-4 0 16,0-10 3-16,0-9-7 16,0-11-11-16,2-5-22 15,-2-7-19-15,0 0-62 16,0-12-2-16,0-16-223 16,-7-4-287-16</inkml:trace>
  <inkml:trace contextRef="#ctx0" brushRef="#br0" timeOffset="-53617.15">28093 11708 90 0,'0'0'581'0,"0"0"-279"16,0 0-109-16,0 0-101 16,0 0-24-16,0 0-33 0,110-58 1 15,-73 56-34-15,4 2-2 16,3 0 0-16,1 0-102 16,-5 0-186-16,-2 0-407 15</inkml:trace>
  <inkml:trace contextRef="#ctx0" brushRef="#br0" timeOffset="-52887.36">28535 11735 168 0,'0'0'178'16,"0"0"-65"-16,0 0-19 0,0 0-11 16,0 0-40-16,0 0 1 15,-7 56-8-15,7-56 31 16,0 0 48-16,0 0 2 15,0 0-49-15,0-15-49 16,0 2-11-16,0-3 0 16,0-2 3-16,-4-1-10 15,0 5-1-15,-4 2 21 16,4 7-5-16,-2 2 39 16,-1 3-55-16,-3 0 9 15,-2 4-14-15,-1 21 10 16,-3 3-5-16,-1 4 9 0,5 1-4 15,1 0-1-15,3-4-4 16,6-6 0-16,2-9-2 16,0-6-4-16,0-8-6 15,2 0 12-15,14-7 24 16,7-10-24-16,-4-1-31 16,0 1-8-16,-1-3 25 15,-1 5-2-15,3 1 16 16,0 2 7-16,2 3-6 15,-1 8 33-15,1 1-11 16,0 0-2-16,3 0-10 16,-1 10-10-16,3-1-1 15,-4-2 0-15,-4-7 10 16,2 0-2-16,-4-3-2 16,1-16-4-16,-2-7 18 15,1-2-20-15,2-7 0 0,-2-1 10 16,1-4-4-16,-5-2-12 15,-1 2-1-15,-6 5 7 16,-1 9 0-16,-5 9 12 16,0 11-6-16,0 6 36 15,0 0-42-15,0 0-3 16,0 0-3-16,-3 20 6 16,-7 12 19-16,-2 8-11 15,1 6 3-15,3 4 11 16,2 3-17-16,4-2 16 15,2-2-14-15,0-7-5 16,0-6 9-16,10-10-11 16,-2-10-1-16,1-7-1 0,1-9-56 15,0 0-1-15,-1-17-26 16,1-15-167-16,-10-6-362 16</inkml:trace>
  <inkml:trace contextRef="#ctx0" brushRef="#br0" timeOffset="-52717.46">28800 11608 778 0,'0'0'212'16,"0"0"-154"-16,0 0 70 15,0 0 26-15,0 0-104 16,0 0-22-16,0 0-12 16,192-86-14-16,-141 70-4 0,-9 2-20 15,-6 7-145-15,-14 7-129 16,-9 0-390-16</inkml:trace>
  <inkml:trace contextRef="#ctx0" brushRef="#br0" timeOffset="-52022.8">28948 11744 107 0,'0'0'380'16,"0"0"-150"-16,0 0-86 0,0 0-57 16,0 0-21-16,0 0 4 15,15 58-7-15,-15-26 3 16,0 1-42-16,0-3-17 16,0-6 14-16,0-4-16 15,6-6 11-15,6-10-10 16,5-4-2-16,10 0 53 15,7-16-35-15,1-14-2 16,1-6-10-16,-4-4-3 16,-9-3-8-16,-2 5 5 15,-7 4-3-15,-6 5 7 16,1 7-8-16,-5 5 0 0,1 10 4 16,-2 4 1-1,-1 3 1-15,-2 0-6 0,0 0 0 16,0 0-12-16,0 4-8 15,0 15 20-15,0 4 14 16,-5 1-13-16,0 2 7 16,1 2-8-16,2 1 1 15,2-3 3-15,0-3-1 16,0-6 6-16,16-5 0 16,1-2-7-16,1-6-2 15,2-4 14-15,2 0-14 16,3-20 14-16,0-9-13 15,-1-4-1-15,-2-3 0 0,-2 0-4 16,1 1-1-16,-2 3-12 16,2 8 15-1,-3 6-7-15,-1 7 9 0,1 9-13 16,0 2 0-16,0 0 13 16,-3 9-4-16,1 16 1 15,-7 7 3-15,-7 1-4 16,-2 2 4-16,0-3-5 15,-13-6 0-15,-16-8-24 16,-4-4 29-16,-8-8 6 16,-3-6-6-16,-4 0-69 15,9-18-115-15,7-16-99 0,10-9-205 16</inkml:trace>
  <inkml:trace contextRef="#ctx0" brushRef="#br0" timeOffset="-51749.45">29311 11347 850 0,'0'0'182'16,"0"0"-27"-16,0 0-74 16,0 0-33-16,0 0-47 15,0 0 21-15,44 67 7 16,-26-45-25-16,-2-7 4 16,2-8-6-16,1-7 2 15,-1 0 33-15,5-12-14 16,-6-16-3-16,-5-4 3 15,-5-3-20-15,-7 5 2 0,0 6-8 16,0 11 6-16,-17 6-6 16,0 7-14-16,-1 2 17 15,-7 29 0-15,4 10-61 16,-2 13-104-16,5 1-145 16,9 3-382-16</inkml:trace>
  <inkml:trace contextRef="#ctx0" brushRef="#br0" timeOffset="-49898.46">29779 11756 568 0,'0'0'186'15,"0"0"-143"-15,0 0 5 0,0 0 42 16,0 0-40-16,0 0 3 15,56-274-19-15,-50 229-13 16,1 8 11-16,-3 2-14 16,-2 7 0-16,-2 10 20 15,0 6-16-15,0 5 7 16,0 3-29-16,0 1 1 16,0 3-1-16,-6 0 5 15,-1 0 3-15,1 0-6 16,-1 0-1-16,-2 3-1 15,0 12 2-15,0 9 7 0,3 6 2 16,-4 10 2 0,6 9 12-16,-2 1-1 0,1 4-21 15,3-6 10-15,2-6-10 16,0-4-5-16,0-7 5 16,7-5 0-16,3-11 2 15,0-5-10-15,-1-7-4 16,1-3 9-16,4 0-10 15,1-20 10-15,6-13-2 16,1-1-11-16,0-3 12 16,-2 3-3-16,-5 5 2 15,-3 9 2-15,-3 8 3 0,-7 8-1 16,0 4 26 0,0 0-18-16,-2 0-5 0,0 7-5 15,0 13-5-15,0 9 5 16,-2 5 10-16,-4 1-1 15,1 6 1-15,5-1-8 16,0-3 5-16,7-7-3 16,20-11-1-16,2-8-3 15,2-11 15-15,2 0-12 16,-6-17 18-16,-2-8-21 16,-8-9-2-16,-1-1-4 15,-1 0 8-15,1 1-9 16,1 1 5-16,0 5-4 15,-4 7 1-15,-4 7 5 0,-2 5 0 16,-3 7 11-16,-4 2-8 16,2 0-1-16,0 5-2 15,0 16 0-15,6-1 13 16,-2 0-10-16,1-2-3 16,-1-2 6-16,3-4-1 15,-4-4-4-15,-3-3 0 16,3-5 0-16,-3 0 4 15,0 0 0-15,4 0-4 16,1-16 0-16,0-7-1 16,-2-5-2-16,-1-2-6 15,-4 0-14-15,0 2 18 16,0 8-5-16,0 8-1 16,0 7-3-16,0 5-21 15,-6 0 16-15,-11 9 18 0,0 14 1 16,-3 6 7-16,2 2-8 15,0 2 0-15,2 1 5 16,8 4 1-16,5 1 0 16,3-1 2-16,5-4 3 15,22-8 11-15,4-8-12 16,4-12 2-16,-1-6 12 16,1 0-22-16,-4-6 6 15,-2-17-8-15,-2-5 2 16,-2-2-6-16,-3-1 3 15,3-3-8-15,-3-1 2 0,2 3 4 16,-3 4 3-16,-4 9 0 16,-5 8 1-1,-6 8-6-15,1 3 0 0,-1 0-25 16,2 7 24-16,-4 12 6 16,-2-2 0-16,0 1 1 15,-2-4 1-15,3 0 6 16,-1-2-8-16,-2 1 0 15,2-6 6-15,-2-3-4 16,0 1-4-16,0-5 2 16,0 0-4-16,0 0 3 15,0 0-11-15,0 0 12 0,0 0 11 16,0 0-11-16,0-9 13 16,0-7-12-16,0 3 0 15,-2-2 6-15,-5 1-7 16,5 9 0-16,-2 0-2 15,-2 5-6-15,-4 0-14 16,-5 5 12-16,-6 14 10 16,1 9 6-16,0 0-6 15,6 4 2-15,6-4-1 16,3-5 7-16,3-7-7 16,2-9-1-16,0-4 2 15,0-3 8-15,0-5 3 16,5-18-3-16,8-10-7 0,3-2-3 15,1 0-5 1,-1 5-18-16,-3 9-8 0,-3 10 30 16,-6 9-7-16,2 2-25 15,3 2 17-15,1 21 16 16,3 6 20-16,-5 3-8 16,4 0-6-16,-3-4 4 15,-1-7-8-15,2-8-2 16,3-6 12-16,5-7-7 15,-1 0 16-15,4-16-15 16,-4-10-4-16,-3-2 5 16,-1-6-7-16,-4-3-5 15,-2 2-2-15,-1-8 7 16,1 3-4-16,-3-4 3 0,-2 3 1 16,1 6-7-1,-3 5 4-15,0 9 3 0,0 10-7 16,0 4-6-16,0 7 2 15,-5 0-11-15,1 0 22 16,-1 0 5-16,1 4-5 16,4 9 0-16,-2 9 12 15,2 8-11-15,0 14 7 16,-2 8-7-16,-3 2 1 16,3 1 11-16,2-8-5 15,0-7-6-15,0-9 10 16,0-11-11-16,5-10 2 15,12-10-2-15,3 0 22 16,3-7 8-16,-4-18-28 0,-3-5-1 16,-7-5-2-16,-9-3-35 15,0-2-64-15,-6-8-364 16</inkml:trace>
  <inkml:trace contextRef="#ctx0" brushRef="#br0" timeOffset="-49761.54">30489 11373 786 0,'0'0'109'15,"0"0"-93"-15,0 0-16 16,0 0-57-16,0 0-271 16</inkml:trace>
  <inkml:trace contextRef="#ctx0" brushRef="#br0" timeOffset="-49562.39">30160 11226 331 0,'0'0'859'0,"0"0"-714"16,0 0-38-16,0 0-63 16,0 0-24-16,0 0-3 15,254-109-10-15,-212 97-14 16,-17 4 3-16,-17 4-42 15,-8 4 12-15,-4 0-146 0,-23 0-167 16,-8 12-389-16</inkml:trace>
  <inkml:trace contextRef="#ctx0" brushRef="#br0" timeOffset="-47839.12">22683 13515 574 0,'0'0'151'0,"0"0"-26"16,0 0-53-16,0 0 8 15,0 0-22-15,0 0-16 16,45-65-41-16,-18 50 8 16,-3 3-9-16,1-4 3 15,-5-2 22-15,-5-2-21 16,-1-3 7-16,-8 0 5 0,-3-2-12 16,-3 6 5-1,0 3-4-15,0 6-3 0,-5 4-4 16,-8 3 1-16,-5 3 1 15,-2 0 0-15,-2 5 7 16,-3 12-7-16,3 10 1 16,1 9 8-16,6 6 6 15,4 10-1-15,4 4 7 16,7-1-10-16,0 0-8 16,4-13 9-16,17-5-12 15,4-18-4-15,1-8 4 16,1-11 10-16,-3 0 5 0,-1 0 0 15,-5-14-10-15,-1-11 6 16,-1-5-10-16,1-7-1 16,-1-4 0-16,3-2 2 15,-4 4-2-15,1 5 0 16,1 10 2-16,1 8 15 16,-2 8-3-16,0 8 14 15,-3 0-19-15,-2 4-1 16,2 28-11-16,-4 7 3 15,-2 12 0-15,0 2 16 16,1-7-15-16,1-7 2 16,3-13 6-16,-1-9-4 15,-1-11-5-15,4-6 4 0,1 0 1 16,-1-25 8 0,-1-7-13-16,-3-6 0 0,-6-8-4 15,-2-2 1-15,-2-1-8 16,0 2 4-16,0 9 7 15,0 12-2-15,0 14 4 16,0 6 13-16,0 6 23 16,0 0-38-16,0 0 0 15,0 18-3-15,0 6 3 16,0 5 14-16,3-3-11 16,5 3-3-16,8-3 6 15,4-6 0-15,2-3-6 16,7-10 0-16,-2-7 4 15,2 0 3-15,-2 0-6 16,0-9-1-16,-3-14 0 0,0-5-6 16,-3-4 4-16,-1-1-6 15,-7 1 4-15,-2 6-2 16,-2 5 6-16,-6 7 0 16,-3 5 1-16,0 5-1 15,0 4-1-15,0 0-30 16,0 0 12-16,-17 14 19 15,0 7 3-15,-1 1 3 16,5 4 23-16,3 2-19 16,10 4 12-16,0-2-10 15,0 4-4-15,19-5 3 16,1-2-6-16,-1-6-5 0,-5-10 1 16,-5-8-1-1,4-3-35-15,1-16 7 0,1-23-28 16,1-9-151-16,-5-10-183 15</inkml:trace>
  <inkml:trace contextRef="#ctx0" brushRef="#br0" timeOffset="-47567.48">23653 12992 595 0,'0'0'273'15,"0"0"-204"-15,0 0-8 16,0 0 53-16,0 0-52 0,0 0-49 15,-44 141-13-15,44-141 11 16,8 0-6 0,1-9 46-16,-2-19 25 0,-2-8-3 15,-3-7-32-15,-2 6-11 16,0 5-6-16,0 9-21 16,-2 11-3-16,-12 8-3 15,-1 4-6-15,-3 16 8 16,-3 30 1-16,4 12-41 15,8 14-52-15,4-2-150 16,5-11-225-16</inkml:trace>
  <inkml:trace contextRef="#ctx0" brushRef="#br0" timeOffset="-45631.5">23902 13355 694 0,'0'0'194'16,"0"0"-121"-16,0 0-27 16,0 0 16-16,0 0-44 15,0 0-13-15,6-12 13 16,-6 12-13-16,0 0 51 16,0-4 30-16,0-1-42 15,-12 0-5-15,-5-3-30 16,-6 3-7-16,0 3 5 15,1 2-3-15,-2 0-3 0,2 9-1 16,-3 14 0-16,2 8 7 16,6 5-6-16,5 1 2 15,8 2 9-15,4-6-3 16,0-6-9-16,2-7 0 16,10-9 0-16,1-8 2 15,3-3 10-15,3-5-2 16,4-27 18-16,6-15-25 15,-2-7 1-15,4-4-4 16,-2-3-24-16,-4-4 23 16,-6-3-8-16,-1-9 9 15,-5 1 5-15,1 10 1 16,-5 15-6-16,-3 24 26 16,-1 17-8-16,-5 10 16 15,0 0-34-15,0 11-4 0,0 26-2 16,0 13 6-16,0 6 6 15,-5 2-6-15,-3 0 3 16,-1 0-1-16,2 4 1 16,0-1 2-16,3-1 8 15,0-4-10-15,4-4-1 16,0-6-2-16,0-12 5 16,0-7-9-16,13-15 4 15,5-9 0-15,4-3 6 16,3 0-4-16,8-18 12 0,3-9-10 15,2-8-4 1,-3-4-3-16,-2-4-10 0,-4 1-3 16,-2-2 5-16,-4 4-17 15,-8 6 10-15,-5 4 10 16,-6 8-5 0,-4 3 12-16,0 6-6 0,0 4-2 15,0 4 4-15,-4 5-16 16,-10 0 21-16,-2 0-8 15,-2 18 16-15,-1 4-14 16,3 10 13-16,0 5-4 16,1 5 15-16,4 4-17 15,1 3 12-15,6-3-13 16,4-8 0-16,0-6 7 16,0-12-7-16,0-9 0 0,16-7-5 15,1-4 14-15,6 0-2 16,-1-17 2-16,5-9-9 15,-3-4-4-15,1-4-11 16,1-1-9-16,-3 3 17 16,2 6-7-16,-2 3 13 15,-4 9-1-15,-3 5 2 16,-5 9 4-16,-5 0-4 16,-2 5 0-16,-1 19 8 15,-3 7-1-15,0 6 6 0,0 5-9 16,0-5 3-1,0-2 0-15,0-8-7 0,0-11 0 16,0-6 8-16,0-10-6 16,0 0 7-16,5-3 10 15,6-20-9-15,6-7-5 16,-3-7-5-16,1-1-14 16,-1 4 1-16,-3 2 0 15,3 6 13-15,-4 8 0 16,1 6 2-16,-3 6-2 15,-6 6 9-15,0 0-4 16,0 2-5-16,0 17 1 16,-2 6-1-16,0 1 2 15,0 1 1-15,0-1 2 16,0-6-5-16,2-6 0 0,3-7 3 16,5-2 2-1,4-5-5-15,7 0 16 0,2-11-15 16,0-11 7-16,4-6-8 15,0-2-10-15,0-2-5 16,2 0-26-16,-8-1 25 16,0 8 7-16,-7 4 9 15,-8 9-6-15,-2 4 12 16,-2 8 7-16,-2 0 9 16,5 3-19-16,-1 14-3 15,6 9 18-15,-2-1-18 16,1-4 8-16,3-2-5 15,-4-9-1-15,-1-7 6 0,-3 0-5 16,3-3-2-16,0 0 14 16,0-8-14-16,1-12 3 15,1-2-4-15,-2-4-6 16,0-3-9-16,-5 2-36 16,-2-1 9-16,0 7 0 15,0 9 19-15,0 6 18 16,0 6-17-16,-2 0 11 15,-9 0 11-15,-5 17 3 16,1 7 26-16,-1 6 7 16,1 2-18-16,3 3 23 15,3 3-21-15,7 3-5 0,2-4 5 16,0-2-13 0,0-7 1-16,13-10 3 0,3-4-8 15,1-7 13-15,2-2-14 16,1-5 2-16,1 0 11 15,6 0-11-15,0-14 7 16,2-10-11-16,2-4 4 16,-2-2-4-16,-2-2 0 15,0 0 0-15,-2 2 4 16,-6 4 0-16,-3 2-4 16,-5 4 0-16,-4 4-4 15,-3 3 1-15,-4 4 3 16,0-1 0-16,0 0-7 15,0-1 7-15,0 3 0 0,-7 2 0 16,1 2 2-16,2 0-6 16,2 4 4-16,-3 0-14 15,-4 0 12-15,-2 12-9 16,-5 19 11-16,3 3 1 16,4 4 1-16,9 1-2 15,0 0 3-15,9 0-1 16,20-6 22-16,6-5-15 15,3-12 6-15,3-12-8 16,-6-4-6-16,-1-6 13 16,-3-26-14-16,-6-6-8 15,-5-6 1-15,-5-2-27 16,-4-3-19-16,-4 1-82 16,-5 5-223-16</inkml:trace>
  <inkml:trace contextRef="#ctx0" brushRef="#br0" timeOffset="-44948.16">26009 13080 532 0,'0'0'220'0,"0"0"-108"0,0 0 21 16,0 0-52-16,0 0-24 15,0 0-24-15,0 0 0 16,92-126-15-16,-77 92 5 15,-3 0 27-15,-4-1-26 16,-5 2-12-16,-3-6 21 16,0 3-29-16,0 5 21 15,0 6-14-15,0 9 4 16,0 8 25-16,0 6-27 16,0 2-12-16,0 0-1 15,0 0-2-15,-7 16 2 0,-2 21-1 16,-2 12 5-1,-2 16 2-15,-1 16-6 0,1 14 5 16,-1 11 18-16,3 5-14 16,5-6 3-16,-1-6-2 15,2-4-8-15,5-14 10 16,0-14-12-16,0-14 0 16,0-22 0-16,0-16 0 15,0-8-9-15,0-7-45 16,5-4-9-16,4-22-43 15,-1-10-240-15,4-10-490 16</inkml:trace>
  <inkml:trace contextRef="#ctx0" brushRef="#br0" timeOffset="-44246.5">26005 13333 721 0,'0'0'259'15,"0"0"-151"-15,0 0 24 0,0 0-42 16,0 0-52-16,0 0-37 15,129-84 1-15,-85 65 26 16,-3-1-26-16,-1-1 23 16,-2-6-4-16,-7-2-12 15,-2 6 12-15,-9 2-18 16,-9 7-2-16,-1 7 11 16,-10 5-7-16,0 2-10 15,0 0-2-15,0 0-13 16,0 9 20-16,-8 8-1 0,-5 7 11 15,-5 2-9-15,3 3 1 16,3 3 7-16,6-3-1 16,6 0-1-16,0-6 6 15,11-5-12-15,9-6 2 16,2-10 0-16,3-2 5 16,2 0 5-16,-6-18-13 15,0-5-8-15,-10-5 8 16,-8-1-10-16,-3 2 5 15,-10-2-5-15,-17 3 4 16,-2 6 6-16,3 8-6 16,4 6 5-16,6 6 1 15,5 0 8-15,9 0-7 16,2 0 9-16,0 0-8 16,0 3-2-16,11 4 2 0,7-1-1 15,7-2 15-15,0 0-12 16,4 2-1-16,-2 2 4 15,0 3-7-15,-2 1 0 16,-5 5-2-16,0 3 2 16,-2 2 1-16,-3 0-1 15,-3-1 0-15,-6-2 1 16,-1-4-1-16,-5-5-1 16,0-6-3-16,0-1-14 15,0-3 13-15,0 0 5 16,0 0 16-16,0-5 36 15,6-19-13-15,12-12-23 0,9-4-8 16,4-5-5-16,1 4 7 16,-1 2-10-16,-4 7 0 15,-5 11 0-15,-2 16-39 16,-4 5-16-16,-1 5-16 16,1 21-121-16,-5 9-184 15</inkml:trace>
  <inkml:trace contextRef="#ctx0" brushRef="#br0" timeOffset="-43952.35">26992 12839 883 0,'0'0'204'0,"0"0"-40"16,0 0-26-16,0 0-91 16,0 0-34-16,0 0 7 15,116 62-18-15,-87 15 5 16,-6 17-1-16,-12 16-5 16,-11 1 2-16,-7-5-3 15,-36-4 0-15,-19-10 1 16,-13-8-1-16,-10-15-31 0,-9-24-208 15,-4-16-589 1</inkml:trace>
  <inkml:trace contextRef="#ctx0" brushRef="#br0" timeOffset="-43097.53">22400 11676 605 0,'0'0'157'15,"0"0"-68"-15,0 0-18 16,0 0-1-16,0 0 7 16,0 0-16-16,0-4 18 15,0 4-12-15,0 0-29 16,0 0-9-16,-4 0-21 0,-14 26-7 15,-7 19 45 1,-10 17-18-16,-3 18 1 0,0 11-7 16,7 11-21-16,11 4 27 15,15 3-21-15,5-4-4 16,18-6 16-16,35-15-16 16,19-20-6-16,12-18 2 15,8-22-57-15,-7-24-83 16,-7-6-386-16</inkml:trace>
  <inkml:trace contextRef="#ctx0" brushRef="#br0" timeOffset="657.66">13969 9013 57 0,'-24'11'94'0,"2"3"-57"15,0-1 8-15,1 1-9 16,6 1-14-16,3-1 5 16,6-4-3-16,2-4-3 15,4-2-20-15,0-4 10 16,0 0 46-16,0 0 59 15,8 0 20-15,8-8-103 0,-1-4-32 16,-3 3 13-16,-5 7-6 16,-5 1 3-16,-2 1 18 15,0 0-25-15,0 0-3 16,0 0 6-16,0 0-4 16,0 0-3-16,0 0 9 15,0 0 19-15,0 0 45 16,0-4-25-16,0-3 8 15,0-3 16-15,0-1-72 16,8 0 12-16,4 1-3 16,-1 3 2-16,2-4-2 15,3 2-9-15,-3 0 2 16,-1 1-10-16,-2 2 14 0,-3 3-6 16,-2 3 5-16,-5 0-3 15,0 0 13-15,0 0-15 16,0 0-2-16,0 0-4 15,0 2-4-15,-14 19 10 16,-10 9 3-16,-3 6-1 16,-2 5 11-16,3-5-13 15,1-1 0-15,5-6 0 16,7-5 5-16,3-7-5 16,8-8 0-16,2-4 0 15,0-5-9-15,2 0 6 16,27 0 3-16,5-12 30 0,2-2-27 15,-3 3 3 1,-6 5-6-16,-7 6 3 0,-2 0-11 16,-7 2 8-16,-3 18-16 15,-5 8 15-15,-3 2-18 16,0 4 19-16,-7 2-4 16,-15 0 8-16,-2-4-9 15,-5-1 7-15,-3-8-2 16,6-7 4-16,1-4-2 15,8-7 8-15,3-5-5 16,7 0 10-16,3-3 19 16,4-11-33-16,0-7 3 15,0 3 0-15,19-3 2 0,6 6-9 16,4 2 5 0,4 6-2-16,-1 7 5 0,-6 0-5 15,-5 0 0-15,-6 17-7 16,-8 13 2-16,-7 6 5 15,0 11-12-15,0 7 12 16,-16 8 11-16,-4 7-11 16,3 11 0-16,-2 0 21 15,9-2-20-15,1-10 14 16,9-11-11-16,0-11-2 16,0-10 11-16,4-9-12 15,7-3-1-15,2-3 0 16,-1-8-25-16,-1-11-217 15</inkml:trace>
  <inkml:trace contextRef="#ctx0" brushRef="#br0" timeOffset="2030.6">22291 8416 574 0,'0'0'107'0,"0"0"3"16,0 0-53-16,0 0 1 15,0 0-8-15,0 0-35 16,56-110 6-16,-32 97-2 16,1 6-14-16,0 3 33 15,-4 4-35-15,2 0 7 16,-7 0-4-16,-3 16 2 0,-4 6-10 16,-2 2 2-16,-5 6 0 15,-2 8 11-15,0 3-7 16,0 5-4-16,-7 7 17 15,-4-2-9-15,2-2-8 16,5-6 0-16,4-9 2 16,0-7 6-16,0-13-5 15,6-5-3-15,10-7 22 16,6-2 0-16,5 0 19 16,2-6-29-16,-4-8-6 15,-6 0 5-15,-3 3-11 16,-7 1 0-16,-7 3 18 0,0 3 5 15,-2-1 19 1,0 3-24-16,0 2-2 0,-9 0-7 16,-13 0-9-1,-7 4 0-15,2 15-3 0,1 6 7 16,4-2-5-16,1 5 1 16,10 2 0-16,5 7-6 15,6 2 5-15,0 9 1 16,0 6 0-16,0 6 6 15,0 7-9-15,0 5 3 16,0 0 0-16,0 0-2 16,0-4 2-16,0-5 0 0,-3-9 1 15,-6-10 6-15,1-14-7 16,-1-11 0-16,-1-10 0 16,2-7-3-16,-5-2-7 15,-3 0-81-15,1-20-90 16,5-12-538-16</inkml:trace>
  <inkml:trace contextRef="#ctx0" brushRef="#br0" timeOffset="2166.52">23069 9381 777 0,'0'0'120'0,"0"0"-120"15,0 0-271-15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6:05:24.80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2300 1189 144 0,'2'-2'138'0,"1"2"-37"16,-3 0 2-16,0 0-2 16,0 0-6-16,0-2-21 15,0 2-12-15,0 0 26 16,0 0-36-16,0 0 3 16,0 0 4-16,0 0-35 0,0 0 22 15,0 0-24-15,0 0-3 16,0 0 22-16,2 0-40 15,-2 0 10-15,0 0 14 16,0 0-17-16,0 0 15 16,0-2-14-16,0-1-5 15,0 3 18-15,0 0-19 16,0 0-3-16,0 0 15 16,0 0-4-16,0 0-21 15,0 0 10-15,-9 0 0 16,-18 7 2-16,-8 15-2 15,-8 7 0-15,-1 0-5 0,1 5 16 16,9-2-18 0,7-2 7-16,10-5 0 0,11-4-12 15,4-4 8-15,2-4 4 16,0-3-8-16,2 1 1 16,19 1-1-16,10-3 5 15,8 4-1-15,3 2-9 16,2 2-30-16,-3 5-4 15,-10-1 28-15,-6 2-18 16,-12-2 35-16,-7 2-11 16,-6 0 11-16,0-2-15 15,-15 4 11-15,-16-6 6 16,-2 0 42-16,-1-7-18 0,0-4 20 16,5-5-1-1,7-3-15-15,2 0 34 0,5 0-53 16,5 0 21-16,2-3-5 15,3-4-12-15,3 3-9 16,0 3-4-16,2 1 0 16,0 0-2-16,0 0-32 15,0 0-102-15,0 0-87 16,0 0-333-16</inkml:trace>
  <inkml:trace contextRef="#ctx0" brushRef="#br0" timeOffset="961.26">2487 1514 263 0,'0'0'176'16,"0"0"-54"-16,0 0-7 16,0 0-35-16,0 0-10 15,0 0 2-15,0-29-19 16,0 24 13-16,0-1-29 16,0 2 5-16,0 1 33 0,0 1-58 15,0 2 6-15,0 0 2 16,0 0-11-16,0 0-19 15,0 0 5-15,0 0-4 16,0 0-5-16,0 9-27 16,0 14 36-16,0 10-7 15,0 3 21-15,0-1-16 16,9-4 2-16,1-4 0 16,-4-1 3-16,5-6-3 15,-3-5 0-15,2-6 2 16,-1-5 12-16,-3-4-16 15,6 0 2-15,9-2 0 0,6-21 27 16,0-7-27-16,-4-4-20 16,-12 3 9-16,-5-1-48 15,-1 11 50-15,-3 4 2 16,1 6 7-16,-3 5 0 16,0 3 0-16,0 3 0 15,0 0-5-15,2 0 4 16,2 7-15-16,3 15-6 15,3 4 22-15,6 2 3 16,3-2-3-16,-2-2 0 16,1-6 4-16,2-4 9 15,-4-4-14-15,-3-2 1 16,-2-6 0-16,-2-2 8 0,0 0-6 16,2-3-2-1,4-24 10-15,2-7-8 0,-7-6-4 16,-3 0 2-16,-3-1 0 15,-4 3 1-15,0 4 10 16,0 2-11-16,-2 6 57 16,-5 6-40-16,1 5 23 15,4 2-6-15,0 5 0 16,-3 2 18-16,5 5-46 16,0 1 14-16,-2 0-1 15,2 0-11-15,0 0-11 16,0 0 3-16,0 0-7 0,0 26-6 15,0 20 6-15,0 24 7 16,0 13-5-16,0 16 21 16,0 17-20-16,0 9 4 15,0-1 0-15,0-4 2 16,2-17-2-16,9-17 0 16,-2-18-2-16,0-20 12 15,-2-13-20-15,-3-20 2 16,-2-8-77-16,1-7 24 15,-1-3-2-15,4-28 23 16,2-15-188-16,-2-19-387 16</inkml:trace>
  <inkml:trace contextRef="#ctx0" brushRef="#br0" timeOffset="1223.1">2928 1720 606 0,'0'0'239'0,"0"0"-106"15,0 0-61-15,0 0-10 16,0 0-49-16,0 0 16 16,25-148-29-16,-11 140 4 15,-1 6-23-15,5 2 19 16,1 0 0-16,0 18-8 16,-1 10-1-16,-7 6 8 15,-11 0 1-15,0 0 0 16,-3 0 5-16,-21-1-4 15,-5-4-1-15,-2-4 19 16,2-7-19-16,6-8-56 0,6-10-104 16,12 0-176-16</inkml:trace>
  <inkml:trace contextRef="#ctx0" brushRef="#br0" timeOffset="1568.34">3083 1489 578 0,'0'0'147'15,"0"0"-18"-15,0 0-51 16,0 0-18-16,0 0-48 0,0 0 8 16,-5-12-20-1,5 12-10-15,0 3 1 0,0 23 6 16,0 11 3-16,0 18 62 15,0 9-40-15,2 12 16 16,5 12-18-16,-3 9-16 16,-1 1 16-16,1-6-20 15,-2-16 0-15,-2-13 6 16,0-17 7-16,0-16-13 16,0-12 0-16,0-13 5 15,0-5 10-15,0 0-15 16,0-11-1-16,0-22-39 0,0-15-217 15,0-10-146-15</inkml:trace>
  <inkml:trace contextRef="#ctx0" brushRef="#br0" timeOffset="1817.11">3096 1720 436 0,'0'0'204'0,"0"0"-16"15,0 0-89-15,0 0-45 16,0 0 15-16,0 0-53 15,25-112 0-15,-13 108-16 16,2 1 1-16,1 3-12 16,4 0 5-16,-4 21 6 15,-1 5-9-15,-6 0 23 0,-3 0-14 16,-5-2 0 0,0-4 3-16,0-4 5 0,-5-1-8 15,-8-6-34-15,2-2-20 16,-2-7-102-16,6 0-87 15,4 0-284-15</inkml:trace>
  <inkml:trace contextRef="#ctx0" brushRef="#br0" timeOffset="2153.94">3366 1586 398 0,'0'0'221'16,"0"0"-142"-16,0 0-44 15,0 0-35-15,0 0 12 0,0 0-14 16,0 48 4-16,0-23 1 16,0 6 46-16,0-4-33 15,0-4 14-15,10-3-3 16,7-7-21-16,-2-8 27 16,-1-5-23-16,-4 0 28 15,4-8 101-15,-5-14-82 16,-5-7 1-16,-4-5-17 15,0 1 2-15,-6 5 4 16,-15 5-23-16,1 6-7 16,1 9 4-16,-6 8-13 15,-2 0-8-15,-6 25 0 16,1 10-51-16,8 9-25 0,11 0-104 16,13-5-80-16,0-13-198 15</inkml:trace>
  <inkml:trace contextRef="#ctx0" brushRef="#br0" timeOffset="2507.46">3677 1509 472 0,'0'0'258'16,"0"0"-124"-16,0 0 16 15,0 0-93-15,0 0 11 16,0 0-68-16,-2-75-24 15,-25 99-22-15,-2 6 40 0,3 2 6 16,10-4-5-16,10-7-6 16,6 0 11-16,0-5 0 15,0-4-14-15,22 0 1 16,4 2 1-16,3-2 12 16,0 3 1-16,-4-4 4 15,-7 1-5-15,-11 0 0 16,-7 2-17-16,0 2 17 15,-4 0 11-15,-17 2 21 16,-4 1 24-16,1-3-55 16,0-2 16-16,1-5-17 15,5-4 0-15,7-5-87 0,7 0-85 16,4-28-300 0</inkml:trace>
  <inkml:trace contextRef="#ctx0" brushRef="#br0" timeOffset="2948.58">3812 1606 526 0,'0'0'126'16,"0"0"-99"-16,0 0 19 16,0 0-28-16,0 0 10 15,0 0-20-15,117-5-2 16,-99-4 5-16,-2-2 5 0,-5-1 34 15,2-7 39-15,-1-1-82 16,-1-2 15-16,-1 2-20 16,-2 4 7-16,-4 2-9 15,-4 4 0-15,0 3-3 16,0 1 1-16,-6 5-76 16,-13 1 26-16,-3 0 43 15,-5 0-1-15,1 12 6 16,-6 7 4-16,8 5 0 15,2 3 26-15,6 3-11 16,9 0 10-16,3 0-9 16,4 0-10-16,0-7 18 15,14-2-7-15,10-7 41 16,9-3 25-16,3-8-54 16,0-3 11-16,-1 0-18 0,-6 0-22 15,-2-3 21-15,-7-14-21 16,-4 0-40-16,-6-6-48 15,0-3-129-15,-3-6-428 16</inkml:trace>
  <inkml:trace contextRef="#ctx0" brushRef="#br0" timeOffset="4679.97">5216 1576 157 0,'0'0'309'0,"0"0"-99"15,0 0-87-15,0 0-41 16,0 0-10-16,0 0-23 16,0-4 3-16,0 1 36 15,0 3-44-15,0-7 20 16,0-5 4-16,0-10-39 15,6-7-5-15,1-3-24 0,-1-4 0 16,0 0 8-16,-4 2-5 16,0 0-4-16,-2 5 1 15,0 0-14-15,0 5 4 16,0 5 10-16,0 6 0 16,0 5-2-16,0 6 3 15,0 0-2-15,-2 2-1 16,2 0-38-16,-5 0 24 15,-2 0-15-15,-4 14 30 16,-5 12-13-16,-1 8 24 16,-1 6-10-16,3 4 0 15,3 4-1-15,5 5-3 0,5-4 4 16,2-1 0 0,0-4-10-16,14-7 18 0,10-7-8 15,5-6 0-15,2-4 5 16,2-6-5-16,4-7 0 15,-4-6 3-15,5-1 16 16,-1-5-10-16,-1-19-6 16,3-5-3-16,-8-3-28 15,-8-2 14-15,-6 2-36 16,-9 2-2-16,-8 2 36 16,0 5-36-16,0 6 35 15,0 0 11-15,-2 10-27 0,-4 2 31 16,-3 5 2-1,-1 0 0-15,0 0-6 0,-3 16 3 16,-1 9 3-16,1 9 0 16,3 0-7-16,4 4 0 15,3-2 0-15,3-2-4 16,0-2 5-16,0-3-8 16,0-6 14-16,7-2-14 15,3-10 32-15,-4-3-23 16,1-6 12-16,-1-2-3 15,8 0 48-15,1-17-43 16,3-9 2-16,3-5-11 16,-2-1-56-16,1-2 25 15,0 2 5-15,2 4 26 16,1 6 9-16,-3 7-9 0,0 10 0 16,-2 5 0-1,-3 0-31-15,-1 8 29 0,-1 18-17 16,-3 6 19-16,-2 4 34 15,-3 0-32-15,-3-4 12 16,-2-3 5-16,0-7-19 16,0-8 19-16,0-7-17 15,0-7-2-15,0 0 28 16,0 0-28-16,2 0 39 16,0-19 1-16,2-8-32 15,6-4-8-15,1-4 0 16,2-1-21-16,1 0 14 15,-1 2-25-15,0 6 32 0,-2 8-2 16,1 10-3-16,-8 8 4 16,-2 2 1-16,3 0 0 15,-1 14-6-15,3 18 14 16,-1 7 7-16,2 6-5 16,-2-3-2-16,0-4 1 15,3-8-9-15,1-4-41 16,-4-7-68-16,7-15-235 15</inkml:trace>
  <inkml:trace contextRef="#ctx0" brushRef="#br0" timeOffset="5310.69">6319 1539 361 0,'0'0'308'16,"0"0"-225"-16,0 0-30 15,0 0-12-15,0 0-17 16,0 0 3-16,2-47 15 16,-17 44-34-16,-8 2 5 15,-3 1-11-15,-6 0-2 16,1 4 0-16,0 15 11 16,4 9-13-16,5 5 2 15,7-1 0-15,10 0 1 16,5-6-1-16,0-6 0 15,0-8 1-15,9-8 2 0,7-4-3 16,1 0 3-16,-1-6-2 16,-1-15 23-16,-3-8-24 15,-1-3 0-15,0 2 5 16,1 0 6-16,0 6-14 16,-3 6 3-16,1 6 0 15,-4 4 20-15,-2 5-13 16,1 3-5-16,-1 0-2 15,6 19-16-15,0 12 12 16,3 14 4-16,-1 7 0 16,1 10 4-16,-1 8-4 15,1 8 0-15,-2 3-2 16,0-7 12-16,-2-4-15 0,-5-16 5 16,1-9 0-1,-5-10 21-15,0-9-2 0,0-7-2 16,-7-8 39-16,-4-2-28 15,-3-7 29-15,-3-2-3 16,-1 0 1-16,1-19 18 16,-4-10-61-16,11-14 23 15,4-13 5-15,6-12-37 16,0-12 20-16,27-7-23 16,9 6 1-16,9 5-13 15,-1 9-9-15,1 11-26 16,-5 10-58-16,-5 4-186 0,-6 4-326 15</inkml:trace>
  <inkml:trace contextRef="#ctx0" brushRef="#br0" timeOffset="6104.82">6595 1359 192 0,'0'0'190'16,"0"0"-105"-16,0 0 14 15,0 0-14-15,0 0-36 16,0 0 26-16,-21-58-14 16,21 55-33-16,-3 1 53 15,3 2-76-15,-3 0 16 16,1 0-21-16,0 0-12 16,-2 0 12-16,-1 14-22 0,1 11 22 15,0 9 0-15,2 4-2 16,0 6-4-16,2 2 6 15,0-1 0-15,0-7 0 16,2-5-17-16,15-12 17 16,3-7 4-16,-5-8 11 15,2-6 9-15,-5 0-17 16,2 0-2-16,4-12 29 16,2-14-33-16,-2-6 0 15,4-6 7-15,-4-4 7 16,-5 0-15-16,-6 3 0 15,-7 1 0-15,0 9-1 16,0 0 1-16,0 7 0 0,0 4 0 16,0 6 12-16,0 1-13 15,0 8 1-15,0-1 0 16,0 4 22-16,0 0-20 16,0 0-1-16,0 0-1 15,-3 0-13-15,1 10 10 16,-2 10-2-16,2 8 5 15,0 4-3-15,-1 4 3 16,3 4 0-16,0 4 6 16,0-2 2-16,0-1 9 15,7-3-6-15,-1-8-3 16,0-6 21-16,-4-10-27 0,0-8-2 16,-2-4 14-16,2-2-4 15,2 0 10-15,3-10 16 16,-1-14-6-16,4-2-19 15,-1-2-11-15,-3 2 0 16,1 4-4-16,2 3-1 16,0 6-2-16,2 5 5 15,0 4 2-15,2 4-7 16,-1 0 4-16,3 4-11 16,1 24 8-16,1 8-3 15,0 6 2-15,-4-2 7 16,0-6 0-16,-4-8 9 0,-2-10-9 15,-3-4 0 1,-2-8-4-16,-2-1-38 0,0-3-45 16,0 0-118-16,-4-12-109 15</inkml:trace>
  <inkml:trace contextRef="#ctx0" brushRef="#br0" timeOffset="6311.7">6585 1435 571 0,'0'0'300'15,"0"0"-157"-15,0 0-78 16,0 0-14-16,0 0-39 16,0 0 0-16,149-33-12 0,-89 19 0 15,3 3-8-15,1-3-58 16,1-4-156-16,-1-4-292 15</inkml:trace>
  <inkml:trace contextRef="#ctx0" brushRef="#br0" timeOffset="6486.6">7632 1472 48 0,'0'0'0'15</inkml:trace>
  <inkml:trace contextRef="#ctx0" brushRef="#br0" timeOffset="6863.38">7347 1405 55 0,'0'0'234'0,"0"0"-87"16,0 0-62-16,0 0-11 15,0 0-35-15,0 0-29 16,-56 41 18-16,49-10-27 15,5 10 0-15,2-2 46 16,0 0-34-16,11-8 5 16,14-10 14-16,4-10 3 15,6-11 58-15,1 0-55 16,-5-23 1-16,-4-7-22 16,-11-2-12-16,-14-4 15 15,-2 2-20-15,-6 2-6 16,-26 1-2-16,1 7 4 0,-3 10 4 15,6 9 21-15,3 5-15 16,3 0-12-16,9 7-10 16,5 15-113-16,8 0-91 15,0 1-137-15</inkml:trace>
  <inkml:trace contextRef="#ctx0" brushRef="#br0" timeOffset="7039.28">7723 1449 682 0,'0'0'255'0,"0"0"-171"16,0 0-80 0,0 0-4-16,0 0-95 0,0 0-282 15,14-10-107-15</inkml:trace>
  <inkml:trace contextRef="#ctx0" brushRef="#br0" timeOffset="7395.08">7931 1160 493 0,'0'0'248'16,"0"0"-106"-16,0 0-67 15,0 0-12-15,0 0-60 0,0 0 18 16,-25-100-21-1,12 100 7-15,-5 0-19 0,-4 0 10 16,0 9 2-16,1 5-6 16,4 4 10-16,1 8-8 15,7 6 3-15,5 6-26 16,2 10 24-16,2 8-17 16,0 6 20-16,0 6 46 15,6 7-32-15,7 0 9 16,-3 0-1-16,-4-2-16 15,-4-10 23-15,-2-3-22 16,0-11 7-16,0-13 4 16,0-17-7-16,0-8-9 15,0-9 9-15,0-2-11 16,0-14 0-16,0-16-35 0,9-14-162 16,-3-4-172-16</inkml:trace>
  <inkml:trace contextRef="#ctx0" brushRef="#br0" timeOffset="7575.98">7635 1569 631 0,'0'0'316'0,"0"0"-170"16,0 0-67-16,0 0-5 16,0 0-51-16,0 0-9 15,142-70-14-15,-91 60 0 16,5 1-91-16,-3 3-35 0,-1-3-175 15,-5 0-269-15</inkml:trace>
  <inkml:trace contextRef="#ctx0" brushRef="#br0" timeOffset="8311.51">8256 1543 151 0,'0'0'215'16,"0"0"-123"-16,0 0 22 15,0 0-43-15,0 0 12 16,0 0-21-16,-6 21 77 16,6-21 18-16,0-12-37 15,0-12-48-15,4-8-68 16,3-4-3-16,1-3 27 0,4-1-21 16,-1 1-3-16,1 0-4 15,1 0 6-15,-3 8-12 16,2 7 6-16,-8 9 0 15,-1 12 28-15,-3 3-28 16,0 0 5-16,-14 10-5 16,-10 15 0-16,-1 4-2 15,5-3 2-15,9-4 0 16,5-4-2-16,6-6 9 16,0 0-7-16,0-1 0 15,12-4 7-15,9-1-22 16,-2 2 15-16,2-4-32 15,-3 3 32-15,-3-2-31 16,-3 2 20-16,1 0 3 0,0 5-7 16,-4 3 3-16,0 2 12 15,-7 8 0-15,0-2-13 16,-2 1 18-16,0-1-5 16,2-7 0-16,-2-4 2 15,3-6-6-15,-1-5 4 16,2-1 0-16,8 0 28 15,3-1-26-15,5-15 23 16,3-6-25-16,-2-2 13 16,-2-2-11-16,-5-3-2 15,-2 1 0-15,-1-2-3 16,-1 1 11-16,-4 0-8 0,1 5 0 16,-3 6 5-16,-2 6-13 15,0 4 8-15,-2 7 0 16,0 1-7-16,0 0-6 15,0 0-9-15,0 12 18 16,-4 9 4-16,-4 7 25 16,5 8-25-16,3 4 0 15,0 4 11-15,0-1 2 16,15-3-13-16,2-10 0 16,-2-7 7-16,1-11-7 15,-1-12 0-15,3 0-50 16,0-27-5-16,-3-13-279 0,-6-12-481 15</inkml:trace>
  <inkml:trace contextRef="#ctx0" brushRef="#br0" timeOffset="8503.73">8691 1034 555 0,'0'0'184'0,"0"0"-147"16,0 0-37-16,0 0 0 15,0 0 29-15,0 0-19 16,-27 22 30-16,22-18-31 16,-3 2 1-16,-5 6 13 15,1 7-23-15,4 1-49 0,8-2-327 16</inkml:trace>
  <inkml:trace contextRef="#ctx0" brushRef="#br0" timeOffset="9180.42">8948 1381 274 0,'0'0'179'16,"0"0"-151"-16,0 0-15 15,0 0 21-15,0 0-13 16,0 0 37-16,13-37 94 15,-11 26-78-15,0 3-7 0,-2 0 5 16,0 1-37 0,0 4 9-16,0-1-35 0,0 0 9 15,0 3-18-15,-11-1-7 16,-2 2 0-16,-1 0 7 16,-1 0 0-16,-3 11-10 15,0 7 8-15,3 6 2 16,4 3 0-16,3-1-13 15,6 3 11-15,2 5-3 16,0-2 5-16,12-1 41 16,7-4-33-16,6-4 11 15,0-9-9-15,-1-5 0 16,-2-9 4-16,5 0-4 0,-5-9 12 16,1-14 28-16,0-3-49 15,-6-1 12-15,3-5-13 16,-5-1 5-16,1 3-8 15,-3 2 3-15,-3 4 0 16,-4 0 7-16,-1 6-1 16,-1 1-6-16,-2 8 0 15,-2 4-4-15,0-2 0 16,0 5-7-16,0 2 11 16,0-2-16-16,-11 2 7 15,-5 0 2-15,-1 0 6 16,-1 6-8-16,3 13 1 0,3 2 7 15,8 7 1-15,4 4-12 16,0-2 10-16,0 0 2 16,18-7 18-16,1-8-3 15,6-5 30-15,2-7-12 16,0-3-12-16,0 0 27 16,-1-25-47-16,-6-3 14 15,-4-4-15-15,-3-2-22 16,-5-2-102-16,0-1-170 15</inkml:trace>
  <inkml:trace contextRef="#ctx0" brushRef="#br0" timeOffset="10094.75">10073 1323 59 0,'0'0'154'16,"0"0"-5"-16,0 0 55 15,0 0-38-15,0 0-55 16,0 0-19-16,0 0-81 16,-16-25 31-16,-1 12-16 0,-4 1-13 15,-5 2-3 1,1 6-7-16,3 4-3 0,2 0 0 16,-5 0 2-1,3 14-12-15,2 11 10 0,2 4 0 16,7 5-12-16,9 3 17 15,2-5-5-15,0-4 0 16,13-5 14-16,3-7-14 16,-1-4 0-16,3-7 0 15,-2-5 4-15,2 0-1 16,2-25-3-16,0-8 2 16,0-7 10-16,-5 0-15 15,-3 1 3-15,-4 9 0 16,-1 7 8-16,-5 8 0 0,0 7-6 15,-2 6 58-15,0 2-57 16,0 0 1-16,0 0-4 16,0 12-9-16,0 15-6 15,0 8 15-15,0 13 0 16,0 9 7-16,0 13 2 16,0 3 3-16,2 8-2 15,4 1-6-15,-2-3 15 16,0-4-11-16,1-6-8 15,-3-15 29-15,-2-15-24 16,0-16 43-16,0-9-18 16,0-10-5-16,0-1 31 15,0-3-29-15,0 0 25 16,-17-15 17-16,-4-23-64 16,-1-14 10-16,4-10-15 0,7-11 2 15,11 1 3-15,0 0-5 16,9 2 0-16,17 6-1 15,1 8-38-15,0 10-6 16,-5 11-85-16,-3 12-118 16,-4 6-277-16</inkml:trace>
  <inkml:trace contextRef="#ctx0" brushRef="#br0" timeOffset="10464.6">10160 1391 565 0,'0'0'271'16,"0"0"-86"-16,0 0-116 16,0 0-4-16,0 0-64 0,0 0-1 15,56-106 13-15,-45 100-3 16,-2 6-15-16,2 0 5 16,4 5-4-16,8 21-12 15,2 11 14-15,-4 4 2 16,-5-2-3-16,-7 1 14 15,-9-5-11-15,0-9 1 16,0-8 6-16,0-9 48 16,0-7-27-16,-4-2 13 15,-1 0 32-15,-3-2-23 16,-2-21 11-16,4-12-55 0,6-2-2 16,0-6 6-16,6 3-10 15,17 0-6 1,1 4 0-16,1 6-38 0,-5 11 9 15,0 6-80-15,2 9-76 16,0 4-209-16,7 0-279 16</inkml:trace>
  <inkml:trace contextRef="#ctx0" brushRef="#br0" timeOffset="11671.96">10702 1347 198 0,'0'0'328'0,"0"0"-206"0,0 0-7 16,0 0-58-16,0 0-30 16,0 0 11-16,4 0-8 15,-4 0 16-15,0 0-11 16,0 0-2-16,0 0 32 16,0-2-41-16,0-4-14 15,0 0 15-15,0 0-24 16,0 0 28-16,0 0-24 15,-4-2-3-15,-3 0 11 16,0 2-13-16,-1 2 0 16,1 0 0-16,0 4 9 15,-4 0-18-15,0 0 8 0,-7 4 1 16,0 12-11-16,0 6 11 16,2 2 0-16,5 1-7 15,3 1 13-15,4-1-11 16,0-1 5-16,4 1 0 15,0-4 3-15,0-2-3 16,0-5 0-16,10-9 0 16,1-2 14-16,5-3-14 15,5 0 8-15,4-18-1 16,2-10 11-16,-4-4-18 16,-6-5 0-16,-3 3-1 15,-8 3-36-15,-4 4 30 16,1 6-7-16,-3 4 14 15,0 8-3-15,0 2 3 16,0 5 0-16,0 2-2 16,0 0 6-16,0 0-8 0,0 0-14 15,0 6 8-15,0 16-6 16,0 2 16-16,0 5 0 16,0-2-6-16,0-1 11 15,0-1-6-15,4-3 1 16,3-6 0-16,2-3 0 15,0-6 0-15,4-5 0 16,0-2 11-16,6 0-2 16,-2-18-3-16,-1-7-5 15,-1 1 3-15,-3 0-2 16,-6 2-2-16,1-1 0 0,-3 0-3 16,5 1 12-16,0 2-10 15,0 6 1-15,-3 4 0 16,-3 5-3-1,-1 5 3-15,-2 0-8 0,0 3 6 16,0 17-16-16,0 8 16 16,0 2 2-16,0 1 0 15,0-4-1-15,0-3 1 16,0-5 0-16,0-7-2 16,0-8 11-16,0-3-9 15,0-1 0-15,0 0 0 16,0 0 19-16,5 0-19 0,2-7 0 15,3-14 3 1,4 0 9-16,-1-4-13 0,-2 1 1 16,1 6 0-16,-1 2-1 15,-3 2 1-15,0 7 0 16,-4 4-5-16,-2 3 11 16,-2 0-12-16,0 0-3 15,2 12 5-15,-2 11-9 16,2 0 13-16,-2 1 0 15,0 1-2-15,0-8 12 16,0-2-16-16,0-8 6 16,0-4 0-16,0-1 5 15,3-2-4-15,3 0-1 0,1-10 17 16,6-12-9 0,-2-4-16-16,1-3 3 0,-1 0-34 15,0 0 25-15,0 5-5 16,4 2 19-16,-3 7-2 15,-1 4 16-15,0 8-11 16,-4 3 6-16,2 0-1 16,-1 23-16-16,6 12 3 15,-1 0 5-15,6-1 6 16,-4-4 1-16,-1-8-7 16,-8-9 0-16,-2-5-12 15,-4-8-114-15,0 0-198 0,0-15-331 16</inkml:trace>
  <inkml:trace contextRef="#ctx0" brushRef="#br0" timeOffset="11832.88">10991 1018 909 0,'0'0'211'0,"0"0"-180"16,0 0-22-16,0 0-9 15,0 0-81-15,0 0-137 16,5 24-309-16</inkml:trace>
  <inkml:trace contextRef="#ctx0" brushRef="#br0" timeOffset="12420.82">12117 1085 235 0,'0'0'174'0,"0"0"-31"15,0 0 21-15,0 0-44 16,0 0 16-16,0 0-42 15,33-62-39-15,-30 62-2 16,-3 0-28-16,0 0-6 16,0 0 4-16,0 0-21 15,0 0-2-15,0 9 0 0,-13 14 0 16,-10 5 34-16,-6 2-28 16,2 0 8-16,-4-2 15 15,6 0-24-15,4-1 13 16,7-12-12-16,7-4 3 15,7-8-5-15,0-3-4 16,0 0 0-16,16 0 40 16,20 0-14-16,12 0-7 15,8 4-19-15,-2 4-5 16,-5 4-4-16,-7 5-44 16,-11 0-60-16,-10 0-35 15,-15-2-122-15,-6-1-148 16,-8-2 49-16</inkml:trace>
  <inkml:trace contextRef="#ctx0" brushRef="#br0" timeOffset="12610.93">11968 1416 153 0,'0'0'218'16,"0"0"40"-16,0 0-4 16,0 0-89-16,0 0-76 15,0 0-1-15,16-45-64 16,13 45-18-16,8 0 1 15,5 0-7-15,10 12 0 16,2-2 8-16,2-3-8 16,-4-5-8-16,-2-2-158 15,-5-7-313-15</inkml:trace>
  <inkml:trace contextRef="#ctx0" brushRef="#br0" timeOffset="13072.73">12815 1055 72 0,'0'0'257'0,"0"0"-61"15,0 0 19-15,0 0-53 16,0 0-20-16,0 0-30 16,-2-76-30-16,2 76-3 15,0 0-54-15,0 0-24 16,0 14-2-16,0 27-16 16,6 17 17-16,2 14 0 0,-2 2 9 15,0-5-21-15,5-3 7 16,3-12-107-16,1-11-35 15,-1-14-173-15,1-19-207 16</inkml:trace>
  <inkml:trace contextRef="#ctx0" brushRef="#br0" timeOffset="13361.98">13093 1233 436 0,'0'0'235'15,"0"0"-220"-15,0 0-15 16,0 0-16-16,0 0 16 0,0 0 44 16,10 38-12-16,-10-34-17 15,0-4 69-15,2 0 32 16,-2 0 35-16,0 0-17 16,0-12-84-16,0-2-21 15,0-2-14-15,-10 4-8 16,-3 2 22-16,3 4-26 15,0 4-6-15,-1 2-3 16,-3 0-78-16,4 0 21 16,-1 14-70-16,6 0-110 15,5-6-151-15</inkml:trace>
  <inkml:trace contextRef="#ctx0" brushRef="#br0" timeOffset="13778.67">13163 1063 656 0,'0'0'246'15,"0"0"-153"-15,0 0-47 16,0 0-37-16,0 0 7 16,0 0-18-16,194-22 2 15,-163 22 0-15,-4 1-7 16,-14 1-38-16,-4-2 25 0,-2 0 13 15,-3 0 14-15,0 0-3 16,1 0 0-16,-1-5-3 16,1-4 25-16,-5 6-20 15,0-1 19-15,0 4 7 16,0 0-22-16,0 0 32 16,0 0-42-16,0 0 3 15,0 9-12-15,0 22-5 16,-7 12 14-16,-2 8 0 15,7 7 8-15,0-2-8 16,2-4 0-16,0-4 0 16,0-5 3-16,4-11 2 15,7-8-5-15,-1-10 0 16,0-10-7-16,-1-4-53 16,-2 0-56-16,-2-11-13 0,-5-10-323 15</inkml:trace>
  <inkml:trace contextRef="#ctx0" brushRef="#br0" timeOffset="14242.97">13290 1247 817 0,'0'0'309'0,"0"0"-195"16,0 0-44-16,0 0 8 15,0 0-69-15,0 0-5 16,135-44-4-16,-83 35-28 15,-3-2-4-15,-7 1-39 16,-4 0-33-16,0-2 39 0,-4 0-50 16,-3 0-44-16,-2-5 61 15,-5 2 69-15,-4-4 29 16,-7 3 17-16,-5 2 42 16,-6 7 65-16,-2 2-7 15,0 3-47-15,0 2-14 16,-2 0-46-16,-14 0-14 15,-2 9 4-15,4 5 0 16,8-3-13-16,4 1 11 16,2 0 2-16,0 3-3 15,8 2 16-15,21 6-11 16,5 3-2-16,-1 2 1 0,-2-1 8 16,-10-1-7-1,-10-1-2-15,-9-1 19 0,-2-2-15 16,0-3 29-16,-11-3-7 15,-12-5-12-15,-4-4 19 16,-4-7-24-16,2 0-18 16,1 0-11-16,1-15-107 15,7-7-43-15,0-7-180 16</inkml:trace>
  <inkml:trace contextRef="#ctx0" brushRef="#br0" timeOffset="14403.88">13720 1088 257 0,'0'0'295'0,"0"0"-106"0,0 0-54 16,0 0-91-16,0 0-12 15,0 0-32-15,191-25 5 16,-141 25-10-16,-6-3-59 16,-3-5-182-16,-6-3-360 15</inkml:trace>
  <inkml:trace contextRef="#ctx0" brushRef="#br0" timeOffset="15279.38">14287 1261 136 0,'0'0'201'15,"0"0"-9"-15,0 0-39 16,0 0-3-16,0 0-31 16,0 0-25-16,15-35 11 15,-15 32-41-15,0 3-38 16,2 0 1-16,-2 0-27 15,0 0-16-15,0 8 11 16,2 16 1-16,0 8-3 16,-2 2 8-16,0 3-1 15,0-6 11-15,0-1-11 16,0-5 0-16,0-7 0 0,0-8 13 16,0-6-13-16,0-4 0 15,0 0 6-15,10-18 36 16,5-14-42-16,1-5 0 15,-1 2-10-15,-1 0 1 16,-1 7 5-16,-5 6 4 16,2 5 0-16,-3 8-1 15,-1 7 1-15,0 2-6 16,6 0 2-16,-1 6-25 16,0 14 26-16,1 4-1 15,-6 2 4-15,1 2-10 16,-5 0 10-16,0-1 0 0,-2-6-1 15,0-3 12-15,0-6-11 16,0-7 0-16,0-5 2 16,5 0 22-16,4-8-19 15,2-19 6-15,3-3-6 16,-4-3 3-16,-1 0-9 16,1 1 1-16,-2 2 0 15,1 5-1-15,-1 4 1 16,2 9 0-16,-4 4-4 15,1 8 6-15,3 0-7 16,-4 0-16-16,3 22 18 16,-1 8-12-16,0 6 14 15,-4-2 1-15,-4 1-2 16,0-9 2-16,0-4-23 16,0-5-130-16,0-9-111 0,0-8-227 15</inkml:trace>
  <inkml:trace contextRef="#ctx0" brushRef="#br0" timeOffset="15854.45">14823 1235 370 0,'0'0'364'0,"0"0"-190"16,0 0-21-16,0 0-58 16,0 0-63-16,0 0-9 15,12-46-23-15,-10 51-2 0,0 16-12 16,-2 7 25-16,0 4-11 15,0 0 0 1,0 0 0-16,0-3 2 0,0-4-2 16,0-2 0-16,0-9 2 15,0-5 6-15,0-7-8 16,0-2 0-16,0 0 7 16,11-7-5-16,5-18-2 15,1-7-26-15,4-1 20 16,-6-1-18-16,1 5 21 15,-5 9 3-15,-2 6 0 16,-2 8-4-16,-3 6 4 16,2 0-11-16,1 0 8 15,3 16-23-15,-4 8 23 16,-2 0 3-16,1 4 0 0,-5 0-2 16,2-1 2-16,0-8 0 15,0-3-3-15,3-8 14 16,0-4-11-16,-1-4 3 15,7 0 0-15,-2-14 19 16,0-9-22-16,-5-4 0 16,-1-2-3-16,-1-3-22 15,4-3-29-15,8 3 5 16,3 4 30-16,4 10 8 16,-1 6 11-16,-3 7 0 15,-3 5 12-15,-1 0-7 16,-1 21-5-16,-3 7 13 0,1 6-11 15,-3 1 17-15,0 0-17 16,0-3-2-16,-3-6 0 16,5-12-195-16,7-14-578 15</inkml:trace>
  <inkml:trace contextRef="#ctx0" brushRef="#br0" timeOffset="16604.84">16079 1226 368 0,'0'0'232'0,"0"0"-85"16,0 0-32-16,0 0-17 0,0 0-35 16,0 0-6-16,19-43-51 15,-17 43-6-15,4 6-4 16,-2 20 4-16,-2 11 0 16,2 2 10-16,1 5-4 15,-1-6 1-15,6-4 3 16,-4-7-10-16,3-10 1 15,-3-6-1-15,-2-8 13 16,8-3 0-16,6 0-8 16,8-19 9-16,6-13-7 15,1-5 0-15,-2-1-7 16,-6 4 0-16,-7 2-12 0,-7 6 10 16,-9 5 2-16,-2 8-5 15,0 5 11-15,0 4-11 16,0 4 5-16,0 0-4 15,0 0 1-15,0 0-30 16,0 2 33-16,-9 10 0 16,5-1 0-16,2 2-7 15,2 0 7-15,0 2 0 16,9 5-11-16,15 3 26 16,7 4-15-16,-2-1 0 15,-6-6 2-15,-12-1 12 16,-11-7-14-16,0 0 3 0,-21-7 18 15,-14-5-15-15,-9 0-6 16,-1-1-58-16,3-24-95 16,8-11-101-16,12-8-351 15</inkml:trace>
  <inkml:trace contextRef="#ctx0" brushRef="#br0" timeOffset="16873.96">16364 916 436 0,'0'0'312'16,"0"0"-198"-16,0 0-107 16,0 0-7-16,0 0-11 15,0 0 11-15,31 39 6 16,-23-24 1-16,-2-2-7 16,-2-10 0-16,-4-3 9 0,0 0-1 15,0 0 1-15,0 0 64 16,0 0 7-16,0-7-75 15,-14 0-5-15,-7 7-5 16,-4 0-63-16,-2 2 13 16,0 18-44-16,11 6 3 15,14-2-83-15,2-5-125 16</inkml:trace>
  <inkml:trace contextRef="#ctx0" brushRef="#br0" timeOffset="18142.65">17240 1247 111 0,'0'0'80'0,"0"0"40"16,0 0 23-16,0 0-1 15,0 0 9-15,0 0-62 16,22 0-64-16,-19-4 24 16,-3-4-12-16,0-4-11 15,0-5 25-15,-5 2-48 16,-11 1 0-16,-2 1-3 0,3 4 9 15,2 2-6-15,-1 5-1 16,3 1 4-16,-1 1 10 16,-1 0-16-16,-3 8 0 15,1 14 0-15,1 6-1 16,6 2 0-16,3 1 1 16,5 1 0-16,0-7-3 15,0-2 13-15,13-9-10 16,3-7 0-16,3-4-10 15,-2-3 7-15,1-7-1 16,-1-19 4-16,0-6 13 16,-2-2-2-16,-1 0-11 15,-6 5 0-15,-1 6 2 16,-5 7-4-16,0 6 2 16,1 4 0-16,-3 6 48 0,0 0-28 15,2 0 4-15,-2 0-24 16,2 0-13-16,1 9 7 15,1 20 0-15,2 8 6 16,1 16 5-16,5 7 2 16,-4 6-7-16,-1 5 0 15,1 1 10-15,-2-4-13 16,-2-2 6-16,2-8 2 16,-6-6 31-16,0-7-34 15,0-10 18-15,0-6-7 0,0-13-7 16,0-8 21-1,0-3-1-15,-4-5 4 0,-5 0 40 16,-9-3-37-16,-4-21 18 16,-5-8-34-16,3-6-6 15,2-3 2-15,8-5-12 16,11-4 4-16,3-8 18 16,10-4-16-16,21-5-10 15,7 4 3-15,2 2-46 16,3 9 20-16,-4 8-48 15,-5 12-93-15,-3 8 41 16,-11 8-94-16,-2 5 96 16,-4 6 84-16,-4 1 34 15,-3 1 6-15,-3 0 18 16,-4 3 50-16,0 0 37 0,0 0-14 16,0 0-6-1,0 0-32-15,0 0-49 0,-2 0 14 16,-9 15-18-16,-2 10 0 15,4 5 6-15,2 5 1 16,7 0-7-16,0-3 0 16,9-2 8-16,15-7-6 15,3-12-2-15,2-8 2 16,-2-3 19-16,2-11-14 16,-2-17 1-16,-5-5-8 15,-11-6 9-15,-8-1-11 16,-3 2 2-16,-7 2 0 0,-22 4-2 15,-2 7 8 1,-2 10-6-16,1 13 0 0,1 2-13 16,-3 8 10-16,3 20 1 15,5 6-10-15,10 0-28 16,16 0-159-16,0-7-30 16,22-13-257-16</inkml:trace>
  <inkml:trace contextRef="#ctx0" brushRef="#br0" timeOffset="18510.21">17846 1155 567 0,'0'0'178'0,"0"0"-65"16,0 0-26-16,0 0-47 0,0 0-40 15,0 0-9-15,5 4 9 16,-21 26 4-16,-4 7 0 15,2 6-4-15,5-2 0 16,11 0 11-16,2-7-12 16,0-3 1-16,15-12 0 15,10-8 11-15,1-11-2 16,1 0-8-16,-4-15 8 16,-6-11 1-16,-3-8-3 15,-10-4-7-15,-4 1 1 16,0-7 5-16,-6 7-6 15,-19 2 0-15,-4 8 0 16,-4 13-7-16,-4 14 6 0,4 0-9 16,4 4 8-16,7 17-9 15,11 4 7-15,6 3-97 16,5-2-85-16,5-6-241 16</inkml:trace>
  <inkml:trace contextRef="#ctx0" brushRef="#br0" timeOffset="19102.75">18218 1197 13 0,'0'0'368'0,"0"0"-237"0,0 0-45 16,0 0-19-16,0 0-24 15,0 0 20-15,54-138-49 16,-54 127 8-16,0 5 13 15,-4 1-34-15,-12 2 17 16,-4 1-15-16,-5 2 1 16,-4 0 10-16,0 2-13 15,0 12 1-15,3 7 3 16,1 0 0-16,5 6-5 16,11 2 2-16,4 8 1 15,5 3 24-15,5 0-25 16,22 0 4-16,6-8 15 0,-2-6-16 15,-4-10 3-15,-7-8-8 16,-4-8 2-16,-5 0 27 16,7-24-20-16,-5-10-2 15,-2-8 0-15,-2-5 2 16,-9-4-16-16,0 0 7 16,0 0 0-16,0 0 7 15,0 7-7-15,0 2 0 16,0 6-2-16,0 8 13 15,0 10-14-15,0 6 3 16,0 9 0-16,0 3 7 16,0 0-7-16,0 0-16 15,-2 5 10-15,-7 16-1 16,3 11 3-16,3 7 4 16,3 6 0-16,0 4 6 0,3 6-6 15,12-4 0-15,5 2 21 16,-4-9-19-16,1-10 11 15,-3-8-13-15,-3-10 0 16,-4-10 15-16,-1-6-15 16,6 0-78-16,1-22-193 15</inkml:trace>
  <inkml:trace contextRef="#ctx0" brushRef="#br0" timeOffset="19679.37">19213 1287 665 0,'0'0'211'0,"0"0"-96"16,0 0-63-16,0 0-15 15,0 0-35-15,0 0 19 16,56-93-18-16,-46 67-1 15,-3-1 17-15,-3-5-18 16,-4-1-1-16,0 1 18 16,0 3-14-16,0 4 10 15,0 7 2-15,-2 8-9 16,0 6 18-16,0 2-25 16,2 2 0-16,-2 0 0 15,-1 0-17-15,-1 0 9 16,-5 9-7-16,0 16 15 0,0 13-4 15,1 12 4-15,5 11 0 16,1 5 22-16,2 2-17 16,0 3 31-16,0-1-23 15,0-7-10-15,0-5 16 16,0-12-17-16,0-11-2 16,-7-13 6-16,2-10-6 15,1-8-59-15,0-4-47 16,-3 0-40-16,3-12-114 15</inkml:trace>
  <inkml:trace contextRef="#ctx0" brushRef="#br0" timeOffset="20402.77">19090 1345 746 0,'0'0'236'0,"0"0"-124"15,0 0-62-15,0 0-34 16,0 0 26-16,0 0-42 15,85-82 0-15,-47 64 3 16,1 2 2-16,-1-2-5 16,-6 1 0-16,-4 3 5 15,-3 5-8-15,-7 2 3 16,-5 3 0-16,-5 4 0 16,-4 0-10-16,-2 0 9 15,0 11-13-15,3 9 14 16,-3 6-6-16,-2 2 6 15,4 0 0-15,-2-2-2 0,0-2 11 16,3-3-9 0,-2-6 0-16,-1-5 1 0,0-6 1 15,9-4-1-15,5 0-1 16,8 0 17-16,3-19-12 16,-3-4-10-16,-10 2-18 15,-12 0-12-15,-2 5 32 16,0-2-43-16,-16 6 39 15,-2 2-6-15,3 3 26 16,4 4-7-16,-1 1 3 16,2 0-6-16,1 0 19 15,2 0-22-15,2 0 0 16,3-2 16-16,2-2-6 0,0-3 2 16,0-5-9-16,7-3 6 15,15 5-7-15,3 0-2 16,2 6 0-16,2 6-7 15,2 0 3-15,-2 2 3 16,-2 22-6-16,-3 4 6 16,-2 4-9-16,-6 1 10 15,-7-1 0-15,-7-6-10 16,-2-9 14-16,0-2-4 16,0-10 0-16,0-5 3 15,0 0 31-15,0 0-19 16,0 0 21-16,0-20 63 0,2-9-96 15,9-6 11 1,1 3-14-16,3 0 1 0,-1 4 1 16,1 5-2-16,3 8 0 15,-1 4-5-15,6 10-31 16,-3 1-30-16,1 0-49 16,-8 14-139-16,-5-3-371 15</inkml:trace>
  <inkml:trace contextRef="#ctx0" brushRef="#br0" timeOffset="34321.26">20417 1211 188 0,'0'0'222'15,"0"0"-33"-15,0 0-86 16,0 0-18-16,0 0-14 0,0 0 27 15,0 0-49-15,23-80-17 16,-17 66 34-16,0 3-31 16,-1 0 29-16,-1 3-5 15,-2 2 9-15,0 3 6 16,0 1-53-16,-2 2-6 16,0 0-15-16,3 0-8 15,4 19 3-15,2 13-8 16,6 12 13-16,-4 2 8 15,-2-2-8-15,0-4 0 16,-5-8 3-16,3-6 6 16,-4-8-18-16,-3-7 10 0,2-8-1 15,-2-3 0-15,0 0 9 16,2 0-6 0,2 0 7-16,7-22-10 0,3-10-14 15,1-2-13-15,1-2 17 16,-1 4-4-16,-3 8 14 15,-3 7 0-15,-5 8-2 16,-2 7-2-16,0-1 1 16,0 3-6-16,2 0 1 15,0 3 2-15,0 13-17 16,1 6 16-16,-3 2 2 16,-2-2 1-16,2 0 4 15,0-6 5-15,0-6 3 0,0-4 2 16,-2-6-10-1,2 0 0-15,4 0 25 0,5-11-24 16,4-15 33-16,1-6-30 16,2 1-2-16,-7 7 5 15,-3 7-6-15,-3 10-1 16,-3 5 10-16,3 2-10 16,4 9-4-16,2 20-27 15,2 14 31-15,0 1-10 16,-2-3-17-16,-1-7-85 15,-6-5-106-15,-2-15-304 16</inkml:trace>
  <inkml:trace contextRef="#ctx0" brushRef="#br0" timeOffset="34740.76">20905 1241 716 0,'0'0'202'0,"0"0"-52"0,0 0-72 16,0 0-35-16,0 0-43 15,0 0 8-15,67-32-2 16,-45 32-6-16,-2 4 0 16,-4 0 14-16,-1-4-12 15,-4 0-2-15,0 0 19 16,0 0 0-16,1-2 15 16,-4-12-15-16,-1-2-5 15,-3-5-10-15,-4 0-4 16,0 0 0-16,0 1-2 0,-2 6-3 15,-9 4-5-15,5 5 10 16,-6 3 0-16,1 2 0 16,-5 0 0-16,-1 3-3 15,-1 18-6-15,3 6-2 16,1 8 9-16,5 7-7 16,9 6 9-16,0 1 37 15,0-6-34-15,23-5 17 16,6-12 12-16,4-8-30 15,2-13 23-15,5-5-13 16,5-9-7-16,-1-23-5 16,-3-9-4-16,1-7-81 0,-6-3-119 15,-7 0-560 1</inkml:trace>
  <inkml:trace contextRef="#ctx0" brushRef="#br0" timeOffset="37462.78">2674 3468 498 0,'0'0'194'0,"0"0"-104"16,0 0 30-16,0 0-30 15,0 0 5-15,0 0-16 16,0 0-36-16,11-73 39 16,-11 60-45-16,0 5-18 15,0 5 39-15,0 1-49 0,0 2-4 16,-19 0-5-1,-17 5 0-15,-13 21 25 0,-5 13-25 16,-2 7 0-16,10 3-3 16,3 0 11-16,12-5-8 15,16-5 0-15,10-9 0 16,5-6-13-16,13-6 2 16,28-4 11-16,16-2 3 15,11-2 2-15,3 4-10 16,2 3-5-16,-13 2-29 15,-15-3-1-15,-20-5 17 16,-19 1 6-16,-6-3 6 16,-6 3-49-16,-27 4 60 15,-17-2 29-15,-8 0 34 0,-2-1 7 16,0-6-43-16,8-2-7 16,10-3 14-16,7-2-32 15,10 0 13-15,10 0-15 16,5-9 7-16,8-2-14 15,2 4-72-15,9-3-106 16,22 1-80-16,12-5-459 16</inkml:trace>
  <inkml:trace contextRef="#ctx0" brushRef="#br0" timeOffset="38932.51">3138 3721 248 0,'0'0'281'16,"0"0"-191"-16,0 0-17 15,0 0-29-15,0 0-40 16,0 0 13-16,0-4-17 15,0 4 4-15,0 0-4 16,0 4 4-16,0 9 40 16,0-1-6-16,0-2-35 0,0 1 19 15,0-3-17-15,0-1-2 16,-2-4 5-16,-1-3 0 16,1 0-2-16,0 0 0 15,2 0 5-15,-2 0 90 16,-2-5-13-16,-3-11-57 15,-2-6-9-15,-2 1-16 16,0 1-2-16,-1 3-2 16,1 0 6-16,1 3-1 15,0 2-3-15,4 4 10 16,1 2 21-16,1 3-18 16,0 3 4-16,-4 0-21 15,-3 0 3-15,-5 7-13 0,-1 10 10 16,-3-2 0-1,2 6-11-15,2 1 11 0,1 6-1 16,3 2-2-16,4 2-28 16,4 0 30-16,4 0-6 15,0 0 7-15,0-6 10 16,0-3-10-16,2-8 0 16,4-7 16-16,-2-2-16 15,1-6 1-15,-3 0 0 16,8 0 8-16,2-20 24 15,7-9-32-15,0-10 6 16,-3-1-7-16,-1 3 2 16,-1 3-6-16,-7 5-4 15,1 7 8-15,-2 5 6 0,-2 7 0 16,-2 6-6-16,-2 3 0 16,0 1-4-16,0 0 0 15,0 0-24-15,0 1-19 16,0 18 47-16,0 7 2 15,0-1 4-15,0 5-6 16,4-2 10-16,-1 1-12 16,3-5 2-16,1-6 0 15,0-4-2-15,2-7 3 16,-1 0-1-16,2-7 9 16,1 0-7-16,2 0 21 15,3-4-8-15,-1-10-3 16,3-4 6-16,-3 1-13 0,-1-4 0 15,-1-4-5 1,-1 4 8-16,-1-5-5 0,-1 2-3 16,2 5 1-16,-3 1 1 15,-3 8 1-15,-2 7-3 16,-4 0 0-16,4 3 5 16,-4 0-12-16,0 0-1 15,0 0-26-15,0 13 24 16,4 6 10-16,0 8 4 15,1 3-4-15,1-2 4 16,-4 0 8-16,3-6-11 16,0-4-1-16,-1-4 18 15,0-6-16-15,-1-6 0 0,-1-2-2 16,-2 0 3-16,2 0 11 16,0 0-4-16,5 0-10 15,2-13 28-15,6-13-27 16,3-3 7-16,0-3-8 15,0 4 9-15,-3 3-6 16,-3 6-3-16,-4 6 0 16,-5 8-4-16,1 1 11 15,-4 4-7-15,0 0 0 16,0 0-13-16,2 1 3 16,3 21-8-16,-2 9 18 15,1-1 23-15,0-2-15 0,-2-5-8 16,0-3 0-16,1-5 6 15,-3-9-9-15,0-4 3 16,0-2 0-16,0 0 21 16,2 0-20-16,0 0 10 15,5-11-1-15,4-8-10 16,2-12-5-16,1 4-11 16,-1-4 8-16,-1 6-5 15,-1 4 8-15,-7 8 5 16,0 6 0-16,-2 7 1 15,-2 0-7-15,0 0 6 16,3 0-10-16,-1 8 5 16,1 17 10-16,3 8 7 15,3 0-10-15,5-5 5 0,1-6-14 16,5-9 5-16,-2-4 2 16,2-6 19-16,-2-3-19 15,2 0-16-15,0-12-72 16,-3-11-82-16,2-7-231 15</inkml:trace>
  <inkml:trace contextRef="#ctx0" brushRef="#br0" timeOffset="39254.33">3847 3453 558 0,'0'0'302'16,"0"0"-135"-16,0 0-42 15,0 0 22-15,0 0-75 16,0 0-42-16,-9-79 15 15,9 79-38-15,0 0-3 16,0 0-3-16,0 0-1 0,0 7-10 16,0 25-3-16,0 23 6 15,0 26 7-15,0 20 4 16,0 8 1-16,0 10 4 16,0 2-8-16,0-3-1 15,0-9 0-15,0-12 4 16,0-17-4-16,0-17 0 15,0-18 3-15,0-17 2 16,-2-12-5-16,-1-11-18 16,1-5-9-16,-2-10-20 0,0-23-18 15,-1-14-154-15,3-10-72 16,-2-5-51-16</inkml:trace>
  <inkml:trace contextRef="#ctx0" brushRef="#br0" timeOffset="39484.29">3771 3942 308 0,'0'0'379'15,"0"0"-165"-15,0 0-78 16,0 0-43-16,0 0-30 16,0 0-47-16,70-258 14 15,-55 250-30-15,-6 5-6 16,-2 3 1-16,-7 0-6 16,0 7 9-16,0 14 2 15,0 5 28-15,0 1 17 0,0 1-24 16,-12-5-9-1,1-3 13-15,3-5-25 0,0-9 0 16,4-4-12-16,0-2-116 16,2-2-4-16,2-22-194 15</inkml:trace>
  <inkml:trace contextRef="#ctx0" brushRef="#br0" timeOffset="39735.89">4024 3389 559 0,'0'0'449'0,"0"0"-310"16,0 0-36-16,0 0-21 15,0 0-43-15,0 0-2 0,0-33-37 16,0 33-2-16,4 11 0 16,2 31-18-16,1 16 18 15,-1 12 2-15,-4 2 0 16,1-1 14-16,-3-8-14 15,0-1 0-15,0-11-5 16,0-11-32-16,0-10-85 16,0-14-62-16,0-14-135 15,0-2-97-15</inkml:trace>
  <inkml:trace contextRef="#ctx0" brushRef="#br0" timeOffset="40170.62">4115 3775 130 0,'0'0'311'0,"0"0"-43"15,0 0-67 1,0 0-75-16,0 0-27 0,0 0-22 16,53-18-29-16,-37 18 5 15,-1-1-42-15,-1-1-1 16,1 0 5-16,-1-3-11 16,1 0-2-16,-1-6 9 15,-1-3-10-15,-1-2 28 16,-6-1-28-16,-4-1-1 15,0 0 0-15,-2 1-22 16,0 7 20-16,0 1-14 16,0 4-22-16,-2 2 34 0,-10 3-9 15,2 0 4 1,-3 0-3-16,-3 0 5 0,1 11 5 16,1 3-1-16,1 5 2 15,3 0-6-15,4 5-3 16,3 2 10-16,3 0-12 15,0 1 25-15,0-5-6 16,17 0 15-16,0-5-9 16,5-5 30-16,-1-5-33 15,0-7 12-15,4 0 23 16,0 0-37-16,-1-12 8 16,1-9-16-16,-3-3-32 15,2-2-71-15,-1-6-98 0,0 0-294 16</inkml:trace>
  <inkml:trace contextRef="#ctx0" brushRef="#br0" timeOffset="40972.89">4915 3615 656 0,'0'0'202'0,"0"0"-64"15,0 0-53-15,0 0-18 16,0 0-31-16,0 0-12 16,11-52-24-16,-7 52-14 15,3 18 6-15,2 16-2 16,-2 8 20-16,-1 4-6 0,-1 3-2 15,-3-8 7 1,1-3-9-16,-3-11 3 0,0-10-3 16,0-6 13-16,0-11-5 15,2 0-5-15,4-2 27 16,3-19-11-16,5-11-6 16,1 1-13-16,3-3 0 15,2-1-2-15,2 3 2 16,1 4-5-16,-3 7-18 15,-7 9 6-15,-4 7 16 16,0 5-6-16,-2 0-15 16,-1 24 20-16,1 10-14 0,-5 6 15 15,-2-1-1 1,0-4 2-16,0-6 2 0,0-5 6 16,0-8-7-16,0-6 10 15,0-6-2-15,2-4-8 16,3 0 18-16,4-6-1 15,-1-16 43-15,6-7-55 16,-1 0-5-16,0-3 8 16,-1 1 1-16,-1 4-10 15,3-1 0-15,1 1-3 16,1 5-4-16,-1 8 7 16,-3 6 0-16,-6 8-7 15,3 0-15-15,0 8 5 0,4 24 15 16,5 11-4-16,-2 7 5 15,-1-4 1-15,1-1-6 16,-3-10-18-16,3-7-196 16,-3-10-398-16</inkml:trace>
  <inkml:trace contextRef="#ctx0" brushRef="#br0" timeOffset="42246.91">5610 3784 886 0,'0'0'235'0,"0"0"-192"16,0 0-14-16,0 0-29 15,0 0 6-15,0 0-3 0,143-27-3 16,-127 24 1-16,-4-5 13 16,0-4-12-16,-3-1 7 15,-1-5-9-15,-2 3 4 16,-4-3-9-16,-2-2-25 15,0 5-15-15,0-2 11 16,0 4-15-16,-8 0 31 16,0 6 18-16,-5 5 12 15,-3 2 6-15,1 0-18 16,-6 0 0-16,-1 9 5 16,2 11-5-16,0 3 26 15,4 5 9-15,5 5-7 16,7 6-2-16,4 4-1 15,0 1 4-15,11 2 11 16,18-10-39-16,4-5 12 0,8-6-2 16,1-11-7-16,-3-9-8 15,2-5 1-15,-3-5-69 16,-5-21-34-16,1-4-85 16,-3-4-53-16,-4 1-80 15,-3-1 79-15,-1 5 245 16,-6 3 147-16,-3 3 132 15,-5 8-25-15,-3 0-130 16,1 5-9-16,2-1-57 16,-2 0-40-16,-1 0 13 0,-1 0-21 15,-5 4 8-15,0 0 45 16,0 1-36-16,0 0 20 16,0 2-27-16,-11 0-19 15,-5 4 14-15,-4 0-15 16,-2 0 1-16,-3 0-15 15,2 18 13-15,0 9 1 16,0 3 0-16,5 4-15 16,5 0 14-16,7-5 1 15,3-5 0-15,3-4-4 16,0-7 4-16,0-3 0 16,7-7 11-16,-1 0-3 15,5-3-2-15,5 0 6 0,5-16-5 16,0-10 17-1,2-5-24-15,-5 0-10 0,-1-4 6 16,1 4-48-16,-7 1 44 16,1 7 4-16,-6 5 4 15,-3 8 2-15,1 7-2 16,-4 3 0-16,0 0-3 16,0 0-24-16,0 15-4 15,0 17 29-15,0 5 2 16,0 1-5-16,0-2 5 15,0-6 0-15,0-8-1 16,0-6 8-16,0-6-9 16,4-8 2-16,-2-1 0 15,1-1 21-15,3 0-12 0,6 0 11 16,3-14-3-16,5-7-7 16,3-3-15-16,-6-2 5 15,8-2-9-15,-5 2-1 16,-3 3 10-16,0 7 0 15,-7 6-3-15,0 9 1 16,-1 1-2-16,1 0-4 16,6 11-5-16,-3 14 7 15,1 4-8-15,-3 1 14 16,-4-2-3-16,-3-6 15 16,-4-4-12-16,2-6 5 15,-2-7 3-15,0-4 21 16,0-1-27-16,0 0 15 0,5 0 42 15,0-9-37 1,1-15 6-16,5-6-28 0,3-4 7 16,-1-3-8-16,3 1 1 15,-1-4 0-15,1 6-4 16,-3 8 6-16,-1 6-4 16,-4 10 0-16,-1 6 2 15,-5 2-14-15,4 2 14 16,2 0-11-16,3 22 9 15,2 11-10-15,-2 6 12 16,2 3 0-16,-4-2 4 16,1-1 0-16,-4-11-3 15,-2-8-2-15,1-13-164 0,-1-7-340 16</inkml:trace>
  <inkml:trace contextRef="#ctx0" brushRef="#br0" timeOffset="42695.44">7276 3567 415 0,'0'0'490'16,"0"0"-320"-16,0 0-47 15,0 0-7-15,0 0-24 0,0 0-51 16,-10-16-24-16,20 11-1 16,17 0-16-16,8 1-23 15,9 4-8-15,1 0-106 16,-3 6-42-16,-6 14-162 15,-11 2-273-15</inkml:trace>
  <inkml:trace contextRef="#ctx0" brushRef="#br0" timeOffset="42854.75">7382 3735 325 0,'0'0'492'0,"0"0"-273"15,0 0-73-15,0 0-37 16,0 0-27-16,0 0-33 0,9-10-35 15,34-7-14 1,5-2-8-16,8 1-31 0,2 2-109 16,0-1-154-16,-2-3-552 15</inkml:trace>
  <inkml:trace contextRef="#ctx0" brushRef="#br0" timeOffset="43289.65">8234 3462 372 0,'0'0'244'0,"0"0"-58"15,0 0-15-15,0 0-42 0,0 0-25 16,0 0 3-1,-2-117-56-15,2 113-13 0,0 4 26 16,0 0-64-16,0 0 0 16,0 28-21-16,0 24 13 15,0 18 5-15,0 10 3 16,0-1-3-16,-9-5 1 16,5-5-84-16,1-8-41 15,3-13-43-15,0-16-247 16</inkml:trace>
  <inkml:trace contextRef="#ctx0" brushRef="#br0" timeOffset="43609.75">8497 3601 281 0,'0'0'195'0,"0"0"-109"15,0 0-27-15,0 0 57 16,0 0-42-16,0 0-13 15,17-28 14-15,-17 28-54 16,0 0 11-16,0 0-1 16,0 2-16-16,0 0 16 15,0-2-11-15,0 0-6 16,0 0 39-16,0 0 10 16,0 0 27-16,0 0-3 15,0 0-35-15,0 0-8 16,-6 0-14-16,-1-6-18 15,1-5-2-15,-1 6-10 0,-2 1-1 16,0 2-49-16,1 2-84 16,3 0-90-16,5 6-310 15</inkml:trace>
  <inkml:trace contextRef="#ctx0" brushRef="#br0" timeOffset="43985.94">8854 3405 163 0,'0'0'873'16,"0"0"-711"-16,0 0-73 0,0 0-38 15,0 0-9 1,0 0-40-16,2-53-4 0,-2 56-18 16,0 19-2-16,-12 10 22 15,-5 6 0-15,3 0 3 16,8-2 1-16,6-4-4 15,0-2-2-15,16 0 2 16,17-2 11-16,3-3 24 16,-3-6-2-16,-10-3-4 15,-6-4 3-15,-10-1-31 16,-2-1 16-16,-3 2-8 16,-2-1-2-16,0 2-4 15,0 1 1-15,0 0-2 16,-18-2 20-16,-7 0-20 15,-4-9 10-15,-5 0-12 0,1-3 0 16,-2 0-1-16,3-12-39 16,3-16-37-16,0-11-127 15,9-7-477-15</inkml:trace>
  <inkml:trace contextRef="#ctx0" brushRef="#br0" timeOffset="44165.76">8823 3314 1180 0,'0'0'317'0,"0"0"-272"16,0 0-25-16,0 0 29 15,0 0-49-15,0 0 1 0,260-8-1 16,-195 8-59-16,-7 0 0 16,-5 0-112-16,-11-1-167 15,-3-10-386-15</inkml:trace>
  <inkml:trace contextRef="#ctx0" brushRef="#br0" timeOffset="45354.44">11141 3116 214 0,'0'0'394'15,"0"0"-209"-15,0 0-30 16,0 0-58-16,0 0-54 16,0 0-14-16,-44-20-18 0,21 22-5 15,-6 22 7-15,-6 13-12 16,-8 21 6-16,1 16 59 16,11 14-34-16,8 1 5 15,16-2-37-15,7-13 11 16,3-10-11-16,26-11 9 15,10-11-8-15,11-14-1 16,6-19-80-16,8-9-43 16,3-11-83-16,-5-28-151 15</inkml:trace>
  <inkml:trace contextRef="#ctx0" brushRef="#br0" timeOffset="46650.54">11462 3514 266 0,'0'0'407'0,"0"0"-252"16,0 0-44-16,0 0-39 15,0 0-23-15,0 0-4 0,53-125-31 16,-53 125 25-16,0-2-1 16,0-1-6-16,0 0 16 15,0-4-13-15,0 0-8 16,0-4-5-16,-9 0-22 16,-1-3 0-16,-9 2 24 15,-1 2-23-15,-4 2 21 16,-5 3-20-16,0 5 4 15,2 0 2-15,3 0-6 16,1 20-4-16,4 11 0 16,7 6-12-16,8 9 4 15,4-8 2-15,0-6 8 0,2-7-3 16,6-9-19-16,4-11 21 16,-1-5-3-16,1 0 4 15,1-9 20-15,3-21-11 16,1-6-7-16,-1-5 17 15,1-2-14-15,-1 6-5 16,-3 10 0-16,-1 6 9 16,-5 13 1-16,-3 2-10 15,-2 6 2-15,0 0-5 16,2 0-1-16,3 28-16 16,3 19 20-16,-4 20 0 15,-2 10 0-15,-4 8 0 16,0 7 0-16,0-5 9 0,0 5-2 15,0-13-7 1,-10-7 0-16,-2-15 3 0,-1-18-3 16,-1-12 6-16,-1-11 13 15,-1-9 18-15,-2-7-27 16,-4 0 17-16,-3-1 6 16,4-29-26-16,-2-11 14 15,9-13-12-15,8-8-6 16,6-4 12-16,0-3-13 15,8-1-2-15,21 6 0 16,6 2-11-16,4 6 5 16,3 8-14-16,-1 8-4 0,-5 8 23 15,-1 9-33-15,-8 4 30 16,-4 6 0-16,-8 6-9 16,-7 0 13-16,-5 6 0 15,0 1 1-15,-3 0 3 16,0 0-4-16,0 0-1 15,0 3-2-15,0 24-22 16,0 11 22-16,0 8 3 16,6 0 0-16,3-2 5 15,4-4-4-15,7-8-1 16,3-7 0-16,1-12-4 16,3-9 4-16,-1-4 0 15,-1 0 10-15,-5-24 7 0,-7-6-13 16,-5-5-5-16,-8-4 1 15,0-3-41-15,-10-4 30 16,-21 0-15-16,-5 4 26 16,1 12 20-16,4 11-17 15,6 15 7-15,2 4 4 16,8 0-11-16,1 0-5 16,6 3 2-16,6 5-9 15,2 4 1-15,0 0 1 16,10-3-1-16,22 0-1 15,4-8-9-15,4-1 18 16,0 0 0-16,-3-12-2 16,0-5-9-16,-6-5 2 15,-7 4-4-15,-4 1 9 0,-6 7 2 16,-10 6 1-16,-2 3 1 16,-2 1-9-16,0 0 6 15,0 15-37-15,0 16 40 16,0 9 1-16,0 6 1 15,-2 1 7-15,2-1-4 16,0-9-4-16,0-4 9 16,0-13-4-16,13-11-6 15,1-7 4-15,1-2-2 16,6-6 18-16,0-19-2 16,2-10-8-16,-1-5 0 15,-9-4-6-15,-5 4-4 16,-8 4 0-16,0 9 5 0,-12 9-5 15,-7 9 22 1,-6 9-22-16,0 0 2 0,0 1-2 16,3 20 0-16,7 2-6 15,6 2-6-15,7 1-33 16,2-1-93-16,0-2-177 16,24-9-50-16,12-10-133 15</inkml:trace>
  <inkml:trace contextRef="#ctx0" brushRef="#br0" timeOffset="47108.29">12298 3425 548 0,'0'0'237'0,"0"0"-117"15,0 0-19-15,0 0-44 16,0 0-23-16,0 0 33 16,24-101-38-16,-24 87-4 15,0 2 24-15,-6 2-47 16,-10 6 22-16,-1 4-24 15,-6 0 4-15,-2 0-10 16,1 17 5-16,-1 15-3 16,8 7-2-16,3 10 2 15,9-3-2-15,5-4 6 16,0-10 0-16,14-7 12 16,8-14-12-16,3-8-5 15,-1-3 5-15,1-14-26 16,0-21 20-16,-2-11-6 15,-2-9-19-15,-1-3 17 0,-5-1-18 16,-3-4-10-16,-3 1 20 16,-5 4-4-16,0 9 25 15,-4 20 2-15,0 12 22 16,0 17 60-16,0 0-83 16,0 20-21-16,0 23 21 15,0 18 1-15,0 14 48 16,0 10-27-16,0 3-7 15,2-7 15-15,15-10-29 16,0-17 2-16,5-17-3 16,1-14-42-16,4-16-210 15,0-7-548-15</inkml:trace>
  <inkml:trace contextRef="#ctx0" brushRef="#br0" timeOffset="47533.31">12978 3338 897 0,'0'0'170'0,"0"0"-145"15,0 0-21-15,0 0-4 16,0 0-7-16,0 0-46 16,171-116 44-16,-155 90-16 15,-3-4 25-15,-4-2 11 16,-4-2-3-16,-3-2 53 15,-2 4-37-15,0 4-14 0,0 4 18 16,0 9-23-16,0 8 14 16,-5 5 1-16,1 2-20 15,-5 0 0-15,-2 0-5 16,-5 11 5-16,-6 11-4 16,2 12 14-16,0 9-10 15,3 11 18-15,3 8-14 16,5 10 24-16,2 8-4 15,4 3-17-15,1-1 21 16,2-1-20-16,-4-8-3 16,-3-5-4-16,-1-7 4 0,1-13 6 15,0-15-7-15,0-12-4 16,5-13 0-16,0-8-55 16,2 0-3-16,0-22-51 15,0-11-449-15</inkml:trace>
  <inkml:trace contextRef="#ctx0" brushRef="#br0" timeOffset="48217.08">12920 3456 950 0,'0'0'222'15,"0"0"-183"-15,0 0 31 0,0 0-12 16,0 0-47-1,0 0-11-15,94-72-36 0,-59 57 24 16,-2-4 5-16,-4 3 7 16,-6 3 2-16,-1-3-2 15,-2 3 2-15,0 1-6 16,-5 2 14-16,-3 6-12 16,-5 2 2-16,-5 2 0 15,2 0-6-15,-2 0-17 16,0 14 11-16,1 14 12 15,1 8 4-15,1 6 7 16,2 4-6-16,1 0 0 16,-1-5 1-16,-1-9-3 15,2-12-3-15,-4-8 3 0,-4-10 9 16,0-2-12-16,0 0 19 16,0-3-8-16,0-22 4 15,-6-5-15-15,-8-2 0 16,-4-2-6-16,0 2 12 15,7 5-6-15,2 6 0 16,4 6 6-16,3 1 0 16,2 5 9-16,0-1-9 15,0 0 9-15,0-1-8 16,19 2-7-16,-2-1 0 16,3 3 2-16,-2 1-7 15,2 6 5-15,2 0 0 16,3 0-9-16,0 10 2 0,-4 18 7 15,-2 5 0 1,-6 2-12-16,-2 4 10 0,-6-3 2 16,-3-12 0-16,0-8 0 15,-2-10 7-15,2-6 6 16,-2 0 20-16,0 0 15 16,2 0 27-16,5-10-32 15,5-14-14-15,0-12-11 16,7-7-16-16,0 1-4 15,6 1-17-15,4 0-45 16,4 5 3-16,8 4-127 16,-1 3-205-16</inkml:trace>
  <inkml:trace contextRef="#ctx0" brushRef="#br0" timeOffset="49003.82">14110 3278 669 0,'0'0'218'0,"0"0"-107"16,0 0-15-16,0 0-5 15,0 0-46-15,0 0-17 16,-2-32-28-16,2 32-6 15,0 17-6-15,0 14 10 16,0 8 2-16,0-1 5 16,2 0-4-16,-2-6-1 15,0-10 1-15,2-4 9 0,-2-11-11 16,0-2 1-16,0-5 0 16,3 0 27-16,3 0-22 15,8-20 19-15,3-14-24 16,8-5 4-16,0 6 0 15,-6 0-4-15,-3 9 1 16,-3 10 8-16,-8 6-9 16,0 8 0-16,-5 0 0 15,0 0-13-15,0 14-2 16,0 17 12-16,0 5 3 16,0 0-6-16,0 0 10 15,-2-9-4-15,-1-4 0 16,1-7 2-16,2-10-4 0,0-5 2 15,0-1 0-15,0 0 20 16,0-5-12-16,0-23 37 16,9-12-39-16,10-6 2 15,2 1-8-15,1 4 0 16,-1 2 2-16,-4 11 0 16,-1 6 2-16,-5 8-4 15,-5 6 11-15,-2 8-9 16,-1 0 0-16,2 0-2 15,-1 31-11-15,5 15 7 16,-1 10 8-16,0 5-1 16,1-4 1-16,-1-9-4 0,3-11-1 15,-1-5-118 1,-2-17-134-16,-1-13-336 0</inkml:trace>
  <inkml:trace contextRef="#ctx0" brushRef="#br0" timeOffset="49416.58">14555 3403 762 0,'0'0'232'0,"0"0"-123"16,0 0-30-16,0 0-9 15,0 0-53-15,0 0-10 16,77-54 16-16,-53 54-23 16,-1 0 0-16,-4 0 20 15,2 0-15-15,-6 0 14 0,1-2-10 16,-1-7 0-16,-1-1 23 15,-1-4-30-15,-1-2 1 16,-6 0 7-16,-4-2 2 16,-2-4-15-16,0 2 3 15,-4 0-5-15,-12 3-6 16,-1 6 5-16,-6 8 6 16,-4 3-10-16,-4 0 8 15,0 0-1-15,2 14-1 16,2 9 4-16,10-2-11 15,5 4 2-15,8 8 9 16,4 3 9-16,0 8-8 16,16 6 23-16,17-5-3 15,5-7-13-15,4-9 15 16,1-12-23-16,1-12 9 0,-1-5-9 16,1-10-26-16,1-24-73 15,-7-6-144-15,-5-9-428 16</inkml:trace>
  <inkml:trace contextRef="#ctx0" brushRef="#br0" timeOffset="49703.59">15028 2938 672 0,'0'0'306'0,"0"0"-229"16,0 0 19-16,0 0-55 0,0 0-25 15,0 0-12-15,16 59 7 16,16 1-11-16,-1 15 0 16,2 7 0-16,-16 6 13 15,-9 8 10-15,-8 1 15 16,-21-9 35-16,-16-14-35 16,-8-15-7-16,-2-18-13 15,7-13-14-15,2-11 15 16,5-14-19-16,1-3-40 15,3-9-54-15,3-17-210 16,8-9-738-16</inkml:trace>
  <inkml:trace contextRef="#ctx0" brushRef="#br0" timeOffset="53976.2">2583 5675 156 0,'0'0'515'0,"0"0"-374"15,0 0-45-15,0 0-12 16,0 0-6-16,0 0-23 0,0 0-35 16,-6-14-8-1,6 14-12-15,0 24-4 0,0 17 4 16,0 17 0-16,0 12 18 16,0-4-1-16,0-1-12 15,-3-9 15-15,1-5-15 16,2-11-5-16,0-13 0 15,0-4-1-15,0-11-60 16,0-3-133-16,0-9-76 16,0 0-10-16,0 0 110 15</inkml:trace>
  <inkml:trace contextRef="#ctx0" brushRef="#br0" timeOffset="54382.15">2541 6108 90 0,'0'0'337'15,"0"0"-31"-15,0 0-118 16,0 0 5-16,0 0-9 0,0 0-84 15,-25-69-28-15,25 66-36 16,13-8-16-16,16 0 15 16,12-4-34-16,10-1-1 15,2 4 0-15,-7-1-7 16,-7 1-1-16,-12 1-1 16,-10-3-11-16,-3 0 10 15,-7-4 8-15,-5-2-1 16,-2 0 3-16,0-4-12 15,0 2 8-15,-2 0 3 16,-7 2 1-16,0 4 5 16,4 4-4-16,1 1 6 0,2 8 8 15,0-1-8-15,2 4 6 16,0 0-9-16,0 0 1 16,0 0-10-16,-3 6 2 15,-1 26 3-15,0 11-6 16,-1 15 7-16,0 1-3 15,3-1 2-15,0-1 0 16,2-6 1-16,0-6-1 16,0-10-12-16,0-6-31 15,0-9-79-15,6-11-70 16,8-4-90-16,-1-5-222 16</inkml:trace>
  <inkml:trace contextRef="#ctx0" brushRef="#br0" timeOffset="54773.73">2933 6145 381 0,'0'0'269'0,"0"0"-137"16,0 0-29-16,0 0 8 16,0 0 14-16,0 0-52 15,40-70 5-15,-40 69-12 16,0 1-32-16,0 0 16 16,0 0-32-16,0 0-11 15,0 0 2-15,0 0-8 16,0 0-2-16,0 22-11 15,0 10 12-15,0 11 2 16,0 0-2-16,0-5 0 16,5-8-2-16,3-10 6 15,4-12-10-15,5-8 4 0,1 0 2 16,5-18 24-16,-1-10-24 16,-4-7 0-16,-5 0 2 15,-6 0-2-15,-7 4-9 16,0 4 6-16,0 10 3 15,-16 3 31-15,-4 8-31 16,-2 6 2-16,-3 0-4 16,-1 0 5-16,3 11-4 15,4 1 1-15,5 2-15 16,7-4-65-16,7-1-127 16,0-4-218-16,9-5-178 15</inkml:trace>
  <inkml:trace contextRef="#ctx0" brushRef="#br0" timeOffset="54986.61">3499 5789 847 0,'0'0'347'0,"0"0"-262"15,0 0 5-15,0 0-25 16,0 0-36-16,0 0-7 15,0-44-22-15,0 44-18 16,0 4-45-16,0 17-110 16,0 5 66-16,0 3-131 0,0 0-216 15</inkml:trace>
  <inkml:trace contextRef="#ctx0" brushRef="#br0" timeOffset="55132.9">3528 6057 804 0,'0'0'265'0,"0"0"-119"16,0 0-39-16,0 0-36 16,0 0-32-16,0 0-29 15,27 0-10-15,-9 0-130 16,-1-9-167-16,6-7-469 16</inkml:trace>
  <inkml:trace contextRef="#ctx0" brushRef="#br0" timeOffset="55746.9">4786 5613 237 0,'0'0'265'15,"0"0"-108"-15,0 0 29 16,0 0-68-16,0 0 0 16,0 0-24-16,-8-75 11 15,8 71-3-15,0 2-56 16,0 2-4-16,0 0-27 16,0 0-11-16,0 9-8 15,0 24-15-15,0 22 19 16,0 16-5-16,0 11 16 15,0 1-11-15,0-4 0 16,0-6 6-16,-4-8-17 16,2-11-18-16,0-10-74 0,2-16-57 15,0-14-99-15,0-14-253 16</inkml:trace>
  <inkml:trace contextRef="#ctx0" brushRef="#br0" timeOffset="56056.28">4797 5645 572 0,'0'0'380'15,"0"0"-222"-15,0 0-33 16,0 0-28-16,0 0-69 16,0 0-7-16,-19-125-13 15,38 113-3-15,1 3 6 16,-1 4-9-16,0 5-2 0,-4 0 0 15,1 6-15-15,-8 19 9 16,-3 9 2-16,-5-1 4 16,0 4-17-16,-11-5 28 15,-9-2-11-15,-2-4 18 16,-1-2-12-16,-1-2 7 16,3-3-11-16,2 2-2 15,5-5-104-15,10 2-117 16,4-6-152-16,0-7-188 15</inkml:trace>
  <inkml:trace contextRef="#ctx0" brushRef="#br0" timeOffset="56774.78">5046 5796 182 0,'0'0'532'15,"0"0"-403"-15,0 0-17 16,0 0-36-16,0 0-66 15,0 0-10-15,10-15 0 16,-10 15-37-16,0 15-2 16,-6 6 39-16,-7 4 47 15,1 4 25-15,0 0-48 16,1 3 10-16,9-5-22 16,2-1-6-16,0-2 20 15,0-8-26-15,2-5 8 16,9-8 7-16,3-3-9 0,-6 0 20 15,3 0-7-15,-1-15-16 16,-6-5 20-16,-2-6-19 16,-2-3-4-16,0 0 0 15,0-2 1-15,-16 5-1 16,3 5 37-16,1 12-11 16,6 4 25-16,-1 5-38 15,3 0-5-15,-2 0-8 16,-6 3-18-16,5 15 17 15,1 7-6-15,6 1 7 16,0-1 0-16,13 3 4 16,20-3-4-16,12-8 4 0,4-5 1 15,2-10-10-15,1-2-10 16,-6-3-15-16,-1-25 29 16,-3-4-41-16,-6-9 24 15,-7-1 16-15,-7-2 2 16,-8 0 3-16,-7 0 0 15,-7 5 16-15,0 11 61 16,0 6-56-16,0 11 9 16,0 7-19-16,0 4-4 15,0 0-20-15,0 0 9 16,0 7-4-16,0 20-4 16,4 12 11-16,0 11-2 15,-2 9 0-15,-2 9-2 16,0 4 2-16,0 4 1 0,0 5 4 15,-10-5-2-15,-2-2 1 16,3-8-4-16,3-9 0 16,2-18 4-16,4-12-12 15,-3-11-14-15,3-12-83 16,0-4 6-16,0-11-63 16,0-22-32-16,9-14-576 15</inkml:trace>
  <inkml:trace contextRef="#ctx0" brushRef="#br0" timeOffset="57032.66">5505 5821 805 0,'0'0'234'16,"0"0"-77"-16,0 0-53 0,0 0-47 16,0 0-47-16,0 0-5 15,56-25-9-15,-38 42 4 16,-3 12 0-16,-7 10-7 15,-8 3 11-15,0 1-4 16,0-3 28-16,-16-5-26 16,-5-4 23-16,0-11-7 15,0-6-12-15,7-9 11 16,4-5-17-16,1 0-19 16,7-14-20-16,2-13-166 15,0-9-205-15</inkml:trace>
  <inkml:trace contextRef="#ctx0" brushRef="#br0" timeOffset="57741.91">6294 5697 564 0,'0'0'394'0,"0"0"-224"15,0 0-96-15,0 0-31 16,0 0-34-16,0 0-3 16,14 60-6-16,-7-24 5 15,-3-1-5-15,-4 4 14 16,0-3-14-16,0 0 0 15,0-4 0-15,0-6 5 16,0-7-4-16,0-10 4 16,0-5-2-16,0-4 24 15,0 0-17-15,0 0 44 16,4-23 1-16,10-8-49 16,1-5 4-16,6 0-10 15,-1 0 1-15,-3 4-6 16,4 4 5-16,-6 8 0 0,-3 10-3 15,-6 3 1-15,-2 7 2 16,1 0-11-16,1 21 4 16,2 11-8-16,-2 4 15 15,-2-2 0-15,-1-4 4 16,-1-6-2-16,-2-5-2 16,0-11 0-16,0-4 0 15,0-3 14-15,0-1-13 16,0 0 1-16,2-5 37 15,4-20-32-15,4-7 2 16,1-2-9-16,3-4 0 16,-1 2-1-16,3 2-10 15,1 6 8-15,-3 7-9 16,-1 7 11-16,-5 11 1 16,-3 1-6-16,-2 2 4 0,3 2-7 15,5 24 0-15,3 14 9 16,1 6 14-16,-1 2-4 15,-3-5-10-15,-2-9 0 16,-1-10 0-16,0-11-21 16,0-8-107-16,1-5-65 15,3 0-84-15,-6-7-427 16</inkml:trace>
  <inkml:trace contextRef="#ctx0" brushRef="#br0" timeOffset="58142.37">6772 5881 522 0,'0'0'358'0,"0"0"-186"15,0 0-66-15,0 0-57 16,0 0-20-16,0 0-27 16,95-24-2-16,-74 24 14 15,-4-3-9-15,-1-4-1 16,-5-1 9-16,-2 0 35 16,0-2 4-16,-2-2-42 15,-1-1-1-15,4-2 3 16,-4-3-5-16,-4 0-14 15,0-1-2-15,-2 2-33 16,0 5 29-16,0 2-8 16,0 1 14-16,-13 8-5 0,-5 1 7 15,-7 0 3-15,1 0-3 16,0 12 5-16,-1 6 12 16,3 1-3-16,1 5-1 15,4 7 17-15,3 1-23 16,8 2 8-16,6 5 5 15,0-4-10-15,16-1 23 16,13-6-17-16,6-5-5 16,7-12 16-16,3-11-19 15,2 0-6-15,0-18-9 16,-1-15-67-16,-1-8-93 16,-3-3-173-16</inkml:trace>
  <inkml:trace contextRef="#ctx0" brushRef="#br0" timeOffset="59010.87">7316 5722 197 0,'0'0'591'16,"0"0"-377"-16,0 0-92 16,0 0-66-16,0 0-18 15,0 0-16-15,4-11-15 16,-4 7 23-16,0-3-16 16,-2-1-6-16,-9 3 12 15,-5 0-20-15,1 3 14 16,-6 2-14-16,-1 0 4 15,0 0-11-15,2 15 7 16,2 7 0-16,5 4-11 16,-1 4 13-16,5 0-2 15,3 2 0-15,6 0 5 0,0-4-6 16,0-6 2 0,0-5-1-16,6-7 14 0,5-7-9 15,3-3 2-15,1 0 13 16,7-13-9-16,-1-16 10 15,1-2-21-15,-2-6 0 16,-4-1-2-16,-3 2-5 16,-1 2 7-16,-4 5 0 15,1 6 5-15,0 7-6 16,-2 8 1-16,-5 4 0 16,0 1 0-16,-2 3 0 15,0 0-2-15,0 13-14 16,2 17 8-16,1 7 4 0,-1 7 4 15,2-5 0-15,3-6-1 16,2-6 9-16,-2-7-8 16,1-9 19-16,-1-4-13 15,0-5 10-15,2-2-8 16,2 0 3-16,5 0 24 16,1-14-34-16,1-7 7 15,0-8-8-15,0 0 11 16,-2-5-13-16,-1 5 2 15,1 5 0-15,-3 4 2 16,-1 10 2-16,-6 3-4 16,-4 6 0-16,3 1-9 15,-1 0 6-15,0 16-8 16,3 10 11-16,-2 6-7 0,-3 2 11 16,0 0-4-16,0-4 0 15,1-10 3-15,-1-6-6 16,0-11 3-16,-2 0 0 15,0-3 10-15,4 0-9 16,1-3 9-16,6-18 3 16,2-9-5-16,6-3-15 15,0-6 7-15,1 3 0 16,3-1 3-16,-4 8-3 16,2 4 0-16,-7 11-1 15,-6 9 3-15,-3 5-2 16,-1 0 0-16,0 8-3 0,6 24-4 15,1 8 14-15,-1 6-7 16,2 0 0-16,-1-7 3 16,-5-6-5-16,2-11 2 15,-2-7-3-15,3-11-34 16,4-4-137-16,12-9-161 16</inkml:trace>
  <inkml:trace contextRef="#ctx0" brushRef="#br0" timeOffset="59493.53">8698 5642 775 0,'0'0'255'0,"0"0"-158"16,0 0 0-16,0 0-8 15,0 0-39-15,0 0 1 16,-22-10-47-16,22 10 7 15,8 0-11-15,15 0-11 16,10 0 11-16,7 4-46 16,3 17-56-16,-1 9-23 0,-7 2-133 15,-10-1-279 1</inkml:trace>
  <inkml:trace contextRef="#ctx0" brushRef="#br0" timeOffset="59646.44">8800 5877 449 0,'0'0'354'0,"0"0"-154"15,0 0-55-15,0 0 1 16,0 0-67-16,0 0-20 16,-118-3-6-16,143-17-53 15,12 3 0-15,11 1-33 16,4 6-37-16,6 2-85 16,3 1-117-16,3 0-318 15</inkml:trace>
  <inkml:trace contextRef="#ctx0" brushRef="#br0" timeOffset="59909.91">9415 5562 760 0,'0'0'268'0,"0"0"-170"16,0 0-6-16,0 0 27 15,0 0-68-15,0 0-5 16,7-98-6-16,-5 98-34 15,3 0-1-15,0 3-5 16,1 30-1-16,0 17-5 0,-6 17 12 16,0 7-5-1,0 5 2-15,0-4-3 0,-4-7-2 16,-7-11-46 0,7-16-42-16,4-14-81 0,0-17-91 15,4-10-207-15</inkml:trace>
  <inkml:trace contextRef="#ctx0" brushRef="#br0" timeOffset="60214.73">9730 5631 181 0,'0'0'386'0,"0"0"-178"0,0 0-87 16,0 0-114-1,0 0 6-15,0 0-7 16,20 49-3-16,-16-25 10 0,3-6-12 15,-2-9 0-15,-3-5 18 16,-2-4-4-16,0 0 116 16,0 0 54-16,0-14-109 15,0-4-24-15,0 2-15 16,0 0-23-16,0 6 13 16,-2 2-25-16,0 4-2 15,2 4 0-15,-8 0-5 16,-1 0-13-16,1 4-28 15,1 11-29-15,7 2-75 16,0-5-87-16,9-5-223 16</inkml:trace>
  <inkml:trace contextRef="#ctx0" brushRef="#br0" timeOffset="60526.85">10138 5522 581 0,'0'0'334'0,"0"0"-228"15,0 0-26-15,0 0-43 16,0 0-33-16,0 0-4 16,20 3-3-16,-20 20 3 15,-2 3 0-15,2 0 3 16,0-2 8-16,0 2 3 16,11 2 15-16,7 3 41 15,-1 3-49-15,4-2 25 16,-6-2-18-16,-3-2-13 15,-6-7 17-15,-4-4-32 0,-2-9 7 16,0-1 4-16,0-7 2 16,0 0-7-16,-2 0-6 15,-21-9-4-15,-6-14-4 16,-2-6-88-16,2-9-64 16,0-6-115-16,8-4-410 15</inkml:trace>
  <inkml:trace contextRef="#ctx0" brushRef="#br0" timeOffset="60662.73">10138 5522 562 0,'-65'-52'559'0,"65"52"-342"16,0 0-87-16,0 0-73 0,0 0-31 15,0 0 1-15,163-75-27 16,-105 75-1 0,-2 0-25-16,-1 0-75 0,-8 0-172 15,-9 0-437-15</inkml:trace>
  <inkml:trace contextRef="#ctx0" brushRef="#br0" timeOffset="61688.16">2926 7367 340 0,'0'0'195'0,"0"0"-71"16,0 0 65-16,0 0-78 16,0 0 24-16,0 0-4 15,-2-82-22-15,2 82-27 16,0 0-50-16,0 0 2 0,0 0-32 15,0 0 7-15,0 0-18 16,0 18 2-16,0 18 6 16,0 14-5-16,0 6 6 15,0-2 0 1,0-1-1-16,0-9 10 0,0-8-23 16,0-8 6-16,0-10-62 15,0-7-8-15,0-9-83 16,0-2-47-16,0 0-76 15,0-13-42-15</inkml:trace>
  <inkml:trace contextRef="#ctx0" brushRef="#br0" timeOffset="62039.57">2864 7564 301 0,'0'0'398'15,"0"0"-121"-15,0 0-92 16,0 0-34-16,0 0-83 16,0 0-49-16,4-65 22 15,21 61-37-15,4 1-7 16,2 1 3-16,-2 0-30 15,-2-1 14-15,-9-1-13 16,-3-2 18-16,-5-4 5 16,-4-3 9-16,-2-2-3 15,-4-2 0-15,0 0 4 16,0 0-4-16,0 5 9 16,0-1-3-16,0 5 35 15,0 4-26-15,0 4 10 16,0 0-4-16,0 0-10 0,0 0-5 15,0 0-6-15,0 0-13 16,0 11 9-16,0 20-17 16,0 11 21-16,0 6-1 15,0 0 10-15,0-5-9 16,0-5 0-16,0-6-6 16,0-6-54-16,0-5-102 15,0-12-31-15,0-7-244 16</inkml:trace>
  <inkml:trace contextRef="#ctx0" brushRef="#br0" timeOffset="62284.43">3205 7474 382 0,'0'0'470'16,"0"0"-241"-16,0 0-114 0,0 0-15 15,0 0-32-15,0 0-54 16,16-41-4-16,-16 41-10 15,0 8-21-15,0 18 19 16,0 13 4-16,0 8 7 16,-5 4-2-16,-6 1 0 15,0-5-7-15,2-6 0 16,7-7-48-16,2-10-42 16,0-14-75-16,0-10-183 15,19 0-267-15</inkml:trace>
  <inkml:trace contextRef="#ctx0" brushRef="#br0" timeOffset="62546.08">3804 7296 1422 0,'0'0'92'0,"0"0"-83"0,0 0 22 16,0 0-31-16,0 0 0 16,0 0-45-16,-6-26-92 15,12 49-145-15,-6 3-289 16</inkml:trace>
  <inkml:trace contextRef="#ctx0" brushRef="#br0" timeOffset="62698.88">3876 7618 984 0,'0'0'422'0,"0"0"-353"15,0 0-23-15,0 0-19 16,0 0-27-16,0 0 0 15,38-3-81-15,-29-4-139 0,-5-4-538 16</inkml:trace>
  <inkml:trace contextRef="#ctx0" brushRef="#br0" timeOffset="64798.43">4813 7038 600 0,'0'0'278'0,"0"0"-203"15,0 0-12-15,0 0-8 16,0 0-33-16,0 0 17 15,-12-10-38-15,12 13-1 16,0 25-2-16,0 19 2 16,0 15 5-16,-2 10-1 0,0 3 2 15,-3-7 6-15,3-4-9 16,2-9 2-16,0-16 0 16,0-8-5-16,0-13-2 15,0-14-172-15,0-4-121 16,9-8-59-16</inkml:trace>
  <inkml:trace contextRef="#ctx0" brushRef="#br0" timeOffset="65069.7">4763 7108 565 0,'0'0'352'16,"0"0"-255"-16,0 0-9 0,0 0-3 15,0 0-26-15,0 0-5 16,-4-206-53-16,33 196 17 15,0 6-18-15,4 4-9 16,-1 0 4-16,-1 18 5 16,0 14 0-16,-6 8-11 15,-8 4 9-15,-11 4 0 16,-6-1-1-16,0-1-11 16,-13-2 14-16,-18-4 4 15,-2-6 1-15,2-7-5 16,4-4-79-16,9-9-39 15,11-5-94-15,7-9-182 16</inkml:trace>
  <inkml:trace contextRef="#ctx0" brushRef="#br0" timeOffset="65724.22">5046 7258 460 0,'0'0'269'0,"0"0"-148"15,0 0 7-15,0 0-55 16,0 0-30-16,0 0-15 15,10-20-28-15,-10 20-2 16,2 0-5-16,2 12-10 16,3 8 17-16,1 6 1 15,4 1 10-15,3-5-8 16,3-4 0-16,4-6-3 16,-2-6 8-16,3-6-1 15,-3 0 18-15,-2-2-16 0,-5-16 8 16,-4-4 1-16,-9-2-17 15,0-2 12-15,0 2 8 16,-20-1-15-16,-3 6 25 16,-1 2-12-16,0 8 40 15,-1 6-19-15,-2 3-32 16,-2 0 6-16,2 8-14 16,8 13 2-16,3 3-8 15,11 1 1-15,5 0-6 16,3 1 3-16,26-2 8 15,10-4 6-15,7-8 8 16,0-8-10-16,-3-4 13 16,-1 0-16-16,-7-16-1 15,-1-12 0-15,-8-6 7 0,-3-6-7 16,-3-6 2-16,-5 0 0 16,2 3 8-16,-5 1-6 15,-3 8 6-15,1 10 9 16,-4 7-8-16,-2 8 13 15,-1 7-17-15,-3 2-6 16,0 0-1-16,0 0-3 16,0 16-4-16,0 28-10 15,0 23 9-15,0 21 8 16,0 16 0-16,0 9 1 16,-3-2 7-16,-3 0 0 15,2-4-6-15,-1-12-2 0,5-12-2 16,0-22 0-16,0-18-22 15,0-20-28-15,0-14-5 16,13-9-103-16,6-9-30 16,-2-20-211-16</inkml:trace>
  <inkml:trace contextRef="#ctx0" brushRef="#br0" timeOffset="66008.72">5542 7345 1063 0,'0'0'138'0,"0"0"-76"16,0 0-9-16,0 0-42 15,0 0-7-15,0 0-4 0,75-96-2 16,-57 96-6-16,-9 0 8 16,-7 8-8-16,-2 8 7 15,0 6 2-15,-20 2 3 16,-12 4 37-16,-3-4-17 15,2 0 10-15,4-6-30 16,8-6 5-16,12-5-9 16,5-7 8-16,4 0-17 15,7 0-40-15,30-5-92 16,13-15-115-16,6-6-413 16</inkml:trace>
  <inkml:trace contextRef="#ctx0" brushRef="#br0" timeOffset="66614.33">6125 7145 640 0,'0'0'476'16,"0"0"-412"-16,0 0-42 16,0 0 4-16,0 0-15 15,0 0-11-15,25-21-8 16,-23 33 4-16,0 15-5 15,-2 5 9-15,0 4 0 16,0 0 3-16,0-4 7 16,0-6-11-16,0-9 1 0,0-6 0 15,0-7 5-15,0-4 3 16,0 0-7-16,5 0 27 16,1-4-20-16,5-16 6 15,1-6-13-15,1-4 2 16,1-2 4-16,-1 2-7 15,1 4 0-15,-4 5-3 16,-1 12 11-16,-5 4-10 16,-2 4 2-16,-2 1-4 15,4 1 3-15,-2 22-24 16,0 7 25-16,0 3-10 16,0 2 16-16,0-7-10 0,-2-6 4 15,2-7 0 1,-2-4 17-16,3-8-15 0,-3 0-2 15,2-3 20-15,2 0-10 16,8-12 24-16,5-17 7 16,4-5-40-16,1-3 13 15,0-5-14-15,-2 3 0 16,0 7-2-16,-7 6 10 16,-2 12-11-16,-6 8 6 15,0 4-3-15,-3 2 13 16,4 4-13-16,8 28-9 15,-1 9 2-15,2 2 14 16,-1 0-6-16,-5-8-1 16,1-2-42-16,-4-11-63 15,0-12-187-15,3-10-460 0</inkml:trace>
  <inkml:trace contextRef="#ctx0" brushRef="#br0" timeOffset="67769.69">6732 7163 105 0,'0'0'992'0,"0"0"-883"16,0 0-79-16,0 0-30 15,0 0 0-15,0 0 3 16,160-39 4-16,-137 35-7 16,-8 1 0-16,-6-1 0 15,0-5 5-15,-5 4-5 0,3-4 0 16,-3-3-1-16,1-2-18 15,-5-2 3-15,0 0-8 16,0 2 14-16,0 4 6 16,-11 6 3-16,-2 4 1 15,-6 0 0-15,-5 0 5 16,0 18-5-16,-3 8 23 16,0 8 6-16,2 4 25 15,7 3-27-15,7 1-2 16,9-5 9-16,2-2-27 15,0-7 7-15,25-6-8 16,6-10 1-16,9-10 30 16,5-2-33-16,-3-2-4 0,4-22-16 15,-1-4-84-15,-5-4-13 16,-1-2-39-16,-11 2 58 16,-3 2 88-16,-5 1 2 15,-7 7 4-15,-1 4 60 16,-6 7 14-16,1 3 9 15,-3 3-35-15,-4 3-11 16,0 0 8-16,0 2-24 16,0 0-10-16,0 0 3 15,0 0-10-15,-4 0 5 16,-11 6-9-16,-6 12 4 16,1 4-5-16,3 4 3 15,0 1-2-15,7 1 0 0,3-4 5 16,5-2-5-16,2-6 0 15,0-2 1-15,0-7 4 16,0 0-5-16,4-7 0 16,11 0 16-16,4 0-16 15,1-7 15-15,-1-14-15 16,0-6-5-16,-4 0 3 16,1-4-8-16,-1 3 9 15,-1 5-1-15,-1 2-4 16,-7 9 6-16,2 4 0 15,-4 6-4-15,-4 2 0 16,4 0 0-16,-1 4-25 16,1 21 26-16,0 8-4 15,1 6 7-15,0-1 0 0,-3-2 8 16,2-11-6-16,-2-8-2 16,1-9 0-16,-1-7 11 15,0-1-9-15,4 0 20 16,6-3 2-16,5-20-6 15,4-2-4-15,1-8-9 16,2 2-3-16,1-1 0 16,-5 1 4-16,3 5-6 15,-8 6 0-15,-3 10 0 16,-6 8-8-16,-2 2 8 16,1 0-13-16,-1 17 10 15,6 12-8-15,-4 6 11 0,3-1 0 16,-3-6 3-16,1-9-9 15,-2-6 6-15,-3-10 0 16,-2-1 10-16,2-2-8 16,3 0 13-16,1 0 2 15,3-18-4-15,2-9-9 16,5-5-4-16,-2-4 0 16,-2 1-3-16,5 3-7 15,-5 9 0-15,2 4 4 16,-3 7 6-16,-4 8-5 15,-1 4-3-15,4 0-3 16,1 20 10-16,1 20-9 16,5 13 10-16,-1 3 11 0,-3-3-9 15,-3-7 12 1,-2-14-14-16,-2-13-3 0,3-12-130 16,-3-7-283-16</inkml:trace>
  <inkml:trace contextRef="#ctx0" brushRef="#br0" timeOffset="68512.41">8769 6868 445 0,'0'0'346'15,"0"0"-277"-15,0 0-49 16,0 0 27-16,0 0 0 15,0 0-31-15,-20-8 18 16,20 8-12-16,0 0 5 16,0 0 25-16,0 0 22 15,0 0 3-15,0 0-11 16,0 0-43-16,0 0-5 0,0 0-8 16,0 0-9-1,0 0 4-15,-2 0-5 0,-3 0 0 16,1 1 14-16,-3 3-13 15,2-1 2-15,3-1 2 16,-2-2-4-16,2 0 6 16,2 2-1-16,-3-2-4 15,3 2 18-15,0-2-18 16,0 0 13-16,0 0-11 16,3 0 3-16,34 0 9 15,23 0 2-15,25 0-11 16,11 0 5-16,3-4-12 15,-10-1-22-15,-11 3-24 16,-23 2-33-16,-21 0-49 16,-26 0 2-16,-8 0-7 0,-15 0-77 15,-22 5 184-15,-13 5-95 16,-1 4-106-16,-5 1-24 16</inkml:trace>
  <inkml:trace contextRef="#ctx0" brushRef="#br0" timeOffset="68695.3">8878 7020 156 0,'0'0'302'15,"0"0"-3"-15,0 0-87 16,0 0-59-16,0 0-30 16,0 0-32-16,-40 32 5 15,96-32-61-15,22-2-23 16,6-6-5-16,5-2-2 16,-8 0-10-16,-12-1 2 0,-20 4-50 15,-18 2-19 1,-13 0-96-16,-11 1-38 0,-7 2-100 15,0-4-158-15</inkml:trace>
  <inkml:trace contextRef="#ctx0" brushRef="#br0" timeOffset="68977.14">9264 6793 357 0,'0'0'346'0,"0"0"-173"16,0 0-44-16,0 0-28 15,0 0-25-15,0 0 12 16,24-140-44-16,-21 137-4 0,-1 3 2 16,-2 0-34-1,0 0 1-15,0 27-9 0,0 17 3 16,0 21 5-16,-18 10 9 16,-8 14 0-16,-13 11 9 15,1 0-24-15,5-5 7 16,10-15-9-16,13-19 11 15,10-20-23-15,0-21-37 16,15-20-31-16,17 0-3 16,10-27-95-16,2-19-262 15</inkml:trace>
  <inkml:trace contextRef="#ctx0" brushRef="#br0" timeOffset="69211">9665 6789 519 0,'0'0'362'16,"0"0"-211"-16,0 0-68 16,0 0-17-16,0 0-5 15,0 0-42-15,5-32-19 16,-5 34-1-16,0 25 1 16,0 12 4-16,0 11 1 15,0 7 7-15,2 1-4 16,0 0-3-16,3-10 2 15,-1-10-7-15,0-9-96 16,3-17-85-16,0-12-288 16</inkml:trace>
  <inkml:trace contextRef="#ctx0" brushRef="#br0" timeOffset="69387.91">9908 6844 1006 0,'0'0'147'0,"0"0"-90"16,0 0-5-16,0 0-46 15,0 0-6-15,0 0-81 16,7-16-127-16,-7 16-358 16</inkml:trace>
  <inkml:trace contextRef="#ctx0" brushRef="#br0" timeOffset="69748.7">10140 6713 670 0,'0'0'401'0,"0"0"-312"16,0 0-28-16,0 0-23 15,0 0-38-15,0 0-10 16,-4 20 10-16,-3 8 0 15,5-5 11-15,2-2-11 16,0-2 0-16,4-1-2 0,18-2 6 16,5 1 7-16,0 3 11 15,2-6-3-15,-7 5 25 16,-4-6-31-16,-7 2 1 16,-11-1-9-16,0 2 5 15,0 2-4-15,-20-2 2 16,-9 1-5-16,-2-8 21 15,-3-3-21-15,3-6-3 16,2 0 11-16,6-2-11 16,2-17-11-16,1-8-57 15,1-3-71-15,6-6-100 16,7-4-309-16</inkml:trace>
  <inkml:trace contextRef="#ctx0" brushRef="#br0" timeOffset="69811.7">10140 6713 793 0</inkml:trace>
  <inkml:trace contextRef="#ctx0" brushRef="#br0" timeOffset="69906.64">10140 6713 793 0,'-29'-22'336'0,"29"22"-219"0,0 0-83 0,0 0-6 16,0 0-25-16,0 0-2 15,254-42-2-15,-220 52-69 16,-12 2-53-16,-13-1-53 16,-9 2-60-16,0 1-66 15,0 1 32-15</inkml:trace>
  <inkml:trace contextRef="#ctx0" brushRef="#br0" timeOffset="70291.53">9830 6834 408 0,'0'0'240'15,"0"0"-160"-15,0 0-34 16,0 0-46-16,0 0 11 16,0 0 50-16,7 48-44 15,3-38-9-15,0-7 21 16,-3-3 20-16,-1 0 19 0,1 0 52 15,4-17-68-15,-2-3-14 16,0-1-26-16,-2-1-7 16,-3 7-10-16,-4 4-5 15,0 4-32-15,0 7-8 16,0 0-57-16,-9 0 39 16,-6 14-11-16,4 4-36 15,3 2-109-15,8-7-146 16</inkml:trace>
  <inkml:trace contextRef="#ctx0" brushRef="#br0" timeOffset="72014.38">8647 5691 199 0,'0'0'179'0,"0"0"-99"16,0 0 2-16,0 0 44 15,0 0-46-15,0 0-24 16,-23 0 1-16,21 0-13 16,2 0 50-16,0 0-11 15,0 0-8-15,0 0 15 0,0 0-27 16,0 0-15-16,2 0-21 16,27 0-18-16,16-11 49 15,12-5-55-15,7 2 4 16,-2 3-3-16,-12 1-4 15,-12 1-3-15,-11 4-3 16,-13 0-10-16,-10 3 13 16,-4 0-5-16,0 2-23 15,0 0-33-15,0 0-79 16,-4 4-132-16,-14 15 18 16,-5 2-201-16</inkml:trace>
  <inkml:trace contextRef="#ctx0" brushRef="#br0" timeOffset="72287.69">8773 5842 217 0,'0'0'324'16,"0"0"-189"-16,0 0-78 16,0 0 33-16,0 0 12 15,0 0-8-15,-24 0-16 16,24 0-38-16,0 0 30 15,0 0 17-15,0 0-36 16,0 0-43-16,8 0-8 16,31 0 0-16,21 0 56 0,20-5-50 15,9-4-2 1,-2 0-4-16,-4-1-59 0,-16 2-37 16,-16 3-68-16,-18-7-120 15,-17 3-295-15</inkml:trace>
  <inkml:trace contextRef="#ctx0" brushRef="#br0" timeOffset="74931.86">11591 6176 407 0,'0'0'217'0,"0"0"-80"16,0 0-28-16,0 0-1 15,0 0-20-15,0 0 13 16,0 0-45-16,0-44 13 15,0 44-26-15,0 0-24 16,0 0-7-16,0 0-12 0,-2 27-15 16,-12 28 9-16,-7 26 6 15,-14 33 13-15,-2 26-12 16,-5 14-1-16,2 11 10 16,1-13-7-16,12-15-3 15,12-24 0-15,13-26-71 16,2-33-96-16,15-33-238 15</inkml:trace>
  <inkml:trace contextRef="#ctx0" brushRef="#br0" timeOffset="76089.25">13560 6461 583 0,'0'0'262'0,"0"0"-109"16,0 0-49-16,0 0 4 15,0 0-44-15,0 0 22 16,-2-91-37-16,2 91-29 16,0 0-14-16,0 12-6 0,0 31-3 15,0 25 0-15,0 22 6 16,0 11 3-16,0-1-2 16,0-10 0-16,0-11 5 15,0-16-9-15,0-13-5 16,0-12-11-16,0-18-91 15,0-12-59-15,6-8-66 16,1-14 31-16,-3-24-232 16</inkml:trace>
  <inkml:trace contextRef="#ctx0" brushRef="#br0" timeOffset="76378.66">13529 6469 681 0,'0'0'275'0,"0"0"-152"15,0 0-8-15,0 0-19 0,0 0-43 16,0 0 9-16,-39-227-60 16,66 217 16-16,8 4-15 15,8 6 2-15,1 0-3 16,-1 0-2-16,-9 20 1 16,-10 4-3-16,-6 8 2 15,-14 0 0-15,-4 1-1 16,0 0 7-16,-9 2-6 15,-20-1 2-15,-8 0 6 16,-6 2 5-16,1-4-13 16,6-6-15-16,9-4-59 15,11-10-103-15,12-4-52 0,4-8-139 16,0 0-131-16</inkml:trace>
  <inkml:trace contextRef="#ctx0" brushRef="#br0" timeOffset="77085.7">13716 6581 35 0,'0'0'181'0,"0"0"30"16,0 0-29-16,0 0-34 16,0 0-44-16,0 0-16 15,31-26-24-15,-31 26-38 16,2 0-24-16,0 0-4 16,0 16 6-16,5 8 13 15,0 6 27-15,0 4-26 0,1 1 0 16,3-4-11-16,1-4 0 15,-1-5 9-15,3-8-15 16,-4-4 1-16,1-8 18 16,1-2-19-16,-3 0 26 15,-3 0-4-15,-4-16-22 16,-2-7 27-16,0-3-17 16,0 0-9-16,-11 1 11 15,-7 3 18-15,1 3-18 16,1 5-3-16,1 6 1 15,3 6 16-15,1 2-24 16,3 0 0-16,0 0-6 16,4 17-13-16,4 2 11 15,0 8 0-15,7-4-8 16,17 0 13-16,9-6 11 0,4-8-9 16,0-6 19-16,1-3-16 15,-5 0 4-15,1-19-9 16,-3-10 8-16,0-10 1 15,-4-6-8-15,-4-2 0 16,-3-4 8-16,-5 7-5 16,-1 3-1-16,-8 8 11 15,1 6 4-15,-7 12 14 16,2 6-17-16,-2 5-9 16,0 4 5-16,0 0-10 15,0 0-2-15,0 14-7 16,0 22-6-16,0 19 14 0,0 13 0 15,0 12 1-15,0 8 2 16,0 5 5-16,0-3-7 16,0 2-1-16,0-5 4 15,0-8-8-15,0-11 4 16,-2-16 0-16,0-19 4 16,0-15 3-16,-1-10-7 15,3-7 0-15,0-1-2 16,0 0 1-16,0-11-2 15,9-15-50-15,7-6-50 16,-1-6-118-16,-1-7-272 0</inkml:trace>
  <inkml:trace contextRef="#ctx0" brushRef="#br0" timeOffset="77418.78">14212 6695 1327 0,'0'0'139'16,"0"0"-122"-16,0 0 13 15,0 0-30-15,0 0 4 16,0 0-4-16,170-106 0 0,-126 106-6 16,-8 0-13-1,-11 1 12-15,-12 16-1 0,-6 1 7 16,-5 4 1-16,-2 2-3 15,0 0 8-15,-2 1-5 16,-16-3 1-16,-4 0 3 16,-7 0 9-16,-4-3-9 15,-2-4-3-15,6-6 12 16,10-4-13-16,7-5-16 16,10 0-24-16,2-6-80 15,10-17-189-15,23-4-569 16</inkml:trace>
  <inkml:trace contextRef="#ctx0" brushRef="#br0" timeOffset="78157.37">15203 6525 732 0,'0'0'335'16,"0"0"-230"-16,0 0-15 0,0 0-6 15,0 0-30 1,0 0-9-16,-12-35-43 0,12 35 5 15,0 0-7-15,0 7-13 16,0 21 13-16,0 8 1 16,3 4 1-16,3 2 6 15,1-3-2-15,-3-8-6 16,-2-2 0-16,-2-12 1 16,0-9-2-16,0-1 1 15,0-7 0-15,5 0 17 16,4-7-16-16,4-17 15 15,3-6-16-15,-5-4 7 16,0 2-9-16,-2 4 2 16,-2 6 0-16,-1 10 4 15,-1 5-1-15,-3 4-3 0,0 3 0 16,0 0-12-16,0 3 10 16,4 23-15-16,-2 6 17 15,-2 5 3-15,0-7 3 16,-2-5-6-16,2-10 0 15,-2-2 2-15,3-5-8 16,-1-5 6-16,-2-3 0 16,2 0 9-16,4 0-1 15,4-8-2-15,3-18-6 16,5-8 7-16,-3-6-5 16,3-2-2-16,3-2 0 15,-4 3 2-15,1 8 1 0,-3 8-3 16,-3 13 0-16,-5 9-1 15,-7 3-5-15,2 0 6 16,2 12-7-16,0 17 5 16,3 16 4-16,-5 0 4 15,1 1-5-15,-1-7 10 16,3-6-18-16,-1-8 7 16,0-9-87-16,3-1-125 15,-3-9-199-15</inkml:trace>
  <inkml:trace contextRef="#ctx0" brushRef="#br0" timeOffset="79327.03">15657 6639 716 0,'0'0'281'0,"0"0"-162"16,0 0-68-16,0 0-34 16,0 0 3-16,0 0-20 15,105-35 0-15,-91 35 3 16,-2-5 2-16,-1-5 1 15,1-4-4-15,-3-2 1 16,-1 0 26-16,-2 0-27 16,-4 0 3-16,-2 0-3 15,0 4 9-15,0 1-18 16,0 4 7-16,0 4 0 16,-8 3 16-16,-5 0-16 0,-5 0 0 15,1 5 7-15,-4 14-5 16,1 3 17-16,7 7 3 15,2 0 5 1,9 2 19-16,2-1-40 0,0-2-6 16,13-4 14-16,12-6-8 15,0-4 4-15,4-10-6 16,0-4-4-16,2 0-15 16,-2-2-86-16,0-12-30 15,-1-3-96-15,1-6-140 16,2 0 33-16,-2 2 159 15,-2 3 175-15,-2-1 113 16,-7 6 139-16,-5-1 46 0,-5 2-98 16,0 0-67-16,-4 2-54 15,-2 0-29-15,-2 2-16 16,0-1 6-16,0 4-24 16,0-1 2-16,0-1 19 15,-2 4-26-15,-12 1 12 16,-3 2-23-16,-5 0 0 15,-3 4 7-15,0 15-7 16,1 11 0-16,4-1-1 16,7 7 5-16,1-2-4 15,8-4 0-15,4-6 1 16,0-3-5-16,0-7 4 16,6-7 0-16,6-1 15 15,3-6-15-15,1 0 12 0,2-4-6 16,0-16-4-16,-1-6-2 15,4-4-8-15,-5 0-22 16,-1-3 22-16,1 6-1 16,-5 5 3-16,-3 8 6 15,-1 4 0-15,-2 5 2 16,-3 5-2-16,-2 0-6 16,2 0 4-16,-2 13-26 15,0 11 25-15,2 8 1 16,1 0 2-16,-1 3 14 15,6 2-6-15,4-5-7 16,1-8 27-16,-4-10-21 16,0-8 3-16,-2-6 0 15,-1 0-7-15,3 0 24 16,1-21-26-16,-2-10 6 0,1-7-7 16,3 0-3-16,-2 0 2 15,3 1-15-15,1 6 6 16,1 4 6-16,-1 8 4 15,-3 4 0-15,-5 10-6 16,0 3 1-16,-4 2 4 16,-2 0-16-16,2 15 17 15,0 8 1-15,0 0 0 16,3 0 1-16,-1-5 9 16,0-4-7-16,-2-6 0 0,1-6-3 15,2-2 2-15,-1 0 19 16,5-2-15-16,-1-18-1 15,2-6 0-15,-1-2 6 16,-1-4-18-16,4 4 6 16,-1 5 0-16,2 8 0 15,-4 5 0-15,2 10 0 16,2 0-2-16,3 10-8 16,0 26 10-16,2 12 3 15,-2 8-1-15,-3-3 7 16,-3-4-9-16,-2-13 2 15,-4-14-6-15,3-16-142 16,1-6-260-16</inkml:trace>
  <inkml:trace contextRef="#ctx0" brushRef="#br0" timeOffset="79951.91">16993 6316 608 0,'0'0'269'16,"0"0"-44"-16,0 0-38 15,0 0-67-15,0 0-53 16,0 0-49-16,-21-32-15 16,21 32-3-16,9 3 0 15,22 17 3-15,14 3 5 0,5 1-6 16,-2-4-2-16,1-5 2 16,-9-8-12-16,-2-4 10 15,-5-3 0-15,-6 0-9 16,-9 0 18-16,-5-7-9 15,-5 1 8-15,-8 2-6 16,0 3 36-16,0 1-28 16,0 0-8-16,0 3-4 15,-16 31-11-15,-16 17 13 16,-5 12 0-16,-1 12 9 16,-7 0-12-16,5-8 3 15,2-6 0-15,12-17 0 0,10-15-18 16,13-10-65-16,3-19-162 15,19 0-123-15,14-20-333 16</inkml:trace>
  <inkml:trace contextRef="#ctx0" brushRef="#br0" timeOffset="80214.75">17703 6338 803 0,'0'0'216'0,"0"0"-101"16,0 0-32-16,0 0 9 0,0 0-9 16,0 0-48-16,23-54 10 15,-21 54-9-15,0 0-29 16,2 0 3-16,8 26-10 16,-1 20 0-16,2 16 5 15,-3 10-1-15,-6 4-4 16,-2-1 0-16,-2-8-7 15,0-14-23-15,2-12-70 16,0-18-104-16,3-12-151 16</inkml:trace>
  <inkml:trace contextRef="#ctx0" brushRef="#br0" timeOffset="80432.64">18106 6396 708 0,'0'0'259'16,"0"0"-105"-16,0 0-58 16,0 0-11-16,0 0-50 15,0 0-33-15,8-22-4 16,-8 22 0-16,0 0 2 16,-4 12 3-16,-8 2-3 15,3 0-73-15,5-1-93 16,4-8-233-16,0-5-238 15</inkml:trace>
  <inkml:trace contextRef="#ctx0" brushRef="#br0" timeOffset="80758.89">18374 6275 480 0,'0'0'406'0,"0"0"-228"15,0 0-94-15,0 0-17 16,0 0-12-16,0 0-55 15,29-51 9-15,-29 73-9 16,-2 7 1-16,-4-4 4 16,3 3-5-16,3 0 8 15,0-2-10-15,21 5 4 16,8 1 1-16,2 2 20 16,0-5-18-16,-5-3 31 0,-8-3-13 15,-5-7-1-15,-10 0 2 16,-3-4-15-1,0 2-2-15,0-2 23 0,-16-3-29 16,-13-2 14-16,-6-7-15 16,-3 0-11-16,-3-7 5 15,4-16-43-15,3-9-83 16,7-3-81-16,7-3-173 16</inkml:trace>
  <inkml:trace contextRef="#ctx0" brushRef="#br0" timeOffset="80910.83">18366 6298 897 0,'0'0'366'0,"0"0"-223"16,0 0-59-1,0 0-37-15,0 0-37 0,0 0 3 16,187-30-9-16,-127 28-8 16,2 2-45-16,-4-5-104 15,-4-7-242-15</inkml:trace>
  <inkml:trace contextRef="#ctx0" brushRef="#br0" timeOffset="81652.82">19728 5879 170 0,'0'0'354'16,"0"0"-125"-16,0 0 7 16,0 0-89-16,0 0-24 15,0 0 16-15,13-51-99 16,-13 51-22-16,0 0-18 15,0 23-1-15,0 33-2 16,-7 30 1-16,-18 32 4 0,-4 20 9 16,-2 16-9-16,-2 4-2 15,4-10 4-15,12-17 4 16,7-30-16-16,10-28-80 16,10-35-159-16,25-38-340 15</inkml:trace>
  <inkml:trace contextRef="#ctx0" brushRef="#br0" timeOffset="82094.21">20573 6140 200 0,'0'0'442'15,"0"0"-257"-15,0 0-7 16,0 0-65-16,0 0 16 15,0 0-44-15,-8-74-25 16,8 72 14-16,0 2-40 16,0 0-5-16,0 0-4 0,0 0-19 15,0 0-11 1,0 6 5-16,8 25 0 0,0 22-7 16,-1 13 7-16,-3 10 0 15,-2 9 0-15,-2 1 9 16,0-4-18-16,0-7-4 15,0-15-40-15,0-16-7 16,0-16-139-16,0-14-68 16,0-14-244-16</inkml:trace>
  <inkml:trace contextRef="#ctx0" brushRef="#br0" timeOffset="82424.03">20575 5995 613 0,'0'0'223'16,"0"0"-106"-16,0 0-16 15,0 0-3-15,0 0-23 16,0 0 14-16,-16-100-50 16,16 98-10-16,0 2 12 15,0 0-35-15,0 0 2 16,0 0-8-16,0 0-12 15,0 12 8-15,0 18-3 16,0 9 7-16,-2 3 0 0,-16 4 10 16,-4-2-10-1,-5-5 0-15,-2 0 1 0,4-9 5 16,6-6-6-16,5-10-2 16,7-5-16-16,7-9-102 15,0 0-62-15,27 0-140 16,15 0-86-16</inkml:trace>
  <inkml:trace contextRef="#ctx0" brushRef="#br0" timeOffset="83128.64">20868 6217 421 0,'0'0'353'0,"0"0"-217"15,0 0-27-15,0 0-36 0,0 0-49 16,0 0 2-16,4-7-26 15,-4 7-8-15,0 0 6 16,0 22-11-16,0 7 13 16,0 5 18-16,0-3-8 15,0 3 6-15,10-2-15 16,5-3 2-16,1-5 12 16,0-10-10-16,2-8 3 15,-5-6 1-15,-1 0-2 16,0-6 18-16,-2-18-14 15,-1-4 1-15,-3-2 10 16,-1-1-19-16,-5-1 2 16,0 5 2-16,0 1 0 0,-20 7 26 15,-7 6-11 1,-2 1-14-16,-4 11 19 0,-4 1-21 16,4 0 14-16,6 0-6 15,6 4-13-15,11 5 15 16,8 2-16-16,2-1-1 15,0 1 0-15,27-2 2 16,14-4 8-16,9-5 2 16,4 0-4-16,-3 0 0 15,-2-9-7-15,-6-7 0 16,-8 0-1-16,-6-2-10 16,-4 0 11-16,-8 0 0 0,-5 4 5 15,-3 2-7 1,-3 3 2-16,1 2 0 0,-2 5 2 15,-3-1 1-15,-2 3-4 16,0 0 1-16,0 0-11 16,2 0 10-16,5 19-16 15,3 17 17-15,2 18 11 16,1 14-10-16,3 18 17 16,-5 18-7-16,2 13-7 15,-3 1 17-15,-4-4-19 16,1-13-2-16,-5-17 10 15,2-15-3-15,-2-19-7 16,-2-21 0-16,2-12-1 16,1-17-5-16,6 0-20 15,0-26-13-15,5-16-118 0,-4-7-128 16,-5-8-300-16</inkml:trace>
  <inkml:trace contextRef="#ctx0" brushRef="#br0" timeOffset="83394.52">21373 6414 631 0,'0'0'349'0,"0"0"-186"16,0 0-18-16,0 0-59 15,0 0-26-15,0 0-53 16,82-144 4-16,-42 138-11 16,-2 6 0-16,-7 0-5 15,-11 0 5-15,-11 0 0 0,-7 0 2 16,-2 2-1-16,0 10 12 15,-4 6 14-15,-21 5-24 16,-8-4 18-16,-3 3-16 16,1-3-5-16,6-7 0 15,8-4-17-15,13-7-70 16,8-1-127-16,0 0-59 16,11-16-302-16</inkml:trace>
  <inkml:trace contextRef="#ctx0" brushRef="#br0" timeOffset="84006.83">21914 6159 757 0,'0'0'252'0,"0"0"-123"16,0 0-33-16,0 0-30 15,0 0-5-15,0 0-16 16,27-43-10-16,-25 43-28 15,1 0-1-15,-1 0-12 16,0 26 2-16,0 8 4 16,0 6 8-16,-2 0-3 15,0-5 4-15,0-7-9 16,0-11 0-16,0-7-1 16,0-6 3-16,0-4-2 0,0 0 13 15,0 0-9-15,0 0 10 16,0-14-14-16,12-8 8 15,1-4-15-15,3-1 7 16,1 0 0-16,-1 5-6 16,2 4 9-16,-2 6-5 15,-8 6 2-15,-1 4-11 16,-1 2 11-16,-3 0-8 16,2 6 7-16,-3 17-11 15,-2 3 16-15,0 1-4 16,0-1 0-16,0-6 3 15,0-10-5-15,2-3 2 16,-2-6 0-16,0-1 15 16,4 0-14-16,5-11 15 15,3-16-16-15,7-9 6 0,2-4-8 16,1 2 2-16,-2 3 0 16,-2 10 3-16,-5 11 2 15,-4 6-5-15,-2 6 0 16,4 2-16-16,5 8 11 15,3 24-1-15,4 10 6 16,-1 2 9-16,-7-4-6 16,-3-6-3-16,-1-8 0 15,-7-8-71-15,0-10-45 16,4-8-148-16,-4 0-288 16</inkml:trace>
  <inkml:trace contextRef="#ctx0" brushRef="#br0" timeOffset="84907">22512 6145 441 0,'0'0'369'0,"0"0"-205"16,0 0-88-16,0 0-42 15,0 0-4-15,0 0-22 16,129-25-6-16,-118 25 13 16,-5 0-10-16,0-4 8 15,-4-2 45-15,0 0-19 16,-2-1 7-16,0 0-26 15,0 3-11-15,0-3 16 16,0 3-25-16,-2 1 8 16,-10 3-8-16,-3 0-5 0,1 0 1 15,-3 2 3 1,-1 18 1-16,5 10 22 0,-1 5-16 16,7 6 8-16,7 1-4 15,0-2-6-15,5-8 8 16,15-8-7-16,7-9-4 15,2-10 14-15,2-3-7 16,2-2-3-16,1 0-5 16,-1-11-20-16,0-8-29 15,-1-2-77-15,-3-4 3 16,0-1 84-16,-5-3 22 16,-1 3 17-16,-6 1 20 15,-3 6 29-15,-3 5 45 0,-7 7-16 16,-2 2-27-16,-2 5 6 15,0 0-32-15,0 0-10 16,0 0-15-16,-10 0 6 16,-11 9-8-16,-1 8 2 15,0 8 0-15,-1 7 0 16,3 2-2-16,5 4 2 16,3-2 0-16,6-10 4 15,6-6-5-15,0-8 1 16,0-8 0-16,0-4 0 15,0 0 2-15,0-2 5 16,9-19-6-16,13-8 1 16,0-5-4-16,3-2-21 0,-5 4 1 15,-2 3 22-15,-4 6-15 16,-6 11 15-16,-3 3 0 16,-3 7 3-16,0 2-10 15,0 0 6-15,0 5-30 16,3 15 31-16,2 4 3 15,0 4 3-15,1-1 1 16,1-8-3-16,-2-3-4 16,0-8 0-16,-3-3 0 15,3-5 14-15,4 0-11 16,2-13 8-16,5-11 0 16,0-8-7-16,0-2-8 15,-3-4-2-15,3 3-9 0,-3 3 14 16,1 13-13-16,-3 4 14 15,-1 10-3-15,-1 5-5 16,0 2 8-16,7 31 0 16,0 15 12-16,4 10 17 15,0 0-29-15,1-10 0 16,-4-11 12-16,-3-13-12 16,-3-15-51-16,-5-9-213 15,-2-12-618-15</inkml:trace>
  <inkml:trace contextRef="#ctx0" brushRef="#br0" timeOffset="85490.85">24520 6104 320 0,'0'0'151'15,"0"0"23"-15,0 0-70 16,0 0 53-16,0 0-15 16,0 0 7-16,27-22-8 15,-27 22-83-15,0 0-14 16,0 0-8-16,0 0-35 15,0 0 7-15,0 0-8 16,-16 10 0-16,-8 11 7 16,-10 11-1-16,-1-1-3 15,-5 1 23-15,-5 2-15 0,5-4 5 16,4-4-6-16,7-5 1 16,16-10 3-16,6-5-12 15,7 3-2-15,0 4 7 16,27 1-1-16,13 3-3 15,7-3-2-15,1-6-1 16,-2-3 0-16,-9 0-29 16,-3-3-16-16,-5-2-31 15,0 0-188-15,-3-7-290 16</inkml:trace>
  <inkml:trace contextRef="#ctx0" brushRef="#br0" timeOffset="85768.73">24737 6145 448 0,'0'0'480'0,"0"0"-329"15,0 0-34-15,0 0 8 16,0 0-54-16,0 0-12 16,-7-17-42-16,7 19-8 15,2 25-7-15,7 19 10 16,-3 12 1-16,-3 5 0 15,-3-3-10-15,0-3 12 16,0-10-14-16,0-10-1 16,2-13 0-16,0-10-3 0,-2-11-36 15,3-3-26 1,1-7-34-16,1-21-151 0,3-13-679 16</inkml:trace>
  <inkml:trace contextRef="#ctx0" brushRef="#br0" timeOffset="85901.66">24982 6174 883 0,'0'0'332'0,"0"0"-196"15,0 0-116-15,0 0-15 16,0 0-5-16,0 0-95 16,15-8-104-16,-6 16-205 0</inkml:trace>
  <inkml:trace contextRef="#ctx0" brushRef="#br0" timeOffset="86308.99">25287 6021 449 0,'0'0'516'0,"0"0"-379"16,0 0-71-16,0 0-52 15,0 0-10-15,0 0-4 16,58 57 0-16,-49-29 0 15,7 2 7-15,9 2 25 0,0-2 44 16,7 4-24 0,-6-5 0-16,-3 5-31 15,-7-7-17-15,-9 0 13 0,-7-6-17 16,0-2 1-16,-7-5 13 16,-22-6-14-16,-12-8-10 15,-7 0-21-15,-4-12-36 16,1-19-1-16,7-7-12 15,8-1 10-15,11-6 4 16,11 2-22-16,12 8 64 16,2-1 24-16,8 5 59 15,18 4 27-15,12 3-32 16,6 3 26-16,4 6-3 16,0 0-42-16,-3 9-20 15,-3 5-15-15,-9 1-6 0,-6 0-74 16,-6 0-83-16,-6 3-238 15</inkml:trace>
  <inkml:trace contextRef="#ctx0" brushRef="#br0" timeOffset="86668.56">25692 5537 463 0,'0'0'535'0,"0"0"-326"0,0 0-47 16,0 0-70-16,0 0-54 15,0 0-6-15,14 0-32 16,30 37 2-16,19 21-3 15,7 14 8-15,-8 11-4 16,-16 13-3-16,-19 14-5 16,-25 8-1-16,-2 5 5 15,-46-3 1-15,-26 0 3 16,-13-4 1-16,-11-7-4 16,7-8 0-16,12-18-8 0,12-22-29 15,20-26-131 1,18-26-246-16</inkml:trace>
  <inkml:trace contextRef="#ctx0" brushRef="#br0" timeOffset="89684.49">9434 6846 281 0,'0'0'224'0,"0"0"-83"0,0 0-23 16,0 0-55-16,0 0 27 15,0 0-40-15,0-24-12 16,0 24 0-16,0 0-22 16,0 0 9-16,0 0 19 15,0 0 1-15,0 0 45 16,0 0-18-16,-5 0-37 16,-20 0-15-16,-22 0-6 0,-17 14 1 15,-12-1-15 1,4 3-126-16,14-7-117 0,21-9-439 15</inkml:trace>
  <inkml:trace contextRef="#ctx0" brushRef="#br0" timeOffset="90068.86">9402 7008 630 0,'0'0'217'16,"0"0"-30"-16,0 0-59 15,0 0-43-15,0 0-55 0,0 0-25 16,0 0-10-16,-196 30-115 15,93-2-205-15</inkml:trace>
  <inkml:trace contextRef="#ctx0" brushRef="#br0" timeOffset="95368.43">8283 4160 164 0,'0'0'295'0,"0"0"-148"0,0 0-69 16,0 0 17 0,0 0-31-16,0 0 9 0,0 0-26 15,-31-3-14-15,25-4 51 16,-6 2-12-16,5-3 19 16,-4 2 12-16,4-1-50 15,1 4 2-15,3 0-11 16,3 3-18-16,0 0 7 15,0-1-33-15,0-2 0 16,21-1 19-16,21-3-16 16,14-1 3-16,20 0-6 15,4 4 0-15,4-3 9 16,-1 2-9-16,-12 0-2 16,-15-1-11-16,-23 3 16 15,-12 3-3-15,-15 0 0 16,-4-2 0-16,-2 2-1 0,0 0 1 15,0 0-3-15,0 0-4 16,0 0-40-16,0 0-22 16,0 0-109-16,-6 16-125 15,-21 8 84-15,-8-1-274 16</inkml:trace>
  <inkml:trace contextRef="#ctx0" brushRef="#br0" timeOffset="95706.25">8377 4245 220 0,'0'0'537'0,"0"0"-352"0,0 0-58 16,0 0-6-16,0 0 38 15,0 0-76-15,-52 0-48 16,52 0-9-16,0 0-13 16,0 0-13-16,21 0 31 15,18-2-25-15,24-3 3 16,11-2-9-16,-1 1 0 15,-4-2 3-15,-15 2 5 16,-12 2-8-16,-18 2 0 16,-10 2 7-16,-10-2-9 15,-4 2 2-15,0 0 0 16,0 0 1-16,0 0 11 16,0 0-5-16,0 0-1 0,0 0-1 15,0-3-1-15,0 3-4 16,0-1-13-16,0 1 8 15,0 0-75-15,0 0-171 16,0 0-580-16</inkml:trace>
  <inkml:trace contextRef="#ctx0" brushRef="#br0" timeOffset="100544.6">10127 5639 75 0,'0'0'89'15,"0"-3"-53"-15,0-2 27 16,0 3-18-16,0 0 71 16,0-1-55-16,0 3-5 15,0-2 22-15,0 0-37 0,0 2 10 16,0-2 6-16,0-1-28 15,0-2 24-15,0-1-12 16,-2-2-27-16,-1 3 18 16,-2-2-17-16,3 1 3 15,0-1 20-15,0 2-30 16,0-2 12-16,2 2-9 16,-2 1 10-16,2 0 24 15,0 3-31-15,0 1 2 16,0 0 17-16,0 0-21 15,0 0 11-15,0 0-9 16,0 0-13-16,0 0 15 16,-3 0-16-16,1 0 0 15,2 0-1-15,0 0-4 16,-4 0 3-16,-4 7-2 0,-4 14 4 16,-1 5 7-16,-3 4-7 15,3 0 0-15,-1-2 2 16,5-4 9-16,3-4-10 15,-4-2 0-15,8-9 0 16,-3-2 10-16,5-2-11 16,0-5 0-16,0 0 0 15,0 0-13-15,0 0 13 16,0 0 16-16,23 0 15 16,8-12 12-16,9-1-43 15,1 3 0-15,1 6 0 16,-2 2 7-16,-5 2-8 0,-6 0 1 15,-6 18-11 1,-13 10 2-16,-4 4-4 0,-6 6 3 16,0 3 6-16,-27 2-9 15,-6-2 13-15,-6-4 0 16,1-5 1-16,7-9 10 16,4-7-11-16,10-12 0 15,3-4-3-15,5 0 6 16,5-10 10-16,4-14-11 15,0-4 7-15,2-2-15 16,21 1 16-16,0 9 8 16,4 6 21-16,-2 4-38 15,0 9 11-15,-3-2-12 16,-7 3 0-16,-4 0 1 16,-3 0-1-16,-8 0-100 0,0 4-74 15,-8 4-89 1,-13-6-229-16</inkml:trace>
  <inkml:trace contextRef="#ctx0" brushRef="#br0" timeOffset="100822.82">10036 5518 620 0,'0'0'242'0,"0"0"-92"16,0 0-37-16,0 0-65 16,0 0-20-16,0 0-14 15,249-109-14-15,-189 100 10 16,-14 4-10-16,-16 5 0 16,-14 0-7-16,-14 0-35 15,-2 5 0-15,-7 13-37 16,-26 6 0-16,-10 6-39 15,1-3-159-15,4-8-269 16</inkml:trace>
  <inkml:trace contextRef="#ctx0" brushRef="#br0" timeOffset="102345.22">9799 7335 32 0,'0'0'44'16,"0"0"-33"-16,0 0-7 15,0 0-4-15,0 0 21 0,0 0-16 16,0 0-4 0,0 0 4-16,0 0 23 0,0 0 34 15,0 0-36-15,-6 0 9 16,2 0 15-16,0 0 7 15,0 0 4-15,-3 0-3 16,1 0-6-16,-4 0-9 16,4 0 5-16,-1 0 40 15,1 0-25-15,-1 0-16 16,5 0 7-16,2 0 7 16,0 0 2-16,0 0 26 15,2 0-57-15,34 0 59 0,20-10-58 16,17-2-27-1,10-5 0-15,2 3-3 0,-1-3-1 16,-6 1-2-16,-14 5 11 16,-16 2-12-16,-22 4 1 15,-12 3 0-15,-12 2 2 16,-2 0-2-16,0 0 0 16,0 0 1-16,0 0 3 15,0 0-4-15,0 0 0 16,0 0-9-16,0 0-25 15,0 0-37-15,0 0-44 16,-7 7-87-16,-22 13-17 16,-12 1-188-16</inkml:trace>
  <inkml:trace contextRef="#ctx0" brushRef="#br0" timeOffset="102644.78">9732 7474 248 0,'0'0'205'16,"0"0"-104"-16,0 0 62 16,0 0-33-16,0 0 5 15,0 0 1-15,-14-49-77 16,52 35-6-16,14-2-39 16,12 4-7-16,12 3-7 15,2 2 0-15,3 5 0 16,1 2 6-16,-6 0-6 15,-10 0 0-15,-16 4 4 16,-19 2 8-16,-18-4-12 0,-13-2 5 16,0 2-4-16,0-2 50 15,0 0-47-15,0 0 7 16,0 0-19-16,7 0 8 16,15-19-170-16</inkml:trace>
  <inkml:trace contextRef="#ctx0" brushRef="#br0" timeOffset="107334.67">17967 3152 81 0,'0'0'0'0</inkml:trace>
  <inkml:trace contextRef="#ctx0" brushRef="#br0" timeOffset="107921.33">18256 3038 253 0,'0'0'97'0,"0"0"-50"16,0 0-27-16,0 0 22 15,0 0 120-15,0 0-7 16,16-63 15-16,-12 50 19 16,-4 2-25-16,0 1-57 15,0 3-40-15,0 0-27 16,0 6 5-16,0-2-38 16,0 3-2-16,0 0-2 15,0 0 4-15,0 0-7 16,0 0 0-16,0 0 0 15,0 0-9-15,0 4 5 0,0 25 4 16,0 14-12-16,0 18 22 16,0 9-11-16,0 2 1 15,0 1 0-15,0 1-3 16,5-10 3-16,6-12-56 16,2-18-19-16,6-12-124 15,-2-18-51-15,3-4-142 16,1-23-197-16</inkml:trace>
  <inkml:trace contextRef="#ctx0" brushRef="#br0" timeOffset="108265.14">18573 3144 590 0,'0'0'317'16,"0"0"-200"-16,0 0-37 15,0 0-63-15,0 0-17 16,0 0-7-16,25 12 7 15,-15 6 0-15,1-4 8 16,-1-6 2-16,-4-6-10 16,-3-2 39-16,1 0 33 15,-2 0 35-15,2 0-63 16,1-6-11-16,2-10 8 16,-5-1-40-16,0 4 13 15,-2 1-14-15,0 3 0 0,0 6 29 16,-4-1-27-1,-10 4-1-15,-3 0-1 0,-4 0 0 16,-3 0-6-16,4 14 1 16,2 0-28-16,9 4-19 15,5-2-89-15,4-4-37 16,0-6-201-16,7-6-210 16</inkml:trace>
  <inkml:trace contextRef="#ctx0" brushRef="#br0" timeOffset="108591.97">18870 2962 783 0,'0'0'248'15,"0"0"-139"-15,0 0-21 0,0 0-16 16,0 0-60-16,0 0-12 16,33-31-4-16,-24 48 4 15,4 5 13-15,3 2 12 16,2 3 7-16,-5 2 26 15,-2 1-43-15,0-2 11 16,-4 2-11-16,-3-4-6 16,-4-2 16-16,0-2-22 15,0-3-2-15,-6-4 18 16,-6-1-13-16,-3-8 7 16,-1 0-13-16,-1-3 3 15,0-3 0-15,0 0-3 16,-3 0-13-16,-1-7 8 0,0-13-42 15,3-6-2-15,5-3-141 16,3-3-106-16,10-3-270 16</inkml:trace>
  <inkml:trace contextRef="#ctx0" brushRef="#br0" timeOffset="108655.91">18870 2962 880 0</inkml:trace>
  <inkml:trace contextRef="#ctx0" brushRef="#br0" timeOffset="108777.84">18870 2962 880 0,'-19'30'408'0,"19"-30"-259"0,0 0-76 0,0 0-5 0,0 0-59 15,0 0 20-15,83-15-13 16,-32 13-13-16,7 1 9 16,-2 1-12-16,-7-2-12 0,-9 2 11 15,-9 0-45-15,-10 0-2 16,-9 13-30-16,-7 16-120 16,-5 5-78-16,-17 5-174 15</inkml:trace>
  <inkml:trace contextRef="#ctx0" brushRef="#br0" timeOffset="109085.58">18430 3555 650 0,'0'0'286'0,"0"0"-126"15,0 0-30-15,0 0 16 0,0 0-66 16,0 0-21-16,-52 4-16 15,69-4-10-15,20 0 15 16,26 0-48-16,21 0 0 16,14 0 5-16,5 0 10 15,-3 0-18-15,-15 0 3 16,-16 0-10-16,-13 0 7 16,-18-6-27-16,-11 2-1 15,-9 1 19-15,-12 3-44 16,-6 0 1-16,0 0-96 15,-31 0-93-15,-14 5 142 16,-8 7-172-16,-10 2-224 16</inkml:trace>
  <inkml:trace contextRef="#ctx0" brushRef="#br0" timeOffset="109325.46">18600 3667 94 0,'0'0'332'0,"0"0"-85"16,0 0-43-16,0 0-26 15,0 0-77-15,0 0-12 16,-147 46-3-16,173-46-12 15,23 0 8-15,19 0-49 16,13 0-18-16,6 0 13 16,0-5-22-16,-4-2-6 15,-14-1 0-15,-15 3 4 16,-14 1-5-16,-18 0 1 16,-7 1-25-16,-9 3 21 15,-6 0-50-15,0 0-20 16,-4 0-112-16,-21 0-18 15,-16 7 74-15,-8 7-187 0,-4 1-98 16</inkml:trace>
  <inkml:trace contextRef="#ctx0" brushRef="#br0" timeOffset="109568.04">18633 3798 346 0,'0'0'292'16,"0"0"-38"-16,0 0-87 15,0 0-25-15,0 0-15 16,0 0-64-16,5 4 10 15,48-4-53-15,16 0-17 16,12-10 27-16,-2 0-27 16,-2-1 3-16,-11 6-6 0,-10-2 10 15,-16 5-11-15,-15 1 1 16,-12-1 0-16,-8 2 1 16,-5 0-1-16,0 0-22 15,0 0-19-15,0 0-77 16,-5 0-101-16,-13 0-91 15,-6 0-421-15</inkml:trace>
  <inkml:trace contextRef="#ctx0" brushRef="#br0" timeOffset="110695.97">19435 3152 721 0,'0'0'100'16,"0"0"-77"-16,0 0 1 0,0 0 17 15,0 0-32-15,0 0 31 16,63-100 11-16,-63 76-20 16,0 0 32-16,0 0-15 15,0-7 5-15,-18 3 15 16,-6-4-41-16,-10-2-1 15,-5-2-17-15,-13-2 0 16,-6-3 6-16,-9 4-15 16,-3 1 0-16,-3 5 17 15,-3 5-10-15,-6 8 11 16,-7 4-1-16,-2 7-17 16,-5 7 24-16,0 0-19 15,-1 2-5-15,-3 24 8 0,0 9 2 16,5 11-10-1,6 14 0-15,8 17-9 0,10 18 5 16,9 18 1-16,16 21 3 16,22 13 0-16,24 6 6 15,7-7-6-15,53-13 13 16,32-21-13-16,27-20 20 16,24-20-6-16,25-22 4 15,17-23 10-15,4-27-22 16,0-3 3-16,-8-44-9 15,-18-24 4-15,-23-15-4 16,-22-10 0-16,-33-7 2 16,-35-13-5-16,-35-11-2 15,-15-9-6-15,-34-6-5 0,-24 10 11 16,-10 19 0-16,1 25 5 16,-1 28 0-16,6 22-6 15,2 22 2-15,2 16 0 16,5 4-18-16,6 36-139 15,18 8-57-15,18-2-298 16</inkml:trace>
  <inkml:trace contextRef="#ctx0" brushRef="#br0" timeOffset="119114.88">20550 6074 362 0,'-2'0'264'16,"2"0"-176"-16,0 0 0 15,0-2-11-15,0-4-25 0,2-5-6 16,13-3-40-16,1 1 28 15,0-4-26-15,-1 3-4 16,4 2 20-16,-4 1 8 16,5-2 15-16,3 5-16 15,0 1-24-15,2 5 11 16,-4 2-18-16,-4 0 1 16,-1 11-3-16,-5 13 11 15,-5 6-9-15,-6 0 0 16,0 1 6-16,-4-2 9 15,-25 2 6-15,-11-4 10 16,-4 0-5-16,-1-3-23 0,5-8-3 16,9-6-48-1,13-10-226-15,13 0-493 16</inkml:trace>
  <inkml:trace contextRef="#ctx0" brushRef="#br0" timeOffset="181642.32">5639 8993 34 0,'0'0'691'15,"0"0"-534"-15,0 0-51 16,0 0-42-16,0 0-15 16,0 0-7-16,0 0-31 15,0 0-7-15,0 0 12 16,0 0 11-16,0 0 21 15,-4 0-13-15,-14 0-19 0,-11 14 13 16,-13 6-22-16,-12 10 2 16,-2 5-2-16,0 1-3 15,6 2 8-15,5-6-5 16,14-6-4-16,8-3 8 16,12-9-8-16,11-9-2 15,0-1-1-15,0-2-12 16,18 2 2-16,16 2 10 15,10 5 29-15,12 3-12 16,4 9-13-16,5 5-4 16,-10 4 0-16,-13 1-8 15,-19 1 6-15,-17-2-16 16,-6-1 18-16,-4 1 12 16,-29-1-9-16,-9-1 1 15,-8-4 3-15,-3-4 2 0,2-3-1 16,6-10-5-16,9-7 18 15,10-2 20-15,7 0-28 16,6 0 11-16,7-9-10 16,2-2-9-16,1 1-8 15,3 2 3-15,0 0-50 16,11 4-6-16,18-1-174 16,7 0-239-16</inkml:trace>
  <inkml:trace contextRef="#ctx0" brushRef="#br0" timeOffset="183284.92">6016 9358 428 0,'0'0'321'0,"0"0"-214"16,0 0-2-16,0 0-47 0,0 0-37 15,0 0-17-15,2-4-2 16,-2 4-2-16,0 0-13 15,2 6 13-15,0 4 18 16,-2 5-18-16,0-1 17 16,0 0-7-16,0-1-4 15,0-4 4-15,0-4-9 16,2-1-1-16,-2-4 11 16,0 0 1-16,0 0-1 15,0 0 28-15,0 0 22 16,0 0 23-16,0-16-48 15,0-3-30-15,0-5 7 0,-8 2-10 16,-1-2-3 0,1 1 0-16,-2 5 1 0,1 2 6 15,3 6-7-15,-1 4 0 16,0 1 4-16,0 5 7 16,-1 0-22-16,-6 0 11 15,-1 0 0-15,-3 11-12 16,-2 10 9-16,2 2 3 15,-3 7 0-15,2 9 0 16,1 1 0-16,5 2-3 16,1-1 3-16,8-5-1 15,4-2 1-15,0-11 0 16,0-2-5-16,2-7 8 16,14-3-7-16,1-2-2 15,2-8 6-15,5-1 5 0,3 0-5 16,4-8 9-16,7-17 18 15,0-4-27-15,1-9-9 16,-2-2-21-16,-4-5 16 16,-6 4 2-16,-7 2 17 15,-4 7-5-15,-8 8 21 16,-3 7 19-16,-3 5 5 16,-2 10-4-16,0-1-21 15,0 3 7-15,0 0-27 16,0 0 0-16,0 0-3 15,0 0-1-15,0 0-1 16,0 5-2-16,0 14 7 0,0 6-4 16,0 5 4-16,0 7 0 15,0 3 2-15,0 5 6 16,-7-1-8-16,3-6 0 16,4-4 1-16,0-8 0 15,0-3-1-15,0-11 0 16,9-7-8-16,11-3 11 15,5-2-6-15,6 0 6 16,2-19 1-16,3-6 11 16,-5-5-15-16,-4 0 0 15,-5-4-4-15,-4-2-13 16,-5-1 11-16,-4 4-2 16,-2 1-2-16,-3 2 4 0,0 2 6 15,-1 5 0-15,-1 5 4 16,1 6-1-16,-1 5-3 15,-2 4 0-15,2 3 3 16,-2 0 2-16,0 0-5 16,0 0 0-16,2 0-11 15,0 0 5-15,0 17 5 16,3 8 1-16,-3 8-9 16,5 2 4-16,0 1 5 15,-3-1 0-15,3-3 5 16,-1-8-1-16,4-7-4 15,-2-6 0-15,-1-5 2 16,5-6 1-16,0 0 0 0,4-6 3 16,2-18 11-16,-2-8-11 15,-1-7-1 1,3 0-5-16,-5 0 3 0,1 3-5 16,-1 6 2-16,-4 7 0 15,0 11 3-15,-4 3 1 16,-3 5-4-16,-2 4 0 15,0 0-9-15,0 0 7 16,0 10-13-16,2 17 12 16,0 8-4-16,0 7 11 15,3 1-4-15,-5-1 0 16,0-8 3-16,0-8-5 0,2-6 2 16,0-8 0-16,0-7-1 15,0-5 7-15,1 0-6 16,2 0 2-16,3 0 4 15,3-7 2-15,3-18-8 16,1-4 0-16,1-7 9 16,-1-5-9-16,-1 0-1 15,1 4 0-15,-3 8 2 16,-1 8-6-16,-3 11 5 16,0 4 0-16,-4 2-3 15,1 4 3-15,-1 0-3 16,7 4 0-16,5 21-7 0,1 10 7 15,1 9 3 1,0 5 0-16,-2-3 0 0,0-7 5 16,-3-7-5-16,-3-9 0 15,4-9-3-15,-3-8 0 16,3-6-110-16,-8 0-61 16,-3 0-111-16,3-17-376 15,1-20 660-15</inkml:trace>
  <inkml:trace contextRef="#ctx0" brushRef="#br0" timeOffset="183575.74">7120 9293 29 0,'0'0'617'0,"0"0"-408"16,0 0-13-16,0 0-58 15,0 0-21-15,0 0-33 16,0-102-34-16,0 100-11 16,0 2 6-16,0 0-28 0,0 0 4 15,0 0-14-15,0 0-2 16,0 0-8-16,0 0 3 15,0 25-3-15,0 22-9 16,0 14 14-16,0 17-2 16,0 15 0-16,-5 9 7 15,-4 12-8-15,-2 5 1 16,-3 1 0-16,3-13 4 16,3-20-4-16,0-19 0 15,8-22 0-15,0-20-20 16,0-11-11-16,0-15-47 15,6 0-81-15,7-24 40 0,5-18-240 16</inkml:trace>
  <inkml:trace contextRef="#ctx0" brushRef="#br0" timeOffset="183859.66">7135 9443 887 0,'0'0'210'15,"0"0"-103"-15,0 0-46 16,0 0-31-16,0 0 6 16,0 0-34-16,107-124-4 15,-78 133-2-15,-7 19-10 16,-4 6 9-16,-11 2-13 0,-7-2 18 16,0 0 8-1,-13-1 2-15,-16-1 14 0,-10-4-3 16,1-5-12-16,7-11 7 15,4-10-12-15,8-2-8 16,7-11-2-16,12-27-124 16,0-10-186-16,7-7-578 15</inkml:trace>
  <inkml:trace contextRef="#ctx0" brushRef="#br0" timeOffset="184130.7">7394 9096 707 0,'0'0'185'0,"0"0"-74"0,0 0-11 15,0 0-14-15,0 0-28 16,0 0-8-16,19-57-1 16,-19 57-33-16,0 0-3 15,3 0-13-15,-1 18-12 16,0 22 7-16,3 15 8 15,-5 11-3-15,0 6 6 16,0 5 0-16,0-5-6 16,0-10 0-16,0-14-30 15,0-12-45-15,2-20-101 16,7-16-99-16,4 0-266 16</inkml:trace>
  <inkml:trace contextRef="#ctx0" brushRef="#br0" timeOffset="184566.45">7548 9394 573 0,'0'0'329'16,"0"0"-161"-16,0 0-65 16,0 0-53-16,0 0-13 15,0 0-11-15,66-9 4 16,-50 9-3-16,4 0-18 16,-2 0 18-16,-1 0-12 15,0-7-11-15,-5-1 18 16,-1-2-21-16,1-4-1 15,-6 0 15-15,1-4-15 0,-3-3-5 16,-4 2 1 0,0 1 2-16,0 4 0 0,0 2-16 15,-4 4-4 1,-9 4 14-16,-5 4-20 0,-2 0 22 16,0 2-2-16,2 18 0 15,0 1 7-15,2 6 2 16,3 1-1-16,5 7 7 15,3 2-7-15,5 0 4 16,0-4 3-16,0-2 6 16,13-7 22-16,12-8-17 15,4-6 12-15,7-8 13 16,1-2-35-16,1-2 0 0,-3-19 3 16,0-7-6-1,-11 0-10-15,-4-3 4 0,-7 0-46 16,1-1-44-16,-8-4-195 15,3-3-662-15</inkml:trace>
  <inkml:trace contextRef="#ctx0" brushRef="#br0" timeOffset="185489.69">9193 9261 414 0,'0'0'272'0,"0"0"-135"16,0 0 28-16,0 0-45 15,0 0-19-15,0 0 11 16,2-93-36-16,0 91-21 16,0 2-31-16,0 0-17 15,5 0-7-15,0 18-3 16,4 12 2-16,-2 5 1 15,-5 2 3-15,-2 1 9 0,-2 1-12 16,0-8 1-16,0-2 4 16,0-13-1-16,0-9-4 15,0-3 0-15,3-4 5 16,2 0-1-16,1-6 10 16,3-17-7-16,5-8 0 15,1-5-3-15,7 1-4 16,1-6 0-16,6 1 2 15,0 5-6-15,-1 4 4 16,-3 13 0-16,-3 9-6 16,-1 9 6-16,-4 0-2 15,-1 21 1-15,-3 13-8 16,-5 4 2-16,-4 6 7 16,-4-2 0-16,0-1 5 0,0-7-3 15,0-10-2-15,0-8 0 16,0-11 2-16,0-3-3 15,0-2 2-15,4-3 3 16,2-24 14-16,7-4-16 16,1-8-2-16,-1 0 0 15,3-2 1-15,2 1-10 16,2 5 9-16,-2 8 0 16,-3 11 1-16,-1 8-1 15,-1 8-4-15,3 0-1 16,-1 24-5-16,6 10 5 15,-4 12 1-15,1 3 4 16,-5 4-2-16,-1-2 2 0,-3-9-30 16,-1-7-119-16,-4-12-129 15,2-14-286-15</inkml:trace>
  <inkml:trace contextRef="#ctx0" brushRef="#br0" timeOffset="185939.76">9997 9264 1061 0,'0'0'201'0,"0"0"-85"16,0 0-53-16,0 0-37 15,0 0-9-15,0 0-17 16,114-24 0-16,-87 26 0 16,-5 5 4-16,-2 0-4 0,-9-2 3 15,-4-5 3-15,-5 0-7 16,0 0 2-16,0 0-1 15,3-3 10-15,4-15-10 16,0 0-17-16,0-1 11 16,-5-2-6-16,-2 5 6 15,-2 4-13-15,0 3 0 16,0 4 3-16,-4 3-22 16,-7 2 38-16,-5 0-1 15,1 0-9-15,-1 0 8 16,-2 14 2-16,2 3 0 15,-1 8 10-15,1 3 0 16,5 4 6-16,3 2 10 0,4 2-4 16,4 0 8-16,0-2-14 15,14-5-3-15,13-8 4 16,9-7-9-16,8-10-8 16,3-4 19-16,7-2-18 15,2-22-2-15,-6-8-43 16,4-4-88-16,-2-2-112 15,-4-4-272-15</inkml:trace>
  <inkml:trace contextRef="#ctx0" brushRef="#br0" timeOffset="186928.1">10746 9177 43 0,'0'0'258'0,"0"0"-195"16,0 0-24-1,0 0 53-15,0 0 18 0,0 0-60 16,18 41-3-16,-18-35-20 15,3-4-13-15,-3-2 5 16,0 0-12-16,0 0 48 16,0 0 50-16,0 0-3 15,0-11-48-15,0-8-49 16,0-3 1-16,-3 0 6 16,-4 1-8-16,-4 1-4 15,3 5 0-15,-4 2 1 16,1 5 15-16,0 6 0 0,-3 2-7 15,1 0-9 1,-5 2-1-16,1 17 1 16,-3 2 0-16,1 4 2 0,4-1-6 15,-1 1 4-15,3 0 0 16,1 3 25-16,6 2-18 16,-1 0 1-16,5 0 0 15,2-4-6-15,0-2 7 16,0-4-2-16,15-6-5 15,6-7-1-15,-1-5 0 16,3-2 23-16,0 0-16 16,0-19 7-16,0-6-9 15,-1-12-6-15,-5-2 0 16,4-2 13-16,-4 1-9 16,-1 10-4-16,-3 5 0 15,-1 12 4-15,-6 5-4 16,-4 4 0-16,1 4 4 0,-3 0-8 15,0 0-4-15,0 1-40 16,0 22 37-16,0 5 11 16,0 2 13-16,0 0-10 15,0 2-3-15,0-4 12 16,0-2-10-16,0-3-2 16,4-7 0-16,2-7 3 15,4-5 0-15,-1-4 3 16,1 0 0-16,2-13 15 15,3-15-21-15,1-9-8 0,2-5-25 16,0 3-16 0,0 2 30-16,4 3 17 0,0 6 2 15,1 6 8 1,-6 7-8-16,-3 8 10 0,-3 7 13 16,-3 0-21-16,0 4-4 15,3 19-9-15,-3 8 11 16,0 3 25-16,-2 0-17 15,-2-3 11-15,1-8-2 16,-3-5-13-16,0-8 7 16,0-5-11-16,-2-5 4 15,2 0 18-15,4 0-3 16,2-9 51-16,3-17-46 16,5-6-21-16,-1-6 3 15,1 0-6-15,-3-2 0 0,3 1-4 16,-3 7 7-16,-2 8-3 15,1 10 0-15,-3 8-6 16,-1 6-15-16,2 0 10 16,1 10 11-16,5 16 24 15,-3 9-20-15,3 5 15 16,-6-1-15-16,3 0 4 16,-3-5-8-16,-4-6 0 15,-1-5-2-15,-3-11-25 16,-2-12-180-16,4 0-351 15</inkml:trace>
  <inkml:trace contextRef="#ctx0" brushRef="#br0" timeOffset="187738.37">12746 9057 466 0,'0'0'336'0,"0"0"-168"15,0 0-16-15,0 0-57 0,0 0-35 16,0 0 12-16,-4-76-30 16,4 74-25-16,0 2 6 15,0 0-16-15,0 0-14 16,0 14 3-16,0 17 4 16,0 9 14-16,0 4-6 15,-3 0-7-15,1 0 5 16,0-5 0-16,2-10-7 15,0-9 2-15,0-11-1 16,0-4 6-16,0-5-6 16,7 0 0-16,14-22 32 15,8-10-25-15,2-6 3 16,1-2-10-16,-3-2 2 0,-3 1-3 16,-3 6 1-1,-3 2 0-15,-7 11-3 0,-4 8 8 16,-4 8-7-16,-5 6 2 15,0 0-2-15,0 0-6 16,0 0 1-16,0 12 7 16,0 9-8-16,0 0 13 15,2 2-8-15,18-2 3 16,5 2 0-16,1-2 2 16,1 2 0-16,-4-5-2 15,-8 0 0-15,-6-3 3 16,-6-4-5-16,-3-1 2 0,0 0 0 15,-8-4-3 1,-19-4 3-16,-4-2-15 0,-2 0-9 16,0-20-102-16,4-11-54 15,6-6-201-15</inkml:trace>
  <inkml:trace contextRef="#ctx0" brushRef="#br0" timeOffset="188009.75">13018 8710 585 0,'0'0'263'16,"0"0"-261"-16,0 0 17 15,0 0-8-15,0 0-4 16,0 0 6-16,40 113-8 16,-26-111 43-16,3-2 67 15,-3-2-29-15,3-20-13 16,-3-4-24-16,-3 0-29 0,-3 3 2 15,-3 7 6-15,-2 6-14 16,-3 6-14-16,0 4 5 16,-18 0-7-16,-11 19 2 15,0 10-7-15,4 8-110 16,2-4-128-16,13-10-462 16</inkml:trace>
  <inkml:trace contextRef="#ctx0" brushRef="#br0" timeOffset="189788.78">14244 8971 3 0,'0'0'238'15,"0"0"-76"-15,0 0-103 16,0 0-46-16,0 0-13 16,0 0 1-16,0 0-1 15,0 0 25-15,0 0 1 16,0 0 57-16,0-2 62 16,0 0-53-16,0-1-21 15,0 3 27-15,0 0-28 16,0 0-16-16,0 0-45 15,0 0-3-15,0 0-6 0,2 0 2 16,0 0-10-16,0 5 8 16,-2 4 0-16,3-4 13 15,-3 0-11-15,0-3 1 16,0-2-1-16,0 0 5 16,0 0-1-16,0 0 1 15,0 0 3-15,0-12 23 16,0-11-32-16,-7-5-1 15,2-2 10-15,1 0 2 16,2 2-12-16,0 4 5 16,0 8-5-16,-1 6 43 15,1 6-10-15,-3 4-23 16,-4 0-10-16,-6 0-7 0,-5 12 1 16,-7 12 9-16,2 10-3 15,2 2 9-15,0 5-9 16,3 0 0-16,5 1 12 15,5-1-4-15,3-1-6 16,7-8 0-16,0-8 5 16,0-7-4-16,0-6 1 15,17-7-4-15,0-4 14 16,5 0-12-16,3-2 21 16,2-18-17-16,-5-6-4 15,0-6-2-15,-2-7 0 16,-2-1-1-16,-2 0 1 15,-1-1-3-15,-1 12-1 16,-3 5 4-16,-5 10 0 0,-4 9 6 16,-2 5-6-16,0 0-2 15,0 11-18-15,0 21-6 16,0 8 21-16,0 7 6 16,0-1-1-16,0 0 12 15,0-9-12-15,3-4 0 16,4-8 1-16,-3-11 10 15,3-5-7-15,-1-9-4 16,4 0 2-16,5 0 29 16,5-18-21-16,5-10-7 15,2-7 3-15,-4 0-1 16,2-5-5-16,-2-1 0 16,-3 7 0-16,-3 6 4 15,0 12-4-15,-9 11 0 16,-1 5-8-16,-1 0 4 0,2 17-14 15,-4 12 4-15,2 6 14 16,-4 2 1-16,1 0 0 16,-1 0 8-16,-2-5 7 15,0-6-15-15,0-8 0 16,0-8 2-16,0-6 0 16,2-3 4-16,0-1-6 15,0 0 7-15,6 0 15 16,2-15-21-16,7-16 13 15,-2-5-15-15,3-3-6 0,-1-4 5 16,4 3-18-16,1 5 4 16,0 3 11-16,0 7 1 15,-4 7-2 1,-5 6 2-16,-4 9-4 0,-1 3 5 16,-2 0-5-16,-2 5-2 15,1 15 5-15,-1 4-2 16,-2 5 6-16,2 0-3 15,2 3 6-15,0 0-2 16,3 3-1-16,3-5 0 16,0-7 8-16,-1-6-4 15,5-7-4-15,-1-10 10 16,8 0-10-16,0-6 24 0,3-24-24 16,3-9-24-1,0-7-106-15,1-6-225 0</inkml:trace>
  <inkml:trace contextRef="#ctx0" brushRef="#br0" timeOffset="191030.88">16019 8843 306 0,'0'0'235'16,"0"0"-33"-16,0 0-58 15,0 0-37-15,0 0-16 16,0 0-2-16,0-80-23 15,0 73-7-15,0 7 0 0,0 0-22 16,0 0-9-16,0 0-26 16,0 0-2-16,0 7-11 15,-3 17 4-15,3 10 7 16,0 5 14-16,0-2-10 16,0-2 0-16,3-6-4 15,9-5 1-15,2-6-1 16,-3-8 1-16,-2-6 2 15,3-4 7-15,1 0-9 16,3-14 11-16,1-11-12 16,-3-6 2-16,1-5-6 15,-1-1-1-15,-1-6 5 16,0 3-5-16,1 5 8 0,-4 10-3 16,-3 9 0-16,-4 11 1 15,-1 5-8-15,0 0-1 16,-2 29-15-16,2 9 22 15,1 8-10-15,-1 5 11 16,0 2 6-16,-2-4 6 16,2-3-14-16,-2-7 3 15,2-8-1-15,0-9 4 16,1-12-1-16,1-6-3 16,1-4 9-16,4 0 3 15,2-18 15-15,0-9-27 16,4-6 0-16,2-4 5 15,2 0-5-15,1 0-4 16,3 4 3-16,-2 6-5 0,-2 3 5 16,-1 9 1-16,-5 8 0 15,-7 2-3-15,-1 5 0 16,-5 0-1-16,0 9-15 16,2 14-4-16,1 8 11 15,-3 1 12-15,0-2 1 16,2-4 7-16,0-3-8 15,0-8 0-15,1-5-1 16,-1-3 9-16,-2-7-10 16,0 0 4-16,2 0-2 15,4 0 26-15,3-21-14 16,5-7-9-16,3-10-3 16,1 0-3-16,5-2-4 0,-4 8-22 15,0 6 29 1,-1 6 0-16,-9 10 0 0,-3 10 0 15,3 0-2-15,-2 8 2 16,4 24 0-16,0 10 1 16,-2 6 3-16,-2-4 3 15,-3-6-7-15,0-9 0 16,-2-12-1-16,1-6-31 16,2-11-156-16,-1 0-78 15,3-9-239-15</inkml:trace>
  <inkml:trace contextRef="#ctx0" brushRef="#br0" timeOffset="191939.48">16903 8564 630 0,'0'0'216'16,"0"0"-107"-16,0 0-12 15,0 0-10-15,0 0-15 16,0 0 6-16,9-26-2 15,-9 26-36-15,0 0 4 16,0 0-22-16,0 0-19 16,0 7-3-16,0 20-19 15,0 16 19-15,2 8 14 16,0 4-11-16,0 1-1 0,-2-10-1 16,0-9 2-16,0-11-6 15,0-11 3-15,0-7 0 16,0-4 5-16,0-4 0 15,0 0 0-15,0 0 2 16,0 0 1-16,3-6 14 16,11-15-20-16,3-2 1 15,5 3-6-15,-1 5 5 16,-1 10-5-16,-5 5 3 16,1 0-10-16,-3 5 4 15,-4 14 3-15,-7 3 3 16,-2 0-3-16,0 0-3 15,-24-3 4-15,-7-2 2 16,-3-2-1-16,0-6-3 0,5-4 4 16,10-5 0-16,1 0 7 15,3 0 0-15,3-11 15 16,1-3-7-16,7 0-10 16,0 5 20-16,4 4-4 15,-4 3-4-15,4 2 7 16,0 0-23-16,0 0 1 15,0 0-2-15,0 0-18 16,0 9 16-16,14 6 2 16,1 2 4-16,4-3 0 15,-1-4 0-15,1-3-7 16,8 0 3-16,0-3 0 16,4-4 4-16,-2 0-4 15,0 0 0-15,2-11 0 0,-2-11-7 16,3-7-2-16,-3-4-10 15,-2-6 4-15,-8-2 10 16,-1-1-6-16,-4 0 8 16,-5 3 2-16,-3 7 2 15,-1 6 2-15,-3 8-3 16,0 6 0-16,-2 5-1 16,0 4 1-16,0 3 0 15,0 0-5-15,0 0 5 16,0 0-1-16,0 0-13 15,-4 17 8-15,-9 13 4 0,1 8 2 16,3 10 0-16,5 3 16 16,4 2-14-16,0-7 14 15,0-4-12 1,13-8-1-16,7-10-4 0,1-7 1 16,0-10 0-16,6-7 1 15,0 0-1-15,0-20-25 16,-3-13-51-16,-3-12-158 15,-6-11-266-15</inkml:trace>
  <inkml:trace contextRef="#ctx0" brushRef="#br0" timeOffset="192210.35">17445 8364 663 0,'0'0'165'0,"0"0"-106"0,0 0 38 16,0 0-48-16,0 0-11 15,0 0-16-15,-49 168-6 16,49-162-6-16,2-6-3 16,10 0 84-16,3-10-12 15,3-12-39-15,-3-6-16 16,-6-2-21-16,-4-2-3 16,-5 4 1-16,0 5-1 15,0 12-2-15,-14 8-3 16,-8 3-22-16,-2 9-21 15,-1 19-8-15,7 8-49 16,7 2-46-16,7-1-199 0</inkml:trace>
  <inkml:trace contextRef="#ctx0" brushRef="#br0" timeOffset="193499.31">17763 8823 318 0,'0'0'168'15,"0"0"-109"-15,0 0 1 16,0 0-10-16,0 0 11 16,0 0 1-16,21-97 30 0,-21 74 33 15,-2 1-55 1,-8 7 9-16,1 3-19 0,5 7-10 15,-4 3-11-15,-2 2-36 16,-5 0 3-16,-6 7-10 16,0 20 10-16,-4 9-6 15,3 5 0-15,3 8 0 16,6-5 0-16,7-4 4 16,6-6-8-16,0-8 4 15,0-6 0-15,11-6-6 16,3-9 10-16,1-5-4 15,1 0 18-15,-1-14-6 0,3-18-4 16,-1-3-8-16,0-5 0 16,0-4 0-16,3-2 0 15,1 6 0-15,-4 8 8 16,1 11-8-16,-3 13 0 16,-1 8-2-16,-1 3-13 15,1 23 12-15,1 11 0 16,-1 6 3-16,-3 3 25 15,-5-2-14-15,-1-3 4 16,-3-6-2-16,1-10-13 16,-1-10 7-16,0-6-7 15,2-9 3-15,1 0 20 16,3-10-8-16,4-15-2 0,3-10-12 16,-1-2 6-1,-1-5-14-15,3-2 5 0,1-2-34 16,6 0 5-16,2 5-2 15,4 5 32-15,2 6-5 16,2 4 12-16,-4 11-4 16,-9 6 30-16,-6 9-8 15,-6 0-20-15,-1 9-4 16,2 16 0-16,-4 3 8 16,1 11-4-16,-4 3-4 15,-2 2 2-15,0 2-2 16,0-4 15-16,0-5-7 15,0-8-2-15,0-9 0 16,-4-9 3-16,0-4-6 0,-1-7-2 16,-2 0 19-16,-6 0 23 15,-5-4-8-15,-4-12-23 16,2 3-3-16,4 2-6 16,7 2-1-16,3 6 2 15,3 1 3-15,3 0 10 16,0 2-5-16,0 0-4 15,0 0 10-15,0 0-16 16,0 0-1-16,0 0 6 16,0 0-6-16,0 0 4 15,0 0-5-15,0 0 0 16,0 0 2-16,0 0 1 16,0 0-4-16,0 0 1 0,0 0-20 15,11 0 1 1,12 0 18-16,4 0 1 0,6 0 6 15,-2 0-1-15,-2 0-2 16,-2 0 1-16,-4-5 2 16,-4-9-12-16,-1-1 6 15,-3-2-15-15,1-6 10 16,-5-3-7-16,-1-4 9 16,-6-4-2-16,-2 1 1 15,-2 3 4-15,0 5 0 16,0 6 0-16,0 3-8 15,0 4 13-15,-2 4-9 0,-2 2 4 16,-6 4-13 0,-1 2 4-16,0 0-8 0,-2 5 17 15,2 16-1-15,1 11 3 16,4 7-2-16,6 3 0 16,0 4 0-16,0-2 1 15,6-4-1-15,15-10 0 16,3-7 0-16,8-12 6 15,7-11-6-15,9 0 8 16,-2-11-8-16,1-15-12 16,-3-6-47-16,-1 1-74 15,-3-1-105-15,-2 0-170 16,-5 6-211-16</inkml:trace>
  <inkml:trace contextRef="#ctx0" brushRef="#br0" timeOffset="194038.51">18930 8652 210 0,'0'0'292'0,"0"0"-35"16,0 0-108-16,0 0-13 15,0 0-54-15,0 0-32 16,29-12-13-16,-29 12-25 16,0 0-2-16,0-2 16 15,0 0-24-15,0-2 29 16,0-1 8-16,-12-2-4 16,-5 0-17-16,-3 0-18 15,-1 4 2-15,2 3-4 16,-2 0 12-16,3 0-11 15,3 3 1-15,-1 11-3 16,1 6 2-16,1 6 1 0,3 4 0 16,5 5 0-16,6-3 1 15,0-2-2-15,4-7-1 16,23-4 2-16,0-11 0 16,6-8 18-16,-2 0-15 15,-6-18 25-15,2-14-28 16,-6-10 0-16,-2-6 9 15,-4-5-6-15,-6-7 4 16,-4-6-7-16,-5-12 0 16,0-7 4-16,0 7 0 15,0 14-4-15,0 22 0 16,0 21 5-16,0 10-6 16,0 11 2-16,0 0-1 0,0 0 0 15,0 0-21 1,0 26 18-16,0 11-5 0,-3 15 16 15,1 11-8-15,2 9 0 16,0 9 0-16,0 0 7 16,18-6-2-16,2-7-4 15,5-10-1-15,-4-14 3 16,0-13 1-16,-1-15-4 16,-3-14-16-16,1-2-100 15,1-30-143-15,0-16-816 16</inkml:trace>
  <inkml:trace contextRef="#ctx0" brushRef="#br0" timeOffset="195396.4">19975 8576 344 0,'0'0'389'0,"0"0"-296"16,0 0-55-16,0 0-19 15,0 0-16-15,0 0 37 16,38 18-29-16,-24-18 2 0,-2 0 26 16,5-4 11-16,-2-14 12 15,-1-4-31-15,1-4-5 16,-5-1 17-16,2-8-43 16,-5 3 2-16,-3 2 1 15,-4 4-3-15,0 6-5 16,0 8-4-16,-4 10-1 15,-19 2-2-15,-4 0 21 16,-1 18-9-16,-8 12 33 16,0 9-16-16,5 12 30 15,4 2-22-15,12 2 4 16,5 1 7-16,10-2-27 16,0-7-3-16,8-11 6 0,14-10 0 15,2-10-11-15,5-9 11 16,2-7-9-16,7 0 32 15,3-23-32-15,-1-5-1 16,-1-2 7-16,-2-5-7 16,-2 1-4-16,-6 1 2 15,-2-4-14-15,-7 3 10 16,-6 3-13-16,-6 2 17 16,-1 12-4-16,-7 2 9 15,0 9-10-15,0 6 3 16,0 0-23-16,-9 0 18 15,-13 9-2-15,-3 10 9 0,10 8-4 16,6-1 8 0,9 6-7-16,0 1 4 0,7 2-1 15,15 1 7-15,0-7-7 16,-6-2 2-16,-8-6-9 16,-8-2 10-16,0-7-5 15,0-4 2-15,-8-2 0 16,-13-6 3-16,-1 0-1 15,-2 0-1-15,2-10 9 16,3-8-6-16,9 4 1 16,1 2-4-16,9 7 1 15,0 5 39-15,0-3-35 16,0 3-6-16,9 0 0 0,13 10 2 16,4 8 4-1,6 0-5-15,4-2 2 0,-1-3 9 16,1-8-12-16,-1-5 1 15,-4 0 6-15,-4 0-5 16,-2-14-4-16,-5-8-9 16,0-5-30-16,2-10 14 15,-1-6-2-15,0-5 21 16,0-8 3-16,-3-6 3 16,-9-4 2-16,-3 0-1 15,-4 10 2-15,-2 13 5 16,2 15-3-16,-2 16 19 15,0 6 13-15,0 6-28 16,0 0 9-16,0 0-16 0,0 0-18 16,0 18 14-16,-10 13 3 15,-3 10 1-15,1 5 11 16,5 4-7-16,3 5-3 16,4 0 5-16,0-2-1 15,0 0 7-15,0-12-8 16,0 0 0-16,11-9 11 15,3-8-11-15,1-4 1 16,3-8-5-16,4-10 6 16,5-2-3-16,2 0-1 15,2-12 4-15,0-12-6 16,0-3-54-16,-6-2-96 16,-5-2-173-16,-11 1-435 15</inkml:trace>
  <inkml:trace contextRef="#ctx0" brushRef="#br0" timeOffset="195573.3">20550 8578 793 0,'0'0'305'16,"0"0"-115"-16,0 0-164 16,0 0-10-16,0 0-13 15,0 0 2-15,252-98 5 16,-223 88-10-16,-9 4-99 15,-11 2-66-15,-7 2-168 0</inkml:trace>
  <inkml:trace contextRef="#ctx0" brushRef="#br0" timeOffset="197024.71">20953 8661 197 0,'0'0'320'15,"0"0"-178"-15,0 0-45 16,0 0-21-16,0 0-19 16,0 0 6-16,29-104-34 15,-22 93-2-15,0 5 42 16,-2 4-22-16,-5 2 3 15,0 0-42-15,2 2-8 0,-2 20-3 16,0 6 3-16,0 6 5 16,0 3 1-16,0-2 6 15,0 0-9-15,0-5-2 16,0-2-1-16,0-8 10 16,0-4-10-16,2-6 0 15,2-8 0-15,5-2 2 16,5 0-2-16,3-4 25 15,6-18-19-15,1-4-6 16,1-3-4-16,2-3-25 16,-3 1 16-16,-4 1-27 15,-4 3 40-15,-5 9 0 16,-5 8 4-16,-4 6 6 0,-2 4-10 16,0 0-13-1,0 9-18-15,0 13 31 0,0 2 15 16,0 3 3-16,0 2-1 15,0-1 4-15,0-1-10 16,0-8-3-16,0-6 5 16,3-1-12-16,2-11 14 15,1-1-7-15,3 0-7 16,2 0 32-16,7-14-25 16,7-10-5-16,2-6 6 15,2-2-4-15,-2-1-5 16,-4 8 0-16,0 4 0 15,-7 7-2-15,-5 9 2 16,-3 5-8-16,-1 0 4 0,0 18-17 16,0 10 21-16,-3 4-3 15,-2 4 7-15,0-2-13 16,-2-2 9-16,0-8 0 16,0-6 4-16,0-6 1 15,0-8-5-15,0-4 0 16,2 0 2-16,8-4 21 15,1-19-17-15,7-11 1 16,4 1-7-16,0-4 0 16,1-1-5-16,0 4-21 15,0 4 1-15,-5 4 23 16,-5 8 2-16,-3 10 0 16,-6 4 9-16,-4 4-7 0,4 0-2 15,1 14 0-15,3 10 18 16,2 0 17-16,3 5-10 15,-2 0-7-15,1 0 1 16,3-4-16-16,1-4-1 16,1-7-2-16,1-8 8 15,-3-6 5-15,1 0-13 16,-7-16-76-16,-2-10-50 16,-7-3-212-16,0-3-454 15</inkml:trace>
  <inkml:trace contextRef="#ctx0" brushRef="#br0" timeOffset="197198.71">21308 8328 694 0,'0'0'527'15,"0"0"-442"-15,0 0-70 16,0 0-15-16,0 0-24 15,0 0-65-15,-6 72-319 16</inkml:trace>
  <inkml:trace contextRef="#ctx0" brushRef="#br0" timeOffset="198162.72">22055 8624 28 0,'0'0'88'0,"0"0"50"15,0 0 49-15,0 0 38 16,0 0-95-16,0 0-50 15,22 0-14-15,-16 0-55 16,2 11 19-16,0 3-25 16,1 0 4-16,1 1 6 15,-4-3-13-15,-2-4-2 16,-1-1 1-16,-3-5 4 16,0-2-6-16,0 0 2 15,0 0 18-15,2-4 67 16,0-17-29-16,-2-9-57 15,2-2 11-15,-2-2-9 0,0 5 0 16,0 3-2-16,0 3 0 16,0 7 10-16,-6 4-10 15,-1 8 0-15,1 4 23 16,-6 0-23-16,-3 2-1 16,-6 19-1-16,-1 4 2 15,0 3 3-15,2 2-2 16,4 3-1-16,1-3 0 15,4 0 8-15,3 0-11 16,4-6 3-16,4-6 0 16,0-7 7-16,0-6-7 15,0-5 0-15,0 0 8 16,7-5 5-16,6-14-13 0,5-8-4 16,0 1 4-1,0 3 0-15,-5 7-5 0,-2 4 5 16,-4 8 2-16,-2 4-2 15,1 0-1-15,1 0-11 16,4 9 12-16,0 10-3 16,2 3 3-16,1 2 0 15,3 0 8-15,2-4-7 16,1-2 5-16,4-8-6 16,0-10-13-16,3 0-105 15,2-14-89-15,-4-14-329 16</inkml:trace>
  <inkml:trace contextRef="#ctx0" brushRef="#br0" timeOffset="198419.57">22400 8448 16 0,'0'0'525'0,"0"0"-274"0,0 0-77 15,0 0-23-15,0 0-21 16,0 0-39-16,50-213-44 16,-50 213 2-16,2 0-44 15,0 0-2-15,0 18-3 16,0 15 4-16,3 10 15 15,-3 10-9-15,0 4-6 16,-2 3 9-16,0 1-13 16,0-3 0-16,0-5 4 0,2-9 1 15,3-8-5 1,-5-10 0-16,4-10-3 16,-4-8-17-16,3-4-57 0,-1-4-78 15,-2 0-60 1,0-4-179-16</inkml:trace>
  <inkml:trace contextRef="#ctx0" brushRef="#br0" timeOffset="199131.45">22380 8613 730 0,'0'0'325'16,"0"0"-208"-16,0 0 21 16,0 0-32-16,0 0-40 15,0 0-33-15,29-47-29 16,16 31 1-16,6-2-4 15,0 4 2-15,-3 2 3 0,-11 5-2 16,-8 0-8-16,-12 7 4 16,-7 0 0-16,-3 0 0 15,-5 0 0-15,-2 7-9 16,2 8 9-16,0 7 0 16,-2 4 1-16,4 4 5 15,1 5-1-15,2 1-5 16,4 1 0-16,0-2-12 15,0-7 12-15,0-6-8 16,0-8-1-16,1-8 9 16,1-6-36-16,5 0 36 15,2-12-3-15,-2-14-19 16,-4-6-17-16,-10 0 9 0,-4-5 20 16,0 3 7-16,-18 5-3 15,-9 6 5-15,0 12-2 16,3 6-2-16,-1 5 5 15,3 0 7-15,9 0-3 16,3 0 11-16,8 0-9 16,2 0-6-16,0 0 4 15,0 0-4-15,16-6 0 16,9-6 35-16,6-2-25 16,0 6 5-16,3 4-15 15,-3 4 0-15,-2 0 0 16,0 23-15-16,-5 8 12 15,2 3-5-15,-1 5 8 16,-7-4-3-16,-2-2 4 0,-10-8-3 16,-6-7-4-16,0-3 5 15,0-6 1-15,0-2 5 16,-6-5 14-16,-1-2 18 16,3 0-24-16,4-12 23 15,0-18-7-15,4-12-23 16,21-6 12-16,8-3-9 15,5 3 14-15,2 2-10 16,-2 10-9-16,-7 11-4 16,-4 11 0-16,-9 7-18 15,-5 7-8-15,-4 8-57 16,-7 16-89-16,-2 0-181 16</inkml:trace>
  <inkml:trace contextRef="#ctx0" brushRef="#br0" timeOffset="200316.95">24353 8472 100 0,'0'0'188'16,"0"0"-47"-16,0 0 4 0,0 0 1 15,0 0-27 1,0 0-26-16,16-96 47 0,-16 96-65 16,0 0-60-16,-4 0-6 15,-15 14 4-15,-3 12-7 16,5 4 5-16,3 2-6 16,7-2 0-16,7-4-2 15,0-3-2-15,7-10 15 16,15-5-9-16,5-8 7 15,0 0 8-15,-2-18-17 16,-6-10 8-16,-5-7-12 16,-8-6 0-16,-6 1 7 15,0-7-6-15,0 3-2 16,-22 2 0-16,-3 8 8 0,-2 13-1 16,4 14-7-16,-2 7 6 15,2 10-5-15,3 29-1 16,7 6 0-16,9 5-3 15,4-3 5-15,4-6-4 16,25-8 2-16,9-8-2 16,7-14-19-16,1-11-10 15,3 0-5-15,-2-20-37 16,-4-14 14-16,-4-7 18 16,-3-4-21-16,-7-5 41 15,-4-3 18-15,-3 0-1 16,-7-2 4-16,-5 6 2 15,-10 2 7-15,0 9 23 0,0 9-8 16,-10 10 21-16,2 9-10 16,1 3-33-16,3 7 3 15,0 0-10-15,-2 0-4 16,0 2 9-16,-3 17 0 16,3 8 0-16,-2 11 3 15,2 14 1-15,4 15-4 16,2 16 22-16,0 6-21 15,0 6 19-15,14-3-1 16,-1-1-16-16,-1-6 5 16,-4-4-6-16,-4-11 0 15,-4-12 10-15,0-15-12 16,0-15 13-16,0-9-13 0,0-13 4 16,0-4 6-16,2-2-3 15,5 0 14-15,1-22-21 16,4-4-67-16,-1-8-127 15,-4-4-197-15</inkml:trace>
  <inkml:trace contextRef="#ctx0" brushRef="#br0" timeOffset="200490.84">24602 8601 764 0,'0'0'274'15,"0"0"-154"-15,0 0 3 16,0 0-54-16,0 0-41 0,0 0 15 15,110-46-40 1,-50 29 5-16,9-5-8 0,7-2-51 16,7-3-114-16,1-5-182 15,-1-6-518-15</inkml:trace>
  <inkml:trace contextRef="#ctx0" brushRef="#br0" timeOffset="200805.68">25590 8035 327 0,'0'0'318'15,"0"0"-164"-15,0 0 29 16,0 0-38-16,0 0-17 16,0 0-22-16,0-70-47 0,2 67-8 15,-2 2-36-15,0 1 6 16,3 0-21-16,-1 18-7 15,2 23 4-15,1 17 3 16,-3 9 0-16,3 11 6 16,-3-1 1-16,0-8-7 15,0-8 0-15,0-15 4 16,-2-14-11-16,3-9 3 16,-3-11-38-16,2-7-21 15,0-5-65-15,4 0-16 16,4-3-113-16,1-22-463 15</inkml:trace>
  <inkml:trace contextRef="#ctx0" brushRef="#br0" timeOffset="201095.71">25621 7925 665 0,'0'0'211'0,"0"0"-78"16,0 0-50-16,0 0-12 15,0 0-27-15,0 0-30 16,61-176 3-16,-41 171-8 16,-1 3 17-16,2 2-26 15,-1 10 7-15,0 22-7 16,-6 11 0-16,-6 4 7 0,-8 2 7 16,0 2-14-1,-25-2 21-15,-12 1-7 16,-3-1-14-16,-3-6 11 0,1-1-10 15,9-6-1-15,8-2-54 16,9-10-106-16,16-10-158 16,0-9-406-16</inkml:trace>
  <inkml:trace contextRef="#ctx0" brushRef="#br0" timeOffset="201838.5">25844 8300 467 0,'0'0'164'0,"0"0"-80"16,0 0-5-16,0 0-46 0,0 0 28 15,0 0-10-15,14-12-51 16,-14 13-2-16,0 21 2 16,-4 9 23-16,-1 3 14 15,2-3-22-15,3 2 11 16,0-1-11-16,3-5-8 15,10-4 12-15,2-5-17 16,4-10 3-16,5-6 21 16,1-2-25-16,2-4 30 15,2-24-24-15,-5-5 2 16,-6-8-1-16,-7-3-8 16,-11 0 0-16,0-1-1 0,0 8 7 15,-15 8-4 1,1 12 39-16,-2 8 1 0,0 9-1 15,1 0-39-15,-3 12-2 16,5 13 7-16,1 5-2 16,6 2 1-16,4 4-5 15,2-2 4-15,0-2 2 16,20-6 0-16,9-8-7 16,7-8 25-16,-1-6-24 15,-2-4 14-15,-1 0-10 16,-8-18 0-16,-3-9-2 15,-6 0 5-15,-1-7-6 0,-3-5-2 16,-3-3 8 0,0-4-3-16,-4-2-5 0,-4 2 0 15,0 8 16-15,0 8-2 16,2 13 5-16,-2 8 10 16,0 7-25-16,0 2 11 15,0 0-15-15,0 0-7 16,0 14 3-16,0 24-8 15,0 14 12-15,0 18 6 16,0 15 1-16,0 7-8 16,4 10 1-16,3 0 0 15,2 0 3-15,0 1-3 16,-2-3 0-16,-5-9-1 0,0-14 6 16,-2-12-7-1,0-19 2-15,0-14 0 0,0-16 2 16,0-9-2-16,2-7-33 15,7 0 11-15,5-9-92 16,1-17-148-16,1-8-285 16</inkml:trace>
  <inkml:trace contextRef="#ctx0" brushRef="#br0" timeOffset="202110.35">26257 8502 294 0,'0'0'508'15,"0"0"-308"-15,0 0-59 16,0 0-40-16,0 0-30 16,0 0-51-16,51-232 10 0,-19 219-30 15,-1 9 0-15,-2 4-6 16,-8 7 19-16,0 24-16 16,-11 10 3-16,-2 1-2 15,-8-2-1-15,0-6 3 16,-18-2 1-16,-16-6 14 15,-5-8-11-15,0-6 0 16,3-10-4-16,12-2-57 16,11 0-38-16,13-14-53 15,0-11-151-15</inkml:trace>
  <inkml:trace contextRef="#ctx0" brushRef="#br0" timeOffset="202851.87">26651 8274 554 0,'0'0'182'0,"0"0"-86"16,0 0 21-16,0 0-70 16,0 0-16-16,0 0 12 15,0-9-34-15,0 9-9 16,0 0-9-16,0 12 3 15,0 14 6-15,-2 4 7 0,2 2-6 16,0-2 10-16,0-3-10 16,0-1 1-16,2-4 11 15,7-2-12-15,1-8 7 16,-4-3-8-16,5-9-12 16,5 0 12-16,3-12 28 15,6-19-23-15,-2-7 0 16,1-6-2-16,-6 0 4 15,-2 5-7-15,-6 10 3 16,-3 11 1-16,0 5-4 16,-4 10 2-16,-1 1 18 15,-2 2-20-15,2 0-4 16,-2 18-17-16,2 12 21 16,0 2 16-16,5-1-11 0,4 2-1 15,7-8 12-15,-2-5-13 16,-1-6 0-16,-1-7-3 15,-3-7 3-15,4 0 10 16,3-4-4-16,4-22-2 16,1-9-4-16,-1-6-3 15,-2-5-4-15,0-5 4 16,-2 1-10-16,0-2 10 16,-3-2 0-16,-1 0 4 15,-3 0-6-15,-5 9 8 16,2 12-3-16,-8 11 19 15,0 9-2-15,0 5 17 16,0 6-23-16,0 0-3 0,0 2-11 16,0 0-6-16,0 0 2 15,0 18 3-15,0 16 1 16,-6 11 0-16,4 10 10 16,2 8 14-16,0 2 3 15,0 6-22-15,0-3 8 16,0-6-13-16,10-4 8 15,-4-17-14-15,1-13 6 16,1-12-74-16,6-16-10 16,6 0-158-16,4-10-172 15</inkml:trace>
  <inkml:trace contextRef="#ctx0" brushRef="#br0" timeOffset="203510.27">27492 8252 455 0,'0'0'216'15,"0"0"-118"-15,0 0-57 16,0 0 8-16,0 0-29 16,0 0 13-16,11-63-9 15,-18 61-12-15,-11 2-12 16,-1 0-2-16,-2 16 2 16,-1 16 16-16,-1 7-13 15,4 1 5-15,1 0-8 16,5-6 5-16,3-10-1 15,6-9-4-15,4-12-40 0,0-3 23 16,0-8 17-16,7-19 5 16,10-7 3-16,2 1-8 15,-2 3 0-15,1 6 2 16,-5 10-2-16,-3 6 19 16,0 5 31-16,-3 3 16 15,5 0-33-15,3 12-33 16,3 16 22-16,6 5 3 15,-2 3-16-15,1-8 7 16,-3-8-15-16,-7-8 1 16,-2-10 8-16,3-2-8 15,-1 0 13-15,7-20-15 16,-2-11-81-16,0-5-5 16,-2-6-11-16,-3-2 9 0,3-6 27 15,-3-2 24-15,-2-3 37 16,3 2 3-16,-4 2 36 15,2 5 45-15,-5 10-34 16,-3 14 51-16,-2 10-9 16,-2 9-45-16,0 3 1 15,0 0-48-15,0 5-15 16,0 20 15-16,0 10 2 16,-2 5 10-16,2 8 6 15,0 1-10-15,0 6 34 16,0 3-30-16,0 3-1 15,0 2 5-15,4-1-16 16,5-10 0-16,0-10 7 0,-2-14-2 16,1-12-10-1,-1-11 0-15,0-5-74 0,2 0 46 16,-5-14-85-16,-1-13-181 16</inkml:trace>
  <inkml:trace contextRef="#ctx0" brushRef="#br0" timeOffset="203703.16">27750 8161 482 0,'0'0'368'0,"0"0"-164"15,0 0-16-15,0 0-65 16,0 0-121-16,0 0 20 0,125-106-9 16,-92 88-10-16,-4 4 2 15,-6 4-5-15,-9 10-14 16,-6 0-102-16,-1 7-91 15,-7 16-99 1,0 5-383-16</inkml:trace>
  <inkml:trace contextRef="#ctx0" brushRef="#br0" timeOffset="204929.11">27790 8407 86 0,'0'0'401'15,"0"0"-289"-15,0 0-18 0,0 0-62 16,0 0 19 0,0 0-3-16,51 11-1 0,-34 3-10 15,-2 2-13-15,3 0 2 16,-5 0 17-16,5-6-33 16,-1-6 11-16,6-4 1 15,4 0 36-15,-3-26-23 16,-1-6-34-16,-6-6 1 15,-3-4 15-15,-5 0-16 16,-3 3 10-16,-1 4-11 16,-1 3 5-16,1 11-1 15,-3 9-3-15,-2 8 2 16,0 4 25-16,0 0-25 16,0 0-6-16,0 0 0 0,0 18 0 15,0 10 3-15,0 7 11 16,0 6 1-16,0 3 25 15,0 1-25-15,0-7 0 16,0-5-11-16,3-10 4 16,5-7 4-16,1-6-8 15,0-8-1-15,0-2 5 16,2 0 8-16,1 0 1 16,3-18-14-16,1-6-47 15,1-8 24-15,3-6-15 16,1 2 5-16,-6 2 26 15,1 5 7-15,-7 11 0 16,-3 10 12-16,-2 6 6 0,-4 2 20 16,5 0-38-16,-3 0 1 15,3 18-1-15,-3 6 2 16,3 2 7-16,3 2-7 16,1 1 3-16,5-7-5 15,-1-4 0-15,1-9 2 16,-4-7 7-16,-1-2-5 15,3 0 5-15,-3 0-9 16,1-17-1-16,0-12-34 16,-4-6-39-16,-1-5-73 15,-5-1 40-15,0 2 18 16,0 2 75-16,0 9 14 16,-9 10 14-16,-7 10 58 0,1 4-24 15,-3 4-18-15,3 0-2 16,-4 4-1-16,4 12 11 15,1 2-22-15,1 4 3 16,2 1 14-16,6 2-15 16,5 1-7-16,0 5-2 15,0-5-5-15,19-2 3 16,-2-3-5-16,3-7-1 16,3-7 12-16,-4-7-11 15,4 0 8-15,-3-7-10 16,3-19-1-16,-4-3-12 15,1-4-8-15,-4 0-4 0,0 1 13 16,-3 4-3 0,-4 9 15-16,-2 9 4 0,-3 7-1 15,0 3-6-15,-4 0-29 16,0 21 14-16,0 14 18 16,0 2 3-16,0 6-1 15,0-1 32-15,0-4-32 16,0-6 8-16,0-9-6 15,0-6-3-15,0-11 2 16,0-4-2-16,0-2 2 16,0 0 21-16,5-8-10 15,9-14 0-15,5-12-14 16,3-6-34-16,1-2 3 16,-4-2 18-16,-2 3 13 0,-7 9 4 15,-2 8-4-15,-4 10 42 16,0 7-12-16,-1 7-4 15,-1 0 16-15,0 0-35 16,2 0-7-16,0 13 0 16,6 12 11-16,-1 10 13 15,4 5 0-15,3 0-21 16,-1-2 8-16,1-9-7 16,2-12 0-16,-3-6-8 15,6-11 3-15,-4 0-80 16,1-23-92-16,-5-16-444 15</inkml:trace>
  <inkml:trace contextRef="#ctx0" brushRef="#br0" timeOffset="205089.02">28604 7807 1014 0,'0'0'191'15,"0"0"-185"-15,0 0-6 16,0 0-158-16,0 0-164 16</inkml:trace>
  <inkml:trace contextRef="#ctx0" brushRef="#br0" timeOffset="206634.87">8071 10497 410 0,'0'0'250'15,"0"0"-98"-15,0 0-19 16,0 0 22-16,0 0-51 16,0 0-4-16,0 0-24 15,34-104-40-15,-28 97 8 16,-4 7-27-16,0 0-9 16,-2 0-6-16,3 3-2 15,0 21-4-15,1 7-3 16,-2 8 14-16,0 2-5 15,1-5 2-15,1 0-4 16,0-6 10-16,-2-6-6 16,1-5-4-16,1-4 0 15,-1-5 5-15,-1-6-11 0,0-4 7 16,0 0-1-16,7 0 21 16,2-9-16-16,5-16 7 15,2-3-12-15,-5-2 4 16,-2 2-7-16,1 0 3 15,-2 3 0-15,1 3-5 16,1 7 5-16,-6 3 0 16,-1 7-1-16,1 5-7 15,0 0 3-15,-2 14-1 16,2 18-9-16,-3 6 12 0,-3 4-6 16,0 1 9-16,0-6 0 15,0-2 7-15,0-9-9 16,0-8 2-16,0-6 0 15,0-8 1-15,0-4 1 16,0 0-2-16,0 0 18 16,0-23-17-16,6-8 11 15,6-7-12-15,1-2 0 16,3-1 3-16,-3 3-3 16,2 4 0-16,-1 4-2 15,-6 9 9-15,1 6-8 16,-4 9 1-16,-3 4 0 0,3 2-4 15,-1 6-2-15,3 23-3 16,4 7 3-16,0 4 9 16,-2 0-10-16,2-4 6 15,-2-4-64-15,2-4-70 16,1-13-94-16,-2-10-241 16</inkml:trace>
  <inkml:trace contextRef="#ctx0" brushRef="#br0" timeOffset="208044.5">8691 10561 867 0,'0'0'210'0,"0"0"-133"16,0 0-62-16,0 0-3 0,0 0-13 16,0 0 7-16,161-11-12 15,-132 11 14-15,-5 0-8 16,-4 0 15-16,-7-8-13 15,-1-3-1-15,-8-1 8 16,0 0 0-16,-4-2-9 16,0-3 0-16,0 2-3 15,0 1-2-15,0 2 3 16,-15 4-3-16,-3 4 4 16,-7 4-9-16,-2 0 8 15,-4 7 2-15,0 12 0 16,4 5 19-16,3 5-4 15,8 3 9-15,6 2 28 0,7-1-32 16,3 2 18 0,0-5-5-16,16-4-17 0,13-6 20 15,4-4-28-15,5-4-7 16,7-10 13-16,-1-2-9 16,5-2-6-16,-2-20 1 15,-2-7-76-15,-6-5-36 16,0 5-32-16,-8-1-99 15,0 3-186-15,-4 4 120 16,-7 4 309-16,-4 3 25 16,-5 8 144-16,-5 2 101 15,-4 4-137-15,0 2-48 16,-2 0-23-16,0 0-59 0,0 0 2 16,0 0 7-16,0 0 13 15,0-2 56-15,0 2-3 16,0 0-17-16,0 0 11 15,0-3-28-15,0 2 9 16,0-5-12-16,0-1-24 16,-8-2-4-16,-3 3-13 15,-3-2 0-15,1 4-3 16,-3 2 3-16,-1 2 0 16,-4 0-1-16,1 0 2 15,1 6-7-15,-2 14 6 16,1 2 0-16,0 7-6 0,2 2 14 15,5 1-8-15,5 3 0 16,2-5 2-16,6-5-4 16,0-4 2-16,0-9 0 15,0-7 2-15,14 0-2 16,3-5 0-16,4 0 26 16,1-5-24-16,3-12 15 15,-1-7-17-15,-4-2 0 16,1-7 5-16,-6 1-3 15,-1-1 1-15,-1-2-1 16,0 5 2-16,-4 9-4 16,0 4 0-16,-5 9 0 15,-2 6 8-15,-2 2-8 16,0 0-16-16,0 7-15 16,0 18 31-16,0 9 3 0,0 0-3 15,0 4 0-15,0 2 5 16,0-5 2-16,0-9-5 15,10-4 6-15,1-10-8 16,-1-4 10-16,0-8-4 16,1 0-4-16,5 0 26 15,-1-15-26-15,1-8 11 16,1-7-13-16,2-5 5 16,-2 2-7-16,1-3 2 15,0 5 0-15,-5 5 3 16,-2 8 2-16,-4 6-5 0,-2 8 11 15,-3 2-10-15,0 2 2 16,-2 0-3 0,2 12-18-16,3 13 10 0,-3 9 8 15,0-1 0-15,-2 2 0 16,0-3 1-16,0-8-1 16,2-4 0-16,-2-8 4 15,2-6 2-15,0-3-3 16,-2-3-3-16,2 0 14 15,4 0-8-15,0-5 15 16,3-13-13-16,5-6-7 16,1-4 12-16,-1-4-13 15,3 0 0-15,1-3-1 0,0 3 2 16,-2 4-1-16,-1 8 0 16,-3 6 4-16,-6 8-2 15,0 4-2-15,-3 2 0 16,1 0-3-16,6 10-20 15,2 16 23-15,5 6 0 16,-2 4 2-16,-1-2 2 16,1 2 1-16,1-1-5 15,-5-5 0-15,-1-6 5 16,-2-8-10-16,-4-7 5 16,0-4-16-16,3-5-2 0,4 0-58 15,5-8-92 1,2-18-221-16</inkml:trace>
  <inkml:trace contextRef="#ctx0" brushRef="#br0" timeOffset="208196.63">10209 10385 893 0,'0'0'468'16,"0"0"-340"-16,0 0-110 15,0 0 2-15,0 0-20 16,0 0-17-16,18 38-11 15,-18-22-274-15,0-8-774 16</inkml:trace>
  <inkml:trace contextRef="#ctx0" brushRef="#br0" timeOffset="210169.98">5438 12430 343 0,'0'0'290'15,"0"0"-143"-15,0 0-20 16,0 0 2-16,0 0-26 15,0 0-47-15,-6-125 19 16,6 113-21-16,0 3-5 16,0 5-1-16,0 3-31 15,0 1 9-15,0 0-11 16,0 0-8-16,0 0-4 16,0 0-3-16,0 0 0 15,0 14-11-15,0 11 16 0,0 11-5 16,0 5 0-1,-4 0 6-15,-1 2-8 0,-2-4 2 16,0 2 0-16,3-4 9 16,-2-8-2-16,1-5-6 15,3-8 3-15,2-8 1 16,0-4 3-16,0-1 3 16,0-3-2-16,0 0 20 15,9 0-27-15,18 0 18 16,12 3 1-16,13-3-19 15,8 0 5-15,5 0-7 16,1 0 0-16,-3 0 10 16,-9 0-10-16,-12 0-2 15,-13 0-5-15,-13-3-29 16,-6 0 12-16,-7 1-15 0,-3 0-8 16,0 0-46-16,-7-6-57 15,-20-1-168-15,-6-6-304 16</inkml:trace>
  <inkml:trace contextRef="#ctx0" brushRef="#br0" timeOffset="210389.85">5509 12483 813 0,'0'0'206'0,"0"0"-125"16,0 0 57-16,0 0-7 15,0 0-58-15,0 0-55 16,-8-35 5-16,39 33-14 0,8 0 3 15,-4 2-10-15,-4 0 6 16,-4 0-8-16,-5 0-9 16,0 0-8-16,-9 0-102 15,-5 0-34-15,-8 0-108 16,0 0 17-16,-14-5-286 16</inkml:trace>
  <inkml:trace contextRef="#ctx0" brushRef="#br0" timeOffset="210572.74">5434 12293 325 0,'0'0'353'0,"0"0"-211"16,0 0 38-16,0 0-25 15,0 0-65-15,0 0-53 16,7-69-28-16,17 66 42 16,5-2-39-16,11 5-5 0,5 0 0 15,9 0-1-15,-1 0-8 16,0 0 2-16,-1 0-98 15,-10 0-133-15,-9 0-207 16</inkml:trace>
  <inkml:trace contextRef="#ctx0" brushRef="#br0" timeOffset="211344.36">6701 11967 492 0,'0'0'299'15,"0"0"-199"-15,0 0-33 16,0 0 9-16,0 0-40 16,0 0-3-16,0-2 3 15,0 2-12-15,0-1 8 16,0 1 0-16,0 0-12 15,-5 0 14-15,-11 0-30 16,-6 9 14-16,-5 14 2 16,-9 6-11-16,1 15 26 15,-5 13-7-15,5 11-12 16,3 10 21-16,8 6-37 16,8 3 16-16,9-4-12 0,7-4 4 15,0-13-14-15,16-11 6 16,22-16 0-16,10-15-2 15,15-14 2-15,6-10-32 16,2-2-107-16,-4-30-200 16,-5-10-563-16</inkml:trace>
  <inkml:trace contextRef="#ctx0" brushRef="#br0" timeOffset="212705.48">5686 12485 224 0,'0'0'160'16,"0"0"-16"-16,0 0-31 16,0 0-24-16,0 0-16 15,0 0-17-15,0 0-36 16,-13 0 15-16,-10 0-28 16,-8 0 4-16,-4 0 22 15,-11 0-28-15,-4 0 7 16,-4 2-12-16,3 5 0 15,9 3 0-15,13-8-204 16,20-2-451-16</inkml:trace>
  <inkml:trace contextRef="#ctx0" brushRef="#br0" timeOffset="213858.2">7139 12133 585 0,'0'0'110'0,"0"0"-20"16,0 0-37 0,0 0-15-16,0 0-18 0,0 0 39 15,36-53 6-15,-36 51 4 16,0 2 12-16,-7 0-49 15,-20 0-3-15,-6 0-28 16,-9 15 5-16,-5 11-6 16,1 5 4-16,0 3-3 15,9-2 12-15,8-4-13 16,11-6 0-16,13-4-1 16,5-4-7-16,5-4 5 15,24-2-5-15,9 1 8 0,6-4 36 16,4 4-31-1,-2 3 2-15,-3 5-7 0,-5 5-5 16,-12 2 4-16,-8-4-10 16,-14 1-16-16,-4-4 22 15,0 0 5-15,-22-2 10 16,-9-1 8-16,-7-2 6 16,-7-1 18-16,3-5-14 15,2-6-1-15,6 0 14 16,10 0-26-16,6 0 7 15,9 0-7-15,4 0-13 16,5-2-3-16,0 0 1 16,0-4-111-16,25-2-142 15,11-8-682-15</inkml:trace>
  <inkml:trace contextRef="#ctx0" brushRef="#br0" timeOffset="-214282.09">7552 12312 255 0,'0'0'319'0,"0"0"-224"15,0 0-21-15,0 0-46 16,0 0-3-16,0 0 17 0,9-7-24 15,-9 7 5-15,0 0-22 16,0 0 9-16,0 0 24 16,0 0-21-16,0 0 1 15,0 0 17-15,0 0-7 16,0 0 15-16,0 0-23 16,0 0 7-16,0 0 19 15,0 0-23-15,0 0 6 16,0 0 31-16,0-3-15 15,0-6 26-15,0 2-25 16,0-3-40-16,0-4 12 16,-2 2-14-16,-9-3 0 15,-1 1-2-15,-5-1 10 16,1 5-9-16,-2 3 1 16,-2 4 0-16,-3 3-9 0,1 0 9 15,-4 0 0-15,1 14-7 16,3 4 7-16,1 4-2 15,6 2 2-15,1 0 0 16,6 2-8-16,1 4 8 16,5-2 0-16,2 2 0 15,0 0 10-15,0-4-10 16,9-4 1-16,7-1 1 16,1-9-2-16,1-4 0 15,2-7-5-15,0-1 5 16,1 0 17-16,-2-9 0 15,-1-10-9-15,-2-3-5 0,-1-4-6 16,-2-4 3 0,3-6-4-16,-3 0-1 0,-1 2 5 15,1 4 0-15,-1 6 0 16,-4 6 4-16,-3 10-4 16,-3 6 0-16,-2 2-4 15,2 0 4-15,-2 4-44 16,2 20 43-16,0 8 1 15,-2 6 1-15,0 2 14 16,0 3-13-16,0-8-2 16,0-3 12-16,0-7-9 0,2-8-3 15,6-9 2 1,-4-4-1-16,1-4 12 0,1 0-7 16,3 0 7-16,5-5 4 15,-1-16-16-15,5-3 5 16,0-8-6-16,1-4 1 15,4 0-1-15,-6 2 0 16,-1 10 0-16,-5 11 3 16,-6 6 0-16,-2 7-3 15,-1 0 0-15,0 10-31 16,-2 14 28-16,2 8 3 16,-2 1 0-16,0 0 2 15,0-1 3-15,0-4-5 16,0-3 0-16,0-10 1 0,0-7-8 15,0-3 7-15,0-5 0 16,0 0 21-16,0 0-21 16,13-18 15-16,5-4-15 15,3-2 8-15,-2 0-16 16,1-1 8-16,1-1-14 16,-2 5 13-16,-3 2-28 15,-1 3 29-15,-6 10-1 16,-2 4 0-16,0 2-4 15,-1 0-5-15,1 23 7 16,3 2-1-16,-8 5 5 16,0-2-1-16,-2-6 2 15,0-3 1-15,0-9-6 0,0-4 3 16,0-5 0 0,0-1 7-16,0 0-3 0,8 0 12 15,3-17 4-15,10-10-16 16,-3-1-5-16,1-4 1 15,2 0 0-15,-3 4 0 16,-7 4 0-16,2 8 0 16,-6 9-1-16,-3 2 8 15,-1 5-11-15,-1 0 4 16,2 22 0-16,3 19 0 16,0 10 1-16,-1 4 8 15,1-8-9-15,-3-10 4 16,1-12-6-16,1-10 2 0,-1-9-5 15,2-6-26-15,-1 0-95 16,3-18-123-16,5-14-442 16</inkml:trace>
  <inkml:trace contextRef="#ctx0" brushRef="#br0" timeOffset="-213921.78">8350 12047 707 0,'0'0'273'0,"0"0"-168"16,0 0-5-16,0 0-3 16,0 0-41-16,0 0-4 0,-11-24-39 15,11 26-4 1,2 20 33-16,9 16-17 0,-5 13 0 16,2 13 1-16,-8 16-23 15,0 8 14-15,0 8-16 16,-2 4 1-16,-8 4 5 15,-1-5-2-15,3-7-5 16,-4-7 0-16,1-13 2 16,3-13-2-16,-2-13 0 15,1-13 0-15,5-11 5 16,2-5-2-16,2-5-3 16,-2-3 0-16,2 2 1 15,0-6-7-15,0-3 6 16,0-2-43-16,0 0-1 0,8 0-143 15,5-24-54-15,3-13-373 16</inkml:trace>
  <inkml:trace contextRef="#ctx0" brushRef="#br0" timeOffset="-213622.96">8285 12392 756 0,'0'0'234'15,"0"0"-131"-15,0 0-5 16,0 0-61-16,0 0-18 16,0 0-8-16,107-140-8 15,-82 140 3-15,-1 0-6 16,-3 21 0-16,-4 11 23 0,-8 0-19 16,-6-1 27-16,-3-2-5 15,0-2-7-15,-14-5 3 16,-8-6-19-16,-5-3 5 15,0-8 1-15,-4-5-6 16,7 0 3-16,-1 0-6 16,8-9-29-16,7-14-81 15,8-3-152-15,2-6-344 16</inkml:trace>
  <inkml:trace contextRef="#ctx0" brushRef="#br0" timeOffset="-213358.1">8647 11981 665 0,'0'0'257'0,"0"0"-125"15,0 0-18-15,0 0-3 16,0 0-43-16,0 0-3 16,24-66-29-16,-17 66-20 15,1 3-2-15,1 29-14 16,-2 14 0-16,-2 12 5 15,-5 5 0-15,0 6-1 16,0-5-2-16,0-6-1 16,-7-8 2-16,-2-11-3 0,4-12-50 15,1-10-52 1,4-12-87-16,0-5-85 0,0 0-356 16</inkml:trace>
  <inkml:trace contextRef="#ctx0" brushRef="#br0" timeOffset="-212907.97">8778 12224 847 0,'0'0'279'0,"0"0"-180"15,0 0-7-15,0 0-55 16,0 0-21-16,0 0-15 16,85-6 4-16,-61 6 7 15,-1 0-11-15,1-2 6 16,-2-2 7-16,-1-4-9 0,-2-2 0 15,-5-2-1-15,-3 0 0 16,-5 2 4-16,-4-3-8 16,-2 4-1-16,0-1-1 15,0-1-7-15,-2 2 8 16,-13-2-1-16,-3 6-6 16,-4 2 4-16,2 3-2 15,-7 0 6-15,0 4-12 16,-4 17 14-16,2 3-2 15,4 6 0-15,6 3 3 16,7 1 2-16,10 3-1 16,2-4 2-16,0-4 22 15,27-3-4-15,8-3 10 0,6-9-11 16,3-9-7 0,3-5 11-16,0 0-27 0,-2-5 8 15,-8-16-6-15,-8-1 6 16,-6 0-16-16,-12 2-4 15,-5 1-47-15,-4-2-93 16,1-1-156-16,8-4-477 16</inkml:trace>
  <inkml:trace contextRef="#ctx0" brushRef="#br0" timeOffset="-212045.03">9839 12115 552 0,'0'0'184'15,"0"0"-79"-15,0 0 32 16,0 0-13-16,0 0-70 16,0 0-14-16,54-22-10 15,-50 46-27-15,-2 10 9 16,-2 9 5-16,0 5-9 16,0 0 26-16,0-4-23 15,0-10-3-15,-2-7-8 16,2-13 0-16,0-9 10 0,0-5-9 15,0 0 9-15,6-10 82 16,10-16-63-16,2-6-20 16,0-2-8-16,-3 2 3 15,1-1-1-15,-1 4-3 16,1 5 0-16,-1 6 4 16,-3 8 0-16,-3 6-4 15,-5 4 0-15,4 0-15 16,-6 15 7-16,0 14-14 15,-2 5 22-15,0 2 5 16,0-2 0-16,0-2-5 16,2-3 0-16,2-10 1 15,1-7-3-15,-1-5 2 0,-2-7 0 16,6 0 18 0,0 0-4-16,5-14 11 0,1-7-25 15,1-5 6-15,1-6-8 16,-1-2 2-16,4-1 0 15,-4-3-4-15,1 9 7 16,-3 7-3-16,-1 7 0 16,-6 10 3-16,0 5-10 15,1 0 7-15,3 8-12 16,2 18 6-16,5 8 7 16,-2 7-1-16,-5 0 0 15,4-3 3-15,-5-4-6 16,0-6 3-16,-4-7-16 0,-1-9-78 15,1-11-131-15,1-1-167 16</inkml:trace>
  <inkml:trace contextRef="#ctx0" brushRef="#br0" timeOffset="-211587.29">10566 12194 600 0,'0'0'312'16,"0"0"-158"-16,0 0-49 15,0 0-55-15,0 0-35 16,0 0-6-16,80-18-5 16,-65 18 8-16,-1 0-7 0,1 0 5 15,-3 0 2 1,-1 0-9-16,0-3 1 0,-2-4 1 16,-2-4-5-16,-1-3 0 15,1-1 0-15,-3-3 2 16,1-1 7-16,-5 1-9 15,0 2 0-15,0 7-3 16,0 0-2-16,0 6 5 16,-11 3 34-16,-10 0-29 15,0 0 1-15,-6 13-4 16,0 8 10-16,0 0 19 16,0 4-17-16,6 2 14 15,0 8 5-15,7 3-12 16,10 0 7-16,4 0-9 0,0-6-1 15,25-3-2-15,8-9-11 16,7-6-1-16,3-11 0 16,1-3-1-16,-1 0 10 15,-3-5-13-15,-3-18-29 16,-1-3-10-16,0-3-81 16,-2 0-47-16,-5 3-120 15,0 4-235-15</inkml:trace>
  <inkml:trace contextRef="#ctx0" brushRef="#br0" timeOffset="-210651.83">11083 12172 87 0,'0'0'275'16,"0"0"-51"-16,0 0-40 16,0 0-87-16,0 0-4 15,0 0-15-15,22-17-14 0,-22 13-11 16,0 3-18 0,0-6 1-16,0 2-23 0,0-2 10 15,0-2 23-15,0-1-39 16,0-5 4-16,-8 3-2 15,-2 0-3-15,-3 3 6 16,1 2 5-16,-1 4-13 16,0 3-4-16,-3 0 0 15,1 0 0-15,-1 15-6 16,0 5 7-16,3 3-2 16,0 3 0-16,-1-2 1 15,4 1 7-15,1 0-7 0,4-2 0 16,5-2 1-1,0-4 4-15,0-4-5 0,2-3 2 16,10-6-2-16,3-4 0 16,-1 0 20-16,1 0-8 15,-1-12 4-15,1-10-14 16,1-2 2-16,-1-6-3 16,-1-2 3-16,1-1 1 15,-1 3-5-15,-3 5 0 16,-3 6 0-16,-3 10 7 15,0 4-7-15,-5 3 0 16,0 2-12-16,0 0-6 16,0 18-15-16,0 12 33 15,-8 5 5-15,0 2 2 16,-1 4-7-16,7-3 5 16,2-6-5-16,0-6 15 0,0-6-15 15,2-8 1-15,11-7 9 16,3-5-2-16,1 0 7 15,4-12-3-15,-3-15-8 16,-3-1-8-16,1-4 3 16,-3 1-11-16,1-3 6 15,-3 2-6-15,2 5 12 16,-1 0 0-16,-4 9 0 16,-1 8-2-16,-5 5 2 15,0 5 0-15,-2 0-4 16,0 5-26-16,0 18 19 0,4 7 11 15,-1 4 3-15,4 0 3 16,2-2-2-16,-3-2-4 16,4-7 9-16,-2-6-9 15,1-8 12-15,-3-4-11 16,0-3 7-16,0-2-1 16,-2 0-7-16,3-4 16 15,5-14 4-15,-2-8-19 16,8-8 5-16,2 0-6 15,1-2 4-15,1 2-6 16,-5 4 2-16,-1 5 0 16,-5 11 3-16,-6 5 3 15,-1 9-7-15,-2 0 1 16,0 0-26-16,3 18 19 16,0 8 7-16,1 4 17 0,3 8 3 15,3 3-19-15,-2-2 10 16,-1-3-9-16,1-7 0 15,0-12-4-15,1-7-2 16,7-10-58-16,0 0-180 16,6-16-501-16</inkml:trace>
  <inkml:trace contextRef="#ctx0" brushRef="#br0" timeOffset="-210164.41">11787 11626 541 0,'0'0'231'15,"0"0"-81"-15,0 0-14 16,0 0-20-16,0 0-47 15,0 0-29-15,45 9-27 16,-7 38-4-16,4 19 1 16,3 15 4-16,-1 17-3 15,-8 12-11-15,-10 7 3 16,-16 2 7-16,-10 0 37 16,-12-7-33-16,-30-9 1 15,-12-15 14-15,-4-18-20 16,6-17 8-16,7-21-17 0,15-18-5 15,22-14-95-15,8-17-154 16,33-34-726-16</inkml:trace>
  <inkml:trace contextRef="#ctx0" brushRef="#br0" timeOffset="-209661.7">12570 11891 209 0,'0'0'480'0,"0"0"-263"0,0 0-63 16,0 0-28-16,0 0-31 16,0 0-52-16,-44-19-1 15,44 19-14-15,0 0-17 16,8 0-10-16,23 0 52 16,11 0-29-16,10 0-10 15,2 0-10-15,1 0-4 16,-4 0 0-16,-8 0-59 15,-12 0-109-15,-11 5-88 16,-15-1-103-16,-5 4-182 16</inkml:trace>
  <inkml:trace contextRef="#ctx0" brushRef="#br0" timeOffset="-209470.82">12615 12029 222 0,'0'0'305'0,"0"0"-101"16,0 0-90-16,0 0 11 15,0 0 30-15,0 0-33 16,15 32-46-16,39-34-39 16,6-9-24-16,-2 2-1 15,-2 1-9-15,-6 4-6 16,-5 2-54-16,-5 2-61 16,-6-6-199-16,-3-2-416 15</inkml:trace>
  <inkml:trace contextRef="#ctx0" brushRef="#br0" timeOffset="-208947.14">14555 11568 334 0,'0'0'297'15,"0"0"-59"-15,0 0-67 16,0 0-22-16,0 0-19 16,0 0-52-16,-4-36-26 15,4 36-31-15,0 0-18 0,0 0-2 16,0 23 9-16,0 11-10 15,0 12 7-15,8 9 0 16,-6 9 5-16,-2 13-12 16,0 5 0-1,0 2 6-15,0-3-3 0,0-8-3 16,0-10 0-16,0-15-11 16,0-14-18-16,0-12-49 15,0-10-84-15,0-12-94 16,0 0-236-16</inkml:trace>
  <inkml:trace contextRef="#ctx0" brushRef="#br0" timeOffset="-208641.31">14493 11751 574 0,'0'0'247'0,"0"0"-98"15,0 0-45-15,0 0-15 16,0 0-23-16,0 0-30 15,52-208-24-15,-28 199 0 16,3 5-5-16,0 4-5 16,4 2 30-16,-2 26-31 15,-4 10 18-15,-10 4 3 16,-8 4-10-16,-7-3 8 16,0-5 1-16,-22 0-17 15,-10-4 4-15,-4-1-7 16,1-7-1-16,-1-3 0 0,7-7 0 15,5-3-12-15,8-6-113 16,9 0-1-16,7-4-59 16,0-1-172-16,20-2-254 15</inkml:trace>
  <inkml:trace contextRef="#ctx0" brushRef="#br0" timeOffset="-207928.44">14746 11925 213 0,'0'0'319'0,"0"0"-167"15,0 0-27-15,0 0-34 16,0 0 13-16,0 0-5 16,71-53-39-16,-67 48 11 15,-4 3-13-15,0 2-28 0,0 0-28 16,0 0-2-16,0 7-6 16,0 16 6-16,0 7 9 15,4 0 2-15,2-4-8 16,4-2 7-16,-1-6-4 15,3-2 7-15,-4-7-5 16,-1-2 2-16,1-7-9 16,6 0 14-16,1-7 2 15,2-14-14-15,-5-10 5 16,0-6-8-16,-7-4 1 16,-5 6-9-16,0 3 7 15,0 7-2-15,-14 10-4 0,1 6-6 16,-1 8 13-1,1 1 1-15,0 0 1 0,-1 8 4 16,5 8-3-16,1 2 0 16,6-1-3-16,2-2 2 15,0 1 1-15,21-2-3 16,12-1 14-16,13-1-1 16,7-5-10-16,0-7 9 15,-1 0-10-15,-5 0 1 16,-9-16 2-16,-12-8-5 15,-4-4 0-15,-4-4-1 16,-2 0 0-16,-5-5 1 16,-2 2 3-16,-7-2-1 15,-2 0-1-15,0 0-1 16,0 5 1-16,-7 6 1 0,-1 10 3 16,-2 8 2-16,2 6-5 15,1 2-2-15,-4 0-7 16,-3 24 7-16,4 15 4 15,-2 8 0-15,5 15 4 16,3 11-5-16,2 9-3 16,0 10 4-16,0 8-8 15,2 3 6-15,-3-5-2 16,3-8 5-16,0-9-2 16,0-16-5-16,0-11 2 0,0-11-1 15,0-17-1 1,0-12-38-16,7-14-70 0,4 0-42 15,5-21-162-15</inkml:trace>
  <inkml:trace contextRef="#ctx0" brushRef="#br0" timeOffset="-207636.03">15229 11921 916 0,'0'0'223'15,"0"0"-143"-15,0 0-1 16,0 0-35-16,0 0-44 16,0 0 6-16,127-92 17 15,-100 92-21-15,-5 0 4 16,-6 8-6-16,-10 15-8 0,-6 6 8 16,0 7 3-1,-13 6 45-15,-20-1-20 0,-12-6-6 16,-4 0 3-16,-4-8-25 15,-3-6 1-15,14-9 3 16,13-9-2-16,13-3-4 16,16-5-49-16,12-21-119 15,32-11-435-15</inkml:trace>
  <inkml:trace contextRef="#ctx0" brushRef="#br0" timeOffset="-206655.27">15931 11783 66 0,'0'0'585'15,"0"0"-307"-15,0 0-90 16,0 0-61-16,0 0-14 16,0 0-70-16,11-54-16 15,-11 54-13-15,2 0-14 16,1 1-2-16,-1 20-1 16,-2 11 3-16,0 6 1 15,0 6 0-15,0 4 5 16,0-2 1-16,0-4-5 15,0-9 5-15,0-10-7 16,0-11 3-16,0-8 0 16,0-4-2-16,0 0 8 15,2-12 14-15,14-14-17 0,0-6 0 16,-1 0-6 0,3 0 2-16,-3 0-2 15,4 4 1-15,-6 6 0 0,-2 8 1 16,-2 8-1-16,-5 3-2 15,1 3-1-15,-3 3-11 16,2 20 6-16,4 10-9 16,-4 4 16-16,-2 2 0 15,2-5 0-15,1-8 0 16,-5-9-2-16,2-8 2 16,-2-5 5-16,2-4-5 15,0 0 4-15,6-2 14 0,2-20-8 16,3-10 0-1,6-6-9-15,1-4 1 0,-3 0 2 16,-1 1-4-16,-1 8 0 16,-1 5-4-16,-5 10 12 15,-3 8-8-15,-1 6 0 16,1 4-1-16,6 0-4 16,-1 20 5-16,3 11-3 15,-4 5 3-15,-1 5 1 16,-1-1 3-16,-4-5-4 15,0-6-3-15,-2-5-26 16,3-10-138-16,-3-8-154 16,-2-6-380-16</inkml:trace>
  <inkml:trace contextRef="#ctx0" brushRef="#br0" timeOffset="-206232.08">16464 11843 901 0,'0'0'218'0,"0"0"-114"15,0 0-39-15,0 0-58 16,0 0-5-16,0 0 14 16,163-17-9-16,-138 20-2 15,-6-3 3-15,-3 0-7 16,-3 0 8-16,-4 0-6 16,-2-3-1-16,-5-6 14 15,-2-1-16-15,0 0 11 16,0 0-11-16,0-1 1 0,-2 3-8 15,-7 1 7-15,-4-1 0 16,-6 3-2-16,4 5 6 16,-5 0-11-16,1 0 10 15,-2 10-3-15,3 8 12 16,1 7-5-16,5 5 5 16,3 8 16-16,5 2-9 15,4 1 11-15,0 0-6 16,0-5-18-16,9-6 13 15,7-5-15-15,3-10-3 16,6-7 16-16,8-8-12 16,8 0 6-16,5-12-7 15,6-15-4-15,2-5-43 0,0-3-92 16,0 0-87-16,-7-2-284 16</inkml:trace>
  <inkml:trace contextRef="#ctx0" brushRef="#br0" timeOffset="-205295.38">17173 11801 429 0,'0'0'307'0,"0"0"-220"16,0 0-51-16,0 0-15 15,0 0 6-15,0 0-10 16,0 0 14-16,0 0 50 16,-6-4 15-16,-4-2-2 15,-3-5-34-15,-1 2-29 0,-1-1 2 16,-1 2-19-1,1 3-10-15,-1 5 17 0,1 0-21 16,-1 0 12-16,-2 5-12 16,0 13 5-16,-2 5-3 15,-2 8-2-15,-2 4 0 16,-1 3 12-16,2 3-10 16,10-9 3-16,3-4-5 15,6-10 6-15,4-6-6 16,0-6 0-16,6-4 0 15,11-2 11-15,3 0-4 16,3 0 4-16,-2-18-11 16,6-4-17-16,-2-6-13 15,0 0-5-15,-3-4-6 16,-2 4 41-16,-2 0-3 0,-7 4 3 16,1 6 7-16,-6 4-3 15,-4 8 7-15,-2 4 19 16,0 2-10-16,0 0-20 15,0 0-20-15,0 4 20 16,-6 14-7-16,-6 0 10 16,5 2-3-16,1 3 4 15,2 0 2-15,4 0 8 16,0 2-14-16,0-4 5 16,0-4-1-16,8-2 2 15,11-8-3-15,0 0-3 16,6-7 3-16,-1 0 18 15,-1-7-20-15,-2-15 4 0,0-2-5 16,-6-3-4-16,-3 1 4 16,-1-1 4-16,-3 5-1 15,0 1 1-15,-4 8-2 16,0 4-2-16,-4 8 10 16,2 1-9-16,-2 0 2 15,0 0-3-15,3 10-13 16,-1 9 11-16,0 8 1 15,-2-1 1-15,2 4 7 16,0-2-4-16,0-3 3 16,4-2-3-16,-4-5-2 15,0-8 6-15,0-6-5 0,-2-4 1 16,2 0 7 0,-2 0-7-16,5 0 9 0,1-8-2 15,4-12-8 1,3-4 1-16,0-2-3 0,5-2 0 15,0-2 0-15,4 4 5 16,-4 6-7-16,0 4 2 16,-5 8 0-16,-4 4-7 15,-5 4 6-15,1 0-6 16,2 2 5-16,1 21-4 16,6 3 4-16,-3 9 2 15,2 1 0-15,-1 0 5 0,-4-2-5 16,3-6-7-1,-1-3-20-15,3-9-129 0,3-11-202 16</inkml:trace>
  <inkml:trace contextRef="#ctx0" brushRef="#br0" timeOffset="-203458.08">22218 10221 449 0,'0'0'171'0,"0"0"-80"15,0 0-46-15,0 0-15 16,0 0-23-16,0 0-1 16,-114-28 18-16,70 42-17 15,-6 12 46-15,-4 6 0 16,-4 8 11-16,6 0-7 15,4 4-17-15,15-6-21 16,17-4-4-16,16-6-13 16,7-6 10-16,37-6 4 0,15-1 7 15,3-2-15-15,0 3 10 16,-4 7-16-16,-4-2 1 16,-12 0 0-16,-15-2-6 15,-13-2-2-15,-14-5-6 16,0 2 11-16,-12-4 11 15,-21 0 55-15,-7 2-9 16,-7-4-33-16,0-2-2 16,4-1-11-16,4 0-4 15,7-3 4-15,10 0-10 16,11-2-1-16,9 0 0 16,2 0-7-16,2 0-109 15,23-4-202-15,2-10-380 16</inkml:trace>
  <inkml:trace contextRef="#ctx0" brushRef="#br0" timeOffset="-202160.48">22442 10585 406 0,'0'0'102'0,"0"0"-36"16,0 0 3-16,0 0-23 16,0 0 29-16,0 0-1 15,12-14-1-15,-12 14 9 0,0 0-3 16,0 0-34-16,0 0-2 16,0 0-24-16,0 0-18 15,0 0 7-15,0 0-8 16,0 0 0-16,0 0 0 15,0 0 7-15,0 0-6 16,0-2 19-16,0 1 11 16,0-6 26-16,0-3-10 15,0-2-39-15,0-2 2 16,-7 0-8-16,0 0 7 16,-1 2-9-16,1 3 2 15,-3 2-11-15,2 3 2 0,-1 4 0 16,-3 0 0-1,-1 0 6-15,1 0 2 0,-7 8-2 16,-1 8 7-16,3 2-6 16,-4 6 2-16,6 6-2 15,6 5 11-15,4-2-9 16,5 2 10-16,0-5-10 16,0-6 4-16,14-7-4 15,-1-5 0-15,3-3-2 16,-1-5 5-16,1-4 0 15,4 0 4-15,0-8 8 16,-3-12-14-16,2-2 7 16,-3-4-9-16,-1-4 2 0,1-2 4 15,-7 2-5 1,-3 3-2-16,1 5 0 0,-3 6 1 16,-1 8 0-16,-1 2-1 15,-2 4 0-15,0 2 0 16,0 0-20-16,0 0 1 15,0 18 12-15,0 8 7 16,0 4 11-16,0 3-11 16,0-3 1-16,0-4 4 15,0-4-3-15,2-6 2 16,5-8 1-16,-3-2-3 16,0-6 11-16,3 0 0 15,0 0-4-15,6-4 28 16,1-15-35-16,1 0 8 15,-2-1-10-15,1-1 3 0,-3 0-3 16,-1 3 0-16,-4 4 0 16,-4 4 2-16,0 5-2 15,-2 5-1-15,2 0 0 16,-2 0-25-16,0 12 18 16,0 12 0-16,0 7 8 15,0 1 0-15,0-5 4 16,0-2-3-16,0-9-1 15,0-9 0-15,0 0 1 16,3-7 0-16,-3 0 2 16,2 0 15-16,4-2-16 15,2-14 11-15,0-7-13 0,5 0 4 16,-1-3-8 0,-1 2 3-16,-3 0 1 0,2 7-2 15,-6 8 5 1,1 4-3-16,-3 5 0 0,0 0-12 15,0 0 10-15,2 12-16 16,2 13 12-16,-4 1 2 16,0 0 5-16,0-4-1 15,0-6 0-15,1-6 1 16,-3-4-4-16,2-6 6 16,0 0-3-16,2 0 20 15,3-2-16-15,2-16 9 0,2-3-13 16,-2-4-2-1,2-1-1-15,-4-2 0 0,2 1 3 16,-3 8-3-16,1 5 8 16,-2 3-5-16,-3 9 0 15,2 2-6-15,3 0 4 16,2 6-3-16,0 16 5 16,2 0-2-16,1 2 6 15,-4-2-4-15,-1-3 0 16,-3-7-4-16,2-7-3 15,4-5-113-15,-1 0-92 16,4-1-60-16,-2-17-372 16</inkml:trace>
  <inkml:trace contextRef="#ctx0" brushRef="#br0" timeOffset="-201824.23">23034 10430 307 0,'0'0'416'0,"0"0"-219"16,0 0-51-16,0 0-2 15,0 0-56-15,0 0-11 16,-5-85-38-16,5 85 7 16,0 0-10-16,0 0-22 15,-2 0 6-15,2 0-15 16,0 2-3-16,0 28-4 16,0 18 2-16,0 15 0 15,0 6 0-15,2 5 6 16,0 5-7-16,1-1 1 15,-3-1 0-15,2-2 2 0,-2-7 1 16,2-7-3-16,-2-13 0 16,0-10 1-16,2-13-2 15,-2-12 1-15,2-5-11 16,0-6-22-16,1-2-33 16,-1 0-23-16,2-3-19 15,1-17-122-15,-3-9-53 16,1-5-256-16</inkml:trace>
  <inkml:trace contextRef="#ctx0" brushRef="#br0" timeOffset="-201533.36">22993 10564 725 0,'0'0'183'0,"0"0"-30"0,0 0-68 16,0 0-2-16,0 0-12 15,0 0-56-15,128-134 12 16,-115 134-18-16,-7 14-9 16,2 18 0-16,-8 3 16 15,0 4 11-15,0-4 11 16,-14-2-38-16,-9-8 12 16,-6-2 1-16,3-5-11 15,1-8 5-15,7-6-6 16,5-4 2-16,4 0-3 15,9 0-25-15,0-18-100 0,2-7-163 16,23-2-381-16</inkml:trace>
  <inkml:trace contextRef="#ctx0" brushRef="#br0" timeOffset="-201292.39">23272 10391 596 0,'0'0'187'15,"0"0"-75"-15,0 0 18 16,0 0-67-16,0 0 19 16,0 0-20-16,22-48 8 15,-17 48 14-15,-3 0-56 16,5 0-17-16,-1 29-11 0,3 12-16 16,-2 11 16-16,-2 7 23 15,-3-1-19-15,-2-2-4 16,0-5-43-16,0-10-77 15,-5-7 18-15,-4-10-86 16,0-12-169-16</inkml:trace>
  <inkml:trace contextRef="#ctx0" brushRef="#br0" timeOffset="-200864.24">23439 10619 498 0,'0'0'407'0,"0"0"-240"16,0 0-90-16,0 0 5 0,0 0-27 16,0 0-13-16,114-34-28 15,-106 31 2-15,-1 1 9 16,0-3-24-16,-2-1 26 16,-1 1-10-16,-2-4-16 15,3 2 9-15,-1-2-10 16,-2-1 2-16,-2 0-6 15,0-2 0-15,0 2 3 16,0 1-1-16,-11 2-19 16,-5 5 19-16,-1 2-22 15,-4 0 24-15,2 0 9 0,-1 9-8 16,4 5 2-16,7 3 1 16,5 6 2-16,4 4 7 15,0 5-9-15,0 3 15 16,20 1 9-16,11-7-7 15,7-4 0-15,2-9-8 16,0-11-6-16,-2-5 0 16,-2 0 2-16,-1-21-9 15,-2-16-19-15,-4-2-78 16,-2-5-118-16,-4-2-205 16</inkml:trace>
  <inkml:trace contextRef="#ctx0" brushRef="#br0" timeOffset="-200315.08">24174 10592 80 0,'0'0'317'16,"0"0"-98"-16,0 0-28 16,0 0-5-16,0 0-59 15,0 0-20-15,-42 0-42 16,42 0 6-16,25 0-23 0,15 0-2 15,18-7-21 1,13 2-24-16,7-4 1 0,3 3 8 16,-1-2-5-16,-16 1-5 15,-10-1 0-15,-21 1 4 16,-12 3-4-16,-13 2 1 16,-3 2 1-16,-5 0-4 15,0 0-3-15,0 0-41 16,0 0-126-16,0-4-198 15</inkml:trace>
  <inkml:trace contextRef="#ctx0" brushRef="#br0" timeOffset="-198314.66">25555 10321 88 0,'0'0'157'0,"0"0"-53"15,0 0 26-15,0 0 13 16,0 0-50-16,0 0-15 16,0 0-17-16,2 0-20 15,0 0-2-15,0-2 1 16,0-1 4-16,0 1 4 16,1 2-40-16,-3-3 18 15,0 3-7-15,0 0-6 0,0 0 17 16,0 0-8-16,0 0-7 15,0 0 3-15,0 0-12 16,0 0 3-16,0 0-9 16,0 0 0-16,0-2 7 15,0 2-4-15,0 0 2 16,0 0 10-16,0 0-8 16,0 0-3-16,0 0-4 15,0 0-5-15,0 0 5 16,0 0 0-16,0 0 4 15,0 0-8-15,0 0 3 16,0 0-1-16,0 0 2 16,0 0 0-16,0 0 4 15,0 0-4-15,0 0 0 0,0 0 4 16,0 0 3-16,0 0-7 16,0 0 0-16,0 0 2 15,0 0 6-15,0 0-3 16,0 0 11-16,0-4 19 15,0-2-25-15,0-4 24 16,0-4-18-16,9-5-14 16,11 2 23-16,7-3-23 15,2 4 0-15,-3 3 2 16,-3 9 2-16,-4 4-11 16,-3 0 5-16,-3 3-4 15,-1 20 1-15,-7 9 0 16,-5 6-5-16,0 3 7 0,-5-1-1 15,-17 0 2 1,-5-4 0-16,0-4 4 0,-2-6-5 16,6-8 1-16,8-8 0 15,9-6 6-15,6-4-2 16,0 0-1-16,0-10 13 16,15-16-16-16,12-6-33 15,4-4-24-15,4 2-27 16,-1 0-5-16,-3 2-86 15,-2 4 8-15,-7 1-65 16,-1 6 123-16,-8 1 96 16,-1 3 6-16,-4 3 7 15,-3 5 31-15,-1-2 26 0,0 4 28 16,-2 0 2-16,-2 2-21 16,0-2 23-16,0 4 6 15,0-2-24-15,0 3-3 16,-6 2-34-16,-7 0 7 15,-3 0-16-15,1 0-16 16,-6 0 26-16,3 14-14 16,-3 6-6-16,-2 7 22 15,3 6-20-15,4 10 21 16,10 3-13-16,6 1-4 16,0-6 10-16,11-5-12 15,14-6-16-15,6-7 13 0,0-6-11 16,0-5 1-1,-2-6-6-15,0-6-21 0,-2 0-19 16,0 0-71-16,2-12-2 16,-10-8-33-16,2 0-54 15,-8-1 62-15,-4-4 101 16,-4-1 37-16,-3 2 47 16,-2 2 59-16,0 2 46 15,2 4-16-15,0 6-53 16,-2 3 7-16,2 2-19 15,-2 3-27-15,0 2-6 16,0 0-13-16,0 0-14 16,0 0-9-16,2 14 2 15,0 25-4-15,1 16 0 0,-3 6 3 16,0 2-3-16,0-3 0 16,0-7-3-16,0-13-8 15,0-8-61-15,0-14-83 16,0-13-135-16,0-5-362 15</inkml:trace>
  <inkml:trace contextRef="#ctx0" brushRef="#br0" timeOffset="-198031.13">25644 9916 1030 0,'0'0'208'16,"0"0"-117"-16,0 0-38 15,0 0-18-15,0 0 13 16,0 0-46-16,183-26-2 15,-117 14-3-15,1-6-158 16,-5-10-159-16,-12-3-659 16</inkml:trace>
  <inkml:trace contextRef="#ctx0" brushRef="#br0" timeOffset="-196283.06">23916 10560 39 0,'0'0'212'15,"0"0"28"-15,0 0-45 16,0 0-49-16,0 0-2 15,0 0-57-15,-22-79 11 16,22 69-30-16,0-2-11 16,0 2 28-16,0 5-31 15,0 0-1-15,0 5-8 16,0 0-27-16,0 0 4 16,0 0-22-16,0 20-1 15,0 20-7-15,0 18 13 0,0 11-8 16,6-1 3-1,8 2-78-15,-1-4-98 0,1-10-107 16,-3-10-334-16</inkml:trace>
  <inkml:trace contextRef="#ctx0" brushRef="#br0" timeOffset="-195472.41">22010 12041 228 0,'0'0'283'0,"0"0"-73"16,0 0-93-16,0 0-30 15,0 0-4-15,0 0-23 0,21-97-13 16,-21 96-18-16,-5 1-25 16,-17 0 9-16,-10 7-13 15,-3 12 8-15,-2 11-7 16,0 5 0-16,4-1 4 15,6 3 3-15,7-4-6 16,15-3 0-16,5-7 2 16,5 0 1-16,17-7-4 15,5-2-1-15,0 0 0 16,-1-2 9-16,-1 0-8 16,-5-1-1-16,-7 1 0 15,-6-3 8-15,-7-1-8 0,0 4 0 16,0-2 4-1,-9 0 21-15,-13-1-13 0,-9-4 4 16,-5 1 11-16,-4-4-24 16,4-2 10-16,9 0-11 15,10 0 0-15,8 0-4 16,9-4 2-16,0-8-90 16,4-4-125-16,21 0-131 15</inkml:trace>
  <inkml:trace contextRef="#ctx0" brushRef="#br0" timeOffset="-194226.79">22191 12221 515 0,'0'0'159'15,"0"0"-94"-15,0 0-44 16,0 0 6-16,0 0-2 15,0 0 0-15,16-5 11 16,-14 5 20-16,-2 0 45 16,0 0-17-16,0-4-29 15,4 1-6-15,-2 0-28 16,3-2-7-16,-1 0 10 16,0-2-17-16,-1 0 5 15,-1-3 3-15,-2-4-15 16,0-3 13-16,0-1-11 0,0 3 6 15,0-1-6 1,0 6 5-16,-5 1-2 0,-8 5-4 16,0 4 2-16,-7 0 3 15,-2 0-6-15,-3 14 0 16,0 11 8-16,1 3-5 16,2 4-2-16,1 1 2 15,6 4-3-15,8-3 10 16,5-1-9-16,2-8 3 15,0-4 9-15,0-4-11 0,5-7 4 16,8-3-6 0,2-7 3-16,3 0 12 0,5-5 0 15,2-12-9-15,-2-6 4 16,2-1-9-16,0-6 5 16,-1 0-6-16,-4-4 0 15,0 1 0-15,-2 4 2 16,-5 7-1-16,1 6 4 15,-5 8-5-15,-7 4 0 16,-2 4-2-16,0 0-15 16,0 4-12-16,0 18 13 15,-2 5 16-15,-9 4 13 16,2-1-12-16,2-2-1 16,3 2 0-16,4-7 4 15,0-2-4-15,0-3 0 0,0-11 0 16,4-2 8-16,7-5-5 15,5 0 4-15,1-2 6 16,4-15-12-16,1-8 9 16,-5 3-10-16,0-2 1 15,-5 2-2-15,0 2-1 16,-1 4 2-16,-2 4 0 16,0 3 4-16,-2 6-6 15,-7 3 2-15,0 0-8 16,0 2-17-16,0 21 1 15,0 6 24-15,0 3 1 16,0-2 3-16,0-5-5 16,0-8 1-16,0-5 0 15,0-8 6-15,0-2-3 0,0-2-2 16,0 0 7-16,8 0-1 16,6-6 14-16,4-11-19 15,2-2 0-15,-2 1 0 16,-3-2-2-16,1 2 0 15,-7 3-2-15,-3 3 2 16,-3 9-1-16,-3 3 1 16,0 0-18-16,0 0-3 15,0 18 12-15,0 5 9 16,0 6 0-16,-3-1 3 16,-1-4-3-16,2-4 0 0,2-8 0 15,0-6-1 1,0-6 10-16,0 0-6 15,0 0 13-15,6-9-5 0,5-14-1 16,3 0-10-16,-3-4 2 16,1-1-3-16,-4-2 1 15,1 2 0-15,-3 2-4 16,0 8 5-16,-2 8-2 16,-4 3 1-16,0 7 0 15,0 0 0-15,0 0-6 16,2 26-4-16,0 11 10 15,5 7 7-15,-1 0 0 16,4-7-6-16,-1-12-1 16,-1-9 6-16,-1-8-6 15,-2-8 0-15,1 0 0 0,5 0-35 16,5-17-43-16,2-8-220 16,-2-3-453-16</inkml:trace>
  <inkml:trace contextRef="#ctx0" brushRef="#br0" timeOffset="-193920.12">22859 11959 784 0,'0'0'252'0,"0"0"-166"16,0 0-2-16,0 0 12 16,0 0-17-16,0 0-13 15,-22-34-38-15,22 34 3 0,0 0-3 16,0 0-27-16,0 16-1 15,0 22 5-15,0 18-5 16,0 13 10-16,0 7-8 16,0 4-2-16,0 2 4 15,0-2 0-15,0-1-6 16,0-5 2-16,-2-10 0 16,-5-8 5-16,1-10-5 15,1-15-10-15,3-12-22 16,2-9-33-16,0-10-89 15,2 0-118-15,16 0 29 16,-2-10-462-16</inkml:trace>
  <inkml:trace contextRef="#ctx0" brushRef="#br0" timeOffset="-193609.89">22828 12163 691 0,'0'0'191'0,"0"0"-56"16,0 0-63-16,0 0-19 15,0 0-25-15,0 0-8 16,114-76-19-16,-91 81 14 16,-4 20-15-16,-3 5 0 15,-5 5 21-15,-7-1 12 16,-4-3 8-16,0 1-3 0,-19-3-5 15,-18 0 3-15,0-6-19 16,-3-5-9-16,7-6 7 16,10-10-15-16,10-2 0 15,8 0-11-15,5-20-77 16,0-8-98-16,2-2-214 16</inkml:trace>
  <inkml:trace contextRef="#ctx0" brushRef="#br0" timeOffset="-193364.03">23071 12005 770 0,'0'0'148'0,"0"0"-5"16,0 0-34-16,0 0-36 16,0 0 9-16,0 0-25 15,9-36-16-15,-7 36-23 16,5 16-18-16,-2 21-8 15,1 12 8-15,-4 8 9 16,-2-1 0-16,0-5-5 16,0-2-4-16,0-11-25 15,0-6-111-15,0-10-24 16,5-12-154-16,-1-10-413 16</inkml:trace>
  <inkml:trace contextRef="#ctx0" brushRef="#br0" timeOffset="-192959.26">23192 12235 757 0,'0'0'164'16,"0"0"-96"-16,0 0 14 15,0 0-34-15,0 0-28 16,0 0-8-16,98-37 33 16,-92 30 9-16,1 0 9 15,0-1 4-15,-1-2-35 16,3-2-14-16,-2-1-18 15,0 3 9-15,-3-2-3 16,-4 1-1-16,0-1-10 16,0 1 4-16,0 1-13 15,0 3 11-15,-13 3-15 0,-1 4 8 16,-3 0 8-16,-3 0 2 16,-1 9 1-16,2 14-1 15,1 3 0-15,2 7 6 16,7 6-4-16,7-1 2 15,2 0 17-15,0-6-15 16,14-6 20-16,7-6 0 16,6-8-23-16,2-8 20 15,5-4-17-15,1-1 4 16,6-25 0-16,-4-6-10 16,1-6-17-16,-2 3-58 15,-7-3-147-15,-9 4-377 16</inkml:trace>
  <inkml:trace contextRef="#ctx0" brushRef="#br0" timeOffset="-191946.24">23908 12214 182 0,'0'0'456'0,"0"0"-275"16,0 0-83-16,0 0 14 15,0 0-28-15,0 0-26 16,10-38-16-16,1 24-14 16,5-1 0-16,-3-1 5 15,8 2-18-15,-1 2-1 0,2 4 7 16,4 3-18-16,-1 5-3 16,0 0 0-16,-6 0 1 15,-5 8-7-15,-1 18-1 16,-5 3-6-16,-4 3 8 15,-4 2 5-15,0-8 9 16,0 0-7-16,-12-3 1 16,1-7 6-16,1-3-5 15,0-8-2-15,6-1 9 16,4-4-10-16,0 0 9 16,0 0 7-16,0 0 10 0,2-12 0 15,14-10-27 1,-1-2 0-16,5-5 5 0,-1 0-4 15,2-3-2-15,2 1 4 16,-5 4-3-16,-3 3 5 16,-4 3-4-16,-2 7-1 15,-4 2 0-15,-1 2 4 16,-2 4-1-16,0 2-3 16,-2 4 0-16,0 0-2 15,0 0-3-15,0 0 5 16,0 0-1-16,-6 0 0 15,-10 0-3-15,3 11 2 16,0 14 2-16,-3 7 9 16,9 6-5-16,3 6 8 0,4-3 5 15,0-5-15 1,13-7 5-16,12-4-7 0,4-9 0 16,0-6 0-16,0-8 0 15,-2-2-66-15,-6 0-175 16,0-20-613-16</inkml:trace>
  <inkml:trace contextRef="#ctx0" brushRef="#br0" timeOffset="-191104.6">23792 12320 521 0,'0'0'243'0,"0"0"-115"15,0 0 9-15,0 0-45 16,0 0-46-16,0 0-32 0,-14-8-5 15,11 8-9 1,-1 0 0-16,-2 0 5 0,-1 0 3 16,0 0 10-16,2 0 1 15,5 0 3-15,0 0 17 16,0 0-5-16,0 0-3 16,0 0 6-16,0-7-17 15,5-2-18-15,7 1-2 16,-4 2 1-16,1 4-2 15,0 2 4-15,-2 0-3 0,-3 13 0 16,-2 10-5 0,-2 5 5-16,0 0 0 0,0 0 4 15,0 1-3-15,-13-5-1 16,-3-1 0-16,-3-2 20 16,1-3-13-16,-1-3 15 15,6-2-5-15,7-8-4 16,4-3-2-16,2-2-2 15,0 0 16-15,8 0 1 16,15-9-7-16,4-7-12 16,4 2-7-16,2 2-9 15,-1 0-23-15,1 1-22 16,-2 3-94-16,0 0-175 16,0-2-432-16</inkml:trace>
  <inkml:trace contextRef="#ctx0" brushRef="#br0" timeOffset="-190230.45">24095 12080 634 0,'0'0'153'0,"0"0"-80"15,0 0-52-15,0 0-12 16,0 0-8-16,0 0 3 16,-52 71 4-16,41-42-4 15,2-3 15-15,4-2 20 16,5-4-26-16,0-4 1 16,0-3-3-16,19-10-9 0,5-3 27 15,10 0-11 1,1-10 8-16,1-15-19 0,-3-8-7 15,-6 1-30-15,-11-3 17 16,-5 7 13-16,-9 5 19 16,-2 9 9-16,0 5 23 15,0 9 4-15,-11 0-43 16,-14 2-11-16,-4 23-2 16,-2 8 5-16,0 7 3 15,0 5 8-15,4 1-5 16,2-5 10-16,12-2-20 15,4-9 9-15,9-7-4 16,0-10 0-16,0-7-3 16,18-6 11-16,7 0 15 0,6-14 13 15,2-12-38-15,1-8 1 16,-8 0 1-16,-3-4 2 16,-12 0-14-16,-7 4 4 15,-4 4 3-15,0 9 6 16,0 7 1-16,-2 12-7 15,-13 2 0-15,-6 2-12 16,-3 23 12-16,-3 3 2 16,4 4-2-16,8-3 6 15,11-3-6-15,4-3-1 16,0-7-1-16,17-8 2 16,8-3 0-16,2-5 15 15,4 0-3-15,0-17 8 0,-4-7-20 16,-2-2 0-1,-8 3-3-15,-5-3 6 0,-4 11-3 16,-6 5 1-16,1 3 0 16,-3 7-2-16,0 0-18 15,0 9-56-15,-15 13 20 16,3-2-105-16,7-4-123 16,5-6-543-16</inkml:trace>
  <inkml:trace contextRef="#ctx0" brushRef="#br0" timeOffset="-189592.54">24839 12075 176 0,'0'0'160'16,"0"0"38"-16,0 0 22 15,0 0-53-15,0 0-30 16,0 0-45-16,-58 12-30 16,58-12-1-16,0 0-28 15,0 0-12-15,0 0 0 16,0 0-18-16,0 2 12 15,0 1-6-15,0-2-3 16,0 3 10-16,0-1-3 16,0-2 6-16,0 2 7 0,11-2-19 15,29 2 7-15,23-3 27 16,28 0-34-16,19 0 9 16,10-11-13-16,0-1-6 15,-11 0-18-15,-20 7-19 16,-22-2 24-16,-28 5 9 15,-22 0 7-15,-11 0 2 16,-6 2 7-16,0 0 1 16,0 0 16-16,0 0-20 15,-4 0 0-15,-7 0-6 16,0 0-5-16,2 0-19 16,2 0-84-16,7-8-156 15,0-4-394-15</inkml:trace>
  <inkml:trace contextRef="#ctx0" brushRef="#br0" timeOffset="-188781.65">25951 11791 241 0,'0'0'222'0,"0"0"26"16,0 0-42-16,0 0-24 16,0 0-29-16,0 0-86 0,13-61-41 15,14 45 1 1,4 0-21-16,1 8-12 0,1 4 7 15,-4 4-8-15,0 0 9 16,-6 14-2-16,-7 15 0 16,-6 7-1-16,-5 4-13 15,-5 2 13-15,0 2 1 16,-11-2 2-16,-14-4 9 16,-2-1-6-16,-4-6-1 15,2-6-3-15,7-9-1 16,7-9 6-16,10-5-3 15,5-2-1-15,0 0 21 16,2-14 14-16,23-15-30 16,8-9-7-16,7-3 0 0,0 1-4 15,-5 0-53-15,-3 2 17 16,-10 3 38-16,-4 6-6 16,-7 2 8-16,-4 6 0 15,-2 2 1-15,-5 6 41 16,0 4-15-16,0 6-11 15,0 0 5-15,0 3-21 16,0 0 0-16,0 0-1 16,0 0-5-16,0 8 6 15,-12 16 0-15,-1 10 4 16,6 11 26-16,3 9-20 16,4 2 18-16,0-3-22 15,0-4 0-15,9-8-2 0,4-10-4 16,-2-8-2-1,3-9-6-15,-1-8-76 0,5-6-70 16,-1 0-149-16,4 0-216 16</inkml:trace>
  <inkml:trace contextRef="#ctx0" brushRef="#br0" timeOffset="-188437.13">26464 12022 695 0,'0'0'283'0,"0"0"-109"16,0 0-25-16,0 0-54 15,0 0-64-15,0 0-23 16,11-37-8-16,3 33 0 16,3 2 15-16,-1 2-15 0,-1 0 0 15,-1 0 2-15,-3 12-2 16,-4 7-1-16,-3-2-3 16,-4 3 4-16,0-3 2 15,0 1-1-15,-2 0 1 16,-11 1 22-16,-3 2-7 15,5 1 2-15,0-4 5 16,6-4-14-16,5-4 8 16,0-2-13-16,3-4 0 15,28-4 23-15,9 0-24 16,12 0 5-16,0-8-9 16,2-9-3-16,-7 2-7 15,-7-1-36-15,-2-4-23 16,-7-5-91-16,-4-3-185 0,-11-4-508 15</inkml:trace>
  <inkml:trace contextRef="#ctx0" brushRef="#br0" timeOffset="-188193.34">26288 11412 644 0,'0'0'440'0,"0"0"-281"15,0 0-117-15,0 0 15 16,0 0-52-16,0 0 45 16,96-14-46-16,-36 14-4 15,0-2-108-15,-6-6-180 16,-10-4-315-16</inkml:trace>
  <inkml:trace contextRef="#ctx0" brushRef="#br0" timeOffset="-187186.55">22269 13573 882 0,'0'0'125'0,"0"0"-81"16,0 0-15-16,0 0-29 15,0 0-33-15,0 0-35 16,24 31-136-16,-22-6-301 15</inkml:trace>
  <inkml:trace contextRef="#ctx0" brushRef="#br0" timeOffset="-187051.11">22320 13944 529 0,'0'0'178'15,"0"0"-154"-15,0 0-19 16,0 0-5-16,0 0 0 15,0 0-115-15,4 67-202 16</inkml:trace>
  <inkml:trace contextRef="#ctx0" brushRef="#br0" timeOffset="-186920.42">22400 14207 365 0,'0'0'361'0,"0"0"-295"16,0 0-43-16,0 0-23 0,0 0 0 15,0 0-172-15,-27 24-435 16</inkml:trace>
  <inkml:trace contextRef="#ctx0" brushRef="#br0" timeOffset="-186343.56">22102 14784 205 0,'0'0'188'15,"0"0"-53"-15,0 0-8 16,0 0-6-16,0 0-16 15,0 0-1-15,66-66-6 16,-62 56 4-16,0-2-3 16,-4 7-31-16,0 0-17 15,0 5-28-15,-4 0-23 16,-17 0 2-16,-6 5 7 16,-6 16-9-16,2 1 11 15,2 5-12-15,4 0 1 0,4 1 0 16,8-1 3-1,9-1 0-15,4-7 0 0,0 2-3 16,2-3-22-16,16 0 21 16,4 4 2-16,3-1 0 15,0 4 8-15,-4-1-8 16,0 0-1-16,-11-10 0 16,-2-6-8-16,-8-4 3 15,0 0 2-15,0-2-8 16,-16 0 11-16,-16 0 14 15,-7-2-5-15,-6 0 3 16,3 0-5-16,4 0-2 16,9 0-5-16,9 0 1 15,11 0 2-15,9 0-3 0,0 0-15 16,9 0-46-16,17-4-155 16,8-6-209-16,-1-2-327 15</inkml:trace>
  <inkml:trace contextRef="#ctx0" brushRef="#br0" timeOffset="-185202.18">22376 15043 511 0,'0'0'261'0,"0"0"-206"15,0 0-8-15,0 0-12 16,0 0-16-16,0 0 13 0,45-12 22 15,-43 8-3-15,-2 4 27 16,4-2-10-16,-4-3-29 16,2 5-5-16,1-5-27 15,-1 1 13-15,2 1 5 16,-4-6-13-16,0 3 5 16,0-2-1-16,0 2-5 15,0-2 4-15,0-4-15 16,-2 3 1-16,-11-4 8 15,-1 3-8-15,-1 1 2 16,-3 6 1-16,0 1-1 16,-2 2-3-16,-5 0-2 0,5 5 2 15,0 14 4-15,0 1-4 16,7-1-2-16,-1 4 2 16,6-2 4-16,3-1-4 15,3 1 0-15,2-7 0 16,0 2 6-16,0-2-2 15,11-4-4-15,0-6 13 16,3-4-9-16,1 0 6 16,3 0-1-16,0-14-2 15,4-12-1-15,-2 1-2 16,-2 0-3-16,0-1 1 16,-4 2-2-16,-1 4 0 15,-3 6 0-15,-2 2 0 0,-6 9 1 16,-2 3-1-16,0 0-6 15,0 0-14-15,0 11 11 16,0 10 7-16,0 2 2 16,0 0 0-16,0-4-4 15,0-3 7-15,0-4-3 16,0-1 4-16,0-11 2 16,0 3 5-16,4-3-4 15,7 0 3-15,3 0 12 16,3-12-13-16,4-2-8 15,-1-4 5-15,-5-4-6 16,1 4-1-16,-5-5 0 0,-5 11 1 16,3-2 1-1,-4 8 2-15,-2 5-4 0,-1 1 1 16,-2 0-14-16,0 12-7 16,0 16 15-16,0 6 6 15,0-3 6-15,4 1-5 16,2-11-1-16,-1-7 0 15,-1-8 2-15,-2-6 1 16,-2 0 2-16,3 0 0 16,2-2 10-16,1-16-13 15,3-3 1-15,5-8-3 16,-4 3-27-16,3 3 0 16,1 2 14-16,-3 4 1 15,-1 0 9-15,-4 11 1 16,-1 2 2-16,-3 4-9 0,0 4-13 15,0 14 8-15,2 6 14 16,4 0 11-16,-2-6-1 16,3-2-9-16,-3-9 5 15,-1-4 2-15,2-3-3 16,0 0 7-16,1 0 0 16,3-17-8-16,3-6-4 15,-1-7-2-15,3-1-3 16,-3-4-8-16,-1 6 7 15,-2 10 6-15,-1 5 0 0,-5 9 4 16,4 5 12 0,0 0-16-16,3 12 0 0,3 14 0 15,-3 6 3-15,1-3 0 16,-1-7 1-16,-3-4-8 16,-1-6-6-16,2-9-91 15,2-3-183-15,0 0-249 16</inkml:trace>
  <inkml:trace contextRef="#ctx0" brushRef="#br0" timeOffset="-184912.35">23084 14650 785 0,'0'0'319'16,"0"0"-168"-16,0 0-44 15,0 0-24-15,0 0-42 0,0 0-33 16,0-58-8-1,0 66 0-15,0 20 0 0,5 8 12 16,0 8-7-16,1 9 4 16,-4 5-9-16,1 10 3 15,-1 0-3-15,-2 6 1 16,0 2 0-16,0 1 3 16,0-5-2-16,-7-6-2 15,-1-8 0-15,0-10-11 16,2-10-2-16,6-8-24 15,0-12-48-15,0-8-69 16,18-8-116-16,9-2-241 16</inkml:trace>
  <inkml:trace contextRef="#ctx0" brushRef="#br0" timeOffset="-184602.1">23163 14988 853 0,'0'0'188'16,"0"0"-116"-16,0 0-6 15,0 0-37-15,0 0-23 16,0 0 5-16,97-109-11 16,-76 109 0-16,-6 0-1 15,-5 0 1-15,-6 0-4 16,-4 16 4-16,0 4 19 0,0 1 56 15,-11-2-24-15,-11 1-26 16,-10-2-13-16,1-3-6 16,0-3 6-16,6-5-12 15,9-7 0-15,5 0-31 16,9-7-104-16,2-20-133 16,0-4-432-16</inkml:trace>
  <inkml:trace contextRef="#ctx0" brushRef="#br0" timeOffset="-184372.44">23370 14570 679 0,'0'0'237'0,"0"0"-122"0,0 0-48 16,0 0-21-16,0 0-13 15,0 0-16-15,0 26-5 16,0 23 35-16,0 10-13 15,2 9-24-15,0-3 6 16,-2-3-10-16,3-11-5 16,-1-6-1-16,0-13-70 15,0-10-62-15,-2-10-140 16,0-12-307-16</inkml:trace>
  <inkml:trace contextRef="#ctx0" brushRef="#br0" timeOffset="-183979.44">23484 14913 546 0,'0'0'203'0,"0"0"-158"15,0 0-31-15,0 0-1 16,0 0-2-16,0 0-8 16,109-41 13-16,-101 34 41 15,0-5 29-15,-4 0-6 16,-2 0-44-16,0-1-10 15,-2 4-2-15,0-3-14 16,0 1-8-16,0 2-2 16,-2 0-9-16,-14 5 3 0,-5 4-16 15,-8 0 22-15,-3 0-6 16,1 13 6 0,4 2 10-16,7 6 11 0,7-3 12 15,9 4 11-15,4-3 0 16,0 6 13-16,8-4-4 15,17 0-15-15,6-3-14 16,0-6-11-16,7-4 0 16,2-8-4-16,-2 0-2 15,0-2-14-15,-2-21-31 16,-7-4-145-16,-7-4-76 16,-5 4-464-16</inkml:trace>
  <inkml:trace contextRef="#ctx0" brushRef="#br0" timeOffset="-182555.79">24003 14929 331 0,'0'0'210'15,"0"0"-48"-15,0 0-48 16,0 0-17-16,0 0-13 15,0 0-19-15,0-20-40 16,0 20-5-16,0 0 0 16,0 0-8-16,0 0 2 15,0 0-11-15,0 0 0 16,0 0 1-16,0 0-4 16,0 0 0-16,0 0 7 15,0 0-6-15,0 0-1 16,0 0 0-16,0 0 2 0,0 0-1 15,0 0-1-15,0 2-2 16,0 0 0-16,0 0 4 16,0-1 4-16,0-1-6 15,0 2 4-15,-2 3 3 16,2-5-7-16,0 0 3 16,0 0 5-16,0 0-3 15,0 0 13-15,0 0 23 16,0 0 23-16,0 0-4 15,0 0-37-15,0 0-9 16,0 0 8-16,0 0-9 16,0 0-8-16,0 0-5 0,0 0 4 15,0 0-10-15,0 0 5 16,0 0 1-16,0 0-1 16,0 0 3-16,0 0-4 15,0 0 1-15,0 0 0 16,0 0 0-16,0 0 2 15,0 0 2-15,0 0-3 16,0 0 1-16,0 0 6 16,0 0-5-16,0 0 4 15,0 0 5-15,0 0-5 16,0 0 10-16,0-5 1 16,0 5-13-16,0 0 1 15,0 0-5-15,0 0 0 0,0 0-6 16,0 15-1-1,2 14 7-15,5 4-4 0,-1 1 8 16,1-2-4-16,-2-4 0 16,-3-8 0-16,0-4 0 15,1-12 0-15,-3-1 0 16,2-3 1-16,0 0 0 16,2 0 11-16,7-17-9 15,1-9-3-15,5-2-3 16,3-4 2-16,-1 0-11 15,2 2 12-15,0 2-11 16,-3 4 3-16,-1 8 8 16,-8 4-4-16,-2 8 3 0,-3 4-1 15,1 0-11 1,-1 9 6-16,3 26 1 0,2 5 5 16,-2 1 0-16,1 6 2 15,1-9-3-15,5-7 2 16,3-14-120-16,8-13-192 15,10-4-559-15</inkml:trace>
  <inkml:trace contextRef="#ctx0" brushRef="#br0" timeOffset="-181814.42">25387 14899 434 0,'0'0'262'0,"0"0"-88"16,0 0-8-16,0 0-31 15,0 0-11-15,0 0-51 16,-11-12-40-16,65 12 7 16,21 0-23-16,19 0 0 15,18 0-15-15,12 0 1 16,3 0-3-16,-13 0-2 16,-20 0-10-16,-28 0-10 15,-21 0 6-15,-20 0 10 0,-14 0 4 16,-11 0-1-1,0 0 6-15,0 0 11 0,0-8 2 16,-6 1-16-16,-11 4 6 16,2-5-2-16,-5-2-2 15,-5 0 0-15,-2-1-2 16,0 0 3-16,4-1-3 16,2 0 0-16,5 0 0 15,10 4 13-15,6-1-13 16,0 1 7-16,0 2-7 15,16 3-12-15,9 3 8 16,-2 0 0-16,4 0-10 16,-4 17 12-16,-3 5-4 15,-5 5 6-15,-6 4-1 0,-9 2-12 16,0 3 11-16,0 2 0 16,-24 2 2-16,-3-2 6 15,0-3-6-15,9-14-5 16,12-11-210-16,6-10-469 15</inkml:trace>
  <inkml:trace contextRef="#ctx0" brushRef="#br0" timeOffset="-181050.05">26934 14446 122 0,'0'0'433'0,"0"0"-273"15,0 0-16-15,0 0-9 16,0 0-56-16,0 0-43 15,70-72-8-15,-44 60-20 16,-1 5-2-16,-3 2-5 16,-7 2-1-16,-1 3 8 15,-3 0-16-15,-7 8 1 16,-1 19-2-16,-3 4 9 16,0 10 15-16,-7-1-9 15,-15-5 28-15,0 2-11 16,-3-7 13-16,5-8-17 0,9-7 5 15,4-10-17-15,7-5 3 16,0 0 3-16,0 0 16 16,15-22 2-16,8-7-20 15,6-6-11-15,4-5 1 16,1-4-2-16,1 1 1 16,-6 6-11-16,-6-1 10 15,-5 4 1-15,-9 5 0 16,-3 5 3-16,-4 6 1 15,-2 6 9-15,0 10 4 16,0 2-14-16,0 0-3 16,0 8-14-16,-4 11 14 0,-11 7 3 15,1 9-1 1,1 8 6-16,6 4-3 16,4 3 2-16,3 3-2 0,0-4 4 15,14-6-3-15,1-7-6 16,-1-12-24-16,1-12-75 15,-1-12-106-15,1 0-159 16</inkml:trace>
  <inkml:trace contextRef="#ctx0" brushRef="#br0" timeOffset="-180652.76">27420 14459 635 0,'0'0'279'0,"0"0"-109"15,0 0-28 1,0 0-31-16,0 0-33 0,0 0-34 15,16-46-25-15,-14 46-18 16,0 12 2-16,3 17-6 16,-1 7 3-16,-2 8 0 15,-2 2 5-15,0 0 0 16,0-4-5-16,0-14 5 16,0-10-5-16,0-6-5 15,0-12 1-15,0 0 8 16,0 0 3-16,0-14 10 15,8-16 0-15,5-7-12 0,3-7-3 16,-1 5 0 0,1-3-2-16,-3 4-1 0,0 4 1 15,-1 8 1-15,-2 8 0 16,4 9-2-16,-3 9-5 16,7 0 1-16,2 18 5 15,2 23-9-15,-1 17 6 16,-6 12 0-16,-1 0 3 15,-4-10 0-15,1-14-26 16,1-14-115-16,-3-11-147 16,-3-21-375-16</inkml:trace>
  <inkml:trace contextRef="#ctx0" brushRef="#br0" timeOffset="-180381.11">26814 14166 385 0,'0'0'537'16,"0"0"-325"-16,0 0-32 15,0 0-74-15,0 0-75 16,0 0-20-16,259-65-7 0,-161 60-4 16,-3-2-87-16,-8-3-212 15,-18-7-511 1</inkml:trace>
  <inkml:trace contextRef="#ctx0" brushRef="#br0" timeOffset="-177282.29">28118 10485 615 0,'0'0'287'16,"0"0"-164"-16,0 0-51 0,0 0 2 16,0 0-12-16,0 0-12 15,134 12-12-15,-56-12-8 16,-2 0-25-16,-7 0 15 16,-11 0-20-16,-16-2 0 15,-13-3-1-15,-13 4-61 16,-10 1 11-16,-6-1-26 15,0 1-63-15,-22 0 4 16,-12 0-94-16,-3 0-162 16</inkml:trace>
  <inkml:trace contextRef="#ctx0" brushRef="#br0" timeOffset="-176572.31">28248 10527 207 0,'0'0'226'0,"0"0"-30"16,0 0-31-16,0 0-56 0,0 0-4 15,0 0-15-15,-128-17-39 16,128 17-5-16,4 0-33 16,33 0 15-16,9 0-1 15,12 9-12-15,0 7-13 16,-2 4 1-16,-4 7-3 16,-8 1-19-16,-13 0-8 15,-11-2-2-15,-15-1-4 16,-5-2 26-16,0 0 7 15,-27-4 8-15,-9 3-1 16,-11-2-4-16,-4 2 16 16,-2 2-10-16,-1-3 7 0,12-2-6 15,3-2 9-15,13-6 8 16,8-3-19-16,7-4 12 16,6-1 15-16,3-2-18 15,0-1 9-15,2 2-9 16,0-2-6-16,-2 0 6 15,2 0-7-15,-3 2-3 16,1-2 22-16,2 0-24 16,0 0 8-16,0 0 3 15,0 0-8-15,0 0 9 16,0 0-14-16,0 0-3 16,13 0 7-16,19 0 5 15,13-2 2-15,10-5-6 16,10 3-5-16,6-1-6 15,3 3 0-15,-5 2 2 0,-9 0 1 16,-13 0-33-16,-13 0 31 16,-15 0-1-16,-7 0 3 15,-8 0 1-15,-4 0-1 16,0 0 0-16,0 0-3 16,0 0 3-16,0 0 0 15,0 0 0-15,0 0 5 16,0 0-3-16,0 0-2 15,0 0 0-15,0 0 16 16,0 0-12-16,0-4 18 0,0-8-17 16,0-8 1-1,0-3-8-15,0-2 3 16,-2 1-1-16,0 4 6 0,2 6-2 16,-2 6-8-16,2 6-18 15,0 2-48-15,0 0-114 16,0 0-361-16</inkml:trace>
  <inkml:trace contextRef="#ctx0" brushRef="#br0" timeOffset="-175454.17">29233 10473 212 0,'0'0'159'0,"0"0"60"16,0 0-63-16,0 0-1 16,0 0-33-16,0 0-32 15,64-60-48-15,-41 52-28 16,1 2 5-16,0 4-15 16,1 2-4-16,-3 0 0 15,-3 14 0-15,-4 16-18 16,-9 8-16-16,-4 7-4 15,-2 0 38-15,0-3 11 0,-21-1-10 16,-6-7 4-16,-2-8-4 16,2-3-1-16,5-9 13 15,4-3-7-15,9-7 2 16,6-1-4-16,3-3-3 16,0 0-2-16,25-13-17 15,9-11-90-15,3-5 22 16,2-3-17-16,1-4-171 15,-3 0-14-15,-3 3 163 16,-10 3 125-16,-5 1 119 0,-6 3 98 16,-5 6-13-16,-3 5-73 15,0 6-14-15,-5 4-1 16,0 5-30 0,0-3-31-16,0 3-23 0,0 0-19 15,-12 0 6-15,-7 0-15 16,-8 0-1-16,0 3 2 15,0 11 1-15,0 6 7 16,6 11-3-16,7 8-6 16,9 5 7-16,5 0-10 15,2-4 6-15,25-6-6 16,7-8 0-16,3-8-2 16,4-11 6-16,1-7 0 15,-2 0 5-15,-5 0-3 16,-8-9-7-16,-6-7-21 0,-6-3-9 15,-6 2 20-15,0-1 7 16,-7-2 6-16,2-2 4 16,-1 4-6-16,2 0 5 15,-3 3-6-15,0 5 3 16,-2 5 15-16,0 0-3 16,0 3 1-16,0 2 1 15,0 0-8-15,0 0-4 16,0 0-5-16,0 0-13 15,0 4 11-15,0 22-7 16,2 13 9-16,7 3 22 16,9 0-10-16,2-4 4 0,0-8-12 15,0-8 1 1,-2-8-3-16,-2-6-2 0,-3-8-2 16,3 0-9-16,1-13-95 15,3-14-77-15,1-7-168 16</inkml:trace>
  <inkml:trace contextRef="#ctx0" brushRef="#br0" timeOffset="-175154.14">30069 10301 489 0,'0'0'290'0,"0"0"-257"16,0 0-4-16,0 0 32 15,0 0-16-15,0 0-20 0,2 136 6 16,7-129-31-16,-3-7 58 16,-4 0 38-16,1-14-12 15,-3-7-36-15,0-5-19 16,0 3-19-16,-7 2-3 16,-8 5-7-16,-8 7 0 15,-8 4 0-15,-6 5-9 16,-6 0 8-16,-4 7-2 15,0 12-10-15,7-1-65 16,9-2-95-16,6-8-52 0,9-8-553 16</inkml:trace>
  <inkml:trace contextRef="#ctx0" brushRef="#br0" timeOffset="-174950.13">29480 10050 699 0,'0'0'287'0,"0"0"-160"16,0 0-22-16,0 0 0 15,0 0-52-15,0 0-49 16,69-19 56-16,1 19-54 16,3 0-4-16,3-9-4 0,1-2-72 15,-8 4-113 1,-5 0-198-16</inkml:trace>
  <inkml:trace contextRef="#ctx0" brushRef="#br0" timeOffset="-174165.11">29380 11145 192 0,'0'0'75'15,"0"0"-17"-15,0 0 66 16,0 0 9-16,0 0 0 15,0 0-45-15,-149-70 18 16,144 64-9-16,3 4 10 16,2 2-10-16,0-3-18 15,29 3-21-15,31-3-15 16,29 1-29-16,18 0 8 16,5 2-21-16,2 0 3 15,-12 0-4-15,-15 0 0 16,-16 0-97-16,-22 4-11 0,-20-1-115 15,-18-3 46-15,-11 0-64 16,-8 0-172-16</inkml:trace>
  <inkml:trace contextRef="#ctx0" brushRef="#br0" timeOffset="-173671.13">29619 11189 353 0,'0'0'181'0,"0"0"7"16,0 0-7-16,0 0-16 16,0 0-70-16,0 0-46 0,-16-9 6 15,16 9-10-15,0 0 1 16,0 0-44-16,0 0-2 16,0 5-5-16,0 19-1 15,0 13 6-15,0 6 10 16,0 5-7-16,0 5 0 15,-3-6-3-15,3-6 2 16,0-11-2-16,0-12 2 16,0-8-2-16,0-8 7 15,0-2-4-15,0 0 9 16,0-12 9-16,16-17-9 16,4-8-9-16,5-5-1 15,-3 3-2-15,1 2 0 0,-8 2 2 16,-1 7-2-1,-4 4 0-15,-1 7-3 0,-2 5 3 16,-2 5 4-16,-3 5-3 16,0 2-2-16,-2 0-1 15,5 0-13-15,-1 6-11 16,0 18 26-16,3 8 3 16,0 8 0-16,2 6-3 15,4-1 1-15,1-4 3 16,5-4-8-16,6-14-30 15,4-11-98-15,6-12-132 16,10 0-388-16</inkml:trace>
  <inkml:trace contextRef="#ctx0" brushRef="#br0" timeOffset="-173343.01">30510 10720 730 0,'0'0'275'0,"0"0"-207"0,0 0 20 15,0 0 19-15,0 0-39 16,0 0-53-16,58-63-11 16,-18 54-1-16,5 1-3 15,-5 4-46-15,-3 4-35 16,-8 0-33-16,-10 0-51 16,-6 18-41-16,-13 2-258 15</inkml:trace>
  <inkml:trace contextRef="#ctx0" brushRef="#br0" timeOffset="-173198.11">30617 10816 333 0,'0'0'404'0,"0"0"-223"0,0 0-36 15,0 0-33-15,0 0-11 16,0 0-48-16,5-4-9 16,47-8-44-16,14 0-41 15,-2 0-100-15,1 0-135 16,-5-5-291-16</inkml:trace>
  <inkml:trace contextRef="#ctx0" brushRef="#br0" timeOffset="-172290.14">31770 10425 97 0,'0'0'400'0,"0"0"-230"15,0 0-21-15,0 0-38 16,0 0 43-16,0 0-81 16,-23-46-26-16,23 44-13 15,0 2-18-15,0 0-3 16,0 0 15-16,0 0-22 15,0 0-3-15,0 0 5 16,-2 0 0-16,2 0-8 16,0 0 0-16,0 0 2 0,0 0-2 15,0 0-4-15,0 0 4 16,0 0 9-16,0 0-5 16,0 0 2-16,0 0-5 15,0 0 1-15,0 0 30 16,0-3 5-16,0 3-7 15,0 0 7-15,0 0-30 16,0 0 16-16,0 0-18 16,0 0-1-16,0 17-4 15,0 29-22-15,-2 27 22 16,-5 18-1-16,-2 6 9 16,-2-2-8-16,-3-3 0 15,3-15 0-15,5-7-2 16,2-13-3-16,4-17-57 0,0-12-53 15,6-17-77-15,17-11-60 16,-2-3-451-16</inkml:trace>
  <inkml:trace contextRef="#ctx0" brushRef="#br0" timeOffset="-171750.39">31756 10418 436 0,'0'0'167'0,"0"0"2"0,0 0-48 15,0 0-8-15,0 0-22 16,0 0-18-16,-2-58-41 16,2 58-24-16,0 0-8 15,0 0-7-15,0 19-10 16,0 11 8-16,0 8 18 15,0 4-3-15,2-2 3 16,14-4-7-16,1-7-2 16,6-9 7-16,-1-8-7 15,-2-7 1-15,-2-5 5 16,-3 0 15-16,1 0-17 16,-1-17 5-16,6-12-2 0,1-3 0 15,3-6-7 1,0-1 4-16,-2-2 3 0,-4 5-13 15,-6 4 6-15,-4 8-7 16,-4 6 2-16,-5 7 5 16,0 8-1-16,0 3 1 15,0 0-49-15,-5 0 29 16,-15 8 20-16,-3 13 2 16,4 11 4-16,1 9-3 15,9 10-3-15,9 7 16 16,0 2-15-16,22-6 29 15,18-8-23-15,4-13-2 16,6-8-4-16,-2-18 6 16,-3-7 4-16,-5 0-11 0,-4-17-74 15,-9-12-122-15,-9-3-279 16</inkml:trace>
  <inkml:trace contextRef="#ctx0" brushRef="#br0" timeOffset="-170903.27">27634 10247 75 0,'0'0'68'16,"0"0"8"-16,0 0 60 16,0 0 9-16,0 0-3 15,0 0-35-15,114-141-29 16,-112 129 27-16,-2 2-12 15,0 4-22-15,0 4 7 16,0 2-32-16,0 0-4 16,0 0-32-16,0 0-10 0,0 30-9 15,0 35 9-15,-4 37 2 16,-3 32 7-16,1 23-3 16,6 7 11-16,0 5-16 15,0-7 1-15,0-7 14 16,0-14-16-16,2-18 0 15,15-26 5-15,8-28-5 16,6-29-109-16,0-21-55 16,3-19-141-16</inkml:trace>
  <inkml:trace contextRef="#ctx0" brushRef="#br0" timeOffset="-169140.19">27822 9985 205 0,'0'0'82'0,"0"0"50"16,0 0 7-16,0 0-10 15,0 0-14-15,0 0-56 16,24-71-19-16,3 57-32 15,16-3 15-15,15 2 12 16,26-9-18-16,32-1 13 16,33-1-15-16,36-2 7 15,33 3-6-15,27 0-2 16,21 4 49-16,6 7-38 16,2 5-23-16,7 3-2 15,-2-2 0-15,-2 0 4 16,-13-2 8-16,-19 2-11 0,-28-1-1 15,-21 4 0-15,-24-2 11 16,-32 0-7-16,-20 3 1 16,-26 0-5-16,-20 2 16 15,-16 2-14-15,-14 0-2 16,-6 0 10-16,-7 0-10 16,5-3 4-16,4 0-4 15,2 1 6-15,8 0-3 16,-6 0-2-16,-4 2-1 15,-8 0 0-15,-8 0-31 16,-6 0 16-16,-4 0-4 16,-2 0 19-16,5-3-8 0,0-2 11 15,5-2-3-15,7 0 0 16,0-1 1-16,0 1-2 16,-4 0 1-16,-8 5 0 15,-3-1 2-15,-9 2-2 16,-5 1 0-16,0-2 0 15,0 2-40-15,0 0 40 16,0-2 10-16,0 2-4 16,0 0 30-16,0 0-35 15,0 0 20-15,0 0-5 16,0 0-14-16,2 0 17 16,-2 0-10-16,0 0-8 0,0 0-1 15,0 0 0 1,0 2-11-16,0 21 4 15,2 20 7-15,4 13-4 0,3 19 4 16,3 14 0-16,3 12 8 16,-1 7-8-16,1 8 0 15,-5 9-3-15,-2 7 9 16,-8 2-9-16,0-1 3 16,0-4 0-16,0-10 5 15,0-4-3-15,-2-11 3 16,0-9 16-16,2-3-19 15,0-10 10-15,0-4-9 16,8-16-2-16,1-10 11 0,-5-16-12 16,-4-12 0-16,0-8-2 15,0-4-3-15,0-2-9 16,0 0 10-16,-13 0 4 16,-7 1 3-16,-7 3-3 15,-4-1 0-15,-9 2 0 16,-6-2 8-16,-8-2-7 15,-8-5-1-15,-12-1 3 16,-10-2 0-16,-13-3-3 16,-9 0 0-16,-8 0 6 15,-5 0 3-15,-5 0-9 16,-3 0 3-16,2 0 8 0,0 0 12 16,-5 11-20-16,-12 3-1 15,-7 3 9-15,-5-3-9 16,-2 1-2-16,7-2 1 15,-1 0-1-15,3 0 7 16,4 1-2-16,3-2-5 16,4 2 5-16,5 2-2 15,2 0 1-15,-1 2-4 16,7-4 0-16,5-2 5 16,9-4-4-16,10-2-1 15,8-4 3-15,5 1 0 16,-1-1-4-16,2 1 1 15,6 1 0-15,11 2 3 16,10 1-3-16,9-2 0 16,2 4-1-16,5-2 6 0,-3 1-9 15,1 0 4-15,-1-1 0 16,5-5 4-16,4-1-4 16,5-1 0-16,9 0 2 15,1 0 0-15,4 0-3 16,-6-5 2-16,-4-5 2 15,-6 2 0-15,-4 1-3 16,-1 4 0-16,-3-1-1 16,8 1 4-16,4 1-8 15,4 2 5-15,10 0 0 16,3 0 1-16,3-2 3 16,3 0-4-16,2 1 0 15,-3-1 6-15,-2-5-6 16,0 2 0-16,0-2 0 15,2-1 1-15,0 3 6 0,5-6-7 16,-2 1 14-16,-2-4-7 16,3-2 5-16,1-5-6 15,2-8-6-15,0-3 0 16,0-9 1-16,0-2-1 16,0-7 2-16,0 0 4 15,0 0-7-15,-2 4 1 16,-12 3 0-16,5 8-3 15,5 9 3-15,0 9-9 16,4 14-3-16,0 3-107 0,0 0-6 16,-2 0-253-16,-1 9-234 15</inkml:trace>
  <inkml:trace contextRef="#ctx0" brushRef="#br0" timeOffset="-151440.24">3443 14478 45 0,'0'7'96'15,"0"2"-33"-15,0-8-16 16,0-1-24-16,0 0-3 15,0 0-8-15,0 0-6 0,0 0-6 16,-2 0-33-16,-5-1-104 16,3-5 132-16,4 3 5 15,0 1 39-15,0 1 67 16,0-1-6-16,0 0 103 16,0 0-49-16,2 2-63 15,0 0 11-15,-2 0-14 16,3-5 5-16,-1 0-24 15,0-3-20-15,3-6-4 16,0-3-31-16,-3-1 11 16,0-3 15-16,0 0-29 15,-2 1 23-15,0 5-1 16,0-1-16-16,0 7 4 16,0 3-6-16,0 4-7 0,0 2 8 15,0 0-9-15,0 0-5 16,0 0-2-16,0 0-16 15,0 17 16-15,0 9-2 16,0 11 2-16,0 9 3 16,0 5 4-16,-2-1-7 15,-12 4 0-15,1-1 2 16,-1 5 3-16,1-15 1 16,2-7-3-16,2-11 13 15,4-9-9-15,3-8-4 16,2-6 1-16,0-2-2 15,0 0 19-15,0 0-3 0,21 0-12 16,14 0 25 0,15 0-23-16,8 0 5 0,-1-5-13 15,-1 0 3-15,-3-4-5 16,-9 4 2-16,-5 1-33 16,-10 1-1-16,-12 1-27 15,-5 2-42-15,-10 0-62 16,-2 0-180-16,0 0-131 15</inkml:trace>
  <inkml:trace contextRef="#ctx0" brushRef="#br0" timeOffset="-151236.36">3564 14650 601 0,'0'0'257'0,"0"0"-77"16,0 0-22-16,0 0 9 15,0 0-64-15,0 0-45 16,-59-56-57-16,76 49 2 15,9-2-3-15,10 1 25 16,2 2-24-16,0 3 9 16,-4 3-10-16,-8-3-31 15,-4 3-41-15,-4-4-148 16,-7-7-73-16,-9-3-311 16</inkml:trace>
  <inkml:trace contextRef="#ctx0" brushRef="#br0" timeOffset="-151043.95">3490 14377 178 0,'0'0'596'0,"0"0"-452"0,0 0 13 15,0 0 25-15,0 0-44 16,0 0-127-16,3-22 19 16,34 22-14-16,15 0-3 15,8 0-10-15,4-4 7 16,1 3-10-16,-3-2 0 15,-4 1-12-15,3-4-189 16,-6-8-241-16</inkml:trace>
  <inkml:trace contextRef="#ctx0" brushRef="#br0" timeOffset="-150448.25">4726 14159 285 0,'0'0'352'16,"0"0"-192"-16,0 0-33 16,0 0-14-16,0 0-49 0,0 0-11 15,6-34-53 1,-6 34-16-16,0 0-21 0,-6 0 37 16,-15 16 36-16,-10 11-16 15,-9 17 12-15,-1 9 14 16,-3 19-34-16,5 11 32 15,0 17-10-15,12 6-22 16,10 5 13-16,15-9-12 16,2-18-3-16,4-14 15 15,27-16-22-15,11-14-3 16,14-18 0-16,8-16 3 16,17-6-8-16,15-14-3 15,20-21-128-15,19-4-174 16,13-3-366-16</inkml:trace>
  <inkml:trace contextRef="#ctx0" brushRef="#br0" timeOffset="-148726.62">4908 14555 180 0,'0'0'499'15,"0"0"-315"-15,0 0-80 16,0 0-20-16,0 0 0 16,0 0-37-16,-11-7-18 15,11 5-5-15,14-3-17 16,7 0 10-16,6-2 29 15,4-6-28-15,0-3 8 0,1-2-21 16,-6 0 2-16,1 0-4 16,-6-3 2-16,-4 1-2 15,-7 1-3-15,-6-2 1 16,-2 6-10-16,-2 2 18 16,0-1-9-16,0 7 0 15,-4 7 7-15,-12 0-8 16,-2 0 1-16,-2 0 0 15,-7 7-7-15,-4 12 7 16,0 6 0-16,0 5 2 16,2 9 4-16,6 5-3 15,8 5 3-15,6 4-4 0,7-2 21 16,2-5-18 0,0-13-5-16,7-13 2 0,8-12 6 15,5-6-8-15,9-2 10 16,9-8 10-16,5-23 24 15,5-10-41-15,2-5-3 16,-2 0 7-16,-3-4-7 16,-5 1 0-16,-7-4-1 15,-6 9 4-15,-9 7-6 16,-11 16 3-16,-7 6 0 16,0 11-12-16,0 4 20 15,-7 0-13-15,-13 0 5 16,-9 14 0-16,0 8-5 0,4 2 5 15,10-2 0 1,6 3-4-16,9 1 8 0,0 2-8 16,0-1 4-16,0 0 0 15,0-5 1-15,3-4-1 16,-3-4 0-16,0-2-1 16,-3-3-2-16,-15 0 2 15,-2-7-4-15,0-2 5 16,0 0 13-16,0-2-13 15,5-12 0-15,6 2 9 16,1-3 1-16,8 8-1 16,0 2 16-16,0 3-18 0,0 2-3 15,0 0-4 1,0 2 0-16,19 21-7 0,3 3 17 16,4 4-12-16,-1-2 2 15,0-10 0-15,-5-7 5 16,-5-6-4-16,-1-5-1 15,-1 0 0-15,7-10 1 16,3-14 12-16,6-10-13 16,-1-4 3-16,3-4-3 15,3-4 0-15,-5 0 0 16,-1-1-5-16,-7 5 1 16,-5 3 2-16,-7 2 1 15,-7 7 1-15,0 10 8 16,-2 8-8-16,0 4 0 15,0 6-7-15,0 2 8 0,0 0-2 16,0 0-5-16,0 0 5 16,-13 10-3-16,-3 12 4 15,-1 9 0-15,1 6-5 16,0 11 12-16,2 1-11 16,4 5 4-16,0 0 0 15,6-4 0-15,4-2 0 16,0-13 0-16,0-4-4 15,4-9 8-15,12-8-8 16,7-9 2-16,4-5 2 16,6 0 12-16,5-21-12 15,-1-3 0-15,-1-3-1 16,0-2-15-16,-8 0-49 0,-7-4-161 16,-15 3-199-16</inkml:trace>
  <inkml:trace contextRef="#ctx0" brushRef="#br0" timeOffset="-148552.21">5517 14482 189 0,'0'0'599'15,"0"0"-363"-15,0 0-104 16,0 0-90-16,0 0-21 16,0 0-17-16,142-99 7 15,-91 75-11-15,-1 2-9 16,-6 1-91-16,-11 9-94 0,-8 5-124 15,-11 3-294-15</inkml:trace>
  <inkml:trace contextRef="#ctx0" brushRef="#br0" timeOffset="-147570.16">5847 14468 188 0,'0'0'320'0,"0"0"-118"16,0 0-76-16,0 0-12 0,0 0-22 16,0 0-59-1,0-14 0-15,0 14 11 0,0 0-44 16,-2 0-1-16,-1 14-3 15,0 8 4-15,-1 5 23 16,2 4-16-16,-2 5 2 16,-1 0 21-16,-1 2-27 15,2-5 17-15,0-12-5 16,4-7-15-16,0-14 18 16,0 0-13-16,0 0 34 15,4-8 27-15,11-16-30 16,3-2-24-16,-3-6-7 15,1 3 4-15,-1 0-8 0,-1 5-1 16,1 4 0-16,-1 2 6 16,-1 2 1-16,-4 6-7 15,-3 3 0-15,-3 7 2 16,0 0-13-16,-1 0-18 16,-2 25 27-16,0 3 0 15,0 6 4-15,0 0 4 16,0-2-2-16,0 0 0 15,2-9 4-15,0-6 0 16,0-7-8-16,-2-2 9 16,2-8-2-16,3 0-4 15,1 0 12-15,4-22-12 0,5-6 13 16,3-6-16 0,-1 2 0-16,2 4 3 0,-4 4 5 15,1 7-8-15,-3 5 0 16,1 7-2-16,-6 3-5 15,1 2 7-15,0 2-9 16,-2 22 5-16,-3 10-4 16,-2 4 8-16,-2 1 0 15,0-2 7-15,0-3-16 16,0-12 11-16,0-12-2 16,0-2 0-16,0-8 6 15,0 0-6-15,3 0 6 16,1-9-4-16,3-15 15 0,4-9-17 15,4-3 0 1,6 1-5-16,3-6 12 0,3 4-7 16,-2 8 0-16,-6 5-6 15,0 5 1-15,-9 12 5 16,0 2 0-16,-6 5-10 16,-2 0 8-16,1 0-2 15,-1 11 2-15,0 9-1 16,0 4-2-16,2 5 5 15,3 3 0-15,5-1 1 16,1 1 5-16,5-10-6 16,-3-10 0-16,5-5 5 0,3-7 3 15,4-5-1 1,4-22-4-16,-2 1 4 0,-2-13-7 16,-4 3-8-16,0-2-39 15,-3-4-124-15,-7 1-158 16,-8-5-484-16</inkml:trace>
  <inkml:trace contextRef="#ctx0" brushRef="#br0" timeOffset="-147278.31">6234 14173 586 0,'0'0'240'16,"0"0"-211"-16,0 0-29 15,0 0-3-15,0 0 3 0,0 0 33 16,70 27 34-16,-41-27-28 16,-3-11 14-16,-4-7-5 15,-6-4-15-15,-9 2 16 16,-5-1-48-16,-2 6 7 16,0 5 4-16,-20 7 2 15,-12 3-14-15,-7 4-2 16,-9 25 2-16,2 9 2 15,4 6-2-15,11 0-4 16,19 1-157-16,12-6-94 16,23-11-396-16</inkml:trace>
  <inkml:trace contextRef="#ctx0" brushRef="#br0" timeOffset="-146047.95">6827 14401 93 0,'0'0'393'0,"0"0"-194"15,0 0-57-15,0 0-30 16,0 0-4-16,0 0-41 16,19-39-39-16,-19 39 17 0,0 0-43 15,2 0-2 1,-2 0 0-16,2 17 0 0,2 5 6 16,-4 7 4-16,3-1-4 15,-1-1 10-15,0-4-11 16,0-9-4-16,0-7 3 15,0-2 1-15,0-5 8 16,3 0 0-16,0-5 14 16,-5-16 0-16,2-5-22 15,-2-2-5-15,0-3 0 16,0 3 0-16,0 0-5 16,-7 4 0-16,-4 2 5 15,2 6 5-15,3 8 2 16,-2 2-2-16,0 4 17 15,-3 2-20-15,-5 0-2 0,-3 12 1 16,-4 15 2-16,-2 2 6 16,3 5-4-16,4 5-2 15,2-1-1-15,8-2 3 16,6-2 7-16,2-2-12 16,0-10 0-16,0-7 10 15,0-6-7-15,6-5-3 16,1-4 0-16,2 0 11 15,4 0-11-15,7-10 12 16,4-18-11-16,3 0-2 16,0-2-37-16,-2 3-1 15,-7 8 21-15,-3 5 12 16,-6 5 3-16,-4 8 3 0,-1 1 0 16,1 0-5-16,1 0-6 15,-2 17 11-15,8 9 6 16,-1 3-1-16,2 0 12 15,1-2-12-15,1-8-2 16,1-4 17-16,-3-7-18 16,3-8 9-16,1 0 9 15,4-10-9-15,1-17 7 16,1-8-16-16,-4-5 3 16,-1-1 2-16,-3 0-6 15,-3-1-1-15,-5-4 0 16,-1-3 2-16,-4 1-11 0,-2 3 8 15,0 6 1 1,0 7 8-16,0 8-1 0,0 10-5 16,0 6 5-16,0 5-5 15,-2 3-4-15,2 0-1 16,-4 0-9-16,2 0 5 16,-5 7 10-16,0 11-3 15,2 4 0-15,1 10 7 16,0 4-11-16,4 8 4 15,0 4 0-15,0 4 14 16,0 0-10-16,2 3 3 16,11-7 5-16,1-4-10 15,1-7 8-15,1-8-7 16,4-11 2-16,0-7 11 0,0-11-13 16,5 0 1-16,2 0 4 15,2-19-6-15,4-3-4 16,-2-6-37-16,1 0-104 15,-8-4-82-15,-9-1-518 16</inkml:trace>
  <inkml:trace contextRef="#ctx0" brushRef="#br0" timeOffset="-145238.33">7110 14400 749 0,'0'0'207'15,"0"0"-116"-15,0 0-34 16,0 0-37-16,0 0-9 0,0 0-6 16,150-101 5-16,-121 86-10 15,0 1-3-15,-2 5-4 16,-1-1 0-16,-1 2-28 16,-1 0-22-16,-2 2-4 15,-3 0 52-15,-6 2 8 16,-5 2 1-16,-8 2 8 15,0 0 4-15,0 0 41 16,0 0-7-16,0 0-37 16,0 2 7-16,-2 18 15 15,-2 2 10-15,-1 6 4 16,5 2-17-16,0 2 6 0,0-1 0 16,5 0-20-16,11-8 10 15,-1-9-21-15,-1-5 0 16,-5-4 9-16,-3-5-5 15,0 0-2-15,0 0 22 16,0-20-21-16,-1-4-3 16,-5-5-3-16,0 3-33 15,0-2 15-15,-11 0-16 16,-7 6 34-16,-1 5-11 16,2 8 5-16,3 6 3 15,1 3-8-15,2 0 11 16,2 0 19-16,0 12-16 0,3 2 7 15,4 1 19 1,2 2-29-16,0-8 15 0,0 3-15 16,15-7 7-1,7-4 17-15,5-1-15 0,2 0-7 16,2 0 11-16,-4 0-3 16,0 0-10-16,-5 0 0 15,-2 0 0-15,-4 0-6 16,-3 4 5-16,0 11 1 15,-3 5-5-15,-4-2-3 16,-4 4 3-16,-2-3 5 16,0-2 0-16,0-4-1 0,0-6 2 15,-2-3-1 1,-2-4 18-16,4 0-10 0,0 0 33 16,0-6 3-16,0-22-15 15,13-11-14-15,13-5-12 16,12-5-3-16,5 0 0 15,-1 3 10-15,-2 8-14 16,-4 9 4-16,-9 8-1 16,-12 13-3-16,-2 8-31 15,-5 0-28-15,-6 6-47 16,-2 14-49-16,0 2-182 16</inkml:trace>
  <inkml:trace contextRef="#ctx0" brushRef="#br0" timeOffset="-143874.5">8401 14369 153 0,'0'0'133'16,"0"0"96"-16,0 0 2 0,0 0-61 15,0 0-23-15,0 0-47 16,-16-18 14-16,39 4-46 15,10-7-40-15,7-8-11 16,5 0-10-16,-3 0 0 16,-3 0-7-16,-6-8 2 15,-11 1 4-15,-4 2-6 16,-9 2 0-16,-3 4-1 16,-1 3 6-16,-3 7-5 15,-2 3 0-15,0 4 0 16,0 9-6-16,0-2 6 15,0 4 0-15,0 0-2 0,0 0-8 16,-13 0 10-16,-5 10-1 16,2 21 9-16,1 17-5 15,5 18-2-15,6 24 0 16,4 12 23-16,0 16-22 16,0 7 9-16,0 1-8 15,0-7-3-15,-4-13 5 16,-9-20-5-16,-1-22 0 15,3-18 7-15,7-17-2 16,-1-17-10-16,5-12-10 16,0-3-59-16,0-25 36 15,0-11-214-15,0-7-98 16,0-5-295-16</inkml:trace>
  <inkml:trace contextRef="#ctx0" brushRef="#br0" timeOffset="-142231.17">8475 14534 7 0,'0'0'756'0,"0"0"-574"16,0 0-12-16,0 0-88 16,0 0-26-16,0 0-48 15,105-90-7-15,-63 73 15 16,0-2-12-16,1-1 0 16,-6-1-4-16,-3 4 7 15,-5 0-5-15,-9 5-2 16,-3 7 0-16,-3 5 1 15,-1 0-1-15,1 5-17 0,-5 17-1 16,-3 9 7-16,-6-4 7 16,0 4-1-16,0-4 5 15,-6-3 12-15,-3-3-9 16,2-8 6-16,2-6 3 16,3-2-11-16,2-5 13 15,0 0 2-15,0 0-1 16,0 0 17-16,-2 0-15 15,2-12 11-15,-2-3-23 16,2-5-2-16,0 0 10 16,0-5-12-16,9 3 3 15,9-2 3-15,0 2-2 0,1 0-5 16,2 3 0 0,1-2-5-16,0 7 5 0,-2 5 0 15,-4 4 3 1,-5 1-10-16,0 4 10 0,1 0-3 15,-6 0 0-15,3 0-7 16,-3 4 6-16,0 4 1 16,-4-2 0-16,-2-2-7 15,0-4 11-15,0 0-4 16,0 0 0-16,0 0 0 16,0 0 1-16,0 0-1 15,0 0 0-15,0 0 7 16,0 0 1-16,2 0-7 0,-2 0 3 15,0 0 2 1,0 0 1-16,0 0-7 0,0 0 2 16,0 0-3-16,0 0 3 15,0 0-2-15,0 0 0 16,0 0 2-16,0 0-6 16,0 0 4-16,0 0 0 15,0 0-6-15,0 0-17 16,0 2-24-16,0 0-22 15,0 2 18-15,0 2 30 16,0-1-17-16,0-5 0 16,0 0 33-16,0 0-10 15,0 0 15-15,0 0 5 16,0 0-3-16,0 0 16 0,0 0-11 16,0 0 20-16,0-5 35 15,0 3-34-15,0 2 21 16,0 0-8-16,0 0-25 15,0 0 4-15,0 0-20 16,0 0-6-16,0 7 5 16,0 20-15-16,0 7 16 15,0-3 0-15,0 0 4 16,9-4-2-16,4-5-2 16,3-8 1-16,-3-8 10 15,1-6-6-15,-4 0-2 16,6 0 2-16,-3-14 1 15,1-9 7-15,-3-9-13 0,-7 1-15 16,-4-3-34-16,0-3 15 16,-6 1 27-16,-19 10 2 15,-2 9-11-15,-2 10-2 16,5 7 7-16,-2 0 11 16,1 7 19-16,2 14-18 15,5 4 15-15,7-1-10 16,5-5-3-16,6-2 7 15,0-4-10-15,0-8 0 16,17-4 26-16,6-1-26 16,6 0 19-16,0 0-17 15,4-9 5-15,0-10-14 0,3-4-2 16,0-2-33-16,-4 2 29 16,-1 4-7-16,-4 7 13 15,-6 4 5-15,-3 8-9 16,-7 0 1-16,-4 8 1 15,-2 18-6-15,-5 11 13 16,0-2 3-16,0 5-1 16,-5-6 14-16,-6-4-11 15,4-7 15-15,1-11-10 16,4-8-7-16,2-3 13 16,0-1-11-16,0 0 14 15,0-5 18-15,0-14-27 16,15-6-2-16,3-1-6 0,-1 1 0 15,4-1 2 1,-6 7-2-16,1 2-2 0,-5 7-6 16,-2 6-12-16,-2 4 14 15,-1 0 6-15,1 4-3 16,-1 18-4-16,2 2 1 16,-4 4 6-16,-4 2-2 15,0-2 2-15,2-3-1 16,-2-10 1-16,0-4 0 15,2-9 4-15,3-2 1 16,3 0 13-16,6-13 37 16,3-11-54-16,4-3 9 15,-1-4-10-15,0-3-6 16,4 0-2-16,3 0-41 0,-2 2 23 16,2 6 11-16,-5 8 5 15,-9 8 8-15,-4 8 2 16,-7 2-9-16,2 6 6 15,-4 23 3-15,0 10 16 16,0 9 23-16,0 7-31 16,0-1 18-16,0-2-17 15,8-10-6-15,7-6-6 16,10-16-71-16,4-17-129 16,11-3-439-16</inkml:trace>
  <inkml:trace contextRef="#ctx0" brushRef="#br0" timeOffset="-141616.86">10454 14021 82 0,'0'0'193'16,"0"0"-41"-16,0 0 62 16,0 0-45-16,0 0 11 15,0 0-37-15,49-99-48 16,-53 99-40-16,-16 0-33 16,-12 4-7-16,-1 20-14 15,-5 6 1-15,-1 6 16 0,-2 9-18 16,10-5 8-16,10 1-8 15,19-3 2 1,2-1-2-16,29-13 6 0,21-2-3 16,8-4 15-16,6 0-13 15,-2-1 2-15,-10-5-7 16,-17-1-2-16,-16-3-4 16,-15 0 3-16,-4-4-18 15,0 4 2-15,-20 2 19 16,-16-1 22-16,-13 0 14 15,-5-3-27-15,-1 1 7 16,4-2-8-16,13-3-5 16,9-2 13-16,13 0-15 0,14-2-2 15,2-16-35 1,4 0-141-16,29-9-145 0</inkml:trace>
  <inkml:trace contextRef="#ctx0" brushRef="#br0" timeOffset="-140378.27">10933 14163 714 0,'0'0'110'0,"0"0"-76"15,0 0-29-15,0 0-3 16,0 0 12-16,0 0-13 15,0 26 12-15,0-15-7 0,0-6 14 16,-2 2 30-16,0-2-36 16,2-5 1-16,0 0 2 15,0 0-5-15,0 0 40 16,0 0 20-16,0 0-10 16,0-17-32-16,0 0-30 15,0-3 0-15,0-1 12 16,0 4-11-16,0 0 5 15,-6 5-5-15,-6 3 4 16,-1 2 9-16,-3 6-14 16,-2 1 0-16,-4 0 1 15,-5 14 7-15,0 12-5 0,1 4 3 16,2 4-3 0,3 4 12-16,8-1-14 0,6-4-1 15,5-1 5-15,2-8-2 16,0-4-3-16,0-5 1 15,2-7 1-15,5-7 0 16,4-1 5-16,7 0-1 16,4-5 16-16,7-19-19 15,4-6-6-15,4-9 2 16,-2 4-25-16,-1-6 23 16,-5 9-3-16,-10 8 6 15,-7 5-7-15,-8 11 9 0,-2 7-4 16,-2 1 2-16,0 0-11 15,0 14 2 1,0 12 7-16,-11 8 2 0,0 2 12 16,2 2-10-16,0-3 4 15,5-12-6-15,4-3 2 16,0-5 4-16,0-12-6 16,7-3 0-16,10 0 18 15,5-8-17-15,5-14 10 16,0-4-11-16,0-4-4 15,0 0-6-15,0-2-13 16,-4 3 16-16,0 6 2 16,-7 0 2-16,-5 10 3 0,-5 6 0 15,-4 7 0-15,-2 0 0 16,0 3-13-16,0 21 9 16,0 10-1-16,-6 0 10 15,-5 2 0-15,-1-2 1 16,6-8 3-16,4-4 5 15,2-7-13-15,0-10-1 16,0 2 9-16,0-7-6 16,11 0 15-16,7-5-7 15,2-14-4-15,-2-6 1 16,2-3-7-16,-3-2-1 16,1 2 0-16,-5 1 1 15,1 6-1-15,-7 7 0 16,-3 8 2-16,-2 6-4 15,-2 0-4-15,0 6-9 16,0 17 9-16,0 6 7 0,-8 7-1 16,1 0 7-16,1-4-5 15,2-6 9-15,4-8-11 16,0-7 0-16,0-8 6 16,0-3-6-16,10 0 15 15,7 0-6-15,6-22-6 16,2-8 12-16,1-4-15 15,-3-1-20-15,1-4 4 16,-6 8-9-16,0-4 19 16,-5 11 0-16,-4 5 6 15,-5 10 2-15,1 4-1 16,-5 5-1-16,0 0 0 0,0 23-4 16,0 9 4-16,0 5 12 15,0-2-4-15,0 0 9 16,13-4-17-16,3-7 0 15,6-6 15-15,5-10-14 16,2-8 4-16,4 0-5 16,1-8-61-16,-1-16-72 15,-6-8-225-15,-3-8-500 16</inkml:trace>
  <inkml:trace contextRef="#ctx0" brushRef="#br0" timeOffset="-140094.9">11872 13946 655 0,'0'0'285'0,"0"0"-101"0,0 0-47 16,0 0-17-16,0 0-57 16,0 0-9-16,-40-95-46 15,40 95-5-15,0 0 1 16,-2 3 1-16,2 26-5 16,0 14 10-16,-4 15-5 15,-2 15 10-15,-2 11-15 16,-5 10 0-16,-8 10 1 15,-1 11 5-15,-7 6-6 16,-2 2 0-16,-1-5 2 16,3-16-4-16,3-17 2 0,6-22-2 15,4-24-4 1,12-19-39-16,4-18-17 0,0-2-59 16,22-12-15-16,5-20-168 15</inkml:trace>
  <inkml:trace contextRef="#ctx0" brushRef="#br0" timeOffset="-139828.17">11671 14270 862 0,'0'0'273'16,"0"0"-178"-16,0 0-13 0,0 0-27 15,0 0-52 1,0 0 17-16,147-137-20 15,-110 137 9-15,-11 0-9 16,-10 9-8-16,-10 14 0 0,-6 3-9 16,0 4 17-16,-9-2 17 15,-15 2-8-15,-1-8 4 16,-2-7-7-16,6-2-2 16,0-10-8-16,1-3-68 15,9-3-82-15,11-25-141 16</inkml:trace>
  <inkml:trace contextRef="#ctx0" brushRef="#br0" timeOffset="-139584.18">12121 13714 595 0,'0'0'329'15,"0"0"-137"-15,0 0-101 16,0 0-22-16,0 0-23 15,0 0-31-15,0-18-2 16,0 36-10-16,0 20 7 16,0 12 39-16,5 8-39 15,-2 4-2-15,-3 3-3 16,0-2 0-16,0-3-10 16,0-7-48-16,-10-9-74 15,2-12-104-15,1-18-194 16</inkml:trace>
  <inkml:trace contextRef="#ctx0" brushRef="#br0" timeOffset="-139177.42">12146 14154 321 0,'0'0'433'16,"0"0"-305"-16,0 0-26 16,0 0-48-16,0 0-27 15,0 0-13-15,166-39-7 16,-154 37 3-16,-5-1 9 15,-1 0 34-15,2-3 9 16,-2-2-25-16,1-2-12 16,1-2-23-16,2 2 3 0,-6-4-5 15,-1 0-7 1,-3-3-26-16,0 3-13 0,0-1 15 16,-14 3-1-16,-1 5 14 15,-4 3 6-15,-2 4 5 16,-4 0-12-16,-2 0 19 15,2 16 16-15,3 3 22 16,9 4 20-16,6 3-29 16,7 9 20-16,0 1 9 15,13 4-21-15,19-6 7 16,5-2-12-16,6-8-23 16,3-10 15-16,2-7-19 15,-4-7-1-15,1-9-4 16,-5-21-29-16,-3-8-130 15,-2-4-78-15,-4-2-347 0</inkml:trace>
  <inkml:trace contextRef="#ctx0" brushRef="#br0" timeOffset="-138905.03">12688 13700 726 0,'0'0'205'16,"0"0"-32"-16,0 0-90 15,0 0-57-15,0 0-11 0,0 0-15 16,25 125 17-16,-12-41-8 16,-7 9-1-16,-6 6 35 15,0 5-1-15,-9-5 6 16,-20-8-39-16,0-15-7 15,2-13 6-15,10-22-8 16,8-24-149-16,9-17-336 16</inkml:trace>
  <inkml:trace contextRef="#ctx0" brushRef="#br0" timeOffset="-138524.37">13410 13802 845 0,'0'0'250'0,"0"0"-149"0,0 0-28 16,0 0 9-16,0 0-43 15,0 0-7-15,69-4-25 16,-19 2 12-1,-8-1-19-15,-9 3-41 0,-11 0-105 16,-11 3-114-16,-11 13-82 16,0 2-226-16</inkml:trace>
  <inkml:trace contextRef="#ctx0" brushRef="#br0" timeOffset="-138397.93">13370 14021 426 0,'0'0'319'16,"0"0"-148"-16,0 0-40 0,0 0 13 15,0 0-59 1,0 0-80-16,230-34-5 0,-159 9-223 16,-2-1-393-16</inkml:trace>
  <inkml:trace contextRef="#ctx0" brushRef="#br0" timeOffset="-137813.7">14698 13614 224 0,'0'0'206'15,"0"0"23"-15,0 0-54 16,0 0-9-16,0 0-30 16,0 0-12-16,-4-113-1 15,4 103-72-15,0 4 11 16,0 4-24-16,0 2-21 15,2 0-7-15,7 20-10 16,5 26-2-16,1 22 2 16,-1 11 1-16,-6 4-1 15,-3 2 0-15,-3-5 8 16,-2-8-8-16,0-9 0 0,0-13 0 16,0-13-20-16,0-10-54 15,-2-11-72-15,0-16-60 16,-1 0-206-16,3-20-294 15</inkml:trace>
  <inkml:trace contextRef="#ctx0" brushRef="#br0" timeOffset="-137514.6">14717 13541 793 0,'0'0'183'16,"0"0"-54"-16,0 0-16 0,0 0-43 15,0 0-31 1,0 0-11-16,139-190-21 0,-96 190-3 16,-1 0 3-16,-4 14 0 15,-4 18-13-15,-12 8 6 16,-10 4-1-16,-12 6 1 16,0 2 15-16,-23 1-3 15,-10-5 3-15,-7 0-12 16,-1-6 8-16,1-6-11 15,5-9 2-15,8-10-2 16,9-5-19-16,9-6-136 16,7-6-57-16,2 0-154 15,2 0-310-15</inkml:trace>
  <inkml:trace contextRef="#ctx0" brushRef="#br0" timeOffset="-136815.41">15126 13808 469 0,'0'0'159'0,"0"0"-31"15,0 0-17-15,0 0-53 16,0 0-36-16,0 0-22 16,0-3 0-16,0 16 9 15,0 9 26-15,0 2-5 0,0 4-13 16,0-2 5-16,0-5 8 15,12-3-12-15,10-8-4 16,2-6 28-16,1-4-16 16,0 0 3-16,-6-4-13 15,-3-17-8-15,-3-3 1 16,-5-3-6-16,-4-8-1 16,-4 0 0-16,0 3 1 15,0 5-6-15,-14-1 6 16,-8 11-1-16,-4 8 33 15,-8 9-16-15,1 0-14 16,-1 2 20-16,6 22-22 16,5 5 15-16,9 4-5 15,10-1-10-15,4 0 18 16,4 0-21-16,25-6 4 0,12-7 0 16,7-5-3-16,10-14 21 15,0 0-13-15,-4-7 0 16,-10-17 1-16,-5-8-10 15,-8-6-3-15,-7-2-1 16,-8-2 8-16,-3-2-4 16,-1 0 2-16,-4 1 0 15,-3 7 5-15,-3 13-3 16,-2 10 7-16,0 8 18 16,0 5-26-16,0 0-3 15,0 11-9-15,0 26 9 16,-5 14 1-16,-1 12 0 0,2 11-1 15,-1 9 0-15,2 5 5 16,-1 3-7-16,-5 1 2 16,1-1 0-16,-6-8 3 15,5-11-3-15,0-13 0 16,2-12-8-16,5-15 2 16,2-12-20-16,0-14-41 15,0-6-33-15,5-2-31 16,10-24-113-16,3-10-499 15</inkml:trace>
  <inkml:trace contextRef="#ctx0" brushRef="#br0" timeOffset="-136567.55">15537 13864 753 0,'0'0'195'0,"0"0"-57"15,0 0-42-15,0 0-24 16,0 0-25-16,0 0-32 15,138-159-8-15,-107 180-11 16,-2 9 4-16,-2 4 0 16,-11 6 0-16,-12-4 0 15,-4-2 0-15,-11-5 39 16,-27-5-26-16,-7-5 4 16,-8-4-11-16,1-5-3 15,4-5-3-15,9-5-104 0,13 0-137 16,17-23-323-1</inkml:trace>
  <inkml:trace contextRef="#ctx0" brushRef="#br0" timeOffset="-135946.17">16803 13593 487 0,'0'0'276'0,"0"0"-76"16,0 0-21-16,0 0-59 15,0 0 25-15,0 0-73 16,0-59-19-16,0 59-23 15,0 0-27-15,0 35-3 16,9 25-1-16,6 25 1 16,-1 15 14-16,-5 8-14 15,-9-1 4-15,0-2-4 16,0-6 5-16,-3-13-10 16,-9-10 5-16,-5-17-46 0,5-23-42 15,4-10-103 1,4-26-69-16,4 0-235 0</inkml:trace>
  <inkml:trace contextRef="#ctx0" brushRef="#br0" timeOffset="-135662.34">16854 13564 830 0,'0'0'204'0,"0"0"-71"16,0 0-51-16,0 0-4 15,0 0-16-15,0 0-43 16,87-160-10-16,-54 160-7 16,-4 0 2-16,-4 19-4 15,-5 15-7-15,-7 10 4 16,-8 10-5-16,-5 5 8 16,0-3-1-16,-20-5 4 15,-14-6-3-15,-4-9 1 16,3-10 2-16,4-10-6 15,8-14-54-15,12-2-80 16,11-14-8-16,0-20-283 16</inkml:trace>
  <inkml:trace contextRef="#ctx0" brushRef="#br0" timeOffset="-134723.95">17479 13547 383 0,'0'0'193'0,"0"0"-191"15,0 0 14-15,0 0 6 16,0 0-8-16,0 0 14 16,0 38 2-16,0-38 5 0,0 0 31 15,0 0 14 1,0 0 28-16,0 0-40 0,0-7-59 15,0-7 10 1,0-4-13-16,-3 1-1 0,-6-1 1 16,2 3-2-16,-1 2 12 15,-1 3 6-15,-1 2 1 16,-3 5 10-16,-5 3-28 16,-6 0 0-16,0 7-5 15,-5 20 3-15,2 11-3 16,2 6 4-16,3 4 0 15,9-4 1-15,4-6-2 16,6-11-2-16,3-6 4 16,0-11-4-16,0-6 2 15,7-4 1-15,4 0 15 0,0-3 8 16,3-17-23 0,-3-6 2-16,3-6-6 0,1 1-15 15,-1-1 11-15,-1 3-2 16,3 7 6-16,-6 6 7 15,1 6-4-15,-3 8 2 16,-2 2 2-16,1 0-7 16,1 22-14-16,4 5 9 15,-1 3 5-15,2-1 7 16,1-2-1-16,-4-9-3 16,4-9 2-16,-1-6 2 15,3-3 12-15,4 0 11 0,0-18-8 16,3-8 3-1,1-6-23-15,-2-7-2 0,1-3 0 16,-3-5-6-16,-3-2 5 16,1 1-18-16,-5 4 19 15,-3 8 1-15,-6 12 1 16,-4 12 2-16,0 12 20 16,-4 0-9-16,-25 12-14 15,-10 18-1-15,-5 8 0 16,1 0 2-16,10-1 2 15,11-2-7-15,13-7 3 16,9-7-9-16,0-8 0 16,20-9-39-16,16-4 28 0,4 0 12 15,2-10 0 1,-4-4-2-16,-9 2-3 0,-11 8 4 16,-7 4 5-16,-4 0 4 15,-5 4-23-15,0 20 23 16,-2 6 4-16,0 8 34 15,0 1 14-15,0-3-29 16,0-4-2-16,0-11-20 16,0-6 4-16,7-9-2 15,8-6 6-15,10 0-18 16,6-6 5-16,7-14-73 16,3-5-149-16,1-3-419 15</inkml:trace>
  <inkml:trace contextRef="#ctx0" brushRef="#br0" timeOffset="-133544.56">18147 13476 755 0,'0'0'170'15,"0"0"-88"-15,0 0-3 16,0 0-34-16,0 0 0 16,0 0-17-16,0-11-7 15,0 11 6-15,-8-3-23 16,-4-2 12-16,-1 3-10 15,-3-3-4-15,-1 2-2 16,-2 1 4-16,1 2-1 16,-1 0 13-16,0 0-15 15,2 5 6-15,-1 18 1 0,5 5-6 16,1 5 6-16,6 2-2 16,4 0 2-16,2-3 1 15,0-5-8 1,0-6-2-16,0-5 2 0,6-11-3 15,-2-2 4-15,6-3-2 16,1 0 13-16,4-21 26 16,7-7-35-16,3-7 5 15,4-2-8-15,-4-1 10 16,0 6-15-16,-6 4 4 16,-5 6 0-16,-3 5 12 15,-5 10-11-15,-2 3 12 0,-4 4 0 16,0 0-13-16,0 11-14 15,0 18-4-15,0 5 18 16,0 2 15-16,0 0-15 16,-2-6 0-16,2-5 4 15,0-7-4-15,0-8-1 16,0-10 1-16,8 0 0 16,9 0 17-16,6-10-5 15,1-12-9-15,0-7-3 16,3-3 10-16,-2-2-19 15,-3 4 9-15,-5 4-8 16,-3 8 0-16,-7 8 12 16,-3 6-4-16,-2 4 2 15,-2 0-2-15,0 0-13 0,0 12-16 16,0 12 26-16,0 7-2 16,0-2 10-16,0 2-3 15,0-6-2-15,0-4 3 16,6-7-3-16,0-8 6 15,7-6-4-15,1 0 14 16,5-10-7-16,2-12 2 16,1-3-11-16,-2 0 1 15,-2-2-4-15,-3 5 4 16,-3 4-1-16,-4 6 2 16,-3 6-2-16,-1 3 0 15,-2 3 0-15,4 0-12 16,-4 0 0-16,2 12 11 15,-4 8-15-15,2 6 10 0,-2-3 7 16,2 0-1-16,5-6 2 16,-3-7 2-16,0-5 2 15,6-5-5-15,5 0 13 16,1-5 22-16,1-15-36 16,2-3 4-16,-3-4-2 15,3-2-2-15,2 0-4 16,-2 5-7-16,-1 2 11 15,-4 7-7-15,-10 8 10 16,-1 5-3-16,-3 2 0 16,0 0-16-16,0 18 14 15,0 14 2-15,0 10 27 0,0 0-2 16,4 0-17 0,0-5-3-16,3-13 1 0,-1-8-6 15,-1-10 0-15,2-6 0 16,2 0 4-16,5-13 14 15,1-18-18-15,1-8-3 16,-3-3-5-16,-3-2-15 16,2 2-19-16,-5 8 4 15,-3 8-2-15,0 13 38 16,-2 13-6-16,-2 0 0 16,0 23-18-16,0 20 26 15,0 8-1-15,0 2 3 0,0-6 1 16,0-5 1-1,6-12-4-15,2-14-95 0,1-14-237 16</inkml:trace>
  <inkml:trace contextRef="#ctx0" brushRef="#br0" timeOffset="-132434.42">19043 13418 789 0,'0'0'310'0,"0"0"-226"16,0 0-81-16,0 0 19 16,0 0-14-16,0 0 4 15,47 32 9-15,-43-29-20 16,-1-1 7-16,-1-2 18 0,0 0 4 16,0 0 6-16,6 0 0 15,0 0-25-15,-1-14-11 16,1-4 2-16,-6-1 4 15,-2-6-6-15,0 3-2 16,0 4 2-16,0 4 0 16,-4 8 0-16,-7 3 14 15,-3 3-13-15,-5 3 0 16,-6 19 9-16,3 9-7 16,0 8 7-16,6 3 5 15,7 2-8-15,9-4 7 16,0-6-12-16,3-4 0 0,19-7 9 15,4-9-9 1,5-12 2-16,6-2 2 0,-4-2 1 16,3-27 10-16,-1 0-17 15,-4-10-4-15,0 1 2 16,-6-3-6-16,-2-3 1 16,-8-7-4-16,-4-5 4 15,-2-4-1-15,-5-5 3 16,-4 9 5-16,0 13-1 15,0 11 4-15,0 20 4 16,0 5 12-16,0 7-7 16,0 0-5-16,0 0-7 15,0 10-11-15,-2 22 10 0,-4 12 2 16,-2 6-1 0,4 7 5-16,0-3-3 0,-1 4-2 15,-3-4 0-15,3 1 0 16,0-2 0-16,5-2 5 15,0-4-7-15,0-5 5 16,10-8-4-16,5-11 3 16,1-9-4-16,-1-7 7 15,1-7-5-15,4 0 10 16,4-13-1-16,1-13-9 16,4-9-2-16,0-5-2 15,-4 2-3-15,-3-4 7 0,-4 8-4 16,-8 3-2-16,2 6 3 15,-8 6 3-15,1 2-6 16,-5 7 4-16,0 0-2 16,0 6-1-16,0-1-1 15,0 4-8-15,-7 1-4 16,-4 0 8-16,-2 1 10 16,2 18-5-16,1 8 4 15,6 2 1-15,4 5 9 16,0 0-8-16,0-2-1 15,12-1 0-15,7-5 0 16,4-4 0-16,3-8 1 16,3-11 1-16,3-3 0 15,1 0 5-15,-2 0 2 16,-2-14-6-16,-4-8-3 0,-3-3 0 16,0-2 4-16,-4-1-3 15,-5 4 6-15,-3 6-4 16,-6 9 2-16,-4 6 3 15,0 3-2-15,0 0-6 16,0 8-19-16,0 19 19 16,4 8 2-16,9 4 5 15,3 1 12-15,2-4-6 16,-2-8-5-16,-3-5-7 16,-2-6 5-16,-6-11-3 15,-3-3-3-15,-2-3-23 16,0 0-56-16,0-2-111 0,0-19-156 15</inkml:trace>
  <inkml:trace contextRef="#ctx0" brushRef="#br0" timeOffset="-132251.53">19612 13087 644 0,'0'0'554'0,"0"0"-336"16,0 0-105-16,0 0-80 15,0 0-30-15,0 0 9 16,336-85-1-16,-280 85-11 16,-21 0-9-16,-16 0-77 15,-19 0-130-15,-12 0-251 0</inkml:trace>
  <inkml:trace contextRef="#ctx0" brushRef="#br0" timeOffset="-131516.12">2394 14299 81 0,'0'0'61'15,"0"0"-49"-15,0 0-12 16,0 0-1-16,0 0-2 16,0 0-36-16,-139 259-56 15</inkml:trace>
  <inkml:trace contextRef="#ctx0" brushRef="#br0" timeOffset="-131142.4">1611 14841 4 0,'0'0'125'15,"0"0"-100"-15,0 0 13 16,0 0 2-16,0 0 21 15,0 0 26-15,42-39-46 16,-28 30-4-16,1-1-35 16,3-3-2-16,-5-3-179 15</inkml:trace>
  <inkml:trace contextRef="#ctx0" brushRef="#br0" timeOffset="-130831.58">1821 14495 462 0,'0'0'281'0,"0"0"-128"16,0 0-41-16,0 0-8 15,0 0-13-15,0 0-65 16,0-13-18-16,0 16-8 15,0 28-21-15,0 11 21 0,4 16 8 16,3 2-6-16,0 1-1 16,2-8 2-16,-3-6-3 15,1-9 3-15,0-4 2 16,-5-13-5-16,2-1 0 16,-4-8-71-16,0-3-81 15,0-5-96-15,0-4-240 16</inkml:trace>
  <inkml:trace contextRef="#ctx0" brushRef="#br0" timeOffset="-130634.18">1687 14975 280 0,'0'0'409'0,"0"0"-216"0,0 0-46 16,0 0-16-16,0 0-40 16,0 0-2-16,-45 7-44 15,45-7-2-15,19 0-5 16,14 0-4-16,7-11-14 15,7 2-13-15,1-3-5 16,0 1-4-16,0-1-42 16,-7 0-157-16,-12-2-92 15,-14-4-388-15</inkml:trace>
  <inkml:trace contextRef="#ctx0" brushRef="#br0" timeOffset="-130426.2">1530 14543 508 0,'0'0'607'0,"0"0"-394"0,0 0-103 15,0 0-29-15,0 0-65 16,0 0-13-16,79-58 30 16,-21 55-33-16,2 1 2 15,5-2-3-15,-3-1 1 16,3 2-43-16,-5-6-150 15,-4 0-112-15,-7-4-291 16</inkml:trace>
  <inkml:trace contextRef="#ctx0" brushRef="#br0" timeOffset="-130051.24">2302 14343 558 0,'0'0'325'0,"0"0"-181"15,0 0-28-15,0 0-36 16,0 0-12-16,0 0-26 15,0-90 4-15,0 78-31 16,0 2-4-16,0 2 21 16,0 2-27-16,-6 1 12 15,-6 2-17-15,-1 1 4 16,-5 2-8-16,1 0 4 16,-2 10 0-16,-3 16-9 0,2 12 7 15,4 13 2 1,3 12 0-16,9 13 1 15,4 11-1-15,0 11 4 0,2 3 1 16,13-1 17-16,-1-7-22 16,-3-9 15-16,-4-3-10 15,-7-10 1-15,0-13 4 16,0-16-8-16,0-12 0 16,-7-16 5-16,1-7-2 15,-1-7-5-15,-2 0 0 16,-4-12-23-16,-6-19-66 15,4-13-160-15,-1-6-302 16</inkml:trace>
  <inkml:trace contextRef="#ctx0" brushRef="#br0" timeOffset="-129882.23">2006 14798 949 0,'0'0'321'0,"0"0"-164"15,0 0-90-15,0 0-22 16,0 0-16-16,0 0-29 15,14-19 0-15,23 10-2 16,21 1 2-16,13-2-16 16,14 0-65-16,9-2-184 15,-1-6-401-15</inkml:trace>
  <inkml:trace contextRef="#ctx0" brushRef="#br0" timeOffset="-128955.59">3270 16070 153 0,'0'0'213'16,"0"0"-32"-16,0 0 27 15,0 0-39-15,0 0 3 16,0 0-50-16,-154-44-23 15,147 44-18-15,5 0-34 16,2 0-26-16,0 0 4 16,0 0-25-16,2-4-3 15,27 4 3-15,20 0 12 0,22-6 2 16,16 3-4 0,7 3-7-16,-3 0 5 0,-8 0-8 15,-16 0-22-15,-18 0 18 16,-18 0-20-16,-16-1 21 15,-15 1 1-15,0-9 4 16,0 0 0-16,-4-12-2 16,-11-2 2-16,-3-4 5 15,0-1-1-15,2 2-4 16,1 0-2-16,1 8 1 16,10 4 0-16,2 5-1 15,2 4 0-15,0 5 0 0,4 0-6 16,23 0-1-1,6 0 0-15,9 14 10 0,-5 18-6 16,-8 8 2-16,-10 9-10 16,-12-3 8-16,-7 5-12 15,0 4 11-15,-31-3 4 16,-11 3 0-16,0-9 3 16,3-2-3-16,17-18-129 15,20-17-51-15,2-9-477 16</inkml:trace>
  <inkml:trace contextRef="#ctx0" brushRef="#br0" timeOffset="-128259.47">4415 15851 219 0,'0'0'400'0,"0"0"-184"15,0 0-67-15,0 0 15 16,0 0-8-16,0 0-89 16,49-61-62-16,5 50 30 15,6 7-32-15,1-1 7 0,-8 2-10 16,-11 3 0-16,-6 0-4 16,-16 0-85-16,-11 0-24 15,-9 0-114-15,0 0 6 16,-13 3 31-16,-14 2 56 15,-4-1-99-15,0-4 98 16,6 0 135-16,7 0 171 16,7 0 101-16,4 0-28 15,5 0-64-15,0 0-4 16,2 0-64-16,0 0-23 16,0 0-50-16,-2 14-39 15,-3 18-5-15,-2 18 5 0,-4 16 19 16,0 5-16-1,2 4 1-15,3 6 7 0,1-5-9 16,5-9-4-16,0-13-37 16,0-22-125-16,0-20-145 15,7-12-508-15</inkml:trace>
  <inkml:trace contextRef="#ctx0" brushRef="#br0" timeOffset="-127179.12">4813 15927 497 0,'0'0'362'0,"0"0"-259"15,0 0-26-15,0 0 26 16,0 0-13-16,0 0-65 0,0-18-23 16,0 18-2-16,0 9-2 15,0 18 2-15,4 4 9 16,-4 6-2-16,0 4 9 15,0-1-16-15,0-1 8 16,0-4-6-16,0-3-1 16,0-6 9-16,0-3-7 15,0-14-1-15,0-5 17 16,0-4-18-16,0 0 21 16,2 0-6-16,7-13 2 15,2-13-8-15,7-6-10 16,2-7-17-16,2 3 16 0,0 7-7 15,-3 4 8-15,-6 11 0 16,-2 4 4-16,-6 8-9 16,-3 2 5-16,-2 0-10 15,0 0 1-15,0 12-27 16,0 15 19-16,0-4 17 16,0 7 1-16,0-2 13 15,0-2-14-15,8-8 7 16,1 0 16-16,5-10-20 15,1-4 2-15,5-4 20 16,3 0-24-16,1-4 25 16,3-14-25-16,2-4 5 15,-3 1-6-15,3-2-12 0,-4-3-20 16,-7 2-1-16,-2 2-2 16,-6 0-15-16,-8 3 31 15,2 3 10-15,-4 3 6 16,0 3 0-16,0 1 3 15,-4 8 6-15,-8 1-5 16,-1 0-2-16,-3 0-11 16,-2 14 12-16,-2 5-8 15,2 8 8-15,-2 8 0 16,4 0 7-16,5 5-2 16,5 1 11-16,3-6-9 15,3-7 5-15,0-6 21 0,12-5-31 16,7-8 20-16,1-9 2 15,1 0-15-15,1 0 14 16,0-21-19-16,3-10-3 16,1-1-1-16,-1-4-8 15,2 4 8-15,-5 2 2 16,0 6 0-16,-6 8-2 16,-3 11 1-16,-4 0 0 15,-2 5-1-15,-2 0-16 16,-3 22-17-16,-2 14 25 15,0 4-4-15,0 0 12 16,0 2 10-16,0-4-8 16,0-14 8-16,0-7-5 15,0-14-5-15,0-3 14 16,0 0 16-16,0-7 35 0,8-16-43 16,8-7-17-16,2-5-5 15,0-2 5-15,1-3-10 16,6 0 3-16,0 4-24 15,2 4 11-15,-3 6-12 16,-2 8 27-16,-6 4-6 16,-5 14-6-16,-4 0 6 15,0 0 5-15,-5 18-27 16,2 14 28-16,-4 8 7 16,2 9 9-16,0 0 4 15,5-5-16-15,3-8 1 16,2-10-5-16,5-12-75 0,0-14-148 15,5 0-283-15</inkml:trace>
  <inkml:trace contextRef="#ctx0" brushRef="#br0" timeOffset="-126787.34">6188 15825 201 0,'0'0'223'16,"0"0"-123"-16,0 0 32 15,0 0 16-15,0 0-27 0,0 0 7 16,0-142-29-16,0 128-2 16,0 4-6-16,0 2-25 15,0 2 2-15,0 6-36 16,0 0-5-16,0 0-27 15,0 0-6-15,-2 24 0 16,-3 10 5-16,5 16 1 16,-2 13 15-16,2-2-12 15,-3 2-1-15,1-8-2 16,0-2 3-16,-5-14 3 16,5-6-6-16,0-11 0 15,0-8-6-15,2-5-7 0,0-6-31 16,0-3-16-16,0 0-44 15,-7 0-19-15,-2-8-149 16,-9-10-278-16</inkml:trace>
  <inkml:trace contextRef="#ctx0" brushRef="#br0" timeOffset="-125954.56">6030 16026 320 0,'0'0'418'0,"0"0"-162"16,0 0-58-16,0 0-63 15,0 0-54-15,0 0-52 16,21-36 3-16,10 26-26 15,8 1 6-15,-3-3-11 16,1 3 0-16,-1-5 6 16,-5-4-2-16,-9 1-5 15,1-3 0-15,-8-4 0 16,-1 0-2-16,-1-2 2 0,-4-4-15 16,0 6 5-16,-4 2-3 15,-3 8 13-15,-2 6 1 16,0 8-1-16,0 0-2 15,0 0-28-15,0 3 19 16,-2 20 2-16,-15 12 18 16,2 6-8-16,-1 3-1 15,1 2 2-15,1 7-2 16,-1-4 4-16,-3 0 0 16,7-5 5-16,5-7-8 15,4-5 4-15,2-11-5 16,0-11 4-16,2-2 3 0,11-8-5 15,5 0-2 1,1-4 17-16,4-19-12 0,4-4 4 16,2-7-9-16,0 2-10 15,0 0-6-15,-7 6-12 16,-4 8 28-16,-4 5-3 16,-6 12 4-16,-4-3-2 15,-1 4-4-15,-1 0-8 16,-2 0 5-16,0 18-12 15,0 3 20-15,0 6 18 16,0 4-16-16,0-5 11 16,0 3-13-16,0-6 5 15,8-6 2-15,8-8-3 0,1-4 2 16,2-5 9 0,4 0-8-16,-1-5 12 0,0-18-18 15,-2-3 1-15,-2 0-4 16,-3-3-8-16,1 0 10 15,-3-3 5-15,1 0-5 16,-1-5-1-16,0 7-4 16,-3 2-26-16,-4 8 24 15,-4 10 3-15,-2 6-4 16,0 4 6-16,0 0-58 16,0 0 4-16,-13 0 56 15,-3 9-7-15,3 0 4 0,-3 5 3 16,3 4-1-16,4 8-2 15,5 4 6-15,4 11 9 16,0-1 34-16,9 0-8 16,17-4 3-16,7-4-7 15,6-10-8-15,5-18-9 16,1-4-8-16,-3-12 1 16,0-24-10-16,-5-10-142 15,-2-8-24-15,1-4-251 16</inkml:trace>
  <inkml:trace contextRef="#ctx0" brushRef="#br0" timeOffset="-124711.71">7668 15994 219 0,'0'0'660'0,"0"0"-573"16,0 0-63-16,0 0 39 15,0 0-18-15,0 0-24 16,84-26-4-16,-59 12-1 16,0-4 4-16,-7 0-15 15,-1-3-1-15,-3 3 5 16,-5-4-9-16,-3-2 0 15,-4-2 1-15,-2 0 1 16,0 6-3-16,0 8 1 16,-4 0 0-16,-9 10-4 15,-5 2 2-15,-1 0 2 0,0 2 0 16,-3 19 6-16,1 11 3 16,2 3 0-16,3 5 5 15,7 1 17-15,7 3-28 16,2-4 16-16,0-1 1 15,11-2 0-15,7-11 1 16,1-8-16-16,6-8 0 16,0-6 13-16,4-4-6 15,2 0 6-15,0-18-3 16,9-8-11-16,-1-2 0 16,-2-7-4-16,3-1 3 15,-2 0-11-15,-4-3 6 0,-5-2-8 16,-7 5 8-16,-6 0 2 15,-6 10-3-15,-3 3 6 16,-2 10-2-16,-5 9 25 16,0 4-8-16,0 0-8 15,-3 0-10-15,-14 8-6 16,-1 15 6-16,2 0 0 16,5 7 2-16,6 0 2 15,5 4-4-15,0 0 0 16,0-7 7-16,0-9 1 15,0-1-6-15,0-8-2 16,0-3 5-16,0-2-3 16,-6-4 5-16,-5 0-7 15,-3 0 28-15,-1-4-24 16,3-9 11-16,6 8-13 0,2 0 1 16,4 5 20-16,0 0-17 15,0 0-6-15,0 0 0 16,0 0-21-16,12 5 21 15,11 3 6-15,6 6-4 16,4-6 7-16,3-3-9 16,0-5 0-16,-4 0 1 15,-1 0-1-15,-5-13-2 16,-2-14-14-16,-1-4 3 16,-5-6 9-16,-7-1-12 15,-2 0 16-15,0-4-3 16,0 0 11-16,2-2-8 0,-2 0 0 15,0 12 0-15,-5 10 2 16,-2 8-2-16,0 10 0 16,-2 4 0-16,0 0 1 15,0 0-2-15,0 4-16 16,-4 18 17-16,-9 10 4 16,1 4-4-16,2 7 0 15,0 3 5-15,6 7 3 16,2-5-7-16,2-1-1 15,0-3 3-15,0-14 4 16,0-2-7-16,0-7 0 16,6-12-1-16,10-3 2 15,4-6-1-15,9 0 1 0,5-18 2 16,1-5-3-16,-1-4-102 16,-3 1-36-16,-6-4-159 15,-8-3-572-15</inkml:trace>
  <inkml:trace contextRef="#ctx0" brushRef="#br0" timeOffset="-124519.43">8329 15802 847 0,'0'0'219'0,"0"0"-122"15,0 0 20-15,0 0-109 0,0 0-1 16,0 0 3-16,191-99 5 15,-147 76-15-15,-9 2-51 16,-6 4-68-16,-8 8-170 16,-11 1-375-16</inkml:trace>
  <inkml:trace contextRef="#ctx0" brushRef="#br0" timeOffset="-123466.64">8514 15973 69 0,'0'0'150'0,"0"0"-121"0,0 0 69 16,0 0 35-16,0 0-18 15,0 0 22-15,87 8-3 16,-75-16-32-16,3-8-29 15,1-1-29-15,4-5-22 16,0-5-17-16,3 1 1 16,-4-2-6-16,-1 2 0 15,-2-1 7-15,-5 10-3 16,-2 3-4-16,-5 5 2 16,-2 6 7-16,-2 3 1 15,0 0-10-15,0 0-22 16,0 4 15-16,-2 14 4 0,-4 9 6 15,-3-1 7-15,5 1-7 16,-1 4 0-16,2 1 3 16,3-6-6-16,0-8 14 15,0 0-9-15,0-8-4 16,12-2 26-16,1-8-26 16,5 0 28-16,3 0 15 15,2-13-8-15,2-6-24 16,-4-8-12-16,1-3 0 15,-5-2-1-15,-3 4 0 16,-1 2-2-16,0-1 1 16,-1 13 2-16,-3 2 2 15,-3 7 4-15,-2 5 1 0,-1 0 0 16,0 0-7-16,-3 5-40 16,0 20 30-16,0 8 10 15,0-1 4-15,0 1-4 16,0-1 0-16,0-4 4 15,0-6 1-15,2-7-3 16,2-3 6-16,3-12-6 16,3 0 17-16,2 0-3 15,5-4 3-15,4-19-12 16,1-3-1-16,-2-2-6 16,0-2-1-16,1 2-19 15,-6 2 7-15,-1 12 2 0,-6 2 11 16,-6 10 0-16,0 2 0 15,1 0-11-15,-1 7-24 16,0 18 17-16,-2 1 17 16,0 6-1-16,0-4 2 15,0-3 4-15,0-8-1 16,0-6 2-16,0-8-3 16,0-3 0-16,0 0 10 15,2 0 9-15,8 0 3 16,1-14 5-16,5-6-23 15,-1-2-6-15,1-2 0 16,1-2-32-16,1-3 16 16,3 4-14-16,-2 7 25 15,-1 2-2-15,-5 9 9 16,-3 7-5-16,-4 0 2 0,-1 0-11 16,-3 5 12-16,2 13 17 15,0 5-2-15,3 4 25 16,0 4-23-16,4-6 8 15,5-1-11-15,1-7-4 16,10-7 14-16,0-6-13 16,2-4 11-16,-2 0 1 15,-2-22-18-15,-6-4-5 16,-3-6-5-16,-5-1-89 16,-7 3-8-16,-4-6-109 15,0-2-314-15</inkml:trace>
  <inkml:trace contextRef="#ctx0" brushRef="#br0" timeOffset="-123299.73">9006 15450 1285 0,'0'0'147'0,"0"0"-126"15,0 0-2-15,0 0-19 16,0 0-8-16,0 0-21 15,2 62-178-15,19-54-405 16</inkml:trace>
  <inkml:trace contextRef="#ctx0" brushRef="#br0" timeOffset="-122146.37">9893 15807 467 0,'0'0'277'0,"0"0"-95"15,0 0-15-15,0 0-73 16,0 0-20-16,0 0-56 16,0-5-14-16,2 5 13 15,2 0 4-15,-2 0-11 16,-2 0-10-16,5 0 0 0,-3 9 0 16,0 5 4-16,3-3 3 15,-3 1-7-15,-2-9 8 16,2 1-12-16,-2-2 4 15,0-2-4-15,0 0 4 16,0 0 6-16,0 0 8 16,0-14 4-16,0-10-15 15,0-2 2-15,-2 0-3 16,-5 0-2-16,-4 4 5 16,2 6-1-16,-4 8-4 0,0 4 0 15,-6 4-2 1,-2 0-3-16,-2 9 5 0,1 14 0 15,4 3 6-15,2-5 0 16,3 6-6-16,2 1 7 16,0-2-1-16,4-2-4 15,2-2-2-15,3-1 4 16,2-7 3-16,0-9-7 16,0-2 0-16,0-3-12 15,0 0-17-15,16-17 29 16,11-11-14-16,2-2 14 15,2 1-1-15,-6 4 1 16,-6 7 0-16,-5 6 1 16,-7 6 7-16,-3 6 10 15,-2 0 5-15,0 0-15 0,5 0-8 16,2 15-9-16,2 6 9 16,0 5 0-16,5-1 5 15,-1-8-1-15,5-5-3 16,3-6 2-16,2-6 13 15,-4 0-14-15,4-2 8 16,-5-19-10-16,1-10 0 16,-4-1-3-16,1-9-39 15,-3 2 15-15,1-9 19 16,-3 2 3-16,-3-4 5 16,-4 1 0-16,-3-5 2 15,-3 11-2-15,0 6 29 0,0 16 2 16,0 12 13-16,0 4-23 15,0 5-8-15,0 0-13 16,0 0-7-16,0 5 2 16,0 13 2-16,0 12 3 15,0 6 16-15,0 6-12 16,2 10-3-16,2 7-1 16,-2-1 5-16,-2-4-3 15,2 0-2-15,-2-6 0 16,0-14 1-16,3-6 5 15,-1-14-6-15,2-6 0 16,-1-8-59-16,-1 0-42 16,-2 0-45-16,0-3-148 15</inkml:trace>
  <inkml:trace contextRef="#ctx0" brushRef="#br0" timeOffset="-121352.23">10022 15712 846 0,'0'0'307'16,"0"0"-213"-16,0 0-15 16,0 0-51-16,0 0-15 15,0 0-6-15,185-65-6 16,-136 55 4-16,-5-4-2 16,-3 2 2-16,-8-3 3 0,-6 3-7 15,-7 3 7 1,-4-1-8-16,-6 6 1 0,-5 0 6 15,-3 4-6-15,-2 0 6 16,0 0-7-16,0 0-12 16,0 0 8-16,0 22 4 15,0 2 14-15,-7 6 1 16,3-2-9-16,0 2-1 16,4 0-2-16,0 2-2 15,0-8 11-15,4-2-12 16,9-5 0-16,-3-4 2 15,-2-9 4-15,1-4-12 16,3 0 13-16,-4 0-10 16,3 0 3-16,-6-17-38 15,-5 3-15-15,0-7 41 0,0 1-14 16,0 0 26-16,-7 2 0 16,-4 7 1-16,0 4-2 15,-7 7 2-15,0 0-1 16,-4 0 25-16,2 12-17 15,7-2 4-15,3-2-7 16,10-2-4-16,0-6-1 16,0 0 3-16,19 0-3 15,7-10 41-15,8-9-40 16,6-2 10-16,-3-1-11 16,4 4 0-16,-1 4 6 15,-5 4-6-15,-1 8 0 0,-1 2-4 16,-4 0-8-16,0 22 7 15,-9 8-10-15,-3 5 4 16,-9 6 5-16,-6-4 4 16,-2-8 2-16,0 3 1 15,0-14 6-15,-4 0-7 16,-2-14 0-16,0-4 0 16,4 0 14-16,-2 0 22 15,2-12 9-15,-1-12-16 16,3-6-24-16,0-2 4 15,0-8-9-15,19 4 0 16,4-1 10-16,0 11-10 16,0 5 0-16,-6 7-4 0,1 6-16 15,-5 8-4 1,1 0-72-16,-3 0-40 0,-2 0-165 16,-2 4-564-16</inkml:trace>
  <inkml:trace contextRef="#ctx0" brushRef="#br0" timeOffset="-120564.29">12137 15561 311 0,'0'0'200'15,"0"0"-32"-15,0 0-2 0,0 0-17 16,0 0-22 0,0 0-17-16,0-120-25 0,3 120-6 15,-3 0-26-15,0 0-35 16,0 0-18-16,0 17-7 15,0 15 3-15,0 7 4 16,0 2 13-16,-5 4-12 16,-1-9-1-16,0-1 1 15,4-9 2-15,2-3-3 16,0-13 1-16,0-6-2 16,12-4-8-16,10 0 9 15,2-14 27-15,3-12-27 0,-2-4-15 16,0-2 13-16,-1 0-28 15,2-8 9-15,-1 3-4 16,0 1-23-16,-7 7 35 16,-5 2 12-16,-9 13 1 15,-2 8 0-15,-2 6 0 16,0 0 0-16,-2 0-15 16,-13 10 15-16,-3 8 3 15,1 1-3-15,0 2 0 16,7-3 2-16,4 4-2 15,6 5 0-15,0 0 10 16,25 5-9-16,8 2 17 16,2-11 11-16,-9-5 7 15,-8-4-7-15,-14-11-17 0,-2-3-11 16,-2 0 10-16,0 0-11 16,0 0 0-16,-19-7-2 15,-10-7-22-15,-5 0-103 16,-4-9-141-16,2-3-384 15</inkml:trace>
  <inkml:trace contextRef="#ctx0" brushRef="#br0" timeOffset="-120286.27">12287 15195 850 0,'0'0'161'0,"0"0"-160"0,0 0-1 15,0 0 2-15,0 0 23 16,0 0-5-16,85 91-13 16,-68-91 39-16,-3 0 38 15,-5-7-10-15,-1-10-11 16,-8-5-21-16,0 0-6 16,0 4-22-16,-6 5-14 15,-15 13 8-15,-3 0-8 16,-4 18 0-16,1 21 6 15,2 3-6-15,13 2-122 16,12-5-91-16,0-13-461 16</inkml:trace>
  <inkml:trace contextRef="#ctx0" brushRef="#br0" timeOffset="-120068.39">13689 15236 345 0,'0'0'0'0,"0"0"-63"16</inkml:trace>
  <inkml:trace contextRef="#ctx0" brushRef="#br0" timeOffset="-118854.33">13317 15400 7 0,'0'0'34'16,"0"0"-25"-16,0 0-4 15,0 0-3-15,0 0 8 0,0 0 10 16,-14 2 53-16,12-2 46 15,2 0 57-15,0 0 31 16,0 0-57-16,0 0-5 16,0 0 25-16,0-2-104 15,0-15-32-15,0 4-11 16,0 3-1-16,0-6 19 16,0 9-6-16,0-2 3 15,2 6 0-15,-2 3-35 16,0 0 8-16,0 0-11 0,0 0-21 15,0 17 15-15,0 10 3 16,-4 8 6-16,-3 2 5 16,5 2-8-16,2-3 0 15,0-5-1-15,6-8 4 16,13-5-7-16,2-10 4 16,2-6 0-16,1-2 17 15,-1 0-14-15,-1-11 12 16,-2-6-15-16,-4-5-22 15,-3 3-6-15,-2-2-12 16,-2 3 13-16,2 1 27 16,0-2-17-16,3-3 7 15,-3-1 8-15,-5 4-3 0,2-1 5 16,-8 7 5-16,0 2 27 16,0 7 54-16,0-1-45 15,0 5-5-15,0 0-8 16,0 0-23-16,0 0 8 15,0 0-13-15,0 0 0 16,0 0-6-16,0 23 7 16,0 0-1-16,0 12 0 15,0-5 4-15,0 2-4 16,4 0 0-16,7-6 0 16,5-3-1-16,-3-9 1 15,3-6 0-15,-1-4-2 0,-1-4 6 16,1 0 4-1,1-4 0-15,-3-13-6 0,0-2-1 16,1-4-1-16,-3 1-6 16,0 0 1-16,0 4-4 15,0-3 8-15,1 2 1 16,-2 1 0-16,1 6 3 16,-3 3 2-16,-4 9-5 15,-2 0 14-15,-2 0-12 16,0 0-4-16,0 0-3 15,0 7-11-15,0 18 14 16,5 1 4-16,-1 6-1 16,0-5-1-16,0-1 3 0,-4 0-3 15,6-8 0-15,-6-8 2 16,0 3-3 0,2-13 3-16,-2 3-2 0,2-3 1 15,2 0 0-15,5 0-1 16,5-3 3-16,1-11 7 15,3-8-5-15,0-5-4 16,0 1-1-16,2-2 0 16,0 0-3-16,0 2 1 15,3 6 2-15,-4 6 0 16,-3 4-2-16,-3 6 1 16,-3 4-5-16,-4 0 6 0,1 4-12 15,-3 13 2 1,2 10 10-16,0-1 1 0,-2 2 20 15,0 0-18-15,1-2 2 16,-3-4-4-16,2 1 2 16,-2-5-3-16,0-6 0 15,3-2-20-15,0-6-30 16,4-3-106-16,6-1-88 16,3-1-135-16</inkml:trace>
  <inkml:trace contextRef="#ctx0" brushRef="#br0" timeOffset="-118322.35">14353 15200 493 0,'0'0'276'0,"0"0"-177"16,0 0-8 0,0 0 21-16,0 0-25 0,0 0-5 15,-4-76-42-15,4 76-7 16,0 0 28-16,0 0-27 15,0 0-6-15,0 0-3 16,0 1-23-16,0 21 2 16,0 13 3-16,0 4 10 15,0 12-2-15,0 5-10 16,0-1-5-16,0-2 4 16,0-5 4-16,-2-10-7 15,-4-12-1-15,4-9 0 0,0-12 4 16,2 0-1-16,0-5-3 15,0 0 14-15,0 0-8 16,8-14 12-16,11-13-16 16,8-3 4-16,4 6-3 15,-2 2-3-15,0 5-16 16,-2 6 9-16,-2 10-9 16,-6 1 16-16,-1 0 0 15,-3 12 0-15,-7 9-4 16,-8-3-5-16,0 2-1 15,-10 2 9-15,-17 1 2 16,-8-2-1-16,-3-3 7 16,-2-1-1-16,5-7 6 0,4-2-9 15,6-7-3 1,2-1 6-16,5 0-3 16,5 0-6-16,0-5-7 15,6-14-35-15,7 2-106 0,0-1-204 16,4 0-494-16</inkml:trace>
  <inkml:trace contextRef="#ctx0" brushRef="#br0" timeOffset="-118034.54">14690 15362 106 0,'0'0'656'0,"0"0"-490"15,0 0 31-15,0 0-33 16,0 0-53-16,0 0-48 16,2-50-39-16,0 50-11 15,0 4-6-15,5 17-2 16,0 16 17-16,0 4 2 16,-1 2-19-16,-2 1 5 15,-1-3-10-15,-1-5 0 16,0-12 3-16,-2-8-3 15,0-10-26-15,0-6-58 16,0 0-166-16,0-14-150 16</inkml:trace>
  <inkml:trace contextRef="#ctx0" brushRef="#br0" timeOffset="-117887.05">14690 15008 1160 0,'0'0'142'0,"0"0"-116"16,0 0-24-16,0 0-2 16,0 0-57-16,0 0-81 15,44 58-274-15</inkml:trace>
  <inkml:trace contextRef="#ctx0" brushRef="#br0" timeOffset="-117362.59">15047 15357 908 0,'0'0'90'16,"0"0"-58"-16,0 0-3 16,0 0-29-16,0 0 15 15,0 0 43-15,23-20 14 16,-23 8-35-16,0 3 11 15,-4-3-15-15,-5 2 6 16,1 0-5-16,-4 5-21 16,1 2 0-16,0-1-9 15,-2 4-4-15,-5 0 0 0,-2 12 0 16,-3 15-5-16,4 6 5 16,3 6 0-1,3 4 8-15,3-5-6 0,6-3 6 16,4-14-8-16,0-3 3 15,0-13-7-15,0-3 4 16,0-2 0-16,0 0 9 16,12-5 15-16,1-15-12 15,2-6-12-15,3-2-28 16,0-2 20-16,2-4 7 16,0 6 1-16,-2 0 5 15,0 10-2-15,-10 6 1 16,2 8 10-16,-8 4 2 0,2 0-16 15,3 4-9-15,-1 22 7 16,4 6-3-16,-2 3 10 16,3 4-4-1,3-7-1-15,-1-4-19 0,3-7-105 16,-1-12-89-16,4-9-175 16</inkml:trace>
  <inkml:trace contextRef="#ctx0" brushRef="#br0" timeOffset="-117002.45">15396 15244 656 0,'0'0'226'15,"0"0"-57"-15,0 0 17 0,0 0-59 16,0 0-63-16,0 0-53 16,16-99-9-16,-43 117 9 15,-2 9-11-15,0 4 4 16,7-5-1-16,7 3 0 15,7-3-3-15,8-3 4 16,3-2 2-16,21 2-3 16,7-9-1-16,0 3 1 15,-4-2 5-15,0-4-7 16,-11 4-1-16,-5-10 3 16,-11 3-3-16,0 2-12 15,-2 2 12-15,-27 2 2 0,-11 4 26 16,-7-4-15-16,3-2-7 15,5-3 6-15,13-7-11 16,10-2-2-16,12 0-21 16,4-7-22-16,0-11-98 15,8-3-143-15,19-2-111 16</inkml:trace>
  <inkml:trace contextRef="#ctx0" brushRef="#br0" timeOffset="-116582.23">15564 15378 729 0,'0'0'360'0,"0"0"-263"15,0 0-27-15,0 0-2 0,0 0-25 16,0 0-35 0,50-9 27-16,-27 2-27 0,-3 2-6 15,-2-4 7-15,2 3-9 16,-4-6 4-16,-1 7-3 15,1-8 2-15,-3 3-3 16,-2-6 0-16,-1-3-39 16,-4 2 13-16,-6-3 19 15,0-1 7-15,0 6-3 16,0 7 2-16,-18 4-3 16,-4 4-1-16,-5 0 1 0,-4 4 4 15,2 14 4 1,2-1 8-16,5 7 20 0,3 7-10 15,7 4 7-15,3 2 6 16,9 3-24-16,0-4 14 16,4-2-9-16,25-8-10 15,7-8 3-15,1-4-4 16,4-14-10-16,-1 0-8 16,0 0-58-16,1-17-63 15,-2-9-117-15,-1-6-205 16</inkml:trace>
  <inkml:trace contextRef="#ctx0" brushRef="#br0" timeOffset="-116109.41">16096 15284 302 0,'0'0'387'0,"0"0"-209"15,0 0-74-15,0 0-23 0,0 0-36 16,0 0-16-16,18-18-29 16,-18 18-4-16,0-4 4 15,-16 0 28-15,-3-4 36 16,-8 2-47-16,-2-5 8 15,0 10 6-15,0 1-16 16,2 0 7-16,2 8-17 16,4 15-1-16,5 12 11 15,7-3-13-15,1 4 0 16,8-2 11-16,0-4-8 16,0-6-2-16,0-10-3 15,8-6 5-15,5-8-4 16,7 0 17-16,3-18 4 0,3-18-13 15,1-8-9-15,-3-4-6 16,1-6-13-16,-5-10 6 16,-7-3 7-16,-2 0 2 15,-6 0 4-15,-2 13 0 16,-1 20 5-16,-2 10 2 16,2 17 1-16,-2 7 7 15,0 5-15-15,0 25-9 16,0 12 9-16,0 14 29 15,0 8-20-15,0 6 13 16,0 4-1-16,0-5-9 16,0-9 2-16,11-13-14 15,-1-10 0-15,2-15 0 0,-3-8-69 16,-1-14-109 0,6 0-177-16</inkml:trace>
  <inkml:trace contextRef="#ctx0" brushRef="#br0" timeOffset="-114374.29">20108 12610 340 0,'0'0'234'15,"0"0"-116"-15,0 0-87 16,0 0-11-16,0 0 46 16,0 0-10-16,-8 0-1 15,16 0-10-15,17 0 58 16,10 0-16-16,11 0-50 15,7-3-18-15,-2-5-11 16,-4 2 1-16,-5 2-4 16,-9-2-5-16,-8-1 0 0,-7 2-7 15,-11-2-5-15,-3 4 12 16,-4 1 0-16,0 0 44 16,0 2-1-16,0 0-22 15,0 0-13-15,0 0 8 16,0 0-15-16,0 0 6 15,0 0 11-15,0-5-10 16,0 0 17-16,0-4-17 16,-4 6-4-16,0-2 26 15,1 1-14-15,1 4-3 16,2-1 13-16,-2 1-24 16,2 0 4-16,0 0-6 15,0 0 0-15,0 0-3 0,0 0 3 16,0 0 0-1,-7 10-4-15,-2 12 9 0,3 10-5 16,-3 12 0-16,7 12 3 16,-1 10-1-16,3 14-1 15,0 15 4-15,0 11 4 16,0 12-9-16,7 4 0 16,0 6 1-16,-3-3 4 15,-2 4-8-15,-2 3 3 16,0-4 0-16,0 1 5 15,0-10-4-15,0-1 1 16,0-11 1-16,0-4-3 16,0-3 4-16,0-8-3 15,-9-6-1-15,-9-7 2 0,1-12-1 16,-3-6-1 0,1-6 0-16,6-2 0 15,-1-3-1-15,4-1 4 0,3-5-3 16,1-2 0-16,4-6 4 15,-4-2-1-15,4-7-3 16,0-8 1-16,0-1-3 16,0-6 2-16,-1-4 0 15,3-4 1-15,-2-4 0 16,2 0 2-16,0 0-1 16,0 0 6-16,0 0 14 15,0 0-9-15,0 0-4 16,0 0 2-16,0 0-11 0,-6 0 2 15,-15 0 1-15,-16-12-2 16,-23-4-1-16,-30 4-13 16,-21 8-27-16,-21 4-15 15,-15 0-132-15,-2 9-223 16</inkml:trace>
  <inkml:trace contextRef="#ctx0" brushRef="#br0" timeOffset="-112463.84">1154 14033 865 0,'0'0'245'0,"0"0"-166"16,0 0-22-16,0 0 12 16,0 0-36-16,0 0-18 15,-2-17-14-15,25 12 4 16,6-4-5-16,0-1-14 16,0 2-56-16,-8 3-14 15,-5 1-110-15,-11 1-36 0,-5 3-167 16,0 0 146-1,-23 0 122-15,-4 0 129 0,0 0 0 16,4 0 162-16,-2 0 3 16,4 0 46-16,4 0-5 15,3-4-80-15,8 0 11 16,2 2-47-16,4 2-10 16,0 0-5-16,0 0-37 15,0 0 0-15,-5 0-15 16,5 0-19-16,-2 0 4 15,-1 5-8-15,1 22 0 16,2 12-2-16,0 12 12 0,0 7-5 16,0 7-2-1,2 7-2-15,10-1 9 0,3 9-2 16,-1 6-7 0,-1 8 14-16,-2 0-11 0,0 0 8 15,-2 5-3-15,3-5-8 16,-2 2 29-16,1-6-27 15,3-5 1-15,1-10 16 16,-1-6-20-16,-3-2 18 16,1-6-13-16,-4-2-5 15,-1-5 20-15,-5-1-19 16,-2-12-1-16,0 1 0 16,0-9 7-16,0-6-7 15,0-5 1-15,0-8 0 16,0-2 3-16,0-6-1 0,0 3-3 15,0-2 0-15,0 0 10 16,0 5-10-16,0 1 1 16,-2 5 3-16,0 5 14 15,2-1-18-15,0-1 3 16,0 2 3-16,0 0 2 16,0-6-6-16,0 1-2 15,0 0 1-15,0 4 2 16,0 5 1-16,-5 4-4 15,-3 10 0-15,-2 0 4 16,4 1-5-16,-1 1 1 16,5-3 0-16,2-8 1 15,0-2 0-15,0-8-1 0,0-4 1 16,0-8 8-16,0-2-11 16,0 0 2-16,0-2 0 15,0 2 4-15,0 1-3 16,0 4-1-16,0 1 9 15,0 5-7-15,0-2-4 16,0-1 1-16,0 2 1 16,0-4 7-16,0 4-7 15,-2 1 0-15,2 7-1 16,0-4 7-16,-2 10-6 16,-4-4 0-16,2 6 0 15,0-7 16-15,-1-4-8 16,1-5-6-16,0-1 2 15,-1-8-3-15,2-1-1 0,1 2 0 16,2-5 6-16,0 2-3 16,0 0-3-16,0-4 0 15,0 1 3-15,27-4-1 16,25 0 5-16,28 0-7 16,25-18-2-16,13-12-90 15,-2-16-239-15</inkml:trace>
  <inkml:trace contextRef="#ctx0" brushRef="#br0" timeOffset="-111518.24">1185 13976 157 0,'0'0'76'0,"0"0"9"16,0 0 17-16,0 0-40 16,0 0-18-16,0 0 9 15,19-23-17-15,-17 20-10 16,-2 3 42-16,0 0 39 15,0 0-13-15,0 0 12 16,0 0-22-16,-2 0-55 16,-10 0 2-16,-1 0 11 0,-5 7-10 15,7-2 8-15,2-5-14 16,9 2-15-16,0-2 18 16,0 0-20-1,0 0-9-15,26 0-7 0,21 0 7 16,22 0 40-16,20-9-25 15,17-5-11-15,9 3 8 16,8 7-12-16,0 4-80 16,-14 0-136-16,-20 0-312 15</inkml:trace>
  <inkml:trace contextRef="#ctx0" brushRef="#br0" timeOffset="-110402.85">1404 17115 172 0,'0'0'69'16,"0"0"-55"-16,0 0 18 15,0 0 71-15,0 0-5 16,0 0-25-16,-80-35-47 0,70 29 31 15,4 2-1-15,-1 0 35 16,1 0 0-16,4 4 28 16,0 0-7-16,2 0-41 15,0 0-3-15,0 0-30 16,0 0-12-16,0 0-12 16,0 0-14-16,23 0 7 15,25-4-7-15,20 3 21 16,28 1-11-16,27 0-6 15,28-5-1-15,32-2 16 16,20-4-18-16,16 3 30 16,1-6 0-16,-17 6-31 15,-20 3 1-15,-34-4-1 0,-39 6 0 16,-41-4 10-16,-38 7-9 16,-22-4 2-16,-9 4 1 15,0 0 17-15,-11-3 27 16,-10 3-22-16,4-5-24 15,3 5 5-15,10 0-7 16,4-4-41-16,0-2-87 16,16-6-318-16</inkml:trace>
  <inkml:trace contextRef="#ctx0" brushRef="#br0" timeOffset="-108548.23">1752 13962 3 0,'0'0'35'16,"0"0"-29"-16,0 0-2 15,0 0-2-15,0 0 2 16,0 0 1-16,-76 0-5 15,53-4-2-15,-3 4-29 16</inkml:trace>
  <inkml:trace contextRef="#ctx0" brushRef="#br0" timeOffset="-105100.73">1225 13989 35 0,'0'0'39'0,"0"0"17"0,0 0-27 16,0 0-13-16,0 0-16 16,0 0-14-16,-35 13-8 15,24-11 17-15,2 0 5 16,0 0 11-16,2-2 14 15,7 0 36-15,0 0 19 16,0 0 17-16,0 0-4 16,0 0-48-16,0 0-1 15,0 0-3-15,0 0-13 0,0 0 39 16,0 0-8-16,0 0 8 16,11 0-2-16,7-2-47 15,5-5 23-15,6-2-5 16,6-1-22-16,3 5 4 15,7-2-18-15,-1 3 3 16,3 2 7-16,0-2-2 16,0 3-7-16,-1-1-1 15,-1 0 4-15,-3-1 3 16,3 1-7-16,0-2 2 16,-1 1 16-16,3-6-15 15,0 1 13-15,4 0 2 0,2-4-6 16,6 0 13-1,1 0-12-15,4-2-6 0,-1 2 8 16,-1 2-11-16,-4 0 7 16,-2 1-11-16,-4 9 2 15,-2-7 0-15,0 5-2 16,-2-2 1-16,6 0 1 16,-3 1 5-16,3-4-6 15,-6 0-1-15,-2 4 5 16,0-3-12-16,1 3 9 15,3-4-2-15,7 2 11 16,3 0-2-16,4 1-7 0,6-2 1 16,-1 0 2-1,4-2 9-15,-3 2-14 0,-1 0 0 16,-3-2 2-16,-1 2 4 16,-5-1-6-16,-2 2 0 15,0-1 3-15,-4-1-5 16,0 4 2-16,-6-6 0 15,-3 4 11-15,1-2-11 16,0 2 8-16,0-2 3 16,1 2-11-16,3 0 15 15,-2 0-15-15,4 0 0 16,-2 1 3-16,4 1 6 16,0-4-9-16,-1 4 0 15,1 1 5-15,-1-3-11 16,1 3 6-16,4-2 0 0,0-1 3 15,0 2-3-15,4-3 0 16,-2 4 1-16,3-1 5 16,-1 1-6-16,3-3 5 15,1 1-3-15,4 2 7 16,-1-3 0-16,0-2-7 16,0 4 2-16,0-2-2 15,-2-1 6-15,-5 0-8 16,-4 0 0-16,-2-2 9 15,-3 2-4-15,1 0-5 16,-3 0 0-16,1 0 3 16,-1-2 1-16,-2 2-4 0,-1 0 0 15,0 0 12-15,-4 2-7 16,1-3-5-16,-1 4 0 16,-3-3 2-16,3 0-1 15,1 0-1-15,6-2 0 16,5 0 0-16,-1 1 5 15,3-4-5-15,-2 5 0 16,0 0 0-16,-3 2 0 16,3 0 0-16,0 0 0 15,0 4-5-15,-3-2 6 16,-2 2-1-16,3-2 0 16,-5 0 6-16,2-3-4 15,-2 2-2-15,-2-1 0 0,2-3 6 16,-4 4-2-1,-7-1-4-15,-1-1 0 0,-3 5 2 16,1-5-4-16,2 1 2 16,2-2 0-16,5 1 1 15,2-2 5-15,5 0-4 16,2 2-2-16,-1-2 7 16,-3 2-4-16,-7 1-3 15,0 0 0-15,1 0 0 16,-3 0 4-16,3-3-4 15,-1 3 0-15,2-1 4 16,1 3-7-16,-1-3 3 0,7 3 0 16,3-1-1-1,4-1 4-15,7-3-3 0,-1 4 0 16,3-2 4-16,-3 2-4 16,1-4 0-16,-3 3 0 15,-1-2-2-15,-6 1 13 16,-1 1-11-16,-7-5 0 15,-2 1 0-15,-3 1 2 16,-2-1-2-16,0-1 0 16,0 3 6-16,5-2-2 15,3-2-4-15,6 0 0 16,6 3 7-16,3-1-5 16,1-1-2-16,2 6 0 15,-2-2 5-15,-6 1 0 16,-5 2-5-16,-3 1 0 0,-1-1 3 15,-1-1-6 1,10 1 3-16,5 0 0 0,6 0 6 16,7-1 2-16,-1 3-8 15,4-3 0-15,-1 1 2 16,-3 2 3-16,2-4-1 16,-2 2-3-16,3 0 4 15,-2-2 6-15,2 1-11 16,0 3 10-16,-2-5-5 15,1 3-3-15,4-3 0 16,2 5 1-16,-1 0 1 16,-2 0-1-16,-7 0-5 0,-1 0 2 15,-9 0 0-15,-8 0-4 16,-2 0 4-16,-3 0 0 16,1 0 2-16,3 0 2 15,1 5-4-15,5-3 0 16,2 0 2-16,6 1-7 15,-1-3 5-15,-3 0 0 16,-4 3 3-16,-1-1-2 16,-4-2-1-16,-2 0 0 15,-1 0 1-15,-1 0-5 16,3 0 4-16,1 0 0 16,3 0 1-16,4 0 10 15,-1 0-11-15,-1 0 0 16,-2 0 2-16,-7 0-4 15,-6 0 2-15,-7 0 0 0,-2 0 0 16,-3 0 2-16,2-5-4 16,1 2 2-16,-1-3 0 15,2 3-1-15,-2-4 1 16,-1 3 0-16,-5 1-2 16,-7 3 7-16,-2 0-6 15,0 0 1-15,1 0 0 16,2-3-7-16,8 1 6 15,4-2 1-15,2 1 6 16,3 2-2-16,3-3-4 0,-1 0 0 16,-4 0-9-1,-3-3 9-15,-3 6-2 0,-1-5 8 16,2 1-3-16,4 2-2 16,0-3-1-16,5 1 0 15,8 0 3-15,3 1-7 16,0-2 4-16,1 1 0 15,-3 2 2-15,-1-1 2 16,-4-1-4-16,-1 2 0 16,1-1-5-16,4-1 5 15,0 1 0-15,6 1 1 16,5-1 3-16,5 0-1 16,10 1-3-16,5 2 0 15,-1-2-3-15,-6 2 2 0,-14 1 1 16,-7 0 0-16,-6-3-1 15,-7 3 7-15,5-1-6 16,-1-2 0-16,6 2-8 16,5-4 8-16,-2 4 0 15,3-3 1-15,-4-1-1 16,-8 3 5-16,-6-1-5 16,-9-1 0-16,-5 1 2 15,3-1-4-15,0 3 2 16,6-4 0-16,5 1 0 15,9 3 4-15,7-2-4 16,4 3 0-16,2 0-6 16,0-1 6-16,-7-2 0 0,-1 3 3 15,-5-1-5-15,-7 1 6 16,-1 0-4-16,7 0 0 16,-2-3-1-16,12 3-2 15,6 0 4-15,9 0-1 16,3-1 0-16,-1-2 4 15,-8 3-4-15,-7-2 0 16,-9-2-1-16,-7 3-1 16,-11-6 2-16,-6 3 0 15,0 2-3-15,2-1 7 16,4-2-4-16,6 1 0 16,6 1-1-16,4 0-3 15,0 3 4-15,-1-2 0 16,-3 2-4-16,-3-2 13 0,-9 1-9 15,-2-4 0-15,-4 1-1 16,-4-2-8-16,4 0 9 16,6 1 0-16,5-2 4 15,5 2-4-15,3-2 0 16,-1 5-1-16,1 0 9 16,1 2-11-16,-5 0 3 15,-3 0 0-15,-1 0 0 16,-7 0 0-16,0-4 0 15,-2-1-1-15,4 0 7 16,7-2-12-16,2 2 6 16,2-1 0-16,0 0 5 0,-3 2-4 15,-3-1-1-15,-5 5 0 16,-2-5 3-16,-2 3-4 16,4-2 1-16,4 2 0 15,5 0-6-15,5 0 6 16,1 2 0-16,0-3 0 15,0 3 1-15,-3 0-2 16,-6 0 1-16,-3 0 0 16,-5-3-4-16,-2 1 10 15,-3-2-6-15,1-2 0 16,-1 2-8-16,1 0 8 16,1-2 0-16,1 4 3 15,2-2-2-15,2 0-1 16,-1 0 0-16,-4 1 0 0,-1 0 1 15,-8 1-2-15,-1 0 1 16,0 2 0-16,0-5 3 16,5 5-1-16,4-1-3 15,4 1 1-15,0 0-4 16,2 0 4-16,0 0 0 16,-2 0 2-16,-4 0-1 15,-7 0 1-15,-7 0-2 16,-2 0 0-16,-3 0 4 15,4 0-10-15,1 0 6 16,-1 0 0-16,6 0 2 16,-1 0-2-16,4 0 0 0,-6 0-1 15,1 0 10-15,-6 0-16 16,-1 0 7-16,-2 0 0 16,-3 0 0-16,-2 0 0 15,4 0 0-15,1 0-2 16,1-2 9-16,1 2-10 15,2 0 3-15,0 0 0 16,2 0-4-16,3 0 9 16,-1 0-5-16,1 0 0 15,5 0-1-15,1 0-1 16,-5 0-1-16,-9 0 1 16,-6-2-76-16,-21-5-635 15</inkml:trace>
  <inkml:trace contextRef="#ctx0" brushRef="#br0" timeOffset="-104276.34">3191 17270 68 0,'0'0'0'16</inkml:trace>
  <inkml:trace contextRef="#ctx0" brushRef="#br0" timeOffset="-100479.91">3326 16950 45 0,'0'0'117'16,"0"0"-86"-16,0 0-19 15,0 0 45-15,0 0 123 16,0 0-16-16,-14 4-40 16,14-4-54-16,0 0-1 15,0 0-7-15,0 0-3 16,0 0 32-16,0 0-50 15,0 0 10-15,0 0-22 16,0 0-20-16,6 0 4 16,10 0-12-16,9 0 8 0,9 0 10 15,5 0-18-15,6-4-1 16,4 0 1-16,7-1 6 16,2 0-2-16,2-2-5 15,2 2 0-15,-4-1 3 16,-2-2 6-16,-5 4-9 15,-8 0 0-15,-1-3-2 16,3 4 2-16,1-6 0 16,8 4 3-16,6 1-5 15,7-1 9-15,11 2-7 16,11-3 0-16,5 2 1 16,6 0 8-16,-4 4-9 15,-7-4 4-15,-2 4-4 16,-4-4 0-16,-8 2 0 0,-6-3 1 15,-6 2 11-15,-4-1-12 16,-3-1 0-16,-2 0 0 16,2-4 18-16,0 6-12 15,4-3-1-15,7 2-3 16,-1-4 8-16,3 2-10 16,3-2 0-16,-3-1 9 15,0 4-3-15,-1-4-3 16,-4 1-3-16,1 3 0 15,-7 1 3-15,-2-1-3 16,-2 2 0-16,2-2 1 0,2 3 3 16,-2-1-4-1,4-1 0-15,1-1-5 0,1 0 10 16,5 0-10-16,2 1 5 16,0 0 0-16,-2 0 16 15,-2 3-16-15,-3-2 0 16,-2 2-1-16,2-4 10 15,5 1-9-15,7-4 2 16,2 2 1-16,4 3 9 16,-1-2-2-16,-6 1-9 15,-4 2-1-15,-9 2 1 16,-2 0-1-16,0-4 0 16,0 0 2-16,0 0-1 15,-2 4 8-15,-3-6-9 16,0 3 0-16,-3-2-5 0,4 1 5 15,-4 1 0-15,4-2 3 16,0 3-5-16,-1-5 2 16,0 2 0-16,3-1 0 15,-2 2 7-15,-1 0-7 16,2-4 0-16,7-2 2 16,-5 3 2-16,1 0-4 15,0 3 0-15,0-4-2 16,-2 2 7-16,0 2-9 15,-6-1 4-15,0 2 0 0,-1-6 3 16,-3 4-1 0,-1-3-2-16,2 2 5 0,2 2 3 15,5-4-6-15,4 0-2 16,-1 6 0-16,1-6 6 16,-2 4-6-16,-2-4 0 15,-3 2 1-15,-2 1 4 16,4-4-5-16,3 5 14 15,9-4-9-15,4-3 9 16,3 4-6-16,5 0-8 16,-1 4 0-16,0-1 7 15,-4-1-9-15,-6 2 2 16,-6-3 0-16,-4-2 7 16,-9 3-3-16,-4 0-4 15,-4 0 10-15,1 2-4 16,3-6 6-16,6 4-9 15,4-4 9-15,5 1-10 0,3 3 3 16,-1-4-5-16,0 6 0 16,2-2 9-16,1 3-9 15,-1-2 0-15,-2 4 1 16,-2 0 1-16,-2 0-2 16,-7 0 0-16,0 0-6 15,-3 0 6-15,4 0 0 16,-1 0 0-16,2-3 1 15,7 3-6-15,4 0 7 16,8-5-2-16,-1 5 0 16,-3 0 2-16,-1 0-2 15,-9 0 0-15,-5 0 2 0,-9 0 0 16,1 0-2-16,1 0 0 16,6 0-4-16,5 0 13 15,8-6-11-15,0-2 2 16,1 4 0-16,-2 4-1 15,-4-6 1-15,-9 6 0 16,-4-3-1-16,-7 3 4 16,-3-5-3-16,5 1 0 15,5 1 6-15,7-2-11 16,6 3 11-16,4-2-6 16,3 4 0-16,-3-3-2 15,-2 3-1-15,0 0 3 0,-9 0 0 16,-4 0-5-16,-9 0 6 15,-9-5-1-15,-2 1 0 16,2 1 3-16,4-4-3 16,7 3 0-16,7-2 0 15,3 3-1-15,0-6 2 16,0 6-1-16,-4-2 0 16,-3-1 7-16,-10 6-12 15,-6-3 5-15,-4-2 0 16,-4-1 0-16,4 2 5 15,1-1-5-15,10 2 0 16,5-1 0-16,6-1-2 16,4 5 2-16,2 0 0 0,3-5 0 15,-3 5 1-15,-4-4-1 16,-5 4 0-16,-1-4 7 16,-1-3-11-16,2 4 4 15,3-1 0-15,-1 0 3 16,5-4-3-16,5 1 0 15,4 4-4-15,4-3 5 16,5 3-1-16,0-2 0 16,-1 1 0-16,-8-4-5 15,-6 2 7-15,-10 2-2 16,-1-4 0-16,-4 2 1 16,5 1-1-16,6-2 0 15,5 1 1-15,4 2-4 0,4 0 6 16,-1-1-3-16,-2-3 0 15,-2 3 2-15,-5 1-2 16,-2-4 0-16,-2 1 4 16,3-1-4-16,0 2 0 15,10 3 0-15,5-1-5 16,3-1 7-16,0 1-2 16,-3 3 0-16,-3-2 2 15,-2 3 2-15,-4-1-2 16,-4 1-2-16,-4-4 0 15,0-1-3-15,2 1 3 16,4-4 0-16,2 6 6 0,0-2-8 16,0 4 2-16,-4-3 0 15,4-2-5-15,-2 1 8 16,-2 2-3-16,-6-2 0 16,-3 0 0-16,-3 4-1 15,-1-6 2-15,0 2-1 16,3 1 0-16,-2-2 5 15,5 1-9-15,1 4 4 16,4-3 0-16,5 0 0 16,4 1 1-16,-1 2-1 15,0 0 0-15,-8 0 3 16,-3-2-3-16,-5 2 0 16,-2-4 1-16,-1-6-1 15,-1 5 0-15,-1-2 0 16,1-3-3-16,3 2 5 0,-2 4-2 15,1-6 0-15,-1 6 2 16,-6 1 0-16,-4-4 0 16,-4 1-2-16,-3-1 0 15,-2 4-4-15,2-3 4 16,0 3 0-16,1-6 2 16,-1 1-5-16,3 2 3 15,-1-2 0-15,8 2-2 16,-1-3 0-16,-5 2 2 15,3 2 0-15,-2-4 4 16,0 1-6-16,-1 2 2 16,3 2 0-16,3 0-4 0,1 0 5 15,0 2-1-15,1 0 0 16,-5 2 0-16,0-2 3 16,-5-3-3-16,-1 5 0 15,-4-3-4-15,2-3 10 16,1 2-6-16,5 0 0 15,-2 0 3-15,1-2-7 16,1 2 4-16,0 0 0 16,-5 0 0-16,-2 4 1 15,-4-4-1-15,-4 4 0 16,2 0 2-16,-1 0-3 16,1-4 1-16,-1 4 0 15,3-2 0-15,2 2 1 16,0-2-1-16,-3 2 0 0,1-2 1 15,-3-1 0-15,-3 3-1 16,-2-2 0-16,-1 2-2 16,-3 0 1-16,1-3 1 15,2 3 0-15,-3 0 6 16,5 0-9-16,2-5 3 16,0 4 0-16,0-2-2 15,1 2 3-15,-1-2-1 16,-3 2 0-16,0 1 1 15,-2-4-4-15,1 4 3 16,-1 0 0-16,1 0-3 0,4-5 7 16,0 5-4-16,3-4 0 15,-1 0 2-15,5 4-7 16,-3-1 5-16,1 1 0 16,-1 0 0-16,-1 0 4 15,-5-4-4 1,-3 4 0-16,-1 0 1 0,-1 0-1 15,1 0 0-15,2-5 0 16,-1 5-4-16,-3 0 7 16,1 0-3-16,2-4 0 15,0 4 1-15,2-1-1 16,-3-1 0-16,-1 2 0 16,-2-2-6-16,-2 2 11 0,2-3-5 15,0 3 0 1,4-2 3-16,0-2-3 0,3 4 0 15,1-5 0-15,0 0-6 16,-1 3 9-16,-1 2-3 16,-3-2 0-16,-2 2 3 15,-3 0-2-15,0 0-1 16,0 0 0-16,0 0-9 16,2 0 15-16,2 0-6 15,3 0 0-15,-3 0 1 16,0-4-1-16,1 4 0 15,-5 0 0-15,0 0-7 16,0 0 13-16,2 0-6 16,-2 0 0-16,3 0 3 0,1 0-6 15,1 0 3-15,1 0 0 16,1 0-10-16,-5 0 14 16,0 0-4-16,0 0 0 15,-2 0 3-15,0 0-3 16,0 0 0-16,0 0 0 15,0 0-2-15,0 0 3 16,5 0-1-16,2 0 0 16,-1 0 5-16,1-4-5 15,-3 4 0-15,-4 0 0 16,3-4-6-16,-3 4 7 16,0-1-1-16,0 1 0 15,0 0 0-15,0-5-5 16,0 3 5-16,0 1 0 0,2-4-1 15,1-1 7-15,-1 2-8 16,2-4 2 0,-2-4 0-16,2-2-5 0,-1-4 5 15,-3 1-65-15,0-8-34 16,0-2-87-16,-15 1-14 16,-2 0-151-16</inkml:trace>
  <inkml:trace contextRef="#ctx0" brushRef="#br0" timeOffset="-68037.74">21819 16078 408 0,'0'-3'306'0,"0"-6"-202"15,0 5-54-15,0 0 68 16,0 2-23-16,0 2-18 16,0 0-3-16,0 0-34 15,0 0-3-15,0 0-16 16,0 0-15-16,0 2-6 16,0 24-6-16,0 18 6 15,-12 14 8-15,1 6-5 16,-2-3 2-16,1-7-5 15,10-15-112-15,2-7-61 0,2-13-136 16,25-15-315-16</inkml:trace>
  <inkml:trace contextRef="#ctx0" brushRef="#br0" timeOffset="-67841.33">22147 16378 739 0,'0'0'105'16,"0"0"-93"-16,0 0-12 16,0 0-2-16,0 0 2 15,0 0 5-15,-23 95 0 16,19-65-10-16,-4-8 2 16,4-4-60-16,2-7-64 0,2-8-182 15</inkml:trace>
  <inkml:trace contextRef="#ctx0" brushRef="#br0" timeOffset="-67430.99">22373 16142 544 0,'0'0'234'16,"0"0"-166"-16,0 0-3 15,0 0-27-15,0 0 30 0,0 0-44 16,92-147-19 0,-70 138 42-16,3 1-35 0,-8 8-11 15,2 0 4-15,-6 0-5 16,1 12-28-16,-6 11 17 16,-4 12 6-16,-4 4 5 15,0 7 5-15,0 3 18 16,-24-1-5-16,-7-2-10 15,-5-2 10-15,-2-3 18 16,3-14-13-16,6-6 12 16,11-11 4-16,11-6-12 15,7-4 26-15,0 0 15 16,9 0-3-16,24-14-19 0,10-7-42 16,6 8-3-1,0 3-2-15,0 1-29 0,0 6-47 16,2-2-93-1,-2 0-99-15,-2-4-267 0</inkml:trace>
  <inkml:trace contextRef="#ctx0" brushRef="#br0" timeOffset="-67240.1">22957 16244 851 0,'0'0'202'0,"0"0"-85"15,0 0-45-15,0 0-17 16,0 0-48-16,0 0-5 0,0 32-3 15,0 12 1 1,-6 5 0-16,-5-3 7 0,-1-6-7 16,6-4-19-16,4-2-78 15,2-12-21-15,0-8-67 16,2-14-156-16</inkml:trace>
  <inkml:trace contextRef="#ctx0" brushRef="#br0" timeOffset="-67048.2">23267 16290 384 0,'0'0'572'16,"0"0"-409"-16,0 0-53 16,0 0-37-16,0 0-45 0,0 0-12 15,10-9-16-15,-8 9-35 16,2 0-53-16,3 0-90 15,9 0-237-15,3 0-172 16</inkml:trace>
  <inkml:trace contextRef="#ctx0" brushRef="#br0" timeOffset="-66916.26">23649 16266 533 0,'0'0'340'0,"0"0"-194"15,0 0-78-15,0 0-23 16,0 0-45-16,0 0-3 15,35-8-112-15,-19 8-279 0</inkml:trace>
  <inkml:trace contextRef="#ctx0" brushRef="#br0" timeOffset="-66785.33">24032 16258 902 0,'0'0'325'0,"0"0"-236"16,0 0-59-16,0 0-16 15,0 0-14-15,0 0-33 16,7-4-278-16,1 4-380 16</inkml:trace>
  <inkml:trace contextRef="#ctx0" brushRef="#br0" timeOffset="-66618.23">24386 16200 871 0,'0'0'380'15,"0"0"-332"-15,0 0-18 16,0 0-26-16,0 0-3 16,0 0 10-16,-50 72-11 15,29-37-75-15,3-8-138 16,7-5-236-16</inkml:trace>
  <inkml:trace contextRef="#ctx0" brushRef="#br0" timeOffset="-66042.87">24779 16008 339 0,'0'0'317'0,"0"0"-152"0,0 0-15 15,0 0-23-15,0 0-20 16,0 0-49-16,29-27 14 15,-29 27-54-15,4 0-15 16,3 13-3-16,2 15 0 16,0 6 8-16,-3 6 6 15,2 0-13-15,-4-4 10 16,0 0-11-16,0-9 0 16,-1-8 6-16,-1-3-6 15,0-5 2-15,0-8 1 16,2-3 2-16,6 0-3 15,-1-14-2-15,7-19-6 0,-3-13-20 16,1 0-2-16,1-3 26 16,-2 9-2-16,5 6 8 15,-2 7 2-15,-5 10-5 16,-3 7 9-16,-6 10 25 16,3 0-35-16,-2 10-1 15,3 24-1-15,1 8 2 16,-3 10 2-16,1-6-2 15,-1-2-152-15,-4-5-125 16,0-16-345-16</inkml:trace>
  <inkml:trace contextRef="#ctx0" brushRef="#br0" timeOffset="-65135.72">25327 15659 714 0,'0'0'131'15,"0"0"-14"-15,0 0-36 16,0 0-31-16,0 0-10 16,0 0-20-16,170-102-2 15,-148 97-4-15,-7 5-6 16,-6 0-6-16,-4 5-2 16,-5 18 0-16,0 8 2 15,0 5 5-15,-12 4-4 16,-12 8 10-16,-12 0-12 15,-4 6-1-15,1-4 12 16,2-10-9-16,13-8-2 16,11-11-1-16,10-11 3 0,3-6-7 15,0-4 3-15,21 0 1 16,6 0 54-16,4 0-28 16,-6 0-12-16,-6 0-14 15,-3 0-6-15,-5 0 0 16,-5 9-2-16,-4 5 1 15,-2 3 6-15,0 1 1 16,0 0 3-16,0-4 3 16,-2-2-5-16,2 2-1 15,0 4 6-15,0-1-6 16,5 10 1-16,15-5 3 16,7 7-3-16,0-2 6 15,-3-1-6-15,-6 0 7 0,-7 1 5 16,-6 0 4-16,-5 0-5 15,-10-1-10-15,-30-6 5 16,-20 1-7-16,-27 2-4 16,-22-9-90-16,-17 2-147 15,-20-6-404-15</inkml:trace>
  <inkml:trace contextRef="#ctx0" brushRef="#br0" timeOffset="-64160.87">21545 15829 413 0,'0'0'183'16,"0"0"-46"-16,0 0-60 15,0 0 6-15,0 0-19 16,0 0-47-16,-25-50 28 15,-6 50-38-15,-9 14 6 16,-3 9-12-16,-1 0 17 16,1 7 10-16,10-4-8 15,13 2-1-15,10-6-10 16,10-4-8-16,0-1 8 0,12-3 0 16,12-5 2-1,5 4 15-15,0-3-12 0,-2 4 3 16,-5 0-17-16,-3 7-5 15,-6 10-6 1,-5 1 7-16,-3 9 0 0,-5-2 3 16,0-5-12-16,-3 2 13 15,-18-4 0-15,-8 1 7 16,-5-3-6-16,0-4 3 16,3-8-2-16,9-4 3 15,8-10-2-15,10-4 0 16,4 0 8-16,0 0 2 0,2-4-10 15,19-10-3 1,1 6 0-16,4 0-12 0,-1 8 27 16,0 0-17-16,-5 4 2 15,-5 12-12-15,-5 12-1 16,-8 2-4-16,-2 12 15 16,0 6 0-16,0 10 4 15,-14 0 0-15,1 5 10 16,1-5-10-16,10-8 4 15,2-16-5-15,10-16-2 16,34-18-156-16,18 0-490 16</inkml:trace>
  <inkml:trace contextRef="#ctx0" brushRef="#br0" timeOffset="-63296.28">26070 16016 223 0,'0'0'201'15,"0"0"21"-15,0 0-67 16,0 0-19-16,0 0 2 16,0 0-49-16,-77 10 10 15,77-10-4-15,23 0-44 16,19 0-33-16,16 0 28 0,6-4-34 15,6-5-5-15,-5 4-7 16,-5 0 4-16,-14 2-6 16,-15 1 2-16,-12-2 0 15,-15 4-1-15,-4-8-22 16,0-2 18-16,-4-3 2 16,-17-5-12-16,2 0 10 15,-4 4 5-15,3 0 0 16,3 6 3-16,3 4 1 15,9 4-4-15,3 0 0 16,2 0-9-16,0 0 7 16,7 0-19-16,11 14 21 15,2 8 1-15,-4 0-1 16,-10 6 2-16,-6 7-3 16,0 1 7-16,-11 4-8 0,-18-8 2 15,-2 2 0-15,0-10 12 16,6-7-12-16,12-14-150 15,11-3-155-15,2-22-637 16</inkml:trace>
  <inkml:trace contextRef="#ctx0" brushRef="#br0" timeOffset="-60687.29">26944 15628 387 0,'0'0'203'0,"0"0"-114"16,0 0-17-16,0 0-26 15,0 0-9-15,0 0 20 16,26 0-31-16,-23 0-4 16,-1 5-21-16,0 7 16 15,2 6 30-15,1-4-15 16,-3 0-11-16,2-2-11 16,0-6-10-16,1 2 20 15,-2-8-17-15,-3 0 18 16,0 0-6-16,2 0 3 0,5 0 21 15,-3-8 9 1,2-14-37-16,1 0 4 0,-2-1-14 16,-5 0-1-16,0 2 0 15,0 6 6-15,0 2-6 16,0 4 6-16,0 5 17 16,0-1 6-16,0 5-29 15,-7 0-12-15,-8 0 12 16,-4 9 3-16,0 9-2 15,1 1-1-15,3 16 0 16,1 1 11-16,7 4-4 16,7 4-2-16,0 2 3 15,0-6-7-15,9-4 12 16,11-10-9-16,-3-7-4 16,2-7 1-16,-4-7 5 0,-1-1 0 15,-1 0-6-15,3-4 5 16,-1 0-1-16,5-5 13 15,5-15-17-15,0-3 3 16,-2 0-3-16,2-3-1 16,-2-6-1-16,-3 9-2 15,-7 5 4-15,-1 1 4 16,-6 12 0-16,-4 1 3 16,-2 4-5-16,0 0 4 15,0 0-6-15,0 0-28 16,0 0 4-16,0 21 24 15,0 6 0-15,5 5 9 16,1-6-7-16,1 0-3 0,4-1 1 16,0-8 0-16,0-3 7 15,1-6-5-15,1-3 7 16,1-5 1-16,-4 0-8 16,4-5 11-16,-1-17-12 15,-2-10 4-15,-1-4-10 16,-8-8-21-16,-2-4 8 15,0 2 10-15,-2 6-5 16,-14 10 11-16,0 10 2 16,-2 12 10-16,3 4 10 15,-1 4-20-15,0 0 0 16,1 8-2-16,4 16 2 16,-1 6 0-16,8 2 6 15,4-3-6-15,0 3 7 0,0 0-7 16,4-5 2-16,15-5 3 15,0-8-1-15,6-10-4 16,4-4 6-16,0 0-2 16,2-7 16-16,-2-16-19 15,0-5 6-15,-4-2-6 16,-3-2 2-16,-5-5-5 16,-3 2 2-16,-7-9 0 15,-3-1-1-15,-4 5 1 16,0 8 0-16,0 10 4 0,0 8-3 15,0 10-1-15,0 4 0 16,0 0-1-16,0 0-5 16,0 0-18-16,0 4-4 15,-4 18 28-15,-5 10 0 16,0 9 2-16,6 3-1 16,3-2 3-16,0 0 1 15,0-1-4-15,0-6-1 16,10-3 6-16,-1-10-3 15,1-7-3-15,0-6 3 16,3-7 0-16,2-2 0 16,6 0-2-16,3-2 6 15,5-22 8-15,0-12-11 16,0-8 0-16,-4-9-4 16,-6 4 0-16,-5-9-3 0,-5-1 3 15,-5 5 0 1,-4 10 19-16,0 8-18 0,0 14 20 15,0 6-3-15,0 14-15 16,0 2 16-16,0 0-19 16,2 0-4-16,-2 3 0 15,0 20-14-15,0 6 14 16,0 2 4-16,0 7 0 16,0 4-1-16,-4 7 1 15,-4-4 0-15,3 4 10 16,-2 1-10-16,5-8 0 15,2-4-3-15,0-8 9 0,0-11-7 16,4-10 2-16,10-1 1 16,4-8 10-16,-1 0-12 15,6 0 2-15,2-14 7 16,-2-8-7-16,2-5 4 16,0-5-6-16,-1 6-2 15,1-6-3-15,-8 7-1 16,-3 1 6-16,-3 2-1 15,-7 1 2-15,-1 8-3 16,-3 2-2-16,0 8 4 16,0-2 0-16,0 5-19 15,0 0-7-15,-5 0 21 16,-3 0 3-16,1 0-1 16,-2 5-1-16,0 13 4 15,0 4 0-15,3 8 5 0,1 2-5 16,2 0 2-16,3-6 4 15,0-4-9-15,10-13 6 16,9-3-3-16,6-6 14 16,0 0-10-16,2-20 3 15,-6-6-7-15,-2-6-5 16,-1-3 1-16,-5 0-7 16,-3 8 11-16,2 0-6 15,-5 14 8-15,-1 4-2 16,-2 5 5-16,2 4-2 0,-2 0-6 15,3 0 0-15,-1 8-3 16,1 9 6-16,0 3-11 16,-5-2 11-16,0-1-4 15,0-5 6-15,-2-7-4 16,3-3 3-16,-3-2-1 16,0 0 9-16,0 0-8 15,2 0 10-15,0-2-6 16,2-16-1-16,-4-4-8 15,0-1-5-15,0 6 2 16,0-1 6-16,0 5-12 16,-2 8 12-16,-7 2-1 15,1 3-34-15,-4 0 14 16,-3 17 20-16,-1 5 2 16,-1 4 3-16,1 7-3 0,5 6 0 15,9 1 2-15,2-8 2 16,0-2 1-16,15-2-5 15,9-10 1-15,8-10 17 16,-1-5-16-16,2-3 6 16,-2 0 5-16,-2-20-12 15,0-13 6-15,-2-1-7 16,-2-6 1-16,-4 0-2 16,0-4 1-16,-5-2 0 15,-5-4 1-15,-3 1 2 16,0 1-1-16,-6 6-2 15,0 12 0-15,-2 7-4 0,0 11 3 16,0 7 1 0,0 5-4-16,0 0-10 0,0 0 7 15,0 0-2-15,0 0 7 16,0 5-5-16,0 16 10 16,-7 7-3-16,-2 4 0 15,3 8 1-15,-1 4-1 16,3 0 3-16,-2 1-3 15,2-9 17-15,2 0-17 16,2-7 8-16,0-4 8 16,0-7-15-16,12-6 14 15,5-6-9-15,6-6-2 16,3 0 18-16,6 0-14 0,1-14-6 16,-2-10-4-16,-2 0-9 15,-6-4-51-15,-8-3-116 16,-11 4-145-16,-4-4-347 15</inkml:trace>
  <inkml:trace contextRef="#ctx0" brushRef="#br0" timeOffset="-60516.38">28473 15522 512 0,'0'0'314'16,"0"0"-65"-16,0 0-46 15,0 0-54-15,0 0-127 16,0 0-15-16,129-68 6 0,-89 46-13 15,-6 5-6-15,-5 2-83 16,-8 5-68-16,-2 8-165 16,-7 2-285-16</inkml:trace>
  <inkml:trace contextRef="#ctx0" brushRef="#br0" timeOffset="-59038.64">28794 15596 267 0,'0'0'262'0,"0"0"-154"16,0 0-15-16,0 0 9 16,0 0-44-16,0 0-2 0,0 0-17 15,0 0-8-15,0 7-11 16,0 5 30-16,4 6 0 15,3 0-3-15,-1 4-31 16,-1 0-1-16,-3-5 8 16,0-2-18-16,0-7 11 15,1-5-16-15,-3-3 0 16,2 0 9-16,3 0-3 16,1 0 16-16,7-3 59 15,3-15-72-15,2-4 5 16,-3 0-12-16,-2-6-2 15,1 2 1-15,-3 3 4 0,1 10-5 16,-3 5 0-16,-3 3 2 16,-2 5 7-16,4 0-9 15,-2 10 0-15,3 13 0 16,-3 1 0-16,4 0 2 16,-4-6-2-16,1-1 0 15,-5-8 5-15,0-4-5 16,-2-5 0-16,2 0 9 15,3 0-9-15,2 0 17 16,2-17-17-16,-1-7 5 16,-1 2-9-16,0-8 4 15,-2 2-13-15,-5 1 9 16,2 9 4-16,0 4 0 0,0 10 10 16,0 0 11-1,0 4 7-15,-2 0-18 0,3 0-10 16,1 0 0-16,3 4 0 15,4 9 0-15,-2 1 0 16,2 0 2 0,0-1-4-16,0-3 6 0,3-2-4 15,-1-3 4-15,1-2-3 16,-1-3 1-16,1 0 4 16,1 0-4-16,1-16 5 15,1 1-7-15,-1-5 0 16,-1-1-3-16,-1-3-3 0,-3 4 6 15,-2-2 0 1,-5 5-1-16,-1 5-5 0,-3 5 6 16,0 7 0-16,0 0 0 15,0 0-20-15,-12 0 10 16,-3 0 8-16,1 8-2 16,6 3 1-16,-1 6 3 15,4 5 0-15,3-2-2 16,2 2-3-16,0 1 3 15,0-3 2-15,9-5-9 16,8-2-1-16,6-10-8 16,-5-1 18-16,2-2 18 15,4-2-14-15,1-19 8 16,6-14-12-16,0-3 0 16,-4-6-2-16,-4-6-40 0,-6-12 29 15,-5-12 6-15,-8-8 8 16,1 4-1-16,-5 13 0 15,0 26 1-15,0 16 14 16,0 11-3-16,0 8-1 16,0 4 11-16,0 0-22 15,0 2-1-15,0 22-6 16,-9 18 7-16,-5 10-5 16,-1 10 8-16,-1 13-3 15,1-3 4-15,-4 4-3 16,1-6-1-16,5-6 0 15,5-11-2-15,8-13-1 0,0-16 3 16,0-12-6 0,0-12 5-16,10 0 2 0,13-10 0 15,2-19 8-15,-2-4-6 16,-2-3 1-16,-5 1-4 16,-5 3-15-16,-3 11 12 15,-3 9 6-15,-1 5-2 16,-4 7-1-16,3 0-12 15,-1 7-2-15,-2 14 6 16,2 5 8-16,-2 2 2 16,3-2 3-16,3-4-5 15,5-8 0-15,1-5 0 16,1-9-5-16,0 0 5 16,0 0 15-16,3-14 1 15,-3-9-15-15,4-3 6 0,-2 1-5 16,-5 0-1-16,2 4 2 15,-5 10-2-15,-5 5-1 16,0 6 0-16,-2 0-2 16,0 17-9-16,0 24 6 15,0 17 5-15,0 13 28 16,0 5-4-16,0 4-11 16,0-4 3-16,0-10-11 15,0-12-2-15,0-19-3 16,0-16-3-16,0-10-7 15,-2-9-81-15,-7-14-62 16,-7-25-115-16,1-7-740 0</inkml:trace>
  <inkml:trace contextRef="#ctx0" brushRef="#br0" timeOffset="-58853.75">29108 15119 1293 0,'0'0'125'16,"0"0"-71"-16,0 0-21 15,0 0-11-15,0 0-22 16,0 0-20-16,-56 6-150 16,23 23-252-16</inkml:trace>
  <inkml:trace contextRef="#ctx0" brushRef="#br0" timeOffset="-56403.39">27293 16627 716 0,'0'0'148'16,"0"0"-101"-16,0 0 7 16,0 0 61-16,0 0-26 15,0 0-11-15,14-8-13 16,1 1-40-16,-1-7 9 16,1-1-27-16,-2-2-6 15,3 0 10-15,-3-5-6 16,-1-2-9-16,-1-2 4 0,-9-2-43 15,-2 6 24-15,0 6 11 16,0 6 7-16,-4 6 1 16,-17 4-6-16,2 0 2 15,-4 14-3-15,1 11 7 16,2 12 0-16,4-2 0 16,5 11 0-16,5-2 1 15,6-1 14-15,0-2 14 16,0-5-14-16,6-9 2 15,9-5 1-15,4-10-7 16,-2-7 0-16,3-5 5 16,-1 0 6-16,0-26-2 15,1-1-15-15,1-9 2 0,3 4-7 16,0 2 1 0,3-2-1-16,4 6 0 0,-2 8 1 15,-2 4 1-15,-6 6-2 16,-8 2 0-16,-5 6 0 15,-3 0-9-15,0 2 6 16,-3 21-4-16,-2 2 7 16,0 1-6-16,0-2 8 15,-12-2-2-15,4-8 0 16,3-2 1-16,3-7-1 16,2-4 1-16,0-1 2 15,0 0 6-15,0 0-9 16,0-6 13-16,9-15-13 15,11-6-1-15,5-4 1 0,-6-1-7 16,-1 1-11 0,-2 4 15-16,-3 0-3 0,-4 5 6 15,-2 4 0-15,-5 8 4 16,-2 6-4-16,0 0 0 16,0 4 3-16,0 0-3 15,0 4-5-15,-9 14 5 16,0 4 0-16,7-2-2 15,2 6 2-15,0-4 1 16,2-3 2-16,16-2 2 16,6-5-5-16,1-2 0 15,4-5 5-15,-2-5-4 16,0 0 4-16,0-19-5 16,-4-6-1-16,2-9-10 0,-4-5-18 15,-3-6 13-15,-5-4 11 16,-5-9 5-16,2-1 0 15,-3 3 0-15,-3 14 1 16,0 15 14-16,-2 15 9 16,0 7 1-16,-2 5-14 15,0 0-10-15,3 0-2 16,-1 26-13-16,3 11 14 16,-3 2 10-16,0 3-7 15,-2 2-3-15,0 5 0 16,0-5 0-16,0 6-4 0,0-6 4 15,-4-4 0 1,-1 0 2-16,3-11 4 0,2-8-7 16,0-9 1-16,0-10 0 15,0-2 2-15,0 0 2 16,0-6 10-16,0-11-4 16,4-9-9-16,14-1-1 15,0-1 0-15,0-2 3 16,4 4-5-16,-7 8 2 15,4 8 0-15,-7 6-1 16,2 4 1-16,-1 0 0 16,3 0 0-16,5 18 4 15,-2 4-4-15,6-4 0 16,-2-2 0-16,-4-2 6 16,-1-8-3-16,-3-1-3 0,-1-5 0 15,1 0 0-15,1 0-5 16,3-11-9-16,0-5-4 15,4-3-10-15,-1-4-26 16,0-7 14-16,0 2 27 16,-4-2 10-16,-5 2 2 15,-6 5 1-15,-2 9 0 16,-5 7 18-16,0 7 6 16,0 0 0-16,0 0-23 15,-12 14 0-15,-7 16 0 16,-1 2-1-16,1-2 1 15,6 1-4-15,2-8 8 0,6-5-5 16,5-8 0 0,0-3-5-16,0-7 3 0,0 0 4 15,0 0-1-15,0 0 2 16,10-7 6-16,7-7-9 16,1 0-23-16,0-4 6 15,-2 0 11-15,1 5 5 16,-3 4 1-16,-5 5 4 15,0 0-1-15,-2 4 16 16,1 0-19-16,1 4 4 16,1 14-5-16,-4 0 1 15,0 0 0-15,3 0-2 0,-1-10-44 16,2-3-52-16,1-5-47 16,1 0-41-16,1 0 33 15,-2-13-121-15,0-9 36 16,2-1 61-16,1 0 131 15,1-3 46-15,-1 0 92 16,1-1 102-16,-3 8 130 16,-3 1-118-16,-3 5-35 15,1 3-33-15,-5 6-66 16,-2 1-5-16,0 3-39 16,0 0-28-16,0 0-2 15,0 14-7-15,0 11 9 16,0 1 9-16,0 3-8 0,0 0 1 15,0-4-2-15,0-4-1 16,5-2 1-16,2-3 3 16,1-12 2-16,-1-2 1 15,5-2-3-15,-2 0 0 16,5-14 22-16,4-8-24 16,-3-6-2-16,-1-2-3 15,1 2-13-15,-5-2 17 16,5 7 0-16,-3 5 0 15,-5 4-4-15,-1 11 9 16,-2-2-1-16,-3 5 7 16,0 0-11-16,-2 8-5 15,0 15 0-15,0 2 5 16,0 4 2-16,0-7-1 16,0-1 3-16,0-6-4 0,0-11 1 15,0 0 3-15,0-4-3 16,7 0 12-16,6 0 13 15,7-12-15-15,5-2-3 16,4-4-8-16,2-4 2 16,0 0-6-16,-2-1 3 15,-2 5-13-15,-2 8 7 16,-6 10-1-16,-3 0 7 16,-7 5-7-16,-2 13-3 15,-7 5 2-15,0 4 7 16,-16-10 2-16,-6 2-1 15,-5-1-3-15,2-6-20 0,6-8-47 16,3-4-109-16,11 0-240 16</inkml:trace>
  <inkml:trace contextRef="#ctx0" brushRef="#br0" timeOffset="-55896.68">29547 16008 1014 0,'0'0'158'0,"0"0"-83"16,0 0 17-16,0 0-37 15,0 0-19-15,0 0-34 0,0-37-1 16,0 37-1 0,0 0-7-16,0 9 7 15,0 19-4-15,0 8 4 0,5 7 7 16,-1 12-4-16,-2-6-4 15,-2 4 1-15,0-7 0 16,0-7-1 0,0-7-7-16,0-10-51 0,0-8-2 15,-2-10-48-15,-10-4-7 16,-3 0 44-16,-3 0 6 16,3-14 45-16,-1-8 21 15,9 0 6-15,7-5 149 16,0 1-5-16,9-2-8 15,18 6-54-15,6-7-39 16,-2 4-7-16,-1 7-37 0,-4 0 12 16,-3 6-15-16,-8 7 7 15,-5 0-11-15,-4 5 2 16,-4 0-1-16,0 0-9 16,5 5 9-16,-3 27-2 15,6 7 1-15,-6 11 4 16,0-2 0-16,1-4-2 15,-1-7 1-15,-2-9-5 16,-2-8-32-16,0-10-48 16,0-10-144-16,0 0-246 15</inkml:trace>
  <inkml:trace contextRef="#ctx0" brushRef="#br0" timeOffset="-55747.77">29656 15906 860 0,'0'0'378'15,"0"0"-217"-15,0 0-97 16,0 0-41-16,0 0-19 16,0 0-4-16,-4-73-71 15,4 91-163-15,0 8-99 16</inkml:trace>
  <inkml:trace contextRef="#ctx0" brushRef="#br0" timeOffset="-55399.74">29801 16165 784 0,'0'0'248'0,"0"0"-119"15,0 0-76-15,0 0 26 16,0 0-19-16,0 0-15 16,18-13-17-16,-18 13-26 15,2 0 8-15,3 13-10 16,2 16 0-16,1 12 11 15,3 5-10-15,3-11 8 16,-1-5-5-16,1-11-3 16,-6-9 1-16,-1-7 0 15,-1-3 26-15,4-8 41 16,-1-16-41-16,1-11-16 0,-2-6 5 16,-6-6-9-1,-2-2-7-15,0 3-1 0,0 2-3 16,2 12-28-16,-2 9-22 15,2 16-29-15,3 7-75 16,1 0-157-16,4 4-279 16,0 10 229-16</inkml:trace>
  <inkml:trace contextRef="#ctx0" brushRef="#br0" timeOffset="-55033.27">30046 16094 286 0,'0'0'246'15,"0"0"-16"-15,0 0-9 16,0 0-41-16,0 0-82 0,0 0-27 15,47 0-22 1,-31 0-21-16,-1 0-9 0,3 0 0 16,-3-2-8-16,1-6 2 15,-1-1-13-15,-1-4 0 16,-1-1 6-16,1 4-5 16,-5-2-1-16,-5 2 0 15,-2 2-7-15,-2-2 5 16,0 6-14-16,0-4 16 15,-8 3-2-15,-15 5-15 16,-4 0 14-16,1 0-3 16,-5 14 5-16,4 13-4 15,5 3 5-15,6 5 0 16,9 11 14-16,7-2 8 16,5 2 18-16,24-3-3 15,4-14-17-15,6-4-6 0,-2-15-10 16,-3-1-4-16,-1-9 10 15,-2 0-10-15,0-23-23 16,3-17-62-16,1-6-318 16</inkml:trace>
  <inkml:trace contextRef="#ctx0" brushRef="#br0" timeOffset="-54366.25">27712 17045 631 0,'0'0'351'0,"0"0"-299"15,0 0-43-15,0 0 92 16,0 0 66-16,0 0-82 15,167 0-76-15,-15-7 0 16,38 0-3-16,43-8-3 0,49-7 0 16,32-11 13-1,18-4-13-15,0-4 3 0,-16-5 12 16,-41 11-13-16,-56 5 18 16,-69 7-8-16,-60 5-14 15,-50 8 36-15,-24 7 3 16,-16-1-9-16,0 4 14 15,0 0-35-15,0 0 9 16,4 0-19-16,1 0 2 16,-3 0-9-16,0 0-33 15,1 0-19-15,-3 0-16 0,0 0-198 16,0 4-145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0T03:47:47.4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28575 17798 817 0,'0'0'213'0,"0"0"-143"16,0 0-46-16,0 0 40 0,0 0 11 16,0 0-5-16,-7-44-43 15,7 39-25-15,0 5 7 16,0 0-9-16,0 0-56 15,0 0-16-15,0 0-31 16,0 0-4-16,0 0-72 16,0 0-87-16,-6 0-64 15</inkml:trace>
  <inkml:trace contextRef="#ctx0" brushRef="#br1" timeOffset="13149.4">2589 546 68 0,'0'0'158'0,"0"-3"-122"15,0 3-6-15,0 0-7 16,0 0 6-16,0 0 30 15,0 0-10-15,0 0 11 16,0 0-16-16,0 0 3 16,0-2 19-16,0 0-39 15,0 2 2-15,0 0 0 16,0 0-28-16,0 0-1 16,0 0 5-16,-4 0-2 0,-2 0 11 15,-3 0-11-15,2 0-3 16,0 0 8-16,5 0 0 15,0 0-7-15,0 0-1 16,-1 0 0-16,3 0 14 16,0 0-14-16,0 0-19 15,0 0 13-15,0 0-21 16,21 0 27-16,5 0 17 16,17 0-5-16,1 0 30 15,5 0-30-15,-2-2-7 16,-9-7 25-16,-2 6-29 15,-14-3 21-15,-7 4-20 16,-6 0-2-16,-4 2 9 0,-3 0-9 16,-2 0 0-1,0 0 0-15,0 0-5 0,0 0-63 16,0 0-187-16,0 0-91 16</inkml:trace>
  <inkml:trace contextRef="#ctx0" brushRef="#br1" timeOffset="13652.23">2693 553 315 0,'0'0'153'15,"0"0"-108"-15,0 0 56 16,0 0-38-16,0 0-10 16,0 0-16-16,-19 0-32 15,17 0-10-15,2 0-5 16,0 0-18-16,0 4 24 16,0 16-12-16,0 4 16 15,0 6 0-15,0 5 5 16,0-3-2-16,0 4-3 15,0-2 0-15,0-2 24 16,-4-2-20-16,-5-6 6 16,0-4 19-16,-2-2-26 0,-5-1 28 15,-4-2-14-15,0-4-15 16,0-2 43-16,2-5-44 16,4-4 15-16,1 0 7 15,3 0 8-15,-2-6 25 16,3-10-33-16,3-1-22 15,2 0 74-15,-2 7-45 16,4 2-6-16,2 8 1 16,-2 0-20-16,2 0-10 15,0 0-7-15,0 0-93 16,0 3-55-16,0 8-175 16,0-1-23-16</inkml:trace>
  <inkml:trace contextRef="#ctx0" brushRef="#br1" timeOffset="15130.03">2933 761 128 0,'0'0'190'16,"0"0"-123"-16,0 0-36 16,0 0-21-16,0 0 17 15,0 0 11-15,5 0 4 16,-5 0 0-16,0 0-36 15,0 0 11-15,0 0 7 16,0 0-22-16,2 0-4 16,0 0 0-16,0 0 2 15,3 5-7-15,-3 0 7 16,2 2 0-16,0-3 3 0,-1-2 5 16,0-2-9-1,-3 0 2-15,0 0 5 0,0 0 28 16,0 0 4-16,0 0 36 15,0 0 11-15,0 0-54 16,0-6-30-16,-6-6-1 16,-2 2-8-16,-1 1 2 15,3 2 6-15,-2 2 0 16,2 4-3-16,1-2 15 16,-1 2-14-16,2 1 2 15,-1 0 0-15,0 0-6 16,1 0 3-16,-3 0 3 15,-4 0-10-15,0 0 13 0,-2 4-9 16,2 8 0 0,-1 2 6-16,1 4-11 0,3 4 11 15,-2 2 0-15,6 0-4 16,-1-2 4-16,5-2-4 16,0-4-10-16,0-6 14 15,0-3-6-15,0-6 6 16,0-1 0-16,9 0 36 15,7-3 39-15,4-16-23 16,2-3-41-16,-1-2-9 16,1-2 11-16,-5 1-13 15,-1-2 0-15,-5 5 6 16,-2 1 7-16,-3 6-17 16,-3 3 4-16,2 2 0 0,-5 6 7 15,0-1-7-15,2 5 0 16,-2 0-2-16,0 0-8 15,0 0-5-15,0 0-40 16,0 5 18-16,0 11 31 16,0 1 3-16,0 5 3 15,0 2 1-15,0 3 11 16,0-1-12-16,0-1 0 16,0-2 1-16,0-3 7 15,0-5-4-15,0-8-4 16,4-2 0-16,1-3 12 15,-3-2-12-15,-2 0 2 16,4 0 7-16,3 0 33 16,4-13-32-16,0-7-8 15,3-5 10-15,1-2-12 0,1 1 0 16,4-1-4-16,-2 3 4 16,0 7-7-16,-5 4 8 15,-7 6-1-15,1 5 0 16,-7 2 2-16,0 0-7 15,0 0-5-15,0 0-14 16,0 0 22-16,3 13-14 16,1 8 16-16,-1 3-12 15,-3 4 6-15,0 0 3 16,0 2-1-16,0-2 4 0,0-6 2 16,0-8 0-1,0-6-2-15,0-6 19 0,0-2-14 16,0 0 10-16,4 0 5 15,7-5 9-15,3-16-22 16,-4 1-7-16,1-2 0 16,-6 1-5-16,0 1 1 15,3-1 2-15,1-1-2 16,5 0 4-16,-1 0-2 16,3 4 2-16,-5 4 0 15,-3 4 0-15,-2 4 6 16,-4 4-12-16,-2 2 0 15,4 0-7-15,0 0 9 16,1 9-1-16,-1 3 1 16,-2 4-3-16,-2 2 0 0,2 4 4 15,-2 3 3-15,0-2 0 16,3 6-3-16,-3-3 3 16,5-4 0-16,-3-6 10 15,2-5 1-15,-2-10-4 16,5-1 0-16,2 0 42 15,4 0 36-15,3-6-50 16,2-9-24-16,-1 0 0 16,-1-3-11-16,0 2-51 15,-1-4-75-15,-6 0-246 16</inkml:trace>
  <inkml:trace contextRef="#ctx0" brushRef="#br1" timeOffset="15648.32">3744 608 363 0,'0'0'162'16,"0"0"-13"-16,0 0-6 15,0 0-61-15,0 0-36 16,0 0-23-16,0-18 24 16,0 18-21-16,0 0-4 15,0 0-4-15,0 0-18 16,0 0 0-16,0 0 0 0,0 2-26 16,0 15 25-1,4 9-7-15,2 6 8 0,0 4 7 16,1 3-7-16,-3 1 0 15,-2 0 2-15,0 1 10 16,-2-6-12-16,0-7 0 16,0-7 0-16,0-10-7 15,2-7 5-15,8-4-74 16,5-7-166-16,3-24-128 16</inkml:trace>
  <inkml:trace contextRef="#ctx0" brushRef="#br1" timeOffset="16128.07">4005 655 339 0,'0'0'234'0,"0"0"-141"15,0 0-41-15,0 0-29 16,0 0 10-16,0 0 21 15,0 0-47-15,0 0 13 16,0 0-12-16,0 0 6 16,0 0 21-16,0 0-35 15,-2 0 0-15,-4 0 0 16,-4 12 3-16,-1 5-3 16,3 1 0-16,-4 6 0 0,5 2 0 15,3 2 1-15,0 2-1 16,4-2 4-16,0 0 7 15,0-4-12-15,0-4 1 16,2-4-3-16,9-7 1 16,1-6-4-16,5-3 6 15,3-3 77-15,7-23-36 16,0-9-21-16,-10-3-20 16,-7-2 3-16,-10 0 9 15,0 6-12-15,0 3 0 16,-12 7 0-16,-8 9 8 15,-2 4 14-15,-5 10-22 16,-4 1 3-16,-4 1-14 16,1 22-6-16,12-2-72 15,10-7-219-15,12-5-254 0</inkml:trace>
  <inkml:trace contextRef="#ctx0" brushRef="#br1" timeOffset="16799.29">4442 886 417 0,'0'0'331'0,"0"0"-100"0,0 0-131 15,0 0-7-15,0 0-51 16,0 0-20-16,9-18 15 15,-9 18-37-15,0 0 0 16,0 0-5-16,0 0-5 16,-2 0-4-16,-14 14-10 15,-4 7 24-15,0 6-12 16,4-2-8-16,6-6-72 16,10-3-18-16,0-12-195 15,0-4-159-15</inkml:trace>
  <inkml:trace contextRef="#ctx0" brushRef="#br1" timeOffset="17411.25">4668 768 178 0,'0'0'165'0,"0"0"-63"16,0 0-25-16,0 0 8 16,0 0 23-16,0 0-78 15,0-28 13-15,0 10 8 16,2-1-26-16,6 0 36 0,3 2 12 16,1 3-51-16,-1 1 29 15,3 4-44-15,1 1 15 16,3 4-20-16,1 3 1 15,0 1-6-15,-6 0 3 16,0 0-3-16,-4 1 3 16,-2 13-19-16,-5 5 19 15,1 2-14-15,-3 5 14 16,0 5-11-16,0 0 9 16,-8 4 2-16,-9-1 0 15,-1-4 2-15,-1-2 2 16,-4-4-4-16,3-4 0 15,-3-2 2-15,4-6 7 16,0 0-9-16,2-2 0 16,5-4 4-16,4 0-9 0,1-4 5 15,5-2 0-15,0 0 1 16,2 0 11-16,0 0-12 16,0 0 10-16,0 0 10 15,15 0 32-15,12 0-32 16,6-2-17-16,3-1 0 15,-1 3 10-15,-1 0-20 16,-8 0 7-16,-5 0 0 16,-10 0-4-16,-6 0 4 15,-3 0 0-15,-2 0-5 16,0 0-5-16,0 0-56 16,2 0-123-16,0-9-408 0</inkml:trace>
  <inkml:trace contextRef="#ctx0" brushRef="#br1" timeOffset="17934.7">5144 708 388 0,'0'0'136'0,"0"0"-39"15,0 0 31-15,0 0-35 0,0 0-16 16,0 0-27-16,-9-6-39 16,9 6 11-16,0 0-21 15,-2 0 3-15,-2 0 0 16,-7 0 2-16,-5 1-6 15,-4 20 0-15,2 2-5 16,0 6 0-16,5 5 5 16,5 0 0-16,2-1-1 15,6-1 8-15,0-6-9 16,0-3 2-16,0-5 0 0,14-10 5 16,3-6-3-16,8-2 7 15,2-2 88-15,2-20-68 16,-2-2-11-16,-5-4-12 15,-9 2-2-15,-8 0 11 16,-5 2-15-16,0-2 0 16,-5 0 18-16,-13 4-16 15,-1 2 7-15,0 6-9 16,0 8-14-16,1 6-11 16,-5 0-46-16,4 0-24 15,1 15-64-15,9 3-64 16,9-1-35-16</inkml:trace>
  <inkml:trace contextRef="#ctx0" brushRef="#br1" timeOffset="18460.41">5363 758 387 0,'0'0'266'0,"0"0"-152"15,0 0 4-15,0 0-67 16,0 0-8-16,0 0 7 16,0-5-32-16,0 1 12 15,0 1-7-15,0-3-13 16,0-3 11-16,0 0-8 16,0-1 0-16,0-3 7 0,9 2-16 15,2 4-4-15,0 2 0 16,0 2-15-16,5 3 10 15,-1 0-10-15,1 0-1 16,-1 8 13-16,-1 9-16 16,-5 0 16-16,-7 3-21 15,-2-2-19-15,0 2 24 16,-2 3-17-16,-16-3 29 16,-7 4-1-16,-4-1 13 15,-2 0-5-15,-5 1 0 16,1 1 3-16,4-2-3 15,0 3 0-15,8-5 0 16,10-8-2-16,9-6 7 0,4-5-5 16,0-2 6-1,21 0 25-15,16-2 52 0,5-10-48 16,0 1-27-16,1 3 4 16,-8 2-6-16,-4 4-6 15,-8 0 0-15,-6 1-9 16,-7 1 6-16,-4 0-107 15,-6 0-69-15,0 0-168 16</inkml:trace>
  <inkml:trace contextRef="#ctx0" brushRef="#br1" timeOffset="18821.32">5724 662 428 0,'0'0'231'0,"0"0"-63"15,0 0-71-15,0 0 3 16,0 0-43-16,0 0 7 15,0-35-15-15,0 35-47 0,0 0 22 16,0 0-24 0,0 0-2-16,3 0-2 0,-3 8-20 15,4 14 24-15,-2 9 0 16,-2 5 9-16,0 1-9 16,0 2 0-16,0-8 4 15,0-6-13-15,0-9-40 16,2-14-82-16,7-2-311 15</inkml:trace>
  <inkml:trace contextRef="#ctx0" brushRef="#br1" timeOffset="20331.34">5753 819 3 0,'0'0'88'0,"0"0"-4"0,0 0-33 16,0 0 31-16,0 0 0 15,0 0-40-15,0 0-5 16,0 0-28-16,0 0-1 15,0 5-5-15,0 2 6 16,0 8-9-16,-3 2 1 16,-1 0 31-16,0 3-4 15,-1 1-21-15,1-4 2 16,2 0 23-16,0-2-29 16,2-2 15-16,0-3-6 15,0-2-6-15,0-4 5 16,-2-1-11-16,2-3 1 15,0 2 15-15,0-2-10 0,0 0 0 16,0 0 0 0,0 0-3-16,0 0 22 0,0 0-12 15,0 0-3-15,0 0 4 16,0 0-8-16,0 0-6 16,0 0 0-16,0 0-8 15,0 0 6-15,0 0 2 16,0 0-17-16,0 0-111 15,0 0-268-15</inkml:trace>
  <inkml:trace contextRef="#ctx0" brushRef="#br1" timeOffset="22188.85">2387 1368 18 0,'0'0'30'0,"0"0"7"15,0 0 21-15,0 0 3 16,0 0-9-16,0 0-2 16,-22-5 34-16,22 5-46 15,0 0-6-15,0 0 3 16,0 0-32-16,-2 0 19 15,-1 0-18-15,-3 0-4 16,-2 0 8-16,4 0-3 0,-2 0-5 16,1 0 21-1,1 0-21-15,2 0 23 0,2 0 2 16,0 0 21-16,0 0 49 16,0 0-34-16,0 0-1 15,0 0 1-15,0 0-43 16,0 0 11-16,0 0-29 15,0 0 4-15,0 0-14 16,4 0 14-16,7 0-4 16,9 0 11-16,2 0-2 15,5 2-6-15,2 2-3 16,0-2 0-16,2 0 5 0,5 1-4 16,0-3-1-1,4 0 1-15,7 0 14 0,2 0-9 16,2 0-6-16,-5 0 0 15,0 0 9-15,-5 0-6 16,-5 0-3-16,3 0 0 16,-4 0 5-16,3 0-8 15,-1 0 3-15,6 0 0 16,-1 0 4-16,0-3-2 16,1 1-2-16,-1 2 0 15,3 0 9-15,-1 0-9 16,4 0 0-16,-2 0 0 15,1 0 6-15,0 0-2 0,-2 0-4 16,1 0 3 0,3 0 7-16,-1 0-10 0,-4 0 0 15,1 0 0-15,-5 0-2 16,2 0 7-16,-2 0-5 16,2 0 0-16,5 0 7 15,0-3-7-15,2-4 5 16,2 2-5-16,3-4 16 15,-3 4-11-15,3 0-5 16,-3 3 1-16,0 0 7 16,-7 2-14-16,6 0 6 15,-3 0 0-15,-3-2 2 16,0 2-1-16,1-1-1 16,-3-4 3-16,8 1 5 0,-1 0-14 15,4-3 6-15,7 2 0 16,0 1 12-16,3 1-12 15,-3-2 0-15,-2 3-7 16,-2 0 20-16,0 0-18 16,-5 2 5-16,0 0 0 15,0 0-2-15,3 0 4 16,2 0-2-16,2-3 0 16,1-2 16-16,1 1-12 15,-4-2 8-15,-6 4-2 16,-8-1 2-16,-4 3-12 15,-4 0 0-15,-7 0-10 16,-6 0 26-16,0 0-22 0,-11 0 6 16,0 0 0-1,-8 0-1-15,-2 0 3 16,2 0-2-16,-2 0 14 0,0 0-4 16,0 0-16-16,0 0 6 15,0 0-60-15,2 0-187 16,-2 0-191-16</inkml:trace>
  <inkml:trace contextRef="#ctx0" brushRef="#br1" timeOffset="23323.14">7191 753 329 0,'0'0'198'16,"0"0"-30"-16,0 0-15 15,0 0-101-15,0 0-2 16,0 0 19-16,0-19-69 16,0 19 2-16,0 0-5 15,0 0-8-15,0 4 9 16,2 10 2-16,0-5 0 15,2 0-1-15,1-3 1 0,-1-6 0 16,6 0 16 0,1 0-15-16,-1 0 53 0,2-5-37 15,-8-2-12-15,-1-1 25 16,-3 1-23-16,0 4-14 16,0 1-9-16,-13 2-75 15,-8 0 16-15,-4 14-164 16,3 10 18-16,7 4-41 15</inkml:trace>
  <inkml:trace contextRef="#ctx0" brushRef="#br1" timeOffset="23680.37">7231 1030 232 0,'0'0'207'16,"0"0"-111"-16,0 0-30 15,0 0-15-15,0 0-38 16,0 0-13-16,0-5-1 16,0 8-5-16,0 6 6 15,2-5 0-15,2-3 2 16,-2 1 12-16,1-2 0 15,-3 0 27-15,0 0 13 16,0 0-26-16,0 0 60 16,0 0-16-16,-3 0-67 0,-3 0 10 15,2 0-14 1,1-2-1-16,3 2 8 0,0 0-4 16,0 0-8-16,-2 0-247 15,-6 9 13-15,-9 0-122 16</inkml:trace>
  <inkml:trace contextRef="#ctx0" brushRef="#br1" timeOffset="25609.38">7287 1034 34 0,'0'0'159'16,"0"0"-48"-16,0 0-14 16,0 0-10-16,0 0-2 15,0 0-27-15,-3-4 10 16,3 4-10-16,0 0 13 16,0 0-38-16,-2 0-27 15,-2 0-12-15,-3 0-2 16,-2 2 8-16,2 8 0 15,1 0 3-15,2 1-3 16,1-5 0-16,3-2 6 16,0-3-15-16,0-1 9 0,0 0 0 15,0 0 20-15,7-5-8 16,2-12-2-16,-5-1-10 16,-4 2 2-16,0 0-2 15,0 4 18-15,-11 5 6 16,-3 3 13-16,-1 4-35 15,-3 0 1-15,3 0-3 16,3 19-88-16,10 1-114 16,2-8-177-16</inkml:trace>
  <inkml:trace contextRef="#ctx0" brushRef="#br1" timeOffset="26755.21">9132 523 235 0,'0'0'270'0,"0"0"-152"16,0 0-24-16,0 0 13 16,0 0-30-16,0 0-9 15,7-14-20-15,-5 14-20 16,0 0 14-16,0 0-23 15,-2 0-11-15,0 0 5 16,0 0-10-16,0 0-6 0,0 0 2 16,0 0-33-1,0 14 12-15,-13 16 19 0,-5 12 3 16,-3 6 5 0,-4 5 1-16,-2 3-6 0,0 2 0 15,3-3 3-15,1-10-6 16,1-7 3-16,6-10 0 15,8-10 1-15,1-7 6 16,5-6-7-16,0-5 0 16,-1 0-31-16,-2 0 4 15,3-2-167-15,0-16-207 16</inkml:trace>
  <inkml:trace contextRef="#ctx0" brushRef="#br1" timeOffset="27320.09">9066 560 172 0,'0'0'177'0,"0"0"-51"15,0 0 34-15,0 0-72 16,0 0 7-16,0 0 25 15,11-23-77-15,-9 23 8 16,0 0-12-16,-2-2-30 0,2 1 15 16,0-2-24-16,0 0 6 15,1 2-4-15,-3-1 6 16,0 0-8-16,0 0 1 16,0 2 10-16,0-2-5 15,3-2-2-15,-3 0-2 16,0 0-1-16,0 4 3 15,0-2-4-15,0 2 0 16,0 0 5-16,0 0-13 16,2 0 8-16,-2 0-4 15,2 0-4-15,-2 0 4 16,0 0 1-16,0 0 3 16,2 0-11-16,2 0 4 15,7 18 6-15,3 19-7 0,1 9 3 16,1 12-6-16,2 2 11 15,0 0 0-15,-3-4 1 16,-3-6-6-16,1-8 5 16,-7-9 0-16,-1-8 2 15,0-7 3-15,-5-8-7 16,0-3 2-16,0-5-15 16,0-2 10-16,0 0-68 15,0 0-40-15,0 0-7 16,0 0-57-16,-5 0-138 15</inkml:trace>
  <inkml:trace contextRef="#ctx0" brushRef="#br1" timeOffset="27582.29">9003 830 677 0,'0'0'234'0,"0"0"-124"15,0 0-31-15,0 0-7 16,0 0-34-16,0 0-10 0,63-32-28 16,-36 26 0-16,-1-1 1 15,-2 4-1-15,1-1-7 16,-2 4-86-16,-4-2-150 15,1-3-145-15</inkml:trace>
  <inkml:trace contextRef="#ctx0" brushRef="#br1" timeOffset="28202.93">9449 730 471 0,'0'0'137'15,"0"0"-66"-15,0 0-39 16,0 0-6-16,0 0 34 16,0 0-30-16,6-3-4 0,-6 3-26 15,0 0 8-15,0 0-11 16,3 0 3-16,2 0 0 16,-1 0 0-16,-2 8 11 15,2-1-11-15,-2-3 0 16,1-1 3-16,-3 0-6 15,0-3 3-15,0 0 0 16,0 0 20-16,0 0-18 16,0 0 10-16,0 0-12 15,0 0 7-15,0 0-2 16,0 0-1-16,0 0 1 16,0 0 27-16,0 0-20 15,0 0 37-15,0 0-47 16,0-5 10-16,0 0-3 0,-3 1 12 15,-1 0-19-15,4 0 12 16,-2 1-11-16,0 3 11 16,2-1-14-16,-2 1 11 15,2 0-15-15,-2 0 4 16,-3 0 0-16,-4 0-13 16,0 5 9-16,-2 8 4 15,-1 1 0-15,2 4-1 16,1-1-5-16,2 6 6 15,4-1 0-15,3 0-6 16,0-2 7-16,0-4-1 0,0-3 1 16,16-6 6-1,4-2 32-15,2-5 6 0,3 0 9 16,0 0-5 0,-6 0-46-16,-3 0 7 0,-5-7-10 15,-1 2-10-15,-4-4-2 16,1-1-72-16,-3-3-67 15,0-4-278-15</inkml:trace>
  <inkml:trace contextRef="#ctx0" brushRef="#br1" timeOffset="29380.06">9660 734 277 0,'0'0'429'0,"0"0"-217"0,0 0-160 16,0 0-2-16,0 0 4 15,0 0-44-15,10-7 5 16,-10 7-15-16,2 0 5 16,-2 0-13-16,2 0 7 15,0 0 1-15,-2 0-10 16,3 0 10-16,1 4 0 16,-2 3 0-16,0-3 1 15,-2 0-3-15,0-3 2 16,0-1 0-16,0 0 1 15,0 0 8-15,0 0-9 16,0 0 0-16,0 0 0 16,0 0-7-16,0 0 7 0,0 0 0 15,0-1-9-15,0-5 12 16,-4 1-3-16,0 1 0 16,1 3 4-16,-1-2-6 15,2 2 2-15,2 1 0 16,-3 0-9-16,3 0 14 15,0 0-6-15,0 0 1 16,0 0-10-16,-2 0 3 16,-5 0 1-16,1 8 6 15,-1 4 3-15,-2 6-3 16,2 2 0-16,1 1-1 16,1 0 7-16,1 1-6 0,4-4 0 15,0-2 0 1,0 0 0-16,0-8 0 0,17 0 0 15,8-6 7-15,8-2 26 16,3 0-2-16,7 0-16 16,-8-14-12-16,-6 0 9 15,-2 0-5-15,-9 3-7 16,-7-1 0-16,-2 3 9 16,-5-3-4-16,-4 1-2 15,0 2-2-15,0-3 4 16,0 4-1-16,0 0-4 15,0-1 0-15,0 4-17 16,0 1 8-16,-4 0-1 0,0 0 10 16,-1 1-15-1,-1-1 13-15,1 4 2 0,-2 0-2 16,3 0-6-16,-1 0 2 16,-1 0 3-16,-2 0 3 15,2 15-12-15,0 5 10 16,3 2 2-16,3 2-3 15,0-3 5-15,0-2-9 16,3-5 7-16,13-4 0 16,1-4 12-16,1-6-6 15,4 0-1-15,0 0 4 16,5-16 3-16,0-3-11 0,-2-4-1 16,-6 0 0-16,2-4 4 15,-5 1-3-15,-3 2-1 16,-7 2 0-16,0 1 15 15,0 3-10-15,-4 6 18 16,-2 0 6-16,2 4 24 16,-2 4-35-16,0 2 2 15,0 2 11-15,0 0-28 16,0 0 13-16,0 0-16 16,0 0 0-16,0 0-4 15,0 0-1-15,0 0-4 16,0 0 3-16,0 19-11 15,0 7 14-15,0 12 3 16,0 7 0-16,0 6 3 16,0 4-3-16,0 6 0 0,0 2 0 15,0-1 3-15,0 2-6 16,0-4 3-16,0-2 0 16,0-4-1-16,0-6 1 15,0-7 0-15,0-13 0 16,0-10 5-16,0-8-9 15,0-6 4-15,0-4 0 16,0 0-8-16,0 0-17 16,0 0-13-16,0-9-103 15,0-11-61-15,0-11-661 16</inkml:trace>
  <inkml:trace contextRef="#ctx0" brushRef="#br1" timeOffset="29682.36">10084 952 626 0,'0'0'167'16,"0"0"5"-16,0 0-51 15,0 0-43-15,0 0-48 16,0 0-16-16,41-118 3 16,-28 110-14-16,2 1-3 15,-1 4 0-15,1 1 9 16,1 2-16-16,-3 0 7 15,3 0 0-15,-5 0-6 16,-2 5 3-16,-6 2 3 0,-3 5-4 16,0-2-5-16,0 2 2 15,-6 2 4 1,-9-2 3-16,-1 0 3 0,-1-1-3 16,3-8-11-16,5 1-52 15,3-4-135-15,6 0-132 16</inkml:trace>
  <inkml:trace contextRef="#ctx0" brushRef="#br1" timeOffset="30039.37">10434 640 383 0,'0'0'202'16,"0"0"-78"-16,0 0 68 15,0 0-123-15,0 0-5 16,0 0 27-16,3-39-37 16,-3 39-4-16,0 0-25 15,2 0-10-15,-2 0 7 16,0 0-22-16,0 0 0 16,0 0-1-16,2 0-28 15,-2 10 17-15,2 12 9 16,0 4 3-16,-2 3 5 15,2-2-5-15,-2 5 0 16,0 3 3-16,0-1 8 16,0-2-16-16,0-3 5 0,0-6-53 15,0-7 27-15,0-6-59 16,0-4-53-16,0-3-52 16,0-3-143-16,0 0-53 15</inkml:trace>
  <inkml:trace contextRef="#ctx0" brushRef="#br1" timeOffset="30272.84">10343 806 560 0,'0'0'240'0,"0"0"-35"15,0 0-76-15,0 0-28 0,0 0-13 16,0 0-65-16,22-28 2 15,4 20-21-15,4-1 9 16,-1 6-18-16,-3-2 5 16,1 5-12-16,0 0-54 15,0 0-75-15,-2 0-177 16,-4 0-172-16</inkml:trace>
  <inkml:trace contextRef="#ctx0" brushRef="#br1" timeOffset="31421.63">10730 735 170 0,'0'0'156'0,"0"0"-70"15,0 0-39-15,0 0-15 0,0 0 25 16,0 0-3-16,25 0 0 16,-23 0-3-16,-2 0-26 15,0 0 32-15,0 0-27 16,0 3-17-16,0-1-13 15,0 2-17-15,0-1 15 16,0-1 2-16,0-2 2 16,0 0 8-16,0 0-3 15,0 0 4-15,-2 0 27 16,-5 0 11-16,1 0 14 0,-3 0-47 16,2-3-7-16,0-1 26 15,1 0-25-15,2 1-6 16,-1 2 22-16,0-2-25 15,1 3 13-15,-3 0-14 16,-1 0 0-16,-1 0-9 16,-3 0 9-16,-1 0 0 15,1 0-6-15,2 3 12 16,-3 7-16-16,3 2 9 16,1 2 1-16,-1 1-2 15,2 6 3-15,0-1-1 16,3 2 0-16,5-2 6 15,0-2-6-15,0-4 0 0,0-2 0 16,0-3 2 0,0-6-2-16,9 1 0 0,1-4 25 15,0 0-21-15,5 0 4 16,2-14-8-16,-2-4 4 16,3-1 4-16,-5-7-8 15,3 3 0-15,-5 1 5 16,-2 4 7-16,0 1-2 15,-5 7-9-15,-2 5 2 16,1 2 23-16,-1 3-26 16,-2 0 0-16,0 0-4 15,0 0-10-15,0 0 12 16,2 0-12-16,0 8 14 16,0 9-10-16,1 1 10 0,2 0 0 15,-1 2 0 1,0-3 7-16,-2 2-9 0,3-5 2 15,1-2 0-15,-3-6 4 16,2-6-1-16,1 0-3 16,3 0 23-16,9-4-20 15,7-17 9-15,1-5-12 16,-2-3 0-16,-3 0 6 16,-3 6-6-16,-5 5 0 15,-5 6-2-15,-1 7 9 16,-2 1-7-16,-5 4 0 15,2 0 1-15,1 0-7 16,-3 0-2-16,2 3-3 0,0 12 3 16,-2 7 1-1,2 0 2-15,-2 4 3 0,2-5 2 16,0-5 2-16,-2 0-2 16,0-6 0-16,0-4-3 15,0 0 11-15,0-2-16 16,0-2-12-16,0-2 15 15,0 0-6-15,0 0 22 16,0 0-10-16,5-6 26 16,9-14-20-16,5-6-7 15,1 0 0-15,1 0 2 16,-6 3 11-16,1 8-11 0,-7 4-2 16,-5 4 22-1,2 2-14-15,-3 4-1 0,0 1-7 16,-3 0 0-16,0 0-8 15,0 0 6-15,4 0-2 16,2 4-7-16,1 11 7 16,-1 5 1-16,2 3 3 15,-4 0 0-15,3 0 1 16,-3-5-1-16,0-1-22 16,1-6-45-16,4-11-252 15,0 0-119-15</inkml:trace>
  <inkml:trace contextRef="#ctx0" brushRef="#br1" timeOffset="32312.12">11346 742 588 0,'0'0'273'16,"0"0"-198"-16,0 0-27 15,0 0-42-15,0 0-1 16,0 0-5-16,0 0 0 15,0 0 0-15,0 0-7 16,0 0 19-16,0 2-12 16,0 3 0-16,0-1 0 15,0 4 0-15,0-1 0 16,0-4 0-16,0 2-4 16,0-3 12-16,0-2-8 0,2 0 0 15,-2 0 2 1,0 0 9-16,0 0-11 0,0-2 3 15,0-10-11-15,0 0 5 16,0 2-5-16,0-1 7 16,0 4 1-16,0 0 6 15,0 2-5-15,0 3-1 16,0 0 32-16,0 2-27 16,0 0 10-16,0 0-15 15,0 0-1-15,-6 0-10 16,-2 2 10-16,-2 10 1 15,3 1-8-15,3 4 11 16,-2 2-3-16,4 2 0 16,2 1 2-16,0 0-8 0,0-2 6 15,0 1 0-15,0-4-1 16,8-2 16 0,7-6-15-16,3-4 0 0,7-5 7 15,4 0 45-15,2 0-35 16,2-9 3-16,-1-5 0 15,-6 0-7-15,-6-2-13 16,-2 0 0-16,-3 0 3 16,-1 0 1-16,-3 0-4 15,-2 0 0-15,-4 4 2 16,-1 0 8-16,0 4-10 0,-4-1 0 16,0 2 4-16,0 0 10 15,0 2 0-15,0 1 6 16,0 0-14-16,0-3 6 15,0 5-13-15,-4 1 1 16,2-1 0-16,-2 2-7 16,1 0 7-16,-4 0 0 15,1 0-16-15,-5 0 6 16,-1 0 10-16,1 3 0 16,0 8 0-16,4 0-11 15,1 6 11-15,3-1 0 16,1 0-7-16,2 2 15 15,0 2-8-15,0 2 0 16,5 0 5-16,13 0-3 16,5-1-2-16,7-6 0 0,-1-7 2 15,2-2 11-15,-4-6-13 16,-3 0 0-16,-1-6 4 16,-6-16-16-16,3-4 11 15,1-4-55-15,-8-2-63 16,1 0-314-16</inkml:trace>
  <inkml:trace contextRef="#ctx0" brushRef="#br1" timeOffset="34001.33">12699 722 201 0,'0'0'209'0,"0"0"-163"15,0 0-13-15,0 0 4 16,0 0 17-16,0 0 37 15,36-19-54-15,-34 18-16 16,3 1 3-16,-3 0-23 0,2 0 4 16,0 0-5-16,3 0-2 15,-3 1-4-15,1 6 6 16,0-2 0-16,-3-3 4 16,0 1 0-16,-2-3-4 15,0 0 2-15,0 0 2 16,0 0 34-16,0 0 83 15,0 0-49-15,0 0-18 16,0-8-51-16,0-2 1 16,0-3-4-16,-4 1-9 15,-3 1 3-15,-2-2 6 16,2 3 0-16,1 2 23 16,-1 0-22-16,0 4 16 15,5 2-17-15,0 2 10 0,-3 0-20 16,1 0 10-16,-3 0 0 15,-4 2-13-15,0 8 18 16,-2 0-5-16,1 2 0 16,1 4 0-16,-5 4-5 15,6 4 5-15,-1 3 0 16,-1 2-3-16,3 0 7 16,5 1-4-16,2-6 0 15,2-1-19-15,0-4 18 16,0-6-39-16,0-8-19 15,11-5 23-15,2 0 27 16,5-5 9-16,2-18 8 0,0-5-2 16,2 0-2-1,-6-2-3-15,-1 1-1 0,-1 5 31 16,-5 4-20-16,-3 6 21 16,1 4 0-16,-5 5-28 15,3 3 12-15,-5 2-16 16,0 0 3-16,2 0-8 15,1 0-6-15,1 0 11 16,0 6-2-16,-2 5 1 16,3 2-4-16,-3 3 5 15,-2 2 0-15,2 0-1 16,2 2 8-16,2-4-7 0,0-2 0 16,1-4 3-1,-1-4-6-15,4-6 3 0,0 0 0 16,6 0 16-16,4-16-11 15,3-6 0-15,-1-2-5 16,-5 0 2-16,-1 1-6 16,-5 5 4-16,-2 3 0 15,0 4 3-15,-2 4 3 16,-1 3-6-16,-1 4 0 16,-3 0-15-16,0 0 11 15,3 0-6-15,-3 9 10 16,1 8 3-16,-1 1-1 15,2 4 6-15,-2 0-8 16,-2 0 3-16,0-2-3 16,0-4 0-16,2-4 0 0,-2-4-2 15,0-3 11-15,3-5-9 16,-3 0 0-16,4 0 5 16,2 0 9-16,4-21-14 15,3-7-23-15,1-3 5 16,-1 2-9-16,3-1 27 15,-3 3 0-15,3 6 4 16,-1 2 0-16,-1 7 2 16,-5 5 11-16,-3 4-8 15,-2 3-4-15,-2 0-10 16,5 0 5-16,-2 15-12 16,2 4 11-16,3 8 1 15,2 1 0-15,1 2-2 0,5-2 6 16,-2-6-4-16,-3-2 2 15,0-6 10-15,-2-6-13 16,3-2 1-16,-3-6 0 16,7 0-3-16,-1 0-23 15,2-18-380-15</inkml:trace>
  <inkml:trace contextRef="#ctx0" brushRef="#br1" timeOffset="34735.14">13626 731 144 0,'0'0'200'16,"0"0"-162"-16,0 0-27 16,0 0-1-16,0 0 3 15,0 0-10-15,3 11 13 16,-3-11 38-16,0 0 22 15,0 0 37-15,0 0-38 16,-5 0-27-16,-3 0-16 16,-4-4-31-16,3-3 15 15,-3 0 41-15,4 0-47 16,-1 3 54-16,5 1-45 16,-3 3-14-16,0 0 10 15,1 0-14-15,-3 0-2 0,-1 3-4 16,2 10-4-16,-1 5 7 15,0 4 0-15,0 4 2 16,0 1 3-16,1 2-3 16,5-5 0-16,3-4 0 15,0-6 2-15,0-8-2 16,0-6 11-16,13 0 4 16,8-2 66-16,6-22-71 15,-1-6 2-15,0-7 5 16,-1-2-13-16,-5-1 18 15,-7-1-18-15,1 6-3 16,-5-3 12-16,-3 2-2 16,-1-1-10-16,-5 5-1 0,0 2-1 15,0 8-4-15,0 8 5 16,0 3 0-16,0 11 6 16,0-3 1-16,0 3-7 15,0 0 0-15,0 0-23 16,0 0 23-16,0 0-16 15,0 0 16-15,0 10-10 16,-5 9 13-16,1 10-3 16,-2 7 0-16,3 6 6 15,3 4-12-15,0 2 6 16,0 1 0-16,0-3 5 16,7-6-1-16,9-6-4 0,-1-9 0 15,6-13 6 1,-2-3 0-16,1-7-5 0,3-2-1 15,-4 0 0-15,2-11-30 16,-1-10-48-16,-5-4-153 16,-5-1-241-16</inkml:trace>
  <inkml:trace contextRef="#ctx0" brushRef="#br1" timeOffset="35491.6">14919 467 440 0,'0'0'202'0,"0"0"-62"15,0 0 27-15,0 0-84 16,0 0 7-16,0 0-39 16,-2 0-30-16,2 0 13 15,0 0-34-15,0 0 0 16,0 21-13-16,0 12-5 16,0 9 12-16,0 4 6 0,0 2 0 15,0-6 4 1,0 1 0-16,0-7-4 0,2-4 0 15,-2-8 0-15,0-7-8 16,0-5-46-16,0-5-57 16,0-7-114-16,0 0-140 15</inkml:trace>
  <inkml:trace contextRef="#ctx0" brushRef="#br1" timeOffset="36009.39">14922 601 435 0,'0'0'187'16,"0"0"-87"-16,0 0 37 16,0 0-11-16,0 0-63 0,0 0-3 15,21-145-39-15,0 124-15 16,1-4 14 0,2 0-12-16,8-1-5 0,0 2 18 15,-9 8-18-15,2 6-3 16,-7 7 0-16,-3 3-9 15,-3 0 7-15,-1 13-5 16,-7 6-5-16,-2 2 3 16,-2 5-2-16,0-2 9 15,0 4 1-15,-15 5-16 16,-12-1 15-16,-2 1 2 0,-6-3 0 16,1-5-9-16,8-4 0 15,-1-6-23-15,11-10 23 16,5-1-20-16,7-4 25 15,4 0 4-15,0 0 4 16,0 0 49-16,0 0-44 16,0-4 13-16,0 3 3 15,0 1-25-15,0 0 27 16,0 0-27-16,4 0 5 16,7 0-9-16,7 0 5 15,7 0-1-15,1 18 0 16,0 1-11-16,1 8 5 15,-2 5 3-15,-3 0 3 16,-1 2 4-16,-6-7-4 16,-4 0-2-16,-4-8-34 0,0-10-110 15,-1-6-88-15,3-3-407 16</inkml:trace>
  <inkml:trace contextRef="#ctx0" brushRef="#br1" timeOffset="36977.94">15321 752 689 0,'0'0'170'0,"0"0"-129"16,0 0-34-16,0 0 0 16,0 0 7-16,0 0 28 15,31 9-29-15,-20-9-2 0,-3 0-2 16,4 0 1-16,-3 0-5 15,-1 0 19-15,2-3-14 16,-1-8-10-16,-1 2 0 16,2-3 7-16,-4 1-14 15,-1 4-8-15,-3-3 9 16,-2 3-6-16,0 1 16 16,0 2-4-16,0 0 0 15,-2 0-12-15,-9 2 12 16,-3 2-4-16,3 0 4 15,2 0 1-15,-2 0-1 16,2 0 0-16,0 0 0 16,0 5-11-16,0 7 7 0,3 2 4 15,2 4 0-15,0 4-5 16,4 2 5-16,0 2 0 16,0 1 0-16,0-6 10 15,10-3-5-15,5-2 3 16,3-6-8-16,2-8 25 15,4-2-13-15,3 0 20 16,2-9-9-16,0-12-16 16,0-4 1-16,-6 0-8 15,-4 1 0-15,-3-2 10 16,-5 4-4-16,-3 0-6 0,-4 6 16 16,-2 1-3-1,0 5 30-15,-2 3-18 0,0 2-19 16,0 3 35-16,0 0-33 15,0 2 5-15,0 0-13 16,0 0 11-16,0 0-15 16,0 0 4-16,0 0 0 15,0 0-12-15,2 16 4 16,3 12 8-16,-1 11 0 16,0 7 2-16,4 8-3 15,-4 2 1-15,3 5 0 16,1-3 2-16,-3-2-1 0,2-1-1 15,-3-2 0 1,1-4 1-16,-3-8-1 16,-2-5 0-16,2-4 1 0,0-8-4 15,0-3 8-15,0-8-5 16,-2-1 0-16,0-3 1 16,0-2-7-16,0-2 6 15,0-1 0-15,0-3 3 16,0 2-1-16,0-3-2 15,-8 0 5-15,-10 0-3 16,-4 0 22-16,-3 0-8 16,1-8-15-16,3-9 40 15,6-4-40-15,11-8 26 16,4-7 11-16,0-8-32 16,17-6 31-16,14-2-35 0,6-3 4 15,0 7-4 1,-5 2-2-16,-6 6 0 0,-8 4-25 15,-4 5-63-15,-10-2-22 16,-4 1-127-16,0 2-313 16</inkml:trace>
  <inkml:trace contextRef="#ctx0" brushRef="#br1" timeOffset="37185.83">15548 413 770 0,'0'0'272'0,"0"0"-81"16,0 0-105-1,0 0-43-15,0 0-8 0,0 0-30 16,0-20 1-16,0 20-6 16,0 0-68-16,0 0-75 15,0 3-291-15,2 8-182 16</inkml:trace>
  <inkml:trace contextRef="#ctx0" brushRef="#br1" timeOffset="38575.14">15778 749 498 0,'0'0'286'0,"0"0"-133"16,0 0-74-16,0 0 10 15,0 0-21-15,0 0-60 16,42-14 8-16,-22 9-9 0,-1-1-7 16,0-1 0-16,-1 0 5 15,-5-1-5-15,-2 0 0 16,-2-1 0-16,-2 1 7 16,-5 0 0-16,0 3-7 15,-2-2 0-15,0 3-16 16,0 0 3-16,0-2-7 15,-2 3 7-15,-7 1 4 16,0-1 0-16,0 3 9 16,-4 0-8-16,1 0 5 15,2 0 1-15,-3 0 2 16,1 5 0-16,1 3-4 16,-1 1 4-16,6 3 0 15,-3 0-2-15,7 3-7 0,2 1 7 16,0 6 2-16,0 2 0 15,0 2-3-15,13-2 3 16,5 2 0-16,3-4-1 16,0-6 8-16,2-6-7 15,-3-6 0-15,4-4 4 16,1 0 20-16,-1 0-12 16,3-20-4-16,-2-4-4 15,-3-2 7-15,-2-5-11 16,-2 6 0-16,-3-1 0 15,-1 4 7-15,-3 6-5 0,-3 4-2 16,0 5 5-16,-6 3 3 16,0 4 5-16,-2 0-13 15,0 0 0-15,2 0-6 16,-2 0 3-16,5 0-1 16,-1 0-5-16,3 0 5 15,0 8 4-15,-3-1 0 16,1-1 1-16,-3 2-9 15,0-4 8-15,-2 0 0 16,0-2-11-16,0-2-35 16,0 0 35-16,0 0 0 15,0 0 10-15,0 0-13 16,0 0 8-16,0 0-5 0,-9-6-12 16,0-4 16-16,0 2 7 15,0 0 6-15,3-1-6 16,1 7 26-16,0-1-13 15,3 3-6-15,2 0-7 16,-4 0-4-16,0 0 3 16,-1 0-3-16,-3 1 4 15,0 9-11-15,2 2 10 16,1 2 0-16,5 3-3 16,0 1-18-16,0 2 17 15,0 0-2-15,9 0 7 16,3-2 4-16,1 0-4 15,0-6 0-15,1-4 11 16,1-6-10-16,7-2 21 16,3 0 4-16,6-16-14 0,-2-5 19 15,-2-8-30-15,-2 3 2 16,-8-4 6-16,-1 2-4 16,-7-1 8-16,-5 1-8 15,-2 0-1-15,-2 2 26 16,0 0-27-16,0 5 11 15,0 1 0-15,0 7-9 16,0 3 6-16,-2 7-5 16,2 3 14-16,0 0-4 15,0 0-15-15,0 0-1 16,0 0 0-16,0 0 5 16,0 0-12-16,0 0 7 0,0 0-10 15,-2 0 3 1,0 11-15-16,-3 13 22 0,3 8 0 15,0 2 2-15,2 1-2 16,0-4 0-16,0-2 0 16,2-3-1-16,7-4 3 15,-3-4-2-15,2-4 0 16,0-8-5-16,3-5 4 16,10-1-13-16,3 0-26 15,5 0 37-15,0-7-70 0,-7-7-95 16,-6-4-116-1,-7 2-370-15</inkml:trace>
  <inkml:trace contextRef="#ctx0" brushRef="#br1" timeOffset="38786.01">16393 619 635 0,'0'0'238'15,"0"0"-93"-15,0 0-62 16,0 0-74-16,0 0 18 16,0 0-26-16,135-50 3 15,-112 41-4-15,-5 2 6 16,-7 5-16-16,-7 2-88 16,-2 0-272-16,-2 0-233 15</inkml:trace>
  <inkml:trace contextRef="#ctx0" brushRef="#br1" timeOffset="40203.04">16596 720 206 0,'0'0'158'0,"0"0"-77"16,0 0-46-16,0 0 52 15,0 0 57-15,0 0-25 16,0-10-72-16,0 2-19 15,0 0 34-15,2-1-10 16,-2 1-29-16,2-2 1 16,-2 2 12-16,2 1-24 15,-2-4 9-15,0 5-1 16,2 1-19-16,-2 1 24 16,0 4-20-16,0 0 13 15,3 0-8-15,-3 0-3 0,0 0-14 16,0 0 3-16,0 0-13 15,0 1 9-15,0 15 3 16,0 5 5-16,0 0-4 16,0 6 14-16,0-1-10 15,4 0 0-15,0-2 0 16,2-6 0-16,-4-8 0 16,0-4 0-16,0-6 6 15,2 0 4-15,5 0 4 16,3 0-10-16,5-10 2 15,-3-4 4-15,1-2-10 0,-4-2 0 16,3 0 0 0,-1 2 6-16,-4 1-12 0,0 6 6 15,0 2 0-15,-3 4-2 16,-4-2 2-16,1 5 0 16,-3 0-1-16,0 0-1 15,0 0-2-15,0 0 4 16,0 0-15-16,2 0 10 15,1 5-14-15,3 9 19 16,1 2-2-16,-1 0 7 16,4 0-6-16,-2-3 1 15,-3-2 0-15,1-5 2 16,2-6 0-16,-2 0-2 0,5 0 21 16,1-8-13-16,0-8-2 15,-5-2-6-15,-5-1 2 16,-2 4-6-16,0-1 4 15,0 4-23-15,-2-1 20 16,-9 4-23-16,-3 0 19 16,3 4-13-16,-1 2 15 15,4 3-6-15,2 0 11 16,1 0 0-16,5 0-4 16,0 0-5-16,-2 0 7 15,2 0-4-15,0 0 4 16,0 7-9-16,0 3 1 15,0-3 10-15,4 4-6 16,7-3 12-16,-1-2-6 0,1-4 5 16,3 0-3-16,-2-2 28 15,9 0-24-15,-2 0 6 16,2-4-3-16,1-9 5 16,-5 1-16-16,6-2 2 15,-5 2 0-15,-5 4 5 16,-2 3-4-16,-6 2-1 15,0 2 4-15,-3 1 4 16,0 0-16-16,0 0 2 16,2 0 2-16,1 14-13 15,-1 3 16-15,0 2 1 0,-4 1-2 16,0-3 7 0,0-3-5-16,0 3 0 0,0-5 0 15,0-2 2-15,0-5-2 16,0 0 0-16,0-3-2 15,0-2 3-15,0 0-1 16,3 0 5-16,6-8-2 16,2-13-6-16,5 3 3 15,-1-3 0-15,3-1-6 16,-3 1 4-16,2 3 2 16,-2 7 0-16,-1 0 0 15,-4 7-4-15,-5 2 4 16,-3 0 0-16,0 2-5 15,-2 0-8-15,3 0 12 0,-1 0-13 16,3 7 14 0,-1 8-10-16,2 1 10 0,1 3 0 15,-2-1-2-15,4 0 5 16,-1 1-3-16,-1-1 0 16,2-1 1-16,0-3 1 15,0-4-2-15,-1-2-4 16,-2-6-54-16,-2-2-228 15,0-2-470-15</inkml:trace>
  <inkml:trace contextRef="#ctx0" brushRef="#br1" timeOffset="40385.93">17109 513 979 0,'0'0'246'0,"0"0"-155"16,0 0-12-16,0 0-74 16,0 0-3-16,0 0-2 15,-6-11-204-15,6 11-386 16</inkml:trace>
  <inkml:trace contextRef="#ctx0" brushRef="#br1" timeOffset="42183.17">18252 444 42 0,'0'0'169'0,"0"0"-43"15,0 0-49-15,0 0 2 16,0 0 1-16,0 0-25 16,4-13 2-16,-2 9-19 15,-2 1-13-15,0 0 61 16,0-1-40-16,0-3 4 0,0 0-20 15,0 0-4 1,0 0 6-16,0-1-26 0,0 0 31 16,0-2-19-16,0 2-7 15,0 0-5-15,0 6-2 16,0 2-4-16,0 0 13 16,0 0-13-16,0 0 0 15,0 0-3-15,0 4-15 16,3 19 8-16,8 8 7 15,0 7 3-15,1 11 6 16,-6 2-6-16,0 3 0 16,-6 0 2-16,0-4 5 15,0-3-8-15,0-11 1 16,0-10 0-16,0-6 0 16,0-12 0-16,0-4-41 0,0-4-114 15,0-2-72-15,7-20-280 16</inkml:trace>
  <inkml:trace contextRef="#ctx0" brushRef="#br1" timeOffset="42751.62">18292 525 441 0,'0'0'147'0,"0"0"-13"16,0 0-20-16,0 0-15 15,0 0-5-15,0 0-50 0,0-130-33 16,20 104 14-16,2 4-20 16,3-1 8-16,0 8-13 15,-2 0 1-15,2 8-9 16,-2 4 4-16,-5 3-32 16,-3 0 29-16,-6 0-23 15,-2 13 0-15,-5 6 21 16,0 7 3-16,-2 5 3 15,0 1 3-15,0-4 0 16,-2 2-10-16,-16-3 17 16,0-2-10-16,-4-3 3 15,-2-2 0-15,1-5 11 16,6-4-11-16,1-2 0 0,5-4 3 16,1-3 7-1,4-2-10-15,4 0 6 0,-1 2-2 16,1-2 7-16,2 0-11 15,0 0 0-15,0 0 6 16,0 0 2-16,0 0-1 16,0 0 10-16,0 0-4 15,0 0 28-15,0 2-41 16,11 4 6-16,3 6-14 16,1 5 14-16,3 2-10 15,3 8 4-15,0-1 0 16,-2 2 2-16,-2-5-2 0,-3 0 0 15,-6-5-3 1,-1-1 6-16,-2-5-6 0,-3-1-21 16,0-2-82-16,1-4-64 15,-1-5-123-15</inkml:trace>
  <inkml:trace contextRef="#ctx0" brushRef="#br1" timeOffset="43242.34">18567 760 446 0,'0'0'310'0,"0"0"-221"15,0 0-89-15,0 0 0 16,0 0-2-16,0 0 7 16,31 0 25-16,-21 0 47 0,1-2-20 15,1-7-25 1,1 4-8-16,-1-1-21 0,-1-2 7 15,-3 0 2-15,-4 1-12 16,2 2 0-16,-6-2-1 16,0 2-1-16,0-2-19 15,0 4-5-15,0 0 17 16,0-1-13-16,0 4 19 16,0 0-2-16,-8 0-13 15,0 0 16-15,-5 0-5 16,-1 0 7-16,3 0-5 15,-3 3 11-15,1 4-7 0,-1 1 1 16,3 5-1 0,1 2-8-16,2 5-11 0,2 9 20 15,1 1-6-15,3-2 14 16,2-2-6-16,0-6 9 16,0-6 5-16,13-6 51 15,10-7-37-15,4-1 23 16,2 0 6-16,0 0-30 15,-2-9-5-15,-1-5-24 16,-4 0-3-16,1-1-42 16,-3-5-122-16,-5 3-232 15</inkml:trace>
  <inkml:trace contextRef="#ctx0" brushRef="#br1" timeOffset="44089.95">18951 735 369 0,'0'0'206'16,"0"0"-141"-16,0 0-2 15,0 0-37-15,0 0 13 16,0 0-33-16,3 0-1 16,-3 0 43-16,0 0-21 15,0-4 16-15,0-3 5 16,-9 0-38-16,0 0 8 15,-2-1 29-15,0 0-25 0,-2-2 6 16,1 3-6-16,1 3-21 16,3 0 1-16,-4 4 3 15,1 0-7-15,-1 0 2 16,2 0 0-16,-1 0-14 16,1 11 13-16,2 0 1 15,1 4-11-15,1 1 11 16,1 2-3-16,5 3 1 15,0 2 2-15,0-2-1 16,0-7 1-16,0-2 0 16,5-3-6-16,3-7 11 15,3-2-5-15,3 0 2 0,-1-8-1 16,3-7 15 0,-5-4-14-16,1-1-2 0,-6 0 8 15,3 2 1-15,-5 0-9 16,0 6 15-16,-2 2 1 15,1 4 21-15,2 4-24 16,-3 2-4-16,-2 0 15 16,0 0-20-16,0 0-8 15,2 0-6-15,3 0 4 16,1 14-6-16,0 5 12 16,2 7 0-16,-2 6-5 15,3 5 13-15,-5 6-9 0,1 2 1 16,-3 1 0-1,3 0-1-15,-3 0 1 0,-2-2 0 16,2-3-4-16,-2-7 11 16,0-4-10-16,0-6 3 15,0-4 0-15,0-4-3 16,0-9 3-16,-2 0 0 16,0-3-10-16,0-4 22 15,-3 2-15-15,0-2 5 16,-1 0-2-16,-5 0 27 15,-5 0-21-15,1 0 0 16,-1 0 22-16,3-10-25 16,3-5 36-16,4-8-9 15,1-5-21-15,5-5 28 16,0-2-31-16,5-6-4 16,17 1 6-16,1-2 5 15,4 1-26-15,-1 0 9 0,-2 1-23 16,1 0-8-16,-7 6-84 15,0 4-53-15,-5 4-226 16</inkml:trace>
  <inkml:trace contextRef="#ctx0" brushRef="#br1" timeOffset="45302.04">19101 708 282 0,'0'0'230'15,"0"0"-105"-15,0 0-26 0,0 0-59 16,0 0 7-16,0 0 21 16,0-23-2-16,0 22-8 15,0 1-34-15,0 0 12 16,0 0 14-16,0 0-46 16,0 0 7-16,0 0-11 15,0 0 0-15,0 0-6 16,0 0 6-16,0 7 0 15,0 12-13-15,0 1 17 16,0 6-4-16,0-2 0 16,0 1 0-16,0-8 1 15,0-1-1-15,4-3 0 16,4-8-5-16,-4-3 8 16,2-2-6-16,3 0-23 0,5 0 26 15,3-16-12-15,2-4 12 16,-4 0-12-16,1 2 10 15,-6 0-24-15,2 4 24 16,-1 0 2-16,-2 3 0 16,0 6-3-16,0-2 3 15,-3 5-5-15,1 1-3 16,-5 1 2-16,0 0-6 16,1 0-9-16,-3 0 8 15,2 12 0-15,1 4 13 16,-1 2 0-16,4 0-2 15,1 2 6-15,-1-4-5 0,4 0 1 16,-2-6 0-16,1-4 5 16,-2-2-5-16,2-4 0 15,0 0 22-15,-1 0-18 16,4-10 16-16,-5-6-15 16,-1 0-5-16,-4-5 0 15,-2 2-21-15,0-1 21 16,0 1-5-16,0 4 17 15,-2 1-12-15,-7 5 0 16,3 4 11-16,-6 2 3 16,1 3-14-16,1 0 0 15,-6 0-2-15,3 0 1 16,-3 13-6-16,3-4 7 0,3 3-7 16,4-1 4-16,3-2-15 15,3 0 14-15,0-4-1 16,0-1 1-16,11-4 4 15,5 0 14-15,2 0-5 16,0 0 20-16,2 0-29 16,3-13 0-16,-2-1-1 15,4-4 9-15,-2 1-15 16,-1 2 7-16,0 1 0 16,-4 1-6-16,-3 5 6 15,-3 2 0-15,-4 4-5 16,-1 2-4-16,-3 0 5 15,1 0-9-15,2 8 9 16,-3 13-2-16,-4-2 0 0,0 6 6 16,0-1 3-16,0-2 4 15,0-3-2-15,0 0-5 16,0-4 0-16,-2-6 2 16,2-1-2-16,0-6 0 15,0-2-1-15,0 0 12 16,0 0-9-16,0 0-1 15,0-14-1-15,0-8-21 16,4-5-16-16,12 1-20 16,2 1 38-16,-2 0-2 15,-1 6 21-15,1 1 2 16,-5 5 1-16,0 5 33 16,-4 2 4-16,-3 6-12 0,-4 0-15 15,2 0-13-15,3 0-8 16,-1 0-7-16,0 0 15 15,4 10-5 1,-2 0 5-16,-1 1 0 0,3-1 2 16,-1 1 6-16,2 4-3 15,-2-4-5-15,1 2 2 16,-1-3 14-16,0-1-16 16,0-2-16-16,-3-3-85 15,-2-4-148-15,0 0-333 16</inkml:trace>
  <inkml:trace contextRef="#ctx0" brushRef="#br1" timeOffset="45516.91">19344 560 1011 0,'0'0'58'16,"0"0"-53"-16,0 0-5 15,0 0-45-15,0 0-262 16,0 0-126-16</inkml:trace>
  <inkml:trace contextRef="#ctx0" brushRef="#br1" timeOffset="51108.15">8664 1325 66 0,'0'0'100'0,"0"0"-22"16,0 0-36-16,0 0-14 15,0 0 4-15,0 0-27 16,-2 0 44-16,-1 0-8 16,1 0-17-16,-2 0 5 15,2 0-25-15,0 0 2 0,2 0 21 16,0 0-13 0,0 0 33-16,0 0 5 0,0 0-11 15,0 0 17-15,0 0-27 16,0 0 2-16,0 0 25 15,0 0-41-15,0 0 23 16,0 0-15-16,0 0-22 16,0 0 30-16,0 0-32 15,4 0-1-15,5 0 5 16,5 0 4-16,1 0-12 16,-1-6 3-16,3 2 0 15,1 2 1-15,-3-1-1 16,-1 0 0-16,-5 1-6 15,-1 2 10-15,-4 0-4 0,0 0 0 16,0 0 1-16,0 0-7 16,5 0 6-16,5-2 0 15,-1 0-6-15,7 0 15 16,0 1-9-16,4-4 0 16,-1 1 2-16,-3 2-1 15,-2 0-1-15,-2 2 0 16,-5 0-7-16,-1 0 10 15,-2 0-4-15,-2 0 1 16,1 0 0-16,-1 0 0 16,6 0 0-16,-1 0 0 15,7 0-4-15,-1-1 10 16,1-2-6-16,5-1 0 0,-6 4 5 16,2-2-8-1,-2 2 3-15,1 0 0 0,0 0-1 16,0 0 8-16,4 0-9 15,-2 0 2-15,0 0 0 16,0 0 0-16,-5 0 0 16,4 0 0-16,-1 0-5 15,-3 0 13-15,1 0-13 16,-1 0 5-16,6 0 0 16,-2 0 5-16,-1-2-5 15,5 0 0-15,-4 2 0 16,2 0 2-16,-1 0-3 15,-5 0 1-15,3 0 0 16,-3 0 0-16,4 0 0 0,-1 0 0 16,-3 0-4-16,5 0 11 15,0 0-7-15,4 0 0 16,5 0 0-16,1-4 7 16,1 1-7-16,-4 2 0 15,-5-1-8-15,0 0 16 16,-2 2-8-16,0 0 0 15,-2 0 1-15,0 0-3 16,-3 0 2-16,5 0 0 16,-1 0-8-16,0-2 16 15,4 2-8-15,-1-5 2 16,1 5-1-16,0-3 9 16,0 1-10-16,-5 0 0 0,-3 2-4 15,-1 0 9-15,-1 0-5 16,-2 0 0-16,1 0 0 15,-1 0-2-15,5 0 2 16,3-2 0-16,4 2 0 16,1-2 8-16,1 0-8 15,2 1 0-15,-1-2 0 16,1 1 9-16,-3 0-9 16,3 0 0-16,-2-1-1 15,0 0 6-15,2-1-5 16,-2 0 8-16,4 2-7 15,0-2 20-15,0 0-20 0,-2 2 4 16,-2 2 1-16,-5 0 2 16,-4 0-9-16,-3 0 1 15,0 0 0-15,4 0 4 16,0 0-4-16,1 0 0 16,4 0-7-16,0-2 15 15,5 2-8-15,2-2 0 16,-2 0 0-16,-2-1 3 15,-1 3-3-15,-2-3 0 16,0 1-3-16,1 2 9 16,-1-2-6-16,0 0 0 15,-2 0 0-15,1-1 0 16,0 3 0-16,2 0 0 0,0 0-3 16,3-3 14-1,-2 3-11-15,1-2 0 0,-3 2 1 16,-3 0 3-16,-2 0-4 15,-1 0 0-15,-3 0-4 16,-2 0 11-16,0 0-7 16,-2 0 0-16,5 0 0 15,1 0 5-15,3 0-5 16,4 0 0-16,1 0-3 16,-1 0 11-16,1 0-9 15,-2 0 1-15,-3 0 0 16,3 0 0-16,-6 0 0 15,1 0 0-15,-1 0-4 16,3 0 9-16,4 0-7 16,3 0 2-16,4 0 0 0,0 0 4 15,2 0-4-15,0 0 0 16,-2 0-2-16,-2 0 8 16,-2 0-6-16,-3 0 0 15,-5 0 1-15,4 0-5 16,1 0 4-16,2 0 0 15,1 0 0-15,0 0 7 16,1 0-8-16,1 0 1 16,0 0 0-16,0 0 0 15,-3 0 0-15,-4 0 0 0,-2 0 1 16,-5 0 4 0,0 0-6-16,-1 0 1 0,-1 0 0 15,5 0 3-15,3 0 5 16,8 0-8-16,0-2 8 15,4 2 5-15,3-2-13 16,-1 2 0-16,0 0 0 16,-4 0 8-16,-2 0-8 15,-4 0 0-15,-3 0-4 16,-3 0 8-16,4 0-4 16,-3 0 0-16,-3 0 3 15,3 0-5-15,2 0 2 16,2 0 0-16,7 0-5 15,0-3 14-15,5 3-10 0,1-1 1 16,3-2 0-16,0 3 0 16,0-1 0-16,0 1 0 15,-5 0-3-15,0-3 10 16,-1 3-7-16,2 0 0 16,-3 0 0-16,-5 0 0 15,3 0 0-15,-2 0 0 16,-2 0-6-16,-1 0 18 15,1-1-16-15,-3 1 4 16,2 0 0-16,1 0-2 16,4 0 2-16,0 0 0 15,0 0-2-15,0-2 6 16,2 0-5-16,-2 0 1 16,0 0 0-16,-2 2-1 0,0 0 1 15,-3-3 0-15,-2 1-2 16,3 2 7-16,2-1-6 15,2-1 1-15,4 0 0 16,1 0-1-16,-1 2 1 16,0-3 0-16,-4 3-4 15,0 0 10-15,0 0-6 16,-2 0 0-16,0 0 0 16,0 0-2-16,-6 0 2 15,0 0 0-15,-1 0-3 16,0 0 10-16,2 0-7 0,1 0 0 15,2 0 4 1,1 0-6-16,2 0 2 0,5 0 0 16,0 0-8-1,2 0 15-15,3 0-7 0,2 0 0 16,-4 0 0-16,0 0 0 16,-5 0 0-16,-2 0 0 15,-4 0-5-15,-2-1 13 16,4-1-10-16,0 2 2 15,2-2 0-15,-2 0 0 16,0 2 0-16,0-2 0 16,-6-1-5-16,4 3 12 15,-4 0-7-15,-1 0 0 16,-1 0 1-16,2 0-1 16,-1 0 0-16,2 0 0 0,0 0-7 15,3-2 13-15,2 1-6 16,4 1 0-16,0-2 1 15,3 2 2 1,1-2-3-16,-6 2 0 0,4 0-8 16,-1-2 16-16,-3 0-12 15,-5 2 4-15,-1-3 0 16,-2 3-3-16,0 0 3 16,-3-1 0-16,4-2-1 15,2 3 7-15,-1-1-8 16,2-2 2-16,-2 2 0 15,2-1 2-15,0 0-2 0,-1 2 0 16,3-2-10-16,-2 2 18 16,1-3-8-16,3 3 0 15,5 0 0-15,0 0 2 16,1 0-2-16,-2-2 0 16,-1 2-10-16,1 0 22 15,0 0-12-15,1 0 0 16,1 0 0-16,-4 0-6 15,0 0 6-15,2 0 0 16,-8 0-4-16,2 0 15 16,0 0-15-16,-4 0 4 15,-3 0 0-15,-3 0 3 16,0 0-3-16,0 0 0 16,7 0-6-16,3-2 11 0,9 1-5 15,-1 1 0-15,6 0 0 16,-3 0-1-16,-5 0 1 15,-2 0 0-15,-6 0-2 16,-2 0 8-16,-2 0-9 16,0 0 3-16,-1 0 0 15,-1-2 3-15,4 0-3 16,-3 0 0-16,0-1-9 16,2 1 17-16,3 2-9 15,4 0 1-15,0 0 0 16,2 0 0-16,0 0 0 0,5-2 0 15,-5 2-8-15,2-1 19 16,-1-1-13 0,-6 2 2-16,3-2 0 0,-4 2-5 15,-2 0 5-15,-2 0 0 16,0-3-2-16,-1 3 6 16,-1-2-4-16,0 2 0 15,0-1 0-15,2 1 2 16,1 0-2-16,-2 0 0 15,4-3-7-15,1 3 15 16,2-1-12-16,2 1 4 16,0 0 0-16,0 0-1 15,0 0 1-15,2 0 0 16,2 0 0-16,3 0 6 16,-1 0-6-16,1 0 0 0,3 0 0 15,-2 0-1-15,-1 0 1 16,-5 0 0-16,0 0-9 15,-2 0 17-15,-2 0-9 16,2 0 1-16,-2 0 0 16,2 0 4-16,-2 0-4 15,0 0 0-15,-2 0-6 16,2 0 10-16,0 0-4 16,0 0 0-16,-2 0 3 15,2 0-8-15,4 0 5 16,4 0 0-16,5 0-5 15,3 0 16-15,-1 0-14 0,3 0 3 16,-3 0 0-16,0 1 2 16,-3 3-2-16,-2-2 0 15,-1 1-4-15,-3-3 11 16,-4 2-7-16,0-2 0 16,-2 0 0-16,0 0-2 15,2 0 2-15,2 0 0 16,3 0-7-16,1 0 15 15,-2 0-9-15,-1 0 1 16,-3 2 0-16,-7-2-1 16,-2 1 1-16,-2-1 0 15,-4 0-8-15,3 0 19 16,3 0-13-16,12 0 2 16,7 0 0-16,9 0-4 15,2 0 4-15,4 0 0 0,0 0-4 16,-3 4 13-16,-2 1-9 15,-4-1 0-15,-10-3 0 16,-1-1-1-16,-5 0 1 16,-3 0 0-16,6 0-7 15,1 0 13-15,5 0-6 16,7 0 0-16,-1 0 0 16,5 2 4-16,-2-2-4 15,-2 2 0-15,-3-2-4 16,-7 0 7-16,-4 0-3 15,-6 0 0-15,-5 0 4 0,-4 0-4 16,-3 0 0-16,-2 0 0 16,1 0 16-1,-1 0-16-15,-3 0 11 0,1-2 1 16,-2 0-12-16,-2 2 32 16,-5 0-31-16,2 0 8 15,-2 0 9-15,0 0-8 16,0 0-10-16,0 0 0 15,0 0 1-15,0 0-11 16,0 0-12-16,0 0-141 16,-23 0-219-16</inkml:trace>
  <inkml:trace contextRef="#ctx0" brushRef="#br1" timeOffset="63827.85">2402 3035 106 0,'0'0'80'16,"0"0"4"-16,0 0-39 15,3 0 17-15,-3 0-10 16,0 0 4-16,0 0 3 15,2-1-7-15,-2-1-8 16,2 0 7-16,-2 2-41 16,0-2 35-16,0-1-5 15,0 1-8-15,0 0 9 16,0-1-17-16,0-1-6 0,0-1 7 16,0 2-14-16,0-4-1 15,0 5-8-15,0 1 0 16,0-1 28-16,0 2-29 15,0 0 6-15,0 0 15 16,0 0-20-16,0 0 17 16,0 0-14-16,0 0-4 15,0 0 6-15,0 0-7 16,0 0 0-16,0 0-5 16,0 0-15-16,0 2 3 15,0 20-4-15,0 12 21 16,0 8 3-16,0 6-3 15,0 4 0-15,0 2 13 16,-2-1-7-16,2 1 9 0,-2-2-15 16,2-4 7-16,-3-3-2 15,-1-8-4-15,2-11-1 16,0-6 2-16,2-11 9 16,0-4-13-16,0-5 2 15,0 0 0-15,0 0 14 16,0 0-14-16,0 0-55 15,0-10-224-15</inkml:trace>
  <inkml:trace contextRef="#ctx0" brushRef="#br1" timeOffset="64223.14">2358 3032 479 0,'0'0'90'15,"0"0"7"-15,0 0 20 16,0 0-44-16,0 0 0 16,0 0-5-16,11-73-57 15,9 62 10-15,2-2-17 16,1 4-4-16,-1 4 0 15,-5 5-5-15,-1 0 4 0,-3 0-1 16,-1 2 4-16,-5 10-11 16,-3 4 9-16,-2 3 0 15,-2 0-5-15,0 4 3 16,-4 3 0-16,-11 0 2 16,-8 0 0-16,1-3 0 15,-1 0 2-15,4-3-2 16,0-2 0-16,2 2-18 15,-1 3-106-15,2 2-23 16,1-4-106-16,4-6-209 16</inkml:trace>
  <inkml:trace contextRef="#ctx0" brushRef="#br1" timeOffset="65230.56">2594 3263 243 0,'0'0'187'16,"0"0"-93"-16,0 0-24 15,0 0-15-15,0 0-1 16,0 0 14-16,0-9 14 15,0 5-10-15,0-2-25 0,0 4 14 16,0 0-51-16,0 0 25 16,0 2-23-16,0-1 2 15,0 1-14-15,0 0 0 16,0 0 0 0,-2 0-4-16,-3 0 4 0,-1 0 0 15,-3 3-4-15,-3 15 0 16,-1 2 1-16,3 3 3 15,0 2 0-15,6 4-3 16,-1 0 3-16,5 5 0 16,0-3-2-16,0-5 1 15,0-2-4-15,0-9 5 16,13-2 0-16,6-6 7 0,-3-2-4 16,1-5 12-16,-1 0 6 15,-3 0-19-15,0-5 10 16,-1-15-12-16,-6 5-9 15,-4-8 0-15,-2-2-21 16,0-1 3-16,0-1-2 16,-13 0-24-16,-5 3 52 15,1 3 1-15,1 5 0 16,7 7 28-16,3 2-24 16,3 7 17-16,3 0 4 15,0 0-18-15,0 0 5 16,0 0-12-16,0 0 7 15,0 0 11-15,11 0-17 0,7 0 7 16,6 0 6-16,5 0-9 16,3-2 9-16,-1-3-14 15,-2-2 1-15,-5-5 6 16,-1 2 2-16,-1-6-9 16,-4-2 0-16,0 0-7 15,-5 0 7-15,-4 1 0 16,-5 5 2-16,-4-1 5 15,0 1 1-15,0 3-8 16,0 4 21-16,0 1-19 16,0 1 33-16,0 3-35 15,0 0 1-15,0 0 13 16,0 0-3-16,0 0-11 0,0 0 0 16,0 0-23-16,0 0 18 15,0 0-14 1,-4 17 19-16,-7 7-7 0,4 6 8 15,-2 8-1-15,4 13 0 16,-1 10 0-16,-1 15 0 16,3 11 0-16,-2 1 1 15,0-2-5-15,-2-3 10 16,-1-9-6-16,5-6 0 16,-1-8-6-16,0-8 6 15,3-10 0-15,-4-8 3 16,1-12-7-16,1-10 4 15,2-3-11-15,2-9-59 16,0 0-65-16,0-9 5 0,0-21-428 16</inkml:trace>
  <inkml:trace contextRef="#ctx0" brushRef="#br1" timeOffset="65564.19">2790 3360 551 0,'0'0'64'0,"0"0"-13"16,0 0-9-16,0 0-35 16,0 0 10-16,0 0 29 0,105-106-39 15,-81 102 4 1,-1 4 0-16,-6 0-11 0,-3 0 0 15,-5 0-6-15,-3 0-1 16,-3 2 6-16,-3 10-4 16,0 4 5-16,0 2 25 15,-16 3 21-15,-6 2-6 16,-5-1-27-16,5-2-1 16,0-1-12-16,8-9-63 15,7-6-37-15,5-4-127 16,2 0-119-16</inkml:trace>
  <inkml:trace contextRef="#ctx0" brushRef="#br1" timeOffset="66526.31">3104 3256 59 0,'0'0'343'16,"0"0"-197"-16,0 0-21 16,0 0-30-16,0 0-22 15,0 0-14-15,0-24-10 16,0 24 15-16,0 0-33 16,0 0-14-16,0 0 12 0,0-2-26 15,0 2-3-15,0 0 0 16,0 0-8-16,0 0 8 15,0 0-8-15,0 2 8 16,0 12-4-16,0 8 8 16,0 4-4-16,-4 6 0 15,0 6 3-15,-1 1-10 16,5-1 7-16,0-4 0 16,0-7 1-16,0-6 0 15,0-10-1-15,0-4 0 16,3-7 6-16,7 0-6 0,7 0 7 15,2-4 9 1,-1-8 7-16,-2-6-23 0,-3-1-2 16,-2-4-11-16,-1-1-39 15,-4 1 28-15,1 1 11 16,-3 5 13-16,-2 1 8 16,0 2-3-16,-2 2-2 15,0 6 26-15,0 1-27 16,0 3 26-16,0 2-28 15,0 0 7-15,0 0-17 16,0 0 10-16,0 0-7 16,0 0 1-16,0 2-11 15,0 13 13-15,0 3 4 16,0 5 0-16,0 5 2 16,0 4 0-16,0 1-2 0,0-9 0 15,10-6 3 1,3-8-7-16,1-10 4 0,1 0 0 15,5-2 20-15,5-21-5 16,-1-8 0-16,0-3-15 16,1-3 10-16,-5 1-13 15,-2 0 3-15,-4 2 0 16,-8-2 8-16,-2 2-1 16,-4 4-7-16,0 0 0 15,0 2 1-15,0 5-3 16,0 6 2-16,-4 2 0 15,0 6 1-15,-1 3 6 0,-2 0-3 16,5 3-4-16,-3 1 7 16,3 2-11-16,0 0 4 15,-4 0 0-15,-4 2-11 16,-1 13 8-16,1 3 3 16,0 5 0-16,3 3-7 15,3 6 6-15,0 7 1 16,2 5 0-16,2 7 0 15,-3 4 2-15,3 3-2 16,-2-3 0-16,0-7 4 16,2-10-11-16,0-12 7 15,0-7 0-15,0-11-6 16,20-8-108-16,4 0 4 16,3-13-324-16</inkml:trace>
  <inkml:trace contextRef="#ctx0" brushRef="#br1" timeOffset="67525.22">3633 3395 185 0,'0'0'294'16,"0"0"-214"-16,0 0 9 15,0 0-55-15,0 0 5 16,0 0 40-16,5-16-26 0,-5 9-28 15,0 2 6 1,0-3-10-16,0-2 21 0,0-1-31 16,0-1-9-16,0-1 13 15,-7 2-8-15,2 1-7 16,-2 0 21-16,1 3-21 16,-1 2 37-16,1 3-15 15,-1 2-17-15,-4 0 2 16,0 0-7-16,-3 0-2 15,-1 10-1-15,3 3 4 16,1 1-8-16,3 2 7 16,0 1 0-16,2 4-4 15,2 1 8-15,-3 6-4 16,3 0 0-16,2 2 5 0,-1 0-13 16,3-4 8-1,0-6 0-15,0-4 1 0,0-8-1 16,0-4-5-16,9-4 2 15,4 0-9-15,1-2 12 16,-1-16 7-16,1-4-6 16,-3 0 12-16,-1-6-5 15,0 0-4-15,-1 2-4 16,-1 1 5-16,2 7 23 16,-4 5-11-16,1 3-4 15,-5 3 23-15,0 5-25 16,0 2 5-16,-2 0-16 15,0 0-11-15,2 0 9 16,3 13-17-16,2 8 19 0,0 5-3 16,1 1 11-16,3 1-8 15,5-5 0-15,0-9 1 16,1-3-1-16,2-7 2 16,-2-4-1-16,6 0 22 15,-1-6-17-15,3-20 1 16,-1-4-7-16,-4-4 8 15,0-3-10-15,-2 2 2 16,-5-1 0-16,-4-2 14 16,-2 5-9-16,-3 1-5 15,-2 0 19-15,-2 2-13 16,0 4 16-16,0 2-16 0,0 7-5 16,0 5 16-16,0 7-11 15,0 3-3 1,0 2-3-16,0 0 6 0,0 0-14 15,0 0 8-15,0 0-2 16,0 0-8-16,0 0-6 16,0 4 15-16,0 11-5 15,-2 5 2-15,-2 6 4 16,1 6 0-16,1 9 2 16,0 3-3-16,0 4 3 15,0 5-2-15,2-3 0 16,0-6-2-16,0-10-4 0,4-8 6 15,7-11 0-15,3-6-7 16,3-7 18-16,1-2-11 16,3 0 1-16,0-5-1 15,-2-10-10-15,-7-2-101 16,-4-4-49-16,-6-4-258 16</inkml:trace>
  <inkml:trace contextRef="#ctx0" brushRef="#br1" timeOffset="67728.09">3787 3284 589 0,'0'0'350'16,"0"0"-239"-16,0 0-35 0,0 0-19 15,0 0-38-15,0 0-3 16,185-100-16-16,-158 94 3 15,-6 4-8-15,-2 2-53 16,-6 0-97-16,-6 0-280 16</inkml:trace>
  <inkml:trace contextRef="#ctx0" brushRef="#br1" timeOffset="69047.49">4086 3334 237 0,'0'0'179'0,"0"0"-91"16,0 0 48-16,0 0-40 16,0 0 113-16,0 0-163 15,0-38 11-15,0 38 1 16,0 0-35-16,0 0 20 15,0 0-41-15,0 0 7 16,0 0-9-16,0 6-19 16,0 13 15-16,0 5 4 15,0 3 0-15,0 4-6 0,0 3 12 16,0-3-6-16,0 1 0 16,0-3 2-16,0-9-4 15,0-6 2 1,0-6 0-16,2-4 0 0,2-4 9 15,3 0-9-15,4-6 0 16,5-17 7-16,1-3-16 16,1-6 9-16,-4 6 0 15,-1-6-4-15,-2 5 10 16,-1 3-6-16,-2 4 0 16,-1 8 2-16,-3 2-4 15,-2 6 2-15,-2-1 0 16,0 5 13-16,0 0-12 0,0 0-1 15,0 0 0-15,0 0-21 16,0 0 20-16,0 0-9 16,0 6 10-16,2 5-6 15,0 3 11-15,2 4-5 16,2 1 0-16,3 6 1 16,-1-5-5-16,4-2 4 15,-1-9 0-15,1-2 7 16,-2-7 3-16,3 0-8 15,1 0-1-15,-5-16 12 16,-1-2-7-16,-3-5-6 16,-2 1 2-16,-3 0-10 0,0-2-15 15,0 5-9-15,-14-3 18 16,-1 4-16-16,1 2 30 16,-1 5-13-16,1 5 13 15,1 4-13-15,3 2 10 16,2 0 3-16,1 0-4 15,3 0-5-15,2 0 6 16,-2 8 3-16,4 6 0 16,-4 2-7-16,4 6 16 15,0 0-9-15,0 4 1 16,0 1 7-16,6-5-5 16,2 0-3-16,1-8 0 15,1-4 10-15,-2-6-2 16,3-4-8-16,3 0 24 15,3-12 15-15,1-9-9 16,2 0-29-16,-2-1 5 0,-7-1 10 16,3 4-11-16,-6-2-5 15,4 3 0-15,-1 4 6 16,0 2-8-16,-5 5 4 16,2 2-1-16,-4 5 27 15,-2 0-26-15,0 0-4 16,0 0 2-16,1 5-31 15,1 14 28-15,-2 3-5 16,0 2 8-16,4 5 0 16,-4-4 5-16,-2 0-5 15,2-5 0-15,-2-6 1 0,0-6-13 16,2-4 10-16,-2-2-30 16,0-2 30-16,2 0-2 15,2 0 4 1,3-18 0-16,5-8-61 0,-2-4 45 15,9 2-14-15,-2-2-26 16,-1 3 41-16,-1 5-3 16,1 4 18-16,-7 4 9 15,-1 6-6-15,-3 4 42 16,0 2-27-16,-3 1-8 16,0 1-10-16,3 0-12 15,-1 0 12-15,0 7-5 16,1 7 4-16,-1 3 1 0,3 9 38 15,0-1-13 1,-1 4 29-16,3 0-46 0,1 0 8 16,0-3-13-16,1-6 9 15,3-8-6-15,-3-7-2 16,5-5-2-16,-5 0-2 16,-7-1-38-16,-4-15-187 15,0-11-148-15</inkml:trace>
  <inkml:trace contextRef="#ctx0" brushRef="#br1" timeOffset="69261.13">4373 2914 967 0,'0'0'185'0,"0"0"-162"16,0 0-23-16,0 0-81 15,0 0-219-15,0 0-291 16</inkml:trace>
  <inkml:trace contextRef="#ctx0" brushRef="#br1" timeOffset="70665.73">3393 4076 217 0,'0'0'235'0,"0"0"-70"15,0 0-52-15,0 0-54 16,0 0 67-16,0 0-76 16,4-30 1-16,-4 30-27 15,2-1 18-15,-2 1-22 16,2 0 21-16,-2 0-2 15,2 0-34-15,-2 0 24 16,0 0-29-16,0 0 2 0,0 0-6 16,0 0-7-16,0 5-2 15,0 19 6-15,0 11 4 16,0 9 0-16,0 6 3 16,0 4 0-16,-6 0 4 15,-1-4-4-15,0-2 0 16,0-8-1-16,3-6 10 15,-2-6-14-15,1-5 5 16,-1-5 0-16,3-6-1 16,-2-4 7-16,3-5-6 15,2 0 0-15,0-3 7 0,0 0-4 16,0 0 1-16,0 0-2 16,-2 0-2-16,-4 0-11 15,-3 0-38-15,-3-4-22 16,4-4 15-16,-5 2 30 15,1-2-30-15,3-2 12 16,-3 2 30-16,4-2 14 16,1-3 0-16,-1 4 18 15,0 0 12-15,4 1 22 16,0 4-24-16,2 1 18 16,2 0 4-16,0 3-33 15,0 0 0-15,0 0-17 16,0 0-3-16,0 0 0 0,0 0-13 15,0 0 8 1,0 13-8-16,13 5 20 0,0 1-4 16,-2 2 0-16,3-3 3 15,-5-4-6-15,-3-6 3 16,2-2 0-16,-4-5 7 16,5-1 3-16,1 0 11 15,9-6-2-15,1-14-14 16,-1-1-10-16,0-1 1 15,-4 4 4-15,-8 1-5 16,-2 6 7-16,-5 4-2 16,0 3 0-16,0 4-29 15,0 0-8-15,0 0-67 16,0 8 2-16,0 9 91 0,0 5-23 16,0-4-85-16,0-2-173 15</inkml:trace>
  <inkml:trace contextRef="#ctx0" brushRef="#br1" timeOffset="72041.22">2577 5462 445 0,'0'0'160'0,"0"0"-27"15,0 0-74-15,0 0 31 16,0 0 8-16,0 0-40 16,24-28-19-16,-24 28-28 15,2 0-11-15,-2 0 1 16,0 0 14-16,0 0-25 16,0 0 10-16,0 0 0 15,0 0-13-15,3 0 19 16,-3 0-6-16,0 0 0 15,0 0 6-15,0 0 5 0,0-2-9 16,0 0-1-16,0-2 17 16,0-4-10-16,0-1-8 15,0 4 0-15,0-1 6 16,0 3-21-16,0 0 14 16,-5 1 1-16,-9 2-6 15,-1 0 1-15,-7 0 5 16,-3 14-2-16,-4 8-3 15,-2 5-9-15,2 4 12 16,0 5 2-16,7-2-1 16,2-2 5-16,6-3-4 15,7-8 0-15,3-4 5 0,4-7-9 16,0-7 4-16,4-1 0 16,19-2-15-16,8 0 28 15,2 0-13-15,5 0 0 16,1 5 15-16,-4 4-22 15,-1 6 7-15,-8-1 0 16,-11-1-3-16,-10 1 3 16,-5 3 0-16,0-2-4 15,-7 2-5-15,-15 3 1 16,-6-2 8-16,-1-1 0 16,-6-5 8-16,4-3 1 15,2-5-9-15,5-4 11 16,2 0 3-16,4 0 45 0,3-13-4 15,6 4-17-15,1 3 13 16,6 4-43-16,0 0 22 16,2 2-30-16,0 0 7 15,0 0-19-15,0 0-14 16,0 0-76-16,0 12 12 16,0-2-65-16,0-2-254 15</inkml:trace>
  <inkml:trace contextRef="#ctx0" brushRef="#br1" timeOffset="73660.5">2866 5610 211 0,'0'0'206'0,"0"0"-47"15,0 0-5-15,0 0-74 16,0 0 12-16,0 0-57 16,12-4 11-16,-12 4-41 15,0 0-1-15,2 0-8 16,0 0-13-16,0 0 17 15,0 0-5-15,-2 7 19 16,0-2-14-16,2 1 0 16,-2 1 9-16,0-2-13 0,0 0 4 15,0-4 0-15,0-1 8 16,0 0 3-16,0 0-11 16,0 0 8-16,0 0-6 15,0 0 31-15,-2 0-33 16,-4-3 0-16,-3-9 19 15,4 2-8-15,-2-3-11 16,3 4 0-16,0-2 4 16,-1 5-4-16,-1 1 0 15,1 3 0-15,2 2-2 0,3 0 7 16,-4 0-10-16,0 0 3 16,-5 0 2-16,0 7-13 15,-2 7 13-15,2 0 0 16,-3 2-7-16,2 3 7 15,1 4 0-15,-3 2-4 16,1 3 8-16,5 0-14 16,-1-3 10-16,4-6 0 15,3-3-8-15,0-2 8 16,0-5 0-16,0-6-1 16,10-1 2-16,3-2 1 15,1 0-2-15,3-2 6 16,3-16 24-16,3-4-18 0,-4-4-12 15,0-1 0 1,-4 1 7-16,-1 3 6 0,-8 0-9 16,1 6 28-16,-3 0 13 15,-1 5-39-15,-1 5 31 16,-2 0-20-16,0 5-9 16,2 2 21-16,-2 0-29 15,0 0 0-15,0 0-15 16,0 0 2-16,0 0 4 15,0 13-2-15,0 4 11 16,0 3 0-16,0 3 0 16,0-1 0-16,0 0-2 0,5 0 9 15,-1-7-7 1,0 0 0-16,3-6 6 0,-3 0-7 16,-1-4 1-16,-1-5 0 15,1 0 12-15,3 0-4 16,1 0 3-16,1-3-10 15,6-11 7-15,-3-7 0 16,3-2-8-16,1-1 0 16,1-2-1-16,-5 2 9 15,0 4-8-15,-2 3 0 16,-2 8 4-16,-5 4 0 16,0 3-4-16,-2 2 0 15,2 0-6-15,-2 0 6 16,0 0 0-16,0 0-14 15,0 7 8-15,0 9-8 16,0 3 14-16,0 2 0 16,0 0-2-16,0 2 11 0,0-3-9 15,0-5 0-15,0-2 1 16,0-6-7-16,0-4 6 16,0-1 0-16,0-2-5 15,0 0 23-15,0 0-13 16,0 0 7-16,2-12-11 15,5-6 10-15,2-5-11 16,2-2 0-16,1 1-8 16,1 1 16-16,-2 4-10 15,0 6 2-15,-2 3 0 0,-3 2-14 16,1 7 14 0,-5-2 0-16,3 3-8 0,-2 0-2 15,1 0 4-15,0 8-1 16,-2 6 7-16,0 4-6 15,1 0 6-15,-3-1 0 16,0-1-7-16,0-3 17 16,0-2-13-16,0-3 3 15,0-3 0-15,0 0-9 16,0-3 2-16,0 0 7 16,0-2-10-16,0 0-17 15,0 0 6-15,0 0 17 16,0 0 4-16,0-14-6 0,0-8-22 15,11 0 15 1,0-3 2-16,0 7 17 0,-1 3-6 16,-2 1 14-16,-1 3 5 15,-1 3 10-15,2 2-23 16,-4 4-5-16,0 0 23 16,1 2-14-16,-3 0-15 15,2 0 5-15,3 0 0 16,0 12-17-16,2 5 17 15,-3 2 0-15,1 4-7 16,0-4 17-16,-1 2-10 16,1-6 0-16,-1 0 0 0,2-6-7 15,-2-4-27 1,5-5-40-16,0 0-51 0,3-7-209 16,-1-12-227-16</inkml:trace>
  <inkml:trace contextRef="#ctx0" brushRef="#br1" timeOffset="74011.28">3459 5458 566 0,'0'0'178'16,"0"0"-31"-16,0 0-41 16,0 0-28-16,0 0-18 15,0 0-23-15,0-24 16 16,0 24-45-16,0 0-1 15,0 0 6-15,0 0-13 0,0 4-3 16,0 22-6 0,0 14 9-16,0 10 1 0,0 9-1 15,-6-1 0-15,1 0-2 16,-2 2 5-16,3-4-3 16,-1-1 0-16,1 0 2 15,0-3-3-15,-1-6 1 16,-2-3 0-16,0-11-2 15,3-8 9-15,0-10-7 16,2-6 0-16,2-4 2 16,0-2-8-16,0-2-24 15,0 0-46-15,0 0-18 0,0-9-222 16</inkml:trace>
  <inkml:trace contextRef="#ctx0" brushRef="#br1" timeOffset="74328.25">3457 5779 615 0,'0'0'204'16,"0"0"-50"-16,0 0-40 16,0 0-67-16,0 0 8 15,0 0-48-15,0 0-2 16,62-164 4-16,-51 159-8 15,1 5-1-15,1 0 0 16,-2 0 1-16,3 7-14 0,-4 10 11 16,-2 3 2-16,-4 1-4 15,-4-4-1-15,0 2 3 16,-4-1 1-16,-14 0 1 16,-7 0-1-16,0-2 1 15,0-6-9-15,10-5 5 16,5-5-81-16,10 0-75 15,0-5-81-15</inkml:trace>
  <inkml:trace contextRef="#ctx0" brushRef="#br1" timeOffset="74702.02">3723 5467 283 0,'0'0'176'0,"0"0"-50"15,0 0 42-15,0 0-63 16,0 0-14-16,0 0 10 16,-19-79-50-16,19 74-20 15,0 4 13-15,0 1-41 16,0 0 12-16,0 0-15 15,0 0-12-15,-2 13 5 16,0 13-4-16,-2 3 11 16,2 3-2-16,-1 4 9 0,-2 0-8 15,1 2 1-15,-1-1 0 16,-1-2 1-16,2 0-1 16,-1-5 0-16,3-4-2 15,2-6 2-15,0-6-52 16,0-4-129-16,0-4-109 15,0-6-121-15</inkml:trace>
  <inkml:trace contextRef="#ctx0" brushRef="#br1" timeOffset="75226.62">3754 5707 645 0,'0'0'244'15,"0"0"-116"-15,0 0-47 16,0 0-9-16,0 0-21 15,0 0-51-15,23-16 0 16,-13 16-4-16,-1 0 3 16,-1 0 1-16,2 0 0 15,1 0 0-15,5 0 1 16,-1 0-1-16,1-2 0 16,1-7 7-16,1 0 2 15,-2-1-9-15,-2-2 0 16,-4-1-32-16,-1-1 21 15,-5 2-10-15,-1 1-2 0,-3 0 19 16,0 1-39-16,0 5 40 16,0 1 1-16,0-1-3 15,-5 3-7-15,-6 0 12 16,-2 1 0-16,-5 1-8 16,0 0 16-16,-2 0-15 15,0 5 7-15,3 5 0 16,-1 4-3-16,4-2 3 15,1 5 0-15,6-2-12 16,3 3 0-16,4 3 11 16,0-1-15-16,0 1 16 15,2 0 14-15,13-5 15 16,6-2 7-16,1-2 17 0,5-5-40 16,-1 0 17-16,3-7-11 15,-2 0-18-15,0 0 23 16,-1-7-24-16,-3-5-1 15,-1-9-14-15,-4 1-105 16,-7-2-30-16,-6 0-229 16</inkml:trace>
  <inkml:trace contextRef="#ctx0" brushRef="#br1" timeOffset="77012.28">3305 6097 100 0,'0'0'169'16,"0"0"-25"-16,0 0-69 16,0 0-14-16,0 0 21 15,0 0-11-15,0-13 16 16,0 13-34-16,0 0 16 16,0 0-33-16,0 0-31 15,0 0-10-15,0 0 5 16,-2 0-25-16,0 13 14 15,-4 12 11-15,-2 7 0 16,2 10-8-16,-1 8 8 0,3 11 0 16,0 4 0-16,-2 5 4 15,4 3-3-15,0-1-1 16,0-4 0-16,0-12-3 16,0-10 8-16,-1-12-5 15,3-10 0-15,-4-7 0 16,4-9 5-16,-2-6-5 15,2-2 0-15,0 0 1 16,0 0 12-16,0 0-7 16,0 0 17-16,-4 0-22 15,-2 0 20-15,2-2-21 16,-5-9-21-16,1 4-3 0,-2-1-39 16,-1 1-31-16,1 0 63 15,-2 0 31-15,3 0-9 16,1-4 9-16,1 0 0 15,0-4 31-15,2 4 50 16,1-3-4-16,2 3 13 16,0 3-77-16,0 2 41 15,-1 2-29-15,3 4-7 16,0-1 6-16,0 1-22 16,0 0 14-16,0 0-16 15,0 0 6-15,0 0-20 16,0 0-8-16,5 14 22 15,5 3-6-15,4 3 12 0,-1-1-6 16,1-1 0 0,1-2 0-16,-2-2 0 0,1-4 0 15,-1-3 0-15,-1-2 0 16,-3-2 7-16,1-3-7 16,2 0 1-16,-1 0 2 15,5-9 23-15,1-12-20 16,1-7-4-16,3-2-2 15,-6 1-30-15,-2-2 6 16,-1 9 16-16,-8 5 8 16,-2 6-13-16,0 8 3 15,-2 0-36-15,0 3-118 0,0 0-157 16</inkml:trace>
  <inkml:trace contextRef="#ctx0" brushRef="#br1" timeOffset="79231.85">2418 7640 13 0,'0'0'168'0,"0"0"-127"15,0 0-1-15,0 0 4 16,0 0 22-16,0 0-1 16,0 0-9-16,-91-8 31 15,79 8-3-15,2 0-15 16,1 0 31-16,4 0-43 15,2 0-6-15,3 0 19 16,0 0-41-16,0 0 24 0,0-1 8 16,14-5-5-16,15-4-16 15,11-1-40-15,12 1 3 16,4-5 4-16,4 0 3 16,-2 3-10-16,-8-4 0 15,-7 4-38-15,-19 3 35 16,-8 5-30-16,-14 3 9 15,-2 1 14-15,0 0-114 16,-8 0-200-16,-17 7 193 16,-2 4-213-16</inkml:trace>
  <inkml:trace contextRef="#ctx0" brushRef="#br1" timeOffset="79515.28">2541 7543 345 0,'0'0'195'16,"0"0"-98"-16,0 0-40 15,0 0 2-15,0 0 9 16,0 0-27-16,0 0-11 16,-2-2-30-16,2 2-19 15,0 20 19-15,-2 11 10 16,-4 10 19-16,0 9 15 0,-1 9-42 15,3-1 11-15,-2-2 0 16,4-4-5-16,2-10-7 16,0-6-1-16,0-7-17 15,0-5-140-15,0-6-111 16,-8-6-279-16</inkml:trace>
  <inkml:trace contextRef="#ctx0" brushRef="#br1" timeOffset="80266.34">2534 7954 696 0,'0'0'116'16,"0"0"18"-16,0 0-111 0,0 0-16 16,0 0-1-16,0 0 20 15,143-100-21-15,-119 82-10 16,-3-2-3-16,-11 2 8 15,-3 4 0-15,-3 0 4 16,-4 2 3-16,0 0-4 16,0 4 1-16,0 2 8 15,0 2-11-15,0 2-1 16,0 2 0-16,0 0-30 16,0 0 12-16,-11 0-19 15,1 0 15-15,-4 3 14 16,-1 10-2-16,-4 1 10 15,6 2-1-15,-1 0-4 0,4 4-6 16,3 0 9-16,0 5 2 16,2-1-11-16,5-1 15 15,0 2-4-15,0-7 15 16,0-7-10-16,0 0 21 16,12-9-4-16,3-2 35 15,10 0 27-15,2 0-51 16,4-10 5-16,-2-8-28 15,-2-3-10-15,0-2-6 16,-6-2-8-16,2 4-22 16,-5-1 34-16,-5 2-39 15,-6 3 41-15,-5 5 0 0,-2 4 9 16,0 6-9-16,0 0 0 16,0 2-1-16,0 0-9 15,0 0-7-15,-9 0 11 16,1 4 3-16,-4 8-4 15,7 2 7-15,1 2 0 16,4 0-2-16,0 2-9 16,0 3-3-16,0-3-26 15,9 0 20-15,5-3-28 16,-4-1 35-16,-3-6 7 16,-2-1 6-16,-5-5-4 15,0-2 11-15,0 0-11 16,0 0 4-16,0 0-10 0,0 1 10 15,-7 2 17-15,-8 2 14 16,1-1-9-16,-1 3-13 16,4-4-9-16,3-1 0 15,4 3-131-15,4-5-87 16,0 0-77-16</inkml:trace>
  <inkml:trace contextRef="#ctx0" brushRef="#br1" timeOffset="80596.14">3165 7610 225 0,'0'0'377'16,"0"0"-280"-16,0 0-36 15,0 0-28-15,0 0-27 16,0 0 10-16,0-6-16 15,0 6 0-15,-9 2-12 16,3 6 19-16,-1 2-7 16,0-1 10-16,2 3-9 15,1 3 22-15,2 2-9 16,-2 2-9-16,1 5 17 16,1 5-21-16,0 0 2 15,2 1-3-15,0 1 3 0,0-3-6 16,0-7-63-1,0-2-24-15,0-5-70 0,0-10-73 16,0-4-101 0</inkml:trace>
  <inkml:trace contextRef="#ctx0" brushRef="#br1" timeOffset="80817.77">3027 7793 616 0,'0'0'148'0,"0"0"-75"16,0 0-9-16,0 0 18 15,0 0-22-15,0 0-4 0,9-7 30 16,13-1-42-16,5 0-26 16,9-1-14-16,1 2-4 15,1-1-36-15,0 0-121 16,-2-6-260-16</inkml:trace>
  <inkml:trace contextRef="#ctx0" brushRef="#br1" timeOffset="81557.02">3916 7481 478 0,'0'0'173'16,"0"0"-71"-16,0 0 0 15,0 0-30-15,0 0-9 16,0 0-39-16,-4-16-17 16,-19 22-2-16,-1 8-5 15,-5 4 0-15,5 3-5 16,-1-2 8-16,7 3-3 15,3-1 0-15,7-1 0 0,8-1-10 16,0-2 7 0,0-3-10-16,6-4 10 0,11 1 6 15,3-6 14-15,5 3 4 16,-1 2-10-16,3 2-8 16,-5 2-2-16,-4 0-1 15,-7-2 6-15,-7 0-2 16,-4-4-4-16,0 2 0 15,-8 1 3-15,-15 0 3 16,-6 1 5-16,0-4-6 16,0 0 20-16,2-4-23 15,8-1 15-15,5-3-11 0,5 0 1 16,5 1-1 0,2-1-6-16,2 0-11 0,0 0-41 15,4-1-237-15,19-19-508 16</inkml:trace>
  <inkml:trace contextRef="#ctx0" brushRef="#br1" timeOffset="81880.14">4153 7471 674 0,'0'0'139'0,"0"0"5"15,0 0-83-15,0 0-50 16,0 0 37-16,0 0-39 16,0-6-1-16,0 6-8 15,0 0-14-15,0 6 8 16,0 11 6-16,0 1 0 16,0 5 18-16,0 5-9 15,0 2-6-15,0 7-3 16,0-4 14-16,-3 1-16 15,-1-1 2-15,1-3 0 16,-1-3 2-16,2-10-2 16,-1-5-50-16,3-6-87 15,0-6-154-15,0 0-146 16</inkml:trace>
  <inkml:trace contextRef="#ctx0" brushRef="#br1" timeOffset="82127.39">4041 7662 747 0,'0'0'214'0,"0"0"-95"15,0 0-9-15,0 0-50 16,0 0-18-16,0 0-41 15,80-31 6-15,-55 22-7 0,-3 2 0 16,2 3-23-16,3 1-62 16,0 3-76-16,0-4-150 15,0-3-248-15</inkml:trace>
  <inkml:trace contextRef="#ctx0" brushRef="#br1" timeOffset="83080.72">4475 7594 66 0,'0'0'100'16,"0"0"-18"-16,0 0-41 15,0 0-28-15,0 0 24 0,0 0 20 16,0 2-5-16,0-2 47 16,0 0 16-16,0 0-36 15,0 0 19-15,0 0-9 16,0 0-45-16,0 0-8 15,0 0-30-15,-2-4 4 16,-2-5-10-16,-5 1 8 16,3 3-8-16,1-1 4 15,-2 2 0-15,-2 0 27 16,1 1-30-16,-4 3-1 16,-1 0 0-16,0 0-2 15,-5 0-4-15,4 11 1 16,-1 3 5-16,2 2-4 0,1 0 7 15,1 2-3-15,7 2 0 16,0 0-5-16,0-2 2 16,4 2 3-16,0-6 0 15,0 1-9-15,0-8 14 16,0 0-5-16,4-4 0 16,0-3 5-16,-2 0-15 15,5 0 7-15,1 0 3 16,4-3 19-16,5-14-15 15,1-3 5-15,2-2-9 16,0 2 9-16,-2-2-9 16,2-1 2-16,-4 6 1 0,-5 3 30 15,-2 3-29 1,-4 6 13-16,-3 2 19 0,-2 2-33 16,0 1-6-16,2 0-1 15,0 0-12-15,5 0 10 16,-1 8 4-16,4 7 2 15,-2 8 0-15,3-1 4 16,-1 0-11-16,-2-4 7 16,1-2 0-16,0-6 3 15,0-6 3-15,2-4-6 16,5 0 11-16,1 0-10 16,6-14-2-16,-1-6-50 15,-4-2-32-15,-2-2 16 16,-5 2-37-16,-5-1 81 15,-1 0 21-15,0-2 2 0,-5-1 45 16,2 3 44-16,0-2-53 16,-2 5 30-16,2 7-29 15,-2 4 6-15,0 3 36 16,0 2-62-16,2 2 32 16,-2 2-39-16,0 0-2 15,0 0-2-15,0 0-1 16,0 0-8-16,0 0 3 15,0 0-26-15,2 0 21 16,-2 16 0-16,3 9 5 16,-3 4-6-16,0 5 15 15,2 3-9-15,-2 1 0 0,0-4 4 16,0-1-3-16,0-4-1 16,0-5-18-16,0-10-31 15,0-6-25-15,0-5 3 16,4-3-49-16,0 0-7 15,2-9-54-15</inkml:trace>
  <inkml:trace contextRef="#ctx0" brushRef="#br1" timeOffset="83800.21">4672 7583 454 0,'0'0'305'16,"0"0"-114"-16,0 0-114 15,0 0 9-15,0 0-27 0,0 0-37 16,51-23-12-16,-25 15-5 16,3-3-5-16,-2 3 0 15,-2-1-7-15,0 0 4 16,-5 4-41-16,-5-2 23 16,-4 3 12-16,-4 2 6 15,-4 2 3-15,-1 0 0 16,-2-2 11-16,0 2-4 15,0 0-4-15,0 0 0 16,0 0 7-16,0 0-10 16,0 0-3-16,0 0-1 0,0 11 4 15,0 4-6-15,0 2 6 16,0 1 0-16,0 0-6 16,0 2 19-16,0 1-13 15,0 0 1-15,0-1 12 16,-2-2-8-16,2-3-5 15,0-6 0-15,0-1 8 16,0-4 4-16,0-4-6 16,0 0 12-16,12 0-15 15,9-16 31-15,4-7-34 16,1 0 0-16,-2-5-5 16,3 0-26-16,-2 0 12 15,-5 0 1-15,2 2 14 16,-2-1-1-16,-4 5 5 15,-5 6 0-15,-7 8 16 0,-2 4-16 16,-2 4 18 0,0 0-18-16,0 0-26 0,-6 0 24 15,-10 2-9-15,-1 10 11 16,3-2-7-16,5-2 8 16,7 1-1-16,2-5 0 15,0 1-3-15,0 4-3 16,0 1 2-16,0 3 4 15,0 4-9-15,6 1 18 16,4 2-9-16,1 2 0 16,4-3-2-16,1 1-5 15,-3-6 7-15,-3-5 0 0,-6-3-7 16,-4-2 15 0,0-2-13-16,-7 0 5 0,-19-2-138 15,-8 0-277-15</inkml:trace>
  <inkml:trace contextRef="#ctx0" brushRef="#br1" timeOffset="83961.24">4923 7363 926 0,'0'0'168'0,"0"0"-165"16,0 0-3-16,0 0-9 0,0 0-282 15,0 0-322-15</inkml:trace>
  <inkml:trace contextRef="#ctx0" brushRef="#br1" timeOffset="84580.89">5403 7282 334 0,'0'0'233'15,"0"0"-69"-15,0 0-23 16,0 0-41-16,0 0-15 16,0 0-40-16,6-12-4 15,-6 12 15-15,0 0-49 16,0 0 20-16,0 0-25 15,3 0 7-15,-3 0-18 16,0 5-6-16,0 13 15 16,0 5-13-16,0 10 20 15,0 1-7-15,0 4 0 0,0 2 1 16,0-4 12-16,0 0-13 16,-5-4-70-16,1-5 38 15,4-8-53-15,0-5-67 16,0-8-79-16,0-6 5 15,0 0-64-15</inkml:trace>
  <inkml:trace contextRef="#ctx0" brushRef="#br1" timeOffset="85464.1">5289 7502 663 0,'0'0'293'16,"0"0"-178"-16,0 0-17 0,0 0-43 16,0 0 11-16,0 0-63 15,98-32 4-15,-55 20-10 16,1 3 3-16,-3 1 0 16,-4 0 6-16,-3 2 2 15,-10 0-16-15,-4 0 1 16,-6 2-13-16,-8 0 10 15,-4 3 2-15,-2 1 8 16,0 0-9-16,0 0-4 16,0 0 2-16,0 0-16 0,0 0-1 15,0 7 20 1,-6 9 7-16,-1 0 1 0,-2 6-4 16,0 1 9-16,3-2-5 15,1 1 0-15,3-3 0 16,2-4-4-16,0-3 4 15,0-4 0-15,0-3 0 16,0-5 16-16,11 0-14 16,3 0 9-16,5-2-9 15,0-14 16-15,3-5-18 16,-2 1-17-16,0-2 16 16,-3 4-32-16,2-1 25 15,-7 3 8-15,2 7 0 0,-5 1 2 16,-5 6-2-1,2 0 0-15,-4 2-1 0,2 0 5 16,0 0-6-16,1 0 2 16,-1 0 0-1,-2 0-7-15,2 2 7 0,-1 3 0 16,0-4-6-16,-1-1 15 16,0 2-12-16,-2-2 3 15,0 0 0-15,0 0 5 16,0 0-5-16,0 0 0 15,0 0 2-15,0 0 5 16,0 0-11-16,0-8 4 16,0-2 0-16,0 1-6 15,0 0 6-15,-2 4 0 0,0 2-3 16,-1 3 8-16,3 0-5 16,0 0 0-16,-5 0 3 15,1 0-14-15,0 0 6 16,-7 12 5-16,-1 2-10 15,1 4 12-15,1 5-4 16,-2-1 4-16,8-1-1 16,1-1 29-16,3-1-20 15,0-6 11-15,3 0 32 16,17-5-41-16,9-4 34 16,4-4 9-16,5 0-19 15,0-3-1-15,-3-12-35 16,-4-1-4-16,-4-2-19 0,-9-5-63 15,-9-2-71 1,-9-8-416-16</inkml:trace>
  <inkml:trace contextRef="#ctx0" brushRef="#br1" timeOffset="85626.02">5773 7136 81 0,'0'0'1342'0,"0"0"-1253"15,0 0-52-15,0 0-37 16,0 0 11-16,0 0-26 16,-25-16-37-16,27 28-150 15,1-2-77-15</inkml:trace>
  <inkml:trace contextRef="#ctx0" brushRef="#br1" timeOffset="90124.26">23372 2069 55 0,'0'0'333'0,"5"0"-155"0,-3 0-49 15,0-4 11-15,0 2-25 16,0-1-39-16,0-2 1 15,2 3 6-15,-4-2-23 16,0 1-9-16,0 3-23 16,0 0 13-16,0 0-14 15,0 0-23-15,0 0-3 16,-4 0 6-16,-11 0-3 0,-7 7-8 16,-3 9 4-16,-4 7 0 15,7-4-6 1,0 1 9-16,4 1-6 0,7-4 3 15,2-1-8-15,9-3-1 16,0-3-36-16,0-5 23 16,5 2 21-16,19-5-7 15,12 0 3-15,1 0 5 16,5-1 0-16,-3 6-7 16,-4-2 1-16,-10 5-8 15,-8-2 14-15,-9 3-13 16,-8-1 5-16,0 1-11 15,0 5-10-15,-14-2 29 0,-11 7-3 16,-6-3 3 0,-4-4 6-16,3-4 0 0,-1-4-7 15,4-5 2-15,2-1-1 16,7 0 21-16,5 0 6 16,6 0 8-16,5-1 16 15,-2-1-28-15,6 2 8 16,0 0-31-16,0 0-1 15,0 0 0-15,0 0-36 16,0 0-67-16,8 0 11 16,11 2-71-16,10-2-30 15,5 0-120-15</inkml:trace>
  <inkml:trace contextRef="#ctx0" brushRef="#br1" timeOffset="90454.17">23601 2153 620 0,'0'0'223'16,"0"0"-75"-16,0 0-86 15,0 0 35-15,0 0-23 16,0 0-30-16,0 0-4 16,19-49 2-16,-19 49-27 15,0 0 11-15,0 0-18 16,0 0-5-16,0 0-3 15,0 0-3-15,0 7-14 16,0 15 14-16,0 11 6 0,0 0-1 16,0 3-2-1,0-3 1-15,0-5 5 0,0-2-6 16,0-6 0 0,2-2-1-16,-2-6-32 0,2-2-21 15,-2-3-48-15,0-2 3 16,0-1-21-16,0-4-170 15,0 0-31-15</inkml:trace>
  <inkml:trace contextRef="#ctx0" brushRef="#br1" timeOffset="90667.05">23551 2289 689 0,'0'0'419'16,"0"0"-275"-16,0 0-73 15,0 0 11-15,0 0-48 16,0 0-10-16,79-37-24 16,-44 27 0-16,-4 3-7 15,2 2-23-15,-2-1-34 16,3 4-48-16,-3 2-106 16,0-2-173-16,-2-5-184 15</inkml:trace>
  <inkml:trace contextRef="#ctx0" brushRef="#br1" timeOffset="91321.27">23985 2180 479 0,'0'0'245'0,"0"0"-168"0,0 0-33 15,0 0 3-15,0 0-10 16,0 0-24-16,4-3 19 16,-4 3-12-16,0 0 11 15,0 0 17-15,0 0-35 16,0 0-4-16,0 0-4 15,0 0 5-15,0 0-9 16,0 0-1-16,0-1 1 16,0 1 22-16,0-5-12 15,-2 1-1-15,-4-1-8 16,-3 0 11-16,0 1-15 16,2 1 2-16,1 1 0 15,-1 2 1-15,1 0-1 0,-2 0-2 16,2 0-2-16,-3 0-10 15,-3 0 10-15,2 9 3 16,-1 5 1-16,-1 3 0 16,1 1 1-16,3 2-1 15,-2 0 0-15,3 4 2 16,1-1-5-16,6 1 3 16,0-1 0-16,0-5-1 15,0-4 1-15,0-4-7 16,4-4-11-16,5-6-17 15,1 0 31-15,-4 0-24 16,3 0 16-16,-1-4 12 0,4-14-49 16,1-4 31-1,1 0 16-15,-1-4 3 0,1 1-1 16,1 3 40-16,-1 3 2 16,1 2 17-16,-4 5-44 15,-4 7 19-15,-5 0 6 16,0 5-29-16,-2 0 11 15,0 0-22-15,3 0 2 16,-1 0-6-16,0 0-1 16,7 0 5-16,0 12 28 15,2 5-26-15,4-2 8 16,-1 2-8-16,-1-3-2 16,1-2 0-16,-1-5-29 0,5-7-42 15,-1 0 12 1,6 0-60-16,2-21-142 0,-3-5-51 15</inkml:trace>
  <inkml:trace contextRef="#ctx0" brushRef="#br1" timeOffset="91589.28">24271 2049 351 0,'0'0'156'16,"0"0"-10"-16,0 0 29 15,0 0-43-15,0 0-62 16,0 0-21-16,0-30-27 15,0 30-12-15,0 0-2 0,0 0-8 16,0 0 0 0,0 0-3-16,0 0-14 0,2 15 10 15,0 4 5-15,0 9 2 16,1 2 8-16,-1 4-8 16,0 1 0-16,2-2 0 15,1 1 8-15,-1-5-16 16,3-5-3-16,-4-8-100 15,-1-8-95-15,-2-6-145 16</inkml:trace>
  <inkml:trace contextRef="#ctx0" brushRef="#br1" timeOffset="92187.07">24222 2199 887 0,'0'0'143'0,"0"0"-102"16,0 0 0-16,0 0-15 16,0 0-7-16,0 0-19 15,0 0 0-15,126-42 0 16,-94 30-11-16,-3 0 11 16,-2 2-8-16,-5 2 2 15,-7 2 3-15,-1 1-7 16,-7 2 10-16,-3 1-8 15,-2 2 8-15,-2 0 0 16,0 0-2-16,0 0-25 0,0 0 24 16,0 10-9-16,0 7 12 15,0 0 7-15,0 6-3 16,0-1-4-16,0 2 6 16,0 2-3-16,0-3-4 15,0 1 1-15,0-2 0 16,0-3 4-16,0-7-1 15,7-2-3-15,2-7 5 16,6-3-1-16,3 0 2 16,2-3 1-16,-2-15-7 15,0-2 3-15,-3-2-3 16,2-7 0-16,2 4-3 16,-1-1 7-16,-1 3-8 15,2 7 4-15,-6 4 0 16,1 3 0-16,-4 2 0 0,-3 5 0 15,-2 1-2-15,-1 1-2 16,-1 0-1-16,-1 0-3 16,2 7 8-16,3 7 9 15,-3 3-1-15,1-2-6 16,-3 4 2-16,-2-2 7 16,0 0-22-16,-18-5-16 15,-11-2-19-15,-4-10-128 16,-3 0-269-16</inkml:trace>
  <inkml:trace contextRef="#ctx0" brushRef="#br1" timeOffset="92354.98">24540 1949 994 0,'0'0'354'15,"0"0"-228"-15,0 0-96 16,0 0-14-16,0 0-10 15,0 0-6-15,-15-31-112 16,35 38-164-16,2 3-341 16</inkml:trace>
  <inkml:trace contextRef="#ctx0" brushRef="#br1" timeOffset="92890.25">24957 1988 304 0,'0'0'151'0,"0"0"13"16,0 0 34-16,0 0-56 15,0 0-49-15,0 0-3 16,0-29-22-16,0 29-32 16,0 0-1-16,0 0-16 15,0 0-14-15,0 0-10 16,2 0 3-16,-2 8-7 0,2 13-1 16,3 10 11-16,-2 3-1 15,-3 0 3 1,2 0 5-16,-2 0-10 0,0 0 5 15,0-1-3-15,0-6 10 16,0-5-10-16,0-5-16 16,0-9-16-16,0-4-61 15,0-4 24-15,2 0-92 16,0 0-88-16</inkml:trace>
  <inkml:trace contextRef="#ctx0" brushRef="#br1" timeOffset="93769.92">24843 2169 337 0,'0'0'597'0,"0"0"-523"16,0 0-13-16,0 0-19 15,0 0-41-15,0 0 15 16,172-62-11-16,-136 54-1 15,-3 1 12-15,-4 0-12 16,-7 3-4-16,-5 0 3 16,-7 0 6-16,-3 2-10 15,-3 2 1-15,-2-2 0 16,-2 2 0-16,0 0-1 16,0 0 1-16,0 0-1 15,0 0 6-15,0 0-10 16,0 0-6-16,0 0-9 15,0 0 18-15,0 16 2 0,0 5 12 16,0 3 1-16,0-2-9 16,0 2 6-16,0-2-9 15,0-3 6-15,0-1 2 16,0-6-5-16,8-2-4 16,-2-6 11-16,1-1-10 15,1-3 21-15,6 0-18 16,3 0-4-16,4-8-6 15,4-9-27-15,1-5-17 16,1 1 20-16,-3-2-4 0,1 2 30 16,-5 2-2-1,-3 4 6-15,2 1 21 0,-9 5 1 16,0 6 16-16,-1 0-2 16,-5 3-35-16,2 0-1 15,4 0 0-15,-6 3 0 16,1 6-6-16,-5-3 6 15,2-2 0-15,-2 0 0 16,0-4 8-16,0 0-11 16,2 0 4-16,-2 0-1 15,0 0 18-15,0 0-18 16,0 0-8-16,0 0 4 16,0 0-13-16,0-4-2 15,0-6-4-15,0-2 18 0,0-2-6 16,0 4 9-16,0 5 2 15,0 0 3-15,0 5 5 16,0 0-4-16,0 0-4 16,0 0-1-16,-11 0-4 15,-3 5 0-15,-1 8 5 16,1-1 1-16,6 2 6 16,-3 2 10-16,3-1 2 15,4 5-2-15,2-1 16 16,2 1-20-16,0 1-1 15,0-5 6-15,14-4-16 16,5-6 39-16,6-6-8 16,6 0 7-16,0-6-12 0,3-17-28 15,-3-3-49-15,-9-1-64 16,-9-5-154-16</inkml:trace>
  <inkml:trace contextRef="#ctx0" brushRef="#br1" timeOffset="93953.03">25336 1813 983 0,'0'0'254'0,"0"0"-207"0,0 0-21 15,0 0-26-15,0 0-46 16,0 0-81-16,0 0-276 15</inkml:trace>
  <inkml:trace contextRef="#ctx0" brushRef="#br1" timeOffset="95342.23">26217 2152 288 0,'0'0'203'0,"0"0"-77"15,0 0-27-15,0 0 23 16,0 0-58-16,0 0-14 15,0-4 0-15,0 4-20 16,0 0 32-16,0 0-5 0,0-3 13 16,4-1 2-16,16-2-22 15,16-3-20-15,10-2-30 16,15 0 7-16,-1-1-15 16,-4 1-5-16,-9 3-30 15,-21 4 35-15,-10 0-24 16,-12 4 7-16,-4 0-27 15,0 0-47-15,0 0-213 16,-10 0-85-16</inkml:trace>
  <inkml:trace contextRef="#ctx0" brushRef="#br1" timeOffset="97287.26">27282 1632 313 0,'0'0'110'16,"0"0"-52"-16,0 0 29 16,0 0-11-16,0 0 28 0,0 0-2 15,0 0-31-15,0 0-9 16,0 6-33 0,0 6-24-16,0 12-5 0,0 14 6 15,0 16 17-15,0 11-10 16,0 5-1-16,0 2 15 15,5-2-16-15,-3-6-10 16,0-4 19-16,-2-5-14 16,0-13 3-16,0-8-9 15,0-15 0-15,0-10-5 16,0-7-20-16,0-2-31 16,0-2 14-16,9-26-168 0</inkml:trace>
  <inkml:trace contextRef="#ctx0" brushRef="#br1" timeOffset="97530.12">27216 1613 428 0,'0'0'178'16,"0"0"-76"-16,0 0 32 15,0 0-100-15,0 0 7 16,0 0-39-16,144-107 14 16,-109 103-16-16,-2 1-6 0,-5 3 5 15,-6 0-82-15,-4 9-60 16,-9 15-54-16,-7 4-84 16</inkml:trace>
  <inkml:trace contextRef="#ctx0" brushRef="#br1" timeOffset="97712.01">27278 1953 277 0,'0'0'170'16,"0"0"12"-16,0 0-72 15,0 0-1-15,0 0-4 16,0 0 39-16,-22 44-29 16,44-46-72-16,4-10-36 15,3-2-7-15,-2 1 0 0,2 1-56 16,-2 7-44-16,0 1-109 15,-7 1-78-15,-5 3-159 16</inkml:trace>
  <inkml:trace contextRef="#ctx0" brushRef="#br1" timeOffset="98658.42">27519 1983 194 0,'0'0'350'16,"0"0"-232"-16,0 0-56 15,0 0-3-15,0 0 2 16,0 0-44-16,-3 8-15 0,3 3-4 16,-2 1 0-16,-1 8 2 15,-1 1 40-15,0 4-30 16,2 2 6-16,0 1-9 16,2-1-3-16,0-1 7 15,0-4-11-15,0-2 0 16,0-6 9-16,0-6-6 15,0-4 3-15,8-4-5 16,1 0 1-16,3-2 30 16,0-14-24-16,2-2 1 15,1-4-9-15,-1-3-17 16,-3 0 17-16,0 0-4 0,-4 1 4 16,-2 2 6-16,1 5-3 15,-1 3 17-15,1 7 13 16,-2 2-6-16,-1 2 9 15,-3 3-23-15,0 0-10 16,0 0-6-16,0 0-12 16,0 0 10-16,0 10 2 15,5 6 1-15,-3 4 2 16,2 2 0-16,1 2 1 16,1 1-7-16,4-6 6 15,-2-2 0-15,1-5-3 16,-3-7 10-16,0-3-7 15,-2-2 3-15,2 0 0 16,3 0 18-16,5-5-19 16,1-16 3-16,1 1 4 0,-3-2-9 15,1-2-2-15,1 5-10 16,-1 0 11-16,1 6-6 16,-4 4 7-16,-1 4 0 15,-2 5-2-15,-1 0-8 16,-1 0 10-16,-1 0-14 15,0 5 8-15,-1 9 2 16,0 1-7-16,-1 0 11 16,-1 3-7-16,-2 2 16 15,2-1-9-15,0-2 0 16,0-1 0-16,0-5 2 16,-2-6-2-16,3 0 0 0,-3-5 14 15,3 0-10-15,1 0 20 16,0-8-24-16,1-9-20 15,3 0 7-15,2-4-18 16,-2 1-4-16,3-2 23 16,3 1 8-16,-1 4-1 15,-1 0 5-15,-1 5 0 16,-3 5 10-16,-3 3 4 16,-3 4 5-16,0 0-12 15,1 0-4-15,-1 0-6 16,3 0-8-16,-1 0 11 15,0 4 1-15,3 6 1 16,0 2 5-16,-3 4 15 0,3 2-21 16,-1 3 12-16,1 2-13 15,0 0-5-15,-2-6-23 16,3 0-72-16,3-10-116 16,3-7-178-16</inkml:trace>
  <inkml:trace contextRef="#ctx0" brushRef="#br1" timeOffset="99498.22">28317 2011 388 0,'0'0'357'0,"0"0"-154"0,0 0-110 15,0 0-45-15,0 0-8 16,0 0-26-16,13-6-14 15,-9 6 0-15,1 2-8 16,-3 5 12-16,3 4-9 16,-3-2 5-16,0-4-1 15,-2-1-1-15,2-1 0 16,-2-3 2-16,0 3-3 16,0-3-19-16,0 0 11 15,0 0 1-15,0 0-5 16,0 0-22-16,0-10-63 15,-2-2 17-15,-4-2 54 16,-2 3 14-16,4-3 14 16,2 2 1-16,-1 3 0 0,1 3 8 15,0 1 33-15,2 4 22 16,0-1 14-16,-2 2-39 16,2 0-14-16,-6 0-24 15,-4 0-13-15,-3 10 9 16,-2 10-2-16,3 4 6 15,1 0-5-15,5 5 8 16,3 0-3-16,3 0 0 16,0-6-1-16,0-2 1 15,11-6 2-15,10-3 0 16,0-5 10-16,4-7 2 16,0 0 12-16,2 0-16 15,-3-11-7-15,0-7 9 0,-1 1-11 16,-5-3-1-16,-1-3 9 15,-1-3-4-15,-7-2-2 16,2 0-3-16,-4-2 2 16,-3 0 2-16,-1 2-1 15,-3 0 8-15,0 3 17 16,0 5-16-16,0 1 25 16,0 5-16-16,0 4-14 15,0 5 4-15,0 2-10 16,0 3-1-16,0 0 0 15,0 0 0-15,0 0 0 16,0 0-9-16,-3 10-16 0,-1 14 25 16,-3 8-3-1,0 3 3-15,5 4-2 0,2-1 12 16,0 2-13-16,0-4 3 16,0 1 0-16,2-3-3 15,10-8 3-15,-1-5 0 16,0-5 3-16,-2-7 4 15,0-7-14-15,-1-2 5 16,1 0-37-16,3 0 25 16,-1-2-37-16,-5-10-143 15,-3-6-264-15</inkml:trace>
  <inkml:trace contextRef="#ctx0" brushRef="#br1" timeOffset="99690.11">28466 2053 430 0,'0'0'487'0,"0"0"-319"16,0 0-103-16,0 0-25 15,0 0-20-15,0 0 15 16,116-82-30-16,-94 72-1 16,-6 2-8-16,-1 4-57 15,-1 2-76-15,-3 2-206 16,-5 0-285-16</inkml:trace>
  <inkml:trace contextRef="#ctx0" brushRef="#br1" timeOffset="100917.85">28728 2021 268 0,'0'0'341'0,"0"0"-171"15,0 0-61-15,0 0-26 16,0 0-26-16,0 0 8 16,0 0-25-16,0 0-30 15,0 0 3-15,0 0-13 16,0 0-4-16,0 0 0 16,0 6-8-16,0 13 12 15,0 6-3-15,0 5 9 0,0-1-6 16,0 0 0-16,0-3 3 15,0-5-9-15,0-7 6 16,6-4-12-16,-2-6-2 16,3-4-38-16,1 0 32 15,6 0 12-15,1-12-1 16,1-7 5-16,2 0-5 16,-2 1 9-16,-1 0 6 15,-1 0-1-15,-4-1-5 16,4 3 18-16,-3 4-3 15,0 4 11-15,-1 2-6 16,-6 4-3-16,0 2 3 0,-2 0-19 16,-2 0 0-1,0 0-1-15,5 0-15 0,-1 4 14 16,2 8-10-16,2 2 11 16,-2 0 1-16,1 1 5 15,-3-3-5-15,3-5-1 16,0 1 0-16,-3-4 2 15,1-2 0-15,-1 1 3 16,0-3 10-16,8 0-14 16,-1-3 11-16,2-11-12 15,1-4-9-15,-8 0-6 16,-1 1 3-16,-5 2 1 0,0-2 4 16,0 3 4-1,0 5-2-15,0 3 4 0,-9 4-14 16,0 2 12-16,-3 0-5 15,4 0 8-15,-1 0-3 16,0 0 1-16,2 5 1 16,1 2-1-16,4 1-5 15,-1 0 3-15,3 2-3 16,0 3 4-16,0 2-2 16,0 1 9-16,0-1-4 15,0-8 0-15,3 1 0 16,5-6 0-16,-1 0 1 15,0-2-1-15,2 0 15 16,1 0-10-16,4-4 8 16,2-11-12-16,-3-4 3 0,3 1-2 15,0-2-2-15,-1 2 0 16,-1 4 0-16,1 2 10 16,-3 1-10-16,-4 6 0 15,-1 1 5-15,-3 4 15 16,-2 0-20-16,0 0-8 15,0 4 3-15,-2 12-2 16,0 5 7-16,0 4 8 16,0 1-8-16,0-2 9 15,0-4-7-15,0-2-2 0,0-8 5 16,0-6 1 0,0 0 0-16,0-4-6 0,0 0 1 15,4 0 22-15,0 0-17 16,2-11-6-16,3-5-11 15,1-4 1-15,0-1 5 16,1 1 5-16,1 4 0 16,-3 3 0-16,1-1 0 15,0 5 0-15,-1 1 7 16,-3 0 0-16,-2 6-3 16,-2 0-2-16,-2 2-1 15,0 0-2-15,0 0-5 16,0 0-15-16,0 2 20 15,0 10-4-15,3 0-2 16,-1 0 7-16,5 4 0 0,0 0 2 16,1 4-2-1,1 3 0-15,3-5 10 0,-6-2-10 16,3-4-11-16,0-7-76 16,-2-5-147-16,-1 0-157 15</inkml:trace>
  <inkml:trace contextRef="#ctx0" brushRef="#br1" timeOffset="101135.73">29083 1719 1207 0,'0'0'150'0,"0"0"-113"16,0 0-23-16,0 0-10 16,0 0-8-16,0 0-44 15,-6 0-201-15,6 0-633 16</inkml:trace>
  <inkml:trace contextRef="#ctx0" brushRef="#br1" timeOffset="101969.27">29872 1917 288 0,'0'0'194'15,"0"0"-42"-15,0 0-88 16,0 0-33-16,0 0 7 15,0 0-25-15,5-4 19 16,-5 4-32-16,0 8-26 16,-2 15 26-16,-5 4 3 15,1 4 9-15,1 1 41 16,5-6-38-16,0-1 5 0,0-6 5 16,9-8-23-16,8-5 16 15,6-6-4-15,4 0 41 16,-1-14 22-16,-1-8-64 15,-5-3-12-15,-9 2 2 16,-9-5-3-16,-2 2-1 16,0 2 1-16,0 4 13 15,-11 6 15-15,-2 3-28 16,-2 7-2-16,-4 4-12 16,-1 0 8-16,-2 7 2 15,2 13-2-15,6 2-20 16,8 2-28-16,6-2-134 15,0-6 17-15,20-6-115 16,16-10-94-16</inkml:trace>
  <inkml:trace contextRef="#ctx0" brushRef="#br1" timeOffset="102408.9">30456 1719 393 0,'0'0'242'15,"0"0"-106"-15,0 0-108 16,0 0 42-16,0 0-36 16,0 0-11-16,-4-101 29 15,-7 91-52-15,-1-2 8 0,4 0-5 16,-1 4 8 0,0 1-2-16,2 2-2 15,-2 1 4-15,1-1-1 0,-4 5-10 16,1 0 0-16,0 0-3 15,2 0 8-15,4 0-13 16,3 0 7-16,0 0-4 16,0 2-4-16,2 15-4 15,0 10 13-15,0 10-2 16,0 15 10-16,0 14-6 16,0 11-1-16,0 8 0 15,4 2 11-15,1 0-9 16,-5-6-3-16,0-2 4 15,0-12 3-15,0-4-10 16,0-13 3-16,0-12 0 0,0-12 4 16,0-8-3-1,0-9-1-15,0-6 0 0,0-1-23 16,0-2-44-16,0 0-133 16,0-18-274-16</inkml:trace>
  <inkml:trace contextRef="#ctx0" brushRef="#br1" timeOffset="102612.65">30186 2111 855 0,'0'0'218'15,"0"0"-157"-15,0 0 25 0,0 0-44 16,0 0-28-16,0 0-13 15,121-51-1-15,-83 44-39 16,2 3-52-16,4-6-118 16,4-2-271-16</inkml:trace>
  <inkml:trace contextRef="#ctx0" brushRef="#br1" timeOffset="103166.24">30936 1867 100 0,'0'0'242'16,"0"0"-117"-16,0 0 22 16,0 0 10-16,0 0-46 15,0 0-9-15,37-66-59 16,-37 59-6-16,0 2 33 16,0 3-14-16,0-1-29 0,0 3-20 15,-4 0-7-15,-13 0-1 16,-8 0-7-16,-4 21 8 15,2 0-3-15,7 4 3 16,5-5-3-16,8 0-3 16,5-2-13-16,2-2 18 15,0 1-30-15,9-4 3 16,10-1 26-16,4-3-9 16,3 0 11-16,-1 3-2 15,2 2 4-15,-8 2-8 16,-2-2 2-16,-11-2-11 15,-6-2 10-15,0-2-9 16,-2 1-2-16,-25 0 16 0,-4 1 0 16,-3 0 3-16,-1 0-3 15,4-2 0-15,6-4 5 16,5-4-5-16,9 0-65 16,11 0-209-16,0-18-351 15</inkml:trace>
  <inkml:trace contextRef="#ctx0" brushRef="#br1" timeOffset="104658.5">31247 1896 467 0,'0'0'366'0,"0"0"-260"15,0 0-59-15,0 0-5 16,0 0-40-16,0 0 14 16,12-3-16-16,-12 3 1 15,0 0-6-15,0 0 0 16,2 3 5-16,1 10-5 16,-3-1 14-16,0-1-13 15,0-2 4-15,0-6 0 16,0 2-6-16,0-5-22 15,0 0 2-15,0 0 19 0,0 0 6 16,0 0 1 0,0-7 7-16,-3-3-2 0,-1-4-1 15,-3 1-4-15,0-1 0 16,3 0 0-16,2 1 9 16,0 8-7-16,-1 2 10 15,1 3 5-15,-2 0-3 16,-4 0-14-16,-2 0 0 15,-3 0-6-15,-1 11 7 16,-1 5-1-16,1-1 0 16,1 1 0-16,-1 2-8 15,7-1 8-15,-1 3 0 16,1 2-2-16,0 0 6 16,3 2-5-16,1-1 1 15,3-3 0-15,0-5 4 0,0-3-4 16,0-6 0-1,7-6 12-15,9 0-10 0,4 0 23 16,4-12-8-16,1-8-7 16,-3-4-3-16,-1 1 2 15,-8-4-9-15,3 5 3 16,-8 2 7-16,-1 6-10 16,-3 4 0-16,-2 4 4 15,0 3 19-15,-2 1-20 16,0 2-3-16,0 0 5 15,0 0 6-15,0 0-19 16,0 0 8-16,3 0-6 0,-1 0-3 16,3 11 3-1,-3 7 6-15,3-1 0 0,-3 4-1 16,2 1-1-16,2 2 2 16,2-2 0-16,-2-2 3 15,-1-4 1-15,-1-6-4 16,0-3 0-16,1-4 4 15,-1-3-1-15,1 0 1 16,-3 0-2-16,1 0 21 16,3-6-18-16,-2-10-5 15,5-3 0-15,1-6-24 16,-2 1 21-16,-1 0-9 0,-1 5 12 16,2 4 0-1,-4 3 4-15,2 6-4 0,-1 0 19 16,-3 4-16-16,0 2 19 15,-2 0-22-15,2 0 0 16,0 0-11-16,4 8-3 16,-2 6 14-16,-2 2 0 15,2 6-5-15,1 2 0 16,-3 0 4-16,2 1 1 16,2-4 2-16,-4-3 3 15,0-6-5-15,-2-5 0 16,0-7 2-16,0 0-2 15,2 0 5-15,-2 0 5 16,2-5-10-16,0-9-12 16,-2-1-12-16,2-2-12 0,1-1 6 15,1 2 29-15,2-3-6 16,2 6 7-16,0 1 10 16,1 5 0-16,0 0 17 15,-2 3-2-15,-2 1-4 16,-3 3-6-16,-2 0-15 15,4 0 0-15,-2 0-8 16,2 7 0-16,1 9 3 16,-2 2 3-16,1-1-3 15,-4-3 5-15,0 1 0 16,2-7 2-16,-2-2-1 16,0-3-1-16,0-3 0 0,0 3-26 15,0-3-4 1,0 0 25-16,0 0 3 0,0-6-8 15,7-12-17-15,4-2-57 16,0-2 46-16,0 4 34 16,0 0 4-16,1 1 19 15,-1 4 31-15,0 3-17 16,-2-1 25-16,-3 8-21 16,-3 3 13-16,-3-2-5 15,0 2-42-15,2 0 5 16,0 0-8-16,2 0 0 15,4 4-7-15,0 14 15 16,1-1-5-16,3 4-2 0,-4 1 6 16,1 2-2-1,0-2-5-15,0-2-1 0,-2-6-75 16,-1-6-45-16,6-6-133 16,3-2-343-16</inkml:trace>
  <inkml:trace contextRef="#ctx0" brushRef="#br1" timeOffset="105039.62">31805 1738 332 0,'0'0'118'0,"0"0"12"16,0 0 8-16,0 0-37 15,0 0-6-15,0 0-24 16,-2-5-42-16,2 5 8 16,0 0-31-16,0 0-6 15,0 3 0-15,0 19-20 16,5 14 19-16,3 8-3 16,1 9 3-16,5 3-2 15,-4-1 3-15,4 3 0 16,-3-5 2-16,0 1 8 15,-4-1-10-15,0-3 2 16,-5-3 9-16,-2-4-6 16,0-7-5-16,0-6 2 0,0-4-1 15,0-6-1-15,0-4-20 16,0-6-49-16,0-4-70 16,0-4-82-16,0-2-174 15</inkml:trace>
  <inkml:trace contextRef="#ctx0" brushRef="#br1" timeOffset="105358.82">31926 2025 527 0,'0'0'117'16,"0"0"-13"-16,0 0-8 0,0 0-21 15,0 0-57-15,0 0 6 16,58-69-23-16,-45 68-1 16,-5 1 20-16,2 0-20 15,-4 0 10-15,-1 0-10 16,-5 14-13-16,0 5 13 16,0 6 2-16,-9 1 20 15,-13 0 18-15,-5-4-39 16,0 0 15-16,-2-8-6 15,9-6-10-15,9-4-29 16,4-4-113-16,7 0-20 0,0-22-400 16</inkml:trace>
  <inkml:trace contextRef="#ctx0" brushRef="#br1" timeOffset="105655.93">32059 1766 437 0,'0'0'269'0,"0"0"-131"15,0 0-14-15,0 0-61 16,0 0 7-16,0 0-2 0,-2-18-33 16,2 18 1-1,0 0-35-15,0 0-2 0,0 4-7 16,0 22-12-16,0 12 18 15,0 9 2-15,0 0 0 16,0-2 4-16,0-3 0 16,0-5-4-16,0-6 0 15,4-9-1-15,3-8-14 16,2-8-137-16,4-6-90 16,3 0-113-16</inkml:trace>
  <inkml:trace contextRef="#ctx0" brushRef="#br1" timeOffset="106143.92">32206 1963 638 0,'0'0'263'16,"0"0"-209"-16,0 0-12 16,0 0-24-16,0 0 18 15,0 0-14-15,23 0-15 16,-10 0 14-16,1 0-10 15,1-4-3-15,-4-2 17 16,0 0-22-16,-2 0 2 16,-2-3-5-16,0 2 8 15,-3 0-16-15,-2 2-6 16,1 1-12-16,-3-4 10 16,0-2-21-16,0 0 25 0,0 0 11 15,-5-1-6-15,-9 3 3 16,-1 3 4-16,-1 0 0 15,1 5-4-15,1 0 4 16,-1 0 0-16,3 0-2 16,6 7-12-16,-3 0 13 15,5 8-17-15,0 5-18 16,1 3 32-16,0 7 4 16,3 2 21-16,0 1-3 15,0-3-5-15,0-6 11 16,0-6-10-16,6-7 26 15,13-4 31-15,12-7-4 16,5 0-7-16,4 0-42 0,-4-14-13 16,-7-2-10-16,-6 0 5 15,-8 0-72-15,-11 0-135 16,-4-3-423-16</inkml:trace>
  <inkml:trace contextRef="#ctx0" brushRef="#br1" timeOffset="107673.31">27191 3162 181 0,'6'-6'66'0,"-1"4"-2"16,-3 0 35-16,-2-2 8 15,2 2 2-15,-2 2 5 16,0-2-7-16,0 2-5 16,2-2-56-16,0 2-1 15,1-3-3-15,-3 3-29 16,0 0 18-16,0 0-24 15,0 0-7-15,0 0 19 16,0-1-11-16,0-1 8 16,0-2 2-16,3-1-7 15,-3 2 0-15,0 1 3 0,2 0-10 16,-2 2 20-16,0 0-17 16,0 0-7-16,0 0 0 15,2 0-13-15,5 0 10 16,-3 16 1-16,4 7 2 15,0 2 2-15,-2 3 2 16,1 2-4-16,-3 3 0 16,-2 2 1-16,0 2-2 15,1-3 1-15,2-10 0 16,-3-6-2-16,-2-11 8 16,0-7-6-16,2 0 1 15,5 0 5-15,-1-16 10 16,5-14-16-16,5-7 0 15,2-1 3-15,0-1 3 0,2 1-6 16,-3 6 0-16,-1 3 3 16,-3 10-7-16,-1 5 4 15,-8 6 0-15,-2 5-7 16,-2 3 7-16,0 0-92 16,0 12-64-16,0 11-53 15,0-3-221-15</inkml:trace>
  <inkml:trace contextRef="#ctx0" brushRef="#br1" timeOffset="110081.03">27588 3238 292 0,'0'0'158'16,"0"0"-81"-16,0 0-9 15,0 0 6-15,0 0-28 16,0 0-43-16,11-9 16 16,-11 9-19-16,0 0 3 15,2 0-5-15,0 0 5 16,0 0-3-16,3 0 0 16,-5 0 6-16,0 3-9 15,2-1 3-15,-2 1 0 16,0-2 2-16,0-1 4 15,3 0-6-15,-3 0 0 16,0 0 4-16,0 0 2 0,0 0 14 16,0 0 56-16,0 0 14 15,0 0-58-15,0 0-17 16,0-1-9-16,0-6 4 16,0 1-4-16,0-1-6 15,0 2 2-15,0 1 6 16,0-2 1-16,-3 2-9 15,-4 0 3-15,-2 4 6 16,-4 0-13-16,-3 0 4 16,1 0 0-16,-5 0 0 15,-1 8 7-15,4 7-7 16,-1-2 0-16,5-1 2 0,1 4-8 16,4 1 6-16,1 0 0 15,-1 4 0-15,0-1 5 16,4-3-5-16,2 2 0 15,2-1 2-15,0-2-2 16,0-5 0-16,0 2 1 16,6-10 1-16,4-3 2 15,0 0-4-15,6 0 2 16,0-7 7-16,4-11-7 16,-1-3-2-16,0 1 0 15,-4-2 15-15,1 3 7 0,2-3-13 16,-5 3-9-1,2 5 6-15,-5 4-10 0,-2 2 4 16,-3 4 0-16,-3 2 4 16,2 2 1-16,-4 0-5 15,0 0 0-15,0 0-19 16,5 6 13-16,0 12 6 16,-3 5 0-16,2 0-2 15,-2 4 8-15,3-5-6 16,1-6 0-16,-1-6 10 15,4-8-12-15,2-2 2 16,7 0 0-16,2-7 18 16,2-10-11-16,1-5-7 15,-1-2 0-15,-2-1 1 0,-4-1-5 16,-3 0 4-16,1 2 0 16,-6-2-1-16,-3 3 7 15,1 2-6-15,-4-2 0 16,-2 4-5-16,0 1 5 15,0 4 0-15,0 2 0 16,0 3-3-16,0 0 6 16,0-2-3-16,-2 4 2 15,-2 0 7-15,2 2-12 16,2 3 3-16,0 2 0 16,-3 0 2-16,3 0-2 15,-2 0-1-15,0 0 0 16,-2 4-11-16,-3 12 5 15,2 5 7-15,-4 0 0 16,3 4-5-16,2 4 13 0,-3 0-8 16,7 3 0-16,0 1 4 15,0-1-8-15,0 0 4 16,0-1 0-16,0-8-1 16,7-5 7-16,-3-4-6 15,2-6 0-15,3-6 5 16,-2-2-3-16,6 0-2 15,0 0 0-15,6-7 6 16,-1-11-3-16,-1-3-3 16,1-1 0-16,-5-2 5 15,1 2-18-15,-3 2 13 16,-2 0 0-16,-4 4 1 0,-1 4 5 16,0 4-6-16,-1 2 0 15,-3 3 3-15,0 2-3 16,0 1 0-16,0 0 3 15,0 0 5-15,0 0-8 16,0 0-6-16,0 0 6 16,0 8 0-16,0 8-12 15,0 6 12-15,-3 0 0 16,-1 4 1-16,4 1 6 16,0-6-7-16,0 0 0 15,0-5 5-15,0-5-13 16,0-3 8-16,0-3 0 15,0-5-4-15,7 0 8 0,6 0-4 16,3-16 0-16,-1-5 2 16,5 2-10-16,1 1 8 15,-4-1 0-15,-1 3-4 16,-1 2 10-16,-1 0-6 16,-3 4 0-16,-5 0 6 15,2 4-8-15,-4 2 2 16,-4 1 0-16,2 0 7 15,-2 1 2-15,0 2 5 16,0 0-8-16,0 0-5 16,0 0 7-16,0 0-8 15,0 0-2-15,0 0-8 0,0 0 4 16,0 0 6-16,0 8 0 16,0 9 0-16,0 2-3 15,0 0 3-15,4 4 0 16,5 0-1-16,3-7 8 15,-4-4-7-15,5-9 0 16,-1-3 4-16,1 0 2 16,3 0-6-16,1-3 0 15,2-13-5-15,-2-1 5 16,1 2-2-16,-3-6-7 16,1-1-10-16,-3 4 6 15,1 0 13-15,-5 2 0 16,-1 4-1-16,0 0 7 15,-4 4-6-15,1 5 0 16,-3-2 0-16,-2 3-3 0,0 2 4 16,0-5-1-16,0 5 21 15,0-3-17-15,0 1-6 16,0 2 2-16,0-2 0 16,0 2-5-16,0 0 5 15,0 0 0-15,-2 0-10 16,-3 0 15-16,1 0-10 15,-6 0 5-15,4 0 0 16,-3 0-9-16,3 0 9 16,-4 0 0-16,-1 2-9 0,3 12 14 15,-4 3-5 1,3 6 0-16,3 7 0 0,2 2-4 16,4 0 4-16,0-3 0 15,0-5-4-15,17-8 15 16,255-189 23 78,-254 151-34-94,-5 2 0 15,-3 6-6-15,-6 4 9 16,-2 3-3-16,-2 6 0 15,0-1 4-15,0 2-12 0,0 0-33 16,0 0 11-16,-16 0 25 16,-3 10 1-16,-2 4 0 15,5-1 4-15,5-1-6 16,9-1 0-16,2-1-23 16,0-2-26-16,11-2-8 15,7-2 28-15,3 3 32 16,-4-4 2-16,-1-1 1 15,-1 5-1-15,1-2 1 16,-3 1 0-16,-1 0-7 16,-1 0 9-16,-5-2-2 15,-4 0 0-15,-2 2 3 0,0 6-1 16,-2-2 22-16,-11 0 20 16,-3 1-1-16,5-7-42 15,5-3 12-15,0-1-13 16,2 0-23-16,0 0-68 15,0 0-364-15</inkml:trace>
  <inkml:trace contextRef="#ctx0" brushRef="#br1" timeOffset="112524.16">23397 5460 23 0,'0'0'187'15,"0"0"-64"-15,0 0 4 16,0 0-26-16,0 0-4 16,0 0 16-16,0 0-51 15,0 0 2-15,0 0 13 16,0 0-34-16,0 0 18 0,0 0-8 16,0 0-10-16,0 0 24 15,0 0-54-15,0 0 10 16,0 0-10-16,0 0-7 15,0 0 7-15,0 0-12 16,0 0 3-16,0 0-8 16,0 0 4-16,0 10-7 15,0 12-3-15,0 11 17 16,0 8-7-16,0 8 0 16,0 2 0-16,0 2 0 15,0-2 2-15,0-2-2 16,-6-7 0-16,-2-10-4 0,-1-8 3 15,5-9 1-15,0-8 0 16,4-5 1 0,0 1 1-16,0-3-2 15,0 0 0-15,0 0-26 0,0-9-68 16,0-13-201-16,0-10-414 16</inkml:trace>
  <inkml:trace contextRef="#ctx0" brushRef="#br1" timeOffset="112823.67">23387 5504 396 0,'0'0'204'0,"0"0"-86"0,0 0 57 16,0 0-120-16,0 0-17 15,0 0-8-15,35-68-26 16,-25 66 4-16,1 2-8 15,-1 0 0-15,3 0-5 16,0 8 12-16,3 8-7 16,-5 2 0-16,-2 5-9 15,-7-4 9-15,-2 1 0 16,0 2-5-16,-20-1 1 16,-9 1 8-16,-4 2 5 15,-3-2-9-15,5-3-19 16,6 0-40-16,12-7-177 15,10-8-211-15</inkml:trace>
  <inkml:trace contextRef="#ctx0" brushRef="#br1" timeOffset="114070.68">23696 5711 160 0,'0'0'133'15,"0"0"-24"-15,0 0-42 16,0 0 9-16,0 0 6 15,0 0-60-15,11 0-6 16,-9 0-7-16,0 0 23 16,0 0 1-16,-2 0-29 15,0 0-4-15,0 0 26 16,0 0-25-16,2 0 12 16,-2 0-7-16,0 0-3 15,0 0-1-15,0 0 7 16,0 0-5-16,0 0 66 0,0 0-37 15,0 0 9-15,0-2-25 16,0-8-9-16,0 2-4 16,-2 2-2-1,-2-1-2-15,-1 2 25 0,1 0-16 16,0 1-9-16,-4 4 6 16,2 0 8-16,-3 0-18 15,-1 0 4-15,-2 0 0 16,-3 4-3-16,3 13 3 15,-1 1 0-15,-1 1-4 16,3 6 8-16,-2-2-8 16,1 3 4-16,4-1 0 15,1-1-2-15,0-2 10 0,5-3-8 16,2-5 0-16,0-1 6 16,0-5-5-16,0-2-1 15,0-4 0-15,2-2 4 16,8 0 0-16,0 0 15 15,4-9-18-15,1-11 9 16,4-6-2-16,2-3-8 16,4 0 0-16,-5 0 9 15,1 3-6-15,-6 3-3 16,-2 6 16-16,-2 3-2 16,-6 6 29-16,-1 4-23 15,-2 4-11-15,-2 0-9 16,0 0 0-16,0 0-24 15,0 5 19-15,0 12 1 0,0-1 4 16,0 0 0 0,0-2 0-16,0 4 7 0,0-3-3 15,5-4-4-15,2-1 0 16,0-4 8-16,1-4-8 16,3-2 8-16,1 0-5 15,1 0 24-15,5 0-20 16,-3-14 4-16,3-1-11 15,-5-4 5-15,-1-1-11 16,-6-2 2-16,-3-1 3 16,-3 6-8-16,0 0 16 15,0 7-7-15,0 5 2 16,0 1 6-16,0 4 3 16,0 0-11-16,-5 0 2 0,-6 0-5 15,4 0 4-15,1 4-1 16,3 4 0-16,3-1-10 15,0 4 8-15,0-3-2 16,11-1-23-16,7 0 17 16,7-6 1-16,-2-1-14 15,-2 0-4-15,0 0-5 16,-6 0 23-16,-4 0 3 16,-6 0 6-16,-5 0-10 15,0 0 8-15,0 9-1 16,0 3-4-16,0 4-21 0,0 0 27 15,0 0 0-15,0-1 1 16,0 5 35 0,-2 1-27-16,2-4 36 15,0 4 1-15,0-5-24 0,0-4 14 16,8-2-30-16,4-3-1 16,1-4 24-16,0-3-24 15,5 0-4-15,0 0-36 16,2-18-132-16,-2-6-198 15</inkml:trace>
  <inkml:trace contextRef="#ctx0" brushRef="#br1" timeOffset="114803.1">24299 5699 332 0,'0'0'256'0,"0"0"-123"16,0 0-54-16,0 0-20 16,0 0-35-16,0 0-22 15,0 5 10-15,0-2-8 16,0 1-3-16,0-3 17 16,0 2-14-16,0-1 0 15,0-2 0-15,0 0 2 16,0 0 5-16,0 0 12 15,0 0 10-15,0 0 29 0,0 0-24 16,0 0 18-16,0-2-47 16,0-6 2-16,-2 0-4 15,0 0-7-15,-3 2 0 16,1 1 10-16,2 3 4 16,-2 1-2-16,-3 1-4 15,0 0-1-15,-4 0-14 16,-4 0 7-16,1 12 0 15,-4 2-9-15,5 4 16 16,-2 4-7-16,-1 5 0 16,-1-1 3-16,7 6-18 15,1-3 15-15,5 0 0 16,4-6-1-16,0-5 3 16,0-4-2-16,2-8 0 0,7-4 6 15,1-2-1-15,6 0 10 16,3-2-6-16,-4-13-9 15,1-5-22-15,-3-6-12 16,-2 1 6-16,2-1-4 16,-2 2 30-16,-2 2-4 15,0 3 6-15,-4 7 1 16,-3 3 10-16,0 5-2 16,-2 2 6-16,0 2-11 15,0 0-8-15,0 0-1 16,0 0-11-16,0 0 13 15,0 0-1-15,0 10 4 0,0 2 4 16,0 2-4 0,0 3 29-16,0-2-19 0,0 2-9 15,2-3 19-15,3 1-15 16,-1-7-10-16,8-2-4 16,-2-6-81-16,4 0 35 15,4 0-172-15,-2-17-349 16</inkml:trace>
  <inkml:trace contextRef="#ctx0" brushRef="#br1" timeOffset="115515.96">24429 5699 401 0,'0'0'305'16,"0"0"-101"-16,0 0-103 0,0 0-55 16,0 0 27-16,0 0-48 15,2-7-10-15,0 7-15 16,-2 0 4-16,0 0-4 15,0 8 0-15,0 9 5 16,0 4-3-16,0-1-2 16,0 4 0-16,0 1-2 15,0-4 10-15,0 0-8 16,0-7 0-16,0-3 3 16,0-6-2-16,3-3-1 15,-3-2 0-15,4 0 10 16,0 0-2-16,3 0-1 15,2-2-7-15,-2-10 4 0,1-4-17 16,0-2 13-16,0-2 0 16,1 3-6-16,0 3 12 15,0 7-6-15,-2 2 4 16,-5 5 0-16,2 0 26 16,-4 0-30-16,0 0-13 15,2 0 12-15,-2 12-18 16,3 7 15-16,-1 3 4 15,0 0 0-15,0 0 5 16,-2-3-5-16,3 0 0 16,-1-4-3-16,0-6 12 15,1-4-9-15,-3-2 1 0,2-3 0 16,4 0 28 0,3 0-29-16,3-12-1 0,1-4-9 15,1-4-45-15,1 0 35 16,-1-2 4-16,1 0 16 15,-1 0-2-15,-4 3 2 16,1 2 0-16,-3 0 27 16,-2 10-23-16,-2 2 43 15,-1 2-29-15,-3 3-16 16,0 0 3-16,0 0-5 16,0 0-19-16,0 12 14 15,0 2 10-15,2 4-4 16,0 4 10-16,0 0-9 0,-2 4 13 15,0 2-15 1,0-5 0-16,0 2 0 16,0-6 6-16,4-5-12 0,1-6-52 15,4-7-47-15,2-1-46 16,0-1-202-16</inkml:trace>
  <inkml:trace contextRef="#ctx0" brushRef="#br1" timeOffset="116229.92">24834 5793 620 0,'0'0'252'15,"0"0"-141"-15,0 0-27 16,0 0-51-16,0 0-1 0,0 0 5 16,40-2-34-16,-30 0 11 15,1-3-10-15,-3 2-1 16,4-5 27-16,-1 2-30 15,1-3 1-15,-2 1 2 16,-1 1 6-16,0-1-11 16,-4-1 2-16,-1 0-48 15,-4-4 45-15,0 4-32 16,0 1 11-16,0-1 22 16,0 6-4-16,0 1 2 15,0 0 1-15,-9 2-3 16,0 0-7-16,-2 0 13 0,-1 6 0 15,2 8-8-15,1 2 7 16,3 1 1-16,0 8 2 16,2-1-1-16,4-1 25 15,0 4-25-15,0-5 0 16,2-4 25-16,16-2-22 16,5-4 23-16,4-3-19 15,-1-9-8-15,0 0 24 16,-1 0-23-16,0-9-1 15,-5-11 4-15,0-6 4 16,-2-2-12-16,-5-5 4 16,1-2 0-16,-3-2-5 15,-5 0-2-15,2-4 0 16,-4-1 4-16,-4 4 3 16,0 6 0-16,0 10 0 0,0 6 3 15,0 6 17-15,0 8-12 16,0 0 9-16,0 2-2 15,0 0-4-15,0 0-15 16,0 0 4-16,0 0-22 16,0 4 18-16,0 18-1 15,-2 10 5-15,-8 6-4 16,4 4 16-16,-3 7-12 16,3 1 0-16,0-2 2 15,4-4 8-15,0-4-10 0,2-4 0 16,0-11 2-1,0-5-2-15,0-8-18 16,2-12-85-16,8 0-6 0,-2-7-211 16</inkml:trace>
  <inkml:trace contextRef="#ctx0" brushRef="#br1" timeOffset="116435.72">25088 5753 126 0,'0'0'737'0,"0"0"-558"16,0 0-18-16,0 0-28 16,0 0-102-16,0 0-8 0,101-42 4 15,-74 34-20-15,-3-3-7 16,-2 4 0-16,-3 0-23 16,0 4-28-16,-1 1-118 15,0-3-242-15,2 0-359 16</inkml:trace>
  <inkml:trace contextRef="#ctx0" brushRef="#br1" timeOffset="117233.73">25424 5659 408 0,'0'0'92'15,"0"0"-19"-15,0 0-9 16,0 0-22-16,0 0 42 15,0 0-15-15,15 40-54 0,-9-36 16 16,-2-3-29-16,4 2 9 16,-4-3 33-16,0 0-22 15,1 0 0-15,-3 0-7 16,4 0-12-16,-1-3 16 16,0-9-19-16,-5-2-1 15,0-1-5-15,0 1-26 16,0-1 14-16,0 1 6 15,0 7 12-15,0 0 0 16,0 5 12-16,0 2-9 16,0 0 18-16,-10 0-19 15,-3 4-4-15,0 10 2 16,0 3 0-16,0-2 12 16,3 4-12-16,4 0 7 0,1 4 10 15,3 3-12-15,2 3 5 16,0-3-10-16,0-1 8 15,0-4 2-15,13-2-10 16,7-6 0-16,3-10 14 16,1-3-13-16,5 0 41 15,2-6-5-15,0-14-21 16,-2-3 5-16,-4-4-18 16,-3-1-3-16,-1-2 3 15,-2-1 10-15,-3 4-12 16,-3-1-1-16,-1 5 1 15,-6 4 35-15,-3 8-6 0,-3 3 10 16,0 7 1-16,0 1-31 16,0 0 12-16,0 0-22 15,-7 0-1-15,-11 13-12 16,-2 8 13-16,4-1 0 16,8-3-2-16,6-3-1 15,2-3-4-15,0-5-3 16,0 0 4-16,0 0-6 15,13 0 12-15,3 1 0 16,3 2 0-16,-1 3-21 16,2 2 15-16,-2 4-6 15,2 6 1-15,-2-2-1 16,2 4 3-16,-5-4 9 0,-1-2-2 16,-1-4-3-16,-3-4-8 15,-6-4 12-15,0-1-2 16,-4-4 3-16,0-3 24 15,0 0-2-15,0 0-22 16,0-14-47-16,0-10-261 16,-2-4-543-16</inkml:trace>
  <inkml:trace contextRef="#ctx0" brushRef="#br1" timeOffset="117814.23">26386 5600 92 0,'0'0'416'16,"0"0"-258"-16,0 0-62 0,0 0 50 15,0 0-13-15,0 0-77 16,103 8-21-16,-48-8 28 16,3-5-35-16,-2-2 6 15,-9 2-26-15,-11 0 4 16,-14 3-12-16,-11 1 0 16,-7 1-7-16,-4 0 6 15,0 0-171-15,0 0-37 16,0 0-219-16</inkml:trace>
  <inkml:trace contextRef="#ctx0" brushRef="#br1" timeOffset="123190.19">27463 5372 68 0,'0'0'88'0,"0"0"-8"16,0 0-20-16,0 0-16 15,0 0 1-15,0 0 41 16,0 0-12-16,0-6-5 15,0 6 8-15,0 0-9 16,0 0 25-16,0-3-38 16,0 3-31-16,0 0 19 15,0 0-22-15,0-3 11 16,0-3 27-16,0 0-55 16,0-5 11-16,0 3-14 15,-2 1 6-15,0-1 19 0,-1-1-17 16,0 4-1-16,3-2 15 15,-2 3-13-15,0 1-7 16,2 1-3-16,0 0 3 16,0 2-2-16,0 0-1 15,0 0-3-15,0 0-5 16,0 0-21-16,0 0 19 16,0 14 8-16,0 4 2 15,0 2 17-15,7 9-17 16,-2 3 0-16,-3 11 0 15,0 7 11-15,-2 0-11 16,0-2 0-16,0-7 3 16,0-9-3-16,0-13 0 15,0-5 0-15,0-7-6 16,2-6-3-16,0-1-14 0,1 0 5 16,3 0-35-16,1 0 25 15,2 0-98-15,0-9-130 16,-3-5 8-16</inkml:trace>
  <inkml:trace contextRef="#ctx0" brushRef="#br1" timeOffset="123528">27420 5305 350 0,'0'0'171'0,"0"0"-72"15,0 0 69-15,0 0-35 0,0 0-71 16,0 0-8-16,-4-31-54 16,20 31 0-16,3 0 3 15,2 5 5-15,1 12-13 16,3 3 5-16,1 6 0 16,1 7 0-16,0 6 0 15,-7 3 0-15,-9-2-4 16,-11-2 4-16,0-6 0 15,-11-3 2-15,-18-4 25 16,-2-3 11-16,0-5-36 16,4-3-2-16,2-7 7 15,10-2-7-15,3-3-29 16,10-2-97-16,2 0-103 16,0-9-222-16</inkml:trace>
  <inkml:trace contextRef="#ctx0" brushRef="#br1" timeOffset="124248.13">27712 5573 612 0,'0'0'157'0,"0"0"-92"16,0 0-63-16,0 0 30 15,0 0 2-15,0 0-28 0,167-11 1 16,-146 1-5-16,-5-1-1 15,-8 0 12-15,-1 1-10 16,-5-2 11-16,-2 3-5 16,0-2-1-16,0 2 13 15,0 0-21-15,-7 3-14 16,-3 2-5-16,-4 2-47 16,1 2 59-16,-1 0 1 15,1 0-5-15,-1 0 9 16,1 9-5-16,2 6 7 15,-1 7 27-15,2 6 31 16,3 6-16-16,0 3 19 16,5-1-43-16,2-2 26 0,0-8-10 15,16-4-5 1,11-8 22-16,10-11-26 0,5-3-1 16,3 0-21-16,-3-19-3 15,-1-9-47-15,-5-4-71 16,-10-7-25-16,-6 0-75 15,-6-1 11-15,-8-1 115 16,-4 5 81-16,1 2-11 16,-3 2 22-16,0 2 16 15,0 2 10-15,0 4 17 16,0 8 19-16,0 5 1 16,0 8 14-16,0 1 2 15,0 2 7-15,0-2-23 16,-3 2-17-16,3 0-3 0,-2 0-36 15,-2 0-7-15,0 0 0 16,-4 16 1-16,2 10-1 16,1 8 0-16,3 10 7 15,2 12 21-15,0 8-23 16,0 9 10-16,0 0 5 16,2 4-14-16,0-3 4 15,-2-4-5-15,0-6-3 16,0-6 10-16,0-9-10 15,0-13-2-15,0-8 0 16,0-12-19-16,0-8-56 16,5-8-147-16,1 0-42 15,4-12-101-15</inkml:trace>
  <inkml:trace contextRef="#ctx0" brushRef="#br1" timeOffset="125844.2">28065 5729 756 0,'0'0'130'0,"0"0"-25"16,0 0-49-16,0 0-51 16,0 0 24-16,0 0-22 15,107-143-5-15,-89 126 11 0,-3-4-1 16,-3 3-12-1,-4 4 1-15,-1 2 11 0,-3 2-12 16,0 2 0-16,-4 6 1 16,3 0 12-16,-3 2-11 15,0 0-2-15,0 0 0 16,0 0-7-16,0 0 5 16,0 0-9-16,0 0-1 15,0 8 1-15,0 6 11 16,0 4 0-16,2 1-1 15,1 0 7-15,-3 4-12 16,2-3 6-16,0-5 0 16,-2-1 0-16,2-7 5 15,0-5-5-15,1-1 0 16,1-1 5-16,2 0 4 0,8 0 11 16,1-15-19-16,4-4-1 15,-6-1-6-15,3 1-13 16,-1-5 19-16,-1 1-28 15,3 3 22-15,-1 4 6 16,-3 4 0-16,-1 5 13 16,-4 4-11-16,-3 1 4 15,1 2-6-15,-2 0-2 16,2 0-5-16,-2 14 4 16,-2 2 3-16,0 6-8 15,-2-4 20-15,0 2-11 16,0-3-1-16,0-3 5 0,3-5-5 15,-1-1 0-15,0-4 3 16,-2-4 5-16,2 0-3 16,0 0 4-16,2 0 14 15,6-9-20-15,1-10-6 16,3-3 3-16,1 0-18 16,1 1 7-16,1 0-16 15,-1 3 27-15,4 2 0 16,-4 2 3-16,-1 4-10 15,-3 2 7-15,-4 5 0 16,-3 3 8-16,-3 0-8 16,2 0-1-16,0 0 0 15,4 9 0-15,-4 7 0 16,1 0 1-16,1 1 0 0,-2 3 16 16,6-1-10-16,-6 0-5 15,5-4-1-15,-5-5 5 16,-2-1-6-16,0-6 1 15,1-1 0-15,0-2 11 16,1 0-1-16,3 0 0 16,1 0-3-16,6-16-3 15,1-2-8-15,1-4-26 16,-3 1-5-16,1-4 33 16,-1 4-33-16,-6 2 35 15,-1 1-7-15,-3 6 18 0,-1 6-4 16,-2 3-3-16,0 3 3 15,0 0 24-15,0 0-29 16,0 0 10-16,0 0-12 16,0 0 11-16,0 0-12 15,0 0 1-15,0 0-4 16,0 0-6-16,0 0 4 16,0 19 6-16,0 1 0 15,2 4 1-15,3 2-1 16,-1-4 0-16,0-3 3 15,3-3-1-15,-3-7 6 16,2-2-8-16,-2-5 0 16,-2-2 6-16,0 0-6 0,2 0 2 15,5-2 2 1,3-17-4-16,1-3-18 0,1 0 14 16,-3 2 3-16,1-1-10 15,0 9 9-15,-1-1 2 16,1 6 0-16,-4 2 17 15,-3 3-11-15,1 0 7 16,-4 2 0-16,3 0-10 16,0 0-3-16,-1 6 6 15,1 10-4-15,-3 3 11 16,0 7-7-16,0-5 3 16,2 1-9-16,3-2 8 15,-2-5-8-15,-3-1 0 16,0-7 0-16,-2-2 8 0,0-2 1 15,0-3-9-15,3 0 10 16,3 0-9-16,1 0 27 16,4-17-28-16,0-4 2 15,2-2-9-15,3 0 0 16,1 3-10-16,-1 2 16 16,-3 4 2-16,-1 2-7 15,-5 6 10-15,-1 2-4 16,-2 2 28-16,0 2-24 15,-2 0 2-15,0 0-6 16,0 0-9-16,0 0 9 16,3 4 0-16,-3 10 1 15,4 2 28-15,4 3-26 0,-2 4 10 16,3 0 5-16,3 6-12 16,-1-7 4-16,-2-2-10 15,1-8 5-15,-6-3 6 16,-2-6-6-16,1-3-10 15,-5 0-11-15,0-14-140 16,0-16-211-16</inkml:trace>
  <inkml:trace contextRef="#ctx0" brushRef="#br1" timeOffset="126028.27">29070 5206 926 0,'0'0'266'16,"0"0"-207"-16,0 0-58 16,0 0 24-16,0 0-25 15,0 0-39-15,-38 0-128 16,4 5-142-16,-10 1-414 16</inkml:trace>
  <inkml:trace contextRef="#ctx0" brushRef="#br1" timeOffset="126188.18">28506 5208 1118 0,'0'0'206'0,"0"0"-123"0,0 0-71 16,0 0-10-16,0 0-4 15,0 0-71-15,-9 17-162 16,9-4-260-16</inkml:trace>
  <inkml:trace contextRef="#ctx0" brushRef="#br1" timeOffset="127464.38">29585 5363 403 0,'0'0'193'16,"0"0"-127"-16,0 0-12 16,0 0-34-16,0 0 3 15,0 0-19-15,0 20 10 0,0-11-14 16,0 1 2-16,0 2 1 15,0 0 22-15,0 0-25 16,0 0 13-16,0 0 5 16,0-4-15-16,0 1 10 15,0-6-13-15,0-3 0 16,0 0 18-16,0 0-16 16,0 0 17-16,0 0 64 15,0-3-50-15,-5-9-33 16,-4-2-2-16,1-3 2 15,1 2-6-15,0-2 12 16,0 5-6-16,1 3 0 16,2 4 5-16,-3 2-3 0,5 3 9 15,-3 0-10 1,-2 0 3-16,1 0-1 0,-7 0-3 16,1 15 0-16,-1 4-8 15,1-2 6-15,-1 5 2 16,3 4 0-16,2 2-2 15,4 0 5-15,4-1-3 16,0-8 0-16,0-4 1 16,8-7-1-16,11-8 0 15,-1 0 6-15,3-4 8 16,2-18-14-16,0-6-1 16,-1-1-10-16,-5-1 16 15,-3 4-6-15,-5 4 2 16,-3 2 14-16,-1 6 40 0,-1 0-31 15,-2 6 35-15,1 4-15 16,-3 1-16-16,2 3 12 16,-2 0-33-16,0 0 0 15,0 0-14-15,0 5-16 16,0 13 23-16,0 8 0 16,0 6 11-16,5 8-14 15,-1 9 3-15,0 6 0 16,3 6 6-16,-3 2-5 15,4 2-1-15,-4-3 0 16,-2-1 8-16,0-7-12 16,-2-9 4-16,0-3 0 15,0-9-3-15,0-9 9 0,0-4-6 16,-2-8 0 0,-2-2 7-16,-1-6-8 0,3-3 1 15,2-1 0-15,-3 0-3 16,1 0 14-16,-4 0-10 15,-3 0 1-15,-5 0 8 16,-3-7 2-16,-4-10-12 16,4-5 3-16,-1-7 5 15,5-3 2-15,3-7-10 16,10-5 20-16,0-2-13 16,0-1 24-16,21-6-28 15,1 2 3-15,7-2-6 0,5-1-28 16,1 4-32-16,5 1-60 15,3 5-54-15,-1 3-286 16</inkml:trace>
  <inkml:trace contextRef="#ctx0" brushRef="#br1" timeOffset="128547">30200 5256 562 0,'0'0'214'0,"0"0"-22"16,0 0-110-16,0 0 37 15,0 0-82-15,0 0-8 16,36-31-25-16,-36 31-4 15,0 0-2-15,0 0-29 16,0 8 31-16,0 11 4 16,0-5 3-16,0 4-7 15,0-4 0-15,0-5 6 16,0 1-8-16,0-2 2 16,0-4 0-16,0-4-8 0,0 0 5 15,0 0 3 1,0 0 0-16,-2 0 6 0,-3-4-7 15,-3-14 1-15,-2 2-18 16,1-1 16-16,1 2-14 16,0 3 16-16,4 0 0 15,-2 6 1-15,3 1-4 16,-1 2 6-16,2 3 1 16,0 0 6-16,-3 0-10 15,-2 0 0-15,-2 4-10 16,3 11 3-16,-1 1-4 15,2 2 11-15,3 1 0 16,2 2 3-16,0-1 1 0,0 2 11 16,0 0-11-1,0-5 8-15,10 0-8 0,0-8-4 16,3-2 0-16,8-7 21 16,6 0 6-16,-1 0 5 15,3-14-11 1,0-8-18-16,0-4 14 0,-4-4-17 15,-3-2 3-15,-2-5-6 16,-7-1 13-16,-3 3-8 16,-6-2-2-16,-2 4 1 15,0 1 2-15,-2 7-3 16,0 4 0-16,0 4-4 16,0 5 4-16,0 6 0 15,0 2 11-15,0 2-3 0,0 2 0 16,0 0-8-16,0 0 0 15,0 0-10-15,0 0-1 16,0 10-5-16,-4 16 15 16,-5 8 2-16,0 8-5 15,2 4 4-15,3 0 0 16,4 1 4-16,0-3 4 16,0-7-8-16,0 1 0 15,0-9 2-15,0-5-4 16,-2-8 2-16,0-7 0 15,-3-6-2-15,5-1 10 16,0-2-11-16,0 0 3 16,0 0 0-16,0-8-4 0,0-12 4 15,7-4-11 1,6 0-4-16,1 2 20 0,-1 2-5 16,-3 2 0-16,4 6 4 15,-3 4-3-15,-1 4 3 16,-4 2 1-16,-6 2 20 15,2 0-21-15,3 0-3 16,1 0-1-16,2 11 0 16,2 7 13-16,1 3-13 15,3-4 0-15,-1 0 5 16,-2-5-5-16,1-2-42 16,1-6-89-16,0-4-151 15,5 0-406-15</inkml:trace>
  <inkml:trace contextRef="#ctx0" brushRef="#br1" timeOffset="129104.97">30791 5304 204 0,'0'0'426'0,"0"0"-251"16,0 0-93-16,0 0 2 15,0 0-67-15,0 0-17 16,2-34 16-16,-2 21-7 15,-2 3-3-15,-5 1 9 16,-2-1-13-16,1 3 43 0,-2 3-16 16,4 3-21-1,-1 1-8-15,-5 0-2 0,4 0-2 16,-5 9 2 0,-1 8 2-16,5 2 1 0,3 4-1 15,2-2 0-15,4 2 1 16,0-2 2-16,0 0-3 15,0-5 3-15,0-2 4 16,0-5-11-16,0-6 4 16,0 1-25-16,0-4-10 15,0 0 4-15,0 0 31 16,10 0 0-16,11-18 0 16,-2-2-4-16,4-4 4 15,-1-1 0-15,-4 3-2 0,-5 4 10 16,-4 4-1-1,-2 5 14-15,-5 0-3 0,0 4 29 16,1 2-6-16,-3 3-19 16,0 0 23-16,2 0-38 15,-2 0 4-15,0 0-7 16,0 0 0-16,2 0-5 16,3 3 1-16,-1 11 0 15,2-1 1-15,-1 6 12 16,-1-1-12-16,6-5-1 15,-4 2-16-15,3-8-47 16,0-2-73-16,0-5-159 16,0 0-139-16</inkml:trace>
  <inkml:trace contextRef="#ctx0" brushRef="#br1" timeOffset="129492.57">30975 5217 385 0,'0'0'313'15,"0"0"-111"-15,0 0-37 16,0 0-105-16,0 0 40 16,0 0-82-16,63-32 21 15,-45 32-30-15,0 0-4 16,0 0 3-16,0 4-8 16,-1 13 0-16,1 2-8 15,-2 10 9-15,-5-1-2 16,-2 2 1-16,-5-5 0 0,-2-2-5 15,-2-11 5-15,0-2 0 16,0-9-7-16,0 2 3 16,0-3 4-16,0 0 13 15,0 0-6-15,0 0 50 16,-4 0-30-16,0-11 5 16,-1-8 7-16,5-3-28 15,0-2 23-15,0 0-34 16,19 2 0-16,-4 0-7 15,3 5-11-15,1 1-69 16,4 8 16-16,4 3-124 0,2-2-112 16,-5 5-366-1</inkml:trace>
  <inkml:trace contextRef="#ctx0" brushRef="#br1" timeOffset="130106.2">31513 5228 81 0,'0'0'175'15,"0"0"-37"-15,0 0 1 16,0 0-53-16,0 0 9 16,0 0-32-16,2 0-28 15,-2 0 4-15,0 0-3 16,0 0 24-16,0 0 18 16,0 0-38-16,0 0-2 15,0 0-17-15,0 0-15 0,0 0 22 16,0-7-24-16,-2-3-4 15,-5 2 10-15,-1-1 2 16,3-1-10-16,-2 1 17 16,3 1-6-16,-1 7 11 15,3-2-24-15,0 3 0 16,-2 0-6-16,-4 0-15 16,-2 4 20-16,-3 13-4 15,-1 2 5-15,1 2-3 16,-3 4 3-16,3 1 0 15,1 3 1-15,-1-4 9 16,4 0-12-16,5-5 2 16,-1-8 0-16,5-3-5 0,0-6 2 15,0-3 3-15,5 0 8 16,12-6-5-16,6-14-6 16,-3-3-9-16,0 2 12 15,-4-2-6-15,-3 6 6 16,-1 3 0-16,-6 4 21 15,0 3-5-15,-1 4 29 16,-3 1-18-16,2 2 0 16,-4 0-20-16,2 0-7 15,4 0-3-15,-2 9-11 16,2 5 13-16,1 2 1 16,2 3 0-16,0-4 0 15,0 2-1-15,2-8 5 0,0-2-4 16,4-7 0-16,2 0-39 15,-2-2-41-15,3-17-72 16,-1-2-195-16,1-2-77 16</inkml:trace>
  <inkml:trace contextRef="#ctx0" brushRef="#br1" timeOffset="130815.2">31762 5185 173 0,'0'0'229'0,"0"0"-10"15,0 0-87-15,0 0 6 16,0 0-67-16,0 0-53 15,41-28 15-15,-36 28-32 16,-3 2 10-16,2 2 18 16,0 4-25-16,-2-2-3 15,1-1 14-15,-1-2-6 0,0-1-10 16,-2 2 1 0,0 1 0-16,0-3-3 0,0-1-1 15,0-1-69-15,0 0 48 16,0 0-37-16,0 0 23 15,0 0 24-15,0 0 15 16,-2-5 7-16,-3-5 2 16,3 1-3-16,-2-3 51 15,-2 2-41-15,1 2 22 16,1 6-13-16,-1 2-19 16,0 0 2-16,-1 0-8 15,-3 2-3-15,-3 12-3 0,2 4 12 16,1 4-5-1,-1 3 12-15,6 0 2 0,2 4 19 16,2-2-28-16,0-3-4 16,2-2 23-16,18-5-22 15,5-5 14-15,2-9-10 16,-1-3 8-16,-4 0 3 16,-5 0-12-16,-7-15-5 15,-1-4 101-15,5-5-102 16,-1-3-2-16,-1-1 1 15,-2-7 2-15,-3-1 5 16,-1-4-6-16,0-4 0 16,-4 4 10-16,-2 2 3 0,0 9-7 15,0 9 8 1,0 5-2-16,0 4 20 0,0 6-25 16,0 1-5-16,0 1 23 15,0 3-21-15,0 0 11 16,0 0-15-16,0 0-11 15,0 0 6-15,0 11-11 16,2 16 16-16,0 12 2 16,0 9 4-16,0 6-8 15,1-1 2-15,-3-10 0 16,0-1 0-16,0-11 0 16,0-7-52-16,0-9-4 0,0-8-36 15,0-7-53 1,4 0-91-16,2 0-199 0</inkml:trace>
  <inkml:trace contextRef="#ctx0" brushRef="#br1" timeOffset="130989.96">31947 5201 803 0,'0'0'293'15,"0"0"-154"-15,0 0-55 16,0 0-71-16,0 0 34 15,0 0-46-15,137-51 1 16,-110 39-2-16,-5 1-57 16,-2-1-124-16,-2 1-301 15</inkml:trace>
  <inkml:trace contextRef="#ctx0" brushRef="#br1" timeOffset="132077.96">32233 5162 346 0,'0'0'257'0,"0"0"-205"15,0 0 4-15,0 0 24 16,0 0-12-16,0 0-11 16,42 37-53-16,-32-28 18 15,-4-4-22-15,1-1 8 0,-5-1 16 16,2-2-8-16,-2-1 13 15,3 0 37-15,0 0-46 16,-3 0 6-16,0-4-23 16,-2-7 1-16,0 1-8 15,0-7-38-15,0 4 18 16,0-3 14-16,-4 7 18 16,1 4-10-16,1 2 2 15,2 3 0-15,-2 0-9 16,-3 0 5-16,-3 0-1 15,-1 12-4-15,-3 5 6 16,4-2 2-16,1 2-1 16,3-2 2-16,4 1 36 0,0 2-17 15,0 0-11-15,0-1 2 16,0-2-2-16,2-3-5 16,7-1 4-16,1-3-3 15,4-4 55-15,1-4-35 16,4 0 19-16,3 0 7 15,2-11-48-15,1-6 17 16,-1-9-19-16,-5-1 2 16,-4-3 9-16,1 0-11 15,-8 0 0-15,1 4 2 16,-5 6 6-16,-2 13-1 16,-2 2 19-16,0 5-14 0,0 0-12 15,0 0-1 1,0 0 1-16,0 0-8 0,-4 0 10 15,4 0-4-15,0 0 1 16,0 0-7-16,0 5-2 16,0 2-1-16,0 3 11 15,0 7-2-15,0 0-7 16,2 5-4-16,6 2-5 16,0 0-2-16,5 5 17 15,6-5-16-15,-2 2 6 16,-1-5 9-16,-3-2-7 15,-4-9 7-15,0-4 4 16,-5-6 0-16,1 0 16 16,4 0-13-16,0-2 6 15,2-16-3-15,3-2 4 0,-4-4-7 16,4-1-3 0,-3-1 0-16,-2 5 15 0,-1-4-13 15,0 8 13-15,-4 2 23 16,-2 5-38-16,-2 6 32 15,5 1-11-15,-5 3-21 16,0 0 6-16,0 0-6 16,0 0-9-16,0 0 8 15,2 3-15-15,-2 7 14 16,2 2 2-16,0 0 0 16,0 2 2-16,4 2 1 15,0-2-3-15,1 2 0 0,3-4 11 16,2-1-13-16,-1-6 2 15,3-2 0-15,-3-3 23 16,4 0-18-16,-4 0-5 16,2-3 0-16,1-1 10 15,-7 0-16-15,1 3 6 16,-3 1 0-16,-3 0-5 16,-2 0 5-16,0 0 0 15,0 0-4-15,0 0-108 16,-7 0-42-16,-17 0-9 15,-5 0-242-15</inkml:trace>
  <inkml:trace contextRef="#ctx0" brushRef="#br1" timeOffset="132244.19">32663 4985 993 0,'0'0'111'16,"0"0"-73"-16,0 0-20 15,0 0-1-15,0 0-17 16,0 0-5-16,48-16-72 16,-40 18-190-16,3 3-128 15</inkml:trace>
  <inkml:trace contextRef="#ctx0" brushRef="#br1" timeOffset="132533.19">32886 4988 279 0,'0'0'676'0,"0"0"-516"0,0 0-70 16,0 0-17-16,0 0-2 15,0 0-37-15,41-31-8 16,-39 31-24-16,2 0-3 16,3 5 1-16,-1 14-8 15,2 5 8-15,-4 5 0 16,2 0 0-16,-4 3 7 15,3 0-7-15,-3-2 0 16,2-3-3-16,2-5 8 16,-4-7-18-16,2-5-45 15,-4-3-16-15,2-5-23 0,-2-2-59 16,0 0 35-16,0 0-64 16,0-7-260-16</inkml:trace>
  <inkml:trace contextRef="#ctx0" brushRef="#br1" timeOffset="133142.13">32979 5196 69 0,'0'0'229'15,"0"0"12"-15,0 0 30 16,0 0-83-16,0 0-47 16,0 0-74-16,50-53-14 15,-28 43 23-15,1 1-47 16,1 0-7-16,-4 1-5 16,0 0-12-16,-2 1 12 15,-4 4-17-15,-8-1 4 0,1 2 5 16,-3 0-6-16,-2 0-3 15,0 1 0-15,-2 1-1 16,2 0 0-16,-2 0 1 16,6 0-4-16,-4 0-6 15,6 14 3-15,1 7 7 16,3-1 0-16,-1 0 2 16,5-2-3-16,-1-4 1 15,1-1 0-15,-3-5 2 16,-2-3 8-16,-4-5-10 15,2 0 1-15,4 0 11 16,-4 0-9-16,2-10-3 16,7-6-27-16,-3-2 22 0,4 1-41 15,-4 0 18 1,-1 5 16-16,-10 4-1 0,2 2 11 16,-3 3 2-16,-3 3 0 15,2 0 21-15,-2-3-19 16,0 3 6-16,0-2-2 15,0 2 2-15,0 0-3 16,0 0-5-16,0 0 2 16,0-2-5-16,0 2 3 15,0 0-3-15,-5 0-5 16,-5 0 8-16,-13 0-2 16,5 0 2-16,1 0 0 15,5 12-10-15,1 3 10 0,5 4 0 16,1 5-4-1,3 3 8-15,2-1-4 0,0-4 0 16,0-3 5-16,9-5 1 16,6-3 4-16,3-8-20 15,5-3-9-15,6 0-164 16,-8-14-404-16</inkml:trace>
  <inkml:trace contextRef="#ctx0" brushRef="#br1" timeOffset="133311.04">33363 4899 898 0,'0'0'284'0,"0"0"-256"16,0 0 8-1,0 0-36-15,0 0-3 0,0 0-224 16</inkml:trace>
  <inkml:trace contextRef="#ctx0" brushRef="#br1" timeOffset="134528.13">26790 6531 281 0,'0'0'162'15,"0"0"-61"-15,0 0 11 16,0 0-35-16,0 0-13 16,0 0-3-16,0 0-31 15,-68 22-20-15,55 3 58 16,3 6-40-16,2 5 12 15,2 3-13-15,6-2-24 16,0-4 6-16,0-8-7 16,10-8 2-16,7-13 9 15,3-4-8-15,-3-4 30 16,-1-21-19-16,-5-6-14 0,-7-6 8 16,-4-3-9-16,0 2 6 15,0 2-3-15,-4 6 0 16,-9 8-4-16,-3 5 16 15,3 12-3-15,-1 5-1 16,-3 0-12-16,-3 10 0 16,-1 11-8-16,6 6 8 15,3 1-15-15,8-4-71 16,4-4-54-16,0-8-182 16,7-7-100-16</inkml:trace>
  <inkml:trace contextRef="#ctx0" brushRef="#br1" timeOffset="134942.89">27137 6314 90 0,'0'0'310'16,"0"0"-45"-16,0 0-68 16,0 0-102-16,0 0-39 15,0 0-26-15,25-123-8 16,-25 112-7-16,-4 2-12 15,-6 2 17-15,-1-1-20 16,-2 2 3-16,2 4-5 0,-5 2 4 16,3 0-2-1,-3 0 0-15,3 8-9 0,2 7 5 16,4 8 1-16,0 5 3 16,5 11 6-16,2 7 0 15,0 10 9 1,0 9 10-16,0 7-18 0,0 11 24 15,0 4-15-15,0-1-4 16,0-2 11-16,0-10-17 16,-5-10-1-16,-5-11-5 15,-2-15 2-15,3-17-6 16,5-11 4-16,2-6 0 16,2-4 18-16,0 0-15 15,0 0-6-15,0-16-23 0,2-10-211 16,6-5-223-1</inkml:trace>
  <inkml:trace contextRef="#ctx0" brushRef="#br1" timeOffset="135130.01">26955 6702 643 0,'0'0'312'15,"0"0"-217"-15,0 0-58 16,0 0 40-16,0 0-31 15,0 0-46-15,82-15 18 16,-48 10-18-16,1-4-47 16,3-1-48-16,3 0-65 0,-6-2-167 15,-2-2-171-15</inkml:trace>
  <inkml:trace contextRef="#ctx0" brushRef="#br1" timeOffset="135893.64">27516 6565 151 0,'0'0'137'0,"0"0"-76"0,0 0 0 15,0 0 50 1,0 0-33-16,0 0 10 0,12 0-22 15,-10 0-48 1,-2 0 16-16,0 0 6 0,0 0-25 16,0 0 12-16,0 0-26 15,0 0-1-15,0 0 29 16,0 0-11-16,0 0 36 16,0 0 0-16,0 0-5 15,0 0 2-15,0-4-51 16,0-6 0-16,0 0 7 15,0 1-7-15,0 2 0 16,0 2 0-16,-5 5 7 16,3 0 9-16,2 0-3 15,-4 0-11-15,-1 0-1 0,-4 0 2 16,-4 0-3-16,1 0 0 16,1 5-3-16,1 7-1 15,-2 0 4-15,3 4 0 16,-1 4-9-16,2 6 9 15,4 2 0-15,-1 3 0 16,3 1 10-16,2-3-15 16,0-4 5-16,0-10 0 15,0-2 6-15,0-8 4 16,0-3-10-16,0-2 1 16,9 0 5-16,3 0 21 15,3-9-23-15,5-14-4 0,0-3 0 16,2 1-6-16,-1-4 3 15,-4 3-11-15,-1 2 12 16,-5-1-1-16,-2 8 6 16,-4 3 7-16,-3 7 32 15,-2 6-35-15,0 1 22 16,0 0-29-16,0 0 4 16,0 0-11-16,0 0-3 15,0 1 6-15,0 18-5 16,0 3 16-16,0 7-7 15,0-2 4-15,4-1 8 16,3-2-8-16,-1-8-4 16,1-5 4-16,2-8-14 0,2-3 10 15,5 0-76 1,3-8-150-16,6-16-624 0</inkml:trace>
  <inkml:trace contextRef="#ctx0" brushRef="#br1" timeOffset="136912.88">28182 6198 389 0,'0'0'169'16,"0"0"-79"-16,0 0-45 15,0 0 22-15,0 0 6 0,0 0-24 16,29-2-16-16,-27 2-21 15,-2 2-1-15,4 0 22 16,-4 1-24-16,0 4 4 16,2-3 5-16,0-2-14 15,-2-1 6-15,2-1-1 16,-2 0 4-16,0 0 20 16,0 0-29-16,0 0 24 15,0 0-26-15,0 0 21 16,0 0-8-16,-16 0-11 15,-7 5 7-15,-5 7-17 16,-4 6 6-16,-1 5 0 16,2 4-4-16,2 1 10 15,7-4-17-15,6-4 11 16,10-5 0-16,6-5-2 0,0-5 0 16,0 2 2-16,2-2 0 15,14 0 14-15,5 1 6 16,4-1-20-16,0 4 0 15,2 3 2-15,2 2 7 16,-5 2-9-16,-2 0 0 16,-6 2-12-16,-9-4 6 15,-7-2-5-15,0 2-3 16,0-2 6-16,-23 2-18 16,-2 0 26-16,-6-4 9 15,0 0-2-15,5-3 1 16,1-4-8-16,7-3 5 0,3 0 42 15,3 0-23 1,8-2 13-16,0-4-8 0,1 2-15 16,3 4 9-16,0 0-23 15,0 0-6-15,0 0-26 16,0 0-111-16,0 2 10 16,5 6-4-16,13-2-194 15</inkml:trace>
  <inkml:trace contextRef="#ctx0" brushRef="#br1" timeOffset="138474.99">28417 6505 436 0,'0'0'156'0,"0"0"6"15,0 0-37-15,0 0-73 16,0 0-14-16,0 0 20 16,0 0-42-16,16-19-13 15,-16 19 9-15,0 0-12 16,0 0-4-16,0 0-5 16,0 7 9-16,0 5-1 15,0 3 1-15,0-4 0 16,0-3 0-16,0-1 14 0,0-2-14 15,0-3 0-15,0-2 2 16,0 0 7-16,0 0-9 16,2 0 3-16,0 0 19 15,0-7-16-15,0-2-3 16,-2-5-3-16,0-1-11 16,0 0 9-16,0-2-17 15,0 3 14-15,0-1-8 16,0 5 18-16,0 0-5 15,0 1 11-15,0 5-1 16,0 3 10-16,-6 1-20 16,-4 0 9-16,0 0-21 15,-6 0 16-15,0 8-7 0,0 6 3 16,3 1 0-16,-2 4 0 16,1 0 0-16,1 4 0 15,2 0-5-15,6 4 5 16,3-1-2-16,2 0-2 15,0-3 4-15,0-2 0 16,2-5 0-16,10-5 0 16,-1-8 8-16,0-3-5 15,5 0 2-15,-1-2 4 16,1-16-3-16,-1-2-12 16,-1-2-4-16,-3-4 1 0,-1 0-3 15,0 2 12 1,-1 0 0-16,-3 7 1 0,-2 6-1 15,0 2 33-15,-2 6-11 16,0 3-13-16,-2 0-9 16,0 0-11-16,2 0 3 15,2 5 6-15,1 10 2 16,-1 3 12-16,0 4-10 16,4-1-1-16,-2 2 20 15,1-1-17-15,1-4 6 16,2-4-1-16,1-4-4 15,-3-4 9-15,4-3-10 16,-1-3-4-16,2 0 38 0,3-12-35 16,-1-5 7-1,1-7-5-15,-1 0-2 0,-1 0 9 16,1 0-12-16,-3 2 0 16,-1 4 23-16,-3 4-21 15,2 2 23-15,-6 2-4 16,-1 3-8-16,-1 3 35 15,-2 3-46-15,0-1 2 16,0 2-8-16,0 0-10 16,0 0 10-16,0 7-7 15,0 10 22-15,-2 2-12 16,-3-1 1-16,3 3 0 16,0-1 3-16,2-3 2 15,0 0-5-15,0 1 0 0,0-6 4 16,0-1-4-16,0-6 0 15,0-5 0-15,0 0 2 16,0 0 12-16,4 0-8 16,3 0-6-16,3-5 3 15,2-8-6-15,-1-6-2 16,3 2-1-16,-1-3-2 16,3-1 2-16,-3 2 2 15,0 1 4-15,-1 2 0 16,-4 6 1-16,-3 1-1 15,-1 6 0-15,-2 3-1 16,-2 0 3-16,0 0-4 16,0 0-9-16,0 0-6 15,3 10 10-15,-1 6 9 16,0 2-2-16,1-1 8 0,1 2 8 16,0-3-15-16,-2-5-1 15,1-2 0-15,-1-3 3 16,-2-4-3-16,2 0 0 15,0-2 2-15,-2 0 14 16,2 0-13-16,1 0 0 16,0 0 0-16,3 0 4 15,-2-12-6-15,3 0-1 16,-1-4 0-16,4-4-21 16,1 0 21-16,-1-2 0 15,2 4 2-15,-3 3-3 16,-3 4 1-16,-4 2 0 0,1 6 24 15,-3 1-22 1,0 2 12-16,3 0-14 0,-3 0 3 16,4 0-13-16,0 0 3 15,3 16 7-15,1 2 21 16,2 2-10-16,-1 0-10 16,-1-2-1-16,2-3 0 15,-1-6 5-15,1-1-5 16,6-8-9-16,0 0-32 15,2 0-68-15,1-18-41 16,-1-10-157-16,-5-3-298 16</inkml:trace>
  <inkml:trace contextRef="#ctx0" brushRef="#br1" timeOffset="138803.18">29199 6280 38 0,'0'0'469'0,"0"0"-290"15,0 0-58-15,0 0 2 16,0 0 0-16,0 0-61 15,0-77-4-15,0 77-16 16,0 0-20-16,0 0 9 16,0 0-31-16,0 0-1 15,0 0-5-15,0 13-9 16,0 13 15-16,0 10 6 16,0 8 2-16,-2 6 4 15,2 10-4-15,-2 5-8 16,2 9 3-16,-2 4 5 0,0 1-8 15,0-4 0-15,2-6 1 16,-4-11 4-16,4-6-5 16,-2-12 0-16,-4-10-8 15,1-10 16-15,-1-8-12 16,2-6 4-16,-2-4-8 16,4-2-18-16,-2 0-87 15,2 0-26-15,0-14-138 16</inkml:trace>
  <inkml:trace contextRef="#ctx0" brushRef="#br1" timeOffset="139085.04">29154 6539 274 0,'0'0'215'15,"0"0"-119"-15,0 0-44 16,0 0 12-16,0 0-22 15,0 0 1-15,118-82-43 16,-106 82-1-16,-3 0 1 16,-1 8 10-16,-3 10 10 15,-5-1 27-15,0 3-10 16,0-3-14-16,0-1 31 16,-7-3-41-16,-8-1 11 0,-3-1-9 15,-2-5-7-15,2-2-16 16,2-4-14-16,5 0-192 15,9-9-37 1</inkml:trace>
  <inkml:trace contextRef="#ctx0" brushRef="#br1" timeOffset="139389.04">29409 6184 652 0,'0'0'186'0,"0"0"-34"16,0 0-75-16,0 0 27 15,0 0-61-15,0 0-26 0,13-10 21 16,-1 10-38-16,-2 6 0 16,-1 12 32-16,1 13-32 15,-6 6 10-15,-4 6-10 16,0 2 3-16,0 1 8 15,0-4-11-15,0-5 0 16,-2-5-9-16,-6-6-48 16,2-8-5-16,4-8-40 15,2-9-23-15,0-1-83 16,0 0-66-16</inkml:trace>
  <inkml:trace contextRef="#ctx0" brushRef="#br1" timeOffset="139848.17">29525 6479 63 0,'0'0'331'15,"0"0"-74"-15,0 0-60 0,0 0-73 16,0 0-44-16,0 0 17 16,71-51-36-16,-62 51-42 15,-3 0 6-15,2 0-22 16,-2 0-3-16,1 0 19 16,1 0-8-16,0 0-6 15,2-1-2-15,-1-3 1 16,1-1 9-16,-4 0-13 15,-2-4 0-15,-4 1-3 16,3-2-15-16,-3-2-9 16,0 1-29-16,0-2 32 15,0 1 13-15,0 7-5 16,-5-2 16-16,3 5 3 0,-4 2 7 16,0-2-20-16,-2 2 7 15,-1 0 3-15,0 0-12 16,-4 0 12-16,0 8 0 15,3 3-7-15,1-2 12 16,3 4-10-16,4-2-1 16,-3 7 6-16,5 1 11 15,0 0-10-15,0 1 7 16,5-1 36-16,12-3-37 16,6-4 40-16,1-2-23 0,5-4-18 15,-2-4 19 1,-4-2-25-16,-4 0 0 0,-3 0-2 15,-3-2-67 1,-4-12-68-16,-6-6-368 0</inkml:trace>
  <inkml:trace contextRef="#ctx0" brushRef="#br1" timeOffset="140544.12">30042 6130 375 0,'0'0'196'15,"0"0"4"-15,0 0-46 16,0 0-52-16,0 0-32 16,0 0 7-16,2-52-16 15,0 49-22-15,1 2 15 16,-1 1-19-16,-2 0-30 0,0 0 6 16,0 0-11-16,0 4 0 15,0 15-7-15,0 12 16 16,-2 7 5-16,-14 10 1 15,-4 8-12-15,0 8 22 16,-3 2-25-16,2 3 0 16,-2-1-1-16,3-4 4 15,5-6-6-15,5-12-25 16,6-11-57-16,4-14-27 16,0-15-106-16,6-6-138 0,17 0 10 15</inkml:trace>
  <inkml:trace contextRef="#ctx0" brushRef="#br1" timeOffset="140866.13">30236 6252 657 0,'0'0'257'16,"0"0"-171"-16,0 0 45 15,0 0-26-15,0 0-44 16,0 0-17-16,24-44-1 16,-21 44-41-16,-3 0 6 15,4 0-8-15,2 14 0 0,2 16 1 16,0 13 1-16,-1 3 5 16,-1 8 1-16,-3 0-3 15,-1-4-5-15,-2-4 0 16,0-8 4-16,2-8-17 15,1-10 1-15,-3-8-56 16,2-10-13-16,2-2-87 16,1-2 66-16,3-22-277 15</inkml:trace>
  <inkml:trace contextRef="#ctx0" brushRef="#br1" timeOffset="141166.18">30389 6156 612 0,'0'0'177'0,"0"0"-10"16,0 0-56-16,0 0-40 15,0 0 24-15,0 0-39 16,-6-40-16-16,23 34-5 16,4-3-25-16,-3 4 2 15,-5 3 9-15,-5 0-14 16,-2 2 12-16,-6 0-19 15,0 0-8-15,0 14 6 16,0 8-8-16,0 2 7 16,-14 2-1-16,-7-1 4 15,-2 1 16-15,-2-3-16 0,0 0-4 16,1-2-69-16,6-1-52 16,7-6-62-16,4-3-247 15</inkml:trace>
  <inkml:trace contextRef="#ctx0" brushRef="#br1" timeOffset="141961.16">30539 6360 479 0,'0'0'338'15,"0"0"-237"-15,0 0-36 16,0 0-29-16,0 0-17 0,0 0-13 15,0 24 3 1,-7-5 12-16,1-1 0 0,-1 2-17 16,4 0 18-16,3 4-10 15,0-1 9-15,0 0 10 16,0 1-30-16,3-8 12 16,6 0-13-16,-2-8 3 15,-3-4 5-15,-2-4 3 16,0 0-11-16,3 0 18 15,-1-18-18-15,-1-8-9 16,-3-2-7-16,0-4-1 0,0 2 17 16,0 2-18-1,-7 4 18-15,-2 6 1 0,2 7 10 16,-1 6 27 0,3 3-25-16,0 2 0 0,5 0 6 15,0 0-19-15,0 0-9 16,0 0 5-16,0 7 8 15,2 5 3-15,12 3-2 16,1-3-3-16,6-3 12 16,1 0-3-16,2-5-6 15,3-4-4-15,2 0 7 16,-2 0-6-16,-2-10 5 16,-3-4-5-16,-3-3 7 15,-2 2-9-15,-2-6 0 0,-4 2-6 16,0-4 12-16,-2-1-6 15,-2 2 0-15,0-2 2 16,-3 6 15-16,-2 2-16 16,0 6 9-16,-2 6 20 15,0 2-29-15,0 2 11 16,0 0-12-16,0 0 0 16,0 0-7-16,0 6-7 15,0 16 14-15,0 5 0 16,0 8-7-16,0 7 6 15,0 6 1-15,0 11 0 16,0 9-3-16,0 11 5 16,0 8-2-16,0-5 0 15,0-1 5-15,0-9-5 16,0-10 0-16,0-6 5 0,0-10-12 16,0-11 8-16,0-12-1 15,0-9 0-15,0-7-14 16,0-7-52-16,0 0-20 15,0-8-1-15,0-21-414 16</inkml:trace>
  <inkml:trace contextRef="#ctx0" brushRef="#br1" timeOffset="142280.1">30791 6486 446 0,'0'0'211'0,"0"0"-108"16,0 0 43-16,0 0-91 16,0 0-16-16,0 0-5 15,105-91 1-15,-83 87-34 16,-2 4 32-16,-6 0-23 16,-3 0 4-16,-5 0-14 15,-2 0-2-15,-2 5-1 16,-2 10-9-16,0 2 10 15,-4 4-8-15,-15-1 18 16,-2-1-8-16,-1-2 10 16,-1-2-6-16,6-6 4 15,6-6-8-15,2 2-48 0,9-5-103 16,0 0-85-16,0-12-239 16</inkml:trace>
  <inkml:trace contextRef="#ctx0" brushRef="#br1" timeOffset="143145.85">31083 6396 107 0,'0'0'399'16,"0"0"-176"-16,0 0-59 16,0 0-62-16,0 0-51 15,0 0 25-15,13-17-8 0,-11 17-30 16,-2 0 16-16,0 0-43 15,0 0 8-15,0 0-16 16,0 0 1-16,0 0-8 16,0 0-5-16,0 2 9 15,0 12-6-15,0 0 8 16,0 2-2-16,0 4 0 16,0 0 8-16,3 0-8 15,1-2 0-15,1-6 2 16,-1-2-6-16,-2-3 13 15,0-5-9-15,1-2 0 16,3 0 8-16,4 0 0 16,3 0-8-16,5-11 9 15,-3-5-26-15,3-3 8 16,-5 0 9-16,-1 0-11 0,-3 1 16 16,-1 4-6-16,-1 5 1 15,-2-1 0-15,1 2 21 16,-1 3-18-16,-1 1 6 15,-2 3-2-15,-2 1 1 16,0 0-1-16,0 0-7 16,0 0 0-16,0 0-10 15,0 0 3-15,2 0-6 16,3 11 4-16,2 8 14 16,2-2-10-16,-1 4 5 15,4-3 0-15,-1-4 9 0,0-5-1 16,0-2-8-1,2-7 0-15,6 0 12 0,0 0 0 16,4-11-7-16,-3-6 0 16,-3-3-6-16,-3-4 1 15,-1-1-10-15,1-1-7 16,-5-3-23-16,-3-2 28 16,-2-1-23-16,-4-1 28 15,0 0-4-15,0 3 11 16,0 8 0-16,0 3-7 15,0 4 18-15,0 3-5 16,-6 2-2-16,2 3-3 16,4 3 27-16,-3 4-22 15,3 0-1-15,0 0-5 0,0 0-12 16,0 0 5-16,0 2-22 16,0 21 29-16,0 7 24 15,0 4-17-15,-2 6 3 16,0 2-6-16,2 4 7 15,0-2-4-15,0 1-7 16,0-3 5-16,0-8-2 16,0-5 1-16,0-6-8 15,0-9-49-15,9-8-147 16,4-6 59-16,3 0-214 16</inkml:trace>
  <inkml:trace contextRef="#ctx0" brushRef="#br1" timeOffset="143959.07">31749 6392 515 0,'0'0'176'0,"0"0"-54"16,0 0-34-16,0 0-24 16,0 0 13-16,0 0-47 15,3-29-20-15,-3 20-6 16,0 4 12-16,0-2 10 15,0 6 14-15,0-2-24 16,-3 3 1-16,-3 0-17 16,-6 0-4-16,4 0-3 15,-3 11-7-15,1 5 14 16,-1 1 0-16,1 4 0 0,-4 1 10 16,3 2-10-16,4-2 0 15,2-5 0-15,1-2 9 16,2-10-12-16,2 0 3 15,0-5 0-15,0 0 32 16,0 0-25-16,11-16 2 16,2-2-9-16,-2 4-2 15,1 2 0-15,-3 0 2 16,-1 1 0-16,0 4 7 16,-4 2 4-16,0 3-11 15,-2 2 19-15,1 0-19 16,-1 0-12-16,0 0 0 0,0 9 12 15,2 5 4-15,-1 1-4 16,4 2 0-16,-1-2 0 16,3-1 3-16,5-3-3 15,-3-7 3-15,2-4-2 16,1 0 25-16,-1 0-26 16,-2-12-12-16,0-8-29 15,0-2-57-15,-1-2 53 16,-2 0 19-16,-1-5 26 15,-3 1 10-15,1-2 5 16,2-4 30-16,-3 6 8 16,3 2-26-16,-5 8 19 15,-2 8-14-15,2 3-21 0,-2 4 36 16,0 3-37 0,0 0 8-16,0 0-12 0,0 0 4 15,2 0-20-15,-2 0 8 16,2 0-17-16,0 0 15 15,4 8 6-15,-2 13-2 16,0 11 12-16,1 5-1 16,-1 6-11-16,-2-2 0 15,4 0 4-15,2-5-1 16,1-7 3-16,-3-4-6 16,4-7 0-16,-10-8-11 15,4-6-27-15,-4-4-38 0,0 0 8 16,0 0-12-16,0-2-133 15,0-16-465-15</inkml:trace>
  <inkml:trace contextRef="#ctx0" brushRef="#br1" timeOffset="144198.95">31849 6391 610 0,'0'0'301'15,"0"0"-200"-15,0 0-1 16,0 0 52-16,0 0-59 15,0 0 7-15,65-9-55 16,-32 1-40-16,2 1 7 16,-16 0-12-16,1 1-5 15,-4 1 1-15,0-2-55 16,-6 3-29-16,4-1-6 0,-3 0-63 16,0-1-33-16,-1 0-15 15,-4 2 172-15,-2 4-29 16,-4 0-143-16,0 0-115 15</inkml:trace>
  <inkml:trace contextRef="#ctx0" brushRef="#br1" timeOffset="144423.82">32106 6322 156 0,'0'0'264'16,"0"0"-21"-16,0 0-35 16,0 0-72-16,0 0-50 15,0 0-34-15,0 12-2 16,0-1-46-16,0 2 5 0,0 8 13 15,0 3-20-15,0 3 32 16,0 4-16-16,0-2-14 16,3 1 33-16,-1-11-33 15,0-3 6-15,0-8-10 16,-2-6 3-16,0-2-9 16,0 0-29-16,0-12-82 15,0-16-443-15</inkml:trace>
  <inkml:trace contextRef="#ctx0" brushRef="#br1" timeOffset="144610.71">32161 6138 1106 0,'0'0'104'0,"0"0"-31"15,0 0-24-15,0 0-34 16,0 0-15-16,0 0-30 15,0 0-81-15,-2 0-109 16,-2 12 45-16,2 4-142 16,2-4-110-16</inkml:trace>
  <inkml:trace contextRef="#ctx0" brushRef="#br1" timeOffset="145562.16">32161 6138 255 0,'110'144'410'0,"-110"-144"-257"0,0 0 13 16,0 0-12-16,0 0-87 16,0 0-23-16,9 0 1 15,-9 0-36-15,0 0 19 16,0 0-19-16,0 0-4 16,0 0 4-16,0 0-7 15,0 5-4-15,0-1 2 16,0 1-15-16,0 6 14 15,0 2 1-15,0 1 0 16,0 5-4-16,0-2 9 16,-5 4-5-16,-1-1 0 15,-1-1 3-15,5 1-8 16,0-1 5-16,2-5 0 0,0-4 8 16,0 0-4-16,0-2-4 15,11-2 4-15,2-3 1 16,3-3 10-16,4 0-12 15,2 0 3-15,0 0-4 16,-1 0-2-16,-6-12-5 16,-6-1-5-16,-4-1-12 15,-5-5 4-15,0 2-14 16,-2-3 32-16,-15 2 19 16,0 3-17-16,-1 5 9 0,2 2 6 15,3 4-15 1,4 4 10-16,5 0-10 0,1 0 3 15,3 0-2-15,0 0-3 16,0 0 0-16,0 0-1 16,0 0 10-16,0 0-9 15,0 0 0-15,0 0 0 16,7 0 29-16,8 0-7 16,6-2-15-16,-1 1-5 15,-3-1 5-15,0 0-7 16,-7 2 0-16,-1 0 1 15,1 0-6-15,0 0 8 16,-1 0-3-16,3 0 0 16,-6 4-14-16,1 8 8 15,-3 1 0-15,-2 4 6 0,-2 1-7 16,0 2 10-16,0-5-3 16,0 2 0-16,0-8 1 15,0 0-3-15,0-7 2 16,0-2 0-16,0 0 6 15,0 0 2-15,0 0-3 16,0 0 4-16,0 0-9 16,0-14-15-16,0-2-1 15,8 0 16-15,0-2-11 16,1 4 16-16,-3 2-5 16,4 3 2-16,-1 1 6 15,-3 2 15-15,3 2-14 16,0 1-7-16,2 1 12 0,-2-1-7 15,0 1-7-15,-2 2 0 16,-3 0 8-16,0 0-16 16,1 0 8-16,2 7 0 15,0 9-14-15,-1 3 21 16,-2 4-7-16,3 1 0 16,0 0-12-16,-2-4-16 15,1-2-74-15,-2-4-107 16,-1-6-157-16</inkml:trace>
  <inkml:trace contextRef="#ctx0" brushRef="#br1" timeOffset="150422.15">22824 1898 242 0,'0'0'64'16,"0"0"59"-16,0 0-24 15,0 0-46-15,0 0 47 16,0 0-20-16,0 0 1 16,6-5-15-16,-6 5-22 15,0 0 10-15,0 0-41 16,0 0-1-16,0 0 10 16,0 0-12-16,0-2-7 15,0 2-2-15,0 0 2 16,0 0 17-16,0 0-18 0,0 0 2 15,0 0 27-15,0 0-23 16,-6 0 10-16,-1 0-16 16,-2 0-1-16,2 0 19 15,-1 0-17-15,-1 0-3 16,0 0 5-16,-2 0 4 16,0 0-9-16,-1 2 0 15,4 3 1-15,1 2-3 16,0-2 2-16,0 2 0 15,3-1-2-15,0 3-2 16,1 0 3-16,3 1 0 16,-2 0 2-16,-2 2 9 0,2 0-10 15,-4 0 0-15,2 2 7 16,0 0 0-16,2 0-7 16,0 2 0-16,-3 2 5 15,3 1-2-15,0 2 1 16,0 1-4-16,2 2 8 15,0 1 1-15,-2-1-9 16,2 2 0-16,0 1 1 16,-4 4 7-16,4 3-8 15,-2 0 0-15,0 0-3 16,2 2 14-16,0-2-11 16,0 0 0-16,0-2 2 15,0-2 10-15,0-2-11 0,0-2-1 16,0 1 12-16,4 0-4 15,0 4-9-15,-4 1 1 16,0-2 0-16,0-2 10 16,0 0-10-16,0 0 0 15,0-4 4-15,0-2 6 16,0 3-8-16,0-3-2 16,0 3 1-16,0 0 11 15,0 1-11-15,0-2-1 16,0 0 5-16,-8-2 1 15,4-2-6-15,-1-2 1 16,3-4 3-16,0-2 9 16,-2-1-13-16,0 1 0 0,-2 5 4 15,2 1 3 1,-3 5-9-16,3 0 2 0,-2 0 0 16,-2 3 7-16,2-8-7 15,1-3 0-15,-1-2 7 16,2-1 2-16,-4 1-4 15,2-1-5-15,-1 2 3 16,1-2 2-16,-3 3 0 16,0-3-5-16,-2-7 1 15,0 6 10-15,-3-8-16 16,3 3 5-16,-3-3 0 16,4-3 8-16,3 2-8 0,5-2 0 15,0 0 4 1,2 0 2-16,0 0-6 0,0 0 4 15,0 0-3-15,0 0 20 16,0 0-19-16,0 0 6 16,0 0 2-16,0 0 1 15,0 0-12-15,0 0 1 16,0 0 0-16,0 0-9 16,0 0 12-16,0 0-3 15,0 0 7-15,2 0 0 16,4 0 10-16,5 0-12 15,1 0 0-15,-1 0 6 16,-5-2-11-16,-1 0 0 16,-3 2-4-16,0 0 13 0,3 0-12 15,-3 0 3-15,3 0 0 16,-3 0-2-16,0 0 2 16,2 0 0-16,-2 0-2 15,3 0 4-15,-1 0-5 16,3 4 3-16,0 2 0 15,-1 0-2-15,-1-2 2 16,-1 1 0-16,-2 2-1 16,4-2 7-16,-2 0-9 15,-2-3 3-15,2 2 0 16,-2-1-2-16,3 4 2 16,-3 1 0-16,2-3-1 15,2 4-4-15,-4-1 1 0,2-2 4 16,-2 3 0-16,0-4 1 15,0 1-1-15,3 2 0 16,-5 2-1-16,4 4 8 16,-2 1-15-16,4-1 8 15,-4-2 0-15,2 4 6 16,-2-6-6-16,0 2 0 16,0-2-4-16,1 0 8 15,-3-1-8-15,0 4 4 16,0-4 0-16,2 4 4 15,0-1-4-15,-2 2 0 16,4 1-1-16,-4 4 6 16,6-1-8-16,-6 0 3 15,2-3 0-15,-2 2-5 0,0-5 5 16,0 2 0-16,0 1-3 16,0-1 11-16,0 4-11 15,0-4 3-15,0 3 0 16,0-1 0-16,0 0 1 15,2-2-1-15,-2 2 0 16,2 0 6-16,-2 0-9 16,0 1 3-16,2 1 0 15,-2 0 1-15,2 1-1 16,-2-1 0-16,0 1-2 16,0-3 9-16,0-1-12 15,0 2 5-15,0 1 0 16,0 0 3-16,0 0-3 0,0 0 0 15,0 3-3 1,0-2 7-16,0-1-7 0,0 0 3 16,0-1 0-16,0 0-4 15,0 1 8-15,0-2-4 16,0 0 0-16,0 0 0 16,0 0 0-16,-2 1 0 15,0 1 0-15,0 0-2 16,0-3 5-16,0 4-3 15,-2-4 0-15,2 2 1 16,-2 1-1-16,2 0 0 16,-3-1 1-16,5 3 1 0,-2 1 0 15,2 1-3-15,0 2 1 16,0 5-3-16,0-2 3 16,0 1 0-16,0 1 1 15,0-1 0-15,0 0 1 16,0 2-2-16,0 1 0 15,0-2-1-15,0 3-3 16,0 0 4-16,0-2 0 16,0 0 0-16,0 0 3 15,0 0-3-15,0-2 0 16,0 2 0-16,0-1-2 16,2-1 1-16,3-2 1 15,-1-2 7-15,0-2-6 0,0-1-1 16,-2-2 0-16,2-1 2 15,-2 3-6-15,0-2 4 16,3 3 0-16,-3 0 8 16,2 0-5-16,0 2-3 15,2 3 0-15,-4 1 4 16,0-2-4-16,2 2 0 16,-1-1 2-16,1-1-3 15,-2 6 6-15,2-6-5 16,1 3 0-16,0 0 4 15,-1-2-8-15,-2 1 4 16,3 0 0-16,-3 1 3 0,2-2 3 16,-2 1-6-1,1-1 0-15,-1 0 6 16,-2-1-10-16,0 1 4 16,0-3 0-16,2 0 2 0,3 0 4 15,-3 2-6-15,3 0 0 16,-1 2-5-16,0 2 5 15,3-2 0-15,-3-1 1 16,-1-3 1-16,1 0-1 16,1-2-1-16,-1 0 0 15,3-3-1-15,2 4-4 16,0-2 5-16,2-4 0 16,0-3 5-16,2-2 0 0,0 0-5 15,1-2 0 1,-1-3 3-16,1 2-9 0,-1-3 6 15,-4 0 0-15,2-4 2 16,4-2 7-16,4 0-9 16,1 0 0-16,2-11 4 15,0 2-8-15,-6-1 4 16,-5 3-9-16,-2 2 4 16,-5 1-87-16,-2 0-62 15,-2-2-171-15</inkml:trace>
  <inkml:trace contextRef="#ctx0" brushRef="#br1" timeOffset="152377.64">23290 8753 194 0,'0'0'108'0,"0"0"-53"16,0 0 27-16,0 0 50 0,0 0 11 15,0 0-41-15,0 0-84 16,-20-14 16-16,13-1 1 16,2 3 8-16,1 0 8 15,2 1-1-15,2-3 2 16,0-2-21-16,0-3 10 15,0 1 4-15,0-1-41 16,0 2 31-16,0 1-12 16,0 4-19-16,0 4 31 15,0 3-27-15,0 3 6 16,0 2 9-16,0 0-23 16,0 0 6-16,0 0-6 15,0 9-11-15,0 15 10 0,0 8 2 16,0 5-1-16,0 3 16 15,0-1-15-15,0 2 19 16,0-1-13-16,0-2 0 16,0-2 7-16,0-8-13 15,0-10 8-15,0-4 9 16,0-4-18-16,13-2 0 16,14 0 40-16,4-2-31 15,4-1 15-15,0-5-23 16,-4 0 5-16,-4 0 1 15,-4 0-7-15,-6 0-20 16,-5 0-40-16,-5-9-28 0,-7-1-3 16,0-3-108-16,-7 1-88 15,-14-2-193-15</inkml:trace>
  <inkml:trace contextRef="#ctx0" brushRef="#br1" timeOffset="152467.59">23290 8753 305 0</inkml:trace>
  <inkml:trace contextRef="#ctx0" brushRef="#br1" timeOffset="152595.51">23290 8753 305 0,'-32'68'268'0,"32"-68"-120"0,0 0 53 0,0 0-55 0,0 0-39 15,0 0-5-15,2-14-39 16,17 9-48-16,1 0-14 16,-3 2 3-16,4 2-6 0,-6-1 2 15,-1 2-32 1,-6-4-25-16,-3-2-66 0,-5-2-16 15,0-4-164-15,-7-5-266 16</inkml:trace>
  <inkml:trace contextRef="#ctx0" brushRef="#br1" timeOffset="152762.42">23156 8590 475 0,'0'0'153'16,"0"0"13"-16,0 0-42 15,0 0-77-15,0 0-35 0,0 0-5 16,129-47-7 0,-98 47 0-16,1 0-12 0,-3 0-79 15,-3 9-178-15,-3 5-249 16</inkml:trace>
  <inkml:trace contextRef="#ctx0" brushRef="#br1" timeOffset="153699.07">23611 8789 118 0,'0'0'169'15,"0"0"-81"-15,0 0 55 16,0 0 27-16,0 0 21 15,0 0-72-15,0 0 32 16,25-16-64-16,-10 6-81 16,3 3-1-16,-1 0-1 15,1 2-1-15,0 5-3 16,0 0 0-16,-2 7-3 16,-3 17-2-16,-2 6-10 0,-4 4 15 15,-2 1 0-15,-5-2 1 16,0-5-5-16,0-4 6 15,-17 0-2-15,-2-5 4 16,-1-4 5-16,-1-5 6 16,8-3-15-16,5-3 0 15,5-4 3-15,3 0-2 16,0 0 2-16,0-11 6 16,0-10-9-16,13-4 0 15,5-1 0-15,2-2 4 16,-2 2-2-16,0-1-2 15,0 0 0-15,-3 3 0 16,-1 3 5-16,-6 4-8 16,-3 2 6-16,-1 1-1 0,-4 5 1 15,0 2-3-15,0 3 0 16,0 4 0-16,0 0 7 16,0 0 1-16,0 0-8 15,0 0-4-15,-4 0 2 16,-7 13-3-16,2 3 5 15,0 1-4-15,0 6 11 16,1 5-7-16,3 2 12 16,3 2 0-16,2-2 15 15,0-6-18-15,0-4 0 16,17-8-5-16,8-5 6 16,6-7 10-16,3 0-20 15,1 0-19-15,1-19-50 0,-2-3-89 16,-6-2-78-16,-3-2-395 15</inkml:trace>
  <inkml:trace contextRef="#ctx0" brushRef="#br1" timeOffset="155146.03">24151 8801 499 0,'0'0'275'16,"0"0"-131"-16,0 0-56 15,0 0 12-15,0 0-43 16,0 0-19-16,8-2-10 15,-6 2-18-15,-2 0 7 16,0 0-16-16,0 0 2 0,0 0-3 16,0 0 0-1,3 0 0-15,-3 0 2 0,2 3 5 16,-2 0-11-16,0-1 5 16,2 0-1-16,-2-2 8 15,0 0-6-15,0 0-2 16,0 0 16-16,0 0-11 15,0 0 8-15,0-8-13 16,0-6-5-16,0-3 0 16,0 3-5-16,-2 2 10 15,-5 1 0-15,1 0 0 16,0 6 0-16,0-2 1 16,2 5 0-16,-1 2-1 15,-3 0 0-15,-4 0 0 0,-1 2-4 16,-3 12 4-16,-1 2-4 15,1 5 4-15,3-3 0 16,-1 4-1-16,3 2 1 16,0 0 0-16,-1 1-3 15,8 2 10-15,2-5-8 16,2-1 1-16,0-4 0 16,0-5-5-16,11-4-4 15,3-4 9-15,1-1 17 16,1-3-12-16,1 0 10 15,1-7-10-15,1-10-1 0,-4-3 7 16,1-3-11-16,-5-1-9 16,-3-1 9-16,2-2-3 15,-2 3-2-15,-1 4 5 16,-3 8 0-16,4 2 1 16,-8 8 8-16,2 2-9 15,-2 0 10-15,0 0-3 16,0 0-14-16,0 0 1 15,0 0-2-15,0 8 8 16,0 9 2-16,0 4 11 16,0 1 15-16,0 2-26 15,0 0 10-15,0 1-12 16,0-6 3-16,0-1 7 16,2-8-7-16,0-4-6 15,5-4-25-15,1-2-36 0,6 0 15 16,1-2-45-1,1-16-31-15,-3-3-11 0,-1 0-64 16,-6 1 76-16,-1 3 124 16,-5 3 14-16,2-3 76 15,2 5 42-15,1 0-24 16,1 2-15-16,-1 2-14 16,0 4 7-16,-3 0-27 15,0 2-31-15,-2 2 36 16,2 0-37-16,-2 0-11 15,2 0-14-15,3 0 0 16,1 0-2-16,2 14 24 16,-4 4-21-16,-2 4 9 0,2 0-10 15,-2 0 9-15,3-2 3 16,-1-2-13 0,-2-4-1-16,1-4 0 0,0-4 4 15,-1-2-5-15,-2-4 10 16,0 0-8-16,2 0-1 15,0 0-4-15,2-4 1 16,3-16-1-16,1-2-24 16,2-2 26-16,-1 0-12 15,-1 4 14-15,6 1-4 16,-3 5 4-16,1-1 0 16,-1 7-4-16,-5 4 8 0,1 2-9 15,-2 2 4 1,1 0 1-16,1 0-4 0,-1 9 0 15,-1 11 4-15,2 1 20 16,-3 4-16-16,3-2 8 16,-3 1-10-16,0-4-2 15,-1-3 4-15,1-4-2 16,-4-5-2-16,2-4 4 16,1-2 1-16,-3-2-5 15,2 0 2-15,5 0 4 16,1-2 11-16,4-12-16 15,1-4 3-15,-4-1-4 0,3-6 0 16,-2-1-22 0,-1 4-2-16,1 2 24 0,-4 4-8 15,-2 1 8-15,3 8 0 16,-3 1 0-16,0 4 13 16,2 2-18-16,-4 0 5 15,2 0-5-15,3 6 5 16,1 14 9-16,2 3 12 15,1-2-4-15,-1 4-15 16,2-6 4-16,-3-3-5 16,0-2 4-16,-2-5-5 15,-1-6-54-15,7-3-36 16,-1 0-106-16,3-3-171 16</inkml:trace>
  <inkml:trace contextRef="#ctx0" brushRef="#br1" timeOffset="155513.81">24876 8642 103 0,'0'0'586'15,"0"0"-356"-15,0 0-129 16,0 0 9-16,0 0-33 16,0 0-29-16,0-24-14 15,0 24-5-15,0 0-29 16,0 0 0-16,0 0 0 15,0 4 4-15,0 16 0 16,-2 13 29-16,-2 9-4 0,2 11 2 16,0 10-29-16,2 5 8 15,0 7-5-15,0 0 0 16,0 2-1-16,8-2-4 16,2-6 2-16,-4-1 0 15,-1-9 4-15,-5-12-6 16,0-10 0-16,0-17 3 15,0-10-6-15,0-10 5 16,0 0-2-16,0 0 0 16,0-10-26-16,0-12-72 15,0-6-45-15,0-2-70 16,0-8-267-16</inkml:trace>
  <inkml:trace contextRef="#ctx0" brushRef="#br1" timeOffset="155790.65">24909 8911 385 0,'0'0'299'16,"0"0"-137"-16,0 0-50 15,0 0-32-15,0 0 4 16,0 0-40-16,35-83-27 16,-18 83 1-16,-3 0-18 15,-3 0 0-15,-2 7-6 16,-2 11 7-16,0 3-1 15,-7 2 0-15,0-1 6 16,-5-2-9-16,-22-2 10 16,-6 1-3-16,-6-5 10 0,4-7-12 15,6-2-2-15,9-5-64 16,11 0-38-16,9-23-44 16,0-7-332-16</inkml:trace>
  <inkml:trace contextRef="#ctx0" brushRef="#br1" timeOffset="156053.87">25021 8586 300 0,'0'0'327'0,"0"0"-180"15,0 0-16-15,0 0-41 0,0 0-11 16,0 0-8-16,10-8-34 15,-8 8-14-15,0 2-18 16,7 22-5-16,0 8 60 16,0 8-27-16,0 5 1 15,-5-1-25-15,1-2-1 16,-5-2 4-16,0-6-12 16,0-6-60-16,0-5-36 15,0-14-121-15,0-9-330 16</inkml:trace>
  <inkml:trace contextRef="#ctx0" brushRef="#br1" timeOffset="156548.51">25187 8793 603 0,'0'0'368'0,"0"0"-202"16,0 0-48-16,0 0-57 15,0 0-1-15,0 0-41 16,19-4-14-16,-9 4 13 15,3 0-16-15,1 0-2 16,-1 0 4-16,5 0 1 16,-1 0 1-16,-1-10-4 15,-3 1 1-15,1-3 12 16,-3 1-12-16,-4-1-3 16,1-2 0-16,-3 0-9 15,-5 0-8-15,0-1-10 0,0 3 2 16,0 0 25-16,0 3-28 15,0 0 18-15,-9 4 6 16,-2 1-9-16,0 4 13 16,-7 0 0-16,0 0 1 15,-2 0-8-15,-2 11 3 16,1 5 4-16,6 1 0 16,1 1-5-16,4 1 1 15,5 6-3-15,3 3 7 16,2 5 21-16,0 6 4 15,7 0 4-15,15-8 7 16,5-7-23-16,9-7 13 16,6-10-13-16,7-7 5 0,-1 0 9 15,2-26-25-15,-10-6 5 16,-7-4-7-16,-11-2-55 16,-5 4-15-16,-13 5-57 15,-4 2-176-15</inkml:trace>
  <inkml:trace contextRef="#ctx0" brushRef="#br1" timeOffset="157876.07">23225 9385 184 0,'0'0'123'0,"0"0"-14"16,0 0-34 0,0 0-4-16,0 0 40 0,0 0-24 15,-58 0 1-15,58 0-29 16,0 0-17-16,0 0 23 16,0 0-12-16,0 0 20 15,0 0-11-15,4 0-47 16,10 0 35-16,9 0-20 15,5 0-27-15,8 0 15 16,6 0-15-16,5 0 0 16,6 0-3-16,5-3 9 15,0-1-5-15,0-2-4 16,-2 1 0-16,-2-2 9 16,-1 3-5-16,0 2 0 15,8-1-4-15,1-2 0 0,8 3 0 16,3-2 0-1,0 0 0-15,6 0-3 0,-4 2 12 16,-1 2-9-16,-5 0 0 16,-5 0-5-16,-1 0-3 15,-3 0 8-15,-4 0 0 16,-2 0 13-16,-3 0-6 16,2 0-7-16,3-4 0 15,0 0 4-15,2-2-6 16,-2 0 4-16,-8 1-2 15,-3-2 8-15,-7 2 2 16,-3 0-10-16,-1 1 0 0,-1 4 0 16,3 0-5-1,2 0 5-15,2 0 0 0,-2 0 10 16,-2 0-3 0,0 0-7-16,-1 0 0 0,-2 0 7 15,-1 0 7-15,-3-6-6 16,-7 0 8-16,1 2 6 15,-2-3-19-15,2 2 14 16,4-2-12-16,4 5 1 16,2-5-3-16,3-1-3 15,-1 2 0-15,-4-2 8 16,-6 4 2-16,-11 0 2 16,-8 4-12-16,-6 0 2 0,0 0 12 15,0 0-13-15,0 0 1 16,0 0 8-16,0 0-1 15,0-2-9-15,0 2 0 16,0 0-17-16,0 0-24 16,-6 0-113-16,-14 0-131 15,-9 0-260-15</inkml:trace>
  <inkml:trace contextRef="#ctx0" brushRef="#br1" timeOffset="161978.19">23341 10110 150 0,'0'0'82'0,"0"0"-18"16,0 0 53-16,0 0-35 15,0 0-16-15,0 0 16 16,0 0-17-16,2-41-10 16,-2 32 21-16,0 1-34 15,0-1-1-15,0 0 3 16,0-1-3-16,0 0 19 15,0-2-38-15,0 4 4 16,0-1 15-16,0 2-30 16,0-1 12-16,0 3-20 0,0 2 9 15,0 3 25-15,0 0-34 16,0 0 13-16,0 0-5 16,0 0-3-16,0 0-16 15,0 0 3-15,0 14 5 16,0 16-12-16,0 12 15 15,0 6-3-15,0 6 10 16,5 4-2-16,-3 1-6 16,-2-1 1-16,0-6-3 15,0-4 12-15,0-9-8 16,0-10-4-16,-5-9 8 16,3-6 2-16,2-7-10 15,0-4 0-15,0-1 3 16,0-2 10-16,0 0-13 15,0 0-40-15,0 0 0 0,0-10-131 16,0-14-130-16,0-8-252 16</inkml:trace>
  <inkml:trace contextRef="#ctx0" brushRef="#br1" timeOffset="162256.22">23290 10136 67 0,'0'0'290'16,"0"0"-182"-16,0 0 17 15,0 0 33-15,0 0-71 16,0 0 0-16,-25-160-31 0,41 148-38 16,-1 4 7-1,5 2-25-15,5 6 0 0,-2 0-2 16,0 0 11-16,0 18-9 16,-7 2 0-16,-5 3 1 15,-9 2 10-15,-2-1-11 16,0 2 0-16,-17-4 5 15,-10 1 3-15,-2-4-1 16,0-3-7-16,4-4-1 16,5 0-35-16,9-4-107 15,9 1-172-15,2-1-151 16</inkml:trace>
  <inkml:trace contextRef="#ctx0" brushRef="#br1" timeOffset="163351.06">23557 10316 184 0,'0'0'173'0,"0"0"-153"16,0 0 11-16,0 0 52 16,0 0-19-16,0 0 14 15,23 21-33-15,-23-21 21 16,2 0 22-16,0 0-24 15,0 0 6-15,0 0-22 16,3 0-32-16,-3-2 19 16,0-5-33-16,0 0-2 0,0 0 8 15,1-2 1-15,-3-2-10 16,0 4 1-16,0-1 0 16,0-1 28-16,0 6-28 15,-5 1 1-15,1 2-3 16,-5 0 1-16,-2 0-4 15,-3 0 4-15,2 2 2 16,-2 8-7-16,1 4 5 16,-1 4 1-16,1 4-2 15,2 0 3-15,-1 2-1 16,6 0 0-16,-1 2 1 16,3 0 16-16,4 0-16 15,0-3 2-15,0-8 7 16,0-5-10-16,0-3 0 15,0-6 0-15,0-1 6 0,0 0 22 16,4 0-24-16,5 0 5 16,7-16-9-16,3-8-6 15,2-2 6-15,1-2-18 16,0 0 9-16,-2 4 2 16,-4 4 8-16,-7 8-1 15,-5 4 7-15,-1 8 2 16,-3 0 10-16,0 0-19 15,0 0-9-15,0 0 1 16,0 4-28-16,0 12 36 0,4 6 9 16,0 0-5-1,6 0 23-15,1 0-5 0,-1-3-19 16,2-6 8-16,-1-3 2 16,1-4-4-16,-2-6 8 15,6 0-12-15,0 0 26 16,4-17-13-16,-3-6-12 15,-1-3 2-15,-3-2 0 16,-6-2-8-16,-3-2 0 16,-1-3-17-16,-3 6 17 15,0 7 0-15,0 6 0 16,0 8 22-16,0 5-17 16,0 3 4-16,0 0-9 0,0 0-16 15,0 7 14 1,-5 11-3-16,3 3 5 0,2-2 9 15,0-4-9-15,0-3 0 16,0-3-2-16,4-3-9 16,8-6 9-16,1 0 4 15,5 0 2-15,-1 0-4 16,4-12-29-16,-3 0 12 16,-3 0 13-16,-1 4-23 15,-5 2 22-15,-7 4 1 16,-2 2 4-16,0 0-3 15,0 0-8-15,0 0-27 16,0 16 26-16,0 5 12 16,-7 6 43-16,1 3-30 0,1 3-6 15,2 2 30-15,3-3-36 16,0-4 20-16,3-6 0 16,15-6-19-16,0-6 4 15,6-6 4-15,3-4 7 16,2 0-17-16,0-14-6 15,-3-13-63-15,-1-8-100 16,-8-3-144-16,-3-8-427 16</inkml:trace>
  <inkml:trace contextRef="#ctx0" brushRef="#br1" timeOffset="164634.6">24242 10302 306 0,'0'0'129'0,"0"0"-114"16,0 0 81-16,0 0 16 15,0 0-21-15,0 0-29 16,15 31-22-16,-15-31-23 16,0 0 45-16,0 0-20 15,0 0 3-15,0 0 28 16,0 0-36-16,0-7-24 15,0-3-8-15,-2 1 4 16,-2 1-10-16,-5 0 2 0,2-1 1 16,-2 6 18-16,0-1-16 15,-2 4 13-15,-2 0-17 16,0 0 5-16,-3 6-14 16,-3 7 9-16,6 7 0 15,-3-3-2-15,5 3 2 16,7-2 0-16,2 2 0 15,2-4 1-15,0-3-3 16,0-1 2-16,0-1 0 16,0-3 8-16,6-4-8 15,3-2 4-15,1-2-1 16,1 0 1-16,5 0 33 16,1-4-26-16,1-12-9 15,-3-4-2-15,1-4-1 16,-3 0-5-16,-3 0-9 0,-2 2 9 15,-1 3 6-15,-5 10 0 16,0 3 0-16,-2 4 19 16,0 2-15-16,0 0-5 15,0 0 1-15,2 2-38 16,3 13 38-16,2 8 1 16,-3-1 0-16,1 0 27 15,-3 0-28-15,2-4 14 16,1-4-11-16,-1-2 4 15,1-6 4-15,-3-3-8 16,3-3-1-16,-3 0 18 16,2 0-12-16,5 0 3 0,5 0-2 15,-1-19 1-15,3-5-19 16,-1-3 9-16,1-2 0 16,-3 0-3-16,1 4 7 15,-6 2-4-15,1 9 0 16,-5 4 2-16,-2 6 4 15,1 3-4-15,-3 1 0 16,0 0-4-16,0 0-23 16,0 12 25-16,3 7-1 15,-1 2 2-15,-2 2 0 16,2-2 2-16,-2 4-2 16,0-6 15-16,0 1-7 15,2-6-9-15,0-4 0 0,-2-3 5 16,3-7-8-1,-1 0 5-15,-2 0-2 0,2 0 16 16,2 0-10-16,3-5 1 16,2-13-7-16,0-3-25 15,0 4 20-15,0 1 5 16,0 2 0-16,-3 1 0 16,1 6 3-16,0 2-3 15,-5 5 0-15,0 0-18 16,-2 0 13-16,0 0-1 15,3 0 1-15,-1 12-3 16,4 5 16-16,1 0-3 0,-3-3 0 16,4 1-1-16,-4-3 14 15,0-2-18-15,-2-6 0 16,0-1 12-16,1-3-4 16,-3 0-8-16,0 0 0 15,2 0 6-15,0 0-8 16,2-13 2-16,6-9-31 15,-2-4 22-15,1-3-23 16,1 3 21-16,-2 5 10 16,-1 3 0-16,-1 6-2 15,2 4 6-15,-4 4 10 16,-4 4 33-16,2 0-42 16,0 0 0-16,3 0-4 15,-1 5 0-15,2 14 26 16,2 0-12-16,-4 4-9 0,1 0 11 15,-1 4-10-15,2 1-6 16,-1-4 0-16,0-4-44 16,-3-3-14-16,2-8-72 15,1-7-57-15,1-2-192 16</inkml:trace>
  <inkml:trace contextRef="#ctx0" brushRef="#br1" timeOffset="165353.57">24876 10307 14 0,'0'0'616'0,"0"0"-376"16,0 0-95-16,0 0-64 0,0 0-29 15,0 0-9-15,0 0-43 16,68-6 18-16,-55 6-2 16,1 0-9-16,-1 0 29 15,0-4-22-15,1-4-9 16,-4 0 18-16,2-3-17 15,-5 2-4-15,-1 1-2 16,-1-1-3-16,-5 1-9 16,0-2-24-16,0 1 28 15,0-1-12-15,0-3 18 16,0 8 1-16,-7-2 1 16,-2 3 1-16,0 2 20 15,-4 2-21-15,0 0 1 0,-1 0-4 16,1 0 9-16,-1 13-8 15,6 1 4-15,-3 7-2 16,5 6 33-16,6 3-19 16,0 3 9-16,0-2 18 15,10-2-29-15,12-4 0 16,2-9-9-16,1-6 3 16,2-10 11-16,-2 0-11 15,-1-4-2-15,0-16 16 16,-4-7-19-16,-1 0-1 15,-6-1 0-15,1-4 0 16,-4-1-3-16,1 0-3 0,-1-3 6 16,-2 0-15-16,-1 0 12 15,-3 1 3-15,-4 3 0 16,0 4 3-16,0 7-1 16,0 6 3-16,0 7 16 15,0 6 5-15,0 2-19 16,0 0-4-16,0 0-3 15,0 0-8-15,0 0 6 16,0 0-8-16,0 8 7 16,0 11-10-16,0 13 21 15,0 3-8-15,0 9 0 16,0 6 6-16,0 0-9 16,0 5 3-16,0-4 0 15,0-4 4-15,0-7 5 16,0-13-18-16,0-10-8 0,0-11-61 15,4-6 0-15,1 0-49 16,0-6-18-16,-1-20-514 16</inkml:trace>
  <inkml:trace contextRef="#ctx0" brushRef="#br1" timeOffset="165558.74">25167 10189 670 0,'0'0'324'15,"0"0"-204"-15,0 0-44 16,0 0 24-16,0 0-20 16,0 0-48-16,8-8 18 0,13 5-37 15,1-2-5-15,3 0-16 16,-1 3 6-16,0 0-56 16,3 2-29-16,-4 0-115 15,-1 0-50-15,0 0-246 16</inkml:trace>
  <inkml:trace contextRef="#ctx0" brushRef="#br1" timeOffset="166688.15">25478 10198 472 0,'0'0'259'0,"0"0"-114"16,0 0-51-16,0 0-53 15,0 0 19-15,0 0-18 0,14 33-24 16,-11-29 6-1,1 0-13-15,0-3 4 0,0 2 29 16,4-2-34-16,-4-1 2 16,3 0 7-16,-3 0-18 15,5 0 18-15,0 0-19 16,-2-4 1-16,-3-7-2 16,-4-1-5-16,0 0-15 15,0 1 0-15,0-1 4 16,0 5 17-16,-6 0 3 15,-4 1-1-15,3 4 18 16,3 2-17-16,-2 0 3 16,-3 0-6-16,2 0-3 0,-4 2-3 15,4 12 6-15,1 0 0 16,3 4 16 0,3 3-12-16,0 3 14 0,0 2 9 15,0 0-26-15,0-3 14 16,7-2-14-16,4-5-1 15,0-7 5-15,3-4 0 16,3-5 8-16,5 0 1 16,3-14-14-16,0-12 14 15,-3 1-14-15,0-2-13 16,-6 1 7-16,-5-2-9 16,1 3 12-16,-8 3 1 15,0 4 2-15,-4 9 3 0,0 4 0 16,0 5 10-16,0 0-10 15,0 0-3-15,0 0 0 16,0 8-12-16,0 6 23 16,-2-1-14-16,2-4 3 15,0 0 0-15,0-4-2 16,0 0 5-16,2-3-3 16,11-2 12-16,3 0-11 15,-1 0-2-15,2-2 1 16,-2-12-22-16,-1 1 9 15,-6 1-18-15,-1 7 31 16,-5 0 0-16,0 5 1 16,-2 0-11-16,0 0 6 0,0 5-16 15,0 11 20-15,0 3 5 16,0-1 22-16,0 5-6 16,0-2-5-16,5 2 27 15,0-2-37-15,1-2-6 16,5-3 17-16,-4-5-2 15,2-2-15-15,0-6 0 16,1-3 4-16,4 0 11 16,3 0-12-16,4-15-2 15,-1-3-1-15,1-2-9 16,-2-5-4-16,-1-1 3 16,0 1-4-16,0-3 6 15,-7-2-2-15,-2-3 2 16,-2 3 8-16,-7 4-11 15,0 4 7-15,0 8 4 0,0 2 0 16,0 7 13-16,0 2-6 16,0 1 4-16,-5 2-1 15,-2 0-5-15,0 0-10 16,5 0 2-16,0 0-5 16,2 8-2-16,0 2 5 15,0 3 5-15,2 2 0 16,14 2 9-16,-1 4-9 15,6 4 0-15,-4 1 11 16,1 1-16-16,-3-1 5 16,-5-3 0-16,-6-5-6 0,-4-6 7 15,0-2-3-15,0 0 1 16,-4-2-4-16,-12-4 1 16,-9-4 4-16,-1 0-32 15,-3 0-18-15,3-10-156 16,5-12-416-16</inkml:trace>
  <inkml:trace contextRef="#ctx0" brushRef="#br1" timeOffset="167058.13">26456 10060 929 0,'0'0'150'0,"0"0"-94"16,0 0-56-16,0 0-21 16,0 0-63-16,0 0-174 15,0 0-19-15,6 16-126 16</inkml:trace>
  <inkml:trace contextRef="#ctx0" brushRef="#br1" timeOffset="167190.04">26456 10060 214 0,'42'115'622'16,"-42"-115"-407"-16,0 0-98 16,0 0-35-16,0 0-50 15,0 0-32-15,8 0-22 16,-3 0-181-16,-1 0-380 15</inkml:trace>
  <inkml:trace contextRef="#ctx0" brushRef="#br1" timeOffset="169808.1">23657 10976 118 0,'0'0'117'16,"0"0"-44"-1,0 0 38-15,0 0 10 0,0 0 9 16,0 0 13-16,0 0-60 16,0-8-2-16,0 2 24 15,0 2-63-15,0 1 13 16,0-2-24-16,0 1-13 16,0-2 17-16,0 2-33 15,0 0 15-15,0 2 9 16,0 0-26-16,0 2 18 15,2 0-10-15,2 0-2 16,-4 0 11-16,2 0-17 0,2 0-1 16,2 0-2-16,10 2 3 15,6 18 3-15,5 6-3 16,2 6 0-16,4 7 9 16,1-3-4-16,-1-4-5 15,-6-4 0-15,-5-6 4 16,-3-2-8-16,-6-5 4 15,-3-6 0-15,0 1 8 16,-1-6-5-16,-3-1-3 16,1 2 0-16,-2-3 2 15,1 0-2-15,-1-2 0 16,-1 0-13-16,-4 0 2 16,0 0-66-16,0 0-20 0,0 0-44 15,0-9-246-15,0-10-214 16</inkml:trace>
  <inkml:trace contextRef="#ctx0" brushRef="#br1" timeOffset="170190.88">23952 10960 175 0,'0'0'60'0,"0"0"-6"16,0 0 42-16,0 0 0 15,0 0 32-15,0 0-61 16,33-68 57-16,-29 62-28 16,-1 2-31-16,-3 0-1 0,0 4 0 15,0 0-24-15,0 0-13 16,0 0-27-16,0 0-12 16,0 2 11-16,-11 17 1 15,-10 3 27-15,0 5-22 16,-2 6-4-16,-6 3 33 15,0 2-24-15,-2 3 12 16,-2-1-3-16,-1 1-19 16,1-1 18-16,6-6-17 15,9-6 6-15,5-11 14 16,11-9-20-16,2-7 7 16,0-1 5-16,0 0-13 15,0-16-7-15,11-10-153 0,7-2-104 16,1-7-588-1</inkml:trace>
  <inkml:trace contextRef="#ctx0" brushRef="#br1" timeOffset="171135.28">24295 11129 170 0,'0'0'80'16,"0"0"-38"-16,0 0-9 16,0 0 83-16,0 0-58 15,0 0 7-15,-7 30 5 16,5-28-40-16,0 0 34 16,2-2-17-16,0 0 12 15,0 0-2-15,0 0-31 16,0 0 22-16,0 0-17 15,0 0 20-15,0 0 24 16,0 0-15-16,0 0 1 16,6-10-31-16,6-7-24 0,-1 0-2 15,2-1 3-15,3 0 3 16,1-1-11-16,-3 4 1 16,-1 1 0-16,-1 6 16 15,-3-1-10-15,-1 6 7 16,2 1-7-16,1 2 2 15,1 0-8-15,5 0 0 16,3 0 0-16,2 0 0 16,2 0 11-16,3 12-11 15,0 0 0-15,-2 3 0 16,-2 0-5-16,-2-4 5 16,-3 0 0-16,-5-4 2 15,-1-4 7-15,-6-1-8 0,1-2-1 16,-3 0 4-1,-2 0-3-15,5 0 0 0,0 0 0 16,2 0 6-16,-3-2 4 16,1-4-11-16,2-2 0 15,-2-1 2-15,1-3-10 16,4-3 8-16,-3-2 0 16,-1 2-1-16,1-1 6 15,-2 4-2-15,0 2-3 16,-3 2 2-16,1 4-1 15,-3-1-1-15,-2 3 0 16,0 2-1-16,0 0 4 0,0 0-6 16,0 0-90-1,0 0-103-15,0 0 38 0,-5 2-240 16</inkml:trace>
  <inkml:trace contextRef="#ctx0" brushRef="#br1" timeOffset="172169.12">25314 10932 304 0,'0'0'211'0,"0"0"-76"0,0 0 61 16,0 0-127-16,0 0 25 16,0 0-13-16,0 0-10 15,0-26-17-15,0 26-38 16,0 0-13-16,0 0-3 15,0 3-2-15,0 14 2 16,0 5 0-16,0 5 0 16,0 2 12-16,0 2-11 15,0-2 1-15,0 0 5 16,-2-5-4-16,0-6-3 16,-1-5 0-16,3-4 5 15,0-7-10-15,0 0 12 0,0-2-6 16,0 0 20-1,0 0-21-15,0-8-6 0,0-9-59 16,0-2-24-16,0-5 24 16,0-2 8-16,0-2 46 15,0-3 2-15,0 6 14 16,0-1-5-16,0 5 22 16,0 3-10-16,0 6 29 15,0 5 7-15,0 2 12 16,0 5-8-16,0 0-31 15,0 0 8-15,0 0-15 16,0 0-14-16,11 0-9 0,5 6 9 16,4 12 0-1,4 10 11-15,5 2-7 0,3 5 4 16,3 1-8-16,1-5 0 16,-3 1-2-16,-2-9 2 15,-8-9 0-15,-5-4-1 16,-9-8 14-16,-7-2-13 15,0 0 5-15,-2 0-5 16,0-8-1-16,0-10-13 16,0-5 14-16,0-4-4 15,-4-1-29-15,-9-2 25 16,1 2 4-16,3-1 4 16,3 7 1-16,4 4-1 15,2 4 0-15,0 2 19 16,0 4-19-16,0 2 26 0,0 4-8 15,0 1-13-15,0-2 8 16,0 3-13-16,0-2 0 16,0 2-3-16,0 0 6 15,0 0-7-15,0 0-19 16,0 0-30-16,0 0-21 16,0 0-56-16,0 0-150 15,0 0-238-15</inkml:trace>
  <inkml:trace contextRef="#ctx0" brushRef="#br1" timeOffset="172844.91">26172 10819 113 0,'0'0'223'15,"0"0"-116"-15,0 0-5 16,0 0-33-16,0 0-5 0,0 0 28 16,12-7-28-16,-12 7-18 15,0 0 9-15,0 0-22 16,0 0 4-16,0 0 11 16,0 0-19-16,0 0-1 15,0 0-17-15,-6 0-7 16,-7 0 7-16,-1 2-11 15,-5 6 0-15,1 4 15 16,-2 5-9-16,0 3 5 16,0 6-4-16,0 5-6 15,2 8 37-15,5 2-26 16,8 3 11-16,5 0 5 16,0-7-26-16,16-5 12 15,9-6-6-15,8-8-4 16,2-8 7-16,3-8 5 0,-3-2-16 15,0 0-67-15,-6-21-151 16,-5-11-384-16</inkml:trace>
  <inkml:trace contextRef="#ctx0" brushRef="#br1" timeOffset="173294.98">26429 10968 193 0,'0'0'192'0,"0"0"-85"0,0 0 25 15,0 0 36-15,0 0-50 16,0 0-71-16,0-20 22 16,0 16 21-16,0 3-11 15,0-2-15-15,0 3-18 16,0 0-5-16,0 0 7 15,0 0-36-15,0 0 4 16,0 0-16-16,0 0-3 16,0 0-2-16,0 10-7 15,0 16 12-15,0 11 9 16,0 7-3-16,0 6-3 0,0 6-3 16,0 7 4-1,0 4 2-15,0 8-6 0,0 1 0 16,-2-6 1-16,-6-6 3 15,0-14-8-15,-1-11 3 16,-1-12 1-16,4-9 3 16,1-9-3-16,5-5 0 15,0-4-11-15,0 0-25 16,0 0 18-16,0-18-20 16,11-9-129-16,3-9-56 15,-1-7-281-15</inkml:trace>
  <inkml:trace contextRef="#ctx0" brushRef="#br1" timeOffset="174046.95">26450 11013 49 0,'0'0'164'0,"0"0"-63"16,0 0 13-16,0 0-3 15,0 0-33-15,0 0-4 16,0-14-35-16,0 12 25 16,0-2 5-16,0-3-54 0,0 4 5 15,0-4 31-15,0 2-19 16,0-2 25-16,0 0-32 15,2 3 0-15,2-1 31 16,-2 3-18-16,0 0-30 16,-2 2 19-16,0 0-23 15,0 0 2-15,0 0-6 16,2 0-12-16,2 2 11 16,3 19-3-16,1 6 4 15,0 4 10-15,1 3-5 16,-1-4-5-16,-1-2 0 15,2-9 5-15,0-2-6 16,0-9 3-16,2-6-2 16,7-2 9-16,2-2-4 0,0-17 7 15,0-6-12-15,-4-2-25 16,-5 4-3-16,-3-1-49 16,-2 2 24-16,-4 2 45 15,0 4-11-15,-2 2 19 16,2 1 0-16,-2 3 4 15,2 1 20-15,-2-2-19 16,2 4 14-16,-2 0 22 16,0 3-21-16,0 4 27 15,0-1-24-15,0 1-14 16,0 0 8-16,0 0-17 16,0 0 0-16,0 0-3 15,0 0-5-15,0 0 8 0,0 0-12 16,0 5 12-16,-2 11-2 15,0 4 2-15,2 6 0 16,0 2 0-16,0 3 8 16,17-5 11-16,2-6-7 15,1-5-3-15,4-8 10 16,0-7-15-16,1 0-2 16,0-10-2-16,-3-14-122 15,0-10-186-15</inkml:trace>
  <inkml:trace contextRef="#ctx0" brushRef="#br1" timeOffset="174512.13">27017 11029 266 0,'0'0'267'16,"0"0"-23"-16,0 0-120 16,0 0-22-16,0 0-24 15,0 0-55-15,42-8-14 16,-33 10-9-16,-6 19-11 15,-3 8 10-15,0 1 2 16,0 3 25-16,-16-1-18 16,-4-9-8-16,0-7 13 15,6-6-13-15,9-10-83 0,5 0-325 16</inkml:trace>
  <inkml:trace contextRef="#ctx0" brushRef="#br1" timeOffset="175342.74">27503 10768 329 0,'0'0'230'16,"0"0"-91"-16,0 0 22 15,0 0-73-15,0 0-45 16,0 0 12-16,22-4-45 16,-17 4 4-16,-3 8 3 15,2 13-11-15,-2 2 15 16,-2 3-4-16,0 4-12 16,0-2 14-16,0-2-18 15,-2-2-1-15,-9-7 0 0,-3-1 18 16,2-6-14-16,-2-4 14 15,1-2-16-15,-6-4 12 16,0 0-14-16,-4 0 0 16,3-14-6-16,3-4 7 15,3 0-3-15,3-5 2 16,5 2 0-16,3-2 3 16,3 2-3-16,0 2 0 15,0 3 26-15,7 0-17 16,13 2 22-16,4 4-14 15,7 0-8-15,3 2 9 16,6 4-16-16,4 3-2 16,8 1 11-16,4 0 1 15,2 0 10-15,-7 0-7 16,-13 5-5-16,-14-1 9 0,-10 2-19 16,-10-2 0-16,-2-2-4 15,-2 3-1-15,0-5 2 16,0 3-38-16,0-1-29 15,-4-2-1-15,-7 0-140 16,-3 0-178-16</inkml:trace>
  <inkml:trace contextRef="#ctx0" brushRef="#br1" timeOffset="175833.19">27989 10747 351 0,'0'0'191'0,"0"0"-123"16,0 0 32-16,0 0-88 15,0 0 3-15,0 0 9 16,29-37-16-16,-23 35 38 15,3 0 8-15,1-1-1 16,0 3-1-16,2 0-47 0,-1 0 19 16,-5 0-15-16,-1 0-5 15,-3 7-8-15,-2 3-6 16,0 2 10-16,0 0 1 16,0 0 9-16,0 0-3 15,-11 0 19-15,0 1-22 16,-1-4 31-16,0 3-32 15,0-2 10-15,3-4 12 16,3-2-24-16,3-2 17 16,1-2-16-16,2 0-1 15,0 0 44-15,0 0 0 16,0 0 1-16,11 0 12 16,12 0-38-16,4 0-19 0,2 0-1 15,2 0-79-15,-2 0 10 16,0 0-45-16,-8 0-46 15,0-2-413-15</inkml:trace>
  <inkml:trace contextRef="#ctx0" brushRef="#br1" timeOffset="176145.11">28303 10590 700 0,'0'0'174'0,"0"0"-51"0,0 0 17 16,0 0-72-16,0 0-1 16,0 0-50-16,45-12-14 15,-23 52 0-15,0 14-3 16,-2 12 0-16,-5 3-1 15,-7 2 1-15,-8-3-3 16,-2-6 3-16,-32-9 6 16,-4-9 22-16,-6-10-25 15,-1-5-1-15,0-6-2 16,2-9-87-16,10-10-164 16</inkml:trace>
  <inkml:trace contextRef="#ctx0" brushRef="#br1" timeOffset="177247.66">29389 9930 164 0,'0'0'283'16,"0"0"-136"-16,0 0 11 16,0 0-40-16,0 0-76 15,0 0 38-15,13-38-8 16,-10 36-38-16,-3 0 57 15,0 2-52-15,0 0 1 16,0 0-27-16,0 0-3 0,0 0-20 16,0 12 2-16,0 20 8 15,0 16 30-15,0 15-29 16,-8 12 11-16,0 12-10 16,-1 2 10-16,0 3-11 15,0-7-1-15,2-13 0 16,7-14 2-16,0-16 6 15,0-13-8-15,0-12 0 16,0-12-36-16,2-5-18 16,12 0 7-16,1-17-134 15,-2-12-198-15</inkml:trace>
  <inkml:trace contextRef="#ctx0" brushRef="#br1" timeOffset="177901.07">29415 10055 195 0,'0'0'68'16,"0"0"18"-16,0 0 43 15,0 0-41-15,0 0 19 16,0 0-25-16,0 0 5 15,-18-87-26-15,16 81-24 16,2 2 28-16,0 2 0 16,0-3-17-16,0 5 26 0,0 0-56 15,0 0 4 1,0 0-22-16,0 0-9 0,0 0 7 16,0 9-9-16,0 13 11 15,0 10 9-15,4 2-5 16,10 2-4-16,5-3 0 15,-4-3 10-15,3-6-4 16,-3-5-6-16,-1-6 1 16,-1-8-5-16,3-5 12 15,3 0 1-15,2-5 5 16,-1-16-5-16,-5-2-18 16,-2-5-7-16,-3-5-2 15,-2 4 11-15,-3-2-24 0,-1 4 31 16,-2 10-7-16,-2 1 16 15,3 3-9-15,-3 6 7 16,0-1 0-16,0 4 34 16,0 2-41-16,0-1 11 15,0 3-4-15,0 0 1 16,0 0-16-16,0 0-2 16,0 0 10-16,-5 17-8 15,-1 5 11-15,3 4-3 16,3 6 0-16,0-1 10 15,0 1 4-15,11-9-8 16,3-3-6-16,-1-5 13 0,-1-6-5 16,1-4-8-16,1-5 0 15,1 0-14-15,1 0-61 16,-1-7-136-16,-1-10-493 16</inkml:trace>
  <inkml:trace contextRef="#ctx0" brushRef="#br1" timeOffset="178197.42">29982 10189 214 0,'0'0'387'16,"0"0"-248"-16,0 0-19 0,0 0-53 15,0 0-13-15,0 0-5 16,0-14-11-16,4 14 0 16,1 1-38-16,-3 19 4 15,-2 8-1-15,0 6 33 16,0 2-28-16,-13-4 11 16,-5 2-13-16,-5-13-6 15,-2-5 0-15,4-6-114 16,5-10-129-16,11 0-582 15</inkml:trace>
  <inkml:trace contextRef="#ctx0" brushRef="#br1" timeOffset="179093.81">30403 9960 106 0,'0'0'425'15,"0"0"-204"-15,0 0-64 16,0 0 5-16,0 0-76 15,0 0-13-15,-9-74-8 16,11 69-43-16,0 5 29 16,0 0-25-16,-2 0-26 15,0 0 0-15,0 17-9 16,0 15-2-16,0 12 4 16,0 2 14-16,0 3 7 0,0-1-14 15,0-9 0-15,0-6 4 16,-2-15-4-16,-2-8-6 15,-1-8 3-15,-3-2 2 16,-4 0 1-16,-7 0 3 16,-4-7 1-16,-4-16 6 15,3-6 5-15,4-4-14 16,2-4-1-16,7 4 7 16,7 4-11-16,4 3 4 15,0 2 0-15,0 2 27 16,2 5-26-16,13 2 36 15,5 1-35-15,5 2 11 0,8 2-7 16,3 0-6 0,6 4 0-16,7 3-3 0,1 3 14 15,-6 0-11 1,-6 0 0-16,-12 0 9 0,-9 0-17 16,-9 0 8-16,-4 0-11 15,-4 0 10-15,0 0-49 16,0 0 3-16,0 0-21 15,0 0-95-15,3 0-63 16,3-13-541-16</inkml:trace>
  <inkml:trace contextRef="#ctx0" brushRef="#br1" timeOffset="179529.91">30807 9703 527 0,'0'0'121'0,"0"0"24"16,0 0-58-16,0 0 10 15,0 0-11-15,0 0-54 16,8-38-17-16,4 30-15 16,-6 4 0-16,1 2 24 15,-1 0-18-15,1 2 14 16,2 0-20-16,2 0 10 15,0 0-19-15,3 0 10 16,-1 7-1-16,-1 5 5 0,-6 7-5 16,-6-1-3-1,0 3-15-15,0-4 18 0,-4 3 0 16,-14-2 0-16,-5-3 25 16,4 0 14-16,0-5-34 15,9 1 11-15,5-6-16 16,3-2 16-16,2-1-16 15,0-2 0-15,0 0 3 16,11 0 26-16,14 0 6 16,2-9-16-16,-4 1-19 15,0 1-6-15,-7 3-19 16,-10-3-75-16,-1 6-79 16,-5 1-121-16</inkml:trace>
  <inkml:trace contextRef="#ctx0" brushRef="#br1" timeOffset="181756.11">29500 10925 247 0,'0'0'96'0,"0"0"10"15,0 0-18-15,0 0 5 0,0 0 23 16,0 0-57 0,0 0-21-16,-6-3 8 0,6 3-43 15,0 0 24 1,0 0-22-16,0 0 3 0,0 0 5 16,0 0-10-16,0 0-3 15,0 0 9-15,0 4 0 16,0-2-9-16,0 0 0 15,0 0 1-15,0-2 8 16,0 0-9-16,0 0 0 16,0 0 15-16,0 0-10 15,0 0 45-15,-5 0 26 16,-2-7-59-16,-2-8 15 16,-1-1-30-16,-4 0-2 0,-3 2 15 15,0-2-2-15,1 4-1 16,3 0 6-16,0 4-14 15,2 4 18-15,0-1-22 16,4 3 0-16,-4 2-1 16,4 0 8-16,-6 0-14 15,-1 5 7-15,-3 11 0 16,-1 4-3-16,3 5 3 16,-3 3 0-16,1 5-6 15,4 6 17-15,1 1-13 16,2 0 2-16,8-1 0 15,0-4-13-15,2-9 11 16,0-6 2-16,0-9-13 0,0-8 9 16,4-3 4-1,6 0 13-15,2-3-1 0,1-14 7 16,1-5-19-16,-3-4-7 16,3-4 0-16,-1 0-14 15,-2 0 21-15,3 0 0 16,-1 4 0-16,-2 1 12 15,0 7-1-15,-2 7-4 16,0 0 22-16,-2 5-25 16,-3 3 25-16,-4 3-29 15,2 0 2-15,-2 0 3 16,3 0-5-16,5 0-5 16,2 17-3-16,5 8 9 15,3 3-2-15,3 2 2 16,0 0 4-16,2-5 5 0,-5-4-10 15,-3-7 0-15,-1-5 2 16,-1-6 16-16,3-3-18 16,-1 0 6-16,3-14 3 15,0-7 10-15,-2-6-19 16,-1-2 0-16,-1 2-5 16,-6-4 6-16,-1 2-6 15,-5 5 0-15,-2 4 5 16,0 8 9-16,0 7 6 15,0 3-9-15,0 2-6 0,0 0-1 16,0 0 0 0,0 0-5-16,0 0 6 0,0 7-12 15,0 5 12-15,0-4-42 16,0-3 32-16,2-1-18 16,5-1 24-16,4-3 4 15,0 0 0-15,3 0 3 16,1 0-3-16,-1-5-4 15,-5-2-3-15,-3 2 4 16,-4 5-2-16,0 0 5 16,-2 0-17-16,0 0 12 15,0 17-38-15,0 4 43 16,0 5 11-16,0-2-2 16,0 2 2-16,0-2-10 0,0-3 1 15,5-5 14-15,0-7-16 16,2-2 0-16,1-7 18 15,1 0-18-15,7 0 28 16,2 0-20-16,-1-4-6 16,4-11 12-16,-4 0-14 15,1-4-13-15,-3 0 4 16,-3-5-27-16,-3-3 13 16,-3 4-24-16,-2-3 47 15,-4 4 0-15,0 1 3 16,0 5-3-16,0 4 4 15,0 0 7-15,0 3-1 16,-4 2-10-16,-4 3 2 0,-3 4-11 16,1 0-8-16,-1 0 17 15,3 4-7-15,3 15 1 16,5 6 1-16,0 3 10 16,0 2-4-16,13-4 56 15,6-1-46-15,-2-6 6 16,3-6-7-16,1-4-8 15,-4-2 8-15,3-5-5 16,3-2-5-16,3 0 0 16,5 0-100-16,5-10-65 15,-2-8 3-15,-3-2-285 16</inkml:trace>
  <inkml:trace contextRef="#ctx0" brushRef="#br1" timeOffset="182122.07">30363 10752 296 0,'0'0'363'16,"0"0"-233"-16,0 0-16 15,0 0-35-15,0 0 34 16,0 0-23-16,-3-80-34 16,3 76 11-16,0 2-28 15,0 2 5-15,0 0-7 16,0 0-35-16,0 0 1 15,0 0-3-15,0 16 0 0,0 20-5 16,3 14 12 0,-1 12-7-16,0 12 0 15,-2 11 5-15,0 2-8 0,0 5 3 16,0 1 0-16,0 1 1 16,0-1 8-16,0-11-9 15,0-11 0-15,0-18-11 16,0-14 11-16,0-18-66 15,0-9 16-15,0-9-24 16,0-3-38-16,2 0 71 16,8-22-58-16,-4-6-310 15,1-11 4-15</inkml:trace>
  <inkml:trace contextRef="#ctx0" brushRef="#br1" timeOffset="182394.91">30403 10953 681 0,'0'0'162'0,"0"0"-81"15,0 0-16-15,0 0-53 16,0 0 55-16,0 0-36 16,78-67-21-16,-66 67-10 15,-6 4-12-15,-2 16 10 16,-4 2-8-16,0 3 10 15,0 1 26-15,0-6-23 16,-2 0 11-16,-6-6-14 0,-2-2 7 16,4-4-14-16,-3-1-34 15,5-7-108-15,0 0-138 16,4-12-233-16</inkml:trace>
  <inkml:trace contextRef="#ctx0" brushRef="#br1" timeOffset="183399.54">30780 10914 279 0,'0'0'161'0,"0"0"-73"0,0 0 69 16,0 0-40-1,0 0-30-15,0 0-64 0,6-24-1 16,-4 22 10-16,-2 0-32 15,0-2 23-15,0-1 7 16,0 0-20-16,0-2 7 16,0-2-12-16,0 1-1 15,0-1 29-15,0-4-32 16,0 3 19-16,0-1 9 16,0-1-22-16,0 5 16 15,-2-1-18-15,-4 2 9 16,-1 4 10-16,-2 0-24 15,-4 2 1-15,-2 0-2 0,-4 0 0 16,1 6 1 0,3 10 0-16,-1 6 3 0,1 5-7 15,1-1 4-15,5 3 0 16,5-1 0-16,4-2-1 16,0-6-4-16,0-5 5 15,0-5 0-15,0-6 7 16,0-4-2-16,0 0-1 15,0 0 4-15,0 0-4 16,0 0 17-16,11-14-21 16,3-7 4-16,-1 2-11 15,5-3 11-15,-3 3-4 0,-3 5 0 16,-1 6 2 0,-7 2 1-16,-2 4-2 0,0 2-1 15,0 0 0-15,4 0-13 16,0 2 13-16,1 12-3 15,-1 2 11-15,3 1-12 16,2-2 4-16,0-1 0 16,3-2-2-16,-3-6 10 15,-2-3-16-15,2-3 16 16,-2 0 4-16,2 0 13 16,0-3-14-16,-2-10 1 15,0-6-11-15,-3 0-1 16,0-4 0-16,-4 1-2 15,0 1 0-15,-2 2 1 16,0 3 1-16,0 10 0 0,0 1 31 16,0 5-29-16,0 0 7 15,0 0-9-15,-4 7-8 16,-4 9-3-16,6-2 11 16,2-2 0-16,0-3-12 15,0-1 4-15,10-7 7 16,5-1-6-16,3 0 7 15,-3 0-8-15,1 0-8 16,-3-8 6-16,-1-2 5 16,-6 4-22-16,-1 0 14 15,-3 6 13-15,-2 0-28 16,0 0 25-16,0 0-48 16,0 0 43-16,0 12 8 15,0 6 8-15,-2 2 32 0,-3 0-17 16,5 0-19-16,0-2 30 15,0-1-19-15,0-5-7 16,5-5 13-16,1-3-14 16,0-1 10-16,2-3-17 15,3 0-35-15,4-3-39 16,3-15-115-16,-2-6-362 16</inkml:trace>
  <inkml:trace contextRef="#ctx0" brushRef="#br1" timeOffset="184619.9">31270 10844 616 0,'0'0'187'0,"0"0"-111"15,0 0 2-15,0 0-35 16,0 0-19-16,0 0 26 16,2 0-40-16,-2 0 11 15,0 0-2-15,0 0 0 16,0 0 26-16,0 0-14 15,0 0-3-15,0 0 29 16,0 0-52-16,0-5 24 16,0-2-29-16,0-1 15 15,-4 3-19-15,2 4 4 16,0-1 0-16,2 2-10 16,-3 0 12-16,-5 0-4 0,-2 0-2 15,-5 6 4-15,-1 8-6 16,3 1 6-16,-1 6 0 15,3 1-6-15,5 2 17 16,4 2-10-16,2-3 2 16,0-5 7-16,0-6-12 15,0-5 2-15,0-3 0 16,0-4-12-16,8 0 25 16,3 0 18-16,-1 0-17 15,0-4-8-15,-1-7 7 16,3-3-13-16,-3-3-9 15,1-2 1-15,0-2 0 16,-1 3 8-16,-1 4 0 0,1 4 12 16,-4 4-9-16,2 4-3 15,-7 2 0-15,0 0-5 16,0 0 5-16,0 0-25 16,0 6 1-16,0 10 24 15,0 2 9-15,0 0-8 16,0 2-1-16,0-3 19 15,0-1-15-15,6-5-4 16,-2-4 4-16,1-2 9 16,0-5-8-16,-5 0-5 15,4 0 1-15,7 0 32 16,2-13-25-16,5-8-1 16,0-1-7-16,-2-2 3 15,-3 0-15-15,-2 2 9 0,-2 6 3 16,-3 3 9-16,0 8 1 15,-4 5-10-15,0 0 0 16,-2 0-4-16,2 0-4 16,0 5-15-16,0 12 23 15,3 5-16-15,-3 2 22 16,0-2-6-16,0 0 0 16,-2 1 2-16,0-5 1 15,0-2-3-15,2-6 0 16,-2-5 0-16,4-3 13 15,-4-2-13-15,2 0 5 16,2 0-3-16,2-3 25 16,5-18-27-16,1-1 0 0,1-2-10 15,-2 1-6 1,1 1 12-16,-2 5 1 0,-3 7 3 16,-4 5 1-16,-1 2-1 15,-2 3 0-15,0 0-7 16,2 0-16-16,3 12 20 15,-1 6 2-15,-2-2 1 16,4 0 15-16,-3-3-15 16,1-6 0-16,1 0 11 15,-5-6-3-15,2 2-8 0,-2-3 0 16,0 0 3 0,0 0 9-16,0 0-12 0,5 0 0 15,1-3-4-15,7-14-2 16,1-3-11-16,6-5-1 15,0 1 18-15,0 2-11 16,-1 4 11-16,-4 6 0 16,-9 4 1-16,1 6 14 15,-7 2 6-15,0 0-10 16,0 0-4-16,3 0-14 16,-3 10-1-16,4 10 8 15,0 4 8-15,1 0 5 16,-1 0-13-16,0-6 0 15,1-4-12-15,0-4-13 16,-3-3-65-16,0-7-42 0,5 0-8 16,-1 0-123-1,3-17-485-15</inkml:trace>
  <inkml:trace contextRef="#ctx0" brushRef="#br1" timeOffset="185266.4">31866 10890 505 0,'0'0'299'0,"0"0"-165"15,0 0-28-15,0 0-48 16,0 0-16-16,0 0 20 16,64 0-61-16,-51 0 18 15,1 0-15-15,-3 0-1 16,-3 0 15-16,0 0-12 0,-4 0-6 16,0 0 6-1,-1-4-6-15,-3-5-9 0,0-3-22 16,0 1-35-16,0-1 27 15,0 0 11-15,-3 1 16 16,-7 4-7-16,0 2 19 16,-1 3 22-16,3 2-10 15,-2 0-11-15,1 0 13 16,1 0-14-16,0 11 0 16,4 5 20-16,0 3-11 15,2 4 39-15,2 2-23 16,0 1-10-16,0-3 17 15,8 0-28-15,8-8 1 16,1 0 21-16,0-10-18 16,-1-5 5-16,1 0-3 0,-1 0-4 15,1-13 16-15,1-9-22 16,-5-5 0-16,4 0-5 16,-7-4 2-16,2-4 3 15,-3 0 0-15,-3-3 3 16,1-2-12-16,-5 0 6 15,-2 4 3-15,0 3 24 16,0 8-19-16,0 8 10 16,0 8 15-16,0 4-18 15,0 5 5-15,0 0-17 16,0 0-2-16,0 0-9 16,0 7-9-16,0 10 20 0,0 12 0 15,0 5 5-15,0 7-4 16,0 7-1-16,0 5 0 15,2 1 0-15,5-4 13 16,0-8-15-16,-3-5 2 16,3-14-52-16,-5-6-5 15,4-12-57-15,0-5-119 16,-4 0-76-16</inkml:trace>
  <inkml:trace contextRef="#ctx0" brushRef="#br1" timeOffset="185469.11">32066 10805 554 0,'0'0'384'0,"0"0"-248"15,0 0-30-15,0 0 26 16,0 0-40-16,0 0-50 16,93-19-34-16,-56 11-3 15,-6 4 0-15,-2-2-5 16,-3 2-53-16,-6 1-21 15,0 3-95-15,-4 0-92 16,0 0-217-16</inkml:trace>
  <inkml:trace contextRef="#ctx0" brushRef="#br1" timeOffset="186516.89">32383 10824 396 0,'0'0'206'0,"0"0"-180"15,0 0-6-15,0 0 33 16,0 0 32-16,0 0 6 16,13 39-62-16,-7-38 14 15,-1 0-14-15,-2-1-26 16,1 0 13-16,0 0 5 16,3 0-6-16,-3 0 29 15,3 0-41-15,0-5 2 16,-3-4-5-16,-2-6-5 15,-2 1 3-15,0-3-17 0,0 5 19 16,-2 1-13 0,-2 3 20-16,-3 4-7 0,2 2 14 15,-1 2-11-15,-3 0-4 16,0 0 1-16,0 4 0 16,2 10-11-16,-1 0 25 15,3 2-14-15,3 2 24 16,-1 2-18-16,3 3 6 15,0-1-4-15,0-3-2 16,0 2 16-16,8-5-21 16,2-4 0-16,6-4-2 15,2-7 19-15,2-1-11 16,5-1 6-16,2-17-9 16,1-9 17-16,-1 1-21 0,-1-1 0 15,-7-4-1-15,-6 3-38 16,-4 3 38-16,-2 0-8 15,-7 6 9-15,0 5 37 16,0 5-14-16,0 3-2 16,0 6 4-16,-5 0-13 15,-4 0-22-15,0 0 10 16,3 0 0-16,1 10-10 16,3 0 7-16,2 4 3 15,0 0-8-15,0 0-5 16,0 0 0-16,9 0-10 15,2-2-36-15,0 0 58 16,2-2-44-16,0 0 18 0,-3 0 5 16,-2-2-6-16,-1 0 25 15,-3-2 3-15,2 2 0 16,-2-3-13-16,-2-2 6 16,0 4 7-16,-2-6 17 15,0 3-7-15,2-1 5 16,0-2-10-16,1-1 1 15,3 0 47-15,2 0-16 16,2 0 8-16,5 0-9 16,-1-8-36-16,1-5 18 15,4-4-13-15,-1 0 0 16,-1-6-10-16,-1 1-21 16,-3 0-25-16,-4 2 50 15,-4 2-5-15,-3 4 6 0,-2 2 11 16,0 4 7-16,0 2 39 15,0 2-53-15,-9 2 9 16,-4 2-13-16,-1 0 0 16,3 0-7-16,5 0-23 15,3 10-23-15,3 3 26 16,0-1-2-16,0 8 24 16,13-1 4-16,3 0 2 15,0 4 5-15,-3-3 22 16,-4-3-16-16,-2-2 45 15,-5-5-55-15,-2-3 16 0,0 0-18 16,-11 3 14 0,-16 1-1-16,-8 0-1 0,-1-3-12 15,-3 1-24-15,4-9-178 16,2 0-250-16</inkml:trace>
  <inkml:trace contextRef="#ctx0" brushRef="#br1" timeOffset="194432.64">23651 13503 62 0,'0'0'82'15,"2"0"2"-15,2 0-19 0,-4-2 13 16,2-2-9-16,2 3 33 15,-4-2-24-15,0 1-4 16,0 2-4-16,0-3-29 16,0-2-29-16,0 1-4 15,0-2 0-15,0 2-8 16,0-3 1-16,0 0 7 16,0 2-7-16,0 0 0 15,0 1 0-15,0 2 32 16,0-2-26-16,0 4 24 0,0 0 23 15,0 0-24 1,-4 0 4-16,4 0-27 0,0-2-3 16,0 2 30-16,0 0-33 15,0 0 5-15,0 0 3 16,0 0-9-16,0 0 23 16,0 0-23-16,16 2 10 15,11 16 35-15,7 8-44 16,5 6 22-16,7 4-10 15,-2 0-12-15,1-2 8 16,-10-8-9-16,-8-7 0 16,-12-9 6-16,-8-7 3 15,-2-1-9-15,-5-2 0 16,0 0 7-16,0 0-2 16,0 0-5-16,0 0-2 0,0-5-59 15,0-13-165-15,-2-3-300 16</inkml:trace>
  <inkml:trace contextRef="#ctx0" brushRef="#br1" timeOffset="194844.41">23931 13485 68 0,'0'0'89'0,"0"0"-26"16,0 0-8-16,0 0 9 15,0 0 57-15,0 0-19 0,0-67-16 16,0 60 10-16,0 3-37 16,0 1 12-16,0 3-18 15,0 0-17-15,0 0 4 16,0 0-32-16,0 0-5 16,0 0 1-16,0 0 7 15,0 0-7-15,0 0 2 16,0 0-3-16,0 0-6 15,-4 0-2-15,-9 0 5 16,-5 21-1-16,-5 7 9 16,-6 7-7-16,-2 6 7 15,-2 1 10-15,-3-1 16 16,5-6-14-16,6-7 7 0,10-7 4 16,7-9-31-16,6-8 12 15,2-4-5-15,0 0-2 16,0 0 15-16,0-4-20 15,17-15-107-15,1-2-34 16,-1-6-257-16</inkml:trace>
  <inkml:trace contextRef="#ctx0" brushRef="#br1" timeOffset="195275.95">23680 13305 143 0,'0'0'125'0,"0"0"2"15,0 0 31-15,0 0-49 0,0 0 21 16,0 0-52 0,-47-14-6-16,47 14 2 0,7-3-36 15,22-1 8-15,9-4 8 16,6 3-50-16,3 0 10 15,-5 2 4-15,-3 1-17 16,-14-3-1-16,-2 2 7 16,-9-1-19-16,-8 2 0 15,-3-1-14-15,-3 3-41 16,0 0-155-16,0 0-279 16</inkml:trace>
  <inkml:trace contextRef="#ctx0" brushRef="#br1" timeOffset="196252.89">24180 13587 80 0,'0'0'158'0,"0"0"-30"15,0 0 5 1,0 0 5-16,0 0-29 0,0 0-53 16,4 0-24-16,-4 0-19 15,0 0 2-15,0 0-10 16,0 0 1-16,0 0 8 16,0 0-11-16,0 0 15 15,0 0 20-15,0 0-24 16,0-2 39-16,0-3 6 15,0-6-14-15,0-3-22 16,4-4-18-16,5-2 0 16,0 2 7-16,4-5-8 15,0 6-4-15,3-1 0 0,2 2 7 16,0 2-8 0,2 2 1-16,0 2 0 0,0 0-1 15,1 3 24-15,-4 2-32 16,3 3 11-16,-3 0-2 15,0 2 9-15,-5 0-9 16,0 0 0-16,-1 0-1 16,-2 6 1-16,0 8 0 15,2 2-1-15,-2 3 1 16,0 2 0-16,2 2 0 16,0-6 0-16,1-3 8 15,1-6-4-15,3-4-4 16,-1-1 0-16,1-3 7 15,3 0 1-15,2 0-2 0,1-11-6 16,1-1 5-16,0-2-2 16,-2-2-3-16,-1 0 0 15,-2-5 0-15,0-2 4 16,-3-1-4-16,-1-1 0 16,-6 4 3-16,-1 1 4 15,-5 6 4-15,0 3-5 16,1 6 7-16,-3 2 7 15,0 2-16-15,0 1-4 16,0 0 0-16,0 0-6 16,0 0-52-16,0 12-59 15,0 5-25-15,5-3-278 16</inkml:trace>
  <inkml:trace contextRef="#ctx0" brushRef="#br1" timeOffset="197267.09">25169 13326 63 0,'0'0'173'16,"0"0"-41"-16,0 0 29 15,0 0-49-15,0 0 15 16,0 0-39-16,0 0-41 16,0-55 12-16,0 49-21 0,0 2 17 15,0-3 3-15,0 4-26 16,0 1 9-16,0 2-11 15,0 0-29-15,0 0 5 16,0 0-6-16,0 7 0 16,0 13 4-16,4 11-2 15,0-1 4-15,2 2-1 16,-4-2 10-16,-2-4-15 16,0-4 0-16,0-7 3 15,0-4 1-15,0-8 2 16,0 0-6-16,0-3 1 15,0 0 8-15,0 0 0 16,0 0-4-16,0-8-5 0,0-13 9 16,0 1-9-16,0-6 0 15,0 3 2-15,0-3 1 16,0 2-6-16,0 0 4 16,0 1-1-16,0 5 9 15,0 1-9-15,2 7 0 16,4 0-7-16,-1 6 18 15,-3 0-6-15,2 0-5 16,-4 4 0-16,2 0 1 16,4 0-1-16,0 0 0 15,7 0-2-15,5 1 10 16,9 18-13-16,2 7 6 0,2 2-1 16,3 6 10-1,1-1-10-15,-1 0 0 16,-3-1 0-16,-6-8 5 0,-5-6-9 15,-7-7 4-15,-9-11 0 16,-2 0 6-16,-2 0 3 16,0 0-9-16,2-7 0 15,-2-12 5-15,0-6-3 16,0 1-2-16,0-2 0 16,0-3 5-16,0-5-3 15,0 1-2-15,0-6 0 16,0 4 1-16,0 4-4 0,0 9 3 15,0 10 0 1,0 5 0-16,0 2 0 0,0 5-12 16,0 0-36-16,0 5-99 15,3 12 7-15,4 1-28 16,4 0-348-16</inkml:trace>
  <inkml:trace contextRef="#ctx0" brushRef="#br1" timeOffset="197830.03">25964 13043 125 0,'0'0'122'16,"0"0"8"-16,0 0 27 16,0 0 1-16,0 0-49 15,0 0-45-15,14-26 8 16,-14 26-38-16,0 0 11 16,0 0 4-16,0 0-19 15,0 0-1-15,0 0-29 16,0 0-11-16,0 0 11 15,-6 0 0-15,-12 19 11 16,-5 5-11-16,0 5 1 16,0 6 20-16,-2 5-10 15,2 10 6-15,6 8 24 16,5 3-25-16,12-2 6 0,0-4-19 16,21-6 7-16,19-14 4 15,11-9-14 1,9-14-2-16,3-8-36 0,1-4-176 15,1 0-224-15</inkml:trace>
  <inkml:trace contextRef="#ctx0" brushRef="#br1" timeOffset="198503.09">26299 13298 147 0,'0'0'152'0,"0"0"-19"16,0 0 36-16,0 0-54 15,0 0-35-15,0 0-20 16,9-40-30-16,-6 31 19 16,-1 0 21-16,-2 1-30 15,0-2 30-15,0 2-24 16,0 1 6-16,2 0-13 15,-2 3-15-15,0 1 16 16,2 1-19-16,-2 2 1 0,0 0 4 16,0 0-18-16,2 0-9 15,0 3 1-15,-2 28 0 16,0 12 1-16,0 15-1 16,-2 11 0-16,-9 12 5 15,-3 2 5-15,4 4-8 16,1-5-2-16,-1-10-1 15,6-8-5-15,-2-12 2 16,-1-13-64-16,3-14-12 16,1-11-90-16,3-14 17 15,0 0-37-15,0-14-55 16</inkml:trace>
  <inkml:trace contextRef="#ctx0" brushRef="#br1" timeOffset="199323.12">26288 13297 5 0,'0'0'74'16,"0"0"40"-16,0 0-15 0,0 0-14 16,0 0-7-16,0 0-15 15,0-32-1-15,0 23-13 16,0 2 14-16,0-2 23 16,2 1-26-16,-2 2-17 15,2 1-13-15,-2-2-26 16,0 3 28-16,0-1-10 15,2 0 5-15,-2 1 32 16,0 1-43-16,3 1 25 16,-3 2-18-16,0 0-6 15,0 0 11-15,0 0-28 16,2 0 2-16,0 0-9 16,1 9 17-16,-1 9-10 0,3 6 0 15,-3 2 6-15,2 3 0 16,2 0-5-16,3 0 2 15,1-5 3-15,-2-4 1 16,1-6-2-16,-2-6-5 16,0-4 5-16,4-4 1 15,3 0-3-15,1 0 5 16,5-10 19-16,5-6-21 16,-4-6 2-16,4 0-8 15,-7 0 4-15,0-2-11 16,-7-1 7-16,0-3 0 15,-4 2-11-15,-3 3 28 16,-2 0-17-16,-2 5 0 0,0 6 0 16,0 3 12-16,0 2 1 15,0 7-12-15,0-2 16 16,0 2-9-16,0 0-16 16,0 0 2-16,0 0 0 15,-2 14 2-15,-7 7 4 16,1 2 0-16,3 5 8 15,3 4-2-15,2 5-7 16,0-2 1-16,0-1 0 16,0-2 5-16,11-6-5 15,2-5 0-15,1-7 0 16,1-8 12-16,3-6-12 0,3 0 7 16,-2 0-4-16,1-14-6 15,-5-1-43-15,-3-4-53 16,-10-1-76-1,-2 4-365-15</inkml:trace>
  <inkml:trace contextRef="#ctx0" brushRef="#br1" timeOffset="199615.94">26907 13371 233 0,'0'0'236'0,"0"0"-89"16,0 0 39-16,0 0-61 15,0 0-39-15,0 0-11 16,10-50-63-16,-8 50-1 16,2 5-18-16,-4 15 7 15,0 6 0-15,-2 6 4 16,-23-6 6-16,-1 3-10 15,-3-5 0-15,4-4-5 16,5-8-15-16,11-4-126 16,9-8-175-16,3 0-279 15</inkml:trace>
  <inkml:trace contextRef="#ctx0" brushRef="#br1" timeOffset="200395.09">27304 13126 314 0,'0'0'174'0,"0"0"-27"15,0 0 42-15,0 0-88 16,0 0 18-16,0 0-43 0,-7-32-14 16,7 32-2-16,0 0-56 15,0 0 16-15,0 4-20 16,3 16 1-16,4 2 5 15,-5 9-6-15,0 1 0 16,-2 2 8-16,0-3-2 16,0-2-6-16,0-7 0 15,0-7 1-15,-4-6 8 16,-3-3-9-16,0-6 0 16,-4 0-1-16,-5 0 14 15,-3 0-13-15,-4-8 0 16,1-10 1-16,-1-5 0 15,6-2-1-15,5-1 0 0,6-2 4 16,6 0 11-16,0 3-20 16,0 4 5-16,16 0 0 15,5 3-3-15,8 0 8 16,8 3-5-16,7 4 0 16,3 2 12-16,0 2-14 15,-2 2 2-15,-6 5 0 16,-9 0 5-16,-6 0-5 15,-11 0 0-15,-6 0-6 16,-5 0 15-16,-2 0-19 16,0 0 5-16,0 0-17 15,0 0-45-15,0 0-126 16,0 0-70-16,0 0-486 16</inkml:trace>
  <inkml:trace contextRef="#ctx0" brushRef="#br1" timeOffset="200816.06">27712 12950 382 0,'0'0'116'0,"0"0"-32"15,0 0 7-15,0 0-18 16,0 0-4-16,0 0-22 15,0 0-17-15,71-62-25 0,-50 57 6 16,-3 3-11-16,1 2 1 16,-2 0 36-16,-2 0-37 15,-7 0 17-15,0 0-11 16,-4 12 6-16,-4 3-24 16,0 0 17-16,0 1-5 15,-12 1 21-15,-5-2-12 16,-6 2-9-16,-1-1 19 15,2 0-16-15,8-4 18 16,8-1-9-16,4-6 0 16,2-5 28-16,0 2-22 15,2-2 33-15,20 0 12 16,10 0-63-16,1-10 19 0,2 2-19 16,-6 0 3-16,-4 4-14 15,-8 4-14-15,-1 0-218 16,-5 0-306-16</inkml:trace>
  <inkml:trace contextRef="#ctx0" brushRef="#br1" timeOffset="201559.47">27356 13517 78 0,'0'0'66'0,"0"0"3"15,0 0 26-15,0 0 7 0,0 0 33 16,0 0 4-1,-154-34-19-15,137 32 4 0,3 0-49 16,7-1 7-16,7 3-18 16,0 0-25-16,0 0 11 15,15-5-22-15,24 1-16 16,14-4 24-16,16 2-26 16,11-2-8-16,16 2-2 15,5 0-21-15,-1 0 3 16,-11 2-14-16,-16-1 17 15,-21 5-2-15,-15 0 9 16,-16 0 8-16,-13 0 0 16,-3 0 6-16,-5 0-12 15,0 0 6-15,0 0 0 16,0 0 1-16,0 0-1 0,0 5-17 16,0 7-25-16,-13 0-83 15,-5 0-33-15,-6-2-256 16</inkml:trace>
  <inkml:trace contextRef="#ctx0" brushRef="#br1" timeOffset="202313.17">27374 13684 289 0,'0'0'131'16,"0"0"48"-16,0 0-33 16,0 0-57-16,0 0-8 15,0 0-19-15,13-60-14 16,-11 58 19-16,0-1-27 15,-2 3 18-15,0 0-20 16,0 0-38-16,0 0 17 16,0 0-17-16,2 0-5 15,0 7-3-15,1 10 11 0,-3 8-3 16,0 1 0 0,0 1 9-16,0-4-11 0,0-1 2 15,0-9 0-15,0-1 3 16,0-7 3-16,0-3-6 15,0-2 0-15,0 0 5 16,0 0 1-16,0 0-1 16,0-7 6-16,0-10 3 15,0-5-7-15,7 0-7 16,6 0 0-16,1 1 4 16,1 4-8-16,3 1 4 15,-1 2 0-15,2 0 4 0,1 2 5 16,-5 2-9-1,1 3 0-15,-5 2 1 0,-5 2 1 16,-3 3-2 0,-3 0 0-16,0 0-9 0,0 0 9 15,0 0-1-15,2 0-8 16,0 8 2-16,3 9-1 16,-3 0 8-16,3 7 0 15,-1 1-3-15,0 3 13 16,3-3-10-16,2-2 0 15,2-9 2-15,-2-8-5 16,3-3 4-16,3-3-1 16,3 0 58-16,4 0-54 15,0-5 5-15,-2-10-6 0,-2 0 1 16,-6 1-8-16,-6 0-5 16,-4-1-31-16,-2 5-4 15,0 3-101-15,0 5-161 16,-4 2-443-16</inkml:trace>
  <inkml:trace contextRef="#ctx0" brushRef="#br1" timeOffset="203214.74">28127 12916 134 0,'0'0'135'0,"0"0"-36"16,0 0 19-16,0 0-51 16,0 0 32-16,0 0 4 15,-3-40-46-15,3 38 17 16,0 2-4-16,-2-2-5 15,2-1 27-15,0 1-42 16,0 0 4-16,0 2-8 16,0-1-22-16,0 1 28 15,0 0-42-15,0 0-1 0,5 0 28 16,19 0-34-16,5 0 2 16,8 15-5-16,-4 22 0 15,-2 15-11-15,-4 16 7 16,-10 9 4-16,-12-4-17 15,-5 2 13-15,0-11 4 16,-13-5 0-16,-14-4 5 16,-4-9-11-16,-3-6 6 15,1-8 0-15,4-6 3 16,6-5 12-16,7-10-19 16,5-4 4-16,7-3 0 15,0-3 4-15,4-1-4 16,0 2 0-16,0-2-43 0,0 0-94 15,0 0-102 1,0 0-620-16</inkml:trace>
  <inkml:trace contextRef="#ctx0" brushRef="#br1" timeOffset="214043.88">22658 15175 51 0,'0'7'94'16,"-4"-3"-35"-16,2-4-3 15,0 0 15-15,2 0 8 16,0 0-30-16,0 0 29 15,0 0 13-15,0 0-19 16,-2 0 24-16,-1 0-24 16,3-4-40-16,0-13 14 15,0 2-40-15,0-2 22 16,7 3-20-16,3 0-2 16,-2 2 11-16,1 6-17 15,5 2 1-15,1 0 4 0,5 4-5 16,2 0 0-1,5 0 9-15,-3 14-9 0,3 0 0 16,-4-2 3-16,-4-2-2 16,-1-6 17-16,-7-4-16 15,1 0 15-15,-3 0 1 16,-3 0-17-16,1 0 19 16,-2-9-20-16,-3-3 0 15,-2-3-6-15,0 5 17 16,0-6-5-16,0 6-6 15,0 3 5-15,0 0-5 16,0 7 2-16,0-4-1 0,0 4 16 16,0 0-10-1,0 0-5-15,0 0-2 0,0 0-12 16,-14 0 11-16,-5 4 1 16,-6 10 0-16,-2 8 0 15,-2 0 4-15,0 2-4 16,2 6 0-16,0-2 3 15,0 3-4-15,6 1 1 16,-4 2 0-16,3-6 4 16,1 2 2-16,4-6-3 15,-3-2-3-15,5-4 1 16,1-6-2-16,5-4 1 16,2-4 0-16,3 2 5 15,1-6 5-15,-1 0-10 16,2 5 0-16,-3-5 1 0,1 0-2 15,0 0 1 1,1 0 0-16,3 0 9 0,0 0-2 16,0 0-4-16,0 0 10 15,0 0-3-15,0 0 15 16,0-9-25-16,0-1 0 16,5-3 4-16,1 4 5 15,1-1-9-15,0 3 0 16,0 7 0-16,-3-5-10 15,2 5-2-15,3 0 12 16,7 0-1-16,2 0 1 16,0 5-4-16,2 12 4 15,-1 5-1-15,4 4 0 0,0 2 1 16,-1-5 0-16,0-6 5 16,-2-7-3-16,-7-2-2 15,-1-4 9-15,-1-4-6 16,2 0 27-16,0 0-19 15,6-8-4-15,-4-2 7 16,3-6-2-16,-5 2-13 16,1 4 1-16,-6-4-14 15,-3 6 0-15,-1-2-39 16,0 3-38-16,-1 7 20 16,-3 0-39-16,3-5-49 15,-3 5-264-15</inkml:trace>
  <inkml:trace contextRef="#ctx0" brushRef="#br1" timeOffset="-214064.87">23299 15230 16 0,'0'0'164'16,"0"0"-83"-16,0 0-25 15,0 0 20-15,0 0 23 16,0 0-33-16,-39 0-16 0,39 0-10 16,0 0-17-1,0 0 8-15,0 0-1 0,0 0-3 16,0 0 18-16,0 0-22 16,0 0 3-16,0 0 9 15,0 0-32-15,0 0 12 16,0 0-4-16,0 0-9 15,0 0 6-15,0 0-6 16,0 0-1-16,0 0 6 16,0 0-2-16,0 0-1 15,0 0 9-15,0 0-6 16,0 0 18-16,0 0-19 16,0 0 5-16,0 0-1 15,0 0-1-15,0 0 1 16,0 0-2-16,0 0-3 0,0 0 14 15,0 0-17-15,0 0-2 16,0 0 14-16,0 0-7 16,0 0 2-16,0 0-9 15,0 0 1-15,0 0 10 16,0 0-7-16,0 0-3 16,0 0-1-16,0 0-1 15,17 0 1-15,5 0 40 16,6 0-29-16,6 0 14 15,0 0-25-15,1 0 3 16,-1-2-3-16,-7 2 8 16,-8 0-16-16,-7 0 2 0,-6 0 6 15,-4 0-1 1,-2 0-28-16,0 0 5 0,0 0-15 16,0 0-33-16,-6 0-35 15,-12 0-90-15,-2 5-263 16</inkml:trace>
  <inkml:trace contextRef="#ctx0" brushRef="#br1" timeOffset="-213629">23339 15363 129 0,'0'0'122'15,"0"0"-87"-15,0 0-11 0,0 0 17 16,0 0 20-16,0 0-1 16,0 0 0-16,0 0 15 15,0 0-20-15,0 0 20 16,0 0-24-16,0 0-30 16,0 0 9-16,-2 0-27 15,-3 0-1-15,-2 0 7 16,-4 0-3-16,0 0-6 15,4 0 0-15,5 0 4 16,0 0 6-16,2 0 5 16,0 0 6-16,0 0 38 15,0 0-8-15,18 0-30 0,7 0 32 16,1 0-50-16,0-1 2 16,3-1 5-16,-4 2-9 15,-2-3 1-15,-10 3 6 16,-2-6-8-16,-4 6 0 15,-5 0 0-15,0 0-7 16,-2 0-22-16,0 0-33 16,0 0-118-16,0 0-473 15</inkml:trace>
  <inkml:trace contextRef="#ctx0" brushRef="#br1" timeOffset="-211896.67">24056 15061 85 0,'0'0'274'0,"0"0"-64"16,0 0-109-16,0 0 1 15,0 0-10-15,0 0-22 16,-15-34 28-16,15 34-57 0,0 0-3 15,0 0-20-15,13 0 3 16,14 0-20-16,14 13 44 16,1 13-38-16,2 9-4 15,1 5 3-15,-5 1-5 16,-5-5 17-16,-6-10-15 16,-11-7-2-16,-5-6-2 15,-7-10 12-15,-2 2-23 16,-4-5-22-16,2 0-45 15,-2-5 25-15,0-16-171 16,0-7-144-16,0-2-34 16</inkml:trace>
  <inkml:trace contextRef="#ctx0" brushRef="#br1" timeOffset="-211604.91">24400 15003 187 0,'0'0'152'0,"0"0"-48"0,0 0 1 16,0 0-13-16,0 0 22 15,0 0-42-15,0-67-27 16,0 61 24-16,0 3-46 16,0-1 25-16,0 4 4 15,0 0-23-15,0 0-29 16,0 0-2-16,-10 7 2 16,-7 18 4-16,-8 5-2 15,-1 5 18-15,-3 11-7 0,-3-7-7 16,1 3 15-1,0-3-20-15,2-12 9 0,4-4-1 16,10-12-9-16,7-4 7 16,5-7-7-16,3 0 0 15,0-14-19-15,7-14-197 16,10-9-287-16</inkml:trace>
  <inkml:trace contextRef="#ctx0" brushRef="#br1" timeOffset="-211347.54">24095 14737 446 0,'0'0'227'0,"0"0"-151"15,0 0 2-15,0 0 11 16,0 0 16-16,0 0-94 16,48-7 53-16,8 3-38 15,4-2-26-15,5 0-26 16,-1 0-150-16,2-4-367 16</inkml:trace>
  <inkml:trace contextRef="#ctx0" brushRef="#br1" timeOffset="-210884.95">24569 15137 106 0,'0'0'106'16,"0"0"-39"-16,0 0 34 15,0 0 21-15,0 0-9 16,0 0-18-16,-4 0-4 16,4 0-24-16,0 0 2 15,0 0-23-15,0 0 3 0,2 4-24 16,20 0-21-1,14-4 79-15,13 2-53 0,5-2-22 16,1 0-8-16,1 0-108 16,-7-6-301-16</inkml:trace>
  <inkml:trace contextRef="#ctx0" brushRef="#br1" timeOffset="-210292.74">25129 14976 318 0,'0'0'264'0,"0"0"-164"15,0 0-7-15,0 0-6 16,0 0-24-16,0 0 9 16,0-58-3-16,0 56-33 15,2 1 7-15,-2 1-12 16,0 0-16-16,2 0 14 16,-2 0-10-16,0 0 11 15,0 0-12-15,0 0-8 16,0 0 10-16,0 0-17 15,0 0 9-15,0 0 9 0,0 0-21 16,0 0 6-16,0 0 2 16,0 0 0-16,0-2 13 15,0 2-17-15,0 0 13 16,0 0 1-16,0 0-15 16,0 0 0-16,0 0-3 15,0 0 3-15,0 0-6 16,0 14-13-16,0 21 16 15,2 14 3-15,-2 11 3 16,0 6-6-16,0 6 0 16,0 3 1-16,0-2-3 0,-10-8 2 15,0-5 0 1,-1-8 3-16,3-16 5 0,3-10-12 16,5-11 4-16,0-11-44 15,0-4-34-15,5 0-69 16,10-4 75-16,3-23-130 15,-5-5-435-15</inkml:trace>
  <inkml:trace contextRef="#ctx0" brushRef="#br1" timeOffset="-209565.72">25138 15013 28 0,'0'0'152'0,"0"0"-26"0,0 0 20 16,0 0-19-16,0 0-27 16,0 0-19-16,0-34-11 15,0 30-36-15,0-2-21 16,0-1 49-16,0 0-35 15,0 2 3-15,0 0 2 16,2 1-12-16,2 0 20 0,-2 3-26 16,-2 1 8-1,0 0 6-15,0 0-16 0,0 0 8 16,0 0-20-16,0 0-9 16,0 0 9-16,0 14-7 15,2 3 7-15,6 11 6 16,-4 2 5-16,5 2-10 15,-1 0 4-15,2-2-2 16,3-4 7-16,-1-8-8 16,-4-9-2-16,1-6 0 15,0-3 6-15,2 0 0 16,-2-3-6-16,2-15-5 16,1-4-2-16,-4-3-11 15,1-3-3-15,0 0 11 16,-2 2-20-16,-1 0 27 0,1 3 0 15,-5 6 3 1,0 3 15-16,1-1-8 0,-1 8 10 16,1 0 12-16,-1 4-20 15,-2-1 23-15,0 4-27 16,0 0 3-16,0 0 16 16,0 0-24-16,0 0-2 15,0 0 0-15,0 0-17 16,2 0 19-16,2 14-2 15,3 8 2-15,2 6 11 16,4 7-11-16,0-6 0 16,5 0 3-16,-1-8 1 0,-2-11-5 15,1-6 11-15,1-4-3 16,3 0 9-16,0-4-16 16,-2-14-38-16,-2 0-76 15,-5-3-167-15,-7-2-299 16</inkml:trace>
  <inkml:trace contextRef="#ctx0" brushRef="#br1" timeOffset="-208724.75">24302 15502 35 0,'0'0'70'0,"0"0"0"15,0 0 16-15,0 0 34 0,0 0-34 16,0 0 8-16,-105 14-9 16,94-10-9-16,1-4 11 15,6 0-20-15,2 2-25 16,0-2 16-16,2 0-2 16,0 0 28-16,0 0-15 15,18 0-44-15,18 0 38 16,17 0-47-16,18-6 7 15,19-3-15-15,21 1-2 16,25-1-12-16,20-1 17 16,16 3-11-16,8-4 0 0,-8 3 17 15,-20 4-17 1,-33 4 0-16,-27 0-27 0,-25 0 22 16,-25 0 10-1,-17 0-3-15,-14 0 3 0,-11 0-4 16,0 0-1-16,0 0 50 15,0 0-32-15,0 0 10 16,0 0-25-16,0 0-2 16,0 0 2-16,0 0-3 15,0 0-33-15,-9 0-116 16,-13 8-57-16,-12 0-159 16</inkml:trace>
  <inkml:trace contextRef="#ctx0" brushRef="#br1" timeOffset="-207967.67">24750 15825 167 0,'0'0'283'0,"0"0"-123"16,0 0-7-16,0 0-30 15,0 0-33-15,0 0-23 16,2-23-35-16,-2 23-14 16,0 0-1-16,0 0-17 15,0 0-11-15,0 14 7 16,0 7 4-16,0 7 33 0,0 2-23 15,0-5-5 1,-7 0 10-16,1-7-13 0,-3 0 4 16,-5-1-6-16,1-3 1 15,-5-4 2-15,1-6-1 16,-2-4 0-16,1 0 10 16,-1 0-9-16,-2-10 3 15,4-8-2-15,-1-4 0 16,2 0-3-16,7-5 4 15,5 6-5-15,4-4 17 16,0 6-16-16,0 0 14 16,4 5 17-16,10 1-9 0,6 4 9 15,2-1-32-15,9 3 0 16,7-2 8 0,7 5 2-16,4-3-10 0,2 0 6 15,-1 2-6-15,-11-4 5 16,-10 5-5-16,-14 3 8 15,-5 1-11-15,-8 0 7 16,-2 0-8-16,0 0 4 16,0 0-4-16,0 0-12 15,0 0-47-15,0 0-30 16,0 0-75-16,0 0-40 16,-4 0-329-16</inkml:trace>
  <inkml:trace contextRef="#ctx0" brushRef="#br1" timeOffset="-207290.52">24839 15637 256 0,'0'0'109'0,"0"0"-41"15,0 0 43-15,0 0 1 16,0 0-23-16,0 0-45 0,-5-4-14 15,5-4-26-15,9 2 3 16,5-2 13-16,1-2-20 16,1 2 0-16,1 3-4 15,2 4 8-15,-3-2-7 16,-3 3 3-16,-5 0 0 16,2 0 4-16,-8 9-4 15,-2 3-10-15,0-2 4 16,0 2 6-16,-4-2 16 15,-12-2-12-15,-3 1-3 16,0 0 3-16,-4 1-4 16,3-3 0-16,5 0 10 0,6-3-3 15,4 0-2 1,5-4 4-16,0 0 5 0,0 0 52 16,16 0-37-16,7 0 21 15,0 0-45-15,2 0-5 16,2 0-81-16,0 0-176 15,-2-4-417-15</inkml:trace>
  <inkml:trace contextRef="#ctx0" brushRef="#br1" timeOffset="-205424.17">25216 15695 93 0,'0'0'69'0,"0"0"2"16,0 0 19-16,0 0-24 15,0 0-26-15,0 0 69 0,11-36-24 16,-11 31-35-16,0 2 22 16,0-6-32-16,2 4 28 15,-2 1-16-15,2-6-19 16,0 6 24-16,0 0-23 16,1 0 9-16,-1 0 1 15,-2 4-26-15,0 0 12 16,0 0-23-16,0 0-5 15,0 0-4-15,0 0 1 16,0 0-9-16,0 12 3 0,-2 7 7 16,-11 16 30-1,-3 9-16-15,-6 9-8 0,-3 6 27 16,-2 3-28-16,1 1 1 16,1-5-6-16,5 0 2 15,4-15-6-15,6-4-28 16,7-19-136-16,3-13-233 15</inkml:trace>
  <inkml:trace contextRef="#ctx0" brushRef="#br1" timeOffset="-204233.07">25339 15811 32 0,'0'0'136'16,"0"0"-22"-16,0 0-53 15,0 0 9-15,0 0 14 16,0 0-42-16,0-32 18 16,0 30-7-16,0 2-11 15,0 0 41-15,0 0-23 0,0 0-36 16,0 0 27-16,0 0-25 16,0 0-6-16,0 0 1 15,0 0-11-15,0 0-10 16,0 16 3-16,0 7 0 15,0 4 9-15,0-1-4 16,0 4-8-16,0-2 22 16,0-5-16-16,0-5-1 15,0-6-5-15,0-2 0 16,0-10 11-16,0 0-11 16,0 0 0-16,0 0 14 15,0 0-9-15,0 0 7 16,0 0-3-16,0-12 1 15,0-3 0-15,0-3-10 16,10-4-7-16,9-4 5 0,4 3-20 16,2-8 21-16,0 4-7 15,-3 4 8-15,-2-3 22 16,-2 8-20-16,-2 6 4 16,-3 2 36-16,0 2-31 15,-1 6 9-15,-4 2-20 16,1 0 1-16,1 0 8 15,-4 0-9-15,3 10-3 16,-5 1-6-16,1 9 6 16,-3 3-3-16,1 3 5 0,-1 3 1 15,2 0 20-15,-2-11-20 16,3-2 0-16,-3-6-3 16,2-6 12-1,0-2-9-15,4-2 7 0,3 0 11 16,3 0 49-16,3-14-67 15,3 0 0-15,-3-4 20 16,-3 0-20-16,-1 0-3 16,-1 1 1-16,-5-2-65 15,-3 6 18-15,-4 6-94 16,0 5-208-16</inkml:trace>
  <inkml:trace contextRef="#ctx0" brushRef="#br1" timeOffset="-202959.72">25336 15784 62 0,'0'0'45'16,"0"0"14"-16,0 0-3 16,0 0 2-16,0 0 11 15,0 0-9-15,3-35-3 16,-3 30 45-16,0-2-55 16,0 1-18-16,0-2 58 15,0 2-35-15,0 1-7 16,0 2-3-16,0-3-9 15,0 3 6-15,0-2-39 16,0 5 28-16,0 0-3 0,0 0-24 16,0 0-1-16,0 0-3 15,0 10 3-15,0 16-11 16,6 1-20-16,3 5-82 16,0-6-159-16</inkml:trace>
  <inkml:trace contextRef="#ctx0" brushRef="#br1" timeOffset="-195667.45">23865 16145 186 0,'0'0'108'0,"0"0"-22"15,0 0 16-15,0 0 14 16,0 0-40-16,0 0-9 16,0 0 5-16,2 0-24 15,-2 0 3-15,0-3 3 16,0-1-32-16,0-1 13 16,0 5-15-16,2 0 7 15,-2-5 20-15,2 1-43 0,-2 0 9 16,2 0-1-1,-2 1-9-15,0 2 31 0,0 1-23 16,0 0-3-16,3 0-8 16,4 0 0-16,4 0 0 15,5 16-4-15,5 12 10 16,2 7-6-16,-1-3 1 16,1-3-1-16,-8 0 3 15,-1-8 7-15,-3-7-10 16,-7-5 0-16,0-5 3 15,-4-4-3-15,0 0 0 16,3 0 0-16,-3 0 28 16,4 0-13-16,3-13 56 15,4-15-33-15,5-8-35 0,-1-5-3 16,1-5 0-16,-3-6 0 16,-2 5-3-16,-1-6 14 15,-4 8-19-15,-1 4 8 16,-1 11 0-16,-2 12 5 15,0 13-5-15,-2-4 0 16,0 9-1-16,2 0 6 16,-2 0-8-16,0 0 3 15,0 0 0-15,0 0-10 16,0 0 6-16,0 0 4 16,0 0-1-16,0 0 9 15,0 0-11-15,0 0 3 16,0 0 0-16,0-3 18 15,0 0-18-15,0 1 0 16,0 0-5-16,0-2 11 0,2 4-6 16,-2 0 0-16,0-3 4 15,4-2-3-15,0-1-1 16,-2-2 0-16,2 0-7 16,1 3 17-16,-1-4-10 15,0 1 0-15,1 2 0 16,0-4 0-16,-1 2 0 15,3 0 0-15,-1-1-4 16,1 0-1-16,2-2-2 16,-4 4 7-16,-1 3 0 0,0-2 13 15,-4 2-13-15,2 4 0 16,-2-5-1-16,0 5 9 16,0 0-16-16,0 0 5 15,0 0 3-15,0 0-1 16,0 0 1-16,0 0 0 15,0 0-8-15,0 0 11 16,0 0-3-16,3 0 0 16,-3 0 4-16,2 0-3 15,-2 0-1-15,0 0 0 16,0-3 3-16,2-1 12 16,3-1-18-16,-3 5 3 15,3-9 0-15,-3 4 1 16,2-2-1-16,-2 1 0 15,3 2-4-15,-1-4 10 0,-2 6-11 16,1-3 5-16,-1 5 0 16,-2-3-5-16,0 3 5 15,0 0 0-15,0 0-5 16,0 0 5-16,0 0-3 16,0 0 3-16,0 0 0 15,0 0 7-15,0 0-7 16,0 0 0-16,0 0-2 15,0 0 6-15,0-4-4 16,0 2 0-16,3-2 3 0,-1 1-9 16,-2 2 11-1,2-3-5-15,0-1 0 0,0 2-5 16,0-2 5-16,3 4-1 16,-3-7 2-16,0 4-9 15,3 0 10-15,-5-1-2 16,2 3 0-16,1 2 2 15,-3 0-2-15,2 0 0 16,-2 0 1-16,0 0-5 16,0 0 9-16,2-3-5 15,-2 3 0-15,0 0-7 16,2-5 4-16,-2 5 3 16,0-1 0-16,0 1 9 15,0 0-7-15,0 0-2 16,0 0 0-16,0 0 3 15,0 0-8-15,2 0 5 16,-2 0-30-16,2 0 24 0,-2 0-5 16,5-3 2-16,-1 2 4 15,6-3 5-15,0 4 4 16,1-4 1-16,-1-1-4 16,-2 5 10-16,3-4-6 15,-1 4-5-15,1-1 0 16,1-2 4-16,0 2-12 15,-1 1 11-15,1-4-3 16,-1-1 10-16,-3 5-7 16,1 0-4-16,-2 0 1 0,0 0 0 15,1 0-6-15,6-4 1 16,1 4 5-16,8 0-1 16,-3-1 1-16,0-1 0 15,-2 0 0-15,-1-1 7 16,2 1-7-16,-7-2 0 15,2 4 0-15,-5-4 10 16,3 3-6-16,-4-2-4 16,3 1 0-16,3 0 2 15,-1 0-7-15,3-2 5 16,1 0 0-16,2 4-3 16,0-4 3-16,4 3 0 15,-3-2-2-15,-1 1 11 16,0 2-16-16,-1-2 7 0,-3 1 0 15,-1 1 1-15,1-5 10 16,1 5-11-16,-1 0 0 16,1-4-4-16,-3 2 1 15,3-2 3-15,-3 2 0 16,-2 0 7-16,1-2-4 16,-1 4-3-16,3 0 0 15,3 0 0-15,1-3-6 16,5 3 6-16,2-5 0 15,2 1 3-15,0 2 1 16,-2-2-4-16,-7 0 0 16,-5 4 6-16,-6 0-11 15,-3 0 5-15,-2 0 0 0,0 0-5 16,8 0 9-16,-2 0-8 16,6 0 3-16,4 0-11 15,2 0-22-15,3 0-70 16,-4 4-71-16,-3 2-59 15,-3 3-248-15</inkml:trace>
  <inkml:trace contextRef="#ctx0" brushRef="#br1" timeOffset="-191468.95">26411 15182 7 0,'0'0'119'15,"0"0"13"-15,0 0-10 16,0 0-28-16,0 0 4 16,0 0-24-16,0 0-26 15,2 0 22-15,-2 0-52 0,0 0 3 16,0 0 12-16,0 0-26 16,0 0 0-16,0 0-7 15,0 0-24-15,0 5 21 16,0 8 1-16,0-4 4 15,0 3 13-15,0-3-6 16,0-6-2-16,0 4-5 16,0-7-2-16,0 0 5 15,0 0 6-15,0 0-11 16,0 0 30-16,0 0-18 16,0 0 35-16,0 0 8 15,0-14-44-15,8-3 3 0,4 2-13 16,-1-4-1-16,3 3 0 15,1 2-2 1,1 1 2-16,-1 0 6 0,5 1 5 16,-4 6-13-16,-3-4 2 15,0 6 0-15,1 4 5 16,4 0-2-16,0 0 4 16,1 0-7-16,4 0 0 15,-3 8 13-15,1 2-7 16,-4 4-9-16,1-8 3 15,-7 1 0-15,-3-2 4 16,-3-1-1-16,0-4-3 16,-3 0 12-16,5 0-9 0,-1 0 9 15,3 0-11 1,3-4 23-16,1-6-1 0,0 2-23 16,-2-6 0-16,0-4 0 15,-1 0 2-15,-2 0-2 16,-3 4 0-16,-1 2-8 15,0 2 8-15,-1 3 19 16,-3 7-18-16,3-5 5 16,-3 5-2-16,0-4-5 15,0 4 1-15,0 0-110 16,0 0-43-16,0 0-222 16,2 0-137-16</inkml:trace>
  <inkml:trace contextRef="#ctx0" brushRef="#br1" timeOffset="-190359.03">27605 15017 130 0,'0'0'137'15,"0"0"-30"-15,0 0-52 0,0 0 8 16,0 0 34-16,0 0 5 15,-11-38-47-15,11 34-10 16,0 0 59-16,0 0-51 16,0-1-24-16,0 2 37 15,0 1-30-15,0 0-28 16,0 2 39-16,0 0-44 16,0 0 5-16,0 0-8 15,0 0-20-15,11 12 20 16,5 9 9-16,1 16 4 15,-3-1-15-15,-5 4 12 16,-3 0-10-16,-3-6 0 16,-3-4 7-16,0-5 0 15,0-11-7-15,0-6 0 0,0-2-6 16,0-6 20-16,0 0-14 16,0 0 6-16,0 0-1 15,0-13 22-15,0-4-27 16,-9-3 0-16,2-2 14 15,5-9-8-15,0 3-4 16,2-4-2-16,0 3 3 16,0-3 7-16,0 9-10 15,0 0 0-15,0 8 3 16,0 4 9-16,0 2-12 16,0 6 15-16,0-2-15 15,0 5 22-15,0 0-22 16,0 0 0-16,0 0 8 0,0 0 2 15,0 0-10-15,0 0 0 16,0 0 1-16,0 0-7 16,4 0-19-16,5 0-10 15,7 17 35-15,7 9 2 16,8 11 13-16,0-1-15 16,7 4 0-16,-1-9 10 15,-1-4-10-15,-5-13 0 16,-6-5-12-16,-9-5 19 15,-10-4-7-15,-1 0 5 16,-3 0-2-16,-2 0 9 16,0-9-12-16,0-9 0 15,0-4 0-15,0-3 11 0,0-4-4 16,-7-3-7-16,-1 6 2 16,0 0 1-16,4 9-3 15,2 6 0-15,2 2 0 16,0 6 9-16,0-1-12 15,0 2 3-15,0-1 0 16,0 3-12-16,0 0-1 16,0 0-34-16,0 0-6 15,0 0-94-15,0 0-91 16,16 0-293-16</inkml:trace>
  <inkml:trace contextRef="#ctx0" brushRef="#br1" timeOffset="-189779.73">28431 14829 257 0,'0'0'119'15,"0"0"25"-15,0 0-37 16,0 0 7-16,0 0-50 16,0 0-7-16,6-34 17 15,-6 34-43-15,0 0 14 16,0 0-23-16,0 0-18 0,0 0-8 15,0 0 2-15,-14 7 2 16,-3 12 12-16,-6 6-11 16,1 1 25-16,0 11-1 15,4 7 12-15,2 6 7 16,9 2-30-16,7 0 7 16,0 0-21-16,7-7 12 15,18-9-4-15,6-10-7 16,7-8-1-16,4-8-40 15,2-10-105-15,2 0-34 16,-7-10-320-16</inkml:trace>
  <inkml:trace contextRef="#ctx0" brushRef="#br1" timeOffset="-189308.81">28757 14967 474 0,'0'0'106'0,"0"0"-19"16,0 0 35-16,0 0-56 15,0 0 30-15,0 0-36 16,-12-31-7-16,12 31-15 16,-3-3-32-16,-1 3 19 15,-3-3-12-15,-4 3-11 0,-4 0 13 16,-6 0-7-16,3 3-8 15,-3 14 3-15,0 8 10 16,5 8-5-16,5 6 1 16,9 3-7-16,2 1 19 15,0-7-13-15,25-4-9 16,4-11 1-16,2-6 0 16,-2-7 8-16,-4-8 4 15,-4 0-3-15,-2-8 10 16,-4-10-11-16,-4-10-7 15,-4-3-1-15,-5-9 2 16,-2-1-2-16,0 3 4 16,-13 6-1-16,-7 9 3 0,-3 5-6 15,1 10-2-15,-2 8 1 16,1 0-35-16,3 0 5 16,3 17-26-16,5 10-47 15,8-1-20-15,4 0-221 16,0-6-189-16</inkml:trace>
  <inkml:trace contextRef="#ctx0" brushRef="#br1" timeOffset="-189064.71">29025 15101 556 0,'0'0'238'0,"0"0"-110"15,0 0 2-15,0 0-85 16,0 0-31-16,0 0-14 16,16 4-10-16,-16 23 6 15,-2 4 4-15,-16-3 0 16,-7 2 16-16,-2-7-16 16,4-5-25-16,0-4-79 15,5-11-151-15,7-3-306 16</inkml:trace>
  <inkml:trace contextRef="#ctx0" brushRef="#br1" timeOffset="-188318.71">29222 15027 110 0,'0'0'259'15,"0"0"-77"-15,0 0-71 0,0 0-56 16,0 0 4-16,0 0-8 15,0-48-28-15,4 36 10 16,-2-5-20-16,1 0 18 16,-3-1-17-16,0 0-2 15,0 0 28-15,0 8-5 16,0-4-15-16,0 10 32 16,0-1-40-16,0 0 19 15,0 3-2-15,2 0-8 16,0 2 17-16,-2 0-38 15,0 0 0-15,4 0-8 16,0 14 8-16,4 10 0 16,1 12 0-16,-3 6 3 0,-2 2 8 15,-2 2-11-15,-2-6 0 16,0-4 0-16,0-10 10 16,0-8-10-16,0-6 0 15,0-5-5-15,0-3-6 16,0-4 8-16,0 0 3 15,0 0-4-15,0 0 11 16,0 0-9-16,0 0 2 16,0 0 0-16,0 0-2 15,0 0 2-15,0 0 0 16,0 0-6-16,0 0 14 16,0 0-10-16,-15 0 2 0,-3 0 0 15,-3 0-2-15,0 0 2 16,1 0 0-16,5 1-9 15,7 2 16-15,6-2-7 16,2-1 0-16,0 0 1 16,14 0-7-16,17 0 18 15,7 0-3-15,4-4 11 16,1-1-12-16,-6-4-16 16,-3 1-6-16,-3 2-115 15,-4-3-59-15,-9-4-291 16</inkml:trace>
  <inkml:trace contextRef="#ctx0" brushRef="#br1" timeOffset="-187963.82">29554 14633 657 0,'0'0'159'16,"0"0"-30"-16,0 0-9 16,0 0-29-16,0 0 11 15,0 0-91-15,0-29-1 0,15 29 0 16,6 24-9-1,-4 16-2-15,-3 12 0 0,-6 12 1 16,-8 7-1-16,0 1 12 16,-6-6-11-16,-21-5 0 15,-6-6 10-15,-5-5-21 16,-3-5-49-16,-1-9-100 16,-1-9-164-16</inkml:trace>
  <inkml:trace contextRef="#ctx0" brushRef="#br1" timeOffset="-182033.04">22340 14422 70 0,'0'0'59'0,"0"0"30"16,0 0 42-16,0 0-15 16,0 0-2-16,0 0-66 15,0 0 36-15,23-34 1 16,-23 34-56-16,0 0 1 16,0 0-21-16,0 0 4 15,0 0 20-15,0 0-32 16,0 0 6-16,0 0 12 0,0 0-18 15,0 0-2-15,0 0 1 16,0 0-2-16,0 0-19 16,-8 0 25-16,-11 0-4 15,-8 0 29-15,-2 0-26 16,0 9 4-16,2 7-7 16,0-2 0-16,6 3 5 15,2-2-4-15,5-3-1 16,10-1 0-16,4-8 4 15,0 2-15-15,0-1 5 16,0-4 6-16,18 1 1 0,5 4 11 16,1-3-12-1,3 4 14-15,-3 2-1 0,3 2-8 16,-2 0-5 0,-6 2 8-16,-7 1-27 0,-10 1-5 15,-2-5 5-15,0 5 7 16,-8 2 12-16,-21-2 26 15,-5 0-24-15,-9-4 0 16,3-4 10-16,3 0-9 16,3-2-1-16,5-4 13 15,7 0-11-15,4 0 25 16,9 0-12-16,5 0-5 16,4 0 22-16,0 0-31 15,0 0 9-15,0 0-12 0,0 0-7 16,2 0-70-16,18 0-74 15,8 0-20-15,9 0-95 16</inkml:trace>
  <inkml:trace contextRef="#ctx0" brushRef="#br1" timeOffset="-181672.88">22485 14425 125 0,'0'0'232'0,"0"0"-160"0,0 0 59 15,0 0-60 1,0 0 1-16,0 0 3 0,7-30-18 16,-7 30-12-16,0 0-23 15,0 0-22-15,0 0 0 16,0 0-15-16,0 18 15 15,0 5 18-15,0 0-14 16,0 8 5-16,0 1 1 16,0 7-2-16,0-2 11 15,0-2-19-15,0 0 0 16,0-12 7-16,0-6-1 16,0-7-6-16,0-2 0 15,0-8-57-15,0 0-20 0,0 0-23 16,0 0-105-16,0-4-244 15</inkml:trace>
  <inkml:trace contextRef="#ctx0" brushRef="#br1" timeOffset="-181489.98">22322 14561 348 0,'0'0'227'15,"0"0"-28"-15,0 0-57 16,0 0-93-16,0 0-22 15,0 0 15-15,103-45-4 16,-70 41-29-16,1-2-9 16,-1 4-4-16,-2-2-95 15,-2-2-276-15,-2-3-154 0</inkml:trace>
  <inkml:trace contextRef="#ctx0" brushRef="#br1" timeOffset="-180815.73">22788 14476 95 0,'0'0'209'16,"0"0"-103"-16,0 0-36 15,0 0-10-15,0 0-35 16,0 0-5-16,0 0-18 16,0 0-2-16,0 0-2 15,0 0 2-15,0 0 0 0,0 0 28 16,0 0-17-16,0 0 8 15,-2 0 0-15,0 0 12 16,-3-5 17-16,-2-2-38 16,1 2 3-16,-5 1 17 15,2 3-25-15,0-3-2 16,-2 4 4-16,-1 0-6 16,4 0 6-16,-3 0-5 15,1 0-2-15,2 4 6 16,-3 1 1-16,3 7-3 15,2 0-1-15,-1 7 2 16,3-4 22-16,0 6-24 16,4-1 18-16,0-3 9 0,0 0-25 15,0-2 17-15,0-6-18 16,0-3 3-16,2-4-14 16,2 0 16-16,-2 0 3 15,3-2-1-15,1 0 13 16,4 0-8-16,1-4-5 15,2-10-8-15,1-2 2 16,-2 0-5-16,2-4-1 16,2-2-13-16,-5 2 22 15,2-2-8-15,-2 4 4 16,-4 1-1-16,0 8 15 16,-3 3-16-16,-4 3 2 15,0 3 10-15,0 0-14 16,0 0-7-16,0 0-26 0,0 7 28 15,2 11 5-15,5 4 0 16,0 2 8-16,0-7 8 16,4 6-12-16,-3-5-2 15,2-6 2-15,-4-2-1 16,-1-10-6-16,3 0-27 16,4 0-47-16,5-17 1 15,1-10-189-15,1-4-262 16</inkml:trace>
  <inkml:trace contextRef="#ctx0" brushRef="#br1" timeOffset="-180547.88">22993 14339 144 0,'0'0'260'0,"0"0"-69"0,0 0-12 16,0 0-95-16,0 0-20 16,0 0 21-16,0-42-47 15,0 42 2-15,0 0-11 16,0 0-17-16,0 0-3 15,0 0-9-15,0 10 0 16,0 15 0-16,0 7 1 16,3 4 12-16,-1 3-13 15,0 0 0-15,0-1 6 16,-2-6-6-16,0-5 0 16,0-4-3-16,0-7-33 15,0-6-14-15,0-6-55 0,0-4-54 16,0 0-62-1,-2 0-121-15</inkml:trace>
  <inkml:trace contextRef="#ctx0" brushRef="#br1" timeOffset="-179992.17">22891 14494 111 0,'0'0'382'0,"0"0"-213"15,0 0-28-15,0 0-54 16,0 0-43-16,0 0-22 15,74-30-19-15,-46 24 6 16,1 2 0-16,0-2-18 16,-2-3-6-16,-5 6-35 0,-7-6 42 15,-3 4-26-15,-8 3 12 16,-1 0 13-16,-1 2 15 16,-2 0-6-16,0 0 0 15,0 0-13-15,0 0 11 16,0 0-31-16,0 0 32 15,0 0-3-15,0 7 8 16,0 4-3-16,0 3-1 16,0 2 0-16,0 3 24 15,0 8-23-15,2 1 14 16,2 2-15-16,4-2 5 16,-4-2-3-16,2-10-1 15,-1-4-1-15,-1-8 11 16,0-4 0-16,6 0-9 0,1-11 36 15,3-8-37-15,1-7 15 16,1 1-16-16,-3-4 4 16,2 3-1-16,1 3-3 15,2 6 0-15,-3 3 2 16,1 3 1-16,-3 4-6 16,-4 3-3-16,1 1 6 15,-2 3 2-15,1 0 12 16,1 0-11-16,-2 9-3 15,-1 3 5-15,-3 4-11 16,-4 0 6-16,0-2 0 16,0 0-15-16,-7-2-1 15,-17-10-78-15,-7-2-134 16</inkml:trace>
  <inkml:trace contextRef="#ctx0" brushRef="#br1" timeOffset="-179816.27">23173 14253 961 0,'0'0'68'16,"0"0"-60"-16,0 0-8 16,0 0-32-16,0 0-2 15,0 0-132-15,48 56-410 0</inkml:trace>
  <inkml:trace contextRef="#ctx0" brushRef="#br1" timeOffset="-179085.72">23640 14333 130 0,'0'0'113'0,"0"0"-51"16,0 0 34-16,0 0 59 0,0 0-78 16,0 0 22-1,-10-34-14-15,10 34-17 0,0 0-1 16,0 0-38 0,0 0-5-16,0 0-24 0,0 0-5 15,0 10 3-15,0 14 2 16,0 5 20-16,0 4-1 15,0 8-10-15,0-1-4 16,0 0-5-16,0-4 1 16,0-10 6-16,0-4-7 15,0-8-41-15,0-6-30 16,0-6-38-16,-4-2-35 16,-2 0-15-16,-3-10-133 15</inkml:trace>
  <inkml:trace contextRef="#ctx0" brushRef="#br1" timeOffset="-178239.97">23499 14476 174 0,'0'0'345'15,"0"0"-135"-15,0 0-78 16,0 0-17-16,0 0-79 16,0 0 25-16,79-17-16 15,-48 12-27-15,0-1-5 16,-2-1-1-16,-4 2-1 15,-4-6-9-15,0 6-2 16,-1-6 0-16,-5 3 5 16,-1 2-5-16,-3 1-17 0,-7 1 13 15,-2 1-25-15,-2 3 20 16,0 0 5-16,0 0 4 16,0 0 5-16,0 0-5 15,0 0-7-15,0 0 3 16,0 3 5-16,-2 11-2 15,-4 4 1-15,-1 5 0 16,2 7 3-16,1-4-3 16,4 3 0-16,0-3-1 15,0-3 8-15,0-11-14 16,9-7 4-16,0-5 3 16,4 0 17-16,1 0-14 15,-1-10 3-15,3-11-1 16,1-2-1-16,-1-3-8 0,1 2-21 15,4 4 24-15,-3 0-7 16,-1 8 8-16,-1-2 0 16,-3 5 0-16,1 4 3 15,-1 1-7-15,-2 1 2 16,1 3 2-16,-4 0 11 16,-1 0-11-16,0 0-9 15,2 8 5-15,-3 1 4 16,1-2 14-16,-5-2-14 15,3 1 0-15,-5-6 5 16,0 0-5-16,0 0-5 16,0 0 4-16,0 0 1 15,0 0-3-15,-3 0-22 16,-6 0-4-16,-1-9 3 0,0 2-5 16,4 0 11-16,1-1 13 15,1 4 2-15,2 0 3 16,-2 2 2-16,-3 2 0 15,-5 0 0-15,-1 0-11 16,-3 2 11-16,1 10 0 16,-1 2-4-16,3 2 4 15,1 0 5-15,6 5-4 16,6-2 37-16,0 2-18 16,0-1 18-16,16 2-3 15,8-5-18-15,5-5 23 0,5-5-37 16,-1-7-2-16,1 0 36 15,-3-7-34-15,-2-10 1 16,-8-10-4-16,-2 0-77 16,-6 1-51-16,-6-2-80 15,-7 2-91-15,0-1-51 16</inkml:trace>
  <inkml:trace contextRef="#ctx0" brushRef="#br1" timeOffset="-178091.06">23894 14231 281 0,'0'0'91'0,"0"0"-91"0,0 0-122 16</inkml:trace>
  <inkml:trace contextRef="#ctx0" brushRef="#br1" timeOffset="-163229.17">26683 13622 35 0,'0'-3'80'16,"0"1"-60"-16,0 0 8 16,0 2 13-16,0 0-10 15,0 0 13-15,0 0-10 16,0 0-10-16,0 0 28 16,0-1-14-16,0 1-3 15,0 0 5-15,-7 0-33 16,-3 0 10-16,-3 0 3 15,-2 0-10-15,-3 0 26 0,-2 5-23 16,3 5 1 0,-4 2 4-16,6 1-15 0,1-4 13 15,5 0-10-15,5-6-3 16,4 2 26-16,0-5-25 16,0 0 7-16,0 0 19 15,15 0-29-15,1 0 106 16,2 0-94-16,-2 0-4 15,-1 0 8-15,-1 0-17 16,-1 0 1-16,1 4-1 16,-4 3-13-16,-1 2 9 15,-3-1-11-15,-2-2 8 16,-4 1-17-16,0 2 8 16,0-4 16-16,0 4 11 15,-17-3-7-15,-3 0 10 0,1-3-14 16,0 4 0-16,4-7-5 15,1 1 1-15,6-1 0 16,1 3 1-16,5-3-19 16,2 0-2-16,0 0-17 15,0 0-74-15,0 0-92 16,0 0-177-16</inkml:trace>
  <inkml:trace contextRef="#ctx0" brushRef="#br1" timeOffset="-161554.24">27607 13193 19 0,'0'0'65'15,"0"0"17"-15,0 0-22 16,0 0-14-16,0 0 30 16,0 0 2-16,0 0-64 0,29-13 54 15,-29 13-20-15,0 0 2 16,0 0 2-16,0 0-48 16,0 0 5-16,0 0-2 15,0 0-7-15,0 0 36 16,0 0-28-16,0 0-2 15,0 0-6-15,-6 0 6 16,-3 0-6-16,-5 0 9 16,-1 0-5-16,-1 2 6 15,1 9-10-15,1-4 0 16,1 1 0-16,4-2 6 16,3 1-6-16,3-6 0 15,3 2 4-15,0-2-16 0,0-1 1 16,0 3 11-16,0-2 12 15,9 3 10-15,2 1 4 16,3-4-18-16,1 3-1 16,3-1 2-16,-2 1-5 15,2-2-4-15,-7 1 0 16,2 4 12-16,-4 2-22 16,-5 2 10-16,-1-3-11 15,-3 1-1-15,0 2 8 16,0-3 4-16,0-2-2 15,-11 0 0-15,-7-4-5 16,0-1 5-16,-2 2 4 16,-1-1-1-16,4-2-1 15,1 2 0-15,5 0-4 0,2-2 11 16,7 3-7-16,2-3 0 16,0 0-4-16,0 0 4 15,0 0-75-15,0 5-114 16,0-1-89-16</inkml:trace>
  <inkml:trace contextRef="#ctx0" brushRef="#br1" timeOffset="-159735.75">25737 15087 90 0,'0'0'104'0,"0"0"-4"15,0 0-12-15,0 0-11 16,0 0-21-16,0 0-12 16,0-4 9-16,0 4-37 15,0 0 2-15,0 0-8 16,0 0-9-16,0 0 19 16,0 0-18-16,0 0 4 15,0 0 13-15,0 0-13 16,0 0 4-16,0 0 11 15,0 0 3-15,0 0 20 16,0 0-14-16,0 0-13 16,0-4-5-16,0 3-11 15,0 1-2-15,0 0-19 0,0 0-20 16,-2 0 18-16,-2 0-3 16,-3 0-2-16,-2 0 27 15,0 0 4-15,-7 0 11 16,1 5-15-16,-1 3 0 15,3 6 6-15,1 0-6 16,4-1 0-16,3-4-5 16,3 0 14-16,2-5-10 15,0-3 1-15,0-1-14 16,0 0 13-16,0 0-13 16,9 0 14-16,7 0 88 0,1 0-85 15,4 0 17-15,-3 0-20 16,-1 0-16-16,1 0 3 15,-3 0 9-15,-3 0 4 16,-3 0-15-16,-1 8-13 16,-3 1-4-16,0 1 21 15,-3 2 11-15,-2-2 0 16,0-5-36-16,0 4 36 16,-2-6 4-16,-14-3 5 15,-2 5 3-15,-2-3-10 16,0 0 4-16,0-2 2 15,2 0 2-15,4 0-10 0,6 0 0 16,3 0 9 0,5 0-9-16,0 0 0 0,0 2-28 15,0 2-173-15,0 0-80 16</inkml:trace>
  <inkml:trace contextRef="#ctx0" brushRef="#br1" timeOffset="-157948.89">24817 16092 14 0,'0'0'115'16,"0"0"-47"-16,0 0-4 15,0 0 26-15,0 0-2 16,0 0-35-16,2-5-14 16,0 5-18-16,-2 0 32 15,0 0-25-15,0 0-15 16,0 0 11-16,0 0-23 16,0 0 6-16,0 0-3 15,3 0-4-15,1 0-33 0,5-3 33 16,-3 3 22-16,4-4-14 15,-2 2 5-15,-1-1-13 16,-1 3-11-16,0 0 11 16,-4-5 14-16,0 5-14 15,0 0 0-15,-2 0-3 16,0 0 7-16,0 0-9 16,0 0-22-16,0 0-30 15,0 0 32-15,0 0 16 16,-2 0 18-16,-8 0-4 15,2 0 3-15,-3 5-7 16,-1-2 10-16,-3 3-9 16,-3 6 10-16,0-2-12 0,2 0 0 15,3 2 2-15,4-7 5 16,5 0-7-16,1-1 0 16,3-1-4-16,0-3-8 15,0 0 12-15,0 0 0 16,12 0 0-16,5 0 59 15,4 0-29-15,-1 0-30 16,-3 0 11-16,-3 0-17 16,-3 0 6-16,-4 0-9 15,-3 0-13-15,-2 0-14 16,-2 7 29-16,0-3 7 0,0 5 9 16,0-6 6-1,0 1-4-15,-9 1 1 0,-1-5-12 16,-2 2 5-16,1-2 7 15,0 0-12-15,4 0 4 16,-2 0 19-16,3 0-10 16,-1 0 1-16,0 0-14 15,5 0 9-15,0 0-9 16,2 0 0-16,0 3-16 16,0 6-79-16,0-6-123 15,4 3 55-15</inkml:trace>
  <inkml:trace contextRef="#ctx0" brushRef="#br1" timeOffset="-156507.92">24772 16138 36 0,'0'0'38'0,"0"0"24"16,0 0-25-16,0 0-5 15,0 0 19-15,0 0-34 16,-38 53 11-16,38-48-28 15,11-1-10-15,7 0 10 0,2-4 71 16,2 4-63-16,-3-1-1 16,-4 0 10-16,1 6-13 15,-3-6-4-15,-1 3-10 16,-6 6-6-16,-2-4-17 16,-4 2 14-16,0-2 19 15,0 6 22-15,0-5-15 16,-4 0 13-16,-12 0-14 15,1-4 14-15,1-1-18 16,1 1-1-16,2-1 3 16,-1-4-4-16,4 0 13 15,-4 0-9-15,3 0-3 16,1 0 6-16,-1 0-7 0,0 0 3 16,0 0 7-1,5 0-9-15,1 0 26 0,1 0-1 16,2 0-12-16,0 0 4 15,0 0-18-15,0 0-12 16,0 0-62-16,0 0-65 16,0 1-95-16</inkml:trace>
  <inkml:trace contextRef="#ctx0" brushRef="#br1" timeOffset="-155385.96">24882 16087 4 0,'0'0'8'16,"0"0"-8"-16,0 0-12 15,0 0 12-15,0 0 35 0,0 0-2 16,-21 0 9-16,15 0-21 15,-6 5 17-15,1 5 0 16,0-2-23-16,0 2 19 16,0 3-21-16,0-1 6 15,2 3-12-15,2-3-2 16,1-5 5-16,3 0 1 16,3-2-9-16,0-5 5 15,0 0-7-15,3 0 0 16,14 0 42-16,5 0 25 15,-1 0-28-15,1 0-39 16,-4 0 15-16,-2 3-48 16,-1 7 33-16,-3-3 0 0,-6 5 0 15,-2-5-20-15,-2 3 7 16,1 2 5-16,-3 2 8 16,0 1 2-16,0-3 4 15,0 2-4-15,0-1 8 16,-9-4-9-16,-5 1 22 15,-3-6-21-15,-4-1 5 16,1 2 2-16,3-3 1 16,-4-2-8-16,6 0-1 15,4 0 4-15,4 0 21 16,5 0 36-16,0 0 9 16,2 0-15-16,0 0-27 15,0 0 10-15,0 0-16 0,0 0-17 16,0 0 7-16,0 0-13 15,0 0-12-15,0 0-28 16,0 0-68-16,0 3-68 16,-2-3-69-16</inkml:trace>
  <inkml:trace contextRef="#ctx0" brushRef="#br1" timeOffset="-129699.24">1656 8574 166 0,'0'-5'69'0,"2"2"-10"15,1 1 12-15,-1 0-6 16,0 2-7-16,-2 0-29 16,0 0-2-16,2 0 18 15,-2 0-26-15,0 0 24 16,0 0-30-16,0 0-13 16,0 2-13-16,0 16 13 15,0 10 36-15,0 2 22 16,0-2-47-16,0-1 5 15,0-7-9-15,0-6-6 16,2-4 12-16,7-6-13 16,3-4 0-16,0 0 81 0,2 0-37 15,4-7-3 1,-2-7-30-16,-3-1-7 0,-3-2 10 16,2 3-10-16,-5 2-1 15,-3-2-6-15,0 4 8 16,-2-2-6-16,1 2 1 15,0 2 0-15,-3 4 12 16,2 2-12-16,-2 1 0 16,0 1 5-16,0 0-5 15,0 0-6-15,0 0-16 16,0 0-33-16,0 0 44 16,0 3 11-16,0 8 0 0,0 3 13 15,2 0-6-15,0 4-7 16,0-3 0-16,3 3 3 15,-1-4 3-15,0-3-6 16,-1-3 0-16,-1-4 2 16,-2-2 3-16,2-2-10 15,1 0 1-15,3 0 4 16,1 0 10-16,4-11-10 16,5-8-7-16,-3-4-2 15,1 2 6-15,-1 2 3 16,-2 1 0-16,0 4 1 15,0 5 18-15,-7 2-15 16,2 5 17-16,-2 2-13 16,0 0-8-16,0 0 0 15,3 2-2-15,3 14-24 0,-4 5 15 16,0 2 5-16,-3-1 12 16,-3 2-10-16,0-3 19 15,0-6-9-15,0-2-6 16,0-6 1-16,0-2 7 15,0-3-8-15,0-2 0 16,0 0 12-16,0 0-10 16,0 0 19-16,0-2-21 15,0-12-14-15,0-2-6 16,2 2-23-16,6-5 32 16,2 3-1-16,1 2 21 15,-3 3-9-15,2 1 1 16,-1-1 27-16,-1 3 13 0,0 4-35 15,-2 0 6-15,-1 4-3 16,-1 0 0-16,0 0-18 16,3 0 8-16,0 12-10 15,0 5-2-15,-3 2 10 16,2 2-41-16,-1-2-37 16,-3-1-82-16,3-4-132 15,-1-5 10-15</inkml:trace>
  <inkml:trace contextRef="#ctx0" brushRef="#br1" timeOffset="-128395.02">2338 8664 302 0,'0'0'133'0,"0"0"-36"15,0 0-30-15,0 0-1 16,0 0-17-16,0 0-12 15,8-15-1-15,-8 15-32 16,0-2 15-16,0 0 15 16,0-3 1-16,0-3-13 15,-6 3-22-15,-3-4 0 16,1 6 0-16,0-4 8 16,0 5-8-16,3 0 0 0,-1 2 2 15,-2 0-5 1,2 0 3-16,-3 2-2 0,3 10-3 15,-4 6-14-15,2 3 18 16,3 3 1-16,1 0 4 16,4-3 19-16,0-3-23 15,0-6 4-15,0-3 2 16,6-4-4-16,5-5 61 16,1 0-8-16,1 0-29 15,3-19 19-15,-1-6-40 16,1-3 9-16,-3-2-14 15,-4-2-3-15,-4-1 2 16,-1 0-3-16,-1 1 4 16,-3-2 8-16,0 8-7 15,0 4 0-15,0 7 36 0,0 10-23 16,0 1 6-16,0 2-2 16,0 2-16-16,0 0 9 15,0 0-11-15,0 0-4 16,0 0 4-16,0 0-34 15,0 3 32-15,0 17-1 16,0 1 3-16,0 4-1 16,0 8 1-16,0-1 0 15,0 2-2-15,0-1 13 16,0-3-12-16,0-6 1 16,0-4 0-16,0-6-9 15,0-4 9-15,2-3 0 0,2-4 0 16,5-3 6-1,2 0-6-15,0 0 12 0,5-3-11 16,-1-9 5-16,4 0-6 16,-4-2 0-16,-1-2-3 15,-4 2-12-15,-1-2 8 16,-1-1 1-16,-4 0 6 16,-2 3-11-16,0 0 20 15,-2 6-18-15,0 0 0 16,0 3-31-16,0 2 37 15,0 1-11-15,0 0 14 16,0 2 12-16,0 0-7 16,0 0-8-16,0 0 3 0,-4 0-4 15,0 7-12-15,-2 8 15 16,2 4-4-16,2 2-10 16,2 4 17-16,0-3-2 15,0 0 0-15,0-5 0 16,0-5-7-16,8-3 7 15,2-9 0-15,3 0 34 16,5 0 7-16,2-7 4 16,2-9-26-16,-1-3-16 15,-4-2 19-15,-3 0-22 16,-1-2 0-16,-6 3 6 16,0 2 2-16,-1 6-4 0,1 2 4 15,-1 6-5-15,-1 2 42 16,-5 2-37-16,0 0-7 15,0 0-1-15,0 0-58 16,-9 0 58-16,2 12 2 16,5 0 2-16,2 0-8 15,0-3-60-15,0-2 27 16,4 0 32-16,7-4-19 16,-1 1 10-16,-2-1 12 15,1-2 4-15,3 3-3 16,-4 0 1-16,1 5 0 15,1 0-7-15,-6 5 7 16,2 3 0-16,-3 3-1 0,-1 1 0 16,-2 4-9-1,0 1 10-15,0-2 0 0,0-2 25 16,0-6-17-16,0-8 9 16,0-4-14-16,6-2 2 15,4-2 33-15,3 0-3 16,3 0-12-16,3-18-7 15,6-6-16-15,-5-2-73 16,0-3-130-16,-6-3-375 16</inkml:trace>
  <inkml:trace contextRef="#ctx0" brushRef="#br1" timeOffset="-127773.04">3482 8410 361 0,'0'0'199'0,"0"0"-33"15,0 0-65-15,0 0-39 16,0 0 39-16,0 0-33 16,6-61 12-16,-6 61-6 15,0 0-45-15,0 0 6 16,0 0-11-16,0 0-22 16,0 0 21-16,0 0-23 0,0 0 0 15,0 0-3 1,0 0-20-16,0 9 21 0,0 5-12 15,0 4 14-15,0-1-16 16,7 2 16-16,-1 3 0 16,2 2 24-16,-6 6-15 15,-2 4 5-15,0 2-14 16,0 2 0-16,0-3 10 16,-8-4-10-16,4-7-7 15,4-5-64-15,0-9-22 16,0-6 15-16,0-4-81 15,0 0-13-15,0 0 101 16,0-2-176-16,0-10-169 16</inkml:trace>
  <inkml:trace contextRef="#ctx0" brushRef="#br1" timeOffset="-127345.77">3428 8657 134 0,'0'0'360'0,"0"0"-111"15,0 0-89-15,0 0 9 16,0 0-66-16,0 0-47 15,15-12 10-15,8 5-55 16,8 1 3-16,6-4-14 16,2 5 1-16,1-6-4 15,-7 3-36-15,-4 0-29 16,-6 0 43-16,-8-2-45 0,-3 0 44 16,-6 0 24-1,-2-2-24-15,-1-2 12 0,-3-1 6 16,0 3 8-16,0-5 19 15,0 3-15-15,0 2 5 16,0 4 22-16,0 1-16 16,0 5 16-16,-3-1-11 15,1 3 5-15,0 0 10 16,2 0-31-16,0 0 10 16,0 0-14-16,0 0 1 15,0 0-2-15,-2 3-14 16,-4 18 2-16,-2 9 1 15,-1 11 24-15,1 0-12 16,1 5 2-16,0-1 3 16,0-1-2-16,3-2-3 0,2-9-10 15,2-4-56 1,0-12-107-16,0-8-55 0,4-9-143 16</inkml:trace>
  <inkml:trace contextRef="#ctx0" brushRef="#br1" timeOffset="-126982.04">3854 8654 414 0,'0'0'226'16,"0"0"-111"-16,0 0-12 15,0 0-10-15,0 0-27 16,0 0 16-16,51-44-35 16,-51 44-21-16,0 0-26 15,0 0-2-15,0 0-28 16,0 3 30-16,0 12 10 0,-2 4 0 15,-1 0-10-15,3 5 11 16,0-2-10-16,0 1-1 16,0-2 0-16,0-4-10 15,14-8 10-15,6-2 0 16,4-7 9-16,-1 0-9 16,-3 0 49-16,-5-16-43 15,-5-6-6-15,-8 0-8 16,-2-4-55-16,0 1 29 15,0 4 33-15,-14 0-33 16,-3 7 15-16,-4 9-8 16,-1 5-8-16,-3 0-5 15,-1 3-66-15,-1 17-31 0,3 1-243 16</inkml:trace>
  <inkml:trace contextRef="#ctx0" brushRef="#br1" timeOffset="-126829.28">4355 8520 859 0,'0'0'228'16,"0"0"-228"-16,0 0-126 15,0 0-421-15</inkml:trace>
  <inkml:trace contextRef="#ctx0" brushRef="#br1" timeOffset="-124899.83">3299 9180 253 0,'0'0'256'16,"0"0"-125"-16,0 0-4 15,0 0-23-15,0 0-26 16,0 0 3-16,0-23-40 16,2 23 7-16,0 0-3 15,-2 0-34-15,0 0 18 0,0 0-19 16,0 0-7-16,0 0 16 16,0 0-18-16,0 0-2 15,2 0-3-15,-2 20 3 16,0 11-5-16,0 10 6 15,0 12 0-15,0 8 3 16,0 4 5-16,0 6-7 16,-4-4-1-16,-5-2 1 15,2-5-1-15,1-6 0 16,-1-3 0-16,1-10 3 16,2-6 1-16,0-5-4 15,4-10 0-15,-2-6 2 0,0-4-2 16,2-6 0-16,0-3 3 15,-2 1-13-15,2-2 14 16,0 0-4-16,0 0 0 16,-2 0 3-16,2 0 2 15,0 0-5-15,-3 0 0 16,1 0 30-16,-2 0-26 16,-3 0 13-16,-4-3-17 15,-2-8 10-15,-6-1-9 16,4 1-1-16,-1-1 1 15,3 1-4-15,4 4 20 16,4-1-17-16,3 4 49 16,0-1-29-16,2 4 14 0,0-2-30 15,0 2 6-15,0 1 6 16,0 0-8-16,0 0-16 16,0 0 6-16,0 0-3 15,4 12 5-15,10 2 0 16,1 2 1-16,-1 0-8 15,1-4 6-15,-4-2-9 16,1-4-13-16,-3 0 5 16,-3 0 12-16,-1-3 0 15,0 2-5-15,-1-5 10 16,3 0-44-16,-1 0 21 16,8 0 11-16,3-10 13 0,4-14-12 15,1-5-6-15,-2 0-4 16,-2 2-3-16,-3 6-39 15,-1 6 6-15,-3 7-64 16,3 2-226-16</inkml:trace>
  <inkml:trace contextRef="#ctx0" brushRef="#br1" timeOffset="-123289.45">1863 10864 178 0,'0'0'259'15,"0"0"-122"-15,0 0 17 16,0 0-21-16,0 0-63 16,0 0 4-16,18-74-4 15,-18 72-7-15,2 0-4 16,0 2-46-16,-2 0 30 16,0 0-16-16,0 0-18 0,0 0-9 15,0 0 0 1,0 0-13-16,0 4 0 0,0 11 26 15,0 12-16-15,0 4 7 16,0 5-4-16,0 0 8 16,0 4-4-16,0 2-4 15,0-2 4-15,-6 2-2 16,-5-6 4-16,1-3-6 16,2-10-3-16,3-7-1 15,1-6-47-15,2-4-26 16,2-3-19-16,0-3-85 15,0 0 15-15,0-12-98 16</inkml:trace>
  <inkml:trace contextRef="#ctx0" brushRef="#br1" timeOffset="-122955.97">1848 10860 100 0,'0'0'594'0,"0"0"-504"16,0 0-7-16,0 0-18 16,0 0 0-16,0 0-24 15,22-64-36-15,0 54 6 16,2 4-11-16,3 0 0 16,0 4 10-16,-2 0-10 15,-6 2 1-15,-7 0-1 0,-3 0-18 16,-5 10-6-16,-4 6 3 15,0 2 21-15,-2 2 37 16,-19 4-33-16,-8-2 1 16,1 0 0-16,-1-3 2 15,7-8-14-15,8-4 5 16,7-6-33-16,7-1-34 16,0 0-57-16,0-14-409 15</inkml:trace>
  <inkml:trace contextRef="#ctx0" brushRef="#br1" timeOffset="-122539.23">2354 10689 326 0,'0'0'227'15,"0"0"-86"-15,0 0-40 16,0 0-16-16,0 0 11 16,0 0-15-16,6-12-34 15,-6 12-24-15,0 0-16 16,0 0-7-16,0 0 0 0,-6 9 17 15,-8 8-15-15,-3 8 7 16,-6 7-9-16,1 6 4 16,-5 6-4-16,0 8 0 15,2 4 0-15,4 0 16 16,5-5-9-16,9-7-7 16,7-9 0-16,0-3-1 15,13-11-11-15,26-9 17 16,7-6-15-16,10-6 3 15,-2 0-199-15,-3-16-343 16</inkml:trace>
  <inkml:trace contextRef="#ctx0" brushRef="#br1" timeOffset="-121404.95">2650 10761 29 0,'0'0'446'0,"0"0"-244"16,0 0-84-16,0 0-53 16,0 0-11-16,0 0 24 0,0-1-45 15,0 1 1-15,0 0-5 16,0 0-21-16,0 0 34 16,2 0-22-16,-2 0-1 15,2 0-19-15,-2 10-2 16,0 13 2-16,0 3 0 15,0 6 4-15,0-1 6 16,0-1-4-16,0 1-6 16,0-3 0-16,0-6 2 15,0-4-2-15,0-4 0 16,0-4 1-16,0-4 0 16,0-3-1-16,0 0-24 0,0-3-1 15,0 0-78 1,0 0 16-16,0 0 19 0,0 0 3 15,0 0-52-15,0-6-132 16,0 0 84-16,0-2 64 16,-2-1 34-16,-9 2-11 15,0-1 58-15,-1 2 20 16,4-2 87-16,1 0 20 16,-2-1 7-16,4 1 32 15,3 2 47-15,2 1-16 16,0 0-49-16,0-3-45 15,0 3-24-15,12-4-30 16,3 4-25-16,8-2-4 0,8 3 11 16,2 0-11-1,3 2 0-15,-5 0-13 16,-6 2-6-16,-5 0-40 0,-7-2-12 16,-4 1 17-16,-4-1-18 15,-3-1 60-15,-2-1 8 16,0 0-2-16,0-2 4 15,0-2 4-15,0 1 8 16,0 0 7-16,0 0-15 16,0 0 21-16,0-3 6 15,0 2 10-15,0 0 24 16,0 2-17-16,0 1-6 16,0 3 8-16,0 2-37 15,0 0 24-15,0 0-17 0,0 0-11 16,0 0 24-16,0 0-28 15,0 0 0-15,0 0-3 16,0 0 1-16,0 0-5 16,0 0 0-16,0 0-15 15,0 11 17-15,0 13-14 16,2 8 16-16,0 8 0 16,-2 3 11-16,0-1-14 15,0-2 3-15,0-4-19 16,0-8-13-16,0-10-70 15,0-6-60-15,3-10-5 16,7-2-264-16</inkml:trace>
  <inkml:trace contextRef="#ctx0" brushRef="#br1" timeOffset="-121012.89">3025 10968 20 0,'0'0'397'0,"0"0"-262"16,0 0-31-16,0 0-36 16,0 0-30-16,0 0 28 15,0 0-25-15,0-1-9 16,0 1-5-16,0 0-19 16,0 0-8-16,0 0-10 15,0 16 10-15,0 4-1 16,0 0 1-16,0-2-10 0,4-2-2 15,7-2 12-15,1-4 16 16,5-4 11-16,1-3-17 16,-1-3 30-16,2 0-39 15,-4 0 8-15,1-14-9 16,-5-5-18-16,-7-1 15 16,-4-4-43-16,0 1 8 15,-4 1 32-15,-18 4-34 16,-3 7 40-16,-2 7 6 15,3 4 14-15,-1 0-40 16,4 5-49-16,4 10-176 0,11-6-176 16</inkml:trace>
  <inkml:trace contextRef="#ctx0" brushRef="#br1" timeOffset="-120144.97">3511 10747 440 0,'0'0'229'16,"0"0"-89"-16,0 0-27 0,0 0-11 15,0 0-7 1,0 0-46-16,4-17-11 0,-4 17-5 16,2 0-23-16,-2 0-6 15,0 0-4-15,0 0-12 16,0 0 10-16,2 19-19 15,3 8 21-15,-3 2-1 16,2 5 4-16,-2-1 1 16,0-3-4-16,4-6 0 15,-2-4 13-15,-2-8-13 16,3-3 1-16,-3-5-6 16,2-4-5-16,8 0 1 0,3-3 9 15,10-17 16 1,1-2-16-16,-1-4-37 0,-1-2-1 15,1-2 12-15,-3 0-15 16,3-2 40-16,-4-1-6 16,0 8 14-16,-5 1 3 15,-5 8-4-15,-5 6 2 16,-4 6 15-16,-2 4-23 16,0 0 5-16,0 0-13 15,0 0-60-15,-2 0 37 16,-9 6 30-16,0 4 1 15,2 0 0-15,7-1 0 16,2 2-4-16,0 1-21 0,0 2 25 16,20 4 6-1,5 0-5-15,-1-1 11 16,0 2-1-16,-3-5-2 0,-8 0-9 16,-6-3 0-16,-5-4 6 15,-2-1-15-15,0 1-21 16,-11-1 30-16,-16-5-8 15,-7-1 4-15,-8 0-72 16,-3-10-198-16,3-10-267 16</inkml:trace>
  <inkml:trace contextRef="#ctx0" brushRef="#br1" timeOffset="-119829">3667 10561 509 0,'0'0'125'0,"0"0"-119"15,0 0-6-15,0 0 0 16,0 0 11-16,0 0 24 16,22 79 5-16,-7-77 11 15,4-2-34-15,-4 0 45 16,-1 0 8-16,-4-9-55 15,-7-2 22-15,-3-1-37 16,0-1-7-16,0 1 1 16,-7 5-40-16,-11 0 18 0,1 5 11 15,-4 2-20-15,1 0 32 16,5 4-56-16,5 10-87 16,10 3-1-16,0-6-119 15</inkml:trace>
  <inkml:trace contextRef="#ctx0" brushRef="#br1" timeOffset="-119275.14">4261 10525 103 0,'0'0'255'0,"0"0"-145"16,0 0 59-16,0 0-66 16,0 0-4-16,0 0 15 15,0-40-52-15,0 40 21 16,0 0-29-16,0 0-23 15,0 0 18-15,2 0-49 16,-2 0 0-16,0 0-2 16,0 0-23-16,0 17 19 15,0 6 6-15,0 7 0 16,0 9 3-16,0 5 0 0,0 7-3 16,0 7 0-1,-4 0 8-15,2 0-2 0,2-3-6 16,0-2-45-16,0-11-19 15,0-6-108-15,0-14-34 16,0-12-130-16</inkml:trace>
  <inkml:trace contextRef="#ctx0" brushRef="#br1" timeOffset="-118218.83">4197 10760 752 0,'0'0'158'0,"0"0"-106"0,0 0 23 15,0 0 7-15,0 0-38 16,0 0 5-16,9-60-28 16,4 49-19-16,0 4 22 15,3-1-24-15,3 6 0 16,-4 2-8-16,5 0 11 15,5 0-3-15,-2 8 0 16,4 10 0-16,-4 6-9 16,-5 1 9-16,-5-2-5 15,-6 0-10-15,-3-2 11 16,-4-3-9-16,0-2 12 16,0-1-19-16,-9-6 17 15,-4-1-20-15,-1-2 23 0,1-4-13 16,4 0 25-16,4-2-12 15,5 0 9-15,0-4 7 16,0-14 24-16,0-8-35 16,19 0 20-16,5-4-12 15,8 2-11-15,1 0-4 16,-4 8 2-16,-4 4-4 16,-8 6-15-16,-1 6 9 15,-3 1-29-15,-2 3 30 16,1 0-42-16,-4 0 41 15,1 0 1-15,-2 0 9 16,-5 0-9-16,-2 3 9 16,0-3 0-16,0 0 12 15,3 0-12-15,-1 0 37 0,0 0 16 16,0 0-38 0,0 0 24-16,-2 0-24 0,0 0-2 15,0 0 30-15,0 0-42 16,0 0 10-16,0 0-11 15,0 0 7-15,0 0-12 16,0 0 5-16,0 6-24 16,2 6 23-16,0 5-13 15,1 3 14-15,-1 5 0 16,0-3 6-16,1 1 0 16,1-6-6-16,1-3 0 15,-1-4-3-15,-2-5-4 0,3-2-20 16,-1-3-6-16,5 0 33 15,-2 0-5-15,4-12 5 16,-2-4-18-16,2-3 1 16,-2 0-26-16,-3-1 2 15,2 1 5-15,-2 0 14 16,1 1 16-16,-1 2 6 16,4 0 0-16,-4 4 17 15,1 1-15-15,-3 6 29 16,0 1-13-16,-2 1-3 15,1 1 25-15,-3 2-38 16,0 0 10-16,0 0 12 16,0 0-18-16,0 0-1 0,3 0-5 15,-1 0 4-15,4 7-14 16,-1 7 10-16,1 6 0 16,3-1 0-16,3 2 9 15,0-3-9-15,2-4 0 16,1-3 3-16,2-4 9 15,-2-5-4-15,1-2-6 16,-3 0 12-16,1 0-7 16,-4-8 3-16,-1-2-10 15,-2-1-37-15,-2-1 7 16,-5-1-112-16,0-1-151 16,0-2-277-16</inkml:trace>
  <inkml:trace contextRef="#ctx0" brushRef="#br1" timeOffset="-117647.83">5040 10619 176 0,'0'0'287'0,"0"0"-151"15,0 0-77-15,0 0-35 16,0 0 43-16,0 0-41 15,6 12 31-15,1-7 3 16,0-1-54-16,-1-2 18 0,-1-2 2 16,3 0-19-1,0 0 35-15,-2 0-22 0,1 0-4 16,-1 0 10 0,-1 0-17-16,0-9-2 0,-3 2-7 15,-2-1-43-15,0 0 31 16,0-1-17-16,0 4 29 15,0 1 0-15,-5-3 14 16,0 5-4-16,-3 1-8 16,-1 1-2-16,-3 0 0 15,2 0 0-15,-3 0 0 16,-1 5-4-16,3 7 9 0,-1-1-11 16,4 3 6-1,3 0-6-15,1 0-2 0,2 2 16 16,2 0-2-16,0 0 19 15,0-2-1-15,4 0 25 16,7 0-19-16,5-2-6 16,1-5 32-16,1 0-26 15,5-5 14-15,-1-2 8 16,0 0-37-16,-4 0 18 16,-5 0-33-16,1-6 7 15,-5-4-18-15,2 0-32 16,-5 1-55-16,2-2-24 15,-4 2-39-15,2 0-99 16,1-1-95-16,-1 0 29 16</inkml:trace>
  <inkml:trace contextRef="#ctx0" brushRef="#br1" timeOffset="-117249.04">5260 10427 242 0,'0'0'242'16,"0"0"-75"-16,0 0-21 15,0 0-18-15,0 0-34 16,0 0 20-16,0-38-42 16,0 38-40-16,0 0 34 15,0 0-42-15,0 0-8 16,10 0 11-16,5 8-17 0,7 16 8 15,5 14-18-15,-2 8 0 16,-6 9-2-16,-3 3 2 16,-7-2 0-16,-9 0-1 15,0-4 3-15,-6-4-2 16,-19-4 25-16,-6-6-13 16,2-7 25-16,4-10-35 15,8-4 9-15,5-9-11 16,5-4 9-16,5-4-3 15,2 0-2-15,0 0-3 16,0 0-1-16,0 0-17 16,-2-4-76-16,-2-10-247 0,-1-1-467 15</inkml:trace>
  <inkml:trace contextRef="#ctx0" brushRef="#br1" timeOffset="-115901.24">3548 11400 349 0,'0'0'173'15,"0"0"1"-15,0 0-95 16,0 0-24-16,0 0 60 0,0 0-26 16,0 0-37-1,5-19 7-15,-5 19-49 0,0 0 15 16,0 0-22 0,0 0 3-16,0 0-12 0,0 17-19 15,0 15 25-15,0 16 13 16,0 10-10-16,-5 4 11 15,-3 4-10-15,-2-1-1 16,2-1 14-16,-3-2-17 16,-1 1 1-16,1-8 28 15,0-3-28-15,4-8-1 16,0-5 2-16,3-7 5 0,2-9 5 16,0-6-8-1,2-6 0-15,-2-2-4 0,2-5 12 16,0-2-12-16,0 0 0 15,0-1 5-15,-2 2 10 16,2-3-15-16,-3 0 0 16,1 0-5-16,-1 0 16 15,1 0-6-15,-2 0 35 16,-3 0-30-16,-1-8 8 16,-2-7-7-16,3-2-11 15,1 0 0-15,2-2 18 16,-1-2-15-16,3 6 4 15,0 0 4-15,2 5 27 16,0 4-31-16,0 5-6 16,0-1-1-16,0 2-6 0,0 0 6 15,0 0-1 1,0 0-8-16,0 0-1 0,0 0 6 16,0 0-4-16,0 0 6 15,9 3 2-15,8 13 10 16,5 3-10-16,1-4 0 15,-3 2 8-15,-2-7-5 16,-4-2-3-16,-4-7 0 16,-1 2 8-16,-5-3-8 15,6 0 3-15,-1 0 0 16,1 0 13-16,6-8-7 16,-3-4-7-16,3-4-2 15,0-1-26-15,-3 1 10 16,-2 0-2-16,-4 4-34 0,-3 5-3 15,-4 1-47-15,0 6-80 16,0 0-248-16</inkml:trace>
  <inkml:trace contextRef="#ctx0" brushRef="#br1" timeOffset="-113433.14">1945 13247 256 0,'0'0'305'15,"0"0"-121"-15,0 0-68 0,0 0-10 16,0 0-8-16,0 0-33 16,0-10-13-16,0 10-40 15,0 0 9-15,0 0-21 16,0 0 11-16,0 0-22 15,0 0-13-15,0 0 17 16,0 7-3-16,0 3 20 16,0-3-3-16,3-3-7 15,-1-3 1-15,0-1 16 16,0 0-14-16,-2 0 3 16,0 0 31-16,0 0-37 15,0 0-2-15,0-12-26 0,0-3-52 16,0-2 45-16,0 2-15 15,0 1 50-15,-4 1 1 16,-3 7 2-16,3 0 27 16,0 2 4-16,2 4-31 15,-4 0 28-15,-2 0-31 16,-1 4-1-16,-2 12-15 16,-1 7 9-16,2 2 4 15,1 6-7-15,2 3 4 16,2 0 5-16,5 0 1 15,0-4 0-15,0-2 17 16,0-6-6-16,7-5-17 16,7-6 12-16,-1-5-5 0,3-4 12 15,-1-2 0-15,1 0-9 16,3-12-4-16,2-10-4 16,1-4-17-16,-1-6-7 15,0 0-22-15,-3-2 8 16,3 4 4-16,-6 5 38 15,-4 6-5-15,-2 4 11 16,-4 10-6-16,-1 1 47 16,-4 4-16-16,0 0 2 15,0 0-33-15,0 0-34 16,0 1 9-16,2 17 25 16,0 6 40-16,0 5-28 15,3-1-9-15,-3-2 16 16,5 0-18-16,0-8-1 0,1-2 8 15,1-6 1-15,1-4-9 16,0-3 1-16,-3-3 1 16,5 0 44-16,1 0-41 15,1 0 6-15,3-5 11 16,-3-9-22-16,-4-6-13 16,1-6-17-16,-6-2-31 15,-2-4 49-15,-3-1-18 16,0 1 30-16,0 6 16 15,-8 5 8-15,-3 7 11 16,1 6-21-16,0 3-13 0,-1 5 2 16,-3 0-3-1,1 0-9-15,-2 13 7 0,-3 4-7 16,5 4 6 0,-3 1 3-16,5 2-12 0,2 1 6 15,2 1 4-15,7 1 2 16,0-5 8-16,0-2 1 15,9-6-9-15,7-4 28 16,-1-4-11-16,1-6 28 16,-1 0-30-16,1 0 15 15,3 0-8-15,-4-9-16 16,1-4-3-16,-1-6-3 0,1 0-15 16,-1-5 11-1,1 0-14-15,-3-2 18 0,1 3 0 16,-3 4 2-16,0 3-2 15,-5 3 0-15,-1 8 0 16,0 0 5-16,-5 5-4 16,0 0-2-16,2 0 0 15,-2 0-51-15,0 9 24 16,2 6 13-16,0 2 15 16,-2 0 22-16,0 2-22 15,2-1 12-15,-2 0 6 16,0-3-15-16,2-2 7 15,-2-3-9-15,0-2 1 16,0-2 10-16,0-2-9 16,3 0-3-16,-3-3 2 0,0-1 7 15,2 0-2-15,-2 0 1 16,4 0-5-16,1-7 29 16,4-9-22-16,2-4-8 15,-2 0-2-15,2-2 7 16,0 1-7-16,3 2 0 15,-3 2 0-15,3 4-7 16,-4 1 1-16,-1 3 6 16,0 6-7-16,-4 3 7 15,-5 0-7-15,4 0 3 16,-2 1-20-16,3 15 20 16,-1 4-13-16,-2 3 17 0,2-4 4 15,-1 2 5 1,2-3-8-16,-5-6-1 0,0-4 2 15,2-5-3-15,-2-3 5 16,0 0-8-16,0 0 1 16,0 0-25-16,0 0 22 15,2-3 3-15,5-19-20 16,3-12-14-16,4 1-5 16,1 1 42-16,2 1-2 15,0 4 9-15,1 8 4 16,0 4 13-16,-7 7 9 15,0 6 20-15,-5 2-48 16,2 0 10-16,3 0-15 0,-1 14 2 16,2 12-5-1,1 5 5-15,-3 0-2 0,-2-2 20 16,-1-7-12-16,-3-7-16 16,0-3-15-16,-1-5-59 15,2-5 6-15,-3-2-110 16,2 0-201-16</inkml:trace>
  <inkml:trace contextRef="#ctx0" brushRef="#br1" timeOffset="-113073.35">2913 12912 638 0,'0'0'170'16,"0"0"-43"-16,0 0-12 15,0 0-30-15,0 0-24 16,0 0-61-16,0 0 19 16,0-8-19-16,0 8-13 15,0 1 8-15,0 24-18 16,0 9 23-16,0 16 5 16,0 14 2-16,-4 8 6 15,-1 10-2-15,1 2-8 16,-3 4 31-16,2 5-31 15,-1-1 27-15,2 1-12 16,4-9-10-16,-3-10-2 16,3-10-6-16,-2-13 0 0,0-14 17 15,2-13-17 1,0-11-7-16,0-12-54 0,0-1-2 16,0-4 28-16,0-20-98 15,9-14-241-15</inkml:trace>
  <inkml:trace contextRef="#ctx0" brushRef="#br1" timeOffset="-112792.12">2942 13152 681 0,'0'0'156'0,"0"0"-52"16,0 0-40-16,0 0-43 0,0 0-9 15,0 0-6-15,133-162-6 16,-121 162-10-16,-3 0 7 16,-7 12 0-16,-2 10-40 15,0 6 36-15,0 4 7 16,-13 2 15-16,-5-2 16 16,-3-6-25-16,2-4-6 15,3-6-4-15,3-5-66 16,-1-7-16-16,5-4-99 15,5 0-171-15</inkml:trace>
  <inkml:trace contextRef="#ctx0" brushRef="#br1" timeOffset="-111445.11">3330 13032 123 0,'0'0'371'16,"0"0"-250"-16,0 0-13 16,0 0-53-16,0 0-21 15,0 0-9-15,22 0-21 16,-22 0 6-16,0 0-8 16,0 0-2-16,0 0 24 15,0 0-22-15,3-3 30 0,-1 0 10 16,0-1-18-16,0-1 5 15,-2 0-27-15,0 1 2 16,0-2 0-16,0 0 4 16,0-2 8-16,0 2-4 15,0 2-6-15,0 0 17 16,0 4-15-16,-2 0 0 16,2 0-8-16,-4 0-18 15,-6 0-8-15,-1 11 16 16,-2 10 12-16,2 2-2 15,0 3 0-15,1 6 1 16,4 2-4-16,-1-5 7 16,5 1-4-16,0-2 8 0,2-6-6 15,0-3 9-15,0-7-11 16,0-7 0-16,0 0 25 16,2-5-25-16,7 0 12 15,-3-3 3-15,6-14-15 16,-1-8-3-16,0-7-43 15,0-3-12-15,5-3 34 16,-3 4-7-16,0 2 31 16,-1 9 10-16,-1 8 22 15,-5 6 4-15,-1 5 12 16,-3 4-17-16,-2 0-20 16,0 0-11-16,5 0-11 15,0 12-6-15,1 10 17 16,0 2 5-16,3 3 4 0,3-3-3 15,-1-4 9-15,3-3-9 16,-4-8 0-16,1-4 2 16,-3-5-5-16,2 0 25 15,1 0-17-15,5-12 8 16,2-12-6-16,0-3-4 16,2-6-9-16,-7-1 2 15,-2 0 1-15,-2 2-6 16,-6 8 2-16,-3 7 1 15,0 8 19-15,0 4-7 16,0 5 17-16,0 0-29 0,0 0-25 16,-5 0 25-1,-6 14 0-15,4 0 0 0,3-1-3 16,4-3-40-16,0-3 8 16,0 0 11-16,0-5-11 15,0 0 0-15,8-2 8 16,8 0 27-16,0 0 0 15,2 0-1-15,-3 0-1 16,-3 0 2-16,-4 0 0 16,-1 3-7-16,-3 8-1 15,-2 5-11-15,1 6 7 16,-3 4 12-16,0 3 25 0,0-2-11 16,0-3 3-1,0-5 21-15,0-4-37 0,0-7 4 16,0-6 4-16,0-2-4 15,0 0 9-15,3 0 5 16,9 0 33-16,5-5-26 16,0-12-20-16,3 0-12 15,0-7-5-15,0-3-19 16,0-1-8-16,0 0 22 16,-4 2 16-16,-1 2-15 15,-3 4 14-15,-4 2 1 16,-3 7 0-16,-1 2 0 15,-4 4-7-15,0 2-19 16,0-1 26-16,0 2 0 16,0-1-10-16,-6 2-19 0,-5-2 26 15,-3 3-10-15,3 0 10 16,0 0-12-16,2 13 15 16,0 4-15-16,3 8 8 15,1 1 5-15,3 1 0 16,2-1 4-16,0-1 31 15,4-6-4-15,14-5 9 16,0-7 51-16,7-5-41 16,-3-2-3-16,2 0-10 15,-2-4-30-15,-3-6-5 16,-4-4-3-16,-7 0-56 16,-2-4 5-16,-6 0-48 0,0-2-92 15,0 0-514 1</inkml:trace>
  <inkml:trace contextRef="#ctx0" brushRef="#br1" timeOffset="-110231.41">4529 12930 70 0,'0'0'256'0,"0"0"-80"16,0 0 11-16,0 0-84 15,0 0-41-15,0 0 31 16,0 0-35-16,12-51 7 16,-12 48-8-16,2-1-8 15,-2 4 10-15,0 0-50 16,0 0-9-16,0 0 0 15,0 0-18-15,0 0 6 16,0 14 8-16,0 9 8 16,-4 2 7-16,0 3-11 0,4 0 0 15,0-1 1-15,0-1 3 16,0-5-4-16,0-5 0 16,0-7 4-16,0-4-8 15,0-5-27-15,0 0 28 16,10 0 3-16,1-16 0 15,3-7-7-15,-3 0-11 16,1 0-5-16,0 2 23 16,-1 1-11-16,-2 6 11 15,2 1 16-15,-2 8-16 16,-3 1 15-16,4 4-15 16,1 0 9-16,2 0-9 15,5 16 8-15,0 7-5 16,0-2 23-16,2 1-24 0,-5-4 2 15,1-7-3-15,-3-4 9 16,-3-5 3-16,0-2-8 16,1 0 5-16,3-18 7 15,1-10-17-15,4-4-14 16,-7-3-15-16,-2 1-15 16,-6 5 26-16,-4-1-18 15,0 5 36-15,0 9 20 16,0 7-1-16,0 4 22 15,0 3-10-15,-2 2-30 16,0 0-1-16,-3 0-22 16,0 8 22-16,3 6-15 0,0-2 16 15,2 0-1 1,0-1 0-16,0-6-2 0,0 2-10 16,4-6 7-16,10 2 5 15,1-1-10-15,4-2 10 16,-4 0-6-16,3 0 4 15,-1-5-11-15,-3-4-2 16,-1 1 14-16,-5 1 0 16,-6 5-17-16,-2 1 32 15,0 1-14-15,0 0 0 16,0 0-34-16,0 0 20 16,0 11 14-16,0 8 16 15,0 0 19-15,0 1-18 0,0 2 28 16,0-4-10-16,4-3-12 15,5 0 5-15,-3-10-20 16,-1 1 5-16,-2-4-1 16,-1-2-8-16,0 0-4 15,0 0-44-15,0-22-54 16,-2-6-186-16</inkml:trace>
  <inkml:trace contextRef="#ctx0" brushRef="#br1" timeOffset="-110051.52">5091 12543 1051 0,'0'0'116'15,"0"0"-97"-15,0 0 0 16,0 0-19-16,0 0-18 16,0 0-96-16,17 32 29 15,-12-6-90-15,0-5-337 16</inkml:trace>
  <inkml:trace contextRef="#ctx0" brushRef="#br1" timeOffset="-109683.05">5336 12607 588 0,'0'0'228'0,"0"0"-103"0,0 0-6 16,0 0-16-16,0 0-30 15,0 0-17-15,13-18-19 16,-13 18-29-16,0 0 2 16,0 0-10-16,0 0-4 15,0 0-2-15,2 14 3 16,3 4 3-16,0 2 0 16,1 2 3-16,3 2-3 15,0 4 0-15,0 3 2 16,-4 0-6-16,-3 1 1 15,-2 1 3-15,0-3 0 0,0-5 10 16,0-2-12-16,0-6 2 16,0-3 0-1,0-6-1-15,0-3 1 0,0-5-19 16,0 0-4-16,0 0-31 16,0 0 22-1,0 0-19-15,0-13-130 0,-2-4-136 16,-5-5-125-16</inkml:trace>
  <inkml:trace contextRef="#ctx0" brushRef="#br1" timeOffset="-109031.02">5309 12801 321 0,'0'0'410'0,"0"0"-242"16,0 0-10-16,0 0-29 15,0 0-62-15,0 0-55 0,78-43-1 16,-44 34-2-16,0 1-9 15,-1-4 5-15,0 0-14 16,-2 0-18-16,-2-2-18 16,-2 0 8-16,-5 0-23 15,-6-2-6-15,-7 2 1 16,-5-2 5-16,-4 0 1 16,0 2-8-16,0 2 66 15,0 3 1-15,0 5 17 16,-4 3 6-16,1 1 1 15,3 0-20-15,0 0-8 16,-2 0 2-16,-2 0 2 16,0 12 4-16,-3 6 12 0,2 1 3 15,-2 10 15 1,3 7-15-16,-5 4 1 0,3 3-14 16,-4-2-4-16,2-1 12 15,-1-3-9-15,3-9-4 16,2-2-1-16,2-8 11 15,0-7-11-15,2 1 0 16,0-9 5-16,0-1 3 16,0-2 0-16,0 0 5 15,18-18 3-15,0-6-8 16,4-2-16-16,3-1-6 16,-2 4 14-16,-4 2-12 15,1 5 17-15,-4 4-5 16,-3 4 8-16,0 4 1 0,-3 4 32 15,-1 0-33-15,-1 0 1 16,2 0-14-16,-2 7 11 16,3 7-6-16,-3 1 7 15,0 6-4-15,-1-3 27 16,-1 0-12-16,4-4 1 16,-4-2 21-16,3-8-38 15,2-2 21-15,3-2-1 16,3 0-12-16,3-4-10 15,3-18-29-15,-4-5-106 16,-1 0-235-16</inkml:trace>
  <inkml:trace contextRef="#ctx0" brushRef="#br1" timeOffset="-108451.89">6685 12584 264 0,'0'0'227'0,"0"0"-46"0,0 0-45 16,0 0-6-16,0 0-38 15,0 0-32 1,-3-23-8-16,3 23-48 0,0 0 6 16,0 0-10-16,0 0-20 15,0 1 19-15,0 20-9 16,0 5 10-16,0 10 25 15,0 8-20-15,0 6-5 16,0 0 12-16,0 3-8 16,0-7 10-16,0-4-13 15,0-8 0-15,0-10-2 16,0-10-15-16,-4-7-44 16,-2-7-59-16,-1 0-97 0,-5-5-104 15</inkml:trace>
  <inkml:trace contextRef="#ctx0" brushRef="#br1" timeOffset="-106578.92">6580 12796 657 0,'0'0'226'0,"0"0"-69"16,0 0-39-16,0 0-51 16,0 0-38-16,0 0-16 15,73-35-13-15,-44 27 1 16,0-2 0-16,-2-2 11 15,-2-2-17-15,-2 0 5 16,-6-4-16-16,-1 1 14 0,-5 0-27 16,-3 0 8-1,-3 2 16-15,-2-3-40 0,-3 4 45 16,0-2-18-16,0 6 18 16,0 4 22-16,0 1-20 15,0 5 0-15,0 0 24 16,0 0-25-16,0 0-2 15,0 0-1-15,0 0-22 16,0 19 15-16,0 3 3 16,-3 8 6-16,-2 6-5 15,3 4 19-15,-2 4-11 16,-1-1-2-16,-1 1 7 0,-4-3-1 16,4-2-2-1,-3-8 3-15,5-8-8 0,0-7 9 16,4-10-11-16,0-5 2 15,0-1-19-15,0 0 13 16,8-17 4-16,10-10-9 16,4-2 6-16,-1 0-17 15,-1 1 21-15,-3 5-2 16,-1 5 3-16,-3 3 13 16,-4 7 1-16,-2 6 12 15,-2 0-10-15,-1 2-16 16,2 0-5-16,1 9 4 15,5 11 1-15,-2-1 16 16,1 1-9-16,3-1-7 16,-3-5 8-16,1-5-6 0,-2-2 1 15,-1-7 1-15,1 0 0 16,3 0 27-16,3-8-29 16,3-12 12-16,2-6-12 15,-2-8-2-15,6-5-23 16,-3-7-1-16,3-2 14 15,-3-1 6-15,0 6 8 16,-2 2 8-16,-5 12 33 16,-5 9-20-16,-8 11 24 15,-2 7-28-15,0 2-21 16,-14 7 0-16,-15 17 3 16,-2 5 1-16,10 2-4 15,4-3-10-15,13-4 5 16,4-6-32-16,0-4-32 0,0-8 52 15,9-4-25-15,9-2 42 16,2 0 0-16,-2 0 0 16,0 0-12-16,-5 0-29 15,-5 7-10-15,0 2 30 16,-4 2-1-16,-4 3 22 16,0 3-8-16,0 1 16 15,0 3 15-15,0-2 6 16,0 1-14-16,0 1 14 15,0-1-25-15,0-5 1 16,0-1-3-16,0-5 5 16,0-4-6-16,2-2 2 15,7-3-3-15,5 0 30 0,3 0-30 16,1-13-11-16,2-5 4 16,0-4-27-1,3-2 29-15,-1-4-15 0,-4 0 2 16,0 3 18-16,-7-1-28 15,-3 5 15-15,-2 7 1 16,-4 2 12-16,-2 6 7 16,0 4-7-16,0 0 1 15,0 2-4-15,0 0 0 16,-10 0-2-16,-1 0 2 0,1 13-13 16,0 6 15-1,1 1-7-15,3 2 1 0,2 2 4 16,1-4 6-16,3 0-2 15,0-4 0-15,0-2-1 16,3-4 0-16,9-4 0 16,7-6 13-16,2 0 18 15,8 0-28-15,-2-4 20 16,0-8-21-16,-2-2 2 16,-3-2 4-16,-4 4-8 15,-2 1 0-15,-3 2 6 16,-7 6-4-16,-1 3-2 15,-5 0 0-15,0 0-13 16,0 0 11-16,0 0-23 0,0 0 25 16,-14 9 0-16,2-3 1 15,-2-2 11 1,5 0 9-16,2-4-21 0,5 3 33 16,2-3-15-16,0 0 0 15,0 0 16-15,0 0-30 16,0 0 16-16,2 0-13 15,11 3-5-15,4-3 9 16,4 0-11-16,2 0-42 16,3 0 3-16,1-8-61 15,0-10-103-15,-2-4-102 16,-4-3 29-16,-2-4 87 16,-6 1 85-16,1-2 104 15,-8 2 34-15,-2 2 88 0,-4 5 55 16,0 6-29-16,0 7 31 15,0 1-32-15,0 6-102 16,0 1-8-16,0 0-15 16,0 0-22-16,0 0-6 15,0 5 6-15,0 14 29 16,-2 0 34-16,-2 8-31 16,2 3 0-16,-5 4 20 15,3 0-41-15,-1 3 8 16,-2-2-14-16,3-5-3 15,2-5 12-15,-3-9-14 0,5-6 0 16,0-6 4 0,0-3 10-16,0-1-13 15,0 0 14-15,0 0-6 0,0-10 10 16,11-4-19-16,-1 0-7 16,1 1 4-16,2-2-31 15,3 1 34-15,1 0 0 16,-3 7 1-16,-3 2-5 15,0 5 11-15,-2 0-4 16,0 0 16-16,-3 6-12 16,2 8-3-16,-2 2-2 15,0-2 5-15,-1 0 0 16,1-3-7-16,0-2-65 0,-2-4-46 16,2-5-256-1,3 0-48-15</inkml:trace>
  <inkml:trace contextRef="#ctx0" brushRef="#br1" timeOffset="-105955.06">8216 12697 267 0,'0'0'172'15,"0"0"-5"-15,0 0 30 16,0 0-16-16,0 0-60 16,0 0-91-16,45-24-13 15,-45 51 35-15,-3-1-5 16,-1 3-11-16,4-5-31 15,0-4-1-15,0-3 4 16,0-3 2-16,2-9-10 16,9-1 14-16,1-4-13 0,1 0 25 15,1 0-24-15,-3-2-1 16,-1-12-1-16,-2-5-33 16,-6-1-15-16,-2-5 2 15,0-1-3-15,0 0 36 16,-18 2-7-16,3 6 20 15,-4 7 8-15,3 8 9 16,1 3 6-16,-3 3-14 16,5 16-3-16,4 3 22 15,7 0-25-15,2-1-3 16,0-6 12-16,0-3-7 16,13-5 1-16,5-6 0 15,2-1 21-15,0 0-1 16,-3-6-26-16,0-12-8 0,1-5-21 15,-5-3-22-15,3-3 34 16,-3 0 3-16,0 2 14 16,-4-1 0-16,-4 0 1 15,-5-5 0-15,0 4 26 16,0 4-6-16,0 8 11 16,0 6 3-16,0 10-22 15,0 1-9-15,0 0-4 16,-3 5-11-16,-3 22 8 15,3 6 6-15,1 7-2 16,2 8 27-16,0 3-17 16,-3 2 9-16,1-2-11 0,-2-3-9 15,-2-5 0-15,-1-7-1 16,3-9-45-16,1-7-99 16,3-9-98-16,0-11-245 15</inkml:trace>
  <inkml:trace contextRef="#ctx0" brushRef="#br1" timeOffset="-105417.02">8626 12791 362 0,'0'0'279'0,"0"0"-134"16,0 0-9-16,0 0-19 16,0 0-48-16,0 0-22 15,40-33-40-15,-40 33 8 0,0-3 3 16,0 1-17-16,0-2 14 15,-4 1-7-15,-9-2-6 16,-3 2 10-16,3 0-10 16,-3 3-2-16,3 0 0 15,-3 0-5-15,5 0-1 16,4 12 6-16,1 0 0 16,4 1-14-16,2-1 25 15,0 0-11-15,0-1 0 16,0-2-1-16,0-4 1 15,0-1 5-15,4-1 0 16,7-3 9-16,3 0-7 0,1-5-1 16,3-11-6-16,-5-7-5 15,3-2-9-15,-3-5-1 16,3-4 12-16,-3-4-8 16,0-4 11-16,-3-2 0 15,-4 2-1-15,-4 7 5 16,-2 12-4-16,0 9 4 15,0 7 5-15,0 7 11 16,0 0-20-16,0 0-5 16,0 3 2-16,0 12 3 15,0 11 4-15,0 9 14 16,0 11 4-16,0 8 24 16,0 4-38-16,0-2 15 15,0-6-15-15,7-10 1 0,4-11 1 16,5-12-10-16,2-13-73 15,-1-4-141-15</inkml:trace>
  <inkml:trace contextRef="#ctx0" brushRef="#br1" timeOffset="-104029.02">3615 13569 160 0,'0'0'327'0,"0"0"-180"16,0 0-14-16,0 0-17 16,0 0-19-16,0 0-17 15,9-30-2-15,-9 30-53 16,0 0 3-16,0 0-17 15,0 0-7-15,0 0 6 16,0 0-10-16,0 0 0 0,0 4-6 16,0 17 6-16,0 11 0 15,0 10 15-15,0 7-15 16,-2 10 19-16,-5 7-19 16,-2 2 0-16,-2 5 12 15,-2-1-7-15,-3-1-5 16,1-13 0-16,-2-7 2 15,5-13 13-15,3-11-14 16,1-10 0-16,4-7-2 16,0-6 8-16,2-1-7 15,0-3 0-15,-3 0 2 16,-3 0 8-16,-4 0-10 0,-3 0-6 16,-1-7 3-1,3-9-2-15,-1-2 5 0,5-4 4 16,3-2-2-16,-1 0 25 15,7 4-8-15,0 1 9 16,0 7 0-16,0 3-26 16,0 3 14-16,0 1-11 15,0 5-1-15,0 0 5 16,0 0-9-16,0 0-5 16,0 0-2-16,2 5-20 15,9 15 27-15,7 6 4 16,0 4 3-16,0 0-6 15,-1-2-1-15,-3-5 0 16,-3-3-3-16,-3-8 9 0,0-7-6 16,3-5 0-16,3 0 5 15,5 0 31-15,6-5-30 16,4-14 12-16,2-8-15 16,0 4-3-16,0-3-1 15,0 0-12-15,-4 4-25 16,-2 3 7-16,-8 6-66 15,-3 5-24-15,-9 8-83 16,-5 0-342-16</inkml:trace>
  <inkml:trace contextRef="#ctx0" brushRef="#br1" timeOffset="-101935.85">2356 15522 207 0,'0'0'150'15,"0"0"-61"-15,0 0-13 16,0 0-26-16,0 0 26 16,0 0-18-16,-5-40 1 15,-4 26 0-15,1 0 0 16,-1 1 5-16,-1-4 21 15,2 8-17-15,-1-4-28 16,-1 6-6-16,2 2 2 0,-1 5-31 16,-3 0-2-16,-7 0-3 15,-1 10-10-15,-3 12 4 16,-1 4 3-16,0 6 3 16,3 0 4-16,4-1 0 15,7-4 0-15,8-1-4 16,2-7 14-16,0-6-18 15,0-4 10-15,14-4-4 16,8-5 64-16,2 0-49 16,8 0 10-16,-3-5-9 15,0-13-13-15,0-5 9 16,-7-3-14-16,3-6-13 16,-6-6 8-16,0 0-25 15,-6-2 22-15,-4-4-11 0,-2 3 19 16,-3 6 3-16,-2-1-2 15,-2 3 22-15,0 5 11 16,0 5-23-16,0 0 12 16,0 5-9-16,0 2-12 15,0 4 11-15,0 4-13 16,0 4 0-16,0-2-3 16,-4 4 3-16,2 2-5 15,-1 0 3-15,1 0-5 16,-3 0 0-16,-1 0 7 15,-3 4 0-15,-2 18-3 16,-3 10-4-16,3 8 7 0,5 13-8 16,1 1 16-16,5-1-8 15,0 0 0-15,0-7 0 16,9-6-8-16,4-4 19 16,1-10-11-16,1-3 0 15,-1-11 1-15,1-3 11 16,1-7-12-16,-1-2 0 15,4 0 10-15,2 0-6 16,-3-2-7-16,3-14 3 16,-2 2-23-16,-1-4 19 15,1-1-22-15,-4-3-3 16,-2-3 23-16,1 1 0 16,-8 7 5-16,-2-2 1 15,-4 3-7-15,0 5 4 0,0 4 2 16,0 2 1-16,-2 5-9 15,-2 0 2-15,-5 0 4 16,0 0 0-16,-4 0-1 16,0 3-8-16,-3 13 7 15,3 4 0-15,1-1-1 16,3 4-12-16,5 7 16 16,4-4 2-16,0 2 0 15,0-1-6-15,4-6 8 16,12-2-2-16,2-7 4 15,4-6 9-15,1-6-13 16,1 0 10-16,2 0-6 0,6-13 1 16,-1-4-5-16,-2-2-16 15,0 0 1-15,-7-1-25 16,1-1 33-16,-4 4 3 16,0 0 2-16,-2 3-4 15,-1 4 6-15,-5 2 0 16,-4 4-6-16,-2 4 17 15,-3 0-6-15,0 0 13 16,0 0-11-16,0 0 16 16,-2 0-23-16,4 0 9 15,1 8 10-15,-1 3-13 16,1-4 8-16,0-3-14 16,-3 0 3-16,-2-2 4 15,0-2-5-15,0 0-2 0,0 0 19 16,0 0-15-1,0 0 5-15,2 0-6 16,-2-2-3-16,0-10-18 0,2 0-9 16,-2-4 13-16,0 4 12 15,0-2-2-15,0 7 4 16,0 1 14-16,0 5-6 16,0 1 34-16,0 0-41 15,0 0-1-15,0 1-7 16,-16 19 1-16,1 5 3 15,-1-3 3-15,5 2 0 16,5-2-3-16,1-1 3 16,5-3 0-16,0-4-2 0,0-5 6 15,11 3-4-15,10-3 2 16,3-3-1-16,2-6 5 16,3 0-3-16,-4 0-3 15,0-18 0-15,-3-5-22 16,-5 0 15-16,2-2-14 15,-9 2-11-15,2-3 30 16,-5 3-21-16,-1 2 23 16,-2 1-2-16,-1 6 11 15,-3 2 9-15,2 3 0 16,-2 4-5-16,0 5 25 0,0 0-32 16,0 0-6-1,0 0-2-15,0 0-5 0,-7 5 1 16,-1 9 6-16,3 2-2 15,3 2-1-15,-2 8 6 16,4 2 10-16,0-2-3 16,0 1-5-16,0-8 1 15,4-2-4-15,5-7-1 16,-1-6 22-16,4-4-20 16,-1 0-6-16,2-4-23 15,3-23-77-15,-5-1-169 16,-5-12-691-16</inkml:trace>
  <inkml:trace contextRef="#ctx0" brushRef="#br1" timeOffset="-101653.84">3154 15204 414 0,'0'0'48'0,"0"0"-42"16,0 0 48-16,0 0 81 15,0 0-40-15,0 0-4 16,40 54-3-16,-32-54-47 16,2-18 16-16,-8-1-15 15,-2-2-25-15,0 3 21 16,0-1-38-16,-2 6-4 16,-12 4 4-16,3 9-35 0,-2 0 28 15,-3 0-31-15,1 13-24 16,3 10-4-16,4 4-71 15,3-1-89 1,5-2-172-16</inkml:trace>
  <inkml:trace contextRef="#ctx0" brushRef="#br1" timeOffset="-100721.45">3511 15409 383 0,'0'0'157'0,"0"0"-138"16,0 0-5-16,0 0 22 15,0 0-4-15,0 0 45 16,-2 0-49-16,-12-7-25 16,1 0 32-16,-1 2 4 15,1-2 6-15,-1 7-3 16,1 0-35-16,-1 0 5 15,-3 0-10-15,-1 0 5 16,0 17-14-16,0 5 7 16,3 2 0-16,1 3 7 15,5 0 3-15,3 2-1 16,6-6 17-16,0 0-13 16,0-10 12-16,4-5-15 15,14-8 29-15,2 0 9 0,5-3-22 16,-3-15 5-16,0-10-21 15,-4-3-3-15,-5-1 7 16,1-4-14-16,-3-4 0 16,0-5 7-16,-4-2-5 15,-5-7-2-15,-2 1 0 16,0 3 6-16,0 10 5 16,0 12 8-16,0 12-6 15,0 7 40-15,0 9-40 16,0 0 9-16,0 0-22 15,0 0-14-15,0 0 13 16,0 0-20-16,0 17 21 16,0 5-3-16,0 6 7 0,-4 9-4 15,-6 5 0-15,1 8 4 16,1-4-6-16,-1 3 2 16,0-2 0-16,4-3 3 15,3-5 2-15,2-10-10 16,0-7 3-16,7-8 2 15,15-5 20-15,5-9-19 16,4 0 17-16,3 0 7 16,1-16-20-16,-2-5 2 15,-1-1-7-15,-3 0-31 16,-3-8 24-16,-3 2-23 16,-6-2-2-16,-5-2 13 0,-1 4-12 15,-9 1 28 1,-2 8-17-16,0 5 20 15,0 4 4-15,0 2-4 0,0 4 0 16,-6 4-4-16,-5 0-9 16,-1 0 8-16,-1 0 4 15,4 13-1-15,0 8-7 16,0-1 4-16,5 4 5 16,4-1 29-16,0 4-18 15,0-3 12-15,0-4-6 16,8-6-7-16,9-6 24 15,0-6-4-15,3-2 18 0,5 0-5 16,-1 0-41 0,0-2 20-16,-3-6-22 0,-3 1-1 15,-5 0-18-15,-2 0-66 16,-4-6-60-16,0-1-185 16</inkml:trace>
  <inkml:trace contextRef="#ctx0" brushRef="#br1" timeOffset="-100546.54">4209 15422 1115 0,'0'0'376'16,"0"0"-293"-16,0 0-32 16,0 0-21-16,0 0 8 15,0 0-38-15,15 0-13 0,-5 0-58 16,0 0-159-16,-8 0-887 15</inkml:trace>
  <inkml:trace contextRef="#ctx0" brushRef="#br1" timeOffset="-95145.23">8921 2725 47 0,'0'0'78'0,"0"0"-47"15,0 0-31-15,0 0-6 16,0 0 6-16,0 0 14 16,0 0 13-16,0 0-8 15,0 0 15-15,0 0 34 16,0 0 15-16,0 0 21 15,0 0-34-15,0 0 3 16,0 0-16-16,0 0-26 16,0 0-1-16,0 0-5 15,0 0-1-15,0 0 10 16,0 0-23-16,0 0 24 0,0 0 18 16,0 0-42-16,0 0 29 15,0 0-15-15,0 0-7 16,0 0 32-16,0 0-34 15,0 0-6-15,0 0 23 16,0 0-22-16,0 0 13 16,0 0-13-16,0 0 0 15,0 0 6-15,0 0-10 16,0 0-6-16,0 0 4 16,0 0 4-16,0 0-6 0,0 0-3 15,0 0 1 1,0 0-8-16,0 0 7 0,0 0 0 15,0 0 2-15,0 0-2 16,0 0 0-16,0 0-2 16,0 0 2-16,0 0-7 15,0 0 3-15,0 1 0 16,0 4-2-16,0 2-4 16,0 2 1-16,0-1 5 15,0 1 2-15,0-2 2 16,0-1 2-16,0 1 5 15,0-4-14-15,0 3 20 16,0 2-12-16,0 1 5 16,0 2-6-16,0 1 9 15,0-3-7-15,0 4-2 0,0-3 16 16,0 2-11-16,0 0 4 16,0-1-9-16,0 5 6 15,0-1 0-15,0 2-6 16,0-3 0-16,0 1 12 15,0 0-10-15,0 0-2 16,0-1 0-16,0 0 1 16,0 1 12-16,0-1-13 15,0 2 0-15,0 0-1 16,0 1 10-16,0-6-9 0,0 3 0 16,0-2 9-1,0 0 1-15,0 0-10 0,0-2 0 16,0 2 0-16,0 2 1 15,0 5-1-15,0 0 0 16,0-1 2-16,0 4 5 16,0-1-7-16,0 1 0 15,0-1-5-15,2 1 12 16,-2-1-7-16,2 1 0 16,2 0 1-16,-2 4 3 15,5 0-2-15,-2 0-2 16,0-2 0-16,-1-2 9 15,0-4-9-15,1-2 0 16,-3 2 7-16,0-4-2 16,-2 2 2-16,2 2-7 15,-2 3 2-15,0-4 6 16,2 3-2-16,-2-2-5 0,3-3-1 16,-3-2 4-16,0 0 1 15,2 0-5-15,1 4 0 16,-1-2 5-16,0 6-5 15,-2-1 0-15,2 0 0 16,0 0 13-16,0 0-7 16,1 2 1-16,-1 2-7 15,0 0 1-15,0 0-1 16,0 1 0-16,-2-4 1 16,2 0 4-16,-2-2-1 15,3-1-4-15,-3 0 0 16,0 3 2-16,0-2-2 0,3-1 0 15,-3 3 7-15,2-1-6 16,0 2 6-16,0-1-7 16,0-2 0-16,-2-1 7 15,2 0-4-15,1-2-3 16,-1 0 1-16,0 1 5 16,0 0 2-16,0 3-7 15,0 1-1-15,1 3 0 16,-3-1 4-16,0 1-4 15,0 2 0-15,0-3-2 16,0-2 7-16,0 5-5 16,0-3 1-16,0 0 8 15,0 2-16-15,0-1 9 0,0-2-2 16,0 2 5-16,3 0-5 16,1 0 0-16,-2 0-1 15,2 3 5-15,-1 1-6 16,-1-5 2-16,-2 0 0 15,2-1 1-15,0 0 5 16,0 2-6-16,0 4 0 16,2 4 2-16,0 0-4 15,-2 0 2-15,0-1 0 16,2-2 7-16,1-2-3 0,-3-4-4 16,2 0 0-1,-2-5 2-15,-2 1-6 0,3 4 4 16,-3-1 0-16,0 0 5 15,0 2 3-15,0 2-9 16,0 2 1-16,0 5 0 16,0-1 0-16,0-1 0 15,5 1 3-15,-3-3-4 16,0-3 7-16,0-2-6 16,0-1 0-16,-2 0 5 15,0 2-5-15,0 1 0 16,0 3 0-16,0 0 2 15,0 3 3-15,0-1-5 16,0-4 0-16,0-4 2 16,0-5-6-16,0 1 4 15,0-4 0-15,0 3 6 16,3 0-3-16,-1 2-2 0,2 2-1 16,-2 1 5-16,3-1-5 15,0 2 0-15,-3-2 2 16,0-2-2-16,-2-2 1 15,2-2-1-15,-2-2 0 16,0 0 5-16,0 0-10 16,0 2 5-16,0 0 0 15,2 1-2-15,-2 6 6 16,3-1-5-16,-1 3 1 16,-2-3 0-16,2-5 5 0,-2 2-5 15,0 1 0 1,0-4-6-16,0 4 13 0,0 0-9 15,0 0 2-15,2 1 0 16,-2 2 0-16,2 0 0 16,3 1 0-16,-3 3-1 15,1 1 7-15,-1 2-9 16,0-2 3-16,-2 2 0 16,2-4 8-16,-2 1-8 15,3-6 0-15,-3 1-9 16,0 1 15-16,0 5-8 15,2 1 2-15,-2 6 0 16,2 3 1-16,0 2-1 0,0 0 0 16,0-2 0-1,0 1 5-15,1-5-7 0,-3-3 2 16,0 0 0-16,0-3 9 16,0 2-9-16,0-2 0 15,0 0-8-15,0 0 13 16,0 1-8-16,0 0 3 15,0 1 0-15,0 0 2 16,0 3-2-16,0-1 0 16,0 2-1-16,0-3 8 15,4 1-7-15,-1-3 0 16,-1-1 1-16,-2 0-3 0,0 0 2 16,0 0 0-1,0 1-1-15,0-2 6 0,0 5-8 16,0 0 5-16,-2 3-2 15,-5 1 6-15,2 2-6 16,1-4 0-16,0 2-3 16,2-4 6-16,2 0-7 15,-3 1 2-15,3-6 2 16,0-3 7-16,0-2-7 16,0-1 0-16,0-2-2 15,0 3 8-15,0 3-9 16,0 3 3-16,0 2 0 15,0-1 2-15,0 0-2 16,0 0 0-16,0-8-1 16,0 2 2-16,0-2-4 15,0-1 4-15,0 0-1 16,0 0 0-16,0-2-1 0,0-1 1 16,0-1 0-16,0 4 7 15,0 0-7-15,0 1 0 16,0 1 0-16,0 2-3 15,0-1 2-15,0 0 1 16,0 2 0-16,0-1 4 16,0-2-4-16,0 0 0 15,0-2 1-15,0 3-1 16,0-4 0-16,0 1 0 16,3 4-2-16,1 0 5 15,-2 3-6-15,-2-1 3 16,2-2 0-16,-2 0 6 0,0 0-4 15,0 0-2-15,0-4 0 16,0 2 1-16,0 0-7 16,0-2 6-16,0 3 0 15,2 0 2-15,-2 3-2 16,2 0 0-16,3 1-3 16,-3-1 9-16,3-6-8 15,-3-1 2-15,-2 1 0 16,0-1-3-16,0-1 8 15,0 2-5-15,0 0 0 16,0 2-1-16,0 2-1 16,0-2 2-16,0-2 0 15,0 1 0-15,0-2 8 0,0 1-10 16,0 3 2-16,0 2 0 16,0 4-4-16,0 5 4 15,0 0 0-15,0-3 0 16,3 1 0-16,-3-8-14 15,0-5-9-15,0-1-33 16,-3-4-90-16,-17-10-171 16</inkml:trace>
  <inkml:trace contextRef="#ctx0" brushRef="#br1" timeOffset="-91013.85">9193 9872 17 0,'0'0'27'15,"0"0"-7"-15,0 0 0 0,0 0 24 16,0 0 2-16,0 0-13 16,0 0 9-16,0 0 1 15,0 0 8-15,0 0-9 16,0 0-30-16,0 0 4 15,0 0-12-15,-2 0-2 16,-3 0 6-16,3 0-8 16,-5 0 0-16,2 0 23 15,1 0-18-15,0 0 31 16,2 0 5-16,-1 0-17 16,1 0 23-16,2 0-2 15,0 0-8-15,0 0 11 0,0 0-35 16,0 0 16-16,0 0 7 15,0 0-20-15,0 0 21 16,0 0-37-16,0 0 9 16,0 0 5-16,0 0-10 15,0 0 6-15,0 0-8 16,0 0-2-16,0 0 17 16,0 0-16-16,0 2 2 15,0 2 1-15,0 1 2 16,0 2 2-16,0-2 0 15,0 4 0-15,0-1 5 16,0-1-3-16,0 1 11 16,0 1-14-16,0-1-3 15,2 1 9-15,3 3-9 16,-3 1-2-16,2-3 21 0,-2 1-19 16,3 1-3-16,-1-3 7 15,-1 2-1-15,-1 1-5 16,0 1 6-16,1 5-3 15,-1-2 15-15,-2 2-19 16,2-2 8-16,0-2-3 16,0-2 1-16,0 0-4 15,0 2-3-15,-2 0 8 16,3 1-2-16,-3 1-1 16,0 2-5-16,0 1 0 0,0 2 5 15,0 1 4 1,0 0-8-16,0 2 0 0,0 1 15 15,0-2-13-15,0 5 5 16,0-2-8-16,0 1 11 16,0-1-9-16,0-1-2 15,0-1 2-15,0 3 5 16,0-1-6-16,0 1-1 16,0 4 0-16,0-1 9 15,0 0-9-15,0-3 3 16,0 4-3-16,0-4 20 15,0 2-15-15,0 0-4 16,0 3 2-16,0-3 1 16,0 3 9-16,0 0-9 15,0-1-1-15,0 0 8 0,4 4-9 16,-4-3-2-16,2-3 0 16,1 0 6-16,-3 1-1 15,0-2-2-15,0-3-2 16,0 0 10-16,0 4-6 15,0 0-3-15,0 4 1 16,0 3 3-16,0 2 0 16,0 2-6-16,0 0 1 15,0-2 10-15,0 0-5 16,0-4-4-16,0-3 1 16,0-2 3-16,0 0 3 15,0 0-9-15,0 2 0 0,0 1 9 16,0 0-2-16,0 4-7 15,0 0 0-15,-3-2 7 16,3 3 2-16,0-4-7 16,0 4 2-16,0 1 9 15,0-1-2-15,0 4-11 16,0 1 6-16,0-2-5 16,0 1 6-16,0-4-7 15,0 1 0-15,0-4 13 16,0 0-9-16,0 3 2 15,0-4-6-15,0 1 0 16,0 5 8-16,0-5-8 16,0 2 0-16,0 3 12 15,0-6-2-15,0 1-10 16,0 0 0-16,-2 0 2 0,2-2 2 16,0 2-4-16,0 2 0 15,0 5 10-15,0 5-8 16,-4 10-2-16,-1 4 0 15,-1 5 4-15,-1-2-3 16,3 0 2-16,4-5-3 16,0-6 0-16,0 0 3 15,0-4-3-15,0-4 0 16,0-2 2-16,0-6 1 16,0 1-3-16,0 1 0 0,0 0 5 15,0 6 2 1,0 2-8-16,0 0 1 0,0 4 0 15,0-10-4-15,0 1 4 16,0-4 0-16,0-2 3 16,0-3 5-16,0 0-15 15,0 1 8-15,0 2-1 16,0 5 8-16,0-2-8 16,0 2 0-16,0-4-9 15,0-1 22-15,0-7-13 16,0-4 0-16,0 0 0 15,0-7-7-15,0 2 8 16,0 3-1-16,0 4 3 0,0 4 2 16,0 2-5-1,0 6 0-15,0-2 0 0,0 2 0 16,0 3 0-16,0-9 0 16,0 0-4-16,0-3 6 15,0 3-2-15,0-6 0 16,0 3 0-16,0-3 5 15,0 4-5-15,0-4 0 16,0 2-5-16,0 4 12 16,4-2-7-16,-1 1 0 15,-1 1 0-15,0-8-2 16,0 2 2-16,2 0 0 16,-2-3-4-16,1 3 2 15,-3 1 1-15,2-10 1 0,-2 6 0 16,0-5 0-16,0 0 0 15,0 1 0-15,0-5-2 16,0 1 7-16,0 3-6 16,0 0 1-16,0 5 0 15,0 0-4-15,0 0 4 16,0 3 0-16,0-8-5 16,0 0 5-16,0-7-1 15,0 4 1-15,0-1 0 16,0 0-1-16,0 0 1 15,0 2 0-15,0-2-1 16,0-2 3-16,0 6-3 16,0-8 1-16,-2-1 0 0,-1 0-4 15,-1-1 5 1,2 2-1-16,-2 2 0 0,2 2 2 16,-3-2-2-16,3 6 0 15,-3 1 0-15,0 0-3 16,3-1 4-16,0 0-1 15,0-1 0-15,0-7-3 16,0 2 0-16,2-7 3 16,-2 7 0-16,-1 3-4 15,-1-3 5-15,-1 7-1 16,0-2 0-16,1 1-1 16,0 0 1-16,2-4 0 0,-3 0 1 15,3-2-2-15,2 2 3 16,-2-5-2-16,0 4 0 15,-3-3 0-15,0 6 0 16,3-2 0-16,-2 0 1 16,-1 4-2-16,1-1 4 15,0 1-3-15,2-4 0 16,-4 0-3-16,6 3 3 16,-2-3 0-16,2 3 2 15,-2-3-5-15,2 0 6 16,-2 2-3-16,0 3 0 15,0 4 2-15,2-1-5 16,0 0 3-16,0 1 0 0,0-2-1 16,0 1 1-1,0-4 0-15,0 0 0 0,0 4 0 16,0-4-1-16,0 0 1 16,0 0 0-16,0 1-2 15,0-2 8-15,0 5-6 16,0-3 0-16,0-1-1 15,0 0-2-15,0-4 3 16,0 6 0-16,0-2 3 16,4 5-3-16,0 0 0 15,1 3 0-15,2-4-5 16,-3 0 5-16,-2-4 0 16,3-4 0-16,-1 0-1 15,0-2 1-15,-1 2 0 0,-1 0-4 16,1 3 4-16,-3 0-1 15,2-2 1-15,2-2 0 16,-2 5 0-16,1 1 7 16,-1-3-7-16,0 2 0 15,2-4-4-15,1 4 4 16,-3 4 0-16,3-1 2 16,-3 8-4-16,5 1 2 15,-1 3 0-15,-2-8-3 16,3 3 10-16,-2-6-11 15,0-5 4-15,-3-4 0 16,0 1-9-16,-2 0 7 16,2 4 2-16,-2-2-7 15,0 7 10-15,0-3-7 16,0-5 2-16,0 4 2 0,0-9-6 16,0-7 1-16,0 2 2 15,0-5 0-15,2 0-13 16,-2 0 13-16,0 0-17 15,2 0-26-15,-2 0-15 16,0-8-39-16,0-14-142 16,-8-6-168-16</inkml:trace>
  <inkml:trace contextRef="#ctx0" brushRef="#br1" timeOffset="-89098.92">22026 2351 11 0,'-2'0'49'16,"-1"-5"7"-16,-1 1-42 15,-3 0-14-15,1 2-8 16,-3 0-35-16,-1 2 3 16,2 0 23-16,1-3 8 15,3 2 9-15,-1-5 0 16,-2 4 0-16,-1-3-13 16</inkml:trace>
  <inkml:trace contextRef="#ctx0" brushRef="#br1" timeOffset="-87151.18">21520 2284 25 0,'0'0'48'0,"0"0"21"15,0 0-11-15,0 0 0 16,0 0-11-16,0 0 29 16,11-40 1-16,-11 35-14 15,0 0-2-15,0 2-3 16,0 2-27-16,0-2 1 16,0 2 5-16,0 1-1 15,0-2-5-15,0 0 3 16,0 2 28-16,0 0-13 15,0-2-8-15,0 2 2 0,0 0-32 16,0 0 10-16,0 0-2 16,0 0-19-16,0 0 32 15,0 0-32-15,0 0 2 16,0 0-5-16,0 0-4 16,0 4 5-16,0 11 1 15,0 3 2-15,2 5 22 16,0-1-22-16,3 4 4 15,-3 4 8-15,5 1-4 16,-3 6-5-16,-2-5 2 16,3 0-1-16,-3-2 13 15,-2 1-18-15,0-1 0 16,0 3 28-16,0 1-28 16,0 3 14-16,0 1-6 15,0 2-2-15,0 2 13 0,0 0-19 16,2-1 5-16,0-3 2 15,1-1 1-15,-1-1-7 16,3 3 2-16,-3-3-2 16,2 0 14-16,1-2-14 15,-1 2-1-15,0-2 1 16,-2 0 5-16,1 2-3 16,0 1-3-16,-1-2 0 15,0 1 14-15,0 2-11 16,-2 7 4-16,2 1-2 15,-2 4-1-15,0 3-3 16,2-4 1-16,-2-1-2 0,3-2 15 16,1-3-11-1,-2 1 4-15,2 4-4 0,2 0-2 16,-2 2 6-16,0-5-8 16,1-3 0-16,-1-7 3 15,0 0 5-15,1-5-8 16,0-2 3-16,-1 6-1 15,-2 1-1-15,3 4-1 16,-3 5 0-16,4 1 7 16,2 4 1-16,-2 7-4 15,-2-1-4-15,3-3 0 16,-3-5 0-16,3-1 0 16,-2-5 5-16,1-4 9 0,-3-6-13 15,-1-4-1-15,0-3 0 16,0-1 2-16,0 4 2 15,0 1-4-15,1 5 1 16,-3 6-3-16,2 1 9 16,-2 10-7-16,0 3 0 15,0-6 0-15,0 2-1 16,0-8 1-16,0 0 0 16,0 1 3-16,0-4 4 15,0 1-6-15,0 0 1 16,0 1 0-16,0 2-1 15,0 2-1-15,0-1 0 16,0-3 4-16,0 0 0 16,0-2-4-16,0 4 0 0,0 6 3 15,0 3-3-15,0 3 1 16,0-1-1-16,-2 0 8 16,-1-2-7-16,1-5 1 15,2-3-2-15,0-2-1 16,0-4-1-16,0-4 4 15,0-1 1-15,0 0-2 16,0-4 6-16,0 2-7 16,0-2 0-16,0 2 2 15,0 4 1-15,0-3-3 16,0 6 4-16,2-1-2 16,1-2 1-16,-3 2-3 15,0 1 0-15,0 0 1 0,0 0-1 16,0-1 0-16,0-2 0 15,0 0 3-15,0 0-1 16,0 2-2-16,0 0 0 16,0 5-1-16,0 0-3 15,0 1 4-15,0 1 0 16,0 1 1-16,0-1 3 16,0 2-4-16,0-1 0 15,0-2 0-15,0-2-2 16,0 1 2-16,0-4 0 15,0-2-2-15,0 1 4 16,0-2-2-16,0 7 0 0,0-4 4 16,0 4-9-1,0 0 5-15,0 2 0 0,0-1-2 16,0 0-2-16,0-1 1 16,2 0 0-16,3-6-8 15,-1 0 9-15,1-5-10 16,-1 0 12-16,0-2 10 15,1 0-10-15,-1 0-2 16,1 1 2-16,-3-2 3 16,-2 1-3-16,3-1 0 15,-3-2 0-15,0-4-1 16,0 4 4-16,0 6-6 16,2 3 2-16,0 10-3 0,0 2-1 15,0 0-4-15,-2-6-21 16,2-8-37-16,-2-10 17 15,5-11-59-15,1-11-103 16,2 0-331-16</inkml:trace>
  <inkml:trace contextRef="#ctx0" brushRef="#br1" timeOffset="-85976.89">21767 8739 13 0,'0'0'25'0,"0"0"-3"0,0 0-10 16,0 0 4-16,0 0 14 15,0 0-10-15,-4 0-16 16,0 0 1-16,4 0-5 16,-3 0 4-16,3 0 6 15,0 0-10-15,0 0-11 16,0 0-54-16</inkml:trace>
  <inkml:trace contextRef="#ctx0" brushRef="#br1" timeOffset="-85717.89">21767 8739 32 0</inkml:trace>
  <inkml:trace contextRef="#ctx0" brushRef="#br1" timeOffset="-84467.88">21767 8739 32 0,'4'-75'48'0,"-4"75"36"0,0 0 1 0,0 0-30 16,0 0-13-16,0 0-4 15,0-1-2-15,0 1-9 16,0 0-5-16,0 0 3 16,0 0-14-16,0 0 1 15,0 0 4-15,0 0-10 16,0 0 4-16,0 0-6 16,0 0 11-16,-2 0 32 15,0 0-26-15,2 0 14 16,0 5-3-16,0 2-7 15,-2 0 2-15,2 4-11 0,0 1 22 16,0 4 9-16,0 2-33 16,-2-1 22-16,2 6-13 15,0 0-12-15,0 3 23 16,0 3-15-16,0 0 9 16,0 3-3-16,0-1-24 15,0 3 13-15,0 5 4 16,0-1-13-16,0 1 13 15,0 4-9-15,0-3-3 16,0-2 7-16,0 3-10 16,0-4 15-16,0 1-9 15,0-2 2-15,0 3 8 16,0-4-14-16,0 0-4 0,2-3 15 16,2-2-13-1,1-2 3-15,-3-2-4 0,5 1 1 16,-2 6 15-16,-3-1-16 15,2 2 6-15,0 0 5 16,1 2-10-16,-1-4 5 16,1 1-8-16,2-1 1 15,-1-4 4-15,1 2-2 16,-3 2-3-16,-2-1 5 16,0 1-2-16,-2 3 2 15,0 0-4-15,0-4 2 16,0 3 14-16,0 5-16 15,0 0 4-15,0 6 13 16,0-3-16-16,0 0 3 0,0-2-4 16,0-1 0-1,0-6 5-15,0-1-6 0,0-1 0 16,0 1 11-16,0 5-9 16,0 2 10-16,3 3-12 15,-3-3 3-15,0 0 6 16,0-3-9-16,0 0 0 15,0 3 3-15,0-2 1 16,0 2-6-16,0 1 2 16,0 2 0-16,0 0 5 15,0 2-5-15,-3 0 0 16,1-2 2-16,2 1 4 16,0-1-6-16,-2-5 1 0,2 2-1 15,0-3 8-15,0-2-6 16,0 3-2-16,0 4 2 15,0 1 0-15,0 4-2 16,0 0 0-16,0 0 1 16,0-1 6-16,0-6-7 15,0-1 0-15,-2-3 2 16,2-3 3-16,0-4-4 16,-2 1-1-16,2 0 0 15,0 3 7-15,0 4-7 16,0-1 0-16,0-3-1 15,0 0 2-15,0-5-1 0,0 0 0 16,0-3 2 0,0-2-4-16,0-2 7 0,0 0-5 15,0 5 0-15,0-2 4 16,0 7-7-16,0 4 3 16,0 0 0-16,0-1 4 15,0-4-3-15,0 0-1 16,0-4 0-16,0 2 0 15,0-3-1-15,2-4 1 16,-2 2 0-16,2-2 2 16,-2 0 1-16,0 0-3 15,0 0 0-15,0 3 0 16,0-2-2-16,0 1 2 16,0 2 0-16,0-2 3 15,0 0 1-15,2 2-4 0,-2-1 0 16,0 0 0-16,0 2-1 15,0-4 2-15,0 3 3 16,0-4-4-16,2 1 5 16,1-5-9-16,0-7 4 15,1 0-23-15,0-6-15 16,1-1-86-16,1-2-90 16,-2 0-243-16</inkml:trace>
  <inkml:trace contextRef="#ctx0" brushRef="#br1" timeOffset="-81931.35">21852 13060 19 0,'0'0'20'0,"0"0"8"16,0 0-26-16,0 0-1 16,0 0-1-16,0 0 0 15,0 0 2-15,0 0 5 16,0 0-2-16,0 0 5 15,0 0 21-15,0 0 12 16,0 0-7-16,0 0-12 16,-2 0-11-16,0 0 1 15,2 0-6-15,-2 0 16 16,2 0 3-16,0 0 5 0,0 0 7 16,0 0-8-16,0 0 8 15,0 0-2 1,-3 0-11-16,0 0 16 0,3 0 7 15,0 0-10-15,0 0-3 16,0 0-19-16,0 0 4 16,0 0 2-16,0 0-9 15,0 0 9-15,0 0-8 16,0 0 8-16,0 0 7 16,0 0-22-16,0 0 5 15,-2 10 5-15,0 7 4 16,-2 0 3-16,2 3-12 15,2 1-2-15,0 0 14 0,0 4-21 16,0-2 2 0,-3 5 11-16,3 1-14 0,0-2 13 15,0 1-9-15,0 1 18 16,-2-1 1-16,0-4-17 16,-2 4 1-16,2-1-2 15,2 0-4-15,0 1 1 16,0 1-4-16,0-2 2 15,0 0 3-15,0-5-3 16,0-1-3-16,0-5 4 16,0 2-1-16,0-1 2 15,0 1-1-15,0 0 4 16,0-1 5-16,0 3-12 16,0-1 5-16,0 0 2 15,0 1-8-15,0-1 15 0,0 5-10 16,0 4 2-16,0 2 16 15,0-1-19-15,0-2 8 16,2-5-8-16,0-1-2 16,0-3 6-16,0-4-6 15,0 0-1-15,1 2 13 16,-1 4-13-16,0 2 7 16,0 3-4-16,-2 6-3 15,4-4 11-15,-1 0-4 16,0-3-2-16,-1 0 5 15,0 5-11-15,2-2 11 16,-2-1-8-16,1 2-3 0,-1 0 10 16,-2 1-6-16,0-5-4 15,2 0 7-15,-2 0-6 16,0 2 4-16,2 2-5 16,-2 2 0-16,0 5 2 15,2-4-2-15,0 5 5 16,-2-4 9-16,3 0-14 15,-3 3 7-15,0 0-7 16,0-2 0-16,0 3 7 16,0-1-5-16,0 3-2 15,3 1 3-15,-3 0 1 16,4-4-2-16,-2-3-2 16,0 0 0-16,3 3 1 0,-3-7 0 15,-2 2-1-15,2 2 3 16,-2 3 1-16,2 0-4 15,2 5 0-15,2-4 0 16,-4 1 2-16,0-2-2 16,0-3 0-16,2-2 2 15,-1 1 1-15,1 1 0 16,0 0-1-16,-2 3 5 16,1-4-5-16,2-1 0 15,-1 2 7-15,3 0-4 16,-1-2-3-16,-4 2 0 15,0 1-2-15,-2 1-2 0,0-2-1 16,3-5 3 0,-1 4 0-16,1-5 2 0,-1-4 1 15,0-4-3-15,-2-4 0 16,0 4 0-16,0 0 1 16,0 1-1-16,0 10 2 15,0 3-2-15,0 4 5 16,0 4-5-16,0-3-3 15,0-2 3-15,0-4 5 16,0-3-5-16,0-6 0 16,0-2 0-16,0-1 0 15,0 0-2-15,0 1 2 16,0 4 0-16,0-2 2 16,0 4 2-16,0-4-4 15,0 7-2-15,0-4 2 16,0-2-1-16,0-1 1 0,0 0 0 15,0 0 6-15,0-2-6 16,0 6 0-16,0-4-1 16,0 0 1-16,0-1-2 15,4 2 2-15,-1 0 4 16,1-10-4-16,0 1 1 16,-2-2-2-16,1 2 2 15,-1-4-2-15,0 8 1 16,1-2 0-16,-1 3 4 15,5-2-4-15,-5-2 0 16,2-6 0-16,0-1 0 0,-4 1-5 16,5-4 2-1,-3 3 3-15,1 2 5 0,-1 3-2 16,-2-3-3-16,5 2 0 16,-5-2 1-16,2-7 2 15,0 6-4-15,-2-9 1 16,0 0 0-16,0 0-1 15,0 0 2-15,0 0-1 16,2 2 0-16,-2 1 2 16,0 6-5-16,0 1 6 15,2-2-3-15,0 0 2 16,0-2-1-16,1-3-1 0,-1-3 0 16,0 0-13-16,5 0-29 15,2 0-14 1,2-17-69-16,-5-13-206 0</inkml:trace>
  <inkml:trace contextRef="#ctx0" brushRef="#br1" timeOffset="-72733.94">9787 3100 62 0,'0'-2'125'0,"0"2"-26"16,0 0-54-16,0 0-6 16,0 0-35-16,0 0 11 15,0 0 20-15,0 0 23 16,0 0 47-16,0 0-39 15,0 0-23-15,0-2 23 16,0 2-51-16,0-2 10 16,0 2-17-16,0 0 1 15,0 0-18-15,0 0 19 16,0 0-10-16,0 0 23 16,0 0-12-16,0 0-11 0,0 0 0 15,-4 0 8-15,-5 0 1 16,1 0-9-16,-2 4 0 15,1-1 24-15,5 0-18 16,2-1 1-16,2-2 11 16,0 0 11-16,0 0 37 15,0 0-42-15,15 0-9 16,10 0 43-16,6-6-49 16,4 4-16-16,0 2 7 15,-4 0-31-15,-5 6 28 16,-6 12-5-16,-4 6 8 15,-9 1-18-15,-7 4 16 0,0 1-6 16,-2-2-9-16,-21-4 17 16,-2 3-12-16,-4-8 14 15,0 0-2-15,8-6 25 16,0-4-16-16,11-6-6 16,4-3 5-16,6 0-3 15,0 0 51-15,0-17-56 16,10-10 24-16,19 1-33 15,9-1 9-15,1 0-35 16,9-1 4-16,-4 2-113 16,1 0 44-16,-10 4-70 15,-3 1-86-15,-12 6 98 16,-5 5-26-16</inkml:trace>
  <inkml:trace contextRef="#ctx0" brushRef="#br1" timeOffset="-72374.94">10182 3087 22 0,'0'0'89'16,"0"0"49"-16,0 0 4 15,0 0-7-15,0 0-47 16,0 0-42-16,0 0 2 16,0 0-35-16,0 0 7 15,0 0 28-15,0 0-34 16,0 0 24-16,0 0 2 16,0-3 8-16,0 3 57 15,0-3-45-15,0 3-15 16,0 0-5-16,0 0-36 15,0 0 7-15,0 0-11 16,0 0 7-16,-9 0-13 0,-4 0 6 16,-5 0-2-16,-2 9-9 15,0 7 5-15,-2 2 5 16,3 2 1-16,2 4 0 16,3 2-14-16,8 4 1 15,4 0 13-15,2 4 0 16,2-1 9-16,27-7 13 15,6-4 6-15,10-7-19 16,2-10 44-16,0-5-53 16,-5-2-37-16,-3-25-117 15,-14-7-393-15</inkml:trace>
  <inkml:trace contextRef="#ctx0" brushRef="#br1" timeOffset="-71915.26">9706 2914 50 0,'0'0'82'0,"0"0"0"16,0 0 16-16,0 0 12 16,0 0 26-16,0 0 39 15,-25-11-48-15,25 11-6 16,0 0 18-16,0 0-97 0,11 0-17 16,22 0 22-16,21 0-19 15,18 2 11-15,12 0-39 16,3 0-13-16,-2-2-154 15,-10 0-311-15</inkml:trace>
  <inkml:trace contextRef="#ctx0" brushRef="#br1" timeOffset="-70806.86">10559 3313 104 0,'0'0'89'0,"0"0"-63"16,0 0 21-16,0 0-30 15,0 0 64-15,0 0-35 16,0 0-1-16,-29 25 35 16,29-25-9-16,0 0 52 15,0-1-2-15,0-17-70 16,0-5 14-16,13 0-36 16,5-4 12-16,-3 5 17 15,1 4-35-15,-3 3 18 16,1 4-18-16,-3 2-23 15,3 4 21-15,1 3-21 16,3 2 0-16,0 0-10 0,2 0 20 16,-2 0-10-16,4 0 0 15,0 10 4-15,1 1-11 16,0 6 7-16,-2 1 0 16,-1 2-5-16,-2 0 6 15,0 0-1-15,-4-4 0 16,-1-6 2-16,-5-3 3 15,4-6-4-15,3-1-1 16,4 0 15-16,0-12-5 16,1-8 2-16,-1-2-11 15,-6 2 4-15,1 4 17 0,-6 0-12 16,-4 4-8 0,3 1-2-16,-5 8-16 0,-2 3-14 15,0 0-84-15,0 0-314 16,0 0-75-16</inkml:trace>
  <inkml:trace contextRef="#ctx0" brushRef="#br1" timeOffset="-70012.27">11883 2975 0 0,'0'0'272'16,"0"0"-72"-16,0 0-14 15,0 0-87-15,0 0-19 16,0 0 41-16,-5-56-48 16,5 53-1-16,0 1 2 15,0 0-49-15,0 2 24 16,0 0-19-16,0 0-19 15,0 0-22-15,0 0 11 16,0 9-22-16,0 16 14 16,0 9 10-16,0 6-2 15,0 4 0-15,-2 0 12 16,0-2-12-16,-2-4 0 0,2-6 0 16,-1-6 1-16,1-6 5 15,0-8-6-15,0-6 0 16,2-2-30-16,0-4-8 15,0 0-27-15,0 0-8 16,0-6 0-16,0-13-292 16,0-6-85-16</inkml:trace>
  <inkml:trace contextRef="#ctx0" brushRef="#br1" timeOffset="-69756.89">11859 3007 331 0,'0'0'220'15,"0"0"-41"-15,0 0-73 0,0 0 26 16,0 0-68-16,0 0 29 16,6-56-38-16,-1 54-37 15,1 2-2-15,6 0-16 16,3 0 0-16,8 23-6 16,6 11 15-16,4 10-9 15,2 2 0-15,5 4 1 16,-1-8-4-16,-6-4 3 15,-6-10-66-15,-12-9 32 16,-3-8-61-16,-8-7-48 16,-2-4-100-16,-2 0-72 15</inkml:trace>
  <inkml:trace contextRef="#ctx0" brushRef="#br1" timeOffset="-69404.74">12177 2905 236 0,'0'0'166'16,"0"0"28"-16,0 0-56 16,0 0-5-16,0 0-30 15,0 0-57-15,0-16 9 16,0 16-49-16,0 0-4 0,0 0-2 15,0 0-8 1,0 0-8-16,0 18 1 0,0 13 15 16,0 8 17-16,-2 5-17 15,-2 9 0-15,-3-3 1 16,3 0 8-16,-1-7-9 16,0-6 0-16,5-11 4 15,0-8-3-15,0-7-1 16,0-7-11-16,5-4-7 15,15 0-88-15,3-15-46 16,1-13-371-16</inkml:trace>
  <inkml:trace contextRef="#ctx0" brushRef="#br1" timeOffset="-68984.98">12692 2835 160 0,'0'0'202'0,"0"0"-26"16,0 0-27-16,0 0-52 15,0 0-30-15,0 0-18 0,0-14 49 16,0 12-42-1,0 2 16-15,0-2-16 0,0 0-23 16,0 2 34-16,0 0-57 16,0 0-4-16,0 0-6 15,0 0-29-15,-4 4 26 16,-17 16-2-16,-5 12 10 16,-3 13-8-16,-3 6 3 15,7 14 0-15,2 7-2 16,7 2-4-16,12 0 6 15,4-2 0-15,11-9-12 16,21-11 9-16,7-12 6 16,8-22 24-16,6-18-27 15,12 0-66-15,-1-34-202 16,0-11-450-16</inkml:trace>
  <inkml:trace contextRef="#ctx0" brushRef="#br1" timeOffset="-68609.42">13016 2996 209 0,'0'0'201'0,"0"0"2"0,0 0-77 15,0 0 17 1,0 0-30-16,0 0-26 0,-5-21-11 16,5 21-55-16,0 0 3 15,0 0-24-15,0 0-17 16,0 10 14-16,0 25-6 16,0 17 9-16,0 14 0 15,0 10 20-15,0 12-20 16,-2 8 0-16,-7 8 2 15,0-1-3-15,0-10 12 16,0-20-11-16,5-19 0 16,4-19-26-16,0-20-54 15,0-15-202-15,13 0-56 0,9-24-132 16</inkml:trace>
  <inkml:trace contextRef="#ctx0" brushRef="#br1" timeOffset="-67875.03">13037 3025 112 0,'0'0'125'16,"0"0"-33"-16,0 0 16 16,0 0-6-16,0 0 12 15,0 0-30-15,-13-36-9 16,13 32-8-16,0 0 23 16,0 3-30-16,0-2 25 15,0 1-47-15,0 2-32 16,0 0 6-16,0 0-12 15,0 0-19-15,0 0 7 16,0 17 12-16,5 11 9 16,1 7-9-16,-1 4 0 15,2-1-3-15,-3 1 9 16,1-10-6-16,1 0 0 0,-2-10 12 16,2-4-30-16,-2-12 2 15,2-3-77-15,3 0 93 16,5-3 0-16,1-16-11 15,-1-1-20-15,-1-4-33 16,-2-2 22-16,-2 0-37 16,2 0 70-16,-2 2-4 15,-2 4 26-15,-2 2-10 16,-3 1 36-16,-2 6-2 16,2 0 45-16,-2 2-50 15,0 1 19-15,0 3 15 16,0 0-43-16,0 3 16 0,0-1 8 15,0 2-43 1,0 1 31-16,0 0-33 0,0 0 0 16,0 0 14-16,0 0-14 15,0 0-4-15,0 0-6 16,0 0-27-16,0 26 29 16,0 8-5-16,0 10 11 15,4-2-13-15,5-5 22 16,3-3-9-16,-2-10 0 15,1-9 2-15,1-7 23 16,-1-4-25-16,0-4-13 16,2 0-14-16,-2-2-104 15,-1-20-230-15</inkml:trace>
  <inkml:trace contextRef="#ctx0" brushRef="#br1" timeOffset="-67387.3">13544 3159 112 0,'0'0'193'0,"0"0"15"16,0 0-64-16,0 0-49 0,0 0 6 15,0 0-29-15,6-32 3 16,-6 32-3-16,0 0-72 16,-4 0 2-16,-13 0-4 15,-6 5 11-15,0 11-4 16,1-2-5-16,7 2 0 16,2-3-8-16,3 1 13 15,6-7-6-15,4 1 1 16,0 1-16-16,0-8 16 15,9 3 5-15,11-1 6 16,5-2-5-16,-1 3 2 16,-4 0-14-16,-2 2 6 15,-7-2 0-15,-5 3-20 16,-6 0 20-16,0 1-15 0,0 5 15 16,-4 2-15-16,-15 5 15 15,-2 1 1-15,-1-4 3 16,0 0 18-16,4-9-20 15,5-5-2-15,3-3 0 16,4 0-132-16,6 0 30 16,0-18-212-16</inkml:trace>
  <inkml:trace contextRef="#ctx0" brushRef="#br1" timeOffset="-67123.06">13867 3205 555 0,'0'0'309'0,"0"0"-121"15,0 0-106-15,0 0-19 16,0 0-32-16,0 0-20 16,5-5-7-16,-5 5-4 15,0 0-2-15,0 0-9 16,0 20-1-16,-9 8 12 15,-7 4 0-15,-1 4 14 16,-2 0-33-16,1-4-13 16,3-6-124-16,6-11-59 15,9-13-389-15</inkml:trace>
  <inkml:trace contextRef="#ctx0" brushRef="#br1" timeOffset="-66322.66">14349 2997 433 0,'0'0'271'0,"0"0"-155"16,0 0-54-16,0 0-62 15,0 0-1-15,0 0-10 16,0 26 11-16,0-6 11 15,0 1-9-15,0 3 1 16,0 6 48-16,0-2-46 16,0 2 18-16,-10-4-3 15,-1-6-20-15,-1-4 38 16,-2-4-30-16,-4-4 5 16,-2-2 39-16,-5-6-47 15,-4 0 31-15,-2 0 14 16,4-12-21-16,2-8 51 15,8-2-44-15,1-4-5 0,8-2 23 16,5 2-54-16,3 0 36 16,0 3-5-16,0 6-29 15,7 1 16-15,11 2-18 16,1 3 0-16,11 2-5 16,10 1 13-16,7 1-7 15,6 4-1-15,10 3 7 16,1 0-9-16,1 0 2 15,-5 0-27-15,-13 0 9 16,-16 0 2-16,-10 0 8 16,-13 0-1-16,-8 0 9 15,0 0 1-15,0 0-1 0,0 0-26 16,0 0-2 0,0 0-90-16,-6 0-75 0,-2 0-131 15,0 0-316-15</inkml:trace>
  <inkml:trace contextRef="#ctx0" brushRef="#br1" timeOffset="-65787.42">14754 3171 191 0,'0'0'239'16,"0"0"-18"-16,0 0-68 16,0 0-43-16,0 0-50 15,0 0 36-15,0 0-62 16,0 0-4-16,0 0-6 15,-4 0-24-15,-7 0-3 16,-7 0-7-16,-3 7 20 16,0 3 4-16,-2 0-14 15,5 0 0-15,3-1-2 16,5-2 4-16,6-2-10 0,4-2 7 16,0 3-21-16,2-2 21 15,17 2-5-15,7-2 6 16,1 2 7-16,0 0 3 15,-3 0-10-15,-6 2 0 16,-7 1 1-16,-4-2-15 16,-7 1 12-16,0 3-15 15,0 0 12-15,-20 2-13 16,-7-1 18-16,-2-1 11 16,0-4-4-16,6-3-9 15,4-4 5-15,5 0-3 16,8-7 0-16,6-15-42 0,0-7-102 15,4-6-429-15</inkml:trace>
  <inkml:trace contextRef="#ctx0" brushRef="#br1" timeOffset="-65361.92">14948 2881 233 0,'0'0'321'15,"0"0"-199"-15,0 0-24 0,0 0-18 16,0 0-48-16,0 0 9 16,-2-2-30-16,2 2-1 15,2-2 21-15,10 0-27 16,-4 2 27-16,6 0-31 15,-1 0 15-15,-2 0-20 16,-2 0 5-16,0 10-5 16,-7 3 4-16,-2 3-14 15,0 0 15-15,0 2 16 16,-16-1-14-16,-1 2 35 16,1-6-32-16,7-3 13 15,7-3 21-15,2-5-39 0,0-2 25 16,0 0 1-16,0 0-21 15,27 0 79-15,6 0-54 16,7 0-20-16,1-4-10 16,-6-1-43-16,3 0-57 15,-5-1-131-15,-4-5-350 16</inkml:trace>
  <inkml:trace contextRef="#ctx0" brushRef="#br1" timeOffset="-65025.33">15472 2854 481 0,'0'0'227'0,"0"0"-103"15,0 0 0-15,0 0-41 16,0 0-32-16,0 0 23 15,0-12-59-15,0 12 5 16,0 0 8-16,0 0-23 16,0 0 3-16,0 0-8 15,0 0-39-15,0 23 31 16,-4 17 8-16,-12 13 13 16,-7 10-13-16,-8 12 12 15,-2 7-6-15,-7 4-6 16,2 2-10-16,4-10 9 0,13-20-120 15,7-21-101-15,14-21-58 16,0-16-105-16</inkml:trace>
  <inkml:trace contextRef="#ctx0" brushRef="#br1" timeOffset="-64387.91">15597 3034 280 0,'0'0'282'16,"0"0"-85"-16,0 0-47 0,0 0-63 15,0 0-39-15,0 0 0 16,0-9-43-16,0 9-10 15,0 0 5-15,0 0-40 16,2 9 40-16,3 14 1 16,-5 10 12-16,0 7-9 15,0-2 8-15,0 0-12 16,-9-6 0-16,-1-6 7 16,4-8 6-16,4-8-13 15,0-6 0-15,-1-4 8 16,3 0 2-16,0 0 8 0,0-12-3 15,0-12-4-15,0-2-4 16,13-2-7-16,-1 0 0 16,3 2-5-16,1-1 8 15,-1 10-3-15,-1 1 0 16,-1 4 3-16,1 6 38 16,-5-1-31-16,-3 6 0 15,-1-1 0-15,-5 2-1 16,2 0-18-16,0 0 7 15,5 0-6-15,4 5-2 16,0 7 10-16,3 3 0 16,-3 2-4-16,3-3 12 15,1 5-8-15,-1-1 0 16,-1-2 4-16,3-2-3 0,-3-3-1 16,-1-6 0-16,2-3 9 15,1-2 5-15,2 0-14 16,1-4 7-16,-5-12 3 15,-7-5-20-15,-4 2-6 16,-2 3-100-16,0 0-175 16,-17 4-460-16</inkml:trace>
  <inkml:trace contextRef="#ctx0" brushRef="#br1" timeOffset="-63375.92">16125 2697 173 0,'0'0'185'15,"0"0"-55"-15,0 0 11 16,0 0-15-16,0 0-10 0,0 0-27 15,-15-15 1-15,15 15-24 16,0 0-28-16,0 0 32 16,0 0-63-16,17 5-7 15,12 19 0-15,9 14 11 16,5 12 14-16,-8 10-25 16,-10 8 0-16,-16 7-6 15,-9 3 6-15,-15-2 0 16,-28-8-6-16,-4-5 6 15,2-16 4-15,8-9-4 16,8-7 0-16,8-13-9 16,10-9-6-16,11-4-139 15,0-5-289-15</inkml:trace>
  <inkml:trace contextRef="#ctx0" brushRef="#br1" timeOffset="-61177.17">10256 4671 172 0,'0'0'179'15,"0"0"-4"-15,0 0-46 16,0 0-2-16,0 0 25 15,0 0-69-15,0 0-3 16,-4 0-5-16,4 0-38 16,0 0 35-16,0 0-34 15,0 0-11-15,0 0 26 16,0 0-52-16,10 0 8 16,15 0 30-16,13 0-35 15,9 0 6-15,4 0-10 0,2 0-36 16,1 0 35-16,-4 0-59 15,-8 0 7-15,-7 0 41 16,-10 0-9-16,-8-5 5 16,-5 1 11-16,-8-2 5 15,-2 2 5-15,-2 0-1 16,0 1-8-16,0 3-5 16,0 0 9-16,0 0 7 15,0 0-7-15,-8 0 0 16,-6 0-12-16,-4 14 17 15,-2 1-5-15,-3 9 0 16,-6 4 4-16,0 7-6 16,-4 0 2-16,-2 5 0 15,-1 1-4-15,3-2 14 16,-1 0-10-16,5-6 0 0,7-6 0 16,7-11-1-16,5-6 1 15,6-8 0-15,2-2 2 16,2 0 17-16,-2 0-14 15,2 0 5-15,-3-14-7 16,3-7-6-16,0 4-8 16,0-1 11-16,3 4-7 15,13 0 7-15,1 4-3 16,3 2 1-16,5 4 0 16,4 4-3-16,-3 0-9 15,3 0 14-15,-2 0 2 16,-3 7 7-16,1 8-9 0,-2 1 0 15,0 4 3 1,0-2-3-16,0 0 0 0,-3-4 0 16,-3-8 3-16,-1-4 11 15,-1-2-14-15,1 0 8 16,0-19 1-16,0-4 8 16,-3 1-17-16,-3-4-7 15,4 7 1-15,-1-2-92 16,1 1-118-16,-1 2-371 15</inkml:trace>
  <inkml:trace contextRef="#ctx0" brushRef="#br1" timeOffset="-60895.33">11232 4729 581 0,'0'0'281'16,"0"0"-84"-16,0 0-150 16,0 0-43-16,0 0 8 15,0 0 0-15,85-38 2 16,-62 38-14-16,-6 0-101 15,-1 0-1-15,-5 9-117 0,0 8-106 16,-4 0-76-16</inkml:trace>
  <inkml:trace contextRef="#ctx0" brushRef="#br1" timeOffset="-60741.42">11282 4896 358 0,'0'0'370'16,"0"0"-207"-16,0 0 13 15,0 0-122-15,0 0-45 16,0 0-9-16,37-7-66 16,-6 0-20-16,5 2-104 15,2-5-182-15</inkml:trace>
  <inkml:trace contextRef="#ctx0" brushRef="#br1" timeOffset="-59654.05">12329 4684 143 0,'0'0'242'15,"0"0"-83"-15,0 0-5 0,0 0-59 16,0 0-21-16,0 0 15 16,-7-13-64-16,16 4 7 15,7 3-27-15,1-2-8 16,8 2 3-16,-2 0-2 16,1 6-27-16,-2 0 22 15,-2 0-85-15,-4 6 92 16,-3 14-6-16,-6 4 17 15,-7 4-22-15,0 0 10 16,0 0-6-16,-18-3 7 16,-2-4 5-16,-2-1 29 15,0-3-7-15,4-3-17 16,2-7 28-16,7-2-33 0,5-5 0 16,4 0 27-16,0 0-26 15,0 0 28-15,8-12-31 16,17-9 2-16,8-4-10 15,3-1-6-15,5-3-3 16,1 1 8-16,-3 2-27 16,0 0 31-16,-10 4-1 15,-9 3 3-15,-9 2 18 16,-4 5-14-16,-5 2 28 16,0 4 37-16,-2 2-37 15,0 1 13-15,0 2-38 16,0 1 1-16,0 0 11 0,0 0-19 15,-11 0 0-15,-7 0-12 16,-2 12 2-16,-2 8 10 16,2 4 0-16,-1 6 1 15,10 2 25-15,9 1-16 16,2-1-3-16,0-9 5 16,21 0-3-16,8-11 12 15,2-4 7-15,2-8-27 16,1 0 34-16,-5 0-35 15,0-17-89-15,-8-7-59 16,-5-8-285-16</inkml:trace>
  <inkml:trace contextRef="#ctx0" brushRef="#br1" timeOffset="-59291.26">12289 4443 216 0,'0'0'258'16,"0"0"11"-16,0 0-115 15,0 0-26-15,0 0-43 16,0 0-46-16,85-8 1 16,-37 5-26-16,6-2-7 15,-2 1 3-15,-4 1-10 16,-3 0-120-16,-7-5-160 15,-5-3-501-15</inkml:trace>
  <inkml:trace contextRef="#ctx0" brushRef="#br1" timeOffset="-58863.74">12978 4656 517 0,'0'0'285'0,"0"0"-91"16,0 0-97-16,0 0-14 15,0 0-22-15,0 0-29 16,113 0-6-16,-64 0-17 16,3 0-9-16,5 0 0 15,9 0-144-15,-4 0-174 0</inkml:trace>
  <inkml:trace contextRef="#ctx0" brushRef="#br1" timeOffset="-58327.37">13798 4613 9 0,'0'0'127'0,"0"0"41"15,0 0-27-15,0 0-6 16,0 0 37-16,0 0-54 16,7-51-29-16,-5 44 23 15,0 2-67-15,-2 1 0 16,0 4 32-16,0 0-57 16,0 0 12-16,0 0-32 0,0 0 5 15,0 0-17-15,0 16-6 16,0 20 18-16,0 12 3 15,-6 12 5-15,-8 9-8 16,-1 11 0-16,-6 4 5 16,3 6-5-16,-3-4 0 15,2-7 0-15,6-19-12 16,2-18 1-16,6-18-79 16,3-10-51-16,2-14-153 15,0 0-188-15</inkml:trace>
  <inkml:trace contextRef="#ctx0" brushRef="#br1" timeOffset="-57704.93">13738 4536 173 0,'0'0'161'0,"0"0"-28"16,0 0-45-16,0 0 3 16,0 0-6-16,0 0 1 15,7-55 2-15,-3 55-34 0,-2 0-1 16,-2 0 0-16,2 0-36 16,-2 0-15-16,2 0-2 15,1 0 0-15,-1 2-10 16,2 14 21-16,1 5-13 15,0 9 2-15,-1 4 0 16,2 2 7-16,3 3 0 16,7-6-7-16,1-8 1 15,6-2 11-15,2-13-18 16,4-8 10-16,0-2-4 16,0 0 30-16,-4-18-28 15,-4-6 0-15,-3-4-2 16,-2-6-26-16,-5-1 12 0,0-3-11 15,-1 6 25-15,-4 3 2 16,-2 0-2-16,-1 10 27 16,-1 2 11-16,0 5-27 15,-2 7 24-15,0 3-11 16,0 2-20-16,0 0 19 16,0 0-23-16,0 0-9 15,0 0 7-15,0 2-22 16,0 15 21-16,0 8 3 15,0 5 0-15,0 0 5 16,0-2 4-16,0-4 6 16,6-4-2-16,4-4 2 15,-1-6-18-15,1-2 3 16,2-2 0-16,1-4-2 0,3-2-95 16,-1 0-85-16,3-6-339 15</inkml:trace>
  <inkml:trace contextRef="#ctx0" brushRef="#br1" timeOffset="-57327.23">14407 4555 424 0,'0'0'313'0,"0"0"-190"15,0 0-46-15,0 0 18 16,0 0-60-16,0 0-28 0,-18-9 27 15,5 9-34 1,-8 0 0-16,1 0-5 0,1 2 14 16,-2 10-13-16,7 0 4 15,6-2 0-15,5-2-12 16,3 0-24-16,0-2-11 16,11 0 7-16,14 2 40 15,8 2 22-15,2 4-22 16,-2 0 0-16,-9 1-2 15,-6-2 2-15,-12-1-1 16,-6-3-1-16,0 0 2 16,-10-3 6-16,-22 0 29 15,-5-3-12-15,-6-3 13 0,3 0-28 16,9 0-16-16,6-3-10 16,9-9-130-16,12-4-143 15</inkml:trace>
  <inkml:trace contextRef="#ctx0" brushRef="#br1" timeOffset="-56356.24">12061 5029 276 0,'0'0'127'15,"0"0"-94"-15,0 0-2 16,0 0 85-16,0 0 50 16,0 0-63-16,-2 0-5 15,2 0-42-15,0 0-55 0,14 0 33 16,13 0-20-16,13 0 16 16,18 0-10-16,15 0-9 15,18 0-6-15,21 0-5 16,26 0 9-16,25 0 3 15,24-9-8-15,29 9-4 16,10 0 0-16,7 0-3 16,4 0 0-16,-15 0-31 15,-8 0 34-15,-8 0-8 16,-24 0 10-16,-14 0-2 16,-21 0 25-16,-22-7-10 15,-19-3 34-15,-16-2 11 16,-21 4-10-16,-18 0 27 15,-15 6-55-15,-14 2-3 0,-11 0-15 16,-9 0 5-16,-2 0-12 16,0 0 3-16,-2 6-111 15,-31 15-61-15,-14 6-9 16,-13-5-294-16</inkml:trace>
  <inkml:trace contextRef="#ctx0" brushRef="#br1" timeOffset="-52146.98">12860 5342 92 0,'0'0'117'0,"0"0"-28"15,0 0 23-15,0 0-3 0,0 0-11 16,0 0 2 0,0 0-49-16,0-25-10 15,0 20 23-15,0-2-35 0,0 4 58 16,2-1-60-16,-2 2 3 15,2-1 35-15,-2-1-56 16,0 3-9-16,0-3 24 16,0-1-19-16,0 1 12 15,0 0-13-15,0 3 5 16,0-2 7-16,0 3-16 16,0 0 3-16,0 0-22 15,0 0 0-15,0 0 19 16,0 0-2-16,0 0 4 0,0 12-9 15,0 5 7-15,-4 4 0 16,2 6-3-16,2 3 4 16,-3 5-1-16,0 4 0 15,1-1 7-15,-2-4 1 16,0-4-6-16,1-9-2 16,1-8 0-16,2-6 5 15,0-3-8-15,0-4 3 16,0 0 0-16,0 0-3 15,-2 0-3-15,0 0-66 16,-4 0-109-16,-2 0-256 16</inkml:trace>
  <inkml:trace contextRef="#ctx0" brushRef="#br1" timeOffset="-51851.15">12549 5735 243 0,'0'0'362'0,"0"0"-163"16,0 0-46-16,0 0-26 16,0 0-79-16,0 0-32 15,172-11 7-15,-89-1 1 0,11 0 26 16,-1 1-29-1,-4 0-14-15,-16 6-7 0,-19 0-6 16,-18 3-1-16,-20 2-32 16,-14 0-45-16,-2 0-36 15,-2 0-152-15,-23 0 86 16,-6 0 34-16</inkml:trace>
  <inkml:trace contextRef="#ctx0" brushRef="#br1" timeOffset="-51001.92">12835 5917 48 0,'0'0'105'16,"0"0"9"-16,0 0-13 16,0 0-15-16,0 0-28 15,0 0 26-15,0-20-11 16,4 14-39-16,-1 1 24 16,1-4 19-16,-2 1-38 15,0 0 46-15,3 1-29 16,2 0-4-16,-5 2 12 0,0 2-46 15,0 3 31-15,-2 0-33 16,0 0-12-16,0 0 4 16,0 0-8-16,0 0-4 15,0 0 4-15,3 3-13 16,-1 14 12-16,2 7 1 16,-2 6 0-16,-2 3-3 15,2-1 3-15,-2 1 0 16,0-5-1-16,0-5 14 15,0-6-14-15,0-4 1 16,0-6-13-16,0-5 11 16,0 1-11-16,0-3 13 15,0 0 25-15,0 0-25 0,0 0 29 16,8 0-22-16,3-18 1 16,4-4-1-16,3-3 2 15,-2 3-9-15,1-2 0 16,-1 2 5-16,0 2-3 15,-3 3-2-15,0 0 0 16,-2 7-15-16,-1 0 14 16,-4 4-4-16,1 1 2 15,-1 5 3-15,2-3 7 16,-2 1-7-16,-2 0 0 16,-1 2-15-16,-3 0 18 15,0 0-3-15,0 0 0 16,0 0 2-16,0 0-13 15,0 0 11-15,2 2 0 0,0 14-20 16,0 0 26-16,2 6-6 16,-1 1 0-16,2-2 7 15,1 2-8-15,1-8 1 16,1 0 0-16,2-8-6 16,-1-3 21-16,-3-4-15 15,8 0 7-15,-1 0 1 16,0 0 42-16,1-9-48 15,-3-4-1-15,-2-1-1 16,-2 4-5-16,-5 1-54 16,-2 0-7-16,0 5-135 15,0 0-190-15</inkml:trace>
  <inkml:trace contextRef="#ctx0" brushRef="#br1" timeOffset="-50123.35">12489 6017 225 0,'0'0'234'15,"0"0"-57"-15,0 0-69 0,0 0 10 16,0 0-14-16,0 0-37 16,0-22-11-16,0 22-1 15,0 0-51-15,0 0-4 16,0 0-12-16,3 0 12 16,8 16 10-16,2 5-7 15,-1 4 0-15,-2 5-1 16,-1 5 5-16,-1-1-7 15,-2-2 1-15,0-6 3 16,-3-8 2-16,1-10-3 16,-4-4-3-16,2-4 2 15,-2 0 10-15,2 0 15 16,4-8 40-16,0-18-32 0,3-8-13 16,-1-9-12-16,4-3-9 15,-3-2-1-15,-1 2 12 16,-3 0-25-16,-2 8 11 15,-1 4-28-15,-2 8 0 16,0 12-32-16,0 7-12 16,0 7-53-16,0 0-115 15,0 0-237-15</inkml:trace>
  <inkml:trace contextRef="#ctx0" brushRef="#br1" timeOffset="-48773.52">13014 5450 45 0,'0'0'142'16,"0"0"-16"-16,0 0-44 15,0 0 81-15,0 0-80 16,0 0 35-16,0-9-54 15,0 9-37-15,0 0 2 16,0 0-29-16,0 0 0 16,0 9-8-16,-8 8 15 0,2 2-7 15,-3 1 0 1,-2-1 1-16,-3 4 13 16,-3-2-4-16,-1-4-10 0,-3-3 28 15,4-4-21-15,3-5 12 16,1-5-5-16,-1 0 13 15,1 0 43-15,1-16-61 16,0-9 11-16,1-3 10 16,5-4 6-16,2-3 7 15,4 4-14-15,0 1-29 16,0 4 86-16,8 4-77 16,11 0 10-16,4 2-19 15,6 4 4-15,8 2-4 16,4 2 2-16,6 4-2 15,0 1 21-15,-1 6-17 0,1-2-4 16,-5 3 0-16,-8 0 6 16,-10 0-9-16,-10 0 3 15,-7 0 0-15,-5 0-8 16,-2 0 8-16,0 0 0 16,0 0 0-16,0 0-7 15,0 0-4-15,0 0 8 16,0 0-33-16,0 0 12 15,-9 3-54-15,-5 2-9 16,1 4-103-16,2 0-209 16</inkml:trace>
  <inkml:trace contextRef="#ctx0" brushRef="#br1" timeOffset="-48330.73">13080 5378 36 0,'0'0'86'0,"0"0"1"16,0 0 46-16,0 0 4 16,0 0-22-16,0 0 6 15,9-32-61-15,-9 32 41 16,0 0-66-16,0 0 10 15,0 0-45-15,0 0 14 16,0 0-15-16,0 0 1 16,-11 14 0-16,-5 9 4 0,-1 10 3 15,-1 4 2-15,5 2-9 16,-1-1 0-16,7-4-9 16,3-10-134-16,2-17-343 15</inkml:trace>
  <inkml:trace contextRef="#ctx0" brushRef="#br1" timeOffset="-47764.93">13352 5436 20 0,'0'0'184'16,"0"0"5"-16,0 0-68 0,0 0-83 16,0 0 67-1,0 0-19-15,23-27-9 0,-23 27-54 16,-5 0-11-16,-8 0 7 16,-6 0-12-16,0 15 7 15,1-1-14-15,3 1 0 16,5-4 0-16,6-1 5 15,4 0-5-15,0-4-15 16,0 0 11-16,4-3-13 16,19-3 17-16,3 0 38 15,3 0-34-15,0 0 16 16,-4 1-18-16,-3 7-2 16,-8 0 0-16,-8 1-6 15,-6 7-1-15,0-5-19 16,-17 6 11-16,-20-2 15 0,-2 1 5 15,-6-1-5-15,5-3-49 16,4-8-185-16,9-4-119 16</inkml:trace>
  <inkml:trace contextRef="#ctx0" brushRef="#br1" timeOffset="-47359.95">13138 5275 41 0,'0'0'182'0,"0"0"-69"16,0 0 11-16,0 0 4 15,0 0 6-15,0 0-11 0,0-4-58 16,0 4 4-1,0 0-33-15,0 0-36 0,0 15 0 16,-11 11 0-16,-9 10 5 16,-2 4-10-16,-1 6-24 15,1-4-116-15,4-7-337 16</inkml:trace>
  <inkml:trace contextRef="#ctx0" brushRef="#br1" timeOffset="-43468.96">15913 4889 136 0,'0'0'209'16,"0"0"-120"-16,0 0 23 16,0 0-58-16,0 0 5 15,0 0 19-15,0 0-61 16,5 6 4-16,-5-1-5 15,0 6-13-15,0 1 35 16,0-3-12-16,0 1-12 16,0-3 21-16,0-3-32 0,0 0 18 15,0-4-17-15,0 0 7 16,-3 0 34-16,3 0-30 16,-2 0 23-16,0 0 11 15,0-10-43-15,0-7 24 16,2-2-21-16,0 0 1 15,0 1 22-15,0 2-9 16,8 3-7-16,6-1 21 16,4 2-32-16,2 0 13 15,0 1-9-15,-2 6-8 16,0-2 23-16,-7 7-24 16,0 0 0-16,-4 0-7 15,1 0 0-15,6 0 7 16,2 0-3-16,2 14 9 15,1 7-12-15,2-4 7 0,-1 3-1 16,-5 1 0-16,-1-7 5 16,-3-1-5-16,-3-4 0 15,-3-6 1-15,0-3 7 16,1 0-3-16,1 0-5 16,4 0 9-16,3-17 2 15,1-5-5-15,-1-5 3 16,-1-4-7-16,-2 0 12 15,-2 1-12-15,-3 4-2 16,-3 4 0-16,-1 6-9 0,-2 4 9 16,0 6 0-1,0 6-69-15,0 0 6 0,0 0-153 16,8 6-179-16,4 4-25 16</inkml:trace>
  <inkml:trace contextRef="#ctx0" brushRef="#br1" timeOffset="-42630.2">17327 4587 517 0,'0'0'198'0,"0"0"-106"16,0 0 26-16,0 0-35 16,0 0-17-16,0 0 11 0,-4-7-67 15,4 7 4-15,0 0-14 16,0 4-23-16,0 16 23 16,0 8 0-16,0 8 0 15,0-1 16-15,0-2-2 16,0-3-14-16,0-4 0 15,0-4 7-15,0-3 1 16,-3-7-8-16,-4-1 0 16,1-2-15-16,-5-6 20 15,1 0-10-15,2-3-10 16,-1 0-27-16,-2-13 31 16,-1-14-37-16,6-8 18 15,-1 0 19-15,5-2 20 16,2 7-9-16,0 0 32 15,0 4 3-15,0 4 40 0,0 4-36 16,2 4 7-16,5 5 44 16,-3 4-85-16,0 2 13 15,-1 3-2-15,-3 0-12 16,7 0-5-16,2 0 1 16,6 15 0-16,5 9 2 15,7 6 4-15,4 8-6 16,5 5 0-16,-1 1 4 15,-1-3-3-15,-8-7-1 16,-3-10 0-16,-10-7-17 16,-6-12 22-16,0-5-5 15,-1 0 5-15,3-3 1 0,-2-21 10 16,-2-8-16-16,-5-4 0 16,0-2-4-16,0-1 20 15,0 3-18-15,-2 2 2 16,-6 4 0-16,2 6 7 15,1 5-7-15,1 7-50 16,4 7-40-16,0 3-83 16,0-3-90-16,0 4-425 15</inkml:trace>
  <inkml:trace contextRef="#ctx0" brushRef="#br1" timeOffset="-42254.97">17935 4405 380 0,'0'0'147'0,"0"0"-1"15,0 0-20-15,0 0-37 16,0 0 9-16,0 0-43 15,27-17-15-15,-27 17 8 16,0 0-29-16,0 0 4 16,0 0-23-16,0 0-9 0,0 0 0 15,-4 0 17-15,-10 12-8 16,-3 15 14-16,-4 9-7 16,1 12 26-16,3 8-22 15,1 7-9-15,7-1 39 16,9-2-41-16,0-5 0 15,13-13-2-15,22-10 5 16,17-14-10-16,10-18-47 16,7 0-119-16,3-22-328 15</inkml:trace>
  <inkml:trace contextRef="#ctx0" brushRef="#br1" timeOffset="-41556.24">18170 4361 151 0,'0'0'173'0,"0"0"0"15,0 0 10-15,0 0-76 16,0 0-5-16,0 0-26 16,0-10-34-16,0 10 22 15,0 0-63-15,0 0 0 16,0 0-1-16,0 0-13 0,-10 14 13 15,-5 12 8-15,-1 4 3 16,3 10 8-16,1 3-17 16,8 1-2-16,4 0 8 15,0-4-3-15,12-4-10 16,11-12 0-16,6-8 5 16,3-10 34-16,2-6-33 15,-1-2 25-15,1-19-15 16,-10-11-7-16,-6-3 24 15,-10-3-26-15,-8-2 2 16,0 1 12-16,0 7-1 16,0 6-15-16,-11 9 0 0,-1 6 3 15,-7 10-3 1,-3 1 0-16,-3 0 9 0,-3 3-27 16,3 15-58-16,3 4-57 15,9 3-29-15,10-2-177 16,3-2-141-16</inkml:trace>
  <inkml:trace contextRef="#ctx0" brushRef="#br1" timeOffset="-41309.88">18548 4732 446 0,'0'0'221'0,"0"0"-80"16,0 0-103-16,0 0 50 0,0 0-27 16,0 0-47-16,29-3-14 15,-31 17-5-15,-16 11 5 16,1 3 27-16,-2 0-19 16,9-6-6-16,0-5-2 15,6-8-48-15,4-9-67 16,0 0-340-16</inkml:trace>
  <inkml:trace contextRef="#ctx0" brushRef="#br1" timeOffset="-40650.66">18854 4539 366 0,'0'0'206'16,"0"0"-86"-16,0 0-64 16,0 0-9-16,0 0-37 15,0 0 13-15,10-19 22 16,-10 13-30-16,0-1 38 16,0-1-4-16,0-2-18 15,0-1 7-15,0-4-31 16,0 1 2-16,4 0 3 0,-4-1 0 15,2 4-10-15,-2 2 13 16,0 7-9-16,2 2 47 16,-2 0-31-16,0-3-1 15,0 3-15-15,0 0 1 16,2 0-14-16,0 0-6 16,2 10-3-16,-1 17 12 15,3 2 6-15,-2 7-2 16,2 3 2-16,-6-1 15 15,0-2-17-15,0-1 0 16,0-4 0-16,0-2 6 16,0-5-6-16,0-10 0 0,0-1 0 15,0-5 6-15,0-6-6 16,0 0 0-16,0-2 1 16,0 0 2-16,0 0-3 15,0 0 0-15,0 0 0 16,0 0 0-16,0 0-3 15,0 0-7-15,-6 0-22 16,-2 0 30-16,-7 0-8 16,-6 0 10-16,1 0-2 15,5 0 0-15,5 0 2 16,8 0 0-16,2 0 1 16,0 0 12-16,5 0-7 15,15 0 46-15,7-2-40 16,4 0 2-16,-2 1-12 0,0-1-2 15,0 2-66-15,-2-7-54 16,-3-1-328-16</inkml:trace>
  <inkml:trace contextRef="#ctx0" brushRef="#br1" timeOffset="-40342.51">19184 4279 421 0,'0'0'340'0,"0"0"-208"16,0 0 2-16,0 0-60 15,0 0-36-15,0 0-13 16,66 49-25-16,-37 4 0 15,-2 17 4-15,-6 15 15 16,-8 3-15-16,-9 0 0 16,-4-2 6-16,-7-12-10 15,-28-7 0-15,-12-7-42 16,-6-13 10-16,-5-14-113 16,2-15-265-16</inkml:trace>
  <inkml:trace contextRef="#ctx0" brushRef="#br1" timeOffset="-36601.04">14451 6711 6 0,'0'0'137'0,"0"0"-100"15,0 0-22-15,0 0 14 16,0 0-12-16,0 0-7 16,0 0 19-16,0 0-9 0,0 0 42 15,0 0 16-15,0 0-6 16,0 0 19-16,0 0-41 16,0 0 0-16,0 0-4 15,0 0-18-15,0 0 12 16,0 0 2-16,0 0-6 15,0 0 26-15,0-6-60 16,0 0 2-16,0 4 28 16,0 0-20-16,0 1 26 15,0 1-4-15,0 0-28 16,0 0 37-16,0 0-40 16,0 0 15-16,0 0 10 15,0 0-25-15,0 0 12 0,0 0-15 16,0 0 2-16,0 0-4 15,0 0 2-15,0 0-2 16,0 0-7-16,0 0 7 16,0 0 2-16,0 9 0 15,0 3 4-15,0 2 4 16,0 0 1-16,2 0-9 16,0 3 0-16,-2 0 6 15,3-1-6-15,-3-1 0 16,0 0 5-16,0-3 11 15,0 2-10-15,0-3-6 16,0-2 9-16,0 3 3 16,0 0-5-16,0 2 3 15,0-1-10-15,0-3 23 0,0 2-23 16,0-1 0-16,0 1 0 16,0 1 9-16,0-3-9 15,0-1 0-15,0-2 7 16,0 0-9-16,0-1 10 15,0-3-8-15,0 3 0 16,0-4 12-16,0 6-12 16,0 2 0-16,2 2 4 15,-2 6 7-15,2-2-6 16,-2 0-5-16,0-4 0 16,0 0 9-16,0-1-8 15,0-2-1-15,0-2 4 16,0-3-7-16,2 1 10 0,-2 2-7 15,0 3 0-15,0 0 9 16,0 2-7-16,0 2-2 16,0 0 0-16,0 2 4 15,0-2 3-15,0 0-7 16,0-4 0-16,0 0 5 16,0 0 1-16,0-2-6 15,0 1 0-15,0 2 9 16,0-2-4-16,0 0-5 15,0 3 0-15,0 2 3 16,0 0 4-16,0-2-7 16,0-1 0-16,0-2-8 0,0-1 14 15,0 1-6 1,0 0 0-16,0-1 11 0,0 0-17 16,0 2 6-16,0 4 0 15,0 3 3-15,0-2 4 16,0 3-7-16,0-1 0 15,0-4 6-15,0-1-3 16,0 3-3-16,0-4 0 16,0 0 1-16,0-2 3 15,0 2-4-15,0-1 0 16,0 2 5-16,0 0-5 16,0 4 0-16,0 0 0 15,0 0-9-15,0 4 20 16,0-3-11-16,0 3 0 15,0-3 1-15,3-1 3 0,-3 0-4 16,2-4 0-16,-2-1-6 16,2 0 11-16,1 3-5 15,-1 1 0-15,2 3 5 16,-2-3-2-16,3 2-3 16,-3-2 0-16,0-1 1 15,-2 3 8-15,0-3-9 16,2 0 0-16,1 0 4 15,-3-1-5-15,2 7 1 16,0-3 0-16,-2 5-5 16,0-3 14-16,3 1-12 15,-3-3 3-15,2-1 0 0,0 0 5 16,0 0-5-16,0 1 0 16,0-3-8-16,1-1 14 15,-1 4-6-15,0-3 0 16,0 1 3-16,0 2-4 15,1-1 2-15,0 1-1 16,-1 0 0-16,-2 0 0 16,2 0 0-16,-2-3 0 15,2 0 8-15,0-1-16 16,-2 2 12-16,4-3-4 16,-1 5 0-16,-1-3-2 15,0 1 2-15,0 4 0 16,0-2 7-16,0-1-9 0,-2 2 2 15,0 1 0-15,0-2-2 16,4 3 6-16,-2-1-4 16,0-1 0-16,0 0 0 15,0-1-7-15,2 3 13 16,1 1-6-16,-1-1 0 16,0 0 0-16,0 0 0 15,-2-2 0-15,0 2 2 16,-2 0-5-16,0 3 3 15,2-2 0-15,-2 3-2 16,2-2 5-16,0 0-3 16,0 0 0-16,1 0 0 0,1-1-2 15,0 1 4-15,2-3-2 16,-2 2 0-16,0-1 3 16,1 0-9-16,-3 0 6 15,2 1 0-15,0 0 3 16,1-1 0-16,0 4-3 15,-1-2 0-15,-2 2 3 16,1 1-5-16,-1 1 2 16,0-1 0-16,0 3 0 15,-2-2 3-15,2-1-3 16,-2 0 0-16,2-1 7 16,0 1-10-16,1-4 3 15,-3 0 0-15,0-1 2 0,0-1 2 16,0 6-4-16,0 3 0 15,0 0 9-15,0 0-10 16,0-1 1-16,5-1 0 16,-3-2 8-16,2-1-1 15,-1 2-7-15,-1-2 0 16,0 2 9-16,-2-1-12 16,0 2 3-16,0 0 0 15,2 3 0-15,0-2 6 16,0-1-6-16,3-1 0 15,0-4 11-15,-3-3-12 16,2-2 1-16,-1 2 0 0,-3-2 2 16,0 4 2-1,2 3-4-15,-2 3 0 0,0 2 7 16,0 4-7-16,0-2 0 16,0 2 0-16,0-6-4 15,0-3 10-15,0-9-6 16,0-5 0-16,0-3 5 15,0-4-7-15,0-2 2 16,0 2 0-16,0-2 9 16,0 0-3-16,0 2-8 15,0-2 2-15,0 0-49 16,-5 0-1-16,-11-4-268 16</inkml:trace>
  <inkml:trace contextRef="#ctx0" brushRef="#br1" timeOffset="-33293.97">9839 10696 5 0,'0'0'2'16,"0"0"20"-16,0 0 15 16,0 0 3-16,0 0 8 15,0 0-30-15,-4 0-5 16,-1 0 12-16,1 0-11 16,-4 0 1-16,4 0-1 15,0 0-1-15,0 0 17 16,1 0 19-16,3 0 12 0,0 0 19 15,0 0-27-15,0 0 30 16,0 0-34-16,0 0-32 16,0 0 33-16,0 0-21 15,0 0-24-15,0 0-2 16,0 0-3-16,3 0 0 16,5 0 5-16,6 0 38 15,3 0-7-15,4 0-32 16,1-2-3-16,3 0 9 15,1-1 6-15,1 0-14 16,0 1 5-16,-3 0-1 16,1 2 3-16,-2 0-5 0,-4 0-4 15,1 0 10 1,1 0-2-16,-4 0-8 0,6 0 10 16,1 0-4-16,3 4 24 15,7-4-30-15,3 3 13 16,3-3-7-16,-2 0 1 15,2 5 0-15,-2-1-7 16,-5 1 1-16,-1-2 2 16,-1 1 3-16,-2-4-6 15,0 0 0-15,0 0 6 16,0 0-6-16,4 0 0 16,3 0 6-16,2 0 7 15,0-2-13-15,0 0 0 16,-3 2 2-16,1 0 0 15,-3 0-2-15,1 0 0 16,0 0 5-16,-1 0-6 0,5 0 8 16,4 0-7-16,1 0 0 15,1 0 13-15,3 0-6 16,1-3-7-16,6-4 3 16,2 0 9-16,6-2-8 15,3 1-4-15,2 2 9 16,-5 2 3-16,-4 2-7 15,-7-1-5-15,-3 3 0 16,-4 0 4-16,-4 0-4 0,0 0 0 16,-2 3-6-1,2-1 17-15,1 2-11 0,5-2 0 16,1-1 3-16,2 2-2 16,2-3 5-16,3 0-6 15,0 0 0-15,-1 0 12 16,-2 0-15-16,-1 0 3 15,-6 0 0-15,-5 0 6 16,2 0-4-16,-7 0-2 16,1 0 0-16,-2 0 10 15,5 0-10-15,5 0 0 16,1 0 4-16,3-3 2 16,-2 2-3-16,-3-3-3 15,-2 2 0-15,-4-3 5 16,1 2-5-16,0 3 0 0,-2-2 0 15,5 0 2-15,0 0-2 16,3 2 0-16,3-3 0 16,1 1 12-16,2 1-19 15,-2-3 7-15,-5-1 0 16,-1 1 0-16,-1 3 0 16,2-1 0-16,3 2-4 15,4 0 17-15,4 0-17 16,1 0 4-16,2 0 0 15,-3 0-9-15,-2 0 13 16,1 0-4-16,-5 0 0 16,-1 0 8-16,-4 0-8 0,3 0 0 15,-3 0 1 1,1-4-10-16,1-3 16 0,1 3-7 16,-3 1 0-16,0-4 11 15,1 3-18-15,-1-1 7 16,3-2 0-16,-1 2-1 15,4-2 4-15,0 3-3 16,4 0 3-16,-3 3 9 16,2-3-5-16,-2 1-7 15,3 1 0-15,-2 0-6 16,4 0 15-16,4 1-9 16,-4-1 0-16,2 2 8 15,-1-2-11-15,-2 2 3 0,3 0 0 16,-2 0-5-16,4 0 5 15,-2 0 0-15,-1 0-1 16,3 0 12-16,-4 0-18 16,-3 0 7-16,-2 0 0 15,0 0-4-15,3 0 13 16,0 0-9-16,4 0 0 16,-2 0 4-16,0 0 5 15,-1 0-9-15,0 0 0 16,-1 0-11-16,1 0 15 15,1 0-4-15,3 0 0 16,1-4 10-16,5 1-7 16,6 1-3-16,7 0 0 15,7 1-6-15,1 1 9 0,3-3-3 16,-5 1 0-16,-3 2 0 16,-8 0 3-16,-2 0-3 15,-2 0 0-15,2 0-9 16,-2 0 21-16,-3 0-12 15,1 0 0-15,-3 0 5 16,1-4 8-16,-6 1-13 16,4-4 0-16,-3 3 1 15,0 0 10-15,-2 2-11 16,2 0 0-16,-7 1 7 16,5-2 17-16,-1 1-19 15,-1 0 3-15,2 2-8 16,-3 0 7-16,-2 0-7 0,3 0 1 15,-3-2 12-15,1-2-12 16,3 4-1-16,3-1 0 16,6-2 0-16,8 3-5 15,2 0 5-15,4 0 0 16,2 0 7-16,0 0-11 16,1 0 4-16,-2 0 0 15,0 0-1-15,-10 0 9 16,0 0-8-16,2 0 0 15,5 0 2-15,9-2 6 16,8 0-7-16,10 2-1 16,2 0 0-16,2 0 13 15,-5 0-13-15,-2 0 0 16,-6 0 0-16,-11 0 2 0,-14 0 4 16,-14-2-6-16,-12-1 0 15,-19 3-2-15,-16 0-9 16,-20 0-80-16,-75 0-523 15,-57-7-51-15</inkml:trace>
  <inkml:trace contextRef="#ctx0" brushRef="#br1" timeOffset="-32061.07">14765 10437 32 0,'0'0'48'0,"0"0"42"16,0 0-40-16,0 0-32 16,0 0-3-16,0 0-15 15,-17 0 0-15,10 0-4 16,2 0 0-16,1 0 4 15,4 0 9-15,0 0-2 16,0 0 0-16,0 0 39 16,0-2-3-16,0-3 3 15,0 2-21-15,0-1 5 0,0-1 33 16,0 2-36-16,0-1 24 16,4-2-4-16,1 0-21 15,0 0 30-15,1-2-21 16,-4 4-16-16,3-3 42 15,-3 5-36-15,-2-3 29 16,2 5 5-16,-2-2-56 16,0 2 32-16,0 0-35 15,0 0 10-15,0 0-24 16,0 14 2-16,2 16 12 16,0 10-10-16,-2 1 24 15,3 3-24-15,-3-10 10 16,0-10-334-16</inkml:trace>
  <inkml:trace contextRef="#ctx0" brushRef="#br1" timeOffset="-28103.15">9877 10548 12 0,'0'0'63'0,"0"0"-48"16,0 0-4-16,0 0 47 16,0 0 20-16,0 0 35 15,0 0-44-15,5 0-23 0,-5 0-5 16,0 0-25-16,0 0 35 16,0 0-4-16,0 0-34 15,0 0 19-15,0 0-28 16,0 0 4-16,0 0 30 15,0 0-27-15,0 0 22 16,0 0-13-16,0 0-4 16,0 0 42-16,0 0-30 15,0 0 13-15,0 0 9 16,0 0-34-16,0 0 34 16,2 0-36-16,-2 0-12 0,6 0 42 15,1 0-42 1,2 0 23-16,2 0-15 0,-2 0-1 15,2 0 4-15,0 0-13 16,-2 0 1-16,2 0 22 16,1 0-14-16,1 0-9 15,-2 0 6-15,2 0 5 16,0-2 10-16,3-1-21 16,-1-1 0-16,-1 2 24 15,-1 0-11-15,-1 1-13 16,-1-2 2-16,3 1 10 15,-1 0 1-15,2 0-13 16,1 1 0-16,-3-1 1 16,3-1 2-16,-1 1-3 15,1 0 0-15,-1 0 12 16,3-1-2-16,-4-4-10 0,4 3 2 16,-2-2 5-16,1 2-1 15,1 3-6-15,-1-4 0 16,2 3 6-16,1-3-2 15,2 2-4-15,0-1 0 16,1 0 3-16,1-4 4 16,0 4-7-16,-1-2 5 15,-3 3-1-15,-3-2 15 16,2 1-19-16,-3 1 0 16,3 1-6-16,2-1 16 15,1-1-10-15,2-1 0 0,-4 0 5 16,5 1-3-1,0-2-2-15,-4 0 0 0,2 0 2 16,-3 1 4 0,0 2-6-16,0-3 0 0,0 1 10 15,3-2 3-15,1-1-13 16,0-2 0-16,5 0 7 16,0-1 0-16,0 1-7 15,0 1 0-15,0 1 7 16,-4 0-10-16,-3-1 3 15,0 4 0-15,-1-2-1 16,-1 0 7-16,0 0-6 0,0 0 0 16,-3-2 11-1,6 4-8-15,-3-6-3 0,3 4 0 16,-4-2-2-16,4 1 9 16,-1 1-7-16,-2 0 0 15,0 2 3-15,3-1-2 16,-4-1-1-16,1 1 0 15,1-2-2-15,0 1 0 16,0-2 2-16,6-1 0 16,-3 2 9-16,3-4-11 15,-3 0 2-15,1 0 0 16,1 0 0-16,-1-3-2 16,0 1 2-16,0 2 0 15,-2-3 5-15,0 1 8 16,-1 0-12-16,1-2-1 0,-4 2 0 15,4 0 2-15,-5 2-2 16,-3-1 0-16,-1 4 3 16,-1-1 2-16,0-4-5 15,3 2 0-15,2-2 0 16,0 1 5-16,2-1-9 16,3 0 4-16,0 1 0 15,0-4 6-15,-1 2-6 16,1-2 0-16,-4 2-3 15,0-1 6-15,-2 5-3 16,-1-1 0-16,-3 0 6 16,3 1-2-16,-3-1-4 15,3 1 0-15,-3-1-1 16,3 0 9-16,1 1-8 0,2-4 0 16,-1 1 0-16,1-1-3 15,2-4 4-15,1-1-1 16,0-2 0-16,0 4 9 15,-3 0-11-15,-4 2 2 16,-1 4 0-16,-2-2-2 16,1 0 2-16,1 2 0 15,1-2-2-15,-1 0 8 16,4-1-6-16,0-1 0 16,2-2 1-16,0 1-1 15,2-2 0-15,-1 1 0 16,-4 2-2-16,1-1 8 15,-3 3-11-15,-1 1 5 0,1-1 0 16,1-3-4-16,2 3 6 16,0-1-2-16,-2-2 0 15,-1 3 10-15,1-2-19 16,-1 0 9-16,1-1 0 16,-3 0-14-16,1 0 19 15,-3 1-5-15,-2-1 0 16,2 1 7-16,0 0-6 15,0 0-1-15,3-2 0 16,-1 1-8-16,-1 3 16 16,-2-3-8-16,1 2 0 15,1-2 6-15,-1 1-9 0,-1 0 3 16,4 0 0-16,-5-3-5 16,5 4 9-16,-1-5-4 15,-2 2 0-15,5-2 6 16,-6-1-8-16,7 2 2 15,-7-2 0-15,4 2-9 16,-1 1 13-16,-2 0-4 16,3 1 0-16,-1 1 7 15,1-2-11-15,1 2 4 16,1 1 0-16,1-5-9 16,1-1 20-16,-2-4-11 15,2 1 0-15,-5 1 8 16,3 0-14-16,-3-4 6 0,3 1 0 15,-1-1-10-15,1 1 19 16,1 0-9-16,-1 1 0 16,0-6 0-16,0 3 3 15,-4 0-3-15,5 1 0 16,-1 2-11-16,-3-1 20 16,2 2-9-16,1 0 0 15,2-1 5-15,-1 2-12 16,2-1 7-16,-2-2 0 15,-1-1-6-15,-1 1 9 16,3-2-3-16,-3 1 0 16,1-2 9-16,-3 3-25 15,1 2 16-15,-3-1 0 16,3 1-1-16,-1 1 3 0,1 0-2 16,1 0 0-16,-1 0 7 15,1 2-10-15,1 0 3 16,-3 2 0-16,0 1 0 15,-1-3 1-15,-2 3-1 16,2 1 0-16,-1-2 3 16,0-1-4-16,3 2 1 15,-4-3 0-15,3 0 0 16,1 3 0-16,-3-4 0 16,3 4 0-16,-3 0 1 15,3-1 1-15,-1 5-2 0,0-6 0 16,3 5-8-16,-3 1 13 15,-2-1-5-15,2 4 0 16,-1-2 3-16,-3 2-6 16,2-4 3-16,0 1 0 15,0 1-2-15,0-3 4 16,-1-1-2-16,0 4 0 16,-3-2 7-16,1 3-13 15,0 2 6-15,-2 0 0 16,1 2-6-16,-1 0 6 15,0 1 0-15,-2-2 0 16,2 3 6-16,-1-2-11 0,1-1 5 16,2 2 0-1,-2 0-3-15,-2-2 4 0,3 1-1 16,-3 2 0-16,-2 0 3 16,3 2-6-16,-2 0 3 15,-1 2 0-15,0 2-1 16,0-2 5-16,0-3-9 15,3 4 5-15,-1-3 0 16,0 2-5-16,3-3 5 16,-2 5 0-16,2-5-4 15,-3 3 14-15,2 0-12 16,1-2 2-16,2 0 0 16,0 1-10-16,0 2 10 15,2-1 0-15,-2 2 0 16,-2-2 5-16,1 2-5 0,0 0 0 15,0 0 1-15,1 0-8 16,1 0 13-16,-2 0-6 16,1 0 0-16,-1 0 6 15,2 0-13-15,1 0 7 16,-3 0 0-16,4 0-7 16,-3 0 10-16,2 0-3 15,0 4 0-15,0 0 13 16,-2 1-24-16,3 0 11 15,0-1 0-15,0 2-3 16,3-2 6-16,-1 1-3 16,-3 0 0-16,0 1 6 0,-7 4-29 15,-4 6-36 1,0-2-267-16,-37-5-301 0</inkml:trace>
  <inkml:trace contextRef="#ctx0" brushRef="#br1" timeOffset="-24245.45">14681 6886 26 0,'0'0'84'16,"0"0"-6"-16,0 0-28 15,0 0 8-15,0 0-15 16,0 0-17-16,0 0 13 16,0 0-14-16,0 0-9 15,0 0 30-15,2 0-42 16,0 0-4-16,1 0-8 16,-3 0 8-16,2 0 18 0,0 0-3 15,0 0 6-15,0 0 37 16,2 4-50-16,4 1 26 15,-2 2 3-15,3-3-8 16,0 2 25-16,5 2-27 16,-4 0-7-16,4 0 25 15,-3-3-40-15,0 2 13 16,1 1-3-16,-2-2-7 16,-1 2 19-16,1-2-27 15,-4 0 0-15,3 0 29 16,3 0-22-16,-2 2 1 15,3-2 16-15,-1 2-24 16,1 0 32-16,1 0-30 0,-1 2-2 16,0 0 10-16,-4 2 6 15,2-2-16-15,-2 2 0 16,-2-2 7-16,2 0 5 16,-5 1-12-16,5 0 0 15,0 2-1-15,-2 0 10 16,4 4-9-16,0 1 0 15,0 0 7-15,2 2-7 16,-1-2 6-16,-6 0-6 16,5-4 0-16,-3-4 10 0,-2-1-10 15,3 2 0 1,-3-2 6-16,4 3 2 0,1-1 3 16,4 3-11-16,1 0 11 15,2 2 2-15,-1 0-6 16,-1-2-7-16,-3 0 0 15,-2-2 11-15,1-2-7 16,-3-1-4-16,-1 0 0 16,0-2 15-16,0 0-15 15,1 0 2-15,0 0-1 16,4 4 24-16,4-2-19 16,-2 4-6-16,1-3 1 15,-1 2 15-15,-2 2-20 16,1-3 4-16,-4 4 0 15,2-3 2-15,-1-3-2 0,-2 4 0 16,2-1-1 0,0 0 7-16,2 2-6 0,3 1 0 15,0-2 2-15,-1 0 2 16,-2 2-4-16,1-4 0 16,-1 4 0-16,-1-3 8 15,-1 0-8-15,0 1 0 16,-4-1 0-16,4-3 5 15,-3 3 4-15,4 2-9 16,3 0 10-16,3 2 1 16,2-2-7-16,2 0-4 15,1 0 8-15,0-1-2 16,-4 1-2-16,1-2-4 16,-1-1 0-16,-4 0 14 0,-1-1-21 15,3 0 7-15,-1 3 0 16,6 1 4-16,-2 1-1 15,5 1-3-15,2-2 0 16,-1-1 10-16,-2 2-14 16,-1-3 4-16,-3 2 0 15,-3-2-6-15,2 2 10 16,-3-2-4-16,-1 2 0 16,-2-2 10-16,1 0-15 15,-4 0 5-15,6 4 0 16,2-1-4-16,2-1 10 15,3-1-6-15,-4 1 0 16,4-2 7-16,-1 2-1 0,-1 3-6 16,0-2 0-1,0 2-11-15,-3-1 18 0,-1 0-7 16,1-2 0-16,0 0 3 16,0-2-2-16,-1-2-1 15,-3-1 0-15,1-1-3 16,-3 1 8-16,3-1-5 15,3 2 0-15,-1 2 5 16,6 2-2-16,-3-2-3 16,5 2 0-16,-1 0-5 0,-2 0 13 15,3-2-8 1,-5 2 0-16,-2-2 7 0,-4-2-10 16,-4-2 3-1,-1-2 0-15,-1 1-7 0,2-2 19 16,5 5-12-16,1 0 0 15,5 2 0-15,0 2 4 16,0 0-4-16,-1 2 0 16,-3-4-5-16,2 2 12 15,-4-3-7-15,-1-2 0 16,-1 3 7-16,-2-3-7 16,2-1 0-16,-2 1 0 15,3 0-8-15,-3 1 19 16,3-2-11-16,-1-1 0 15,3 5 0-15,-1-3 4 0,3 3-4 16,-3-1 0-16,1 3-7 16,-3-5 15-16,1 3-8 15,-1 2 0-15,1-4 4 16,-3 3-8-16,0-6 4 16,-2 3 0-16,2-2-6 15,0 2 14-15,1 1-8 16,-2-1 0-16,3-1 7 15,-3 1-14-15,1 0 11 16,3 2-4-16,1 0 0 16,1 0 5-16,-1 0-5 15,-1-2 0-15,-1 0 1 16,-2-1-6-16,-2-2 5 16,0 2 0-16,-1-1-2 0,2 0 5 15,1 2-3-15,0 2 0 16,0 0 5-16,4 2-3 15,4 1-2-15,0-1 0 16,2 3-3-16,1-2 8 16,-3-1-5-16,0-2 0 15,-5-3 0-15,-6 2-7 16,1-4 7-16,-5-2 0 16,3 2-1-16,-2 0 8 15,1-2-7-15,-1-1 0 16,3 2 3-16,-1 0-6 15,0 0 3-15,2 2 0 16,4 1-1-16,5 3 5 0,5-1-7 16,-4 3 3-16,4-2 0 15,-1 1 5-15,-1 0-5 16,-4 0 0-16,1-2 0 16,-1 1-4-16,-3 0 4 15,-1-3 0-15,-1-2 1 16,-1 2-5-16,0-2 12 15,-2 0-8-15,2 0 0 16,2 2 4-16,3-1-5 16,1-1 1-16,4 4 0 15,1-2-9-15,1 2 16 16,-2-1-7-16,4 0 0 0,-2-2 1 16,-1 2-1-16,-2-1 0 15,0-2 3-15,-5 0-3 16,3 0 0-16,-2-1 0 15,-5 2-3-15,4-2 10 16,-1-1-11-16,1 4 4 16,4 1 0-16,-1 0-2 15,5 4 3-15,6-4-1 16,-2 2 0-16,5 0 4 16,-3 0-8-16,-3 0 4 15,-1 0 0-15,-4-2 1 16,-4 0-1-16,-3-1 0 15,-3-4-3-15,-1 1 11 0,4 3-9 16,6-2 1-16,4 3 0 16,8 3-6-16,6-1 9 15,4 2-3-15,0 0 0 16,1 0 8-16,-5-1-15 16,-3-1 7-16,-4 0 0 15,3-1-7-15,-7 1 8 16,-1-1-1-16,-3 1 0 15,0-1 4-15,-6-3-3 16,1 0-1-16,-5-1 0 16,3-2-6-16,-3 2 12 15,7 0-6-15,5 3 0 16,3-4 3-16,6 4-3 16,2 0 0-16,4-2 0 0,2 2-7 15,1 3 19-15,-1-3-12 16,-7 1 0-16,-4 0 3 15,-4-4-1-15,-4-1-2 16,-7 0 0-16,-3-3-7 16,-2 1 15-16,0-1-8 15,2 0 0-15,3 1 4 16,4 0 1-16,4 0-5 16,5 1 0-16,1 2 12 15,3-2-4-15,0 2-8 16,-4-2 0-16,-2-1 2 0,0 3-1 15,-5-4-1-15,0 1 0 16,-2 0-8-16,-1 1 11 16,-2-3-3-16,1 1 0 15,-3-1 6-15,-1 0-6 16,1 1 0-16,1-1 0 16,3 0-5-16,-2 1 13 15,3-1-10-15,0 1 2 16,0-1 0-16,-2 0-2 15,-3-2 2-15,2 2 0 16,-7 0-6-16,3-2 16 16,-1 0-10-16,3 1 0 15,3 2 3-15,7-3-6 16,0 2 3-16,1 0 0 0,-2-2-1 16,-1 2 7-16,-7-2-11 15,-3 2 5-15,0-1 0 16,-4-1-1-16,2 0 1 15,0 0 0-15,1 0-2 16,-1 0 11-16,3 0-9 16,-4 0 0-16,1 0 3 15,-1 0-6-15,-2 0 5 16,-1 0-2-16,-5 0 0 16,-2 0 2-16,0 0-3 15,0 0 1-15,0 0 0 16,0 0 26-16,0 0-24 15,0 0-2-15,0 0 0 0,0 0 5 16,0 0-17 0,0 0-2-16,-6 0-78 0,-21 0-115 15,-13 0-220-15</inkml:trace>
  <inkml:trace contextRef="#ctx0" brushRef="#br1" timeOffset="-18807.17">14794 10892 17 0,'0'0'120'0,"0"0"-47"16,0 0 10-16,0 0 9 0,0 0-23 15,0 0 25 1,0 0-34-16,12 0 8 0,-10 0 32 16,-2 0-57-16,0 0 18 15,0 0-21-15,0 0-5 16,0 0 24-16,0 0-49 15,0 0 10-15,0 0 17 16,0 0-25-16,0 0 28 16,0 0-7-16,0 0-18 15,0 0 21-15,0 0-33 16,0 0-2-16,0 0-1 16,0 0-10-16,0 0 6 15,0 0 1-15,-6 5 3 16,-8 0 8-16,5 2-6 15,-3 1-2-15,4 3 0 0,-1 5-5 16,-2 2 5-16,-1 6 0 16,4 1 1-16,1 1-12 15,5-4 13-15,2-5-2 16,0 0 0-16,7-7 10 16,19-3-6-16,12-4 32 15,4-3-11-15,3 0 19 16,-3-3-37-16,-4-14-7 15,-4-3 5-15,-6-6 11 16,-5 0-17-16,-9-5 1 16,-14 1-10-16,0 2-7 15,0 2 15-15,-21 5-2 0,-6 4-9 16,-2 5 21 0,-2 4-22-16,2 2-2 0,2 4-72 15,6 2-23-15,5 0-217 16,7 0-370-16</inkml:trace>
  <inkml:trace contextRef="#ctx0" brushRef="#br1" timeOffset="-17623.36">14908 10865 149 0,'0'0'90'0,"0"0"-14"15,0 0-21-15,0 0-19 16,0 0 18-16,0 0-21 15,-89-5 6-15,60 10-34 16,2 16 3-16,3 5-16 16,4 5-105-16,9 5-194 15</inkml:trace>
  <inkml:trace contextRef="#ctx0" brushRef="#br1" timeOffset="-16406.69">14322 11756 50 0,'0'0'191'16,"0"0"3"-16,0 0-82 16,0 0 22-16,0 0-41 15,0 0-31-15,0-23 43 16,0 15-42-16,2 0 6 15,2 1 6-15,-1 4-44 16,-3 1 29-16,2 0-19 16,-2 2-31-16,0 0 3 15,0 0-13-15,0 0-6 16,0 7-4-16,2 13 5 0,0 8 5 16,-2 3 0-16,2 3 8 15,-2 0-4-15,0 0-4 16,0-4 0-16,0-4 1 15,0-8 7-15,0-7-12 16,0-4 4-16,2-5 0 16,-2-2 20-16,4 0-17 15,-2 0 7-15,2-20-10 16,0-4-9-16,3-2 1 16,1-2-13-16,4 1-5 15,-1 4 19-15,1 0 1 16,-1 3 6-16,-1 6-9 0,0 2 9 15,-4 7-4-15,-1 0-1 16,1 5-30-16,-4 0 34 16,5 0-9-16,0 13 10 15,-2 3-5-15,-1 2 5 16,-2 3 0-16,-2 2 0 16,0-3 2-16,0 2 17 15,0-4-16-15,0-4-3 16,0-4 3-16,0-4 5 15,0-4-8-15,0-2 0 16,0 0 5-16,0 0 25 16,0 0-27-16,0-6 14 15,9-14-17-15,0-2 10 16,0-4-12-16,2-2 2 0,5 0-2 16,-3 0-12-16,3-1 14 15,-1 5 0-15,-3 4-1 16,-4 6 4-16,-3 7-3 15,-3 0 0-15,-2 7 7 16,0 0-20-16,2 0 6 16,-2 0-9-16,2 0 9 15,2 14 5-15,0 7 2 16,0 1 0-16,-2 6 3 16,0 3-2-16,3 2-1 15,-3 1 0-15,0-4-34 0,2-7-53 16,3-6-16-1,0-9-145-15,0-7-63 0,-1-1-29 16</inkml:trace>
  <inkml:trace contextRef="#ctx0" brushRef="#br1" timeOffset="-15916.63">14741 11821 487 0,'0'0'233'16,"0"0"-153"-16,0 0-54 15,0 0 0-15,0 0 62 16,0 0-50-16,42 0-10 16,-33 0 9-16,1 0-28 15,-2 0 34-15,3 0-36 16,5 0-7-16,-3 0 34 0,5-9-32 16,-5-5 4-16,-1 1 1 15,-3-1 0-15,-5-4-14 16,0 2 4-16,-4 0-2 15,0 2-12-15,0 1 10 16,0 1 7-16,0 3-3 16,-2 3-4-16,-9 1 2 15,-5 5 5-15,-1 0-5 16,-1 0-13-16,-1 9 26 16,0 6-8-16,1 6 0 15,3 1-4-15,3 0-6 16,3 2 10-16,7 3 0 0,0 2-11 15,2 0 24-15,0-2-13 16,4-3 33-16,12-5-29 16,4-8 36-16,0-2-8 15,3-9 5-15,0 0 37 16,2 0-58-16,-2-15-5 16,-3-2-7-16,-5-4-4 15,-1-1-32-15,-5 4-75 16,-3-2-28-16,1 2-126 15,-3 0-346-15</inkml:trace>
  <inkml:trace contextRef="#ctx0" brushRef="#br1" timeOffset="-14585.06">15109 11765 173 0,'0'0'185'0,"0"0"-8"15,0 0-92-15,0 0-9 16,0 0 12-16,0 0-56 15,15-11 8-15,-15 11-6 16,0 0-21-16,0 0 31 16,0 0-44-16,0 0 4 15,0 0 2-15,2 2 4 16,-2 5-10-16,2-2 0 16,-2-2 9-16,0-1-3 15,0-2-6-15,0 0 0 0,0 0 11 16,0 0-1-16,0 0 0 15,0 0 4-15,0-2-9 16,0-6 3-16,0-4-8 16,0 0 0-16,0-1 2 15,0 1 8-15,0 3-10 16,-6-2 2-16,-1 3 10 16,1 2-6-16,0-1-6 15,-2 5 0-15,4 2 0 16,-5 0 1-16,1 0-1 15,-2 0 0-15,1 0 4 16,1 9-15-16,-4 1 11 16,3 8 0-16,1 0-12 15,0 4 21-15,2 1-9 16,4-1 0-16,-1-1 3 0,3 2-11 16,0-3 8-16,0-5 0 15,0-2-1-15,9-7 15 16,5-2-14-16,1-4 37 15,1 0-31-15,1-4 24 16,-1-10-28-16,3-3-2 16,-6-3 3-16,3-1 8 15,-3-4-20-15,0 2 9 16,-2-1 0-16,0 6 3 16,-7 3-3-16,1 6 0 15,-2 7-1-15,-3 2 8 16,0 0-15-16,0 0 5 0,0 0-4 15,0 2-3-15,0 14 10 16,-8 2 0-16,4-1 12 16,2 2-6-16,2 3 7 15,0-2-3-15,0 2-7 16,0-1 15-16,0-4-16 16,0-1-2-16,6-5 0 15,-3-8 9-15,4-1-9 16,-3-2 6-16,5 0-5 15,0 0 21-15,0-12-20 16,0-8-2-16,2-2 0 16,-5-4-6-16,2-1 6 15,0 1 0-15,-3 4 3 0,3 1 14 16,0 5-16 0,-2 4 14-16,1 3 16 0,-5 7-25 15,0 1 17-15,-2 1-23 16,0 0 7-16,0 0-20 15,0 0 9-15,0 7 4 16,0 10-7-16,0 1 15 16,0 1-10-16,0 2 2 15,0-2 0-15,0 1 1 16,0-5 1-16,0-4-2 16,0-4 0-16,0-5 7 15,0 0-7-15,0-2 0 16,0 0 1-16,0 0 13 15,0 0-7-15,9-4-5 0,2-12-2 16,-2-1-13-16,3 0 9 16,-4-4-4-16,1 1 8 15,0 3-10-15,0-1 13 16,0 2-3-16,2 1 0 16,-2 4 5-16,0 0-5 15,-3 5 0-15,-4 0 6 16,3 6-1-16,-5 0-5 15,0 0 0-15,0 0 0 16,0 0-19-16,0 0 17 16,0 4-2-16,3 9 4 15,-3 4-3-15,2 3 10 16,0 0-7-16,0 3 0 0,1-1 2 16,-1 0-3-16,2-2 1 15,2 0 0-15,4-4 17 16,3-2-11-16,5-4 12 15,-1-4 6-15,0-6-24 16,-4 0 37-16,-3 0-37 16,0 0 1-16,-4 0 3 15,1-6-4-15,-3-4-31 16,-4-2-38-16,0-3-85 16,0 0-59-16,0-5-434 15</inkml:trace>
  <inkml:trace contextRef="#ctx0" brushRef="#br1" timeOffset="-14285.34">15653 11552 402 0,'0'0'187'0,"0"0"-61"15,0 0-6-15,0 0 22 16,0 0-75-16,0 0-7 16,40-34 6-16,-22 34-54 15,4 5 13-15,-2 22-22 0,5 9 2 16,-4 13 17-16,-2 6-22 16,-9 2 0-1,-10 1 9-15,-2-3-1 0,-33-2-16 16,-17-2-35-16,-7-10-82 15,-11-9-99-15,-3-10-439 16</inkml:trace>
  <inkml:trace contextRef="#ctx0" brushRef="#br1" timeOffset="-13692.39">14250 11518 119 0,'0'0'177'0,"0"0"-12"15,0 0-20-15,0 0-4 16,0 0-20-16,0 0-7 16,14-16-65-16,-14 16 2 15,0 0-33-15,0 0-4 16,0 0 12-16,0 6-23 0,-16 18-3 15,-4 12 36-15,-4 11-35 16,-1 11 32-16,5 13-1 16,5 8-19-16,10 3 20 15,5-6-27-15,11-10 0 16,29-12-3-16,18-15 10 16,10-13-26-16,3-19 7 15,0-7-174-15,-7-13-259 16</inkml:trace>
  <inkml:trace contextRef="#ctx0" brushRef="#br1" timeOffset="-8614.03">6643 13357 287 0,'0'0'179'15,"0"0"-152"-15,0 0 4 16,0 0-31-16,0 0 3 16,0 0 7-16,0 0-7 15,-14 0 15-15,11 0 3 0,1 0-13 16,0 0 24 0,2 0-6-16,-2 0 27 0,0 0 5 15,0-2-50-15,-3 2 7 16,1 0-1-16,0 0-10 15,-2 0 25-15,4 0-29 16,2 0 26-16,-2 0 27 16,2 0-12-16,0 0 9 15,0 0-7-15,0 0-29 16,0 0 30-16,0 0-40 16,0-2 29-16,14 0 15 15,22-3-28-15,17 0-6 0,20-2-14 16,19-1 8-1,12 1-7-15,14-3 6 0,17-4-7 16,10-2 0-16,6-5 0 16,5 2 5-16,2-3-5 15,-8 3 13-15,-17 7-10 16,-15 2-3-16,-20 5 0 16,-13 0-10-16,-11 5 16 15,-7-2-6-15,-11 2 0 16,-8 0 0-16,-7-2 8 15,-10-1-7-15,-9 0-1 16,-6-1 2-16,-7 0 7 16,-7 3 20-16,-2 1 5 15,0 0-24-15,0 0 30 16,0 0-39-16,0 0 11 0,0 0-12 16,0 0 7-16,0 0-8 15,2 0 1-15,-2 0 0 16,0 0-2-16,0 0 2 15,0 0 0-15,0 0-3 16,0 0 8-16,0 0-12 16,0 0-27-16,0 0-100 15,-15 0-48-15,-19-2-472 16</inkml:trace>
  <inkml:trace contextRef="#ctx0" brushRef="#br1" timeOffset="-6406.63">5920 11510 82 0,'0'0'112'15,"0"0"4"-15,0 0 22 16,0 0-5-16,0 0-4 15,0 0 4-15,-11-13-47 16,38 6 9-16,13-5-40 16,14-1-41-16,4-1 32 15,6 2-36-15,-1-4-1 16,-7 3-6-16,-8 1 12 0,-13 0-30 16,-12 5 3-16,-9 1-69 15,-10 5 28-15,-4 1-59 16,0 0-60-16,-12 0-112 15,-17 0 157-15,-4 11-29 16</inkml:trace>
  <inkml:trace contextRef="#ctx0" brushRef="#br1" timeOffset="-6174">6167 11423 91 0,'0'0'170'0,"0"0"-24"15,0 0-6-15,0 0-24 16,0 0-31-16,0 0-58 0,-4 13-27 15,4 22 0 1,0 8 4-16,0 7 3 0,0-1 31 16,0-6-19-16,0 1 7 15,0-4-6-15,0-1-14 16,0-4 4-16,0 2-3 16,-2-9-5-16,-5-3-4 15,1-14-55-15,6-5-51 16,0-6-91-16,0 0-61 15</inkml:trace>
  <inkml:trace contextRef="#ctx0" brushRef="#br1" timeOffset="-5146.15">6296 11712 43 0,'0'0'186'0,"0"0"-65"15,0 0-43-15,0 0 25 16,0 0 18-16,0 0-5 15,14-39-75-15,-9 33 2 16,-3-2 25-16,2-1-52 16,0 1 22-16,-1 2 16 15,0 0-52-15,-1 2 37 16,0 0-29-16,0 3-8 16,0-2 44-16,-2 0-42 15,0 3 17-15,0 0-3 0,0 0-12 16,0 0-2-16,0 0-4 15,3 0-24-15,1 11 20 16,0 10-1-16,3-1 5 16,0-3 0-16,0-5 4 15,-1-1-2-15,-2-6 0 16,3-3-2-16,0-2 13 16,2 0-4-16,4 0 2 15,3-7-8-15,1-7 7 16,1-6-20-16,-1 1-14 15,-2 0 1-15,-1-2 19 16,-6-1-11-16,-1 6 12 16,-5 4 3-16,0 3 0 15,-2 6 0-15,0 1 27 16,0 2-15-16,0 0 0 0,0 0-8 16,0 0-4-16,0 0 0 15,0 0 3-15,0 0-17 16,0 0 3-16,0 2 10 15,0 18-16-15,4 9 22 16,4 6-5-16,-2 11 6 16,3 5-2-16,-3 3 19 15,2 2-23-15,-4-1 0 16,0-3 8-16,-1-9-1 16,-3-7-7-16,0-8 0 15,0-7 2-15,0-7 15 16,0-6-17-16,0-3 0 0,0-2 22 15,0-3-19 1,-7 0 18-16,0 0 5 0,-2-4-6 16,-2-20 22-16,3-10-42 15,4-13 0-15,4-5 8 16,4-4 12-16,17-2-12 16,10 1-2-16,3 3 1 15,2 0 3-15,0 1-10 16,-5 4-20-16,-2 3 8 15,-8 11-43-15,-2 4 48 16,-11 13 1-16,-3 5 6 16,0 6 0-16,-3 3 0 15,0-3 0-15,0 3 9 0,-2 3-4 16,0-1 19-16,0 0-1 16,0 2-19-16,0 0 32 15,0 0-35-15,0 0 4 16,0 0-5-16,0 0 2 15,0 0-4-15,0 0 2 16,0 0-14-16,0 27 7 16,2 18-6-16,3 13 13 15,3 10-5-15,0 2 10 16,-4-1-5-16,3-9 0 16,-3-10 1-16,-2-8 1 15,0-12 1-15,-2-8-6 0,0-9-13 16,0-10-115-16,0-3 1 15,0 0-42-15,0-10-12 16,-6-18-537-16</inkml:trace>
  <inkml:trace contextRef="#ctx0" brushRef="#br1" timeOffset="-4906.35">6814 11550 327 0,'0'0'221'0,"0"0"-77"16,0 0-100-16,0 0 11 15,0 0-20-15,0 0-9 16,63-94-7-16,-50 94-19 16,-5 0 0-16,2 6-2 0,-6 17 12 15,-1 6 16 1,-3 9 29-16,0 0-34 0,0-2 15 16,-12-3-32-16,-5-8 2 15,-2-6-6-15,4-5-37 16,1-9-36-16,6-5-70 15,3 0-127-15,5-14-220 16</inkml:trace>
  <inkml:trace contextRef="#ctx0" brushRef="#br1" timeOffset="-4482.58">6814 11550 330 0,'143'48'126'16,"-143"-48"-24"-16,0 0 9 0,0 0-32 15,0 0-4-15,0 0-51 16,84-22 0-16,-71 15-7 16,-3 0-15-16,-1-3 11 15,-3 1-10-15,-2-2 2 16,4-3 6-16,-4-2-4 16,3-4-1-16,-5 0 6 15,0 0 8-15,-2 5 31 16,0 6-30-16,0 3-16 15,0 1 24-15,0 5-27 16,-7 0-3-16,-3 0 1 16,-2 0 0-16,-3 11-11 15,1 7 11-15,3 4 0 0,-1 5-12 16,8-1 4 0,0 6 8-16,4-6 30 0,0-5-11 15,11-3 23-15,13-5 9 16,7-12 0-16,-2-1 29 15,0 0-66-15,-8-4 11 16,-6-10-20-16,-5 2 2 16,-8-4-14-16,-2-2-54 15,0-2-90-15,0-1-32 16,-5-2-278-16</inkml:trace>
  <inkml:trace contextRef="#ctx0" brushRef="#br1" timeOffset="-4097.01">7577 11023 311 0,'0'0'180'0,"0"0"39"16,0 0-71-16,0 0-46 15,0 0 20-15,0 0-67 16,0-56 17-16,0 56-22 0,0 0-33 16,0 0 3-16,2 0-20 15,2 18-14-15,5 20-1 16,-3 8 30-16,2 2-15 15,-4 3 0-15,-2-4 3 16,0-2 12-16,1-5-15 16,-3-7-15-16,0-2-31 15,0-12-66-15,0-4-2 16,0-12-146-16,0-3-56 16</inkml:trace>
  <inkml:trace contextRef="#ctx0" brushRef="#br1" timeOffset="-2487.21">7746 11235 220 0,'0'0'414'0,"0"0"-260"15,0 0-61-15,0 0-43 16,0 0-39-16,0 0 19 16,76-46-28-16,-61 34 1 15,-3-2 0-15,-6 2 7 16,-1-3-8-16,-3 4-2 15,0-4 11-15,-2 4-24 16,0-1 9-16,0 1 4 16,0 4-4-16,-2 2 5 15,-3-2-1-15,-1 5 0 0,1 2 6 16,-4 0-18 0,0 0 11-16,1 0 1 0,0 0-6 15,0 2 2-15,1 8 4 16,3 4 0-16,-4 6 3 15,6 1 26-15,2 5-25 16,0 3 0-16,0-3 1 16,0-3 10-16,2-3-10 15,8-9-5-15,3-5 6 16,3-6 10-16,1 0-14 16,4 0 8-16,-3-20 8 15,1-6-11-15,0-2-9 0,0-6 2 16,-1-2-3-1,-2-5-14-15,-3 0 17 0,-2 3 0 16,-3 3 0-16,-2 15 12 16,-6 6 33-16,2 10 18 15,-2 4-44-15,0 0-16 16,0 0 4-16,-6 10-7 16,-6 9 0-16,5-3 9 15,5-1-9-15,2-2 0 16,0-6 0-16,0 2 0 15,0-3 7-15,16 0-7 16,2-3 0-16,2 2-26 16,-1 1 23-16,4 0-31 15,2-2 32-15,-1-3-15 16,1-1 21-16,-3 0-4 0,-4 0 0 16,-3 0 6-16,-3 0 19 15,-4-1-22-15,-1-6 7 16,-5 2 12-16,0-5-14 15,-2-2-6-15,0-4-2 16,0-4 6-16,0-3 3 16,0 0-9-16,0-2 0 15,0 3-2-15,0 5 8 16,0 4-6-16,0 9 2 16,0 1-2-16,0 3 22 15,0 0-22-15,0 0-8 16,0 0-4-16,0 0 0 0,0 0 12 15,0 0 0 1,0 0 9-16,3 0-7 0,8 5-2 16,0-3-14-16,-1 0 13 15,0 2-36-15,-3-3 4 16,1 5 12-16,0-3 18 16,-2 5-13-16,1 0 15 15,-1 6 1-15,4 0-9 16,-4-2 13-16,1 1-5 15,-1-1 1-15,2-7 0 16,-2 2 4-16,-4-6-4 16,1-1 0-16,1 0 4 15,2 0 2-15,8 0-6 16,4-11 0-16,0-6 2 16,4 2-8-16,0-4-28 0,-4-1 0 15,-3 2 28-15,1-2 4 16,-3 2 2-16,-3 4 35 15,-4 5-14-15,-1 7 40 16,-5-1-20-16,0 3-19 16,0 0-22-16,0 3-4 15,0 16 4-15,0 1 0 16,-7 0 5-16,7 1-7 16,0-6 2-16,0 2 0 15,0-6 0-15,0-3 10 16,7-1-10-16,-3-2 5 15,2-3 4-15,4-2 5 0,1 0-13 16,3-4 7-16,-1-16-4 16,0-4 3-16,-2-1-14 15,-4-6 1-15,-7 1-1 16,0 4-7-16,0 6 14 16,-7 6 0-16,-9 7-2 15,3 7 12-15,-3 0-11 16,6 0 1-16,3 0 0 15,0 7-16-15,7 5 16 16,0-2 0-16,0 0 0 16,0-5 2-16,3 2-2 15,10-5 4-15,5-2 0 16,-1 0 7-16,4 0-5 0,1-2-6 16,0-12 0-16,0-4-16 15,3-3 10-15,-3-6-3 16,2-4 4-16,-1 2-8 15,-1-2 16-15,-7 8-3 16,-5 7 0-16,-6 8 10 16,-4 8 14-16,0 0-24 15,-6 0 6-15,-17 14-11 16,-6 5 5-16,2 4 0 16,5-6 0-16,7 2 4 15,10-4-10-15,5-6 6 16,0-1 0-16,5 0-12 15,12-2 12-15,-1 0-5 16,-3 3-7-16,-1 0-55 0,-4 3 24 16,-1 2-58-16,-1 0-70 15,-2-5-103-15,-2-4-216 16</inkml:trace>
  <inkml:trace contextRef="#ctx0" brushRef="#br1" timeOffset="-2302.32">8974 10720 792 0,'0'0'171'0,"0"0"-150"15,0 0-21-15,0 0-37 0,0 0-259 16,0 0-164 0</inkml:trace>
  <inkml:trace contextRef="#ctx0" brushRef="#br1" timeOffset="-1797.16">7442 11693 17 0,'0'0'236'0,"0"0"-55"16,0 0-19-16,0 0-60 15,0 0 9-15,0 0 25 16,-77 33-22-16,115-38 51 0,24-20-144 16,21-11-14-16,19-11 8 15,18-18 1-15,21-9-14 16,9-8-1-16,-4 4 9 15,-18 19-11-15,-33 18 1 16,-28 16 0-16,-27 16 6 16,-20 4 8-16,-13 5-2 15,-7 0 21-15,0 0-28 16,0 0 28-16,0 0-33 16,0 0 0-16,0 0-4 15,0 0-37-15,0 0 5 16,0 7-38-16,0-2-103 0,-5-1-232 15</inkml:trace>
  <inkml:trace contextRef="#ctx0" brushRef="#br1" timeOffset="15225.86">18064 9543 20 0,'0'0'19'15,"0"0"-5"-15,0 0 19 0,0 0-14 16,3 0 20-16,-3 0-10 16,0-2-15-16,0 2 16 15,0 0-30-15,0 0 3 16,0 0-3-16,0 0 8 16,0 0-8-16,0 0 0 15,0 0 0-15,0 0 10 16,0 0-6-16,0 0 2 15,0 0 26-15,0 0-27 16,0 0 23-16,0 0-10 16,0 0-4-16,0 0 25 15,0 0-28-15,0 0 3 16,0 0 9-16,2 0-19 16,-2 0-4-16,0 0 0 15,0 0 6-15,0 0-2 0,0 0-4 16,0 0 0-16,0 0-9 15,0 0 11-15,0 0-2 16,0 0 0-16,0 0 6 16,0 3-4-16,0 2-2 15,0-3 0-15,0 2-2 16,0-2 5-16,0 2-4 16,0-1 1-16,0 2 0 15,0-1 6-15,0 1-1 16,0-2-5-16,0 1 0 15,0 0 9-15,0 0-9 16,0-2 0-16,0 2 1 0,0-2 9 16,0 2-10-16,0-2 0 15,0 1 10-15,0 0-9 16,0 1 2-16,0 1-3 16,0 0 1-16,0 4 10 15,0-6-9-15,0 1-2 16,0 0 0-16,0 2 7 15,0-2-5-15,0 2-2 16,0-1 5-16,0-2 1 16,0 3-5-16,2-1 10 15,-2 0-11-15,2 2 6 16,-2-4-6-16,2 3 2 16,-2 2 4-16,3-2 0 0,-3 0-2 15,0 0-4 1,3-2 9-16,-3 1-2 0,2 0 3 15,0-1-8-15,-2 2 2 16,0 2 14-16,2-4-13 16,-2 3-3-16,2-4 0 15,0 1 12-15,-2 1-13 16,0-2 1-16,3 1 5 16,-3 1-3-16,0 0-3 15,2 4-1-15,-2-1 8 16,0 2 1-16,0-1 8 15,0 0-17-15,0 1 7 0,0-1-2 16,0 0 3-16,0-2-8 16,0 0 0-16,0-2 7 15,0 4 0-15,0-4-7 16,0 2 0-16,0-2 12 16,0 2-11-16,0 1-1 15,0-3 0-15,0 4 16 16,2-1-16-16,-2-2 0 15,0 2 1-15,0-2 10 16,0 0-5-16,2 2-6 16,-2-1 0-16,0 0 15 15,0 0-15-15,0 2 0 16,0 2 2-16,0-4-5 0,2 1 9 16,-2-2-6-1,0 2 4-15,0-2 3 0,0 4-4 16,0 0-3-16,0 0 1 15,0 2-1-15,0-2 5 16,0 0-5-16,0 0 0 16,0 2 14-16,0 0-13 15,0-1-1-15,0 1 0 16,0-3-4-16,0 0 14 16,0-2-10-16,0 2 0 15,0-4 0-15,0 4 11 16,0-2-11-16,0 2 0 15,0 0 7-15,0 0-7 16,0 1 0-16,0 0 0 0,0 0 6 16,0 0 5-16,0-1-11 15,0 1 0-15,0 1-7 16,0-3 15-16,0 2-8 16,0-2 0-16,0-2 11 15,0 2-10-15,0 0-1 16,0 2 0-16,0-2 2 15,2 2 1-15,-2-2-3 16,0 1 0-16,0 0 7 16,0-4-3-16,2 4-4 15,-2-3 0-15,0-1 2 16,0 0 7-16,0-1-9 16,0-1 0-16,0 0 4 15,4 1 7-15,-2 1-11 16,-2 0 0-16,0-1-1 0,2 1 7 15,-2 0-6-15,0-2 0 16,2-2 3-16,0 5-6 16,-2-1 3-16,2 0 0 15,-2 3 18-15,3-4-9 16,-1 0-8-16,-2-1 1 16,2-1 3-16,-2-2 10 15,0 0-15-15,2 0 0 16,-2 0 0-16,2 0 5 15,0 0-13-15,4 0-84 0,0-5-67 16,-2-16-171 0</inkml:trace>
  <inkml:trace contextRef="#ctx0" brushRef="#br1" timeOffset="17002.8">18135 9590 7 0,'0'0'34'0,"0"0"0"15,0 0-17-15,0 0 4 16,0 0-17-16,0 0 3 0,0-1 14 15,0-1-13-15,0 2 19 16,0 0 4-16,0 0-9 16,0-2 26-16,0 0-12 15,0 0-19-15,0-1 4 16,0 3-14-16,0 0 0 16,0 0-5-16,0 0-1 15,0 0 14-15,0 0-15 16,0 0 0-16,0 0 22 15,0 0-19-15,0 0 5 0,0 0 4 16,0 0-1 0,0 0 24-16,0 0-27 0,-4 0-3 15,-2-3 8-15,1 3-8 16,1 0-5-16,2 0 3 16,0 0 2-16,2 0-2 15,0-2-3-15,0 2 0 16,0 0 8-16,0 0-1 15,0 0 14-15,0-2 19 16,0 2-10-16,0 0 21 16,0 0-36-16,0 0-8 15,0 0 3-15,0 0-2 16,0 0-8-16,0 0 0 16,0 0 0-16,0 0-8 0,0 0 0 15,0 0 7-15,0 0 1 16,0 10 2-16,0 4 3 15,0 1 14-15,0 2-5 16,2 1 17-16,2 0-31 16,3 1 0-16,-3-2 18 15,0 1-12-15,4 0-6 16,-4 0 4-16,-2-2 5 16,0-1 0-16,1-1-5 15,-1 2-4-15,0-2 6 16,-2 2 6-16,2-2-12 15,-2 0 0-15,2-5 2 16,0 3 5-16,-2 1-2 0,2-1-5 16,1 0 6-16,0-1 4 15,-1-1-6-15,2 3-4 16,-4-3 12-16,2 1-6 16,1-4-5-16,-3 3-1 15,2-1 0-15,0-2 8 16,-2 3-8-16,0 0 0 15,0 0 5-15,0-1-2 16,0 0 4-16,0 1-7 16,0 0 0-16,0 0-4 15,0 0 4-15,2 2 0 16,-2-2 7-16,2 0-4 16,-2 1-3-16,0-4 0 0,0 1-1 15,0-1 9 1,0 3-8-16,0-2 0 0,0 1 3 15,0 1-5-15,2-1 2 16,-2-4 0-16,3 2 0 16,-3-1 7-16,0 2-7 15,0 0 0-15,2-1 6 16,-2 2-6-16,0 1 0 16,3-2 0-16,-3 1 0 15,2-1 3-15,-2 1-7 16,0-1 4-16,0-2 0 15,0 0 8-15,0-2-8 0,0 1 0 16,0 0-3-16,0 1 14 16,0-2-12-16,0 1 1 15,0 0 0-15,0 2-8 16,0-2 10-16,0 1-2 16,0-3 0-16,0 2 3 15,0-1-6-15,0 2 3 16,0 0 0-16,0 2 5 15,0 0-5-15,2-1 0 16,-2 0-2-16,0 0 7 16,2-4-6-16,-2 3 1 15,0-2 0-15,0-2-1 16,0 3 1-16,0-2 0 16,0-1-1-16,0 2 8 0,0-1-6 15,0-3-1-15,0 3 0 16,0-1-13-16,0 5 13 15,0-5-8-15,0 7 6 16,0-3 2-16,0 0-33 16,-4 0-42-16,-6 1-147 15,0-7-80-15</inkml:trace>
  <inkml:trace contextRef="#ctx0" brushRef="#br1" timeOffset="18120.93">18156 9699 16 0,'0'0'35'15,"0"0"38"1,0 0-21-16,0 0-14 0,0 0 6 15,0 0-10-15,-15-66 18 16,13 62 41-16,2-1-59 16,-4 0 13-16,2 1-32 15,0-1 10-15,-2 2-11 16,2-1-11-16,-3-2 23 16,1-1-25-16,0 2 3 15,2 1 6-15,2 1 3 16,0-2-8-16,0 1 20 15,0-1-7-15,0 5 6 0,0-5-14 16,0 3 9-16,0-3 13 16,0 2-31-16,0-2 23 15,0 4-12-15,0-1 4 16,0 0 19-16,0 2-34 16,0 0 15-16,0 0-6 15,0 0-9-15,0 0-2 16,0 0-2-16,0 2-6 15,0 18 5-15,0 9 6 16,0 3-2-16,0 5 0 16,0 3 8-16,0 3-10 15,0 2 2-15,0 5 0 16,0-1 9-16,0 1-9 0,0-6 0 16,0 0-2-1,0-4 19-15,-4-3-18 0,2-6 1 16,0-1 0-16,0-2 15 15,2-3-10-15,-2-1-5 16,0 2 5-16,2-2 4 16,0-2-1-16,0 2-8 15,0-4 4-15,0-3 5 16,0-3 2-16,0-1-11 16,0-3 0-16,0-1 10 15,0-4-11-15,0 2 1 16,0-2 0-16,0-1 0 15,0 1 4-15,0 0-4 16,0-1 0-16,0-2 6 0,0-2-9 16,0 2 3-16,0-2 0 15,0 2-4-15,0 3 12 16,0-2-8-16,0 1 0 16,0-2 4-16,0 1-8 15,0-3 4-15,0 3 0 16,0-3 1-16,0 2 3 15,0-2-4-15,0 0 0 16,0 0 9-16,0 0-8 16,0 0-1-16,0 0 0 15,0 2 4-15,0-2-1 16,0 0-3-16,0 0 0 16,0 0-5-16,0 0 5 0,0 0 0 15,0 0 1 1,0 0-1-16,0 0 7 0,0 0-7 15,0 0 0-15,0 0-30 16,0 0-61-16,0 0-105 16,2 0-49-16,4-7-29 15</inkml:trace>
  <inkml:trace contextRef="#ctx0" brushRef="#br1" timeOffset="18720.67">18133 9656 9 0,'0'0'28'0,"0"0"5"16,0 0-16-16,0 0 15 16,0 0-2-16,0 0-23 15,0-73 54-15,0 68-22 16,0 2 9-16,0 1 35 16,0 0-48-16,0 2 12 0,0 0 10 15,0 0-44-15,0 0 16 16,0 0-8-16,0 0 6 15,0 0 19-15,0 0-46 16,0 0-7-16,2 18 4 16,4 15 3-16,-2 18 19 15,0 5-3-15,-4 6-2 16,0-2 22-16,0-4-28 16,0-1-6-16,0-6 27 15,0 2-27-15,0-3 20 16,0-2-1-16,0-2-9 15,-2-5 29-15,-2-5-36 16,2-6 1-16,0-8-3 0,-2-4 14 16,4-6-13-16,0-4-4 15,0-4 5-15,0 0 6 16,0-2-4-16,0 0-7 16,0 0 7-16,0 0 5 15,0 0-12-15,0 0 4 16,0 0-1-16,0 0-6 15,-2-2-73-15,2-18-100 16,0-10-142-16</inkml:trace>
  <inkml:trace contextRef="#ctx0" brushRef="#br1" timeOffset="20242.86">18174 9668 53 0,'0'0'39'0,"0"0"29"15,0 0-27-15,0 0-18 16,0 0 20-16,0 0-4 16,0-12-37-16,0 12 15 15,0 0 13-15,0 0-7 16,0 0 15-16,0 12-31 15,0 14 36-15,2 6 42 0,0 14-71 16,1 3 29 0,1 6-9-16,-2-4-25 0,2 2 49 15,-1-2-52-15,-3-8 15 16,0 1 3-16,0-3-23 16,0-6 30-16,0 0-4 15,0-3-21-15,0-2 33 16,0-7-39-16,0-2 8 15,-3-5-2-15,3-7 6 16,0 0-5-16,0-4-7 16,0 2 3-16,0-5 9 15,0 1-9-15,0 0-3 16,0-1 1-16,0 2 9 0,0-2-10 16,0 0 0-1,0-2 0-15,0 0 10 0,0 2-6 16,0 0-4-16,0 2 0 15,0 2 8-15,-2-1-15 16,2 0 7-16,0-1 0 16,0-1 8-16,0-1 1 15,0 1-9-15,0-3 0 16,0 0 4-16,0 0 1 16,0 0-5-16,0 0 0 15,0 0 2-15,0 0 12 16,0 0-14-16,0 2 0 0,0 5 1 15,0-2-3 1,0 3 2-16,0 0 0 0,0-2 3 16,0-1 4-16,0-2-7 15,0 1 0-15,0-2 5 16,0 1-5-16,0-2 0 16,0-1 0-16,0 1-2 15,-2-1 10-15,2 0-8 16,0 0 0-16,0 3 5 15,0-1-10-15,0 2 5 16,0 0 0-16,0-2 1 16,0-2 8-16,0 0-9 15,0 0 0-15,0 0 2 16,0 2-5-16,0-2 3 16,0 3 0-16,0-2-3 15,0 3 11-15,0 3-8 0,0-2 0 16,0 2 8-16,0-6 9 15,0 1-17-15,0 0 0 16,0-2 13-16,0 0-8 16,0 0-5-16,0 0 0 15,0 0 9-15,0 0-8 16,0 0 2-16,0 0-3 16,0 0 0-16,0 0 15 15,0 0-13-15,0 0 0 16,0 0 1-16,0 0 39 15,0 0-34-15,0 0 8 0,0 0 21 16,0 0-36 0,0 0 24-16,0 0-7 0,0 0-18 15,0 0 43-15,0 0-43 16,-2-5-1-16,0-2-1 16,0 2 2-16,-1-2 7 15,1 2-7-15,0-3 1 16,0-1 2-16,2 1 3 15,0-4-6-15,0 0 0 16,0 0-6-16,0-2 2 16,0-3 4-16,0 4 0 15,0-3-6-15,0 1-8 16,4 4 14-16,1-1 0 16,-3 1 0-16,-2 6-8 15,0-4 8-15,0 2-7 0,0 2-10 16,0 0 7-16,0 1 10 15,0 1-4-15,0 3 7 16,0 0-11-16,0 0 8 16,0 0-21-16,0 0 16 15,0 0-16-15,0 12 21 16,-5 0 0-16,1 1 8 16,-6 1-12-16,6-2 4 15,-2 2 0-15,1 0-3 16,3 0 8-16,0 0-5 15,0 0 0-15,0-5 0 16,2-4 0-16,0-1 0 0,0-4 5 16,0 0-7-16,0 0 5 15,0 0-3-15,0 0 7 16,0 0 5-16,0 0-6 16,0 0 0-16,0 0-5 15,0-9 9-15,0 0-1 16,4 4-9-16,-4 0 0 15,0 5-8-15,0 0 0 16,0 0-6-16,0 0-81 16,-2 2-74-16,-18 12-161 15</inkml:trace>
  <inkml:trace contextRef="#ctx0" brushRef="#br1" timeOffset="26842.95">18459 9774 48 0,'0'0'27'0,"0"0"9"16,0 0-28-16,0 0 8 15,0 0 8-15,0 0-3 16,0 0 12-16,29-17 22 16,-27 16-15-16,0-3 21 15,-2 4-11-15,3-3-24 16,-1 3 14-16,0-2-34 16,0 0-3-16,1 0 2 15,-3 2 4-15,0-1-2 0,0 1 12 16,0 0-19-16,0 0-28 15,0 11 28-15,-12 15 52 16,-10 10-5-16,-2 5-45 16,-3 1 7-16,0-1-2 15,3-4-4-15,1-5 12 16,6-8-8-16,3-6-6 16,5-6 1-16,5-5 10 15,2-4-12-15,2-1 0 16,0 4 2-16,0 0-4 0,-2 0-129 15,2-2-120 1,0 1 44-16</inkml:trace>
  <inkml:trace contextRef="#ctx0" brushRef="#br1" timeOffset="27480.61">18713 9902 63 0,'0'0'68'16,"0"0"-8"-16,0 0-6 16,0 0-5-16,0 0 13 0,0 0-54 15,27-19 6-15,-27 19-14 16,0 0-2-16,0 0-13 16,0 0-15-16,0 5 30 15,-15 13 60-15,-6 6-38 16,-6 6-5-16,-2 4 9 15,-4 6-23-15,-5 6 4 16,-4 5-1-16,-3 3 13 16,-3 1 23-16,3-2-35 15,5-7 15-15,4-11 1 16,10-6-7-16,5-9 21 16,8-4-34-16,6-2-3 15,0-3 14-15,5-2-5 0,-2-1-4 16,-1-1-5-16,5-2-53 15,0-1-84-15,0-4-18 16,0 0 13-16,5 0 10 16</inkml:trace>
  <inkml:trace contextRef="#ctx0" brushRef="#br1" timeOffset="28036.71">19005 10018 44 0,'0'0'59'16,"0"0"24"-16,0 0-44 0,0 0 10 15,0 0-3-15,0 0-8 16,34-33 30-16,-34 33-25 15,0 0 29-15,0 0 4 16,0 0-51-16,0 0-25 16,0 0-4-16,0 0-3 15,0 3 7-15,-7 15 25 16,-9 8 20-16,-3 6-26 16,-10 5-11-16,-7 9 9 15,-7 1-5-15,-3 6-12 16,-4-6 23-16,4-2-20 15,5-7-3-15,10-10 4 0,12-10 8 16,7-4-12-16,8-7 0 16,2-4-27-16,2-1-21 15,0-2-98-15,0 0-42 16,0 0 39-16,2 0 33 16,14-2 8-16</inkml:trace>
  <inkml:trace contextRef="#ctx0" brushRef="#br1" timeOffset="28463.6">19348 10101 84 0,'0'0'40'0,"0"0"-10"16,0 0 3-16,0 0 17 15,0 0 30-15,0 0-7 16,5 0 23-16,-5 0 13 15,0 0-49-15,0 0-42 0,0 0-18 16,0 14 0 0,-20 9 22-16,-5 10-10 15,-8 3-2-15,-5 4 2 0,-5 2-4 16,8-5 6-16,2-3-14 16,8-8 0-16,8-3 5 15,3-7-5-15,5-9-18 16,7-2-87-16,2-5-89 15,0 0 32-15,4-10-90 16</inkml:trace>
  <inkml:trace contextRef="#ctx0" brushRef="#br1" timeOffset="28823.92">19567 10207 4 0,'0'0'41'16,"0"0"63"-16,0 0-43 15,0 0-3-15,0 0 4 16,0 0-10-16,5 0 12 15,-5 0-28-15,0 0-17 0,0 0 1 16,0 0-10-16,0 8 13 16,0 3 13-16,-7 12 18 15,-11 3 6-15,-2 4-39 16,-2 4-16-16,-3-1 8 16,1 0-7-16,1-1-12 15,1-8-6-15,6-6-93 16,8-8-61-16,8-10-110 15</inkml:trace>
  <inkml:trace contextRef="#ctx0" brushRef="#br1" timeOffset="29141.49">19921 10293 59 0,'0'0'60'16,"0"0"43"-16,0 0-17 16,0 0-16-16,0 0-18 15,0 0-23-15,0 1 16 16,0 2-22-16,0 5 4 0,0 3 47 15,-4 8-40 1,-13 3-4-16,-6 4-22 0,-2 4-2 16,1 1 3-1,1-4-9-15,8-5-164 0,6-10-126 16</inkml:trace>
  <inkml:trace contextRef="#ctx0" brushRef="#br1" timeOffset="29468.94">20367 10316 47 0,'0'0'51'0,"0"0"-18"15,0 0-13-15,0 0 22 16,0 0 20-16,0 0 15 16,3 24-20-16,-3-15 23 15,-11 5-30-15,-10 6-2 16,-6 6-8-16,-6 6-34 15,-5 6-6-15,3-2-14 0,6-8-194 16</inkml:trace>
  <inkml:trace contextRef="#ctx0" brushRef="#br1" timeOffset="30647.29">18321 10052 80 0,'0'0'96'0,"0"0"-69"15,0 0 17-15,0 0 52 16,0 0-39-16,0 0-14 16,15-12 23-16,-15 10-42 15,3 0-11-15,-1 0 3 16,-2 2-16-16,0 0 33 0,0 0-33 15,0 0 19 1,0 9-12-16,-17 12 3 16,-12 9 11-16,-8 7-4 15,-1 0-12-15,1 2-10 0,6-7-108 16,10-10-155-16</inkml:trace>
  <inkml:trace contextRef="#ctx0" brushRef="#br1" timeOffset="32492.25">18592 9532 16 0,'0'0'60'0,"0"0"9"15,0 0-22-15,0 0-4 16,0 0 52-16,0 0-5 0,-19 0-3 16,13 0-13-1,-4 0-36-15,-1 0 9 0,2 0-14 16,0 0-17-16,0 0 29 15,3 0-43-15,1 0 21 16,3 0 3-16,2 0-24 16,0 0 53-16,0 0-21 15,5 0 23-15,21-1-18 16,14-7-35-16,16-7 10 16,9 1-6-16,4 1-2 15,-3-1 1-15,-10 2-7 16,-11 1-10-16,-16 6 4 0,-9 1-1 15,-11 4 7 1,-4 0 0-16,-5 0-17 0,0 0 16 16,0 0-30-1,0 0 31-15,0 0 3 0,0 0 5 16,0 0-8-16,0 0 0 16,0 0 5-16,0 0-16 15,0 0-48-15,0 0-22 16,0 0-3-16,0 0-24 15,0 0-62-15,-3 0 40 16,-4 0 50-16,0 0 51 16,3-3-15-16,-2-3 43 15,1-2 1-15,-1 3 4 16,-2-2 24-16,2 3 14 16,-3 1 1-16,1 1 14 0,0-1-13 15,4 3 4-15,2 0 54 16,0-2-53-1,2 2 5-15,0 0-1 0,0 0-15 16,0 0 32-16,0 0-7 16,16 0-42-16,7 0-5 15,9 0-8-15,4 0-2 16,-3 0-6-16,-1 5 10 16,-3 4-13-16,-10 3 3 15,-7 1-12-15,-8 0 7 16,-4 3-48-16,0 7 20 15,-25 2 26-15,-6 2 7 0,-4-1-14 16,6-4-51-16,8-6-161 16,13-12-107-16</inkml:trace>
  <inkml:trace contextRef="#ctx0" brushRef="#br1" timeOffset="33037.76">19599 9298 263 0,'0'0'196'15,"0"0"-42"-15,0 0-85 16,0 0 13-16,0 0-53 16,0 0-5-16,0-10-24 15,0 10 2-15,-3 0-2 16,-8 5 6-16,-2 9-4 15,1-2 25-15,1 3-27 16,5 5 13-16,1-2-13 0,5 0 9 16,0-2-20-1,3-6 9-15,16 0 2 0,6-1 34 16,6-1-29-16,2-3 13 16,-4 2-9-16,-6-2 2 15,-7 2-11-15,-10 0 0 16,-4 2-15-16,-2 1 14 15,0 0 1-15,0 0 29 16,-18 2 6-16,-4 0-31 16,-6-5 21-16,1 0-25 15,4-7-2-15,1 0-29 16,7 0-60-16,3-8 16 16,8-15-107-16,4-3-154 0</inkml:trace>
  <inkml:trace contextRef="#ctx0" brushRef="#br1" timeOffset="33241.64">19599 9298 502 0</inkml:trace>
  <inkml:trace contextRef="#ctx0" brushRef="#br1" timeOffset="33442.52">19599 9298 502 0,'-37'7'261'0,"37"-7"-126"0,0 0-16 0,0 0-81 0,0 0 16 15,0 0-2-15,79-7-47 16,-48 7 9-16,-4 0-11 15,-1 0-6-15,1 0-13 0,-3 0-94 16,1 2-72 0,-3 0-321-16</inkml:trace>
  <inkml:trace contextRef="#ctx0" brushRef="#br1" timeOffset="33619.42">20044 9282 396 0,'0'0'261'16,"0"0"-190"-16,0 0-67 16,0 0-3-16,0 0 7 15,0 0-3-15,0 0-7 16,0 0 2-16,0 0 0 16,0 4 41-16,-11 10-6 15,-5 2-11-15,-1 4 19 0,1 4-41 16,0 1 16-16,5-1 2 15,6-7-19-15,5-3 18 16,0-4-18-16,0-2 9 16,0-1 11-16,0-1-18 15,0-3-6-15,0-1-3 16,0 1-68-16,0-3 54 16,0 0 5-16,0 0 4 15,0 0-86-15,-2 0-319 16</inkml:trace>
  <inkml:trace contextRef="#ctx0" brushRef="#br1" timeOffset="33952.23">19665 9334 410 0,'0'0'250'15,"0"0"-147"-15,0 0 7 16,0 0 5-16,0 0-70 16,0 0 12-16,13-8-31 15,12 4-21-15,6-2 9 16,5 2-5-16,-3-1-9 16,0 5 0-16,-8-5-7 15,-9 5-10-15,-9 0-51 16,-7 0-78-16,0 0-81 15,-3 0-270-15</inkml:trace>
  <inkml:trace contextRef="#ctx0" brushRef="#br1" timeOffset="34346.97">20153 9264 206 0,'0'0'211'0,"0"0"-113"16,0 0-19-16,0 0-17 15,0 0-34-15,0 0-27 16,0-6 2-16,0 6-3 16,0 0-4-16,0 0-4 15,0 0-4-15,0 0 12 16,0 0 0-16,0 0 2 16,0 0 3-16,0 0-5 15,0 0 0-15,0 0 6 16,0 0-5-16,0 0-2 0,-4 0-95 15,-2 3-101 1,-6 0 13-16</inkml:trace>
  <inkml:trace contextRef="#ctx0" brushRef="#br1" timeOffset="35325.92">20116 9244 14 0,'0'0'24'16,"0"0"29"-16,0 0 40 16,0 0-14-16,0 0 20 15,0 0 14-15,29-41-9 16,-27 41-7-16,0-5-33 0,0 1-16 15,0-4-20 1,1 2-24-16,-1-2 40 16,2 2-29-16,-2 2-4 15,0-1 48-15,-2 2-53 0,2 3 16 16,-2 0 5-16,0 0-20 16,0 0 11-16,0 0-18 15,0 0 0-15,0 3 5 16,-8 17 0-16,-9 11 4 15,-8 3 7-15,-2 0-10 16,-4 4 6-16,-5 4-8 16,-4 6 9-16,-2 3 20 15,0 0-32-15,3-5 10 16,8-5-11-16,9-12 7 16,8-10-1-16,8-9-6 15,6-10-51-15,0 0-15 16,20-12-49-16,16-20-57 0,-1-11-277 15</inkml:trace>
  <inkml:trace contextRef="#ctx0" brushRef="#br1" timeOffset="35747.13">20062 9011 251 0,'0'0'182'0,"0"0"-93"16,0 0 1-16,0 0-2 15,0 0-49-15,0 0-13 16,-31 2-13-16,19 17-5 15,1 2 44-15,3 4-27 16,3-2-9-16,5-2 17 16,0-5-25-16,0-2-8 15,13-10 4-15,3-3 22 16,-1-1 90-16,-1 0-85 16,-5-1-13-16,-5-10-8 0,-4 2-10 15,0-3 0-15,0 3 13 16,-10 2-12-16,-13 5-1 15,0 2-31-15,1 0 6 16,2 0-56-16,4 9-88 16,10 7-4-16,2 1-164 15</inkml:trace>
  <inkml:trace contextRef="#ctx0" brushRef="#br1" timeOffset="36150.29">20131 9529 214 0,'0'0'235'0,"0"0"-128"16,0 0 36-16,0 0-38 15,0 0-16-15,0 0-31 16,8-23-52-16,-8 23-12 16,0 5 3-16,0 13 3 0,0 4 31 15,0 0-25 1,0-2 2-16,4-3-4 0,4-5 12 16,3-5-28-16,-1-5 24 15,-2-2 9-15,-1 0 39 16,-1 0-50-16,-6-9-4 15,0-3-3-15,0-1 11 16,-4 3-9-16,-17 1-5 16,-2 9 0-16,-6 0-19 15,0 0-20-15,2 5-40 16,4 11-47-16,10 0-378 16</inkml:trace>
  <inkml:trace contextRef="#ctx0" brushRef="#br1" timeOffset="40741.28">18939 8197 95 0,'0'0'222'16,"0"0"-122"-16,0 0 16 0,0 0 25 16,0 0-72-16,0 0 8 15,0 0 6-15,-5-12-38 16,5 12 13-16,0 0-43 15,0 0-4-15,0 0 11 16,0 0-19-16,0 4-6 16,0 24-9-16,0 15 12 15,0 8 9-15,0 3-9 16,0 1 0-16,0-1 9 16,0-6-1-16,0-6-8 15,0-3 0-15,0-7 2 16,0-8-2-16,0-7 0 15,0-7-67-15,0-6-17 0,0-4-39 16,0 0 55-16,0-19-131 16,5-14-186-16</inkml:trace>
  <inkml:trace contextRef="#ctx0" brushRef="#br1" timeOffset="41176.89">18939 8354 17 0,'0'0'241'0,"0"0"-33"16,0 0-69-16,0 0-6 15,0 0-4-15,0 0-81 16,-19-186 14-16,19 163-16 16,14 2-31-16,6 0 37 15,4 5-45-15,1 7-3 0,2 2-6 16,-5 7 8-16,0 0-6 16,-4 7 0-16,-3 14 0 15,-3 4-18-15,-8 7 20 16,-4-3-2-16,0 3 0 15,0-2-12-15,-10 0 10 16,-13-1 2-16,-4-2 0 16,-4-2-9-16,0-2 14 15,2-9-5-15,6-3 0 16,8-5 1-16,6-2-1 16,9-4 3-16,0 0-1 15,0 0 35-15,0 0-20 16,0 0 4-16,3 0-6 0,10 0-5 15,2 0-10 1,3 11 0-16,2 10 2 0,-2 3-6 16,-2 3 6-16,-5 5-2 15,-3-5 0-15,0 4-5 16,-6-3 0-16,-2-3-58 16,0-4-91-16,0-11-144 15,0-10-235-15</inkml:trace>
  <inkml:trace contextRef="#ctx0" brushRef="#br1" timeOffset="42024.54">19161 8468 551 0,'0'0'208'0,"0"0"-116"0,0 0-24 16,0 0-25-16,0 0 16 15,0 0-16-15,18-4-35 16,-7 4 21-16,3-2-19 16,-3-2-7-16,2 2 7 15,-1-4 0-15,-2-3-2 16,4 1-8-16,-5-1 0 16,0-3-8-16,-1 2 7 15,-3-2-38-15,-2 0 32 16,-3 2-37-16,0 0 35 15,0 1-28-15,0 6-5 0,-8-1 37 16,-3 4-21-16,-4 0 26 16,1 0-6-16,-1 7 5 15,1 5 0-15,4 5 1 16,1 3 0-16,1 2 8 16,6 2-5-16,2-3 10 15,0 2 16-15,0-3-28 16,10-2 30-16,7-1-28 15,6-5-1-15,-3-5 24 16,2-5-18-16,-2-2 3 16,0 0-2-16,-2-9-9 15,-2-10 21-15,-3-1-21 0,1-6 0 16,-6 1 5 0,1 0 7-16,0 1-12 0,-4 3 3 15,-1 4 0-15,0 3 38 16,-1 6-40-16,-1 3 10 15,-2 3 29-15,0 2-40 16,0 0 13-16,0 0-13 16,0 0 6-16,0 0-19 15,0 2 11-15,2 21 2 16,2 9-11-16,3 8 16 16,0 4-5-16,2 2 0 15,-1 0 2-15,2 3-1 16,-3-2-1-16,-1-3 0 15,-4-1 4-15,-2-9 4 16,0-5-9-16,0-8 1 0,0-5 0 16,-2-2 5-16,-7-7-5 15,0 0 0 1,2-5 30-16,1-2-23 0,-3 0 53 16,2-12-12-16,0-18-43 15,7-9 29-15,0-12-33 16,0-2 18-16,16-3-8 15,4 5 1-15,2 5-9 16,-3 5-3-16,-4 10 2 16,-6 2-14-16,-2 9-5 15,-5 2-66-15,-2 2-36 16,0-3-148-16,0-3-114 0</inkml:trace>
  <inkml:trace contextRef="#ctx0" brushRef="#br1" timeOffset="42327.97">19454 8017 193 0,'0'0'273'15,"0"0"-57"-15,0 0-107 16,0 0-67-16,0 0-42 16,0 0-38-16,-7-4 38 15,7 11 8-15,0-2 33 16,4-5 40-16,-1 0-47 15,3 0 57-15,3 0 2 0,2-8-69 16,-2-9 2 0,-7 0-10-16,0-1-16 0,-2 2 0 15,0 6 3-15,0 6-12 16,-13 4-32-16,-5 0-24 16,1 14 50-16,3 16-48 15,5 11-66-15,7 4-30 16,2 7-107-16,0 1-174 15</inkml:trace>
  <inkml:trace contextRef="#ctx0" brushRef="#br1" timeOffset="43500.12">19533 8360 324 0,'0'0'189'15,"0"0"-67"-15,0 0-25 16,0 0-32-16,0 0-32 16,0 0 40-16,95-38-62 15,-80 34 14-15,1 0-8 16,-5-3-16-16,-3 3 25 16,-1-1-20-16,-2-2 13 15,-1-1-2-15,-4 2-11 16,0-1 13-16,0-2-19 15,0 4 0-15,0-4-11 16,-2 5 1-16,-5 3 10 0,-2-1 0 16,-2 2-1-16,0 0-11 15,2 0 12-15,-2 0 0 16,-1 12-12-16,2 8 21 16,1 4-9-16,-1 5 16 15,8 2-12-15,0 3 27 16,2-2-29-16,0-1 0 15,0-4 14-15,12-8-10 16,1-7-6-16,-3-3 3 16,4-9 7-16,-1 0 11 0,3 0-21 15,0-16 1 1,-3-8 17-16,3-3-5 0,-5-4-13 16,0-3 0-16,3 2 7 15,-1 1-7-15,2 6 0 16,-1 4 0-16,-1 7 9 15,-6 5-1-15,-2 2 4 16,-1 7 6-16,0 0-14 16,1 0 8-16,1 0-12 15,-1 3 0-15,0 6-13 16,-1 7 17-16,-2-2-4 16,0 1 0-16,-2 1 9 15,0-6-9-15,0 0 0 16,0-5 0-16,0-5-11 15,0 0 14-15,0 0-11 0,0 0 0 16,0-1-1-16,0-16 0 16,-2-2-38-16,-2-2 47 15,0-1-13-15,-4 2 18 16,4 6-5-16,2 4 1 16,0 8 1-16,-1 2 34 15,-1 0-36-15,0 0-6 16,-6 10-6-16,-3 12 10 15,5 4 0-15,-4 5 2 16,7-1 0-16,5-1-3 16,0 0 3-16,0-7 0 15,19-1 2-15,5-6 15 16,2-7-16-16,1-4 0 0,2-4 7 16,0 0 14-16,-4-15-19 15,0-11-2-15,-5 1 0 16,-3-9 14-16,-1-6-15 15,-5-5 0-15,-4-7 3 16,-7-2 4-16,0 1-6 16,0 0-1-16,0 9 10 15,-5 10-3-15,-3 8 8 16,3 12 12-16,3 6-23 16,-1 6 35-16,3 2-39 15,0 0 0-15,0 0 0 16,0 0-8-16,0 0 7 15,-2 0-1-15,0 4 0 16,0 16-14-16,-1 7 22 0,3 8-6 16,0 7 0-16,0 6-1 15,0 8 1-15,0-2 0 16,0-4 1-16,0-9-1 16,0-12 2-16,0-9-2 15,17-6 6-15,0-7 9 16,3-7-15-16,3 0 3 15,-6 0 9-15,1-4-5 16,-5-14-7-16,-3-4-16 16,-8-2-66-16,-2-2-129 0,0-7-209 15</inkml:trace>
  <inkml:trace contextRef="#ctx0" brushRef="#br1" timeOffset="43691.01">19881 8136 636 0,'0'0'274'0,"0"0"-112"16,0 0-116-16,0 0 23 15,0 0-39-15,0 0-26 16,141-79 26-16,-117 67-27 16,-6 4-6-16,-3 0-24 15,-5 4-111-15,-4-1-124 16,-1 2-312-16</inkml:trace>
  <inkml:trace contextRef="#ctx0" brushRef="#br1" timeOffset="44932.53">20139 8247 159 0,'0'0'165'0,"0"0"-20"15,0 0-34-15,0 0 48 0,0 0-52 16,0 0-34-16,-2-42-13 16,2 42-31-16,0 0 27 15,0 0-56-15,0 0 4 16,0 3-12-16,0 18 9 15,0 2-1-15,0 0 0 16,0 3 7-16,0-2-4 16,2 0-3-16,6-1 0 15,1-5 2-15,-1-6 9 16,2-4-11-16,1-4 0 16,-3-2 2-16,4-2 22 15,-3 0-22-15,1-12-1 16,0-9 4-16,-1-1 1 15,-3-3-6-15,1-1 0 16,-3-2 10-16,3 2-14 0,0 1 4 16,-1 5 0-16,1 10-1 15,-3 3 23-15,-1 4-9 16,-3 3 0-16,0 0-3 16,0 0-20-16,0 0 10 15,0 4 0-15,0 9-6 16,0 2 19-16,0 0-13 15,0 0 4-15,5 4 4 16,-1-5 8-16,2 1-14 16,-1-1-2-16,1-6 0 0,-1-2 6 15,0-6-6 1,1 0 1-16,3 0 8 0,5-6 13 16,-1-19-15-16,-3-8-8 15,2-3 1-15,-10 1-25 16,-2 2 25-16,0 8 0 15,0 4 2-15,0 9-1 16,-2 4 10-16,-2 6-6 16,-4 2 4-16,2 0-1 15,-5 0-9-15,-1 18 1 16,2 0 0-16,-1 4-4 16,4 0 4-16,0-1 0 15,7-1-2-15,0-3 12 16,0-3-10-16,0-2 0 15,4-6 2-15,10-4 7 0,1-2-3 16,4 0-6 0,-3 0 0-16,-1-12-2 0,-1-6-5 15,-4-6 0-15,1 2 7 16,3 1-12-16,-1 2 13 16,-2 6-1-16,-2 1 0 15,-2 5 10-15,-5 3-10 16,0 4 0-16,0 0 7 15,1 0-10-15,1 0 4 16,1 11-1-16,2 8 0 16,-3 1 9-16,0-1-9 15,-2-2 0-15,1-2 0 0,-3-3-1 16,0-3 5 0,0-2-4-16,2-4 0 0,-2-3 9 15,0 0-6-15,0 0-3 16,0 0 0-16,7-5-7 15,0-18 7-15,3-7-18 16,4-1 8-16,-1-1 10 16,0-2-14-16,1 1 14 15,-3 5 0-15,1 5 8 16,-6 6 6-16,-1 9-4 16,-3 4 25-16,0 1-14 15,0 3 24-15,2 0-45 16,6 5 0-16,1 15 3 15,2 8 3-15,1-2 4 16,-2 2 0-16,-2-5-3 0,-1 0 11 16,-5-3-18-16,0-4 0 15,1-4-6-15,-5-5 15 16,0-4-18-16,0-3-20 16,0 0-46-16,0-2 42 15,0-20-121-15,0-8-347 16</inkml:trace>
  <inkml:trace contextRef="#ctx0" brushRef="#br1" timeOffset="45123.54">20374 7766 657 0,'0'0'194'0,"0"0"-60"16,0 0-131-16,0 0 10 15,0 0-13-15,0 0-5 16,-23 2-31-16,12 14-80 16,-1 4-104-16,-2 0-195 15</inkml:trace>
  <inkml:trace contextRef="#ctx0" brushRef="#br1" timeOffset="46874.11">20396 8777 57 0,'0'0'273'0,"0"0"-114"0,0 0-45 16,0 0 20 0,0 0-51-16,0 0-1 0,0 2 21 15,0-2-29-15,0-4 51 16,5-18-62-16,1-9-60 15,4-1 42-15,-4 3-43 16,-4-5 2-16,1 3-4 16,-3 1 14-16,0 9-14 15,0 7 0-15,0 7 5 16,0 5 16-16,0 2-16 16,0 0-5-16,0 0 0 15,0 0-14-15,0 10 14 16,-5 8 0-16,1-2 0 0,2-4-3 15,0-1 7 1,2-8-4-16,0 1 0 0,0-4-13 16,0 0 13-16,13 0-15 15,5-6-1-15,3-8 10 16,6-4-46-16,-6 3 22 16,-2-2 27-16,-5 7 3 15,-8 2-2-15,-1 4 2 16,-5 4 0-16,0 0 25 15,0 0-25-15,0 0 0 16,0 12 2-16,0 8-1 16,0 1 36-16,0-4-37 15,0-2 0-15,0-6 6 16,0-1 1-16,0-4-7 0,2 1 0 16,5-3 9-16,0-1 1 15,1-1-10-15,3 0 0 16,3 0 7-16,-1-1 2 15,1-12-9-15,-1-7 0 16,1 0-30-16,-3-6 25 16,-3-1-20-16,2 4 25 15,-6 0-20-15,3 4 26 16,-7 3-6-16,2 6 0 16,-2 6 7-16,0 2 12 15,0 2-19-15,0 0 0 16,0 0-14-16,0 0 11 15,0 0 3-15,0 10 0 0,0 5 6 16,-2-1-12 0,0 1 6-16,2 3 0 0,0-2 4 15,0-2 9-15,0 1-13 16,4-8 0-16,12 0 9 16,3-7 11-16,8 0-20 15,0-2 0-15,0-19 3 16,0-2 11-16,-2-2-14 15,-6-5 0-15,-1 2 7 16,-3-2-6-16,-3 2-1 16,-3 2 0-16,-5 1-5 15,0 9 18-15,-2 8-13 0,-2 2 0 16,3 6 4 0,-3 0-8-16,0 0 4 0,0 6-6 15,0 14-3-15,0 0 7 16,2-1 2-16,-2-5 0 15,3-5 3-15,-3-2-5 16,0-1 4-16,0-6-2 16,0 0 0-16,0 0 1 15,0 0-1-15,0 0 0 16,0 0 9-16,0 0-18 16,0-2 9-16,0-9-36 15,0-3 33-15,-8 3-25 16,4 3 28-16,-2 4 0 15,-1 4-2-15,3 0-9 16,-4 0 11-16,2 0 0 0,-5 8-4 16,-1 14-8-16,2 6 12 15,1 0 0-15,3-1 2 16,6-3-2-16,0-3 3 16,0-5-3-16,0-4 0 15,2-6 8-15,2-4-8 16,0-2 0-16,1 0 2 15,3 0 18-15,6-14-15 16,1-12-5-16,1-3 0 16,-1 0 5-16,-3 5-5 0,-3 5 0 15,-3 6 3 1,-4 5 13-16,1 6-12 0,-3 2 21 16,0 0-22-1,0 0 0-15,0 0-6 0,2 6-9 16,3 16 12-16,-3 4 2 15,5 6 4-15,-3 0-6 16,5 3 0-16,0 2 14 16,-2 1-11-16,1 7-3 15,-1-1 0-15,-3 3-2 16,1 1 3-16,-2-7-1 16,-3-5 0-16,0-6 13 15,0-6-16-15,0-10 3 16,0-4 0-16,0-3 0 15,0-7 3-15,0 3-3 0,0-3 9 16,0 0-3-16,0 0 25 16,-12 0-21-16,1 0-5 15,-5-10 30-15,1-9-29 16,-3-8 4-16,5-5-8 16,2-4 9-16,1-5-6 15,6-5-5-15,2 3 0 16,2-2-5-16,0 1 9 15,0 0-8-15,6-2 0 16,4 4-56-16,1 0 18 16,-1 2-129-16,0 4-101 15,-1 4-210-15</inkml:trace>
  <inkml:trace contextRef="#ctx0" brushRef="#br1" timeOffset="47924.84">21065 8219 49 0,'0'0'312'0,"0"0"-136"0,0 0-13 15,0 0-31-15,0 0-47 16,0 0 0-16,2-16-53 16,-2 16-6-16,0 0 19 15,0 0-38-15,2 0-11 16,1 0 4-16,1 20 0 16,0 9 1-16,6 5-1 15,-2 2 0-15,1-4-8 16,3-3 13-16,-4-5-5 0,1-7 0 15,-1-8 10 1,-4-3-22-16,0-6 12 0,3 0-2 16,1 0-18-16,4-21 4 15,-1-2 5-15,-5-7-6 16,4 1 17-16,-1-4-14 16,-1 5 14-16,1 2 0 15,5 6-6-15,-1 6 11 16,-2 4-5-16,-4 6 24 15,-3 2-7-15,-2 2 38 16,-2 0-54-16,0 0 1 16,3 6-4-16,-3 12 12 0,0 4 7 15,0 0-4 1,2 0-7-16,0-1 10 0,2-6-13 16,1-3-3-16,-2-3 1 15,1-6 15-15,2-3-16 16,3 0 8-16,1 0-7 15,3-12 24-15,-3-10-23 16,2-5-2-16,-5-5 0 16,-5-1-39-16,-2 1 37 15,0 0-1-15,-2 4 3 16,-11 8 0-16,-3 8 12 16,3 8-12-16,-3 4 0 15,0 0 4-15,0 12-5 16,3 8 1-16,4 6 0 15,4 0 5-15,3 0-3 0,2-3-2 16,0-4 0-16,0-3 4 16,0-5-4-16,0-2 0 15,5-4 6-15,2-5 5 16,2 0-8-16,-1 0-3 16,1-6 2-16,5-13 8 15,-3-2-19-15,5-2 9 16,-5 3 0-16,2 0-8 15,0 2 8-15,0 2 0 16,-1 2-2-16,-1 7 8 16,-7 0-6-16,-2 7 0 15,-2 0 3-15,6 0-8 16,-2 0 7-16,0 14-2 16,3 2 1-16,-3 2 18 0,0 0-19 15,-1-2 0-15,-3-4 0 16,0-2-3-16,0-3 6 15,0-2-3-15,0-5 0 16,0 0 13-16,0 0-11 16,0 0 3-16,5-14-5 15,-1-10 0-15,5-1-27 16,-1-4 27-16,2 3 0 16,-1 0 7-16,-1 8-10 15,-1 4 3-15,-2 6 0 16,-1 6 7-16,-1 2 2 0,-1 0-1 15,2 0-8-15,5 6 4 16,0 14-5-16,4 4 1 16,-2 3 0-16,1-4 1 15,-4-2 6-15,-1-10-7 16,-5-1 0-16,-2-5-84 16,0-5-37-16,0 0-170 15,0-17-299-15</inkml:trace>
  <inkml:trace contextRef="#ctx0" brushRef="#br1" timeOffset="48113.73">21007 7958 456 0,'0'0'356'0,"0"0"-268"16,0 0-47-16,0 0-33 15,0 0-8-15,0 0-4 16,-23 32-106-16,4-19-283 16</inkml:trace>
  <inkml:trace contextRef="#ctx0" brushRef="#br1" timeOffset="50212.2">12717 8767 81 0,'0'0'66'0,"0"0"6"15,0 0-4-15,0 0 39 16,0 0-51-16,0 0 7 16,-54 0 36-16,54 0-2 15,0 0-5-15,0 0-12 16,0 0-37-16,18 0 23 16,18 0-10-16,10 0-51 15,14 0 17-15,8 0-11 16,3-2-9-16,2-7-2 15,-1-3 3-15,-7 1 1 16,-12 0-4-16,-13 4 0 0,-17 0 4 16,-12 6 4-16,-9-1-8 15,-2 2 0-15,0-2 9 16,0 2-2-16,0 0 0 16,0 0 0-16,0 0-14 15,0 0-27-15,0 0-66 16,-13 9-1-16,-5 10-44 15,-9-1-115-15,-2-2-205 16</inkml:trace>
  <inkml:trace contextRef="#ctx0" brushRef="#br1" timeOffset="51092.94">12728 8791 12 0,'0'0'36'0,"0"0"36"15,0 0-23-15,0 0 29 16,0 0-4-16,0 0 6 15,-2 0-29-15,2 0 2 0,0 0 28 16,0 0-41-16,0 0-3 16,0 0-9-16,0 0-19 15,0 0 14-15,0 0-20 16,0 0 9-16,-3 3 9 16,-1 5-12-16,-2-1 8 15,-4-1-10-15,4-2 10 16,1-4 15-16,3 2-28 15,2-2 23-15,0 0 27 16,-2 0 11-16,2 0 23 16,-4-6-59-16,-1-8-25 15,1 2 16-15,-1-2-12 0,-2 0-6 16,1 0-2-16,1 3 7 16,1 6-9-16,0 0 2 15,1 3 0-15,3 2 8 16,0 0-8-16,0 0-2 15,0 0 0-15,0 0-43 16,0 0 18-16,0 9 13 16,9 2 9-16,2-2 5 15,3-1 0-15,-1-2 20 16,2 2-11-16,1-1-4 16,2 4 6-16,0-2-11 15,2 4 3-15,-5 0-2 16,1-1 3-16,-3-1-4 0,-3-5 0 15,-8-3 9 1,0-3-12-16,-2 0 3 0,0 0 0 16,0 0 3-16,0 0-3 15,0 0 0-15,-10 0 14 16,-5-3-6-16,-1-11 8 16,-3-4-16-16,1 0 0 15,0-7 4-15,0 1 0 16,5-1-4-16,1 4 0 15,4 7 12-15,1 5-10 16,3 2-2-16,-1 6 0 16,5-2-9-16,0 3 21 15,0 0-12-15,0 0 0 16,0 0-1-16,0 0-2 0,7-5 6 16,15-5 40-16,7-3-13 15,2 1-27-15,-2 2 3 16,-9 4-6-16,-9 2-80 15,-11 4-56-15,0-1-376 16</inkml:trace>
  <inkml:trace contextRef="#ctx0" brushRef="#br1" timeOffset="53737.91">10646 8436 211 0,'0'0'182'16,"0"0"-34"-16,0 0-60 0,0 0 3 16,0 0-28-16,0 0-53 15,7-4 9-15,-5 4-8 16,0 7-11-16,0 7 41 15,-2 1-23-15,0-1 17 16,0-2-17-16,0-4-17 16,0-4 15-16,0-2-11 15,0 1-5-15,0-3 0 16,0 0-7-16,0 0 7 16,0 0 12-16,0-3 24 15,-2-15 11-15,-11-2-40 16,-1-2-2-16,3 1 2 15,-5 1 1-15,3 1 0 0,3 5-8 16,0 5 0-16,3 4 16 16,1 5-8-16,0 0 6 15,-4 0-14-15,-3 5-6 16,-1 18-4-16,-1 3 10 16,-1 6 0-16,1 2-19 15,1 2 19-15,3 0 0 16,5-2-1-16,1-2 8 15,5 0-13-15,0-1 6 16,0-7 0-16,0-5-3 16,2-8 7-16,5-7-4 15,2-4 2-15,2 0-1 0,2 0 17 16,5-24-18 0,2-10 0-16,0-2-9 0,-1-3 12 15,-7 2-3 1,-1 2 1-16,1 3 4 0,-1 4 21 15,0 2-26-15,-2 10 6 16,-2 4 39-16,-3 8-36 16,-2 2 16-16,-2 2-20 15,2 0 3-15,3 0-16 16,0 4-5-16,4 14 13 16,1 6-1-16,2 2 5 15,3-1-4-15,-1 2 0 16,-1-7 6-16,-2-2-7 0,1-5 1 15,-4-6 0 1,-1-5-5-16,2-2 21 0,4 0-16 16,2-12 8-16,1-12-4 15,3-6 15-15,-4-3-19 16,1-2 0-16,-1 1-2 16,1-1 3-16,-1 5-1 15,1 5 0-15,-3 3 5 16,1 4-7-16,-5 7 8 15,-3 8-6-15,-1 0 24 16,1 3-24-16,1 0-3 16,0 0 1-16,4 8 4 15,-5 4 0-15,2-1 0 16,-4-2-2-16,-2-3 0 0,-2-2 9 16,0-1-15-16,0-3 6 15,0 0-12-15,0 0 3 16,0 0-5-16,0 0 14 15,0 0-3-15,0-11-3 16,0-7-3-16,0-3-6 16,0 2 15-16,-2 5-5 15,0 4 5-15,0 2 0 16,2 6 3-16,-3 0 11 16,3 2-13-16,-2 0-1 15,-3 0-11-15,-4 12 3 16,-4 15 1-16,2 4 7 15,0 4-5-15,7 1 4 16,4-1-3-16,0-1 4 16,0-3 0-16,0-4-14 0,6-10 14 15,5-2 0-15,3-10-8 16,-1-5 2-16,5 0 6 16,4-14 19-16,2-16-9 15,1-6 2-15,-3-6-12 16,-1 0 0-16,-6-5-4 15,-4 5 13-15,1 6-10 16,-4 6 1-16,1 10 0 16,-4 10 13-16,-1 6-8 15,-4 4 18-15,0 0-23 0,3 0-5 16,1 0 2 0,0 6-14-16,3 16 17 0,2 0 6 15,-2 1-1 1,-1-5-5-16,-1-9 0 0,-5-3 11 15,0-4-14-15,0 0 3 16,0-2 0-16,0 0-14 16,0 0 13-16,0-7-2 15,0-16-7-15,0-7-60 16,0 0 59-16,0 0 1 16,-5 4 10-16,3 10-6 15,0 7 20-15,0 4-14 16,0 5 19-16,2 0-13 0,-5 0-12 15,-2 0 0 1,-2 19 6-16,-2 10-10 0,2 5 16 16,2 5-6-16,3-3 0 15,4 0 8-15,0-2-14 16,4-6 6-16,15-2 0 16,-2-8 12-16,3-7-4 15,1-5-8-15,-4-6 5 16,1 0 2-16,-3-6 12 15,-1-15-19-15,-1-7-18 16,1-6 16-16,-3-3-21 16,0 0 23-16,-4 0 0 15,-1 1 0-15,-1 2-5 16,-3 4 5-16,-2 7 0 0,0 3-7 16,0 8 18-16,0 7-16 15,0 3 5-15,0 2 0 16,0 0-7-16,0 0 5 15,0 10 2-15,-7 10-14 16,3 3 14-16,4 6-2 16,0-3 1-16,0-2 2 15,9-4 2-15,9-1-3 16,1-5 0-16,6-7 1 16,-2-3 11-16,-4-4-12 15,2-4 0-15,-1-17 6 16,-3-10-14-16,4-3-9 15,-3-4-17-15,-3-2 19 16,-1-1-11-16,-8 3 26 16,-1-3 0-16,-5 1 4 0,0 0 23 15,0 4-16-15,0 6 3 16,0 13 37-16,0 8-29 16,0 4 26-16,0 3-26 15,0 2-16-15,0 0-11 16,0 0 5-16,0 0-11 15,0 20 7-15,0 13 1 16,0 9 3-16,0 12 0 16,0 12 2-16,0 16 0 15,4 16-2-15,5 7 0 16,0-1 3-16,2-6 10 16,-5-8-13-16,1-6 0 0,-4-11 0 15,-1-11 9 1,-2-18-9-16,0-16 0 0,2-14 0 15,-2-8-4-15,0-6-11 16,5-4-18-16,-3-21-83 16,2-12-214-16</inkml:trace>
  <inkml:trace contextRef="#ctx0" brushRef="#br1" timeOffset="54018.76">11564 8149 350 0,'0'0'321'0,"0"0"-144"16,0 0-98-16,0 0-61 15,0 0 11-15,0 0-24 16,107-132 20-16,-85 130-13 16,-3 2-12-16,-2 0 11 15,-3 10-11-15,-1 10 0 16,-7 6-3-16,-3 0 9 15,-3 4-6-15,0-1 0 16,0-3 1-16,-11-1 10 16,-2-6-11-16,1-7-3 0,3-10-116 15,5-2-132 1,4-19-113-16</inkml:trace>
  <inkml:trace contextRef="#ctx0" brushRef="#br1" timeOffset="54375.92">11921 7735 502 0,'0'0'199'16,"0"0"-79"-16,0 0-49 16,0 0 29-16,0 0-41 15,0 0-5-15,0-39-27 16,0 39-25-16,0 0 4 15,0 0-6-15,0 7-7 0,0 18 2 16,0 11 10-16,5 7 16 16,-1 3 7-16,0 1-28 15,1 2 31-15,2 1-30 16,-1-2 0-16,3-2 14 16,0-8-5-16,3-10-10 15,-4-10 0-15,1-8 6 16,3-6 9-16,3-4-11 15,3 0-2-15,1-18 22 16,-3-8-24-16,-5 1-18 16,-3-4-76-16,-8 1-84 15,0 4-207-15</inkml:trace>
  <inkml:trace contextRef="#ctx0" brushRef="#br1" timeOffset="54564.81">11872 8000 526 0,'0'0'304'16,"0"0"-111"-16,0 0-86 16,0 0-60-16,0 0 12 15,0 0-45-15,112-92-6 16,-95 76-1-16,-3 5-5 16,-1 0-4-16,-1 6-91 15,0 0-64-15,1 1-105 16,1 1-189-16</inkml:trace>
  <inkml:trace contextRef="#ctx0" brushRef="#br1" timeOffset="56391.91">12289 7918 101 0,'0'0'186'0,"0"0"-45"15,0 0 0-15,0 0-100 16,0 0-27-16,0 0 65 15,17 36-44-15,-17-28-12 16,0-1-2-16,0-4-8 16,0 2 25-16,0-3-36 15,0-2 10-15,0 0 15 16,0 0-6-16,0 0 29 0,-2-12-27 16,-2-8-17-16,-1 0 18 15,3-3-19-15,2 4-2 16,-2 2 16-16,2 5-19 15,0 2 34-15,0 6-13 16,0 1 2-16,0 3 21 16,0 0-42-16,-2 0-1 15,-2 0-1-15,-4 0-18 16,-3 7 18-16,-4 12 0 16,-1 2 10-16,3 4-7 15,-1 4 3-15,4 3-6 16,1 3 10-16,4-1-1 15,3-2-9-15,2-4 0 0,0-5 2 16,0-8 0 0,0-9 9-16,11-6-11 0,2 0 8 15,3-9 2-15,2-12-5 16,-4-7-5-16,-2-1-18 16,-3 0 5-16,-1 0 6 15,-2 1 7-15,-2 5 0 16,1 1 7-16,-1 6-7 15,-2 8 4-15,0 4 4 16,-2 2 20-16,2 2-25 16,-2 0-6-16,4 0 3 15,-4 0-7-15,2 14-2 0,2 6 9 16,-2-2 0 0,2 4 6-16,3-4-2 0,-1-1-4 15,4-3 0-15,1-3 9 16,0-7-3-16,0-4-6 15,0 0 0-15,5-6 21 16,-3-16-13-16,1-4-8 16,-1-2 0-16,-4-2-11 15,0 4 2-15,-4 1 9 16,1 6 0-16,1 2-2 16,-3 8 8-16,1 2-6 15,-3 7 1-15,3 0 5 16,1 0-9-16,1 0 3 15,4 12 0-15,0 6 2 16,0 4 7-16,1-2-9 0,-2-1 0 16,-1-3 5-16,-1-3-1 15,-4-4-4-15,-2-4 0 16,0-2 0-16,0-3 14 16,3 0-13-16,3-7-1 15,4-16-23-15,1-7 15 16,1-7-16-16,-1-1 22 15,3 2-13-15,-3-1 23 16,-2 6-8-16,3 7 0 16,-6 7 0-16,1 4 46 15,-4 9-27-15,-3 0 1 16,3 4 4-16,1 0-14 0,5 0-4 16,1 15 22-16,3 4-14 15,-1-3 37-15,-1 0-48 16,1-3 7-16,-6-6-5 15,-1-3 6-15,-5-4-11 16,0 0 0-16,-2 0 6 16,4 0 6-16,6-2-12 15,1-20-14-15,2-4-12 16,1-4-67-16,-2-3-33 16,0 4-24-16,1 3-67 15,-2 4-24-15,3 2 155 16,-1 1 86-16,1 5 84 15,-3 1 101-15,-5 4-6 0,-1 6-38 16,-5 3-44 0,0 0-12-16,0 0-71 0,0 0 5 15,0 0-18-15,0 0 8 16,0 5-9-16,0 9 0 16,0 0 2-16,0-1 2 15,2-4-3-15,1-3-1 16,-1-2 0-16,-2-1-21 15,0-3-11-15,0 0-25 16,0 0 2-16,0 0 49 16,0-13-117-16,0-3 30 15,0 1 69-15,0 1 13 0,-2 0 11 16,-3 1 3-16,2 5 21 16,1 4 52-16,2 4-44 15,0 0 10-15,0 0-33 16,0 0 0-16,-4 0-16 15,-1 4 13-15,1 14-6 16,-2 3 27-16,3 0-25 16,3 2 3-16,0-2 6 15,0 1 8-15,0 1-15 16,9-5-4-16,2-5 4 16,-2-1-3-16,-2-7 8 15,-3-3-9-15,7-2 5 16,3 0 4-16,5-7 7 0,4-13-16 15,2-1 4 1,-3-8-2-16,-2 2 1 0,0-4-3 16,-4 2 0-16,-5 2 11 15,-3 1-15-15,-5 2 4 16,-3 2 0-16,0 2-1 16,0 4 5-16,0 3-4 15,0 6 0-15,0 2 8 16,-5 0-15-16,1 3 7 15,-2 2 0-15,1 0-8 16,-4 0 14-16,0 0-10 16,0 12 4-16,0 8-2 15,4 6-8-15,3 4 10 16,2 2 0-16,0 1 10 0,2-5 1 16,15-5-9-16,2-7 16 15,3-5-12-15,1-10 35 16,2-1-25-16,-4 0 6 15,-2-10 12-15,-1-8-25 16,-7-1-9-16,-3-2 0 16,-8 1-12-16,0 2 6 15,0 6-118-15,-21 2-116 16,-6 6-319-16</inkml:trace>
  <inkml:trace contextRef="#ctx0" brushRef="#br1" timeOffset="59460.89">10657 9561 207 0,'0'0'247'16,"0"0"-45"-16,0 0-59 16,0 0 11-16,0 0-77 15,0 0-7-15,11 0 11 16,-6-6-27-16,2-6-2 15,-3-6-36-15,-2-4-15 16,0-5 20-16,-2-5-18 16,0 1-3-16,0-4 0 15,0 3 1-15,-6 5-3 16,-3 10 2-16,4 5 0 0,0 6 10 16,5 4-6-16,0 2 5 15,0 0-9-15,0 0-13 16,0 2 11-16,0 14-5 15,0 3 7-15,0 1 1 16,0-6 1-16,8-4-2 16,-2-3 0-16,3-3 8 15,2-1-12-15,3-3 4 16,1 0-27-16,3 0 25 16,0-17-44-16,0-1 11 15,0-2 13-15,-5-2-4 16,-1 3 23-16,-4-1 3 15,-1 11 0-15,-3 4 14 16,-2 2-12-16,-2 3 16 16,0 0-18-16,0 0 9 0,0 5-9 15,0 12 0-15,0-1 8 16,0 0 16-16,0-2-17 16,0 0-7-16,0 0 0 15,4-1 10-15,6-3-10 16,-1-1 0-16,4-3 0 15,3-2 10-15,-1-4 1 16,3 0-11-16,2-1 7 16,0-17-2-16,-2-3 8 15,-3-2-13-15,-3-3-30 0,-1 1 28 16,-5 1-27-16,-1 0 21 16,0 2 5-16,-3 4 3 15,-2 2 1-15,0 6-1 16,0 4 0-16,0 3 12 15,0 3-7-15,0 0 4 16,0 0-9-16,0 0 3 16,0 0-10-16,0 7 7 15,-4 7 0-15,1 4-10 16,3 1 18-16,0 0-8 16,3-1 3-16,14-6 7 15,3-3 2-15,1-6-12 16,0-3 0-16,-3 0 14 0,0 0-2 15,-2-15-12 1,-1-4 0-16,-1-1 5 0,1-6 1 16,-3 2-6-16,-4-3 0 15,3 2-5-15,-1 0 12 16,1 6-7-16,-3 5 0 16,0 7 2-16,-2 3-2 15,-2 4 0-15,1 0 0 16,1 0-2-16,-2 0 0 15,4 2 2-15,-4 7 0 16,1-3 5-16,-1-2-4 16,-2 0 1-16,0-3-2 15,-2-1 0-15,0 0 7 16,0 0-7-16,0 0 0 0,0 0 7 16,0 0-6-16,0 0-1 15,0-12-41-15,0 0 21 16,-2 0-9-16,-4 2 29 15,-1 2-1-15,1 3 9 16,0 5 13-16,0 0-18 16,2 0-2-16,-5 11-1 15,-3 13-2-15,6 0 2 16,-1 3 0-16,7-4 7 16,0-2-12-16,0-3 12 15,0-6-7-15,5-2 0 16,1-9 2-16,1-1-2 15,0 0 0-15,-1 0 2 0,3 0-14 16,-3-17 12 0,4-7 0-16,-1-2-7 0,-1-2 4 15,0 2 3-15,0 2 0 16,-3 3 0-16,-3 7 13 16,0 7-13-16,-2 5 25 15,2 2-4-15,0 0-10 16,1 0-13-16,0 0 2 15,-1 4 0-15,2 15-10 16,-2 6 22-16,5 3-4 16,-3 2-2-16,3 0 0 15,0 3 7-15,-3 1-13 16,1 5 2-16,-1 1 4 0,0 4-2 16,-2-2-4-16,3 1 0 15,0-7 6-15,-1-4-11 16,1-6 5-16,-1-8 0 15,-4-4 1-15,2-7 4 16,-2 0-5-16,0-3 0 16,0-3 5-16,0 4-3 15,-6 1-1-15,-13-2 0 16,2-2 18-16,1-2-14 16,-1 0-5-16,5 0 9 15,1-17-4-15,0-7 22 16,8-7-26-16,3-8 1 15,0-5 9-15,8-6-5 16,16-4-6-16,2 1 0 0,6 0 8 16,1 2-10-16,-2 0 2 15,-4 3 0-15,-4 1-9 16,-7 9 13-16,-6 9-4 16,-3 10 0-16,-3 9 3 15,-2 4-9-15,0 4 6 16,2 2 0-16,-4 0-8 15,0 0-8-15,2 0 16 16,0 14-5-16,2 7 5 16,-2 0-2-16,1 1 2 15,5 2 0-15,0-2-4 16,-2-3 12-16,3-4-8 0,-5-4 0 16,3-6 3-16,0-3-11 15,-3-2 8-15,5 0-6 16,4 0-14-16,-1-7 5 15,1-14 10-15,1-3-12 16,-4 0-12-16,-1 0 19 16,-2 2-6-16,-2 5 16 15,-1-2-9-15,2 3 17 16,-1 5-8-16,-1 2 1 16,1 6 1-16,-2 1 35 15,1-1-32-15,-2 3-2 16,0 0-3-16,2 0 5 15,1 0-5-15,4 12 1 16,-2 4 7-16,2-2 8 16,-3 0-16-16,0-7 0 0,0-2 1 15,-6-3 10-15,2-2-11 16,0 0 0-16,0 0 3 16,3 0 9-16,-1 0-12 15,2-14 0-15,0-4 0 16,-2-3-30-16,-4-2 26 15,0-1-5-15,0 1 9 16,-10 4-14-16,-3 1 18 16,-1 9-4-16,4 2 8 15,3 7 5-15,-4 0-13 16,-3 2 0-16,-1 15 0 0,-1 8-10 16,1-1 10-16,6 2 0 15,4-2-1-15,5 1 1 16,0-4 0-16,0-1 0 15,0-6 4-15,11-2-4 16,1-6 1-16,1-4-1 16,1-2 0-16,-1 0 10 15,3-5-10-15,-1-16 0 16,-1-4 4-16,1-4-10 16,-1-3 6-16,-3 2-2 15,-1 5-9-15,2 0 11 16,-3 6 0-16,-1 5 0 15,-1 2 1-15,-2 7-2 16,-3 5 1-16,0 0-1 0,3 0-1 16,-3 12-24-16,4 10 25 15,1 6 1-15,-2-1 0 16,-1-2 7-16,-1-4-7 16,1-4 0-16,-2-7-4 15,0-2 15-15,-2-8-15 16,0 0 4-16,0 0 0 15,0 0 9-15,2-2-9 16,3-19-9-16,2-10-36 16,2-1-12-16,2-2 50 15,0 1-15-15,-2 3 22 16,-3 7-8-16,1 1 11 0,-3 7-3 16,-1 8 0-16,0 5 11 15,-1 2 10-15,-2 0-21 16,4 0 0-16,2 0 24 15,3 0-17-15,3 16 32 16,1 0-15-16,3-2-23 16,-3-2 35-16,3-3-36 15,-3-2 1-15,3-3 15 16,-1-4-4-16,-1 0-12 16,-3 0 0-16,-5-4 7 15,-1-12-19-15,-5-4-2 16,0-2-66-16,0-1-10 15,-20 4-96-15,-7-4-163 16</inkml:trace>
  <inkml:trace contextRef="#ctx0" brushRef="#br1" timeOffset="59705.75">11286 8618 795 0,'0'0'359'0,"0"0"-194"15,0 0-39-15,0 0-93 16,0 0 10-16,0 0-43 0,0 0-4 16,-23-8 3-16,10 18-177 15,2-6-437-15</inkml:trace>
  <inkml:trace contextRef="#ctx0" brushRef="#br1" timeOffset="68767.94">9870 12939 313 0,'0'-3'136'16,"0"1"39"-16,0 0-68 15,0-3 17-15,0 3-41 16,0 0-17-16,0 2 24 16,0 0-58-16,0 0 3 15,0 0-29-15,0 0-6 16,0 21-14-16,2 17 8 0,-2 12 6 16,0 7 28-1,0 1-23-15,0-5-5 0,0-4 3 16,0-7 12-16,0-7-20 15,-2-1 5-15,-2-7 0 16,-1-7 3-16,3-6-3 16,2-8-75-16,0-3-37 15,0-3-24-15,0 0-122 16,0 0-31-16</inkml:trace>
  <inkml:trace contextRef="#ctx0" brushRef="#br1" timeOffset="69201.9">9816 13346 199 0,'0'0'282'16,"0"0"-79"-16,0 0-71 0,0 0 8 16,0 0-49-16,0 0-30 15,52-23-13-15,-19 12-17 16,5 4-30-16,-2-1 10 16,2-2 0-16,-5-1-11 15,-4 1 0-15,-4-2-15 16,-6-2 15-16,-2-1-52 15,-7-3 13-15,-3-3 28 16,-7-1-29-16,0 3 26 16,0-5-5-16,-4 1 19 15,-9 0 9-15,2-2 2 16,-1 7-9-16,3 2 19 16,5 6-14-16,0 4 13 0,2 3 15 15,-2 3-10-15,4 0 9 16,0 0-34-16,0 0-4 15,0 7-1-15,0 18 0 16,0 10 5-16,0 7 14 16,0 2-9-16,0 4 9 15,0 3-14-15,-4 0 0 16,-2 4 6-16,-3-3-6 16,3-4 0-16,-2-6-23 15,4-8-60-15,4-10-1 16,0-10-68-16,0-14-240 15,4 0-41-15</inkml:trace>
  <inkml:trace contextRef="#ctx0" brushRef="#br1" timeOffset="69639.64">10238 13372 118 0,'0'0'38'16,"0"0"28"-16,0 0 14 15,0 0 39-15,0 0-16 16,0 0 19-16,38-58-51 16,-33 49 16-16,-3 2-20 15,0 0 21-15,0 3 17 16,-2 1-45-16,0 2 10 0,0 1-3 16,0 0-51-1,0 0-7-15,0 0-3 0,0 1-3 16,0 22 2-16,-2 11-5 15,-2 4-2-15,-1 4-3 16,5-1 10-16,0-7-6 16,0-7 1-16,20-9 0 15,2-10 6-15,3-8-4 16,2-2 22-16,-1-23-15 16,-6-6-4-16,-8-1 9 15,-10 0-14-15,-2 6-19 16,-2 4 19-16,-21 6-38 15,-3 6 14-15,-6 8 21 16,-3 2-2-16,-4 0-21 0,4 2-47 16,-1 16-27-16,3 2-78 15,6 0-200-15,4-4-99 16</inkml:trace>
  <inkml:trace contextRef="#ctx0" brushRef="#br1" timeOffset="70292.87">10764 13147 642 0,'0'0'297'16,"0"0"-171"-16,0 0-76 15,0 0-39-15,0 0-11 16,0 0-4-16,0-21-190 16,0 42-77-16,0-2-267 15</inkml:trace>
  <inkml:trace contextRef="#ctx0" brushRef="#br1" timeOffset="70476.29">10786 13415 802 0,'0'0'137'0,"0"0"-120"0,0 0-17 15,0 0-124-15,0 0-220 16</inkml:trace>
  <inkml:trace contextRef="#ctx0" brushRef="#br1" timeOffset="86980.86">11527 13130 164 0,'0'0'153'16,"0"0"-63"-16,0 0-38 15,2 0 17-15,-2 0 34 16,0 0-25-16,2 0-4 15,-2 0 7-15,0 0-21 16,0 0 6-16,0 0-31 16,0 0-16-16,0 0-11 15,0 6-8-15,0 22-15 16,0 15 15-16,0 16 6 16,0 12 26-16,-14 7-22 15,-3 4-3-15,-4-4 4 0,-1-6 1 16,5-14-15-16,3-11 3 15,5-17-62-15,5-14-48 16,4-16-75-16,0 0-175 16</inkml:trace>
  <inkml:trace contextRef="#ctx0" brushRef="#br1" timeOffset="87611.99">11504 13152 274 0,'0'0'91'0,"0"0"-17"16,0 0 39-16,0 0-50 16,0 0-13-16,0 0-5 15,15-109-6-15,-12 104 31 16,-3 3 27-16,0 2-16 15,0 0-4-15,0 0-47 16,0 0-18-16,0 0-10 16,0 0-2-16,0 7-16 15,0 25 13-15,0 11 3 16,0 10 22-16,0 2-8 16,5-2-2-16,6-6-2 0,-1-8 0 15,6-9-1 1,3-10-9-16,-2-10 3 0,3-5 23 15,0-5-25-15,2 0 18 16,1-17-1-16,-1-5-12 16,-7-4-12-16,-1 2-4 15,-7-3-3-15,-5 1 4 16,-2 1 10-16,0-1-1 16,0-1 1-16,2 1 7 15,0 4-3-15,0 5 3 16,1 5 9-16,-3 5 12 15,0 5-24-15,0 2 5 16,0 0-10-16,0 0-8 0,0 0 1 16,0 2-14-1,0 14 21-15,0 10 3 0,0 9-3 16,0 4 0-16,-3 7-4 16,3 0 13-16,0-3-7 15,0-5-2-15,11-10 1 16,5-6 2-16,0-8-3 15,6-10-1-15,1-4-3 16,-1 0-70-16,5-21-50 16,-3-6-212-16</inkml:trace>
  <inkml:trace contextRef="#ctx0" brushRef="#br1" timeOffset="87853.86">12055 13251 816 0,'0'0'176'15,"0"0"-153"-15,0 0 20 16,0 0 31-16,0 0-51 16,0 0 3-16,-3 0-26 15,14-7-7-15,3 2-16 16,1-2-13-16,1 5-22 15,2 2-34-15,-2 0-82 16,-5 4-177-16</inkml:trace>
  <inkml:trace contextRef="#ctx0" brushRef="#br1" timeOffset="88038.75">12055 13251 366 0,'49'106'199'0,"-49"-106"-86"0,0 0-68 16,0 0 14-16,0 0-18 15,0 0-28-15,2 10 72 16,25-10-85-16,4 0-59 16,3 0-121-16,1 0-229 15</inkml:trace>
  <inkml:trace contextRef="#ctx0" brushRef="#br1" timeOffset="88270.62">12474 13210 582 0,'0'0'197'0,"0"0"-85"16,0 0 1-16,0 0-36 15,0 0-1-15,0 0-38 16,38-84 26-16,-27 79-12 16,-2 0-17-16,-3 3 11 15,1 2-38-15,-3 0-8 16,2 28-25-16,-4 14 25 15,-2 8 9-15,0 3-5 16,0-3 0-16,0-3-4 16,-2-4-53-16,-4-8 0 0,2-6-54 15,2-9-17-15,2-9-54 16,0-11-185-16</inkml:trace>
  <inkml:trace contextRef="#ctx0" brushRef="#br1" timeOffset="88469.12">12806 13266 238 0,'0'0'108'15,"0"0"-84"-15,0 0-20 0,0 0 2 16,0 0-6-16,0 0-88 15,-25 10-47-15</inkml:trace>
  <inkml:trace contextRef="#ctx0" brushRef="#br1" timeOffset="88895.75">12806 13266 364 0</inkml:trace>
  <inkml:trace contextRef="#ctx0" brushRef="#br1" timeOffset="89142.6">12806 13266 364 0,'58'-32'180'0,"-58"32"-79"0,0 0-46 0,0 0-6 0,0 0-39 16,0 0-7-16,0 6 29 15,0 7-10-15,0-1 31 16,2-2-27-16,3 2-14 0,-1-4 9 16,-2-1-21-1,2-4-4-15,-1-3-1 0,0 0 5 16,1 0 82-16,-2 0-36 16,3-7-26-16,-5-4-4 15,0 0-9-15,0 3 16 16,0 5 12-16,0 3-14 15,-7 0-21-15,-9 0-1 16,1 0-6-16,-1 10 1 16,7 2-86-16,5-4-78 15,4-5-68-15,0-3-404 16</inkml:trace>
  <inkml:trace contextRef="#ctx0" brushRef="#br1" timeOffset="89538.03">13165 13068 381 0,'0'0'415'16,"0"0"-274"-16,0 0-44 15,0 0-23-15,0 0 0 16,0 0-74-16,17-39 7 16,-17 39-7-16,-8 19 16 15,-13 1 7-15,4 2-12 16,-1 1-1-16,5-3-3 15,3 3-7-15,6 0 1 16,4-6 4-16,0 1-5 16,0-2-9-16,18-4 9 0,7 0 14 15,6-3 0-15,0-4-1 16,3 2-3-16,-10-3 3 16,-6 0-5-16,-7 0-6 15,-8 0-2-15,-3 3-22 16,0 2 22-16,0 3 14 15,-3 0 9-15,-10-2 11 16,-3 0-31-16,0-4 9 16,-1-3-12-16,-1-3-1 15,0 0-3-15,0 0-31 16,2-7-67-16,8-13-39 16,3-4-167-16,5-5-393 15</inkml:trace>
  <inkml:trace contextRef="#ctx0" brushRef="#br1" timeOffset="89727.92">13149 13016 136 0,'0'0'679'0,"0"0"-479"16,0 0-45-16,0 0-60 16,0 0-35-16,0 0-7 15,85-22-52-15,-45 20 15 16,-2 0-16-16,-2-3-4 15,-3 4-12-15,-2-1-150 16,-6-2-155-16</inkml:trace>
  <inkml:trace contextRef="#ctx0" brushRef="#br1" timeOffset="92169.85">15820 12851 342 0,'0'0'204'15,"0"0"-70"-15,0 0-61 16,0 0 7-16,0 0-10 16,0 0-34-16,2-21 15 15,-2 21-5-15,0 0-9 16,0 0 28-16,0-2-12 15,0 2 7-15,0 0-3 16,0-3-32-16,0 3 10 0,0 0-22 16,0 0-8-16,0 0 13 15,0 0-12-15,0 0-6 16,0 0 0-16,0 8-14 16,0 17 11-16,0 10 3 15,0 8 0-15,0 5 3 16,0 4 2-16,0 1-5 15,0-4 0-15,0-5 4 16,2-5-4-16,-2-9 0 16,0-9-3-16,0-5-33 15,0-7-77-15,0-6-44 16,0-3 7-16,-6 0-20 16,-3-2 28-16,-1-16-123 0,4-4-104 15</inkml:trace>
  <inkml:trace contextRef="#ctx0" brushRef="#br1" timeOffset="92552.15">15784 13207 115 0,'0'0'227'15,"0"0"27"-15,0 0-37 16,0 0-45-16,0 0-84 16,0 0 2-16,92-89-51 15,-61 84-12-15,-2-2 9 16,-2 2-28-16,-5 2 11 16,-7-1-19-16,-4 2 0 15,-3 0 4-15,-6-1-4 16,-2-4-8-16,0-1-41 15,0-4-15-15,0 0 41 16,0-4 23-16,0 0 0 0,0-4 8 16,0 0 0-16,0 2-8 15,0-1 3-15,0 3 7 16,0 5 26-16,0 4-16 16,0 3 8-16,0 3 12 15,0 1-22-15,0 0 2 16,0 0-20-16,0 0-2 15,0 0 2-15,0 8-23 16,0 14 23-16,0 12 23 16,0 4-18-16,0 6 2 15,0 4-7-15,0-4 5 16,0-3-10-16,0-8 3 16,-2-3-85-16,-3-7-20 0,-2-12-129 15,7-8-127-15</inkml:trace>
  <inkml:trace contextRef="#ctx0" brushRef="#br1" timeOffset="92799.01">16243 13038 607 0,'0'0'227'0,"0"0"-81"16,0 0-45-16,0 0-44 15,0 0-57-15,0 0 0 0,5 63 30 16,-5-19-11-16,0 2 5 16,0-3 1-1,0-2-15-15,2-5 1 0,-2-6-7 16,0-4-8-16,0-9-22 16,0-12-172-16,0-5-322 15</inkml:trace>
  <inkml:trace contextRef="#ctx0" brushRef="#br1" timeOffset="95624.58">16727 12941 4 0,'-6'0'33'0,"-3"0"-25"0,1 0-3 15,2 0-2-15,2 0 0 16,-5 0 15-16,2 0 9 15,-2 0 17-15,3 5-20 16,-1-1-13-16,3 0-11 16,1-2-11-16,3-2-94 15</inkml:trace>
  <inkml:trace contextRef="#ctx0" brushRef="#br1" timeOffset="96457.86">16754 12905 95 0,'0'0'143'0,"0"0"4"16,0 0 9-16,0 0 3 15,0 0-33-15,0 0-17 16,0-27-39-16,0 27-7 16,0 0-51-16,0 13-5 0,0 4 2 15,0-5-3-15,0 0-3 16,0-5-3-16,0-2 6 15,0-3 4-15,0-2-10 16,0 0 0-16,0 0-6 16,2 0 22-16,2-2-16 15,3-12 13-15,-3-4-11 16,1 3 9-16,-5 6-7 16,0 4-4-16,0 5 0 15,0 0-8-15,-9 7-50 16,-11 16-30-16,0 5-64 15,2 2-174-15</inkml:trace>
  <inkml:trace contextRef="#ctx0" brushRef="#br1" timeOffset="96760.68">16800 13113 511 0,'0'0'173'0,"0"0"-162"16,0 0 14-16,0 0-22 15,0 0-1-15,0 0 11 16,39 25-4-16,-31-23-9 16,3-2 4-16,3 0-2 0,-1 0 84 15,-3-10-11-15,-6-2-24 16,-4 4-10-16,0 4-33 15,-12 4 31-15,-11 0 14 16,-6 0-49-16,2 15-8 16,2 2-49-16,7-5-73 15,7-8-94-15,11-4-459 16</inkml:trace>
  <inkml:trace contextRef="#ctx0" brushRef="#br1" timeOffset="99078.54">17632 12867 34 0,'0'0'56'15,"0"0"-28"-15,0 0 36 16,0 0 33-16,0 0 1 15,0 0-36-15,0-30 23 16,0 30-36-16,0 0 13 0,0 0-26 16,0 0-20-16,0 0 28 15,0 0-27-15,0 0-4 16,0 0 17-16,0 0-26 16,0 0 14-16,0-2 15 15,0-1-9-15,0-6 25 16,0 0-27-16,0-6-15 15,0 0 8-15,2 1-9 16,3 2-6-16,-3 1 3 16,0 7-2-16,-2 2 44 15,0 2-29-15,2 0 10 16,-2 0-4-16,0 0-11 0,0 0-16 16,2 0 5-1,1 14-3-15,2 8 3 0,-3 8 0 16,0 6 25-16,-2 9-2 15,0 6-16-15,0 12 1 16,0 3-6-16,0 2 4 16,0 1 10-16,-6-8-16 15,-4-4 0-15,1-11-1 16,5-11-16-16,0-12-8 16,2-11-4-16,2-10-20 15,0-2-13-15,0-4-54 16,0-20 15-16,8-12-47 15,5-7-193-15</inkml:trace>
  <inkml:trace contextRef="#ctx0" brushRef="#br1" timeOffset="99747.93">17724 12799 90 0,'0'0'173'0,"0"0"-87"16,0 0 13-16,0 0-5 16,0 0-9-16,0 0-8 15,22-70-26-15,-20 67-30 16,-2-2 28-16,0 3-12 16,0 0 6-16,0 0 15 0,0 1-28 15,0-1 0-15,0-1-2 16,0 1-27-16,0 2 15 15,0 0 0-15,0 0-10 16,0 0 22-16,0 0-24 16,0 16-8-16,-11 12 3 15,-2 12 0-15,4 4-2 16,4 0 3-16,5 0 0 16,0-3-1-16,0-8 1 15,9-1 0-15,6-11 2 16,-1-5 10-16,-3-10-11 15,0-6-1-15,-1 0 4 16,2-4 0-16,5-21-3 0,-2-6-1 16,5-3-2-16,3-7-33 15,-2 5 24-15,2-1-16 16,-3 5 18-16,-7 4 1 16,-4 3 8-16,-4 9 0 15,-3 6 25-15,-2 4-23 16,0 6 31-16,0 0-8 15,0 0-5-15,0 0-5 16,0 0-15-16,-2 14 0 16,-8 9-10-16,2 7 17 15,1 3-7-15,5 6 3 16,2 0 1-16,0 2 22 16,0-3-25-16,7-4 14 0,6-8-13 15,3-8 5-15,-1-10-7 16,3-8 2-16,0 0 0 15,-1-6-4-15,-3-14-35 16,-1-6-67-16,0-4-164 16,1-2-35-16,3-5-49 15</inkml:trace>
  <inkml:trace contextRef="#ctx0" brushRef="#br1" timeOffset="100869.68">18444 12883 0 0,'0'0'70'15,"0"0"1"-15,0 0-3 16,0 0-33-16,0 0 0 16,0 0 6-16,2 0-15 0,-2 0 4 15,0 0-3 1,0 0-2-16,0 0 32 0,0 0-31 16,-2 0-5-16,-8 0 5 15,0 0-23-15,1 3 8 16,-3 1-8-16,6-3-2 15,-1 1 18-15,1 2-5 16,6-4 8-16,0 3 6 16,0-3-28-16,0 0 17 15,17 0 40-15,10 0 18 16,6 0-30-16,5-4-35 16,3-1 15-16,-2 4-17 0,-1 1-1 15,-2 0-7 1,-10 0 0-16,-9 0 4 0,-9 0-1 15,-8 0-3-15,0 0-8 16,0 0-43-16,-15 3-100 16,-7 8 70-16,-3-3-205 15</inkml:trace>
  <inkml:trace contextRef="#ctx0" brushRef="#br1" timeOffset="101508.53">18468 13043 64 0,'0'0'14'0,"0"0"-2"16,0 0-11-16,0 0 26 15,0 0 21-15,0 0 8 16,-24 12 26-16,24-12-15 15,0 0 12-15,0 0-11 16,0 0-33-16,0 0 10 16,0 0-8-16,0 0 19 15,0 0 12-15,0 0-39 16,0 0 1-16,0 0-9 16,0 0-14-16,0 0 6 15,0 0-13-15,0 0 0 0,0 0 26 16,0 0-25-16,0 0 12 15,0 0 0-15,0 0-3 16,0 0 20-16,0 0-23 16,0 0-4-16,0 0 28 15,0 0-31-15,0 0 20 16,0 0-1-16,0 0-18 16,0 0 26-16,0 0-12 15,0 0-10-15,0 0 13 16,-2 0-14-16,-1 0-4 15,3 0 0-15,0 0 7 16,0 0-4-16,0 0 1 16,0 0-4-16,16 0 35 0,8-7-11 15,5 2-13 1,3 2-11-16,-1-1 8 0,-2 0-7 16,-2 1-1-16,-4-2 0 15,-4 1-1-15,-6 1 1 16,-6 2 0-16,-5 1 0 15,-2 0 3-15,0 0-13 16,0 0 10-16,-6 1-51 16,-15 16-26-16,-1 1-13 15,-3-6-70-15,8-1-362 16</inkml:trace>
  <inkml:trace contextRef="#ctx0" brushRef="#br1" timeOffset="103600.69">18751 12712 18 0,'0'0'142'16,"0"0"-52"-16,0 0-10 16,0 0 31-16,0 0-24 15,0 0-5-15,0-9-1 16,0 9-48-16,0 0 0 0,0 0 2 16,0 0-4-1,0 0 23-15,0 0-34 0,0 0-2 16,-2 0-18-16,-9 6 12 15,-7 14-12-15,2 10 0 16,-1 7 4-16,1 9 6 16,1 3-5-16,-3 10 6 15,-1 0 22-15,-2 4-22 16,-2-5 16-16,-2-8-12 16,8-9-15-16,3-15 12 15,6-10-3-15,5-11-8 16,3-5-1-16,0 0-19 15,0-5-50-15,20-24-61 16,9-11-146-16,6-6-250 16</inkml:trace>
  <inkml:trace contextRef="#ctx0" brushRef="#br1" timeOffset="103960.61">18992 12793 178 0,'0'0'168'0,"0"0"-40"15,0 0-15 1,0 0-43-16,0 0 28 0,0 0-41 15,2-32-19-15,-2 32 39 16,0 0-54-16,0 11-15 16,5 16-8-16,-3 13 0 15,4 7 38-15,-1 3-19 16,-1 2-10-16,-1 3 18 16,-3-6-25-16,0-5 5 15,0-8-7-15,0-5-10 16,0-16-68-16,0-11-82 15,2-4-168-15,7-15-156 0</inkml:trace>
  <inkml:trace contextRef="#ctx0" brushRef="#br1" timeOffset="104259.8">19262 12865 443 0,'0'0'244'16,"0"0"-151"-16,0 0-31 15,0 0-9-15,0 0-49 16,0 0 26-16,0 72-6 16,0-63-21-16,0-5 8 15,0-4-11-15,0 0 0 16,0 0 39-16,0 0-3 16,0 0 2-16,-3 0-16 15,-4-6-20-15,1-4 5 0,-3 3-7 16,-5 3-8-16,-1 3 1 15,-3 1-30-15,1 0-7 16,3 5-6-16,7 7-28 16,7-1-25-16,0-5-177 15,0-6-70-15</inkml:trace>
  <inkml:trace contextRef="#ctx0" brushRef="#br1" timeOffset="104607.59">19262 12865 156 0,'96'-26'202'0,"-96"26"-101"16,0 0 16-16,0 0-2 0,0 0-20 15,0 0-19 1,6-9-49-16,-6 9 13 0,0 2-12 16,-6 12-20-16,-2-2 22 15,8-1-13-15,0 1-16 16,0-2-2-16,21 0 2 15,8 2-1-15,2 0 48 16,2 0-29-16,-4 5 9 16,-4-3-28-16,-7 2 0 15,-7-3 5-15,-7 2 1 16,-4-3-6-16,0-2 23 16,-2 2 9-16,-16-3 29 0,-1 2-34 15,-6-5-19-15,2-3 10 16,6-3-18-16,3 0-8 15,8-13-61-15,3-13-63 16,3-4-60-16,0-5-332 16</inkml:trace>
  <inkml:trace contextRef="#ctx0" brushRef="#br1" timeOffset="104836.46">19358 12839 498 0</inkml:trace>
  <inkml:trace contextRef="#ctx0" brushRef="#br1" timeOffset="105041.34">19358 12839 498 0,'48'-58'365'0,"-48"58"-185"0,0 0-67 0,0 0-8 0,0 0-65 16,0 0-6-16,203-30-8 15,-158 28-18-15,-7 2-4 0,-11 0-4 16,-14 0-58-16,-13 0-84 16,0 2-223-16</inkml:trace>
  <inkml:trace contextRef="#ctx0" brushRef="#br1" timeOffset="106301.02">17757 13759 56 0,'0'0'129'0,"0"0"-22"16,0 0 24-16,0 0 11 15,0 0-8-15,0 0-39 16,15-87 21-16,-12 77-40 16,2 2 4-16,-3 0-4 15,0 3-4-15,0 5-9 16,-2-1-39-16,2 1-6 16,-2 0 15-16,0 0-33 15,0 0 2-15,4 14-2 16,1 18-7-16,-3 15 7 15,0 11 4-15,-2 5-2 16,0 7 15-16,0 0-9 0,0-2-8 16,0-1 0-1,-2-13-4-15,-5-8-10 0,3-17-59 16,4-12-44-16,0-13-19 16,0-4-90-16,0-21-169 15,11-20 13-15</inkml:trace>
  <inkml:trace contextRef="#ctx0" brushRef="#br1" timeOffset="106909.05">17890 13721 73 0,'0'0'61'16,"0"0"-19"-16,0 0 32 15,0 0-5-15,0 0 2 16,0 0 34-16,-17-44-20 16,17 40-15-16,-2 1 34 15,2 1-39-15,-2-3-3 16,2 5 9-16,-2-1-37 16,-2-2 1-16,2 2-11 15,2 1-11-15,-2-3 23 16,2 3-32-16,-4 0 11 15,-3 7-12-15,-6 20-3 16,0 12 0-16,-3 5-1 16,5 0 6-16,2-2 5 0,9-5-10 15,0-10 0 1,0-5 1-16,0-8 5 0,13-8-12 16,7-6 4-16,5 0 2 15,0-16 29-15,-4-8-24 16,0-4 1-16,-8 0-6 15,-2 0-16-15,-4 0-3 16,-5 2 2-16,2-2 3 16,-1 3 5-16,-1 1 10 15,3 9-1-15,-5 3 0 16,0 5 4-16,0 5-4 16,0 1 7-16,0 1 3 0,0 0 3 15,0 0-13-15,0 19-4 16,0 11 4-16,0 3 9 15,9 3 24-15,6-1-6 16,1-2-18-16,1-8 13 16,1-4-19-16,1-7-1 15,-4-3-2-15,3-8-14 16,1-3-66-16,4-2-79 16,4-24-216-16</inkml:trace>
  <inkml:trace contextRef="#ctx0" brushRef="#br1" timeOffset="107358.79">18461 13655 540 0,'0'0'214'0,"0"0"-75"16,0 0 19-16,0 0-58 16,0 0-10-16,0 0-31 15,-17-15-44-15,17 15 4 16,4 0-19-16,14 0 0 0,6 3 18 16,5 4-16-1,0-2 9-15,5-1-9 0,-5-1 10 16,-7-2-24-16,-5-1 5 15,-5 0-7-15,-5 0 9 16,-3 0-3-16,-4 0 8 16,0 0-1-16,0 0 7 15,0 5-12-15,0 9 6 16,-4 12-23-16,-17 10 22 16,0 8 2-16,-8 2 19 15,0-4-3-15,2-2-16 16,2-3 9-16,5-6-10 15,5-4-1-15,6-5-5 16,4-12-109-16,5-10-75 16,0 0-215-16</inkml:trace>
  <inkml:trace contextRef="#ctx0" brushRef="#br1" timeOffset="107666.83">18943 13604 585 0,'0'0'192'0,"0"0"-90"15,0 0-11-15,0 0-33 16,0 0 29-16,0 0-34 16,11-19 16-16,-11 19-15 0,0 0-36 15,0 7 13-15,0 23-31 16,0 10 0-16,0 7 42 15,0 3-34-15,0 1 0 16,-3-5-5-16,-3-2 2 16,4-3-10-16,-2-7-18 15,4-10-32-15,0-10-43 16,0-14-42-16,2 0-60 16,16-19-80-16,3-11-5 15</inkml:trace>
  <inkml:trace contextRef="#ctx0" brushRef="#br1" timeOffset="107952.81">19126 13746 205 0,'0'0'328'0,"0"0"-153"15,0 0-51-15,0 0-5 0,0 0-77 16,0 0-17-16,8 16-7 16,0-2 38-16,-2-6-18 15,5-4-34-15,1-2 1 16,1-2 30-16,-5 0-12 15,-1 0 20-15,-7-2-21 16,0-7-8-16,0-3 13 16,-11 4-21-16,-9 3-6 15,-4 3 0-15,1 2-11 16,1 0-3-16,7 0-4 0,5 0-42 16,10 2 17-1,0 2-86-15,4-4-148 0,19 0 26 16,6 0 32-16,2-4-32 15</inkml:trace>
  <inkml:trace contextRef="#ctx0" brushRef="#br1" timeOffset="108274.82">19393 13607 174 0,'0'0'210'0,"0"0"-15"16,0 0-2-16,0 0-69 15,0 0-31-15,0 0-21 16,-4-15-46-16,-2 16-13 15,-2 11-10-15,8 0 7 16,0 0 13-16,0 2-11 16,2 1 12-16,16 0 29 0,5 1-22 15,1 3 22-15,0 1-29 16,3 2-24-16,-6 2 12 16,-6-5-7-16,-3 0-5 15,-10-6 0-15,-2-1 9 16,0-3-9-16,-7-1 4 15,-15 2 13-15,-5-8 16 16,-6 0-31-16,1-2 1 16,-1 0-3-16,6-17-20 15,9-6-44-15,7-9-66 16,9-5-142-16,2-1-257 16</inkml:trace>
  <inkml:trace contextRef="#ctx0" brushRef="#br1" timeOffset="108505.69">19393 13607 745 0</inkml:trace>
  <inkml:trace contextRef="#ctx0" brushRef="#br1" timeOffset="108749.55">19393 13607 745 0,'27'-92'273'0,"-27"92"-143"0,0 0 24 0,0 0-65 0,0 0-48 16,0 0 7-16,183-39-32 16,-127 34-3-16,-10 1-3 15,-6 2-2-15,-13 2-15 16,-11 0 7-16,-12 0-46 15,-4 2-44-15,-8 10-217 16,-24 0-302-16</inkml:trace>
  <inkml:trace contextRef="#ctx0" brushRef="#br1" timeOffset="109461.83">18027 14726 5 0,'0'0'0'0,"0"0"-5"0</inkml:trace>
  <inkml:trace contextRef="#ctx0" brushRef="#br1" timeOffset="109796.79">18027 14726 237 0,'4'-102'203'0,"-4"102"-28"16,0 0-25-16,0 0-64 15,0 0 57-15,0 0-49 16,0-24-15-16,0 24-8 16,0 0-62-16,0 1 17 15,0 24-22-15,2 17 10 16,-2 4-1-16,0 16-11 15,0 5 5-15,-6 3-2 16,-6 2 2-16,-1 4-7 16,2-8 0-16,0 3-12 15,2-13-23-15,2-14-49 16,5-18-10-16,2-12-64 16,0-14-92-16,0 0-27 0,11-17 11 15</inkml:trace>
  <inkml:trace contextRef="#ctx0" brushRef="#br1" timeOffset="110455.82">18096 14757 153 0,'0'0'88'0,"0"0"-35"0,0 0 28 16,0 0-29-16,0 0 14 16,0 0 15-16,0-81-17 15,0 77-7-15,0-4 12 16,0 3-20-16,0 4 21 16,0-3-13-16,0 2-18 15,0 0 13-15,0 2-29 16,0-5 0-16,0 5 9 15,0 0-32-15,0 0 28 16,0 0-8-16,-2 5-19 16,-3 27-2-16,1 8 10 15,-3 4-9-15,2 2 26 16,5-7-23-16,0-3 14 16,0-7-16-16,14-6 5 15,5-9-1-15,2-5 2 0,-1-9-7 16,-3 0 13-16,2-3-5 15,-1-17 3-15,-3-6-11 16,1-4 0-16,-1-2-3 16,-4-3-25-16,-1 3 19 15,-2 0-1-15,-1-2 3 16,-5 7 7-16,0-2 0 16,1 9 1-16,-3 11 5 15,0 0 0-15,0 9 5 16,0 0 18-16,0 0-28 15,0 0 5-15,0 9-6 16,0 14 0-16,0 7 4 0,2 10 12 16,5-4-3-16,4 2 15 15,5 3-27-15,-1-7 24 16,3-5-25-16,1-6 6 16,0-11 2-16,1-6-8 15,2-6-44-15,2 0-51 16,1-22-86-16,4-10-101 15,-2-4-308-15</inkml:trace>
  <inkml:trace contextRef="#ctx0" brushRef="#br1" timeOffset="110852.8">18876 14564 420 0,'0'0'295'15,"0"0"-172"-15,0 0-21 16,0 0-2-16,0 0-32 15,0 0-33-15,7-6 16 16,-7 6-35-16,0 0 17 16,0 0-7-16,0 0-8 15,0 0 21-15,0 12-26 16,-13 5 0-16,-6 12 32 16,1 0-43-16,1-2 13 15,-1 1-9-15,7-2 2 16,0 0 6-16,6-3-14 15,5-3 3-15,0-3-13 0,9 1 12 16,20-5-2-16,5-3 4 16,6 2 0-16,-1-8 10 15,-2 2-14-15,-9 0 0 16,-8 0 4-16,-6-2-2 16,-7-3-2-16,-7 6 0 15,0 3 2-15,0-4-8 16,-2 6 6-16,-10-3-20 15,1-4 9-15,5-1-88 16,6-4-105-16,0 0-220 16</inkml:trace>
  <inkml:trace contextRef="#ctx0" brushRef="#br1" timeOffset="111446.64">19358 14512 214 0,'0'0'179'0,"0"0"-80"16,0 0 21-16,0 0 31 0,0 0-66 15,0 0-1-15,-2-41 9 16,2 38-31-16,0-1 2 15,0 2 6-15,0 2-14 16,0 0 5-16,0 2-31 16,0 28-28-16,2 19 2 15,-2 18 10-15,0-1-3 16,0 7-3-16,0-11-8 16,0-8 1-16,0-10-1 15,2-8-84-15,2-14-76 16,5-16-131-16,1-6-327 15</inkml:trace>
  <inkml:trace contextRef="#ctx0" brushRef="#br1" timeOffset="111756.53">19609 14610 609 0,'0'0'242'0,"0"0"-143"16,0 0-2-16,0 0-35 15,0 0-53-15,0 0 4 16,0 52-10-16,5-34 18 16,1-7-19-16,-2-6 5 15,2-3-7-15,-4-2 4 16,-2 0-4-16,2 0 35 0,-2 0-30 16,0-12 16-1,0 2-15-15,0-4 0 0,-10 6 14 16,2 4-20-16,-3 4-5 15,2 0 2-15,2 0-49 16,3 8-5-16,4 6-51 16,0-7-160-16,11-6-68 15,11-1-26-15</inkml:trace>
  <inkml:trace contextRef="#ctx0" brushRef="#br1" timeOffset="112098.45">19906 14512 105 0,'0'0'321'16,"0"0"-134"-16,0 0-18 16,0 0-36-16,0 0-14 0,0 0-38 15,-4-22-64-15,-6 27 2 16,2 12-17-16,3-5-2 16,5 4 0-16,0-1 10 15,0 8-10-15,17 0 26 16,8 2-26-16,2 3 54 15,-2 0-42-15,-3-2 0 16,-4-4 8-16,-7 0-18 16,-6-4 21-16,-5 0-4 15,0 1 0-15,-2-7 29 16,-17-1-30-16,2-4 6 16,-6-3-2-16,-1 1-19 0,-1-5 7 15,2 0-10-15,6 0-1 16,1-17-2-16,8-5-65 15,3-13-78-15,5 0-115 16,0-11-331-16</inkml:trace>
  <inkml:trace contextRef="#ctx0" brushRef="#br1" timeOffset="112313.33">19906 14512 832 0</inkml:trace>
  <inkml:trace contextRef="#ctx0" brushRef="#br1" timeOffset="112521.23">19906 14512 832 0,'38'-64'280'0,"-38"64"-167"0,0 0-9 0,0 0-57 0,0 0 17 16,0 0-39-16,195-4-6 0,-139-3 7 15,-11 2-21-15,-13 0-4 16,-15 3-1-16,-10 0 10 16,-7 2-21-16,0 0-22 15,-16 0-32-15,-11 2 8 16,-4 5-154-16,0-2-329 15</inkml:trace>
  <inkml:trace contextRef="#ctx0" brushRef="#br1" timeOffset="115659.81">17595 13483 84 0,'0'0'40'0,"0"0"25"15,0 0-9 1,0 0 4-16,0 0 3 0,0 0-15 15,-16-33 22-15,11 33-27 16,-3 0-34-16,0 0 12 16,2 0-11-16,1 0 13 15,3 0 8-15,2 0-1 16,0 0 12-16,0 0 8 16,-2 0-24-16,2 0 10 15,0 0-27-15,0 0-1 16,0 0 18-16,0 0-20 15,0 0 15-15,0 0 1 16,13 0 18-16,12 0 17 0,8 0-47 16,6 0 1-16,9-3 12 15,8-1-19-15,6 0 6 16,7-2-10-16,5 0 3 16,8-3 6-16,5 2-8 15,5 0-1-15,3-2 0 16,4 1 13-16,3-2-14 15,10-2 1-15,1-2 0 16,-3 2 6-16,-8 2-6 16,-11 2 0-16,-8 1-4 15,-7 4 5-15,-3-3-1 16,-2-2 0-16,1-2 8 0,-5-1-3 16,-2 0 0-1,-5-1-5-15,-4 1 6 16,-7 1 2-16,-7 3-6 0,-9 0-2 15,-1 3 1-15,-3 0 12 16,4 1-11-16,7-1 9 16,5-1 0-16,1 0-2 15,3 1-3-15,-1 1-6 16,-6-1 0-16,-7 2 5 16,-8 2-2-16,-7 0-3 15,-9 0 0-15,-6 0 4 16,-3 0-9-16,-2 0 5 15,0 0 0-15,0 0-10 16,0 0 12-16,0 0-2 16,0 0 0-16,0 0 1 0,2 0-2 15,-2 0 1-15,2 6 0 16,1 2-1-16,-1 3 4 16,3 1-3-16,-3 5 0 15,2 5 6-15,0 9-11 16,1 3 5-16,4 3 0 15,-2 2 0-15,1 1 4 16,1-1-4-16,1 0 0 16,-6 1 4-16,0-3-7 15,-2-3 6-15,-2-5-3 16,0 0 23-16,0-5-19 16,0-4-4-16,0-4 8 0,0-2-3 15,0-2 3-15,3-3-8 16,-3-2 1-16,0-5-2 15,0-2 12-15,0 2-12 16,0-2 1-16,0 0 0 16,0 1 10-16,0 1-10 15,0 1 0-15,0 1 13 16,0 1-8-16,0 2-5 16,0-3 0-16,0 0 1 15,0 1 3-15,0-5-4 16,-5 3 0-16,-5 1 4 15,-11 1 9-15,-4 2-13 16,-6 0 0-16,-2 2 1 0,-3-1 5 16,3 0-6-16,0-1 0 15,2 2-4-15,-3-1 5 16,0 1-1-16,-2-2 0 16,-1 1 7-16,-3 0-5 15,-3 1-2-15,-1 0 0 16,-3 3-9-16,2 1 17 15,0-4-8-15,3 1 0 16,7 0 5-16,2-1-6 16,6-1 1-16,0-4 0 15,0 0 6-15,2 0 0 16,-2 1 1-16,-6 2-7 0,-2-2 5 16,-7 6 2-1,-3-6-7-15,-2 0 0 0,4 0-7 16,1-2 16-1,7-2-9-15,1 3 4 0,3-1-3 16,2-1 8-16,0 0-8 16,-2 3-1-16,-2 0 0 15,-2 1 6-15,2 0-6 16,-5 1 0-16,-4 2 3 16,0-1-4-16,0-3 1 15,2 2 0-15,1-2-2 16,1 0 5-16,1-1-3 0,-1-1 0 15,-3 2 3 1,4 1-7-16,-1-4 4 0,-1 4 0 16,4-2-3-16,-3 7 4 15,5-8-1-15,0 3 0 16,1-3 3-16,1 2-4 16,-2 1 2-16,0 0-1 15,-2 0 0-15,4 0 3 16,3-2-3-16,-1 0 0 15,4 5 4-15,1-6-6 16,1 3 2-16,0 2 0 16,4-4-1-16,-1-2 3 15,2 1-2-15,2 2 0 16,3-1 2-16,-1 0-4 16,6-4 3-16,1 0-1 0,0 0 0 15,-2 0 4-15,-1 0-4 16,-7 0 0-16,0 0 3 15,-3 4-1-15,-1 0-2 16,4 0 0-16,5-2-5 16,4-2 7-16,3 0-2 15,1 0 0-15,0 0 1 16,2 0 34-16,-4 0-35 16,2 0 12-16,-2 0-10 15,-3 0 11-15,-1 0-15 16,4-4 2-16,-3 1 0 15,1-4-1-15,-2 1 2 0,-1-4-1 16,3-1 0-16,-2-1 8 16,1-3-8-1,3 1 0-15,-3 2 0 0,4-5 8 16,-2 4-7-16,5-6-1 16,2-2 0-16,0-4 0 15,0-4-3-15,0-2 3 16,0-1 0-16,0-1 5 15,0-2-5-15,0 2 0 16,-2-1-6-16,0 3 10 16,0-5-6-16,0-1 2 15,0 4 0-15,-1 1-8 16,3 2 8-16,-2 2 0 0,0 1-7 16,-3 5 12-1,0 3-11-15,1 2 6 0,0 5 0 16,2 5-2-16,-1 2 6 15,1 1-4-15,2 4 0 16,0-1 0-16,-2-2 0 16,2 1 0-16,0 0 0 15,0 1-1-15,0-2 1 16,0 3 0-16,0-2-4 16,0 2 10-16,0 0-10 15,0 0 4-15,0-2 0 16,0-3 7-16,0 0-5 15,0-1-2-15,0 0 0 16,7 0 1-16,11-4-1 0,8-2 0 16,15-1 2-16,9 6-17 15,4 0 17-15,2 7-4 16,-2 0-23-16,-8 0-146 16,-5 0-206-16</inkml:trace>
  <inkml:trace contextRef="#ctx0" brushRef="#br1" timeOffset="130286.32">17333 11396 126 0,'5'-6'125'0,"-3"2"-21"0,0-1-27 15,0 0 5 1,0-2 37-16,1-1-61 0,2 1 4 16,-1-4-4-16,0 5-19 15,-4 2 37-15,3 1 1 16,-3 1-44-16,0-1 27 16,0 3-42-16,0 0-11 15,0 0-2-15,0 0-5 16,0 0-9-16,0 17-3 15,-9 5 12-15,-7 6 6 16,1 2-1-16,1-2-5 16,-1-2 15-16,5-5-10 15,4-7-5-15,4-3 0 16,2-7 7-16,0-4-6 16,0 0-1-16,0 0-9 0,8 0 7 15,19 0 4-15,4 0 16 16,3 0-14-16,0 0 3 15,-3 0 3-15,0 8-10 16,-7 1 0-16,-6 6-8 16,-11-1 8-16,-5 3-4 15,-2-2-5-15,0-1-17 16,-15 1 19-16,-6-4-26 16,-1-5 12-16,2-2 9 15,0-4 12-15,7 0 0 16,-1 0 5-16,5-2 3 15,5-6 19-15,2 4-27 0,2 0 1 16,0 4 8 0,0-1 0-16,0-1-18 0,0 2 6 15,11 0-13-15,5 0 4 16,-1 0-113-16,-4-9-64 16,1-2-226-16</inkml:trace>
  <inkml:trace contextRef="#ctx0" brushRef="#br1" timeOffset="130503.2">17389 11304 666 0,'0'0'137'15,"0"0"-87"-15,0 0 0 0,0 0-35 16,0 0 16-16,0 0-31 15,154-3 0-15,-131 13-10 16,-6-2-101-16,-1-4-183 16,-3-4-154-16</inkml:trace>
  <inkml:trace contextRef="#ctx0" brushRef="#br1" timeOffset="130818.02">17824 11323 446 0,'0'0'240'0,"0"0"-129"16,0 0-101-16,0 0 6 15,0 0-16-15,0 0 0 16,0 42 10-16,-2-26-2 16,2-4 3-16,0-4 5 15,0-2-16-15,0-1 25 16,0-5 11-16,0 0-35 15,4 0 61-15,2 0-46 16,-3 0 4-16,2-7 0 16,-5-5-20-16,0-2 0 15,0 3-5-15,0 3-23 16,0 3 24-16,-2 5-41 16,-8 0-19-16,-1 0 43 0,0 0-35 15,6 5 20-15,3 0-140 16,2-5-125-16</inkml:trace>
  <inkml:trace contextRef="#ctx0" brushRef="#br1" timeOffset="131119.83">18123 11197 442 0,'0'0'216'15,"0"0"-158"-15,0 0 8 0,0 0-10 16,0 0-29-16,0 0 25 16,2 0-52-16,-2 24-17 15,-15 15 17-15,-6 12 47 16,-4 11 0-16,-4 9-23 16,-2 3-22-16,-6 4 32 15,-1-3-28-15,-5-7-3 16,3-10-2-16,7-6 8 15,4-10-9-15,8-12 0 16,13-8-21-16,8-15-86 16,0-7-118-16,20-9-235 15</inkml:trace>
  <inkml:trace contextRef="#ctx0" brushRef="#br1" timeOffset="131428.64">18205 11532 546 0,'0'0'202'16,"0"0"-150"-16,0 0-52 15,0 0 10-15,0 0-10 16,0 0 18-16,-4 92-11 16,4-80 9-16,0-6-16 15,0-6-5-15,15 0 5 16,5 0 57-16,0-9 40 0,-4-11-44 15,-5-3-46-15,-7 5 22 16,-4 6-29-16,-2 4 0 16,-25 6-9-16,-8 2 0 15,-3 5-2-15,2 16-3 16,5 7-4-16,11-4 14 16,9 0-68-16,11-9-41 15,2-11-274-15</inkml:trace>
  <inkml:trace contextRef="#ctx0" brushRef="#br1" timeOffset="135970.5">17537 11979 49 0,'0'0'89'15,"0"0"-11"-15,0 0 13 16,0 0 17-16,0 0-28 0,0 0-3 16,0 0-28-16,-81 0-17 15,61 0 9-15,0 0-10 16,2 0 7-16,5 0 7 15,3 0-16-15,6 0 19 16,4 0-12-16,0 0-4 16,0 0 21-16,7 0-25 15,27 0 7-15,19 0-10 16,19 6 7-16,7 5-21 16,10 3-6-16,3 3-4 15,-5-1 7-15,-2-2-3 16,-12-3-10-16,-13-8-9 15,-10-1 4-15,-17-2 10 16,-13 0 0-16,-11 0 1 0,-9 0 5 16,0 0 2-16,0 0 11 15,0 0 16-15,0 0-25 16,0 0 28-16,0 0-14 16,0 0-16-16,0 0 19 15,0 0-21-15,0 0-6 16,0 0 0-16,0 0-9 15,0 0-24-15,0 0-139 16,-9 0-134-16</inkml:trace>
  <inkml:trace contextRef="#ctx0" brushRef="#br1" timeOffset="136839.79">17489 12066 32 0,'0'0'62'0,"0"0"-11"16,0 0-2-16,0 0 1 0,0 0 2 16,0 0 26-16,-102 17 13 15,102-15 24-15,0-2-15 16,0 0-57-16,0 0 34 16,29 0 18-16,20 0-62 15,18 0 56-15,13-7-65 16,11-3-7-16,7-1-3 15,-1 2-12-15,-6 2-2 16,-13 3 0-16,-18 2 0 16,-17 1-20-16,-22 1 16 15,-9-3 8-15,-12 3-3 16,0 0-1-16,0 0 0 16,0 0 25-16,0 0-20 0,0 0 32 15,0 0-37 1,0 0 0-16,0 0-3 0,2-2-101 15,25-12-123-15,11-10-342 16</inkml:trace>
  <inkml:trace contextRef="#ctx0" brushRef="#br1" timeOffset="137225.45">18858 11707 567 0,'0'0'217'0,"0"0"-46"15,0 0-121-15,0 0 11 16,0 0-61-16,0 0 19 16,16 14-6-16,-16 8-13 15,0 2 0-15,-10-2-14 0,-15-4 14 16,-5-4-12-16,6-10-55 15,8-4-65-15,11-6-75 16,5-24-302-16</inkml:trace>
  <inkml:trace contextRef="#ctx0" brushRef="#br1" timeOffset="138160.15">19507 11310 48 0,'0'0'265'15,"0"0"-122"-15,0 0-53 16,0 0-6-16,0 0-8 16,0 0-4-16,11 1-24 15,-5-1 22-15,3-6-38 16,1-6-13-16,-2 0 22 15,-1-6-39-15,0 2 11 0,0-5-13 16,-3 2 11 0,0-1-10-16,-1 1-1 0,-1 6 4 15,-2 3 5 1,0 4-5-16,0 3 11 0,0 3 23 16,0 0-31-16,0 0 18 15,0 0-21-15,0 0 3 16,0 3-14-16,0 15 6 15,0 5 1-15,0 2 0 16,0 8 7-16,0 2-7 16,0 6 0-16,2 3 2 15,2 5-2-15,1 2 1 16,-2-1-1-16,-1-3 0 0,2-6 6 16,-2-9-7-16,0-8 1 15,1-8 0-15,-1-5-3 16,0-8 6-16,-2 1-3 15,0-4 0-15,2 0 7 16,-2 0-7-16,0 0 0 16,0 0 0-16,0 0 5 15,0 0-5-15,0 0 0 16,-17 0 0-16,-6 0 8 16,-4 0-12-16,5 0 4 15,5 0 0-15,5 0-2 16,10 0 5-16,2 0-3 0,0 0 6 15,7-10 26 1,21 1 68-16,11-4-56 0,-2 1-35 16,-3 5-4-16,-3-4-2 15,-4 2-6-15,-7 0-13 16,-5-7-122-16,-1-8-43 16,-3-10-333-16</inkml:trace>
  <inkml:trace contextRef="#ctx0" brushRef="#br1" timeOffset="138539.8">19948 11153 589 0,'0'0'141'0,"0"0"-32"16,0 0 13-16,0 0-75 15,0 0-5-15,0 0-42 16,0 20 0-16,0 1 1 16,7 0-1-16,4-5 9 15,4-7 1-15,8-2-3 16,0-7 20-16,-2 0-10 16,-3-1-6-16,-7-19 10 15,-6 3-20-15,-5-3 3 16,0 2-4-16,-9 4-2 15,-11 5-6-15,-9 8 2 0,2 1-1 16,-2 0-2-16,3 4 11 16,3 13-2-16,8-3 0 15,5 1-38-15,10-3-49 16,0-6-104-16,10-6-184 16,12 0-62-16</inkml:trace>
  <inkml:trace contextRef="#ctx0" brushRef="#br1" timeOffset="138837.62">20282 10994 476 0,'0'0'225'0,"0"0"-93"16,0 0-26-16,0 0 2 16,0 0-44-1,0 0-14-15,9-15-39 0,-9 15-8 16,0 11-6-16,-4 16-12 15,-11 11 15-15,-8 10 24 16,-6 10-16-16,-2 12-6 16,-2 17-2-16,-7 14 3 15,-5 12 4-15,-4 2-7 16,0-8 0-16,4-6-5 16,9-13 5-16,15-18-6 15,11-19-60-15,10-23-38 16,0-20-43-16,20-8-91 0,12-20-41 15,5-21-77-15</inkml:trace>
  <inkml:trace contextRef="#ctx0" brushRef="#br1" timeOffset="139116.46">20262 11594 351 0,'0'0'259'0,"0"0"-106"16,0 0-28-16,0 0-46 15,0 0-74-15,0 0 7 16,7 34-12-16,-2-20 28 16,-1-4-21-16,7-6 19 15,3-4-11-15,1 0 34 16,3-2 14-16,-3-12-44 16,-3-2-2-16,-8 0-17 15,-4 0 3-15,0 4-7 16,-27 4-14-16,-6 5-26 0,-5 3 18 15,3 0-23-15,4 7-1 16,13 6-103-16,13-6-95 16,5-5-207-16</inkml:trace>
  <inkml:trace contextRef="#ctx0" brushRef="#br1" timeOffset="155960.58">11453 15127 12 0,'2'0'88'15,"0"0"-12"-15,-2 0 15 16,0 0 31-16,0 0 22 16,0 0-60-16,0 0-81 15,0 0-3-15,0 0 0 0,0 0 10 16,-2 6-7-16,-11 6 1 16,2-2 73-16,-5 5-19 15,1 1 20-15,1-2-18 16,-1-5-11-16,3 0 8 15,6-6-42-15,3-3 2 16,3 0 25-16,0 0-8 16,0 0 52-16,0-3-17 15,0-11-54-15,21-8-5 16,0 3-10-16,6 1 0 16,2 6-9-16,0 6 13 15,0 4-14-15,-4 2 10 0,-2 0 0 16,-10 11-12-16,-7 12-11 15,-6 4 23 1,0 5-12-16,-17 2 19 0,-10-2-7 16,-4 0 0-16,0-6 6 15,-1-6-3-15,8-4-3 16,5-6 0-16,13-6-3 16,2-4 15-16,4 0-12 15,0-4 0-15,13-14-1 16,13-6-47-16,10-2-21 15,3 4-2-15,-2-6 32 16,1 2-6-16,-5 0 45 16,-2-1 0-16,-4 4 1 15,-4 2 12-15,-8 3-7 16,-5 8 17-16,-4 0 21 0,-6 6-13 16,0 0 11-16,0 4-8 15,0 0-24-15,0 0 19 16,0 0-27-16,0 0-3 15,0 0 1-15,-6 18-5 16,-11 8 5-16,0 6 16 16,-3 12 4-16,7 1 33 15,5 1-37-15,8 2-15 16,0-8 7-16,23-8 4 16,6-2-11-16,0-16 0 15,2-3 0-15,-2-11-2 16,-2 0-27-16,-4-14-71 15,-6-18-52-15,-3-9-233 0</inkml:trace>
  <inkml:trace contextRef="#ctx0" brushRef="#br1" timeOffset="156183.08">11462 14969 590 0,'0'0'295'0,"0"0"-166"15,0 0-86-15,0 0 31 16,0 0-4-16,0 0-46 16,34-2 35-16,21 2-58 15,12 0 4-15,4 0-5 0,2 0-192 16,1 0-175-16,2 0-360 16</inkml:trace>
  <inkml:trace contextRef="#ctx0" brushRef="#br1" timeOffset="156428.95">12084 15279 501 0,'0'0'389'16,"0"0"-207"-16,0 0-129 16,0 0 17-16,0 0 5 15,0 0-60-15,73 0 5 16,-35 0-20-16,2 0-33 16,8 0-87-16,0 0-160 15,8 0-325-15</inkml:trace>
  <inkml:trace contextRef="#ctx0" brushRef="#br1" timeOffset="157999.74">12675 15145 317 0,'0'0'268'0,"0"0"-78"15,0 0-85-15,0 0-5 16,0 0-23-16,0 0-20 0,62-120 22 15,-49 106-21-15,0 6-13 16,-1-2 13-16,-6 5-36 16,-1 5 19-16,-3 0-17 15,-2 0-16-15,0 0-6 16,0 0-2-16,0 0 0 16,0 20 0-16,0 15 7 15,0 9-7-15,0 10 0 16,0 9 5-16,-11 3-3 15,2-4-2-15,2-4-24 16,3-12-28-16,4-9-74 16,0-11-33-16,0-23-112 15,4-3-353-15</inkml:trace>
  <inkml:trace contextRef="#ctx0" brushRef="#br1" timeOffset="158310.57">13009 15205 447 0,'0'0'348'16,"0"0"-160"-16,0 0-130 15,0 0-46-15,0 0-12 16,0 0 0-16,0 13 15 16,5-1-8-16,1-9-7 0,1-3 4 15,3 0 33 1,2 0 59-16,1-5-59 0,1-11-14 15,-1-2-17-15,-4-3 3 16,-4 7-9-16,-5 0 5 16,0 10-1-16,0-1 30 15,0 5-27-15,0 0-7 16,-10 0 0-16,-5 1-7 16,3 16-44-16,2 1-93 15,3-3-92-15,5-7-319 16</inkml:trace>
  <inkml:trace contextRef="#ctx0" brushRef="#br1" timeOffset="158691.34">13359 14991 493 0,'0'0'286'15,"0"0"-151"-15,0 0-36 16,0 0-30-16,0 0-58 15,0 0-11-15,8-18 0 16,-14 36 7-16,-3-1 9 16,5 0 17-16,0 5-32 15,4-3 5-15,0 2 29 16,8 4-30-16,15 0 15 16,1 3-7-16,2-2-9 15,-1-4 23-15,-7-5-20 0,-7-3 15 16,-7-6-2-1,-4 2-13-15,0 0-7 0,-4 4 8 16,-18-2 1 0,-7 2 31-16,-5-1-37 0,1-10 3 15,6-1 3-15,5-2 1 16,9 0-9-16,0-10-1 16,1-16-17-16,5-2-21 15,1-6-128-15,6 2-117 16,-2-5-327-16</inkml:trace>
  <inkml:trace contextRef="#ctx0" brushRef="#br1" timeOffset="158926.2">13359 14991 619 0</inkml:trace>
  <inkml:trace contextRef="#ctx0" brushRef="#br1" timeOffset="159133.08">13359 14991 619 0,'-107'-3'330'0,"107"3"-106"0,0 0-67 0,0 0-102 0,0 0 13 0,0 0-53 15,219-55-11-15,-173 55-4 16,-5 0-1-16,-8 0-6 15,0 0-52-15,3 0-138 16,1-4-118-16,13-2-508 16</inkml:trace>
  <inkml:trace contextRef="#ctx0" brushRef="#br1" timeOffset="160744.73">11424 15851 47 0,'0'0'54'15,"0"0"-10"-15,0 0 16 16,0 0-1-16,0 0 20 16,0 0-32-16,-74 4-2 0,56-4-1 15,1 0 18 1,1 0-14-16,1 0 22 0,1 0-25 15,1 0 23-15,-1 0-20 16,1 0-16-16,2 2 4 16,2 0-5-16,6-2-14 15,3 0 29-15,0 0-12 16,0 3 2-16,25 0 16 16,27 6-5-16,21-9-6 15,30 1-17-15,33-1-3 16,24 0 12-16,32 0-33 15,26-1 6-15,25-11 5 16,27-2-7-16,9-1-1 16,-3 7-3-16,-22 2 4 15,-26 6 1-15,-33 0-5 16,-29 0 0-16,-28 0 16 16,-29 0 15-16,-28 0-5 0,-33 0-8 15,-19 0 4-15,-20 0 13 16,-7 0-31-16,-2 0 2 15,0 0-12-15,0 0-12 16,-22 0 9-16,-16 0-78 16,-15 2-194-16,-7 10-448 15</inkml:trace>
  <inkml:trace contextRef="#ctx0" brushRef="#br1" timeOffset="162058.7">12191 16262 362 0,'0'0'297'0,"0"0"-122"16,0 0-50-16,0 0-23 16,0 0-32-16,0 0-3 0,26-30-25 15,-26 30-33 1,0 0 9-16,0 3-18 0,0 16 0 16,0 11-5-16,0 6 11 15,-4 0 7-15,-14 5-1 16,-2-7-5-16,0-6-3 15,0-6 5-15,0-8-18 16,-3-6 1-16,2-8 8 16,-4 0 21-16,0-4-20 15,1-18 7-15,1-10 19 16,8-4-21-16,4-3 4 16,6 3 14-16,5 0-1 0,0 0 17 15,12 6-20 1,15 6-2-16,8 7 9 0,11 12-25 15,8-2 4-15,8 5-5 16,1 2 11-16,-3 0-12 16,-4 0 0-16,-9 0 0 15,-16 0 0-15,-9 0 0 16,-10 0-23-16,-8 0-20 16,0 0-68-16,3 0-42 15,4 0-149-15,5-5-327 16</inkml:trace>
  <inkml:trace contextRef="#ctx0" brushRef="#br1" timeOffset="162351.53">12827 16012 617 0,'0'0'285'0,"0"0"-132"0,0 0-16 15,0 0-61-15,0 0 30 16,0 0-69-16,21-26 5 15,-21 26-19-15,0 0-15 16,0 0 4-16,0 0-12 16,0 0-6-16,0 17 1 15,0 20-13-15,-11 17 18 16,-11 17 0-16,-7 4 6 16,-7 5 8-16,-4 1-12 15,2-9-1-15,2-10 1 16,7-11-2-16,10-13-51 15,9-17-27-15,8-10-115 0,2-11-63 16,2 0-118 0</inkml:trace>
  <inkml:trace contextRef="#ctx0" brushRef="#br1" timeOffset="162911.71">12891 16343 541 0,'0'0'260'15,"0"0"-123"-15,0 0 14 16,0 0-41-16,0 0-5 16,0 0-4-16,29-50-69 15,-27 47 6-15,0 3-11 16,1 0-24-16,1 0 12 0,7 3-15 16,3 24-14-16,3 9 7 15,1 9 13-15,-3-5-6 16,-1-4 1-16,-3-10 10 15,-5-4-17-15,0-12 6 16,-6-5 0-16,0-5 15 16,2 0-7-16,2-20-6 15,0-19-2-15,5-11-12 16,1-11 11-16,0-2 1 16,-1-4 0-16,1 1-10 15,-2 12 17-15,-1 9-7 16,-1 18 1-16,2 8 4 0,-6 12 1 15,-2 7-5-15,0 0-1 16,0 0 0-16,0 0-21 16,0 0-9-16,0 12 15 15,-10 8 15-15,2-4 20 16,5 1-18-16,3-6 0 16,0 1 9-16,23-2-5 15,19-10 12-15,22 0-1 16,19 0-16-16,9 0 22 15,1-4-23-15,-6 0 0 16,-14-2-7-16,-17-2 7 16,-16 2-3-16,-20 1-20 15,-13 2-23-15,-7 3 27 16,-9 0-88-16,-26 10-150 16,-19 20 58-16,-10 6-368 0</inkml:trace>
  <inkml:trace contextRef="#ctx0" brushRef="#br1" timeOffset="163444.54">13350 16330 441 0,'0'0'186'0,"0"0"-58"0,0 0 31 16,0 0-43-16,0 0-25 16,0 0-11-16,49-10-3 15,-40 10-47-15,-2 9-7 16,-5 5-15-16,0 8-2 16,-2 3-4-16,0 4-2 15,0 2 1-15,0 4 19 16,-4-7-20-16,-5-6 1 15,-1-3 0-15,4-12 10 16,6-2-8-16,0-5-1 16,0 0 1-16,2-5 31 0,21-16-34 15,4-11-3 1,-3 1 0-16,-2 1-12 0,-4 6 15 16,-7 5 2-16,1 5 1 15,-8 11 12-15,2-1-13 16,1 4-1-16,5 0 20 15,1 0-20-15,5 4 2 16,3 13 5-16,-2 2-7 16,-1-1 16-16,-5-4-16 15,0-7 0-15,1-2 12 16,6-5-8-16,-1 0 0 16,4-8-3-16,4-15 2 15,-8-9-8-15,-3-3-53 16,-9-4-135-16,-7 4-263 0</inkml:trace>
  <inkml:trace contextRef="#ctx0" brushRef="#br1" timeOffset="165552.73">9758 15623 123 0,'0'0'150'0,"0"0"-68"16,0 0 62-16,0 0 30 16,0 0-12-16,0 0-7 0,-4 0-65 15,4 0-4-15,0 2-10 16,0 0-45-16,25-1-3 15,20-1 27-15,10 0-38 16,7 0 4-16,1 0-18 16,-10 0-3-16,-6 0 0 15,-11 0 8-15,-11 0-10 16,-12 0 2-16,-9 9-12 16,-4 5 5-16,0 4-21 15,-7 4 25-15,-19 8 1 0,-8 7 4 16,-8-2 9-1,-9 1-11-15,-7 0 0 0,-7 5 10 16,1-7 0 0,1-1-10-16,12-6 0 0,15-10 9 15,21-8 5-15,10-6-1 16,5-3 4-16,20 0 44 16,32-12-46-16,14-2 2 15,13 1-17-15,-6 4 13 16,-6 9-16-16,-11 0 3 15,-9 0 0-15,-12 0-2 16,-8 5 4-16,-14-1-2 16,-6 0 0-16,-7-4-4 15,0 0-5-15,0 0-5 16,0 0-17-16,2 0 10 0,5 0-64 16,8 0-74-16,4-16-160 15,4-7-302-15</inkml:trace>
  <inkml:trace contextRef="#ctx0" brushRef="#br1" timeOffset="165773.81">10532 15761 739 0,'0'0'213'0,"0"0"-122"16,0 0-49-16,0 0 26 0,0 0-39 15,0 0-15-15,90-30-14 16,-59 26-36-16,-4 4-54 16,-10 0-43-16,-8 0-24 15,-9 0-65-15,0 0-45 16</inkml:trace>
  <inkml:trace contextRef="#ctx0" brushRef="#br1" timeOffset="165994.68">10532 15761 38 0,'63'22'249'0,"-63"-22"-21"15,0 0-101-15,0 0 7 16,0 0 26-16,0 0-44 16,68 10-58-16,-3-10-57 15,16-9-1-15,8 0-65 16,9-8-252-16</inkml:trace>
  <inkml:trace contextRef="#ctx0" brushRef="#br1" timeOffset="167436.33">14783 15557 575 0,'0'0'376'16,"0"0"-195"-16,0 0-79 16,0 0 0-16,0 0-97 15,0 0 1-15,81-27 8 16,-46 27-14-16,-6 0-3 16,-6 0-69-16,-12 0-84 0,-9 0-3 15,-2 4-152-15,-2 7-72 16</inkml:trace>
  <inkml:trace contextRef="#ctx0" brushRef="#br1" timeOffset="167684.19">14783 15557 327 0,'50'76'326'0,"-50"-76"-168"16,0 0-11-16,0 0-51 16,0 0-2-16,0 0-37 15,122 0-56-15,-71 0-2 0,3 0-103 16,1-6-196-1,1-6-332-15</inkml:trace>
  <inkml:trace contextRef="#ctx0" brushRef="#br1" timeOffset="168941.74">15834 15221 178 0,'0'0'161'15,"0"0"-46"-15,0 0 4 16,0 0-25-16,0 0 1 0,0 0 13 15,0-44-16-15,0 40-8 16,0 3-5-16,0 1-19 16,0 0 2-16,0 0-52 15,0 0 18-15,0 0-28 16,2 0 1-16,4 14-5 16,1 13 7-16,-1 18-3 15,2 5 36-15,-2 11-32 16,-4 6 17-16,0 4-12 15,-2 1-9-15,0-4 25 16,0-6-25-16,0-13 3 16,0-5 2-16,0-17 2 15,0-8-7-15,0-12 0 0,0-3 5 16,0-4-15 0,0 0 10-16,0-20-28 0,0-12-48 15,0-5-147-15,0-6-71 16,0-7-315-16</inkml:trace>
  <inkml:trace contextRef="#ctx0" brushRef="#br1" timeOffset="169250.56">15809 15337 507 0,'0'0'245'15,"0"0"-94"-15,0 0-51 16,0 0 1-16,0 0-57 0,0 0 11 15,38-119-52-15,-18 109 5 16,1 7 4-16,0 3-12 16,1 0 1-16,1 0-4 15,1 4 9-15,-2 15 8 16,-3-3-14-16,-11 3 0 16,-8 2-13-16,0 0-7 15,-22 2 20-15,-16-1 15 16,-2-2-13-16,-3-4 15 15,6-2-17-15,10-10 4 16,12-2-8-16,12-2-27 16,3 0-103-16,9-6-153 15,20-16-439-15</inkml:trace>
  <inkml:trace contextRef="#ctx0" brushRef="#br1" timeOffset="170066.49">15851 15236 85 0,'0'0'268'0,"0"0"-120"15,0 0 2-15,0 0 35 16,0 0-40-16,0 0-26 15,0 0-55-15,16 0-31 16,5-6-17-16,4-6-3 16,4-1 27-16,5 2-40 15,1-1 2-15,-1 5 6 16,-2 5-1-16,-3 2-10 16,-6 0 3-16,0 9 0 15,-5 9-15-15,-5 8 15 0,-11 0-12 16,-2 1 10-1,0 5-13-15,-19-6 15 0,-16 0-4 16,-2-1 4 0,-3-5 24-16,0-4-14 0,4-4 3 15,9-4 1-15,10-4-11 16,8-4 26-16,7 0-8 16,2 0-6-16,0 0 46 15,0 0-28-15,0 0-13 16,0 0 4-16,0 0-22 15,0 0 10-15,0 0-12 16,0 0 0-16,0 0 6 16,0 0-6-16,0 0 0 0,0 0-3 15,0 0-1 1,0 0-1-16,0 0 5 0,0 0-44 16,4 0 13-16,9-2-108 15,10-3-56-15,1-6-109 16,-2-1-287-16</inkml:trace>
  <inkml:trace contextRef="#ctx0" brushRef="#br1" timeOffset="180919.74">16228 15013 17 0,'0'0'19'16,"2"0"8"-16,-2 0-8 0,0 0 5 15,0 0 1-15,0 0-22 16,0 0-3-16,0 0-4 15,0 0-13-15,0 0 9 16,-2 0-18-16,0 0 20 16,2 0 1-16,0 0 10 15,0 0-2-15,0 0 2 16,0 0 11-16,0 0 22 16,0 0-5-16,0 0 16 15,0 0 15-15,0 0-8 16,0 0 21-16,0 0-20 15,0 0-15-15,-3 0 20 16,1 0-32-16,-3 0-7 0,1 0-6 16,-2 0-14-16,-3-2 11 15,-1-1-12-15,-3 3 1 16,-1-9 9-16,-1 5-12 16,-5 0 0-16,1 1 1 15,-4 0 7-15,-2 3-11 16,3-3 3-16,0 3 0 15,2-3 14-15,2 3-11 16,0 0-3-16,0 0 2 16,1 0 14-16,1 0-14 15,-3 0-2-15,2 0 1 16,-1 3 7-16,1 3-1 16,-4-3-1-16,3 5 2 0,-1 1-4 15,-2-2 7-15,1 5-10 16,5 1 1-1,-1 1 16-15,1 1-11 0,1-1-5 16,1 0 3-16,2 1 6 16,1-3-9-16,0 0-2 15,1-1 3-15,-1 5 26 16,0 3-24-16,1 3 12 16,-1 0 1-16,4 4-16 15,2 1 11-15,-1-1-8 16,3-1-2-16,0 2 21 15,0-6-12-15,2 1-10 0,0 0 9 16,0 0-4 0,0 2 5-16,0 2-12 0,-2 0 4 15,-1 1 8-15,-2-4-8 16,3 3-4-16,0-3 0 16,2-1 10-16,0 0-12 15,0 1 2-15,0-6 0 16,0-1 13-16,0 0-8 15,0-2-5-15,0 4 0 16,6-6 15-16,4 2-9 16,1 0-6-16,3-2 1 15,1 2 11-15,1-4-10 16,-1 2-2-16,1-2 6 16,1 0 6-16,1 2-13 0,0-2 1 15,0 2 0 1,0-1 5-16,-1 1-2 0,6-4-3 15,0-3 0-15,-2 0 8 16,6-5-8-16,0 0 0 16,2 0 1-16,0 0 6 15,2 0-3-15,-2 0-4 16,0-5 0-16,-2 1 10 16,-4-1-12-16,0 1 2 15,0-5 0-15,2 1-4 16,-1-1 7-16,1-2-3 15,1-3 0-15,-1 2 13 0,-3-2-17 16,3 7 4 0,-6-4 0-16,-1 3 0 15,-5 0 0-15,1 3 0 0,-3-4-2 16,-1-1 15-16,-4 3-16 16,1-8 3-16,-3-2 0 15,0 0-4-15,1-1 9 16,2 0-5-16,-3 0 0 15,5 0 7-15,-3 0-7 16,2 4 0-16,-4-4 0 16,-2-3 3-16,1 3-3 15,-3 3 0-15,0-3-2 16,0 1 8-16,0 3 3 16,0-3-9-16,0 0 0 15,-5 1 4-15,1 0 1 0,-1 2-5 16,0-4 0-1,1 0 11-15,2 1-17 0,0 4 6 16,-3 0 0-16,3 0-3 16,0 1 7-16,0 5-4 15,2-6 0-15,-2 3 8 16,-1 2-14-16,-2-2 6 16,3 2 0-16,-2-5-1 15,0 8 4-15,1-9-3 16,-3 2 0-16,2 1 10 15,-2-5-19-15,0 2 9 0,2 0 0 16,-5-4-2 0,1 0 7-16,0 1-5 0,-5-6 0 15,-10 5 10-15,-10 1-27 16,-25 8 17-16,-25 9-81 16,-25 9-136-16,-13 8-497 15</inkml:trace>
  <inkml:trace contextRef="#ctx0" brushRef="#br1" timeOffset="198962.48">12271 12913 5 0,'2'-1'11'16,"-2"-2"21"-16,2-1 18 15,3-4-20-15,0 1 12 16,1-4 2-16,-2 4 3 0,-1 0 6 16,-1 4-17-16,0 0-3 15,-2 3 23-15,0 0-47 16,0 0 14-16,0 0-20 15,0 0 1-15,2 0 5 16,0 6-9-16,4 7 0 16,-2-1 15-16,0-1-12 15,3-3 7-15,-3 1 8 16,0-2 7-16,2 0 17 16,0-3-30-16,1-1 11 15,-1-3 43-15,8 0-23 16,5 0 22-16,8-5-15 0,13-17-38 15,12-7 25 1,8-4-35-16,6-3-2 0,6-3 12 16,-5 3 0-16,-5 2-12 15,-10 2 0-15,-12 8 2 16,-11 6 1-16,-14 8-3 16,-8 4 0-16,-7 6-7 15,0 0 10-15,0 0-4 16,-4 2 1-16,-14 15-12 15,-3 4-94-15,6-8-267 16</inkml:trace>
  <inkml:trace contextRef="#ctx0" brushRef="#br1" timeOffset="200518.98">18152 10307 3 0,'0'0'13'0,"0"0"-6"15,0 0 12-15,0 0 19 16,0 0 30-16,0 0-7 16,24 0-37-16,-24 0 6 15,0 0-30-15,-12 7 0 16,-19-2-82-16</inkml:trace>
  <inkml:trace contextRef="#ctx0" brushRef="#br1" timeOffset="200781.08">17354 10453 169 0,'0'0'123'15,"0"0"-97"-15,0 0-19 0,0 0 6 16,0 0-7-16,0 0 28 16,4 14-27-16,-2-12-7 15,0 0 0-15,1-2-39 16</inkml:trace>
  <inkml:trace contextRef="#ctx0" brushRef="#br1" timeOffset="201838.84">18239 10251 35 0,'0'0'46'0,"0"0"14"16,0 0-27-16,0 0 7 15,0 0-15-15,0 0-21 16,0 0-4-16,0 0-30 0,-3 0 5 15,-3 0-65 1</inkml:trace>
  <inkml:trace contextRef="#ctx0" brushRef="#br1" timeOffset="206617.71">17082 10505 30 0,'0'0'39'16,"0"0"27"-16,0 0 5 15,0 0-24-15,0 0-1 16,0 0 3-16,-2-26 7 16,2 23 37-16,0 3-42 15,0 0 10-15,0 0-14 16,0 0-47-16,0 0 7 0,0 9-7 15,0 5 9-15,0 4-3 16,0 0-6-16,0 0-15 16,-10-2-216-16</inkml:trace>
  <inkml:trace contextRef="#ctx0" brushRef="#br1" timeOffset="207171.4">16663 10502 43 0,'0'0'132'15,"0"0"-56"-15,0 0 15 16,0 0-26-16,0 0 35 15,0 0-26-15,-3-21-10 16,3 21-8-16,0 0-36 0,0 0 4 16,0 0-24-16,0 0 4 15,-2 16-1-15,-2 6 0 16,-1 5-3-16,0-4 0 16,1-2-105-16,0-5-139 15</inkml:trace>
  <inkml:trace contextRef="#ctx0" brushRef="#br1" timeOffset="207682.09">16137 10401 150 0,'0'0'173'15,"0"0"-84"-15,0 0 43 16,0 0-33-16,0 0-22 16,0 0 16-16,0 0-69 15,2 0-7-15,2 0-17 0,-4 12 13 16,0 12-13-16,0 6 0 16,-6 5-11-1,-15-2-104-15,5-7-172 0</inkml:trace>
  <inkml:trace contextRef="#ctx0" brushRef="#br1" timeOffset="208242.24">15441 10409 41 0,'0'0'77'0,"0"0"24"16,0 0-5-16,0 0-5 15,0 0 11-15,0 0-20 16,13-6-9-16,-11 2 44 16,-2 4-59-16,0 0 4 15,0 0-35-15,0 0-19 16,0 6 7-16,0 19-15 15,0 4 0-15,0 1 2 0,-6 0-2 16,-5 1-61-16,1-10-156 16,2-5-127-16</inkml:trace>
  <inkml:trace contextRef="#ctx0" brushRef="#br1" timeOffset="208585.04">15180 10403 285 0,'0'0'163'16,"0"0"-91"-16,0 0 22 16,0 0-44-16,0 0-38 15,0 0 0-15,-11 0-12 16,-1 22 0-16,-3 10-7 15,-1 1-44-15,-3-1-207 16</inkml:trace>
  <inkml:trace contextRef="#ctx0" brushRef="#br1" timeOffset="209091.27">13814 10503 118 0,'0'0'173'0,"0"0"-71"0,0 0-4 15,0 0-4-15,0 0 8 16,0 0-18-16,0 0 8 16,0 0-62-16,0 0-27 15,0 7-3-15,0 12 6 16,-7 5-15-16,-2 3 9 15,-5-3-209-15,2-6-288 16</inkml:trace>
  <inkml:trace contextRef="#ctx0" brushRef="#br1" timeOffset="209538.18">13111 10476 185 0,'0'0'179'16,"0"0"-76"-16,0 0 31 15,0 0-26-15,0 0-20 16,0 0-12-16,13-25-71 16,-13 25 6-16,0 10-11 15,0 14 4-15,-4 4-15 16,-7 2-51-16,0-4-162 0,-2-5-144 16</inkml:trace>
  <inkml:trace contextRef="#ctx0" brushRef="#br1" timeOffset="209965.93">12699 10531 14 0,'0'0'228'15,"0"0"-104"-15,0 0-40 16,0 0 4-16,0 0-58 0,0 0 0 16,0-2-25-1,0 16-2-15,-9 11 8 0,-4 3-11 16,-3-2-116-16,-1-6-256 15</inkml:trace>
  <inkml:trace contextRef="#ctx0" brushRef="#br1" timeOffset="210441.66">11859 10483 57 0,'0'0'247'16,"0"0"-86"-16,0 0-60 16,0 0-22-16,0 0 20 15,0 0-56-15,13-18-12 16,-13 24-31-16,0 20 0 16,0 8 20-16,-7 6-20 15,-15 0-19-15,-5 3-144 16,0-8-147-16</inkml:trace>
  <inkml:trace contextRef="#ctx0" brushRef="#br1" timeOffset="210916.27">11205 10539 257 0,'0'0'196'16,"0"0"-89"-16,0 0-18 0,0 0-58 16,0 0-12-16,0 0-19 15,0 21 2-15,0 9-12 16,-17 8 10-16,-10 0-186 16,-4-4-184-16</inkml:trace>
  <inkml:trace contextRef="#ctx0" brushRef="#br1" timeOffset="211341.63">10873 10568 112 0,'0'0'192'16,"0"0"-22"-16,0 0-43 16,0 0-17-16,0 0-49 15,0 0-50-15,12 1-9 16,-12 31-2-16,-12 12-9 15,-23 0-138-15,-9 2-291 16</inkml:trace>
  <inkml:trace contextRef="#ctx0" brushRef="#br1" timeOffset="211773.39">10559 10615 100 0,'0'0'119'0,"0"0"-21"15,0 0-7-15,0 0 19 16,0 0-16-16,0 0-78 15,-29-1 9-15,-2 35-25 16,-16 12-8-16,-16 2-128 16</inkml:trace>
  <inkml:trace contextRef="#ctx0" brushRef="#br1" timeOffset="213658.7">17547 10551 137 0,'0'0'91'0,"0"0"-27"16,0 0-5-16,0 0 14 15,0 0 10-15,0 0-22 16,11-26 9-16,-11 26-53 15,2 0-8-15,-2 0-8 16,0 17 11-16,0 6-9 16,0 6-2-16,0-4 4 15,0-2 4-15,6-3-9 0,7-6-36 16,0-4-111-16,3-7-127 16</inkml:trace>
  <inkml:trace contextRef="#ctx0" brushRef="#br1" timeOffset="213900.27">17746 10534 304 0,'0'0'115'16,"0"0"-41"-16,0 0-63 15,0 0-9-15,0 0 14 16,0 0-11-16,38 53-10 15,-30-30-23-15,-5-9-279 16</inkml:trace>
  <inkml:trace contextRef="#ctx0" brushRef="#br1" timeOffset="-211918.67">14380 6617 36 0,'0'0'64'0,"0"0"16"16,0 0 26-16,0 0-23 16,0 0-17-16,0 0-29 15,0 0-16-15,0-36 27 16,0 33-14-16,0 3-1 15,0-3 21-15,0 3-30 0,0 0 14 16,0 0-11-16,0 0-18 16,0 0 7-16,0 3-16 15,-12 18 0-15,-3 4 8 16,-1 4 0-16,1 3-8 16,1-2 0-16,3 0 5 15,3-4-1-15,-2-4-4 16,6-3 0-16,2-9 2 15,2-4 3-15,0-5-5 16,0-1 5-16,0 0-3 16,2-7 26-16,14-13-28 15,-1-4 0-15,3 2 0 0,-5-5 7 16,1 6-7-16,-3 0 0 16,-5 4 4-16,2 2 6 15,0 1-9-15,-1 2-1 16,1 0 40-16,4 2-39 15,-3 2 19-15,2 4-6 16,-2-1-8-16,0 5 6 16,0 0-12-16,2 0 0 15,0 2 0-15,0 19 7 16,5 2-7-16,-1 6 0 16,1 3 7-16,-1-5-2 15,-1 3-5-15,-1-6-10 16,3-2-11-16,-3-5-160 0,1-5-195 15</inkml:trace>
  <inkml:trace contextRef="#ctx0" brushRef="#br1" timeOffset="-210447.78">20835 10455 47 0,'0'0'90'0,"0"0"4"0,0 0 14 16,0 0-4-16,0 0-25 16,0 0 14-16,-27-16-37 15,25 14-5-15,0 0-2 16,0 2-35-16,2 0 13 16,0 0-27-16,0 14 9 15,0 13 31-15,2 0-27 16,16-1-1-16,3-4-3 15,2-4 3-15,2-4-11 16,-3-5 0-16,-1-5 6 16,-6-4-3-16,-6 0 4 15,-2 0-8-15,-5 0 0 0,-2-4 10 16,0-5-12-16,0 1 2 16,0 1 0-16,0 3 3 15,0 1-3-15,0 3 0 16,0 0-1-16,-7 0-2 15,-4 7-1-15,-6 17 4 16,-4 6 0-16,-1 8 25 16,-1-2-20-16,2 3-5 15,2-6 2-15,6-8 4 16,4-2-6-16,2-9 0 16,7-5-76-16,0-9-150 15,0 0-253-15</inkml:trace>
  <inkml:trace contextRef="#ctx0" brushRef="#br1" timeOffset="-209894.1">21005 10519 456 0,'0'0'143'15,"0"0"-90"-15,0 0-14 16,0 0-36-16,0 0 37 15,0 0-22-15,91 8-18 16,-62-8 30-16,0 0-26 16,-4 0-1-16,-1 0 0 0,-6-2 10 15,-2-10-9 1,-3 2-2-16,-2-3-1 0,-6 6 30 16,-1 0-23-16,-1 7 23 15,-3 0-16-15,0 0-5 16,0 0-16-16,0 5 6 15,-7 17 0-15,-13 12 7 16,-3 4-1-16,-2 9-6 16,2-1 1-16,-4-2 10 15,4-7-5-15,1-4-6 16,-1-5 6-16,4-8 7 16,1-4-8-16,0-8-5 15,7-6 2-15,2-2 6 16,2 0 2-16,5-12-10 15,2-8 3-15,0-2 6 0,2 4-7 16,14 2-2 0,4 6 15-16,2 6-14 0,5 4 29 15,7 0-19-15,-1 7 8 16,5 14 23-16,-3 2-40 16,1 2 12-16,-1-1 2 15,-3-4-3-15,-6-4-8 16,-3-4-5-16,-11-4 4 15,-6-4-19-15,-4-4-91 16,-2 0-140-16,0 0-257 16</inkml:trace>
  <inkml:trace contextRef="#ctx0" brushRef="#br1" timeOffset="-209584.28">21111 10565 345 0,'0'0'214'15,"0"0"-50"-15,0 0-46 16,0 0-47-16,0 0-7 15,0 0-33-15,97 4-4 16,-66-2-24-16,-4 0 5 0,-5-2-16 16,-4 0-62-16,-7 0-163 15,-5 0-97-15</inkml:trace>
  <inkml:trace contextRef="#ctx0" brushRef="#br1" timeOffset="-209121.54">21107 10469 210 0,'0'0'113'16,"0"0"-48"-16,0 0 56 15,0 0 6-15,0 0-14 16,0 0 16-16,-19-25-70 16,19 25-41-16,6 0 34 15,15 0-47-15,2 0 24 16,6 0 5-16,7 0-13 16,7-5 20-16,-1 3-39 15,-2-5 4-15,-6 4 2 16,-13-1-3-16,-9 2-5 15,-8-1 0-15,-4 3-6 0,0 0-2 16,0 0 8-16,0-3 0 16,0 1 6-16,0 0-2 15,0 2-4-15,-4 0 0 16,-2 0 1-16,-2 0-10 16,-3 12 9-16,1 12 0 15,0 5-3-15,-1 5 9 16,3-2-6-16,-2-3 0 15,1-3 1-15,1-1 0 16,-4-7-1-16,-7 2 0 16,-13 0-9-16,-8 0-133 15,-9-5-298-15</inkml:trace>
  <inkml:trace contextRef="#ctx0" brushRef="#br1" timeOffset="-207742.43">15249 6270 276 0,'0'0'133'16,"0"0"-22"-16,0 0-10 15,0 0 2-15,0 0-7 16,0 0-37-16,2-28 19 15,0 28-23-15,-2 0-24 16,0 0 23-16,0 0-43 16,3 0-7-16,-1 8-4 15,5 20 15-15,-3 14-10 16,3 6 3-16,-5 11-3 16,0 2 34-16,-2 6-39 15,0-7 12-15,0-4-10 16,0-12 10-16,0-10-12 15,0-12 0-15,-2-7 1 0,0-10-9 16,2-5 1-16,0 0-69 16,0-16-32-16,0-19-205 15,0-16-116-15</inkml:trace>
  <inkml:trace contextRef="#ctx0" brushRef="#br1" timeOffset="-207447.59">15261 6249 426 0,'0'0'212'16,"0"0"-81"-16,0 0-21 16,0 0 6-16,0 0-41 15,0 0 23-15,-19-61-64 0,42 55-32 16,6 4 13-16,0 2-9 16,0 0-6-16,-2 0 0 15,-3 16 14-15,-4 2-17 16,-9 4 3-16,-8 3 0 15,-3 1 6-15,-3 1-1 16,-23 0-5-16,-8 0 0 16,-4 0 14-16,0-6-14 15,1 0 0-15,5-8-10 16,10-2 9-16,6-10-102 16,11-1-28-16,5-1-101 15,5-23-264-15</inkml:trace>
  <inkml:trace contextRef="#ctx0" brushRef="#br1" timeOffset="-207112.79">15649 6194 79 0,'0'0'413'15,"0"0"-267"-15,0 0-39 16,0 0-9-16,0 0 12 15,0 0-42-15,0 0 22 16,0 0-7-16,0 0-65 16,0 0 8-16,0 0-26 15,-3 12 8-15,-8 11 25 16,-2 6-27-16,-1 8 19 0,1 6 4 16,3 5-27-16,10 3 37 15,0-5-23-15,25-6-16 16,20-8 36-16,13-12-36 15,9-10 12-15,4-10-12 16,-4 0 10-16,-12-16-22 16,-7-10 4-16,-15 0-133 15,-10-3-146-15,-15 2-306 16</inkml:trace>
  <inkml:trace contextRef="#ctx0" brushRef="#br1" timeOffset="-204959.09">15892 6206 189 0,'0'0'87'0,"0"0"-33"15,0 0 25-15,0 0-4 16,0 0-18-16,0 0-16 16,0-12 1-16,0 12-3 15,0 0-15-15,0 0 25 0,0 0 1 16,0 0-3-16,0 0 11 16,0 0-18-16,0 0-1 15,-8 0-14-15,-3 0-18 16,1 0 15-16,4 0 18 15,2 0-26-15,4 0 17 16,0 2-14-16,0-2 29 16,0 0-3-16,23 0-24 15,10 0 9-15,5-5-20 16,0-6-5-16,-4 2 8 16,-11 4-11-16,0 3 0 15,-11 2 0-15,-4 0-7 16,-3 0 4-16,-5 2-11 0,0 16 10 15,-5 6 2 1,-17 8 4-16,-5 3 7 16,-2 4-9-16,2 0 4 0,5-6 9 15,4-5 0-15,5-3-11 16,9-10 17-16,4-7-15 16,0-3 9-16,0-5 13 15,28 0 7-15,8-5-1 16,8-10-19-16,2-2-9 15,-7 1 5-15,-3 6-7 16,-7 1-2-16,-7 3 0 16,-6 1-27-16,-9 3 1 0,-5 2-32 15,-2 0-37 1,0 0-29-16,-18 0-98 0,-15 10-79 16,-5 5-210-16</inkml:trace>
  <inkml:trace contextRef="#ctx0" brushRef="#br1" timeOffset="-204677.87">15830 6439 453 0,'0'0'303'16,"0"0"-139"-16,0 0 24 16,0 0-104-16,0 0-37 15,0 0-4-15,130-44-11 16,-74 33-20-16,-1-1 9 15,-1 0-16-15,-7 5-10 0,-7-1-17 16,-7-1-98-16,-4 3 7 16,-6-4-128-16,-8-1-290 15</inkml:trace>
  <inkml:trace contextRef="#ctx0" brushRef="#br1" timeOffset="-204408.03">16397 6101 446 0,'0'0'242'0,"0"0"-143"16,0 0 12-16,0 0 17 0,0 0-35 15,0 0-21-15,-11-9 6 16,22 9-71-16,12 0 8 15,1 14-5-15,-2 10-7 16,-4 10-2-16,-7 8-1 16,-9 6-7-16,-2 7 7 15,-13-1 0-15,-20-4 17 16,-5-4-13-16,3-12 2 16,2-7-9-16,10-8 3 15,4-9-42-15,11-6-54 16,6-4-58-16,2 0-25 0,0-19-193 15</inkml:trace>
  <inkml:trace contextRef="#ctx0" brushRef="#br1" timeOffset="-204177.16">16604 6368 345 0,'0'0'0'0,"0"0"-103"16</inkml:trace>
  <inkml:trace contextRef="#ctx0" brushRef="#br1" timeOffset="-132846.17">19707 10461 267 0,'0'0'174'15,"0"0"-43"-15,0 0-75 16,0 0-48-16,0 0 12 16,0 0-20-16,5 0 3 15,-5 6-12-15,0-2-36 16,0 1-128-16,0-5-84 16</inkml:trace>
  <inkml:trace contextRef="#ctx0" brushRef="#br1" timeOffset="-132604.88">19981 10488 553 0,'0'0'150'16,"0"0"-142"-16,0 0-5 15,0 0 4-15,0 0-7 16,0 0-75-16,19 34-221 0,-19-31 13 16</inkml:trace>
  <inkml:trace contextRef="#ctx0" brushRef="#br1" timeOffset="-132288.52">20168 10529 456 0,'0'0'173'15,"0"0"-162"-15,0 0-11 16,0 0-45-16,0 0-79 16,0 0-163-16</inkml:trace>
  <inkml:trace contextRef="#ctx0" brushRef="#br1" timeOffset="-131973.71">20421 10495 162 0,'0'0'515'15,"0"0"-486"-15,0 0-29 16,0 0-147-16,0 0-249 15</inkml:trace>
  <inkml:trace contextRef="#ctx0" brushRef="#br1" timeOffset="-131715.85">20677 10493 763 0,'0'0'102'0,"0"0"-97"16,0 0-5-16,0 0-107 16,0 0-314-16</inkml:trace>
  <inkml:trace contextRef="#ctx0" brushRef="#br1" timeOffset="-127084.33">18189 10754 53 0,'0'0'32'16,"0"0"-22"-16,0 0 12 15,0 0 16-15,0 0-13 0,0 0-5 16,0 0 0-16,-8-7 2 15,3 7 23-15,1-5-26 16,-4 1-4-16,4 4 20 16,-2-3-23-16,-1 3-6 15,3 0-5-15,-4 0 2 16,2 0 0-16,2 0-3 16,-1 0 0-16,1 12-4 15,4 1 1-15,0 3 3 16,0-2 8-16,0 1-6 0,0-6 4 15,11-4 8 1,5 0-1-16,1-3 17 0,1-2-8 16,3 0 3-16,-2 0 1 15,-1-8-21-15,-2-5 14 16,-5 1-17-16,-4 3-1 16,-5-1-2-16,-2 0 0 15,0 4 1-15,0 0-4 16,0 1 4-16,0 5-9 15,-14 0 1-15,1 0 5 16,0 0-1-16,-3 0 8 16,3 2-3-16,1 10-1 15,4 1 4-15,6-3-2 0,2-1-2 16,0-4-2 0,0-1 2-16,2-1 0 0,14-3 3 15,3 0 34-15,2 0-17 16,-2-5-4-16,-5-7-10 15,-3 0-5-15,-7 3 6 16,-1-2-7-16,-3 2-3 16,0 6-3-16,0 1 6 15,0 0 0-15,0 2-9 16,0 0-96-16,0 0-33 16,-14 0-33-16</inkml:trace>
  <inkml:trace contextRef="#ctx0" brushRef="#br1" timeOffset="-126773.51">18252 10784 157 0,'0'0'104'0,"0"0"-60"0,0 0-35 16,0 0-9-1,0 0-90-15</inkml:trace>
  <inkml:trace contextRef="#ctx0" brushRef="#br1" timeOffset="-113168.21">15920 16191 39 0,'-15'3'52'0,"-2"-3"-2"15,5 0-4-15,-1 0 15 16,1 0-4-16,3 0 8 16,1 0-7-16,0 0-2 15,4 0-7-15,2 0 5 16,0 0-4-16,-1 0-30 0,3 0-8 16,0 0 8-16,0 0-11 15,0 0 11-15,0 0 27 16,25 0-43-16,15 0 6 15,11-3-5-15,8 3-5 16,5-5 0-16,1-2-21 16,-3 2-10-16,-8 3 25 15,-12 2-20-15,-16 0-8 16,-9 0-10-16,-15 0-9 16,-2 0 23-16,0 0-63 15,-16 0 77-15,-13 2 13 16,-7 6-60-16,1-4-66 0,-5 4 11 15</inkml:trace>
  <inkml:trace contextRef="#ctx0" brushRef="#br1" timeOffset="-112917.34">15824 16232 41 0,'0'0'131'16,"0"0"-75"-16,0 0 29 15,0 0 50-15,0 0-17 16,0 0-39-16,12 0-47 15,30-2-8-15,9 2 13 16,5 0-23-16,-1 0-11 16,-1 0 7-16,-5 0-8 15,-11 0 7-15,-9 0-9 16,-11 0 0-16,-11 0 4 16,-5 0-4-16,-2 0-23 0,0 0 10 15,0 0-36-15,-5 0 32 16,-8 0-60-16,4 2-173 15</inkml:trace>
  <inkml:trace contextRef="#ctx0" brushRef="#br1" timeOffset="-105781.23">18428 10767 7 0,'0'0'29'0,"0"0"-3"16,0 0 9-16,0 0-15 15,0 0 4-15,0 0 11 0,0 0-11 16,0 1 12-16,0-1-6 15,0 0-13-15,0 0 8 16,0 0-14-16,0 0 2 16,0 0-5-16,0 0-4 15,0 0-4-15,0 0 2 16,0-4 1-16,-2-4 3 16,-5 1-5-16,3 0-1 15,-6 0 7-15,6 2-1 16,0-1 2-16,-1 0-3 0,-1 0-3 15,2 0 2-15,-4-2-4 16,0-1 1-16,1 4-1 16,-5-3 2-16,4 0-2 15,1 2 0-15,1 1 5 16,-2 2 15-16,2-3-15 16,-1 0-2-16,1 0-3 15,-1-1 6-15,0 4-6 16,-2-1 0-16,3-3 4 15,-1 3-5-15,-2 1 1 16,0-4 0-16,3 3 7 16,-1 1-2-16,2 1-5 15,1-3 0-15,-3 5 1 16,1-2-6-16,-1 2 9 16,3-2-4-16,1 2 0 0,-2-1 3 15,5-1-3-15,-2 2 7 16,0-2-7-16,0-1 17 15,2 3-17-15,-2 0 0 16,-3 0-1-16,1 0 8 16,-6-2-9-16,4 2 2 15,-3 0 0-15,1 0 2 16,-2 0-2-16,2 0 0 16,-1 0-2-16,-1 0 6 15,4 0-4-15,-3 0 0 16,5 0 1-16,-3 0-2 15,2 0 1-15,1 0 0 0,-1 0 0 16,1 7 1 0,0-4-1-16,2 1 0 0,0 1 0 15,-4-1 1-15,4-1-1 16,0 2 0-16,0-1 0 16,-3 2 6-16,1-1-6 15,2 4 0-15,-2-4 1 16,2 2 4-16,-3 1-4 15,2-2-1-15,-1 0 2 16,2 0 5-16,-1 0-7 16,1-1 0-16,2 2 0 15,-2-2-3-15,2 2 6 16,0 0-3-16,0 0 0 0,0-2-3 16,0 2 0-16,0-1 3 15,0 1 2-15,0-2 7 16,0 2-9-16,0-2 2 15,0 1-4-15,0 3-6 16,0-4 8-16,0 3 6 16,0-2 1-16,2 4 8 15,0-1-12-15,3-2-2 16,-1 0 3-16,-1 2 1 16,2-1-3-16,-1 0-2 15,0-1 2-15,0 0-8 16,-1-1 3-16,1 1 3 0,0-1 9 15,2-3-4 1,-2 2-3-16,-2-2-2 0,0 1 0 16,0-2 8-16,-2 3-8 15,2-4 0-15,1 3 0 16,-3 1 7-16,2 0-4 16,2-1-2-16,1 3 0 15,0-4 11-15,1 1-12 16,-1 3 2-16,1-3 10 15,-2 1-10-15,2 0 6 16,0 0-2-16,1-1-5 16,-1 1 11-16,-2-1-7 15,2 0-3-15,-2-3 0 16,0 4 4-16,3-3 2 16,-3 0 0-16,2-1-8 0,0-1 23 15,0 0-21-15,3 3 12 16,0-3-4-16,0 0-7 15,0 0 8-15,-1 0-10 16,2 0 2-16,-6 0 4 16,5 0 0-16,0 0-7 15,-3 0 0-15,4 0 8 16,-2 0-5-16,-1 0-3 16,5-3 1-16,-4 0 2 15,3-1 2-15,-1-3-5 16,0 3 0-16,-3 0 5 15,1 2-3-15,0-2-2 0,-2 3 0 16,1-3-2 0,-3-1 2-16,0 3 0 0,2-1-2 15,-2 3 8-15,-4-3-1 16,2 2-5-16,0-2 0 16,1-1-7-16,-1 0 14 15,0 1-10-15,2-4 3 16,-2 1 0-16,3-4 15 15,0 0-15-15,1 0 0 16,-3 0-6-16,1 2 6 16,-2-2-5-16,0 0 5 15,0 0 7-15,-2 0 10 16,0 2-17-16,0-3 2 0,0-1 15 16,0 1-17-1,0-4-1-15,0-3 0 0,-13 1-10 16,-7 0 3-16,-11 3-174 15,-15 5-63-15,-17 3-93 16</inkml:trace>
  <inkml:trace contextRef="#ctx0" brushRef="#br1" timeOffset="-100152.69">15929 15709 310 0,'0'0'24'16,"0"0"-24"-16,0 0-110 16,0 0 79-16,0 0 31 15,0 0 2-15,0 0 1 16,-2 18-1-16,2-18 1 16,0 4-1-16,0-4 19 15,0 0-11-15,0 0-7 0,0 0 2 16,0 4-4-16,0-2-2 15,0-1-57-15,0-1-92 16</inkml:trace>
  <inkml:trace contextRef="#ctx0" brushRef="#br1" timeOffset="-18949.31">17438 16293 129 0,'0'-5'114'16,"0"5"-55"-16,0-4 8 15,0 4 45-15,3 0-38 16,-3 0 8-16,0 0-4 16,0-3-37-16,0-2 8 15,0-1-16-15,0-2-6 16,0 0 16-16,0-2-6 15,0-2-4-15,0 6-6 16,0-2-18-16,0 2 27 16,0 5-2-16,0 1-9 15,0 0 12-15,0 0-37 16,0 0 8-16,0 0-8 0,0 15-30 16,0 29 28-1,0 15 2-15,0 16 21 0,0 6 18 16,0-5-33-16,-3-4 13 15,1-10-7-15,-1-8-7 16,1-5 7-16,0-13-12 16,2-10 0-16,0-17 6 15,0-4 2-15,0-5-16 16,0 0-4-16,0-12-60 16,12-20-52-16,3-14-151 15,-4-7-134-15</inkml:trace>
  <inkml:trace contextRef="#ctx0" brushRef="#br1" timeOffset="-18684.47">17441 16250 498 0,'0'0'100'0,"0"0"-28"16,0 0-9-16,0 0 27 16,0 0-10-16,0 0-58 15,31-59 11-15,0 54-30 16,3 5-1-16,-3 0 7 15,-4 5-3-15,-8 22-12 16,-5 4 5-16,-12 8 1 16,-2 5-2-16,-4-1 11 15,-23-3-5-15,-9-8 7 0,0-2-11 16,7-12 15 0,5-5-15-16,10-4-10 0,12-9-66 15,2 0-115-15,0-22-111 16</inkml:trace>
  <inkml:trace contextRef="#ctx0" brushRef="#br1" timeOffset="-18397.33">17946 16054 396 0,'0'0'143'0,"0"0"-109"15,0 0 38-15,0 0 4 0,0 0-5 16,0 0 15-16,-17-14-62 16,17 14 4-16,0 0-22 15,0 0 0-15,0 0 10 16,0 0-3-16,0 0-8 16,0 0 42-16,0 0-46 15,0 0 8-15,-5 0-9 16,-6 0 8-16,-2 0-17 15,-3 0-72-15,3 0-141 16,1 0-151-16</inkml:trace>
  <inkml:trace contextRef="#ctx0" brushRef="#br1" timeOffset="-17585.33">18011 16022 182 0,'0'0'133'16,"0"0"-24"-16,0 0 6 16,0 0-20-16,0 0-19 15,0 0-3-15,14-51-4 16,-14 51-32-16,0 0-4 16,2-3-2-16,-2 3-18 15,0 0 18-15,0 0-24 0,0 0-4 16,0 0 9-1,-14 10-6-15,-10 10-6 0,-5 8 17 16,-4 8-2-16,-4 12 25 16,0 14-23-16,1 15 7 15,7 4 10-15,11 8-29 16,9 0 21-16,9-14-9 16,9-7-11-16,32-10 23 15,11-9-26-15,14-13 20 16,5-10 0-16,0-9-18 15,-3-10 20-15,-16-7-9 16,-16 0-16-16,-14 0 18 16,-13 0-15-16,-6 0-3 15,-3 0 0-15,0 0 0 16,-3-2-44-16,-16-15-116 0,-6-4-188 16,-2-7-454-16</inkml:trace>
  <inkml:trace contextRef="#ctx0" brushRef="#br1" timeOffset="-16474.25">18205 16152 458 0,'0'0'177'16,"0"0"-81"-16,0 0-19 0,0 0 52 15,0 0-41-15,0 0-21 16,0 0 5-16,-14-24-8 15,57 12-38-15,10-2-26 16,1 4 11-16,-5 5-10 16,-7 2-1-16,-6 3 10 15,-7 0-17-15,-7 3 7 16,-11 16-6-16,-4 8 4 16,-7 5-5-16,0 7 7 15,-18 1 0-15,-13 0 2 16,-11-4 5-16,-9 5 2 15,-3-12-9-15,3 0 5 16,4-3 6-16,9-9-6 0,14-6 1 16,13-3-6-16,11-8 27 15,0 0-26-15,13 0 21 16,34 0 28-16,18 0-49 16,8-4 16-16,5-6-11 15,-3 5 4-15,-4 5-1 16,-7 0-9-16,-16 0 0 15,-17 0-3-15,-15 0 8 16,-11 0-5-16,-5 0 0 16,0 0-14-16,0 0 12 0,0-3-61 15,0 3-49-15,0-10-125 16,8-3-265 0</inkml:trace>
  <inkml:trace contextRef="#ctx0" brushRef="#br1" timeOffset="-15986.73">19014 15990 275 0,'0'0'446'0,"0"0"-258"16,0 0-142-16,0 0-13 15,0 0-19-15,0 0-9 16,-2 32 78-16,37-6-46 15,10 1-7-15,7-8-19 16,3-3-9-16,1-10 16 16,-5-2-14-16,-13-4 2 15,-16 0 2-15,-11 0-5 0,-5-4 7 16,-6-2-4-16,0 2-1 16,0 4 15-16,-23 0-20 15,-8 4 4-15,-12 28-4 16,-3 17 9-16,-2 4 2 15,6 5-11-15,7 1 7 16,8-11-2-16,9-2-5 16,7-10 0-16,9-10-102 15,2-8-100-15,0-18-231 16</inkml:trace>
  <inkml:trace contextRef="#ctx0" brushRef="#br1" timeOffset="-15700.7">19527 16218 586 0,'0'0'122'16,"0"0"-91"-16,0 0 66 16,0 0-3-16,0 0-26 15,0 0-7-15,0 0-41 16,-29-18 5-16,24 18-25 15,-8 11 4-15,-11 18-1 16,-14 19 23-16,-11 7 11 16,-9 6-10-16,-3 4-27 15,1-5 15-15,10-10-15 16,11-5 2-16,16-18-9 0,21-15-103 16,2-12-136-16,21 0-174 15</inkml:trace>
  <inkml:trace contextRef="#ctx0" brushRef="#br1" timeOffset="-15399.87">19738 16066 703 0,'0'0'152'16,"0"0"-57"-16,0 0-3 15,0 0-14-15,0 0 13 16,0 0-37-16,10-28-36 15,-8 28-4-15,-2 0-14 0,0 0-6 16,0 10 2-16,0 20 4 16,0 16 34-16,0 12-7 15,0 9-21-15,0-4 25 16,0 0-27-16,0-7-3 16,0-14-1-16,0-7 6 15,0-16 4-15,0-3-10 16,0-12-20-16,0-4-28 15,0 0-100-15,0-4-81 16,-5-22-315-16</inkml:trace>
  <inkml:trace contextRef="#ctx0" brushRef="#br1" timeOffset="-15131.03">19745 16003 450 0,'0'0'96'0,"0"0"-67"16,0 0-23-16,0 0 3 15,0 0 9-15,0 0-18 16,-7-9-96-16,7 9-136 16</inkml:trace>
  <inkml:trace contextRef="#ctx0" brushRef="#br1" timeOffset="-14824.2">19745 16003 338 0,'-15'10'161'16,"15"-10"-30"-16,0 0-45 16,0 0 23-16,0 0-7 15,0 0-27-15,-11-42 13 16,11 42-27-16,0 0-42 16,0 0-2-16,0 2-17 0,0 28 1 15,0 19 6-15,0 12 21 16,0 17 5-16,0 1-7 15,0-6-25-15,0-12 22 16,0-10-21-16,0-11-1 16,0-15 11-16,0-10-8 15,0-7-4-15,0-4 0 16,0-4-3-16,0 0-18 16,0-22-78-16,0-14-167 15,0-8-307-15</inkml:trace>
  <inkml:trace contextRef="#ctx0" brushRef="#br1" timeOffset="-14469.33">19717 15959 633 0,'0'0'161'16,"0"0"-60"-16,0 0-49 15,0 0-8-15,0 0 15 16,0 0 25-16,24-18-57 15,14 18-15-15,4 0-12 16,-4 0 3-16,-5 4-4 16,-8 10 1-16,-5-2-7 15,-7 7 5-15,-6-1 2 0,-7 0-2 16,0 0 2-16,-13 4 0 16,-16 4 17-16,-7-5-3 15,-4 8 9-15,0-3 2 16,2-3-18-16,7-3 20 15,10-5-27-15,11-11 0 16,7-2 10-16,3-2-6 16,0 0-8-16,11-9-1 15,18-14-143-15,0-3-4 16,5 2-123-16,-5-2-229 16</inkml:trace>
  <inkml:trace contextRef="#ctx0" brushRef="#br1" timeOffset="-14005.59">20046 15874 13 0,'0'0'236'0,"0"0"-73"16,0 0-8-16,0 0 11 0,0 0 8 15,0 0-73-15,-22-45 10 16,22 41-24 0,0 4-40-16,9 0-16 0,9 0-16 15,6 8-15-15,1 18 11 16,4 10-11-16,-5 5 0 15,-3 4 2-15,-6 8 3 16,-11 0-5-16,-4 10 0 16,0 5 5-16,-27 2 16 15,-8-2-9-15,-5-1-5 16,-3-17 27-16,3-6-29 16,5-7 10-16,8-16-7 15,7-3-7-15,9-10 13 16,4-8-11-16,7 4-3 15,0-4 10-15,0 0-3 0,0 0-14 16,0-16-41-16,0-2-142 16,0-6-197-16</inkml:trace>
  <inkml:trace contextRef="#ctx0" brushRef="#br1" timeOffset="-12799.2">18891 17048 282 0,'0'0'120'0,"0"0"-64"15,0 0-29-15,0 0-4 16,0 0 64-16,0 0-48 16,-361-8 58-16,346 8-4 15,13 0-27-15,2 0-6 16,27 5 7-16,39-2-29 16,34 1-8-16,27 1-27 15,23-5 14-15,22 0-11 16,13 0-4-16,11-5 12 0,0-2-13 15,-20-4-1-15,-28 8 1 16,-36 3 8 0,-33 0-13-16,-35 0 4 0,-21 0 0 15,-23 0-5-15,0 0-21 16,-36 0 3-16,-20 0 18 16,-15 3-45-16,-14 3-60 15,-8 6-38-15,-9-2-21 16,-8 7-58-16,-6-3-54 15</inkml:trace>
  <inkml:trace contextRef="#ctx0" brushRef="#br1" timeOffset="-12506.37">18901 17223 117 0,'0'0'234'0,"0"0"-71"16,0 0-29 0,0 0-83-16,0 0 164 0,0 0-155 15,115 21 20-15,11-21-12 16,20 0-33-16,24-3-1 15,19-3 0-15,3 6 17 16,-14 0-29-16,-23 0-16 16,-38 0 0-16,-28 6 3 15,-29-3-7-15,-28-3-2 16,-19 5 0-16,-13-5-6 16,0 0 6-16,-4 0 10 15,-23 0-8-15,-8 0-4 0,-10 4-70 16,-11-4-148-1,-17 5-203-15</inkml:trace>
  <inkml:trace contextRef="#ctx0" brushRef="#br1" timeOffset="-2410.68">19896 15971 226 0,'0'0'233'0,"0"0"-127"16,0 0-79-16,0 0 41 16,0 0-27-16,0 0-10 15,0 0-6-15,61-94-22 16,-27 60 26-16,-1-5-17 16,5-4-9-16,0-6 18 15,5 6-20-15,-4-6 10 16,-1 12 41-16,-9 6-1 15,-11 13 7-15,-9 8-42 0,-7 6-12 16,0 4 17-16,0 0-18 16,-2 0-3-16,0 0 0 15,0 0 3-15,0 0-3 16,0 0 0-16,-2 0 0 16,-4 0 2-16,1 0 10 15,3 0-11-15,-3 0 33 16,3 0-23-16,2 0 12 15,-2 0-22-15,2 0-1 16,0 0 19-16,0 0-17 0,0 0 9 16,0-4-11-1,0-8 7-15,-5 2-5 16,-1 3-2-16,-3 0 0 0,0 0-7 16,0 0 13-16,0 3-6 15,5 4 2-15,0 0 3 16,1 0 6-16,3 0-11 15,0 0 0-15,0 0 8 16,0-4-4-16,0 4-4 16,3 0 6-16,12-4-1 15,10 4 6-15,-3 0-11 16,2 4 0-16,-2 18-9 16,-1 10 11-16,-8 13-2 15,-9 1 0-15,-4 2-1 16,0-8-7-16,-11-4-81 0,-7-14-86 15,3-13-229 1</inkml:trace>
  <inkml:trace contextRef="#ctx0" brushRef="#br1" timeOffset="-2126.83">20816 15499 949 0,'0'0'244'0,"0"0"-203"16,0 0-41-16,0 0-76 16,0 0-61-16,0 0-88 0,-63 23-398 15</inkml:trace>
  <inkml:trace contextRef="#ctx0" brushRef="#br1" timeOffset="-910.74">19302 10537 19 0,'0'0'59'0,"0"0"13"16,0 0 7-16,0 0-16 15,0 0 16-15,0 0-15 16,9 0-7-16,-7 0-5 16,-2 0-47-16,0 0 8 15,0 0-13-15,0 0-6 16,0 0-33-16,0 0-95 0,0 0-27 15,0 0 11 1</inkml:trace>
  <inkml:trace contextRef="#ctx0" brushRef="#br1" timeOffset="-639.9">19302 10537 76 0,'6'-110'55'0,"-6"110"58"15,0 0-50-15,0 0 2 16,0 0 19-16,0 0-15 16,0-42-19-16,0 38 17 0,0 0-40 15,0 1-14 1,0 1 7-16,0-3-15 0,0 1 6 16,-2 1-11-16,0-6-29 15,0 3-20-15,0-4-49 16,2-2-30-16,0 0 40 15,0-2-5-15,0-4-36 16,0-3 39-16</inkml:trace>
  <inkml:trace contextRef="#ctx0" brushRef="#br1" timeOffset="-390.05">19300 10194 17 0,'0'0'62'16,"0"0"-22"-16,0 0 28 16,0 0-11-16,0 0-9 15,0 0 4-15,0-56-2 16,0 50-8-16,0-2-11 15,0-1-9-15,0-2 24 0,0 1 1 16,0 2-15-16,0 0 19 16,0 2-31-16,0 3 5 15,0-2-9-15,0 3-6 16,-2 0-6-16,2-2-4 16,-3 0 0-16,1 0-4 15,-1-1-40-15,3 0-14 16,0-2-9-16,-2-4-42 15,2-1 26-15,-2-4-13 16,0-2-48-16,-3 0 53 16</inkml:trace>
  <inkml:trace contextRef="#ctx0" brushRef="#br1" timeOffset="-19.41">19264 9823 38 0,'0'0'72'0,"0"0"38"0,0 0-32 15,0 0-7-15,0 0 5 16,0 0 3-16,0-48-42 15,0 45 22-15,0-4-43 16,-2 2 12-16,-3 1-23 16,0 0-2-16,1-1-3 15,0 1-5-15,2 1-20 16,-5-2-30-16,3 1 0 16,-1-1 30-16,2-2 16 15,1-1 9-15,0 2 0 16,2 0 6-16,-2 1 23 0,2 2-1 15,-2 1 1-15,2-2 25 16,0 1-39-16,0 3-3 16,0-2 23-16,0-3-15 15,0 3 5-15,0 2-7 16,0 0 1-16,0 0 12 16,0 0-29-16,0 0-2 15,0 0 0-15,0 0-11 16,0 0-39-16,0 0-79 15,0 0 12-15,0 9 37 16,0 3-69-16,0-1-37 16</inkml:trace>
  <inkml:trace contextRef="#ctx0" brushRef="#br1" timeOffset="229.96">19264 9823 38 0</inkml:trace>
  <inkml:trace contextRef="#ctx0" brushRef="#br1" timeOffset="515.8">19264 9823 38 0,'-20'-71'4'0,"20"71"-1"0,0 0-3 0,0 0-45 0</inkml:trace>
  <inkml:trace contextRef="#ctx0" brushRef="#br1" timeOffset="21393.37">18407 16311 244 0,'0'0'202'0,"0"0"-149"16,0 0-23-16,0 0 76 15,0 0-18-15,0 0-22 16,-29 0-2-16,29 0-34 16,17-9-10-16,5 2-14 15,3-4 7-15,3-3 26 16,1 6-30-16,0 0 4 16,-2 3-13-16,-5 5 8 15,-9-5-4-15,-3 1-4 16,-8 4 0-16,-2 0-7 0,0 0 3 15,0 0 4-15,-12 0 35 16,-17 0-33-16,1 0 17 16,-1 4-19-16,-2 1 0 15,4 4 33-15,2-5-29 16,5 4 17-16,7-2 3 16,3-1-22-16,6-2 23 15,4-3-25-15,0 0 0 16,0 0 2-16,12 0 55 15,12 0-46-15,8 0-7 16,1 0 2-16,0-3 0 16,-4-6-6-16,-2 3 0 15,-9 2 0-15,-4 0 3 16,-12 4-3-16,-2 0 0 16,0 0-9-16,0 0 6 0,0 0 6 15,-14 0 6-15,-9 0 13 16,-3 4-15-16,-1 0-8 15,7 0 1-15,7 2 0 16,4-6-8-16,4 5-11 16,3-5-60-16,0 0-27 15,0 0-166-15,0 0-404 16</inkml:trace>
  <inkml:trace contextRef="#ctx0" brushRef="#br1" timeOffset="36005.17">20706 15945 319 0,'0'-9'172'0,"0"0"-98"16,2 2-37-16,2 2 9 16,4-1-15-16,-4 3 12 15,1 3-25-15,-1-5 3 0,-2 3 2 16,0 2-8-1,-2-2 31-15,0 2-23 0,0 0 20 16,0 0 5-16,0 0-27 16,0 0 2-16,0 0-23 15,-4 2 0-15,-19 19 24 16,-6 4-19-16,-6 3 9 16,-3-1-14-16,5-5 15 15,-1 0-15-15,8-4 13 16,5-5-3-16,4-4 23 15,10-1-24-15,4-8 0 16,3 2 5-16,0 2-11 16,14 4 39-16,17-4 6 15,14-1-40-15,0 4 14 16,1-3-22-16,-5 0 0 0,-8-4 0 16,-4 5 9-16,-12-5-9 15,-3 3 0-15,-9-1 2 16,-5 2-5-16,0-4 3 15,0 0 0-15,0 0 0 16,0 0-52-16,0 0-44 16,0 3-53-16,-12 4-59 15,-10 1-150-15</inkml:trace>
  <inkml:trace contextRef="#ctx0" brushRef="#br1" timeOffset="36389.2">20432 16244 25 0,'0'0'87'15,"0"0"23"-15,0 0-13 16,0 0 13-16,0 0-2 16,0 0-32-16,-7-4 5 15,7 4-18-15,0 0-1 16,3 0 12-16,12 0-45 16,16 0 10-16,12 0-24 0,1 0-14 15,7 0 23-15,-3 0-22 16,-11 0-2-16,-3 0 0 15,-14 0-40-15,-7 0 5 16,-4 0-12-16,-7 0-16 16,-2 0-10-16,0 0-118 15,0 0 6-15,0-8-78 16</inkml:trace>
  <inkml:trace contextRef="#ctx0" brushRef="#br1" timeOffset="36989.6">21059 15940 50 0,'0'0'101'0,"0"0"29"15,0 0-7-15,0 0-41 16,0 0 4-16,0 0-27 16,6-13-23-16,-6 13 6 15,0 0-28-15,0 0 9 16,0 0-7-16,-6 0-8 16,-6 9 24-16,3 0-25 15,1 3 7-15,5-1 17 16,3 1-25-16,0 2 7 0,0-5-4 15,0 1 6 1,16 6 35-16,2 3-41 0,1-1 11 16,-1 3-11-16,1 2-2 15,-6-5-5-15,-5-4 2 16,-6 0 1-16,-2-2 29 16,0-6-19-16,0 2 13 15,0-4 0-15,-6 1-28 16,-5-2 8-16,-3 3-8 15,-1-6-2-15,-3 0-23 16,-2 0-69-16,-2-9-48 16,4-14-224-16</inkml:trace>
  <inkml:trace contextRef="#ctx0" brushRef="#br1" timeOffset="37487.75">21043 15945 643 0,'0'0'140'0,"0"0"-70"16,0 0-11-16,0 0 8 16,0 0-27-16,0 0-6 15,247-58-30-15,-225 58 3 16,-6 0-14-16,-9 0-3 16,-3 0-36-16,-2 0-8 15,-2 0-21-15,0 0 21 0,0 0-10 16,0 0 24-1,0 0 40-15,0 0 17 0,0 0 13 16,0 0 17-16,0 0-29 16,0-4 34-16,0 2 1 15,0 2-1-15,0 0-21 16,0 0-31-16,0 0-2 16,0 0 2-16,-8 20-7 15,-4 6 6-15,6 2 2 16,3-3 2-16,3-5 6 15,0-3-6-15,11-5-3 16,18-7 21-16,10-5-9 16,-2 0 6-16,-1 0-17 15,-5-17 6-15,-10 0 7 16,-9 3-14-16,-12-4-1 0,0 4-6 16,-8-3 2-1,-25 7 5-15,-5 3 15 0,-3 5-7 16,1 2-3-16,7 0-5 15,8 0-42-15,5 2-51 16,11 5-129-16,9-2-136 16</inkml:trace>
  <inkml:trace contextRef="#ctx0" brushRef="#br1" timeOffset="37816.55">21692 15770 573 0,'0'0'159'0,"0"0"-92"16,0 0-16-16,0 0 16 15,0 0-39-15,0 0-22 16,-16 9 1-16,-13 28 2 16,-7 9 20-16,-6 15-14 15,-5 14-8-15,-5 14 44 16,-3 10-25-16,-6 13-1 15,1 1-11-15,3 1-9 16,1-15 3-16,5-14-8 16,11-8 1-16,11-15-5 15,11-15-57-15,15-13-28 0,3-22-79 16,9-12-140 0,27-5-48-16</inkml:trace>
  <inkml:trace contextRef="#ctx0" brushRef="#br1" timeOffset="38105.72">21628 16419 243 0,'0'0'209'16,"0"0"-72"-16,0 0-37 16,0 0-21-16,0 0-34 15,0 0 10-15,14-15-49 16,-9 30 7-16,1-3 36 15,6 2-22-15,1-9-25 0,7 0 58 16,5-5-33-16,6 0 30 16,-2-22-50-16,-3-2 20 15,-8-2-27-15,-9-1 9 16,-9 5 2-16,0 0 39 16,-9 8-27-16,-22 4-22 15,-9 6-1-15,0 4-4 16,2 0-31-16,11 6-46 15,4 15-44-15,8-7-214 16,2 0-145-16</inkml:trace>
  <inkml:trace contextRef="#ctx0" brushRef="#br1" timeOffset="46864.99">19286 10735 113 0,'0'0'38'0,"0"0"21"16,0 0 35-16,0 0-21 16,0 0 30-16,0 0-8 15,0 0-18-15,0 0 15 16,0 0-39-16,0 0 23 16,0 0-14-16,0 0-31 15,0 0 16-15,0 0-47 16,0 0 5-16,0 0-11 15,0 0-11-15,0 0-67 16,0 0-39-16,0 0-110 0,0 0-129 16</inkml:trace>
  <inkml:trace contextRef="#ctx0" brushRef="#br1" timeOffset="47095.86">19286 10735 90 0,'76'39'197'15,"-76"-39"-81"-15,0 0-109 16,0 0 11-16,0 0-18 16,0 0-26-16,7 2-115 0</inkml:trace>
  <inkml:trace contextRef="#ctx0" brushRef="#br1" timeOffset="48579.57">18274 10768 55 0,'0'0'50'0,"0"0"13"15,0 0 16-15,0 0 8 0,0 0 13 16,0 0-15-16,0 0-10 16,0 0-3-16,0 0-42 15,0 0-2-15,0 0-5 16,0 0-23-16,0 0 30 15,0 0-28-15,0 0 2 16,0 0 8-16,0 0-3 16,0 0-9-16,0 0 0 15,0 0 4-15,0 0 1 16,0 0-5-16,0 0 0 16,0 0 3-16,0 0 7 0,0 0-10 15,0 0 10-15,0 0-9 16,0 0 29-16,0 0-30 15,0 0 4-15,0 0 14 16,0 0-12-16,0 0 17 16,0 0 4-16,0 0-9 15,0 0 35-15,0 0-30 16,2 0-1-16,12 0 20 16,10 0-35-16,11-8-7 15,13 0-4-15,12 0 4 16,16 2 10-16,12 0-10 15,11 0-2-15,-1 2-8 16,-2 4-25-16,-13 0 11 0,-15 0-12 16,-12 0 30-1,-14 13-7-15,-11 1 12 0,-10 1-3 16,-8-3-8-16,-4-2 6 16,-4 0 1-16,-3-4 5 15,0-3 0-15,-2 2 5 16,0-5-5-16,0 0 0 15,0 0-2-15,0 0 14 16,0 0-11-16,0 0-1 16,0 0 4-16,0 0 11 15,0 0-15-15,0 0 0 16,0 0 8-16,0 0-2 0,0 0-6 16,0 0 0-1,0 0 1-15,0 0-5 0,0 0 4 16,0 0-7-16,0 0 6 15,0 0-23-15,0 0 21 16,0 0 3-16,0 0 3 16,0 0 15-16,0 0-16 15,0 0-2-15,0 0 18 16,0 0-6-16,0 0-1 16,-2-10-11-16,-7-8 9 15,-3-4-28-15,2-3-1 16,-4 2 20-16,1 0-7 15,-2 2 3-15,1 7 4 16,3 5 0-16,1 6 1 0,6 1-6 16,0 2 5-1,4 0-3-15,0 0-1 0,0 0-40 16,0 0 19-16,0 0 6 16,0 0 19-16,4 5-11 15,10 4 31-15,-1-1-2 16,5-1-16-16,-1 4 11 15,-3-2-13-15,-1 3 0 16,-3 5 9-16,-8 3-11 16,-2 2 2-16,0 2-11 15,0 2 7-15,-18-2-6 0,0-4 10 16,0 0 4 0,2-4-1-16,3-2 16 0,5-1-19 15,2-5-6-15,4-1-130 16,2-4-224-16,0-3-85 15</inkml:trace>
  <inkml:trace contextRef="#ctx0" brushRef="#br1" timeOffset="48804.45">19350 10943 244 0,'0'0'370'0,"0"0"-251"15,0 0-88-15,0 0-30 16,0 0-1-16,0 0-72 0,6 0-243 16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0T04:03:55.76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2996 1642 139 0,'0'0'64'0,"2"0"6"0,-2 0 39 15,2 0-3-15,0 0 27 16,-2 0-43-16,0-3-12 16,0 3 24-16,0 0-43 15,0 0-3-15,0-1-7 16,0-1-29-16,0-2 24 16,2-1-44-16,-2 0 9 15,0-4 11-15,0 4-20 16,0-2 27-16,0 0 2 15,0 1-24-15,0-1 49 16,0 6-22-16,0 1-14 16,0-2 22-16,0 2-34 0,0 0 8 15,0 0-13-15,0 0 9 16,0 0-12-16,0 0 2 16,0 0 0-16,0 0-17 15,0 18-2-15,0 16 19 16,0 18 0-16,0 17 5 15,0 13 1-15,0 12-6 16,0 6 0-16,0-1-3 16,0-1 8-16,0-12-5 15,0-8 0-15,-4-11 6 16,0-14-1-16,-4-13-5 16,4-10 0-16,2-7-1 15,-2-11 8-15,4-6-7 0,-3-6 0 16,3 0-15-16,-4 0 6 15,-5-18-41-15,0-20-113 16,-2-15-230-16</inkml:trace>
  <inkml:trace contextRef="#ctx0" brushRef="#br0" timeOffset="314.83">2846 1764 799 0,'0'0'172'0,"0"0"-82"0,0 0-20 16,0 0-58-16,0 0 12 15,0 0-36-15,175-168 38 16,-116 158-26-16,-3 8 8 16,-7 2 1-16,-9 0-9 15,-9 8 0-15,-11 13-8 16,-7 5-5-16,-10 9 4 15,-3 8 9-15,-16 6 8 16,-21 8 18-16,-13-1 16 16,-3-5-12-16,2-10-28 15,6-7 14-15,7-10-16 16,11-2-72-16,7-6-27 16,11 0-152-16,9-7-152 0</inkml:trace>
  <inkml:trace contextRef="#ctx0" brushRef="#br0" timeOffset="815.93">3399 2194 635 0,'0'0'264'0,"0"0"-145"15,0 0-35-15,0 0 9 16,0 0-26-16,0 0-5 16,-6-21-34-16,6 21-26 15,0 0 5-15,0 0-7 16,0 0-1-16,0 7-14 15,4 14 24-15,11 16-9 16,3 7 0-16,-2 5 12 16,4 4-9-16,-4-5-3 15,-5-6 0-15,-1-12-1 16,-2-8 6-16,-4-11-5 16,-2-7 2-16,0-4 5 15,1 0 43-15,1-7 0 0,8-23 10 16,3-14-23-16,5-12-30 15,0 0-7-15,0 1 0 16,-4 9 6-16,-3 9 6 16,-4 11-12-16,-5 9-16 15,1 9 3-15,-3 8-36 16,1 0-12-16,5 0-73 16,1 12-265-16,5 8 76 15</inkml:trace>
  <inkml:trace contextRef="#ctx0" brushRef="#br0" timeOffset="2385.25">3991 2276 524 0,'0'0'262'0,"0"0"-178"16,0 0-2-16,0 0-37 15,0 0-21-15,0 0-1 16,4 2-14-16,-4-2-12 15,0 2 3-15,0 3-3 16,0 2-5-16,2 1 8 16,0 2 0-16,2-1 3 15,-2 0 9-15,0-6-12 16,-2 2 5-16,0-5-3 16,0 0 29-16,0 0-17 0,0 0 23 15,0 0 43-15,0 0-29 16,0 0 18-16,0-14-16 15,0-6-49-15,0-4 11 16,0 2-15-16,0 4 0 16,-2 2-1-16,-2 2 14 15,-2 4-13-15,-2 1 3 16,4 5 1-16,-3 0 2 16,1 0-6-16,-1 4 0 15,-4 0-5-15,-2 0 5 16,-3 0-2-16,-2 0 2 15,0 11 0-15,-2 2-8 0,0 10 8 16,0 5 0 0,-1 4-9-16,6 6 17 15,-1-2-8-15,6 2 0 0,1-2 1 16,7-8-3-16,2 0 2 16,0-10-11-16,0-4 9 15,0-8-33-15,6-2 6 16,3-4 7-16,3 0 22 15,3 0 49-15,5-16-44 16,2-10-2-16,2-6-3 16,1-3-25-16,-5 0 14 15,-4 0-5-15,-2 8 15 16,-8 5-7-16,-2 8 8 0,-2 6 0 16,-2 4 1-1,0 4-1-15,0 0-4 0,0 0 4 16,0 0-38-16,0 4 36 15,0 16-2-15,0 6 4 16,0 6 3-16,0 2 13 16,0 2-16-16,3 0 13 15,5-6-10-15,4-4 25 16,1-9-28-16,1-10 0 16,1-5-10-16,8-2 26 15,1-12 12-15,7-28-17 16,1-12-7-16,-3-8-8 15,-10-6-56-15,-5-3-31 16,-10-1 7-16,-4-3-46 0,0 3 84 16,0 5 22-16,0 10 24 15,0 18 31-15,0 9-2 16,0 12 4-16,-2 9 57 16,2 5-59-16,0 1 8 15,0 1-4-15,0 0-18 16,0 0 29-16,0 0-32 15,0 0-11-15,-2 0-3 16,0 5-3-16,0 22-6 16,-3 11 8-16,0 8 2 15,-1 6 3-15,-3 3-4 16,2 6 0-16,-2 1 8 16,0 0 2-16,1 3 1 0,1-3 4 15,2-8-13-15,5-10 13 16,0-10-15-16,0-14 0 15,3-10-9-15,10-5 6 16,2-5 3-16,5 0 41 16,7-23-32-16,0-12 18 15,-2-2-27-15,-4-7-4 16,-5 2-3-16,-3 3-24 16,-3 4 31-16,-1 9-1 15,-3 8 8-15,-4 4-2 16,0 8-5-16,-2 1 0 15,0 5-1-15,0 0 1 0,0 0-4 16,0 0-11 0,0 0-1-16,0 2 6 0,0 17 10 15,0 8 0-15,0 6 1 16,0 2 10-16,0 4-12 16,0-3 1-16,0-4 0 15,0-4 3-15,0-6-3 16,6-8 0-16,-2-6-6 15,0-3 6-15,1-5-1 16,3 0-8-16,6 0 9 16,6-15 27-16,2-9-27 15,3-6-1-15,0-6-7 16,-6-2-8-16,-5-3 9 16,-3 6 7-16,-7 5 0 15,0 9 15-15,0 10-15 0,-4 4 0 16,0 6-2-16,0 1-4 15,0 0 0-15,0 0 0 16,0 0 1-16,0 0-8 16,0 0 8-16,0 5 2 15,0 16-13-15,0 9 31 16,0 7-15-16,0 4 0 16,0 1 0-16,2 0 11 15,2-8-11-15,2-5 0 16,1-9 6-16,5-10-6 15,-2-7-51-15,6-3-80 16,0 0-4-16,-1-18-72 0,-1-8-320 16</inkml:trace>
  <inkml:trace contextRef="#ctx0" brushRef="#br0" timeOffset="2872.21">4645 2310 682 0,'0'0'201'0,"0"0"-42"16,0 0-95-16,0 0-14 15,0 0-18-15,0 0-24 16,23-3 5-16,-17 3-2 16,5 7 10-16,3-2 11 15,1 2-28-15,1-2 16 16,1 0-13-16,-1-5-2 16,-1 0 20-16,6 0-23 0,-5-6-2 15,-1-10 17-15,-1-5-6 16,-5-2-12-16,-1-1 1 15,-1 0-35-15,-5 1 34 16,-2 5-44-16,0 6 16 16,0 2 29-16,0 4-22 15,-5 3 22-15,-5 3 0 16,-9 0 7-16,2 0-19 16,-3 0 6-16,3 12 6 15,-2 7-8-15,1 3 8 16,5 6-6-16,2 5-7 15,4 1 13-15,7 4 1 0,0-2 0 16,0 1-1 0,7-8 52-16,15-5-49 0,5-5 47 15,6-10-4-15,8-6-13 16,1-3 34-16,2-5-52 16,1-21-9-16,-1-8 6 15,-5 0-5-15,-10-2-14 16,-12 6 1-16,-10 7-60 15,-7 3-23-15,0 8-157 16,-22 5-368-16</inkml:trace>
  <inkml:trace contextRef="#ctx0" brushRef="#br0" timeOffset="35505.01">5742 1648 571 0,'-58'103'0'16,"2"2"-461"-16</inkml:trace>
  <inkml:trace contextRef="#ctx0" brushRef="#br0" timeOffset="36811.92">5700 1794 22 0,'-7'12'22'15,"2"1"-12"-15,5-4 2 16,0-2-12-16,0-7 0 16,0 0 123-16,0 0 3 15,7-9-61-15,2-7-28 0,0-3-26 16,-5 1 6-16,-2 0-7 15,-2 6 4-15,0 3 85 16,0 8-88-16,-6 1-3 16,-7 0 4-16,-3 5-12 15,3 12-9-15,1 6-1 16,1 4 9-16,0 5-94 16,0 2-115-16</inkml:trace>
  <inkml:trace contextRef="#ctx0" brushRef="#br0" timeOffset="37184.58">5769 2208 362 0,'0'0'103'0,"0"0"-51"16,0 0-22-16,0 0-30 16,0 0-2-16,0 0 2 15,-7 19 24-15,3 1 9 16,2-1-13-16,2-7-16 16,0-2 4-16,0-6 11 0,15-4 48 15,7 0 48 1,3 0-71-16,-4-16-44 0,-9-1-8 15,-12 0-62-15,0 2-23 16,-22 3 93-16,-16 7 0 16,-7 5 10-16,-1 0-10 15,8 0 7-15,11 12-14 16,15 5-5-16,12 3-179 16,14-3-208-16</inkml:trace>
  <inkml:trace contextRef="#ctx0" brushRef="#br0" timeOffset="37852.33">8455 1838 61 0,'0'0'219'0,"0"0"-37"16,0 0 35-16,0 0-62 0,0 0-28 16,0 0-6-1,-12-128-27-15,12 114-28 0,0 3 21 16,0 0-61-16,0 1 20 16,0 5-14-16,0 5-26 15,0 0 20-15,0 0-26 16,0 0 4-16,0 0-10 15,0 3-20-15,0 27 14 16,0 22 4-16,5 18 16 16,-3 19-3-16,0 5-5 15,-2-2 0-15,0-8 2 16,0-8-2-16,0-13-9 16,0-9-14-16,0-11-34 0,0-14 0 15,0-11-94 1,0-14-24-16,0-4-114 0,0-20-189 15</inkml:trace>
  <inkml:trace contextRef="#ctx0" brushRef="#br0" timeOffset="38114.96">8448 1796 655 0,'0'0'179'0,"0"0"-68"16,0 0-2-16,0 0-49 15,0 0-6-15,0 0-50 0,99-172 4 16,-55 172-16 0,-5 0 5-16,-3 26 3 0,-13 2 0 15,-12 4-13-15,-11 6 3 16,0 1-5-16,-36 5 12 16,-13-1 3-16,-4 1 33 15,-1-3-10-15,12-12-23 16,19-6-7-16,19-13-109 15,4-10-186-15,44 0-422 16</inkml:trace>
  <inkml:trace contextRef="#ctx0" brushRef="#br0" timeOffset="38676">9536 1472 138 0,'0'0'275'0,"0"0"-143"15,0 0 4-15,0 0-33 16,0 0 3-16,0 0 5 16,39-14-44-16,-39 14-5 15,0 0-22-15,0 0-39 16,0 0-2-16,-2 0-29 16,-15 12 30-16,-12 17 26 0,-6 14-9 15,-11 13 27 1,2 17-30-16,1 14-14 0,10 14 28 15,10 1-23-15,15-3-5 16,8-11 8-16,0-12-1 16,16-11 4-16,11-12-11 15,6-19-88-15,3-16-11 16,3-18-58-16,4-12-125 16</inkml:trace>
  <inkml:trace contextRef="#ctx0" brushRef="#br0" timeOffset="38984.08">9772 1764 655 0,'0'0'275'0,"0"0"-140"16,0 0-27-16,0 0 4 16,0 0-58-16,0 0-13 15,0-45-19-15,0 45-22 16,0 0 10-16,0 0-10 15,0 0-19-15,0 15 11 16,5 19 8-16,1 11 10 16,0 6-10-16,2 3 3 15,-4 1 2-15,1-7-5 16,-3-6 3-16,-2-8-7 16,0-8-22-16,0-6-8 15,0-8-29-15,0-3-62 0,0-9 8 16,0 0-77-16,-11 0-20 15,-5-16-149-15</inkml:trace>
  <inkml:trace contextRef="#ctx0" brushRef="#br0" timeOffset="39322.92">9745 2037 348 0,'0'0'372'0,"0"0"-124"16,0 0-65-16,0 0-105 16,0 0-26-16,0 0-37 15,119-70-13-15,-70 68 5 16,2 0-7-16,-4 2-16 15,-7 0-36-15,-9 0-24 16,-11-2 3-16,-7-6-17 16,-6-6 14-16,-4-7 42 0,-3-4 15 15,0-4 19-15,0 0 81 16,0-1-15-16,0 3 15 16,0 5-2-16,0 9-16 15,0 4-3-15,0 6-32 16,0 3 2-16,0 0-29 15,0 0-1-15,0 2-11 16,0 28 0-16,0 20 11 16,-8 14 5-16,-2 8 0 15,-7 4-5-15,2-6 0 16,5-3-51-16,0-9-80 16,6-8-68-16,4-15-126 0,0-12-315 15</inkml:trace>
  <inkml:trace contextRef="#ctx0" brushRef="#br0" timeOffset="39644.79">10296 2019 656 0,'0'0'185'16,"0"0"-88"-16,0 0-66 15,0 0-31-15,0 0-2 16,0 0 2-16,-17 66 36 15,7-32-13-15,3-3-16 0,7-5-2 16,0-6-5-16,11-6 0 16,24-9 33-16,2-5 8 15,5 0-5-15,-4-24-11 16,-7-8-25-16,-8-6-12 16,-12-2 9-16,-11 0-29 15,0 8 32-15,-16 2 27 16,-19 10-14-16,-3 8-4 15,-3 9-9-15,6 3 0 16,8 15-6-16,12 14-51 16,15 0-103-16,15-7-250 15</inkml:trace>
  <inkml:trace contextRef="#ctx0" brushRef="#br0" timeOffset="40403.64">11647 1845 238 0,'0'0'240'15,"0"0"-72"-15,0 0 7 16,0 0-38-16,0 0-32 15,0 0 0-15,9-125-57 16,-9 125-14-16,0 0-19 16,2 0-15-16,0 0-5 15,0 23-23-15,-2 16 28 16,0 16 3-16,0 11 3 16,0 4-6-16,0-2 9 15,-2-10-2-15,2-7-9 0,0-17 3 16,0-12-1-16,0-13 1 15,9-9-1-15,11 0 0 16,7-24-17-16,6-10 13 16,1-4-55-16,-3-6 4 15,-2 0 0-15,-4-2 21 16,-3 0-21-16,-7 2 50 16,-1 1 2-16,-3 12 6 15,-5 6 36-15,-3 9 8 16,-3 11-1-16,0 3 18 15,0 2-64-15,0 0-7 0,-7 0 0 16,-8 18 6-16,3 1-5 16,4 6 3-16,8-1-7 15,0 6 8-15,0 4-17 16,22 2 15-16,7 0 4 16,-5-8 2-16,-4-5 12 15,-9-9-14-15,-9-5 4 16,-2-3 19-16,0 0-8 15,-15-2 2-15,-12-4-16 16,-10 0-1-16,-1-4-60 16,-1-20-57-16,6-10-118 15,11-18-178-15</inkml:trace>
  <inkml:trace contextRef="#ctx0" brushRef="#br0" timeOffset="40678.75">11886 1496 580 0,'0'0'189'16,"0"0"-115"-16,0 0-74 16,0 0 0-16,0 0 12 15,0 0 14-15,55 39-14 16,-39-35 20-16,-1-1 1 16,-1-3 61-16,-1 0-14 15,-4-10-5-15,-2-8-18 16,-7 0-52-16,0 2 16 15,0 1-21-15,-4 10-1 16,-19 5-21-16,-4 0 6 0,-4 17-27 16,6 15 15-1,10 11-48-15,11 6-12 0,4 0-61 16,11-3-178 0,22-9-177-16</inkml:trace>
  <inkml:trace contextRef="#ctx0" brushRef="#br0" timeOffset="40977.65">12644 1485 897 0,'0'0'142'15,"0"0"2"-15,0 0-77 0,0 0-22 16,0 0-3-16,0 0-41 15,8-18 6-15,-5 18-7 16,-1 14 0-16,0 16-4 16,-2 14 6-16,0 7-2 15,0 16 4-15,0 4 6 16,0 6-12-16,-4-2 2 16,-1-6 0-16,1-9-1 15,2-14-65-15,-1-13-51 16,-2-11-4-16,1-13-110 15,-2-9-155-15</inkml:trace>
  <inkml:trace contextRef="#ctx0" brushRef="#br0" timeOffset="41968.43">12496 1891 564 0,'0'0'310'0,"0"0"-156"16,0 0-66-16,0 0 16 15,0 0-56-15,0 0-30 16,107-135 0-16,-78 130-13 16,4 2-5-16,1 3 0 15,4 0 4-15,2 16-12 16,0 14 8-16,1 14 0 0,-8 7-1 16,-9 2 1-1,-12 0-7-15,-10-7-16 16,-2-6-9-16,0-10 30 0,-7-8-13 15,-7-7 15-15,6-10 2 16,1-3 4-16,3-2-6 16,-1 0 48-16,0-22-21 15,5-12-7-15,0-5-18 16,0-2 2-16,16-2-2 16,7-1-2-16,1 5 0 15,0 5-5-15,1 3 11 16,0 9-6-16,-4 10 0 15,0 2 1-15,-3 6-10 16,-5 4 7-16,-4 0-4 0,0 0 2 16,0 18-11-16,-5 5 13 15,3 5 0-15,0 4 2 16,-1 1 1-16,1 0 0 16,-1-1-1-16,-1-6 0 15,2-8 8-15,-5-4-11 16,1-8 3-16,-3-3 0 15,0-3 12-15,6 0-8 16,3-5 5-16,5-22-9 16,1-8-2-16,1-7-1 15,-3 1 3-15,-2 4 0 16,-2 4 5-16,0 8-2 16,-1 6-3-16,-2 7 0 0,0 8 9 15,-6 2-9 1,2 2 0-16,-2 0-15 0,2 11 12 15,1 16-1-15,1 8 4 16,0 5 6-16,1-3 3 16,2 0-7-16,2-3-2 15,5-8 0-15,3-3 10 16,1-11-3-16,1-5-7 16,2-7 4-16,-1 0 1 15,2-4 5-15,5-18-10 16,-3-10-1-16,1-7-2 15,-2 0-34-15,-4-6-4 0,-3 4 27 16,-5 2-32 0,-2 5 43-16,-4 7 2 0,-1 2 1 15,0 11 1-15,-1 7 6 16,-3 2-7-16,0 5 32 16,0-2-27-16,-3 2 12 15,-15 0-17-15,-3 0 0 16,0 7-9-16,1 8 9 15,7 7 0-15,3 7 0 16,8 9-27-16,2 6 24 16,0 6-3-16,16-3 6 15,9-8 19-15,2-9-17 16,2-10 6-16,2-12 11 16,2-8-18-16,1-2-2 15,-1-28 1-15,-2-10-101 0,-2-10-94 16,0-4-417-16</inkml:trace>
  <inkml:trace contextRef="#ctx0" brushRef="#br0" timeOffset="42224.37">13903 1356 365 0,'0'0'456'16,"0"0"-321"-16,0 0-26 15,0 0-35-15,0 0-53 16,0 0-8-16,40 83-13 0,-16-11 2 16,-3 18 10-16,-2 7-10 15,-7 10 29-15,-6-2 12 16,-6-4-30-16,0-13 19 16,-27-14-19-16,-6-16-9 15,-5-9 18-15,1-15-22 16,6-24-192-16,10-10-501 15</inkml:trace>
  <inkml:trace contextRef="#ctx0" brushRef="#br0" timeOffset="42370.9">14741 1782 113 0,'0'0'846'0,"0"0"-846"15,0 0-218-15,0 0-455 16</inkml:trace>
  <inkml:trace contextRef="#ctx0" brushRef="#br0" timeOffset="43145.64">9961 2759 499 0,'0'0'205'0,"0"0"-176"0,0 0-23 16,0 0 42-16,0 0 58 16,0 0-15-16,175 0-72 15,-30 0-13-15,46 0 9 16,52-9-13-16,42-1 0 15,43-4 10-15,24 1-6 16,14-1-5-16,4 0-1 16,-27 4 0-16,-32 8-4 15,-58 2 5-15,-59 0-1 16,-56 0 23-16,-50 0 41 16,-42 0 48-16,-26 0-14 15,-13 0-36-15,-5 0 10 16,-2 0-19-16,0 0-26 0,2 0 12 15,0 0-33-15,6 0-12 16,-2 0-13-16,1 0-105 16,-3 0-216-16,-4 0-674 15</inkml:trace>
  <inkml:trace contextRef="#ctx0" brushRef="#br0" timeOffset="46326.23">18818 2121 123 0,'0'0'119'16,"0"0"-17"-16,0 0-24 15,0 0 17-15,0 0-3 16,0 0 2-16,17-41 10 15,-17 38-1-15,0 3 1 16,0 0-58-16,0 0-17 16,0 0 7-16,0 0-35 15,0 0 24-15,0 0-10 16,0 0 1-16,0 0 38 16,0 0-41-16,0 0-3 0,0 0 16 15,0 0-17 1,0 0-7-16,0 0-1 0,0 0 4 15,0 0-1-15,0 0-4 16,0 0-1-16,0 0-14 16,0 0 4-16,0 8 11 15,0 13 3-15,0 3 3 16,0 1 0-16,0 4-6 16,0 0 0-16,0 2-1 15,0 1-2-15,0-1 1 16,6 6 2-16,-2 1 0 15,2 4 12-15,1 1-7 0,-1 0-5 16,0 2 14-16,-2-1-4 16,-2 0-9-16,0-2 2 15,0-1-3-15,1 4 18 16,-1-3-18-16,0 0 0 16,2 1 7-16,1-2-1 15,0 1-7-15,-1 0 1 16,-2 1 0-16,1-3 12 15,-1 2-12-15,0-5 0 16,2 7 7-16,0-3 5 16,4 2-8-16,-2-1-3 15,1-1-1-15,1 4 11 16,0-3-11-16,-4 2 0 16,1 2 3-16,-1-2 9 15,-2 1-17-15,0 1 7 0,0-2-2 16,-2 2 11-16,0-2-11 15,2-2 0-15,1 0-1 16,-1-1 10-16,3-2-13 16,-3 3 5-16,0 1-1 15,-2 3 4-15,3-1 0 16,-1 2-4-16,-2 1 4 16,2 3-1-16,-2 0-3 15,2 4 0-15,2-1 0 16,-1 0 8-16,-1 0-8 15,2-4 0-15,-1 0 1 16,4-3 7-16,-1 5-10 16,-2-1 2-16,3 10 0 0,-3 5 14 15,-1 4-13-15,-1 2-1 16,-2 2 4-16,3-6 3 16,1-3-11-16,5-5 4 15,-1-4 0-15,6 0 12 16,-1 2-10-16,1-2-2 15,-3 0 5-15,-5-1 3 16,2-1-9-16,-4-4 2 16,0 2-1-16,3 0 9 15,-3-1-8-15,0 3-1 16,2-4 2-16,-2 1 8 16,-2 0-13-16,-2 1 3 0,0-1 0 15,0-5 5 1,0 0-5-16,0 0 0 0,2 1 4 15,3 4 2-15,-1 4-4 16,0 0-1-16,1 6 0 16,0-6 2-16,-1 3-1 15,-2 0-2-15,-2-2 2 16,0 2 4-16,0 3-6 16,0 2 0-16,0-2 0 15,0-1 13-15,0-3-11 16,3-10-2-16,3-8 4 15,0-11 3-15,-1-12-7 0,0-6 3 16,-5-4-3 0,0-4 13-16,0 2-13 0,0-2 0 15,0-2 2-15,0 0-2 16,0 0-4-16,0-2-31 16,0-25-36-16,0-18-116 15,0-17-451-15</inkml:trace>
  <inkml:trace contextRef="#ctx0" brushRef="#br0" timeOffset="48534.5">14565 7691 45 0,'0'0'134'16,"0"0"-58"-16,0 0-69 16,0 0-14-16,0 0-6 15,0 0-22-15,0 0 33 16,-685-58-28-16,606 57 30 16,2 1-6-16,11-1 13 15,3-2-15-15,7 0-12 0,5 2-69 16,7 1 43-16,1-2 34 15,9 2 12-15,3 0 40 16,2 0-13-16,5 0 3 16,2 0-21-16,-3 3-5 15,3 4 10-15,0-1-13 16,0-2 11-16,-1-4 28 16,-2 0-7-16,4 0 5 15,-8 0-7-15,-6 0-7 16,0 0 18-16,-7 0-10 0,-5 0-15 15,2 0 20 1,0 0-28-16,3 0 21 0,7 0-4 16,4 0-4-1,6 0 34-15,10 0-41 0,5 0 23 16,8 0 36-16,2 0-24 16,0 0-5-16,0 0 6 15,18 0-51-15,9 0 11 16,7 0-7-16,5 0-4 15,1 0 0-15,10 0 9 16,1 0-9-16,2 3 0 16,3 0 6-16,4 1-4 15,5-4-2-15,7 0 0 16,5 0-4-16,8 0 16 16,4 0-12-16,0 0 0 0,-4 0 3 15,0 0-5-15,-1 0 2 16,5 0 0-16,3 0-2 15,1 0 13-15,4 0-7 16,5 0 0-16,2 0 2 16,8 0 6-16,0-7-12 15,-3-2 0-15,0-2 1 16,-4 4 6-16,2-1-7 16,0 0 2-16,-2 2-1 15,-7 0 22-15,-7 2-23 16,-2 1 0-16,1 2-3 15,1-2 11-15,5 2-8 16,-1-2 14-16,6 0-8 16,-1-4 11-16,3-1-17 0,0 1 0 15,-1 0 1-15,-4 2 10 16,-5-1-11-16,-1 2 0 16,-3 1 2-16,0 2-3 15,2-3 1-15,-1-1 0 16,-3 3 4-16,-4-1 7 15,1-1-11-15,3 1 5 16,4-3 2-16,8 1 10 16,1-4-17-16,0 1 0 15,1 0 3-15,-3-1 8 16,2 3-11-16,0-1 9 16,-1-1-7-16,3 0 36 15,2 2-37-15,6-2 13 16,6 0-2-16,2 0-9 0,-2 2 4 15,-5-1-7-15,1 4 9 16,-1 3-8-16,2-2 1 16,3 2-2-16,5-4 3 15,1 1 8-15,7 0-11 16,-1-1 3-16,1 0 4 16,3 2 7-16,0 1-14 15,-1 1 0-15,-6 0-1 16,-3 0 3-16,-4 0-3 15,1 0 1-15,8 0 0 16,2 0 5-16,5 0-4 0,4 0-1 16,5 0 0-16,2-9 5 15,4-2-5-15,3 4 0 16,-1 2 5-16,-1 2-5 16,-4 1 0-16,1 2 0 15,1 0-9-15,8 0 19 16,9 0-11-16,4 0 1 15,9-2 0-15,5 0 34 16,9-2-34-16,2 0 7 16,6 0-3-16,5-1 6 15,1-1-10-15,1 3 0 16,1-1 1-16,-4 2 4 16,1 0-5-16,7-1 0 15,-2 2 0-15,-1 1 3 16,3 0-3-16,-6 0 0 0,0-2 3 15,1 0-1-15,-1 0 6 16,-3 2-8-16,-3-2 25 16,-8 2-24-16,-13 0 29 15,-15 0-21-15,-14 0-6 16,-13 4 41-16,-6 1-43 16,-11 0 5-16,-7-1 27 15,-4-2-30-15,-11 0 14 16,-8 2-17-16,-16 0 8 15,-14 1 1-15,-14 2-9 0,-15-3 0 16,-17 2-4 0,-14 4-78-16,-27 0-171 0,-49-2-8 15,-38-8-93-15</inkml:trace>
  <inkml:trace contextRef="#ctx0" brushRef="#br0" timeOffset="48902.53">14297 7325 394 0,'0'0'0'0,"0"0"-133"15</inkml:trace>
  <inkml:trace contextRef="#ctx0" brushRef="#br0" timeOffset="52467.77">12866 7513 67 0,'0'0'166'0,"0"0"-86"15,0 0-16-15,0 0-40 16,0 0-21-16,0 0 5 16,-6 0-6-16,6 0 43 15,0 0 58-15,0 0 16 16,0 0-54-16,0 0-44 15,0 0 5-15,0 0-22 16,0 0-1-16,0 0 9 16,0 0-7-16,0 0-1 15,0 0 12-15,0 0-12 16,0 0 24-16,0 0-15 16,0 0-10-16,0 0 32 15,0 0-30-15,0 0 11 0,0 0 0 16,0 0-10-16,0 0 9 15,0 0 3-15,6 0 15 16,5 0-3-16,3 0-26 16,1-3 7-16,3-4-1 15,2-1-5-15,2-4 12 16,1 3-17-16,2-4 4 16,-2-1 11-16,4-1-9 15,2-2-5-15,-2-1-1 16,0 2 15-16,-2 0-14 15,-1 0-1-15,1 0 1 16,1-2 17-16,-1-2-10 0,4-2-4 16,2-4 5-1,4-2-2-15,4-2 10 0,1-2-11 16,2-1-1-16,1 4 31 16,1-4-27-16,3 5 12 15,2 2-21-15,-2-3 17 16,-1 3-13-16,-1 1-4 15,-1-1 1-15,-1-1 7 16,-1 1 0-16,-2-1-8 16,3-6 15-16,-3 1-7 15,-3-4 8-15,4-1-14 16,-1-4 1-16,5 2 16 16,-1-4-10-16,4 2-9 15,0 6 7-15,-1-1 8 0,2 3-15 16,-2-2 0-16,-1 0 0 15,1 1 16-15,1 0-11 16,-4 0-5-16,0 0 0 16,1-2 14-16,-3 0-18 15,-1-1 4-15,-1 0 0 16,-3 2 5-16,-1 1 0 16,-3 0-5-16,4 0 0 15,-6 2 15-15,4-2-20 16,1 1 5-16,-3 1 0 15,5 1 7-15,-2-3-3 0,0 0-4 16,-3-2 0 0,-2-1 7-16,3-1-11 0,-3 0 4 15,2 1 0-15,-2-2-1 16,3 3 5-16,-1 0-4 16,0-1 0-16,2-1 10 15,0 2-15-15,-2 1 5 16,-1 2 0-16,-1 1-3 15,-2 0 3-15,2-1 0 16,-2-4 0-16,2-1 13 16,0-3-18-16,1 0 5 15,-1-1 0-15,2-1-3 16,-2 3 8-16,5 3-5 16,-3 2 0-16,-2 1 6 15,0 4-6-15,3 0 0 16,-2-1 1-16,1-4-7 0,1 0 12 15,-1-1-6-15,3 1 0 16,3-3 3-16,2-3-3 16,-1 5 0-16,-2 1 4 15,-5-2-14-15,-2 7 17 16,-4 0-7-16,2 2 0 16,-2-1 16-16,0 2-30 15,0 0 14-15,2-1 0 16,4 1-4-16,2-5 8 15,5-2-4-15,3-4 0 16,1-5 6-16,-1 3-6 0,-1-1 0 16,-4 6 1-16,-3 0-10 15,2 4 13-15,-6 0-4 16,0 3 0-16,-2 1 7 16,-2 1-11-16,1-6 4 15,1 1 0-15,2-3-6 16,6-6 16-16,0-2-10 15,3-4 0-15,3 0 9 16,-1 1-23-16,-2 5 14 16,-1 4 0-16,-4 2-4 15,-2 2 13-15,3-1-9 16,-1-1 0-16,3 3 5 16,-1-1-6-16,-4 4 1 0,0 1 0 15,1 4-12-15,-1 1 21 16,-2 1-9-16,0 1 0 15,-2-1 7-15,0 4-14 16,-2 2 7-16,0-2 0 16,0 3-5-16,0-2 10 15,-1 2-5-15,1 0 0 16,2 2 5-16,0 0-14 16,0 0 9-16,-2 2 0 15,-3 1-3-15,1 2 3 16,-4-1 0-16,2 0 0 15,2-1 7-15,2 4-7 0,-1-2 0 16,4 2 0 0,1-2-9-16,0 5 9 0,2-3 0 15,1 1-4-15,-1 1 18 16,-2 2-23-16,-2-2 9 16,0 3 0-16,-2 0-6 15,2 0 7-15,2 0-1 16,3 0 0-16,-1 0 8 15,5 0-17-15,-3 7 9 16,1-1 0-16,-4 2-5 16,-5-2 7-16,-2 0-2 15,-2 2 0-15,0 0 6 16,1 2-19-16,3 2 13 16,4 0 0-16,5 2-1 15,4 0 2-15,2-2-1 16,1 4 0-16,-2-4 10 15,-3 3-9-15,-1-3-1 0,-4 3 0 16,-2-3-11-16,2 4 18 16,1-1-7-16,3 1 0 15,4 2 5-15,-1-4-6 16,4 1 1-16,1 2 0 16,2-1-4-16,-2 2 6 15,-3 0-2-15,1 2 0 16,-6 0 2-16,1 2-7 0,0 0 5 15,0 0 0 1,2 2-4-16,2-1 12 0,-1 2-8 16,-1-1 0-16,-1-2 0 15,4 2 2-15,-1 1-2 16,0-2 0-16,-1 4-9 16,-5 0 16-16,-1 4-7 15,-4-2 0-15,3 5 4 16,-1-1-10-16,3 1 6 15,2 0 0-15,0 1 2 16,-1-2 6-16,4 3-8 16,-1-1 0-16,2-2 6 15,3 2-9-15,-3 1 3 16,3 0 0-16,-1 0-4 16,3 0 5-16,0 3-1 15,2-4 0-15,0 1 15 16,0-1-14-16,-2-3-1 0,0 0 0 15,-2-1-2-15,-3 0 13 16,-3-4-11-16,0 4 0 16,-1-1 0-16,-1-1 7 15,5-3-7-15,1 0 0 16,-3-1-8-16,5 2 11 16,-1-4-3-16,1 1 0 15,2 2 12-15,-2-2-13 16,-1 1 1-16,-4 0 0 15,-4 0 2-15,0-1 5 16,-1 0-7-16,1 0 0 16,-3-2 0-16,0 2 0 0,1 0 0 15,2 0 0-15,2 0-6 16,4 1 12-16,3 1-6 16,1 4 0-16,4-1 2 15,-2 2 0-15,1-1-2 16,-1 0 0-16,-4-5-3 15,-7 4 11-15,0-5-8 16,-6 2 0-16,5 0 1 16,-1 0 6-16,5 2-7 15,1 1 0-15,1-4 0 16,2 3 4-16,3 1-4 16,2-2 0-16,2 4 0 15,1-4 7-15,-6 0-7 16,3-1 0-16,-1-4 0 15,-4 2 10-15,3 0-20 0,-3 1 8 16,3 1 2-16,2 3 14 16,2 1-14-16,1 3 0 15,1-1-5-15,-2-4 16 16,-1 0-11-16,-6-4 0 16,-7-2 6-16,-2-3-10 15,-4 0 4-15,-2-1 0 16,-1 0-7-16,1-1 12 15,5 4-6-15,0 1 1 16,3 1 0-16,3 1-3 0,1-5 3 16,-1 6 0-16,2-2-8 15,1 0 18-15,1 0-10 16,1 4 0-16,-5-3 3 16,0-2-14-16,-9 0 11 15,-2-3 0-15,-2-4-7 16,-5 2 22-16,3-4-15 15,2 0 0-15,-1 2 0 16,3-1 1-16,2 3-1 16,2-4 0-16,-1 1-11 15,0 3 24-15,-3-2-14 16,-4 0 1-16,-4-4 0 0,-3 1-4 16,-3-2 4-16,3 3 0 15,7 1-11 1,3 2 16-16,9 1-14 0,5 3 9 15,5 1 0-15,-1 1 4 16,4-2-4-16,-6 0 0 16,-1 0-3-16,-10-4 12 15,-6-2-12-15,-6-2 3 16,0 0 0-16,4 2-4 16,1 0 4-16,8 4 0 15,6 1-4-15,1-4 17 16,7 3-17-16,1 0 4 15,-7 1 0-15,-6-6-5 0,-10-2 5 16,-5-1 0 0,-4 0-5-16,1-1 13 0,7 4-11 15,2 3 3-15,11 0 0 16,4 7-10-16,5 6 12 16,1-1-2-16,0 0 0 15,-7-4 3-15,-7-6-5 16,-7-4 2-16,-11-6 0 15,-5 0-2-15,-2-2 2 16,0-2 0-16,-1 0-3 16,1 0 13-16,1 0-10 15,-4-1 0-15,-2-1 1 16,-4-2-2-16,0 0 1 0,0 0-15 16,0 0 10-1,0 0-30-15,-24 0-3 16,-25-7-45-16,-25-11-237 15</inkml:trace>
  <inkml:trace contextRef="#ctx0" brushRef="#br0" timeOffset="54756.48">23593 5470 19 0,'0'0'87'0,"0"0"0"16,0 0-14-16,0 0 11 15,0 0-11-15,0 0 17 0,0-24-64 16,0 22 16 0,0 2 7-16,0 0-34 0,0 0 17 15,0 0-3-15,0 0-9 16,0-2 29-16,0 2-21 16,0 0 8-16,0 0 14 15,0 0-30-15,0 0 9 16,0 0-11-16,0 0-17 15,0 0 25-15,0 0-24 16,0 0 4-16,0 0 6 16,0 0-3-16,0 0-4 15,0 0-5-15,0 0-9 16,0 0 9-16,0 0 9 16,0 6 1-16,2 2-8 0,0 3 12 15,-2 4-14 1,0 2 18-16,0 2-18 0,0 0 18 15,2-2-13-15,3 2-5 16,-2-1 2-16,1 1 11 16,-2 0-11-16,-2 2-2 15,0 2 0-15,0-4 21 16,0 6-15-16,0-4-6 16,0-1 1-16,0 1 14 15,0 1-15-15,0-2 0 16,0 1 4-16,0 2 6 15,0-2-4-15,2 2-6 16,0-3 0-16,-2 0 4 0,3 1-4 16,-3-3 5-16,0 1-1 15,0 2 12-15,0-3-12 16,0 2-4-16,0 0 0 16,0 0 8-16,2 2-7 15,2 2-1-15,0 0 1 16,2 3 5-16,-2-1-6 15,0-3 0-15,-2 3-1 16,1-2 13-16,-3-2-12 16,2 3 5-16,0-2-1 15,0 0 17-15,0-2-18 16,0 0-3-16,2-4 3 16,-2 1 9-16,0 3-12 0,0 1 0 15,0 2 0-15,-2 2 13 16,0 4-1-16,0 0-12 15,2 4 1-15,-2 2 12 16,0-2-15-16,0-2 2 16,2 0 0-16,-2-3 11 15,0-2-9-15,0 2-2 16,3-5 0-16,-3 1 3 16,0-2-3-16,0 1 0 15,0-2 2-15,0 2 0 16,0 1 2-16,0-1-4 15,2 2 0-15,-2-1 15 16,2 1-13-16,-2 1-1 16,2-3 4-16,0-2 9 0,0-1-8 15,1 2-6-15,0-4 0 16,-1 2 10-16,0-1-12 16,2-1 2-16,-2-1 0 15,1-3 4-15,-1-1-3 16,0-3-1-16,0 0 0 15,0-1 6-15,0 1-8 16,-2-2 2-16,3 2 0 16,-1 1 20-16,1-1-14 15,-3 2-5-15,2-2-1 0,-2 0 6 16,0-4-12 0,2-3 6-16,0-4 0 0,-2 0 12 15,0 0-7 1,0 0-5-16,0 0 0 0,0 0-27 15,0 0-14-15,0 0-84 16,-11-15-188-16,-7-17-517 16</inkml:trace>
  <inkml:trace contextRef="#ctx0" brushRef="#br0" timeOffset="56699.3">15013 6007 64 0,'0'0'86'16,"0"0"-27"-16,0 0 27 15,0 0 17-15,0 0-15 16,0 0 7-16,-5-12-32 15,5 9-31-15,0-4-8 16,0 5 14-16,0-2 6 16,-2 0-18-16,2 3-18 15,0 1 40-15,0 0-22 16,0 0 16-16,0 0-8 0,0 0-34 16,0 0 27-16,0 0-17 15,0 0-8-15,0 0 19 16,0 0-20-16,0 0-2 15,0 1 1-15,0 16 0 16,0 5-2-16,0 3 2 16,2 6 0-16,0-2 9 15,1 2 0-15,-1-2-9 16,1 3 8-16,-1-3 1 16,0 1 4-16,2-2-8 15,-2-2-4-15,1 0 23 16,-1 0-18-16,0-1-6 15,0-3 6-15,-2 2 6 16,2-1-5-16,1 1-4 0,-3 1-3 16,2-4 15-16,-2-4-9 15,0 1-6-15,0-2 0 16,3-2 9-16,-3 0-4 16,2 2-5-16,0-2 0 15,0 4 8-15,0 0-3 16,-2 2-5-16,2 3 0 15,1 0 8-15,-1 0-3 16,0 1-5-16,0-4 0 16,-2-1 14-16,2 0-7 15,0-1-7-15,2 0 1 16,-2-2 4-16,-2 2 12 0,4 3-16 16,-2-2-1-1,0 0 15-15,3 8-6 16,1-3-9-16,-2 0 0 15,0 0 6-15,0 0-2 0,0-4-4 16,-2 3 0-16,0 0-3 16,-2 4 16-16,3-4-13 15,-3 2 2-15,2-5 2 16,0 1 1-16,0-4-5 16,0 1 0-16,0 2 2 15,1 0 9-15,0-2-11 16,-1-2 0-16,0-2 3 15,-2-1 4-15,0-4-7 16,0-1 0-16,0 1-4 0,0-2 13 16,0 3-9-16,0-1 0 15,0 3 0-15,0-3 4 16,0 0-4-16,0 0 0 16,0-3-2-16,0 2 11 15,0-4-9-15,0 2 0 16,0 1 2-16,2 1 0 15,0 4-2-15,3 0 0 16,-1 2 6-16,0-1 4 16,1-1-13-16,-3 0 3 15,1-3 0-15,-3-4 3 16,0 2-2-16,0-6-1 0,0 2 0 16,0-1 6-16,0 0-7 15,0 3 1-15,0 2 0 16,0-2 3-16,0 0-3 15,0-3 0-15,0 0-2 16,0-2 9-16,0 0-14 16,2 0 3-16,9 0-44 15,2 0 36-15,7 0-49 16,3-9-24-16,-4 0-9 16,2 1-109-16,-3 0-97 15,-5 0-101-15</inkml:trace>
  <inkml:trace contextRef="#ctx0" brushRef="#br0" timeOffset="58917.75">23950 5642 28 0,'0'0'82'0,"0"0"2"15,0 0 7-15,0 0-46 16,0 0 34-16,0 0 23 16,0 0-6-16,6-1-1 15,-6-1-53-15,0 2-6 16,0 0 18-16,0 0-35 15,0 0-2-15,0 0-17 16,0 0-17-16,-15 20 11 16,-8 6 12-16,-6 11-5 15,-4 8 9-15,2 5-7 16,-2 2 13-16,1-1-2 0,3-5-10 16,2-1 35-16,1-4-39 15,-1-6 9-15,6-4-3 16,6-11 5-16,7-8-11 15,5-8 0-15,3-4 2 16,0 0 24-16,0 0-26 16,0 0 0-16,0 0-12 15,13-16-114-15,6-6-163 16,2-4-121-16</inkml:trace>
  <inkml:trace contextRef="#ctx0" brushRef="#br0" timeOffset="59368.69">24161 5817 85 0,'0'0'100'15,"0"0"39"-15,0 0-61 16,0 0 11-16,0 0 36 15,0 0-43-15,19-28-17 16,-19 28-34-16,0 0-7 16,0 0-24-16,0 0 19 15,0 0-21-15,0 0 2 0,0 0 0 16,-16 12 25 0,-7 15-3-16,-4 4-2 0,-8 7-2 15,-3 4-13 1,-2 7 10-16,-5 2 7 0,3 4-13 15,-3 3 28-15,1-2-29 16,-1-3 5-16,5-5 10 16,2-11-16-16,9-6 8 15,7-12-7-15,9-6-7 16,3-8 11-16,6-5-9 16,4 0-3-16,0 0 0 15,0 0-2-15,0 0-19 16,0 0-46-16,0 0-53 0,0 0 7 15,20-7-95 1,9-14-127-16</inkml:trace>
  <inkml:trace contextRef="#ctx0" brushRef="#br0" timeOffset="59840.75">24433 5944 189 0,'0'0'138'16,"0"0"-15"-16,0 0-46 15,0 0-25-15,0 0 34 16,0 0-45-16,9-7 1 0,-9 7-12 16,0 0-11-16,0 0 34 15,0 0-51-15,0 0 14 16,0 0-6-16,0 0-6 15,0 0-4-15,-6 9 19 16,-11 8-18-16,-2 5 19 16,-8 7-5-16,-6 7-7 15,-12 11 20-15,-13 12-27 16,-11 9 13-16,-4 4 7 16,-4 6-13-16,9 1 14 15,7-5-10-15,10 0-5 16,9-12 27-16,6-5-32 15,5-13 17-15,0-6-12 16,2-6 2-16,0-6-4 16,2-3-2-16,5-2-1 0,4-7 3 15,6-5-2-15,8-6-3 16,2-3 0-16,2 0-39 16,0-9-2-16,27-20-30 15,11-11-106-15,7-9 45 16,3-5-211-16</inkml:trace>
  <inkml:trace contextRef="#ctx0" brushRef="#br0" timeOffset="60382.68">24687 6171 144 0,'0'0'168'16,"0"0"-50"-16,0 0-9 15,0 0-50-15,0 0 3 16,0 0-19-16,36-26-1 15,-33 23-17-15,-3 3 18 16,0 0-20-16,0 0-20 0,0 0 0 16,0 0-1-16,-3 3-2 15,-15 16 32-15,-8 8-17 16,-6 6 15-16,-7 7-16 16,-4 6-9-16,-2 4 28 15,-4 6-23-15,1 0 5 16,-6 9 13-16,-4 5-26 15,-7 0 31-15,-7 5-22 16,-1-2-3-16,-3-3 30 16,7-1-37-16,7-1 15 15,8-8-6-15,10-6-3 16,13-13 17-16,12-16-21 0,9-8-2 16,7-13 11-1,3-1-2-15,0-3-3 0,0 0-7 16,0 0-59-16,0 0-22 15,16 0 16-15,10-5-56 16,10-19-13-16,9-12-273 16</inkml:trace>
  <inkml:trace contextRef="#ctx0" brushRef="#br0" timeOffset="60890.04">25142 6302 150 0,'0'0'106'0,"0"0"-43"16,0 0-10-16,0 0-6 15,0 0 18-15,0 0 12 16,29-27-19-16,-27 27 22 16,-2 0-3-16,0 0-19 15,0 0 10-15,0 0-30 0,0 0-15 16,0 0-23-16,0 0 0 16,0 0-7-16,-4 16 7 15,-13 5 6-15,-8 9 34 16,-9 5-37-16,-6 9 0 15,-9 7 33-15,-11 11-33 16,-4 11 15-16,-8 4 2 16,-2 0-6-16,2-1 21 15,4-6-29-15,3-1 5 16,9-7 14-16,10-5-25 16,7-10 13-16,13-8-12 15,8-16 3-15,10-8 4 16,5-7-8-16,3-6-4 15,0 0-26-15,0-2-65 16,0 0-32-16,0 0-8 0,15 0-38 16,6-2-153-16</inkml:trace>
  <inkml:trace contextRef="#ctx0" brushRef="#br0" timeOffset="61401.23">25507 6488 69 0,'0'0'107'15,"0"0"-26"-15,0 0 24 16,0 0-34-16,0 0 8 16,0 0-33-16,0 0 3 15,0 0 29-15,0 0-18 16,0 0 11-16,0 0-22 16,0 0-32-16,0 0 8 15,0 19-14-15,-4 11 21 16,-18 11 16-16,-10 5-46 15,-3 5 30-15,-7 3-11 16,-3-1-16-16,-6 1 35 16,-2-2-29-16,-6 1-5 0,1 0 34 15,3 1-28-15,-1-3 13 16,7-4-20-16,6-3-4 16,12-12 15-16,14-9-16 15,10-11 0-15,7-8 6 16,0-4-6-16,5 0-14 15,14-5-23-15,4-15-43 16,1 3 37-16,1-5-89 16,4-2-14-16,2-3-135 15,7-1-64-15</inkml:trace>
  <inkml:trace contextRef="#ctx0" brushRef="#br0" timeOffset="61814.6">25779 6764 118 0,'0'0'89'15,"0"0"-27"-15,0 0 1 16,0 0 25-16,0 0 9 0,0 0-14 15,32-19-19 1,-32 19-27-16,0 0-5 0,0 0-19 16,0 0 0-16,0 0-13 15,0 2 12-15,-9 15 10 16,-9 7 17-16,-4 3-29 16,-5 10 12-16,-2 1 21 15,-4 6-38-15,-3 0 33 16,-4 6-10-16,0 0-8 15,-2-4 29-15,1-2-45 16,8-5 8-16,6-10 3 16,8-7-8-16,7-10-7 15,7-3 0-15,5-9-49 16,0 0-35-16,25-9-59 0,6-21-138 16,5-1-75-16</inkml:trace>
  <inkml:trace contextRef="#ctx0" brushRef="#br0" timeOffset="62150.75">26201 6834 207 0,'0'0'112'16,"0"0"-42"-16,0 0 34 15,0 0-26-15,0 0-19 0,0 0 4 16,18 13-40 0,-18 1 12-16,-6 8 41 0,-13 4-47 15,-1 5 25-15,-5 5-34 16,-4 2 11-16,-2 5 25 16,-4-1-36-16,-1 1 30 15,3-3-19-15,2-5-18 16,6-9 13-16,8-8-20 15,3-6-6-15,3-3 0 16,-3 2-32-16,-3 1-51 16,-2-1-84-16,-1 1-69 15,5-3-186-15</inkml:trace>
  <inkml:trace contextRef="#ctx0" brushRef="#br0" timeOffset="64580.43">24670 5825 107 0,'0'0'59'0,"0"0"-21"16,0 0 52 0,0 0-13-16,0 0 15 0,0 0-14 15,0-2-17-15,-8 2 10 16,-5-2-33-16,1 2 15 16,-7 0 34-16,9 0-12 15,-2 0 3-15,5 0-8 16,5 0-30-16,2 0 31 15,0 0-28-15,0 0-22 16,23 0 33-16,19-4-47 16,16 3 25-16,11-4-29 15,5 5 6-15,-1-2 1 0,-4 2-10 16,-9 0 0 0,-15 0-1-16,-18 0 7 0,-10 0-6 15,-13 0 0-15,0 0 4 16,-4 0-12-16,0 0 8 15,0 0 0-15,0 0-9 16,0 0 8-16,0 0-3 16,0 0 1-16,0 0 3 15,0 0-5-15,0-2-41 16,-10 0-20-16,-1-2-13 16,0-1-100-16,2-4-10 15,2-1-166-15,-1-2 27 16</inkml:trace>
  <inkml:trace contextRef="#ctx0" brushRef="#br0" timeOffset="64815.25">25033 5680 86 0,'0'0'131'16,"0"0"16"-16,0 0 36 15,0 0-21-15,0 0-41 16,0 0-1-16,-33-23-77 16,33 23-31-16,15 0 34 15,12 14-32-15,4 4 6 16,2 2-20-16,-6-5 0 15,-6 2 30-15,-11-3-19 16,-5-2-8-16,-5 3-3 16,0 8 0-16,-11 5 18 15,-12 4-18-15,-3 3 0 16,3 0-16-16,10-4-133 0,9-12-111 16,4-12-334-16</inkml:trace>
  <inkml:trace contextRef="#ctx0" brushRef="#br0" timeOffset="67498.59">25478 1738 173 0,'0'0'203'0,"0"0"-82"0,0 0 5 16,0 0-17-16,0 0-16 15,0 0-3-15,3-32-12 16,-1 32-25-16,-2-1-6 15,0 1 21-15,0 0-34 16,0 0-20-16,0 0-14 16,0 0-15-16,0 3 10 15,-2 18 4-15,-16 8 2 16,-2 5 15-16,-3 5-9 16,2-3-7-16,0-5 3 15,6-6 2-15,6-9 4 16,4-8-9-16,5-4 1 15,0-2 10-15,0-2-8 0,0 0-6 16,7 0 6 0,18 0 6-16,6 0 12 15,6 0-21-15,0 0 0 0,1 2-4 16,-3 14-15-16,3 4-2 16,-7 2 5-16,-2-1-23 15,-11 0 28-15,-7-5-15 16,-11-2-25-16,0-2 37 15,0 2 10-15,-19 1 4 16,-8-2 0-16,-5 0 8 16,6-6-3-16,-1 0-3 15,2-6-1-15,7-1 15 16,3 0-9-16,1 0 12 0,3 0-8 16,4-3-6-16,3-4 18 15,4 3-8-15,0-1-9 16,0-4-12-16,0 0-69 15,4-3-13-15,7-2-135 16,3-5-390-16</inkml:trace>
  <inkml:trace contextRef="#ctx0" brushRef="#br0" timeOffset="67749.45">25492 1708 655 0,'0'0'142'0,"0"0"-17"15,0 0-33-15,0 0-6 16,0 0-71-16,0 0-8 16,98-20 24-16,-62 17-27 15,-3 3 5-15,-2 0-2 16,-4 0-7-16,-2 0-33 15,-5 0-87-15,0 0-124 16,-6 0-171-16</inkml:trace>
  <inkml:trace contextRef="#ctx0" brushRef="#br0" timeOffset="68129.28">25938 1659 151 0,'0'0'257'15,"0"0"-167"-15,0 0-27 16,0 0-16-16,0 0 5 16,0 0-20-16,-7 19-30 15,-2-1 35-15,1 3 6 16,2-2-25-16,4 0-16 16,2-1-4-16,0-7 9 15,0-1 3-15,10-6 31 16,1-4 8-16,0 0-12 15,2 0-11-15,-2-2 15 16,1-12-41-16,-3 0 2 16,-7-2-7-16,0 0 5 0,-2 4 0 15,0 2 30-15,0 4-6 16,-13 3 8-16,-5 0-32 16,0 3 0-16,0 0-6 15,2 0 9-15,5 0-14 16,5 0 5-16,4 0-83 15,2 0-18-15,0 0-26 16,2 0-155-16,17 0-36 16</inkml:trace>
  <inkml:trace contextRef="#ctx0" brushRef="#br0" timeOffset="68487.92">26244 1562 532 0,'0'0'156'0,"0"0"-49"16,0 0 1-16,0 0-23 15,0 0-13-15,0 0 1 16,13-14-34-16,-13 14 20 16,0 0 6-16,0 0-45 15,0 0-20-15,0 0-17 16,0 12 9-16,-7 20-2 15,-15 18 18-15,-9 18-8 16,-7 13 11-16,-7 7-1 0,1 2-3 16,-1-6-7-16,0-6 0 15,6-8 1-15,4-10-1 16,9-7 0-16,8-16 3 16,10-6 4-16,0-15-9 15,8-5 2-15,0-11-57 16,0 0-17-16,18 0-80 15,14-13-34-15,1-17-328 16</inkml:trace>
  <inkml:trace contextRef="#ctx0" brushRef="#br0" timeOffset="68820.71">26321 1995 403 0,'0'0'300'16,"0"0"-244"-16,0 0-56 16,0 0-10-16,0 0 10 15,0 0 8-15,0 30 19 16,0-18 5-16,0 0-29 16,0-1 48-16,5-8-9 15,9 1 13-15,3-4 12 16,5 0-36-16,-1 0-4 15,-6-12 7-15,-3-2-30 0,-8-4 11 16,-4 4 6-16,0-2 26 16,0 4-22-1,-20 2-24-15,-5 8-1 0,-4 2-30 16,-5 2-74-16,3 24-74 16,2 4-67-16,7 3-387 15</inkml:trace>
  <inkml:trace contextRef="#ctx0" brushRef="#br0" timeOffset="69526.38">25657 2855 35 0,'0'0'201'0,"0"0"-73"16,0 0 21-16,0 0-29 0,0 0-10 15,0 0-30-15,0-24-12 16,2 24 4-16,-2 0-39 15,2 0-4-15,-2 0 15 16,2 0-29-16,-2 0-1 16,0 0-14-16,4 0-14 15,-2 20 3-15,2 10-2 16,-2 10 13-16,0 9 14 16,-2 1-10-16,0-1 5 15,0-2-9-15,0-9 6 16,0-8-1-16,0-8-5 15,0-8 1-15,0-4 9 16,0-8-10-16,0-2-24 16,2 0-109-16,9-8-111 0,3-18-414 15</inkml:trace>
  <inkml:trace contextRef="#ctx0" brushRef="#br0" timeOffset="69894.25">25967 2825 476 0,'0'0'111'0,"0"0"-27"16,0 0-25 0,0 0-24-16,0 0-32 0,0 0 1 15,0 2-4-15,0 8 11 16,0-2 9-16,0 1-13 15,3-6 9-15,3-1-15 16,3-2 51-16,2 0 32 16,2 0 0-16,0-12-49 15,-1-4-24-15,-3 2 21 16,-7 2-29-16,-2 0 13 16,0 3 3-16,0 4 7 15,-2 3 26-15,-12 2-52 16,-3 0-8-16,-6 0-12 15,-2 7-38-15,8 10-27 16,1-3-59-16,14-2-15 0,2-6-181 16,0-6-69-16</inkml:trace>
  <inkml:trace contextRef="#ctx0" brushRef="#br0" timeOffset="70288.03">26315 2677 628 0,'0'0'111'15,"0"0"6"-15,0 0-42 16,0 0 11-16,0 0-20 0,0 0-32 16,6-10 7-16,-6 10-13 15,0 0-7-15,0 0 31 16,0 0-34-16,0 0-1 15,0 0-17-15,0 10-12 16,0 18 12-16,-15 7 15 16,-5 9 2-16,-9 14 12 15,-5 3-27-15,-3 11 10 16,-6 8-5-16,-1 3-5 16,-1 1 15-16,3 3-11 15,0-4-6-15,5-8 13 16,4-11-9-16,8-15-1 15,6-14-3-15,3-7-3 0,9-14-3 16,3-5-55 0,4-9-35-16,0 0 15 0,25-23-112 15,12-15-44-15,7-12-495 16</inkml:trace>
  <inkml:trace contextRef="#ctx0" brushRef="#br0" timeOffset="70613.66">26392 3088 325 0,'0'0'273'0,"0"0"-185"0,0 0-64 16,0 0-1-16,0 0-23 15,0 0 3-15,0 8 5 16,0 0 11-16,0-4 3 15,0 1-6-15,0-5 15 16,3 0 46-16,10 0-5 16,6 0-12-16,-2-5 0 15,-3-11-6-15,-6 2-19 16,-3 0 12-16,-5 2-8 16,0-1-36-16,0 6-2 15,-5 0-1-15,-11 7-52 16,-5 0-13-16,-4 0-71 15,-4 3-53-15,2 12-147 16</inkml:trace>
  <inkml:trace contextRef="#ctx0" brushRef="#br0" timeOffset="71293.75">25815 4071 369 0,'0'0'210'16,"0"0"-59"-16,0 0-26 16,0 0-25-16,0 0-3 15,0 0-31-15,0-14-4 0,0 14-7 16,0 0-47-16,0 0-2 16,0 0-6-16,0 9-20 15,2 17 19-15,3 9 1 16,-2 6 0-16,1 6 14 15,-4-3-5-15,2 0-6 16,-2-5-2-16,2-7 0 16,-2-6-2-16,0-5-63 15,2-5-61-15,0-7-81 16,7-9-176-16</inkml:trace>
  <inkml:trace contextRef="#ctx0" brushRef="#br0" timeOffset="71760.88">26097 4105 432 0,'0'0'184'0,"0"0"-83"16,0 0-40-16,0 0 23 15,0 0-4-15,0 0-21 16,2-13-1-16,-2 13-51 15,0 0 2-15,0 0-3 16,0 0-2-16,-7 17 8 16,-7 5-11-16,-1 6 3 15,3 5 5-15,-3 8-3 16,4-1-3-16,4 0-2 16,7-4-1-16,0-2 10 0,7-8-10 15,19-3-2-15,6-9 2 16,1-7 9-16,0-7-9 15,-4 0 29-15,-2-7-17 16,-2-18 3-16,-5-5-15 16,-2-6-14-16,-7-6 13 15,-9-7-18-15,-2 0 19 16,0-6 0-16,-9 9 2 16,-8 10 45-16,1 13-7 15,0 10-7-15,2 8-23 16,4 5-10-16,-3 0-10 15,-3 4-58-15,3 17-12 0,1 4-41 16,8-3-87-16,4-7-231 16</inkml:trace>
  <inkml:trace contextRef="#ctx0" brushRef="#br0" timeOffset="72136.3">26656 3882 686 0,'0'0'183'0,"0"0"-83"16,0 0-32-16,0 0-66 0,0 0-2 16,0 0-1-16,-3 13-6 15,-3 6 14-15,2-5-4 16,4-7-3-16,0-4-7 15,0-3 6-15,0 0 1 16,8 0 0-16,7 0 87 16,2-8-59-16,-5-4 7 15,-4 0-23-15,-4-2-3 16,-2 2-2-16,-2 2-4 16,0 0 41-16,0 1-14 15,-8 4 15-15,-13 2-45 16,-1 3-9-16,-5 0-18 15,2 0-27-15,6 17-83 16,7 3-27-16,8-2-61 0,4-4-220 16</inkml:trace>
  <inkml:trace contextRef="#ctx0" brushRef="#br0" timeOffset="72470.27">26963 3814 220 0,'0'0'425'16,"0"0"-305"-16,0 0-48 15,0 0-2-15,0 0-4 16,0 0-37-16,12-14-14 16,-12 14-15-16,0 0-10 0,0 12-61 15,0 16 71-15,-12 10 27 16,-7 12 4-16,-8 9-23 15,-4 11 3-15,-8 5 3 16,-7 10-13-16,-6 3 13 16,-4 2-13-16,-2 3 8 15,-2-1 14-15,9-8-20 16,4-8 1-16,14-16 0 16,12-14-4-16,13-13-17 15,8-20-86-15,0-13-96 16,20 0-156-16,14-32-1 15</inkml:trace>
  <inkml:trace contextRef="#ctx0" brushRef="#br0" timeOffset="72802.86">26955 4337 486 0,'0'0'123'0,"0"0"-54"16,0 0-15-16,0 0-21 16,0 0-31-16,0 0 14 15,6 24 11-15,-6-6 15 0,4-4-14 16,4-7-2 0,3 2 20-16,1-6-8 0,0-3 23 15,-1 0-2-15,0 0-32 16,-4-14 20-16,0-3-29 15,-5 1-4-15,-2 2 0 16,0 5-14-16,0-2-10 16,-16 5-5-16,1 6-35 15,-4 0-64-15,2 0-42 16,3 0-57-16,4 0-179 16</inkml:trace>
  <inkml:trace contextRef="#ctx0" brushRef="#br0" timeOffset="74340.48">27216 1275 298 0,'0'0'247'16,"0"0"-122"-16,0 0 21 15,0 0-55-15,0 0-9 16,0 0-16-16,-12-62 8 16,12 54-35-16,9 0-34 15,0 0 23-15,4-1-16 0,-1 2-4 16,1 2-6-16,0 1 17 16,1 4-21-16,6 0 2 15,-3 0 0-15,4 0 0 16,1 3 0-16,-7 13-5 15,1 4 3-15,-5 6-10 16,-4 4-7-16,-7 7 11 16,0 6 3-16,0 6 5 15,-5 4 6-15,-13 3-6 16,1 2 13-16,-3-3-7 16,4 3-6-16,5-2 0 15,4-2 3-15,7 1-8 16,0-5 5-16,0-3 0 15,11-6 4-15,7-10 5 16,5-10-9-16,1-10 0 0,2-4 8 16,3-7-11-16,0 0 3 15,0-2-17-15,-6-12 10 16,-7 0 10-16,-5 2-5 16,-9 1 2-16,-2 4-4 15,0 2 4-15,0 0 3 16,0-1-3-16,0 4 0 15,-4-5-2-15,-1 6 2 16,-2-1-10-16,3 0 6 16,1 2 0-16,-1 0 5 15,2 0-1-15,0 0 18 16,-2 0-14-16,-1 0-5 16,1 0 1-16,-4 2-4 15,2 8-1-15,0 3 0 0,-1 8 1 16,0 1 3-16,2 5-7 15,1 8 8-15,4 2 0 16,0 4 6-16,0 8-3 16,0 4-3-16,2 8 8 15,14 5 6-15,1 8-11 16,0 5 6-16,-5 2-9 16,2 2 4-16,-5 1 5 15,0 2-9-15,0 1 0 16,0-3 8-16,0-3-4 15,-1 0 2-15,2-1-6 16,-6 9 1-16,-4 7 7 0,0 0-8 16,-2-6 0-1,-10-11 28-15,8-12-25 0,2-2-2 16,-3 0-1-16,1 0 1 16,4 1 3-16,0-3 5 15,0-3-3-15,0-4 15 16,0-8-10-16,4-6 0 15,3-9-9-15,-3-3-1 16,-4-7 2-16,3 2-2 16,-3-4 3-16,0 4-1 15,0-3 2-15,0 2-2 16,0-2-3-16,0 0 0 16,0 2 4-16,0 0 5 0,0 0-4 15,0 0 16-15,5 1-16 16,-1-4 11-16,-2 1-5 15,0 0-11-15,-2 1 13 16,0-2-13-16,0 1 6 16,0-3 11-16,0-7-14 15,0-5 0-15,-4-2-3 16,-12-5 0-16,-8 0-7 16,-10 0 7-16,-8-21-16 15,-2-4-29-15,1-4-123 16,7-1-152-16</inkml:trace>
  <inkml:trace contextRef="#ctx0" brushRef="#br0" timeOffset="77594.55">28091 1369 179 0,'0'0'148'0,"0"0"-73"15,0 0 54-15,0 0-2 16,0 0-26-16,0 0-40 16,0 0 30-16,-53-6 2 15,53 6-9-15,0 0-4 16,7 0-31-16,20 0-46 15,19 0 69-15,20 0-60 16,11-2 13-16,-2-5-20 16,-9-3 2-16,-14 1 4 15,-11-1-11-15,-12 4-3 16,-12 2 0-16,-7 2-50 0,-8-1-28 16,-2 3-29-1,0 0-75-15,-7 0-56 0,-13 0-57 16,-9 9 39-16</inkml:trace>
  <inkml:trace contextRef="#ctx0" brushRef="#br0" timeOffset="77848.73">28323 1344 179 0,'0'0'203'0,"0"0"0"16,0 0-23-16,0 0-30 15,0 0-41-15,0 0-33 16,-6-17-14-16,6 17 8 15,0 0-47-15,0 0-11 0,0 0-12 16,0 27-25-16,0 17 25 16,0 11 0-16,-2 8 1 15,-5 1 13-15,-3-2-8 16,4-2-1-16,-1-2-5 16,3-9-98-16,4-9 3 15,0-10-61-15,0-11-40 16,0-12-111-16,4-7-60 15</inkml:trace>
  <inkml:trace contextRef="#ctx0" brushRef="#br0" timeOffset="78620.25">28450 1696 131 0,'0'0'235'0,"0"0"-96"0,0 0-10 15,0 0-53-15,0 0 6 16,0 0-56-16,0-46 11 15,0 38 3-15,0-4-25 16,0 0 40-16,0 2-8 16,0-2-21-16,0 4 25 15,0 0-29-15,2 4 7 16,-2 4-1-16,0-2-21 16,0 2 20-16,0 0-27 15,0 0-5-15,0 0 0 16,2 0-31-16,0 12 27 15,4 10 6-15,0 2 6 16,3 3 0-16,2-4-3 0,0-3 0 16,0-5-8-16,1-6 8 15,-1-6-21-15,2-3 21 16,5 0 6-16,2-15 24 16,0-9-26-16,0-4-4 15,-2 0 0-15,0 0 12 16,-4 3-4-16,-8 8-8 15,1 1 0-15,-3 3 30 16,-2 6-6-16,-2 0 15 16,0 2 8-16,0 3-27 15,0 2 20-15,0 0-24 16,0 0-10-16,0 0 0 16,0 0-6-16,0 0-10 15,0 0 10-15,0 7-28 0,0 22 24 16,4 11 4-16,6 14 0 15,1 12-2-15,5 8 7 16,-1 9-5-16,3 3 3 16,2-5 4-16,-4-6-7 15,-3-7 0-15,-4-7 1 16,-2-10 0-16,-7-6-1 16,0-11 0-16,0-13-2 15,0-6-18-15,0-10 18 16,-10 0 2-16,-3-5 18 15,-5 0 14-15,-4 0-29 0,-5-12 10 16,1-14 3 0,3-8-9-16,4-8 7 0,7-4-8 15,10-9-3 1,2-3 3-16,0-2-6 0,20-7 0 16,7-3-2-16,4-2 10 15,5 2-16-15,-1 4-2 16,1 12-33-16,-5 6-36 15,-4 8-115-15,-5 8-113 16,-5 2-360-16</inkml:trace>
  <inkml:trace contextRef="#ctx0" brushRef="#br0" timeOffset="78892.11">29029 1451 75 0,'0'0'450'0,"0"0"-246"15,0 0-52-15,0 0-2 16,0 0-18-16,0 0-67 15,0 0-15-15,5-10-5 16,-2 10-40-16,-3 0-5 16,0 3-2-16,2 29-20 15,2 20 21-15,1 21 2 16,1 22 1-16,1 10 8 16,-3 7 0-16,1-11-9 15,-3-11 0-15,-2-18-1 16,0-17 9-16,0-10-9 15,0-14-51-15,-2-12-43 16,-5-15-71-16,3-4-43 0,-1-13-25 16,-1-20-204-16</inkml:trace>
  <inkml:trace contextRef="#ctx0" brushRef="#br0" timeOffset="79155.95">29000 1581 650 0,'0'0'183'0,"0"0"-56"16,0 0-20-16,0 0-38 16,0 0 14-16,0 0-41 15,54-142-31-15,-33 134-2 16,-2 7 9-16,1 1-17 0,-1 0 0 16,-4 1-1-1,-1 17-4-15,-6 3 0 0,-3 1-7 16,-5 4 6-16,0-2 0 15,-3 0 10-15,-19 0-28 16,-5-1 6-16,3-6-44 16,2-5-22-16,6-10-168 15,9-2-215-15</inkml:trace>
  <inkml:trace contextRef="#ctx0" brushRef="#br0" timeOffset="79609.5">29301 1521 551 0,'0'0'259'0,"0"0"-214"0,0 0-19 15,0 0 34-15,0 0-34 16,0 0 1-16,56 0-20 16,-45 0-2-16,-1 0 36 15,-4 0-18-15,1 0 20 16,-3 0-4-16,3 0-36 15,4-5 21-15,0-9-23 16,3-3 1-16,-1-1-2 16,-1 2-11-16,-4 3 2 15,-3 2 7-15,-5 3-41 0,0 3 43 16,0 0 0-16,-11 1 10 16,-5 4-31-16,-5 0 24 15,0 0-6-15,-2 9-1 16,1 11 4-16,2 4-14 15,2 6 12-15,9-2 2 16,5-1 17-16,4-1-14 16,0-9 25-16,9 1 20 15,13-2-19-15,2-6 15 16,3-2-11-16,4-8-12 16,2 0 23-16,2 0-43 15,-7-11-1-15,-1-3-12 16,-7-7-57-16,-2 1-40 15,-3-4-114-15,1-4-309 0</inkml:trace>
  <inkml:trace contextRef="#ctx0" brushRef="#br0" timeOffset="79933.92">29893 1269 560 0,'0'0'203'16,"0"0"-93"-16,0 0 29 16,0 0-54-16,0 0-26 0,0 0 17 15,0-38-31 1,0 38-10-16,0 0 20 0,0 0-28 16,0 0 3-16,0 0-30 15,0 0-3-15,0 16 0 16,4 21-3-16,-2 12 6 15,0 11 10-15,-2 3 0 16,0-1-18-16,0-4 8 16,0-7-40-16,0-4 1 15,0-11-64-15,0-10-4 16,9-14-70-16,9-12-105 16,5 0-113-16</inkml:trace>
  <inkml:trace contextRef="#ctx0" brushRef="#br0" timeOffset="81771.28">30223 1528 763 0,'0'0'249'0,"0"0"-136"16,0 0-51-16,0 0-7 16,0 0-28-16,0 0-16 15,62-20-10-15,-45 14-1 16,2-2 0-16,-6-2 6 15,-2-2 2-15,0-2-6 16,-2-3-2-16,0-3-20 16,-4 2-8-16,-3 0 0 15,-2 1-3-15,0 3 13 0,0 4-6 16,0-1 24 0,0 5 0-16,-4 2 1 0,-1 2-1 15,2 2 7-15,-1 0-2 16,-5 0-5-16,1 0 5 15,-6 0-9-15,3 9 4 16,0 5-7-16,-1 5 4 16,1 6-1-16,3 8 4 15,3 8 0-15,5 1 7 16,0 0-12-16,0-4 5 16,9-4 0-16,8-6 4 15,6-8-3-15,-3-10 7 16,2-8 2-16,0-2-9 15,3 0 15-15,0-19-9 0,0-8-2 16,-2-4-10-16,0-6-12 16,-3-4 6-16,-5-1 2 15,-5 0 18-15,-6 5-9 16,-2 6 21-16,-2 11 14 16,0 6 10-16,0 8 4 15,0 5-16-15,0-2 6 16,0 3-39-16,0 0 7 15,0 0-7-15,0 0-10 16,0 0 5-16,0 0-38 16,0 6-17-16,7 5 14 15,6 1-37-15,5 0 61 16,3 0-18-16,0-1 32 16,-1 3 4-16,-1 0-5 15,-6 5-14-15,1 1 21 0,-6-1-8 16,1 1 8-16,3 1 2 15,-2-7 0-15,3 0 2 16,-3-3 4-16,-4-2-3 16,-3-6 15-16,-3-3-17 15,0 0 25-15,2 0 8 16,2 0 26-16,5 0 43 16,5-19-48-16,3-5-48 15,3-5 11-15,-4-5-14 16,-1-2 11-16,2-2-12 15,-5 3 3-15,2 0 5 0,-1 5 0 16,-4 8 5-16,-5 10 18 16,-2 4-30-16,-2 8 3 15,0-2-7 1,0 2-18-16,0 0 13 0,-15 0-27 16,-5 16 18-16,7 0-6 15,7-4-39-15,3 0 24 16,3-3-8-16,0 2-10 15,13-2 40-15,12 0 7 16,2-1 6-16,0 1 0 16,-8 0 0-16,-3-1 0 15,-7 4-13-15,-3 3-2 0,-6 2 14 16,0 5-25-16,0 4 10 16,0 1 13-16,-8-3 6 15,1-6 4-15,5-4-7 16,2-7 6-16,0-5-3 15,0-2 1-15,0 0 3 16,0 0 30-16,0 0 10 16,15 0-21-16,8-9-19 15,4-9-6-15,2-3 6 16,0 0-7-16,-5-2 0 16,-4 4 10-16,-6 0-2 15,-4 6-8-15,-5 4 22 16,-3 7 4-16,0 1 16 0,-2 1-27 15,0 0-10 1,0 0-5-16,0 0-8 0,0 5 5 16,0 14-3-16,0 1 6 15,0-1-2-15,0 0 2 16,0-6 0-16,0-1 6 16,0-5 3-16,0-3-18 15,0-4-5-15,0 0-26 16,0 0 38-16,4 0-13 15,15-16 4-15,-1-8-18 16,-1-5-6-16,-5-1 6 16,-3 2 12-16,-9 4 4 15,0 2 13-15,0 5 6 16,-5 0 10-16,-9 5 7 0,1 2-21 16,-1 6 13-1,4 4-15-15,-1 0 1 0,1 0-9 16,2 0 8-16,5 2-3 15,1 14-7-15,2 2 13 16,0 6-3-16,0 2 0 16,7 1 3-16,9-1-6 15,3-4 3-15,4-5 0 16,-1-5 18-16,3-4-15 16,-3-8 8-16,2 0-2 15,1 0 0-15,2-15 10 16,0-9-19-16,-8-5 0 15,2 0-1-15,-3-5 11 16,-3-1-10-16,3 1 8 0,-5 4-7 16,-1 8 46-16,-6 8-23 15,-6 10 9-15,0 2-1 16,0 2-32-16,0 0-3 16,-6 0-8-16,-14 0 11 15,-5 6 7-15,4 4-5 16,13-4-3-16,6 0 1 15,2 0-39-15,0 2 11 16,10 4 6-16,17-2 22 16,2 4-3-16,0-2 7 15,-4 0-4-15,-2 0 0 16,-6 0 6-16,-5 3-12 16,-6 0 6-16,-4 4-1 0,-2 5-11 15,0-2 18-15,0-3-6 16,0-2 0-16,2-6 13 15,5-7-9-15,-5-1-2 16,8-3-4-16,-2 0-7 16,3-4-113-16,5-17-245 15</inkml:trace>
  <inkml:trace contextRef="#ctx0" brushRef="#br0" timeOffset="81885.22">32092 1345 105 0,'0'0'554'0,"0"0"-554"0,0 0-154 16</inkml:trace>
  <inkml:trace contextRef="#ctx0" brushRef="#br0" timeOffset="84172.04">28330 2196 4 0,'0'0'9'15,"0"0"-4"-15,0 0 0 16,0 0 15-16,0 0 1 15,0 0 8-15,0 0 23 16,-58 0 25-16,45 0-13 16,2 0 41-16,-3 0-54 15,-1 0 21-15,-1 0-28 16,3 0-33-16,1 0 21 0,3 0 37 16,1-2-46-16,3 2 27 15,0 0-5-15,3 0-22 16,2 0 21-16,0 0-21 15,0 0-2-15,0 0 4 16,0 0-24-16,0 0 0 16,0 0 36-16,10 0 5 15,7 0 28-15,8 0-51 16,8 0-10-16,7 0 24 16,5 0-31-16,-1-5 20 15,-1 5-22-15,1 0 9 16,1 0-7-16,1 0-2 0,8-1 0 15,4 1 8-15,7 0 0 16,6 0-8 0,7-3 0-16,7-1 8 0,0-1-6 15,-3 0-2 1,-4 1 0-16,-5 3 4 0,1 1 5 16,-5-4-10-16,2 1 1 15,-3-1-1-15,1-1-3 16,0 0 4-16,4-2 0 15,5-1 6-15,3-3 4 16,3 3-10-16,-2 3 0 16,-3-2 3-16,-6 5-9 15,-4 2 6-15,-1 0 0 0,0 0 14 16,3 0-12 0,3 0-2-16,6 0 1 0,3 0-1 15,0 0 15-15,6 0-14 16,4-2 10-16,7-1 10 15,6-6-17-15,-4 6-2 16,-6 0 5-16,-12 1 1 16,-10 2-10-16,-5 0 2 15,-2 0 0-15,-7 0 0 16,-2 0 0-16,-7 0 0 16,-6 0 1-16,-5-2 13 15,-5-4 1-15,-10 4 10 0,-9-3-7 16,-5 5 19-1,-9 0-31-15,0 0-6 16,-2 0 0-16,2 0 4 0,-2 0-4 16,0 0 0-16,0 0-16 15,0 0-21-15,-8 0-247 16,-26 0-305-16</inkml:trace>
  <inkml:trace contextRef="#ctx0" brushRef="#br0" timeOffset="86390.11">27855 1159 189 0,'0'0'87'15,"0"0"-72"-15,0 0-2 16,0 0 106-16,0 0-15 16,0 0-32-16,-14 0-37 15,14 0-24-15,0 0 30 16,0 0-2-16,0 0-5 0,14 0 30 16,6 0-23-16,11 0 0 15,2 0-25-15,8-2-10 16,3-2 7-16,8-1-13 15,8 0 2-15,0-2 9 16,3 6-1-16,3-5-4 16,-1 1-5-16,9 0 3 15,1-1 15-15,8-2-6 16,4 2 18-16,0-3 5 16,2 4-27-16,-7-2 13 15,-1 2-22-15,-1-2 6 16,0 1 1-16,5-2-7 15,0 0 0-15,0-4 13 0,-4 3-6 16,4-1-8-16,0-1 1 16,0 5 0-16,2 0 12 15,-5 4-10-15,-1 0 2 16,-4 2 12-16,-3 0-4 16,2 0-9-16,2-2-3 15,5 1 1-15,4-1 3 16,4-3 2-16,3 3-6 15,-1-2 0-15,-3 4 9 16,-3-1-8-16,-3 1-1 16,5 0 0-16,2 0-2 15,1 0 2-15,-5 0 0 0,-5 0 1 16,-6 0 1-16,0 0-3 16,-1 0 1-16,-5 0 0 15,-8 0 7-15,-11 0-7 16,-10 0 0-16,-6 0-5 15,-6 0 14-15,-2 0-9 16,0 0 0-16,-1 0 1 16,1 0 11-16,2 0-11 15,-2 0-1-15,0 0 16 16,-5 0-3-16,1 0-13 16,-13 0 0-16,-3 0 4 15,-3 1-10-15,-4-1 6 16,0 0-25-16,0 0 8 15,0 0-30-15,0 0 25 0,0 0 7 16,0 0 21-16,-2 0-14 16,0 0 8-16,-2 0 0 15,-1 0-2-15,3 0 7 16,-2 0-5-16,2 0 0 16,-10 0 0-16,-3 0-3 15,-3 0 3-15,-3 0 0 16,2 0-5-16,5 0 13 15,5 0-8-15,3 0 0 16,1 0 1-16,3 0 3 16,-1 0-4-16,-1 0 0 0,-3 0-2 15,-1 0 13 1,-1 0-15-16,4 0 4 0,0 0 0 16,5 0 4-16,0 0 0 15,0 0-4-15,0 0 15 16,0 0-8-16,0 0 16 15,0 0-4-15,0 0-15 16,0 0 9-16,0 0-13 16,0 0 0-16,0 0-8 15,0 0-9-15,0 0 5 16,0 0-4-16,0 0-31 16,5 13 47-16,2 5 2 15,4 6-1-15,-2 2 11 16,0 1-4-16,0 4-8 0,-3 3 0 15,-1 3 6-15,-3 0-1 16,2 3-5 0,-2-1 0-16,1-2 1 0,2 3 4 15,1-1-5-15,-1-2 0 16,1 2 3-16,-2-7 12 16,4 3-15-16,-2-4 0 15,-1 1-3-15,-1 4 8 16,-4-2-5-16,2 2 0 15,-2 0 5-15,0-4-6 16,2 0 1-16,0-4 0 16,4-3-1-16,-4-1 15 15,2-7-14-15,-2 0 3 0,-2-3 2 16,0 0 3 0,0-1-8-16,0 2 0 0,0 1-8 15,0 0 8-15,0-2 0 16,0 2 4-16,0-4 1 15,0 0 0-15,0-2-5 16,0-2 0-16,0-4 12 16,0 1-4-16,0-2-2 15,0-3-6-15,0 2 3 16,0-2 9-16,0 2-12 16,0-2 0-16,0 0 18 15,0 0-11-15,0 0-1 16,0 0-6-16,0 0 9 15,0 0-19-15,-22 0-11 16,-41 7-34-16,-51 1 52 0,-54-3-151 16,-58-5-201-16</inkml:trace>
  <inkml:trace contextRef="#ctx0" brushRef="#br0" timeOffset="87710.35">27906 1219 0 0,'0'0'28'0,"0"0"-15"15,0 0-6-15,0 0 15 0,0 0 51 16,0 0-12-16,0 0 29 16,0 0 1-16,0-2-11 15,0 2 6-15,0 0-42 16,0-2 4-16,0 2 3 15,0-4-21-15,0-1 14 16,0 2-21-16,-2-3-22 16,0 0 25-16,0 2-26 15,-1 0 14-15,1-2 44 16,-2 2-39-16,0-2-6 16,-2 2-7-16,4 0 13 15,-2 2-5-15,2 0-5 16,0 2-7-16,2 0-2 15,0 0 4-15,-3 0-10 0,3 0 2 16,0 0-13-16,0 0 15 16,0 0-40-16,0 9 39 15,0 14 3-15,0 7 5 16,0 5 2-16,0 9 1 16,0 2-2-16,0 3 19 15,3 4-20-15,-1 0-2 16,0 2 1-16,0-1 1 15,-2-1-2-15,4 5 0 16,-1-2 5-16,2-1 14 16,1 0-19-16,-1-6 3 15,3-2-4-15,4-7 2 16,-1-4 1-16,-1-6-1 0,-2-6-3 16,-2-6 10-16,-3-6-3 15,1-1-8-15,0-4 0 16,-2 0 5-16,1-2-6 15,0 2 1-15,-3-6 0 16,0 2 5-16,0-2 0 16,0-1-5-16,0 0 0 15,2 0 7-15,-2 0-3 16,0 0 3-16,0 0-6 16,0 0 11-16,2 0-6 15,0 0-6-15,0 0 13 16,3 0-6-16,-3 0 21 0,0 0-27 15,-2 0-1 1,0 0 7-16,0 0-1 0,0 0-11 16,0 0 5-16,0 0-16 15,0 0 14-15,0 0-5 16,0 0 6-16,0 0-12 16,0 0 10-16,0 0-3 15,0 0-7-15,0 0-20 16,-7 4 33-16,3 5 7 15,-2-2 4-15,3 2-5 16,3-4-6-16,0 0-7 16,0 1-3-16,3-5-11 15,20 2 21-15,16-3 45 16,14 0 3-16,14 0-4 16,0-6-42-16,-5-1-4 0,-11 5-72 15,-14-1-229-15,-18 1-464 16</inkml:trace>
  <inkml:trace contextRef="#ctx0" brushRef="#br0" timeOffset="115871.48">25073 1528 1 0,'0'-5'56'15,"0"2"2"-15,0-1-23 16,0-1-11-16,0 2 16 16,0 1 27-16,0-2-25 15,0 1-8-15,0 1 12 16,0 2-8-16,0-1 16 0,0 1-3 15,0-2-19-15,0 0 13 16,0-5-18-16,0 3-7 16,0-3 30-16,0-2-42 15,0 2 15-15,0-2-5 16,0-1-18-16,0 2 17 16,0 0-6-16,0 2 7 15,0 1 19-15,0-2-22 16,0 4 14-16,0 3 2 15,0-2 4-15,0 2 4 16,0 0-34-16,0 0-4 16,0 0 11-16,0 0-5 0,0 0-10 15,0 0 3-15,0 0-12 16,0 0 6-16,0 16 2 16,0 3 4-16,0 8-1 15,0 0 8-15,0 2-7 16,0 5 0-16,0 4 5 15,0 4 3-15,0 6-7 16,0 3-1-16,0-2 27 16,0 4-27-16,0-5 19 15,0-2-16-15,0 0 1 16,0-2 16-16,0-1-19 16,0 1-1-16,0 0 14 0,2-1-4 15,-2 4-7-15,0-3-1 16,0 0 0-16,0 2 9 15,0-2-11-15,0 2 0 16,0-2 10-16,2 1 0 16,5-1-7-16,-3 2-2 15,6 0 6-15,-2 0 23 16,-1-2-27-16,0-2 4 16,0-4 9-16,-1 0-12 15,-1-2 6-15,-1 3-10 16,0-2 1-16,-2 4 15 15,2 5-16-15,-2 4 0 16,0 4 1-16,-2 6 5 0,0-2-6 16,0 0 0-1,0-2 1-15,0-10 4 0,0 3-5 16,2-5 0-16,2-1 14 16,3-2-7-16,-1 4-9 15,2 0 2-15,-2 1 0 16,-2 2 8-16,1-3-6 15,-1-1-2-15,0 0 0 16,-1-1 14-16,2-6-16 16,-1 0 2-16,1 0 0 15,1 2 18-15,-4 1-18 16,5 0 0-16,-2 1-1 16,-3 3 17-16,2-1-16 15,-4 6 1-15,0 1 1 16,0 5 6-16,0-2-8 0,0-1 0 15,0-2 0-15,0 0 9 16,0 2-11-16,0 2 2 16,0 2 0-16,0-1 16 15,0-3-16-15,0-8 0 16,0-8 9-16,0-11-3 16,0-5-9-16,0-13 3 15,0 0 0-15,0-4 6 16,0 1-6-16,0-2 0 15,0 1 0-15,0 0 13 16,0 1-17-16,0-2 4 16,0 2-2-16,0 3-8 0,0-6 2 15,0 3 8-15,0-2-7 16,0-2 21-16,0 0-22 16,0 0 8-16,0 0 0 15,0 0 12-15,0 0-12 16,0 2 0-16,0-2-9 15,0 3 16-15,0-3-14 16,0 0 7-16,0 0 0 16,13 0 1-16,8 0 2 15,6 0-3-15,6 0 4 16,7 0 7-16,1 0-14 16,5 3 3-16,3 3 0 15,-3 1 1-15,6-4 2 0,2 2-3 16,4-5 0-1,6 0 6-15,7 0-9 0,6 0 3 16,-4 0 0-16,0-7 1 16,-3 4-1-16,-6-2 0 15,1 1-2-15,-3 1 2 16,1 3-3-16,-5-2 3 16,-5-1 0-16,-2 3 1 15,3-4-1-15,6 0 0 16,4 0 0-16,8-6 10 15,10-2-12-15,3 0 2 16,-2 0 0-16,-8 4 15 16,-17 6-13-16,-13 0-2 15,-14-3 0-15,-9 5 8 0,-4 0-10 16,-7-7 2-16,-1 5 0 16,-6-1 13-16,0-2-7 15,-4 3 5-15,2 2 5 16,1-2-11-16,-3 0 3 15,0 2-8-15,0 0 0 16,0 0 1-16,2 0 3 16,-2 0-4-16,4-3 0 15,3-2 7-15,0-2-10 16,2 0 3-16,-1 1 0 16,-3-1 5-16,0 4-2 15,-5 1-3-15,2 0 0 0,-2 2 1 16,0 0-6-16,0-2 5 15,2-1 0-15,0 3 1 16,3 0 6-16,1-3-7 16,2-1 0-16,0 0 4 15,1-2-7-15,-3 0 3 16,-1-2 0-16,0 2 6 16,-3 0-1-16,0 3-5 15,0-2 0-15,0-2 1 16,1 4-5-16,-1-1 4 15,0-4 0-15,0 0 1 16,-2 0 4-16,2-2-5 16,-2 0 0-16,0-1 6 15,0-4-9-15,0 0 3 0,0-1 0 16,0-2 1-16,0-1 5 16,0-5-6-1,0-3 0-15,0-1 0 0,0-4-5 16,0 3 5-16,0-6 0 15,0 3-1-15,-2 1 7 16,-2 2-6-16,2 1 0 16,-1-1 0-16,-1 2-4 15,0-4 4-15,-1 2 0 16,0-2-1-16,-3 3 9 16,3 0-8-16,-1-2 0 15,2 0 0-15,0 2-6 0,0 0 6 16,2 0 0-16,0-1 0 15,2 0 5-15,0-2-5 16,0 4 0-16,0-1 2 16,0 1-5-16,0-1 3 15,0 0 0-15,0 0-2 16,0 3 6-16,0-4-4 16,0 0 0-16,0 2 3 15,0-1-6-15,0-4 3 16,0 3 0-16,0 3-2 15,0 2 7-15,0 2-5 16,-5 2 0-16,1 1 1 16,2 0-5-16,-2-3 4 15,1 2 0-15,0-4 1 0,3-2 0 16,0 1-1-16,0-4 0 16,-2 0 6-16,2 6-12 15,0-2 6-15,-2-1 0 16,0 1-1-16,-2-1 6 15,-1-6-5-15,1-1 0 16,-3 1 3-16,2-5-10 16,-1 5 7-16,-1-1 0 15,3 3-1-15,-3 2 6 16,3 0-5-16,-1 4 0 16,1 0 3-16,1-2-7 15,-1-1 4-15,0 1 0 16,2-2-5-16,-3 2 10 15,3 0-5-15,2 2 0 0,-3-1 4 16,1 1-8-16,2 1 4 16,0-3 0-16,-2 2-2 15,2 0 8-15,0 0-6 16,0 2 0-16,0-2 2 16,0 2-6-16,0-4 4 15,0-1 0-15,0 3-2 16,-3-2 5-16,1 2-3 15,2 0 0-15,-2 0 3 16,2-1-7-16,-2 2 4 16,2 0 0-16,0 2-1 0,-2 1 3 15,2 0-2-15,-2 0 0 16,2-3 5 0,-2-1-11-16,2 0 6 0,0-3 0 15,-3 0-4-15,3 3 9 16,-2 2-5-16,0 3 0 15,2 2 3-15,-5-1-6 16,3 0 3-16,-1 2 0 16,-1-5-5-16,4 2 9 15,-4-5-4-15,4 0 0 16,-2-1 4-16,0 1-10 16,-1 5 6-16,3-3 0 0,-2 1-2 15,2-2 6-15,-2-6-4 16,2 0 0-16,0 0 2 15,0 0-6-15,0 3 4 16,0 1 0-16,0 4-2 16,-2 1 5-16,2 3-3 15,-2 1 0-15,2 3 3 16,-3 0-6-16,3 2 3 16,0-1 0-16,-3-2-3 15,3 2 7-15,0-3-4 16,0 1 0-16,0-3 4 15,0 4-9-15,-2-4 5 16,2 5 0-16,0-2-4 0,-2 4 8 16,2 2-4-1,0 0 0-15,0 5 4 0,-2-2-10 16,2 3 6-16,0 0 0 16,-2 2-6-16,2 0 11 15,0 0-5-15,-2-2 0 16,0 1 3-16,2-6-9 15,-3 1 6-15,1-1 0 16,0 0-5-16,-2 2 11 16,1-4-6-16,0 4 0 15,-1 0 3-15,2-2-11 16,-2 0 8-16,-1 1 0 16,1 2-14-16,-2 0 21 15,0 0-7-15,2 0 0 16,0 1-7-16,-3 3-4 0,3-3 11 15,0 3 0-15,-6 0-20 16,1 0 15-16,-4-2 5 16,-5 0-2-16,-2 0-7 15,2 2-1-15,2 0 10 16,1 0 0-16,1 0-5 16,1 0 14-16,-5 0-9 15,-4 0 0-15,-4 2 4 16,-9 5-14-16,2 0 10 15,-5-2 0-15,1 2-8 16,1-3 16-16,-5-2-8 16,4 0 0-16,-1-2 5 0,5 2-11 15,2 1 6-15,-1 0 0 16,3 1-9-16,-2 1 19 16,4-5-10-1,1 1 0-15,-1 1 5 0,0 0-13 16,-4 0 8-16,-1 0 0 15,-1 0-6-15,2-2 13 16,0 0-7-16,-3 3 0 16,1-3 10-16,-2 3-22 15,-2-1 12-15,2 2 0 16,-7-1 0-16,0 2 8 16,-3-5-8-16,0 2 0 15,5-2 4-15,2 0-10 16,7 0 6-16,2 0 0 0,4 0-10 15,-2 0 18-15,6 0-8 16,-4 0 0-16,2 0 1 16,-1 0-8-16,-1 0 7 15,6 0 0-15,2 0-5 16,7 2 15-16,3-2-10 16,0 0 0-16,2 0 3 15,-1 0-9-15,0 2 6 16,-1-2 0-16,-3 0-7 15,-3 0 17-15,-3 0-10 16,-3 2 0-16,-1-2 2 16,-5 2-3-16,5-2 1 15,0 0 0-15,4 0-10 0,-1 0 20 16,1 2-10-16,-2-2 0 16,-2 0 0-16,2 3-3 15,3-3 3-15,4 1 0 16,-1 3-2-16,3-4 5 15,-1 4-3-15,0-4 0 16,1 5 6-16,-1-2-10 16,0 1 4-16,1-2 0 15,3 1-6-15,-3-3 14 16,0 5-12-16,0-1 4 16,-2 0 0-16,-3 3 2 15,1-4-2-15,0 1 0 0,0 1-5 16,4-3 7-16,-1 1-2 15,4-1 0-15,2-2 6 16,1 2-8-16,3-2 2 16,-2 0 0-16,2 0-6 15,0 0 14-15,0 0-8 16,0 0 0-16,0 0 1 16,0 0-2-16,0 0 1 15,0 0 0-15,0 0-9 16,0 5 5-16,0 8-38 15,0 13-42-15,0 6-87 16,0-10-206-16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0T04:08:43.26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619 3752 6 0,'14'-95'0'0,"3"-13"112"16,1 6-10-16,-7 15-102 15,-11 23-29-15,-4 14-46 16</inkml:trace>
  <inkml:trace contextRef="#ctx0" brushRef="#br0" timeOffset="3330.47">1620 1051 48 0,'0'0'87'0,"0"0"-43"15,0 0-19-15,0 0-3 16,0 0 18-16,0 0-5 15,0-3 17-15,0-1-1 16,0 2 0-16,0 2 12 16,0-1-28-16,0 1 13 15,0 0-20-15,0 0-12 16,0 0 13-16,0 0-26 16,0 0 6-16,0 0-8 15,0 0 3-15,0 0-4 0,-5 0 13 16,-5 0-11-16,-4 0 17 15,3 1-19 1,4 1 0-16,5 0-4 0,2-2 9 16,0 0-5-16,0 0 17 15,0 0-1-15,0 0-5 16,20 0 14-16,14 0 10 16,10 0 0-16,10 0-26 15,4 0 14-15,2-2-18 16,-5-5 3-16,-3 0-10 15,-13 0 11-15,-10 0-9 16,-8 1 7-16,-10 4-2 0,-8 2 13 16,-3 0-13-16,0 0 1 15,0 0 7-15,0 0-4 16,0 0-5-16,0 0-4 16,0 0-66-16,-6 0-105 15,-6 2-87-15</inkml:trace>
  <inkml:trace contextRef="#ctx0" brushRef="#br0" timeOffset="3863.26">1863 1073 55 0,'0'0'173'0,"0"0"-76"15,0 0 5-15,0 0-34 16,0 0 11-16,0 0-12 16,-7 0-28-16,7-2 22 0,0 2-20 15,0-2 14-15,-2-1 6 16,0 3-37-16,2-2 6 16,0 2-9-16,-2 0-15 15,2 0 1-15,0 0-7 16,0 0-14-16,-2 17 5 15,-3 17-8-15,1 14 17 16,1 6 0-16,3 8 3 16,0 4 6-16,0 3-6 15,0-3-3-15,0-7 6 16,0-6 5-16,-2-11-11 16,2-10 0-16,0-10 2 0,0-10 4 15,0-6-4-15,0-6-4 16,0 0-2-16,0-4-136 15,7-20-110-15</inkml:trace>
  <inkml:trace contextRef="#ctx0" brushRef="#br0" timeOffset="4913.45">2014 1497 220 0,'0'0'287'15,"0"0"-189"-15,0 0-59 16,0 0-25-16,0 0 4 15,0 0-18-15,-4 5 2 16,4-5 13-16,0 0-12 16,0 0 49-16,0 0 52 15,0 0-10-15,6-8-11 16,8-10-37-16,4-5-39 16,0 0 19-16,0 0-22 15,-3 4-4-15,-3 2 0 0,-3 5 2 16,-5 7-2-16,-4 0 0 15,0 3-8-15,0 2 1 16,0 0 6-16,0 0 1 16,0 0 0-16,0 0-16 15,0 0 12-15,0 0-2 16,0 2 6-16,0 17-6 16,-4 4 9-16,-3 5-3 15,2 2 0-15,1 1 3 16,4-3-8-16,0-2 5 15,2-8 0-15,12-6-14 16,3-4 3-16,1-8-6 0,2 0 13 16,4 0 4-1,-3-15 37-15,1-10-34 0,-5-3-3 16,-3-2 9-16,-3 0-9 16,-4 3 0-16,-2 3 8 15,-1 7 9-15,-4 4-17 16,0 6 18-16,0 2-14 15,0 1 23-15,0 4-24 16,0 0 3-16,0 0-1 16,0 0 7-16,0 0-15 15,0 0 3-15,0 0-4 16,0 0-11-16,0 0 10 16,0 0 4-16,0 9-6 0,0 8 14 15,-2 12-13 1,-5 4 6-16,2 9 0 0,1 9-3 15,0 2 7-15,1 5-4 16,-1 8 0-16,2-1 7 16,0 3-7-16,0 3 0 15,-4-7 3-15,2-3-6 16,-2-8 3-16,-3-7 0 16,5-6-1-16,-4-10 9 15,2-3-12-15,1-10 4 16,-1-5 0-16,4-3-1 15,0-7 1-15,0-1 0 0,-1-1 10 16,0 0 8-16,-5 0 68 16,-8 0-29-16,-6-14-39 15,-3-1-4-15,1-7-4 16,6-2 2-16,4-3 3 16,6-3-9-16,6-5 30 15,2-12-36-15,0-8 6 16,22-8 6-16,7-4-4 15,2 4-4-15,3 2-4 16,-1 15 5-16,-4 8-16 16,-2 10-40-16,-8 5-101 15,-3 8-23-15,-5 3-221 16</inkml:trace>
  <inkml:trace contextRef="#ctx0" brushRef="#br0" timeOffset="5273.01">2434 1383 43 0,'0'0'456'16,"0"0"-317"-16,0 0-34 15,0 0-45-15,0 0 11 16,0 0-45-16,0-6 4 15,0 6 0-15,0 0-19 16,0 0 7-16,0 3-18 0,0 24 0 16,0 17 22-1,0 14-5-15,0 9 23 0,0 5-16 16,0 4-23-16,0 1 18 16,-5-7-19-16,3-6 0 15,-2-14 5-15,2-14-2 16,2-11-3-16,-3-8 0 15,3-11 5-15,0-4-12 16,0-2-56-16,0 0-73 16,0-18-37-16,0-16-479 15</inkml:trace>
  <inkml:trace contextRef="#ctx0" brushRef="#br0" timeOffset="5573.32">2407 1596 414 0,'0'0'279'16,"0"0"-148"-16,0 0-4 16,0 0-45-16,0 0-22 15,0 0-43-15,29-158-16 16,-9 139 49-16,5 5-47 16,-6 2-3-16,-3 8 11 15,-1 4-11-15,1 0-12 16,0 13-2-16,-2 12-13 15,-2 4 27-15,-7 0 4 0,-5 0-2 16,0-1-4-16,-5-1 4 16,-16-4-2-16,-8 1 14 15,2-8-14-15,0-2-14 16,9-12-82-16,5-2-44 16,6 0-5-16,7-26-204 15</inkml:trace>
  <inkml:trace contextRef="#ctx0" brushRef="#br0" timeOffset="6061.1">2652 1435 555 0,'0'0'149'0,"0"0"-43"16,0 0-20-16,0 0-67 15,0 0-4-15,0 0-11 0,12 0-1 16,1 4 33-16,3-2-13 15,-1 1-10-15,5-3 66 16,-3 0-56-16,4 0 8 16,1 0 8-16,1-13-36 15,-4-2 20-15,0 1-23 16,-7-3 0-16,0 1-8 16,-5 3 14-16,-3 2-10 15,-4 5 4-15,0 4-21 16,0-2 17-16,0 2-2 15,0 2 3-15,-9 0-2 16,-5 0-5-16,-3 0 10 0,-3 0 0 16,-5 11 3-1,0 5-3-15,0 3 0 0,0 6 0 16,-2-1-9-16,2-1 10 16,7 4-1-16,7-1 0 15,9 2-8-15,2-3 1 16,0 1 3-16,9-1-2 15,20-4 6-15,4-6 5 16,10-7 15-16,1-8 4 16,1 0-8-16,-1-12 23 15,-1-13-20-15,-12-7-18 16,-9 1-2-16,-15-1-138 16,-7-1-178-16</inkml:trace>
  <inkml:trace contextRef="#ctx0" brushRef="#br0" timeOffset="6999.63">3165 1289 362 0,'0'0'167'0,"0"0"-43"15,0 0-41-15,0 0-32 0,0 0 51 16,0 0-14-16,22 0-22 15,-4 0-19-15,2 0-29 16,2 0 13-16,1-8-27 16,-4-4-2-16,2-5 11 15,-8 3-13-15,-2-7-1 16,-2 1-3-16,-5 0 8 16,1 2 2-16,0 4 16 15,-5 4-16-15,0 2 36 16,0 3-29-16,0 4 9 15,0-1-2-15,0 2-15 16,0 0-7-16,0 0 2 16,0 0 0-16,0 0-7 0,0 0-15 15,0 10 15-15,0 14 6 16,0 12 1-16,0 4 1 16,2 6-1-16,0 6 0 15,0-2-4-15,-2 3 11 16,0-6-7-16,0-6 0 15,0-9 4-15,0-10-7 16,0-6 3-16,0-6 0 16,0-7-6-16,3 2-3 15,-3-5 9-15,0 2 0 16,0-2 2-16,0 0-6 16,0 0 4-16,0 0-28 0,0 0 20 15,0 0-8-15,-11 2 8 16,-5 1 5-16,-2 0 3 15,-4 3-5-15,-1-1 5 16,3-5 0-16,5 3-1 16,5-1 12-16,8-2-11 15,2 0 9-15,0 0 16 16,2 0 43-16,25 0-56 16,10-5-2-16,5-4 25 15,4 4-23-15,1 5-12 16,-7 0 0-16,-9 0-20 15,-10 0-78-15,-15 0-225 0,-6 0-518 16</inkml:trace>
  <inkml:trace contextRef="#ctx0" brushRef="#br0" timeOffset="9091.26">3860 1508 139 0,'0'0'405'16,"0"0"-240"-16,0 0-106 16,0 0-59-16,0 0 4 15,0 0 29-15,56-4-13 16,-33 2 29-16,1-4-18 15,-6-2 2-15,0-3-18 16,-1-3 27-16,-1-1-16 16,-5-3-19-16,1 0-7 15,-6-1-8-15,-4 6 8 16,-2-2 0-16,0 8-2 16,0 0 2-16,0 3 29 0,0 2-25 15,-14 1-3-15,-1 1-1 16,-5 0-8-16,1 0 6 15,-2 1-17-15,3 10 19 16,3 4-5-16,1 3 4 16,1 5-11-16,4 3 12 15,4 3 0-15,5 6-2 16,0 1-9-16,0-2 11 16,10-5 0-16,9-3 1 15,1-9-16-15,1-7 15 16,0-5 0-16,2-5-4 15,2 0 21-15,2-21 5 0,2-13-16 16,0-10 1-16,-3-7 0 16,-4 2-7-16,-4-2 0 15,-7 11 22-15,-3 6-17 16,-8 9 64-16,0 13-8 16,0 5-26-16,0 5 22 15,0 2-57-15,-3 0-18 16,-11 12 18-16,-1 8-5 15,1 1 1-15,8-2 4 16,6 0 0-16,0-6-14 16,0-3 13-16,0-4-25 15,11 1-5-15,9-4-20 16,5 1 37-16,-4 0-37 16,0-1-22-16,-5-2 36 15,-3 6-31-15,-7-1 29 0,-4 8 15 16,4 5-69-16,-6 6 93 15,2 1 23-15,0-2-22 16,2-2 20-16,3-2-20 16,-1-4 2-16,6-4-2 15,-3-7 4-15,-1-5-7 16,4 0 4-16,-1 0 58 16,5-14 17-16,-3-11-64 15,2-1-9-15,1-4-4 16,-5-5 5-16,-2 3-20 0,-4 1 15 15,-3-1 0 1,0 7 57-16,-2 6-35 0,0 8 17 16,0 6 11-1,0 5-35-15,0 0 5 0,-6 0-20 16,-15 2 1-16,3 12-9 16,5-3 8-16,7 0 0 15,6-3 0-15,0-5-24 16,0 4 5-16,15-3-6 15,7 3 16-15,5 1-1 16,2 1-26-16,-4 3 3 16,-4-1-1-16,-5 5-16 15,-5 0 35-15,-6 5-7 16,-5-2-19-16,0 6 41 16,0-2 1-16,0 4 6 0,0-5 10 15,-5-4-14 1,3-4 15-16,2-10-5 0,0-4-13 15,0 0 56-15,0 0 13 16,16-15 2-16,9-8-35 16,1-3-23-16,1-4-13 15,0-2 0-15,-5 0 5 16,-4 6 2-16,-7 2-7 16,-2 9 0-16,-5 7 2 15,-4 4-1-15,0 4-2 16,0 0-3-16,0 0 1 15,0 2-2-15,0 15 5 0,-2 3 0 16,-2 2 2-16,1 2 0 16,1 0-2-16,0 3 0 15,2-1 8-15,0 1-14 16,0-1 6-16,7-6 0 16,9-6-6-16,-1-8 5 15,3-6-1-15,-1 0 0 16,4-24 2-16,-3-8 13 15,-5-6-13-15,-7 0 0 16,-6 0-5-16,0-1 14 16,0 5 1-16,-13 6-10 15,-7 8 2-15,5 8 15 16,-3 6-17-16,5 6 0 16,-1 0-1-16,1 0-18 15,3 4 19-15,6 12-3 0,2 2 3 16,2 0-8-16,0 5 8 15,0-2 0-15,4 2-6 16,14 0-6-16,5-2 12 16,1-5 0-16,2-4 6 15,-1-8-17-15,2-4 13 16,0 0-2-16,0-22 27 16,-3-9-22-16,-4-3-5 15,-6-2 2-15,-3-2 8 16,-3 4-14-16,-2 2 9 0,-2 8 14 15,-2 9 18 1,-2 4-10-16,0 9 17 0,0 2-23 16,0 0-13-16,0 0-16 15,-10 0 6-15,2 8 1 16,1 2 0-16,7-3-46 16,0 4 8-16,9-1 0 15,13 3 18-15,3 2 7 16,-8 3 8-16,-1 5-17 15,-7 3 14-15,-7-3-6 16,3 2 15-16,-3-5 0 16,5-8 4-16,4-2 9 15,7-5-7-15,6-5 3 16,10 0 20-16,0-1-13 16,-1-17 5-16,-8-3-21 0,-12 2-10 15,-9 1-51 1,-4-3-229-16</inkml:trace>
  <inkml:trace contextRef="#ctx0" brushRef="#br0" timeOffset="10037.19">2683 2111 197 0,'0'0'148'16,"0"0"-72"-16,0 0-17 16,0 0 9-16,0 0 14 15,0 0 39-15,-202-4-13 16,194 4-40-16,8 0 25 16,0 0-43-16,0 0-20 0,25 0-27 15,20 0-3-15,24 0 58 16,27 0-29-16,18 0-27 15,21 0 2-15,29 0 3 16,12-3-7-16,17 0 0 16,6-1 18-16,-10 2-16 15,-10-8-2-15,-12-2 0 16,-18-1 14-16,-20-1-11 16,-21 2-3-16,-33 7 10 15,-24 3-10-15,-22 0 52 16,-16 2-15-16,-7-2-20 15,-6 2 3-15,0 0-7 0,0 0-13 16,0 0 0-16,0 0-13 16,0 0-34-16,-12 0-158 15,5 0-223-15</inkml:trace>
  <inkml:trace contextRef="#ctx0" brushRef="#br0" timeOffset="10943.37">6107 1321 267 0,'0'0'284'15,"0"0"-163"-15,0 0-4 0,0 0-55 16,0 0-27 0,0 0-28-16,-15-14 0 0,3 30-7 15,2 6 0-15,3 1 9 16,5-2-8-16,2-1-1 16,0-3 0-16,0-8-2 15,4-5-24-15,11-4 26 16,6 0 18-16,1-20 73 15,5-10-36-15,-7-1-55 16,-9 3 0-16,-4 3-3 16,-7 9 24-16,0 6-30 15,-2 10 9-15,-21 0-38 16,-2 5-39-16,3 21-76 16,5-1-143-16</inkml:trace>
  <inkml:trace contextRef="#ctx0" brushRef="#br0" timeOffset="11304.16">6107 1636 191 0,'0'0'103'0,"0"0"-19"16,0 0 7-16,0 0-32 0,0 0-1 16,0 0 58-16,-27 69-51 15,25-48 1-15,2 4-14 16,0-3-26-16,0-3 10 16,0-2-35-16,4-7 11 15,6-5-12-15,-6-5 21 16,5 0-21-16,0-3 40 15,2-22 48-15,5-7-40 16,-7 1-48-16,-2 0 23 16,-7 9-6-16,0 8-11 15,0 7-6-15,0 7-52 16,0 0-219-16,-3 9-415 16</inkml:trace>
  <inkml:trace contextRef="#ctx0" brushRef="#br0" timeOffset="13740.88">4618 2077 4 0,'0'0'168'0,"0"0"-96"16,0 0-9-16,0 0 15 16,0 0 50-16,0 0 5 15,-2 3-50-15,2-3 0 16,0 0-44-16,11 0-28 16,11 0 51-16,10 0-46 0,10 0-14 15,5 0 18-15,9 0-13 16,6 0-6-16,-2 0-1 15,0 0 0-15,-12 0 0 16,-13 0 19-16,-15-3-8 16,-13 1 23-16,-7 2-18 15,0 0 8-15,0 0 12 16,0 0 9-16,0 0 14 16,0 0-43-16,0 0 4 15,0 0-12-15,0 0-3 16,0 0-8-16,0 0 3 15,0 0-260-15,0-6-261 0</inkml:trace>
  <inkml:trace contextRef="#ctx0" brushRef="#br0" timeOffset="19224.46">7924 1239 298 0,'-2'-1'148'16,"2"-6"-53"-16,0-1-3 15,0 0-25-15,0-1 15 16,0 0 32-16,0-1-36 0,0 3 3 16,0 0-6-1,0 1-34-15,0 3 34 0,0 3-36 16,0 0-23-16,0 0 13 16,0 0-22-16,0 0-6 15,0 0-1-15,0 0-6 16,0 13-1-16,0 21 5 15,0 14 2-15,0 10 0 16,0 8 6-16,0 2-6 16,0-3 0-16,0-3 1 15,-2-4-1-15,-7-9 0 16,0-3 0-16,2-13-4 16,1-10 2-16,3-14-8 15,1-9-138-15,-7 0-29 16,2-28-11-16,-1-14-589 0</inkml:trace>
  <inkml:trace contextRef="#ctx0" brushRef="#br0" timeOffset="20344.02">7860 1273 551 0,'0'0'147'0,"0"0"-46"15,0 0-61-15,0 0 36 16,0 0-25-16,0 0-20 15,151-185-17-15,-109 166-8 16,-1 2-5-16,-8 7-1 16,-4 7 6-16,-5 3-21 0,-4 0 15 15,-4 0-28-15,-5 9 21 16,-4 12-39-16,-7 7 7 16,0 4 26-16,-2 6 13 15,-23 6 41-15,-6 2-34 16,-9 4-3-16,-7-1 0 15,0-3 12-15,2-10-16 16,12-11 0-16,11-7 5 16,11-11 2-16,4-6-7 15,7-1 0-15,0 0 26 16,0 0-17-16,0-5 48 16,0-5-38-16,0 1 5 15,0 6 35-15,2 1-50 16,0 2 16-16,3 0-25 0,2 0 1 15,6 0-1-15,3 7 0 16,1 18-27-16,4 4 16 16,-4 5 18-16,1-1-7 15,1 1 9-15,-6-2-1 16,2-1-8-16,-1-4 0 16,4-6 7-16,-3-8-5 15,5-7-2-15,2-6 0 16,0 0 1-16,5-8 0 15,-2-14 26-15,2-8-27 16,-6-3-24-16,0-6 10 16,-5 0-37-16,-5 4 12 15,-5 0 34-15,-2 5-23 0,-4 9 27 16,0 5-2-16,0 7 3 16,0 5-9-16,-8 4 9 15,-7 0 0-15,-1 18-6 16,-3 9 3-16,6 6 3 15,5 6 0-15,4-3 4 16,4 0-2-16,0-4-2 16,2-4 0-16,17-3 0 15,6-10-15-15,2-6-9 16,2-9 0-16,2 0 24 16,2-17-23-16,1-13 23 15,-1-8-76-15,-2-2 46 16,-6 2 30-16,-9 2 3 15,-7 5 10-15,-3 8 6 0,-4 5 34 16,0 6 6-16,-2 5-6 16,0 6 2-16,2 1-42 15,-2 0 14-15,3 0-27 16,-3 0 7-16,3 0-22 16,1 0 8-16,0 22 0 15,5 10 4-15,2 10-31 16,-2 14 31-16,-2 13-1 15,-3 15 4-15,-4 8 21 16,0 3-15-16,0-2-6 16,0-10 0-16,0-5 8 0,0-8-8 15,-6-5 1 1,-5-4 2-16,3-11 24 0,0-13-26 16,1-6 13-16,1-13-4 15,1-6-5-15,2-8 3 16,1-4 0-16,0 0 25 15,-2 0 75-15,-7-6-38 16,-5-18-29-16,1-11-12 16,1-4-29-16,7-7 32 15,5-8-31-15,2-3 7 16,0-4-7-16,0-6-1 16,5-1-6-16,9-5-30 0,-2-8-69 15,1 5-90 1,1 1-155-16</inkml:trace>
  <inkml:trace contextRef="#ctx0" brushRef="#br0" timeOffset="20652.91">8635 1307 416 0,'0'0'226'0,"0"0"-152"16,0 0-61-16,0 0-13 15,0 0-19-15,0 0 5 16,-2 23 11-16,18-16-3 16,-1-5 6-16,3-2 44 0,5 0-5 15,-4-8 123-15,-3-13-110 16,-5-2-39-16,-9 0 17 16,-2 2-26-16,0 1 9 15,0 6 43-15,-15 4-41 16,-5 5 16-16,0 5-31 15,-2 0-17-15,3 15 5 16,4 11-166-16,8 8-68 16,5 2-62-16,2 3-34 15</inkml:trace>
  <inkml:trace contextRef="#ctx0" brushRef="#br0" timeOffset="21737.48">8786 1638 452 0,'0'0'167'15,"0"0"-127"-15,0 0 3 16,0 0-15-16,0 0-22 16,0 0 4-16,133-83-7 15,-125 74 3-15,-1-3 1 16,-5-2-7-16,-2 0-64 15,0-3 60-15,0 4-6 16,0-1 10-16,0 3 24 16,-9 6-15-16,1 0 8 0,1 5-17 15,0 0-3 1,-2 0-4-16,3 0 7 0,-1 8-4 16,-3 10 4-1,4 4 0-15,-3 7 8 0,5 1-8 16,2 3 0-16,2 2-5 15,0-1 11-15,0-4-6 16,13-4 0-16,7-8-12 16,2-11 11-16,5-7 1 15,4 0 22-15,2-25-4 16,4-13 3-16,-6-3-13 16,-4-2-13-16,-8 1 22 15,-1 6-25-15,-5 4 16 0,-3 7 29 16,-1 10-16-16,-5 4-9 15,-2 7 21-15,-2 4-19 16,0 0-14-16,0 0-43 16,0 4 19-16,0 12 24 15,2 1 22-15,0-1-21 16,0-4 11-16,1-2-12 16,-1-2 7-16,0-6 2 15,1 0-7-15,-3-2-2 16,0 0 10-16,0 0-5 15,0 0 4-15,0 0-9 16,0-10-7-16,0-9-33 0,0 0-9 16,-3 0 45-1,-1 7-1-15,-1 4-23 0,1 5 28 16,0 3 2-16,-1 0-1 16,-4 0-1-16,-2 7 1 15,-2 16 0-15,-1 5 7 16,3 7 0-16,3 2-2 15,2 3 8-15,6-2-9 16,0-3 25-16,3 0-29 16,17-7 5-16,5-6-3 15,6-8-2-15,0-9 4 16,2-5 2-16,7-12 10 16,3-22 31-16,-1-10-41 15,-1-7 4-15,-8-2-11 16,-9-2-7-16,-8-1 2 0,-7 3 1 15,-9 6 4-15,0-1 13 16,0 11-3-16,0 7 16 16,-7 10 8-16,1 6-27 15,1 8 17-15,3 4-24 16,-1 2 8-16,3 0-20 16,-4 0-1-16,-1 0 13 15,-3 12-6-15,-1 10 12 16,-3 10-6-16,4 6 0 15,-1 6 0-15,2 5 4 16,2 2-4-16,5 2 0 16,0-3-1-16,0-1 9 0,3-12-8 15,8-2 0-15,0-12 4 16,3-7-12-16,-3-8 7 16,2-8 1-1,5 0-2-15,2-1 23 0,2-24-33 16,3-7 12-16,-5-3-161 15,-7 0-107-15</inkml:trace>
  <inkml:trace contextRef="#ctx0" brushRef="#br0" timeOffset="21912.45">9362 1492 205 0,'0'0'487'0,"0"0"-271"0,0 0-95 16,0 0-45-1,0 0-44-15,0 0-7 0,87-15 12 16,-42 1-24-16,-5 4-13 16,-5 1-51-16,-6-1-248 15,-9-5-378-15</inkml:trace>
  <inkml:trace contextRef="#ctx0" brushRef="#br0" timeOffset="22478.44">10370 1223 314 0,'0'0'294'16,"0"0"-156"-16,0 0 13 15,0 0-55-15,0 0-25 16,0 0-9-16,-2-26-28 16,2 26 11-16,0 0-31 15,0 0-10-15,0 0 6 16,-3 0-10-16,0 2-3 15,-3 20-8-15,0 9 11 16,-3 13 10-16,1 4-10 16,4 6 0-16,2 1 1 15,2 0 7-15,0-3-8 0,0-6 0 16,0-8 8-16,0-6-13 16,0-12 5-1,2-10-8-15,0-6-28 0,4-4-119 16,-4-4 10-16,0-22-44 15</inkml:trace>
  <inkml:trace contextRef="#ctx0" brushRef="#br0" timeOffset="22878.02">10285 1431 526 0,'0'0'360'15,"0"0"-196"-15,0 0-96 16,0 0 2-16,0 0-70 0,0 0 17 15,75-33 32-15,-39 23-49 16,-7-1 0-16,-4-3 22 16,-5 0-22-16,-5-4 0 15,-1-3-6-15,-3 2 4 16,1-3 2-16,-6-2 0 16,-2 2 2-16,-2 0 12 15,-2 1-10-15,0 4-3 16,0 5-1-16,0 4 2 15,0 6-10-15,0 2 8 16,0 0 0-16,0 0-3 0,0 0 3 16,-2 0-6-1,-2 22-1-15,-2 14 7 0,0 12-5 16,2 8 5-16,2 10 0 16,2 3 19-16,0-1-11 15,0-5-8-15,0-8 0 16,0-8 1-16,0-16-9 15,0-9-73-15,0-15-169 16,0-7-87-16</inkml:trace>
  <inkml:trace contextRef="#ctx0" brushRef="#br0" timeOffset="23192.45">10706 1448 39 0,'0'0'525'16,"0"0"-315"-16,0 0-88 0,0 0-109 15,0 0-13 1,0 0-2-16,0 32 2 0,-4-1 30 16,-3 6-7-16,5-1-18 15,2-7 24-15,0-3-21 16,0-3 4-16,16-11-11 16,10-6 16-16,3-6-1 15,7-6 1-15,-1-26-5 16,-6-6-12-16,-6-4-11 15,-16 0-37-15,-7 6 42 16,0 5-14-16,-19 9 11 16,-5 7-25-16,-8 8-15 0,-1 7 40 15,0 0 9-15,6 8 9 16,7 9-9-16,16-3-161 16,4-11-291-16</inkml:trace>
  <inkml:trace contextRef="#ctx0" brushRef="#br0" timeOffset="25225.35">11839 1259 368 0,'0'0'218'0,"0"0"-35"15,0 0-51-15,0 0-53 16,0 0 12-16,0 0-56 15,0-33 5-15,0 33-40 16,0 0-33-16,-3 19 17 16,1 11 15-16,0 5 2 15,0 9 12-15,2-5-4 16,0-2-9-16,0-5 0 0,0-9 5 16,0-6 3-16,2-5-8 15,2-10-22 1,1-2 2-16,1 0-39 15,4-10 43-15,3-16 9 0,5-5-82 16,-1-2 51-16,1 0-5 16,2 4 43-16,-4 5 13 15,-3 4-8-15,-3 11 45 16,-6 6-6-16,-4 3-15 16,4 0-29-16,3 5-7 15,4 15 6-15,4 4 1 16,4 0 5-16,-2 0 9 15,6-5-3-15,-3-6-6 16,-3-6 16-16,1-7-18 16,0 0 10-16,0 0 11 0,-5-17-20 15,1-7 5 1,-10-4-9-16,-4-2-41 0,0-2 32 16,0 0-48-16,-2 0 22 15,-11 6 31-15,3 4 8 16,2 11-2-16,1 4 30 15,3 5-11-15,-3 2 10 16,0 0-31-16,-2 4 0 16,-2 15-7-16,4 0 7 15,3 3 0-15,4 0 3 16,0-4 3-16,11 0-12 16,18-4 10-16,2-2-4 0,0-6 4 15,3-6-4-15,-2 0-39 16,-1-4-1-16,-2-16-14 15,-3-6 7-15,-8-2-1 16,-4-6-5-16,-8 1 42 16,-4 1 8-16,-2 1 3 15,0 2 15-15,0 5-6 16,-2 4 43-16,-4 6-38 16,-2 7 16-16,6 2 14 15,0 5-35-15,0 0-9 16,0 0-28-16,-3 7 28 15,3 14 5-15,-2 6-2 16,-1 6 1-16,0 4 13 16,1 0-13-16,2 6 2 0,0 1-2 15,0-1 5-15,-1 1 3 16,3-7-12-16,0-2 5 16,0-12-2-16,0-5-2 15,0-9-1-15,0-8 8 16,0-1-2-16,0 0 21 15,0 0-24-15,9-21 13 16,7-8-16-16,9-9-61 16,3-4-20-16,3 0-25 15,1 6 54-15,-8 10 50 16,-8 9 4-16,-7 10 10 16,-5 5 20-16,-2 2-24 0,-2 0-8 15,2 12 0 1,0 11 20-16,2 4 45 15,-2 4-39-15,0-4-13 0,0-3 10 16,4 0-21-16,3-4 12 16,3-6 2-16,3-3-9 15,3-6 5-15,-1-2-12 16,6-3 0-16,-5 0 39 16,2-12-39-16,-2-11-34 15,-3-3-27-15,-1-4-11 16,-5-2 38-16,-1 1-13 15,0 2-27-15,-6 3-10 16,0 3 14-16,-2 11 70 16,0 1 2-16,0 5 16 0,0 4 75 15,0 2-74-15,0 0-16 16,0 0-6-16,-12 0 6 16,1 12 3-16,1 6 1 15,0 6-6-15,4 8 36 16,1 3-14-16,3 2 26 15,2 1-15-15,0-6-29 16,0-1 21-16,11-9-26 16,5-8 12-16,1-7 6 15,1-4-18-15,-1-3 0 16,0 0 44-16,3-18-44 16,3-13-9-16,0-2-39 0,-4 0-11 15,-1 3 22-15,-3 2 37 16,-2 5 36-1,3 3-21-15,-5 8-9 0,-4 7 11 16,-5 5 1-16,1 0-18 16,-3 2-4-16,0 16-34 15,0 8 38-15,0 0 17 16,0 2-7-16,0 1 17 16,0-5-16-16,0-3-8 15,0-7 9-15,0-5-9 16,0-5-3-16,0-3 18 15,0-1-17-15,0 0 29 16,10-5-1-16,4-16-18 16,4-7-11-16,-2-2-5 15,-1 0-45-15,1 0 1 0,-3 9 31 16,-5 1 18-16,2 11 0 16,-4 6 1-16,1 3-10 15,-5 0-16-15,0 0 17 16,3 9 5-16,-2 11-13 15,3 6 16-15,1-2 16 16,-1 3-1-16,6-5 32 16,1 0-18-16,0-7 5 15,7-2 8-15,1-8-24 16,-2-5-4-16,4 0 27 16,-1 0-33-16,1-19 24 15,-6-8-32-15,-1-4-8 0,-10-8-86 16,-6-5-144-16</inkml:trace>
  <inkml:trace contextRef="#ctx0" brushRef="#br0" timeOffset="26080.38">13945 1226 282 0,'0'0'190'16,"0"0"-26"-16,0 0-57 0,0 0-4 15,0 0 41-15,0 0-56 16,0-39 7-16,0 27-12 16,0 0-35-16,0 0-11 15,0 4-11-15,0 4-21 16,0 4 24-16,0 0-29 16,0 0-1-16,0 0-1 15,0 7-18-15,0 15 20 16,0 9 0-16,7-1 2 15,4-2 2-15,-2-4-4 16,5-4 0-16,-4-6-4 16,1-8-24-16,1-4-8 15,-1-2 13-15,7-2 23 0,3-26-7 16,6-13-18-16,2-5-20 16,0-1 33-16,-4-2-25 15,-2 3 18-15,-8 2 15 16,-6 5 4-16,0 2-1 15,-7 3 1-15,-2 8 0 16,0 7 7-16,0 5-5 16,0 9 30-16,0 3-26 15,0 2 5-15,0 0-22 16,-2 0 5-16,-9 7 6 16,-3 12-4-16,3 7 6 15,2 2-2-15,5 8 0 16,-1 5 1-16,5 4 2 0,0 4-2 15,0 4-1 1,0-2 0-16,0 2 5 0,7-9-5 16,-2-7 0-16,-3-7 0 15,0-12-1-15,-2-10 4 16,0-6-6-16,0-2-17 16,2-6-51-16,1-18-162 15,-1-6-524-15</inkml:trace>
  <inkml:trace contextRef="#ctx0" brushRef="#br0" timeOffset="26233.3">14206 1160 519 0,'0'0'319'15,"0"0"-165"-15,0 0-113 16,0 0-13-16,0 0-23 16,0 0 8-16,201-36-13 15,-159 31-42-15,-9-4-125 16,-12 0-87-16,-17-4-312 15</inkml:trace>
  <inkml:trace contextRef="#ctx0" brushRef="#br0" timeOffset="26544.95">14015 872 254 0,'0'0'485'0,"0"0"-365"16,0 0-120-16,0 0 3 16,0 0-3-16,0 0 23 15,-8 102-3-15,8-80-8 16,0-5-7-16,0-10-8 16,3-4 3-16,6-3-7 15,2 0 7-15,7-18 49 16,-1-15-20-16,4-4-29 15,-11 0-38-15,-4 11 21 16,-6 10 0-16,0 11 16 16,-14 5-23-16,-11 12-94 15,3 19 7-15,2 3-123 0,9-4-196 16</inkml:trace>
  <inkml:trace contextRef="#ctx0" brushRef="#br0" timeOffset="27295.62">14919 1027 274 0,'0'0'204'16,"0"0"-49"-16,0 0-32 0,0 0-36 15,0 0 0-15,0 0-24 16,0-34-49-16,0 34-14 16,-2 8-16-16,-3 16 16 15,-1 7 4-15,2 5-1 16,-1 7 13-16,3-5-16 15,0-2 3-15,2-4 5 16,0-6-5-16,0-9-3 16,0-10 0-16,0-7-10 15,24 0 10-15,7-22 27 16,12-14-27-16,-6-6-19 16,-3-1-40-16,-7-3 32 15,-9 7 9-15,-3 1 18 0,-9 3 15 16,-3 12-15-16,-3 4 0 15,0 6 21-15,0 10-16 16,0 3 0-16,0 0-5 16,-13 0-7-16,-2 3-1 15,-6 14 8-15,7 0 0 16,6 2-8-16,5 1-2 16,3 2 10-16,3 4-4 15,19 5 8-15,1-5 14 16,-4 0-12-16,-7-6-3 15,-10-4 1-15,-2-6-4 16,0-1 0-16,-14-4 11 16,-13-5-6-16,-4 0-5 15,-2 0-71-15,-1-19-147 0,7-10-430 16</inkml:trace>
  <inkml:trace contextRef="#ctx0" brushRef="#br0" timeOffset="27569.61">14924 773 436 0,'0'0'70'0,"0"0"-32"16,0 0 46-16,0 0-10 0,0 0-23 16,0 0-39-1,73 90-6-15,-52-90-2 16,-6 0 104-16,3-17-18 0,-12-7-62 15,-1-8-11-15,-5-2 22 16,0 2-37-16,-2 6 33 16,-16 9-35-16,0 12-11 15,0 5 7-15,1 4-56 16,7 29-87-16,8 10 12 16,2 6-188-16</inkml:trace>
  <inkml:trace contextRef="#ctx0" brushRef="#br0" timeOffset="29094.62">15456 1215 317 0,'0'0'183'0,"0"0"-73"0,0 0-69 16,0 0-3-16,0 0-20 16,0 0 12-16,83-289 4 15,-76 240-28-15,-1 0 16 16,-4-1 12-16,3 3-14 16,-5 7 36-16,3 6-23 0,-3 8 25 15,0 4-8-15,0 7-21 16,0 4 11-16,0 5-16 15,0 2-22-15,0 4 19 16,0 0-21-16,0 0-26 16,0 0 17-16,0 22-22 15,0 13 29-15,-12 11 4 16,1 9-1-16,0 10 13 16,-1 4-14-16,8 1 0 15,0-3 4-15,4 0 5 16,0-7-9-16,0-9 0 15,0-8 3-15,6-11-3 16,5-12 0-16,1-8 0 16,1-12-14-16,5 0 36 15,7-12 0-15,4-20-10 0,4-10-3 16,-2-6 11-16,1-4-20 16,-3-3 0-16,-3 2-5 15,-2 0 17-15,-8 13-12 16,-7 10 1-16,-7 14 9 15,-2 13 49-15,0 3-59 16,-6 0-22-16,-19 17 22 16,-9 11 4-16,5 6 7 15,10 3-11-15,7-8 7 16,12-2-18-16,0-8-4 0,5-5-47 16,19-4-2-1,3-3-9-15,4-6 32 16,-2-1-23-16,3 0 20 15,-6 0 19-15,-5 0-19 0,-4 9 44 16,-8 3-11-16,-2 6 1 16,0 0-26-16,-5 2 27 15,2 0 9-15,-2-6 25 16,0-2-16-16,3-4 3 16,-3-7 18-16,5 2-26 15,0-3 10-15,4 0 38 16,5-4-22-16,6-12 6 15,0-6-34-15,2-4-1 16,1-2 9-16,-2-2-10 16,-6 2 0-16,-3 0-5 0,-3 2 12 15,-3 4 15-15,-3 5-21 16,-2 10 19-16,-3 0 17 16,0 7-33-16,0 0-4 15,0 0-35-15,0 7 27 16,-6 8 7-16,-6 8 2 15,1-1 0-15,-1 5-1 16,3 4 8-16,5 1-8 16,4-1 0-16,0 0 7 15,0-4 3-15,9-6-10 16,9-7 0-16,1-4 8 16,4-10 1-16,2 0 6 15,-1 0-9-15,-2-10 1 0,-2-10-6 16,1-6-1-16,-6-2-5 15,3-6-2-15,-1 0 13 16,-1-2-6-16,-3 1 0 16,1 9 4-16,-7 8 20 15,-3 8-11-15,-2 6 12 16,-2 4-25-16,0 0-8 16,0 0-24-16,0 11 14 15,0 8 18-15,-8 6 3 16,-1 3-2-16,5 2-1 15,0 0 3-15,4-2 8 16,0-2-11-16,0-6 2 16,14-4 3-16,9-6 13 15,3-5-16-15,3-5 2 0,0 0 30 16,-2 0-33-16,0-9 12 16,-1-8-13-16,-3-4 4 15,2-2 0-15,-8-3-4 16,3 1-8-16,-7-1-10 15,-1 1-5-15,-5 4 23 16,-3 2-4-16,-2 4-6 16,-2 3 6-16,0 3-20 15,0 3-4-15,0 2 22 16,0 4-39-16,-9 0 4 16,-5 0 8-16,2 0 33 15,-5 10-11-15,5 4 11 16,-1 4 0-16,3 5 0 0,3 1 5 15,7 2-5-15,0 6 4 16,0-3-1-16,11 4 59 16,14-5-25-16,6-7-7 15,2-4 9-15,1-11-29 16,-3-6 14-16,0 0-11 16,-8-6-12-16,-3-20-1 15,-9-3-43-15,-11-6-75 16,0-3-122-16</inkml:trace>
  <inkml:trace contextRef="#ctx0" brushRef="#br0" timeOffset="29343.58">16052 766 694 0,'0'0'252'16,"0"0"-103"-16,0 0-50 15,0 0-88-15,0 0-1 16,0 0 17-16,256-32-27 16,-223 32-14-16,-12 0-76 0,-17 1-43 15,-4 11-52-15,0-7-187 16</inkml:trace>
  <inkml:trace contextRef="#ctx0" brushRef="#br0" timeOffset="39837.01">1756 3302 437 0,'-6'0'252'0,"4"0"-90"16,2 0-12-16,0 0-42 15,0 0-42-15,0 0-5 16,19 0-61-16,26 0 0 16,20 0 73-16,14 0-70 15,0 0 14-15,-6 0-17 16,-8 0-1-16,-12 0-27 16,-12 7-88-16,-17 7-67 0,-15 1-66 15,-9 2-182 1</inkml:trace>
  <inkml:trace contextRef="#ctx0" brushRef="#br0" timeOffset="40058.93">2082 3350 88 0,'0'0'478'16,"0"0"-284"-16,0 0-69 16,0 0-5-16,0 0-25 15,0 0-60-15,0-41-24 16,0 63-11-16,0 24-3 15,0 18 3-15,0 9 0 16,0 5 1-16,-2 0 5 16,-6-9-2-16,2-3-8 15,-1-5-80-15,3-6-53 16,2-9-24-16,2-11-146 0,0-12-95 16</inkml:trace>
  <inkml:trace contextRef="#ctx0" brushRef="#br0" timeOffset="40800.69">2135 3914 415 0,'0'0'193'16,"0"0"-105"-16,0 0-33 15,0 0 1-15,0 0-7 16,0 0-7-16,87-80 10 0,-73 62-6 16,-4-2-46-1,-3-2 5-15,-1-5-3 0,-2 1 10 16,-2 1-2-16,-2 0-10 15,0 9 4-15,0 4 3 16,0 8-3-16,0 4 1 16,0 0-5-16,-2 0-53 15,-10 6 53-15,-1 15 15 16,3 2-13-16,2 4 13 16,5-1-9-16,3 3-6 15,0 0 2-15,7-5-2 16,13-2 16-16,7-5-16 15,0-8-1-15,0-9-14 16,2 0-40-16,-5-9 10 16,3-23 2-16,-3-6-28 0,-3-1 49 15,-6-2 3-15,-7 5 19 16,-2 7 18-16,-6 2 13 16,0 10 35-16,0 5 10 15,0 3-19-15,0 7 17 16,0 1-30-16,0 1-32 15,0 0-12-15,0 0-3 16,0 0-16-16,0 5 0 16,0 22 19-16,0 4 22 15,-2 14-12-15,-2 6-3 16,2 15 20-16,0 9-22 16,0 7-2-16,2 4-3 0,0-3 8 15,-2-7-7-15,0-10-1 16,-1-6 0-16,1-7-5 15,0-9 9-15,-2-7-4 16,-3-7 0-16,-2-7 6 16,0-9-12-16,0-6 6 15,0-7 0-15,-2-1 23 16,0 0 5-16,-7-4 47 16,-2-19-21-16,2-12-32 15,0-7 27-15,7-8-34 16,7-8-12-16,4-10 17 15,0-6-19-15,13-10-1 16,18-7 0-16,7 3-15 16,3 8-5-16,-2 8-76 15,-5 15-48-15,-3 16-24 0,-4 8-131 16,-5 11-138-16</inkml:trace>
  <inkml:trace contextRef="#ctx0" brushRef="#br0" timeOffset="41065.61">2666 3599 454 0,'0'0'252'0,"0"0"-68"16,0 0-55-16,0 0-32 15,0 0 28-15,0 0-61 16,0-7-12-16,0 7-40 0,0 0-2 16,0 0-20-1,8 32 0-15,-1 17 10 0,2 13 4 16,-2 10 2-16,-7 7-6 15,0-3 0-15,0 3 6 16,0-10-2-16,-12-11-4 16,-1-9 0-16,0-16-12 15,4-12-24-15,4-11-46 16,-3-10-51-16,1 0-66 16,-2-32-25-16</inkml:trace>
  <inkml:trace contextRef="#ctx0" brushRef="#br0" timeOffset="41738.41">2601 3625 520 0,'0'0'271'0,"0"0"-82"0,0 0-77 16,0 0-59-16,0 0-6 16,0 0-41-16,78-104 17 15,-51 104-14-15,-3 0-8 16,-3 0-2-16,-4 25-1 15,-3 6-36-15,-1 7 32 16,-5 2 6-16,-8-2 0 16,0-4 2-16,0-4-2 15,-8-3-4-15,-13-9-1 16,0-4 10-16,0-8 17 16,-1-6-22-16,2 0 0 0,7 0 6 15,4 0-4-15,7 0-2 16,2 0 0-16,0 0-1 15,0-5-2-15,0 4-36 16,11 1 39-16,7-2 19 16,9 2-6-16,0 0-10 15,-2 0 14-15,4 0-17 16,-2-2 32-16,2 0-30 16,-2-3 12-16,-6-4-3 15,-4 1-4-15,-1-2-5 16,-5-2-2-16,0-5 7 15,-2-5-19-15,0-2 9 16,-3-3 3-16,-1 1-9 16,-2 3 17-16,-3 3-21 0,0 5 12 15,0 3-24 1,0 3 22-16,0 5-17 16,0 4 15-16,-6 0-10 0,-2 0-26 15,-5 0 30-15,-3 10 9 16,-2 10 2-16,0 0 12 15,5 4-12-15,1 5 0 16,8 0 11-16,4 6-9 16,0-2 16-16,0 0 7 15,18-3-4-15,2-10 18 16,5-7-34-16,1-6-2 16,6-7 23-16,5-7-12 15,4-26 7-15,3-12-21 0,-4-9-14 16,-7-1-101-16,-6 0-118 15,-9 3-188-15</inkml:trace>
  <inkml:trace contextRef="#ctx0" brushRef="#br0" timeOffset="42355.4">3633 3306 281 0,'0'0'172'0,"0"0"-29"15,0 0-30-15,0 0-30 16,0 0 24-16,0 0-5 15,0-64-37-15,0 64-4 16,0 0-24-16,0 0-32 0,0 0-10 16,0 4 5-1,0 25-20-15,0 20 19 0,0 18 2 16,0 13 16 0,0 4-17-16,0-6 9 0,-2-12 2 15,2-11-11-15,0-13-75 16,0-18-150-16,4-20-322 15</inkml:trace>
  <inkml:trace contextRef="#ctx0" brushRef="#br0" timeOffset="43435.37">3854 3294 79 0,'0'0'130'0,"0"0"-9"16,0 0-5-16,0 0-44 0,0 0 22 16,0 0-48-1,0-40 35-15,0 34 12 0,0 0-49 16,-5-2 42-16,3 3-43 15,-2-2-3-15,-1 2 5 16,5 2-1-16,-2 1 12 16,2 0-33-16,0 2-11 15,0 0 7-15,0 0-17 16,0 0-2-16,0 2 0 16,0 26-26-16,0 16 22 15,0 19 4-15,0 8 0 16,0 6 11-16,0 1-10 15,0-10-1-15,0-10 1 16,0-11 7-16,0-13-8 16,0-12 0-16,0-10-6 0,0-9-13 15,0-3-127 1,0 0-9-16,0-10 14 0,7-12-455 16</inkml:trace>
  <inkml:trace contextRef="#ctx0" brushRef="#br0" timeOffset="44141.86">3519 3226 135 0,'0'0'128'16,"0"0"19"-16,0 0 31 15,0 0-37-15,0 0-22 16,0 0 23-16,-26-9-63 16,26 9-17-16,2-3-62 15,29-1 19-15,18-1-19 16,18 0 14-16,11-3 4 16,0 0 6-16,-11 4-24 15,-16 0-3-15,-18 2 3 16,-12 2-29-16,-15 0 1 15,-6 0-21-15,0 0-91 16,0 2-87-16,-16 16 46 16,-5 5-159-16</inkml:trace>
  <inkml:trace contextRef="#ctx0" brushRef="#br0" timeOffset="44546.55">3555 3906 61 0,'0'0'287'16,"0"0"-107"-16,0 0-60 0,0 0-22 15,0 0 14-15,0 0-41 16,-58 6-2-16,58-6-14 16,0 0-30-16,6 0-25 15,25 0 15-15,19 0 22 16,19 0 15-16,11-12-36 16,7-2 2-16,0 2-16 15,-11 4 4-15,-18 5-6 16,-23 0 0-16,-16 3 7 15,-15 0-15-15,-4 0 8 16,0 0-18-16,0 0 9 0,0 0-13 16,0 0-26-1,-7 0-86-15,3 0-129 0,2 0-404 16</inkml:trace>
  <inkml:trace contextRef="#ctx0" brushRef="#br0" timeOffset="46315.33">4242 3730 356 0,'0'0'345'0,"0"0"-255"0,0 0-51 16,0 0-25-16,0 0 20 15,0 0 0-15,69-6 11 16,-51 3-25-16,-1 2 6 16,-3-3-17-16,-1-4-1 15,3-4 46-15,-1-3-42 16,3-7 7-16,-5 1-13 16,1-4 1-16,-3 1-14 15,-7 2 7-15,-1 4 0 16,-3 3 4-16,0 6-4 15,0 1 0-15,-3 5 2 16,-7 3 1-16,-6 0-6 16,-2 0-8-16,0 17 11 0,0 1-8 15,5 6 9-15,2 7-1 16,4 0 0-16,4 5 2 16,3 1-5-16,0-3 3 15,0-1 0-15,3-1-6 16,15-1 8-16,2-6-2 15,2-10 0-15,5-7 4 16,2-8-8-16,4 0 9 16,6-23 15-16,-6-12 23 15,-2-9-42-15,-6-2-2 16,-8-1-3-16,-8 4 4 16,-2 8 23-16,-7 9-21 15,0 8 12-15,0 6 55 16,0 6-40-16,0 6-6 0,0 0-23 15,0 0-1-15,-5 0 0 16,-4 16-7-16,7-2 8 16,2 2-15-16,0 0 14 15,0-4-12-15,9 2-6 16,5 0-26-16,3 0 33 16,-1-1-10-16,-3 3-20 15,1-3-1-15,-3 3-22 16,1-2 57-16,-4-6 2 15,5-1 12-15,3-4 2 16,1-3-3-16,2 0 11 16,-4 0 21-16,-3 0-27 15,-8 0 2-15,-2-1 9 0,-2-3-16 16,0-5 59 0,0-3-34-16,0-6-21 0,0 1 18 15,0-8-24-15,0 2-3 16,0-4 4-16,0 5 1 15,0 4 7-15,2 4-12 16,-2 7 0-16,0 6 2 16,0 1-2-16,0 0-8 15,0 0-12-15,0 10 20 16,0 2-13-16,0-1 11 0,0-4-11 16,0 1-1-16,4 0 4 15,10 2 4-15,-1 0 5 16,-1 3-4-16,-1-2-3 15,-7 3-17-15,0 1 14 16,-1-2-2-16,-3 2 8 16,0-6 2-16,2 1 1 15,-2 1 4-15,0 0 5 16,0 2-7-16,0 1-12 16,0 0 1-16,-2-2 11 15,-3 0 0-15,-1-6-1 16,6-3 7-16,0-3 4 15,0 0-10-15,0 0 0 16,25-11 4-16,6-11 10 16,2-6-3-16,-4 0-11 0,-6 3 11 15,-10 6-22-15,-7 5 11 16,-4 6 0-16,-2 5 18 16,0 3-18-16,0 0 11 15,0 0-11-15,0 3-22 16,0 14 14-16,0 7 8 15,0 2 0-15,0-5 1 16,0-3 2-16,2-7-3 16,12-4 5-16,6-7-4 15,0 0 43-15,3 0-2 16,-4-18-21-16,-1-8 1 16,-7-3-7-16,-3-5-12 15,-8 0-3-15,0-1 2 16,-17-4-13-16,-12 5 10 0,-4 6 1 15,4 10-11-15,4 12 13 16,4 6-5-16,0 3 1 16,3 26-11-16,3 6 4 15,6 3 4-15,2 3 5 16,7-2-6-16,0-7 10 16,12-5-4-16,17-8 0 15,6-7-21-15,5-8 21 16,0-4 6-16,-4 0-2 15,-4-3 22-15,-6-16-21 16,-2-6 2-16,1-5-7 16,-5 0 0-16,-5-3 8 0,-1-4-8 15,-3-1 0-15,-4 0 1 16,0 6 4 0,-3 10-3-16,-4 7-2 0,0 10 1 15,0 5-17-15,0 0 16 16,-14 4 0-16,-12 20-11 15,2 6 10-15,1-2-2 16,11 1 3-16,10-8 0 16,2-1-13-16,0-6 5 15,19-4-19-15,10-3 18 16,4-4-18-16,2 1 2 0,-6 1 17 16,-6 7-22-1,-8-1 29-15,-7 7-18 0,-8 7 3 16,0 5 15-16,0 4 2 15,0 2 38-15,0-4 15 16,0-10-21-16,0-10 4 16,0-10-37-16,17-2 0 15,16-14 36-15,14-22-36 16,5-9-38-16,1-5-152 16,5-4-513-16</inkml:trace>
  <inkml:trace contextRef="#ctx0" brushRef="#br0" timeOffset="46752.23">6159 3238 513 0,'0'0'275'0,"0"0"-105"15,0 0-53-15,0 0-71 16,0 0-46-16,0 0-16 0,0 14 14 15,2 9 2-15,2-6 12 16,5-4-8-16,-4-8-3 16,2-5-1-16,1 0 10 15,3 0-4-15,5-18 72 16,-3-6-77-16,-3 0 10 16,-8 4-11-16,-2 8-29 15,0 6-25-15,-25 6-80 16,-8 2 3-16,-1 28-31 15,1 10 26-15,6 10 8 16,7 4-164-16</inkml:trace>
  <inkml:trace contextRef="#ctx0" brushRef="#br0" timeOffset="47066.41">6215 3684 663 0,'0'0'126'0,"0"0"-29"16,0 0-67-16,0 0-27 15,0 0-3-15,0 0-16 16,6 14 10-16,9 4 10 16,1-3-4-16,7-7 0 15,4-5-16-15,2-3 16 0,2-8 21 16,-5-17-5-16,-8 0-3 15,-11-2-13-15,-7 8 0 16,0 2 50-16,-18 5-31 16,-11 10 31-16,-2 2-50 15,-2 0 7-15,4 17-27 16,13-2-5-16,16-4-167 16,4-8-220-16</inkml:trace>
  <inkml:trace contextRef="#ctx0" brushRef="#br0" timeOffset="47633.08">7864 3028 300 0,'0'0'235'15,"0"0"-96"-15,0 0-98 16,0 0-41-16,0 0-85 0,0 0 85 16,-4 82 71-1,-10-33 11-15,-6 9-39 16,0 7 9-16,-5 9-40 0,1 5 10 16,-2-5 0-16,3-8-21 15,5-14 15-15,5-16-12 16,6-14-8-16,5-11-15 15,2-11-120-15,0-8-21 16,0-30-84-16</inkml:trace>
  <inkml:trace contextRef="#ctx0" brushRef="#br0" timeOffset="47896.93">7793 3178 135 0,'0'0'218'0,"0"0"-49"0,0 0-25 16,0 0 13-16,0 0-27 15,0 0-26-15,69-116-10 16,-69 116-52-16,0 0-19 16,0 0-23-16,6 26-31 15,4 16 22-15,-2 13 9 16,-1 12 32-16,4 7-10 16,-4 5-21-16,2-1 15 15,-3-2-13-15,3-8-3 16,-4-10 1-16,2-13 6 15,-5-13-14-15,-2-14-81 16,0-10-49-16,0-8-7 16,0 0-128-16,-9-17-168 0</inkml:trace>
  <inkml:trace contextRef="#ctx0" brushRef="#br0" timeOffset="49388.75">7733 3481 800 0,'0'0'213'0,"0"0"-139"16,0 0-10-16,0 0-58 16,0 0 6-16,0 0 17 15,56-5-18-15,-21 5 6 16,1 0-16-16,3-1 0 16,2-12 17-16,1 0-18 15,4-6 0-15,0-1 5 16,-7 2-5-16,-5 3-14 0,-5-2 5 15,-9 7 6-15,-9 5-4 16,-2 2 7-16,-6 3-1 16,1 0-6-16,0 0-21 15,1 14 25-15,-1 11 3 16,-4 4 0-16,0 6 17 16,0 1-12-16,0-6-5 15,0-7 3-15,0-8 5 16,0-7-8-16,0-6 4 15,0-2-4-15,0 0 27 16,0 0-26-16,0-13 17 0,0-10-18 16,-2-5-13-1,-3-4-2-15,-1 1 4 0,-1 4-3 16,-2 3 10-16,2 6 4 16,1 4 0-16,2 6-1 15,1 4 9-15,-1 4-8 16,-1 0 0-16,-4 4-18 15,-4 18 7-15,-1 10 14 16,-1 5-3-16,3 6 0 16,4 3 8-16,4 2-8 15,4-2 0-15,0-4 4 16,0-3 4-16,6-11-8 16,8-9 0-16,1-5 0 15,3-9 0-15,2-5 0 0,2 0 1 16,7-10 5-16,5-18-12 15,3-8 5-15,2-7-16 16,-4-1 8-16,-3 3-18 16,-8 6 27-16,-6 7 4 15,-5 7-1-15,-4 10 23 16,-5 5-17-16,-1 6 10 16,1 0-19-16,-2 0-3 15,0 3 3-15,1 16-12 16,-1 0 12-16,-2 4 6 15,3-7-1-15,-3-2-5 16,2-4 0-16,0-4 8 16,-2-4-8-16,2-2 0 0,-2 0 5 15,0 0 6-15,0 0-5 16,4-4-1-16,1-17-5 16,1-11-2-16,0-1-2 15,-4-1-5-15,-2 1 9 16,0 10-10-16,0 3 10 15,0 8 0-15,0 3-2 16,0 8 14-16,-6 1-12 16,-2 0 0-16,-5 6 4 15,-1 16-17-15,-6 10 13 16,4 1 0-16,6 4-2 16,-2-2 8-16,10 2-8 15,2-3 2-15,0-1 0 16,0-1-3-16,7-6 3 0,10-6 0 15,8-7-1-15,2-9 1 16,6-4 0-16,3 0 9 16,1-17-6-16,2-12-6 15,-3-3 1-15,-7-4-6 16,-5 3 7-16,-6-2-22 16,-8 3 18-16,0 4 0 15,-8 4 5-15,-2 7-3 16,0 10 4-16,0 1-1 15,0 6 0-15,0 0-12 16,-6 10-6-16,-13 18 17 0,-1 5 2 16,1 2-4-1,0-1 4-15,9 1-1 0,7-6 0 16,3-7-1-16,0-6-3 16,18-4-4-16,15-10 8 15,6-2 25-15,-2 0-25 16,-3-11-9-16,-3-13-20 15,-4-7-36-15,-3-7-11 16,-2-6 10-16,-4-2 35 16,-2 2 30-16,-7 1 2 15,-7 10 22-15,0 2 64 16,-2 9-33-16,0 7 17 0,0 8-10 16,0 3-26-1,0 4 18-15,0 0-47 0,0 0-5 16,0 0-1-16,0 7-17 15,0 19 17-15,-4 10 0 16,-3 13 1-16,0 15 1 16,3 5 0-16,-3 12-2 15,1 6 0-15,-1 7 3 16,0 8 2-16,2-5-5 16,1-1 0-16,2-11-6 15,2-13 6-15,-2-12 0 16,2-18 0-16,0-21-15 15,0-10-41-15,0-11-36 16,0-5-6-16,0-30 4 16,13-13-497-16</inkml:trace>
  <inkml:trace contextRef="#ctx0" brushRef="#br0" timeOffset="49667.8">8977 3525 181 0,'0'0'337'16,"0"0"-127"-16,0 0-94 16,0 0-49-16,0 0-18 15,0 0-48-15,149-116 3 16,-127 132-4-16,-4 15-3 16,-10 8 3-16,-5 0 19 0,-3 2 32 15,-9-3 0 1,-20-1-12-16,-7-6 14 0,-3-6-26 15,0-10-26-15,6-6 26 16,6-9-27-16,12 0-25 16,8-14-62-16,7-14-95 15,0-7-327-15</inkml:trace>
  <inkml:trace contextRef="#ctx0" brushRef="#br0" timeOffset="50019.27">9241 3268 576 0,'0'0'172'0,"0"0"-43"0,0 0-51 16,0 0 7-16,0 0-28 16,0 0-35-16,52-155 6 15,-46 146-14-15,-6 5 19 16,0 4-26-16,0 0 2 15,0 0-18-15,0 6-2 16,0 15 11-16,0 11-2 16,0 7 9-16,0 7-6 15,-2 4-1-15,-4 6 0 16,1 8 11-16,1-2-11 0,4-1 0 16,0-6 7-16,0-14-2 15,0-7 8-15,0-12-13 16,2-5 0-16,11-11 3 15,5-6-3-15,3 0-32 16,-2-21-46-16,-3-13-194 16,-7-5-283-16</inkml:trace>
  <inkml:trace contextRef="#ctx0" brushRef="#br0" timeOffset="50200.41">9162 3430 498 0,'0'0'394'16,"0"0"-218"-16,0 0-96 16,0 0 32-16,0 0-54 0,0 0-55 15,122-43 0-15,-84 28-3 16,-7 3-99-16,-2 2-13 16,-2 5-153-16,-2-2-114 15</inkml:trace>
  <inkml:trace contextRef="#ctx0" brushRef="#br0" timeOffset="51998.4">9612 3439 163 0,'0'0'162'0,"0"0"-48"16,0 0-26-16,0 0 8 0,0 0-26 15,0 0-47 1,-5 52 9-16,5-52-21 0,0 0 18 15,0 2-20-15,0 0-4 16,0-2 10-16,0 0-15 16,0 0 0-16,0 0 38 15,0-19 42-15,0-4-59 16,0 0-7-16,-5 0-1 16,-1 5 16-16,-1 1-21 15,1 8-3-15,2 2 35 16,-2 6-17-16,4 1 4 15,-4 0-27-15,-7 0 9 16,-3 12-16-16,-2 12 7 16,0 3 0-16,0 6-3 15,5-1 10-15,4 2-7 0,2-2 12 16,5 0-11-16,2 0 21 16,0 0-22-16,0-6 2 15,0-6 6-15,0-5-7 16,0-9-2-16,7-5-9 15,4-1 10-15,2 0 13 16,5-10-13-16,0-16 7 16,2-3-19-16,0-7 18 15,1-3-9-15,-4 3 3 16,-3 4 0-16,-3 3 16 0,-3 12-16 16,-3 7 0-1,0 6 33-15,-3 4-32 0,-2 0-1 16,0 0 0-16,0 17-29 15,0 9 29-15,0 3 0 16,0 3 2-16,0-1 0 16,0-2 3-16,0-5-5 15,0-7 0-15,0-4 6 16,0-5 0-16,4-3-6 16,-2-4 0-16,5-1 5 15,4 0 2-15,5-14 9 16,1-10-16-16,-3-6 15 15,-1-2-20-15,1 1 5 16,-1 2 0-16,-1 0-1 16,3 6 9-16,-1 3-8 0,1 5 4 15,-1 6 4-15,-6 6 26 16,-1 3-34-16,-3 0-1 16,0 21-2-16,2 8-12 15,-4 5 15-15,0 3-2 16,-2-5 11-16,0-4 0 15,0-6-9-15,0-8 0 16,2-4-4-16,-2-5 6 16,2-5-2-16,-2 0 5 15,0 0 5-15,7 0 4 16,6-15-14-16,3-11-1 16,4-3-9-16,2-8-40 0,2 3 29 15,1-2 20 1,0 5 1-16,-6 7 5 0,-5 9-5 15,-5 7 0-15,-5 5 13 16,0 3-13-16,0 3-12 16,0 20 8-16,2 10 2 15,-3 1-1-15,-1 2 4 16,2-2-1-16,0-6 22 16,2-4-14-16,0-7 0 15,-2-6-8-15,3-5 2 16,-1-2 13-16,4-4-14 15,1 0 0-15,4 0 28 16,3-21-26-16,7-14-3 0,2-8 0 16,0-3-31-1,-4 2 31-15,2 5-21 0,-2 4 21 16,-3 9-7-16,-5 11 10 16,-6 7-3-16,-2 6 4 15,-5 2 0-15,3 0-4 16,-1 7 0-16,0 14 0 15,3 4-4-15,-5 0 13 16,1-4-9-16,-1-6 0 16,0-5 1-16,0-3 1 15,-2-4-2-15,0-3 0 16,0 0 9-16,0 0-1 0,0 0-1 16,3-20-7-1,-1-8-4-15,0-5-34 0,-2 4 0 16,0 2 34-16,0 5-14 15,0 8 27-15,0 6-9 16,0 4 19-16,0 4 2 16,0 0 2-16,-2 0-23 15,-9 7-1-15,-5 15-15 16,-5 6 19-16,2 6-3 16,-1 4 0-16,-1 4 6 15,10 2 1-15,3 0-5 16,8 0-1-16,0-9 15 15,0-3-15-15,19-9-1 16,6-8 0-16,0-5 18 0,-1-9-1 16,1-1-15-16,2 0 7 15,1-19 6-15,1-8-5 16,-2-1-10-16,0-2 0 16,-5-2 11-16,1-2-15 15,-4-2 8-15,0 5-4 16,-2-1 7-16,-1 7-5 15,-5 2-2-15,-2 5 2 16,-7 6 8-16,1 5-4 16,-3 3-6-16,0 0 0 15,0 0 3-15,0-1-3 16,-7 3 0-16,-7 0-1 16,1 1 10-16,1 1-16 0,2 0 7 15,1 0-2 1,-3 0-8-16,-1 11 8 0,3 11 2 15,0 4 0-15,3 9 1 16,7 4-6-16,0 0 5 16,0-3 0-16,13-7-8 15,12-4 21-15,0-6-7 16,4-8 13-16,-2-9-7 16,0-2 18-16,-6 0-24 15,-7-2-1-15,-1-16-5 16,-3-13-3-16,-2-10 3 15,-3-9-120-15,-5-2-137 16,0 8-708-16</inkml:trace>
  <inkml:trace contextRef="#ctx0" brushRef="#br0" timeOffset="53515.77">11529 3154 125 0,'0'0'113'0,"0"0"62"16,0 0 39-16,0 0-48 15,0 0 22-15,0 0-71 16,0 0-19-16,0 0-13 16,0 0-58-16,0 0-5 15,-2 0-5-15,0 0-17 16,-8 0 0-16,-7 10-2 15,-8 11 2-15,-2 11-5 0,-2 5 3 16,7 7 2-16,6 0 0 16,6-2 11-1,10-3-18-15,0-7 7 0,0-6 0 16,13-14-5-16,7-8 4 16,4-4-2-16,3-2-10 15,-3-25-14-15,1-9 26 16,-8-4-62-16,-5-3 16 15,-10 3 46-15,-2 4-10 16,0 3 11-16,-16 13 7 16,3 5 10-16,2 8 29 15,0 7-36-15,2 0-4 16,-4 4-6-16,1 24-13 16,6 8 13-16,4 8 0 15,2 2 4-15,0-2-17 0,15-5 13 16,14-5-3-16,12-10-1 15,1-10-21-15,3-8 21 16,-3-6-13-16,-7-6-18 16,-4-22 23-16,-6-8-7 15,-5-2 14-15,-5-4-2 16,-1-1 8-16,-3 6-1 16,-4 0 13-16,-3 4-11 15,0 8 26-15,-2 7-22 16,-2 6 18-16,0 9 19 15,0 0-28-15,0 3 1 16,0 0-16-16,0 0-20 0,0 22 19 16,0 12-2-16,0 17 3 15,0 12 0-15,0 16 7 16,0 9-7-16,0 8 0 16,0-1 3-16,-2-1-6 15,2 0 7-15,-2-2-4 16,2-1 3-16,0-12 5 15,0-13 3-15,14-16-3 16,-3-16-2-16,-3-13 30 16,2-15-21-16,-1-6 1 15,2 0 29-15,9-18-8 16,5-16-19-16,-3-10-10 16,-5-8-5-16,-8 2-2 15,-6-3-1-15,-3 3 0 0,0 2-9 16,-16 0-6-16,-11 6 15 15,-4 1 0-15,0 10 6 16,2 9-3-16,6 3 3 16,8 7-6-16,7 8 3 15,0 0-2-15,8 3-1 16,0 1 0-16,0-7 12 16,5-3 6-16,21-3-17 15,5-6 3-15,1 3-8 16,-3 5 12-16,-7-1-22 15,-8 1 9-15,-10-1-45 0,-4-2-40 16,0-7-141-16,0-4-235 16</inkml:trace>
  <inkml:trace contextRef="#ctx0" brushRef="#br0" timeOffset="54128.39">12823 2988 302 0,'0'0'320'15,"0"0"-143"-15,0 0-2 16,0 0-71-16,0 0-13 16,0 0 6-16,-4-16-61 15,4 16-6-15,0 0-30 16,0 0 7-16,0 22-10 15,0 12 6-15,0 7 14 16,0 8 2-16,0 4-10 16,0-4 0-16,0-3-9 15,0-6 4-15,0-4 8 16,0-7-12-16,0-5 0 16,0-6-3-16,0-6 10 15,0-5-7-15,0 0 0 0,0-4-18 16,2 2-17-16,4-3-94 15,0-2-15-15,3 0-91 16,-1-2-184-16</inkml:trace>
  <inkml:trace contextRef="#ctx0" brushRef="#br0" timeOffset="54512.26">12784 3294 608 0,'0'0'254'16,"0"0"-55"-16,0 0-61 15,0 0-49-15,0 0-72 16,0 0-6-16,20-52-11 16,5 44 10-16,-2 0-5 15,6-1 12-15,-2 0-17 0,-2-1-6 16,-5 3 2-16,-2-6 0 16,-7 1 4-16,-2-2 0 15,0-2 5-15,-3-2-10 16,2-2 5-16,-4 2-4 15,-4 2 2-15,2 7 0 16,-2 4 2-16,0 3 20 16,0 2-19-16,0 0-1 15,0 0-8-15,0 9-10 16,0 22 12-16,0 8 10 0,0 12-4 16,0 8 0-16,0 2 10 15,0 5-3-15,2 2-7 16,3-3-1-16,-3-11-18 15,0-13-126-15,2-18-36 16,4-17-98-16,2-6-403 16</inkml:trace>
  <inkml:trace contextRef="#ctx0" brushRef="#br0" timeOffset="54829.38">13249 3314 599 0,'0'0'269'0,"0"0"-118"15,0 0-84-15,0 0-34 16,0 0-33-16,0 0-51 16,3 9 26-16,-3 18 25 0,0 5 11 15,0 3 20-15,0-3-29 16,0-6 11-16,5-4 1 16,16-12-13-16,6-8 32 15,4-2-13-15,6-4 11 16,-9-20-26-16,-8-6-5 15,-6-4-46-15,-14 4 10 16,0 3 7-16,-20 5 19 16,-14 7-6-16,1 5 7 15,0 6-1-15,6 1 5 16,2 3 4-16,5 0-40 16,7 7-145-16,8 1-104 0,5-8-124 15</inkml:trace>
  <inkml:trace contextRef="#ctx0" brushRef="#br0" timeOffset="57031.32">14277 3060 63 0,'0'0'224'0,"0"0"-33"15,0 0-55-15,0 0-20 16,0 0-21-16,0 0-5 15,0-48 29-15,0 43-83 16,0 5 19-16,0 0-10 16,0 0-43-16,0 0-2 0,0 0-14 15,0 25 4-15,0 7 0 16,0 8 20-16,0 2-9 16,0 0 3-16,-7-4-1 15,5-4-3-15,0-10 2 16,2-7 7-16,0-12-18 15,0-5 8-15,7 0 1 16,9-10 3-16,-3-11-3 16,1-6-44-16,-4-1-34 15,1-4-28-15,3 0 32 16,-3 0 32-16,3 2 39 16,-1 5 1-16,-5 11 4 0,2 2 45 15,-6 11 41-15,-2 1-36 16,-2 0-52-16,0 6-11 15,0 15 11-15,0 11 14 16,0 1-12-16,9 1 27 16,2-4-4-16,9-4-10 15,3-6 26-15,-1-8-14 16,2-5-14-16,-4-7 6 16,-1 0-14-16,-2-3 17 15,-1-17-22-15,-3-8-7 16,-7-4-4-16,-6-4-25 15,0-2-21-15,0 4 15 16,0 1-1-16,-13 10 43 0,3 4 16 16,-2 6 14-16,3 4 24 15,3 8-19-15,-2 1-6 16,4 0-24-16,0 0 3 16,-3 0-15-16,1 14 7 15,2 2 0-15,4-2-6 16,0 2 5-16,0-4-22 15,12-1 23-15,11 1-2 16,2-3 6-16,4-6 16 16,-3-3-20-16,0 0-1 15,1-14-25-15,-2-11-26 16,-5-10-10-16,-4 0-19 16,-5-2 58-16,-4 2 23 0,-3 4 5 15,-2 1 37-15,-2 4-9 16,0 4 22-16,0 6 8 15,0 4-34-15,0 8 13 16,0 2-14-16,0 2-23 16,0 0-5-16,0 0-5 15,0 7-5-15,0 20-2 16,0 5 20-16,0 8-8 16,-2 4 3-16,-4 8-1 15,1 3 22-15,5-3-22 16,0 2-1-16,0-6-1 15,0-6 6-15,0-8-6 16,0-12 0-16,5-10-6 16,-1-10 2-16,2-2-2 0,5 0 6 15,7-14 0-15,3-12-8 16,4-8-29-16,-2-6-25 16,2-1-30-16,-2 8 91 15,-3 3 1-15,-5 10 1 16,-4 8 37-16,-4 5-12 15,-2 7 15-15,-1 0-41 16,0 2-9-16,1 21 5 16,1 3-4-16,-6 1 8 15,2 4 7-15,-2-4 3 16,3-2 1-16,-1-3 5 16,3-4-11-16,1-4 26 15,5-4-30-15,3-4 1 0,1-2 23 16,3-4-14-16,1 0 5 15,0-2-8-15,1-16-4 16,3-3-8-16,-4-5-13 16,0-3-30-16,-2-3 6 15,-3 3-41-15,-4 6 77 16,-1 2-1-16,-1 7 6 16,-4 6 23-16,-2 5-9 15,-2 3 17-15,0 0-31 16,0 0 0-16,0 0-13 15,-9 14 9-15,-5 6 4 0,2 1 5 16,2 0-5 0,3 3 0-16,5 3-1 0,2 5 3 15,0-1-4-15,2-1 2 16,19-2 0-16,-1-6 8 16,4-8-8-16,1-7 0 15,-1-7 10-15,-1 0-5 16,-1-14 10-16,-4-13-15 15,0-5-49-15,-3-4 25 16,6 2-25-16,1 0 48 16,-3 4-5-16,4 6 4 15,-5 6 2-15,-5 6 4 16,-4 7 2-16,-7 5 28 16,-2 0-34-16,0 5-38 15,0 17 37-15,0 7 1 0,0-4 10 16,0 3 1-16,0-6-10 15,-2-4 21-15,2-4-22 16,0-5 1-16,0-6 3 16,0-1 4-16,0-2-6 15,0 0 10-15,4 0-10 16,10-10 46-16,3-9-48 16,4-4-1-16,-1-3-13 15,3-5-27-15,0 0 21 16,2 1 19-16,-4 4 1 15,-4 8 7-15,-5 7-7 16,-6 6 9-16,-4 5-9 0,0 0-4 16,0 2-6-16,1 17-26 15,-1 6 36-15,0 3 3 16,0-2-3-16,1-3 5 16,4-2 17-16,1-5-20 15,3-4 27-15,1-4 11 16,3-7-4-16,5-1 32 15,1 0-42-15,0 0 9 16,0-11-35-16,-8-9-2 16,-10-4-60-16,-3-6-71 15,0-1-300-15</inkml:trace>
  <inkml:trace contextRef="#ctx0" brushRef="#br0" timeOffset="58097.26">16557 3023 243 0,'0'0'151'16,"0"0"-74"-16,0 0-3 15,0 0 9-15,0 0 3 16,0 0-4-16,0 0 31 16,0 0-10-16,0-3-36 15,0-10-15-15,-2-2-51 16,0-3 5-16,2-5-1 0,0-1 1 15,0 0 0 1,0 2-6-16,0 4 1 0,0 4 17 16,0 7-16-16,0 2 8 15,0 3 10 1,0 2-17-16,0 0-6 0,0 0 2 16,0 0-12-16,0 16 3 15,0 4 4-15,0 7 6 16,-2 1-1-16,0 4 10 15,2 2-13-15,0-3 4 16,0-2 0-16,0-5 3 16,0-10-3-16,0-6-8 15,4-6-6-15,8-2 14 16,3-2 2-16,7-29-2 16,5-4-11-16,0-9 3 0,-5-3-9 15,-2 4 17 1,-4-1-1-16,-7 0 13 0,-1 7-12 15,-3 4 0-15,-3 2 5 16,0 4 5-16,-2 8-6 16,0 4 2-16,0 8 17 15,0 2-6-15,0 5 9 16,0 0-26-16,0 0 3 16,-2 0-16-16,-5 0 5 15,1 10 8-15,2 4-1 16,-1 8 2-16,3 5-1 15,-3 4 0-15,3 6 0 16,-1 1 2-16,3 2 0 0,0-2-2 16,0 3 2-16,0-5 6 15,10-4-8-15,3-6 0 16,-2-6 0-16,1-11-2 16,-6-2 2-16,1-7-69 15,1 0-66-15,0-12-96 16,0-12-444-16</inkml:trace>
  <inkml:trace contextRef="#ctx0" brushRef="#br0" timeOffset="58263.16">16698 2868 395 0,'0'0'305'15,"0"0"-230"-15,0 0 10 0,0 0-46 16,0 0-27-16,0 0-6 15,168-51-12-15,-137 33-42 16,-14-2-106-16,-15 2-237 16</inkml:trace>
  <inkml:trace contextRef="#ctx0" brushRef="#br0" timeOffset="58523.01">16411 2590 16 0,'0'0'538'0,"0"0"-394"0,0 0-122 15,0 0 33-15,0 0 39 16,0 0-65-16,67 0-15 16,-59 0 9-16,-1 0-16 15,-3 0 67-15,1 0-25 16,-3-9-40-16,-2 1-9 15,0 1-1-15,0 4-15 16,0 3 2-16,-11 0-131 16,-4 11-51-16,-1 10-118 15</inkml:trace>
  <inkml:trace contextRef="#ctx0" brushRef="#br0" timeOffset="71532.22">17311 3101 205 0,'0'0'247'15,"0"0"-123"-15,0 0-21 16,0 0-48-16,0 0-28 16,0 0 19-16,0 0 9 15,14 0-22-15,-14 0 28 16,0 0-32-16,0 0-3 16,0-1 21-16,2-3-24 15,2-4 14-15,3-6-29 16,1-5 2-16,4-2-8 0,-1-4-2 15,1-3 0-15,-2 0 9 16,3 2-9-16,-1 2 0 16,-1 4 7-16,-5 5-6 15,2 4 24-15,-4 5-3 16,-2 2-13-16,-2 2 18 16,0 2-24-16,0 0 6 15,0 0-9-15,0 0-5 16,0 0 0-16,0 0 1 15,0 4 2-15,0 12-11 16,0 7 19-16,-4 6-6 16,2 3 2-16,-1 4 4 15,3-1-6-15,0 0 0 16,0-9 0-16,0-1-4 16,3-9 8-16,8-4-4 0,-3-4 0 15,6-8-1-15,1 0 0 16,10 0 2-16,2-17 6 15,0-7 15-15,0-5-22 16,-2-4-5-16,0 0-6 16,-4-3-13-16,-3 4 19 15,-5 1-7-15,-5 7 12 16,-1 4 7-16,-4 8-5 16,-3 6-2-16,0 3 0 15,0 3 11-15,0 0-19 16,0 0 8-16,0 0-17 0,-10 15 10 15,2 3 4-15,3 2 1 16,3 1 0 0,2-2 2-16,0 2-5 0,5-2 5 15,12 2 0-15,1-5-9 16,-2-3 18-16,-5-4-9 16,-7-5 3-16,-4-4 2 15,0 0 13-15,0 0 15 16,0 0-20-16,-10 0 23 15,-15 0-24-15,-6 0-5 16,-7 0-7-16,-1-8-64 16,8-4-50-16,2-7-144 15,12-6-212-15</inkml:trace>
  <inkml:trace contextRef="#ctx0" brushRef="#br0" timeOffset="71829.53">17550 2518 753 0,'0'0'134'15,"0"0"-95"-15,0 0-39 16,0 0-5-16,0 0-7 16,0 0 12-16,10 5 2 15,4-2-2-15,-3-1 0 16,-1-2 38-16,-2 0 40 0,1-2-2 15,-3-10-44-15,0-4-27 16,-4 4 11-16,-2 0-9 16,0 5-6-16,0 4-1 15,-14 3-4-15,-3 0-34 16,-2 22-30-16,6 10-74 16,13 1-25-16,0-8-249 15</inkml:trace>
  <inkml:trace contextRef="#ctx0" brushRef="#br0" timeOffset="75101.13">18521 2956 237 0,'0'0'277'16,"0"0"-148"-16,0 0-40 0,0 0-3 16,0 0-17-16,0 0 3 15,19 0-31-15,0-12 5 16,1-5-24-16,-3-1-20 15,-2-6 17-15,-5-4-2 16,0-8-12-16,3-4 9 16,-4-1-10-16,0 0 10 15,0-1 15-15,-5 4-25 16,0 0 13-16,-1 5 5 16,-3 8-16-16,0 6 36 15,0 5-28-15,0 6 2 16,0 5 21-16,0 0-35 0,0 3 4 15,0 0-6-15,0 0 5 16,0 0-12-16,0 0 7 16,0 0-8-16,-5 20 0 15,-12 14 4-15,-3 17 4 16,1 14 0-16,6 15 6 16,5 15-6-16,4 11 8 15,4 10-5-15,0 7 24 16,0 3-21-16,0 7 4 15,0 1-1-15,4-8-1 16,2-11 6-16,1-27-14 16,1-21 0-16,4-22 10 15,1-17-6-15,3-11-4 16,4-17 12-16,-2 0-9 16,2-7 37-16,2-18-24 0,-2-14-13 15,-4-7 7-15,-3-12-6 16,-4-12-4-16,-9-9 0 15,0-13 1-15,-7 0-8 16,-19 2-4-16,-3 15 11 16,-3 17-13-16,3 12 22 15,0 12-9-15,6 10 0 16,4 6 3-16,9 8-11 16,4 6 8-16,6 2 0 15,0-3 1-15,0-10-1 0,6-3-4 16,15-7-2-16,10-4-6 15,6 0 12-15,-2-1 0 16,5 2 4 0,-2 1-14-16,-1 1-8 0,-2-1 1 15,-4 3 5-15,-7 4-26 16,-4 4 24-16,-6 4-20 16,-3 4-8-16,-7 6 20 15,0 2-25-15,1 0-1 16,-1 0-35-16,3 7-60 15,-2 10 103-15,-1 5-22 16,0 0 6-16,1-2 8 16,-3-4-7-16,0-6 49 15,1-3 2-15,-1-7 8 16,0 0-1-16,3 0 31 0,1-3 51 16,3-12-51-16,3-7-28 15,-4 1 0-15,-1-1 8 16,-3 0-8-16,-2 2 8 15,-2 4 34-15,0 0 5 16,0 4 3-16,0 0-15 16,0 4 5-16,0 2-23 15,-6 4-11-15,-3 2 0 16,-5 0-12-16,-3 4-4 16,-3 20-6-16,2 10 10 15,2 4 0-15,1 3 0 16,5-2 3-16,4-4-6 0,4-7 3 15,2-7 0-15,0-9-4 16,0-4-31-16,0-8 5 16,4 0-22-16,5-4 8 15,3-21 24-15,0-8-57 16,0 1 72-16,-3 4-4 16,0 5 18-16,0 6-5 15,-2 7 19-15,-1 4 15 16,3 6 15-16,2 0-38 15,-2 0-14-15,4 10 5 16,1 8-2-16,-3-2 13 16,3-2 2-16,1-3-17 15,1-4 25-15,-3-4-15 16,5-3-8-16,-1 0 31 16,2-14-14-16,1-16-9 0,-1-5 0 15,2-5-7-15,-2-6 0 16,-1-2-5-16,-2-1 0 15,-5 1 3-15,-4-1-3 16,-7 5 0-16,0 4 29 16,0 9-21-16,0 16 14 15,0 6 5-15,0 7-25 16,0 2 9-16,0 0-11 16,0 0 0-16,-5 0 0 15,-3 14-4-15,-6 9-3 16,3 10 7-16,2 12 0 15,4 10 0-15,5 13 5 0,0 5-4 16,0 3-1-16,0-7 1 16,12-6-1-16,3-12 0 15,-1-17 1-15,-5-13 2 16,-1-12 0-16,0-9-3 16,0 0 21-16,5-4 10 15,8-20 7-15,1-6-38 16,5-6 2-16,2-4 7 15,0 3-9-15,-1 5-3 16,-3 6 2-16,-5 10-5 16,-7 8 0-16,-3 4 4 15,-6 4-12-15,-2 0 14 16,-2 4-24-16,2 13 24 0,-2 3-5 16,0-5 10-16,0-1-7 15,0-5 2-15,-2 0 0 16,-9-4 0-16,0-3 9 15,0-2-8-15,-3 0 13 16,5-7-11-16,1-9 12 16,3-4-9-16,0 2-4 15,3 5 12-15,0 4-12 16,2 6 14-16,0 0 0 16,0 3-13-16,0 0-6 15,0 0 0-15,0 8-9 16,0 12 3-16,0 6 16 0,12 2-7 15,3 2 0-15,1-2 2 16,1-3-2-16,3-8 0 16,3-5-4-16,2-3-2 15,3-9 6-15,4 0-25 16,1-7 22-16,-2-12-3 16,-4-8 6-16,-7-1 0 15,-2-2 0-15,-3-1-3 16,1-3 3-16,-5 1 0 15,1 5-2-15,-4 2 10 16,-3 6-14-16,-1 4 6 16,-4 6 0-16,0 4-3 15,0 2 6-15,0 2-3 16,0 2 0-16,0-3-3 0,0 3-6 16,0 0 7-16,-11 0-15 15,-5 0 9-15,3 17 2 16,1 5 6-16,4 6-1 15,6 6 1-15,2 4-3 16,0 2 3-16,6-6 0 16,17-4 25-16,6-5-11 15,2-11 9-15,0-5 6 16,4-9-25-16,-1 0 15 16,-5-1-11-16,0-21-7 15,-7-8-1-15,-7-5-47 0,-3-1-99 16,-7-4-219-1</inkml:trace>
  <inkml:trace contextRef="#ctx0" brushRef="#br0" timeOffset="76324.34">19572 2921 180 0,'0'0'111'16,"0"0"-62"-16,0 0-41 16,0 0 1-16,0 0-3 15,0 0-1-15,0 0 34 0,-10-82 42 16,10 58 5-1,0 0 20-15,0 0-34 0,16-3 12 16,-1 4-49-16,4 3-15 16,-7 3 0-16,0 5 5 15,-7 7-4-15,-3 2 25 16,-2 2-11-16,0 1-19 16,0 0-5-16,0 0-11 15,0 0-1-15,0 5-2 16,0 13 6-16,0 1-4 15,0 1 7-15,0-3-6 16,0 2 0-16,0-3 4 16,0 0-6-16,0 0 2 0,-11-2 0 15,-5 0 4 1,1-5-1-16,-1 0-3 0,3-3 0 16,-1-1 9-16,1-4-9 15,4-1 19-15,2 0-4 16,2 0 30-16,3 0-15 15,0 0 19-15,0 0 9 16,2 0-45-16,0 0 24 16,0 0-31-16,0 0-5 15,0 0 7-15,0 0-8 16,0 0 0-16,0 0 0 16,0 0 1-16,0 0-2 15,0 0 1-15,0 0 0 16,0 0 2-16,0 0-2 0,0 0 0 15,0 0 0-15,0 0-8 16,0 0 7-16,0 0 1 16,0 0 0-16,0 0-6 15,0 0-2-15,0 0-18 16,0 0-35-16,0 0-42 16,0 0-75-16,0 0-144 15</inkml:trace>
  <inkml:trace contextRef="#ctx0" brushRef="#br0" timeOffset="77387.05">19533 2815 244 0,'0'0'120'0,"0"0"-55"15,0 0-27-15,0 0-1 0,0 0 17 16,0 0 29-16,23-44-30 15,-21 37 35-15,-2 4 17 16,2 1-37-16,0 0 13 16,-2 0-39-16,3-1-9 15,-3 1-6-15,2 1-16 16,1-1 12-16,-1 0-3 16,0 0-4-16,-2 2 29 15,0 0-41-15,0 0-1 16,0 0-3-16,0 0-36 15,0 0 21-15,-2 0 4 16,-8 6 11-16,6 2 20 16,0-2-13-16,1-5-7 0,3 2 9 15,0-3 0 1,0 2 0-16,0 2-9 0,0 2 2 16,0 2 5-16,0 1-7 15,5 4 0-15,-1-5-1 16,-2 0-18-16,1-6 19 15,-3 1 0-15,0-3 4 16,0 0-6-16,0 0 6 16,2 0-4-16,-2 0 11 15,0 0-11-15,0 0-1 16,0-3-43-16,0-5-20 16,3-2 34-16,1 0-20 15,0-2 11-15,3 0 26 16,-1 0 5-16,2-2 4 0,-2 3 4 15,1-2 0-15,-3 3 4 16,0 1 5-16,-2 4-4 16,-2 1 31-16,0 4-7 15,0 0 14-15,0 0-11 16,0 0-22-16,0 0-7 16,0 0-3-16,0 0-14 15,0 0-9-15,0 0 23 16,-8 8 0-16,1 2 0 15,3 1 5-15,0 1 8 16,-2 2-13-16,2 3 0 16,4 1-2-16,0 0 17 15,0 2-15-15,0 2 0 0,10-1 2 16,7 0 7 0,3-1-4-16,-2-2-4 15,-2-1 4-15,-6-5-5 0,-5-3-1 16,-5 0-4-16,0 1-12 15,0-2 16-15,-13 2-5 16,-8-5 6-16,0 0 8 16,-4-3-1-16,3-2-3 15,4 0 13-15,2 0 10 16,3-2 9-16,4-11-24 16,2 3 12-16,1 1 3 15,6 1-24-15,0 3 17 16,0 1-20-16,0 4 0 15,0 0-8-15,0 0-28 0,0 0-128 16,2 0-112-16,9 0-243 16</inkml:trace>
  <inkml:trace contextRef="#ctx0" brushRef="#br0" timeOffset="82368.14">2991 4383 32 0,'0'0'42'0,"0"0"-29"0,0 0-1 16,0 0 18-16,0 0 27 16,0 0-11-16,0 0-15 15,0 0 24-15,0 0-27 16,0 0 6-16,0 0-5 16,0 0-11-16,-3 0 20 15,-1 0-22-15,-2 0-6 16,-3 0-2-16,-5 0-3 15,1 0-5-15,-3 0 10 16,3 0 1-16,4 0 28 16,0 0-13-16,2 0 18 0,1 0 1 15,2 0-18 1,1 0 10-16,-1 0-9 0,4 0 1 16,0 0 12-16,0 0-26 15,0 0-1-15,0 0 4 16,0 0 1-16,0 0 26 15,0 0-21-15,0 0-6 16,0 0 21-16,0 0-35 16,0 0 16-16,0 0-20 15,0-2-5-15,7 2 5 16,5-4 20-16,7 2 0 16,0-2 2-16,4-2-22 0,4 4 0 15,2-2 6 1,0 2 0-16,0 2-6 0,-3 0 0 15,-1 0 2-15,-5 0 0 16,-4 0-1-16,-3 0-1 16,-2 0 0-16,2 0 5 15,0 0-5-15,6 0 0 16,3 0 3-16,3 0 2 16,2 0-4-16,-1 0-1 15,0 0 0-15,-1 0 9 16,-2 2-9-16,-4-2 0 15,1 2 4-15,1 0 4 16,-4 0-7-16,4 0-1 16,1-1 0-16,5-1 8 15,4 0-8-15,2 0 0 0,3 0 10 16,-1 0-5 0,3 0-2-16,-1 0-3 0,-2 0 0 15,-4 0 5-15,-2 0-7 16,-2 0 2-16,-3 0 0 15,-2 0 7-15,3 0-7 16,2 0 0-16,4 0-1 16,3 0 7-16,1 0-6 15,3 0 0-15,5 0 5 16,-1 0-1-16,5 0-4 16,-1 0 0-16,1 0-1 15,0 0 9-15,0 0-8 0,-3-1 0 16,3 1 0-1,-5-2 2-15,1 2 1 0,-3 0-3 16,-2 0 0-16,0 0-6 16,-2 0 6-16,-1 0 0 15,-1 0 4-15,1 0-12 16,-2 0 15-16,5 0-7 16,-1 0 0-16,0 0-1 15,1-2 1-15,-5-2 5 16,-2 0 1-16,-2 3-2 15,-6 1 0-15,-5 0-4 16,-5 0 0-16,0 0 12 16,1-3-12-16,-1 1 12 15,5 2 2-15,3-2 16 0,-2 0-27 16,4-1 3-16,1 3 2 16,-1-5 0-16,-2 5-8 15,-2-2 4-15,-4 2 4 16,-1 0 4-16,-4 0-12 15,-1 0 1-15,5 0 1 16,-5-2 5-16,-3 2-7 16,-1 0 15-16,-2 0-15 15,-1 0 26-15,-2 0-23 16,4 0 4-16,3 0 3 16,3 0 2-16,4 0-12 15,-1 0 0-15,3-2 6 16,-3 2-3-16,8-1-3 0,-1 1 0 15,6 0-4-15,6-2 14 16,1-1-10-16,5 1 0 16,-2 0 2-16,-3-2-2 15,-11 3 0-15,-9 1 0 16,-5-3-3-16,-6 1 2 16,-2 2-11-16,0 0 2 15,0-2 10-15,0 2 2 16,0 0-2-16,-2-2-5 15,-39-4-112-15,-34-4-355 16</inkml:trace>
  <inkml:trace contextRef="#ctx0" brushRef="#br0" timeOffset="117120.83">22532 935 123 0,'-5'-3'209'16,"3"-1"-125"-16,2 4 42 15,0 0 5-15,0 0-56 16,0-2 5-16,0 2-7 16,0 0-13-16,0-2 29 15,0 2-28-15,0 0-19 16,0 0 2-16,0 0-43 15,0 0-2-15,0 16-10 16,0 18-2-16,0 15 13 16,0 9 0-16,0 0 0 15,0 2-2-15,0-7 13 16,0-2-11-16,0-9 2 0,0-7 1 16,0-12 5-16,4-5-8 15,1-9-22-15,-1-5-48 16,3-4-50-16,0-3-4 15,4-23-86-15,-2-6-300 16</inkml:trace>
  <inkml:trace contextRef="#ctx0" brushRef="#br0" timeOffset="117532.81">22514 1226 430 0,'0'0'232'0,"0"0"-157"15,0 0-10-15,0 0-5 16,0 0-42-16,0 0-12 16,134-3 4-16,-103-5-6 15,-2-1-2-15,-7 0 6 16,-2-3-2-16,-4 2 2 16,-7-5-8-16,0 1-4 15,-7 1 2-15,-2-3-29 16,0 0 21-16,0 0 9 15,0 0 1-15,-5 2 4 16,-1 1-4-16,-1 5 29 16,3 4 22-16,4 4-18 15,-2 0 3-15,2 0-10 0,0 0-26 16,0 0 0 0,0 0-5-16,0 21 5 0,0 11 5 15,0 6 14-15,0 5 15 16,0 10-16-16,0 1-17 15,0 2 14-15,0 0-15 16,0-8-2-16,0-5 1 16,0-11-122-16,0-15-81 15,4-14-269-15</inkml:trace>
  <inkml:trace contextRef="#ctx0" brushRef="#br0" timeOffset="117893.3">22991 1289 554 0,'0'0'180'16,"0"0"-131"-16,0 0 4 15,0 0 0-15,0 0-15 16,0 0-26-16,0-4 2 16,0 4 4-16,-13 14-15 15,2 6-3-15,-1 5 0 16,6 2 3-16,6 4-3 15,0-2 0-15,0-2 1 16,6-5-2-16,15-13 5 16,-1-6-4-16,4-3 22 15,0-11 8-15,-1-17 1 16,-8-9-10-16,-5-6-13 0,-8 1 45 16,-2-2-27-16,0 6-5 15,0 6-7-15,-2 9-10 16,-8 9 10-16,-3 14-14 15,2 0-18-15,-5 3-12 16,1 19-104-16,1 4-45 16,6-5-171-16</inkml:trace>
  <inkml:trace contextRef="#ctx0" brushRef="#br0" timeOffset="118196.12">23327 1109 404 0,'0'0'361'16,"0"0"-271"-16,0 0-90 15,0 0-3-15,0 0 3 16,0 0 1-16,0 59 13 16,0-44-5-16,0-7-6 15,0-5 3-15,0-3 8 16,0 0 47-16,0 0-17 15,3 0 16-15,-1 0-14 16,-2-14-24-16,3 2-14 16,-3 1-4-16,0 2-8 15,0 6-22-15,0 3-69 0,0 0-69 16,-5 15-70-16,-4 14-7 16,4 3-8-16</inkml:trace>
  <inkml:trace contextRef="#ctx0" brushRef="#br0" timeOffset="118487.31">23310 1516 79 0,'0'0'308'16,"0"0"-151"-16,0 0-56 15,0 0-5-15,0 0-42 0,0 0-15 16,4-53-15-1,1 53-24-15,1 0-6 0,4 0 5 16,3 9 2-16,-3-1 10 16,0-3-10-16,-1-2 3 15,-7-2 11-15,0-1-6 16,-2 0 54-16,0 0 11 16,0-4-35-16,0-9-19 15,0 1-20-15,0 0-2 16,-4 2-44-16,-3 3-94 15,-2 2-155-15</inkml:trace>
  <inkml:trace contextRef="#ctx0" brushRef="#br0" timeOffset="119490.81">22757 2342 173 0,'0'0'275'0,"0"0"-111"16,0 0-40-16,0 0-15 15,0 0-54-15,0 0-6 16,-2-25-43-16,2 25 4 16,0 7-5-16,0 17 7 15,0 8 46-15,0 9-18 16,-2 5-20-16,-1 3 11 16,3-2-26-16,0-4-1 15,0-3 2-15,0-9-6 16,0-7-24-16,0-10-90 15,0-8-90-15,5-6-152 0</inkml:trace>
  <inkml:trace contextRef="#ctx0" brushRef="#br0" timeOffset="119886.6">22779 2585 646 0,'0'0'244'16,"0"0"-177"-16,0 0-42 15,0 0 22-15,0 0-11 16,0 0-22-16,56-7-7 16,-34 2-3-16,-1-5 5 15,0-2-9-15,-5-2 3 0,-1 0-10 16,-3-5 7-16,-3 1 0 16,-5-1-3-16,0 0 11 15,-1 1-9-15,0 4 1 16,-3 2 0-16,0 4 2 15,0 4 0-15,0 1-1 16,0 3 17-16,0 0-15 16,0 0 12-16,0 0-9 15,0 0-1-15,0 0 1 16,0 17-5-16,-6 9 3 16,2 4 10-16,0 6-9 15,0 3 11-15,1 0-16 0,3 6 4 16,0-6 8-16,0 2-12 15,0-7-15-15,0-10-101 16,0-12-103-16,0-10-237 16</inkml:trace>
  <inkml:trace contextRef="#ctx0" brushRef="#br0" timeOffset="120127.46">23115 2564 599 0,'0'0'205'0,"0"0"-113"16,0 0-16-16,0 0 3 16,0 0-29-16,0 0-12 15,25-25 17-15,-25 25-30 16,0 0 3-16,2 0-9 0,0 13-11 16,4 11-3-1,-4 13 4-15,0 1-6 0,-2 3 17 16,0 5-20-16,0-3-33 15,0-5-72-15,0-10-89 16,4-13-224-16</inkml:trace>
  <inkml:trace contextRef="#ctx0" brushRef="#br0" timeOffset="120477.61">23503 2376 345 0,'0'0'153'15,"0"0"-99"-15,0 0 15 16,0 0-5-16,0 0 5 16,0 0-37-16,-55 59 21 15,52-44-13-15,3-5-40 16,0-6 41-16,0-4 18 15,0 0 33-15,10 0-1 16,1-2-30-16,0-16-22 16,-4 0-3-16,2-2-25 15,-7 3 0-15,-2 4-7 0,0 5 1 16,0 6-10-16,0 2-33 16,-7 0-69-16,-9 10-17 15,1 16-85-15,-3 4-92 16,7 0-220-16</inkml:trace>
  <inkml:trace contextRef="#ctx0" brushRef="#br0" timeOffset="120760.63">23497 2699 528 0,'0'0'171'15,"0"0"-54"-15,0 0-21 0,0 0-51 16,0 0 12-16,0 0-32 16,33-22-7-16,-31 22-4 15,3 0-6-15,-3 0 23 16,-2 0-6-16,0 0 12 16,0 0 8-16,0 0-37 15,0 0 0-15,0 0-8 16,0 0-13-16,0 0-34 15,-4 10 20-15,-3-3-74 16,7-4-132-16,0-3-493 16</inkml:trace>
  <inkml:trace contextRef="#ctx0" brushRef="#br0" timeOffset="127412.29">23503 2673 90 0,'0'0'151'0,"0"0"-87"15,0 0 21-15,0 0 24 16,0 0-32-16,0 0-19 15,0 0-37-15,-6-9-18 16,6 9-3-16,0 0 0 16,0 0-16-16,0 0 5 15,0 7 11-15,0 2 0 16,0-2 0-16,0-5 0 16,0 0 33-16,0-2-25 15,0 0 7-15,0 0 4 0,0 0-9 16,0 0 11-16,0 0-9 15,0 0-10 1,0 0 40-16,0 0-41 0,0 3-1 16,0 4-43-16,0 1-119 15,0 0-153-15</inkml:trace>
  <inkml:trace contextRef="#ctx0" brushRef="#br0" timeOffset="178105.1">24355 1081 128 0,'2'-3'111'0,"-2"3"-16"15,0 0 17-15,0 0-13 16,0 0 7-16,0-2-16 16,2 2-5-16,-2-2 31 15,3-1-29-15,0-2-16 16,-3-1 2-16,2-2-34 15,-2 2 5-15,0 1-23 16,0 3-20-16,0 2 39 0,0 0-40 16,0 0 4-16,0 0-4 15,0 0-5-15,0 0-2 16,0 9-14-16,-2 24 21 16,-17 10 2-16,-3 6-1 15,-5 1-1-15,3-6 1 16,-3-4 3-16,0-8-4 15,5-10 0-15,1-6 6 16,9-5-15-16,3-10 5 16,5-1 4-16,-4 0-3 15,4 0 7-15,-3 0-4 16,7-8 0-16,0-4 7 16,0 4 0-16,0 1-2 0,0 2 7 15,7 3 11-15,9 2-23 16,5 0 0-16,4 0-4 15,2 0 4-15,-4 9 7 16,-3 4-6-16,-3 3-1 16,2-1 0-16,-7-3 0 15,0-5 0-15,-3 0 0 16,-3-3 5-16,-1-4 1 16,-1 0-5-16,6 0-1 15,0-9 0-15,5-14-6 16,6-10 0-16,-3-5-9 15,-1 0-9-15,-1-2 14 0,-5 0-5 16,-1 6 15 0,-8 2-8-16,-2 4 10 0,0 5-2 15,0 2 9-15,0 1-5 16,-2 1 18-16,-3 5-18 16,0 1 0-16,-1 1 5 15,1 3 5-15,1 1-5 16,0 2-9-16,1 1 2 15,-2 0 16-15,3 1-14 16,0 4-4-16,-2-1 3 16,4-2 1-16,-5 3-4 15,-1 0 0-15,2 0 0 0,-6 0-17 16,1 0 16-16,-1 0 1 16,-2 0 0-16,1 6-8 15,-1 8 6-15,1 10 2 16,1 8-3-16,-2 11-13 15,10 5 11-15,2 4 5 16,0 0 0-16,12 2 3 16,11-8-4-16,4-4 1 15,2-7 0-15,2-12-11 16,-2-7 2-16,5-7-11 16,-1-9 14-16,4 0-16 15,0-10 18-15,-1-11-5 16,-5 4-8-16,-2-2 14 15,-4 1-25-15,-3 0-1 0,-2 0 22 16,-2 1-7-16,-5 0 14 16,1 3 0-16,-6 2 8 15,-3 2-12-15,-3 5 11 16,0 0-7-16,-2 1 36 16,0 2-29-16,0-1 27 15,0 0-22-15,0 1-11 16,0 2 21-16,0-2-18 15,0 2-4-15,0 0 0 16,0 0 9-16,-4 0-15 16,1 0 6-16,-1 10-13 15,4 13 6-15,0 9-5 16,0 2 12-16,0-3-2 0,4-3 9 16,10-3-7-1,1-8 0-15,2-2 1 0,-5-10-12 16,5-3 7-16,-7-2-20 15,3 0 23-15,-1-5-24 16,-1-17 20-16,-3-6-13 16,2-7-16-16,-6-3 17 15,-1-2-30-15,-3 2 47 16,0 4 6-16,0 6-2 16,0 10 15-16,-7 6 3 15,-3 5-9-15,0 7 29 16,-1 0-42-16,-7 0-5 15,-1 9 3-15,0 9-11 0,1 4 13 16,5 7-2-16,6 2-4 16,7 5 1-16,0 1 6 15,0-6-1-15,13-3 2 16,8-8 2-16,0-3-4 16,6-9 8-16,4-8-4 15,5 0 10-15,0 0-14 16,2-15 0-16,-3-4-8 15,-1-4-16-15,-5-3-10 16,-2 0-8-16,-7-1-4 16,-3-2 45-16,-3 3-9 15,-7 2 10-15,-3 4 12 0,0 6-8 16,-2 4 20-16,-2 3-4 16,0 3-11-16,0 4 21 15,0 0-30-15,0 0 1 16,-4 0-7-16,-7 4-3 15,-3 13 8-15,-1 3-6 16,4 8 4-16,2 0-6 16,7 7 7-16,0-1 2 15,2-3 2-15,0-3 2 16,0-3-4-16,0-9 0 16,10-11 2-16,7-5-2 15,3 0 0-15,4-8 0 16,2-14 7-16,1-6-2 15,-2 0-10-15,-2-4-2 16,-2-1 5-16,-3-2-9 0,1 5 12 16,-6 8-1-16,-5 5 1 15,-3 12 10-15,-5 1 2 16,0 4-13-16,0 0 2 16,-7 0-5-16,-12 18-15 15,-2 2 18-15,7 0-3 16,14-2-4-16,0-1 7 15,23 4-2-15,15-3 6 16,0 0 6-16,-7-4-10 16,-9-4 0-16,-12-6-3 15,-8-2 8-15,-2 3-5 16,0 0 12-16,-29 3 38 16,-11-1 21-16,-3-2-62 0,1-5-6 15,11 0-3-15,10 0-50 16,19-18-81-16,2-10-429 15</inkml:trace>
  <inkml:trace contextRef="#ctx0" brushRef="#br0" timeOffset="179650.16">25972 1261 432 0,'0'0'217'16,"0"0"-63"-16,0 0-76 15,0 0-37-15,0 0 16 16,0 0-27-16,44-67-12 16,-38 64 38-16,-3-1-40 15,-1 4 29-15,-2 0-42 16,2 0 6-16,3 0-18 15,2 2-2-15,-1 15 11 16,-2 6-10-16,1 3 16 0,-3 3-6 16,1-3 0-16,-3-1 5 15,2-2-3-15,0-8-2 16,1-3 0-16,-1-6-1 16,2-6-3-16,2 0 4 15,6 0-2-15,3-22 2 16,4-2-1-16,0-6-31 15,1-1-15-15,3-1 36 16,2-5-12-16,-2 5 23 16,0 2 0-16,-1 8 3 0,-6 8 13 15,-7 7-13 1,-2 7 16-16,-5 0-19 0,0 0-12 16,-2 19 5-16,0 7 7 15,0-1 11-15,0 6 12 16,0-1-19-16,0-2-4 15,0-4 6-15,0-4 3 16,2-6-7-16,5-4-2 16,-1-5 0-16,2-3 13 15,2-2-8-15,3 0-5 16,3 0 9-16,0-14-9 16,2-6-10-16,-2 1-23 15,1-5-8-15,1 2 36 16,-3 0-5-16,1 4 10 15,-5 7-3-15,1 2 13 0,-6 7 6 16,3 2-9-16,-2 0 4 16,2 0-15-16,0 8 4 15,-1 7 0-15,1 5 17 16,-1 1-9-16,0-1-3 16,1-3-5-16,-3-2 9 15,2-4-2-15,0-4-7 16,1-3 0-16,3-4 11 15,-2 0-1-15,3 0 1 16,4-6-11-16,-5-11-38 16,0-8-7-16,-7-3-58 15,-3-2 25-15,-2 0 66 0,0 5 12 16,0 6 24 0,-9 5 19-16,-1 6 4 0,2 2 19 15,-1 6-36-15,-3 0-18 16,-1 0-12-16,-2 0 6 15,-1 14-10-15,3 2 4 16,4 5 0-16,2 4 16 16,7 3-16-16,0 0 1 15,0 2 13-15,13-6-5 16,10-4-7-16,1-6-2 16,1-5 4-16,2-7 2 15,-2-2-6-15,1 0 0 16,-2-17 6-16,3-9-3 15,-4-8-3-15,-4-7 4 16,-3 0-3-16,-5-5 10 0,-1-1-11 16,-4-1 0-16,-4-2 44 15,3 8-12-15,-3 8 19 16,0 12-19-16,0 10-27 16,-2 10 28-16,0 2-33 15,0 0 0-15,0 0-7 16,0 0-10-16,0 6 8 15,0 18 9-15,0 8 0 16,-6 8-3-16,-1 6 3 16,3 2 0-16,2 3 1 15,2 0-1-15,0-5 0 16,0-1 0-16,0-6 3 0,2-7 1 16,4-11-4-16,5-7 0 15,1-8-3-15,1-6 9 16,7 0-12-16,5-3 6 15,-1-18-13-15,-2-3 12 16,-1-1-83-16,-8-1-78 16,-7-3-62-16,-6 0-309 15</inkml:trace>
  <inkml:trace contextRef="#ctx0" brushRef="#br0" timeOffset="179828.08">26907 1180 350 0,'0'0'348'0,"0"0"-187"0,0 0-63 16,0 0 23-16,0 0 16 16,0 0-125-16,63-13 1 15,-37 1-10-15,-1 2-2 16,-4 0-2-16,-8-1-76 16,-7 2-116-16,-6-5-276 15</inkml:trace>
  <inkml:trace contextRef="#ctx0" brushRef="#br0" timeOffset="180979.2">27764 1177 212 0,'0'0'90'15,"0"0"63"-15,0 0-25 16,0 0-37-16,0 0-14 16,0 0-5-16,4-75 25 15,-4 63-37-15,0 5 1 16,0 0 32-16,0 2-53 16,0 5 10-16,0 0-24 15,0 0-25-15,0 0-2 16,0 0-8-16,0 16 7 15,0 10-12-15,-9 7 22 0,0 1-8 16,3 5 0-16,3-3 4 16,3-6-3-16,0-5-1 15,0-10-9-15,0-7 8 16,11-6-36-16,3-2 33 16,-1 0-6-16,5-14 10 15,2-9-10-15,0-6 10 16,3 1-25-16,-2-2-5 15,0 4-31-15,1 1 57 16,-7 6 4-16,-3 9 0 16,-5 3 5-16,-5 7-5 15,2 0-6-15,0 3 5 0,-1 16-2 16,2 8 3-16,-5 1 18 16,0 2-15-16,0-2 6 15,0-3-7-15,0-8-2 16,0-3 8-16,2-6 0 15,0-6-8-15,0-2 6 16,0 0-2-16,3 0 23 16,1-8-27-16,4-13-19 15,1-11-11-15,4 1-65 16,1-3 51-16,-1 2 41 16,1 4 3-16,-5 4 0 15,-2 8 2-15,-4 9 43 16,-5 5 24-16,2 2-63 15,-2 0-6-15,2 7-13 16,0 15 13-16,0 4 64 0,0 2-42 16,5 2-8-16,-3-2 22 15,4-4-34-15,0-8 9 16,1-3-11-16,1-10 8 16,-2-3 8-16,7 0-16 15,1-8-11-15,3-19-29 16,-4-10-197-16,-2-10-356 15</inkml:trace>
  <inkml:trace contextRef="#ctx0" brushRef="#br0" timeOffset="181281.2">28207 770 731 0,'0'0'96'0,"0"0"-88"16,0 0 21-16,0 0 26 15,0 0-34-15,0 0 8 16,-56 126-18-16,56-120 1 16,0-6 32-16,12 0-10 15,3 0 27-15,1-6-12 16,1-13-40-16,-3-7 21 16,-5-3-30-16,-7 5 2 15,-2 4-8-15,0 10 3 16,0 2 2-16,-11 8-15 15,-7 0-23-15,-1 11-19 0,-4 20 2 16,3 11-20 0,9 8-34-16,9 3-185 0,2-6-176 15</inkml:trace>
  <inkml:trace contextRef="#ctx0" brushRef="#br0" timeOffset="183235.45">28495 1189 461 0,'0'0'227'0,"0"0"-185"0,0 0 11 16,0 0-11-16,0 0-24 16,0 0 22-16,15-67-15 15,-15 58 41-15,0 1-16 16,0 2-10-16,0 2 7 15,-2 4-31-15,-2 0-15 16,-3 0 4-16,-2 0-5 16,-2 14-9-16,0 13 5 15,-1 8 0-15,6-1 4 16,6 0 0-16,0-6 1 16,0-6 0-16,6-4 2 15,10-8-5-15,2-8 2 16,2-2-8-16,0 0 8 15,0-14 7-15,0-12-6 16,1-4 1-16,-4-4-2 0,-1-4-9 16,-3 0 6-16,-1 0 0 15,-6 6-2-15,-2 5 10 16,-1 13 0-16,-3 4 48 16,2 7-11-16,-2 3 13 15,0 0-19-15,0 0-36 16,0 0-7-16,0 3-13 15,0 13 20-15,0 2-8 16,6 1-22-16,6-2-44 16,3 1 21-16,1 0-18 0,-1 1 13 15,1-3 2 1,-3 0 0-16,-1-2 54 0,-1-4-13 16,-2-3 15-16,-2 0 0 15,2-1-1-15,-1-2 1 16,3-1 8-16,1 2 0 15,-1 2-2-15,2-2 3 16,3-1-7-16,4-2-2 16,3-2 3-16,0 0 7 15,6-2-9-15,-2-12 7 16,-2-2 1-16,-5-2-2 16,-2-1-7-16,-5-1 0 15,-4 3 3-15,-2-2-1 16,-5 1-2-16,0 4 4 15,-2 0 7-15,0 2-3 0,0 2 16 16,0 5 16-16,-4 0-37 16,-9 5-2-16,-3 0-1 15,-2 0-4-15,0 17-10 16,1 5 14-16,1 6 0 16,5 2-4-16,3 4 10 15,8 0-1-15,0-2 11 16,6-4-9-16,15-3 28 15,8-11-16-15,3-5 24 16,-3-7-26-16,4-2-8 16,-2-2-18-16,2-21-14 15,0-6-27-15,-2-3 18 0,-5 3-63 16,0 3 25-16,-1 1 56 16,-2 3 14-16,-6 6 4 15,-1 4 23-15,-7 6 26 16,-5 4 10-16,0 2-54 15,-4 0-5-15,3 0-4 16,2 0-3-16,-5 13 3 16,0 1 11-16,0 3-9 15,0-3 14-15,0-5-12 16,0 0-4-16,0-5 0 16,2-1 13-16,-2-3-13 15,0 0 5-15,0 0 0 16,0 0 38-16,0-13-43 15,0-9-66-15,0-1 36 16,0 2-16-16,0 3 42 0,0 6 2 16,0 4 2-16,-2 8 19 15,-8 0 1-15,-3 0-17 16,-5 15-3-16,-1 12-10 16,0 4 10-16,4 0 0 15,3-1 1-15,4-6 0 16,6-6 2-16,2-8-3 15,0-4 0-15,0-6-6 16,0 0 6-16,8 0-4 16,11-12 9-16,0-8-10 15,1-4-44-15,1 2-39 16,-4 2 21-16,-3 8 34 0,-3 3 33 16,1 6 9-16,-2 3 28 15,3 0 6-15,3 6-22 16,2 15 23-16,0 4 15 15,2-1-35-15,-3-2 5 16,0-4-20-16,-7-6-7 16,-1-9 14-16,-2-3-9 15,2 0 3-15,2-12 19 16,7-19-24-16,2-10-10 16,2-4-35-16,1-3-71 15,-3 0 11-15,-1 10 34 16,0 9 66-16,-4 13 5 15,-6 12-2-15,-4 4 41 0,-3 0-33 16,-2 3-3-16,0 14 43 16,0 5 1-16,-2 0-25 15,-9 1-3-15,-3-6-22 16,3-4 15-16,2-4-15 16,0-4 1-16,2-5 30 15,1 0-8-15,4 0 7 16,2 0 7-16,0 0-22 15,0 0 25-15,0 0 2 16,0 0-8-16,0 4-1 16,0 8-35-16,0 4-5 15,4 8-6-15,11 1 20 0,1 2-9 16,2-5 0 0,4-2 1-16,-1-8 8 0,-2-5-9 15,-1-7 0-15,0 0 0 16,0 0-14-16,-2-11 9 15,-1-4 5-15,1-6-17 16,-1-4 17-16,1 0-42 16,-3-3 31-16,1-2 6 15,-3 4-1-15,-3 1 6 16,2 6 0-16,-8 7 1 16,-2 5 12-16,0 5 4 15,0 2 7-15,0 0-24 16,-16 0-2-16,-1 0-4 15,-1 10 6-15,-1 6 0 16,6 3-14-16,3 4 16 0,4 8-2 16,6 0 15-16,0 4-11 15,3-3 25-15,19-4 5 16,9-7-27-16,5-6 28 16,0-9-33-16,2-6-4 15,-1-2 1-15,-3-26-42 16,-5-9-56-16,-4-9-131 15,-5-5-347-15</inkml:trace>
  <inkml:trace contextRef="#ctx0" brushRef="#br0" timeOffset="184322.88">30699 1203 130 0,'0'0'359'0,"0"0"-157"15,0 0 39-15,0 0-79 0,0 0-80 16,0 0-23-16,2-68-49 16,0 38 15-16,2-2-25 15,-2 1 8-15,0 4-4 16,-2 0-3-16,0 9-1 16,0 4 0-16,0 6 7 15,0 4-7-15,0 4 0 16,0 0-9-16,0 0 8 15,0 0-33-15,0 16 34 16,0 0-1-16,0-2-13 16,0 1-8-16,0-7 10 15,6-1-16-15,5 0-2 0,5-6-27 16,-1-1 16-16,6 0 36 16,-1 0-18-16,-3 0 23 15,4 0-2-15,-8 0 4 16,-2 0 4-16,-6 0-6 15,-3 9-19-15,-2 6 19 16,0 7 11-16,0 6 39 16,0 1-19-16,0-3-15 15,0-3 21-15,0-6-35 16,2-8 6-16,2-2 1 16,5-3-1-16,1-4 0 15,3 0 7-15,5 0-8 16,1-16 15-16,4-5-18 0,-3-4-4 15,3-3 0 1,-2-2-27-16,0 2 25 0,-3 0 1 16,-3 3 1-16,-4 2 11 15,-2 6-7-15,-4 6-4 16,-5 4 42-16,0 4-21 16,0 3 3-16,0 0-24 15,-7 0 0-15,-11 3-7 16,3 13 7-16,1 3 0 15,3 1-1-15,-1 6-7 16,4 4 8-16,4 0 0 16,4 2 0-16,0-4 10 15,4-7-7-15,16-4-3 16,5-11 0-16,-3-6-1 0,2 0 1 16,1-9 0-1,-2-14 3-15,-8-5 2 0,-1 0-5 16,-4 0 0-16,-3 4 0 15,-3 5 6-15,0 5-6 16,2 9 0-16,-4 5 4 16,0 0-17-16,0 0 13 15,3 5-24-15,1 17 13 16,3 7 8-16,2-1 3 16,4-1 7-16,2-3-4 15,-2-7 16-15,1-5-12 16,-1-7-7-16,1-5 21 15,1 0 13-15,6-23 14 0,1-7-37 16,-1-9-6 0,-4 0 4-16,0 1-6 0,-3-1-3 15,-6 9 0-15,-5 9-9 16,-3 7-11-16,-2 11-48 16,0 3-171-16,0 0-425 15</inkml:trace>
  <inkml:trace contextRef="#ctx0" brushRef="#br0" timeOffset="186084.96">24407 2627 24 0,'0'0'322'0,"0"0"-56"16,0 0-132-16,0 0-34 0,0 0-45 16,0 0-24-16,0 0 26 15,0 0-31-15,0 0 13 16,0 0 32-16,0 0-26 16,0-10 8-16,0-8-48 15,0-3 1-15,0-2 25 16,0-4-31-16,0 3 3 15,4 1 13-15,-2 4-9 16,0 3-3-16,0 5 0 16,-2 8 1-16,0 3 8 15,0 0-13-15,0 0 0 16,0 0-8-16,0 3-17 0,-2 20 24 16,-13 9-2-16,-3 4 6 15,3 2-5-15,3 3 2 16,8-5 0-16,1-4-3 15,3-6 8-15,0-8-5 16,0-6 0-16,9-3 5 16,11-9 0-16,3 0-5 15,4-3 0-15,0-21 0 16,2-7 0-16,-3-1-12 16,-2 1-16-16,-1 4 1 15,-3 6 20-15,-7 7-1 16,-2 3 8-16,-6 9-10 15,-2 2 10-15,-1 0-13 0,2 0-21 16,0 21 34-16,-2 4 14 16,1 8-8-16,-3-1 4 15,0-3 9-15,0 2-14 16,0-11-2-16,0-4-3 16,0-8 6-16,0-4 3 15,0-4-9-15,0 0 0 16,0 0 31-16,6-4-24 15,4-20-7-15,-2-4-13 16,3-2-31-16,1 0 26 16,1-1-25-16,3 5 21 15,-1 1 10-15,1 4-1 0,-1 7 13 16,-6 6 0 0,-4 6 3-16,-1 2 24 0,1 0-27 15,-1 0 1-15,0 14 17 16,3 10 4-16,0 3 18 15,2 0-12-15,2-1-27 16,-2-5 24-16,0-3-25 16,0-6 1-16,-1-8 7 15,4-1 1-15,3-3-4 16,5 0 9-16,1-7-10 16,0-17-8-16,-4-8-78 15,-5-7-89-15,-6-5-295 16</inkml:trace>
  <inkml:trace contextRef="#ctx0" brushRef="#br0" timeOffset="186375.79">24718 2276 346 0,'0'0'176'15,"0"0"-167"-15,0 0-9 16,0 0 0-16,0 0 57 15,0 0 12-15,-2 104 53 16,23-104-54-16,-6 0-25 16,-1-20 28-16,-6-6-62 15,-1-3 7-15,-7-5-10 16,0 9 2-16,0 1-5 0,-2 10-3 16,-9 5 0-16,0 8-1 15,-3 1-18-15,3 5-6 16,5 22-17-16,0 4-87 15,6 6-105-15,0-1-220 16</inkml:trace>
  <inkml:trace contextRef="#ctx0" brushRef="#br0" timeOffset="188839.08">25127 2528 207 0,'0'0'246'0,"0"0"-205"16,0 0-41-16,0 0 0 16,0 0 13-16,0 0 6 15,0 0 9-15,0 0 5 16,0 0-1-16,0 0 25 15,2 0-23-15,2 0 12 16,1-3 39-16,3-14-68 16,0-1-8-16,-6 2-4 15,0 0 0-15,-2 2 8 0,0 0-4 16,0 5 9-16,0 4 35 16,0 3-32-16,0 2 26 15,0 0-34-15,-4 0-5 16,-4 7-15-16,-3 12 7 15,3 8 0-15,-4 0-5 16,6 7 8-16,1 1-3 16,5-1 5-16,0 0 3 15,0-8 1-15,13-3-9 16,8-11 3-16,1-7 22 16,1-5-1-16,0 0 8 15,2-6 6-15,0-17-36 16,0-4 13-16,-1-8-15 0,-6-2-36 15,-2-2 24 1,-10 2-3-16,-6 2 15 0,0 7 10 16,0 7 6-16,0 10 34 15,0 9-21-15,0 2-9 16,-4 0-19-16,-3 0 1 16,-2 16-2-16,2 2 0 15,5 0-3-15,2-2-2 16,0-1 5-16,0-1-16 15,11-5 4-15,11-3-42 16,3 0-10-16,2-2-3 16,-2-2 6-16,-6 1 18 0,1 0 7 15,-4-1 23 1,-2 4 2-16,-6 4 6 0,1 5-3 16,-4 4 8-1,-3 5 11-15,0 3 48 0,-2-3-21 16,0-2-11-16,0-8 11 15,3-4-35-15,1-6 12 16,0-2-7-16,3-2-2 16,7 0 36-16,-2 0 12 15,7-13-40-15,0-6 2 16,2-6-15-16,-1 1-2 16,-1-5-29-16,-3-2-18 15,-5-1 39-15,-3 1-16 16,-4 4 20-16,-2 5-8 15,-2 5 15-15,0 3-2 0,0 5 18 16,0 1-18-16,-6 6 18 16,-8 2-18-16,-1 0-6 15,-4 0-4-15,1 14 1 16,1 5 9-16,3 8 0 16,3 4 0-16,7 2 0 15,4 4 4-15,0-3 1 16,0-2 25-16,11-4-29 15,9-8 9-15,5-6 4 16,2-11-9-16,4-3 33 16,0 0-24-16,-4-14-13 15,1-9 8-15,-8-2-9 0,1-2-30 16,1-4-2 0,2 1-28-16,1 0 41 0,-3 4 0 15,1 5 19-15,-6 6-6 16,-5 7 8-16,-1 4-2 15,-5 4 14-15,1 0-9 16,2 0 11-16,0 6 0 16,-1 8-9-16,-3 5 42 15,0-4-43-15,-3-1 8 16,3 1 1-16,-3-6-7 16,2 0-2-16,-2-4-6 15,-2-5 4-15,0 2 7 16,0-2-6-16,0 0-2 15,0 0-3-15,0-4-21 0,0-12-12 16,0-4-5-16,0 0 19 16,0-1 13-16,0 9 6 15,0 1 0-15,-4 5 16 16,2 6 1-16,-5 0-1 16,-5 0-16-16,-1 17-1 15,-5 4-18-15,3 5 26 16,-1 2-7-16,7-2 0 15,3-1 11-15,4-4-10 16,2-4-1-16,0-7 0 16,0-5 1-16,0-3-1 15,0-2-7-15,11 0 7 16,5-17-27-16,5-12 13 0,2-2-37 16,-3 2-7-16,-5 3 53 15,-3 10-2-15,-5 4 7 16,-3 8 15-16,2 4-1 15,-4 0 4-15,5 12-13 16,0 14 17-16,2 8 51 16,2 0-40-16,1 1-2 15,1-7-5-15,-3-9-24 16,2-8 12-16,-3-7-8 16,1-4-5-16,4 0 37 15,1-8-36-15,6-18 7 16,-1-6-9-16,2-6-5 15,3-7-30-15,-5 0-24 0,3-1 4 16,-4 9 54-16,-1 7-5 16,-5 13 6-16,-3 6 15 15,-4 11 0-15,-4 0-1 16,1 11-14-16,-1 18 0 16,-2 7 59-16,0 0-47 15,0-4-2-15,0-8 2 16,0-4-5-16,0-6-3 15,-9-4-4-15,-3-3 3 16,-1-6 18-16,0-1-19 16,-1 0 1-16,6 0 4 15,1-12 5-15,5 1-7 0,2-1-5 16,0 3 5-16,0 3 11 16,0 2-9-16,0 2 13 15,0 2-10-15,0 0-8 16,0 0-4-16,11 10-2 15,4 10 4-15,1 2-2 16,5-2 7-16,-4-1-5 16,3-5 0-16,1-4 7 15,2-5-7-15,4-5 0 16,2 0 7-16,0 0-20 16,0-14 1-16,-4-6-18 15,0-1 12-15,-4-2-12 16,0-5 26-16,-3 4 4 15,-1-3 0-15,-3 2-5 16,-5 4 5-16,-7-4 0 0,-2 3 0 16,0 6 9-16,0 2-3 15,0 6-5-15,-7 3 4 16,-4 5-4-16,0 0-1 16,-2 0 0-16,-5 13-2 15,3 6-5-15,-2 2 6 16,-1 4 1-16,7 6 0 15,5 8-5-15,4-2 9 16,2 2-4-16,0-7 5 16,17-6 0-16,8-8-5 0,6-6 3 15,2-10-1 1,6-2 35-16,-4 0-36 0,1-21 7 16,-7-4-8-16,0-5-16 15,-4-7 8-15,-4-1-10 16,0 0-20-16,-3 3 32 15,-3 2-13-15,1 3 19 16,-5 8 0-16,-3 5 11 16,-3 8-9-16,-2 6 18 15,-3 3-19-15,0 0-1 16,0 0-6-16,-5 10 6 16,-2 9-6-16,5-1 7 15,2 0-2-15,0 2 1 16,4 2 0-16,17-1 10 15,1 4-10-15,-2-3 0 0,2 0-2 16,-6-1 8 0,-5-5-6-16,-4-2 0 0,-7-3 0 15,0-1-10-15,-5 1 10 16,-26-3-11-16,-9-4 8 16,-7-4-65-16,1 0-58 15,5-7-131-15,14-19-297 16</inkml:trace>
  <inkml:trace contextRef="#ctx0" brushRef="#br0" timeOffset="191779.13">27955 2576 312 0,'0'0'236'16,"0"0"-150"-16,0 0-22 16,0 0 46-16,0 0-27 0,0 0-21 15,0 0-8-15,0 0-16 16,0 0 50-16,0-3 19 16,0-19-33-16,0-9-52 15,0-3-20-15,3-6-2 16,-3 0 0-16,2-3 11 15,-2 8-11-15,0 7 0 16,0 10 0-16,0 7 3 16,0 8-2-16,0 3-1 15,0 0 0-15,0 0-19 16,0 0 8-16,0 14-4 16,0 9 9-16,0 2-4 15,0-7-41-15,0-6-17 0,0-9 4 16,11-3-18-1,2 0 50-15,3 0 26 0,4-12-11 16,0-11 16-16,-2 0-42 16,0 0 40-16,-5 7-12 15,-1 6 30-15,-8 3 15 16,-2 7 10-16,0 0-24 16,0 0-16-16,3 7-5 15,-3 19 5-15,0 4 37 16,0 4-32-16,-2-4 21 15,0-2-22-15,2-6 4 16,1-6-2-16,2-3-6 16,1-6 0-16,-1-2 6 15,3-2-1-15,2-3-4 0,5 0 14 16,3 0-14 0,1-15 18-16,4-5-19 0,0-3-1 15,-1-1-2-15,0-1-32 16,-2-4 20-16,-2 5 10 15,-7 2 5-15,-2 4 4 16,-5 4-4-16,-4 4 0 16,0 3 11-16,0 3-10 15,0 3 13-15,0-2-9 16,0 2 1-16,0 1 12 16,0 0-18-16,-4 0 3 15,-3 0-6-15,-3 0-3 16,0 9 0-16,-1 13 5 0,0 10 1 15,4 5-8-15,5 1 8 16,2-2 0 0,0-2 0-16,0-10 12 0,2-4-12 15,10-6 0-15,-2-8 0 16,2-4 0-16,1-2 0 16,0 0 0-16,5-14-9 15,-2-9-2-15,2 0-9 16,-4 0-7-16,1 0 15 15,1 1 3-15,-3 4 10 16,3 6-1-16,-5 2 23 16,-3 5-17-16,-3 4 9 15,0 1-7-15,-1 0-3 16,0 1 12-16,5 19-4 0,2 3 8 16,3 3 22-16,-1-2-39 15,-1-2 12-15,-2-4-12 16,-1-3 1-1,-2-8 9-15,-2-5-14 0,1-2 0 16,3 0 31-16,3-7-31 16,3-16 15-16,3-5-15 15,-3-4-9-15,-1 0-27 16,-5-3-13-16,-5 6 49 16,-2 0-7-16,-2 8 19 15,0 4-7-15,0 8 14 16,2 7 7-16,-2 2 21 15,2 0-47-15,0 0-3 0,-2 0-1 16,6 15-2-16,-4 3 6 16,2 5 0-16,3-3 5 15,1-3-2-15,4 0-3 16,-1-5 0-16,0-4 2 16,0-2 6-16,2-6-8 15,3 0 0-15,4 0 3 16,0-9-12-16,3-6 4 15,-2-5-29-15,0 0 25 16,-1-3-31-16,-5 4 29 16,-3 3 6-16,-5 2 5 15,-5 3 5-15,-2 4-4 0,0 0 21 16,0 4 17-16,0 1-36 16,-2 2 8-16,-12 0-11 15,-4 0-10-15,0 12-1 16,1 8 9-16,3 6 2 15,3 2-6-15,5 2 12 16,6 4-6-16,0-2 0 16,0-2 3-16,2-1 3 15,13-8-6-15,1-7 0 16,7-3 7-16,-6-10 2 16,3-1-9-16,0 0 0 15,-2-3 7-15,2-18-2 16,0-5-5-16,0-4-28 15,-2-2 22-15,2 0-16 16,-2 4 22-16,-5 3 0 16,1 10 2-16,-3 4 0 0,-5 8-2 15,-2 1 0-15,2 2-9 16,-2 0 10-16,2 0-1 16,1 16 13-16,3 7-7 15,-6 8 31-15,0 3-30 16,1-3-4-16,-5 1 16 15,4-3-10-15,-4-5-9 16,4-5 0-16,-2-8 4 16,-2-5 0-16,5-3-4 0,0-3 0 15,4 0 20 1,1 0-14-16,6-19-3 0,-1-3-2 16,4-2 10-16,-4-3-20 15,-1 0 9-15,1 1 0 16,-1 2-5-16,3-3 11 15,-1 8-6-15,-1 1 0 16,-1 6 3-16,-7 8-2 16,-3-1-1-16,-4 5 0 15,0 0-11-15,0 0-2 16,0 0 6-16,0 14 2 16,0 9 5-16,0 0 6 15,0 6-6-15,0-1 0 16,0-4 1-16,0-3 6 15,14-7-7-15,1-3 0 0,5-5 3 16,-2-6 15-16,2 0-18 16,-2 0 1-16,-1-12 5 15,0-10-6-15,-7 0-6 16,-1-6-9-16,1 2-13 16,-6-2 27-16,2 2-11 15,1 4 12-15,0 2-6 16,0 4 16-16,-3 6-10 15,0 2 2-15,-4 6 3 16,0 2 7-16,0 0-12 16,0 0-9-16,0 5 2 15,0 15 0-15,0 6 7 0,0 2 0 16,0 5 4-16,0-4 3 16,0 0-7-16,0-3 0 15,0-6-3-15,11-8 15 16,1-2-12-16,1-6 0 15,-1-4 2-15,3 0 9 16,1 0-11-16,-3-17 0 16,3-6-11-16,-5-1-18 15,-3-4 8-15,2 2 1 16,-4-3 19-16,1 4-12 16,1-1 13-16,2 2 0 15,-1 4-2-15,1 4 14 16,-3 7-12-16,-2 5 7 15,-3 4-4-15,-2 0 0 0,0 0-3 16,0 7 0 0,0 15 5-16,0 2-2 0,0 3 12 15,0 4-10-15,0 1-2 16,0 0 6-16,9-4-9 16,6-3 0-16,1-6 3 15,5-7 2-15,0-8-5 16,0-4 0-16,1 0 11 15,0-9-21-15,-2-12 10 16,-2-5-29-16,0-6 28 16,0 0-21-16,-3 0 22 0,-1 4 0 15,-1-1 8 1,-1 6-14-16,-4-1 6 0,1 3 0 16,-3 6 2-16,-3 4 10 15,-3 3-10-15,0 2 11 16,0 2 0-16,0 0 21 15,0 3-34-15,0 1 5 16,-11 0-17-16,-4 0 4 16,-4 5 8-16,-1 13 0 15,3 3 3-15,3 5-12 16,5 1 9-16,9 5 0 16,0 1-2-16,4-3 17 15,17-4-11-15,1-6 12 16,2-6-12-16,1-7 10 15,2-4-14-15,2-3 0 0,-2 0-2 16,-3-24-4 0,-4-8-42-16,-4-7-96 0,-3-7-217 15</inkml:trace>
  <inkml:trace contextRef="#ctx0" brushRef="#br0" timeOffset="193262.58">22008 1175 99 0,'0'0'123'15,"0"0"-58"-15,0 0 4 16,0 0 69-16,0 0 38 15,0 0-27-15,73-60-37 16,-73 60-3-16,0 0-37 16,0 0-32-16,0 0 25 15,0 0-50-15,-4 0-13 0,-18 20-2 16,-9 5 7-16,-3 6-7 16,-2 1 0-16,3 4 1 15,2 1 0-15,8-6 0 16,12 0-1-16,11-8 0 15,0-4-3-15,16-7 0 16,18-3-43-16,6-4 0 16,2-4 42-16,-4 3-24 15,-7 0 15-15,-7 2 8 16,-8 6-10-16,-7 2 15 16,-7 8-12-16,-2 3 12 15,0 3 9-15,-11-1-9 16,-14 2 7-16,-4 0 13 15,-2 3-19-15,0-6 18 16,4-3-12-16,10-7-4 0,5-7 23 16,8-8-21-1,4-1 0-15,0 0 18 0,0 0-6 16,0 0 58-16,0 0-16 16,0 0-28-16,0 0 17 15,0-3-46-15,0-4 1 16,0 0-3-16,6-2 10 15,6 1-11-15,-1 0 1 16,3 1 0-16,-3-2-1 16,-3 4 1-16,1 0 0 15,-4 3-2-15,-1 0-1 16,3 2 0-16,2 0 3 0,0 0 0 16,4 16-15-16,3 14 15 15,4 13 0-15,0 12-2 16,0 11 3-1,-2 6-10-15,-4 7 9 0,-8 4-13 16,-6 7 3-16,0 2 1 16,0 0 9-16,0 0-2 15,0-9 4-15,-2-9-2 16,2-12 0-16,0-10 0 16,0-11-1-16,0-12 3 15,0-11-2-15,0-10 0 16,0-8 9-16,11 0-9 15,9-2 1-15,5-14-1 0,-1-2-53 16,-6-1-226-16,-14-4-637 16</inkml:trace>
  <inkml:trace contextRef="#ctx0" brushRef="#br0" timeOffset="198071.09">31569 935 99 0,'0'0'89'0,"0"0"-5"16,0 0 40-16,0 0-26 16,0 0-31-16,0 0 12 15,0 0-48-15,0-7-10 16,0 7-11-16,0 0-4 15,0 0 17-15,0 0-23 16,0 0-5-16,0 0-1 0,0 0-33 16,2 10 27-16,-2 2 12 15,4 3 8-15,1-4 22 16,4-3-20-16,0-4-7 16,0 1 46-16,2-5-44 15,0 0 13-15,4 0-1 16,3-14-7-16,-2-5-10 15,-5 3-14-15,-6-2 6 16,-3 2 0-16,-2 2 16 16,0 2-8-16,0 5 20 15,0 4-14-15,0 1 38 16,0 2-33-16,0 0-6 0,-5 0-10 16,-1 2-6-16,-4 14 8 15,2 4 3-15,1 5-5 16,3 2-3-16,0 4 7 15,4 1 1-15,0-1 13 16,0 0-12-16,0-3-1 16,0-4 0-16,8-6 5 15,1-8 6-15,3-4-11 16,-2-6 0-16,-1 0 9 16,7 0-9-16,-1-5 0 15,6-12-19-15,1-5-30 16,3-2 25-16,-1 0 10 15,-4 2 14-15,0 5 28 0,-7 7 6 16,-4 5 23 0,-2 1-4-16,-7 4-7 0,0 0-22 15,0 0-24-15,0 2 0 16,0 15 8-16,0 4-5 16,0-1 8-16,0-1-1 15,0 0-7-15,0-4 10 16,0 2-13-16,0-6 0 15,0 2 6-15,0-7-2 16,0-2-8-16,0-4-12 16,0 0-16-16,9-2 26 15,11-19 6-15,4-2-13 0,1-5 2 16,0 2 11 0,-3 2 0-16,-7 5 0 0,-3 5 6 15,-6 7 10-15,-3 4 18 16,-1 3 6-16,-2 0-8 15,0 0-32-15,0 0-1 16,0 0-8-16,2 10 9 16,0 8 9-16,0-2-6 15,3 1-1-15,-1-1 8 16,3-3-4-16,2-1-6 16,2-1 0-16,1-3 6 15,5-4 7-15,1-4-7 16,5 0-4-16,-2 0 18 0,-3-4-20 15,1-10-12 1,-6-4 4-16,-5-1-10 0,2 0 14 16,-6-1 4-16,0 1 0 15,-1 5 8-15,-3 2-1 16,2 7 19-16,-2-2 20 16,0 6-26-16,0 1 12 15,0 0-32-15,0 0-3 16,0 0-7-16,0 0-12 15,2 5 19-15,0 13-2 16,2 7 10-16,1 0-6 16,2 1 1-16,2-1 0 15,2-3 2-15,-2-4 2 16,2-7-4-16,-2-2 0 0,2-6-21 16,2-3-3-16,3 0-9 15,-1-9 4-15,2-16-2 16,-2 0-34-16,-1-8 9 15,-4 4 26-15,1-2 10 16,-1 1 20-16,-2 4 1 16,1 4 27-16,-3 7 19 15,-2 6-11-15,0 6 21 16,-4 3 8-16,0 0-49 16,0 0-10-16,0 0-6 15,0 7-5-15,0 11 1 16,0 6 8-16,4 2-1 15,3-1 2-15,6-2 2 0,-4 0-8 16,6-7 1-16,4-2 0 16,-2-7 16-16,-1 0-11 15,-1-5-1-15,1-2-3 16,-1 0 10-16,6-2-22 16,-1-10 11-16,-1-2-31 15,2-4 29-15,-5 0-26 16,-5-3 20-16,-5 4 3 15,-2 0 10-15,-1 4-4 16,-3 2 16-16,0 4 8 16,0 0 1-16,0 4-22 15,0 0 8-15,0 3-11 16,0 0 2-16,0 0-6 16,0 0-5-16,0 0-7 0,-5 13 5 15,-5 8 2-15,1 9 8 16,1 5-3-16,8 2 6 15,0-1 3-15,6-5 3 16,15-6-6-16,8-8 33 16,5-11-18-16,2-6 10 15,4 0-9-15,4-18-19 16,3-16-6-16,-5-7-44 16,-6-3-105-16,-16-4-215 15</inkml:trace>
  <inkml:trace contextRef="#ctx0" brushRef="#br0" timeOffset="199249.15">22160 2763 104 0,'0'0'157'0,"0"0"-18"15,0 0-65-15,0 0-15 16,0 0 14-16,0 0 21 0,0-34-23 16,0 34 30-16,0-3-26 15,0 3-22-15,0 0 5 16,0 0-44-16,0 0-7 15,0 0-7-15,0 0-15 16,0 0 4-16,0 19 10 16,0 3 1-16,0 7 9 15,0 2-4-15,2-3 0 16,2-2 4-16,0-7-4 16,6-2 6-16,-1-7-10 15,4-6 10-15,9-4-6 16,11 0 7-16,10-15-12 15,1-10-1-15,-6-3-163 0,-13 0-191 16</inkml:trace>
  <inkml:trace contextRef="#ctx0" brushRef="#br0" timeOffset="200314.71">20604 4351 112 0,'0'0'146'0,"0"0"8"15,0 0 1-15,0 0-20 0,0 0-3 16,0 0-59 0,-25-2 4-16,40 2 10 0,20 0-36 15,15 0-9-15,10 0-11 16,5-4-27-16,-5-2 17 15,-4 0-21-15,-7-2-3 16,-11 4-19-16,-13 0-42 16,-12 3 19-16,-9 1-34 15,-4 0-43-15,0 0-10 16,-9 0-20-16,-11 7 14 16,-4 3-46-16</inkml:trace>
  <inkml:trace contextRef="#ctx0" brushRef="#br0" timeOffset="200569.98">20884 4361 242 0,'0'0'267'0,"0"0"-152"15,0 0 1-15,0 0-32 16,0 0 3-16,0 0-28 16,-26-10-55-16,26 10-4 15,-3 4-11-15,-1 20 11 16,-2 10 28-16,-2 16 9 15,0 16 6-15,-3 6-8 16,1 7-29-16,2-1 10 16,1-3-13-16,3-9-1 0,4-8-2 15,0-16-88 1,0-16-30-16,0-17-92 0,4-9-33 16,14-14 17-16</inkml:trace>
  <inkml:trace contextRef="#ctx0" brushRef="#br0" timeOffset="201640.17">20976 4846 236 0,'0'0'239'15,"0"0"-141"-15,0 0 0 16,0 0-10-16,0 0-64 16,0 0 8-16,31-22-4 15,-27 10 2-15,3 0 23 16,0-4-19-16,0-4-15 0,1-2 9 15,-3-3-21-15,1-1 9 16,-3-3-6-16,-1 5-9 16,-2 4 23-16,0 2-21 15,0 5-1-15,0 6 31 16,0 5-33-16,0-1 23 16,0 3-14-16,0 0-5 15,0 0-8-15,-2 7 1 16,-12 12 3-16,-1 8-4 15,4 4 8-15,4 6-4 16,5 1 0-16,2-2 1 16,0-4 5-16,2-6-6 15,16-5 0-15,0-10 12 0,2-6-2 16,-3-5-10 0,4 0 0-16,-3-15-24 0,-1-7 20 15,-1-6-27-15,-5 0-4 16,-2-2 34-16,-2 2-7 15,-3 0 8-15,1 4 0 16,-1 2 1-16,-2 6 41 16,0 5-10-16,0 6-2 15,1 1 30-15,-3 1-34 16,0 3 7-16,0 0-12 16,0 0-18-16,0 0 17 15,0 0-20-15,0 0-3 16,2 12-3-16,5 15 6 15,2 11 0-15,2 14 1 0,3 9 2 16,1 11 4-16,1 14-7 16,-1 2 0-16,-1 2 4 15,-3-1 3-15,0-14-7 16,-2-6 0-16,-3-11 6 16,-1-9-6-16,-5-10 0 15,0-8 0-15,0-11 0 16,0-6 7-16,0-7-7 15,-2-1 1-15,-9-6 3 16,-5 0 13-16,-4 0-16 16,-4 0 4-16,-1-8 14 0,-2-11-15 15,2-8 9 1,4-7-3-16,2-9-10 0,9-6 32 16,2-7-24-16,8-10-8 15,0-8 7-15,0-5-4 16,10-4-6-16,9 2-6 15,4 2-20-15,2 12 1 16,1 11-57-16,-1 10-94 16,-1 11-15-16,-4 7-8 15,-2 6-16-15,-5 6 157 16,-2 4 61-16,-3 1 76 16,-6 5 108-16,0 3-3 15,-2 3-43-15,0-2-67 16,0 2 7-16,0 0-28 0,0 0-28 15,2 0 18-15,-2 0-38 16,2 0 1-16,3 19 2 16,-1 18 4-16,0 9 4 15,6 8 1-15,-4 10-12 16,3 8 14-16,0 9-16 16,-2-5 0-16,-1-3 7 15,1-11 3-15,-3-15-10 16,1-13 0-16,-2-14-7 15,-1-9-26-15,-2-11-75 16,0 0-55-16,0-8 24 16,0-22-218-16</inkml:trace>
  <inkml:trace contextRef="#ctx0" brushRef="#br0" timeOffset="201908.86">21379 4659 244 0,'0'0'258'15,"0"0"-127"-15,0 0-18 16,0 0-38-16,0 0-52 16,0 0 10-16,65-69-12 15,-43 65 2-15,1 4 32 16,-6 0-22-16,-1 0 10 16,0 15 6-16,-5 9-39 15,-5 5 8-15,-3 3 4 0,-3-4-18 16,0-2 17-16,-3-2-21 15,-12-1 0 1,-3-8-1-16,0-1-99 0,5-4-27 16,2-8-112-16,9-2-136 15</inkml:trace>
  <inkml:trace contextRef="#ctx0" brushRef="#br0" timeOffset="202299.64">21587 4729 37 0,'0'0'319'0,"0"0"-52"15,0 0-122-15,0 0-33 16,0 0-55-16,0 0-5 16,160-49-14-16,-133 40-18 15,-5 0 8-15,-1-3-25 16,-8 2-3-16,-3-2 19 0,-2 0-15 16,-4-3 5-16,-4 1 5 15,0 2-12-15,0 1 9 16,0 2-11-16,-12 0-2 15,-3 1-3-15,-1 4-13 16,-1 4 12-16,-4 0-3 16,-3 0 0-16,-2 18 1 15,3 2 8-15,1 1 0 16,4 6 0-16,9 1 9 16,7 4 2-16,2 2 16 15,0 2 2-15,27-2 25 16,6-4-28-16,5-3-5 0,2-10 16 15,-4-8-35-15,-3-9 11 16,-6 0-4-16,-4-4-8 16,-6-21-2-16,1-4-22 15,-3-12-54-15,-1-3-48 16,-3-4-185-16</inkml:trace>
  <inkml:trace contextRef="#ctx0" brushRef="#br0" timeOffset="202820.18">22434 4359 219 0,'0'0'241'15,"0"0"-75"-15,0 0-18 16,0 0-36-16,0 0-27 16,0 0 22-16,-2-56-24 15,2 56-29-15,0 0-2 16,0 0-46-16,0 2 3 15,0 28-9-15,0 12 0 16,0 15 28-16,0 6-20 16,0 2-7-16,0-3 13 15,0-8-8-15,0-6-12 16,0-11-36-16,8-12-107 0,6-13-77 16,3-12-247-16</inkml:trace>
  <inkml:trace contextRef="#ctx0" brushRef="#br0" timeOffset="204507.14">22668 4601 586 0,'0'0'105'0,"0"0"-88"15,0 0 14-15,0 0-10 16,0 0 7-16,0 0 10 15,131-17-28-15,-117 5 14 0,-7 2 26 16,-1-2-2-16,-4 0 31 16,-2-1-55-16,0 2-2 15,0-1-18-15,0 2 7 16,0-1-6-16,0 1-5 16,0 5 0-16,0 0 17 15,-6 5-15-15,-6 0 5 16,-1 0-7-16,-3 0-3 15,1 13-7-15,2 2 10 16,3 3-1-16,6 7-10 16,2 3 8-16,2 4 3 15,0 4 7-15,0 0-2 0,0-4-4 16,13-4 2 0,3-6-3-16,6-7 25 0,3-10-10 15,-1-5 32-15,3 0-1 16,0-8-37-16,-3-14 14 15,1-4-23-15,-3-6 0 16,-2-1 6-16,-6-4-3 16,-3 3-3-16,-7 2 0 15,-2 4 7-15,-2 6-7 16,0 8 6-16,0 6 17 16,0 4 29-16,0 1-41 15,-2 3 6-15,-13 0-17 0,-3 3-4 16,-3 11-1-1,6-1 5-15,6 1 0 0,6 0-14 16,3-1 8-16,0-5 0 16,12 0-11-16,15-3-16 15,6-5 22-15,5 2-14 16,0 1-17-16,-5-1 28 16,-4 2-32-16,-9 2 30 15,-7 2 8-15,-1-1-2 16,-8 2 5-16,1 1 0 15,-5 2 1-15,0 0 4 16,0 4 0-16,0-3 19 16,0-1 10-16,-5-5-20 0,5-5 11 15,0-2-15 1,0 0 6-16,0 0 26 0,0-6-10 16,0-12-11-16,7-2-16 15,-3-3 10-15,-2 0-11 16,4-3 1-16,-4 0 0 15,-2 4 6-15,0 3 2 16,0 7 1-16,0 7 14 16,0 0-22-16,0 4 15 15,0 1-16-15,0 0-1 16,2 0-9-16,2 0-17 16,3 0 12-16,1 7 14 15,0 5-6-15,3 1 0 16,-1 2 6-16,0 0 1 0,3 1-8 15,0-1 10-15,-1 4-4 16,1-1-1-16,-4 2-21 16,-4-4 14-16,-1 3-2 15,-2-7 12-15,-2-1-11 16,0-1 5-16,0-2 0 16,0 0 5-16,0-2-7 15,0 0 2-15,0-4 6 16,0-2 0-16,0 2 1 15,0-2 10-15,7 0-11 16,9 0 14-16,3-4-12 16,4-11 21-16,-1-2-23 15,1 0 5-15,-2-2 2 0,0-1-5 16,-6 1-2 0,-1-2 0-16,-6 4 8 0,-3 4-7 15,-3 6-1-15,-2 4 0 16,0 3 14-16,0 0-14 15,0 0-3-15,0 18 2 16,-11 4-11-16,5 4 10 16,3-2 2-16,1 0 0 15,2-4 1-15,0-8 1 16,0-4-2-16,0-6 2 16,9-2 6-16,4 0 21 15,3-3-8-15,-3-14-16 0,-1-3 10 16,-4-2-13-1,-3-4-4-15,-5 2 1 0,0-2-20 16,0 6 20-16,0 4-4 16,-5 6 5-16,-3 6 12 15,-4 4-10-15,3 0-2 16,-2 0 0-16,0 12-17 16,2 4 14-16,3 2-1 15,6 0 4-15,0-1-1 16,0 2 8-16,0-5-7 15,15-2 1-15,9-4 6 16,8-6 10-16,-1-2-11 16,4 0-4-16,-4 0 10 15,-8-16-11-15,-1-4-1 16,-9 1 0-16,1-2-3 0,-3-2 2 16,-4 2 1-16,-3-1 0 15,-4 1 4-15,0 6 5 16,0 0-8-16,0 8 19 15,0 4-20-15,0 1 23 16,0 2-23-16,0 0 3 16,-4 0-10-16,-7 0 5 15,2 8 2-15,2 4 0 16,2 0-11-16,5 2 9 16,0 5 2-16,0 3 0 15,0 4-4-15,10 0 4 16,5-3-3-16,-4 0-27 0,3-5-39 15,-6-6-59-15,-1-7-134 16,7-5-463-16</inkml:trace>
  <inkml:trace contextRef="#ctx0" brushRef="#br0" timeOffset="204646.1">24182 4543 7 0,'0'0'1234'0,"0"0"-1124"15,0 0-80-15,0 0-30 16,0 0-31-16,0 0-185 16,-27 14-196-16</inkml:trace>
  <inkml:trace contextRef="#ctx0" brushRef="#br0" timeOffset="205375.16">21738 5354 131 0,'0'0'125'15,"0"0"-96"-15,0 0 28 16,0 0 1-16,0 0 46 15,0 0 14-15,-116-17-40 16,99 17-15-16,-4 0 8 16,3 0-52-16,3 0 56 15,6 0 1-15,5 0-21 16,4 0 19-16,0 0-45 16,11 0-2-16,33 0 22 15,30-3-45-15,28-3 7 16,23-5-9-16,24 1 2 0,21-1 10 15,13-3-14-15,4 3 0 16,-11 4-1-16,-18 0-1 16,-19 2 2-16,-32-2 0 15,-29 0 3-15,-29 0 3 16,-25 4-2-16,-13 0-3 16,-9 3 63-16,-2 0-18 15,0 0-5-15,0 0-32 16,3-1-4-16,4-2-10 15,4-1-47-15,9-5-107 16,5-3-227-16</inkml:trace>
  <inkml:trace contextRef="#ctx0" brushRef="#br0" timeOffset="205916.79">24427 4331 326 0,'0'0'123'0,"0"0"-123"16,0 0 0-16,0 0 37 16,0 0 12-16,0 0-1 0,2 55-12 15,5-52 8 1,-1-3 57-16,0 0-15 0,4 0 6 16,-1-14-43-16,2-4-35 15,-2-4 18-15,-2 4-32 16,-3 0 2-16,-4 6-2 15,0 6-3-15,0 6-32 16,-20 0-21-16,-4 30-45 16,1 10 58-16,-1 12-57 15,5 1-81-15,6 0-117 16</inkml:trace>
  <inkml:trace contextRef="#ctx0" brushRef="#br0" timeOffset="206260.73">24511 4624 378 0,'0'0'198'0,"0"0"-86"16,0 0 2-16,0 0-29 16,0 0-65-16,0 0-20 15,7-23-22-15,-7 28 22 16,2 7 12-16,1-2-7 15,1-2-5-15,0-4 3 16,1-2 9-16,-3-2 36 16,2 0-10-16,-1 0 12 15,-1 0 12-15,0 0-44 0,-2 0 9 16,0 0-13 0,0-2-12-16,0 2 5 0,-4 0-7 15,-8 0-14-15,6 5 3 16,2 4-72-16,4 5 17 15,0-2 7-15,0 0-94 16,0-4-106-16,0-3-38 16</inkml:trace>
  <inkml:trace contextRef="#ctx0" brushRef="#br0" timeOffset="207396.84">24491 4682 135 0,'0'0'82'15,"0"0"-39"-15,0 0 7 16,0 0-45-16,0 0 4 15,0 0-3-15,-2 9 9 16,2 0 24-16,0-1 9 16,0 1-31-16,0-4 60 0,11-3-25 15,5-2-20-15,-1 0 37 16,-1 0-33-16,-5-12-3 16,-3-4-5-16,-4-2-22 15,-2 4 4-15,0 4-5 16,-10 8 25-16,-15 2-30 15,-6 0 1-15,-3 19-3 16,3 4-65-16,7 0-138 16,11-2-173-16</inkml:trace>
  <inkml:trace contextRef="#ctx0" brushRef="#br0" timeOffset="-212699.59">25432 4432 211 0,'0'0'249'16,"0"0"-135"-16,0 0 12 15,0 0-39-15,0 0-15 16,0 0 19-16,0 0-58 15,11-27-8-15,-11 27-25 16,0 0-10-16,2 0 3 16,2 7-2-16,-1 8 9 15,2 6 42-15,1-2-35 16,-1 2 9-16,-1-5 7 16,-2-3-16-16,2-5-1 0,-4-4-1 15,3-4-5 1,-3 0 26-16,0 0-23 0,0 0 13 15,0 0 9-15,0-9-22 16,0-12 5-16,0 3-8 16,-9 0 1-16,2 3-13 15,1 4 12-15,2 1 0 16,1 8 8-16,0 0-3 16,3 2 10-16,-2 0-8 15,2 0-3-15,-2 0-8 16,-2 9-28-16,-1 12 32 15,1 7-4-15,0 2 15 16,4 2-11-16,0 0 0 16,0-1 3-16,0-5 8 15,11 1-8-15,2-6-2 16,0-5-1-16,0-4 5 0,1-6-5 16,1-6 5-16,4 0 4 15,5 0 22-15,5-26-31 16,3-8-2-16,1-7 0 15,0 0-31-15,-2-2 33 16,-4 10-2-16,-7 4 4 16,-6 13 23-16,-10 11 13 15,-2 2 3-15,-2 3-22 16,0 0-19-16,2 0-16 16,-2 23-4-16,0 10 20 15,5 7 0-15,-3 5 5 0,3-5-5 16,2-2 5-16,-1-8-1 15,0-8-4-15,1-6 3 16,3-6 3-16,-4-4 9 16,5-6-13-16,3 0 4 15,1 0 16-15,3-14-13 16,-1-8-5-16,-1-10-4 16,-7-1-13-16,-5-6 1 15,-4-3-1-15,0 3 13 16,0 6-4-16,-4 7 11 15,-7 8 7-15,3 9-3 16,-6 9-10-16,-1 0-2 16,-8 4 1-16,-6 20-3 0,0 6-4 15,2 7 1 1,2 3 6-16,8-1 0 0,5-2 4 16,6-1-9-16,6-8 5 15,0-6-14-15,0-6 11 16,4-7-29-16,10-6 32 15,3-3 7-15,6 0 16 16,4-10 21-16,2-14-44 16,2-8-5-16,0-2-1 15,0 0-13-15,-4 2 17 16,-2 8 2-16,-8 5 0 16,-3 7-1-16,-7 8 1 15,-3 4 0-15,0 0-8 16,-4 3-17-16,5 17-6 0,-1 8 31 15,1 6 0 1,2 1 45-16,-5-3-45 0,2-6 0 16,-2-3 14-16,0-5-7 15,-2-8-5-15,3-3-2 16,-1-7 2-16,0 0 8 16,8 0-10-16,0-17 0 15,9-12-2-15,0-9-27 16,-1-5-6-16,-3 5-26 15,-1 3 36-15,-5 10 17 16,-1 4 7-16,0 9 1 16,-4 4 27-16,-2 6 1 15,-2 2 16-15,3 0-44 0,-1 2 4 16,0 18-4-16,2 8 22 16,0 7 0-1,6 5 26-15,1-4-38 0,3-1 15 16,1-8-15-16,1-8-4 15,-3-7 9-15,-2-9-15 16,1-1 0-16,-2-2 4 16,9 0-4-16,-2-14-17 15,3-12-40-15,3-6-130 16,-4-8-128-16</inkml:trace>
  <inkml:trace contextRef="#ctx0" brushRef="#br0" timeOffset="-211543.52">26560 4509 170 0,'0'0'501'16,"0"0"-346"-16,0 0-98 16,0 0 43-16,0 0-33 15,0 0-45-15,6 0 6 16,-6 0-27-16,0 0 2 16,3 0 27-16,-3 7-28 15,2-2 6-15,0 2-4 16,-2 1 1-16,2-2 0 15,1-2-5-15,-3-2 0 16,0-2 12-16,0 0-7 16,0 0-5-16,0 0 15 15,0 0-13-15,0-5 25 16,0-10-27-16,-5-2 0 0,-2 2 0 16,1 2 6-16,-1 5-6 15,1 4 12-15,3 3 3 16,-4 1 1-16,1 0-16 15,-5 1-9-15,-3 20-5 16,1 3 19-16,4 3-6 16,0 5 1-16,9 3 0 15,0-3 3-15,0-3-3 16,12-2 0-16,9-11-6 16,6-10 6-16,4-6 0 15,3-3 15-15,-1-20-6 16,0-12-9-16,-4 0-2 0,-4-7 2 15,-2-1-19 1,-3-3 19-16,-5 1-8 0,-3-3 3 16,-6-3 6-16,-3 5-1 15,-3 6 1-15,0 8 14 16,0 12 31-16,0 9-30 16,-3 8 14-16,1 3-12 15,2 0-12-15,-4 0-12 16,-1 0 4-16,0 3 2 15,1 8-14-15,-2 1 15 16,1 3-1-16,3 2 0 16,-3 9 1-16,5 2 5 15,0 5-6-15,0 2 0 0,0 4 3 16,0 3 0-16,0 2-3 16,0 2 0-16,3-2 4 15,6-2-1-15,4-5-3 16,-2-12 0-16,4-4-11 15,1-8 16-15,0-5-5 16,-2-4 3-16,-2-4 7 16,2 0 3-16,1 0-13 15,6-12 1-15,-4-8-8 16,4-6-9-16,-3-2-8 16,-3-4-2-16,-4 1-16 15,-4 4 40-15,0 4-6 0,-3 8 8 16,0 4 16-16,-2 8-14 15,0 0 26-15,-2 3-4 16,0 0-24-16,0 0 0 16,0 3-8-16,0 19 8 15,0 6-13-15,0 4 16 16,0 0-3-16,0-4 0 16,0-4 4-16,0-4-3 15,0-6-1-15,0-6 0 16,8-6-7-16,5-2 20 15,2 0-13-15,8-14 4 16,1-16-4-16,3-4-10 16,-4 1-39-16,-2 4-21 0,-5 5 38 15,-1 2-26 1,-3 5 36-16,-3 2 20 0,-1 1 2 16,-2 7 6-16,-4 3 10 15,-2 4 7-15,0 0 5 16,0 0-28-16,0 4 0 15,0 15 10-15,-8 6 3 16,6 6 27-16,2-1-19 16,0 0-15-16,0-5 9 15,10-4-7-15,9-9-13 16,4-8 5-16,2-4-103 16,6 0-13-16,0-23-134 15,-2-11-399-15</inkml:trace>
  <inkml:trace contextRef="#ctx0" brushRef="#br0" timeOffset="-210710.59">27545 4485 547 0,'0'0'179'15,"0"0"-88"-15,0 0 13 16,0 0-59-16,0 0-3 16,0 0-7-16,0-14 5 15,-7 9-1-15,-3-3-39 16,-7-1 0-16,5 3 0 15,1 4 7-15,-5 0-7 16,5 2 0-16,-5 0-7 16,3 0-6-16,1 12 12 15,1 7 1-15,3 4-7 0,-2 8 7 16,8 0 0-16,2 0 2 16,0-1-1-1,0-4 11-15,14-9-4 0,3-5 5 16,6-12 3-16,1 0-3 15,1-9 13-15,-1-19-26 16,-2-10 4-16,-1-3-9 16,-4-7-14-16,-1 0 19 15,-7-4 0-15,-7-4 0 16,-2-2-6-16,0 3 12 16,-2 6 9-16,-9 13 45 15,2 14-29-15,4 9 7 0,3 12-6 16,2 1-28-16,0 0-8 15,0 7-16-15,-2 19 10 16,-5 11 10-16,1-1 2 16,-1 4 5-16,2 2 8 15,5 2-11-15,0 5 16 16,0 1-19-16,0-1-1 16,0-3 9-16,0 1-4 15,10-9-5-15,5-10 0 16,1-8-3-16,3-8 3 15,6-8 5-15,6-4-4 16,2 0 28-16,4-6-28 16,-4-16 6-16,-4-4-7 15,-2-4-24-15,-8-3 19 16,-2 0-14-16,-7 0-3 0,-3 4 19 16,-3 5-31-16,-4 3 34 15,0 9-1-15,0 2-4 16,0 4 3-16,0 4-20 15,0 0 22-15,0 2-16 16,0 0 16-16,0 0-10 16,-13 0 1-16,0 13 0 15,-1 6 4-15,1 7 1 16,6 5 4-16,7 2 13 16,0 2-7-16,0-5 8 0,18-7 6 15,11-11-19 1,7-9 47-16,3-3-25 0,2-12-17 15,-7-20 5 1,-7-9-11-16,-8 0-36 0,-7-3-17 16,-8-1-99-16,-4 0-152 15,0 2-414-15</inkml:trace>
  <inkml:trace contextRef="#ctx0" brushRef="#br0" timeOffset="-209645.93">28747 4416 264 0,'0'0'196'0,"0"0"-50"16,0 0-64-16,0 0-18 16,0 0-30-16,0 0 33 15,40-105-38-15,-36 75-5 16,-1-2 19-16,-3 4-31 15,0 2 12-15,0 4 27 16,0 6-18-16,0 4 0 16,0 4 7-16,0 8-20 0,0 0 27 15,0 0-47 1,-3 0-15-16,-6 12 3 0,-4 12 4 16,1 10 8-16,4 4 10 15,4 1-7-15,4 5 20 16,0-5-14-16,0-1-4 15,10-6 2-15,4-3 1 16,4-12-8-16,0-7 0 16,2-7-3-16,4-3 3 15,3-8 34-15,2-21-25 16,2-9-9-16,-4-6-24 16,0-3 24-16,-7-4 0 0,-5 5-15 15,-3 8 6 1,-6 6 9-16,-3 8 5 0,1 9 27 15,-4 8-19 1,0 4 16-16,2 3-24 0,-2 0-5 16,0 7 0-16,0 21-41 15,0 12 41-15,0 6 15 16,0 3-14-16,-4-2 17 16,4-1-13-16,0-2-4 15,0-4 10-15,0-9-10 16,0-9-1-16,0-11 1 15,0-7 2-15,0-4-6 16,0 0-10-16,0 0 13 16,2-23-16-16,11-9 0 15,3-3-21-15,2 5 34 0,-3 2-8 16,-2 10 10-16,-3 9-3 16,-6 2 4-16,0 7 35 15,-1 0-35-15,-1 0-8 16,4 0 6-16,4 8 2 15,1 11 32-15,3 5-6 16,-2 1-26-16,5 5 33 16,-2-2-32-16,3-3 4 15,-5-10 3-15,3-2 2 16,-3-11-7-16,2-2 1 16,3 0 3-16,0-19-7 15,0-13-7-15,-2-5-89 0,-10-8-80 16,-6-1-275-1</inkml:trace>
  <inkml:trace contextRef="#ctx0" brushRef="#br0" timeOffset="-209459.94">29003 4245 497 0,'0'0'235'16,"0"0"-167"-16,0 0 94 15,0 0-66-15,0 0-89 16,0 0 3-16,180-72-10 16,-132 48-92-16,-4-1-122 15,3 4-354-15</inkml:trace>
  <inkml:trace contextRef="#ctx0" brushRef="#br0" timeOffset="-208625.29">29727 4347 155 0,'0'0'176'0,"0"0"-152"16,0 0-7-16,0 0-8 16,0 0 116-16,0 0-24 0,0 7 23 15,0-7-36 1,0-12-17-16,0-2-24 15,0-3 0-15,0 2 5 0,0-4-36 16,0 5 6-16,0 1-22 16,0 8 28-16,0 3-28 15,0 2 0-15,-2 0-4 16,-9 10-8-16,-5 21 6 16,-1 4 6-16,-1 7-1 15,3-3 8-15,3-2-6 16,3-8-1-16,7-10 9 15,0-8-17-15,2-5 8 16,0-6-50-16,0 0 49 16,0-24 1-16,15-8-40 15,3-5 2-15,0 5 38 0,0 9-11 16,-2 4 26-16,-1 9 3 16,-1 6 35-16,-1 4-34 15,0 0 3-15,1 7-3 16,4 12-14-16,-3 5 67 15,5-2-44-15,0 1-6 16,0-7 4-16,-2-7-24 16,-2-2 17-16,-6-6-1 15,-2-1-16-15,-2 0 26 16,1-14-25-16,-1-9-3 16,4-10 0-16,-2-4-55 15,3 2 15-15,1-1 3 0,-1 3 23 16,-3 4 10-16,-3 2 4 15,-2 8 0-15,-1 1 61 16,-2 5-21-16,0 8 5 16,0 2 1-16,0 3-22 15,0 0 12-15,2 0-36 16,-2 0 3-16,0 0-10 16,0 0-3-16,0 13 9 15,0 4-3-15,0 6 8 16,0 3-4-16,0 4 0 15,4 7 0-15,3 2-2 16,2 1 2-16,2 0 0 16,-2-2 2-16,0-6 2 15,-2-8 2-15,0-8-6 16,-3-8-4-16,0-6 2 0,0-2 4 16,8 0 9-16,-1-7-11 15,4-14-14-15,1-9-7 16,-7-4-87-16,-7 0-50 15,-2-4-110-15,0 4-293 16</inkml:trace>
  <inkml:trace contextRef="#ctx0" brushRef="#br0" timeOffset="-208473.06">30015 4243 159 0,'0'0'352'0,"0"0"-135"16,0 0-57-16,0 0-23 15,0 0-62-15,0 0 44 16,-4 14-41-16,39-14-54 0,10 0 17 15,0-12-41-15,-1-7-29 16,-7-2-72-16,-7-4-143 16,-10-6-423-16</inkml:trace>
  <inkml:trace contextRef="#ctx0" brushRef="#br0" timeOffset="-207224.3">31230 4213 217 0,'0'0'235'16,"0"0"-3"-16,0 0-106 15,0 0-40-15,0 0-6 16,0 0-61-16,7-10-13 15,-7 10-6-15,0 0-10 16,0 0 8-16,0 0-9 16,0 0 11-16,0 0-15 15,2 0 24-15,-2 0-9 0,0 0 0 16,0 0 5-16,0 0-1 16,0 0-4-16,0 0 0 15,0 0 8-15,0 0 0 16,0 0-4-16,0 0 18 15,0-3-16-15,-2-10 42 16,-7-7-48-16,-1 2 0 16,2-2 25-16,1 1-11 15,-1 5 33-15,6 2-6 16,-6 4-8-16,6 5 15 16,0 3-33-16,0 0-15 0,-9 0 0 15,-3 0-14 1,-6 18 6-16,0 4 0 0,2 7-12 15,1 4 20-15,-2 3-3 16,6-4 9-16,4-4-12 16,4-3 2-16,5-8 4 15,0-5 0-15,0-7-7 16,0-5 7-16,0 0 22 16,10 0-21-16,5-17 21 15,3-7-22-15,2-4-17 16,-2 2 4-16,0-2-30 15,-3 8 42-15,-4 4 1 16,-1 5 0-16,-6 8 23 16,-2 3-16-16,3 0 9 15,-3 0-16-15,6 11-12 0,6 12 12 16,-1 3 13-16,6 0-9 16,-4-5 14-16,3-4-5 15,2-7-13-15,2-8 16 16,0-2-15-16,-1 0 27 15,-2-12-24-15,2-12-1 16,-5-7-6-16,-3-3-46 16,-3-1 24-16,0 0 16 15,-6 1-4-15,-2 1 13 16,-2 1 28-16,0 1 11 16,0 6 9-16,0 8-34 15,0 8 30-15,0 3-5 0,0 6-33 16,3 0-6-1,-3 0-3-15,0 0-23 0,0 9 25 16,0 19-10-16,0 14 11 16,0 12 2-16,0 12 6 15,0 7 1-15,-3 9-9 16,-3 4 0-16,2 5 3 16,4 0 1-16,0-3-4 15,0-13 0-15,0-7-22 16,0-18 8-16,4-11-29 15,-2-17-21-15,-2-12-3 16,0-10-54-16,0-6 31 16,0-25-117-16,2-8-559 15</inkml:trace>
  <inkml:trace contextRef="#ctx0" brushRef="#br0" timeOffset="-206644.87">31375 4233 318 0,'0'0'502'15,"0"0"-336"-15,0 0-63 16,0 0-6-16,0 0-6 16,0 0-62-16,61-138-14 15,-38 138-15-15,4 0 0 16,0 0 3-16,-2 8 0 16,-5 7-3-16,-7 4 0 0,-7 1-10 15,-1-4 3 1,-5 0 7-16,0-2-19 15,-2 0 19-15,-16-5 8 0,-2 0 5 16,5-6-5-16,3-3 5 16,12 0-12-16,0 0-1 15,0 0 4-15,16 0-11 16,11-12 5-16,6-3 2 16,1-1-14-16,-1 1 24 15,-4-5-20-15,0 1 6 16,-6-1-3-16,-6-2-7 15,-3-1 17-15,-6 2-3 16,-1-4 0-16,-5 1 10 16,0 0 1-16,-2-2 22 15,0 5-28-15,0 7 28 0,0 9-21 16,0 1-4 0,0 4-5-16,0 0 4 0,0 0-14 15,0 12-4-15,-4 22-8 16,-5 16 9-16,-2 18 16 15,0 9-6-15,4 8 11 16,3-4-3-16,4-2-4 16,0-7-4-16,0-8 3 15,0-11 0-15,0-8 4 16,0-15-14-16,0-14 3 16,0-10-63-16,0-6 2 15,0-6-17-15,0-18-44 0,0-14-225 16,0-6-310-1</inkml:trace>
  <inkml:trace contextRef="#ctx0" brushRef="#br0" timeOffset="-206412.73">31652 4114 637 0,'0'0'228'0,"0"0"-74"16,0 0 39-16,0 0-92 15,0 0-57-15,0 0-22 16,71-86-22-16,-40 86 0 15,0 0 0-15,-2 6-7 16,-4 17 7-16,-10 1 0 16,-6 1 1-16,-9 1-11 15,0-5 0-15,-2-1 3 16,-18-4 2-16,-7-2 1 0,-6-6-29 16,-5-8-110-16,-7 0-118 15,-1-4-407-15</inkml:trace>
  <inkml:trace contextRef="#ctx0" brushRef="#br0" timeOffset="-205415.36">22286 6024 320 0,'0'0'467'15,"0"0"-283"-15,0 0-112 16,0 0-68-16,0 0 16 0,0 0-19 16,221-65-1-16,-176 40 0 15,-10-2-4-15,-12-1-22 16,-10-2-16-16,-11-2-29 15,-2-1 65-15,0 4 6 16,-11 3 28-16,-2 6 5 16,2 3-20-16,2 10 30 15,5 2-5-15,2 5-23 16,-1 0 6-16,0 0-21 16,-3 15-13-16,-1 16 12 15,1 16 2-15,-1 11 27 0,2 16-1 16,3 14-4-1,2 6 25-15,-2 7-34 0,2-2 5 16,0-5 10-16,0-10-25 16,0-10 3-16,0-12-7 15,0-20 4-15,0-15-9 16,0-15-62-16,0-12-63 16,0-9 6-16,0-25-2 15,0-16-351-15</inkml:trace>
  <inkml:trace contextRef="#ctx0" brushRef="#br0" timeOffset="-203164.93">22419 6164 390 0,'0'0'448'0,"0"0"-273"16,0 0-73 0,0 0-40-16,0 0-29 0,0 0-4 15,64-36-23-15,-24 21 0 16,2-1 3-16,1-2-7 15,-3-4-2-15,-5 1 2 16,-2-6-2-16,-3 3-6 16,-6 0-20-16,-3 2-15 15,-8 0 34-15,-2 2-49 16,-4 4-12-16,-5 4 48 16,-2 4-9-16,0 4 12 15,0 4 9-15,0 0 8 0,0 0-9 16,-7 0 9-16,-9 8 0 15,-1 10 24-15,1 2-14 16,1 9 33-16,1 5-4 16,8 4-21-16,6-1 38 15,0-3-42-15,0-5-3 16,10-8-4-16,15-4-3 16,0-9 8-16,4-6 3 15,0-2-11-15,0-7 13 16,2-16-17-16,2-12-37 15,-1 0 22-15,-1-3-17 16,-4-5 10-16,-1 6-15 16,-4 3 17-16,-2 9 12 15,-3 9 3-15,-7 6 5 16,1 8 29-16,-1 2-24 0,-2 0 4 16,5 7 0-16,-1 13-5 15,1 1 35-15,-4 4-29 16,-4-4 2-16,-1-3 14 15,-2-3-20-15,-2-8 3 16,0 0-2-16,0-5-5 16,0-2 8-16,0 0-8 15,0 0-2-15,0 0 0 16,0 0 0-16,0-7-20 16,0-6-41-16,-2-6 15 0,-4 2 44 15,-2 0-11 1,2 0 13-16,1 3 1 15,-1 5 10-15,2 6 3 0,-4 3 2 16,-3 0-8-16,-1 12-8 16,-7 18-2-16,1 5 2 15,3 4-4-15,1-1 10 16,10-6-10-16,-1-2 4 16,5-9 0-16,0-4 8 15,0-9-8-15,0-8-6 16,0 0 3-16,0 0-18 15,5-18 21-15,6-6-22 16,2-4-46-16,0 1-9 16,3 5-6-16,1 7 79 15,-5 5 4-15,-1 3 10 0,1 7 37 16,-3 0-2 0,-1 0-31-16,4 19 49 0,1 2-5 15,5 4-9-15,2-3-14 16,-2-2-34-16,-3-6 16 15,1-7-6-15,-3-7-5 16,1 0 23-16,1-2-14 16,1-22-6-16,-1-3 10 15,1-5-15-15,-3-4-4 16,1-1 0-16,-1 3-12 16,-3-1 7-16,-4 0-9 15,-4 1 14-15,-2 4 2 0,0 1 9 16,0 9 14-16,0 4-3 15,0 9-5-15,0 3 25 16,0 4-40-16,0 0 1 16,0 0-6-16,0 0-2 15,-2 4-1-15,-7 14-1 16,-4 7 14-16,2 10-9 16,-1 5 2-16,1 4 0 15,3 6-3-15,-2 1 7 16,4-4-4-16,1 0 0 15,3-8 2-15,2-5-8 16,0-11 6-16,2-5 0 16,13-10-4-16,1-4 14 15,0-4-10-15,-3 0 13 16,0 0-9-16,1-7-2 0,4-8-2 16,0-5-13-16,0-6 13 15,1 0-33-15,2-3 25 16,-6 4 8-16,-1 3-1 15,-3 1-4-15,-3 7 5 16,0 2 0-16,-4 6 2 16,-2 2 6-16,-2 3-8 15,0 1 0-15,0 0-4 16,0 0 3-16,0 1-22 16,0 18 23-16,0 5-6 15,-4 0 15-15,-3 2-9 16,2 0 0-16,3 0 3 15,2-4-10-15,0-1 7 0,0-6 0 16,0-5 2-16,2-6 4 16,6-1-10-16,-2-3 4 15,3 0-23-15,-3-9 19 16,6-11-48-16,-6-6 4 16,1 0 28-16,-1 0-32 15,0 2 28-15,0 3 17 16,3 6 7-16,-3 5 2 15,2 3 10-15,0 7-1 16,-1 0 7-16,-1 4-6 16,1 17 10-16,2 4 1 15,0 2-8-15,2-1 6 0,5 2-18 16,-3-7-3-16,3-2 13 16,-5-6-5-16,0-10-7 15,-2-3 8-15,2 0-8 16,3-8 17-16,-3-14-18 15,2-9-11-15,-4-3-36 16,-2-1-24-16,-5-4 23 16,0 4 31-16,-2 4 17 15,0 9 0-15,2 8 34 16,-2 7 2-16,0 4 32 16,0 3-24-16,0 0-24 15,0 8-20-15,0 15-3 0,-6 3 3 16,-1-3 0-16,5-2 2 15,2-6-7-15,0-5 5 16,2-1 0-16,11-5-2 16,5-3-17-16,3-1 3 15,-2 0-7-15,4 0-27 16,-1 0 21-16,-2 0-5 16,-2 0 16-16,-5 0 9 15,-4 0-15-15,-2 7 24 16,-5 7 0-16,2 4 15 15,1 1 32-15,-1 2-14 16,6-3-6-16,-2-2 0 16,1-4-23-16,0-4 13 15,-2-3-17-15,2 0 8 0,1-5 1 16,4 0-6-16,1 0 15 16,6-5-7-16,1-15-5 15,-2-3-12-15,-4-1 4 16,-3-1-40-16,-4 1 7 15,-4-1-22-15,-1 0 34 16,-4 4 19-16,0 5-10 16,0 3 14-16,0 5 12 15,0 2-7-15,0 4 14 16,0 2-18-16,-4 0-1 16,-3 0 0-16,-2 2 1 15,2 15 1-15,1 2 39 16,6 9-11-16,0 4 21 0,0 7-28 15,10-3 7-15,11-4-10 16,4-8-17-16,-1-6 6 16,-2-10-7-16,2-8-2 15,-1 0 26-15,-6-11-26 16,-3-21-28-16,-5-3-5 16,-7-5-89-16,-2-6-83 15,0 0-245-15</inkml:trace>
  <inkml:trace contextRef="#ctx0" brushRef="#br0" timeOffset="-202969.59">23852 5793 615 0,'0'0'295'16,"0"0"-177"-16,0 0-38 0,0 0-34 15,0 0 20-15,0 0 47 16,58 3-98-16,4-24 0 15,3-4-15-15,-9-1-10 16,-10 5-27-16,-13 0-63 16,-15 5-114-16,-7 3-221 15</inkml:trace>
  <inkml:trace contextRef="#ctx0" brushRef="#br0" timeOffset="-201389.57">25387 5913 277 0,'0'0'95'0,"0"0"-4"15,0 0 62-15,0 0-31 16,0 0 2-16,0 0-19 16,-9-62-21-16,9 62 9 0,0 0-55 15,0 0-33 1,-2 8-5-16,0 19-8 0,0 14 8 15,2 6 2-15,0-4 0 16,0-3 17-16,9-7-18 16,5-10 1-16,-2-8-2 15,-1-7-6-15,1-8 2 16,1 0 0-16,1-3-1 16,1-24-1-16,3-7-66 15,-1-6-10-15,4 0 7 16,-3 1-7-16,-1 7 82 15,-3 6 1-15,-3 12 7 16,-2 7 34-16,0 7 1 16,0 0-22-16,2 12-16 15,5 14 19-15,-1 3 11 0,5 1-14 16,3-2-21 0,1-7 18-16,0-9-15 0,-3-8 1 15,-6-4 16-15,3 0-14 16,-3-11 26-16,1-12-26 15,-3-8-3-15,-5-1-6 16,-4-7-6-16,0 4-36 16,-4-2 1-16,0 10-11 15,0 7 46-15,-2 9 9 16,-12 8 35-16,5 3-12 16,-3 0-23-16,-5 10 0 15,5 14 4-15,0 3 2 0,7 2-3 16,5 0-3-16,0-6-6 15,7 0 6-15,15-8 8 16,5-4-5-16,2-6-3 16,0-2-15-16,3-3-2 15,-3 0-17-15,-7-11-20 16,-2-7-5-16,-2-2-11 16,-7-2-7-16,-2 4 54 15,-4 4 23-15,-5 8 20 16,0 3 42-16,0 3 30 15,0 0-33-15,0 3-59 16,0 15 24-16,0 7 27 0,-3 2-29 16,1 1 15-1,2-2-19-15,0-1-9 0,0-6 16 16,5-5-18-16,10-3 2 16,1-9-4-16,1-2 17 15,1 0 1-15,3-16-10 16,-4-11-6-16,-1-7-7 15,1 0-37-15,-5-7-10 16,-1 4 15-16,-5-1-8 16,-2 4 29-16,2 1 10 15,-2 8 1-15,0 9 25 16,1 6 6-16,-5 6 28 16,0 4 2-16,0 0-55 0,0 0-6 15,0 8-8 1,0 16 8-16,0 6 26 15,-2 8-23-15,-7 6 7 0,1 2 6 16,4 0-11-16,2-2-2 16,2-6-3-16,0-7 5 15,12-9-5-15,9-10 2 16,6-8-2-16,0-4 26 16,0-4-21-16,-2-20-10 15,-6-6-4-15,-3-9 2 16,-1-1-1-16,1-8-18 15,-1-3-2-15,-1-2 18 0,-3-3 2 16,-1 6 8 0,-2 8 0-16,-1 13 5 0,-5 13 24 15,0 11-16-15,-2 2 0 16,0 3-6-16,0 0-7 16,0 0-12-16,0 10 6 15,0 11 6-15,-6 5 1 16,-1 6-1-16,3 5 0 15,4 10 11-15,0 3-10 16,0 1 18-16,0-4-2 16,9-5-12-16,11-6 14 15,2-10-19-15,7-12 0 16,2-12 19-16,0-2-16 16,0-7 11-16,-6-20-14 15,-5-5-45-15,-9-6-6 0,-11 1-121 16,0-9-128-16,-6-3-490 15</inkml:trace>
  <inkml:trace contextRef="#ctx0" brushRef="#br0" timeOffset="-201220.62">25875 5514 967 0,'0'0'151'15,"0"0"-151"-15,0 0-6 16,0 0-12-16,0 0-42 16,0 0 30-16,89 46-369 15</inkml:trace>
  <inkml:trace contextRef="#ctx0" brushRef="#br0" timeOffset="-198141.18">27329 5867 100 0,'0'0'284'15,"0"0"-148"-15,0 0-56 16,0 0 35-16,0 0-23 15,0 0-14-15,0-10-34 16,0-8-18-16,0-2-8 16,0-6 9-16,0-2-16 15,0-2 5-15,0 4-6 16,0 4 7-16,0 3 17 16,0 8-12-16,0 4 1 15,0 3 28-15,0 4-37 0,0 0-10 16,0 0-4-16,0 7-25 15,0 13 22-15,0 10 3 16,-2 5 0-16,-3 4 5 16,3 1 0-16,0 0-5 15,2-6 0-15,0-8-4 16,0-6-2-16,4-11 1 16,10-8 5-16,-1-1 6 15,5-3-5-15,-3-20-2 16,1-9-12-16,0-3-25 15,2-3-17-15,-1-1 15 16,1 5 37-16,0 10-6 16,-2 5 9-16,-6 10 0 15,-2 7-1-15,-2 2-9 0,-3 0 9 16,-1 18-18-16,2 13 19 16,-2 4 47-16,5 5-44 15,0-2 16-15,-3-3-19 16,-1-12 5-16,-1-7-5 15,0-7 0-15,0-9 6 16,2 0 9-16,3 0 3 16,5-11 4-16,-2-12-17 15,1-8-5-15,5 1-11 16,5-2-34-16,0 0 5 16,0 4 39-16,-3 3-20 15,-3 12 21-15,-6 4-2 16,0 8-7-16,-5 1 7 0,1 4-15 15,-1 19 17-15,0 9 64 16,-1 6-35-16,4-6 3 16,-3 3 2-16,5-7-8 15,0-3 13-15,0-7-21 16,-2-8-17-16,-3-7 14 16,0-3-12-16,3 0 7 15,5 0 17-15,5-10-22 16,5-11 8-16,1-9-13 15,2 1-47-15,-2-3-18 16,0 3 13-16,-3 3 52 16,-2 9-4-16,-7 5 16 0,-2 6-2 15,-3 2 24-15,-1 4-14 16,2 0-3-16,0 4-8 16,1 11 12-16,-1 2 4 15,0-3-25-15,-2-2 11 16,-3-2-11-16,0-4 0 15,-2-2 8-15,0-4-4 16,0 0 0-16,0 0 10 16,0 0-11-16,0-6-3 15,0-12-2-15,0-1-28 16,0-2 26-16,0 1-11 16,0 2 15-16,0 4 0 15,0 4 3-15,0 3-3 0,0 5 13 16,-2 2-4-1,-5 0-9-15,-2 13-1 0,-2 15-4 16,0 8 5-16,-1 2-1 16,6 4 1-16,4-2 0 15,2-6 0-15,0-4-12 16,0-8 6-16,10-9 6 16,4-6 12-16,-1-7-7 15,8 0 6-15,1-2 10 16,2-19-12-16,1-12 9 15,2-3-12-15,-1-2-6 16,-1-2 0-16,-3-1-26 16,-2 2 20-16,-6 3 2 0,-5 5 4 15,-5 13 2 1,-2 8 7-16,0 6-3 0,-2 4-6 16,0 0-9-16,0 18-9 15,-4 10 15-15,-9 1 6 16,6-1 4-16,2-6-6 15,5-4-1-15,0-4 0 16,7-4-5-16,13-6-3 16,1-4-20-16,0 0-21 15,-1 0 39-15,-3 0-15 16,-5 0 0-16,-3 4 12 16,1 8-14-16,-6 2 26 0,0 2-4 15,1 6 5 1,-3-2 51-16,4 2-31 0,6-1 2 15,-1-4-21-15,5-1 10 16,1-5-11-16,1-6 8 16,3-5-7-16,0 0 21 15,2 0-18-15,-3-5-3 16,-2-12 1-16,0-3 9 16,-3-1-14-16,3-6 3 15,-3-1-9-15,-1 0-1 16,-3 0 1-16,-7 6 7 15,-4 0-3-15,0 4 10 0,0 6 4 16,0 1 9 0,0 6-5-16,0 3 20 0,-8 2-33 15,-3 0 0-15,-3 5-6 16,-1 14-8-16,1 5 13 16,3 7 0-16,0 6 1 15,4 4-13-15,7-3 13 16,0-4 0-16,0-6-2 15,2-10-1-15,16-11 3 16,5-7 3-16,2 0 7 16,-2-4 28-16,6-20-36 15,2-8 1-15,3-7-3 16,4-4-35-16,0 2 4 16,-5 2-15-16,-1 9 28 15,-5 5 10-15,-7 7 8 0,-7 11 0 16,-5 2-3-1,-2 5 2-15,-4 0-2 0,2 8 6 16,-2 14 0-16,3 1 32 16,-3-1-32-16,0-5 4 15,-2-2 4-15,2-7 0 16,-2-4-9-16,0-4 3 16,0 0-2-16,0 0 25 15,0 0-20-15,0 0 4 16,0-15-12-16,0-4-47 15,0-3 16-15,-2 0 10 16,-4 1 21-16,1 8-6 16,-1 5 8-16,3 6-2 15,-4 2 17-15,-1 3-17 16,-1 20-5-16,-5 9 4 0,3 2 2 16,-1 4 14-16,4-3-10 15,3-3-5-15,3-6 2 16,2-9 7-16,0-5-9 15,0-7 0-15,9-5 4 16,3 0 26-16,1-12-22 16,5-15-5-16,-1-3-3 15,4-5-67-15,-4 2 23 16,1 6 19-16,-5 8 25 16,-1 9-4-16,-4 4 15 15,1 6-1-15,1 0 20 16,-2 16-18-16,1 12-2 0,3 4 16 15,-4-4-18-15,5-2 25 16,-1-8-32-16,-1-4 3 16,-5-7-1-16,-4-7 8 15,8 0-8-15,-1-4 20 16,7-19-22-16,3-9-2 16,2 0-4-16,-1-2-29 15,-1 1 24-15,2 4-29 16,-1 4 22-16,0 10 5 15,-7 4 4-15,-2 11 3 16,-6 0 5-16,-3 2 0 16,0 18 1-16,-2 9 14 0,0-3 3 15,-2 0 1-15,-11-4-13 16,-3-6 13-16,3-7-19 16,1-6 0-16,-1-3 12 15,2 0-9-15,2 0 11 16,2 0-7-16,3-3-3 15,0 0 30-15,4 1-19 16,0 2-4-16,0 0-11 16,0 0-7-16,0 0-7 15,4 5 5-15,14 9 9 16,8-2 5-16,1 3-5 16,6-3 0-16,4-2 8 15,-2-6 0-15,1-4-13 0,-5 0 5 16,-2-2-17-16,-2-20 10 15,-5-2-1-15,-4-2-10 16,-5-4 14-16,-6 0-28 16,-3 0-6-16,-4-1 6 15,0 8 32-15,0 3-3 16,0 5 12-16,-2 5-9 16,-9 9 28-16,-3 1-24 15,-1 0-7-15,-1 8 3 16,-2 12 0-16,3 3-5 15,2 4 5-15,5-1 0 16,6 2 42-16,2 0-41 16,0 4 21-16,19-1-19 0,10-6 7 15,6-4-4-15,5-5 13 16,-5-12-17-16,0-4 13 16,-16 0-15-16,-5-8-21 15,-14-18-7-15,0-11-83 16,0-9-78-16,-14-4-327 15</inkml:trace>
  <inkml:trace contextRef="#ctx0" brushRef="#br0" timeOffset="-197958.89">28742 5351 1015 0,'0'0'139'16,"0"0"-136"-16,0 0 2 0,0 0-5 16,0 0-65-16,0 0-48 15,15 24-319-15</inkml:trace>
  <inkml:trace contextRef="#ctx0" brushRef="#br0" timeOffset="-195314.63">30717 5842 452 0,'0'0'107'0,"0"0"-37"16,0 0 16-16,0 0 0 15,0 0 13-15,0 0-25 16,27-201-5-16,-20 168-19 16,-5 6-27-16,-2 6 46 15,0 7-9-15,0 10-10 16,0 4 7-16,0 0-55 15,0 0 1-15,-9 0-3 16,-5 15-4-16,1 6-6 16,5 5 8-16,2 1-5 0,6-8 1 15,0-1 6-15,8-6-17 16,7-3-1-16,1-9-30 16,3 0 44-16,4 0-18 15,2-16-10-15,2-8 6 16,2-5-25-16,0 4 21 15,-2 6 13-15,-10 5 11 16,-1 9-1-16,-10 5 2 16,1 0-11-16,-5 9 16 15,-2 17 1-15,0 4 34 16,0 7 26-16,0-1-44 16,0 2 16-16,0-4-20 15,0-5-3-15,0-4 9 16,0-11-19-16,0-4 0 0,0-6 7 15,10-4-6-15,3 0 29 16,5 0-12-16,1-12-16 16,2-9 5-16,-4-4-7 15,1-5-20-15,-2 0-1 16,-1-1-9-16,-2 2 14 16,1 4 4-16,-5 3 12 15,0 6 13-15,-6 7-11 16,-3 2 15-16,0 6 19 15,0 1-14-15,0 0 7 16,0 0-29-16,0 0 2 16,0 0-17-16,0 12 3 0,-3 12 12 15,-4 8 0-15,5 4 1 16,2 4-4-16,0-2 3 16,0-4 0-16,0-4 1 15,12-13 2-15,0-6-3 16,1-9 6-16,-1-2 0 15,5-2 14-15,0-18-20 16,-2-6 8-16,1-2-18 16,-3 0-4-16,-2 6 14 15,2 0-4-15,-1 6 9 16,-3 4-5-16,-1 3 0 16,-1 5 0-16,0 4 16 15,0 0-16-15,1 0-7 0,3 19-1 16,3 3 16-16,-1 4-3 15,1-1-5-15,-3-4 0 16,1-5 5-16,-6-4 0 16,-2-6-5-16,1-3 3 15,-1-3 7-15,2 0-3 16,2-5-7-16,0-17-14 16,1-9 9-16,-2-4-56 15,-2-1 10-15,-1 0 9 16,-4 4-5-16,2 5 47 15,-2 9-2-15,0 10 2 16,0 6 26-16,2 2-4 16,3 0-22-16,1 0-6 0,1 15 6 15,5 2 25-15,-2 6-1 16,0-4-22-16,1 2 23 16,-1-5-23-16,0-4 0 15,-1-4 2-15,2-4 7 16,0-4-9-16,7 0 14 15,0 0-9-15,-1-12 16 16,1-7-23-16,1-2-11 16,-4-2 10-16,-2 2-51 15,-4-2 22-15,-2 7 21 16,-3 2 9-16,-2 6-8 16,-2 4 21-16,0 2-13 0,0 2 23 15,0 0-23 1,0 0-5-16,0 4-1 0,-13 15 6 15,-3 2-9-15,5 5 10 16,-3 5-1-16,6 2 19 16,-1 4-14-16,7 1 1 15,2 1-4-15,0-7 1 16,0-6 12-16,6-6-14 16,7-11-1-16,3-6 23 15,3-3-20-15,-2 0 32 16,5 0-20-16,-1-21-12 15,0-5 4-15,4-4-7 16,0-4-15-16,4 0 14 16,-2 2-19-16,-4 3 12 15,0 8 4-15,-9 7 4 0,-3 8-5 16,-7 3 6 0,-4 3-2-16,0 0 1 0,0 9-34 15,0 12 34-15,0 8 33 16,0 0-30-16,0 0 17 15,0-5-18-15,0-2-2 16,0-8 0-16,0-6 7 16,0-4-7-16,0-1 0 15,0-3 3-15,0 0 27 16,0-3-29-16,12-13-1 16,3-4-9-16,1 1-29 15,-1-4 3-15,1 0 12 0,-1 3 2 16,-3 5 19-1,-1 3-3-15,-3 3 5 0,-1 7 3 16,0 2 3-16,-2 0 1 16,-1 2-7-16,-2 17 0 15,0 5 35-15,3 3-31 16,-5 2 14-16,6-3-3 16,6 0-8-16,1-3-6 15,1-4-1-15,3-6 1 16,1-6 21-16,3-7-22 15,-2 0 8-15,4 0-2 16,-3-12-6-16,-1-12-14 0,2-2-6 16,-4-4-32-1,-1-2 10-15,-1 1 20 0,-5 4 22 16,1 3 8 0,-7 6 2-16,0 6 37 0,-1 6-20 15,0 3-12-15,-3 3 20 16,0 0-35-16,0 0-9 15,0 6 2-15,0 16 2 16,0 6 5-16,-8 2 10 16,2 1-7-16,6-2 8 15,0 0-8-15,0-5-3 16,0-5 0-16,0-8 8 16,2-2-8-16,7-9 0 15,0 0 4-15,8-3 2 0,4-19-6 16,6-10-25-16,-1-4 7 15,-1-2-33-15,-3-2 22 16,-6 3 16-16,-5 7 13 16,-5 9 3-16,-1 9-2 15,0 8 34-15,-5 1-2 16,0 3-31-16,0 0-4 16,0 8-10-16,0 15 12 15,0 3 27-15,0-1-27 16,0 4 0-16,4-5 0 15,5-2 8-15,2-5-11 0,4-10 3 16,6-3 0 0,4-4 26-16,0 0-24 15,0-2 3-15,-2-14 0 0,-5-2 4 16,-1-5-12-16,-1 0 3 16,-3-5-13-16,1-2 7 15,-3-1-3-15,-2 5 9 16,-1 2-8-16,0 5 10 15,-6 3-2-15,0 9 0 16,-2 3 4-16,0 3 12 16,0 1-16-16,0 0 0 15,0 0-4-15,-16 0-5 16,-1 9 9-16,-2 10 0 16,4 6-2-16,6 8-11 15,-2 4 9-15,9 4 4 0,2-3-7 16,0-8 13-16,20-5-6 15,6-13 0-15,8-5 10 16,8-7 16-16,8 0-21 16,-4-26 2-16,-3-11-7 15,-5-2-43-15,-19-6-17 16,-5 3-128-16,-14 2-249 16</inkml:trace>
  <inkml:trace contextRef="#ctx0" brushRef="#br0" timeOffset="-193168.64">21919 6882 304 0,'0'0'325'15,"0"0"-143"-15,0 0-38 16,0 0-72-16,0 0-26 15,0 0-10-15,0 0-31 16,0 38 29-16,0-5 7 16,0 6-27-16,0 1 25 15,0 0-25-15,-5-4-9 16,1-3 21-16,0-8-21 16,2-6-3-16,-2-5 0 0,4-6 4 15,0-4 4 1,0-4-9-16,0 0 2 0,17-11 18 15,7-11-16-15,5-3-10 16,-2 4-2-16,-3 6-21 16,1 8 22-16,-3 7-17 15,-1 0 7-15,-4 24 11 16,-3 8-8-16,-10 2 11 16,-4 2-5-16,0-2-3 15,-16-5 2-15,-11-3 8 16,-2-6 0-16,1-5 5 15,1-8 3-15,2-5-8 16,3-2 4-16,5-2 1 16,1-23 14-16,3-4-19 0,3-2 1 15,6 5 33-15,2 5-13 16,2 7 19-16,0 5-3 16,0 8-27-16,0 1 23 15,0 0-33-15,0 0 3 16,0 0-6-16,0 0 4 15,0 0-1-15,4 11 0 16,8 7 3-16,-2 7 6 16,-1-1-9-16,3 0 0 15,-1 2-5-15,2-5 14 16,3-6-9-16,1-4 0 16,5-11 2-16,3 0 5 15,4 0-7-15,2-17-7 0,1-10-1 16,-3-2-22-1,-3-3 12-15,-3 0-1 0,-8 0-5 16,-1 2 24-16,-5 4-10 16,-3 4 10-16,-2 3-1 15,-1 9 8-15,-1 6-7 16,-2 1 15-16,0 3-13 16,0 0-2-16,0 0 0 15,0 12-5-15,0 14-2 16,0 8 14-16,0 0-3 15,-5 0-2-15,5 0 4 16,0-8 3-16,0-1-9 0,0-6 0 16,0-6 0-1,3-6 1-15,1-5-1 0,5-2 0 16,4 0-3-16,6-4-10 16,-2-14 13-16,1-4-24 15,0-7 22-15,-3 3-52 16,2-1 25-16,-4 3 16 15,-3 5 6-15,0 8 0 16,-4 4 8-16,-3 6-1 16,-3 1 24-16,2 0-24 15,-2 4 0-15,0 15 0 16,0 8 21-16,0 0 6 16,0 2-27-16,4-3 4 15,2-6 6-15,4-2-8 16,3-8-2-16,3-4 7 0,1-6 0 15,6 0 3-15,2-7-8 16,-1-18-2-16,-2-3 10 16,-2-4-10-16,-5-3-4 15,-1-2-10-15,-3-2-22 16,1 2 12-16,-1 0 11 16,-3 1 13-16,2 4 2 15,-4 6 4-15,-1 2 6 16,-1 5 22-16,-2 10-26 15,-2 3 18-15,2 6-25 0,-2 0 5 16,0 0-11 0,0 0 5-16,0 0-10 0,0 3 7 15,0 16 3-15,0 3 8 16,-4 7-8-16,-2 6 3 16,1 5 3-16,1 6-2 15,4 0-4-15,0 0 0 16,0 0 1-16,0-9-1 15,2-4 0-15,7-4 0 16,4-9 2-16,1-6 3 16,3-8-5-16,8-6 0 15,4 0 2-15,0-2-4 16,-5-16-23-16,-3-8-51 16,-8-2-86-16,-11-5-185 15,-2-4-310-15</inkml:trace>
  <inkml:trace contextRef="#ctx0" brushRef="#br0" timeOffset="-192997.93">22643 7189 578 0,'0'0'250'0,"0"0"-131"16,0 0-49-16,0 0 29 16,0 0 14-16,0 0-77 15,107-18-10-15,-53-4-22 16,-1-5-8-16,-5 1-83 15,-9-1-102-15,-10-2-203 16</inkml:trace>
  <inkml:trace contextRef="#ctx0" brushRef="#br0" timeOffset="-192021.87">23535 7159 168 0,'0'0'178'0,"0"0"-53"16,0 0 24 0,0 0-39-16,0 0-30 0,0 0-14 15,7-31-36-15,-7 31-30 16,0 11 0-16,0 11 5 16,0 4 21-16,-5 4 15 15,-2 0-7-15,3 2-21 16,4-4 15-16,0-7-27 15,0-7 5-15,0-3-6 16,0-10 13-16,2-1-7 16,9 0 11-16,3-5 0 15,3-16-5-15,4-2-12 16,-1-3-22-16,-1 0-4 16,0 2-12-16,-1 2 30 15,-1 2 2-15,-3 6 6 16,-5 5 1-16,-3 6-1 0,-2 3 0 15,-1 0-6-15,4 10 3 16,-1 11 3-16,1 4 22 16,2 1-18-16,-2 1 30 15,-3-2-33-15,-1-4 9 16,1-2 0-16,-2-7-7 16,0-6 7-16,-2-2-10 15,2-4 5-15,-2 0 17 16,0 0-20-16,5 0 10 15,-1-8-12-15,6-16-16 16,0-5-23-16,4-6-29 16,1 1-33-16,1-1 19 15,-3 9 43-15,-4 9 39 0,-2 4 2 16,-4 9-1 0,1 4 47-16,0 0 0 0,-2 0-46 15,5 9 6-15,-3 13 39 16,4 4 14-16,0 2-11 15,3 0-34-15,1-3 30 16,-1 1-22-16,2-6-12 16,-4-1 13-16,2-9-21 15,0-2-3-15,0-4 10 16,0-4-10-16,5 0 14 16,-1-10-15-16,2-21-19 0,0-4-59 15,-3-6-70 1,-4-2-54-16,-5-4-256 0</inkml:trace>
  <inkml:trace contextRef="#ctx0" brushRef="#br0" timeOffset="-191718.24">23902 6914 394 0,'0'0'153'16,"0"0"-76"-16,0 0-35 15,0 0-24-15,0 0-1 16,0 0 12-16,-21-7 60 16,38-5-12-16,1-11-14 0,-3-2-7 15,-1 0-43-15,-7 3 18 16,-5 6 0-16,-2 7 40 16,0 8-7-16,-2 1-50 15,-19 0-12-15,-2 14-2 16,-4 10-7-16,0 6 7 15,6 3 0-15,4-1-33 16,5 1-35-16,12-3-65 16,3-4-90-16,30-6-230 15</inkml:trace>
  <inkml:trace contextRef="#ctx0" brushRef="#br0" timeOffset="-188931.66">24652 7295 66 0,'0'0'308'16,"0"0"-144"-16,0 0-16 0,0 0 8 15,0 0-120-15,0 0 27 16,18-62-21-16,-14 29-32 15,1-1 11-15,-5-4-21 16,0 0 0-16,0 7 6 16,0 3 2-16,0 8-8 15,0 11 2-15,0 3 7 16,-5 6 33-16,1 0-38 16,-6 0-2-16,-1 10-4 0,3 9-5 15,0 2 7 1,6-1 0-16,2-2 6 0,0-2 2 15,0-3-6-15,14-6 1 16,-1 0-3-16,3-6-17 16,1-1-2-16,2 0 4 15,5-8-19-15,3-9 2 16,-3-2-46-16,1 7 17 16,-5 2 59-16,-5 7 0 15,-3 3 2-15,-6 0 1 16,1 5 12-16,-3 17 41 15,-4 7-8-15,0 1 8 0,0-2 4 16,0-2-27 0,2-4-1-16,4-7-15 0,-4-1-9 15,4-6 21-15,1-1-26 16,-1-7 10-16,8 0 9 16,1 0-13-16,6 0 14 15,-1-18-17-15,4-5-1 16,0-2-6-16,-1-3-4 15,0-4-38-15,-6 1 15 16,-3 3-9-16,-8 5 23 16,-1 3 11-16,-5 7 5 15,0 3 9-15,0 4 2 16,0 2 9-16,-5 4-3 16,-3 0-11-16,-4 0-10 15,-1 10 4-15,-1 8 0 0,3 4 4 16,3 2-3-16,5 6 15 15,3 3 23-15,0 1-23 16,0 0 13-16,13-7-13 16,10 0-12-16,4-9 16 15,0-4-19-15,0-10 1 16,-4-4 17-16,2 0-15 16,2-17 5-16,0-9-9 15,-3-9-1-15,1-5-17 16,-3 0-26-16,-4 3-43 15,-3 7 51-15,-5 8 22 16,-4 10 14-16,-4 6 6 16,0 4 13-16,-2 2 28 0,3 0-47 15,1 0-11-15,2 13 11 16,2 6 4 0,0 1 17-16,1 0-19 0,-1-4 6 15,-4-4 15-15,0-5-23 16,-4-5 1-16,0-2 0 15,0 0 9-15,0 0-10 16,0 0 12-16,0 0-11 16,0 0 11-16,0 0-12 15,-4-9-31-15,-6-5 0 16,2 0-4-16,1 2 15 16,3 0 12-16,0 9 8 0,0 0 4 15,0 3-2 1,0 0-2-16,-5 16 0 0,-5 16-16 15,1 7 16-15,0 0 0 16,4-1 0-16,4-6 7 16,3-6-7-16,2-7 0 15,0-9-5-15,0-7 11 16,0-3-6-16,2 0 9 16,9-15-3-16,5-9-6 15,-3-7-30-15,3 2-32 16,-5 4 41-16,1 6 10 15,-4 5 11-15,-1 4 5 16,-1 3 0-16,2 7 27 16,0 0-18-16,1 0-13 0,1 19 15 15,3 5-7-15,-3 1 27 16,7 2-2-16,-2-6-22 16,3-4 20-16,0-8-28 15,-1-9 2-15,2 0 13 16,-2 0-14-16,3-23 7 15,3-10-7-15,-6-3-3 16,1-4-4-16,-3-4-19 16,-5 2-28-16,-6-2 27 15,-4-2-6-15,0-2 23 16,0-2 3-16,-4 0 2 16,-8 6 13-16,4 12 3 15,3 11 17-15,3 13 24 16,2 8-43-16,0 0-7 0,0 0-7 15,0 0-10-15,0 14 5 16,0 7 5-16,0 2 0 16,0 1 8-16,0 5 1 15,-2 3-3-15,0 4 2 16,2 6-4-16,-2 1 15 16,0 4-19-16,-2-1 0 15,4-2 9-15,0-2-4 16,0-5-5-16,0-5 0 15,0-6 3-15,0-8 2 16,0-6-5-16,4-4 0 0,0-8-2 16,2 0 8-1,7 0-8-15,3-20 2 0,2-8-26 16,0-8 8 0,0-4-33-16,-3 2-10 0,-4 7 54 15,-1 9 2-15,-4 8 5 16,-4 10 8-16,2 4 12 15,1 0-12-15,2 14-8 16,4 16 0-16,0 7 36 16,3 1-34-16,1-2 20 15,5-8-9-15,1-7-12 16,0-10 14-16,-3-9-14 16,1-2-1-16,-4-2 16 15,3-21-7-15,-3-11-18 16,-1-3 9-16,1-8-48 0,-4-1 0 15,3 0-22-15,-6 0 10 16,1 0 30-16,1 3 2 16,-4-2 28-16,-2 3 0 15,-1 2 5-15,-1 6 3 16,0 8 13-16,-2 6 10 16,0 8 36-16,0 1-42 15,0 8 6-15,0-2 6 16,0 5-24-16,0 0 8 15,0 0-21-15,0 0 0 16,0 0-4-16,0 0 4 16,0 10 0-16,-7 11-3 0,-1 6 6 15,-4 12-8-15,3 9 5 16,5 8 0-16,2 4 2 16,2 4 5-16,0-4-5 15,0-3-2-15,6-10 5 16,6-6-1-16,-3-13-4 15,-3-8 0-15,-1-6 4 16,-3-10-4-16,0-4-3 16,-2 0-4-16,0 0 7 15,0-12-7-15,0-4-4 16,0-1-2-16,0 8 9 16,2 0-4-16,6 8 7 15,2 1-2-15,5 0-3 16,2 0-1-16,3 0 7 15,-1 6 0-15,4 2 2 0,-1 0 2 16,-4-2-4-16,-4-5 0 16,-1-1 3-16,1 0-3 15,1-1 6-15,1-19-4 16,-8-5 6-16,1-2-4 16,-5 3-4-16,-1 2 0 15,-3 6 3-15,0 9-2 16,0 5 4-16,0 2 7 15,0 0-12-15,-7 25-2 16,-8 10 2-16,1 11 0 0,1 9 6 16,0 3-3-16,3 3-3 15,4 2 1-15,-1 1 16 16,3 2-14-16,2-3 3 16,2-2-4-16,0-3 2 15,0-9 0-15,0-6-4 16,0-14 2-16,2-7 8 15,0-10-7-15,-2-3 11 16,0-7-2-16,0-2-10 16,0 0 20-16,0 0-4 15,0 0-1-15,-9-2 18 16,-11-15-35-16,-7-5 9 16,1-4-9-16,1-4 5 15,4-4-4-15,11-1-1 16,5 0 0-16,5-2 10 0,0-7-7 15,7 5-3-15,15-3 0 16,1 2 0-16,-2-1-6 16,-2 2 6-16,-3-2-29 15,-8 3 10-15,-8 1-57 16,0 0-47-16,0-4-96 16,-8 0-203-16</inkml:trace>
  <inkml:trace contextRef="#ctx0" brushRef="#br0" timeOffset="-188747.63">26001 6936 770 0,'0'0'155'0,"0"0"-87"16,0 0 17-16,0 0-15 16,0 0-21-16,0 0-26 15,278-147-22-15,-251 128 10 16,-12 1-11-16,-13 1-60 15,-2 3-101-15,-10-2-263 16</inkml:trace>
  <inkml:trace contextRef="#ctx0" brushRef="#br0" timeOffset="-188600.09">25798 6761 961 0,'0'0'274'15,"0"0"-206"-15,0 0-56 0,0 0 7 16,0 0-19-16,0 0-103 16,-21 3-257-16</inkml:trace>
  <inkml:trace contextRef="#ctx0" brushRef="#br0" timeOffset="-186636.38">27039 7265 5 0,'0'0'74'0,"0"0"40"16,0 0 38-16,0 0 4 15,0 0-6-15,0 0-61 16,16-30-9-16,-14 30-39 16,-2 0-26-16,0 0 14 15,2 0-27-15,-2-2 27 16,2-7 23-16,1-3-22 16,4-5-12-16,-1-3-18 15,1-5 3-15,1 2-1 16,2-5 1-16,-4 1-3 15,1 5 0-15,-1 4 4 0,-3 6-4 16,0 3 0-16,-3 6 3 16,0 3 38-16,0 0-32 15,0 0-9-15,0 0-5 16,0 12-12-16,-10 14 17 16,-1 5 0-16,2 5 4 15,2 4-7-15,3-3 4 16,2 0-1-16,2-6 0 15,0-7 2-15,6-4-2 16,17-11 3-16,3-9-2 16,10 0 14-16,2-18-15 0,0-17-39 15,0-4 3-15,-5-7-45 16,-2-5 18 0,-2 3 41-16,-8-1 22 0,-6 3 2 15,-5 5-2-15,-10 3 26 16,0 1 42-16,0 8-13 15,-4 5-17-15,-6 3 1 16,3 11-17-16,-2 2 23 16,4 7-35-16,-1 1 6 15,-3 0-16-15,0 0-2 16,-2 14 2-16,-2 4-1 16,1 0 3-16,1 2 0 0,3 3 4 15,1 4-6 1,2 7 9-16,5 7-4 0,0 8 13 15,0 3-7-15,7 0-8 16,11-2 13-16,0-3-13 16,1-9-3-16,-1-9 5 15,-2-8-1-15,-3-9 1 16,-4-6-3-16,3-6 0 16,-1 0-1-16,5-8-1 15,1-16-15-15,6-4-36 16,-3-4-66-16,-3-2-95 15,-6-4-243-15</inkml:trace>
  <inkml:trace contextRef="#ctx0" brushRef="#br0" timeOffset="-186447.47">27356 6990 372 0,'0'0'366'16,"0"0"-190"-16,0 0-74 15,0 0 4-15,0 0-38 16,0 0-5-16,68-32-48 15,-20 15-1-15,3-3 9 16,-2-1-22-16,-4-4-2 16,-8 2-19-16,-12-1-52 15,-14 1-57-15,-11 2-69 16,-7 1-287-16</inkml:trace>
  <inkml:trace contextRef="#ctx0" brushRef="#br0" timeOffset="-186291.61">27164 6828 556 0,'0'0'350'0,"0"0"-268"15,0 0-78-15,0 0 4 16,0 0-16-16,0 0 5 16,-8 28-37-16,37-21-105 15,8 0-359-15</inkml:trace>
  <inkml:trace contextRef="#ctx0" brushRef="#br0" timeOffset="-184799.46">28192 7008 218 0,'0'0'279'15,"0"0"-111"-15,0 0-36 16,0 0-3-16,0 0-18 0,0 0-36 15,4-88-2-15,-2 84-9 16,-2 2-35-16,0 2-5 16,3 0-24-16,-3 0-10 15,0 22 10-15,2 7-4 16,0 8 4-16,0-2 0 16,4-2 7-16,2-4-7 15,-2-10 0-15,1-5 1 16,-1-7 1-16,-1-5-2 15,4-2 0-15,4-9-11 16,8-17 11-16,3-6-28 16,0 0-27-16,1 1-4 0,-3 2 42 15,-3 3 5-15,-6 4 12 16,-3 9-1-16,0 6 11 16,-6 2 11-16,1 5 7 15,3 0-26-15,4 5 15 16,3 15 4-16,1 2 8 15,1 1-8-15,2-2-15 16,-6-5-2-16,-2-7-4 16,-6-3 7-16,-1-6 6 15,0 0-13-15,1 0 10 16,-1-9 8-16,3-11-13 16,-2-8-10-16,-3-2-15 15,-2-7-42-15,0 2 7 16,0-1 4-16,0 2 49 15,-12 7-8-15,1 8 20 0,3 8 22 16,1 8 33-16,0 3-34 16,0 0-11-16,1 1-20 15,-1 17 0-15,5 5-8 16,2-2 17-16,0 3-9 16,0-1 0-16,11-5 1 15,5-6 15-15,3-6-16 16,0-6-19-16,0 0 18 15,1 0-39-15,1-13 8 16,0-6-21-16,0-1-35 0,-3-1 0 16,-3 9 60-1,-5 2 28-15,-6 5 3 0,0 5 0 16,-4 0 23-16,0 0-13 16,0 22 0-16,3 5 67 15,-3 4-42-15,0 3-8 16,0-2 17-16,2-1-29 15,0-2 9-15,2-5-13 16,-2-8-9-16,3-5 15 16,0-6-20-16,1-5 1 15,3 0 23-15,2-2-23 16,5-14 11-16,-1-8-10 16,5-6 2-16,-1-7-8 15,0-2-2-15,-3-2 0 16,-3-3-6-16,-3 1 15 0,-4 2-3 15,-4 5 0-15,0 14 4 16,-2 12 30-16,0 7-18 16,0 3-7-16,0 0-9 15,0 9-2-15,0 15 2 16,-6 6 0-16,-6 2 4 16,1 2 6-16,3 3-10 15,-2 3 0-15,8-1 4 16,2 2 1-16,0-5-5 15,0-6 0-15,16-6 6 16,1-8-4-16,6-8-1 16,2-8-1-16,-1 0 16 0,1-3-8 15,-3-22-9-15,-4-7 1 16,-3-5-17-16,1-4 10 16,-3-9 3-16,3-2-10 15,-3-4 11-15,-1-2-15 16,-6-1 17-16,-4 5 1 15,1 10 0-15,-3 13 3 16,0 11-2-16,0 15 6 16,0 5 13-16,0 0-20 15,0 0-3-15,-5 10-3 16,-6 14 6-16,0 8-4 16,2 11 4-16,0 8 0 15,5 9-1-15,4 0 13 16,0 1-10-16,0-7-2 15,0-6 4-15,9-10 8 0,6-10-12 16,-1-8 1-16,1-12 1 16,3-8 5-16,-1 0 1 15,6-16-8-15,0-18-22 16,-8-8-17-16,-4-6-42 16,-11-2-135-16,0-6-224 15</inkml:trace>
  <inkml:trace contextRef="#ctx0" brushRef="#br0" timeOffset="-184647.81">28526 6663 769 0,'0'0'289'0,"0"0"-241"0,0 0-43 15,0 0-10-15,0 0-75 16,0 0-208-16</inkml:trace>
  <inkml:trace contextRef="#ctx0" brushRef="#br0" timeOffset="-183253.47">29729 6861 291 0,'0'0'234'16,"0"0"-29"-16,0 0-63 15,0 0-7-15,0 0-74 16,0 0-2-16,21-72 13 16,-21 72-53-16,2 0-19 15,0 0-13-15,0 21 13 16,0 5 13-16,-2 6-11 16,0 2 5-16,0-2-7 15,0-2 7-15,5-6-7 0,2-4 1 16,-2-10 2-1,-1-6-4-15,0-4 1 0,3 0-7 16,4-6 4-16,4-16-66 16,2-7 16-16,2 0 12 15,4-1 16-15,-1-4 19 16,3 2 9-16,-2 4-3 16,-2 5 11-16,-5 9-4 15,-5 10 39-15,-3 4-10 16,0 0-34-16,0 8 20 15,3 16-13-15,3 7 20 16,-3 3-9-16,0 0-20 0,-2 0 21 16,-2-6-9-16,-1-6-11 15,-1-4 12 1,1-8-11-16,-1-6-2 0,4-4 12 16,0 0-9-16,5-7 13 15,3-16-16-15,-1-5-42 16,1-5-18-16,-1-2-39 15,1 3 40-15,0 4 54 16,1 3 1-16,-3 7 4 16,1 4 0-16,-5 6 0 15,-3 8 38-15,-3 0-21 16,0 0-12-16,-1 12 14 16,1 11-6-16,3 0 17 15,-3 1-13-15,4-1-12 16,0-3 23-16,2-5-28 0,0-4 6 15,-2-8-4-15,2-3 4 16,-2 0 10-16,0-3 3 16,0-17-16-16,-3-6-3 15,2-6-40-15,-8-6-15 16,0 0-14-16,0-2 1 16,0 3 64-16,-12 5 4 15,-3 8 2-15,3 8 39 16,5 8 3-16,3 8 8 15,-2 0-17-15,-1 10-30 16,2 16-5-16,1 2 0 16,4 4 7-16,0 0 2 0,0-1-8 15,0-6 7-15,9-4-8 16,4-8-1-16,8-6 1 16,0-7 19-16,2 0-13 15,4 0 25-15,-1-18-30 16,1-8 3-16,2-6-4 15,-5-7-16-15,-1-1 12 16,-5-1 4-16,-5 4 0 16,-4 3-4-16,-6 1 6 15,-3 4-2-15,0 5 35 16,0 7-30-16,0 9 21 16,0 4 2-16,0 4-18 15,0 0-10-15,-12 3-4 16,-1 15 3-16,-3 8-6 15,-2 4 4-15,2 9 3 0,6 10 0 16,3 6 0-16,2 0-3 16,5-1 4-16,0-1-1 15,0-7 2-15,7-6 7 16,4-8-9-16,2-10 0 16,1-8-2-16,-3-10-1 15,3-4-30-15,1-2 13 16,5-22-16-16,3-12-123 15,-4-2 15-15,-3-6-176 16</inkml:trace>
  <inkml:trace contextRef="#ctx0" brushRef="#br0" timeOffset="-183086.44">30541 6729 482 0,'0'0'246'15,"0"0"-120"-15,0 0-52 16,0 0 57-16,0 0-18 15,0 0-51-15,131 30-47 16,-90-47 5-16,-5-1-20 16,-12-7-53-16,-9 3-111 15,-12 0-207-15</inkml:trace>
  <inkml:trace contextRef="#ctx0" brushRef="#br0" timeOffset="-182614.35">21865 8724 163 0,'0'0'70'15,"0"0"-70"-15,0 0-89 16,0 0-32-16</inkml:trace>
  <inkml:trace contextRef="#ctx0" brushRef="#br0" timeOffset="-181064.52">21716 8486 586 0,'0'0'206'0,"0"0"-140"15,0 0 18-15,0 0-5 16,0 0-75-16,0 0 14 16,91-91-13-16,-64 50 1 15,-7-7 6-15,-5-5-12 16,-5-1 0-16,-6 0 0 16,-4 8 2-16,0 8 4 0,0 6 0 15,0 9 15 1,-6 3 30-16,1 11-11 0,5 4-2 15,-3 4-15-15,1 1-21 16,-2 0-4-16,-3 1-11 16,-1 20 13-16,-4 3-4 15,1 6 4-15,-2 4 0 16,1 7 6-16,4 7-1 16,4 3 6-16,1 3-11 15,3 0 1-15,0 0 4 16,5-5 0-16,8-5-5 15,-2-9 0-15,0-10 11 16,0-13-11-16,-4-5 0 16,2-7-1-16,0 0-13 0,2-5 14 15,0-13-1-15,0-3-11 16,1-2-37-16,-1-1-16 16,5-1 2-16,-3 2 12 15,-3 7 46-15,2 8-6 16,-3 6 7-16,-3 2 2 15,6 0-16-15,-3 16 18 16,-1 5 57-16,4 2-11 16,-3 1 31-16,-1-1-43 15,1-6-1-15,3-3-14 16,-4-4-17-16,3-5 12 16,1-3-4-16,-1-2-5 15,5 0 14-15,-3-9-17 16,3-16 7-16,3-1-9 0,-1-9-6 15,3 1-19-15,-2 1-4 16,2 6 11-16,-4 4 3 16,-1 8 15-16,-5 7 0 15,1 5-4-15,-2 3-9 16,-1 0 2-16,3 7 11 16,-2 11 14-16,-1-1 19 15,-1 6-19-15,0-3-5 16,-4 0 8-16,1-5-12 15,-5-2 3-15,0-5-8 16,0-6 5-16,0 1 3 16,0-3-2-16,0 0-6 15,0 0 19-15,0 0-17 0,0-14-2 16,0-11-21-16,0-1-38 16,0-1 28-16,0 8-19 15,-2 0 44-15,-3 10-3 16,1 5 7-16,-2 4 2 15,-2 0-1-15,-1 10 11 16,-1 19-19-16,-6 8 10 16,1 3-1-16,1-1 9 15,1-5-1-15,6-7-8 16,7-8 0-16,0-9 2 16,0-7 5-16,0-3-3 15,0 0 5-15,0-12 14 0,0-12-20 16,9-1-6-16,2-2-16 15,0 3-7-15,-2 4 25 16,2 4-18-16,1 4 19 16,-2 9-5-16,6 3-9 15,-1 0 14-15,4 0 14 16,0 3 11-16,2 9 17 16,-3 0-25-16,-1-2 3 15,1-3 5-15,-5-6-20 16,-1-1 18-16,-3 0 0 15,-3-7-7-15,3-10 10 16,-2-7-25-16,-3-4-1 16,1 0 6-16,-1-7-2 0,0 1-4 15,1-2 0-15,-3 0 3 16,0 4-5-16,-2 2 2 16,0 7 0-16,0 2 30 15,0 10-28-15,0 6 14 16,0 5-16-16,0 0 7 15,0 0-15-15,0 5 1 16,0 20 7-16,0 8-6 16,0 2 17-16,0 5-9 15,0 6 6-15,0 7-6 16,0 2 15-16,0 6-15 16,0 5 0-16,10 2 10 15,-2 7-7-15,3 0-5 0,-1 2 0 16,-4-4 0-1,1-3 11-15,-5-12-11 0,-2-10 0 16,0-11-2-16,0-13-12 16,0-11-11-16,0-8-22 15,2-5-61-15,8-4-21 16,-2-22-111-16,-1-13-283 16</inkml:trace>
  <inkml:trace contextRef="#ctx0" brushRef="#br0" timeOffset="-180487.85">22596 8402 608 0,'0'0'168'0,"0"0"-61"15,0 0-14-15,0 0-10 0,0 0-44 16,0 0-35-16,68-162 27 16,-39 162-22-16,-6 7-17 15,2 23 8-15,-9 4 0 16,-7 1 3-16,-9-5-2 15,0-4-1-15,-2-1 39 16,-19 1-20-16,-6-7 2 16,1-3 2-16,2-5-9 15,3-2 13-15,9-6-26 16,2 0 0-16,8-3 10 16,2 0-7-16,0 0 8 0,0-6-12 15,8-12-10 1,11-7 0-16,3 4-10 0,3-5 20 15,-1 0-4-15,0-2 4 16,-3 0 0-16,-4-1 0 16,-5 5 0-16,-4 1 14 15,-3 5-3-15,-3 2-1 16,0 5 13-16,1 4-23 16,-3 6 23-16,2 1-14 15,-2 0-6-15,0 0-6 16,0 0 3-16,0 10 0 15,0 22 4-15,0 17 1 16,0 9 15-16,0 6-5 16,0 4-8-16,2 1 19 0,7 2-23 15,-2 6-3-15,-3-3 6 16,0-2 0-16,2-8-6 16,-6-14 2-16,0-9-2 15,0-18 0-15,0-6-35 16,0-13-19-16,0-4-12 15,2 0-50-15,-2-23-20 16,2-14-201-16,0-12-295 16</inkml:trace>
  <inkml:trace contextRef="#ctx0" brushRef="#br0" timeOffset="-179648.1">22851 8490 458 0,'0'0'219'0,"0"0"-118"0,0 0-6 16,0 0-12-16,0 0-73 15,0 0 6-15,75-134 3 16,-50 132 1-16,-5 2 32 16,-5 0-28-16,-3 0-6 15,-5 0 2-15,-3 6-19 16,-4 10 10-16,0 3 5 16,0 6 0-16,0-1 10 15,-13 0-23-15,-3-6 3 16,3-5 3-16,3-1-3 15,6-9-6-15,4-1 0 16,0-2 0-16,0 0 16 16,16-2-12-16,8-13-4 15,3-8 7-15,4 0-1 0,-2-3-6 16,-2-1 0-16,-3-1 2 16,-1 0 3-16,-6 2-5 15,-5 1 0-15,-3 7 3 16,-7 6 8-16,0 6-9 15,-2 2 14-15,0 4-2 16,0 0 7-16,0 0-21 16,0 0 0-16,0 3 0 15,-7 15 5-15,-3-1-5 16,0 7 0-16,6 5 0 16,-1 1 5-16,5 2-5 15,0-5 0-15,0-2 2 16,5-3 2-16,6-8-4 0,0-6 0 15,-2-4 0-15,3-4 12 16,-1 0-11-16,4 0 4 16,-1-18 7-16,-2-2-6 15,2-2-5-15,-3 0-1 16,0 2-14-16,1 2 14 16,-4 4-11-16,1 6 11 15,-4 5-6-15,-3 3 3 16,3 0 1-16,1 0-14 15,-1 13 16-15,3 8 8 16,-3 4-3-16,0 3 1 16,-5-4 11-16,0-4-12 0,0-6 2 15,0-4-3-15,0-4-1 16,0-4 3-16,0-2-6 16,0 0 0-16,0 0 19 15,0-4-16-15,4-17 8 16,7-6-11-16,5-9 1 15,3 0-8-15,2 1 3 16,-3 12 4-16,-3 6-6 16,1 12 6-16,-3 5-1 15,5 12-8-15,2 21 9 16,-2 16 13-16,-3-1-13 16,-3-4 5-16,-6-10-5 15,1-10-1-15,-3-10-72 16,4-14-166-16,-4 0-315 15</inkml:trace>
  <inkml:trace contextRef="#ctx0" brushRef="#br0" timeOffset="-179509.63">23892 8346 1173 0,'0'0'153'15,"0"0"-124"-15,0 0-29 16,0 0-30-16,0 0-109 15,0 0-195-15</inkml:trace>
  <inkml:trace contextRef="#ctx0" brushRef="#br0" timeOffset="-178303.6">20503 11239 524 0,'0'0'217'0,"0"0"-162"15,0 0-19-15,0 0 35 16,0 0 17-16,0 0-71 16,365-20 1-16,-315 20-18 15,-15-2 4-15,-12-1 2 16,-15 3-6-16,-8-3-35 0,0 1-51 15,-6 0-36-15,-21-2 29 16,0 2-122-16,-2-2 25 16,6 1 75-16,2 3 67 15,7-1 48-15,6 1 86 16,3-2 80-16,5 0-4 16,0 2-22-16,0-2-35 15,0 2-17-15,0 0-48 16,0 20-31-16,0 26 4 15,0 20 52-15,0 15-8 16,0 4-36-16,0-1-9 16,-2-9 7-16,-2-12-15 0,4-16 2 15,0-10-6-15,0-16-74 16,2-12-39-16,11-9-216 16,5 0-132-16</inkml:trace>
  <inkml:trace contextRef="#ctx0" brushRef="#br0" timeOffset="-177500.9">21065 11518 573 0,'0'0'210'16,"0"0"-110"-16,0 0-38 16,0 0-17-16,0 0-9 15,0 0-29-15,18-7-7 0,-9 10 17 16,2 5-12-16,3 2 11 15,1 1-13-15,3 1-2 16,-1-5 8-16,1-1-5 16,-2-5-2-16,0-1 3 15,-1 0 0-15,1 0-7 16,-1-11 2-16,3-15-21 16,0-4 3-16,-2-4-18 15,-3 0 19-15,-6 4 16 16,-3 5 1-16,-2 7 7 15,-2 7 18-15,0 7 12 16,0 4 19-16,0 0-18 0,0 0-7 16,0 0-23-1,0 9-3-15,0 17 23 0,0 5 0 16,0 7-7-16,0 6 10 16,0 8-16-16,0 6 1 15,3 6-5-15,1 5-9 16,0 3 6-16,1 4-7 15,0 4-1-15,-1 1 8 16,-2-10-1-16,0-6-7 16,-2-17 0-16,0-12 0 15,0-12 0-15,-4-9 2 16,-10-6 5-16,-1-7 18 16,-7-2-8-16,-3 0 9 0,-2-20-7 15,-1-14-13 1,5-12 6-16,7-10-11 0,10-8 0 15,6-5 2-15,4 1 3 16,25-2-6-16,9 4 0 16,9 1-13-16,2 1 3 15,0 8-4-15,-4 8 14 16,-9 13-6-16,-7 9 8 16,-12 8-2-16,-5 13 0 15,-10 3-5-15,-2 2 0 16,0 0 5-16,0 0-7 15,4 13 3-15,0 16 8 16,1 11 0-16,4 9 2 16,2 9-2-16,0 2 10 0,-2 4-13 15,0-2 2-15,-5-2 10 16,-1-6-11-16,-3-8-2 16,0-10 1-16,0-11 3 15,0-11-8-15,0-9-33 16,0-5-26-16,0 0-7 15,-5-23-94-15,3-16-216 16</inkml:trace>
  <inkml:trace contextRef="#ctx0" brushRef="#br0" timeOffset="-177244.94">21555 11558 272 0,'0'0'283'15,"0"0"-153"-15,0 0-32 0,0 0 0 16,0 0-2-1,0 0-44-15,48-144-14 0,-27 142-2 16,4 2-15-16,-3 0 11 16,1 2-21-16,-1 18-10 15,-6 10 23-15,-3 3-15 16,-9 2 15-16,-4 1 1 16,0-6-22-16,0-6 13 15,-15-4-8-15,-1-8-8 16,3-6-11-16,0-4-78 15,1-2-82-15,8-3-107 16,4-20-307-16</inkml:trace>
  <inkml:trace contextRef="#ctx0" brushRef="#br0" timeOffset="-176856.68">21809 11492 223 0,'0'0'337'0,"0"0"-196"15,0 0-35-15,0 0-18 16,0 0-28-16,0 0 15 15,143-2-34-15,-123 2-8 16,-2 0 5-16,0-8-12 16,-5-6-17-16,-1-3 17 15,-4-4-23-15,-1-4 1 16,0 3 2-16,-2 0 1 16,-5 0-12-16,0 4 5 0,0 4 0 15,0 4 0 1,-10 6 3-16,-7 4-3 0,-4 0 0 15,-1 8-10-15,-2 12 10 16,4 6 4-16,-1 3 18 16,6 2 18-16,1 8-11 15,10 5 10-15,4-2-15 16,0 1-9-16,8-10 10 16,19-8-10-16,7-10-4 15,4-11 22-15,2-4-25 16,4-2 6-16,-3-24-14 15,-3-6-25-15,-3-8-18 16,3-4-54-16,0 0-136 16,7-2-286-16</inkml:trace>
  <inkml:trace contextRef="#ctx0" brushRef="#br0" timeOffset="-176021.07">22670 11211 359 0,'0'0'244'0,"0"0"-116"0,0 0-38 15,0 0 14-15,0 0-68 16,0 0-32-16,0-6-4 16,0 6 7-16,-4 0-7 15,0 0 46-15,-4 4-23 16,4-2 8-16,-1 1-8 15,5-3-8-15,0 0 31 16,0 0-12-16,0 0 6 16,0-13-15-16,9-8-22 15,7 4-3-15,-1 2 0 16,4 9-7-16,-1 3 5 16,-1 3-11-16,1 0 5 15,-5 20 3-15,1 10-5 16,-7 2 7-16,-1 4 4 0,-6 0-1 15,0 1 22-15,0-3-15 16,-6-2 3-16,-13-2 4 16,0-5-11-16,-1 2 4 15,-1-3-5-15,2-8 0 16,1 0 4-16,1-4-2 16,4-8-4-16,7-2 1 15,4-2 6-15,2-2 2 16,0-16 2-16,0-6-8 15,0 6-1-15,2 2 0 16,9 7-2-16,1 9 23 16,3 0-22-16,9 0 6 0,5 20-7 15,3 6 1-15,1 6 2 16,-4-7-3-16,-4-1-3 16,-6-8-35-16,1-3-85 15,1-10-44-15,-2-3-146 16,0 0-227-16</inkml:trace>
  <inkml:trace contextRef="#ctx0" brushRef="#br0" timeOffset="-174427.8">23065 11502 339 0,'0'0'401'0,"0"0"-199"16,0 0-108-16,0 0-13 16,0 0-6-16,0 0-49 15,154-44-3-15,-121 42-18 0,-4 0-4 16,-4-2 12-16,-6-2-10 15,-5-2-3-15,-3-6 11 16,-9-4-6-16,-2-3-10 16,0-1 1-16,0 3 4 15,-7-4-8-15,-8 5 8 16,1 4 0-16,1 4-3 16,2 6 1-16,2 4 1 15,0 0-8-15,-2 0 4 16,0 8-1-16,0 8-1 15,1 6 7-15,2 5 5 16,6 0-3-16,2 5 15 0,0 2-10 16,0 1-6-16,18-3 18 15,3-2-18-15,9-8 5 16,-1-11 8-16,2-4-10 16,2-7 5-16,0-1-3 15,2-22-2-15,-4-6 9 16,0-4-13-16,-5-3 0 15,-4-2-2-15,-5 0 10 16,-4-3-10-16,-7 5 2 16,-2 4 0-16,-1 9 15 15,-3 8-15-15,3 7 26 16,-3 4 10-16,0 4-33 0,0 0 2 16,0 0-5-16,0 0 0 15,-6 0-6 1,0 7 6-16,2 2 0 0,4-1-4 15,0 0-3-15,0 4-4 16,6 2-7-16,12 5-3 16,3-1 13-16,0 3-27 15,2 2 19-15,-3-2 12 16,2 4-10-16,-6-3 12 16,0 0 2-16,-3 1 0 15,-7-6-4-15,1-3 4 16,-5-5 0-16,1-2-4 15,-3-5 1-15,0-2 3 0,2 0 1 16,3 0 2 0,5-18 20-16,4-12-23 0,1-5 0 15,4-1-2-15,-2-1 8 16,-1 1-9-16,-3 0 3 16,-7 5 0-16,-6 5 15 15,0 6-2-15,0 6 9 16,0 7-3-16,0 4-14 15,0 1-4-15,0 2-1 16,0 0-1-16,0 0-3 16,2 0-27-16,8 0 5 15,1 0 24-15,5 4-25 16,-3 0 24-16,3 4-2 16,-3 2-1-16,-2 8 0 15,-4 4 2-15,-5 4 4 16,0 4-5-16,-2-2 10 0,0-2-6 15,0-1 1-15,0-5 0 16,0-4 1-16,0-5-1 16,0-4 0-16,0-1-3 15,0-5 8-15,0 2-5 16,7 1 0-16,4-2 0 16,7-2 5-16,7 0-5 15,6 0 0-15,-2 0 9 16,2-10-5-16,-6-4-2 15,-6-3-2-15,-3 2 0 16,-5-1 1-16,-4 0-1 0,-5 4 0 16,1 6 14-1,-3 3 1-15,0 3 15 0,0 0-30 16,0 0-3-16,0 10 0 16,0 12-4-16,0 5 7 15,0-1-1-15,0 2 7 16,13-2-6-16,2-5 0 15,5 0 0-15,3-10 8 16,-3-8-6-16,-3-3-1 16,0 0 18-16,-5-17-17 15,-5-8 9-15,-1-3-11 16,-6-2 1-16,0-4-10 16,-2 0-7-16,-19 2 16 15,-2 1-3-15,-2 9 8 0,3 8-5 16,2 7 9-16,2 7-8 15,3 0 8-15,1 0-9 16,3 12-1-16,7 8-8 16,4 1 6-16,0 8 3 15,7-4 0-15,15 3 0 16,9 1 2-16,5-7-2 16,1-8 0-16,1-6 5 15,-5-8 4-15,-4 0-7 16,-6-12 4-16,-5-12-4 15,0-4-4-15,-2 2 1 16,-8 0 1-16,-1-1-5 16,-5 5 8-16,-2 3-3 0,0 2 0 15,0 10 3-15,0 2 6 16,0 3-9-16,0 2 0 16,-2 0-5-16,0 0 5 15,2 0-1-15,-3 0-1 16,1 14 2-16,2 7-2 15,0 7 2-15,0 8 0 16,0 4-1-16,0 2 4 16,14-3-3-16,-1-4 0 15,-2-9-9-15,-4-8-16 16,-2-10-65-16,-3-8-99 16,2 0-66-16,5-17-473 15</inkml:trace>
  <inkml:trace contextRef="#ctx0" brushRef="#br0" timeOffset="-174286.88">24882 11333 947 0,'0'0'278'15,"0"0"-220"-15,0 0-53 16,0 0-3-16,0 0-4 16,0 0-153-16,-10 10-187 15,-21 16-446-15</inkml:trace>
  <inkml:trace contextRef="#ctx0" brushRef="#br0" timeOffset="-173735.7">22772 12104 0 0,'0'0'106'0,"0"0"5"15,0 0 15-15,0 0 36 16,0 0-12-16,0 0-14 16,-311 39-22-16,297-35-39 15,14-4-24-15,0 3-11 16,45-3 50-16,28 0-28 15,34 0-50-15,29 0 17 0,27 0-26 16,24 0 4 0,19-3-7-16,3-3 0 0,-4 3-5 15,-23-6-4-15,-32 2 9 16,-41-1 9-16,-40 2 7 16,-33 3-6-16,-22 2-7 15,-14-3-3-15,0-3 16 16,-16 1-3-16,-4-1-13 15,2-2-28-15,11-5-46 16,7-6-156-16,5-7-417 16</inkml:trace>
  <inkml:trace contextRef="#ctx0" brushRef="#br0" timeOffset="-173201.71">25414 11037 479 0,'0'0'217'15,"0"0"-127"-15,0 0-29 16,0 0 13-16,0 0-74 15,0 0 8-15,-13 14-8 16,13 18 6-16,0-2-4 16,11-8 9-16,5-6 15 15,3-4 21-15,-1-7 3 16,0-5-21-16,-2 0 10 0,0-15-20 16,-5-11-5-16,-5-4-14 15,-6-3-14-15,0 4-17 16,0 7 18-16,-2 10-27 15,-13 12 26-15,-5 0-33 16,-3 16 1-16,-2 22 36 16,6 8-13-16,3 6-65 15,7 0-100-15,7-2-150 16</inkml:trace>
  <inkml:trace contextRef="#ctx0" brushRef="#br0" timeOffset="-172904.67">25486 11432 404 0,'0'0'213'0,"0"0"-131"15,0 0-41 1,0 0-36-16,0 0 9 0,0 0-2 16,4 68 42-16,7-39-35 15,7-8 1-15,2-3 11 16,4-11-1-16,-1-7 13 15,4 0-17-15,-6-20-2 16,0-12-6-16,-7-3-17 16,-12 1 7-16,-2 7-8 15,0 7 5-15,-16 11 19 0,-5 9-5 16,4 0-16 0,-5 7-1-16,-1 24-2 15,-1 9-17-15,-5-2-165 16,5-4-419-16</inkml:trace>
  <inkml:trace contextRef="#ctx0" brushRef="#br0" timeOffset="-169355.73">6867 490 517 0,'0'0'194'15,"0"0"-17"-15,0 0-52 16,0 0-32-16,0 0-14 16,0 0-17-16,0 0-4 0,-6-112-53 15,6 112-5-15,0 5-19 16,0 17 2-16,0 10 17 15,0 8 20-15,0 6-6 16,0 3 29-16,0 0-33 16,13-1 15-16,7-5-6 15,3-11-13-15,6-10 11 16,6-8-17-16,5-9 0 16,7-5 21-16,5 0-18 15,-2-9 9-15,2-9-7 16,-6-5-5-16,-7 0-23 15,-6-1-35-15,-8 2-53 0,-14 1-106 16,-11 6-98 0,-9 0-232-16</inkml:trace>
  <inkml:trace contextRef="#ctx0" brushRef="#br0" timeOffset="-169181.65">7066 601 72 0,'0'0'300'0,"0"0"-80"15,0 0-82-15,0 0-8 16,0 0 50-16,0 0-50 15,-25 10-119-15,54-24 34 16,7 0-44-16,-3 3 3 16,-8-1-4-16,-7 3-74 15,-9 4 9-15,-9-4-44 0,0 0-90 16,-18 2-124 0,-20-5-70-16</inkml:trace>
  <inkml:trace contextRef="#ctx0" brushRef="#br0" timeOffset="-169041.66">6834 459 312 0,'0'0'346'0,"0"0"-49"16,0 0-76-16,0 0-150 16,0 0-66-16,0 0-10 15,98-86 3-15,-38 76-10 16,5 6 3-16,0 4-96 16,-3 0-35-16,-9 6-90 15,-12 15-179-15</inkml:trace>
  <inkml:trace contextRef="#ctx0" brushRef="#br0" timeOffset="-167316.68">7295 734 17 0,'0'0'461'0,"0"0"-252"16,0 0-70-16,0 0 13 15,0 0-37-15,0 0-115 16,14-68 1-16,19 40 3 15,3 3-4-15,-1 4 6 16,-1 3-7-16,-5 9 2 16,-7 4 6-16,-6 5-7 15,-5 0-21-15,0 5 15 16,-7 15-19-16,-4 10 21 16,0 4-6-16,0 2 9 15,-4 3-2-15,-11-5 3 16,-1-4 0-16,3-6 9 0,3-10-6 15,6-6-3-15,2-6 8 16,2-2-6-16,0 0 70 16,4-12-12-16,19-16-59 15,4-7 19-15,4 0-20 16,0-3-2-16,-2-1 2 16,-7 1-24-16,-4 4 22 15,-9 6 0-15,-2 7 2 16,-7 12 6-16,0 3-6 15,0 6 10-15,0 0-10 16,0 0-29-16,0 0-7 16,0 15 36-16,-2 8 7 0,-3 6 33 15,5 2-18 1,0 6 13-16,0-4-8 0,15 1-23 16,8-3 13-16,0-9-17 15,-2-6 3-15,0-7-6 16,1-9-14-16,5 0-31 15,6-15-32-15,5-19-49 16,0-7-93-16,5-3-184 16,-6 4 104-16,-6 4 260 15,-8 10 42-15,-12 8 198 16,-5 6 70-16,-4 8-52 16,-2 2-14-16,0 2-103 15,0 0-40-15,0 0-24 0,0 0-35 16,0 0-21-16,0 0 1 15,-8 6 20 1,-3 10 22-16,-3 1-2 0,1-4-9 16,3 4 13-16,4-8-17 15,4-5-4-15,2 1 0 16,0-5 3-16,0 0 6 16,0 0 0-16,0 0-1 15,0 0 32-15,-2-7 2 16,-1-11-21-16,1 0-24 15,-2 2 7-15,0 4-8 16,2 3 1-16,-4 8 0 0,4 1 3 16,0 0-3-16,-5 0-12 15,-1 10-8-15,-4 13 11 16,1 9 8-16,3 2 1 16,3 2 0-16,3-4-1 15,2-2 4-15,0-7-5 16,0-2 2-16,13-7-15 15,-2-8 15-15,1-4 0 16,1-2 2-16,5 0 19 16,3-19-4-16,8-8-11 15,3-7-6-15,0-5-22 16,1-1 8-16,-4 3-27 0,-3 3 16 16,-6 11 16-1,-6 7 16-15,-7 8-7 0,-5 6 25 16,-2 2-25-16,0 0-5 15,0 17-40-15,0 15 45 16,0 11 18-16,0 2 1 16,0 1-9-16,0-5 6 15,0 0-15-15,0-9 12 16,0-9-8-16,4-6-5 16,1-9 17-16,-3-6-13 15,0-2 4-15,-2 0 18 16,2 0-16-16,8-2 3 15,3-18 3-15,7-8-8 0,5-4-16 16,-6 2 5 0,-1 4-2-16,-3 5 4 15,-3 3-9-15,-5 8 10 0,-1 5 0 16,-6 1 2-16,0 4 9 16,0 0-11-16,0 0-8 15,0 0-11-15,0 14-2 16,2 4 21-16,1 1 5 15,-1 3 0-15,2-1 17 16,1-7-20-16,0-2 7 16,-1-9-7-16,-2 0 3 15,0-3 3-15,-2 0-3 16,2 0-3-16,5 0 36 16,2-4-34-16,4-14 5 15,8-8-9-15,0-2 6 0,0 1-6 16,1 4 0-16,-4 4 2 15,-7 7 6-15,-4 8-7 16,-5 3-1-16,-2 1 0 16,2 0-27-16,0 22 0 15,3 10 25-15,-2 3 2 16,1-1 23-16,-2-1-21 16,3-7 6-16,-1-10-3 15,-2-4-1-15,0-8-1 16,-2-4-3-16,2 0 0 15,0 0 24-15,6-4-17 16,1-18-1-16,6-10-6 0,1 2-24 16,-3 2 18-16,-2 6 2 15,-2 8 4-15,-5 3 9 16,1 10-7-16,-3 1 7 16,0 0-9-16,5 0-4 15,4 15 4-15,4 11-1 16,6 3 4-16,-3-4 6 15,-3-3-9-15,1-7-3 16,-5-4-22-16,3-6-45 16,-1-5-48-16,3 0-18 15,1-14-22-15,-1-16 18 16,-1-4-135-16,-6-2-78 16</inkml:trace>
  <inkml:trace contextRef="#ctx0" brushRef="#br0" timeOffset="-167077.81">8950 613 207 0,'0'0'426'16,"0"0"-206"-16,0 0-20 0,0 0-72 15,0 0-28-15,0 0-27 16,0-88-32-16,0 88-9 16,0 0-32-16,0 0 5 15,0 0-11-15,0 18-10 16,0 13 16-16,0 13 0 16,0 4 2-16,0 3-2 15,0 8 0-15,0-4 4 16,0 0-2-16,0-3 2 15,0-6-4-15,0-7 0 0,0-11 0 16,0-10-38 0,0-11-41-16,0-7-106 0,0 0 25 15,0-13-1 1,0-18-428-16</inkml:trace>
  <inkml:trace contextRef="#ctx0" brushRef="#br0" timeOffset="-166258.2">8898 753 449 0,'0'0'279'0,"0"0"-89"16,0 0-78-16,0 0 13 16,0 0-60-16,0 0-6 15,112-204-18-15,-93 201-29 16,4 3-10-16,-3 0 2 16,-5 0-4-16,1 5 0 0,-7 7-4 15,-7 2-3-15,0 3-6 16,-2 0 13-16,0 3 6 15,0-3-4-15,-4-3 21 16,-2-7-22 0,1-3 5-16,5-4-8 0,0 0 2 15,0-4-2-15,13-22-14 16,8-6-36-16,-1-6 25 16,-1 4 8-16,-2 2 19 15,-7 6 5-15,-3 1-5 16,-3 4 30-16,1 1-11 15,-2 3-16-15,-1 10 16 16,-2 2-17-16,0 5 3 0,0 0-10 16,0 0-8-16,0 0-12 15,0 10-10-15,0 17 35 16,0 6 1-16,0 8 20 16,0 1-9-16,0 2 16 15,4-6-16-15,5-2 1 16,2-8 1-16,2-10-7 15,-2-4-4-15,3-7-3 16,-1-7 0-16,5 0 25 16,5 0-10-16,-2-11-1 15,2-8-4-15,-3-6-7 16,0-3 1-16,-2-2-4 16,0 0 0-16,-5 0-5 15,-4 6-2-15,-2 4-1 0,-5 6 7 16,-2 6-15-16,0 0 12 15,0 7-8-15,0-2-4 16,0 3 16-16,-5 0-22 16,-1 0 8-16,-3 0 14 15,3 8-18-15,-2 6 10 16,6 6-4-16,0 6-23 16,2 5 35-16,0 3 11 15,9 0-5-15,9-7 3 16,2-3 2-16,3-9 6 15,-4-4 6-15,-1-6-10 0,-7-5 20 16,-1 0-24-16,0 0-6 16,-1 0 11-16,5-2-8 15,-3-5-2-15,0 2-4 16,-4 0 3-16,-3 5-5 16,-4 0 2-16,0 0-17 15,0 0-32-15,0 10-57 16,0 1-56-16,-2-8-143 15,-5-3-367-15</inkml:trace>
  <inkml:trace contextRef="#ctx0" brushRef="#br0" timeOffset="-166136.31">9785 599 1044 0,'0'0'162'15,"0"0"-162"-15,0 0-4 16,0 0-155-16,0 0-262 15</inkml:trace>
  <inkml:trace contextRef="#ctx0" brushRef="#br0" timeOffset="-165434.46">6622 349 101 0,'0'0'236'0,"0"0"-53"15,0 0-41 1,0 0-28-16,0 0 38 0,0 0-97 16,0-47-35-16,0 47-20 15,-2 29 0-15,-9 17 0 16,-3 28 66-16,6 18-24 15,3 17 26-15,5 5-46 16,0-6-2-16,29-12-10 16,22-15-8-16,23-22 1 15,30-24-3-15,31-27-53 16,19-8-58-16,10-24-154 16,-1-24-401-16</inkml:trace>
  <inkml:trace contextRef="#ctx0" brushRef="#br0" timeOffset="-164925.31">9663 102 499 0,'0'0'280'15,"0"0"-113"-15,0 0-67 0,0 0 25 16,0 0-125-16,0 0 2 15,78 42-1-15,-18 20 1 16,0 19 18-16,-11 18-3 16,-22 12-9-16,-25 3 45 15,-2 1-51-15,-33-11 23 16,-14-16-15-16,4-16-10 16,4-25-172-16,7-33-300 15</inkml:trace>
  <inkml:trace contextRef="#ctx0" brushRef="#br0" timeOffset="-159589.05">26332 11143 59 0,'0'0'63'16,"0"-1"-25"-16,0 1-19 15,0 0-19-15,5-3 2 16,0-1-9-16,1-2-4 15,-2-1 3-15,-1 4 8 16,-1-3 1-16,0 3 62 0,-2 0-24 16,0 1 22-1,0 0 32-15,0 2-47 0,0 0-19 16,0 0-12-16,0 0-14 16,0 0 5-16,0 0-5 15,0 0-1-15,0 0 11 16,0 0-10-16,0 0 32 15,0 0-3-15,0 0-13 16,0 0-17-16,0 0-4 16,0 0 4-16,0 0 12 15,0 0-12-15,0 0 9 16,0 0 0-16,0 0-7 0,0 0 6 16,0 0-4-1,0 0-1-15,0 0 11 0,0 0-14 16,0 0 23-16,0 0-1 15,0 0 5-15,0 0 14 16,0 0-24-16,0 0-8 16,0 0 2-16,0 0-6 15,0 0-5-15,0 0 0 16,0 0 0-16,0 0-7 16,0 0 7-16,0 0 0 15,0 0-3-15,0 0 3 16,0 0 0-16,0 0 0 15,0 0-14-15,0 0 14 0,0 2-5 16,0 0-1 0,0 1-51-16,0-3-155 0,0 0-130 15</inkml:trace>
  <inkml:trace contextRef="#ctx0" brushRef="#br0" timeOffset="-158339.66">26440 11041 39 0,'0'0'18'0,"0"0"-12"15,0 0 9-15,0 0 2 16,0 0 32-16,0 0 118 15,0-9 7-15,0 2-36 16,0 0-20-16,0 2-33 16,0-2 36-16,0 7-65 15,0-2-4-15,0 2-21 16,0 0-31-16,0 14-42 16,0 19 39-16,-5 12 3 0,-13 2 45 15,-1 7-23 1,-6 0-6-16,0 5 28 0,-2 0-33 15,3 2 21-15,2-9-10 16,6-11-20-16,7-12 6 16,7-17-8-16,2-12 3 15,0 0 17-15,11-41 3 16,20-18 11-16,5-13-34 16,-3-2 10-16,0 3-10 15,-6 4 0-15,-2 6 2 16,-5 6 1-16,-5 4 0 15,-3 13-3-15,-5 11 0 16,-3 15 11-16,-4 6 7 0,0 6-13 16,0 0 8-16,0 0-26 15,0 23 8-15,0 14 5 16,0 17 1-16,0 12 12 16,0 1-11-16,0 7 0 15,4-6 2-15,3-4 2 16,2-8-6-16,-2-13 0 15,-3-15 0-15,3-12-3 16,-5-8-7-16,0-8-69 16,-2 0-117-16,0 0 20 15,0-20-319-15</inkml:trace>
  <inkml:trace contextRef="#ctx0" brushRef="#br0" timeOffset="-156921.9">26337 11414 710 0,'0'0'214'15,"0"0"-200"-15,0 0 10 16,0 0 51-16,0 0 1 16,0 0 15-16,103-13-56 15,-54-5-21-15,-3-1-9 16,-1 1 3-16,-3-5-6 16,-6 4-2-16,-3-1-9 15,-4-1 4-15,-6 5-2 16,-3 4 7-16,-5 6-2 15,-3 3 0-15,1 3-1 0,2 0-4 16,3 7 5 0,3 13-6-16,-4 0 8 0,-3 4 0 15,-3-2 2-15,-5 1 6 16,-2-4-1-16,0-2-7 16,-4-3 4-16,2-5 3 15,-2-5-5-15,0-2-2 16,2-2 3-16,-2 0 4 15,0 0 6-15,0-19-10 16,0-9 7-16,2-4-20 16,-2 1-4-16,0-1 7 15,0 7 4-15,0 8-7 16,0 5 7-16,0 6 3 16,-10 6 0-16,0 0-2 0,-8 10 2 15,-4 15 0-15,-1 8 2 16,-1 8 5-16,-1 3 2 15,8 5 3-15,3 2-9 16,7-3 28-16,7-6-29 16,0-10 3-16,7-11-1 15,13-7 5-15,7-8-9 16,2-6 12-16,2 0-7 16,0-25 12-16,0-5-15 15,1-7-2-15,-3-4 0 16,-2-3-11-16,-3 4 9 15,-2 8-3-15,-4 6 5 16,-3 10 0-16,-5 7 1 0,-4 6-1 16,-1 3 0-16,-3 0-19 15,0 7 6-15,2 15 13 16,2 4 0-16,-2-1 16 16,-2 0-13-16,0-2-3 15,0-4 0-15,-2-4 6 16,0-7-6-16,0-6 0 15,2-2 1-15,-2 0 12 16,5 0-9-16,3-19 9 16,0-10-13-16,-2-3-13 15,1 0-1-15,-7 0-8 16,2 4 4-16,-2 7 9 0,0 5 9 16,0 8-2-1,0 7-4-15,-11 1 12 0,-5 0-5 16,1 12-1-16,-3 9 1 15,5 7 4-15,1 3-1 16,6 3-4-16,3 2 12 16,3 1-3-16,0-4-3 15,5-5-6-15,13-5 5 16,5-9 1-16,0-7 4 16,6-7-9-16,2 0 6 15,4 0 2-15,-4-18-6 16,-3-4-3-16,-1-4 4 15,0-2-10-15,-5-4-8 16,-1 1-1-16,-8 4 14 16,-5 3-17-16,-2 3 18 0,-4 4 0 15,-2 2 0-15,0 7-6 16,0 2 9-16,0 5-3 16,-6 1 0-16,-7 0 4 15,0 5-5-15,-3 18 1 16,1 4 0-16,4 8-4 15,6 1 4-15,5-4 0 16,0-5-4-16,0-6 7 16,11-9-4-16,7-7 2 15,0-5-1-15,0 0 18 16,4-15-12-16,3-17-5 16,-3-7-1-16,2-5 2 0,-3 1-2 15,-4-2 0-15,-5 1-6 16,-4 6-5-16,-1 4 11 15,-7 10 0-15,0 10 13 16,0 6-10-16,0 7 26 16,0 1-22-16,0 0 4 15,0 1-18-15,0 24 7 16,0 10 0-16,0 15 7 16,0 16 4-16,0 19-8 15,0 8-1-15,0 6 4 16,0 3 1-16,0 2-7 15,0-1 0-15,0-7-4 16,0-8 10-16,2-14-6 0,3-16 0 16,0-23 2-1,-1-12-12-15,0-20 7 0,3-3-43 16,-3-3 19-16,3-26-135 16,0-5-120-16,-7-6-133 15</inkml:trace>
  <inkml:trace contextRef="#ctx0" brushRef="#br0" timeOffset="-156307.8">27519 11526 485 0,'0'0'290'0,"0"0"-206"16,0 0 2-16,0 0-39 15,0 0-31-15,0 0 20 0,156-148-16 16,-127 146-13-16,-12 2 4 15,-5 5-11-15,-6 24-14 16,-6 11 14-16,0 7 0 16,0 2 43-16,0-5-35 15,-11-6 0-15,0-12 9 16,2-12-10-16,7-9-7 16,2-5 10-16,0 0 3 15,0-23 21-15,0-17-34 16,11-8-9-16,5-6 7 15,3-6-34-15,4 0 9 16,-1 4 10-16,0 1 17 16,-4 4-11-16,-2 7 14 0,-7 9-3 15,-5 10 27-15,1 13-9 16,-5 5 36-16,0 5-16 16,0 2-35-16,0 0-5 15,0 4 2-15,0 22 0 16,2 8 31-16,2 12-13 15,3 8 18-15,2 6-11 16,2 3-21-16,1-5 18 16,-2-4-22-16,-3-11 0 15,-5-8 0-15,-2-12 1 0,0-11-2 16,0-7 0 0,0-5-1-16,-4 0 2 0,-11-3 5 15,-1-20-2 1,0-9 8-16,5-6 1 0,9-4-11 15,2-1 0-15,0 4 6 16,20 5-10-16,7 5 3 16,4 9-4-16,0 6-8 15,-6 6-14-15,-6 7-13 16,-3 1-77-16,-5 0-119 16,-7 0-298-16</inkml:trace>
  <inkml:trace contextRef="#ctx0" brushRef="#br0" timeOffset="-154008.58">28660 11296 161 0,'0'0'196'16,"0"0"-18"-16,0 0-22 16,0 0-60-16,0 0-49 15,0 0-4-15,22-11-21 16,-15-1-12-16,-1-4-2 16,-4-3-5-16,0-4-3 0,2-7 0 15,-4-2 1-15,0 1 12 16,0-4-13-16,0 5 0 15,0 3 11-15,0 5 3 16,0 4 28-16,0 4 1 16,0 6 6-16,0 2-2 15,0 6-20-15,0 0-27 16,-6 0-6-16,0 13 6 16,-5 16 3-16,1 11-3 15,4 5 3-15,2 8 7 16,1-2-6-16,3-1-4 15,0 3 3-15,0-10 4 16,9-3-7-16,9-9 4 0,3-11-3 16,0-13 20-1,2-7-20-15,-1-1 19 0,1-25-8 16,-6-6-8-16,-1-9-5 16,-5 0 1-16,0-8-8 15,1-1 1-15,-4 0 7 16,1-1 0-16,1 4-3 15,-4 4 11-15,3 13-7 16,-3 9 11-16,-2 9-5 16,0 5 34-16,-4 3-31 15,0 4-5-15,0 0-5 16,0 18-35-16,0 21 35 0,-4 13 7 16,0 4-6-1,2 2 23-15,0-2-22 0,2-6 8 16,0-6-4-16,0-2 1 15,-2-8-7-15,2-11 0 16,0-9 1-16,0-10 10 16,0-4-11-16,0 0 15 15,0-18 7-15,10-13-15 16,4-3-14-16,-1-4 5 16,3 2-33-16,-3 6 31 15,1 9-16-15,-5 4 20 16,-3 11 0-16,2 6 2 15,-2 0-5-15,3 0-13 16,2 20 16-16,0 4 14 16,5 4-7-16,0 2 8 0,-1 0-4 15,1-3-4 1,-1-8-3-16,-1-5-4 0,-1-7 3 16,1-7 17-16,3 0-16 15,5-7 10-15,1-15-13 16,2-2 7-16,-2-6-8 15,4 2 0-15,-2-2 4 16,-2 0-12-16,-8 2 6 16,-6 0 1-16,-4 1-4 15,-3 1-1-15,-2 6 1 16,0 3 5-16,0 8-13 16,-18 2 8-16,-2 7-19 0,-2 0 24 15,-3 0-2-15,7 14 1 16,5 11 1-16,6 6 0 15,7 10 0-15,0 6 8 16,0 3-7-16,20 0 14 16,2-4 1-16,9-7-12 15,3-13 8-15,1-15-6 16,4-11-5-16,-6 0 23 16,-2-27-24-16,-8-11-20 15,-8-2-21-15,-11-5-61 16,-4 1-102-16,-6-2-128 15,-30-3-207-15</inkml:trace>
  <inkml:trace contextRef="#ctx0" brushRef="#br0" timeOffset="-153836.68">28555 11122 455 0,'0'0'284'16,"0"0"-198"-16,0 0-65 15,0 0 95-15,0 0-24 16,0 0-62-16,285-17-30 16,-175-15-21-16,1-9-254 15,3-5-398-15</inkml:trace>
  <inkml:trace contextRef="#ctx0" brushRef="#br0" timeOffset="-153307.98">30142 11147 243 0,'0'0'216'15,"0"0"-126"-15,0 0 50 16,0 0 24-16,0 0-70 16,0 0-63-16,0-71 3 0,15 59-18 15,-1-8-4-15,-3-3-12 16,-1-8 0 0,-6-1 13-16,-4-5-12 0,0 1 10 15,0 2-11-15,-12 2 3 16,-5 9 13-16,1 5-12 15,1 4 20-15,1 6 14 16,5 4-28-16,5 4 9 16,2 0-12-16,0 0-3 15,-1 9-6-15,1 23 8 16,-3 15 4-16,5 13 17 16,0 16-15-16,0 12 12 0,0 7-3 15,0 9-12-15,0 5 21 16,0-3-28-16,0-8 5 15,0-12-6-15,0-22 4 16,0-14-5-16,2-21 0 16,-2-11-2-16,0-15 1 15,0-3-53-15,0-7 3 16,0-25-81-16,0-8-182 16,0-11-186-16</inkml:trace>
  <inkml:trace contextRef="#ctx0" brushRef="#br0" timeOffset="-152114.15">29993 11267 704 0,'0'0'175'15,"0"0"-105"-15,0 0 40 0,0 0-72 16,0 0-15-16,0 0-23 16,147-34 2-16,-93 27 6 15,-1-2-4-15,-8-3-4 16,-10-2-19-16,-6-2 15 15,-11-4-4-15,-5-2 5 16,-6-4-3-16,-7 0 12 16,0 0 0-16,0 1-6 15,-5 3 0-15,-10 7 8 16,1 3-5-16,-1 6 2 0,1 3 5 16,4 3-10-1,-2 0 4-15,3 13-3 0,3 8-1 16,1 5 17-16,3 6-11 15,2 3 15-15,0-1-1 16,0 1-11-16,0-3 20 16,13-9-22-16,3-6-4 15,2-4 0-15,0-6 3 16,4-7-6-16,0 0 15 16,7-7-11-16,4-20-4 15,-2-2-62-15,1-7 24 16,-3 2 24-16,-5 4-30 15,-1 6 34-15,-5 8 9 0,-7 3 2 16,-2 6 10 0,-5 5 7-16,0 2 4 0,-1 0-18 15,4 2 3-15,-3 16-7 16,3 3 26 0,-3 4-18-16,-2-1 16 0,0-1-18 15,0-3 10-15,2-6-6 16,-4-5-3-16,0-6-7 15,0 0 2-15,0-3 0 16,0 0 20-16,0 0-16 16,0-12-3-16,0-8-3 15,0-3-34-15,-4 0 6 0,0 0 11 16,0 2 9 0,-3 7 2-16,1 2 6 0,-4 7 0 15,4 5 5-15,-3 0-3 16,-2 0-2-16,0 15 0 15,-2 11 0-15,1 2 4 16,3 2-4-16,3-2 0 16,4-6 0-16,-1-6 5 15,3-6-5-15,0-3 0 16,0-7 4-16,0 0-3 16,0-3 3-16,11-15-2 15,7-2-2-15,-2 0-32 16,0 3 19-16,-3 8 12 15,1 3-8-15,-2 4 3 16,5 2 3-16,0 0 3 0,3 0 4 16,3 11 4-1,-2 2 16-15,4 0-7 0,-2-6-13 16,-1-2 12-16,-2-5-9 16,-2 0-2-16,-3 0 17 15,-1-21-20-15,-3-5 5 16,-3-4-6-16,4-4 6 15,-3-3-10-15,-3-2 3 16,2-6 0-16,-4-1-1 16,-4-2 8-16,0 4-7 15,0 6 1-15,0 13 3 16,0 13 11-16,0 9-3 16,0 3 16-16,-2 0-18 15,-4 0-10-15,0 0-6 0,-3 15 3 16,1 14 6-16,-4 5-2 15,5 10-1-15,3 4 0 16,4 5 3-16,0-2 1 16,0 2 6-16,0-9 1 15,0-5-9-15,0-10 5 16,2-7-7-16,7-6 0 16,3-4 7-16,1-7 1 15,1-5-8-15,3 0 2 16,8-5-2-16,1-16-13 15,6-6-61-15,-6-3-94 16,-8-3-74-16,-11 4-347 16</inkml:trace>
  <inkml:trace contextRef="#ctx0" brushRef="#br0" timeOffset="-151933.27">30829 11030 410 0,'0'0'289'0,"0"0"-226"15,0 0 49-15,0 0 50 16,0 0-134-16,0 0 6 16,181-62-18-16,-133 38-13 15,-3 2-3-15,-11 4-64 16,-13 4-92-16,-11 4-59 16,-10 2-341-16</inkml:trace>
  <inkml:trace contextRef="#ctx0" brushRef="#br0" timeOffset="-150719.83">30992 11182 382 0,'0'0'167'16,"0"0"-121"-16,0 0 26 15,0 0 6-15,0 0-43 16,0 0 4-16,62-21-5 0,-49 11-18 16,3-5 7-16,-3 4-23 15,3-4 0-15,-1-2 22 16,3 2-18-16,-2 1 12 16,-3 2 24-16,-4 4-17 15,-3 7 31-15,-6 1-7 16,0 0-13-16,0 0-34 15,0 4-31-15,0 20 31 16,0 6 45-16,-4 4-24 16,0-1 2-16,-1-1-11 15,5-6-8-15,0-9 15 16,0-3-18-16,3-6 9 16,5-1-2-16,4-7-5 0,1 0 36 15,3-11-29-15,6-15-7 16,0-6-2-1,3-3-1-15,-5 2-15 0,-2-1-10 16,-2 4 3-16,-6 3 19 16,-1 8 3-16,-2 5 0 15,-2 6 11-15,1 6-8 16,-1 2 10-16,-5 0-13 16,4 0-1-16,-4 17 1 15,0 4 2-15,2 1-1 16,5 2 12-16,4 1-8 15,4 1-4-15,1 1 5 0,3-10-5 16,-4-3 11 0,3-5-10-16,-3-7-2 0,-1-2 23 15,1 0-23-15,1-2 13 16,-1-19-13-16,4-4 8 16,-2-7-16-16,-5-4 7 15,-6-4-23-15,-4-1 23 16,-2-3-13-16,0 8 14 15,-2 7 8-15,-7 10-1 16,-2 10 25-16,0 6-7 16,-3 3-23-16,-5 0 4 15,-4 10-1-15,5 9-5 16,5-2 0-16,6-1 1 16,7 0-6-16,0-2 5 0,5 1 0 15,15-5-5-15,2-2 5 16,2-2-9-16,-1-2 4 15,-1-1-12-15,0 6 17 16,-2-1-16-16,-4 4 0 16,-3-3 13-16,-2 4-6 15,1-3 8-15,-3 1 1 16,-3 4-7-16,1-1 6 16,-2 4-9-16,-1 2 10 15,3-2 4-15,1-1 2 16,4-6-6-16,-1-2 13 15,2-9-10-15,5 0 23 16,0 0 2-16,2-7-17 0,2-9 0 16,-4-4-5-16,2-1-6 15,-2 0 1-15,-1-4 5 16,-1-1-8-16,-5 1 2 16,-3-3-2-16,-6 2-9 15,-2 3 4-15,0 4 6 16,0 6-2-16,0 5-11 15,0 4 10-15,-8 4-7 16,-5 0 10-16,-1 0-9 16,2 17 9-16,-4 6 1 15,3 5 0-15,2 7 4 16,6 3-4-16,5 0 2 16,0-6 5-16,0-4 25 15,22-8-23-15,5-8-2 0,14-12 17 16,-4 0-21-1,3-9 20-15,3-18-23 0,-3-4-26 16,-7-6-15-16,-6-4-91 16,-12-2-149-16,-13-1-444 15</inkml:trace>
  <inkml:trace contextRef="#ctx0" brushRef="#br0" timeOffset="-149557.68">22153 12927 209 0,'0'0'303'15,"0"0"-139"-15,0 0-32 0,0 0-29 16,0 0 16-1,0 0-38-15,7-138 5 0,-5 136-3 16,-2-1-58-16,2 3 8 16,-2 0-33-16,0 0 1 15,0 3-5-15,0 17-15 16,0 8 19-16,0 9 19 16,0-1-9-16,4 0-4 15,6-2-4-15,3-6 4 16,3-5 4-16,5-9-6 15,2-5-2-15,6-9 11 16,-2 0-12-16,0-9 12 16,-3-14-11-16,-2-3 4 0,-4-4 1 15,-1-4-7-15,0 1 0 16,-7 1-1-16,2 4-13 16,-10 7 12-16,0 6-1 15,-2 5 3-15,0 8-6 16,0 0 6-16,0 2-11 15,0 0 2-15,0 0-38 16,0 0 47-16,0 4-1 16,-2 10 8-16,-2 2-8 15,4 5 1-15,0 4 0 0,0 5 0 16,22 0 11 0,16 1-11-16,6-5 0 0,4-4 0 15,-11-6 16-15,-10-6-15 16,-12-6-1-16,-11-2 14 15,-4-2-6-15,0 0-1 16,0 0-7-16,-19 0 0 16,-10-2 15-16,-6-14-15 15,-6 0-23-15,-1-8-23 16,-3-2-122-16,7-6-148 16,5 0-322-16</inkml:trace>
  <inkml:trace contextRef="#ctx0" brushRef="#br0" timeOffset="-149249.33">22423 12522 677 0,'0'0'203'16,"0"0"-135"-16,0 0-50 16,0 0-16-16,0 0 9 15,0 0-2-15,13 42 21 16,7-25-9-16,-2-5-18 15,-5-9 7-15,-4-3-2 16,-2 0 7-16,-5 0 57 16,-2-13-33-16,0-4-20 15,0 1-4-15,0 7-10 16,0 3 14-16,-7 6-19 0,-4 0 8 16,-2 17-16-1,0 18 6-15,4 9 1 0,7 5-11 16,2 2-102-16,0-5 11 15,28-7-106-15,13-9-177 16</inkml:trace>
  <inkml:trace contextRef="#ctx0" brushRef="#br0" timeOffset="-147809.71">23327 12904 511 0,'0'0'175'0,"0"0"-77"0,0 0-5 16,0 0-21 0,0 0-51-16,0 0-7 0,21-65 17 15,-15 49-28-15,1-2 6 16,0 2-6-16,-1 0 0 15,1 4 32-15,-3 4-8 16,2 2 6-16,-4 6 2 16,-2 0-28-16,2 0-7 15,2 6-7-15,3 18 7 16,-1 4 7-16,1 2 6 16,0 0-4-16,-3 1 5 15,3-2-8-15,-3-3 3 16,0-3-7-16,2-12 4 15,-4-4-1-15,-2-5 1 16,4-2-3-16,3 0 18 0,3-4-15 16,4-15 14-16,6-8-20 15,-2-1-10-15,5 0 6 16,-4 2-25-16,-1 3 28 16,-3 5-8-16,-3 4 13 15,-5 6-4-15,-3 6 0 16,-2 2 1-16,5 0-2 15,-2 0 1-15,-1 14 0 16,3 8-3-16,-1 4 9 16,-2 5 1-16,4 1 3 15,-4-3-5-15,5-2 17 16,-3-8-19-16,2-2-1 16,0-9 0-16,-1-6 4 15,1-2 6-15,4 0-2 0,-1-7-5 16,3-13 5-1,3-3-10-15,-1-5-6 0,1 0-8 16,2 0-23-16,-2 0 15 16,-3 8 4-16,-1 3 18 15,-4 8 3-15,-2 4 0 16,-5 5-3-16,2 0 0 16,-4 0-13-16,0 10 13 15,0 11 0-15,0-1 1 16,0 4 25-16,0-2-23 15,0-3 2-15,0-2-4 0,3-3 10 16,1-8-11 0,2-2 9-16,2-4-8 0,0 0 20 15,1 0-13-15,1-9 1 16,0-9-9-16,1-5-12 16,-1-4-3-16,-2 0-9 15,-1-2-23-15,-7 1 24 16,0 0-1-16,0 7 24 15,-7 2 5-15,-4 6 13 16,0 13 15-16,-2 0-12 16,-1 0-20-16,-1 5 16 15,1 17-16-15,3 2 7 16,5 3-3-16,6-3 1 16,0-1 1-16,0 0-3 0,17-7-3 15,8-2 15-15,10-6-13 16,6-7 3-16,-1-1 6 15,-3 0-4-15,-3-8-7 16,-5-11-1-16,-4-5-17 16,-5-5 16-16,-5 0-16 15,1-8 6-15,-5-1 2 16,-2-2-9-16,-2-2 18 16,-3 4-1-16,1 2 1 15,-1 10 3-15,2 5 0 16,-1 11 5-16,0 7 18 15,-5 3-15-15,0 0-4 16,0 0-7-16,0 0 0 0,0 17 1 16,-7 5 3-1,-2 5 1-15,5 7 0 0,-3 2 1 16,5 6 0-16,0 2-6 16,2-2 2-16,0-1 8 15,0-4-8-15,0-2-2 16,0-7 2-16,8-9 6 15,5-8-8-15,3-8 0 16,0-3 4-16,2 0 7 16,-3-7-11-16,1-14-19 15,1-2-27-15,-1-5-60 16,-3-1-53-16,-3 2-117 0,-4-8-294 16</inkml:trace>
  <inkml:trace contextRef="#ctx0" brushRef="#br0" timeOffset="-147627.81">24244 12747 560 0,'0'0'268'16,"0"0"-117"-16,0 0-44 15,0 0-11-15,0 0-16 16,0 0-26-16,67 30-34 16,-34-30 6-16,-4 0-24 15,-2-12-4-15,-8 0-13 16,-2 2-75-16,-5-2-55 15,-4-2-159-15,-2 0-424 16</inkml:trace>
  <inkml:trace contextRef="#ctx0" brushRef="#br0" timeOffset="-143818.86">24926 12916 161 0,'0'0'119'15,"0"0"42"-15,0 0 36 16,0 0-22-16,0 0-36 16,0 0-73-16,0-42-5 0,0 42-43 15,0 0-3-15,0 0 15 16,0 0-23-1,0 0 1-15,0 0-7 0,0 0 7 16,0 0 12-16,0 0-19 16,0 0-1-16,0 0 17 15,0 0-6-15,0 0-9 16,0-2 9-16,0-1-6 16,0-1 24-16,2-2-29 15,2-2 1-15,-2 3-2 16,-2-4 8-16,4 2-7 15,-2-4 0-15,2-3 5 0,5-4-2 16,-1-6-3 0,6 2 0-16,-1 0-8 0,-1 6 15 15,-3 6-7-15,-3 4 0 16,0 4 4-16,-1 0-17 16,2 2 13-16,2 0 0 15,4 0-5-15,3 0 8 16,-1 17-5-16,1 2 2 15,-1 1 0-15,-3 0-1 16,-3-6 1-16,-3-3 0 16,-2-8-3-16,0-1 12 15,-4-2-9-15,0 0 12 0,0-5-11 16,0-14 16 0,0-8-17-16,0-6 0 0,-10 3-7 15,-1 4 7-15,3 4 0 16,-4 5 0-16,1 8-2 15,2 4-10-15,-5 5 4 16,-1 0 8-16,-5 0-8 16,-5 17 19-16,0 11-11 15,4 6 0-15,3 3 9 16,7 0-2-16,9-2-7 16,2-1 0-16,0-6-2 15,13-7 12-15,5-7-10 16,-1-9 0-16,4-5 0 15,1 0 17-15,2-14-17 16,3-12 2-16,0-4 3 16,-3-7 2-16,-1 1-7 0,-6 2 0 15,-3 2 6-15,-3 6-1 16,-5 8-3-16,-1 10-2 16,-2 5 40-16,-1 3-38 15,-2 0-1-15,2 3-1 16,0 21-11-16,0 12 7 15,1 8 4-15,1 4 0 16,0 10 7-16,3 4 3 16,2 9-10-16,0 4 0 15,-3 3 8-15,-4-5-3 16,1-6-5-16,-3-12 0 0,0-8-2 16,0-13 6-1,-9-13-4-15,-6-4 0 0,-3-11 0 16,-5-4 11-16,-2-2-11 15,-4 0 0-15,1-18 11 16,1-12-4-16,5-8-7 16,6-8 0-16,12-12 9 15,4-9-8-15,6-5-1 16,25-2 0-16,12 5-8 16,3 3 14-16,6 15-6 15,-3 6 0-15,0 6 4 16,-4 4-9-16,-5 5 5 15,-9 5 0-15,-4 6-3 0,-11 5 11 16,-7 9-8 0,-5 4 0-16,-4 1 3 0,0 0-17 15,0 0 9-15,0 20 5 16,0 8-7-16,0 4 11 16,0 2-4-16,0-5 0 15,0 1 8-15,0-5-11 16,0-5 3-16,2-3 0 15,7-10-1-15,5-7 2 16,1 0-1-16,3 0 0 16,2-14 13-16,2-9-9 15,-4-9-4-15,-1-3-3 0,-5-3-9 16,-5-3 0 0,-7 4 12-16,0 3-4 0,-3 6 3 15,-13 8-11-15,1 10 12 16,-1 5-2-16,-1 5-12 15,-1 0 21-15,0 7-7 16,0 13 0-16,3 8 5 16,-3 5-1-16,7 4-4 15,1-2 0-15,6 2 1 16,4-9 9-16,0-3-10 16,9-6 0-16,11-4 11 15,3-6-16-15,1-9 5 16,0 0 0-16,5 0 10 15,0-16-9-15,0-6-1 16,0-6 0-16,-2-2-6 16,-2-4 0-16,-5 2 0 15,-3 0 6-15,-3 4-6 0,-3 6 10 16,0 6-4-16,-4 6 0 16,-2 4 3-16,-3 6-9 15,-2 0 6-15,0 0-11 16,0 4 0-16,-2 18 10 15,-5 3 1-15,2 6 0 16,3-1 15-16,2-2-13 16,0-2-2-16,0-3 0 15,0-8 2-15,0-3 5 16,9-2-7-16,-4-5 0 0,3-3 11 16,1-2-14-1,5 0 3-15,3-5 0 0,4-13 11 16,1-3-11-16,-5-5 0 15,4-1 0-15,-3 5-6 16,-3 5 4-16,-3 5 2 16,-1 3 0-16,-3 4-7 15,-1 5 7-15,0 0 0 16,-2 0-1-16,-1 17-8 16,-2 12 5-16,-2 0 4 15,0 3 0-15,0-6 15 16,2-4-10-16,-2-6-5 15,0-8 0-15,2-4 9 16,-2-2-9-16,0-2 0 16,2 0 0-16,5 0 20 0,0-14-18 15,6-12-2-15,3-8 0 16,2-5-16-16,2 0 9 16,-1-1-13-16,0 6 20 15,-3 5-13-15,-3 14 16 16,-7 5-3-16,-4 6 0 15,0 4 12-15,-2 0-12 16,6 0 0-16,0 16 0 16,1 9 29-16,1 4-26 15,2 7 12-15,-1 0-3 16,1-2 1-16,4-4-1 16,-1-7-12-16,3-8 6 0,-3-5 4 15,6-5-5-15,-2-5-5 16,3 0 0-16,7-5 14 15,4-13-10-15,3-8-4 16,-3-4 0-16,0-5-14 16,-6 0-5-16,-6-1 19 15,-5 3-4-15,-5 3 4 16,-7 7-5-16,-2 5 5 16,0 8 0-16,0 3-4 15,0 5 4-15,-2 2-12 16,-21 0 12-16,-5 2-10 15,-6 15 10-15,0 5 0 16,3 6 2-16,6 4-4 16,8 0 2-16,9-3 0 0,5-2 0 15,3-7 5-15,0-9-9 16,13-4 4-16,8-7 0 16,0 0 12-16,0-7-11 15,-5-14-1-15,-3-4 0 16,-2 0 1-16,0-1-3 15,-4 2 2-15,-1 2 0 16,1 8 3-16,-2 6-3 16,-1 6 0-16,-2 2-3 15,1 0-10-15,1 16 12 16,-2 14-3-16,-2 14 4 16,0 7-1-16,0 8 3 15,2 5-2-15,3 1 0 0,1 5 3 16,2 1-3-16,-2-4 0 15,-2-7 0-15,-2-11 2 16,-2-14-1-16,0-12-1 16,0-10 0-16,-4-6 8 15,-12-7-8-15,-3 0 13 16,-8-8-12-16,-2-20 29 16,2-12-27-16,4-11-3 15,13-9 4-15,10-7 7 16,0-6-11-16,10 3 0 15,24-2 2-15,6 1-6 16,2 3 4-16,-2 8-2 0,-3 7 1 16,-14 16-39-16,-9 9 14 15,-14 7-39-15,0 9-139 16,-16 1-178-16</inkml:trace>
  <inkml:trace contextRef="#ctx0" brushRef="#br0" timeOffset="-143674.95">26134 12400 763 0,'0'0'63'16,"0"0"-63"-16,0 0-94 16,0 0-123-16,0 0-81 0</inkml:trace>
  <inkml:trace contextRef="#ctx0" brushRef="#br0" timeOffset="-142739.87">27424 12622 532 0,'0'0'106'0,"0"0"-45"15,0 0 66-15,0 0-61 16,0 0-2-16,0 0-15 0,19-196-35 16,-13 156 15-16,1-2 5 15,-4 3-18-15,-3 1 33 16,0 9-17-16,0 7 12 15,0 7-1-15,0 8-32 16,0 4 18-16,0 3-29 16,-3 0 5-16,-2 0-20 15,1 21 10-15,-3 9 5 16,-1 1 0-16,-2 12 7 16,6 1-7-16,0 6 0 15,4 2 2-15,0-3 3 16,0-3-4-16,2-7-1 15,12-4 0-15,1-11 5 0,-1-11-5 16,-1-6 0 0,0-7 0-16,3 0 25 0,-1 0-24 15,1-14 3-15,-1-5 0 16,1-1 2-16,2-3-6 16,4-1 0-16,0-3 3 15,3 5-7-15,-5 7 4 16,-4 3 0-16,-3 3-3 15,-8 8 5-15,-1 1-2 16,-4 0 0-16,0 0-3 16,0 0-8-16,0 12-1 15,0 13 12-15,2 10 4 16,3 5 10-16,3 4-10 16,6-4-4-16,3-8 5 0,2-8 3 15,-2-12-2-15,1-10-6 16,0-2 18-16,0-4-14 15,-2-21 14-15,-3-8-18 16,-7-5 14-16,-6-2-15 16,0 1 1-16,0 4 0 15,-17 2-2-15,-6 10 16 16,-1 6-14-16,-1 11 0 16,1 6 2-16,-3 0-7 15,-2 10 6-15,-2 10-1 16,-2 1 0-16,-3-1-75 15,5-3-48-15,-1-3-86 0,4-3-127 16,1-7-328 0</inkml:trace>
  <inkml:trace contextRef="#ctx0" brushRef="#br0" timeOffset="-142526.99">27287 12406 813 0,'0'0'216'15,"0"0"-75"-15,0 0-65 16,0 0 34-16,0 0-63 16,0 0-12-16,330-178-24 15,-288 172 0-15,-11 2-11 16,-13 4 0-16,-9 0-16 16,-5 0 16-16,-4 0-71 15,0 0-57-15,0 0-134 0,0 0-204 16</inkml:trace>
  <inkml:trace contextRef="#ctx0" brushRef="#br0" timeOffset="-141396.7">28223 12619 275 0,'0'0'138'0,"0"0"-7"16,0 0 18-16,0 0-81 16,0 0-38-16,0 0 2 15,31-4-3-15,-26 4 30 16,-1 0-17-16,2-6 23 16,6-7 17-16,-1-4-66 15,2-5 8-15,3-2-20 16,-3-5 3-16,3 0-1 15,-3 0-6-15,-1-1 0 16,-4 4-1-16,-3 7 8 0,-3 4-7 16,-2 7 16-1,0 6-3-15,0 2 23 0,0 0-36 16,0 0-3-16,0 5-13 16,-5 12 25-16,-1 3-9 15,0 4 0-15,0 5 6 16,4-3-5-16,2 1 0 15,0 0-1-15,0-5 0 16,0-3 7-16,0-6-7 16,0-7 0-16,2-4 5 15,10-2-4-15,3 0 6 16,1-4 0-16,5-16-2 0,-4-2-5 16,3-4 0-16,-3 0-13 15,4-1 13-15,-5 5-9 16,-3 4 9-16,-2 4 0 15,-4 8-6-15,-3 3 11 16,-4 3-5-16,0 0 0 16,0 0-32-16,0 15 25 15,0 7-5-15,0 4 12 16,0 1 2-16,0-1 6 16,0-4-8-16,0-7 0 15,0-4 3-15,3-9 1 16,-3-1-4-16,4-1 0 0,0 0 24 15,7-12-22-15,5-12-4 16,2-5-2 0,2-6-43-16,0-1 45 0,-3 5-35 15,0 0 34-15,-5 9-10 16,-2 6 20-16,-6 8-7 16,-1 6 13-16,-3 2 9 15,2 0-7-15,0 4-15 16,0 16 0-16,7 6 66 15,-2 3-61-15,4 0 25 16,3-3-8-16,-3-5-21 16,2-5 22-16,0-11-19 15,0-5-3-15,1 0 19 16,1 0-17-16,1-16 7 16,0-10-10-16,-2-8-9 0,-6-4-21 15,-4-3-95-15,-4-6-130 16,0-3-174-16</inkml:trace>
  <inkml:trace contextRef="#ctx0" brushRef="#br0" timeOffset="-141126.17">28531 12071 203 0,'0'0'237'0,"0"0"-201"16,0 0 63-16,0 0-16 15,0 0-9-15,0 0-21 16,100 46-15-16,-78-55 45 0,-7-14-31 16,-7 2 9-1,-6-2 10-15,-2 5-21 0,0 5-1 16,-10 6-33-16,-9 7-15 16,-4 0 6-16,-4 14-7 15,3 16 0-15,2 6-7 16,6 4-78-16,12 5-62 15,4-7-63-15,20-4-190 16</inkml:trace>
  <inkml:trace contextRef="#ctx0" brushRef="#br0" timeOffset="-138667.59">29025 12376 48 0,'0'0'191'0,"0"0"-3"15,0 0-2-15,0 0-50 16,0 0-11-16,0 0 7 16,0-36-90-16,0 36-7 15,0 0-35-15,0 0 9 16,0 14-6-16,0 4-3 16,0 0 0-16,0-2 10 0,0-4-2 15,0-1-8-15,0-6 0 16,0-5 6-16,0 2-4 15,0-2 6-15,0 0-8 16,0 0 38-16,4-12-36 16,-1-8 6-16,2-4-8 15,-5 2 8-15,0-2-14 16,0 6 6-16,0 2 0 16,0 2-3-16,0 7 13 15,0 1-10-15,0 5 31 16,0 1-18-16,-5 0 11 15,-6 0-24-15,0 16 0 0,4 6 4 16,0 5-1-16,1 4-3 16,6 1 0-16,0-2 11 15,0-2-11-15,0-1 0 16,4-8 0-16,10-5-2 16,-1-6 8-16,0-8-6 15,5 0 7-15,0 0-6 16,6-22 26-16,1-7-27 15,-1-5 0-15,-1-3-8 16,-4-1-5-16,-3-2 12 16,-7 7-5-16,-1 2 12 15,-6 7-14-15,-2 7 8 16,0 5 0-16,0 9 6 0,0 3 2 16,0 0-12-16,-8 0 4 15,-3 15 0-15,1 2 8 16,0 3-8-16,6 1 0 15,4-4-10-15,0-1 13 16,0-3-5-16,4-6 2 16,10-2-29-16,3-3 21 15,-1-2-5-15,-1 0-17 16,-3 0 8-16,-5 0 28 16,-1 0-12-16,-4 0 6 15,3 7-1-15,-3 5-4 16,1 4 10-16,1 5-3 15,-2 0 42-15,3 2-41 0,1-2 14 16,3-5-10 0,0-2-2-16,2-5 16 0,5-7-21 15,2-2 0-15,6 0 29 16,3-7-26-16,0-12 2 16,0-8-5-16,-6 1 6 15,-2-4-7-15,-4 1 1 16,-1-4 0-16,-6 1-15 15,2 1 2-15,-6 4 13 16,-2 3 0-16,-2 6 9 16,0 4-18-16,0 6 9 15,0 4 0-15,0 4-15 16,0 0-4-16,-9 0 19 16,-6 12 0-16,-4 8 3 0,2 6 6 15,3 2-9-15,6 2 0 16,1 4 4-16,7-2 5 15,0 0-9-15,0-4 0 16,13-1 5-16,12-10 2 16,6-4-7-16,2-9 0 15,3-4 9-15,0 0 2 16,-5-15-11-16,-1-13 0 16,-7-4 8-16,-2-4-15 15,-1-2 7-15,-3 5-3 16,-1 2-10-16,-3 7 11 15,-1 8 2-15,-1 8 0 16,-3 6-1-16,1 2-10 16,-1 0 3-16,-2 0 8 15,1 14-17-15,-1 2 32 0,1 0-15 16,0-1 3-16,-1-2 4 16,-1-1 5-16,-1-5-12 15,0-2 0-15,-1-3-5 16,-3 0 16-16,0-2-11 15,0 0 0-15,0 0 7 16,0 0 5-16,0-9-12 16,0-10-23-16,-3-3 9 15,-1 0-50-15,-2 2 11 16,1 4 27-16,1 6 26 0,0 3-11 16,-1 7 11-1,-2 0-28-15,-4 9 19 0,-3 17 18 16,1 8-1-16,0 8 6 15,1 2 14-15,6-3 5 16,6-5-33-16,0-9 3 16,0-8 3-16,0-7-4 15,4-11-2-15,3-1 13 16,5 0 7-16,-2-23 7 16,6-5-27-16,0-4 0 15,-3-1-7-15,3 6 7 16,-6 4 0-16,2 9 0 15,-1 7 3-15,1 4-18 16,-2 3 14-16,3 0-2 16,3 20 1-16,2 10 4 0,2 4 18 15,-2-2 5-15,0-2-25 16,-4-6 23-16,-6-9-23 16,-1-5 0-16,-5-8 9 15,0-2 0-15,5 0-1 16,2-23-5-16,6-7 8 15,6-6-21-15,1-4 10 16,5-2-46-16,2 2 28 16,-2 8-27-16,-6 12 41 15,-2 10 4-15,-11 10-11 16,-1 0-1-16,-5 0 4 16,-2 18 8-16,0 6 32 0,0 0-23 15,0-4 5-15,-13 0-10 16,0-3 4-16,1-8 0 15,-3-4-8-15,1-2 0 16,-1-3 6-16,1 0 2 16,3-3-8-16,3-9 6 15,0-1-4-15,6 3 16 16,2 4-15-16,0 1 10 16,0 5 27-16,0 0-40 15,0 0-2-15,0 11 0 16,14 12 2-16,5 1 21 15,6 1-21-15,2 1 0 16,2-1 9-16,0-7-5 16,-4-4-4-16,-3-10 0 0,-2-4 9 15,-2 0-7-15,1 0-2 16,2-18-4-16,1-7-8 16,3-3 1-16,-3 0 5 15,0-4-11-15,-1 0-24 16,-4 0 40-16,-1-1-13 15,-7 8 14-15,-5 3-5 16,1 6 8-16,-5 4-3 16,0 6 0-16,0 0 9 15,0 4-10-15,-3 2 1 16,-10 0 0-16,-5 0-13 0,1 0 14 16,-2 10-1-1,4 11 0-15,1 8 3 0,8 0 0 16,6 6-3-16,0-3 0 15,2 0 39-15,18-6-36 16,7-6 13-16,2-10-14 16,5-10 8-16,3 0 11 15,3-14-21-15,3-20-3 16,-3-8 0-16,-7-4-50 16,-6 1-21-16,-9-3-101 15,-9 4-233-15</inkml:trace>
  <inkml:trace contextRef="#ctx0" brushRef="#br0" timeOffset="-137494.68">21946 13312 243 0,'0'0'0'0,"0"0"-243"16</inkml:trace>
  <inkml:trace contextRef="#ctx0" brushRef="#br0" timeOffset="-134094.04">21700 13941 643 0,'0'0'161'0,"0"0"-79"15,0 0 27-15,0 0-21 16,0 0-21-16,0 0-38 16,-6-46-26-16,6 46-6 15,0 19-3-15,0 13 6 16,0 12 50-16,-4 11-33 15,-6 1 4-15,4 2 8 0,-1-5-25 16,3-4 12-16,2-11-1 16,-1-9-13-16,3-14 10 15,0-8-9 1,0-6-3-16,0-1 5 0,0 0 7 16,18-19-6-16,6-14-5 15,8-5 8-15,1 0-18 16,2 4 4-16,-1 6-19 15,-1 8 16-15,-6 8-26 16,-4 12 32-16,-5 0-1 16,-7 0 2-16,-5 18-14 15,-6 0 9-15,0 0 1 16,-4-1 2-16,-19 0 5 0,-4-5-2 16,-6 0 0-16,-2-2 6 15,1-3-1-15,1-2-5 16,4-3 0-16,6 0 0 15,8-2 9-15,3 0-9 16,8 0 6-16,2 0-2 16,2 0 36-16,0 0-27 15,0 0 7-15,0 0 11 16,0 0-30-16,0 0 14 16,0 0-15-16,0 0 4 15,0 3-12-15,0 6 8 16,4-4 0-16,14 8-1 0,0-3 7 15,4-1-6-15,1-2 0 16,-1-2 2-16,5-1-2 16,-5-4 4-16,0 0-4 15,-3 0 0-15,-4 0 5 16,-5-13-5-16,2-2 0 16,-1-5 3-16,1-1-16 15,-4-3 3-15,-1 6 10 16,-3 2-6-16,-2 4 6 15,-2 6 0-15,0 2 0 16,0 1 1-16,0 3-4 16,0 0 3-16,0 0 0 15,0 0-2-15,0 0-14 16,0 5 14-16,0 13 1 16,0 4 2-16,0 4-2 0,0 2 1 15,0-2 0-15,0-2-2 16,0-2 11-16,10-9-9 15,-1-8 0-15,-1-5 4 16,4 0 1-16,1-2-5 16,-2-18-1-16,3-4 0 15,-6-6-28-15,1 0 22 16,3 0-13-16,-4 2-1 16,1 6 14-16,-2 2 2 15,-2 11 5-15,-1 2 0 0,0 7 11 16,3 0-14-1,-1 0 3-15,2 21 0 0,0 11 16 16,-1-1-12-16,-1 1-1 16,2-6 11-16,-2-6-9 15,3-6-3-15,-1-8 5 16,2-6-6-16,1 0 21 16,3 0-18-16,3-13-4 15,3-14 5-15,7-9-2 16,-3-5-6-16,1-3-5 15,2-2-6-15,-5 3 11 16,1-2-15-16,-10 1 13 16,-3 4-1-16,-4 4-2 15,-6 5 8-15,0 12 0 16,0 6 2-16,0 8 22 16,0 3-24-16,0 2 0 15,0 0 0-15,-8 0-10 0,-5 4 10 16,3 12-2-16,0-2 9 15,6 4-6-15,-3 4-1 16,5 6 0-16,2 5 1 16,0 4 5-16,0 4-6 15,0 3 6-15,4-3 0 16,11-3 10-16,2-1-16 16,-5-11 0-16,5-6-1 15,-7-4 9-15,4-11-8 16,1-5 0-16,4 0 0 0,-2-5-7 15,-1-16-14 1,-1-2-25-16,-3 0-22 0,-4 0-139 16,-5-1-88-16,-3 0-225 15</inkml:trace>
  <inkml:trace contextRef="#ctx0" brushRef="#br0" timeOffset="-133879.16">22363 14096 607 0,'0'0'212'0,"0"0"-119"16,0 0 32-16,0 0-17 16,0 0-23-16,0 0-20 15,0 0-36-15,98-5 6 16,-69-7-35-16,-7-1 0 16,-5 4 0-16,-3 0 0 0,-5 4-4 15,-5-1-38-15,1 2-74 16,-1 4-53-16,0 0-113 15,2 0-208-15</inkml:trace>
  <inkml:trace contextRef="#ctx0" brushRef="#br0" timeOffset="-131595.92">21885 14087 123 0,'0'0'96'0,"0"0"15"15,0 0 28-15,0 0-46 16,0 0-39-16,0 0-42 16,7-7 8-16,-20 30 12 15,-1 5-16-15,1 0 22 16,-1 0-18-16,3-3-9 15,3-8 11-15,6-7-17 16,2-6-1-16,0-4 1 16,0 0-5-16,10 0 24 15,19-24-12-15,7-8-12 16,5-8-2-16,1-4-64 0,2-2-17 16,-6 4 34-16,-6 6 43 15,-13 14 6-15,-7 9 7 16,-10 10 53-16,-2 3-11 15,0 7-39-15,0 24 20 16,0 5 60-16,-4 1-46 16,-8 0 1-16,3-1-18 15,-2-2-9-15,-3-4 22 16,4-7-34-16,0-6 7 16,8-7-11-16,0-10 4 15,2 0 4-15,0 0-9 16,0 0 4-16,4-20-10 0,14-10-7 15,3-5-22-15,-4 0 17 16,1 5-32-16,-5 3 30 16,-3 12 14-16,-6 6 5 15,-4 9 30-15,2 0-30 16,0 5 0-16,-2 14 2 16,0 12 27-16,0 1 21 15,0 2-35-15,0-4-9 16,0-2 23-16,-2-6-28 15,-2-10 10-15,2-5-11 16,2-7 8-16,0 0 7 16,0-5-12-16,19-22 3 15,8-6-6-15,6-9-1 16,1-4-9-16,2-2 7 16,-2 4-28-16,-8 11 26 0,-8 15 1 15,-8 14 4-15,0 4 27 16,-3 34-8-16,-3 24-3 15,-4 17 48-15,0 7-45 16,0 2 8-16,-17-1-27 16,0-16-132-16,11-14-261 15</inkml:trace>
  <inkml:trace contextRef="#ctx0" brushRef="#br0" timeOffset="-122296.72">23219 13971 214 0,'0'0'260'16,"0"0"-158"-16,0 0-18 16,0 0 40-16,0 0-29 15,0 0-47-15,46-42-14 16,-41 42-15-16,-3 3-16 15,0 18 33-15,-2 1 4 16,0 5-12-16,0 0 16 16,0-1-29-16,0-5 2 15,0-1-1-15,0-9-15 16,0-5 12-16,0 0-13 0,0-6 2 16,0 0 16-16,-2 0-18 15,-12 0 2-15,-1-18-2 16,-5-3-22-16,2 2 22 15,0-4-7-15,0 6 7 16,3-2-2-16,-1 6 8 16,5 4-6-16,-1 5 4 15,4 4-4-15,-3 0 4 16,-1 0-3-16,-1 18-1 16,0 10 8-16,-1 5-1 15,4 3-5-15,0 0 6 16,1-2-6-16,7-6 10 15,2-5-12-15,0 0 0 16,0-9 4-16,0-5 3 0,0-2-7 16,0-7 0-16,0 0 2 15,0 0 7-15,9-24-4 16,13-10 3-16,7-2-15 16,0 6 7-16,-2-1 0 15,-2 12 0-15,-3 3 0 16,-2 5-4-16,-4 9 4 15,-5 2-4-15,-3 0 2 16,0 18 4-16,-2 10 7 16,-1 6 7-16,-1 1-11 15,0-7 12-15,3-4-12 0,-2-8-3 16,2-3 11 0,-3-13-11-16,-2 3 2 15,0-3-1-15,0 0-1 16,3-8 14-16,4-20-16 0,4-10 1 15,10-2-4-15,1 0 7 16,2 4-4-16,1 8 0 16,-4 6 1-16,-5 7-2 15,-5 11 1-15,1 4-2 16,-5 0-3-16,-1 20 10 16,-1 13 4-16,-3 3 21 15,-1 0-18-15,-1-2 11 16,0-4-18-16,1-9-1 15,-1-2 6-15,0-9-4 0,-2-6-6 16,0-4 2-16,2 0 1 16,2-14 11-16,8-17-14 15,-1-6 0-15,2-6-6 16,3 6-3-16,-3 2 9 16,1 12-1-16,-3 9 1 15,-3 5-4-15,6 9 4 16,1 0 0-16,1 9 0 15,5 25 0-15,-4 8 21 16,-3 2 0-16,-3-2-21 16,-3-10 9-16,-6-11-9 15,1-8-6-15,-1-9-9 16,1-4-54-16,6-4-17 0,1-23-109 16,4-8-183-16,3-1-279 15</inkml:trace>
  <inkml:trace contextRef="#ctx0" brushRef="#br0" timeOffset="-121696.73">24008 13958 334 0,'0'0'314'15,"0"0"-264"-15,0 0-47 16,0 0 80-16,0 0 20 16,0 0-43-16,4 36-1 15,-4-28-23-15,0-6-21 16,0 0 6-16,0-2-12 15,0 0 36-15,-2 0 7 16,-9-2-32-16,-3-12-6 0,-1-1-14 16,-1 2 3-16,1-5-3 15,-1 8 4-15,3 2-4 16,1 4 0-16,3 4 6 16,1 0-5-16,-2 8-1 15,-1 17 3-15,5 7 21 16,2 2-18-16,-2 2 10 15,6 0-10-15,0-4-2 16,0-3-6-16,6-10 2 16,11-9 0-16,5-6 16 15,5-4-13-15,2-2 5 0,0-20-7 16,2-10-1 0,-1-6-6-16,-6-7-7 0,-2-1 9 15,-4-1-1-15,-3-4 2 16,-7-2-2-16,-2 0 4 15,-2-1-6-15,-1 10 7 16,-1 12 0-16,0 11 3 16,-2 14 3-16,0 7 0 15,0 0-3-15,0 7-3 16,0 21 0-16,-2 9 3 16,-9 10 20-16,-1 8-14 15,8 5 25-15,2 2-29 16,2 4 6-16,0-6 8 15,6-3-19-15,15-13 21 0,1-14-21 16,1-11 1-16,5-19-3 16,8 0-1-16,6-35-43 15,14-17-58-15,6-4-172 16,12-5-145-16</inkml:trace>
  <inkml:trace contextRef="#ctx0" brushRef="#br0" timeOffset="-119017.62">24853 13948 258 0,'0'0'216'16,"0"0"-118"-16,0 0 52 15,0 0-59-15,0 0-48 16,0 0-19-16,17-118 2 15,-15 93-16-15,-2-1-5 16,0-3 12-16,0 0-7 0,0 4 10 16,0 2 14-16,0 8-12 15,0 4 5-15,0 7 9 16,0 4 11-16,0 0-7 16,-2 0-39-16,-2 15-1 15,-1 13 10-15,1 7 1 16,0 2 21-16,2 5-19 15,2 2 3-15,0 0 10 16,0 2-21-16,0-5 8 16,10-10-3-16,5-7-9 15,1-9 5-15,3-12-6 16,-2-3 0-16,1 0 14 16,2-18-11-16,-2-10-3 0,-2-7 0 15,1-6-15-15,-1-5 14 16,-3 0-14-16,1-2 5 15,-3 4 7-15,-5 2 3 16,1 10 0-16,-3 4 0 16,1 12 6-16,-2 6-4 15,-1 8 0-15,-2 2 2 16,0 0 10-16,0 3-12 16,0 23-1-16,0 10 13 15,0 8 1-15,0 2 8 16,0 5-4-16,0-1-16 15,0-2 20-15,0-6-21 0,0-3 5 16,0-14-7-16,0-4 6 16,0-14-8-16,0-2 2 15,0-5 0-15,4 0-2 16,5-5 4-16,5-16-4 16,1-6 0-16,3-7-14 15,-1 0 8-15,4-2-24 16,3 4-3-16,-1 3 30 15,1 8-4-15,-4 7 9 16,-4 5 0-16,-1 9 1 16,-2 0 0-16,-1 0 7 15,-1 15 5-15,-5 7 29 16,2 4-25-16,0 1 2 16,-3-4-8-16,3 1-8 0,0-6 7 15,-2-2-10-15,-2-5 0 16,3-6 3-16,-3-5 0 15,2 0-3-15,2 0 4 16,3-9-1-16,1-14-6 16,-2-3-8-16,1-4-6 15,3 2 4-15,1-4-23 16,1 5 2-16,-1 1 22 16,-1 1 8-16,-5 6 4 15,0 5 0-15,-5 2 0 16,-2 7 17-16,-2 1-12 15,0 4 13-15,0 0 1 16,0 0-17-16,0 0 2 0,0 0-4 16,0 18 0-16,0 8 1 15,0 4 1-15,0 6-2 16,0 2 0-16,3 0 4 16,10-6 2-16,-2-2-6 15,1-11 0-15,-4-7 2 16,3-11 4-16,1-1-6 15,3-4 10-15,5-19-9 16,-1-6 2-16,0-3-3 16,-1-4 0-16,-5 5 1 15,1-6-1-15,-9 5 0 16,-3 8-3-16,-2 10 5 16,0 5-2-16,0 8 0 0,0 1 2 15,-16 0 1-15,-4 8-2 16,0 9-1-16,2 2 0 15,9-1-3-15,9-4 0 16,0-2 1-16,9-3-10 16,15 0 11-16,1 2-24 15,0-8 4-15,-5 3 10 16,-1 0 3-16,-5 0 5 16,-3 2 3-16,0 2 0 15,1-2-1-15,-4 3 7 16,1 1-6-16,1-1 0 15,-2 1-1-15,3-1 0 0,3-6 1 16,-3 0 0-16,3-5 11 16,3 0-10-16,3-3-1 15,3-15 1-15,-4-5 2 16,0-4-6-16,-4 1 1 16,-4-4 2-16,-4 2-4 15,-1-2 7-15,1 2-3 16,-5 0 0-16,3 7 2 15,-5 6-5-15,2 4 3 16,-2 10 0-16,0 1 8 16,0 0-8-16,0 8 0 15,0 11 0-15,-11 5 1 16,8 5 10-16,3-3 6 0,0-3-12 16,0 3 8-16,9-6-9 15,11-5 0-15,5-4-4 16,0-8 7-16,-4-3-9 15,4 0 3-15,-2-17-1 16,1-8 3-16,-1-5-3 16,1-5-3-16,-6 0 2 15,-3 0-6-15,-3-2 6 16,-8 1 1-16,0 1 0 16,1 3 7-16,-3 10-3 15,2 10 6-15,-1 8 6 16,0 4-14-16,-1 0-2 15,0 6 0-15,0 18 0 16,-2 11 7-16,0 10-6 0,0 14 9 16,4 5-1-16,3 9-4 15,2 10 2-15,4 5 6 16,2 7-12-16,2 2 13 16,-1-2-13-16,-1-7-1 15,-5-3 4-15,-2-17 0 16,-4-10 0-16,-2-19 2 15,3-16-4-15,-3-14 7 16,0-9-6-16,0 0 4 16,0-15-6-16,1-19 13 15,1-14-8-15,-1-8-6 16,-1-2-4-16,-2-5 3 16,0 1-23-16,-22-6 10 0,-12 2 5 15,-7 6 4-15,-3 2 5 16,0 7 0-16,3 7 1 15,12 6 2-15,12 12 1 16,10 8-4-16,7 1 0 16,0 6 0-16,18-4-1 15,13 2 1-15,2-3 0 16,3-1-4-16,-7 0 4 16,0-1 0-16,-6 2-1 15,-3 4 1-15,-3 4-6 16,-1 0 6-16,-1-1 0 15,4 5-10-15,-6 1 8 0,-4 3 2 16,-2 0 0-16,-3 0-11 16,-2 0 11-16,0 16-4 15,-2 2 4-15,7 4 0 16,0 4 4-16,2-4-4 16,4 0 0-16,-1-2 3 15,-4-6-7-15,-4-2 4 16,1-8 0-16,-3 0 0 15,-2-4 8-15,0 0-8 16,0 0 0-16,0-20-8 16,0 1-6-16,-15-4 1 15,-1 0 10-15,3 3-4 16,4 3 9-16,6 3-2 0,3 7 0 16,0 0 1-16,0 5-2 15,0-2 1-15,5 1 0 16,4 2 4-16,0 1-2 15,2-3-2-15,-2 3 0 16,2 0 2-16,1 0-7 16,-6 0 5-16,3 0 0 15,-3 0-3-15,4 17 2 16,-4 3 1-16,3 4 0 16,-3 0 1-16,4 0-1 15,-1-4 0-15,-5-4 1 16,0-6 9-16,-2-6-8 0,0-4 14 15,6 0 2 1,3-2-5-16,4-19 18 0,5-11-21 16,3-6-9-16,1-1 6 15,-4 2-5-15,0 4-2 16,-9 6 0-16,-1 10-21 16,-6 7 1-16,-4 10-25 15,0 0-25-15,-2 5-121 16,-25 19-95-16,-9 5-118 15</inkml:trace>
  <inkml:trace contextRef="#ctx0" brushRef="#br0" timeOffset="-118783.66">25592 13654 1223 0,'0'0'108'15,"0"0"-81"-15,0 0 10 16,0 0-26-16,0 0 1 16,0 0-12-16,58-21-25 15,-45 21-80-15,6 0-329 16</inkml:trace>
  <inkml:trace contextRef="#ctx0" brushRef="#br0" timeOffset="-118073.73">27008 13680 497 0,'0'0'273'0,"0"0"-242"0,0 0-12 16,0 0 31-16,0 0-21 15,0 0 2-15,138-25-12 16,-111 20 3-16,-5-5 3 16,-4-4-20-16,-2 0 13 15,-8-2 4-15,0-2-8 16,-6-1 11-16,-2-1-15 15,0 3-8-15,0 0 2 16,0 8-4-16,-2 1 0 16,-10 5-6-16,-5 3 5 15,-4 0-1-15,-3 6 2 0,-1 14 0 16,3 3 13 0,4 9-9-16,7 2 36 0,6 7 22 15,5 4-23-15,2-1 13 16,23-4-27-1,6-8-16-15,6-9 9 0,0-16-16 16,1-7 6-16,-1 0-3 16,-1-27-5-16,-2-8-6 15,-6-7-35-15,-3-4-80 16,-5-3-184-16</inkml:trace>
  <inkml:trace contextRef="#ctx0" brushRef="#br0" timeOffset="-117504.78">27802 13491 6 0,'0'0'55'16,"0"0"0"-16,0 0-23 15,0 0-19-15,0 0-7 16,0 0-6-16,35 172-52 15,-24-153-58-15</inkml:trace>
  <inkml:trace contextRef="#ctx0" brushRef="#br0" timeOffset="-115117.73">28093 13596 339 0,'0'0'119'0,"0"0"-97"16,0 0 63-16,0 0-38 15,0 0-36-15,0 0 12 16,0 0-14-16,-4-9 17 15,4 2-13-15,0-7-13 16,2-3 31-16,3-3-7 16,2-4 1-16,1-2 10 15,-1 0-23-15,2 3 36 16,-4 0 1-16,-1 8 0 16,-2 2 29-16,-2 5-41 15,0 2 9-15,0 1-1 16,0 3-35-16,0 2 9 0,0 0-6 15,0 0-10 1,0 0 10-16,0 0-13 0,-2 0 0 16,0 11-3-16,2-1 6 15,0 0-5-15,2-2 2 16,13-1 0-16,6-7-6 16,1 0 7-16,1 0-1 15,0 0 0-15,-2-9-16 16,-1-5 15-16,-5-2-3 15,-3 2 4-15,-8 2-6 16,1 2 6-16,-5 6 0 16,0-2 5-16,0 6 3 0,0 0-1 15,0 0-7-15,0 0 6 16,0 0-10 0,0 0 4-16,0 0 0 0,0 0-2 15,0 0-2-15,0 0-15 16,-2 0-35-16,-5 0-44 15,-5 0-36 1,-3 10-119-16,-1 0-94 0</inkml:trace>
  <inkml:trace contextRef="#ctx0" brushRef="#br0" timeOffset="-114554.98">28096 13522 180 0,'0'0'208'0,"0"0"-20"16,0 0 37-16,0 0-99 15,0 0-1-15,0 0-20 16,9-39-45-16,10 23 0 15,10-6-45-15,2-5-8 16,6 0 7-16,-2-7-6 16,-1-4-8-16,-5-5 0 15,-7-3 2-15,-7-2 6 16,-8-4-8-16,-7 2 0 0,0 4 7 16,0 9 1-1,-7 11 6-15,-3 11 1 0,3 7-8 16,0 6 17-16,5 2-22 15,-3 0-2-15,-1 0 0 16,-5 25-5-16,-5 12 5 16,-2 13 0-16,0 10 1 15,-4 11-2-15,5 6 1 16,-2 10 0-16,5 10 0 16,8 8 9-16,2 3-9 15,4-1 0-15,0-9 1 16,0-11-1-16,6-13 0 15,12-14 0-15,3-18-1 16,-2-14 6-16,4-14-11 0,-1-14 3 16,3 0-37-16,-1-19 26 15,3-15-41-15,-3-6-23 16,1-2-72-16,-10-4-139 16,-7-2-260-16</inkml:trace>
  <inkml:trace contextRef="#ctx0" brushRef="#br0" timeOffset="-113498.14">28205 13668 476 0,'0'0'252'0,"0"0"-110"15,0 0-10-15,0 0-5 16,0 0-38-16,0 0-75 0,58-83-2 16,-16 64-9-16,1 0 3 15,-6-1 7-15,-5-2-13 16,-3-2 0-16,-5 0 4 15,-1 0 3-15,-6 2-14 16,-1 3 7-16,-7 8 0 16,-3 1-2-16,-1 10 2 15,-5 0 0-15,2 0-3 16,-2 0-7-16,0 12 10 16,0 12-1-16,0 6 3 15,0 2 3-15,0 4-5 16,0-2 0-16,3-2 0 15,3-7 6-15,1-7-6 0,2-5 0 16,-3-9 1-16,6-4 3 16,1 0-4-16,3-9 0 15,1-16-2-15,1-3-6 16,-3-7-7-16,2 2-8 16,-1-1-5-16,-3 2 24 15,2 4-7-15,1 5 11 16,-3 4 13-16,1 5 1 15,-6 4 29-15,-3 3-12 16,-1 7-17-16,-4 0 19 16,3 0-33-16,1 12 0 15,3 9 33-15,-3 3-28 16,3 3 16-16,-3-6-18 0,1-1 3 16,4-6 3-16,2-4-9 15,0-2 0-15,2-6 2 16,0-2 9-16,1 0-11 15,1-14 0-15,3-12-2 16,3-6-1-16,-2-2-27 16,2-7-2-16,-3 2 23 15,-3-2-10-15,-4 4 19 16,-2 1 0-16,-2 2 3 16,-5 5 5-16,-2 7-6 15,0 6 7-15,0 8 29 16,0 8-32-16,0 0 11 15,-9 0-17-15,-5 17 4 16,2 6-4-16,1 3 0 0,-1 4 0 16,6 7-3-16,3 4 15 15,3 6-12-15,0-3 0 16,0-4 5-16,15-8-6 16,2-6 4-16,0-8-3 15,1-7 0-15,0-11 9 16,4 0-9-16,0-5 0 15,1-19 6-15,0-8-14 16,-4-6 3-16,1-5-10 16,-5-3 12-16,-1-2-24 15,-5 1 19-15,0-6 6 0,0 5 2 16,-2 6-1 0,-1 8 1-16,-2 12 0 0,-4 12-5 15,0 6 11-15,0 4-6 16,0 0 0-16,0 14 2 15,-12 14 6-15,-5 5-8 16,5 13 0-16,5 5 12 16,7 4 2-16,0 3-13 15,0-7 1-15,9-2-1 16,11-10 11-16,2-6-12 16,-2-8 0-16,3-11 1 15,1-14 10-15,10 0-14 16,8-9 3-16,5-21-37 15,6-3-12-15,2-6-130 0,4-1-220 16</inkml:trace>
  <inkml:trace contextRef="#ctx0" brushRef="#br0" timeOffset="-110715.02">29975 13443 514 0,'0'0'203'15,"0"0"-94"-15,0 0 26 16,0 0-41-16,0 0-11 16,0 0-54-16,0-56 10 15,0 29-22-15,0-2-14 16,0-4 14-16,0 1-17 0,0 0 0 15,0 5 19 1,0 0-19-16,-5 6 26 0,-3 9-3 16,-1 5-4-16,-3 7 13 15,-3 0-32-15,-1 10 0 16,3 16-9-16,9 3 14 16,4-4-5-16,0-1 0 15,0-7 2-15,15-5-13 16,1-7 11-16,1-2 0 15,-3-3-4-15,-1 0 7 16,1 0-6-16,3-7-2 16,1-9-9-16,5-3 9 0,-1 0-15 15,-6 3 13-15,-3 2-5 16,-7 8 21 0,-1 5-9-16,-5 1 4 0,3 0 0 15,-1 0-8-15,2 12 4 16,2 12 0-16,-1 1 13 15,2 5-8-15,2 2-2 16,0-2-3-16,1-1 4 16,4-3-2-16,-1-4-2 15,3-6 0-15,1-8 5 16,2-5 2-16,1-3-7 16,2 0 1-16,-2-13 4 15,3-6 2-15,-4-8-7 0,1-1-7 16,3-4 4-1,-3-4-23-15,-2-3 11 0,-2 4 2 16,-5 3 13-16,-5 2 6 16,-4 16-2-16,-2 2-4 15,0 12 39-15,0 0-30 16,0 0-1-16,0 9-8 16,-6 13 0-16,-5 7 15 15,3 3-15-15,2-1 0 16,4 1 6-16,2-4 0 15,0-1-7-15,4-5 1 16,14-8 0-16,-3-2 7 16,-1-11-7-16,-1-1 0 15,-1 0 1-15,-1 0 5 16,-5-15-12-16,-3-7 5 0,-1-4-8 16,-2-5 1-16,0-4-7 15,0-3 1-15,0-5 6 16,-9 6 5-16,0 6 3 15,-1 9 0-15,2 12 3 16,0 10 20-16,1 0-23 16,-3 8 2-16,0 16 14 15,1 4-14-15,3 1 16 16,2 0-8-16,4 1-8 16,0-2 8-16,0-2-10 15,17-1 0-15,5-8 1 16,-3-2 6-16,4-5-7 0,0-8 0 15,-3-2 3 1,-1 0-3-16,4-12 0 0,-3-15-13 16,4-7 10-16,1-4-38 15,-5-6 28-15,1 0 6 16,-6 0-4-16,-5 6 5 16,-2 9 6-16,-6 8 0 15,-2 13 26-15,0 8-23 16,0 0 14-16,0 8-17 15,-12 13 5-15,-3 11 11 16,-3 1-15-16,5 7 1 16,-1 8 18-16,5 0-14 15,5 3 0-15,4-3-6 16,0-8 6-16,4-5-2 16,17-10-4-16,0-11 0 0,0-9-4 15,-1-5 6-15,-3 0-4 16,2-17 2-16,-1-10-14 15,-3-7 5-15,1-7-8 16,-3-5-14-16,3-7 27 16,1-5-32-16,2 0 26 15,-4 5 8-15,-1 7 2 16,-4 14 2-16,-3 13-2 16,-3 9 0-16,-4 8 21 15,0 2-20-15,0 0 5 16,0 10-6-16,-11 11 0 15,-4 11 16-15,-1 9-7 0,6 3 4 16,4 10 13-16,4-1-22 16,2 1 15-16,0-4-5 15,0-4-9-15,0-6 14 16,10-10-19-16,3-9 0 16,1-7-1-16,1-11 12 15,5-3-11-15,3 0 0 16,0-17-3-16,6-10-2 15,3-1-36-15,-3-4-24 16,-5 0 17-16,-3 0-51 16,-8 4 83-16,-2 3 14 15,-2 11 4-15,-3 7 29 16,-1 4-11-16,-3 3-4 0,-2 0 1 16,0 0-6-16,0 17-6 15,0 3 17-15,-4 4-21 16,-3 4 36-16,3-2-28 15,4 2 3-15,0-1 23 16,2-1-33-16,15-6 13 16,4-3-14-16,-5-3 5 15,-3-7 2-15,-3-6-8 16,2-1 0-16,1 0 3 16,1-20-3-16,-3-10-4 15,0-5-8-15,-4 0-19 16,-5-8 26-16,-2 0-25 0,0-3 7 15,0 2 18-15,-12 7 3 16,0 11 2-16,-5 14 0 16,-2 10 5-16,-3 2 28 15,-3 0-32-15,2 12 3 16,4 5 18-16,5 0-12 16,7 12-10-16,3 1 2 15,4 3 1-15,0 1 4 16,9-1-7-16,13-5 0 15,1-5 0-15,6-8 11 16,0-5-11-16,2-8 0 16,0-2 7-16,-4 0-7 15,-1 0 0-15,-6-18 0 0,3 0-11 16,-6-6 11 0,1-1-1-16,-1-1-1 0,-2 3 4 15,-5-2-11-15,4 7 9 16,-7 6 0-16,-1 5-3 15,-4 4 11-15,-2 3-8 16,0 0 0-16,0 0 2 16,0 0-15-16,0 0 13 15,-6 12 0-15,-3 8-4 16,-2 6 14-16,0 7-10 16,4 1 0-16,1-1 3 15,4 0 4-15,2-6-7 16,0-8 0-16,6-6 3 15,5-6 6-15,3-7-9 0,-6 0 0 16,1 0 6-16,-2-16-17 16,-2-4 8-16,4-4-18 15,-1-2 20-15,4-2-39 16,3-3 18-16,-2 3 9 16,1 7 13-16,-3 5 0 15,-2 6 6-15,-4 7-6 16,-3 3 20-16,-2 0-16 15,0 8-4-15,0 18 24 16,2 8-7-16,2 3 23 16,5-1-35-16,5-7-3 15,1-3 6-15,1-9 0 16,1-7-8-16,4-8 2 0,-1-2 1 16,-1 0 12-16,0-6-15 15,1-12 0-15,-3-6-10 16,-1-4-8-16,-1-4 0 15,2-5-3-15,-2-5-11 16,-6-4 27-16,-2-4-19 16,-5-4 24-16,-2 2-9 15,0 4 21-15,0 10-12 16,0 12 26-16,0 7-18 16,-2 5 18-16,0 7-17 15,-1 1-3-15,1 6 20 16,-1 0-20-16,1 0-6 15,0 1 0-15,2 13 5 16,-2 7-14-16,2 5 9 0,0 6 0 16,0 8 1-16,0 8 3 15,4 3-4-15,3-3 0 16,2-4 7-16,2-9 1 16,-2-5-8-16,0-7 0 15,0-9-3-15,-3-7 9 16,4-4-10-16,-4-3 4 15,3 0-5-15,5-18 0 16,-3-8-36-16,2-4-36 16,-2-5-76-16,-2 0-203 15,-5 1-337-15</inkml:trace>
  <inkml:trace contextRef="#ctx0" brushRef="#br0" timeOffset="-110547.12">31930 13124 416 0,'0'0'292'0,"0"0"-90"15,0 0-33-15,0 0-68 16,0 0-64-16,0 0 36 16,0 0-32-16,62 21-22 15,-8-40-19-15,-3-1 0 16,-10 1-19-16,-10 0-102 16,-16 1-152-16,-11 2-279 15</inkml:trace>
  <inkml:trace contextRef="#ctx0" brushRef="#br0" timeOffset="-108006.77">21444 15129 400 0,'0'0'198'0,"0"0"-52"16,0 0 1-16,0 0-27 15,0 0-20-15,0 0-28 16,9-82-12-16,-7 75-25 15,3 1 12-15,-3 5 2 16,-2 1-20-16,0 0 15 16,0 0-44-16,0 0 6 15,0 0-8-15,0 0 2 16,4 16 0-16,0 8 1 0,1 4 5 16,-2-5 4-16,-1-2-10 15,0 2 0-15,0-5 0 16,3-4 8-16,-1-5-8 15,2 0 0-15,1-6 3 16,7-3 4-16,1 0-7 16,5 0 0-16,3-12-4 15,-4-10-8-15,2 3 4 16,-3-2-4-16,-5 1 2 16,-1 6 2-16,-6 6 8 15,1 0 0-15,-1 4-4 16,-4 2 8-16,3 2-4 0,0 0 0 15,3 0-1-15,3 2-7 16,3 17 8-16,-3 2 0 16,2 5 3-1,-1 1 4-15,1-8-7 0,-2 2 0 16,0-3 6-16,0-10 4 16,1-2-10-16,1-6 0 15,5 0 10-15,1 0-3 16,2-8-6-16,1-12-1 15,-1-2 5-15,-4-4-3 16,-3-2-2-16,-3-2-11 16,-7-3 8-16,-2 3-25 15,-2 2 9-15,0 6 3 16,0 6 14-16,0 9-10 16,-2 4 12-16,-2 3 0 0,-3 0-11 15,0 0 13-15,0 0-2 16,-1 0 0-16,-1 10 1 15,-1 6-13-15,4 4 11 16,4 4 1-16,2 8-7 16,0 0 16-16,0 8-9 15,0-4 5-15,6-1-1 16,12-3 15-16,-2-15-19 16,2-5 0-16,-5-5 6 15,-2-7 3-15,-2 0-8 16,2 0 2-16,1-8-1 15,3-12 5-15,3-6-7 0,-1-5 0 16,-3 0 2-16,1-1 3 16,-1 1-5-16,-1-1 0 15,3 6 4-15,-1 5-3 16,-3 6-1-16,-1 3 0 16,-2 7 15-16,-7 5-8 15,3 0-5-15,-3 0-2 16,0 0 4-16,3 12-4 15,-1 8 0-15,2 1 0 16,4 5 12-16,-1-1-10 16,1-1-2-16,2-5 0 15,-1-2 5-15,0-7 0 16,1-6-5-16,-6-4 0 0,5 0 13 16,1-13-6-16,-2-9-7 15,6-5 0-15,-3-4 5 16,-2 4-15-16,-1-8 8 15,-6 7-4-15,-4 0-11 16,0 8 19-16,0 10-2 16,0 1 0-16,0 3 3 15,0 5 14-15,0 1-17 16,0 0 0-16,0 1-11 16,0 19 15-16,0 3-4 15,0 1 0-15,0-1 3 16,13 0 3-16,7-5-6 0,3 0 0 15,-4-8 5-15,0-2-1 16,-6-4-4 0,0-4 0-16,0 0 6 0,1 0 0 15,1-12-6-15,2-8 0 16,-5 0-9-16,2-4 3 16,-5 2-1-16,-5 1 0 15,-2 1-1-15,-2 3 0 16,0 2 8-16,0 3 0 15,0 5-10-15,-8 7 12 16,-6 0-2-16,1 0 0 16,-3 5 3-16,3 16-9 0,2 4 6 15,6 8 0-15,3 1-3 16,2 3 12 0,0-8-9-16,0 0 0 0,9-6 2 15,6-7 13-15,-1-4-15 16,1-1 0-16,2-11 7 15,0 0 2-15,5 0-8 16,3-14-1-16,0-7 3 16,-2-1 3-16,0-2-6 15,-3-6 0-15,-2 4 0 16,-7 2 3-16,-2 7-3 16,-7-3 0-16,3 11 3 15,-5 3-2-15,0 2-1 16,0 4 0-16,0 0-2 15,0 0-3-15,-7 0 5 0,-13 16-5 16,0-4 10-16,6 2-2 16,6-5-3-16,8 4 0 15,0 1-6-15,0-4 8 16,0-1-2-16,6 3 0 16,10-3 0-16,4-5-5 15,-2 6 5-15,2-6 0 16,0 10-5-16,-2 0 8 15,-3 8-3-15,-3 5 0 16,-1 0 2-16,-1-3-1 16,6 1-1-16,3-13 0 15,2-10 9-15,6-2-2 16,0 0-7-16,4-27 0 0,-4 0 7 16,-2-9-19-16,-6-1 10 15,-1-1-36-15,-1 4 0 16,-7 4-109-16,-1-2-132 15,3 6-406-15</inkml:trace>
  <inkml:trace contextRef="#ctx0" brushRef="#br0" timeOffset="-106155.91">23640 15119 545 0,'0'0'241'0,"0"0"-111"16,0 0-66-16,0 0-1 0,0 0-32 16,0 0-9-16,0 0 2 15,114-120-18-15,-101 97 6 16,-2 2 4-16,-4-1-15 15,0 0 43-15,-3-2-22 16,2 2-8-16,-6-6 11 16,0 3-24-16,0 6 12 15,0 1 1-15,0 9-10 16,0 4 26-16,0 5-23 16,0 0-2-16,0 0-10 15,0 0 6-15,0 0-1 0,0 0 0 16,0 5 5-1,-2-1 0-15,0-4-5 0,2 2 3 16,-2-2 12-16,2 0-6 16,-2 0 0-16,0 0 5 15,-1 0-13-15,-1-6 30 16,1-8-31-16,1-6 0 16,2 5 2-16,0-4 2 15,0 3-4-15,0 6 0 16,0 0 6-16,0 4-5 15,0 4-1-15,0 2 3 16,0 0 5-16,0 0 2 16,0 0-13-16,0 0 3 15,0 20-3-15,0 10-7 0,0 8 10 16,0 4 0-16,0 8 5 16,0 3 4-16,2 1-9 15,-2 0 0-15,0-2 8 16,0-4-11-16,0-7 3 15,0-14 0-15,0-13-1 16,0-9 7-16,0-5-6 16,10 0 4-16,2-19 3 15,5-3-6-15,0-7-1 16,1-4-3-16,2 3-7 16,4 1-1-16,1 4 11 15,-5 5 0-15,-2 7 5 16,-2 4-9-16,-6 6 4 15,2 3 0-15,1 0-5 16,-4 0 11-16,0 12-6 0,-2 11 7 16,-1 0-4-16,-4 6 18 15,3 0-16-15,2-2-5 16,0-1 13-16,1-9-5 16,1-8-8-16,1-4 0 15,-4-5 9-15,5 0 2 16,1 0-11-16,3-17 0 15,3-4 1-15,1-4 3 16,0-1-4-16,1-2 0 16,-1 3-4-16,2 5-9 0,-3-1 13 15,-3 4 0 1,-2 6-6-16,-3 2 10 0,-4 8-4 16,-2 1 0-16,-4 0-4 15,0 0-2-15,0 1 3 16,0 14 3-16,0 2 4 15,0-3 4-15,0-2-8 16,0 3 0-16,0-7 5 16,3-2-8-16,-3-3 3 15,0-3 0-15,0 0-2 16,0 0 15-16,0 0-13 16,2 0 1-16,0 0 7 15,3 0-6-15,0-12-2 0,-1-3 0 16,0-2-5-1,-4-2 8-15,0 3-4 0,0-2 1 16,0 8-1-16,0 1-7 16,0 9 8-16,-11 0 0 15,-3 0-14-15,-3 5 20 16,-1 13-6-16,0 5 0 16,0 3 1-16,5 6-5 15,4-6 4-15,0 1 0 16,5-9-1-16,4-4 6 15,0-6-5-15,0-4 0 16,0-4 4-16,0 0-9 16,0-8 5-16,6-11 0 15,10-4-4-15,-5-1 3 0,4 4 1 16,-1 2 0-16,-1 4 0 16,3 2-9-16,-3 7 9 15,1 5 0-15,-3 0-6 16,4 5 5-16,5 16 1 15,3 4 5-15,2-1-1 16,-2-4 8-16,-2-6-12 16,-1-2 0-16,-5-12 6 15,-1 0 4-15,-5 0-10 16,-3-14 0-16,3-8 7 16,-2-5-11-16,2-5 4 15,0-1 0-15,-2-4-7 16,2-4 2-16,-1-2 5 0,-3-1-1 15,-1 3 6 1,1 4-8-16,-2 9 3 0,1 12 0 16,-2 7 10-16,-2 9-5 15,0 0 2-15,0 0-7 16,0 13-6-16,0 15 4 16,-9 11 2-16,-5 10 0 15,-1 9 7-15,1 7 0 16,1 12-7-16,0 1 0 15,0 3 4-15,1 0-8 16,5-5 4-16,3-6 0 16,0-14-4-16,2-10 7 0,-1-10-6 15,3-19-2 1,0-12-29-16,0-5 9 0,0 0-14 16,9-22-27-16,5-10-83 15,-1-4-100-15,0-4-287 16</inkml:trace>
  <inkml:trace contextRef="#ctx0" brushRef="#br0" timeOffset="-105632.4">24520 15091 506 0,'0'0'281'15,"0"0"-120"-15,0 0-40 16,0 0 0-16,0 0-49 16,0 0-45-16,63-146 3 15,-32 137-27-15,2 2 0 16,-4 7 3-16,-2 0 6 15,-4 10-9-15,-6 18-2 0,-1 0-1 16,-7 6 24-16,-7 3-20 16,-2-2 4-16,0-4-8 15,-18-4 11-15,-4-4-7 16,0-11-4-16,3-6 1 16,9-6 6-16,7 0 0 15,3-18-6-15,0-19-1 16,23-3-40-16,6-4 30 15,0-2-15-15,-1 0-9 16,1 0 27-16,-4-2 2 16,-3 6 5-16,-3 2 1 15,-4 5 6-15,-5 7 7 0,-2 6 3 16,-6 5-4-16,0 10 32 16,-2 3-35-16,0 4 11 15,0 0-21-15,0 0 6 16,0 18-6-16,0 14 2 15,0 10 4-15,0 15 30 16,0 5-23-16,0 9 6 16,0 7-13-16,-2-3 6 15,-2 1-12-15,-2-5 0 16,4-13 0-16,0-15-7 16,0-11 7-16,0-9-18 15,-3-17-20-15,3-6-21 16,0 0 27-16,2-24-46 15,0-10-173-15,0-7-137 0</inkml:trace>
  <inkml:trace contextRef="#ctx0" brushRef="#br0" timeOffset="-104394.77">24848 14955 527 0,'0'0'292'0,"0"0"-161"15,0 0-63-15,0 0 24 16,0 0-42-16,0 0-29 15,125-98 1-15,-98 98-19 16,-3 0-3-16,-2 8 0 16,-6 8 4-16,-5 4-4 0,-7 6 0 15,-4-3 2-15,0-4 23 16,-6 3-18-16,-14-5 12 16,-2 2 3-16,4-6-19 15,4-6 9-15,9-3-12 16,5-4 2-16,0 0 22 15,10-4-21-15,12-16 0 16,5 1-3-16,2-1 5 16,-5-1-7-16,5 4 2 15,-2-3 0-15,2 1-2 16,-2 0 2-16,2-1 0 16,-5 3 0-16,-4-1-4 15,-4 2 4-15,-5 2 0 16,-4 2 0-16,-5 1-2 15,-2-1 4-15,0 1-2 0,0 2 0 16,0-3 7-16,0 6-7 16,0 4 0-16,-5 2 2 15,1 0-3-15,0 0 1 16,-1 5 0-16,1 12 0 16,1 8 1-16,1 3-1 15,0-1 0-15,2 4 0 16,0-4 10-16,0-1-6 15,0-3-4-15,0-5 0 16,0-8 4-16,9-6-4 16,2-4 0-16,4 0 0 15,-1 0 16-15,4-14-12 0,-3-8-4 16,2-2 0-16,0-1 6 16,1 2-9-16,1 1 3 15,2 4 0-15,-3 0-8 16,1 6 8-16,0 5 0 15,-2 7 0-15,-3 0 8 16,-3 0-8-16,-5 23 0 16,-1 7 0-16,-5 1 20 15,0 1-17-15,0-7-2 16,0-4-1-16,0-4 7 16,0-8-8-16,0-3 1 15,0-3 0-15,0-3 10 16,0 0-6-16,0-9 0 15,0-10-4-15,9-5-5 0,4-5 5 16,5 0-14-16,3 0 11 16,0 4-10-1,0 4 14-15,-8 5-1 0,-4 8 0 16,-2 7-3-16,-1 1 3 16,3 0 0-16,2 13 2 15,0 11 18-15,-1 10-18 16,-1-1 7-16,-1-1-6 15,-1 2 8-15,2-12-9 16,-2-4-2-16,-1-8 3 16,-2-6 11-16,3-4-11 0,5 0-3 15,1-2 13-15,3-13-6 16,1-5-7-16,-3-5 0 16,-1-1-6-16,-1 2-4 15,-2-5 2-15,1 4-5 16,-1 3 13-16,-4-1-10 15,1 7 10-15,-3 2 0 16,0 8 0-16,-1-2 0 16,-3 6 2-16,0 0-2 15,0 2 0-15,0 0-7 16,0 0 2-16,0 0-2 16,-3 0 7-16,-5 12-6 15,6 2 6-15,2 4 0 16,0 5 0-16,2 4 4 15,16 4-5-15,6-4 1 0,-2 4 0 16,1-9 11-16,-10-5-6 16,-4-4-5-16,-9 0 0 15,0-4 11-15,-24 2-5 16,-12-4-5-16,-7-2 4 16,1-5 5-16,2 0-7 15,4 0-6-15,9-17-44 16,12-4-144-16,11-6-214 15</inkml:trace>
  <inkml:trace contextRef="#ctx0" brushRef="#br0" timeOffset="-104238.86">26408 14861 638 0,'0'0'544'15,"0"0"-424"-15,0 0-92 16,0 0 11-16,0 0-39 15,0 0-23-15,3 0-157 16,-12 0-643-16</inkml:trace>
  <inkml:trace contextRef="#ctx0" brushRef="#br0" timeOffset="-95808.08">20343 9685 48 0,'-7'-3'63'0,"3"1"-33"15,2-1-11-15,0 1 27 0,-1 2-5 16,3 0 0 0,0 0-3-16,-3-2-6 0,3 2 3 15,0 0 1-15,0 0-15 16,0 0 17-16,0 0-11 16,0 0 6-16,0 0 19 15,0 0-33-15,0 0 11 16,0 0-1-16,0 0-6 15,0 0 25-15,0 0-13 16,0 0 6-16,0 0 12 16,0 0-32-16,0 0 15 15,0 0-4-15,0 0-26 0,0 0 10 16,0 0-12 0,0 0-4-16,3 0 0 0,8 0 14 15,4 0-7-15,4-2-6 16,1-1 4-16,-3 0 4 15,6 1-9-15,-3 2 0 16,2-2 0-16,0 0 9 16,-1 0-9-16,1-4 0 15,-2 4 1-15,0-2 3 16,3 2-3-16,-6 0-1 16,1-3 0-16,1 5 0 15,0 0-5-15,-1-3 3 16,3 1 2-16,-2 0 1 15,3-3 4-15,0 3-5 16,0-1 0-16,5-1 4 0,-2 2-13 16,0-1 9-1,-4 3 0-15,0-3 1 0,1 1-1 16,-5 2 0-16,4 0-2 16,1 0 8-16,-4 0-6 15,4 0 0-15,5 0 2 16,2 0-2-16,4 0 0 15,3 0 0-15,2 0-2 16,2 0 9-16,0-2-7 16,2 2 0-16,1 0 2 15,1-2-7-15,3 0 5 16,-2 0 0-16,4 0-3 0,-3 0 4 16,-1-1-1-1,0 3 0-15,-3 0 2 0,0 0 6 16,1 0-6-16,-1 0-2 15,0 0 0-15,3 0 0 16,4 0 0-16,0-1 0 16,5-5 6-16,0 4-10 15,-1 2 8-15,5-3-4 16,-5 3 0-16,3 0 2 16,0 0-3-16,0 0 1 15,-1 0 0-15,1 0 1 16,0 0-1-16,4 0 0 15,4 0-4-15,3 0 9 16,3 0-11-16,-3 0 6 16,1 0 0-16,-3 0 3 0,2 0-2 15,-2 0-1-15,0 0 0 16,-1 0 1-16,5 0-1 16,-2 0 0-16,5 0 2 15,-1 0 9-15,2-3-10 16,3 1-1-16,2-2 1 15,2 1 7-15,3 1-14 16,2-3 6-16,-3 3 0 16,-2 0-4-16,-1-1 13 15,2 3-11-15,13 0 2 16,5 0 0-16,9-1 0 16,4-1 0-16,4-3 0 0,-3 2 8 15,3-3-8-15,-2 0 0 16,-4 0 0-16,-4 0 3 15,-3 0-3-15,0 1 0 16,1-4 3-16,1 1-2 16,-5 0-1-16,-4-1 0 15,-2 4 0-15,4 0 6 16,7 1-11-16,4 1 5 16,2-4 0-16,1 2 14 15,2-2-12-15,-1-1-2 16,1 1 0-16,-5 0 11 15,-4-1-14-15,-4 1 3 16,-3 2 0-16,-3 1 3 0,-3 2 3 16,-5 0-6-16,-8 1 0 15,-2-2 8-15,1-1-8 16,6 0 6-16,7-2-5 16,8 1 5-16,3-2 0 15,1 2-6-15,-2-2 0 16,-4-1 8-16,-3 2-10 15,-5 0 2-15,-6 1 0 16,-8 0 9-16,-4 1-8 16,5-1 2-16,9-2-3 15,11 2 0-15,11-4-3 16,0 3 3-16,-3 0 0 0,-3 2 6 16,-5 2-3-1,-5 2-3-15,1 0 0 0,-7 0-7 16,-3 0 7-16,0 0 0 15,3-2 6-15,2-1 0 16,9 3-6-16,6-3 0 16,8-1-7-16,4 2 11 15,4 2-4-15,-1 0 0 16,1 0 9-16,1 0-14 16,-8 0 5-16,1 0 0 15,1 0-6-15,5 0 15 16,5 0-5-16,-3 4-4 15,-1 1 3-15,-3-5 7 0,-4 5-10 16,-12-3 0 0,-13 0 5-16,-19 2 4 0,-14-2-9 15,-5 3 0-15,-6-4 3 16,7 1-2-16,6-2-1 16,9 2 0-16,0-2-1 15,0 0 1-15,-7 0 0 16,-14 0 0-16,-11 0 2 15,-8 0-5-15,-5 0 3 16,-7 0 0-16,5 0-2 16,0 0 6-16,6 0-5 15,3 0 1-15,0 0 0 0,2 0 0 16,-2 0 0 0,-2 0 0-16,-8 0-5 0,-6 0 12 15,-6 0-7-15,-5 0 0 16,0 0-13-16,0 0 12 15,0 0 1-15,0 0 17 16,0 0 18-16,0 0-34 16,0 0 12-16,0 0-13 15,0 0 3-15,0 0-12 16,-10 0-60-16,-27 0-221 16,-21 0-323-16</inkml:trace>
  <inkml:trace contextRef="#ctx0" brushRef="#br0" timeOffset="-94014.93">20443 9661 143 0,'0'0'70'16,"0"0"-58"-16,0 0 4 16,0 0 3-16,0 0 58 15,0 0 2-15,0 0-21 16,0 0 6-16,0 0-30 15,0 0 13-15,0 0 12 16,0 0-12-16,0 0 12 16,0 0-4-16,-5 0-15 15,-3 0 8-15,-7-5-36 16,-8 0-12-16,-8 3-2 0,-8 2-7 16,-3 0 9-1,-7 0 0-15,-2 0-11 0,0 7-55 16,-3 5-44-16,6 0-188 15</inkml:trace>
  <inkml:trace contextRef="#ctx0" brushRef="#br0" timeOffset="-91277.25">19801 3645 4 0,'0'0'14'0,"0"0"-13"16,0 0 31-16,0 0-9 16,0 0 7-16,0 0-11 15,0-72-5-15,0 70 27 16,0 0-9-16,0-1 19 16,0 0 22-16,0-1-11 15,0 2-3-15,0 0-12 16,0 0 2-16,0 0-5 15,0-3-29-15,0 0-10 16,0 3 8-16,0-3-8 0,0 5 0 16,0-3 3-16,0-3-6 15,-2 2 12-15,2 0-3 16,-3 0 9-16,1 2 5 16,2 0-17-16,-2 2 26 15,2-2-11-15,0 2-21 16,0 0 12-16,0 0-14 15,0 0 0-15,0 0 0 16,0 0 5-16,0 0-5 16,0 0 0-16,0 0 3 15,0 10 13-15,0 7 3 16,0 0-1-16,0 3 14 16,0 1-31-16,0 0 12 0,0 1 2 15,0 0-4-15,0 5 22 16,0-2-26-16,0 8 7 15,0 3 20-15,0 2-30 16,4 4 17-16,1 2 2 16,-1 0-11-16,4 2 21 15,0-1-26-15,1-8-2 16,0 2 9-16,-2-6-6 16,-1 1-6-16,1-1 2 15,-5-3-3-15,-2 0 24 16,0 0-25-16,0 0 0 15,2 0 12-15,0 5-7 0,0 1 9 16,2 1 1-16,-2 1-13 16,2 3 15-16,-2-4-15 15,0 1-2-15,1 1 9 16,-3-5-4-16,0 0-1 16,0-3-3-16,0-2 3 15,0 3 6-15,4 4-10 16,0 4 0-16,-2 5 2 15,6 1 7-15,-6 2-9 16,0-2 0-16,2-2 3 16,-4 0 2-16,3 4 0 15,1-2-5-15,0-1 24 16,3-6-22-16,0 0 7 16,2-8-9-16,-3 6 3 0,1-1 2 15,-2 4-4-15,-3 7-1 16,2-1 9-16,-1 2-4 15,1-2-1-15,0 3-3 16,-2-3 0-16,1 1 14 16,-1 3-13-16,-2 0-1 15,2-2 8-15,-2 1-4 16,0-1 0-16,0-2-4 16,0 3-1-16,3-2 15 15,1 3-12-15,-2 0 1 16,3-4 5-16,-3-1-1 15,2-5-8-15,-2-1 0 16,3 2 1-16,-3-3 4 16,0 6-5-16,1 4 0 0,-1 3 2 15,-2 7 4-15,0 0-7 16,0-2 1-16,3 2 0 16,-3 1 8-16,2-2-4 15,0 1-4-15,2 0 2 16,-2 1 6-16,0-3-11 15,1 0 3-15,1 1 0 16,-2 3 9-16,1 1-8 16,-3 8-1-16,2-1 7 15,-2 3-2-15,3-4-2 16,-1 0-3-16,2-5 2 16,-2-4 3-16,0-2-2 15,-2-3-3-15,0-4 0 0,0-1 7 16,0 1-9-16,0-1 2 15,0-1 0-15,0 2 5 16,0-3-2-16,2-2-3 16,3-3 0-16,-1-4 6 15,1-1-8-15,2 3 2 16,-3-1 0-16,3 3 2 16,-1 2 0-16,-2 1-2 15,4 0 0-15,-4-2 6 16,1 0-8-16,-3-3 2 15,0-2 0-15,-2 1 1 16,2-2 0-16,-2-1-1 16,0-5 0-16,0 0 3 0,0-2-6 15,0 0 3-15,0 1 0 16,0-3 2-16,0-1-2 16,0-3 0-16,0 1-1 15,0-6 3-15,0 0-5 16,0-2 3-16,0 2 0 15,0 2 4-15,0 2-4 16,0 2 0-16,0 2-1 16,0-1 5-16,-4-1-5 15,2-4 1-15,2-6 0 16,-3-1 1-16,1-5-1 16,0 0 0-16,0 2 0 0,0 2 4 15,0 1-7-15,-2 7 3 16,2-3 0-16,0 4-3 15,-2 0 6-15,2-6-3 16,0-2 0-16,-1-4 6 16,1-4-9-16,2-1 3 15,0-3 0-15,0 0-4 16,0 0-3-16,0 0-16 16,0 0-4-16,0-7-33 15,0-5-62-15,0 3-190 16,0 2-267-16</inkml:trace>
  <inkml:trace contextRef="#ctx0" brushRef="#br0" timeOffset="-88741.08">20082 9976 3 0,'0'0'51'0,"0"0"1"0,0 0-4 15,0 0-28-15,0 0-8 16,0 0-12-16,24-102 2 16,-24 93 2-16,2 4-2 15,-2 1-1-15,0-1 29 16,0 3-1-16,0 0 17 15,0 1 4-15,0-3-4 16,0 2 12-16,0-5-20 16,0 4-5-16,0 1 8 15,0-3-19-15,0 0 2 16,0 1-5-16,0-4 0 16,0 0 9-16,0-3-24 0,0 1 5 15,0-4 25-15,2 4-23 16,4-3 6-16,-2 2-10 15,0 1-4-15,-1 2 8 16,-1 2-11-16,-2 0 0 16,0 4 6-16,0-1 1 15,0 3-6-15,0 0 18 16,0 0-2-16,0 0 27 16,0 0-23-16,0 0-1 15,0 0 19-15,0 0-38 16,0 0 11-16,0 0-12 15,0 0 4-15,0 0-2 0,0 17 1 16,0 10 7 0,0 9 25-16,0 9-26 0,0 5 8 15,0 3-10-15,0-1-4 16,0 2 18-16,0-4-19 16,0-1 17-16,0-1 21 15,2-1-38-15,0 4 14 16,2 1 5-16,-2 2-8 15,2 2 19-15,0 2-29 16,2 2 0-16,1 1 23 16,1 1-25-16,2 2 22 15,1 1-16-15,-2-2-4 16,0 1 25-16,-2 1-28 16,-1-5 0-16,1-2 11 0,0 0-7 15,-1-5 5-15,1 2-4 16,2-1-3-16,-3-1 15 15,1 5-17-15,-2 2 0 16,-3 9 8-16,-2 0-1 16,0 1-2-16,0-1-5 15,0-3 10-15,0-4-2 16,0 0-8-16,0-1 0 16,0 1 3-16,0 0 5 15,0-2-5-15,0-2-3 16,0-4 1-16,0-6 15 15,0-2-16-15,0-2 0 16,0 3 11-16,0 2-6 0,0 6 1 16,0 1-3-16,0 0 1 15,0 2 6-15,0 0-10 16,0-1 0-16,4-5 3 16,-2 0 9-16,3-2-16 15,-3-2 4-15,3 2 0 16,-3 1 8-16,1-2-8 15,1 4 0-15,-4-4-6 16,0 4 16-16,0-2-10 16,0 2 0-16,-2 1 0 15,-5-4 1-15,0 1-1 16,5-3 0-16,-1 0-8 0,3-9 14 16,0 4-6-1,0-8 0-15,0 0 6 0,0-3-7 16,0-3 1-1,-2-6 0-15,0 1-2 0,-2-2 8 16,-1-1-11-16,1 1 5 16,-1 0 0-16,-2 6 6 15,-3-4-6-15,3 6 0 16,-2-2-3-16,2 0 9 16,3 0-6-16,-1 0 0 15,3-3 1-15,0 0-3 16,0 0 2-16,2 1 0 15,0 2-5-15,0-6 8 0,-2 2-6 16,2-4 3 0,0 0 0-16,-3-2-2 0,3 0 2 15,-2-1 0-15,2 4-5 16,0-1 9-16,0 0-5 16,0 0 1-16,0 3 0 15,-5 1-1-15,3 3 1 16,0 0 0-16,0 4-4 15,0-3 10-15,2 2-6 16,0-1 0-16,0 0 0 16,0-6-7-16,0 0 7 15,0-2 0-15,0-1-9 0,0 0 18 16,0 2-9 0,0 2 0-16,0 2 0 0,0-4-2 15,0 0 2-15,0 5 0 16,0 1-4-16,0-5 10 15,0 2-7-15,0-1 1 16,0-2 0-16,0-7-3 16,0 5 3-16,0-3 0 15,0 1-2-15,0 2 8 16,-3 0-6-16,3 0 0 16,-2 0 1-16,2-2-2 15,-2 0 1-15,2 0 0 16,0 1-8-16,0-2 9 15,0-4-1-15,0 3 0 16,0 0 1-16,0-2 1 0,0-2-2 16,0-1 0-1,0 2-5-15,0-9 12 0,0 1-9 16,0 0 2-16,0 3 0 16,0 4-2-16,0 8 2 15,2 2 0-15,3 3-4 16,-3 0 10-16,2-4-8 15,-2-4 2-15,-2-8 0 16,2 0 2-16,-2-5-2 16,0-4 0-16,0 0-3 15,0 0 9-15,0 0-6 16,0 0 0-16,0 0 1 0,3 0-10 16,-1 0 9-1,1 0-6-15,-1 0 2 0,-2-7-35 16,0-13-1-1,0-6-74-15,-2-15-85 0,-10-8-84 16,8-4-292-16</inkml:trace>
  <inkml:trace contextRef="#ctx0" brushRef="#br0" timeOffset="-83575.97">19821 3442 61 0,'0'0'68'0,"0"0"-22"0,0 0 5 16,0 0 14-1,0 0 12-15,0 0 15 0,0 0-55 16,0 0-9-1,0 0 0-15,0 0-27 0,0 0 26 16,0 0-14-16,0 0-11 16,0 0 23-16,0 0-23 15,-2 0 10-15,2 0-3 16,0 0-7-16,0 0 21 16,0 0-10-16,0 0 6 15,0 0 27-15,-2 0-42 16,0 0 7-16,0-3-9 15,-3 1 6-15,2 2-4 0,1-2-4 16,2 2 1-16,0 0-1 16,-2 0 3-16,2 0-3 15,0 0 0-15,0 0 5 16,0 0-6-16,0 0 1 16,0 0 0-16,0 0-1 15,0 0 7-15,0 0-6 16,0 0 0-16,0 0 3 15,0 0-11-15,0 0-2 16,0 0-24-16,12 0 34 16,7 0 15-16,10 0 7 15,6 7-14-15,8 0 0 0,2-1 7 16,0-5-15 0,-3 2 0-16,-3 0 12 0,-2-2-12 15,-2 1 0-15,-3-2-2 16,-1 2 14-16,0 2-15 15,0-2 3-15,5 1 0 16,3 0 1-16,4-3-1 16,6 0 0-16,-2 0 0 15,7 0 0-15,-4-4 0 16,-2-4 0-16,1 0 11 16,-7 2-12-16,-2-5 2 15,-1 6-1-15,-2-2 0 16,1 0 4-16,-3 1 0 15,4-1-4-15,-1 2 0 16,4-4 0-16,1 2 0 0,1-3 0 16,3 2-2-16,-1 0 9 15,1-3-7-15,0 4 0 16,0-4 4-16,-1 3-2 16,2 1 0-16,-2 1-2 15,5-2 0-15,3 1 8 16,2 0-12-16,-1 0 4 15,1-2 0-15,-2 2 1 16,1-3 5-16,-3 2-4 16,-1-2 4-16,-2 2-3 15,-3 0 14-15,-1 1-17 16,-3 4 0-16,1-1 2 16,-3 0 7-16,2 0-10 15,1-2 1-15,5-2 0 0,4 0 19 16,2-1-19-1,4-3 0-15,-2 3 22 0,-1-2-9 16,-2 4-11-16,3 0-2 16,-4 2 8-16,-4 1 0 15,-3 1-8-15,-5 0 0 16,-4-1-1-16,-5 2 1 16,0-2 0-16,2-2 0 15,6 2 8-15,5-5-2 16,3 2-6-16,7 0 0 15,3 2-4-15,1-2 7 16,0 7-3-16,0-3 0 16,-4 1 9-16,-5 2-13 0,-4 0 4 15,-6 0 0-15,0 0-4 16,-6 0 4-16,1 0 0 16,-1 0-3-16,0-4 12 15,1 1-5-15,-1-1-4 16,5 3 0-16,5-2-8 15,-1 2 16-15,3-1-8 16,-1-2 0-16,1 1 0 16,-1 1-6-16,-2 0 6 15,-1 2 0-15,1 0-3 16,-1 0 5-16,1 0-2 16,4 0 0-16,3-1 5 0,7 1-10 15,2 0 5-15,5 0 0 16,5-2 1-16,-1 2 3 15,3-2-4-15,-3 2 0 16,4 0 1-16,3 0-18 16,-1 0 14-16,-2 0 3 15,-1 0-2-15,-6 0 11 16,-6-2-9-16,-5 0 0 16,-6-1 7-16,-3 3-2 15,-5-2-5-15,-1-1 0 16,-7 1-1-16,-2-3 1 15,-4 2 0-15,1-2 1 16,6 0 6-16,-1 1-4 16,6-2-3-16,1-3 0 0,0 3-7 15,3 0 14-15,-4 1-7 16,3 1 0-16,1-1 0 16,1 4-6-16,5-3 6 15,1 1 0-15,4 2-8 16,4 1 11-16,0-3-3 15,4-1 0-15,2 0 7 16,5 1-7-16,4-1 0 16,1-1 0-16,-3 3-2 15,-3 0 2-15,-3-1 0 16,-3 3-1-16,-2 0 12 0,2 0-11 16,1-2 0-16,1-1 1 15,5 1-17 1,1 0 29-16,4 0-13 0,-1 1 0 15,0-2-1-15,1 1-1 16,-3-2 2-16,0 0 0 16,1 0 2-16,3 1-2 15,8-6 0-15,0 4-9 16,6-4 21-16,-2 3-25 16,-2 0 10-16,-6 0 3 15,-5 2 3-15,-3 2-2 16,0 2-1-16,-4 0 0 15,2-2 13-15,0 2-17 16,-2-4 4-16,-3-1 0 0,-4 0 6 16,-4-1-1-16,-4 0-5 15,6 2 0-15,2-1 4 16,5 2-8-16,5 3 4 16,2-2 0-16,-1 2-7 15,-4 0 10-15,-5-2-3 16,-4 0 0-16,-3 0 3 15,3-2-3-15,1-2 0 16,7 2 3-16,-2 0-13 16,7-1 8-16,4 4 2 15,8 1 0-15,-1 0 12 16,-2 0-11-16,-10 0-1 16,-2 0 0-16,-1 0-11 0,3 0 21 15,3 1-10-15,8 1 0 16,-4-2 4-16,-1 0-3 15,-3 0-1-15,0 0 0 16,-3 0 1-16,-1 0-1 16,-1 0 0-16,3 0-4 15,5 0 5-15,4 0-6 16,0 0 5-16,5 3 0 16,-6 1 3-16,-5 0-3 15,-5 0-13-15,-3 0 7 16,1 0 12-16,2 0-1 15,2 1-5-15,2-5 2 16,3 0-6-16,0 3 13 16,1-3-18-16,-1 2-4 0,-3 0 13 15,2 3 12-15,1-2-12 16,-3 1 0-16,-6 2 3 16,-1 0-3-16,0-2 0 15,-9 0-2-15,-2-2 14 16,-5 0-12-16,-11 1 1 15,-3-3 2-15,-14 0 34 16,-3 0-33-16,-1 0 11 16,-7 0-15-16,0 0-1 15,-9 0 0-15,-5-5-116 16,-43-11-410-16</inkml:trace>
  <inkml:trace contextRef="#ctx0" brushRef="#br0" timeOffset="-82551.49">20474 16048 32 0,'0'0'0'16,"0"0"-4"-16</inkml:trace>
  <inkml:trace contextRef="#ctx0" brushRef="#br0" timeOffset="-79855.63">20243 15897 5 0,'0'0'51'0,"0"0"-22"0,0 0-14 16,0 0 17-16,0 0 16 15,0 0 9-15,0 0-33 16,0 0-11-16,0-2-7 16,0 2 0-16,0-4-1 15,0 4-5-15,-5-4 1 16,3 4-2-16,-3 0 3 16,-2 0-2-16,1 0 2 15,-1-4 3-15,1 4-1 16,-1-2-3-16,4 2 1 0,3-2 12 15,0 0-14-15,0 2-8 16,0-2-12-16,0 1 20 16,0 1 7-16,0-5-6 15,3 5 3-15,-3 0 12 16,0 0-7-16,0 0 23 16,0 0 18-16,0 0-6 15,0 0 25-15,0 0-19 16,0 0-23-16,0 0 12 15,0-4-22-15,0 4 4 16,0 0-2-16,0 0-16 16,0 0 11-16,0 0-4 15,0 0-4-15,0 0 31 0,0 0-29 16,0 0 4 0,0 0 10-16,0 0-22 0,0 0 29 15,5 0-1-15,3-6-12 16,3 4 17-16,7 0-31 15,2 2 8-15,5-4-1 16,-1 4 2-16,3 0-8 16,4-3-3-16,1-2 6 15,3 3 14-15,3-3-18 16,0 2 0-16,2-5 7 16,-2 4-2-16,-1-1-6 15,-2 5-1-15,0-5 5 16,1 1 4-16,-1-1-7 15,3 0-2-15,1 1 0 16,0-5 9-16,5 6-4 16,6-3-5-16,4 1 0 0,4 2 40 15,2-3-37-15,0 3 4 16,-2 3-7-16,2 0 3 16,1-5-3-16,-1 5 0 15,-3 0 2-15,1 0 1 16,-2 0-3-16,0-4 0 15,2 4-1-15,0-5 8 16,2-1-7-16,2 3 0 16,1-5 2-16,1-2-1 15,5 2 3-15,5-1-4 16,1 0 0-16,0 1 7 0,-2 2-11 16,0-2 4-16,-3 0 0 15,3 1-2-15,3 4 4 16,2-3-2-16,6 2 0 15,1 1 9-15,0 2-14 16,-1-3 5-16,3-1 0 16,-2 0 4-16,0 1-1 15,2 0-3-15,2-4 1 16,3 2 11-16,-3 1-11 16,5 2-1-16,3-3 5 15,6 3 7-15,2-1-10 16,-5 3-2-16,-9-3 0 0,-1-1 6 15,-1-3-6-15,4 3 0 16,3 0 1-16,0-4 0 16,-1 0 1-16,4 1-2 15,-1 2 0-15,0-2 13 16,3-2-13-16,1 7 6 16,-4-2-5-16,-2-1 17 15,-3 2-14-15,1 2-4 16,0 0 4-16,-2-2 4 15,1 1-8-15,-4-2 0 16,3 1 1-16,-1 2 9 16,1-2-2-16,1 4-8 15,-4-4 0-15,-3 4 8 16,-3 0-8-16,-2 0 0 16,2-4 1-16,-6 2 8 0,6-2-4 15,0 1-5-15,-6 3 1 16,-1 0 10-16,-5 0-12 15,-2 0 1-15,3 0 0 16,6 0 1-16,0 0 1 16,-3 0-2-16,2 0 0 15,-9 0 8-15,1 0-12 16,1 0 4-16,-1 0 0 16,4 0 6-16,3 0-6 15,2 0 0-15,9 0 0 16,2 0 14-16,5 0-14 15,7 0 0-15,-1 0 4 16,2 0 2-16,-1 3-4 0,-3 1-2 16,-1 2 0-16,1-2 11 15,2 0-11-15,4 2 0 16,-4-1 4-16,3-2-2 16,1 5-2-16,10 2 0 15,4-2 1-15,5 2 5 16,-1-2-6-16,-9 1 0 15,-3-4 2-15,-10 1-1 16,-7-3 0-16,-8-1-1 16,-8 0 0-16,-6-2 6 15,0 0-6-15,-4 0 0 16,2 0 7-16,-2 0 4 0,-5 0-11 16,-2 0 0-16,-4 0-7 15,-4 0 18-15,-6-4-14 16,-5-1 3-16,-6-3 0 15,-3 0 2-15,1 2-2 16,5-3 0-16,1 1-3 16,2-3 12-16,-1 5-9 15,0 0 0-15,1-4 0 16,3 2-5-16,7 4 5 16,7-2 0-16,7 6 0 15,10 0 3-15,4 0-4 16,-1 0 1-16,-3 0 0 15,-8 0-4-15,-9 0 4 0,-11 0 0 16,-7 0-3 0,-2 0 2-16,0-4-1 0,4 1 2 15,2-2 0-15,8 5 0 16,2-4 0-16,-3 2-8 16,0-2 7-16,-6 0-10 15,-12 0 10-15,-8 1 1 16,-10 3 0-16,-6-7-4 15,-2 5 5-15,0 2-1 16,-3-2 0-16,7 0 5 16,1 0-6-16,3 2 1 15,1 0 0-15,-1 0-4 16,-1 0 4-16,1 0 0 16,-3 0-2-16,1 0 7 0,0 0-7 15,3 0 2-15,2 0 0 16,-1 0 1-16,1 0-1 15,0 0 0-15,0 0-3 16,0 0 6-16,-3 0-3 16,6 0 0-16,-6 0 2 15,1 0-2-15,-5 0 0 16,-5 0 0-16,4 0 0 16,-8 0-1-16,9 0 1 15,-1 0 0-15,9 0 5 0,1 0-10 16,-1 0 8-1,0 0-3-15,-2 0 0 16,-1 0 3-16,-3 0-3 16,1 0 0-16,-3 0 0 0,5 0-1 15,-3 0 3-15,5 0-2 16,-3 0 0-16,1 0 4 16,-3 0-9-16,-1 0 5 15,-4 0 0-15,-3 0 5 16,-3 0-5-16,-2 0 0 15,0 0 0-15,0 0-8 16,-2 0-71-16,-34 0-150 16,-15-17-326-16</inkml:trace>
  <inkml:trace contextRef="#ctx0" brushRef="#br0" timeOffset="-77303.16">19790 3435 37 0,'0'0'35'0,"0"0"13"16,0 0 5-16,0 0-12 15,0 0 13-15,0 0-11 16,0 0-14-16,0-5 15 0,0 5-12 16,0 0 7-16,0 0 11 15,0 0-24-15,0 0 8 16,0 0-11-1,0 0-15-15,0 0-8 0,0 0-28 16,0 0 28-16,0 7 0 16,0 5 3-16,0-6 0 15,0 1 1-15,0-6-1 16,0-1 15-16,0 0-11 16,0 0 11-16,0 0 6 15,0 0-21-15,0 0 31 16,0 0 6-16,0 0-18 0,0 0 23 15,0 0-24-15,0 0 8 16,0 0-13-16,0 0-14 16,0 0-3-16,0 0 1 15,0 0-7-15,-2 4 0 16,2 8-36-16,0 4-50 16,0-4-169-16</inkml:trace>
  <inkml:trace contextRef="#ctx0" brushRef="#br0" timeOffset="-62151.09">18951 6363 62 0,'-23'0'214'16,"0"0"-112"-16,3 0-19 15,5 0-17-15,5 0 14 16,6 0-8-16,2 0-34 15,2 0 15-15,0 0 9 16,0 0-20-16,0 0 31 16,0 0-28-16,0 0 2 15,0 0 12-15,2 4-35 16,29 1-8-16,23 0 66 16,21 0-71-16,24-3 39 15,12-2-49-15,7 0 2 0,2-10 0 16,-12-4 8-16,-21 3-7 15,-23 3-4-15,-26 1 0 16,-18 6 2-16,-13 1-2 16,-7 0-12-16,0 0 7 15,0 0-7-15,0 0 12 16,0 0 0-16,0 0 5 16,0 0-19-16,-9 0-51 15,-11 0-45-15,-9 0-72 16,-11 5-162-16</inkml:trace>
  <inkml:trace contextRef="#ctx0" brushRef="#br0" timeOffset="-61469.6">18860 6459 337 0,'0'0'112'16,"0"0"-20"-16,0 0-10 16,0 0-20-16,0 0 2 15,0 0-6-15,0-9-40 16,0 9 2-16,0 0-7 15,0 0-12-15,0 0 17 0,0 7-16 16,0 5 41-16,-6 0 3 16,-1 0-43-16,3-6 9 15,2-2 2-15,2-4-11 16,0 0 34-16,0 0 18 16,0-17 25-16,8-15-10 15,13-9-70-15,2-4 0 16,2 3 1-16,-4 3 6 15,-4 4-3-15,-3 7-4 16,-6 7 0-16,-1 9 5 16,-5 3 2-16,1 7-7 0,-3 2 0 15,0 0-4-15,0 0-1 16,0 0-8 0,0 0-6-16,0 0 1 15,0 6-13-15,0 6 31 0,-7 0 0 16,-4 0 4-16,-5 0-4 15,-1 0 0-15,-6 3-1 16,0-4-3-16,0 1-17 16,-4 2 14-16,6-3 0 15,6-4 7-15,6 1-10 16,7 1 10-16,2-1-5 16,0 4 0-16,6 2-60 15,19 1 65-15,10-1 20 16,6 1 2-16,3-5 20 0,-1-1-42 15,-12 3 6-15,-9 0-12 16,-13 6-20-16,-9 0-79 16,0 3-98-16,-26-5-122 15</inkml:trace>
  <inkml:trace contextRef="#ctx0" brushRef="#br0" timeOffset="-58633.87">13566 6365 36 0,'0'0'70'0,"0"0"-28"16,0 0 57-16,0 0-7 15,0 0 3-15,0 0-11 16,0 3-7-16,0-3 12 16,0 0-4-16,0 0-28 15,0 0 37-15,0 0-14 16,0 0 12-16,0 0 31 15,0-3-72-15,-2-8-7 16,0 2-2-16,0 0-32 16,0 3 21-16,2 2-28 0,0 2 4 15,0 2 4 1,0 0-11-16,0 0 0 0,0 4-8 16,0 22-13-16,-6 12 17 15,4 11 4-15,-4 7 0 16,1 4 11-16,-1 0-11 15,2-7 0-15,4-12-1 16,-6-9 11-16,6-8-10 16,0-9 0-16,0-11 0 15,0-4-3-15,3-2 5 16,17-33-2-16,9-17 0 16,2-14-38-16,-6-6 11 0,-3 1-19 15,-7 10 37 1,-3 15-9-16,-8 14 22 0,-1 13-4 15,-3 11 13-15,0 8-12 16,0 0 2-16,0 0-3 16,0 14-19-16,0 15-1 15,0 6 29-15,0 4-9 16,0-2 3-16,0 2 8 16,6-11-10-16,-2-8-1 15,6-10 0-15,-1-8 18 16,4-2-12-16,1 0 5 15,3-26 4-15,-3-6-4 0,-4-4-22 16,-3-3 8 0,-5 4-45-16,-2 0 34 15,0-1-40-15,0 4 44 0,0 6 6 16,-4 6 8-16,-1 12 0 16,5 4 48-16,0 2-3 15,0 2 7-15,0 0-56 16,0 0 0-16,0 5-1 15,0 12 2-15,14 5 9 16,4 2-5-16,2 0 1 16,5 0 4-16,-1-3-1 15,2-3-9-15,1-4 0 16,0-6 10-16,0-4-10 16,0-4 0-16,0 0 2 15,-4-11 12-15,0-8-14 0,0-6-3 16,-5 4-2-1,-7-4-23-15,-5 3 23 0,-6 2-12 16,0 2 16-16,0 0-16 16,-4 4 17-16,-9 2 0 15,-1 6-5-15,3 4-1 16,-5 2 3-16,-1 0 1 16,-4 0 2-16,-1 14-12 15,2 4 8-15,2 4 4 16,0 4-2-16,7 4 12 15,5 8 4-15,6 9 9 16,0 0-13-16,4 2 30 16,19-3-37-16,6-10 10 0,0-8-3 15,0-10-4-15,-4-10 3 16,2-8-6-16,2 0-2 16,3-24 11-16,-8-2-12 15,-3-8-32-15,-2-1-23 16,-1-6-18-16,11-1-281 15,2 1-99-15</inkml:trace>
  <inkml:trace contextRef="#ctx0" brushRef="#br0" timeOffset="-56159.77">14750 6320 336 0,'0'0'280'0,"0"0"-102"0,0 0-25 16,0 0-39-16,0 0-57 16,0 0-11-16,22-33-24 15,-22 33-22-15,5 0-2 16,-1 5 2-16,0 10 6 15,3 0 34-15,0 1-37 16,0 2 16-16,-1-6-8 16,1-1-5-16,-3-6 6 15,-4-3-12-15,2-2 0 16,-2 0 23-16,0 0-23 0,6-2 24 16,-2-17-12-1,0-5 1-15,-4-3-14 0,0 1 1 16,0 2 0-1,0 4-5-15,0 5 8 0,0 3-3 16,0 9 0-16,0 1 6 16,-2 2-15-16,-8 0 9 15,-3 12 0-15,-5 14-5 16,-1 6 9-16,-2 6-4 16,6 7 8-16,1 1-6 15,10 0 12-15,4 2 2 16,0-4-9-16,7-3 18 15,17-7-21-15,5-13-4 16,7-13 7-16,5-8-3 16,3-10 12-16,3-26-5 0,-1-6-4 15,1-8-2-15,-5 4-5 16,-6 2-7 0,-7 5 6-16,-6 11-7 0,-11 8 1 15,-2 8 7-15,-3 6 0 16,-7 5 1-16,0-2-1 15,0 3 0-15,0 0-2 16,2 0-21-16,2 0 22 16,-2 0-5-16,0 3 6 15,3 4-4-15,-1 1 4 16,1 3 0-16,2 0 0 16,-1 1 8-16,-2 1-10 15,1-2 2-15,-1 0 0 16,-1-1 6-16,-1-2-4 0,-2-4-2 15,0-2 0-15,3-2 5 16,-3 0-6-16,0 0 2 16,0 0 0-16,0 0 22 15,0-2-20-15,0-10 2 16,0-6-5-16,0 5 5 16,0 3-10-16,0 6 5 15,0 3 0-15,0 1 5 16,0 0-5-16,0-2 0 15,0 2-2-15,0 0-10 16,0 0 12-16,0 0-5 16,0 0 5-16,4 0-2 0,-2 0 2 15,0 0 0-15,-2 0-1 16,0 0-1-16,0 0 2 16,0 0 0-16,0 0 2 15,0 0-9-15,0 0 14 16,0 0-7-16,0 0 0 15,0 0 7-15,0 0-8 16,0 0 1-16,0 0 0 16,0 0-1-16,0 0 3 15,0 0-2-15,0 0 0 16,0 0 6-16,0 0-13 16,0 0 7-16,0 0 0 15,0 2-9-15,0-2 9 0,0 0 0 16,0 0-3-1,0 0 5-15,0 0-5 0,0 0 3 16,0 1 0-16,0 3-13 16,0 3 5-16,0-2 8 15,0 2 2-15,0-3 7 16,0 0-11-16,0-4 2 16,0 0 0-16,0 0-4 15,0 0 8-15,0 0-4 16,0 0 0-16,0 0 11 15,0 0-13-15,0 0 2 16,0 0 0-16,0 0-4 16,-2 0 4-16,2 0 0 15,0 0-4-15,0 0 6 16,0 0-3-16,0 0 1 0,0 0 0 16,0 0 7-16,0 0-7 15,0 0 0-15,0 0-3 16,0 0 7-16,0 0-5 15,0 0 1-15,0 0 0 16,0 0-11-16,-2 0 11 16,0 0 0-16,2 0-3 15,0 0 16-15,0 0-14 16,0 0 1-16,0 0 0 16,0 0 0-16,0 0 0 0,0 0 0 15,0 0-1-15,0 0 12 16,0 0-18-16,0 0 7 15,0 0 0-15,0 0 3 16,-2 0 1-16,-1 0-4 16,1 0 3-16,-3-3 6 15,3-1-9-15,0-2 0 16,-3 2 0-16,3 1 1 16,0 1-1-16,2 2 0 15,0 0 3-15,0 0 4 16,-2 0-14-16,2 0 6 15,0 0 1-15,0 0-6 16,0 0-3-16,-4 7 9 16,1 12-5-16,-1 5 14 15,1 2-15-15,3 7 6 0,0 4 0 16,0 3-7 0,0-4 5-16,0-8 2 0,10-10-3 15,2-10 0-15,11-8-1 16,0-4 4-16,3-26 1 15,-4-6-1-15,-8-6-5 16,-8 1-20-16,-6 3 21 16,0 3-9-16,-6 3 10 15,-19 0 2-15,-2 3 1 16,-2 9-5-16,2 4 5 16,3 10 0-16,2 6-6 15,2 0-9-15,2 0 14 16,5 20-6-16,6 6 7 0,5 6 0 15,2 2 0-15,0 1 0 16,4-7 5-16,16-7 1 16,4-6-6-16,5-10 0 15,0-5 3-15,1 0 1 16,-1-8-4-16,-3-11-5 16,-1-5 3-16,0-5-58 15,-4 1 14-15,-2 7 26 16,-6 5 20-16,-6 7-3 15,-3 5 3-15,-4 4 0 16,3 0-7-16,-1 0-4 16,2 18 11-16,-2 9 13 15,2 5 0-15,-1 3 25 0,-3 0-33 16,2-3 5-16,-2-4 7 16,0-10-13-1,0-8 5-15,0-5-9 0,0-5 0 16,0 0 17-16,5 0-2 15,-1-19-2-15,3-9-13 16,4-7-3-16,0-2-24 16,4-4-15-16,2 2-28 15,-2 4 52-15,1 7 0 16,-1 10 18-16,-3 6 12 16,-4 6-9-16,-1 6 24 0,-1 0-22 15,2 0-1 1,2 17 32-16,3 4-11 0,3 7 8 15,-3 5 11-15,3 3-30 16,-5-4 13-16,3-3-18 16,-3-4-5-16,0-6 6 15,-4-6-10-15,0-7 0 16,-1-6-2-16,3 0-57 16,3-10-6-16,3-23-85 15,1-6-171-15,-3-5-243 16</inkml:trace>
  <inkml:trace contextRef="#ctx0" brushRef="#br0" timeOffset="-55901.92">15857 6191 79 0,'0'0'545'15,"0"0"-315"-15,0 0-54 0,0 0-19 16,0 0-62-16,0 0-26 16,0 0-26-16,0-39-22 15,0 39 9-15,0 0-26 16,0 0-4-16,0 0 0 15,0 19 4-15,0 10-4 16,0 13 4-16,0 3-3 16,0 2 9-16,6 1-10 15,0-2 0-15,1-3 0 16,-1-6 0-16,-2-6-23 16,-2-7-28-16,-2-9-73 15,0-10-100-15,0-5-120 0,0 0-301 16</inkml:trace>
  <inkml:trace contextRef="#ctx0" brushRef="#br0" timeOffset="-55048.83">15826 6441 698 0,'0'0'271'16,"0"0"-128"-16,0 0-23 16,0 0-58-16,0 0-14 15,0 0-32-15,56-67-5 16,-33 63 2-16,1 4-5 15,1 0-8-15,1 0 0 16,1 2 0-16,4 15-11 0,-2 3 11 16,-2 1 0-16,-7 6-7 15,-5 1 7-15,-7 2 0 16,-6-2-1-16,-2-5 1 16,0 0-7-16,0-8 7 15,-10-6 0-15,0-7-4 16,1-2 11-16,1 0-7 15,4-20 11-15,4-14-11 16,0-7-7-16,8-3-19 16,15 5 26-16,2 5-4 15,0 5 10-15,-3 11-7 16,-4 8 1-16,-7 9 0 16,2 1-4-16,-2 0 4 15,1 1 0-15,1 18-6 16,-1 5 13-16,-2 3-2 0,3 4-3 15,1-2 3-15,-1 2 1 16,1-7-6-16,-3-4 0 16,-3-10 5-16,0-5 3 15,-4-5-3-15,3 0-3 16,-1-15-2-16,1-13-1 16,-4-5-28-16,-3 2-18 15,0-1-4-15,-12 5-7 16,-7 1 7-16,0 8 19 15,1 7 32-15,3 4 0 16,-1 7 15-16,5 0-5 16,-3 0 11-16,3 16-2 0,7-3 23 15,4-3-22-15,0-3-20 16,0-2 0-16,13-2 11 16,7-3 23-16,5 0-17 15,2 0-17-15,0 0-3 16,-3-13-15-16,-4-6-22 15,-2 0 9-15,-5-3 6 16,-1-6-2-16,-1 1 24 16,-5 1-12-16,3 4 15 15,-4 6 8-15,-3 7-6 16,0 6 38-16,-2 3-17 16,0 0-18-16,0 0-5 15,0 3-20-15,0 16 20 0,0 9 11 16,0 4 8-1,0 7 22-15,0 5-15 0,5-1-15 16,-1 8 33-16,0-3-35 16,1-6-2-16,-3-8-5 15,0-15 2-15,3-8-8 16,2-11-24-16,-1-6-80 16,1-30-62-16,-1-15-690 15</inkml:trace>
  <inkml:trace contextRef="#ctx0" brushRef="#br0" timeOffset="-53969.84">17022 6316 380 0,'0'0'240'0,"0"0"-76"15,0 0-30-15,0 0-10 16,0 0-19-16,0 0-48 16,0 0-12-16,-3-24-28 15,3 24-15-15,0 4-4 16,0 12 20-16,0 6-16 16,0 0 10-16,0 3-8 15,0-3 8-15,0 0-12 16,3-5 4-16,1 0-3 0,0-9 4 15,1-3-5-15,-1-5 1 16,3 0 9-16,4-1-4 16,0-17-6-16,3-5 1 15,1 2-7-15,-1 1-13 16,3 1 2-16,-3 3 16 16,3 4-12-16,-3 4 7 15,-1 2 6-15,1 4 0 16,1 2-10-16,-1 0 10 15,1 2-4-15,-6 16 1 16,-2 6 3-16,-5 5 17 16,-2-3-9-16,0-4-1 0,0-4 6 15,0-7-6-15,0-2-6 16,0-8-1-16,0-1 9 16,0 0-8-16,0 0-1 15,0-1 5-15,0-22-18 16,0-7-19-16,0-2-18 15,11-5 10-15,5 0-6 16,2 6 27-16,2 4 0 16,-5 11 19-16,-1 8 17 15,-1 6-15-15,1 2 15 16,3 0-5-16,1 16 1 16,0 10 45-16,-2 6-20 15,-3 6-14-15,1 0 1 0,-6-3-25 16,-1-5 4-16,-5-13-4 15,0-6-3-15,-2-10-36 16,0-1-57-16,0-5 14 16,0-22-141-16,-9-13-620 15</inkml:trace>
  <inkml:trace contextRef="#ctx0" brushRef="#br0" timeOffset="-53705.83">17298 5927 461 0,'0'0'195'15,"0"0"-134"-15,0 0 19 0,0 0-34 16,0 0-6-16,0 0-20 16,51 52 30-16,-29-65 0 15,-4-9-38-15,-5-1 9 16,-8 2 2-16,-5 0-19 15,0 5-1-15,-5 7-6 16,-22 9-8-16,-10 0 3 16,-5 17-5-16,-8 21-88 15,-3 11-43-15,0 7-228 16</inkml:trace>
  <inkml:trace contextRef="#ctx0" brushRef="#br0" timeOffset="-53009.83">13755 7520 498 0,'0'0'198'16,"0"0"-75"-16,0 0 5 15,0 0-36-15,0 0-32 16,0 0-13-16,0-28-36 15,0 31 8-15,0 22-14 16,0 8 56-16,0 11-4 16,0 4-51-16,0 7 14 0,3 1-17 15,3-2 5-15,2-6 4 16,0-7-11-16,-4-12-1 16,3-10 0-16,-5-9-53 15,3-9 6-15,-2-1-87 16,-3 0 3-16,0-18-54 15,0-8-383-15</inkml:trace>
  <inkml:trace contextRef="#ctx0" brushRef="#br0" timeOffset="-52043.35">13762 7728 472 0,'0'0'349'16,"0"0"-126"-16,0 0-138 15,0 0-29-15,0 0-51 0,0 0 28 16,56-20-12-16,-29 15-21 15,0-4 0-15,-5-2 12 16,-2-4 1-16,-4-3-12 16,-6-1-1-16,0-6-3 15,-6 1 3-15,-4-2 0 16,0-2-1-16,0-1-5 16,0 5 6-16,0 4 0 15,0 6 0-15,0 6 1 16,-2 4 7-16,0 4-5 15,2 0 5-15,-3 0-8 16,1 0-15-16,-3 0 5 16,-1 16 10-16,2 13 2 0,-1 4 40 15,1 8-36-15,-3 3 9 16,2 4 24-16,3 2-39 16,0 2 31-16,2-1-24 15,0-2-2-15,0-6 10 16,0-10-15-16,11-8 0 15,-2-10 0-15,2-6 11 16,5-9-12-16,-1 0 2 16,6-10 7-16,-2-19 15 15,-1 0-23-15,-5-5-12 16,-1 1 4-16,-6 3-12 16,-1 6 16-16,-1 7-5 0,-2 5 9 15,0 7-4 1,2 5 4-16,-2 0-8 0,4 2 3 15,1 20-21-15,-1 6 26 16,4-2 0-16,-4 2 6 16,1-8-3-16,1-5-3 15,2-5 0-15,-1-8 7 16,1-2 4-16,2 0-5 16,1-12 3-16,-2-13-6 15,3-3 4-15,-3-2-7 16,-2 0 0-16,-2 0-8 15,-3 3 2-15,-4 6 6 16,0 5 0-16,0 8 1 16,0 4 2-16,0 4-3 15,0 0 0-15,0 0 0 0,0 0-20 16,0 20 20-16,0 6 6 16,0 11-3-16,0 9 22 15,0 8-23-15,0 5-2 16,-2 7 14-16,0 7-5 15,-5 4-9-15,2 2 0 16,1 0 3-16,-1-7-4 16,3-10 1-16,-2-8 0 15,-1-13-5-15,1-9 15 16,-1-13-11-16,-2-9 1 16,3-6 0-16,-7-4 2 15,-7 0 5-15,-2-4 10 0,-4-20-4 16,1-13-5-16,7-10-1 15,5-10-7-15,7-10 3 16,4-6 1-16,0 0-4 16,9-4 0-16,18 11-5 15,2 5-6-15,2 3-2 16,2 8-30-16,-2 4-40 16,3 5-65-16,-5 10-142 15,0 7-182-15</inkml:trace>
  <inkml:trace contextRef="#ctx0" brushRef="#br0" timeOffset="-51794.82">14380 7710 325 0,'0'0'392'0,"0"0"-222"15,0 0-41-15,0 0-26 16,0 0-13-16,0 0-5 16,0 0-60-16,0 0-17 15,0 16-8-15,0 19 19 16,0 20-16-16,0 15 13 15,0 13-14-15,0 5 21 16,0 2-23-16,0-4 0 16,0-12 8-16,0-12-8 15,0-17-3-15,0-18-30 16,0-10-46-16,0-15-70 16,0-2-80-16,0-12 52 0,-2-26-359 15</inkml:trace>
  <inkml:trace contextRef="#ctx0" brushRef="#br0" timeOffset="-51528.66">14328 7756 520 0,'0'0'217'0,"0"0"-89"16,0 0-45-16,0 0 3 15,0 0-33-15,0 0-3 16,85-90-18-16,-60 90-25 15,-3 0 22-15,0 11-28 0,1 10 10 16,-10 7 25 0,-7 4-26-16,-6 0 3 0,0 0-12 15,0-1 0-15,-15-6 27 16,2-6-28-16,1-9-2 16,4-9-50-16,6-1-128 15,2-5 22-15,0-24-382 16</inkml:trace>
  <inkml:trace contextRef="#ctx0" brushRef="#br0" timeOffset="-51193.84">14671 7671 462 0,'0'0'299'0,"0"0"-175"16,0 0-21-16,0 0-87 15,0 0-16-15,0 0-32 0,0 41 32 16,-8-4 10-16,1 2 180 15,7 0-131-15,0-10-18 16,0-4-39-16,13-7 26 16,8-10-20-16,3-8 1 15,3 0 19-15,-3-10-19 16,-4-20-2-16,-6-5-7 16,-7 1 0-16,-7 2-1 15,0 6 0-15,-4 8 1 16,-17 4-13-16,1 6 13 15,0 8-10-15,2 0 9 16,0 0-38-16,-2 15 3 0,4 8 3 16,6 0 11-1,7-6-77-15,3-9-114 0,18-8-36 16,18 0-68-16</inkml:trace>
  <inkml:trace contextRef="#ctx0" brushRef="#br0" timeOffset="-50678.54">15189 7608 164 0,'0'0'105'0,"0"0"-42"16,0 0 15-16,0 0-3 15,0 0-6-15,0 0 4 16,-22-163-14-16,22 147 12 16,0 8 20-16,-2 4 7 0,-1 4-7 15,3 0-12-15,-2 0-66 16,-1 0-13-16,-1 3-14 16,-5 18 14-16,1 9 16 15,-2 6 14-15,4 7-1 16,4 1 25-16,2 4-38 15,0 0 13-15,0-2-14 16,0 0-11-16,2-4 10 16,6-8-14-16,0-6-3 15,-4-10-13-15,0-9-74 16,-1-9-19-16,-3 0 1 16,0-6-49-16,0-16-343 15</inkml:trace>
  <inkml:trace contextRef="#ctx0" brushRef="#br0" timeOffset="-49230.31">14986 7742 307 0,'0'0'442'0,"0"0"-168"16,0 0-94-16,0 0-52 15,0 0-118-15,0 0 30 16,69-36-29-16,-25 26-7 16,4-3 6-16,-1 1-10 15,-7-2 0-15,-7-1-2 16,-8-3-5-16,-8-2-6 15,-3-5 2-15,-8 2-23 16,-3-4 29-16,-3 0 4 0,0 0 1 16,0 4-15-16,-7 0 14 15,-2 7 1-15,2 2 0 16,1 8 2-16,3 4-12 16,3 2 7-16,-2 0-11 15,0 0 11-15,0 0-30 16,-2 8 33-16,1 16-2 15,1 5 10-15,2 4 8 16,0 6-6-16,0 1-5 16,0 0 18-16,0-2-19 15,2-2-4-15,3-4 0 16,-1-2 9-16,-2-9-15 16,0-8 7-16,-2-6-1 0,3-6 6 15,1-1 2-15,2 0 2 16,8-14-10-16,-1-8-12 15,3-4 4-15,-3 0-12 16,3 0 17-16,-3 6-8 16,1 3 16-16,-3 4-5 15,0 6 0-15,1 6-2 16,-6 1-1-16,5 0 5 16,-2 14-2-16,2 10 28 15,5-1-23-15,-5 4 14 16,0-1-9-16,3-6-3 15,-3-3-3-15,-1-6-4 16,0-5 2-16,-1-6 16 16,-1 0-17-16,2 0 8 0,-2 0-9 15,3-17-6-15,-1-6 4 16,1-5-24-16,-1-2-13 16,2-5 14-16,-1 1-41 15,-5 1 30-15,-1 3 21 16,-2 6 5-16,-3 6 10 15,0 7 1-15,0 6 0 16,0 5 33-16,0 0-30 16,0 0-4-16,0 0-11 15,-5 5 1-15,-4 13 8 16,0 2 2-16,3 4 0 16,1 6 39-16,5 3-31 15,0 1 13-15,0-5 11 0,7-2-31 16,10-9 17-16,-1-6-18 15,2-8-2-15,2-4 2 16,3 0 18-16,1-16-5 16,0-9-6-16,3-7-7 15,2 3-12-15,-2 1-16 16,0 6 2-16,-5 5 25 16,-9 7-9-16,-6 6 10 15,-3 4 0-15,-4 0-29 16,0 0 9-16,0 6 11 15,-2 9 9-15,-18-3 21 16,0 2-19-16,-3-4 17 0,4 0-10 16,5-5-1-1,5 0-1-15,5-3-1 0,4-2 5 16,0 0 22-16,0 0-18 16,0 2 7-16,0 1-12 15,7 6-3-15,9 1 6 16,-1 3-13-16,3-4 0 15,1 1 8-15,2-3-3 16,1-7-5-16,-2 0 5 16,-2 0 1-16,0-3-12 15,-5-15 0-15,0-4-21 16,1-5 8-16,-3-2-17 16,1-3 4-16,-2-1 13 15,1 1-5-15,-1 3 24 16,-2 6 0-16,1 5 1 0,-3 6 23 15,2 7-6-15,-4 2-2 16,1 3-15-16,-1 0-1 16,0 0 0-16,3 18 7 15,0 4-5-15,2 6 25 16,-1 2-24-16,6 3 13 16,-1-3-13-16,1-4 9 15,-3-8-12-15,0-7 0 16,-4-2 0-16,0-6 7 15,-1-3 2-15,7 0-3 16,5-12 4-16,5-7-5 16,4-5-10-16,-4-1-8 0,0 6 11 15,-5 6-10-15,-3 5 13 16,-1 4-1-16,-3 4 0 16,0 0 3-16,1 0-11 15,-6 15 2-15,1 5 6 16,-7-1-1-16,0 3 4 15,-11-5-9-15,-14-6-9 16,-2-4-47-16,-2-7-88 16,-2-7-193-16</inkml:trace>
  <inkml:trace contextRef="#ctx0" brushRef="#br0" timeOffset="-49086.39">16232 7189 803 0,'0'0'93'0,"0"0"-93"16,0 0-97-16,0 0-231 15</inkml:trace>
  <inkml:trace contextRef="#ctx0" brushRef="#br0" timeOffset="-48387.66">16918 7171 481 0,'0'0'297'16,"0"0"-50"-16,0 0-54 16,0 0-92-16,0 0-58 15,0 0-30-15,43-5-13 16,4 3 19-16,4 2-10 15,-3 0-12-15,-9 0 3 0,-5-3 0 16,-10-1-5 0,-4 0-53-16,-8-4-52 0,-8 2-3 15,-4-5-12-15,0 0-3 16,-7-2-74-16,-15 4-12 16,-1 0 98-16,-1 3 42 15,4 4 42-15,2 2 31 16,3 0 2-16,5 0 42 15,4 10 59-15,4 12 44 16,2 13 31-16,0 10-35 16,0 8-22-16,0 3-18 15,0-1-61-15,0 0-13 16,0-7-22-16,0-6-6 16,2-8 0-16,2-7-13 15,0-12-72-15,-4-4-74 0,4-11-83 16,0 0-46-16,2-7 14 15</inkml:trace>
  <inkml:trace contextRef="#ctx0" brushRef="#br0" timeOffset="-47482.83">17195 7488 81 0,'0'0'329'15,"0"0"-96"-15,0 0-117 16,0 0-7-16,0 0-38 16,0 0-40-16,163-67-15 15,-150 61 1-15,-3-2-17 16,-4 0 20-16,-2-2-4 15,-1-2-11-15,-3-5 23 16,0-4-27-16,0 1-2 0,0 3-24 16,-3-3-14-16,-3 8 20 15,-6 5 2-15,4 5 17 16,-1 2 5-16,-1 0-5 16,2 4 0-16,-1 16 27 15,3 6-7-15,-4 5 15 16,6 2 1-16,4 3-17 15,0 0 27-15,0-5-38 16,0-3 12-16,16-6-11 16,1-9-2-16,1-4 1 15,3-9-2-15,-2 0-4 16,1-4 39-16,1-17-41 16,-2-2 0-16,2-5-1 0,-1 3-31 15,-1 5-2-15,2 2 13 16,-4 7 10-16,-3 6 3 15,-1 3 8-15,-3 2-10 16,-2 0 8-16,-1 10 4 16,-3 10 25-16,0 1-17 15,-4 0-10-15,0 2 13 16,0-4-13-16,-15-1 0 16,-7-2 0-16,1-1 10 15,4-10-10-15,1-1 1 16,5-4 0-16,3 0 24 15,5 0 2-15,3-4 4 16,0-5 12-16,0-4-39 16,9 6 12-16,9 0-16 0,0 6 12 15,6-3-7-15,-1 4-2 16,0 0-3-16,2-3 0 16,0 1 7-16,-3-3-7 15,-4-3 0-15,0-4-7 16,-2-7 2-16,-5 0-20 15,0-10-3-15,0-1 15 16,-6-6-29-16,-1-2 32 16,-2-6-8-16,-2-2 2 15,0-1 8-15,0 6 9 16,0 10-1-16,0 11 22 0,-4 10 2 16,4 7 20-1,0 3-18-15,0 0-20 0,0 0 5 16,0 0-11-1,0 0 0-15,0 7 4 0,0 17-1 16,0 9 12-16,0 8 14 16,0 6-25-16,0 3 29 15,4-1-32-15,5 0 4 16,-3-5-3-16,4-8 9 16,-4-8-11-16,1-7 0 15,-1-12 2-15,-3-4-7 16,0-5-9-16,-3 0-6 15,2 0 6-15,-2-9-52 16,0-12-110-16,0-8-137 16,0 0-392-16</inkml:trace>
  <inkml:trace contextRef="#ctx0" brushRef="#br0" timeOffset="-47286.83">17734 7289 482 0,'0'0'293'0,"0"0"-175"16,0 0-15-16,0 0 26 15,0 0-24-15,0 0-56 16,36-24 4-16,-5 8-32 16,-2-2 14-16,-4-1-33 15,-7 6-1-15,-7 3-1 16,-5 3-26-16,0 6-29 16,-6-2-63-16,0 3-68 15,0 0-150-15,0 0-275 16</inkml:trace>
  <inkml:trace contextRef="#ctx0" brushRef="#br0" timeOffset="-45968.18">17734 7289 143 0,'56'16'240'0,"-56"-16"-137"16,0 0-16-16,0 0 54 15,0 0-55-15,0 0-7 16,-4 48 27-16,4-27-53 15,0 4-2-15,0 3 4 16,6 3-28-16,3 3 27 16,3-2-46-16,-1-4-1 0,3-8 6 15,-4-6-5-15,5-13 0 16,4-1 6-16,3 0-5 16,1-23 20-16,3-5-29 15,1-2 0-15,-5-2-9 16,1 2-40-16,-6-1 14 15,-1 4 5-15,-3 1 17 16,-3 3 8-16,-6 7 7 16,0 3-2-16,-4 10 36 15,0 1-14-15,0 2 14 16,0 0-36-16,0 0-3 16,0 5 3-16,0 15 1 15,0-1 5-15,-4 3 14 0,-3 2-14 16,7 0 4-16,-3-2-3 15,3-3-5 1,0 1 18-16,0-6-19 0,0-7-1 16,10 1 9-16,1-5-1 15,-1-3-7-15,7 0 9 16,1-3-10-16,1-14 0 16,2-8-6-16,-3-1-17 15,1 0 8-15,-3-1-17 16,-3 4 27-16,1 2-14 15,-3 7 17-15,-5 7-11 16,-3 5 17-16,-1 2-4 0,0 0 0 16,0 0 3-16,3 16-3 15,0 3 26-15,-3 4-21 16,0 0 13-16,0 2-13 16,0-5-5-16,-2-4 9 15,2-6-1-15,-2-6-10 16,3-1 2-16,-3-3 0 15,2 0 20-15,4 0-17 16,2-11-3-16,2-11-11 16,1-2-31-16,-1-2 4 15,1 2 4-15,-3 0 24 16,2 5-1-16,-4 4 11 16,1 5 0-16,-5 3 24 15,2 6 10-15,-2 1 13 16,1 0-24-16,2 0-20 0,-1 8 13 15,7 12 9-15,1 6 0 16,3 6 13-16,1-2-34 16,-1 0 14-16,1-7-18 15,-3-6 6-15,-2-6 1 16,-2-8-7-16,0-3 0 16,4 0-6-16,3 0-18 15,1-10 5-15,4-11-18 16,-1-4-25-16,-3 3 19 15,4-2-18-15,-7 2 58 16,-3-4-14-16,-1 0 34 16,-3 2-17-16,0 4 41 15,-7 3-7-15,0 12 20 0,0-1-36 16,0 4 0-16,-12 2-9 16,0 0-7-16,-9 0-4 15,6 12-1-15,1 4 3 16,3 0-2-16,5-2 2 15,4-1 0-15,2-1-8 16,0-7 11-16,0-1-8 16,0-2-15-16,0-1 12 15,4 1 8-15,11 1 5 16,3 1 1-16,0 4-1 16,0 4-5-16,2 8 0 15,0 6-1-15,2 6 1 0,1 4 6 16,-1 5-6-16,-7 0-6 15,-2-2-7 1,-3-5 22-16,-6-4-9 0,-4-9 23 16,0-10-12-16,0-5 17 15,0-4-27-15,-8-2 14 16,-13 0 38-16,-3 0-26 16,-5-12 3-16,6-14-11 15,8-8-16-15,4-5 15 16,9-5-18-16,-1 1 0 15,3-2-7-15,0 3-18 16,0 5-8-16,0 2-21 0,0 5-35 16,-15-2-142-1,-12 1-243-15</inkml:trace>
  <inkml:trace contextRef="#ctx0" brushRef="#br0" timeOffset="-45815.13">18201 7006 1102 0,'0'0'134'0,"0"0"-115"15,0 0-19-15,0 0-20 16,0 0-130-16,0 0-127 16</inkml:trace>
  <inkml:trace contextRef="#ctx0" brushRef="#br0" timeOffset="-45367.85">18740 7006 688 0,'0'0'199'16,"0"0"-107"-16,0 0-52 15,0 0-39-15,0 0 48 16,0 0-3-16,240 153-9 16,-194-76 35-16,-13 12-61 15,-14 1-8-15,-16 1 12 0,-3-3-10 16,-31-5-10-16,-20-6-2 15,-20-7-99-15,-16-9-61 16,-12-19-423 0</inkml:trace>
  <inkml:trace contextRef="#ctx0" brushRef="#br0" timeOffset="-44587.81">13312 6011 339 0,'0'0'189'16,"0"0"-53"-16,0 0-30 16,0 0 23-16,0 0-78 15,0 0-16-15,-3-33-35 16,-18 62 0-16,-8 17 48 16,-7 19-6-16,0 15 9 15,0 17 11-15,7 12-33 0,5 16 15 16,13-4-37-16,11-5 1 15,2-12 5-15,47-24-10 16,24-16-6-16,33-14-43 16,21-10-100-16,8-13-74 15,6-17-251-15</inkml:trace>
  <inkml:trace contextRef="#ctx0" brushRef="#br0" timeOffset="-42922.31">19451 12371 60 0,'0'0'83'15,"0"0"-22"-15,0 0-8 16,0 0 39-16,0 0 15 16,0 0 8-16,-199 0 28 15,189 0-20-15,5 0 1 16,5 0 23-16,11 0-45 16,43 0-45-16,29 0-23 15,27-7-32-15,17-1 9 16,12-2-10-16,2 3 5 15,-12-2-12-15,-21 1-30 16,-23-2 24-16,-27 3-36 0,-26 0 28 16,-18 2 13-16,-14 2 7 15,-14-1-56-15,-28 4 0 16,-19 0-43-16,-11 0-35 16,-1 4-100-16,0 2-305 15</inkml:trace>
  <inkml:trace contextRef="#ctx0" brushRef="#br0" timeOffset="-42470.57">19416 12312 255 0,'0'0'149'16,"0"0"-107"-16,0 0 27 0,0 0 49 15,0 0-28-15,0 0-26 16,-18 0-5-16,18-2 12 16,0-3-9-16,0-7-24 15,0-1-15-15,0-3-22 16,0-1 12-16,0-4 6 16,16 1-19-16,-1 0 13 15,-2 0-13-15,1 5 3 16,-8 5 5-16,-2 5-2 15,-4 5-3-15,0 0 0 16,0 0-2-16,-6 5-1 16,-14 16 19-16,-9 6-5 15,-3 8 26-15,-3 1-31 16,-1 2 8-16,-1 1 11 0,6-2-23 16,4-2 8-16,8-5-7 15,13-7-5-15,6-2 15 16,2-10-12-16,29-2-4 15,12-1 24-15,6-4-24 16,4-1 0-16,5 4-80 16,-4-6-64-16,-8-1-245 15</inkml:trace>
  <inkml:trace contextRef="#ctx0" brushRef="#br0" timeOffset="-40212.86">13412 12504 419 0,'0'0'229'16,"0"0"-94"-16,0 0-19 16,0 0-44-16,0 0 3 15,0 0-4-15,38-60-40 16,-36 60 0-16,3 0-31 15,-5 14 3-15,2 13 14 16,-2 1 12-16,0 6-23 16,0 2 17-16,0-2-17 15,0-4 9-15,0-4-15 16,0-10 9-16,0-8 0 16,0-5-9-16,0-3 0 15,0 0 12-15,0 0-1 0,5-3 7 16,4-21-18-16,-1-7 2 15,6-2-11-15,-1-1 3 16,2 2 6 0,1 4-5-16,-3 7 8 0,1 7-5 15,-5 6 2-15,-1 7 0 16,2 1-9-16,-3 0 2 16,1 8 5-16,0 14-4 15,-4 3 12-15,0 6-2 16,1-1-2-16,-1-2 5 0,2-6-6 15,-1-8 0 1,-2-6-1-16,-1-6 11 0,0-2-8 16,5 0 15-1,3-10-13-15,4-10 2 0,-1-4-14 16,1-7-10-16,1 0-28 16,1-6 4-16,-1 1-13 15,2 8 47-15,-5 6 5 16,-3 9 2-16,-1 4 11 15,-4 9-11-15,2 0 0 16,3 0 5-16,-3 0 6 16,2 18 0-16,-4 5 15 15,-4 3-16-15,0 1 31 16,0 4-30-16,0-6-7 16,0-2 7-16,0-3-7 15,5-6-4-15,1-6 0 16,4-4 8-16,0-4 11 0,3 0-15 15,3-4-3-15,-3-15-2 16,1-4-4-16,-1-3-17 16,-1-3-14-16,1 1-3 15,-2 2 38-15,1 5-6 16,-4 4 7-16,-1 5 1 16,-1 7 9-16,-1 0 1 15,2 5-7-15,-1 0 3 16,1 2 4-16,2 14-7 15,-2 6 5-15,1 5 9 16,1 1-13-16,5 3-5 16,1 0 4-16,3-5 1 0,3-6 6 15,-4-8-11 1,-1-6 0-16,-1-6 19 0,-1 0-18 16,-3-15 18-16,0-12-19 15,-4-6-12-15,0-4 9 16,-5-1-33-16,-2-1-4 15,0 3 25-15,0 4 0 16,-16 6 15-16,1 9 8 16,1 6 1-16,3 9 28 15,-2 2-32-15,1 0-3 16,-3 10 7-16,3 14 2 16,-1 2-8-16,5 4 5 15,2 2-6-15,6 1 15 0,0-8-16 16,0-2-1-16,12-5 13 15,8-10-5-15,0-4-7 16,5-4 4-16,-1 0-3 16,3-8 22-16,2-14-24 15,0-4 2-15,-3-6 3 16,-3-1 0-16,-7-1-10 16,-5 0 1-16,-5 3 2 15,-2-1-4-15,0 5 6 16,-4 8 0-16,0 7 13 15,0 9-12-15,0 3 19 16,0 0-20-16,0 3 5 0,-8 16-13 16,-9 7 8-16,-1 2 0 15,5-2 0-15,1-2 6 16,10-4-7-16,2-3 1 16,0-6-18-16,24-5 16 15,3-2-14-15,7-4 12 16,-1 0-6-16,0 0 5 15,-1 0 5-15,-6 0 0 16,-3 0 2-16,-4 5-12 16,-7 4 9-16,-5 7-2 15,-5 2-7-15,-2 5 20 16,0 1-8-16,0-2 5 16,0-3-5-16,-5-5 15 15,3-5-17-15,2-8 0 0,0-1 6 16,5 0 3-16,19-12 0 15,8-9-8-15,-3-4 5 16,-3-1-12-16,-1 1-8 16,-5 1 1-16,-4-3 3 15,-6 1-3-15,-3 0 4 16,-7 2-4-16,0 0 13 16,0 1-9-16,0 3 9 15,0 3 0-15,-7 5-6 16,-1 3 3-16,-1 9 1 15,0 0-10-15,-2 0-3 16,2 3 10-16,-3 13-4 16,6 0 9-16,-1 4-8 15,5 0 15-15,2 4-7 16,0 2 14-16,0 0-5 0,11-2 29 16,9-4-22-16,5-4 1 15,1-5 18-15,5-8-33 16,0-3 13-16,4-3-11 15,-2-22-1-15,0-7-6 16,-1-4-22-16,-8-2-28 16,-4-2-45-16,-2 4-98 15,-7 0-155-15</inkml:trace>
  <inkml:trace contextRef="#ctx0" brushRef="#br0" timeOffset="-39651.35">15606 12034 212 0,'0'0'402'0,"0"0"-264"15,0 0-43-15,0 0-21 16,0 0-29-16,0 0 9 15,-105 20-19-15,89-1 14 16,6 4 14-16,0-4-57 16,10 2 11-16,0-2-12 15,0 2-1-15,7-1 8 16,17 5-12-16,8-2 0 16,10 0 8-16,2 3-2 15,-3-7-6-15,-8-3 0 16,-17-4 3-16,-14-6-8 0,-2-1 16 15,-7 4-7-15,-24-1 64 16,-7 0-39-16,-5-1 3 16,2-2-9-16,3-1-19 15,7-4 11-15,10 0-15 16,6 0 0-16,11 0-3 16,4-9-24-16,0-11-76 15,4-3-70-15,20 1-100 16,5 0-140-16</inkml:trace>
  <inkml:trace contextRef="#ctx0" brushRef="#br0" timeOffset="-38699.86">15693 12232 334 0,'0'0'198'16,"0"0"-73"-16,0 0-18 0,0 0-51 16,0 0 3-16,0 0-1 15,143-11-22-15,-120 2 0 16,0 1-28-16,-5-5-1 15,0-1 12-15,-5-1-14 16,-2-4-2-16,-2-1 1 16,-4 1 2-16,-5-2 2 15,0 6-8-15,0-2 0 16,0 5 4-16,-5 4-2 16,-4 4-2-16,1 4 7 15,-6 0-6-15,1 0 8 0,-6 19-7 16,2 4 20-16,3 5 23 15,4 3-24-15,3 1 6 16,7-1-7-16,0 2-10 16,0-5 17-16,11 0-6 15,16-6-3-15,2-6 19 16,6-6-36-16,-1-6 17 16,-3-4-12-16,0 0-5 15,-4-12 14-15,-2-12-14 16,-3-8 0-16,-5-2 3 15,-3-2-2-15,-5 0-2 16,-7-3 0-16,-2 2 1 0,0-2-7 16,0 4 6-16,0 3 0 15,-6 13 9-15,-1 6-5 16,-5 10 27-16,2 3-22 16,-7 0 0-16,0 3-12 15,1 17 3-15,3-3 0 16,2 5-1-16,6 0 5 15,5-4-4-15,0-2 0 16,14-6-16-16,11-1 16 16,4-5-8-16,0-1-7 15,-3 1 14-15,-4 3-18 16,-1-2 16-16,-8 8 2 16,0 1-10-16,-6 1 6 15,-1 4 0-15,-3-1 5 16,-1-2-2-16,0-4 5 0,0-4-3 15,-2-6 0-15,5-2 3 16,2 0 3-16,1 0 2 16,6-10-7-16,-1-9 10 15,-2 2-9-15,1-4-2 16,1-1 0-16,-1 1-5 16,1-4-2-16,3-4 7 15,-3 0 0-15,-1 1-3 16,-2 7 7-16,-3 4-4 15,-5 8 0-15,-2 3 5 16,0 6-3-16,0 0-1 0,0 0 3 16,-5 7-7-1,-1 11 6-15,1 4-3 0,0 6 18 16,3 4-10-16,2 0 16 16,0 2 1-16,4-4-20 15,17-5 31-15,4-10-33 16,1-6 10-16,-1-9-7 15,1 0-1-15,-3-10 6 16,-3-18-11-16,-5-7-32 16,-3-5 11-16,-1-2-23 15,-7-3-28-15,-2-4-152 16,-2-3-211-16</inkml:trace>
  <inkml:trace contextRef="#ctx0" brushRef="#br0" timeOffset="-38422.02">16475 11523 627 0,'0'0'217'0,"0"0"-141"15,0 0-19-15,0 0-7 16,0 0 29-16,0 0-58 16,25 52-10-16,-10-52 28 15,-4 0-27-15,-1-20 35 16,-2-3-6-16,-3-5-25 15,-5 2 2-15,0 4-18 16,0 8 2-16,0 8-15 0,0 6 13 16,0 0-7-1,-9 22-8-15,-3 12 2 0,6 8-34 16,6 4-57-16,0 2-17 16,0 0-34-16,18-6-235 15</inkml:trace>
  <inkml:trace contextRef="#ctx0" brushRef="#br0" timeOffset="-37175.92">16740 11891 255 0,'0'0'455'16,"0"0"-331"-16,0 0-17 15,0 0 5-15,0 0-36 16,0 0-28-16,0-12 7 0,0 12-30 15,0 0-21-15,0 14 15 16,0 8-6-16,0 2 20 16,0 2-11-16,0 2-16 15,0-4 12-15,5-2-18 16,6-6 0-16,-2-5 17 16,5-9-16-16,-1-2 2 15,5 0 4-15,-1-11-5 16,3-11-4-16,-7-5-2 15,-3 0-17-15,-8-1 9 16,-2 2-28-16,0 3-1 16,-6-4-8-16,-10 1 11 0,-5 4 37 15,6 4 0 1,-1 4 1-16,3 8 19 0,2 6 9 16,2 0 4-16,0 0-15 15,3 0-11-15,-1 10-1 16,2 6-3-16,3 0 7 15,2 0 20-15,0 4-27 16,0-2 16-16,0 2 1 16,16 0-19-16,1-3 13 15,8-2-13-15,-1-5 2 16,1-6 7-16,4-4-6 16,0 0 3-16,-4-8-6 15,-1-10-8-15,-4-2 2 0,-4-3-3 16,-3-6-11-16,-4 0 19 15,-2-3-19-15,-5 5 20 16,-2 1 0-16,0 2 8 16,0 5-9-16,0 8 1 15,0 4 0-15,0 7 23 16,0 0-21-16,0 0-4 16,0 0-3-16,0 10 5 15,0 9 5-15,-7 3 7 16,5 3-6-16,0 4 18 15,2-1-23-15,0-1 11 16,0 0-10-16,0-7 1 0,9-6-3 16,0-5 0-16,-1-4 2 15,1-5-10-15,1 0 9 16,-2 0-1-16,1-10 0 16,3-14-19-16,-2-5-7 15,-1-6-16-15,3 0-21 16,-1 1 32-16,-3 3 14 15,0 4 16-15,-2 10-1 16,-2 4 3-16,-1 6-1 16,1 7 8-16,0 0 6 15,4 0-2-15,0 11-10 16,1 12 31-16,2 3-21 16,1 4-2-16,-2-4 6 15,4-3-7-15,-1-6-8 0,1-3 16 16,-1-8-14-16,-2-4-2 15,1-2 17-15,1 0-16 16,0-8 8-16,0-14-7 16,3-5 0-16,-3-4-6 15,-2-3-2-15,-1-2-12 16,-2-5 6-16,-3-1-21 16,-1 0 29-16,-2 4 3 15,0 8 0-15,1 8 39 16,-3 8-12-16,0 10 4 15,0 4-7-15,0 0-19 0,-5 5-1 16,-16 20-4-16,-6 7 0 16,4 1 5-16,7 1-3 15,8-5-2 1,5-3 0-16,3-2-6 0,0-3 6 16,5-3-6-16,19-4 6 15,8 0 5-15,3-2-5 16,-2-3 2-16,-8-2 5 15,-9-3 1-15,-9-3-5 16,-7 4-3-16,0 5-10 16,-9 1 10-16,-22 9 4 15,-10 5-1-15,-7 1-3 16,-6 7-49-16,-4 6-72 16,-7 0-227-16,3-5-597 15</inkml:trace>
  <inkml:trace contextRef="#ctx0" brushRef="#br0" timeOffset="-35257.64">16085 12968 485 0,'0'0'308'16,"0"0"-165"-16,0 0-45 16,0 0-37-16,0 0-34 15,0 0-9-15,127-75 10 16,-91 54-21-16,-3-8 3 16,-4 2 4-16,-9-5-12 15,-5 1-2-15,-7-1 1 16,-8 2 0-16,0 7 8 0,0 6-9 15,-18 7 0-15,0 6-5 16,-4 4 13-16,4 0-5 16,-2 0-3-16,2 17-4 15,5 4 4-15,3 4 7 16,2 8 11-16,3 1 17 16,5 3-15-16,0-2 3 15,0 2 1-15,13-1-18 16,12-4 12-16,4-5-9 15,7-6-8-15,-1-11 19 16,2-8-17-16,-6-2 3 16,-3-10 2-16,-1-16-3 0,-7-5 3 15,-4-2-8 1,-1-6 3-16,-4 2 3 0,1-7-4 16,-6 3-2-16,-1-2 0 15,-5 4-7-15,0 5 5 16,0 8 2-16,0 9 0 15,0 9 23-15,0 7-19 16,0 1 7-16,-5 0-8 16,-8 0 2-16,-5 18-7 15,-2 2 2-15,0 4 0 16,9-2-3-16,11-1 3 16,0-6-5-16,11-1 1 15,18-4-30-15,0-3 21 0,-3-7 0 16,-1 0 0-16,0 0 5 15,-3-3 3-15,3-8 5 16,-1 2-5-16,-4 6 15 16,-4 3-18-16,-1 0 8 15,-1 17-5-15,1 7-5 16,-2 5 11-16,-1-6-1 16,-1-5 2-16,-2-6 3 15,-4-7-5-15,-3-3 0 16,0-2 0-16,-2 0 29 15,2-11-19-15,0-12-10 16,-2-3 1-16,2-5 6 0,-2 1-7 16,0 1 0-16,0 3 0 15,0-1 3-15,0 3-3 16,-8 4 0-16,-4 6-5 16,3 4 13-16,5 6-8 15,2 1 0-15,2 3 3 16,0 0-7-16,0 0 4 15,0 0 0-15,0 0-4 16,0 0 2-16,6 9-4 16,5-1 6-16,3 2-10 15,-3 0 1-15,3 4 1 16,-1 2 8-16,-1 2-6 16,-4 0 6-16,5 2 0 15,-1-2 0-15,-1-2 1 16,-1 1-2-16,0-5 1 0,-1-3 0 15,-1-3-1-15,-3-4 3 16,0-2-4-16,-3 0-2 16,-2 0 4-16,4-2 3 15,1-16-3-15,3-3 0 16,1-6-5-16,5 3 13 16,-1-2-9-16,3 2 1 15,-3 7 0-15,-4 5 3 16,-4 9 3-16,-5 3-6 15,2 0 0-15,-2 0 1 16,4 18-1-16,-2 8 13 16,3 6-9-16,-1 0 12 0,3-2-10 15,6 0-6-15,0-7 13 16,3-8-3-16,5-6-6 16,-4-9-2-16,1 0 2 15,0-9 12-15,-4-15-16 16,-6-1 0-16,-4-4-2 15,-1 0 0-15,-3-2 1 16,0 1-5-16,-3 2 0 16,-14 1-5-16,-1 4 11 15,-2 7 0-15,0 4 6 16,0 10-3-16,-3 2 4 16,2 0-7-16,-2 11 0 15,5 10-1-15,3 0 1 0,8-1 0 16,7 1-3-16,0-5-2 15,2 0 5-15,20-4-6 16,9-6 6-16,4-4 13 16,0-2-13-16,-4 0 0 15,-4-8 6-15,-5-12-6 16,-4-4-1-16,-5-5 0 16,1 0 2-16,-3-5-12 15,-3 1 11-15,4 1 0 16,-6 5-10-16,-1 1 14 15,-3 7-5-15,-2 6 1 16,0 6 0-16,0 5 10 0,0 2-10 16,0 0 5-16,0 2-12 15,0 14 10-15,-11 2-3 16,0 4 0-16,2-4 0 16,4 0 9-16,5-4-9 15,0-1 0-15,7-3 2 16,18-3 13-16,4 2-15 15,2-2 0-15,-4 1 5 16,-3 5 14-16,-4 1-19 16,-4 7 0-16,-3 4 8 15,-6 5-4-15,-2 0 6 16,-3-2-9-16,0-5 6 16,2-6 0-16,-2-8-7 15,0-4-6-15,3-5-3 16,2 0-39-16,4-12 9 0,2-14-138 15,1-4-187-15</inkml:trace>
  <inkml:trace contextRef="#ctx0" brushRef="#br0" timeOffset="-34989.79">17605 12163 732 0,'0'0'252'16,"0"0"-106"-16,0 0-102 0,0 0-14 15,0 0-25 1,0 0 12-16,0 0 16 0,119 142-9 16,-95-76 4-16,-11 2 17 15,-11 1-41-15,-2 4 6 16,-15 1-10-16,-28 2-2 15,-12 0-8-15,-16-2-176 16,-17-5-159-16</inkml:trace>
  <inkml:trace contextRef="#ctx0" brushRef="#br0" timeOffset="-34184.13">13120 12218 237 0,'0'0'291'0,"0"0"-164"16,0 0-39-1,0 0-15-15,0 0 1 0,0 0 15 16,0-6-37-16,0 6 15 16,0 0-19-16,0 12-40 15,-15 26 34-15,-3 20-7 16,3 22 0-16,5 21 10 15,10 8-29-15,0 7 11 16,23-7-17-16,26-14-3 16,22-19 3-16,23-18-10 15,24-16-12-15,15-18-14 16,12-18-83-16,3-6-39 16,-5-22-152-16</inkml:trace>
  <inkml:trace contextRef="#ctx0" brushRef="#br0" timeOffset="-15457.7">28207 13680 78 0,'0'0'12'15,"0"0"1"-15,0 0 44 16,0 0 25-16,0 0 14 15,0 0-20-15,-9-7-6 16,9 7 27-16,0 0-40 16,0 0-4-16,0 0-8 15,0 0-27-15,0 0 25 16,5 0-36-16,3 0-6 16,6 0 18-16,1 0-17 15,-1 4 9-15,1 5-7 16,-1 1 6-16,1-2 2 15,2 2-12-15,-2 2 1 16,-1-5 18-16,-2 4-15 16,2-3 6-16,-5-1-1 15,0 0-6-15,-5-1 10 0,0 1-13 16,4 0 0-16,-4-2 8 16,0 4-3-16,-1 1-5 15,-1 0 0-15,0 2 5 16,0 0 4-16,-2-2-9 15,2 0 0-15,0 0-3 16,0 2 8-16,2-2-5 16,0 3 0-16,-2-6 6 15,0-1-6-15,-2-2 0 16,0 0 0-16,2-2-6 0,-2 2 15 16,0-1-9-16,0-1 0 15,0-2 2-15,0 3-3 16,0 1 1-16,0 1 0 15,0 0-2-15,0 1 9 16,0-2-7-16,0 3 0 16,0-6 3-16,0 3 1 15,0-2-4-15,0 3 0 16,0-3-6-16,0 1 12 16,0 2-6-16,0 0 0 15,0-1 4-15,-2 1-5 16,0-1 1-16,0 2 0 15,0-5-4-15,0 3 12 16,2 0-8-16,-4-4 0 16,4 4 0-16,0 0 3 0,0 1-3 15,-2-5 0-15,2 2-7 16,-2 0 10-16,2-2-3 16,-2 1 0-16,2-1 9 15,-2 2-9-15,0 0 0 16,-3 3 0-16,-3 0 13 15,-11 9-8-15,-7 6 0 16,-12 9-5-16,-18 12 6 16,-8 14-15-16,-5 8-63 15,9 0-100-15,12-13-120 16</inkml:trace>
  <inkml:trace contextRef="#ctx0" brushRef="#br0" timeOffset="-12697.99">13043 13922 258 0,'0'0'210'0,"0"0"-130"16,0 0-66-16,0 0-1 15,0 0-7-15,0 0 0 0,-255-46 45 16,255 46 19-16,0 0 19 16,14 0-89-16,36 0-8 15,33 0 8-15,40 4 61 16,44 4-11-16,33 2-20 15,46 1 5-15,42 2-7 16,32-5-28-16,43 1 0 16,19-4 7-16,15 1-7 15,4-1 2-15,-11-2 2 16,-18 1 3-16,-32 2 27 0,-42 1-2 16,-37-2 0-16,-45-3 10 15,-42-2-22-15,-49 0 40 16,-42 0-11-1,-44 0-33-15,-20 0 36 0,-19 0-43 16,0 0-9-16,0 0-2 16,0 0-12-16,-14 0 9 15,-28 0-158-15,-32 22-138 16,-31 4-266-16</inkml:trace>
  <inkml:trace contextRef="#ctx0" brushRef="#br0" timeOffset="-10247.04">12804 15083 256 0,'0'0'178'16,"0"0"-86"-16,0 0-5 16,0 0 24-16,0 0-36 15,0 0 24-15,-25-92-13 16,21 86-18-16,0-6 14 15,1 8-26-15,1-3-8 0,2 2-8 16,-3 3-22-16,3 0 19 16,0 2-28-16,0 0-1 15,0 0-8-15,0 0 3 16,0 0-9-16,0 20 0 16,0 15 0-16,0 8-6 15,0 7 14-15,0-6-2 16,0-3 4-16,0-9 1 15,0-10-5-15,0-17 0 16,0-3 8-16,0-2 6 16,0 0-14-16,8 0 11 15,0-14 31-15,5-10-41 16,3-8 4-16,-3 0-5 16,1-8 4-16,1 1 1 0,3-10-5 15,1 3 0-15,0 2 0 16,-1 8 5-16,-5 10-5 15,-1 12 0-15,-8 4 2 16,1 10-11-16,-1 0 9 16,3 12-11-16,2 18 4 15,0 10-18-15,-5 4 25 16,-4 2-5-16,2-2 10 16,-2 0-6-16,0-12 4 15,2-2-3-15,-2-7 2 16,3-14 3-16,-1 1-5 15,0-6 0-15,0-4 6 16,0 0 7-16,3 0-11 16,6 0-2-16,2-15 15 15,3-6-6-15,5-5-8 0,0-2-1 16,6-8 0-16,2 0-2 16,2-3 2-16,0 7 0 15,-4 6-1-15,-6 9 8 16,-8 7-7-16,-5 5 0 15,-2 5 0-15,-2 0-12 16,0 5 2-16,-2 17-4 16,3 2 6-16,-5 6 4 15,2 2 4-15,0 3 0 16,0-6 2-16,8 0-2 0,-2-8 0 16,5-7 0-1,1-3 4-15,-1-4 3 0,1-2-5 16,-1-5-2-16,3 0 7 15,-1 0 3-15,6-19-10 16,1-3-7-16,0-7 4 16,0-5-8-16,1-1 10 15,-4 0 1-15,2-2 0 16,-5 11-1-16,-3 4 1 16,-7 12 0-16,-6 8 5 15,2 2-3-15,-2 0-4 16,0 0-9-16,0 19-26 15,0 18 34-15,0-1-4 16,0 8 7-16,0-4 8 16,0-8-2-16,0-6-6 0,0-6 0 15,0-8 6-15,0-3 10 16,14-9-10-16,4 0 6 16,4 0 10-16,1-23-19 15,-1-4 0-15,-5-8-3 16,-5 0 4-16,-3-6-17 15,-7-2 8-15,-2-2 2 16,0 0-6-16,-4 8 0 16,-12 11 9-16,5 8 0 15,0 9-2-15,4 9-14 16,-6 0 1-16,-3 27 13 16,-2 9-5-16,-2 8 9 0,5 0-2 15,5-2 2-15,8-4 0 16,2-5 19-16,0-12-19 15,20-3 3-15,5-4 11 16,4-8-6-16,0-6-7 16,0 0 7-16,2-6-5 15,-2-20 11-15,-1-6-16 16,-5-9 0-16,-7 0-7 16,-5-1 5-16,-9 2 2 15,-2 4 0-15,0 4 1 16,0 10 2-16,0 8-3 15,0 5 0-15,0 9-4 16,0 0 0-16,0 0 1 0,0 0 0 16,-4 16 3-1,-1 3-1-15,5-1 1 0,0 2 0 16,0-2-3-16,0-1 10 16,13 2-7-16,1-1 0 15,4 3 6-15,-5-4-12 16,-2 1 6-16,-2 0 0 15,-2-1-6-15,-2-3 2 16,-3-1 4-16,0-5 0 16,0-2 0-16,5-1 4 15,4 2-3-15,2 3 4 16,8-4 7-16,-2 0-4 0,4 0-8 16,-3-6 0-1,5 0 0-15,-2 0 14 0,2-10-14 16,0-8 0-16,-5 0 2 15,0-6 7-15,-4 1-8 16,-3 0-1-16,1-5 0 16,-6 1-1-16,1 6 1 15,-2-5 0-15,-2 8-4 16,-1-4 10-16,-4 8-9 16,0-3 3-16,0 12-17 15,0-2 16-15,0 5-16 16,0 2 5-16,-2 0 11 15,-10 0-25-15,-3 14 26 0,-3 13 0 16,3 3 0-16,1 5-3 16,5 6 3-16,7 2 0 15,2-6 12-15,0-5-7 16,15-6 16-16,12-14-2 16,12-6-11-16,2-6 16 15,5 0-22-15,2-30 0 16,-6-7-4-16,-1-4-69 15,-12-2-50-15,-8 2-157 16,-9-3-322-16</inkml:trace>
  <inkml:trace contextRef="#ctx0" brushRef="#br0" timeOffset="-8759.88">15238 14811 449 0,'0'0'299'0,"0"0"-118"0,0 0-110 16,0 0 11-16,0 0 28 16,0 0-73-16,-20-77-31 15,-9 82 8-15,-7 22-10 16,-2 5-4-16,3 4 1 15,10 2 5-15,12-6 1 16,13-6-7-16,0-3 0 16,22-5 5-16,23-1 8 15,11-2-11-15,4-1 8 16,-5 2-4-16,-12 0-12 0,-16 1 1 16,-16-4-9-1,-11-3 4-15,0 2-12 0,-5-1 22 16,-19-4 8-16,-8 1-4 15,-1-2 23-15,-5-6-23 16,0 0 2-16,7 0 16 16,5 0-15-16,5 0 9 15,11 0 4-15,2 0-12 16,4-1 37-16,4 1-23 16,0 0 0-16,0 0 7 15,0 0-24-15,0 0-6 16,0 0 1-16,0 0-1 15,0 0-13-15,2 0 14 16,20 1 0-16,12 3 17 16,8 0-9-16,5-4-8 0,5 0 3 15,0-8 1-15,-4-6-8 16,-4-8-1-16,-6-2-17 16,-6-2 21-16,-8-6-22 15,-6 2 23-15,-5-5-3 16,-4 3 8-16,-7 2-9 15,-2 11 4-15,0 1 0 16,0 4-5-16,0 7 8 16,0 6-3-16,0-3 0 15,-6 4-1-15,-6 0-8 16,-3 0 9-16,-1 18 0 16,1 8-6-16,-1 0 8 0,5 6-2 15,4 3 0-15,3-4 3 16,4 1 0-16,0-8-3 15,0-2 0-15,13-4 2 16,7-6 6-16,4-8-8 16,5-4 7-16,2 0 1 15,-2-10 7-15,0-12-15 16,-2-4 0-16,-2-13 0 16,0-2 5-16,-1-8-5 15,0 1 0-15,-1 3 2 16,-7 8 2-16,-8 15-4 15,-5 8 0-15,-3 14 26 16,0 0-26-16,-9 2 0 16,-20 23-2-16,-7 7 2 0,5 0 1 15,6-3-1-15,17-4 0 16,8-6-10-16,0 2 11 16,6-8-2-16,14-6-11 15,2-5-13-15,3-2 21 16,4 0-16-16,-4 0-9 15,-4 0 29-15,0 0-20 16,-7 0 19-16,-1 0 1 16,-3 0-14-16,4 16 11 15,-1 2-8-15,-1 0 11 16,1 0 3-16,-2-4 2 0,-2-3-5 16,2-4 0-16,0-2 7 15,1-5 10-15,3 0-17 16,1 0 1-16,1-15 11 15,3-5-11-15,1-3-1 16,-2-6 0-16,4-5 2 16,-5-7-9-16,1 2 7 15,0-7 0-15,-8 3-3 16,-2 9 4-16,-7 9-1 16,-2 11 12-16,0 9-5 15,0 5 24-15,0 0-31 16,0 10 0-16,-14 16-1 15,1 10 8-15,5 5 2 0,0-1 20 16,4-3-17-16,4-2 25 16,0-8-30-16,0-8 0 15,6-6 9-15,8-7-5 16,4-3-10-16,2-3 3 16,3 0-1-16,1-22-6 15,-4-6-39-15,0-4-34 16,-5-8 3-16,-3-13-220 15,-6-1-230-15</inkml:trace>
  <inkml:trace contextRef="#ctx0" brushRef="#br0" timeOffset="-8492.04">16232 14430 693 0,'0'0'192'0,"0"0"-119"0,0 0 11 15,0 0 13-15,0 0-18 16,0 0-43-16,-42 25 1 15,53-18 8-15,7-7-18 16,4 0 21-16,1 0-26 16,-2 0-18-16,-5-12 12 15,-7 3-12-15,-5 4-4 16,-4 1 0-16,0 4 9 16,0 0-16-16,0 0 7 15,0 0-12-15,0 5 9 16,0 13-29-16,0 7-22 15,0 1-57-15,8 2-66 16,13-4-271-16</inkml:trace>
  <inkml:trace contextRef="#ctx0" brushRef="#br0" timeOffset="-7156.5">16486 14881 85 0,'0'0'558'0,"0"0"-413"16,0 0-33-16,0 0 7 15,0 0-24-15,0 0-30 16,0-42-20-16,0 42-15 16,0 0-24-16,0 0-2 15,-2 2-4-15,-7 14 0 16,0 8 6-16,2 4-3 15,5-1 16-15,2-4-19 0,0-3 0 16,2-4 12-16,14-8-12 16,4-3 0-16,0-5 17 15,5 0-11-15,0-29 17 16,-2-5-23-16,0-10-2 16,-5-6-9-16,-5-1-32 15,-9 3 14-15,-4 4 26 16,0 10 4-16,-2 10-1 15,-8 10 4-15,-3 11 13 16,1 3 17-16,-3 0-29 16,-4 17 4-16,-3 12 5 15,3 9-11-15,-2 3 10 16,1 3-2-16,7-3-9 16,6-5 17-16,5-11-16 0,2-2-3 15,0-5 0-15,17-6 5 16,12-2-1-16,7-10-1 15,3 0 0-15,-2 0 14 16,1-12-12-16,-3-10-10 16,-1-7 3-16,-7-3-30 15,-5-1 17-15,-9 1 2 16,-1 1 13-16,-4 4-6 16,-1 4 6-16,-3 9 0 15,2 5 2-15,-4 2 10 16,-2 7-15-16,0 0 3 15,0 2-6-15,0 26-2 16,0 0 8-16,-10 6 0 0,6 3-3 16,-3-4 16-1,5 0-12-15,2-8-1 0,0-4 2 16,0-5 6-16,0-7-8 16,0-4 0-16,0-5-3 15,11 0 15-15,3-5-7 16,3-18-5-16,10-7 2 15,4-14-6-15,5-5-28 16,2-1-6-16,-7 2 23 16,-9 9 6-16,-4 10 9 15,-7 7 3-15,-4 10 12 16,-4 6 34-16,1 6-21 0,-4 0-9 16,4 0-19-16,1 8 3 15,1 16-3-15,-2 10 0 16,2 7 7-16,-4 0-1 15,2-2-6-15,0-6 0 16,3-6 0-16,5-7 2 16,1-9-2-16,-3-4 0 15,2-7 0-15,-1 0 16 16,3 0-14-16,3-8 1 16,8-18-1-16,0-6 4 15,1-7-6-15,-2 1 0 16,-3-2 2-16,-5 4-12 15,-6 5 10-15,-1 0 0 16,-2-1-4-16,0 8 8 16,-5 2-4-16,-2 8 0 0,0 8 2 15,0-2 11-15,0 8-13 16,-14 0 0-16,-3 0-5 16,1 9 2-16,3 10 1 15,9-1 2-15,4 3 0 16,0-2-7-16,0 3 5 15,15 2 2-15,5-2-1 16,-3 0 9-16,2-3-8 16,-11-10 0-16,-3-1 1 15,-5-2-3-15,0-2 3 16,0 3-1-16,-22 5 0 16,-11 0 4-16,-8 3-11 0,-8 9-11 15,-11 5-125-15,-14 3-269 16</inkml:trace>
  <inkml:trace contextRef="#ctx0" brushRef="#br0" timeOffset="-4469.93">13791 15700 658 0,'0'0'101'16,"0"0"-61"-16,0 0 80 15,0 0-13-15,0 0-53 16,0 0-54-16,4-21 1 15,-4 42-1-15,0-4 33 0,0 3-17 16,0-4 18 0,0-6-24-16,0-3 6 0,0-7-2 15,0 0-12-15,0 0 9 16,0 0 8-16,6 0-16 16,-2 0 26-16,2-17-24 15,1-5-1-15,-5 0-2 16,0-4 3-16,-2 6-5 15,0 8 3-15,0 2 2 16,0 10 34-16,-6 0-35 16,-9 10 4-16,-4 16 7 15,-3 6-11-15,5 8 13 16,0 1 2-16,5-6-18 16,5-1 7-16,4-2-1 0,3-8-7 15,0-3 0-15,0-7 3 16,16-10-3-16,4-4 8 15,7 0-3-15,7-9 5 16,1-16-10-16,5-4-14 16,0-5-11-16,-2 2-22 15,-4 0 6-15,-5 0 25 16,-8 8 16-16,-5 8 2 16,-7 4 1-16,-5 8 6 15,-2 4 25-15,-2 0-34 16,4 22 0-16,-4 9 9 15,0 8 7-15,0 0 10 16,0-1-25-16,0-6 1 0,0-6 3 16,0-8 3-16,0-13-7 15,6-1 8-15,1-4-9 16,-1 0 26-16,6 0-21 16,3-18 1-16,1-8-5 15,1-6-1-15,-1 0-6 16,-1-3-11-16,-3-2-7 15,-10 7 22-15,-2 4-13 16,0 6 10-16,0 4-1 16,-9 8 6-16,-2 6 0 15,-2 2 18-15,-1 0-14 16,-6 3 8-16,-2 20-11 0,0 5-1 16,1-1 8-1,6 5-4-15,6-6-4 0,6-3 0 16,3-7 3-16,0-6-8 15,10-6 20-15,15-4-15 16,4 0 7-16,2-4 2 16,0-18-7-16,2-2-2 15,3-2-18-15,-1-6 18 16,-1 6-13-16,-3 0 1 16,-9 8 12-16,-7 10-6 15,-3 8 3-15,-10 0 0 16,3 4-17-16,-3 21 20 15,0 8-10-15,0 1 10 0,-2 3 17 16,0-2-12-16,0-5-2 16,4-5-3-16,-1-13 4 15,0-7 3-15,-1-5-5 16,2 0 7-16,5-10 5 16,4-16-14-16,7-10-8 15,7-8-8-15,0 4-8 16,2 4 22-16,0 0-12 15,-2 10 14-15,-10 11-1 16,-1 8 5-16,-7 7-6 16,-1 0 2-16,2 22 0 15,-3 9 19-15,1 4-3 16,4 0-3-16,-3-1 14 0,1-9-23 16,0-6 6-16,-4-8-10 15,1-5 5-15,-3-6 7 16,3 0-10-16,4-8 10 15,0-16-7-15,7-10-3 16,2-4-4-16,5-2-7 16,4 5 1-16,2 3-2 15,0 6 10-15,-2 13 0 16,-2 3-3-16,-7 10-2 16,-2 0 5-16,-5 10-5 15,-4 13 5-15,-2 8 8 16,-7 3-8-16,0-2 0 15,0-9 1-15,-13 2 1 16,-6-9-2-16,2-4 0 0,-3-7 8 16,1-5-3-1,4 0-3-15,-1-19 3 0,8-3 2 16,-1-4 1-16,7 8-6 16,2 4 14-16,0 9-2 15,0 2 30-15,0 3-32 16,0 0 3-16,0 0-5 15,0 0-3-15,9 0-7 16,3 14 1-16,7 7 6 16,-1 2-9-16,1 0 6 15,4-2-4-15,-1-3 2 16,5-6 1-16,7-5-3 0,5-7 0 16,3 0 9-1,8-11-16-15,-8-10 7 0,-1-11-10 16,-8 6 6-16,-6-9-8 15,-8 3 3-15,-3 2 8 16,-9 6 2-16,-3-2-8 16,-4 8 7-16,0 4 0 15,0 0-3-15,0 6-2 16,0-2 4-16,-2 6-5 16,-11 1-1-16,-3 3-1 15,-1 0 8-15,-4 0 0 16,3 17-9-16,-1 5 8 15,7 0 1-15,5 5 0 0,7 4 2 16,0-3-9-16,21-3 7 16,8 0 0-16,4-9-4 15,3-8 5-15,1-8-1 16,4 0 4-16,-3-3 0 16,-3-20-8-16,-1-3-5 15,-5-3-14-15,-3 3 20 16,-3 0-18-16,-1 5 19 15,-2-3 2-15,0 6 0 16,-2 5 1-16,-7 4-1 16,-2 4 0-16,-7 5 1 15,-2 0-1-15,0 0-8 0,0 5-6 16,0 13 14 0,2 1 13-16,0 4-13 0,3-6 0 15,-1 0 4-15,4-9-1 16,-6-2-3-16,0-6 3 15,0 0-1-15,-2 0 22 16,0-14-24-16,0-4 1 16,0-5-6-16,0-3-10 15,0-4 6-15,0 6 9 16,0-2 0-16,0 12-1 16,0 2 1-16,-2 10 0 15,-7 2 13-15,-7 0-13 16,-4 18 0-16,-7 9-2 15,1 11 6-15,1 0 10 16,3 2-14-16,7-2 0 0,5-4 7 16,10-10-7-1,0-8-1-15,10-7-2 0,13-9 6 16,4 0 2 0,7-3 3-16,-3-17-4 0,-2-6 2 15,0 0-4-15,-4-5-4 16,-5 4 1-16,-3 3-4 15,-5 3 1-15,-3 7 4 16,-5 9 0-16,-2 1 0 16,-2 4 0-16,0 0-7 15,0 9-14-15,0 18 21 16,0 5 1-16,-6 11-1 0,3 3 0 16,1 12 25-16,2-5-22 15,0 10 3-15,0-5-6 16,0-4 5-16,0-6-2 15,0-12-3-15,0-14-23 16,0-8-11-16,0-10-59 16,0-4-125-16,13-4-99 15</inkml:trace>
  <inkml:trace contextRef="#ctx0" brushRef="#br0" timeOffset="-2325.91">16148 15545 245 0,'0'0'323'0,"0"0"-168"0,0 0 17 15,0 0-13-15,0 0-60 16,0 0-25-16,0-33-12 16,0 33-31-16,0 0-10 15,0 0-21-15,0 22 0 16,0 5 25-16,0 0-7 16,0 5-1-16,0 2-9 15,0-5-4-15,10-3 8 16,4-8-12-16,-1-7 3 15,-1-5 9-15,1-6-12 16,3 0 0-16,1-17-1 0,4-10 1 16,0-10-3-1,2-3-13-15,-1 1-6 0,-1 3 20 16,-4 8-6-16,-1 2 8 16,-3 12 0-16,-4 10 5 15,-4 4 6-15,1 0-10 16,1 0 3-16,1 11 0 15,2 10-1-15,-1 5 6 16,-1 5 0-16,4-3-7 16,-3-2 24-16,2-7-21 15,2 2-3-15,0-11 11 16,4-2-8-16,-2-6 1 0,3-2-2 16,1 0-2-16,4-2 16 15,-1-16-18-15,1-3-12 16,-2-2 11-16,0-8-30 15,1-1 25-15,-4 2 0 16,-4 2-2-16,-8 7 3 16,-2 2 5-16,-4 6 0 15,0 4-6-15,0 3 13 16,0 2-7-16,0 4 0 16,-6 0-4-16,-8 0 3 15,-1 0-6-15,2 19 6 16,-1 2-3-16,3 4 8 15,4 4-4-15,7 7 0 0,0-1 2 16,0-3 11 0,0 0-13-16,9-10 0 0,4-8 1 15,6-6-1-15,-2-3 0 16,5-5 1-16,3-5 7 16,2-21-2-16,4-6-6 15,-2-12-17-15,2 3 15 16,-4-4-24-16,0 6 13 15,-5 7 12-15,-6 5 2 16,-3 13 5-16,-9 7-2 16,1 7 10-16,0 0-14 15,-3 12-1-15,4 18 1 16,-1 4 20-16,3 1-19 16,0 0 14-16,0-8-15 0,1-4 0 15,-5-6 0-15,1-7 6 16,-2-6-6-16,-1-4 6 15,4 0-4-15,3-4 13 16,5-20-15-16,-1-2-18 16,1-6 18-16,1 2-20 15,1-1 12-15,1 4 1 16,1 4 5-16,-3 5-2 16,-3 6 4-16,-3 12 0 15,-1 0-6-15,-1 2-2 16,-2 23 8-16,2 6 12 15,-3 3-6-15,5 2 20 16,2-5-20-16,2-3-5 0,0-10 13 16,1-6-11-1,1-6-3-15,1-6 7 0,0 0-6 16,2-13 16-16,4-15-17 16,-2-4-20-16,0-2 18 15,3 3-33-15,-6-1 33 16,1 6 1-16,-2 6 2 15,-3 3 0-15,0 9-1 16,-3 4 0-16,-4 4 12 16,1 0-8-16,1 3-3 15,2 11 12-15,-1 3-11 16,1-2 13-16,0-4-15 0,-1-5 0 16,-5-2 5-16,-2-4 1 15,-2 0-6-15,0 0 4 16,0 0-4-16,0-6 0 15,0-9-21-15,-6-5-10 16,-5 3 30-16,3-1-17 16,2 2 18-16,2 4-4 15,4 5 11-15,-3 7-3 16,1 0-4-16,0 0 6 16,-2 0-3-16,-4 0 2 15,0 12-5-15,-3 11 18 16,4 5-17-16,0 6 20 15,5 2-12-15,2 5-5 0,0-2 8 16,0-2-12 0,12-11 0-16,5-7 1 0,3-2 2 15,1-17-3-15,0 0 6 16,4 0-6-16,0-10 7 16,4-12-7-16,0-4-2 15,-2-6 2-15,-1-3-14 16,-4-1 11-16,-4 1 3 15,-3 2 0-15,-1 8-5 16,-1-1 7-16,-1 6-2 16,-6 8 0-16,1 7 2 15,-5 1-3-15,-2 0 1 16,0 3 0-16,0 1-7 16,0 0 1-16,-6 0 3 15,-7 0 3-15,-1 5-14 0,1 13 14 16,-1 10 0-16,3 5 1 15,-1 8-1-15,10-1 6 16,2-4-6-16,0-3 11 16,8-8-7-16,17-2 10 15,8-15-8-15,0-8-4 16,0 0 18-16,-8 0-17 16,-3-17 1-16,-6-5-4 15,-8-2 6-15,-1-7-8 16,-1 0 2-16,0-4-3 15,0 3-2-15,3 1-4 16,2 3 9-16,0 6 0 0,0 5 3 16,5 4-6-1,1 6 3-15,6 6 0 0,2 1-12 16,-3 0 12-16,-5 8 0 16,-1 19-3-16,-7-4-6 15,-5 7 8-15,-4-8 1 16,0 0 0-16,0-3 12 15,-10-10-12-15,-2-1 11 16,3-2-1-16,1-6-4 16,-1 0-12-16,-3 0-9 15,-3-10-52-15,-1-14-168 16,5-2-800-16</inkml:trace>
  <inkml:trace contextRef="#ctx0" brushRef="#br0" timeOffset="-2185.99">18903 15395 1211 0,'0'0'109'16,"0"0"-94"-16,0 0 4 15,0 0 0-15,0 0-19 16,0 0-89-16,-60 0-292 16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0T04:18:32.4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2166 1638 118 0,'0'-4'98'16,"0"2"-15"-16,2-3-2 15,-2 2-5-15,3-1 22 16,-3 0-31-16,2 1 8 16,-2 0-6-16,2 1-21 15,1-5 26-15,-1 2-30 16,2-5-23-16,3-2 11 15,-1-5-27-15,2 2 14 0,-2-4 7 16,-2 5-2-16,-2 7 19 16,1 2 4-16,-3 5 1 15,0 0-20-15,0 0-28 16,0 14-35-16,-7 23 28 16,-11 19 7-16,-2 20 57 15,-6 17-29-15,-6 11-15 16,1-2 9-16,-2-6-19 15,2-9 4-15,2-18 0 16,8-16 2-16,11-20-6 16,2-16-3-16,8-17 0 15,0-3 21-15,0-39-21 16,10-17-75-16,11-19-120 16,6-7 61-16,-2 1-7 15,-5-4 10-15,0 3 120 0,-4 9 11 16,-1 10 23-16,1 18 61 15,-3 12 35-15,1 9 1 16,-6 13-18-16,-1 5-19 16,-2 7-26-16,-3 2-6 15,0 0-49-15,5 3-2 16,4 26-15-16,5 15 15 16,-1 16 15-16,-1 16-11 15,-3 11-2-15,-1-4 13 16,-2-6-7-16,-6-15-4 0,2-16-4 15,-2-10 6-15,3-12-15 16,-3-10-55-16,0-7-139 16,0-7-72-16,-2-9-193 15</inkml:trace>
  <inkml:trace contextRef="#ctx0" brushRef="#br0" timeOffset="668.61">2149 1961 86 0,'0'0'739'16,"0"0"-628"-16,0 0-44 16,0 0 12-16,0 0-46 15,0 0-18-15,-43 41-12 0,59-41 2 16,13 0 31 0,6 0-8-16,5-21 25 0,5-7-17 15,-5-7-29-15,-5-2-11 16,-3-6 4-16,-8 3-21 15,-1 0 18-15,-6 4-9 16,-7 10 12-16,-4 4 2 16,-4 10 3-16,-2 6 35 15,0 6-26-15,0 0-8 16,0 0-12-16,0 0-1 16,0 8 7-16,-2 20 4 15,-9 14 2-15,-2 8-1 16,2 6-5-16,2 2 6 15,2 0 2-15,5-3-8 0,2-3 0 16,0-9 7-16,0-8 2 16,4-7-9-16,10-9 0 15,3-11 3-15,3-8-11 16,9 0 14-16,5-19-6 16,6-19 38-16,-2-9-37 15,0-14-2-15,-7-9-13 16,-8-8 6-16,-4 0 0 15,-12 6-1-15,-2 12 9 16,-1 19-7-16,-2 17 9 16,-2 12-2-16,0 8 7 15,0 4-6-15,0 0-2 16,0 0-18-16,0 0 19 16,0 16-3-16,-8 10 11 15,-6 11-8-15,-4 11 0 0,2 10 5 16,1 7-2-16,6 3-3 15,9-2 0-15,0-13 18 16,2-11-7-16,20-16-10 16,3-8-1-16,4-12 9 15,2-6 3-15,7-3-8 16,5-28-4-16,-3-10-5 16,-1-8-161-16,4-16-342 15</inkml:trace>
  <inkml:trace contextRef="#ctx0" brushRef="#br0" timeOffset="2384.92">3729 1999 465 0,'0'0'123'16,"0"0"13"-16,0 0 30 15,0 0-23-15,0 0 18 16,0 0-66-16,0-40-57 16,4 6-27-16,5-10-10 15,-5-6 15-15,-2-6-16 16,-2-2 0-16,0 7 2 15,0 7 2-15,0 8-4 0,0 10 0 16,0 9 5-16,0 9-7 16,-2 5 2-16,0 3-7 15,0 0 3-15,0 0-13 16,-5 23 16-16,-1 10-5 16,0 13 12-16,0 16-4 15,1 8-2-15,5 6 0 16,2-1 11-16,0-4 0 15,0-8-2-15,2-8-8 16,13-13 3-16,1-13 8 16,3-10-12-16,-2-12 0 15,3-7-7-15,5 0 5 16,2-2 2-16,1-19 22 16,3-9-20-16,1-5 6 15,-6-3-8-15,-1-5-16 0,-7 2 12 16,-5 3-30-16,-3 6 34 15,-6 7 0-15,-4 8 0 16,0 3-9-16,0 3 3 16,0 4 6-16,0-2-7 15,0 6 20-15,0-1-10 16,-8 2 1-16,2 2-2 16,-3 0-4-16,-1 0-4 15,-2 16 2-15,3 14 1 16,1 10-6-16,5 8 8 0,3 4 1 15,0 0 0-15,0-3 1 16,0-10 0-16,3-8-1 16,7-9 0-16,-1-12 0 15,-3-8-5-15,6-2-6 16,3-19 11-16,6-15 46 16,3-8-41-16,1-2-3 15,-3 4-2-15,0 8-8 16,1 9-2-16,-1 6 10 15,-2 11-31-15,0 6 28 16,-5 0-26-16,-5 8-3 16,-4 14 10-16,-6 4 5 15,0 2 17-15,0-4 14 16,-14-5-10-16,-1-4 6 16,-3-7-5-16,3-5-5 0,-3-3 10 15,3 0-6-15,-4-14 10 16,6-5-7-16,2 3 2 15,6 4 34-15,3 6-23 16,2 4 17-16,0 2-27 16,0 0-5-16,0 0-10 15,0 2-5-15,0 18 3 16,7 6 1-16,7 3 10 16,-1-2-4-16,0 1 0 15,0-3 7-15,3-7-7 16,-3-4 0-16,4-8-9 15,4-6 7-15,2 0-11 0,6-13 13 16,2-17 24-16,2-9-24 16,0-14-7-16,-3-5-8 15,-8-8 15-15,-7-1-5 16,-5-6 12-16,-10 3-7 16,0 7 0-16,0 10 7 15,0 21-7-15,0 11 13 16,0 9-6-16,0 8 10 15,0 4-17-15,0 0 0 16,0 0-3-16,-7 0-11 16,0 6 13-16,-4 16-2 15,-2 8 3-15,1 7 2 16,2 14-1-16,1 9-1 0,6 7 0 16,3 2-1-1,0-2 1-15,3-3 0 0,14-8 3 16,-1-9-5-16,2-14 4 15,-5-10-2-15,5-14 0 16,-2-9-9-16,9 0 9 16,6-18 14-16,0-15 5 15,0-8-5-15,-2-3-11 16,-7 2-6-16,-2-4 2 16,-7 4-37-16,-3 4 34 15,-6 4 0-15,0 10 4 16,-4 10-9-16,0 6 10 0,0 8-2 15,0 0-15-15,0 0-1 16,0 13 8-16,0 8 9 16,-2-1 0-16,2 2-3 15,0-1 10-15,0 6-7 16,15 1 0-16,6 0 2 16,-1 0 1-16,-5-2-2 15,-3-3-1-15,-8-4 12 16,-2-4-6-16,-2-3-6 15,0-9 2-15,-8-3 3 16,-21 0-6-16,-8-12 1 16,-9-11-59-16,-6-8-99 15,-1-3-82-15,0-5-224 0</inkml:trace>
  <inkml:trace contextRef="#ctx0" brushRef="#br0" timeOffset="2538.48">4396 1775 860 0,'0'0'197'0,"0"0"-51"16,0 0-72-16,0 0-33 16,0 0 2-16,0 0-43 15,282-67 0-15,-250 65-10 16,-12 2-112-16,-14-4-82 16,-6 0-148-16</inkml:trace>
  <inkml:trace contextRef="#ctx0" brushRef="#br0" timeOffset="2726.37">3818 1816 736 0,'0'0'147'15,"0"0"-52"-15,0 0-94 16,0 0 93-16,0 0-94 15,0 0-15-15,270-64-160 16,-226 46-252-16</inkml:trace>
  <inkml:trace contextRef="#ctx0" brushRef="#br0" timeOffset="4356.59">5708 1851 55 0,'0'0'106'0,"0"0"-1"16,0 0-8-16,0 0 20 15,0 0-51-15,0 0 23 16,38 108-14-16,-28-91-9 15,-4-2-1-15,-2-4-34 0,-1-2 6 16,-1-7 0-16,-2-1-30 16,0-1 32-16,0 0 29 15,0-5 32-15,0-19-8 16,-2-8-89-16,-9-4 1 16,-3-2-4-16,1-1 10 15,-1 9-10-15,1 11 5 16,4 8 1-16,2 8 23 15,3 3-27-15,-5 0 1 16,0 3-3-16,-5 22-9 16,-1 10 4-16,1 8 3 15,-1 1 2-15,4 2 3 16,2-5 8-16,2-2-11 16,3-7 0-16,2-6 1 0,2-10-1 15,0-5 0-15,0-8 2 16,0-3 3-16,0 0 1 15,0-10 0-15,11-22-6 16,5-10-2-16,3-2-1 16,-5 4 3-16,-3 8 0 15,-2 14 1-15,-7 12 1 16,0 6-4-16,1 0 2 16,1 13-46-16,7 16 40 15,2 14 0-15,1-4 6 16,-3 1 2-16,1-8 4 0,-4-7-6 15,1-10 0-15,-3-9 2 16,4-3-13-16,1-3 11 16,3-9 0-16,3-21 28 15,-1-8-20-15,-1-4-7 16,-3-2-1-16,-4 0-17 16,-1 2 13-16,-1-2-12 15,-3 3 16-15,-3 14 15 16,0 10-7-16,0 13 2 15,0 4-10-15,0 16-28 16,0 14 28-16,0 7 0 16,0-4 0-16,0-2 10 15,0-5-5-15,2-10-5 0,5-6 2 16,2-6 5 0,2-4-1-16,5 0-6 0,3-7 0 15,4-14 0-15,-1-2-42 16,-4 4-7-16,-3 4 19 15,-8 8 24-15,-3 7-1 16,2 0 7-16,-4 5-46 16,-2 22 11-16,4 11 35 15,-4 6 42-15,4 2-9 16,1-5-21-16,1 0 11 16,-2-7-23-16,4-10 5 15,-2-7 8-15,3-8-10 16,3-9 16-16,7 0-6 15,6-2 19-15,4-22 11 0,4-10-43 16,-2-2-16-16,1-5 9 16,-6-5-32-16,-3 0 25 15,-8 0-4-15,-3 2 11 16,-6 5 4-16,-6 6 3 16,0 8 0-16,0 8 10 15,0 10-10-15,-4 5 0 16,-10 2-12-16,1 0-12 15,-5 17 18-15,-1 7-1 16,0 0 7-16,1 0 3 16,5 1-1-16,2 3-2 15,8 2 0-15,3 6-3 16,0 0 3-16,16-2 27 0,13-2 7 16,7-8 13-16,1-6-43 15,2-12 24-15,-1-6-18 16,-3 0-1-16,1-26 13 15,-5-12-22-15,-2-10-40 16,-7-6-93-16,-6-6-251 16</inkml:trace>
  <inkml:trace contextRef="#ctx0" brushRef="#br0" timeOffset="6127.22">7617 2017 508 0,'0'0'228'15,"0"0"-85"-15,0 0-104 16,0 0-1-16,0 0 11 16,0 0-20-16,13-201 7 15,-13 143-27-15,0-2-4 16,0 6 4-16,0 2-2 16,0 6-1-16,0 6 6 15,0 6 7-15,0 10 41 16,0 7-24-16,0 12 0 15,0 2-8-15,0 3-28 0,0 0-6 16,0 0-22-16,0 12 17 16,0 6 6-16,0 9 5 15,-3 1 0-15,-1 6 5 16,0 5 2-16,2 7-7 16,2 5 0-16,-3 5 3 15,3 2 1-15,0-1-4 16,0-5 0-16,0-11 3 15,13-7 7-15,6-13-10 16,1-5 1-16,-1-10 1 16,2-6-2-16,-2 0 0 0,4-2 0 15,-1-20-10 1,3-8 10-16,0-5-28 0,-6-2-14 16,2-5 10-1,-8-3 24-15,-2 7-25 0,-4 3 17 16,-5 7 3-16,-2 5 0 15,0 3 13-15,0 8 15 16,0 1-6-16,0 6 47 16,-4 3-51-16,-3 2 7 15,3 0-11-15,-4 0-1 16,0 10-5-16,-1 19-1 16,-1 10 6-16,4 11-11 15,6 9 11-15,0-1 0 16,0 0 0-16,0-5 0 0,4-14 0 15,10-9 0 1,-1-14 1-16,1-12-13 0,1-4 24 16,6-14-7-16,-2-26 45 15,4-10-50-15,-3-5-2 16,5-7-6-16,-4 7-9 16,4 5 9-16,-2 9-12 15,-5 21 3-15,1 12 3 16,-1 8-1-16,-5 0 9 15,-1 24-22-15,-8 8-5 16,-4 5 9-16,0 1 12 16,-6 0 12-16,-12-6 15 15,-3-6-12-15,2-5-3 0,1-12 9 16,-1-6-7 0,7-3 41-16,-5 0 1 0,9-12-6 15,1-8 19-15,5-4-32 16,0 2 15-16,2 5 7 15,0 5-27-15,0 5 14 16,0 5-34-16,0 2-7 16,0 0 6-16,0 2-26 15,2 21 27-15,7 5-3 16,3 3 3-16,-4 3 8 16,5-2-8-16,1-6 0 15,1-7-3-15,3-6 11 0,0-6-14 16,4-7 6-1,1 0 0-15,1-7 13 0,5-25-4 16,-2-14-8-16,-1-9-2 16,1-11-27-16,-6-6 21 15,-6-1 0-15,-4 1 7 16,-6 9-12-16,-5 4 12 16,0 4 0-16,0 16 0 15,0 8 14-15,0 11-4 16,0 11-2-16,0 6-6 15,0 3 6-15,0 0-8 16,-7 0-12-16,1 8 10 16,-2 16-12-16,0 8 14 15,1 4 0-15,1 6 7 16,4 9-9-16,2 5 2 0,0 4 0 16,0 4-5-16,0-3 10 15,0-3-5-15,2-8 0 16,6-14 2-16,1-9-3 15,0-12 1-15,-2-9-2 16,2-6-2-16,1 0-16 16,4 0 20-16,1-18 19 15,6-6-11-15,1-6-11 16,0-8 3-16,1-7-16 16,-5-2 0-16,-7 3-36 15,-3 7 40-15,-2 14 2 16,-4 6 10-16,-2 9-6 0,0 8 6 15,0 0-12 1,0 0-6-16,0 4 0 0,-6 14 18 16,0 2 0-16,2 2 1 15,1 4-5-15,3 1 4 16,0 2 0-16,7 0-3 16,13 0 7-16,3-3-4 15,-6-1 14-15,-3-5-9 16,-7-6 11-16,-5-7-9 15,-2 0-7-15,0-5 3 16,-5-2-3-16,-24 0-15 16,-6-7-72-16,-6-16-162 15,1-12-274-15</inkml:trace>
  <inkml:trace contextRef="#ctx0" brushRef="#br0" timeOffset="6272.14">8368 1555 834 0,'0'0'118'16,"0"0"-31"-16,0 0-37 16,0 0-49-16,0 0-1 15,0 0-70-15,250-71-206 16,-250 71-321-16</inkml:trace>
  <inkml:trace contextRef="#ctx0" brushRef="#br0" timeOffset="6498.57">7519 1639 885 0,'0'0'183'0,"0"0"-87"16,0 0-63-16,0 0-23 15,0 0 22-15,0 0-8 16,227-33-24-16,-167 23-38 16,-4-5-86-16,-3 0-205 15</inkml:trace>
  <inkml:trace contextRef="#ctx0" brushRef="#br0" timeOffset="7739.4">9400 1733 166 0,'0'0'361'0,"0"0"-135"0,0 0-61 16,0 0-49 0,0 0 4-16,0 0-46 0,4-89-28 15,-4 89-14-15,0 0-32 16,-2 0-14-16,-7 2-12 15,-6 18 26-15,-4 14 25 16,2 9-20-16,3 3 0 16,6 3-2-16,8-6 9 15,0-11-12-15,2-6 0 16,22-9 1-16,3-10-10 16,2-7 9-16,5-2-7 15,-3-29 3-15,-2-16-30 0,-10-12 7 16,-7-2-8-1,-5 0 2-15,-7 7 26 0,0 14-9 16,-19 8 16-16,-9 11 50 16,-1 12-37-16,2 9-9 15,-4 0-4-15,4 20 0 16,3 15-3-16,5 10 6 16,9 7 3-16,10 1 0 15,0-3 3-15,8-9-14 16,21-9 5-16,5-11 0 15,4-11-10-15,0-10 1 16,0-4 9-16,-5-30-5 16,0-14 5-16,-2-13-1 15,-4-3-1-15,0 2-6 16,-7 2-2-16,-7 6 11 0,-8 1-1 16,-5 7 40-1,0 7-5-15,0 8 11 0,0 13-11 16,-5 12-15-16,1 4-2 15,2 2-18-15,-5 8-31 16,-2 24 27-16,-2 14 8 16,-4 15-4-16,-5 11 0 15,4 13 0-15,-4 12 7 16,6 12-7-16,3 0 0 16,3 4 3-16,8-2 2 15,0-4 6-15,0-6-11 16,2-8 7-16,13-18 2 0,5-12 1 15,-2-20-3 1,2-16 4-16,-8-11-2 0,-1-13-9 16,2-3 4-16,3 0 7 15,6-14 51-15,2-20-54 16,1-6 5-16,-5-7-13 16,-5-4 2-16,-15-2-5 15,0 2 3-15,-11 1-10 16,-26 3-3-16,-8 6 9 15,0 5 4-15,5 7-5 16,6 12 1-16,11 4 4 16,7 8 0-16,7 3 0 15,7 0-3-15,2 2 6 0,0-3-3 16,0-3 2-16,11-2 16 16,9-2-18-16,5-4 0 15,-2 2 8-15,0-2 0 16,-3-1-8-16,-5-2 0 15,-1 0-21-15,-5-2-53 16,-3-1-58-16,-1-2-191 16,-3 0-597-16</inkml:trace>
  <inkml:trace contextRef="#ctx0" brushRef="#br0" timeOffset="8993.02">10368 1884 481 0,'0'0'284'0,"0"0"-162"0,0 0-41 16,0 0-31-1,0 0 51-15,0 0-15 0,2-13 20 16,7-16-38-16,1-11-65 15,-3-10 19-15,-4-6-22 16,1-1 0-16,-4 10 3 16,0 3-1-16,0 7-2 15,0 14 0-15,0 9-9 16,-4 7 3-16,-1 7 6 16,0 0-6-16,3 0 1 15,-2 17-4-15,2 5 9 16,2 0 0-16,0 2 8 0,0-4-10 15,4-4 2 1,14-3-24-16,2-4 22 0,0-6-15 16,0-3 10-16,0 0 0 15,-2-7-24-15,0-11-4 16,0-1-4-16,2-2-8 16,-7 5 25-16,-1 4-22 15,-6 6 44-15,-6 6 0 16,0 0-9-16,0 9-34 15,0 20 21-15,0 7 22 16,-2 6 59-16,-2 2-37 16,4-1 3-16,0-4-9 15,0-8-14-15,6-8 18 0,11-10-19 16,8-8-1 0,2-5 39-16,0 0-34 0,-2-14 9 15,-1-13-14-15,-2-8-23 16,0-3-6-16,-3-3-31 15,-2 0 7-15,-3 5-16 16,-8 2-36-16,-1 6 62 16,-5 3 39-16,0 10 4 15,0 5 10-15,-9 6 23 16,-7 4-21-16,-1 0-8 16,-2 16-4-16,1 8 0 15,5 4-2-15,5 2 6 0,5 0 12 16,3 1-5-1,0 1-10-15,22-11-2 0,5-5-11 16,4-7 12-16,-2-7 29 16,0-2-11-16,0-9 6 15,0-21-17-15,-2-8-7 16,0-3 0-16,-7 0-45 16,-5 4 45-16,-6 10 4 15,-2 5 4-15,-4 8 40 16,-3 5 12-16,0 7 2 15,0 2 9-15,0 0-58 16,2 0-13-16,-2 14-18 16,0 15 7-16,0 13 11 15,0 12 15-15,0 17-10 16,0 13 20-16,0 10-18 0,0 1-4 16,0 2-3-16,0-3 8 15,0-5-3-15,0-8-5 16,4-4 0-1,0-17-3-15,-1-11 18 0,-3-14-8 16,0-8 30-16,0-12-21 16,-7-5 34-16,-11-7-24 15,1-3 0-15,-4 0 45 16,-1-21-39-16,0-17 5 16,2-16-1-16,6-13-31 15,9-8 17-15,5-8-22 16,3 0 0-16,19 0-10 0,3 3 9 15,0 4-42-15,-1 0-24 16,-6 3-40-16,-2 3-86 16,-10 2-362-16</inkml:trace>
  <inkml:trace contextRef="#ctx0" brushRef="#br0" timeOffset="9268.87">11074 1106 526 0,'0'0'277'15,"0"0"-188"-15,0 0-42 16,0 0-44-16,0 0 13 16,0 0-11-16,0 0 3 15,-45 83 9-15,47-75-8 0,10-4-9 16,3-4 74 0,-1 0-1-16,-1-7 17 0,1-20-59 15,-8-1-28-15,-4-1-3 16,-2 9-2-16,0 6-2 15,-10 11-7-15,-13 3-5 16,-2 10 9-16,1 22-41 16,1 8-42-16,12 2-14 15,11-4-162-15,0-12-324 16</inkml:trace>
  <inkml:trace contextRef="#ctx0" brushRef="#br0" timeOffset="10522.99">11195 1646 407 0,'0'0'206'16,"0"0"-72"-1,0 0-28-15,0 0 34 0,0 0-46 16,0 0-35-16,19-8-12 16,-1-8-41-16,-2 0 11 15,2-4-9-15,-2-2-6 16,-3-4 13-16,-3-3-15 16,-2 0 0-16,-4-2-11 15,-4 5 11-15,0 8-6 16,0 11-1-16,0 2-13 0,0 5 16 15,0 0-2 1,-12 10 5-16,-7 13-12 0,1 2 8 16,0 9 5-16,2 2 0 15,6 9 3-15,3 2 0 16,4 4-3-16,3-3 0 16,0-5 14-16,12-9-8 15,10-14-6-15,4-15 0 16,1-5 1-16,2-9 28 15,2-23-19-15,-4-10-10 16,2-4-15-16,-4 3-42 16,-3 2 45-16,0 6 6 15,-6 7 6-15,-3 8 1 16,1 6 2-16,-8 4-3 16,1 5 36-16,-1 5-34 0,-3 0 8 15,0 0-10-15,1 0-23 16,0 15 18-16,3 2-1 15,-1-3 6-15,2 1 10 16,-2-5-5-16,-2-6-5 16,-1-2 7-16,-3-2-5 15,0 0 29-15,0 0-20 16,2 0-1-16,0-4 7 16,2-16-17-16,-2-4-2 15,1 0-27-15,0-3-38 16,-3 4 54-16,0 5-9 15,0 6 22-15,0 5-9 0,0 7 5 16,-8 0 3-16,-5 2-5 16,-5 19 7-16,-1 7-10 15,-2 3 9-15,3 8 0 16,5-1-6-16,9 4 7 16,4-2-1-16,0-3 0 15,24-2 5-15,14-11 5 16,6-10-5-16,1-14-2 15,-1 0 16-15,-6-10-17 16,-1-19 2-16,-4-10-4 16,-2-5 13-16,-4-6-28 15,-5-2 11-15,-6 2 4 16,-8 0-15-16,-3 4 25 0,-5 2-10 16,0 3 20-16,0 9-10 15,0 8 49 1,-7 10-45-16,3 7 7 0,2 7-6 15,-3 0-11-15,-1 0-8 16,-6 0 1-16,-1 9 3 16,-1 8-4-16,-1 2 4 15,1 6 0-15,-1 4-3 16,1 7 7-16,1 6-4 16,2 6 0-16,6 3 6 15,3 2 21-15,2-7-26 16,0-3 3-16,10-7 12 0,9-11-9 15,4-11-6-15,-1-13-1 16,3-1 7-16,-1-1 21 16,2-26-28-16,1-9-3 15,0-4-54-15,-4-7-118 16,-8 4-153-16</inkml:trace>
  <inkml:trace contextRef="#ctx0" brushRef="#br0" timeOffset="10704.58">11720 1449 768 0,'0'0'220'15,"0"0"-69"-15,0 0-57 0,0 0-57 16,0 0 3 0,0 0-34-16,206-93 15 0,-169 68-21 15,-8 4-37-15,-6 4-70 16,-4-1-160-16,-3-2-336 15</inkml:trace>
  <inkml:trace contextRef="#ctx0" brushRef="#br0" timeOffset="12156.49">12126 1508 148 0,'0'0'167'16,"0"0"-36"-16,0 0-48 16,0 0 53-16,0 0-2 15,0 0-44-15,-26-31 26 16,26 28-10-16,-2 1-46 0,2 0 25 15,0 2-55-15,0 0-21 16,0 0-9-16,0 2-17 16,0 20 3-16,0 12 14 15,-4 7 0-15,4-2 5 16,0 1-4-16,0-8-1 16,0-7 0-16,12-10-12 15,-3-6 5-15,2-9-24 16,0 0 22-16,5-12-4 15,2-20 13-15,0-7-66 16,1-3 18-16,2-2-2 16,1 0 13-16,0 5 23 15,-4 8 14-15,-3 6 10 0,-5 11 37 16,-6 9 5 0,-2 5-46-16,-2 0-6 0,0 19-29 15,0 11 3-15,0 4 26 16,0 2 20-16,0 3-17 15,0-3-1-15,0-5 9 16,5-4-9-16,5-8 19 16,4-7-8-16,-1-9-4 15,3-3 3-15,-1 0 0 16,2-12 22-16,-2-12-17 16,-4-8-17-16,-2 0-15 15,-9-1-41-15,0-1 15 0,0 7 26 16,-2-2-14-1,-9 3 12-15,-3 6 16 0,3 6 1 16,0 7 18-16,2 7 12 16,0 0-18-16,-5 0 2 15,2 16-14-15,-1 8 0 16,-4 3-3-16,5 4 9 16,2-1-6-16,1 1 0 15,9 0 4-15,0-3 8 16,0-5-12-16,7-6 0 15,15-7-4-15,1-10 4 16,4 0 16-16,-1-7 0 16,1-20-11-16,-1-4-5 15,1-10-65-15,-4 2-15 16,-4 2 10-16,-1 1 8 0,-7 7 40 16,-1 8 22-16,-4 8 0 15,-4 11 21-15,1 2 7 16,-1 0-28-16,-2 15-15 15,0 10 15-15,0 5 24 16,0 5 14-16,0-2-15 16,0 1 18-16,-2-1-32 15,-1-8 4-15,3-6-4 16,0-9 2-16,0-8-8 16,0-2 11-16,0 0 2 15,0 0 28-15,0-17-11 16,7-9-25-16,5-3-8 0,1-4-12 15,3 0-20-15,1-1-46 16,3 0-17-16,0 5 32 16,-4 8 39-16,-5 9 24 15,-2 5 6-15,-4 7-3 16,-1 0-6-16,-2 7-7 16,0 17 10-16,-2 3 32 15,0 6-9-15,2-1 14 16,1-1 18-16,6 1-39 15,-2-7 8-15,3-4-17 16,1-9-1-16,-1-3 19 16,1-7-20-16,-3-2-1 15,4 0 27-15,1-14-31 0,3-16-83 16,-3-8-140 0,-4-10-401-16</inkml:trace>
  <inkml:trace contextRef="#ctx0" brushRef="#br0" timeOffset="12421.56">12646 1115 368 0,'0'0'199'0,"0"0"-179"15,0 0-12-15,0 0 54 16,0 0-11-16,0 0 28 15,0 0 33-15,53 65-18 0,-37-70-22 16,-8-10-28-16,-3 1-20 16,-5 4-20-16,0-2-3 15,0 7-1-15,-7 3-65 16,-11 2-99-16,-1 0 50 16,-2 14-139-16,2 6-198 15</inkml:trace>
  <inkml:trace contextRef="#ctx0" brushRef="#br0" timeOffset="13682.2">13571 1356 59 0,'0'0'228'16,"0"0"-36"-16,0 0-57 16,0 0-1-16,0 0-9 0,0 0-15 15,4-58 33 1,-4 53-82-16,0 5-21 16,0 0-40-16,-4 0-19 0,-7 17 19 15,-5 18 7-15,3 5-4 16,1 6 18-16,5 3-20 15,7-6 3-15,0-6-3 16,0-9 6-16,5-12-14 16,7-12 2-16,3-4-1 15,3-7 6-15,1-22 0 16,2-9-3-16,-7-2-58 16,-6-5-37-16,-1 1 34 15,-7 0-3-15,0 4 53 0,0 6 14 16,-7 11 7-1,-1 11 25-15,-2 9 44 0,4 3-76 16,-1 6-19-16,-3 26 15 16,6 8 8-16,4 9 14 15,0 1-17-15,0-4-1 16,16-4 0-16,11-6 10 16,4-12-8-16,3-10-2 15,-1-10-21-15,0-4 14 16,-4-20-36-16,0-20 15 15,0-8-6-15,0-6 4 16,-2-3 10-16,-7 3 4 16,-4-1 16-16,-8 10 5 15,-5 6-2-15,-3 12 69 16,0 10 14-16,0 8-34 0,0 4 26 16,0 5-61-1,0 0-17-15,0 9-33 0,-11 19 33 16,-5 7 10-1,-2 12-10-15,0 11 9 0,1 6-3 16,1 11-6-16,1 8 4 16,3 12 9-16,6 9-10 15,3 11 3-15,1-3 3 16,2 1-7-16,0-7 12 16,0-4-13-16,7-7 10 15,-1-16 40-15,4-19-47 16,-2-20 18-16,1-18 1 0,3-10 0 15,-1-12 5-15,9 0 0 16,4-12 9-16,7-22 12 16,0-8-46-16,-6-8 1 15,-7-2-4-15,-14-4-11 16,-4-1 10-16,-2-3-21 16,-31 0 22-16,-10 2-17 15,-8 6 13-15,-2 8 4 16,5 10 0-16,8 11-7 15,9 11 5-15,11 3 2 16,11 2 0-16,7 3 30 16,2-1-29-16,0-4 14 15,27-4-15-15,6-6 0 16,7-3 11-16,1 1-11 16,-6-6-23-16,-6-1-14 0,-4-7-173 15,-5-8-219-15</inkml:trace>
  <inkml:trace contextRef="#ctx0" brushRef="#br0" timeOffset="14227.13">14692 1131 358 0,'0'0'187'16,"0"0"-32"-16,0 0-12 0,0 0-16 16,0 0-19-16,0 0-20 15,0-21-40-15,0 21 2 16,0 0-47-16,0 0-2 15,0 12-1-15,0 19 16 16,0 10-7-16,8 14 9 16,2 9-6-16,1 3 23 15,-2-1-32-15,2-4-1 16,2-4 8-16,0-11 0 16,-1-6-10-16,1-10 3 15,-3-16 4-15,-4-7-1 16,-4-8-6-16,-2 0-34 0,0-3 26 15,0-20-93-15,-4-9-146 16,-8-5-86-16</inkml:trace>
  <inkml:trace contextRef="#ctx0" brushRef="#br0" timeOffset="14602.91">14712 1405 302 0,'0'0'386'0,"0"0"-155"15,0 0-52-15,0 0-101 16,0 0-61-16,0 0 26 15,49-34-39-15,-22 24-4 16,-1-2 0-16,-1-2 10 16,-4 2-7-16,-4-1-3 15,-6 1-24-15,-6-2 15 16,1-1-17-16,-6-2 15 16,0-4-12-16,0 1 7 0,0-2 16 15,0 0-9-15,0 8 9 16,0 2 11-16,-2 6 30 15,-2 2 12-15,2 4-6 16,-1 0-25-16,3 0 11 16,-3 0-33-16,3 0 0 15,0 10-12-15,0 22 13 16,0 10-1-16,0 7 11 16,0 10-7-16,3-1 4 15,8-1-8-15,-2-6 0 16,0-5-4-16,0-5 4 15,0-9-84-15,-3-13-115 0,1-10-145 16,0-9-310 0</inkml:trace>
  <inkml:trace contextRef="#ctx0" brushRef="#br0" timeOffset="14903.53">15131 1377 580 0,'0'0'233'0,"0"0"-74"15,0 0-94-15,0 0-65 16,0 0 2-16,0 0 11 0,-28 42 2 16,16-10 33-1,5 5-16-15,3-4 6 0,4 1-4 16,0-8-33-16,15-3 22 16,16-7-23-16,5-12 4 15,-2-4 38-15,-1-4-40 16,-6-28 19-16,-7-8-17 15,-11-2 2-15,-9-1-12 16,0 7 3-16,-9 9-2 16,-14 8 1-16,-3 11-17 15,-5 8 18-15,-5 0-62 16,-4 20-79-16,-4 6-142 16</inkml:trace>
  <inkml:trace contextRef="#ctx0" brushRef="#br0" timeOffset="25769.11">16254 1377 10 0,'-6'-1'39'16,"-3"1"-32"-16,-4 0-4 16,-1 0-3-16,3 0-11 15,7 0-3-15,1 0 14 16,3 0 0-16,0 0 5 15,0 0 16-15,0 0 23 16,0 0 22-16,0-5 9 16,0 3 3-16,-2 1 11 15,-3-2-39-15,-3 3-21 16,-5-2-29-16,-3 2 1 0,-5 0-1 16,2 0 0-1,-1 0 2-15,-3 0 12 0,6 0-7 16,1 0 36-16,9 0 22 15,3 0-6-15,4 0 20 16,0 0-19-16,0 0-8 16,15 0 1-16,24 0-23 15,15 0 6-15,18 0-13 16,10 0-21-16,11 0 7 16,2 0-9-16,3 0 0 15,-4 0 5-15,-7 0 4 16,-10-7-9-16,-17-2 0 15,-17 4 10-15,-16-2-13 16,-16 5 3-16,-7 0 0 16,-4 2 1-16,0 0 2 15,0 0 14-15,0-1 2 0,0 1-17 16,0 0 9-16,0 0-11 16,2 0 0-16,-2 0-11 15,0 0 11-15,0 0-1 16,0 0-35-16,0 0 27 15,0 0 2-15,0 0 7 16,0 0-2-16,0 0-12 16,0 0 10-16,0-3 3 15,0-1 0-15,-4 0-4 16,-2-5-1-16,-5-2-4 16,-1-4 10-16,-5-5-3 0,-3 3 3 15,-7-4-2 1,-5 1-5-16,1 5-9 0,0 1 12 15,4 5 2-15,7 4 2 16,11 2 12-16,5 2-6 16,4 1 0-16,0 0-6 15,0 0-2-15,20 0-9 16,14 0 11-16,8 4 21 16,5 1 0-16,-9 2-16 15,-9-2-6-15,-12 12 1 16,-17 7-25-16,0 14 12 15,-13 10-13-15,-20 6 26 16,-3 1 29-16,7-11-28 16,9-10 10-16,15-8-3 15,5-12-8-15,19-13-35 0,29-1-227 16</inkml:trace>
  <inkml:trace contextRef="#ctx0" brushRef="#br0" timeOffset="27078.4">17909 1008 22 0,'0'0'115'16,"0"0"3"-16,0 0 41 15,0 0-7-15,0 0-39 16,0 0-49-16,-48-3-21 16,48 3 31-16,0 0-22 15,23 0-27-15,20 0 44 16,19-7-34-16,13-3 48 16,10-2-59-16,-4 1-22 15,-6-2 5-15,-14 3 0 16,-17 3-7-16,-18 0 0 15,-12 5-9-15,-11-1-35 16,-3 1-37-16,0 2-44 16,-23 0 64-16,-8 0-35 0,-2 0-6 15,-3 0 11 1,5 0 45-16,4 2 29 0,4-1 10 16,6-1 7-16,5 0 10 15,4 0 2-15,3 0 59 16,1 0 38-16,4 0-10 15,0 0 33-15,0 0-50 16,0 0-35-16,0 11-15 16,0 12-32-16,0 20 0 15,0 16 9-15,7 16-4 16,-1 3 14-16,1 0-19 16,0-6 0-16,-1-12 2 15,3-11-2-15,-2-13-101 16,-1-14-73-16,4-14-107 0,3-8-192 15</inkml:trace>
  <inkml:trace contextRef="#ctx0" brushRef="#br0" timeOffset="28151.36">18468 1310 243 0,'0'0'335'16,"0"0"-172"-16,0 0-99 15,0 0-18-15,0 0-15 16,0 0-1-16,45-9 5 15,-28 9-19-15,-3-3-13 16,3-4 28-16,-1-3-8 0,3-7 14 16,-2 2 10-1,-1-5-33-15,-3 0 10 0,-5 0-24 16,0-2 4-16,-4 1-11 16,-2 4 4-16,-2-2 1 15,0 4-1-15,0 3 3 16,-4 3-6-16,-8 6 0 15,4 3-31-15,-5 0 29 16,-6 0-12-16,1 5 20 16,-1 14 0-16,-2 3 0 15,1 4 17-15,5 2-17 16,1 4 0-16,8 4 10 16,3 0-3-16,3-1-2 15,0-1 12-15,0-5-12 0,16-2 26 16,2-10-31-16,4-7 0 15,5-10 21-15,6 0-20 16,5-8 36-16,7-20-18 16,-5-7-19-16,0-4 0 15,-4-1-3-15,-4 2 2 16,-3 5-11-16,-4 7 18 16,-2 5-12-16,-3 7 6 15,-2 5 0-15,-4 8-7 16,-2 1 7-16,0 0-16 15,-3 16 12-15,-3 6-24 16,-3 4 14-16,-3 1 3 16,0 2 11-16,-13-3 7 15,-10-4-7-15,-4-2 0 16,-2-10 7-16,2-8 9 0,0-2-14 16,8-2 10-16,-1-18-2 15,9-4 24-15,6-2-29 16,5 4 7-16,0 2 36 15,0 8-35-15,0 4 24 16,0 4-9-16,3 4-23 16,3 0 3-16,3 0-8 15,3 0 0-15,0 18-13 16,1 2 8-16,-1 2 5 16,1 2 0-16,1-2 4 15,1 0 0-15,-1-5-4 16,-1-3 0-16,3-9 7 0,-1-5 2 15,10 0-9-15,6-10 0 16,5-22-7-16,7-12 6 16,-6-5-24-16,-3-4 19 15,-8 2-7-15,-11 2 7 16,-5 3 6-16,-8 3 3 16,-2 6 1-16,0 6 21 15,0 9-17-15,0 8-4 16,0 8 18-16,0 4-22 15,0 2-2-15,0 0-6 16,0 0-13-16,0 0 17 0,-2 2-7 16,-3 14 11-1,0 4-1-15,1 8 7 0,0 8-6 16,0 8 0-16,1 7 5 16,3 1-4-16,0 0-1 15,0-2 0-15,0-4-1 16,9-5 7-16,0-14-6 15,2-6 0-15,-2-14 6 16,2-4-14-16,1-3 8 16,1 0-19-16,3-12-1 15,-1-14-93-15,-1-6-38 16,-8-7-84-16,-6 1-152 16</inkml:trace>
  <inkml:trace contextRef="#ctx0" brushRef="#br0" timeOffset="28328.26">19165 1092 170 0,'0'0'267'0,"0"0"-82"16,0 0-74-16,0 0-8 16,0 0 53-16,0 0-83 15,-8 0-38-15,37 0 46 16,8 0-39-16,9-4-15 16,0-6-27-16,3 3-4 15,1 0-62-15,-6 3-98 16,-2 0-200-16,-1-6-175 15</inkml:trace>
  <inkml:trace contextRef="#ctx0" brushRef="#br0" timeOffset="29427.14">20106 1146 315 0,'0'0'246'16,"0"0"-134"-16,0 0 28 15,0 0-51-15,0 0 11 16,0 0-69-16,-17-24-13 16,15 24-18-16,0 0-8 15,-1 5-1-15,-2 14 4 16,1 10 5-16,4 1 5 15,0 4-5-15,0 0 0 16,0-4 11-16,14-3-11 0,5-10-4 16,-1-6-1-1,5-11 5-15,2 0 2 0,-2-13 29 16,4-17-31-16,-9-4-43 16,-9-4-42-16,-7 1 35 15,-2 6 45-15,-2 2 5 16,-13 12 20-16,-3 5-9 15,5 5 6-15,-3 7 28 16,-3 0-40-16,2 5 3 16,-3 15-8-16,5 2 2 15,1 4-1-15,7-3-1 16,7 2 0-16,0-4-2 16,0-4-2-16,23-2 0 15,6-6 4-15,9-9 6 0,1 0 20 16,4 0-20-16,1-26-6 15,-2-6-14-15,-3-6-57 16,-8-4 60-16,-6 2 5 16,-10-1 12-16,-6 4 53 15,-9 2 10-15,0 3 11 16,0 4-8-16,0 7-33 16,0 6 18-16,-7 7-36 15,5 6-14-15,2 2 4 16,0 0-11-16,-4 4-10 15,-3 24 9-15,-5 14-14 16,2 11 15-16,-3 12 0 16,-1 7 7-16,5 9-8 0,5 3 1 15,4 0 0 1,0 3-1-16,2-2 12 0,13-2-9 16,-1-3 7-16,1-8 0 15,-1-11-1-15,-5-13-8 16,2-18 0-16,-2-12-1 15,-2-10 15-15,3-8-14 16,0 0 25-16,-1 0-2 16,6-2 18-16,5-21-38 15,5-3-1-15,-3-15 1 16,-7-10 3-16,-8 0-6 16,-7-5 0-16,-2 7-14 0,-29 5 8 15,-14 0-5-15,-4 7 11 16,5 8-5-16,5 9 4 15,18 6 1-15,7 4 0 16,10 2 9-16,4-1-8 16,0-2-1-16,0-1-1 15,16-5 1-15,5 2-34 16,2 1 34-16,1-1-45 16,-4 0-90-16,0-8-61 15,1-7-366-15</inkml:trace>
  <inkml:trace contextRef="#ctx0" brushRef="#br0" timeOffset="30710.51">21094 1368 356 0,'0'0'310'0,"0"0"-174"0,0 0-67 16,0 0-47-16,0 0-5 16,0 0 1-16,44-197-15 15,-42 153 8-15,-2 0-11 16,0 5 4-16,0 8 9 16,0 8 25-16,-2 9 15 15,-2 8 32-15,2 5-30 16,0 1-24-16,-3 0-31 15,-1 12-10-15,-4 13 7 16,4 6 3-16,4-2 0 16,2-3-7-16,0-3-7 0,6-7 12 15,12-4-1 1,5-10-37-16,4-2 33 0,4 0-26 16,2-12-35-16,3-11-47 15,-3 0-67-15,-4-4 45 16,-4 6 42-16,-8 5 95 15,-7 3 10-15,-6 8 128 16,-4 5-21-16,0 0-69 16,0 0-48-16,0 11 0 15,0 12 16-15,0 2 8 16,0 3 24-16,0 1-18 16,-4-4-13-16,2 0-4 0,2-5-8 15,0-5 0 1,0-2 2-16,0-3-4 0,4-6 16 15,13-4-10-15,10 0 15 16,2 0-3-16,2-14-14 16,-2-6-10-16,0 1 3 15,-6-2-17-15,-4-2 15 16,-3 4-4-16,-5-1-6 16,-1-1 6-16,-6 0 6 15,-4 3 5-15,0 4-5 16,0 1 4-16,0 9 30 15,0 3-26-15,-8 1 0 16,-2 0-8-16,-3 8-19 16,-3 13 19-16,3 5 0 15,6 4 3-15,0 1-5 0,7-1 6 16,0-4-4-16,0-2 0 16,7-6-4-16,17-6-2 15,5-8 4-15,7-4-26 16,4-6 18-16,2-20 10 15,-4-10-32-15,-4-4-11 16,-10 1 43-16,-8 3 6 16,-9 4 52-16,-5 6-9 15,0 8 6-15,-2 7 8 16,0 6-4-16,0 5-20 0,2 0-35 16,-2 0-8-1,0 0-8-15,2 23 10 0,3 9-7 16,0 9 14-16,-3 12-5 15,0 6 1-15,-2 12 9 16,0 9-10-16,0 4 0 16,0 7 4-16,0-1-1 15,0 2-3-15,0-5 0 16,0-10-2-16,0-12 9 16,0-17-7-16,0-13 0 15,0-12 0-15,0-7 13 16,-6-9-3-16,-6 0 6 15,-3-7 34-15,-3 0-20 16,-3 0 16-16,4-24-2 16,3-12-22-16,3-15 29 0,5-16-43 15,4-9 11-15,2-6-10 16,0-5-5-16,0 4-4 16,6 1 0-16,12 0-38 15,-3 7-2-15,-1 5-51 16,-5 7-84-16,-5 5-200 15,-2 4-424-15</inkml:trace>
  <inkml:trace contextRef="#ctx0" brushRef="#br0" timeOffset="30981.39">21881 724 485 0,'0'0'204'16,"0"0"-85"-16,0 0-75 0,0 0 2 15,0 0-38-15,0 0 2 16,-43 56 16-16,43-24-18 15,0-6 11-15,5-10-19 16,8-5 3-16,6-11 57 16,-2 0 27-16,1-9 4 15,2-17-31-15,-4-6-51 16,-10-5-3-16,-4 2-6 16,-2 7 2-16,0 6-22 15,-11 10 11-15,-11 12-20 16,-5 0 14-16,0 16-72 15,0 16-1-15,6 12-34 16,7 5-73-16,5-3-121 0</inkml:trace>
  <inkml:trace contextRef="#ctx0" brushRef="#br0" timeOffset="32051.79">22001 1185 49 0,'0'0'510'16,"0"0"-438"-16,0 0-34 15,0 0-35-15,0 0 6 16,0 0 3-16,146-12-10 0,-127-2 20 16,-5-6-18-1,-3-4 0-15,-5-1 8 0,1-2 8 16,-4 1-1-16,-3 2-9 15,0 1-9-15,0 7 22 16,0 9-9-16,0 2 26 16,-18 5-15-16,-5 0-24 15,-4 8 16-15,0 15-17 16,-2 2 4-16,6 5 0 16,0 5-1-16,7 1-3 15,7 2 19-15,5-1-9 16,4-5 17-16,0-3-19 15,20-9 1-15,9-6 16 16,7-12-24-16,4-2 15 16,-1-12 25-16,7-22-35 15,-9-5-6-15,-1 0 0 0,-7-1-17 16,-7 1 9-16,-3 6 1 16,-4 5 7-16,-1 9 0 15,-4 7 11-15,-3 9-7 16,-3 3 14-16,-2 0-18 15,0 0 0-15,2 1-16 16,-2 15 2-16,2 2 14 16,0 2 12-16,3-2-1 15,-1-1-1-15,2-3-9 16,-6-6 12-16,2-4-9 16,-4-4-4-16,2 0 18 0,-2 0-14 15,0 0 20-15,0-10-20 16,0-11-4-16,0-2-24 15,0 0-14-15,0 1 6 16,-2 5 26-16,-2 5-12 16,-1 3 17-16,0 7-8 15,1 2-10-15,-2 0 11 16,-5 4 2-16,-5 16 6 16,-3 6 1-16,0 5 3 15,3 3 3-15,9 0 18 16,7 0-9-16,0-7 33 15,14-1-45-15,12-9 10 16,11-11 21-16,0-6-31 0,-1 0 25 16,-3-10-19-1,-2-15-4-15,-4-12 7 0,-2-3-12 16,-2-4-1-16,-6-4 0 16,-1-1 4-16,-5 1-4 15,-7 2 0-15,-2 4 0 16,-2 8 11-16,0 8-10 15,0 10 17-15,0 8 9 16,0 5-27-16,0 3 15 16,0 0-15-16,0 0 2 15,-4 0-16-15,-5 5 15 16,-5 10-1-16,1 8 0 16,-3 5 2-16,1 6-6 15,4 6 4-15,4 4 0 16,5 0 4-16,2 4-4 0,0-4 0 15,0-5 14-15,16-5-6 16,-1-8-6-16,3-9-2 16,-5-6 2-16,5-10 1 15,3-1 2-15,0 0 11 16,6-21-16-16,-4-5-44 16,-6-6-66-16,-10 0-113 15,-7-3-232-15</inkml:trace>
  <inkml:trace contextRef="#ctx0" brushRef="#br0" timeOffset="32226.69">22619 942 669 0,'0'0'331'16,"0"0"-177"0,0 0-69-16,0 0-34 0,0 0-37 15,0 0 6-15,178-137-20 16,-147 117 0-16,-8 6-22 15,-10 9-136-15,-7 5-110 16,-6 0-302-16</inkml:trace>
  <inkml:trace contextRef="#ctx0" brushRef="#br0" timeOffset="33513.71">22772 1180 167 0,'0'0'153'15,"0"0"-82"-15,0 0-2 16,0 0-3-16,0 0-45 15,0 0 53-15,129-92 3 16,-115 70-37-16,-3 2 35 0,1 2-28 16,1 5-22-1,3-1-15-15,-5 3-2 0,-3 5-1 16,-1 6 11-16,-7 0-18 16,0 2-10-16,0 20-64 15,0 4 74-15,-9 4 41 16,-2 3-36-16,5-3 29 15,1-4-17-15,2-4-10 16,3-8 15-16,0-6-18 16,0-4 6-16,0-4 13 15,8 0-1-15,1 0-4 16,1-7 4-16,2-7-20 0,1-7-4 16,3-3-8-1,4-5-21-15,2-1 0 0,5 2 7 16,-2 3 24-16,-4 7 4 15,0 3 5-15,-11 9 51 16,-2 6-28-16,-8 0-32 16,0 4-17-16,0 16-7 15,0 6 24-15,0 0 4 16,2-1-3-16,2-1 20 16,3-6-18-16,1-2 2 15,2-6 6-15,3-4-7 16,1-6 22-16,1 0 2 15,1 0-18-15,-1-6 19 16,1-14-29-16,-5-7-10 16,-2-1-14-16,-5-4-37 15,-4-1 18-15,0 1-8 0,0 1 11 16,0 7 39-16,-6 7 2 16,-7 6 12-16,-3 9 1 15,-4 2-5-15,-2 0-13 16,-3 13 4-16,0 4 0 15,3 5 4-15,2 2 3 16,2 2 4-16,5 4 14 16,3-2-15-16,8 3 9 15,2-5-19-15,0-4 0 16,10-2-3-16,15-4 37 16,0-7-26-16,2-4-3 0,2-5-4 15,0 0 28-15,0-10-23 16,-2-12-6-16,-2-4-10 15,-3-2-32-15,0 0 23 16,-2 1 16-16,1 3 3 16,-6 5 16-16,-1 2-16 15,-1 9 0-15,-5 2 25 16,0 6-25-16,-2 0 0 16,-3 4-10-16,-3 18-32 15,0 5 35-15,0 2 4 16,0 2 3-16,0-4 11 15,0-2-1-15,0-5-10 16,0-4 3-16,0-7 1 16,0-4 6-16,0-5-9 15,0 0 1-15,6 0 35 0,10-22-16 16,1-5-15-16,4-4-6 16,-2-3-22-16,-1 4 6 15,-5 2 6-15,3 8 10 16,-5 3 3-16,-3 8 6 15,-2 4-9-15,-4 3 32 16,0 2-28-16,1 0-8 16,-1 5-8-16,-2 13-3 15,0 1 15-15,0 4 7 16,2-2 16-16,2 4 5 16,6-4-9-16,1 4 26 15,5-6-20-15,3-2-4 0,10-7 26 16,2-6-25-1,5-4 14-15,-3 0-21 0,-4-22-10 16,-8-6-10-16,-11-8 4 16,-10-4-50-16,0-5-13 15,-15 1-133-15,-14-5-136 16</inkml:trace>
  <inkml:trace contextRef="#ctx0" brushRef="#br0" timeOffset="33779.29">23356 688 535 0,'0'0'16'16,"0"0"13"-16,0 0 34 0,0 0-21 15,0 0 27-15,0 0 40 16,47 68 10-16,-31-68 0 15,-3-22-10-15,-2-2-51 16,-3-1-12-16,-6 6-42 16,-2 5-4-16,0 7-8 15,-21 7-32-15,-14 4-64 16,-8 24-121-16,-3 5-61 16</inkml:trace>
  <inkml:trace contextRef="#ctx0" brushRef="#br0" timeOffset="35973.69">18526 1787 0 0,'0'0'34'0,"0"0"47"0,0 0-28 16,0 0-26-16,0 0-4 16,0 0-19-16,-36 0-1 15,16 0 20-15,-6 0-3 16,-1 0-2-16,2 0 27 15,-1 0 30-15,-1 2-10 16,2 0-15-16,3-2-11 16,2 0 21-16,4 1-16 15,3-1 0-15,4 0-12 16,2 0-20-16,5 2 20 16,2 0-15-16,0-2 9 0,0 2 26 15,0-2-31-15,0 0-21 16,0 0 5-16,5 0-5 15,10 0 30-15,8 3 1 16,4-3 15-16,4 0-4 16,4 0-35-16,1 0 9 15,9 0-9-15,3 0-4 16,10 0 11-16,9 0-14 16,7 0 0-16,1-9 7 15,2 1-4-15,-8 2-3 16,-3 3 0-16,-3-2 6 15,1-1 3-15,6-2-9 16,3-4 1-16,10-1 7 0,4-4-4 16,6 3 2-1,1-1 4-15,-1 6-5 0,-3 4 8 16,-1 2-13-16,-7 1 0 16,0 2-2-16,-3 0 10 15,-4-2-8-15,1-3 5 16,4 0 4-16,5-3 6 15,6-2-15-15,1-2 0 16,3 1-1-16,-3-1 6 16,-1 3-5-16,-2 3 0 15,1 0 1-15,-3 2 3 16,-2 0-4-16,0-2 0 16,2 4-4-16,1-5 16 15,9 0-9-15,7 0 4 0,3-1-1 16,4 3 18-16,1-2-24 15,0 5 0-15,-4 2 2 16,-10 0 0-16,-6 0-4 16,-12 0 2-16,-1 0 0 15,-2-3 7-15,10-1-3 16,5-2-4-16,5-3 0 16,7 2 15-16,-2-4-10 15,0 2 7-15,-3 0-4 16,-10 4 10-16,-12 0-18 15,-5 3 0-15,-17 0 2 16,-7 1 7-16,-13-1-9 16,-8 2 6-16,0-2-4 0,-7 2 29 15,-5 0-21 1,-2 0 4-16,-7-3-1 0,-4 3-11 16,-2-2-4-1,0 1 0-15,0 1-18 0,0 0 20 16,0 0 0-16,-23 0-43 15,-14 0-75-15,-15 0-237 16,0 0-229-16</inkml:trace>
  <inkml:trace contextRef="#ctx0" brushRef="#br0" timeOffset="38148.53">24808 1135 88 0,'0'0'222'0,"0"0"-143"16,0 0-2-16,0 0 51 15,0 0-27-15,0 0 9 16,-54 1-3-16,59-1-18 15,26 0-86-15,18 0 18 16,15-5 21-16,10-4-28 16,2 4-9-16,-6-2-3 15,-6 2-2-15,-13-3-38 16,-13 3 17-16,-11-2 18 16,-12 0 3-16,-8 0-7 15,-7-1-7-15,0-3-11 16,-5 0 23-16,-19-3 2 15,-5 0 13-15,-7-1-13 0,-2 0 9 16,3 1-4-16,2 1-2 16,6 5 17-16,11 4 32 15,9 2-34-15,7 2 27 16,0 0-45-16,7 0-8 16,24 0 8-16,10 6 13 15,5 11 1-15,-1 2-14 16,-9 3-5-16,-12 6 4 15,-13 4-17-15,-11 3 6 16,0 3 6-16,-13 0 12 16,-16-2-4-16,0-6 1 0,4-4-3 15,11-11-67-15,10-10-81 16,4-5-186-16</inkml:trace>
  <inkml:trace contextRef="#ctx0" brushRef="#br0" timeOffset="38640.37">25568 831 747 0,'0'0'213'0,"0"0"-125"16,0 0 60-16,0 0-10 16,0 0-117-16,0 0-18 15,103-53 12-15,-34 35-9 16,2 4 14-16,-7 2-18 16,-8-2-4-16,-13 4-7 15,-21 2-52-15,-11 4-29 16,-9 2 4-16,-2 0 10 15,0 2-22-15,-16 0-39 16,-15 0 40-16,-9 0 45 16,3 0 46-16,-4 0 0 15,8 4 6-15,6 1 0 0,10 2 8 16,10-4-8-16,2 4 0 16,5-1 29-16,0 6-7 15,-2 6 49-15,2 14-15 16,0 10-34-16,0 12 44 15,0 6-61-15,0 6-2 16,0 2 2-16,0 0 7 16,0-5-24-16,0-9-10 15,0-14-130-15,2-16-261 16</inkml:trace>
  <inkml:trace contextRef="#ctx0" brushRef="#br0" timeOffset="39679">26012 1194 567 0,'0'0'173'0,"0"0"-88"15,0 0 31-15,0 0-87 16,0 0-8-16,0 0 12 16,82-184-21-16,-67 143 18 15,-6 0-21-15,-7 9-9 16,-2 10 31-16,0 6-9 15,0 9 3-15,0 7 26 16,-4 0-51-16,-9 0-1 16,-3 21-7-16,3 7 8 0,0 7-8 15,6 0 10 1,4 0-4-16,3-6 2 0,0-4-50 16,0-8 5-16,17-6-40 15,0-10 2-15,3-1 1 16,3 0 55-16,-2-17-21 15,2-3-12-15,-3 1 37 16,-7 3 23-16,-3 6 7 16,-6 6 9-16,-4 3 51 15,0 1-40-15,0 0-27 16,0 5-18-16,0 16 18 16,0 4 35-16,0 4 5 15,0-1-22-15,0-6 4 0,2-5-14 16,5-5-3-16,-1-8 10 15,1-4-14-15,4 0 10 16,2 0 46-16,6-13-49 16,-2-9 2-16,1-5-10 15,3-2-41-15,-4-5 1 16,-1 1-21-16,-1 6 61 16,-5 6 0-16,-4 11 8 15,-4 6 55-15,-2 4-63 16,0 0-3-16,0 12-33 15,0 16 36-15,-2 6 17 16,-2 3-16-16,4-4 5 16,0 0-1-16,0-9 8 15,8-9-9-15,5-4-4 0,1-11 10 16,-3 0-4-16,5-3 30 16,-3-20-23-16,3-5-13 15,-3-4-5-15,1-5 5 16,-1 4-3-16,0 1 10 15,1 4-7-15,-1 3 18 16,-4 11 5-16,-4 8 49 16,-3 2-25-16,-2 4-5 15,0 0-42-15,0 0-18 16,0 8 2-16,0 16 14 0,0 10 2 16,0 10 12-1,-2 6-5-15,2 11-7 0,0 9 0 16,0 8 9-1,0 3-4-15,0 1-5 0,0-6 0 16,0-4 2-16,0-10 4 16,2-8-6-16,2-8 0 15,-4-10 4-15,0-4-4 16,0-8 0-16,0-4 0 16,-2-1 16-16,-9-7-4 15,-1-2 20-15,4-6 4 16,-3-4-9-16,-1 0 18 15,1-7-9-15,0-24 4 16,0-17 8-16,2-11-45 16,7-13 8-16,2 0-11 0,0-5-10 15,24-4 9 1,5 3-24-16,5 3-22 0,-3 9 0 16,-2 7-103-16,-5 8-103 15,-8 5-387-15</inkml:trace>
  <inkml:trace contextRef="#ctx0" brushRef="#br0" timeOffset="40818.47">26716 996 382 0,'0'0'362'0,"0"0"-227"16,0 0-47-16,0 0 11 0,0 0-15 15,0 0-41 1,0 0 18-16,0-3-38 0,0 3-15 15,0 0 25-15,0 0-30 16,0 0-4-16,0 0 1 16,0 5-24-16,0 17 21 15,0 9 1-15,2-4 2 16,4 1-2-16,4-3 7 16,-1-10-8-16,-1-2 3 15,-1-9-12-15,0-4 11 16,-2 0-10-16,3 0 11 15,4-6 49-15,-1-15-44 16,2-2-4-16,-2-3-1 16,0-1 0-16,0 4 3 15,1 2-3-15,-1 6 0 0,0 2-1 16,-4 8 4-16,-3 5-6 16,-4 0 1-16,0 3-40 15,0 24 32-15,0 4 2 16,0 6 8-16,0-1 7 15,0-5 0-15,0-4-7 16,0-11 0-16,0-8 3 16,0-6-2-16,4-2 1 15,-1 0-1-15,3-2 43 16,4-17-41-16,-2-10-1 0,5-5-2 16,-1-2-35-1,-1 1 6-15,0 2-22 0,0 6 41 16,0 8 0-1,-4 8 18-15,-2 7-8 0,-3 4 7 16,-2 0-6-16,2 0-2 16,0 15-31-16,3 8 32 15,-1 7 43-15,2 2-34 16,2-1 19-16,1-5-11 16,1-2-12-16,2-6 9 15,1-6-14-15,2-4 0 16,-1-6-3-16,4-2-1 15,4 0-62-15,7-18-24 16,2-10-62-16,-4-4-74 16,0 1 30-16,-9 6 183 15,-3 2 13-15,-4 5 61 0,-1 1 41 16,-6 6-1-16,0 3-32 16,-4 4 30-1,0 2-41-15,0 2-11 0,0 0-1 16,0 0-39-16,-15 0-3 15,-5 9-4-15,-1 7-1 16,6-1-2-16,3 2 3 16,6-3 0-16,4-2-10 15,2-3 4-15,0 2-2 16,0-6 6-16,2-3-5 16,12-2 4-16,1 0 3 15,5-10 19-15,5-16-11 0,-3 1-5 16,-2-1-6-16,-5 3 3 15,-3 9 0-15,-6 7 10 16,-1 7-10-16,-1 0-10 16,3 13-7-16,0 20-42 15,-3 11 56-15,-2 7 1 16,1 9 4-16,-3 3 11 16,0 1-13-16,0-2 0 15,0-7 24-15,-9-9-23 16,-1-14 16-16,4-10-6 15,-3-10-5-15,5-10 29 16,2-2 0-16,-5 0 56 16,-4-18 24-16,-5-17-77 15,0-13-17-15,1-8-21 0,1-2 4 16,8-2 1-16,4 0-5 16,2 0-13-16,0 3-3 15,2 3-69-15,13 4-97 16,-3 2-131-16</inkml:trace>
  <inkml:trace contextRef="#ctx0" brushRef="#br0" timeOffset="40964.5">26988 696 1033 0,'0'0'151'0,"0"0"-127"16,0 0-24-16,0 0 0 15,0 0-108-15,0 0-406 0</inkml:trace>
  <inkml:trace contextRef="#ctx0" brushRef="#br0" timeOffset="41479.35">27978 712 406 0,'0'0'173'0,"0"0"-31"15,0 0-12-15,0 0 14 16,0 0-45-16,0 0-12 15,-2-43-2-15,2 43-56 16,0 0 0-16,-2 0-27 16,-1 0 2-16,0 22-8 15,1 17-9-15,2 9 13 16,-2 8 1-16,2 2 6 16,0-3-7-16,0-1 0 15,0-7 2-15,7-7-1 16,-2-7-1-16,-3-9-48 15,-2-10-47-15,0-6-70 16,0-8-41-16,0 0-209 16</inkml:trace>
  <inkml:trace contextRef="#ctx0" brushRef="#br0" timeOffset="41943.99">27819 962 761 0,'0'0'247'0,"0"0"-180"16,0 0-44-16,0 0-8 16,0 0 33-16,0 0-41 15,161-20-3-15,-117 13 10 16,-6-5-8-16,-4-2-2 16,-6-1-3-16,-5 1 6 15,-5 2 6-15,-7 2-12 0,-5 3 2 16,-4 7-3-1,-2 0-1-15,0 0-17 0,0 0-3 16,0 17 15-16,0 9-7 16,0 6 17-16,0 0-4 15,0 3 3-15,4-8 3 16,2-3-6-16,5-5 0 16,7-11 1-16,2-6-7 15,6-2 18-15,10-4 0 16,3-24 17-16,-4-7-27 15,-6-2-2-15,-12-2-26 16,-9 7 8-16,-8 4 18 16,0 4 1-16,-14 8 44 0,-11 5-16 15,-2 8-27-15,1 3-3 16,-3 3 1-16,7 18-7 16,1 7-2-16,13 0-6 15,8-3-108-15,0-4-134 16,16-8-143-16</inkml:trace>
  <inkml:trace contextRef="#ctx0" brushRef="#br0" timeOffset="43167.38">28840 868 810 0,'0'0'192'0,"0"0"-135"16,0 0 22-16,0 0-10 15,0 0 6-15,0 0-38 16,0-12-9-16,0 12 5 16,0 0-28-16,0 0-5 15,0 0 0-15,0 4-25 16,0 18 25-16,0 5-4 15,-2 4 9-15,0 1-3 16,-2-2-1-16,1-4-1 16,3-8 0-16,0-8-5 15,0-3-2-15,0-7-5 0,3 0 12 16,12-7 6-16,5-17-5 16,1-6-1-16,-4-3-1 15,3-1-35-15,-5-3 31 16,1 9 4-16,-3 2 1 15,-3 10 5-15,-4 4-5 16,1 8 0-16,-5 4 0 16,0 0-24-16,-2 0 4 15,2 14-7-15,-2 11 27 16,0 6-5-16,2 1 8 16,-2-2-3-16,3-4 0 15,2-6 4-15,-1-5-4 0,-2-7 0 16,3-6 0-1,-3-2 12-15,4 0-12 0,6 0 0 16,1-21 18-16,5-4-18 16,-3-9-1-16,1 2-16 15,-3 1-17-15,1 1 24 16,1 7-10-16,-4 4 20 16,-1 7-4-16,-4 8 2 15,-4 4-1-15,-2 0-2 16,0 1-24-16,0 20 23 15,0 9 1-15,0 2 5 16,0 2 1-16,0-1 3 16,0-1 5-16,0-5 4 0,11-6-7 15,3-8 15-15,3-4-21 16,0-9 2-16,3 0 11 16,-3 0 14-16,4-17 9 15,-2-7-35-15,-1-5 5 16,-2-3 4-16,-5 3-7 15,0 0-1-15,1 0-2 16,-4 3-11-16,-1 6 11 16,-3 6 0-16,-2 6 0 15,-2 6 21-15,0 2-18 16,0 0-3-16,0 0-5 16,0 4-22-16,0 14 27 0,-8 4 0 15,-1 4 3-15,2-2-7 16,2 2 4-16,5 0 0 15,0-2 0-15,0-2-4 16,3-4 3-16,10-5 1 16,5-6 0-16,2-7 3 15,2 0-3-15,7 0 24 16,-2-12-23-16,0-10 4 16,-2-2-10-16,-6-2 2 15,-3-2-15-15,-3 0 6 16,-2 4 16-16,-3 2-4 15,-2 6 2-15,-4 6 11 16,0 2-10-16,-2 5 13 16,0 3-15-16,0 0-2 0,0 0-1 15,0 0-15-15,0 7 14 16,0 11-4-16,-2 3 6 16,0 4 1-16,0 3 0 15,2 4-3-15,0 2 3 16,0-1 0-16,0-8 0 15,9-5 11-15,15-7 11 16,1-8 12-16,0-3-1 16,-2-2 10-16,2 0-19 15,-4-11-5-15,-4-13-19 16,-12-6 0-16,-5-3-47 0,-7-5-125 16,-17-6-307-1</inkml:trace>
  <inkml:trace contextRef="#ctx0" brushRef="#br0" timeOffset="43317.51">29342 513 1215 0,'0'0'39'16,"0"0"-33"-16,0 0-12 15,0 0-73-15,0 0-185 16,0 0-317-16</inkml:trace>
  <inkml:trace contextRef="#ctx0" brushRef="#br0" timeOffset="44591.62">29654 892 173 0,'0'0'178'16,"0"0"5"-16,0 0-10 15,0 0-47-15,0 0-14 16,0 0-19-16,0-41-33 16,0 41 2-16,0 0-47 15,0 0-10-15,0 0-10 16,0 0-19-16,0 23 19 16,0 5-5-16,0 5 18 15,0 1-8-15,0-1 0 16,0-5 2-16,0-3-1 15,2-7 0-15,3-6-1 16,-1-7 0-16,-2-3-4 16,5-2-4-16,4 0 8 0,4-16 24 15,6-9 13-15,-1-6-32 16,0 1 5-16,2-2-9 16,1 2 1-16,1 2-2 15,-2 5 0-15,-4 4 1 16,-5 9 4-16,-3 4 4 15,-8 6-1-15,-2 0-8 16,0 0-2-16,2 0-18 16,0 14-23-16,3 7 43 15,1 8 12-15,-2 0-6 16,4 5-6-16,-4-5 0 16,-2 1 8-16,3-7-8 0,-1-8 0 15,0-8 0 1,4-6 9-16,-4-1-6 0,7 0 4 15,5-3 36-15,1-17-32 16,3-6-5-16,-2-3-6 16,-2 0-17-16,-1-3-16 15,-3 0-1-15,-4 3 34 16,-3 6-1-16,-3 2 12 16,-2 7-4-16,0 6 11 15,0 5 2-15,0 3 28 16,0 0-44-16,0 0 3 15,0 0-7-15,0 0-11 16,0 0 11-16,0 5-19 16,2 19 19-16,0 7 3 15,3 2-1-15,4 4 12 0,0-5-1 16,2-5-7-16,0-8 2 16,0-7-8-16,3-10-5 15,3-2 5-15,4-4 14 16,3-23-14-16,-1-9-14 15,-8-8-147-15,-4-6-180 16</inkml:trace>
  <inkml:trace contextRef="#ctx0" brushRef="#br0" timeOffset="44744.03">30122 511 711 0,'0'0'221'16,"0"0"-183"-1,0 0-38-15,0 0-2 0,0 0-24 16,0 0-14-16,-29 44-197 16,29-25-392-16</inkml:trace>
  <inkml:trace contextRef="#ctx0" brushRef="#br0" timeOffset="45633.43">30265 819 704 0,'0'0'121'15,"0"0"-55"-15,0 0 25 0,0 0-19 16,0 0-24-16,0 0-30 16,8-26 4-16,-8 26-22 15,0 0-10-15,5 17-11 16,2 9 18-16,0 4 3 15,-1 0 0-15,1-3 6 16,0-3-1-16,-3-4-5 16,-2-4 0-16,-2-6 0 15,0-5 6-15,0-1-14 16,0-4 5-16,5 0 3 16,6-6 25-16,7-16-25 0,4-5-13 15,0-8 11-15,-2 3-24 16,-5 3 25-16,-5 9 1 15,-6 8 0-15,1 7 13 16,-3 5-10-16,0 0 3 16,2 0-6-16,-2 0-37 15,2 10 33-15,-2 6 3 16,0 2 1-16,-2 1 1 16,0 2 3-16,0-1-4 15,2-3 0-15,0-4 7 16,3-3-8-16,-1-3 1 15,0-3 0-15,4-4-5 16,2 0 12-16,6-4-7 16,2-19 30-16,4-3-30 15,-2-2-22-15,0 0 2 0,-4 4-3 16,-3 2 20 0,-4 4 3-16,-3 6 0 0,-3 6 27 15,-3 4-17-15,0 2 14 16,3 0-24-16,-3 0-20 15,2 16 14-15,0 2 5 16,-2 2 1-16,2 1 1 16,0 0 5-16,2-1 6 15,1 0-11-15,1-4 1 16,2-6 20-16,0-1-20 0,1-8 13 16,5-1 11-1,1 0-10-15,5 0 37 0,1-13-43 16,-4-6-3-16,-1-3 0 15,-5-2-5-15,-2-2 4 16,-5 1-6-16,3-1 9 16,-2 6-7-16,-3 7 1 15,0 5 4-15,-2 3 35 16,0 5-32-16,0 0-3 16,0 0-7-16,0 6-23 15,0 17 23-15,0 6 5 16,0 4-1-16,2 1 16 15,5 0-14-15,-1-5-6 16,-1-8 0-16,0-8 5 16,-5-8-12-16,0-5-49 15,0 0-141-15,0-19-68 0</inkml:trace>
  <inkml:trace contextRef="#ctx0" brushRef="#br0" timeOffset="45786.35">30804 574 848 0,'0'0'381'16,"0"0"-345"-16,0 0-35 15,0 0 2-15,0 0-3 16,0 0-165-16,-4-2-255 16,17 13-184-16</inkml:trace>
  <inkml:trace contextRef="#ctx0" brushRef="#br0" timeOffset="46622.5">31004 761 531 0,'0'0'256'16,"0"0"-180"-16,0 0 39 15,0 0-20-15,0 0-22 16,0 0-28-16,50-12-10 15,-32 3-25-15,-3 3-8 16,1 2-1-16,-3 4-1 16,-2 0-24-16,-1 0 12 15,-4 5 8-15,-2 16-10 0,-4 1 1 16,0 0 13-16,0 2 12 16,-13 3-9-16,-5-4-3 15,-2 1 17-15,3 1-10 16,-4-6-7-16,4 1 7 15,3-3-2-15,5-10 8 16,5 0-13-16,4-7 0 16,0 0 27-16,0 0-11 15,11 0 4-15,16 0 18 16,6 0-27-16,3 0 13 0,-1-7-24 16,-2-3-11-1,-4 1-22-15,-6-2-82 0,-9 2 6 16,-14-3-61-16,0 0-36 15,-10-2-59-15,-19-3 3 16,-6 2 158-16,-3 3 104 16,5 3 53-16,4 4 115 15,11 5 43-15,9 0-46 16,5 0-51-16,4 0-43 16,0 0-13-16,0 0 36 15,22 0-91-15,11 0 14 16,5 0 81-16,8 0-42 15,2 0-29-15,-9-5-27 16,2-3 0-16,-5-2-9 16,-5-2-51-16,-2-2 41 0,-10 0-27 15,-5 4 2-15,-7-4 37 16,-5 2-29-16,-2 0 36 16,0-1 21-16,0 1-21 15,0 5 27-15,0 1 1 16,-11 2-25-16,-3 2-4 15,1 2 1-15,-3 0-4 16,-1 0-2-16,-1 14 0 16,0 6 4-16,0 3 1 15,3 4 0-15,-1 5-4 16,7 2 2-16,9 2 3 16,0 3 44-16,7-5-21 0,22-5 20 15,9-7 6-15,7-12-7 16,3-8 11-16,-3-2-32 15,-7-10-19-15,-7-17-4 16,-13-10-5-16,-7-4-59 16,-11 1-61-16,0-4-196 15</inkml:trace>
  <inkml:trace contextRef="#ctx0" brushRef="#br0" timeOffset="47575.05">25507 2111 475 0,'0'0'322'0,"0"0"-108"16,0 0-111-16,0 0-77 15,0 0 11-15,0 0-34 16,322-74 37-16,-247 64-40 16,-17 4-4-16,-17 2-10 15,-22 0-33-15,-12 4 10 16,-7-2-60-16,-7 0-71 16,-22 2 41-16,-6 0-21 15,-5 0-65-15,2 0 124 16,2 2 39-16,12 1 50 15,6 0 15-15,12-1 32 0,1 0 100 16,3 0-7 0,2 2-11-16,0 8-28 0,-3 12-70 15,-1 14 42-15,-1 16-24 16,1 11-31-16,0 3 13 16,-3-2-31-16,3-2 4 15,1-8-8-15,3-12-42 16,0-14-140-16,0-14-295 15</inkml:trace>
  <inkml:trace contextRef="#ctx0" brushRef="#br0" timeOffset="48431.28">25889 2372 23 0,'0'0'479'16,"0"0"-326"-16,0 0-38 0,0 0-13 15,0 0 14-15,0 0-36 16,4-21-13-16,-4 21-4 16,0 0-49-16,0 0 7 15,0 0-21-15,0 0-5 16,3 12 2-16,-1 11-14 16,4 3 17-16,4 0-7 15,3-2 15-15,1-7-8 16,1-8 0-16,3-7-42 15,-1-2 42-15,4-4 3 16,-4-18-3-16,-1-7-3 0,-3 0-11 16,-6-3 14-16,-2 2-4 15,-3 3 4-15,0 3 53 16,2 9-31-16,-2 5 11 16,3 3 9-16,-5 5-32 15,0 2 10-15,2 0-20 16,-2 0-9-16,0 9 6 15,0 21-32-15,0 10 21 16,0 11 11-16,0 10 4 16,0 7-1-16,0 6 0 15,-2 5 7-15,-3-3-2 16,-1-2-5-16,0-6 0 16,1-11 6-16,3-11 1 0,-1-15-7 15,-1-11 0-15,-1-8-28 16,-1-12 28-16,-3 0 0 15,-3 0 15-15,-5 0 32 16,-3-13-27-16,-3-11 13 16,2-10-10-16,0-6-15 15,13-11 46-15,2-5-40 16,6-6 6-16,8-7-17 16,21-3-3-16,8-2 0 15,8 2-2-15,0 5-28 16,-1 6-4-16,-3 8-57 15,-6 14-42-15,-6 9-30 16,-7 12 24-16,-6 8 72 16,-8 8 54-16,-3 2 13 15,-5 0 23-15,0 0 4 0,0 0 35 16,0-2 17-16,0 2-3 16,0 0 37-16,0 0-38 15,0 0-43-15,0 0 2 16,0 0-34-16,5 24-10 15,4 17 10-15,-3 19-19 16,1 11 19-16,-5 6 14 16,-2 0-11-16,0-2 13 15,2-7-14-15,-2-6-1 16,0-13-1-16,0-10-31 0,0-15-56 16,0-12-88-1,0-12-106-15,0-4-182 0</inkml:trace>
  <inkml:trace contextRef="#ctx0" brushRef="#br0" timeOffset="48695.49">26232 2316 520 0,'0'0'351'0,"0"0"-221"15,0 0-26-15,0 0-71 16,0 0-31-16,0 0 35 15,134-103-26-15,-100 102-11 16,-5 1 0-16,-10 0 7 0,-5 14-16 16,-5 12-7-16,-9 6 16 15,0 1 13-15,-5 1-11 16,-19-3 10-16,-1-4-8 16,3-8-4-16,2-7-114 15,4-10-111-15,7-2-256 16</inkml:trace>
  <inkml:trace contextRef="#ctx0" brushRef="#br0" timeOffset="49076.37">26549 2316 598 0,'0'0'132'15,"0"0"-78"-15,0 0 8 16,0 0 1-16,0 0-52 0,0 0 7 15,152-31-9-15,-135 22 7 16,-3-3 47-16,-3 0-26 16,-3-1-4-16,-3 0-26 15,-3 0-7-15,-2 1-2 16,0 5-33-16,0 1-40 16,-13 3 66-16,-8 3-28 15,-4 0 24-15,-4 0 8 16,-3 18 10-16,3 6 1 15,3 3 2-15,5 3-5 0,8 0 60 16,11 0-21 0,2 2 9-16,2-4-9 0,29-4-1 15,9-6 18-15,10-8-1 16,-4-8-46-16,-1-2 19 16,-10 0-28-16,-6-18-6 15,-9-8-20-15,-6-2-128 16,-3-4-94-16,5-5-428 15</inkml:trace>
  <inkml:trace contextRef="#ctx0" brushRef="#br0" timeOffset="49542.4">27391 2057 189 0,'0'0'183'0,"0"0"39"16,0 0-34-16,0 0-11 16,0 0-33-16,0 0-45 15,0-90-6-15,0 90-25 16,0 0-42-16,0 0 1 15,0 0-27-15,0 21-18 16,0 25 17-16,2 7-17 16,3 8 18-16,-5-1 0 15,5-2 3-15,-3-5-7 16,2-6-66-16,5-13-69 16,-3-13-64-16,4-10-154 15</inkml:trace>
  <inkml:trace contextRef="#ctx0" brushRef="#br0" timeOffset="51161.19">27699 2256 456 0,'0'0'181'0,"0"0"-137"15,0 0 22-15,0 0 4 16,0 0-7-16,0 0-48 15,154-22 4-15,-139 14 1 16,-6-5-17-16,-5-1 30 16,-1 3-33-16,-3-4-7 0,0 4 7 15,0-3 0-15,-3-1-1 16,-5 3-3-16,-5 0-26 16,1 7 26-16,1 2-23 15,0 3 13-15,0 0 10 16,0 0 3-16,2 6 1 15,-3 8 14-15,2 6-11 16,3 3 8-16,5 1 1 16,2 3-9-16,0 5 37 15,0 1-30-15,11-1-4 16,7-6 21-16,1-8-25 0,4-8 42 16,2-6-10-1,4-4 3-15,2-2 77 0,4-22-84 16,-1-10-11-16,-3-3-13 15,-4-1 3-15,-5 1-10 16,-4 1 2-16,-9 4 0 16,-2 3 14-16,-7 8 12 15,0 6 11-15,0 7 9 16,0 6-41-16,0 2 9 16,0 0-15-16,-5 0 6 15,-11 0-14-15,1 8 8 16,3 2 0-16,8-2-6 15,4-4 0-15,0 0-6 16,0 2-38-16,16 0 14 0,6 0 28 16,9 6 8-16,-2 0-10 15,0 5 3-15,-2 2-50 16,-5 2 9-16,-4 1-1 16,-2-2 34-16,-8-3 5 15,0-3-2-15,-6-4 7 16,0-1 4-16,-2-5-23 15,0-4 24-15,0 1-1 16,4-1 6-16,1 0 28 16,3-1 0-16,6-19 42 15,1-6-69-15,6-4 6 16,-2-2-3-16,-3-3-9 16,0 1 3-16,-7 0-8 15,-5 7 5-15,-4 4 0 0,0 9 13 16,0 7-10-16,0 7-6 15,0 0-12-15,-6 0 15 16,-6 0-9-16,3 0 9 16,5 9-3-16,2-1-4 15,2 0-41-15,0-1-26 16,4 2 16-16,12 1 58 16,-3 2-9-16,0 0 9 15,-1 3-4-15,-3 0 1 16,-3 1-10-16,-2 2 11 15,2 0-14-15,-4-1 16 16,2-5-5-16,1-2 11 16,-3-5-6-16,2 0 8 0,-2-3-4 15,-2 0 0-15,0-2-4 16,0 0 0-16,0 0 3 16,0 0 3-16,0 0-5 15,7 0 32-15,7-2 31 16,4-12-33-16,6-2-31 15,5 0 0-15,0 0 4 16,-3 3-4-16,-7 4 0 16,-9 4 0-16,-3 3 0 15,-7 2-8-15,0 0-13 16,0 0-27-16,0 16 39 16,0 4 9-16,2-2 11 15,8 0 5-15,3-1 0 0,3-3 9 16,-3-5-11-16,-3-5-12 15,0-4 24-15,-1 0-7 16,-1 0 12-16,0-15-4 16,-4-6-27-16,-2-2 0 15,-2-1-5-15,0-2 5 16,0-1 0-16,0 3-1 16,-4 6-2-16,-12 4-7 15,1 5 6-15,-3 9-8 16,1 0 2-16,2 0 10 0,1 5-9 15,4 11 9 1,3 2 0-16,7 4 8 16,0 1-6-16,0 0 1 15,17 0-3-15,12-6 0 0,10-2 19 16,3-8-18-16,0-4-1 16,1-3 26-16,-8 0-25 15,-3-15 21-15,-5-9-18 16,-5 0-4-16,-7-1 0 15,1-4 2-15,-3 0-8 16,-1 0 5-16,-1 0 1 16,-5 10 0-16,-4 7 0 15,-2 6 0-15,0 6 39 16,0 0-39-16,0 0-13 16,0 0 0-16,-4 2 13 15,-7 16 3-15,2 2-3 16,2 6 0-16,5 6 6 0,2 2-3 15,0 7-3-15,0 1 7 16,0-5-2-16,0 0 1 16,0-9-6-16,0-8 0 15,0-8-1-15,0-7 1 16,0-5-46-16,0 0-234 16,6-27-269-16</inkml:trace>
  <inkml:trace contextRef="#ctx0" brushRef="#br0" timeOffset="51283.13">29393 2099 836 0,'0'0'85'0,"0"0"-85"0,0 0-309 16</inkml:trace>
  <inkml:trace contextRef="#ctx0" brushRef="#br0" timeOffset="52098.64">27181 2868 207 0,'0'0'241'0,"0"0"-163"16,0 0-51-16,0 0 61 0,0 0 24 15,0 0-10 1,-353 5-28-16,350-5-40 0,3 2 34 15,22 0-66-15,40-2 42 16,35 0 13-16,34 0-52 16,32-6 11-16,29-11-13 15,15-6 9-15,14-3-6 16,-1 0-6-16,-14-4 0 16,-15 2 13-16,-23 1-7 15,-33 6-2-15,-33 1 26 16,-36 6 35-16,-28 4 20 15,-25 3-37-15,-11 6-2 0,-2 1 6 16,0 0-36 0,0 0 18-16,0-2-8 0,0 2-23 15,0 0 21-15,0 0-24 16,0 0 0-16,0 0-3 16,0 0 8-16,0 0-5 15,0 0 0-15,0 0-16 16,0 0-8-16,-2 0-88 15,-14 0-58-15,-4 5-137 16,3-2-401-16</inkml:trace>
  <inkml:trace contextRef="#ctx0" brushRef="#br0" timeOffset="57223.35">1702 5502 255 0,'0'0'136'15,"0"0"-22"-15,0 0-20 16,0 0 14-16,0 0 19 0,0 0-58 15,0 0-41-15,71 6 42 16,1-6-51-16,13-8 31 16,11 0-49-16,0 0 6 15,-11 3-3-15,-21 0-2 16,-20 1 9-16,-23 1-11 16,-13 3 2-16,-8 0-10 15,0 0-4-15,0 0-13 16,0 0 17-16,-17 0-54 15,-8 0-48-15,-6 7-97 0,0 3-156 16</inkml:trace>
  <inkml:trace contextRef="#ctx0" brushRef="#br0" timeOffset="57485.52">2080 5534 187 0,'0'0'314'16,"0"0"-191"-16,0 0-29 15,0 0-44-15,0 0 21 16,0 0 19-16,-16-46-31 16,16 46-15-16,0 0-37 15,0 0 1-15,0 8-16 16,0 28-4-16,0 18 12 0,-5 17 7 16,1 7-3-1,0 4-4-15,1-2 0 0,0-6 6 16,3-9-10-1,0-17 4-15,0-12-105 0,12-16-38 16,5-15-127-16,0-5-121 16</inkml:trace>
  <inkml:trace contextRef="#ctx0" brushRef="#br0" timeOffset="58301.34">2205 5963 455 0,'0'0'157'16,"0"0"-110"-16,0 0 1 0,0 0 1 16,0 0 33-16,0 0 5 15,19-14-34-15,-13 4-13 16,2-6 25-16,0-2-42 16,1-6 9-16,3 0-16 15,-4-5-9-15,3-3 11 16,1-6-18-16,-3 4 0 15,-1 2-3-15,0 6 2 16,-4 10 1-16,-2 7 0 16,-2 7-22-16,0 2 21 15,0 0-14-15,0 0 12 16,0 20 2-16,0 12 2 16,-4 10-1-16,-1 0 0 15,2 2 3-15,3-6-4 0,0-4 1 16,0-8 0-16,6-8-4 15,5-6 2-15,1-10 2 16,5-2-3-16,5-3 3 16,0-26 10-16,2-7-10 15,-3 0-5-15,-8-2-1 16,-5 1-9-16,-2 5 15 16,-4 5 3-16,-2 3 8 15,0 3 37-15,0 8-26 16,0 5 8-16,0 4 13 15,0 2-33-15,0 2 4 0,0 0-14 16,0 0 5 0,0 0-15-16,0 0 10 0,0 11-5 15,0 19-3-15,0 12 7 16,2 15 1-16,-2 11 0 16,0 10 4-16,2 6-2 15,0 4-2-15,3-1 0 16,-1-1-2-16,0-7 4 15,2-7-2-15,-6-8 0 16,0-10 2-16,0-8-3 16,0-10 4-16,0-10-3 15,-4-8 6-15,-2-6 2 16,-3-7-6-16,-1-2 23 0,-2-3-6 16,-3 0 31-1,-4-14-28-15,-3-18-4 0,5-15 25 16,1-8-42-16,5-6 15 15,9-2-7-15,2-5-6 16,0-2 8-16,13-5-8 16,18-1-3-16,7-2 0 15,6 6-35-15,1 10 3 16,-5 7-48-16,-6 19-91 16,-5 11-14-16,-9 10-193 15,-3 7-215-15</inkml:trace>
  <inkml:trace contextRef="#ctx0" brushRef="#br0" timeOffset="58572.25">2701 5753 376 0,'0'0'225'16,"0"0"-75"-16,0 0-58 15,0 0 21-15,0 0-9 16,0 0-19-16,0-54-1 16,0 52-43-16,0 0 6 15,0 2-19-15,2 0-26 16,3 4-4-16,3 26-12 15,4 16 14-15,1 16 2 16,-1 10 3-16,-6 7-4 16,-4 0 2-16,-2-1 6 15,0-3-9-15,0-11 0 16,-8-10 2-16,-4-13 4 16,3-13-6-16,3-12-66 15,2-12-38-15,1-4-96 16,0-9 32-16,-1-23-199 0</inkml:trace>
  <inkml:trace contextRef="#ctx0" brushRef="#br0" timeOffset="58838.48">2664 5825 515 0,'0'0'255'0,"0"0"-84"15,0 0-55-15,0 0-24 16,0 0-21-16,0 0-32 15,93-154 17-15,-73 146-56 0,0 6 7 16,2 2-12-16,-1 0 5 16,-2 24-12-16,-3 12-10 15,-7 4-4-15,-5 2 13 16,-4-6 13-16,0-4 0 16,-4-6 6-16,-12-10-2 15,3-6-8-15,2-10-63 16,2 0-101-16,9-11 41 15,0-20-285-15</inkml:trace>
  <inkml:trace contextRef="#ctx0" brushRef="#br0" timeOffset="59239.54">2975 5733 319 0,'0'0'376'15,"0"0"-275"-15,0 0-52 0,0 0-5 16,0 0 13-16,0 0-27 15,119 10-1-15,-88-10 0 16,-4 0-19-16,-8-5 13 16,-1-7 24-16,-7-2-11 15,-3-1 29-15,-4 0-49 16,-4 1-4-16,0-1-12 16,0 1-33-16,0 2-23 15,-10 2-2-15,-3 6-6 16,-5 4 33-16,-3 0 1 15,-4 0 22-15,-2 16 3 16,-2 8 3-16,0 8 2 0,2 4 0 16,5 1 17-16,6 6 30 15,8 3-14-15,8-2 4 16,0-3 11-16,6-7-25 16,23-10 14-16,5-10-8 15,5-12-20-15,9-2 64 16,-4-14-43-16,1-17-13 15,-7-5-17-15,-7-3-52 16,-7 0-60-16,1-1-124 16,0-6-342-16</inkml:trace>
  <inkml:trace contextRef="#ctx0" brushRef="#br0" timeOffset="59703.49">3675 5446 409 0,'0'0'160'0,"0"0"-23"15,0 0-11-15,0 0-22 16,0 0-17-16,0 0-4 15,2-54-6-15,-2 54-37 16,0 0-33-16,0 0-14 16,0 14-5-16,0 18 11 15,0 18-5-15,0 12 12 16,0 12 0-16,0 2-6 16,-10-1 3-16,3-8 9 15,4-6-12-15,3-15 0 0,0-14-8 16,29-16-177-16,8-16-167 15</inkml:trace>
  <inkml:trace contextRef="#ctx0" brushRef="#br0" timeOffset="61729.18">4309 5738 575 0,'0'0'161'0,"0"0"-46"16,0 0-35-16,0 0-72 15,0 0-2-15,0 0 41 16,78-14-10-16,-52 11-6 0,-4-3-23 15,-3 0 27-15,-4-3-30 16,-3 0 25-16,-6-4-30 16,3-1 1-16,-7-4-1 15,-2 1 0-15,0-4-3 16,0 5 0-16,0 5 3 16,0 4 0-16,0 6-4 15,0 1-7-15,-9 0 11 16,-2 1-1-16,-7 20 4 15,0 6-11-15,1 10 7 0,1 3 1 16,5 4 0-16,4 2 3 16,7-2-3-16,0-6 0 15,0-2 2-15,5-9-8 16,14-8 6-16,8-9-5 16,2-10 5-16,2 0 21 15,0-12 13-15,3-19-4 16,-5-8-28-16,2-5 2 15,-7-2 2-15,-3 0-12 16,-6-2 3-16,-3 4 3 16,-4 6 15-16,-5 6-12 15,-1 9-1-15,-2 11 54 16,0 9-26-16,0 3-11 16,0 0-19-16,0 7-10 15,-11 15 7-15,-5 4 3 0,5 3 0 16,7-5-4-16,4-4 4 15,0-4-3-15,0-6 1 16,19-2-15-16,6-6 17 16,6-2 0-16,0 0-5 15,0-2-4-15,-2-6-43 16,-8 4 2-16,-3 1 11 16,-7 3 15-16,-7 0 17 15,0 7-44-15,-4 11 51 16,0 8 1-16,0 1 4 15,0 8-1-15,0-1 18 16,0 1-11-16,0-2 18 0,0-5-21 16,17-8-6-16,2-8 21 15,6-8-21-15,-3-4 36 16,-1 0 14-16,-4-13-28 16,-1-10-1-16,-5-5-14 15,-3-4-9-15,-2-6 18 16,-4 0-16-16,-2 0-2 15,0 1 0-15,0 8 6 16,0 0 0-16,0 9-6 16,0 8 1-16,0 5 0 15,0 4 4-15,0 3-5 16,0 0 0-16,0 0 0 16,0 0-6-16,0 0-16 0,6 0-48 15,7 7 49 1,3 4-41-16,-3 6 44 0,-1-3-9 15,-3 2 7-15,1 2 14 16,0-4 6-16,1 0 0 16,0-6-8-16,-2-1 8 15,-4-2-2-15,-5-2 1 16,0 6-25-16,0 1 6 16,-5 4 20-16,-7 2 4 15,2 0 3-15,3 3 0 16,2-2-7-16,5 1 0 15,0-6 4-15,0-4-12 0,0-5 8 16,5-3 0 0,12 0 77-16,6-19-32 0,4-5-36 15,2-2 2-15,-4-2-3 16,-4 2-10-16,0 2 2 16,-5 2-2-16,-8 6-6 15,-1 4 8-15,-5 6 0 16,-2 4 10-16,0 2-10 15,0 0-2-15,0 5-13 16,0 17 15-16,0 5 0 16,0 1 1-16,0 2-1 15,0-2 0-15,0-4 9 16,14-4-5-16,-1-8-4 16,0-3 1-16,-1-9 5 15,0 0-1-15,0 0 24 0,-3-14 0 16,2-5-23-16,-2-6 10 15,-2-1-16-15,-1-8-18 16,-2 2-8-16,-4 1 0 16,0 1 15-16,0 4 8 15,0 4 6-15,-4 8 3 16,-2 4 7-16,1 6-1 16,-2 4 9-16,-2 0-21 15,-4 0-2-15,-1 14 2 16,2 8-3-16,0 4-8 15,3 3 11-15,7 2 0 16,2-3-7-16,0-4 4 0,0-2 3 16,18-6 7-16,8-6-2 15,11-3 38-15,0-7-26 16,7 0 10-16,1-14-1 16,2-15-20-16,-6-3 6 15,-4-4-12-15,-10-3 0 16,-7 0-2-16,-4 1 2 15,-12 1 0-15,-2 7 8 16,-2 7-3-16,0 11-5 16,0 7 14-16,0 5-14 15,-6 0 0-15,-10 5 0 16,-2 10 0-16,2 2-10 16,7-2 10-16,5 1-4 15,2-1 3-15,2-3-22 16,0 0 13-16,0-3-31 0,13 6 3 15,1-1 37-15,-1 6-15 16,1 2 13-16,1 2 0 16,1 0 3-16,1-2 4 15,-1 0-4-15,-1-4 0 16,1-4 14-16,-3-5-11 16,3-4 26-16,2-5 1 15,2 0-11-15,3-16 13 16,4-12-32-16,2-6-10 15,-6 0-8-15,-2-2-125 16,-5 0-99-16,1-3-680 16</inkml:trace>
  <inkml:trace contextRef="#ctx0" brushRef="#br0" timeOffset="62329.43">6852 5608 105 0,'0'0'263'0,"0"0"-92"16,0 0-45-16,0 0-14 16,0 0 17-16,0 0-31 15,-35 9-23-15,35-9 18 16,0 1-48-16,0-1 3 15,17 0-48-15,30 0 29 16,26 0-3-16,25 0-19 16,10 0-5-16,-2 0-4 15,-9-8-22-15,-22 4-71 16,-23 1 36-16,-25 0-1 16,-19 3 55-16,-8-1 0 15,0 1-3-15,0 0-15 16,-4 0 23-16,-3 0-181 0,7 0-369 15</inkml:trace>
  <inkml:trace contextRef="#ctx0" brushRef="#br0" timeOffset="62995.49">8335 5418 588 0,'0'0'157'15,"0"0"-54"-15,0 0-30 16,0 0 1-16,0 0-15 0,0 0-17 16,0-48 23-1,0 48-50-15,0 0-12 0,-8 4-3 16,-5 17 0-16,-3 5 14 15,1 6-13-15,-1-3 7 16,1 0 25-16,3-8-33 16,6-5 23-16,4-7-23 15,2-4 7-15,0-5-2 16,0 0-5-16,2 0 0 16,18 0 4-16,9 0 2 15,7 0 6-15,6 0-12 16,1 0 2-16,1 11-6 15,-6 0-25-15,-10 1 11 16,-7 2 13-16,-17-2-18 0,-4 2 21 16,0 3 0-16,-13 1 2 15,-12 0 12-15,-4 2-10 16,0-7 1-16,7 0 3 16,7-5 3-16,4-4-7 15,6-4 8-15,0 0-7 16,3 0 29-16,0 0-23 15,-2-12-8-15,2-6-1 16,2-4-60-16,0-2-47 16,0-5-121-16,0-3-185 15</inkml:trace>
  <inkml:trace contextRef="#ctx0" brushRef="#br0" timeOffset="63091.43">8335 5418 551 0</inkml:trace>
  <inkml:trace contextRef="#ctx0" brushRef="#br0" timeOffset="63183.38">8335 5418 551 0,'37'-64'475'0,"-37"64"-305"0,0 0-117 0,0 0-34 0,0 0-19 15,0 0 17-15,61-5-8 16,-22 5-1-16,3 0-8 16,1 0-77-16,-1 2-63 15,3-2-98-15,0 0-110 16</inkml:trace>
  <inkml:trace contextRef="#ctx0" brushRef="#br0" timeOffset="63523.15">8938 5286 637 0,'0'0'156'0,"0"0"-44"16,0 0-78-16,0 0-28 15,0 0 1-15,0 0-6 16,-60 63-1-16,55-34 19 15,5-1-19-15,0-6 0 16,0-4-2-16,0-11-6 16,14-4 7-16,1-3 1 15,2-8 57-15,-2-19-28 16,-1 1-25-16,-8-6-1 0,-6 3 20 16,0 7-22-1,0 3 34-15,-4 10-3 0,-8 4-5 16,-3 5-23-16,-6 0-4 15,-3 21-3-15,-4 8 3 16,-3 8 0-16,2-1-1 16,4 0 1-16,9-7-82 15,14-6-99-15,2-14-102 16,13-9-277-16</inkml:trace>
  <inkml:trace contextRef="#ctx0" brushRef="#br0" timeOffset="63812.98">9364 5092 703 0,'0'0'189'16,"0"0"-133"-16,0 0-39 16,0 0 1-16,0 0-18 15,0 0 0-15,-5 19 3 16,-10 15 1-16,-9 12 37 15,-12 10 7-15,-9 14-15 16,-8 13 22-16,-7 11-35 16,0 7-11-16,2-1 0 15,4-4-2-15,10-8-7 16,5-9 0-16,15-13 4 16,8-15-11-16,16-16-27 15,0-20-113-15,11-15-133 16,20-9-320-16</inkml:trace>
  <inkml:trace contextRef="#ctx0" brushRef="#br0" timeOffset="64088.04">9415 5538 384 0,'0'0'372'15,"0"0"-289"-15,0 0-74 16,0 0 5-16,0 0-8 15,0 0-4-15,-35 79 21 16,35-65-18-16,0-6 3 0,2-6 14 16,12-2 26-16,-1 0 68 15,0-9-61-15,1-15-41 16,-6-1 19-16,-6-1-33 16,-2 3 7-16,0 5-7 15,-17 10-20-15,-10 8-25 16,-4 0-75-16,-4 14-48 15,-4 9-159-15</inkml:trace>
  <inkml:trace contextRef="#ctx0" brushRef="#br0" timeOffset="101586.46">10534 5363 204 0,'-6'9'248'0,"-3"5"-191"15,2 4 15-15,3-1 3 16,-3-2-25-16,3-1 18 15,2-6-19-15,-1-4-12 16,1-4 39-16,-1 0-26 16,-1 0 48-16,2-9-7 0,0-16-68 15,2 1 14-15,0-5-25 16,2 5-8-16,14 2 24 16,3 3-26-1,2 5 9-15,-1 4-11 0,5 6 10 16,-2 4-15-16,9 0 5 15,-1 6 0-15,0 11-4 16,0 3 8-16,-4 1-4 16,-4-4 0-16,-5-2 3 15,-5-5-7-15,-7-8 4 16,-4 0-10-16,2-2 5 16,-4 0 10-16,2-18-5 15,-2-7 0-15,2 0 4 0,0 1-11 16,0-1 7-1,2 4 0-15,-1 2-4 0,1 5 10 16,-2 4-6-16,-2 2 0 16,2 4 3-16,-2 3 1 15,0 1-4-15,0 0 0 16,0 0 0-16,0 0 1 16,0 0-2-16,0 0-3 15,0 0 2-15,0 0-6 16,0 15 8-16,0 10 0 15,0 4-5-15,0 9 12 16,-2 11-7-16,-2 6 0 0,-1 6 1 16,1 1-1-1,0-2 0-15,-6-7 0 0,-1-9-3 16,-1-11 4-16,-7-2-2 16,-1-7 1-16,-5-8 0 15,1-6 11-15,0-6-11 16,-5-4 0-16,2 0 9 15,4-16 1-15,4-5-10 16,1 0 6-16,7-2-3 16,1 4 30-16,6 1-16 15,2 6-2-15,2 3 26 16,0 5-36-16,0 1 5 16,0 3-1-16,0 0-3 15,0 0-7-15,0 0 1 16,0 0 0-16,14 10-8 15,5 10 13-15,4 1-5 0,1 0 0 16,1-5 1-16,2-4 5 16,1-8-6-16,8-4 0 15,6 0-11-15,8-27 6 16,0-11-6-16,2-9-7 16,-5-7-19-16,-9-3 34 15,-9 1-13-15,-6 4 14 16,-11 1-11-16,-5 5 14 15,-3 2-1-15,-4 5 0 16,0 6 7-16,0 10 6 16,0 7-4-16,0 5-5 0,0 10 8 15,0 1-8 1,0 0-4-16,0 0 0 0,0 0-4 16,0 0-7-16,0 1 10 15,0 19 1-15,0 9-7 16,0 7 10-16,0 6-3 15,0 4 0-15,2 8 5 16,-2 4-2-16,0 4-3 16,0-2 0-16,0-6-2 15,0-6 7-15,0-7-5 16,0-9 0-16,0-10 5 16,0-6-6-16,0-8 1 15,0-6 0-15,0-2 0 0,14 0 7 16,1-20-1-16,1-6-6 15,-3 0 8-15,-3 1-2 16,-1 3-6-16,-3 4 0 16,3 4-8-16,0 5 3 15,-2-1 4-15,1 6-6 16,-3-1 7-16,0 5-13 16,-1 0 13-16,-1 0-3 15,1 0-7-15,2 17 8 16,3 1 2-16,-2 3 0 15,-2 1 1-15,1-1 2 16,1-4-3-16,1 0 0 0,0-2-3 16,-2-4 5-1,-1-5-2-15,-1 0 0 0,-2-6 2 16,2 0 2-16,8 0-4 16,1-11 0-16,5-8 6 15,0-6 2-15,-5 2-8 16,3-5 0-16,-5 2-4 15,2-1 0-15,-6 8-6 16,0 3 10-16,-5 3-5 16,3 3 12-16,-1 7-7 15,-2-1 0-15,0 1 1 16,-2 3 4-16,0 0-5 16,0 0 0-16,0 0-6 15,0 7-2-15,0 11 8 16,0 6 0-16,0 2 1 15,0-1 5-15,0 4-6 0,0-5 0 16,0-5-3-16,0-2 8 16,0-5-5-16,0-4 0 15,7-1 2-15,0-5 3 16,2 1-4-16,2-3-1 16,5 0 11-16,5-8-3 15,4-13-8-15,6 1 0 16,-4-7 3-16,0-2 0 15,0-4-3-15,0-8 0 16,2-3-6-16,2-4 11 16,-4 4-5-16,-10 13 0 0,-5 11 1 15,-10 8 3-15,-2 12 2 16,0 0-6-16,-12 0 0 16,-7 3-9-1,-2 15 8-15,6 2 1 0,8-3 0 16,2 4-10-16,5-3 10 15,0 1 0-15,0 1-4 16,14 1-6-16,6 1 10 16,2 3 0-16,-1-7 9 15,-8-4-7-15,-9-6-2 16,-2-2 0-16,-2-1-6 16,0 2 11-16,-11-3-5 15,-22-2 3-15,-10-2-3 0,-10 0-23 16,0 0-97-16,-1-14-106 15,8-17-127-15</inkml:trace>
  <inkml:trace contextRef="#ctx0" brushRef="#br0" timeOffset="101837.1">11544 5238 653 0,'0'0'217'16,"0"0"-204"-16,0 0 3 15,0 0 53-15,0 0-36 16,0 0-1-16,7 51 2 0,11-49-18 16,0-2 2-16,-3 0 61 15,-1-12-26-15,-8-1-53 16,-6 1 16-16,0 1-16 16,0 8 0-16,-16 3-7 15,-7 0-15-15,-6 16-38 16,4 10-12-16,13 2-111 15,12-4-168-15</inkml:trace>
  <inkml:trace contextRef="#ctx0" brushRef="#br0" timeOffset="102682.63">12451 5462 203 0,'0'0'317'16,"0"0"-133"-16,0 0-62 15,0 0-23-15,0 0-27 16,0 0 36-16,14-113-39 16,-7 106-29-16,-3 2 15 15,-4 4-33-15,0 1 7 16,0 0-29-16,0 0-27 16,0 20 22-16,0 7 2 0,0 8 3 15,0 3 19-15,0 2-12 16,0 1-1-1,0-2-6-15,0-5 1 0,0-3 5 16,0-9-1-16,0-10-5 16,4-7 0-16,5-5 6 15,9 0-6-15,7-12 33 16,8-17-29-16,3-7 14 16,-3-5-18-16,-4 1-2 15,-6 2-12-15,-8 7-17 16,-3 2 27-16,-6 7-1 15,1 2 5-15,-5 6 2 16,2 2-2-16,1 4 0 16,-5 4-2-16,0 4-1 15,0 0-7-15,0 0-30 0,0 0 23 16,0 12 12-16,-7 4 5 16,7 2 0-16,0 1 0 15,9-2 6-15,13 1 9 16,3 0-15-16,-5 2 4 15,-5 0-8-15,-7-2 4 16,-8 3-8-16,0-3 6 16,0-4 4-16,-16-3 13 15,-9-3-8-15,-8-8-6 16,-3 0 5-16,-2-6-6 16,5-20-37-16,2-9-33 15,8-11-128-15,5-5-139 16</inkml:trace>
  <inkml:trace contextRef="#ctx0" brushRef="#br0" timeOffset="102947.5">12578 5049 314 0,'0'0'201'0,"0"0"-179"16,0 0 69-16,0 0-9 15,0 0-15-15,0 0-28 16,77 147-37-16,-51-137 23 15,3-10 49-15,-2 0 16 16,-5-19 9-16,-2-11-58 16,-9-2-3-16,-9-1-29 0,-2 4 8 15,0 7-2-15,-21 10-12 16,-11 8-3-16,-4 4-34 16,-2 21-47-16,1 14 18 15,8 11-73-15,10-3-58 16,19-7-214-16</inkml:trace>
  <inkml:trace contextRef="#ctx0" brushRef="#br0" timeOffset="104309.14">13448 5622 359 0,'0'0'107'16,"0"0"-35"-16,0 0 46 15,0 0 1-15,0 0-24 16,0 0 1-16,0 90-26 15,0-83-26-15,0-7 7 16,0 0 12-16,4 0 17 16,12-19 6-16,4-15-68 15,4-12-5-15,6-8-13 16,1-8 9-16,-2-1-9 16,4 2 0-16,-2 6 1 15,-4 12-2-15,-2 8 2 0,-10 16-1 16,-3 7 0-1,-6 9-6-15,-2 3 3 0,-4 8-5 16,0 18 6-16,0 9-7 16,0 3 17-16,-6 0-8 15,-10 2 0-15,-1 0 8 16,-2-2-8-16,2-6 0 16,-1-10 1-16,5-11 6 15,1-10-2-15,4-1-5 16,1-1 17-16,1-22-15 15,6-7 14-15,0 0-16 16,0 2 1-16,0 7 17 16,0 7-15-16,0 7-1 0,0 2 9 15,0 5-5-15,0 0-2 16,0 0-4-16,0 0 1 16,0 3-16-16,2 13 14 15,2 8 1-15,3 3 0 16,1 2 9-16,4-3-11 15,-1 0 2-15,5-3 0 16,-3-6-4-16,7-5 9 16,4-6-5-16,7-6 0 15,12 0-10-15,5-8 10 16,4-14-14-16,-5-3-24 16,-5-6 34-16,-11 1-41 0,-8 0 23 15,-10 0 21 1,-9 6-2-16,-2 0 1 15,-2 4 2-15,0 4 0 0,0 0-2 16,0 5 5-16,0 4-3 16,0-3 2-16,-8 4 4 15,-5 2-4-15,-1 4-2 16,-1 0 0-16,-1 0-12 16,3 10 8-16,1 9 4 15,3 11-1-15,9 3 4 16,0 3-6-16,0 2 3 15,21-3 0-15,10-6-2 16,4-9 2-16,5-10-5 16,3-10 0-16,-1 0 5 15,-4-24 1-15,-2-11-1 0,-4-3-13 16,-7-8 4-16,-2-1-2 16,-7-5 10-16,-5-1-2 15,-5-1 3-15,0 4 3 16,-4 3-3-16,0 8 2 15,0 9 10-15,0 10-10 16,0 8 18-16,-2 9-1 16,0 0-16-16,0 3 8 15,0 0-11-15,0 0-1 16,0 3-12-16,0 17 8 16,0 6 5-16,0 7 0 15,-6 4 6-15,2 9-8 16,-2 2 2-16,6 3 0 0,0 2-4 15,0-1 9 1,0-4-5-16,6-6 0 0,7-7 8 16,-3-8-10-16,4-8 2 15,6-12 0-15,0-7 1 16,7 0 2-16,2-19 7 16,-2-15-10-16,-2-4-73 15,-6-3-102-15,-7 4-252 16</inkml:trace>
  <inkml:trace contextRef="#ctx0" brushRef="#br0" timeOffset="104499.03">14351 5274 567 0,'0'0'274'15,"0"0"-152"-15,0 0 5 0,0 0-74 16,0 0-6-16,0 0-38 15,156-34-9-15,-118 23 0 16,-7-1-63-16,-7 3-28 16,-13 0-199-16,-5 1-308 15</inkml:trace>
  <inkml:trace contextRef="#ctx0" brushRef="#br0" timeOffset="107180.78">15280 5083 217 0,'0'0'258'0,"0"0"-19"16,0 0-81-16,0 0-42 15,0 0 2-15,0 0-34 16,27-107-10-16,-25 106-13 15,-2 1-38-15,0 0-2 16,0 0-21-16,0 16-29 0,0 16 25 16,0 14 8-16,0 4-2 15,0 4 9-15,-4 1-8 16,-3-5 8-16,1-4-11 16,1-7 0-16,-2-10 9 15,7-5 1-15,-2-12-10 16,2-6 2-16,0-6 3 15,0 0 15-15,0 0-12 16,14-20 6-16,7-6-1 16,8-2-9-16,6 2-8 0,0 6 0 15,3 6-27-15,-3 7 25 16,-4 7-18-16,-8 0 0 16,-6 14 17-16,-11 7-37 15,-6 5 21-15,0-2 14 16,-16 0-23-16,-11-2 29 15,-5-2 1-15,-1-2 2 16,0-6 6-16,4-7-1 16,4-5-5-16,8 0 2 15,5 0 2-15,6-5 24 16,1-11-3-16,3-1-9 16,2 2 30-16,0 3-37 15,0 4 14-15,0 4-10 0,0 2-11 16,0 2 12-16,0 0-14 15,0 0 0-15,0 0-12 16,0 0 14-16,2 0-2 16,7 0 0-16,1 9 1 15,0 0-4-15,5 5 3 16,4-2 0-16,3 0 0 16,3-1 7-16,3-8-8 15,3-3 1-15,3 0-26 16,6 0 25-16,0-17-10 15,3-10-5-15,-1-4 9 16,-4-1-32-16,-5 1 21 16,-8-1 7-16,-7 2 3 15,-12 3-1-15,-3 5 9 0,-3 4 0 16,0 9-6-16,0 2 14 16,0 5-8-16,0 2 0 15,-7 0-6-15,-7 0-6 16,-1 0 6-16,1 18 4 15,-1 8-10-15,6 4 17 16,4 4-5-16,5 1 0 16,0 0 3-16,20-3-3 15,12-9 2-15,5-5-4 16,4-10-1-16,-1-8-6 16,0 0-19-16,-2-26-4 15,-2-10-23-15,-3-6 34 0,-6-5-14 16,-4-3 20-1,-10-2 12-15,-5 2 6 16,-6 1 7-16,0 0 14 0,-2 9 23 16,0 12 26-16,0 8-39 15,0 12-7-15,4 6 14 16,-4 2-32-16,0 0-9 16,0 0-1-16,0 5-18 15,0 20 16-15,0 13 3 16,-8 15 0-16,-5 8-3 15,1 10 12-15,2 10-9 16,3 10 0-16,5 11 3 16,2 2 2-16,0 5-2 0,0-7-3 15,4-6 2-15,5-8 6 16,1-6-7-16,0-13 12 16,-1-13-12-16,-3-14 34 15,2-13-34-15,-4-14 5 16,1-9-1-16,-5-4 6 15,2-2-4-15,0 0-7 16,4-11 14-16,8-24 21 16,4-11-35-16,0-6-10 15,-10-1 8-15,-8-1-25 16,0-1 24-16,-22 1 1 16,-12 1 4-16,-5 1-10 15,-3 6 8-15,1 4 0 16,3 5-4-16,11 8 7 0,10 7-3 15,8 6 0-15,9-3 8 16,0 4-17-16,16-6 8 16,17-1 1-16,7-2-5 15,1 2 12-15,3-3-7 16,-5 4 0-16,-2 3-12 16,-6-1 8-16,-7 5-12 15,-6-1 14-15,-3 3-7 16,-3 2 8-16,-6 1 1 15,1 6 0-15,-5-1 3 16,0 4 0-16,-2 0-3 16,0 0-14-16,0 0-1 15,0 21-20-15,0 4 35 0,0 8 0 16,0 2 1-16,0-1 2 16,3-8-3-16,8-8 0 15,2-10 5-15,3-8 5 16,1 0-4-16,2-5 7 15,-1-18-10-15,-5-7 12 16,-7-1-15-16,-1-4 0 16,-3-1-1-16,-2-2-24 15,0-1 13-15,0 4 5 16,0 5 7-16,-5 7-1 16,-1 9 1-16,-3 9 0 15,5 3 4-15,-3 2-4 16,-4 0-12-16,0 7 8 15,-3 15 8-15,3 7-3 16,5 3-1-16,6 2 0 0,0 0 0 16,0-2 11-16,4-6-10 15,19-4-1-15,6-8 4 16,6-9 1-16,3-5-4 16,0 0 21-16,-3-25-7 15,-4-5-8-15,-4-5-6 16,-6-3-1-16,-3-1 7 15,-5-7-11-15,-5 2 4 16,-1 5 0-16,-2 11 21 16,-3 12-4-16,-2 10 15 0,0 3-23 15,0 3 3-15,-4 0-21 16,-21 23 9-16,-2 7 0 16,5 0-1-16,9-1 2 15,5-5-5-15,8-7 4 16,0 0-23-16,0-7 20 15,8-3-23-15,13 0 8 16,8-1 4-16,5-5-22 16,-2 1 0-16,-8 3-26 15,-4 0-6-15,-9 2 57 16,-7 3-5-16,-4 2-3 16,0 5 15-16,0-2 1 0,0 2 3 15,3-3 8 1,2-2-7-16,-1-1 13 0,0-5-10 15,-2-2-4-15,5 0 38 16,0-4-12-16,2 0 3 16,8 0 14-16,6-5-30 15,8-15 6-15,2-6-19 16,1 3 0-16,-5-3 0 16,-5-3-10-16,-5 3 2 15,-6-1 0-15,-5 1 8 16,-5 1-6-16,-1 1 6 15,1 1 0-15,-3 4 0 16,0 1 4-16,0 6-5 16,0 2 1-16,0 4-32 15,-8 6 20-15,-7 0-28 0,-1 0 32 16,-1 0 7-16,-2 6-10 16,0 11 11-16,7 0 0 15,4 5 1-15,6 4-5 16,2 2 4-16,0 4 0 15,22 1 16-15,9-5 5 16,0-2 9-16,3-8-15 16,-3-9-9-16,-2-6-4 15,-2-3 16-15,-6-12-6 16,2-22-12-16,-5-8-18 16,-3-8-29-16,-3-5-77 15,-8 6-72-15,-1-4-198 0</inkml:trace>
  <inkml:trace contextRef="#ctx0" brushRef="#br0" timeOffset="109267.17">18310 5125 29 0,'0'0'107'15,"0"0"112"-15,0 0-27 0,0 0-73 16,0 0-45-16,0 0 23 16,0 0-27-16,0 0-10 15,0 0-25-15,0 0-30 16,2 0 5-16,0 0-10 15,0 8 0-15,0 2 4 16,1 0-1-16,0 0-3 16,-3-3 0-16,0-2 7 15,0-1-7-15,0-1 0 16,0-3 0-16,0 0 23 16,0 0-14-16,0-7 7 15,0-11-16-15,-8-3 8 0,-1-2-8 16,-1 2 0-16,0 0 5 15,4 5-4-15,-1 4 6 16,3 3 2-16,2 9 31 16,-1 0-27-16,-4 0 6 15,-2 0-19-15,-4 19-5 16,-3 13-5-16,-1 0 10 16,3 4 0-16,1 2-3 15,-1-1 11-15,6-4-16 16,3 2 8-16,3-7 0 15,2-4-5-15,0-6 5 16,0-6-1-16,0-4 1 16,9-8-26-16,-1 0 21 0,6 0 3 15,-1-14-7-15,6-9-2 16,-2-2-35-16,1-3 20 16,0 3 18-16,-3-1 0 15,2 5 8-15,-7 5 3 16,-3 6-1-16,-3 8 41 15,-4 2-38-15,0 0-5 16,0 10-11-16,0 13 11 16,0 5 5-16,0 3-5 15,0 1 2-15,0-1-6 16,0-7 8-16,2-4-4 16,6-6 0-16,0-11 1 0,1-3-1 15,3 0 33-15,-1-3-3 16,1-18-4-16,0-4-20 15,1-2-6-15,1-4 0 16,1 1-33-16,1 0 29 16,-1 5 0-16,1 6 4 15,-7 5 9-15,0 6-5 16,-7 6-2-16,0 2-2 16,1 0-13-16,-1 21 11 15,0 2 2-15,-2 8 0 16,0-1 15-16,0-5-8 15,0 4-4-15,0-9 0 16,0-4 3-16,0-6-2 16,0-4-4-16,0-6 0 15,0 0 10-15,0 0-5 0,7 0 5 16,2-18-9-16,0-6 0 16,2 0-2-16,0-2-34 15,3 1-12-15,-4 3 12 16,3 2-40-16,1 7 69 15,-7 3 0-15,-3 5 12 16,0 5 11-16,0 0-17 16,-4 8 2-16,4 12-4 15,-4 5 4-15,0 3 2 16,0-3-4-16,0 0 10 0,0-8-8 16,0-3-2-1,0-9 0-15,4-5 8 0,5 0-6 16,2 0 9-16,7 0 16 15,0-19-27-15,6-5-2 16,-4-5-56-16,3-3-16 16,-6-1 19-16,-3 5-13 15,-3 7 50-15,-2 5 15 16,-7 7 6-16,1 9 39 16,-1 0-14-16,0 2-21 15,4 21-4-15,-1 4 25 16,1 4 10-16,4-5-25 15,1-3-13-15,3-2 17 16,-2-7-17-16,4-9 1 16,-2-2 17-16,-2-3-15 0,5 0 13 15,-5-22-3-15,5-9-11 16,0-5 7-16,-3-1-9 16,1-2 0-16,-3-1-5 15,-4 10 10-15,3 6-5 16,-6 6 16-16,0 9 28 15,-3 9 8-15,0 0-51 16,-2 0 2-16,0 21-6 16,0 11 6-16,0 7 4 15,0 7-1-15,-2 5 0 16,-8 7 7-16,4 9-12 16,-3 7 1-16,3 5 24 0,-1 3-23 15,0-6 1-15,2-4-1 16,1-12 1-16,2-9 11 15,0-5-7-15,0-12-2 16,-5-10 19-16,0-8-20 16,-2-9 7-16,0-3 7 15,-5-4 3-15,-3 0 43 16,-7-11-44-16,-3-14-13 16,0-7 32-16,0-6-39 15,5-8 17-15,6-6-9 16,10-5-7-16,6-1 5 15,6-5-7-15,28-2 0 16,11 1-7-16,3 4 1 16,6 4 3-16,-3 3-39 15,-4 5-51-15,-4 2-73 0,-8 2-186 16</inkml:trace>
  <inkml:trace contextRef="#ctx0" brushRef="#br0" timeOffset="109829.84">19957 4865 212 0,'0'0'310'0,"0"0"-151"0,0 0 8 16,0 0-56-16,0 0-18 16,0 0-10-16,-7-53-24 15,7 53-1-15,0 0-57 16,0 0 6-16,0 7-14 15,-2 15 14-15,2 11-7 16,-2 11 14-16,2 9-11 16,0 5 13-16,0-2-16 15,0-2 0-15,6-8 3 16,4-6 3-16,1-8-12 16,-5-10-11-16,1-8-47 0,-5-5-34 15,1-9-22 1,-1 0-32-16,0-4-7 0,-2-16-367 15</inkml:trace>
  <inkml:trace contextRef="#ctx0" brushRef="#br0" timeOffset="110758.31">19955 5099 671 0,'0'0'224'15,"0"0"-149"-15,0 0-41 16,0 0-29-16,0 0 20 15,0 0-4-15,45-10-3 16,-26 0-14-16,-1-8 20 16,-2-2-21-16,-1-4 7 15,-1-5-10-15,-3 2 5 0,0-2-5 16,-1 0 0-16,-4 3 3 16,1-1-3-16,-5 10 3 15,-2 5-2-15,0 3 3 16,0 9 0-16,0 0-4 15,0 0 0-15,0 0 3 16,-9 11-5-16,-1 11 2 16,0 5 0-16,1 10 11 15,3 7-5-15,-2 8-1 16,8 4 8-16,0 0-12 16,0-3 13-16,5-10-14 15,11-4 0-15,0-12 1 0,-3-10 5 16,-1-9-12-1,2-8-3-15,1 0 9 0,4-29-10 16,1-8-27-16,-5-7-9 16,1 0 36-16,-7 1-19 15,-3 11 29-15,-3 10-2 16,-1 8 5-16,0 9 4 16,0 5-7-16,3 0-13 15,2 12 1-15,-3 11 9 16,3 7 3-16,-1 0 4 15,-1 0-1-15,2-4 3 16,1-10-6-16,-3-6 0 16,4-10 3-16,0 0 6 0,2 0 0 15,1-20 2-15,-2-8-8 16,1-6 12-16,-3-3-15 16,-4 0 0-16,0-1 5 15,-4 4 0-15,0 10-3 16,0 10 27-16,0 6-12 15,0 8 10-15,0 0-27 16,2 13-13-16,-2 22 8 16,3 7 8-16,-3 9-3 15,0 7 8-15,0 0-5 16,0 5 14-16,0 4-17 16,0 4 0-16,0 1 6 0,0 6-1 15,0-8-5-15,0-5 0 16,0-7 6-16,0-14-2 15,0-5 2-15,-5-13 4 16,1-6 18-16,-4-8-26 16,2-5 14-16,-3-4 10 15,-1-3-15-15,-7 0 56 16,-1 0-33-16,-1-8-3 16,-2-16 15-16,6-12-35 15,4-10 13-15,6-8-11 16,5-8-9-16,0-6 1 15,11-1-5-15,14 3 0 16,2 5-17-16,2 0-54 16,4 9 2-16,2-1-125 15,6 8-166-15,1 0-377 0</inkml:trace>
  <inkml:trace contextRef="#ctx0" brushRef="#br0" timeOffset="111013.17">20691 4981 362 0,'0'0'251'15,"0"0"-144"-15,0 0 25 16,0 0-42-16,0 0 20 16,0 0-17-16,0-6-44 15,0 6 6-15,0 0-44 16,0 20-5-16,0 19 20 16,4 12-17-16,-2 11 12 15,3 7-17-15,-3 4-1 16,2 4 8-16,-2-2-11 0,3-10 0 15,-3-7-3 1,-2-9 2-16,3-17-33 0,-3-13-42 16,0-10-111-16,0-9-25 15,0-7-73-15,0-27-257 16</inkml:trace>
  <inkml:trace contextRef="#ctx0" brushRef="#br0" timeOffset="111612.82">20625 5051 430 0,'0'0'330'16,"0"0"-130"-16,0 0-27 0,0 0-69 15,0 0-55 1,0 0-4-16,66-156-43 0,-37 147 13 16,2 4-15-16,0 5 1 15,-5 0-5-15,-1 11 4 16,-7 15-7-16,-7 6 1 15,-9 6-18-15,-2-3 24 16,0 1-4-16,0-3 11 16,-15-8-9-16,-5-3 2 15,-1-6 0-15,4-1-1 16,-1-3 8-16,7-5-7 16,7-2 0-16,4-3-7 0,0-2 5 15,0 0-7 1,13-17-15-16,13-12-2 0,10 0-35 15,-1-3 30-15,4 2 3 16,-6 2 4-16,1 2 22 16,-7 2-1-16,-5 5 3 15,-9 6-5-15,-6 5 12 16,-5 4-6-16,-2 4-1 16,0 0-4-16,0 0-29 15,0 16 6-15,0 10 27 16,0 6 7-16,-5-2-1 15,3 4 5-15,2-8-3 16,0-3-4-16,0-8 24 16,16-9-27-16,6-6 8 15,5-2 41-15,-3-22-44 0,-1-6 11 16,-8-4-17-16,-8 2 4 16,-7-3-9-16,0 6-30 15,-18 5 3-15,-13 5 27 16,-7 12-14-16,-2 7 19 15,2 0-8-15,3 12 5 16,6 9-9-16,12-2-116 16,15-7-253-16</inkml:trace>
  <inkml:trace contextRef="#ctx0" brushRef="#br0" timeOffset="113646.65">21564 5097 132 0,'0'0'324'0,"0"0"-161"16,0 0-94-16,0 0-23 15,0 0 22-15,0 0-19 16,16-138 2-16,-16 106-13 16,0-3 0-16,0 3-3 15,0 0-5-15,0 2-15 16,0 7 13-16,0 2-25 16,-2 9 11-16,0 6 33 0,2 4-34 15,-2 2 11-15,2 0-24 16,-5 0-7-16,0 4 2 15,-4 19-2-15,3 4 7 16,2 11-1-16,1 13 7 16,3 2-6-16,0 5 0 15,0-3 4-15,0-6 1 16,13-12-5-16,1-7 0 16,1-12 0-16,1-11-15 15,2-7 15-15,4 0 1 16,1-22 1-16,1-15-4 15,-4-7-21-15,-4-6-1 16,-7-2 11-16,-3-2-21 0,-2 0 11 16,-1 4 13-1,-1 4 10-15,0 9 12 0,1 11-5 16,-1 8 28-16,0 8 16 16,-2 6-30-16,0 4 13 15,0 0-31-15,0 0-3 16,0 8-2-16,0 16-9 15,-2 13 11-15,-5 5 0 16,2 5 6-16,3 6-7 16,2 3 1-16,0-4 0 15,0-2 2-15,0-7-2 16,0-11 0-16,0-11 0 16,0-11 0-16,0-8-7 15,7-2 8-15,2 0-1 0,2-19 0 16,3-6-13-1,-1-1-28-15,-4 0 16 0,2-1-30 16,-2 6 39-16,0 3-2 16,-1 4 18-16,0 6-3 15,-4 8 14-15,-2 0-7 16,0 0-4-16,1 15 6 16,1 8 4-16,-2 5 7 15,2 2-13-15,4-4 15 16,-2-4-15-16,5-1 4 15,3-9-4-15,1-3 1 16,3-6 2-16,0-3-1 16,0 0-6-16,-3-7 0 0,1-10-4 15,0-10-31 1,-3-3-27-16,0-8-25 0,3 2 20 16,-5 2 9-16,-2 3 31 15,-4 3 23-15,-1 6-15 16,-4 7 19-16,0 3 5 15,0 3 7-15,0 3 24 16,0 1-11-16,-4 2-18 16,-4 3 15-16,0 0-22 15,-1 0 1-15,3 3-1 16,-4 19 7-16,3 7-3 16,3 14 11-16,4 6-4 0,0 9 13 15,0-7-22 1,4-5 3-16,10-10-5 0,4-14 1 15,-2-12-1-15,-1-10 13 16,1 0 10-16,-5-15 38 16,5-14-52-16,-1-5 0 15,3-2-9-15,4 0-5 16,2 0-11-16,3 6 6 16,2 2-84-16,-4 11 84 15,-8 9 4-15,-5 7 0 16,-6 1-5-16,-3 0-5 15,-3 0 15-15,0 6-6 16,-9 6 7-16,-11-2 15 16,-7 0-14-16,-2-6 8 15,2-4 18-15,3 0-10 0,6 0 15 16,7 0-16-16,7 0-12 16,2 0 33-16,2 0-10 15,0 0 11-15,0 0-38 16,0 5 14-16,4 14-4 15,9 8-2-15,3-4-7 16,-1 1 9-16,1-4-5 16,-1-4-5-16,3-8 0 15,0-6 4-15,4-2 8 16,1 0-10-16,2-14-2 16,-4-10-8-16,-3-4-30 15,-5 1 35-15,-1-7 1 16,-1 5 4-16,-3-3-6 0,4 4 4 15,-1 1 0-15,-2 3 4 16,2 6 4-16,-4 4-3 16,-3 9 8-16,-2 3-2 15,1 2 16-15,-3 0-27 16,0 0-13-16,0 20 3 16,0 6 11-16,0 6-1 15,-7 8 0-15,1 2 8 16,3 2 3-16,3-2 4 15,0-5-5-15,3-10 11 16,10-5-11-16,5-9-5 16,2-8 7-16,0-5-4 0,2 0 18 15,-1-12-23-15,-2-14 0 16,-3-3 3-16,1-9-1 16,-3-3-5-16,1 1 0 15,4-4 3-15,1 3-1 16,4 6-2-16,0 6 0 15,-5 14 0-15,-9 4 5 16,-7 11-5-16,-3 0 0 16,0 0-22-16,0 4 12 15,-13 10 2-15,-3 0 8 16,7 2-4-16,5 0 12 16,4 2-8-16,0 3 0 0,0 7 4 15,15 2 9-15,3 2-9 16,-5-1-4-16,-4-2 9 15,-6-7-3-15,-3-8-6 16,0-4 0-16,-21-4 2 16,-10-6 3-16,-4 0-5 15,-8-2-71-15,1-26-88 16,0-11-203-16</inkml:trace>
  <inkml:trace contextRef="#ctx0" brushRef="#br0" timeOffset="113775.58">22577 4664 716 0,'0'0'316'0,"0"0"-311"15,0 0-5-15,0 0-3 0,0 0-175 16,0 0-258-16</inkml:trace>
  <inkml:trace contextRef="#ctx0" brushRef="#br0" timeOffset="113980.46">21555 4884 449 0,'0'0'370'15,"0"0"-203"-15,0 0-98 0,0 0-44 16,0 0-8-16,0 0-25 15,250-74 8-15,-186 62-190 16,-6-2-148-16</inkml:trace>
  <inkml:trace contextRef="#ctx0" brushRef="#br0" timeOffset="114291.28">24085 4881 541 0,'0'0'0'0</inkml:trace>
  <inkml:trace contextRef="#ctx0" brushRef="#br0" timeOffset="114928.44">23477 4671 436 0,'0'0'287'16,"0"0"-108"-16,0 0-66 15,0 0-7-15,0 0-63 0,0 0-30 16,111-33-3-16,-55 29 2 15,-2 2-7-15,-6 0-5 16,-12 0-35-16,-7-1-18 16,-11 2-13-16,-9-1-58 15,-7-2 54-15,-2 2-27 16,0-1-41-16,-17 0-137 16,-8 1 47-16,2 2 124 15,2 0 90-15,3 0 14 16,4 0 30-16,5 0 53 15,5 0 51-15,4 0 72 16,-2 0-87-16,-1 14-55 16,3 14 20-16,0 13-32 0,0 10-1 15,0 12-40-15,0 4-7 16,0 6 2-16,0-5-6 16,0-10-88-16,0-14-136 15,0-20-189-15</inkml:trace>
  <inkml:trace contextRef="#ctx0" brushRef="#br0" timeOffset="115926.79">23896 4967 87 0,'0'0'278'0,"0"0"-158"16,0 0-53-16,0 0-10 0,0 0 21 15,0 0-22-15,132-78-5 16,-121 68-3-16,0-1 0 15,-5 1-21-15,4-3-2 16,-4-1-2-16,1-3-20 16,-3-1 12-16,3 0-15 15,-7 3-3-15,0-2-14 16,0 3 17-16,0 4 0 16,0 5 4-16,0 0-4 15,-7 5-2-15,0 0-32 16,-1 0 21-16,-6 0 13 15,3 18 3-15,0 10 7 16,0 9-6-16,4 9-2 0,3 5 10 16,4 4-11-1,0-5-1-15,0-10 7 0,6-14-2 16,6-14-1-16,1-12 0 16,2 0-4-16,3-18 57 15,5-14-52-15,-1-5-4 16,2-6-1-16,1 5-17 15,2 5-16-15,0 8-24 16,-1 7 0-16,-1 6 20 16,-3 9 5-16,-2 3 9 15,-2 0 17-15,-7 17 4 16,-9 5-24-16,-2 4-22 16,0-3 48-16,-10 3 3 15,-11-7 2-15,-1-1-1 0,-5-4 22 16,1-7-19-16,-1-7 18 15,2 0-11-15,7 0-7 16,5-5 55-16,9-7-28 16,2 0 20-16,2 3 5 15,0 8-10-15,0 1 3 16,2 0-39-16,9 0-5 16,7 13 10-16,1 8-17 15,4-4 12-15,-1 0-8 16,-2-3 2-16,-2-8-2 15,-3-6 1-15,-1 0-6 16,1 0 23-16,-3-17-22 16,1-6 4-16,1-3-5 0,-4-8-4 15,1-3 3-15,-1 2-8 16,-1-6 9-16,-1 1-10 16,-4 2 12-16,0 2-2 15,-4 8 6-15,0 5-1 16,0 9 1-16,0 5 5 15,0 5 2-15,0 4 12 16,0 0-25-16,0 0 0 16,0 0-4-16,0 0-7 15,0 0 9-15,0 4-10 16,0 14 12-16,0 10 14 16,0 4-11-16,0 8 3 0,0 4 18 15,0 4-20 1,0 5 21-16,8-5-11 0,5-7-12 15,1-9 20-15,-1-9-20 16,3-9-2-16,-1-8 8 16,1-6-6-16,2 0 22 15,-2-10-16-15,1-14 0 16,-1 0-16-16,1-5-36 16,-3 0-82-16,-5-2-131 15,-5 1-235-15</inkml:trace>
  <inkml:trace contextRef="#ctx0" brushRef="#br0" timeOffset="116088.7">24462 4792 622 0,'0'0'250'0,"0"0"-122"16,0 0-11-16,0 0-37 16,0 0-14-16,0 0-44 15,136 0-3-15,-89-1-19 16,-5-2-65-16,-6-1-78 15,-9-2-252-15</inkml:trace>
  <inkml:trace contextRef="#ctx0" brushRef="#br0" timeOffset="119054.66">10094 5136 223 0,'4'0'98'16,"0"0"-49"-1,7 0 8-15,3 0 41 0,1 0-29 16,1 0 19-16,-3 0-10 16,-6 0 1-16,-3 0 4 15,-4 0-35-15,0 0 0 16,0 0-8-16,0 0-32 16,0 0 19-16,0 0-24 15,0 0 5-15,-7 11-8 16,-12 17 8-16,-10 14-1 15,-2 12 3-15,-4 21-8 16,2 20 25-16,6 14-12 16,12 12-5-16,13-1 30 15,2-6-38-15,11-12 4 16,30-10-6-16,17-17 3 0,21-20 1 16,27-20-4-16,14-24-149 15,0-11-168-15</inkml:trace>
  <inkml:trace contextRef="#ctx0" brushRef="#br0" timeOffset="119940.6">25015 4331 325 0,'0'0'203'0,"0"0"-82"16,0 0-36-16,0 0 16 15,0 0 25-15,0 0-70 16,14-6-40-16,19 28 38 16,9 19-37-16,0 17 14 15,-5 17-29-15,-20 17 7 16,-17 7-7-16,-29 10 10 16,-51 2-12-16,-34 3 0 15,-31-7-38-15,-13-15-179 16,-16-20-509-16</inkml:trace>
  <inkml:trace contextRef="#ctx0" brushRef="#br0" timeOffset="134759.28">5035 7279 16 0,'0'-4'38'0,"0"2"24"15,0-1-14-15,0 0 35 16,0 1 12-16,0 2-20 16,0 0-16-16,0 0-31 15,0 0 5-15,0 0-23 16,0 0 5-16,0 0 4 0,0 0-8 15,0 0 13-15,0 0-7 16,0 0-1-16,0 0 15 16,0 0-4-16,0 0 15 15,0 0 16-15,0-2-21 16,0 2 6-16,0-2-9 16,0-1-30-16,0 2 10 15,0 1-6-15,0 0 8 16,0-1 13-16,0 1-20 15,0 0 7-15,0 0-1 16,0 0-10-16,0 0 19 16,0 0-24-16,0 0 0 0,0 0 0 15,0 0-10-15,0 0 3 16,0 2 5 0,0 10 2-16,5-1 4 0,-1 1-4 15,0 0 0-15,-2-1 0 16,1 6-2-16,0-1 2 15,-1 2 0-15,-2 1 1 16,0 1 8-16,0-3-9 16,0 4 0-16,0-1-4 15,0-1 17-15,2 0-13 16,0 0 0-16,-2 1 3 16,0 0 12-16,0 2-12 15,0-1-3-15,0 0 6 16,0-1-3-16,0-1 6 15,2-1-9-15,-2 0 3 0,2 0 16 16,1 4-18-16,-3-1 1 16,2 2 3-16,0 0 1 15,-2 0-6-15,2 1 1 16,-2 3 6-16,0-1 4 16,0-2-8-16,0-2 4 15,0-3 9-15,2 3-11 16,0-1 5-16,3-1-1 15,-2 0-7-15,-1 3 5 16,2-4-2-16,-4 6 0 16,2-2-2-16,-2 2 2 15,0 0 0-15,3 1 1 16,-1 0-5-16,0 2 14 0,0-3-14 16,0-3 1-16,0 2-2 15,1-5 9-15,-1 6-10 16,-2-5 1-16,0 0 0 15,0 0 6-15,0-5-5 16,0 5-1-16,0-3 0 16,0 1 5-16,0 2-5 15,0 0 0-15,0 2 2 16,0 0 1-16,0 2-3 16,0-2 0-16,0 1 0 15,0-1 5-15,0 2-7 16,0-3 2-16,0 4 0 0,0-1 6 15,0 1-6 1,0 1 0-16,0-1 0 0,0 1 4 16,0 1-4-16,0-6 0 15,0 4 1-15,0-1-5 16,0-1 9-16,0 0-5 16,0 0 0-16,0 2 2 15,0 1-2-15,0 2 0 16,0-2 0-16,-2-2-2 15,-1 0 6-15,-1-2-4 16,4 0 0-16,-2-2 2 16,2-1-2-16,0-2 0 0,-2 3 0 15,2-2-1 1,0 4 1-16,0 2 0 0,0 0 0 16,0 2 2-16,0-3-2 15,0-4 0-15,0 1 1 16,0 3-3-16,0-3 3 15,0 2-1-15,0 2 0 16,0-2 4-16,2 0-4 16,0 2 0-16,-2 0 2 15,0 3 1-15,0 2-1 16,0 0-2-16,0-1 0 16,2 0 4-16,3-5-5 15,-3 0 1-15,1-4 0 0,-1 2 9 16,0-3-5-1,0 0-4-15,-2 4 3 0,3-2 6 16,-3 2-8-16,0 0-1 16,2-2 4-16,0 0 11 15,0 0-11-15,0 1 0 16,0-3 4-16,0-4-5 16,3-3 5-16,-3 0-8 15,1-4 0-15,-3 1 7 16,2 0-7-16,-2-4 0 15,0 3 0-15,0-5 7 16,0-1-10-16,0-1 3 16,2 0-56-16,3-5-27 15,-1-22-194-15,2-11-615 0</inkml:trace>
  <inkml:trace contextRef="#ctx0" brushRef="#br0" timeOffset="137031.42">1950 10569 5 0,'0'0'48'15,"0"0"-20"-15,0 0 1 16,0 0-5-16,0 0-22 0,0 0 12 15,0 0-13 1,-241 28-1-16,203-24 4 0,5-1 14 16,2-1 15-16,2-2 6 15,2 0 3-15,4 0 5 16,4 0-15-16,3 0 14 16,5 0 9-16,2 0-2 15,4 0-9-15,3 0-14 16,0 0-15-16,2 0-1 15,0 0-10-15,0 0 0 16,0 0 9-16,0 0 12 16,0 0 15-16,0 0-25 15,0 0-7-15,0 0 1 0,0 0-3 16,0 0-8-16,-9 0 2 16,1 0 0-16,-6 0 1 15,1 0-1-15,1 0 0 16,-1 0 3-16,4 0 2 15,-2 0-6-15,4 0 1 16,3 0 0-16,2 0 6 16,2 0-4-16,0 0-2 15,0 0 10-15,0 0-5 16,0 0-5-16,0 0 4 16,0 0-2-16,0 0 18 15,0 0 6-15,0 0-13 16,0 0-7-16,10 0-6 15,7 0 4-15,0 0 0 0,3 0-4 16,5 2 18-16,0 0-18 16,0-1 3-16,8-1-2 15,0 0 3-15,5 0-4 16,1 0 0-16,7 0 6 16,0 0-7-16,5 0 1 15,-2 0 0-15,5 0 1 16,-3 0-1-16,-1-1 0 15,-2-3-1-15,1-1 14 16,0 0-15-16,-2 1 2 16,-3-1 0-16,1 0 3 15,-3 1 3-15,1-1-6 0,1 3 1 16,4-1 2-16,0 0 9 16,4-1-5-16,4 0 3 15,6 0 12-15,0 1-18 16,3-4 2-16,-1 3 3 15,-6-1-7-15,0 0 14 16,-2 1-16-16,-4 4 0 16,1-1-4-16,-2 1 6 15,1-2-2-15,-2-3 4 16,2 1 0-16,2 1 10 16,2-4-14-16,2 3 1 15,2 0 10-15,0-1-8 16,0 4-3-16,3 0 0 0,1 1 5 15,1-3-6-15,-3 3 1 16,0 0 0-16,1-2 9 16,-3 0-8-16,0-3-1 15,2 5 5-15,5-7 0 16,3 2 2-16,3-2-7 16,-2 1 0-16,-1 2-1 15,-8 1 4-15,-4 3-3 16,-5 0 0-16,1 0 2 15,2 0-2-15,-3 0 0 16,2 0 0-16,1 0-5 16,4 0 13-16,1 0-8 0,3 0 2 15,4 0 6-15,1-5 4 16,-3-2-12-16,3 5 0 16,-3-3 3-16,-2 5-2 15,-4 0-1-15,1 0 0 16,-3 0 2-16,-3 0-2 15,3 0 0-15,2 0 0 16,4 0 2-16,6-4 8 16,5 1-10-16,2 3 0 15,-4-3 4-15,3 3-1 16,-7 0-3-16,2 0 0 16,3 0 4-16,1 0 1 15,4 0-5-15,0 0 1 16,4 0 6-16,2 0-2 0,4-2-3 15,3-4 2-15,8-2 3 16,5 0 2-16,6 0-9 16,3 2 0-16,2 1 7 15,4 0 1-15,3 3-8 16,2 2 0-16,-5 0 21 16,0 0-20-16,-1 0 11 15,-3 0-5-15,-1 0-2 16,-1 0 13-16,2 0-18 15,0 0 1-15,2-2 15 16,-5-1-16-16,-3 3 7 0,-10 0-7 16,-9 0 1-1,-10 0-2-15,-15 5 1 0,-26 4-85 16,-30 3-163-16,-24-1-291 16</inkml:trace>
  <inkml:trace contextRef="#ctx0" brushRef="#br0" timeOffset="138397.01">5131 10160 5 0,'0'0'37'0,"0"0"7"16,0 0-7-16,0 0 2 15,0 0 28-15,0 0 2 16,0 0-10-16,0 0 30 15,0 0-29-15,0 0-4 16,0 0 10-16,0 0-29 16,0 0-2-16,0 0-14 15,0 0-17-15,0 0 5 16,0 0-9-16,0 0 0 16,0 4 0-16,0 13 3 15,0-2 16-15,0 6 1 0,0 1-12 16,0 2 20-1,0 2-14-15,0-1 6 0,0-6 10 16,0-3-30 0,0-2 9-16,2-3-3 0,0-2-5 15,3 1-2-15,2-6-107 16,-3-4-193-16</inkml:trace>
  <inkml:trace contextRef="#ctx0" brushRef="#br0" timeOffset="142754.41">1420 10339 7 0,'0'0'27'0,"0"0"27"16,0 0-5-16,0 0-2 15,0 0 33-15,0 0-29 16,0 0-3-16,0 0-11 15,0 0 11-15,0 0 25 16,0 0-36-16,0 0 21 16,0 0-17-16,0 0-19 15,0 0 5-15,0 0-12 16,0 0-7-16,0 0 26 16,0 0-20-16,0 0 16 15,0 0 7-15,0 0-19 16,0 0 20-16,0 0-18 0,0 0-10 15,0 0 19-15,0 0-27 16,0 0 11-16,0 0-1 16,0 0-10-16,0 0 17 15,0 0-14-15,0 0-1 16,2 0 21-16,0 0-25 16,0 0 12-16,0 0-7 15,3 0 1-15,-1 0 1 16,0 0-7-16,2 0 0 15,0 0 8-15,3 0-3 16,-1 0-2-16,4 0 4 16,1 0-3-16,-1-2 9 15,-1 0-13-15,-3 0 0 0,2 2 2 16,-6 0 2-16,3-2-4 16,-5 2 0-16,2-3 2 15,0 1 4-15,6 2-6 16,-1 0 0-16,1-1 0 15,4-1 5-15,-1 0-5 16,1 2 1-16,-1 0 3 16,-2-2 1-16,-1 2-5 15,-4 0 0-15,3-3 6 16,-3 1-1-16,4-1-5 16,-2 1 2-16,1-2 3 15,3 1 4-15,1 0-9 16,1-2 3-16,-1 2-5 0,-1-3 10 15,2 2-8 1,-1-2 0-16,-1 1 1 0,-1 0 13 16,0 1-14-16,0-3 0 15,0 2 8-15,3 0-2 16,-3 0-6-16,0 1 5 16,3-2-4-16,-4-1 9 15,1 2-4-15,1-4-6 16,-1 1 19-16,1 1-15 15,-2-1 0-15,1 1 0 16,-1 0 0-16,3 0 10 0,-3-3-14 16,2 5 1-16,1-4-5 15,1 0 8-15,-1 2-4 16,1-2 1-16,-3 0 3 16,2 1-2-16,1 0-2 15,-4 0 0-15,4 0 1 16,-1-6 9-16,3 2-10 15,2-2 0-15,-2 0 3 16,1 2 4-16,-3-2-7 16,-1 5 0-16,-1-4 0 15,-2 3 5-15,1 1-5 16,-1 0 0-16,-2 1 6 16,1-2-5-16,3 0-1 15,1 0 0-15,0-3-3 16,1 1 8-16,-1 0-5 0,0 1 0 15,0-1 3-15,1 1-1 16,-3 4-2-16,0-2 0 16,1 1 3-16,-2 0 2 15,1 1-5-15,-1-3 0 16,-2 1 6-16,3 1 3 16,-1 2-9-16,1-1 0 15,-1 0 6-15,-2 0 3 16,0-2-9-16,1 2 0 15,3-4 7-15,-1 3-1 16,2-2-6-16,1-2 0 16,-2 2-5-16,2 0 8 0,-1-2-3 15,3 2 0-15,0-4 5 16,2 4-9-16,-3-2 4 16,-6 2 0-16,2 2 0 15,-4 0 1-15,-1 2-1 16,2 0 0-16,-4 1 5 15,2-4 4-15,1-2-9 16,2 2 0-16,0-1 2 16,0-2 4-16,2 2-6 15,0-3 0-15,0 2 3 16,1 1-6-16,-1-2 3 16,-1-1 0-16,0 1-2 15,1 1 7-15,-3-1-6 0,4 2 1 16,-1-3 0-1,0-1 3-15,-2 5-3 0,2-1 0 16,-2-1-5-16,0 1 8 16,0 2-3-16,0 0 0 15,-1-1 6-15,2 0-8 16,-1-1 2-16,1-2 0 16,2 2-4-16,-3 0 10 15,-1 1-6-15,2-3 0 16,-1 1 1-16,-1 1-2 15,2 2 1-15,-4 0 0 16,1 1-6-16,-1 0 12 16,1-3-6-16,5 0 0 15,-4-2 2-15,3 0-4 0,-1 3 2 16,0-4 0-16,-1 3-2 16,3-1 6-16,-6-1-4 15,3 2 0-15,0 0 2 16,-2 1-2-16,-1 1 0 15,1-2 0-15,-1-1-1 16,2 1 4-16,-2-1-3 16,3-3 0-16,3 1 1 15,-2-1-2-15,-1 0 1 16,3-2 0-16,-1 2-4 16,-3 0 11-16,2 2-7 15,-2-2 0-15,-1 5 1 16,2-3-2-16,-2 3 1 0,-1-2 0 15,1 2-3-15,-1-3 5 16,1 2-2-16,0 0 0 16,0-2 3-16,1 2-2 15,1-4-1-15,1 0 0 16,0 1-7-16,2 1 12 16,-3 3-5-16,-3-1 0 15,1 1 2-15,-1-1-2 16,2 0 2-16,-2 0-2 15,3-2 0-15,-3 0 0 16,4 1 0-16,1-3 0 16,-3 1 6-16,0 1-11 0,0 2 5 15,-1-2 0 1,2 0-3-16,-2 2 5 0,-1-2-2 16,1 0 0-16,-1 2 5 15,2 0-3-15,0-2-2 16,-1 0 0-16,-1 2-6 15,4-7 11-15,-1 3-5 16,-1-1 0-16,3-3 1 16,-1 0-2-16,0 2 1 15,-3-2 0-15,3 4-3 16,-2-3 6-16,1 5-3 16,-3 1 0-16,2-3 1 15,0 2-2-15,1-2 2 16,1 1-1-16,-2-1 0 15,1 0 0-15,-1 0 0 0,2-2 0 16,1 0 3 0,-3 0-6-16,6 0 3 0,-5 4 0 15,3-2 0-15,-1 0 0 16,-3 2 0-16,4-4 0 16,-3 1 3-16,1 2-4 15,-1-1 1-15,1 3 0 16,-2-2-1-16,-1 3 2 15,2-2-1-15,-2-1 0 16,1-1 2-16,1 1-5 16,1-1 3-16,0-3 0 15,1 0 0-15,1 1 2 0,-3 0-2 16,-1 1 0-16,0-2 3 16,-2 6-2-16,3-3-1 15,-3 1 0-15,2-1-3 16,0-3 4-16,-1 2-1 15,4 1 0-15,0-3 1 16,2 2-5-16,-1 3 4 16,-3 1 0-16,2-1-1 15,-2 1 4-15,-2 2-3 16,1-1 0-16,-1 0 3 16,2 0-4-16,-2-2 1 15,1 2 0-15,-1-3-2 16,3 5 5-16,-4-2-3 0,3 1 0 15,-3 1 1 1,4-4-1-16,-2 1 0 0,1 3 0 16,3-3-1-16,-6 2 2 15,3 0-1-15,-1 0 0 16,2 1 1-16,1 1-12 16,0-4 13-16,0 2-2 15,0 0 0-15,3 1 3 16,-3 2-6-16,2-2 3 15,1 1 0-15,-1-2-2 16,3 1 2-16,1 0 0 16,1 1-1-16,3-2-2 15,-4 1 3-15,-1 0 0 16,-3 1 3-16,-3 2-3 0,0-1 1 16,-1 3-1-16,0-4 0 15,0 2 2-15,2 0-2 16,5-3 0-16,-1 1 1 15,1 0-4-15,4-3 3 16,0 1 0-16,0 0-4 16,2 1 9-16,-6 0-7 15,-1-1 2-15,-1 6 0 16,-5-1 3-16,-1-1-3 16,2 0 0-16,-1 1-1 15,1-2 2-15,4 0-4 16,-1 2 3-16,1 0 0 0,-1-1-1 15,1 2 1 1,-3-2 0-16,0 1 0 0,-2 3 6 16,-2-1-6-16,-1 0 0 15,3 0 0-15,5-3-1 16,1 3 1-16,5-1 0 16,1 1-2-16,-2-3 3 15,-1 4-1-15,-3-2 0 16,-1 3 0-16,-5 0-1 15,-5 0 1-15,3 0 0 16,-2 0-3-16,1 0 3 16,3 0-3-16,0 0 3 15,3 0 0-15,-2 0 3 0,2 0-3 16,1 0 0-16,0 0 0 16,1 0 4-16,-1 0-4 15,1 0 0-15,-3 0 1 16,-3 0-3-16,0 0 2 15,0 0 0-15,-1 0 0 16,-1 0 1-16,2 3-1 16,-2-3 0-16,1 1 0 15,-1 2-1-15,0-1 1 16,2 0 0-16,1 0-5 16,1 1 10-16,0 2-5 15,1-3 0-15,-3 2 2 16,2-3-4-16,-4 2 2 0,-1-2 0 15,-1 4-5-15,3-3 7 16,-3 1-2-16,3 0 0 16,0 1 3-16,-1 0-7 15,1-3 4-15,0 4 0 16,2 1-2-16,-3-2 9 16,1 1-8-16,2 2 1 15,-2-3 0-15,-1-1-4 16,-1 2 6-16,3 1-2 15,2-2 0-15,-4 0 3 16,5 2-4-16,-3-2 1 16,-2-1 0-16,1 0 1 15,-1 1-1-15,-2 0 0 0,2 0-3 16,-2-2 9-16,2 2-7 16,1 0 1-16,1 0 0 15,0 2-1-15,1 0 1 16,-3-2 0-16,1 2-1 15,2-2 3-15,0 2-2 16,-3-2 0-16,3 0 1 16,-6 4-12-16,-3-2-57 15,0-5-312-15</inkml:trace>
  <inkml:trace contextRef="#ctx0" brushRef="#br0" timeOffset="146444.29">5584 7347 35 0,'0'0'71'0,"0"0"-10"15,0 0-23-15,0 0-1 16,0 0 6-16,0 0-27 15,0 0-16-15,0 0 9 16,0 0-5-16,0 0 20 16,0 0 14-16,0 0 15 15,0 0 16-15,0 0-40 16,0 0 13-16,0 0 16 0,2 0-30 16,0 0-2-1,-2 0 8-15,2 0-24 0,-2 0 25 16,0 0-15-16,0 0 5 15,0 0 6-15,0 0-29 16,2 0 15-16,0 0-17 16,8 0 3-16,-1 0 18 15,4 4-14-15,0-1 7 16,0 4 4-16,1-1-16 16,-3-2 20-16,-4-1-8 15,-1 0-12-15,-1 1 10 16,2 1-6-16,1-2 4 15,-1 3-2-15,5 2-8 16,-2-2 14-16,1 2-9 16,3 0-2-16,-1 0 10 0,1 3-10 15,-3-2 4-15,1-1-2 16,-2 2-1-16,-1-3 12 16,0 0-16-16,0 1 2 15,2 1 5-15,-4 0-2 16,2 0-5-16,0 0 0 15,-3 1 7-15,3 1-7 16,0-4 0-16,0 3 0 16,2 1 9-16,1-2-4 15,-2 1-1-15,4-1 5 16,-1-1-6-16,0 0 14 16,1 1-17-16,-3-2 0 0,1 0 8 15,-1 2 0-15,1-1-6 16,-2 0 0-16,1 0 6 15,0 3-2-15,0-4-6 16,2 3 0-16,1-2 14 16,-1 0-6-16,3 2-8 15,-3-2 14-15,3-2-12 16,-1 2 15-16,-1-1-17 16,1-2 5-16,-1 3 18 15,1-1-19-15,2-2-3 16,-7 4 9-16,3-4-4 15,1 3 17-15,-3 0-23 16,3 0 0-16,-1 0 13 0,0 0-7 16,3-2-6-1,-3 4 0-15,1-1 7 0,-3-4-5 16,5 6-2-16,-6-6 0 16,4 6-4-16,-3-4 12 15,0 2-8-15,1-1 0 16,1 2 6-16,1-2-6 15,-4 0 0-15,3 3 0 16,1 0-2-16,-1 1 11 16,1-3-9-16,1 4 0 15,-1-1 8-15,-1-2-6 16,1 0-2-16,-3-2 0 16,-1 0 1-16,2-1 8 15,-1 1-9-15,2 4 0 0,1-3 5 16,-1 1 1-16,5 4-6 15,-3-1 0-15,3 2 0 16,-1-1 6-16,-5 3-6 16,1-2 0-16,-1 1 5 15,1 0-6-15,-1-2 1 16,-1 2 0-16,2-2-5 16,1-1 15-16,3 1-10 15,-1-2 0-15,-1 2 1 16,1-3 12-16,-1 1-13 15,3 0 0-15,-2 0 0 16,2 3 6-16,0-3-6 16,-1 0 0-16,1-2 1 0,-2 0 4 15,0 0-5 1,-1 0 0-16,-1 0 17 0,-1-2-13 16,1-1-4-16,-6 4 0 15,6-2 4-15,-3 3-7 16,4-1 3-16,1-1 0 15,1 0 5-15,-1 2 4 16,3-2-7-16,-2 0-2 16,-3 2 2-16,1-2 0 15,-3 0-2-15,-2 2 0 16,-1 1-4-16,0-2 8 16,0-1-4-16,-2 2 0 0,1-1 3 15,2 1 0 1,-1 0-3-16,-1-1 0 0,4 1-5 15,-3-1 11-15,-1 3-6 16,1 0 0-16,1 2 2 16,0 0-1-16,1 2-1 15,-1-4 0-15,1 3-5 16,2-2 11-16,0-1-6 16,0 3 0-16,3-5 3 15,-1 3-1-15,-1-1-2 16,-1 1 0-16,-1-1-5 15,-3 1 9-15,-1-1-4 16,2 3 0-16,-1-4 2 16,-1-1-1-16,4 2-1 15,-1-4 0-15,2 2-3 0,1 1 9 16,1 1-6-16,1 0 0 16,-3-2 4-16,1-1-7 15,-1 2 3-15,-5-3 0 16,0-3-4-16,0 2 10 15,1-1-6-15,1-2 0 16,0 2 2-16,-1 0-3 16,5-1 1-16,-1 2 0 15,3 1-3-15,1 0 8 16,4 2-5-16,1 0 0 16,0-2 3-16,0 2-3 15,3-2 0-15,-2 2 0 0,0-2-6 16,0-1 8-16,-5 0-2 15,-1 1 0-15,-3-2 5 16,-1 0-13-16,-1 1 8 16,1-2 0-16,0 3-5 15,-1-1 13-15,1-1-8 16,-2-1 0-16,4 1 1 16,-1 3-5-16,4 1 4 15,2-3 0-15,-1 3-1 16,2-1 9-16,-1 1-11 15,0 0 3-15,0-2 0 16,-2 4 4-16,2-4-4 16,0 4 0-16,-4-2-6 15,1 0 12-15,-1-2-6 16,-3-2 0-16,0 1 1 0,6 0-1 16,-3 1 0-16,1 0 0 15,6-2-4-15,-3 1 3 16,1 0 1-16,0-1 0 15,-3 2 8-15,2-2-8 16,0 1 0-16,0 0 0 16,0-1-5-16,0 1 5 15,-3 2 0-15,2-2 0 16,-3-2 5-16,1 1-7 16,3 3 2-16,3-4 0 0,-4-1-3 15,2 2 9 1,-6-2-6-16,1-1 0 0,-5 0 1 15,-2-1-3-15,-2 1 2 16,1-4 0-16,1 3-2 16,1 1 5-16,0-3-3 15,9 3 0-15,2 2 3 16,4-2-3-16,2 1 0 16,0 1 0-16,-3-2-2 15,-2-1 3-15,-2 1-1 16,-4-3 0-16,-3 0 2 15,-4 1-3-15,-2-1 1 16,0-2 0-16,-1 3-2 0,1-3 5 16,2 2-3-1,-2-2 0-15,4 0 3 0,-3 0-3 16,0 0 0-16,-2 0 0 16,1 0-1-16,1 0 1 15,6 0 0-15,4 0 0 16,2 2 2-16,7 0-5 15,0-1 5-15,2 2-2 16,-5 1 0-16,-4-3-1 16,-4 2 1-16,-7-3 0 15,-7 2 3-15,-2-2-4 16,0 0 1-16,0 0 0 16,2 0-2-16,2 0 4 15,4 0-2-15,0 2 0 0,3-2 1 16,1 0-3-16,1 0 4 15,0 0-2-15,-4 0 0 16,-2 0 2-16,-3 0-2 16,0 0 0-16,1 0 0 15,2 0 1-15,0 0 5 16,3 0-6-16,2 0 0 16,-1 0 9-16,-5 0-9 15,1 0 0-15,-5 0 4 16,-2 0 2-16,3 0-6 15,-3 0 0-15,0 0 3 16,0 0-1-16,0 0-2 16,0 0 0-16,2 0 5 15,1 0-8-15,1 0 4 16,-2 0-1-16,-2 0 0 0,0 0 2 16,0 0-6-16,0 0-19 15,-33 0-50-15,-25 0-83 16,-29 0-513-16</inkml:trace>
  <inkml:trace contextRef="#ctx0" brushRef="#br0" timeOffset="154671.39">5044 6445 20 0,'-56'14'12'16,"23"-1"19"-16,18 1 3 15,12 5-16-15,3 5-9 16,0 10 52-16,18 10-61 16,-2 4-16-16,-3-4-79 15</inkml:trace>
  <inkml:trace contextRef="#ctx0" brushRef="#br0" timeOffset="155771.5">5091 7168 11 0,'0'0'11'0,"0"0"4"16,0 0-1-16,0 0-10 16,0 0 16-16,0 0-15 15,0-26 0-15,0 23 11 16,0-2 30-16,0 3 7 16,0 2 11-16,0-1 14 15,0 1-3-15,0 0-64 0,0 0-11 16,0 0-4-16,0 10 3 15,0 8 1-15,-2 8 7 16,-5 1-3-16,0 4-2 16,-2-1-2-16,3-1-45 15,2-8-52-15,4-5-8 16,0-6-6-16</inkml:trace>
  <inkml:trace contextRef="#ctx0" brushRef="#br0" timeOffset="155977.95">5056 7212 94 0,'0'0'65'0,"0"0"-10"0,0 0 31 16,0 0-5-16,0 0 23 16,0 0-31-16,0-5-67 15,0 5-6-15,0 10-30 16,0 18 30-16,-3 9 7 15,0 9-7-15,-1 0-183 16,4-9-107-16</inkml:trace>
  <inkml:trace contextRef="#ctx0" brushRef="#br0" timeOffset="157596.22">7681 9056 19 0,'0'0'59'15,"0"0"-37"-15,0 0-11 16,0 0-4-16,0 0-7 16,0 0-8-16,0-10-20 15,-2 10 24-15,2 0-1 16,0 0 10-16,-2 0-3 16,2 0 36-16,-2 0 24 0,0 0 0 15,2 0-37-15,-3-3-9 16,-1 3-16-16,-1 0-1 15,0 0-65-15,1 0-40 16</inkml:trace>
  <inkml:trace contextRef="#ctx0" brushRef="#br0" timeOffset="157749.13">7681 9056 95 0</inkml:trace>
  <inkml:trace contextRef="#ctx0" brushRef="#br0" timeOffset="157826.09">7681 9056 95 0,'-44'118'75'0,"44"-118"23"0,0 0-36 0,0 0-26 0,0 0-24 0,0 0-12 15,0 3-67-15,0 2-65 16,0 2 19-16</inkml:trace>
  <inkml:trace contextRef="#ctx0" brushRef="#br0" timeOffset="157983">7652 9312 95 0,'0'0'54'0,"0"0"-34"16,0 0-20-16,0 0-52 16</inkml:trace>
  <inkml:trace contextRef="#ctx0" brushRef="#br0" timeOffset="158503.39">7661 9144 78 0,'0'0'51'16,"0"0"-8"-16,0 0-14 16,0 0 13-16,0 0-3 15,0 0-7-15,2-13 17 16,-2 13-24-16,0 0 8 16,0 0-13-16,0 0-20 15,0 0-14-15,0 0-70 16,0 0-5-16,0 7 89 15,0 5-38-15,0-5-3 0,0 2 19 16,0-6-2-16,0 2 13 16,0-3-2-16,0-2-18 15</inkml:trace>
  <inkml:trace contextRef="#ctx0" brushRef="#br0" timeOffset="159962.37">7661 9144 18 0,'2'-33'85'0,"-2"33"-52"16,0 0 3-16,0 0 1 16,0 0 3-16,0 0 2 15,3-31-4-15,-3 26 8 0,0 5 8 16,0 0-33-16,0 0-13 15,0 0-8-15,0 0-16 16,0 0 14-16,0 0-10 16,0 0 12-16,0 0-1 15,0 0 1-15,0 0 0 16,0 0 3-16,0 0 3 16,0 3-1-16,0 4-3 15,0 2 7-15,0 1 10 16,0 1-11-16,0-2 5 0,0-2 2 15,2 0-11 1,0-1 2-16,-2 0 1 0,3 0-4 16,-3 0 22-16,0-2-25 15,0 2 8-15,2-1 17 16,-2 2-23-16,0-2 7 16,0 2-2-16,0-3-4 15,2 2 8-15,-2-2-8 16,0 0-3-16,0 2 0 15,0-2 9-15,0 2-9 16,0-1 0-16,0 2 0 16,0 0 6-16,0-2-6 15,0 2 0-15,0-4 5 16,0 1 1-16,0 2-6 16,0 1 7-16,0-4-4 0,2 3 8 15,-2-3-2-15,0 6-7 16,2-4 6-16,-2 2-1 15,2 1 0-15,-2 0-7 16,0 1 0-16,2-4 10 16,-2 4-6-16,0-4-4 15,0 2 4-15,0-4 4 16,0 3 7-16,0-2-7 16,3 0-4-16,-3 2 8 15,0 0-9-15,0 0-3 16,0 3 3-16,0-4 3 15,2 4-3-15,-2-4-3 0,2 2 0 16,-2-2 7 0,2 1-5-16,-2 1-2 0,3 0 10 15,-1 2-6-15,1-2 9 16,-1 2-13-16,-2-1 7 16,2 2-2-16,-2-2-1 15,0 1-4-15,0 2 5 16,0-1 3-16,0 0-2 15,0-2-6-15,2-3 2 16,-2 2 12-16,2 0-9 16,0-4-4-16,0 3 4 15,-2 0 0-15,3 2 4 0,-3 1-4 16,0 3 1 0,0-1 8-16,2 1-11 15,-2-1-3-15,2-2 5 0,0-1 7 16,0 1-12-16,-2 0 0 15,3 1 2-15,-3 0-3 16,3-2 4-16,-3-1-3 16,2 5 0-16,-2-3 9 15,2 0-11-15,-2 2 2 16,2-1 0-16,-2 2 1 16,2 0 2-16,0 1-3 15,-2 1 0-15,2 0 8 16,-2 0-15-16,0-1 7 15,0 1 0-15,3 1 4 16,-1-1-3-16,-2-2-1 0,2 3 0 16,0-6 11-1,0 3-11-15,-2 0 0 0,3-2 7 16,-3 0-2-16,3 0-4 16,-3 2-1-16,0 0 8 15,2-2 0-15,-2 2-3 16,0 4-5-16,0-4 0 15,0 4 11-15,0-2-8 16,2-2-3-16,-2-2 1 16,0 0 10-16,2 1-13 15,0-1 2-15,-2-1 0 16,2 1 9-16,1 2-5 16,-3 3-4-16,0 1 0 0,0 2 7 15,2-4-9-15,-2 1 2 16,0-1 0-16,0-2 2 15,0 1 3-15,0-1-5 16,0 0 0-16,0-3 12 16,0 2-11-16,0-2-1 15,0-2 0-15,0-2 4 16,0-5 4-16,0 0-8 16,0 0 11-16,0 0-3 15,0 0-16-15,0 0-38 16,0 0-61-16,0-15-39 15,0-14-174-15,0-10-74 0</inkml:trace>
  <inkml:trace contextRef="#ctx0" brushRef="#br0" timeOffset="161126.99">7688 9214 13 0,'0'0'42'0,"0"0"-13"16,0 0-1-16,0 0-2 15,0 0-22-15,0 0 34 16,-5-46-20-16,5 42-18 16,0 2 12-16,0-4 10 15,0 2 0-15,0-3 26 16,0 4-12-16,0-1 6 0,0-1-13 15,0 3 3 1,0-3 16-16,-2 1-24 0,2 0-23 16,-2-3 20-16,0 6-16 15,2-1 20-15,-2 2 8 16,2-2-18-16,0 0 12 16,0 2-22-16,0 0 12 15,0 0 15-15,0 0-31 16,0 0 6-16,-2 0-7 15,2 0-2-15,0 0-3 16,0 0-9-16,-3 7 14 16,1 10 29-16,2 3-28 0,-2 4 16 15,2 2-5 1,0 2-9-16,0-2 23 0,0 3-23 16,0-3-1-16,0-1 10 15,0-1-2-15,0-2-9 16,0 2 4-16,0-1 0 15,0 0 14-15,0 3-12 16,0-1-3-16,0-1 28 16,2-3-31-16,3 1 7 15,-1 1 3-15,0-2-10 16,-2 0 21-16,0-1-19 16,-2 4-3-16,0 0 13 15,0 0-3-15,0-2-9 16,0-2 2-16,0-1 3 15,0-2 3-15,0 0-9 0,3 0 2 16,-1-3 7 0,0 1-1-16,0 2-8 0,1-3 7 15,2 5-4-15,-3 3 16 16,0 0-19-16,0 0 0 16,0 0 16-16,0-4-8 15,0 0-6-15,-2-1 0 16,0-6 2-16,3-1 6 15,-3 3-10-15,0-4 0 16,0 1 16-16,0 2-8 16,0-1-8-16,0 2 7 15,0 2-5-15,0-3 16 16,0-1-18-16,2 0 0 16,-2-1 13-16,0-3-4 15,2 4-9-15,-2-3 8 0,0 2-2 16,0-2 10-16,0-1-16 15,0 4 0-15,0 1 0 16,0 2 14-16,2 0-14 16,-2 0 0-16,0-5 7 15,0 2-1-15,0-3-6 16,0 2 0-16,0-2 5 16,0-1 5-16,0-2-10 15,0-3 0-15,0 0 5 16,0-2 5-16,0 0-10 15,0 0-3-15,0 0-3 16,0 0-82-16,0-9 6 0,0-14-113 16,0-7-74-16,0-12-125 15</inkml:trace>
  <inkml:trace contextRef="#ctx0" brushRef="#br0" timeOffset="162251.01">7710 9114 19 0,'0'0'45'0,"0"0"16"15,0 0-18-15,0 0-2 16,0 0-17-16,0 0 20 15,-4-20-28-15,2 18-8 0,0-3 22 16,2 1-2-16,-3 3 6 16,3-1-33-16,0 2 20 15,0 0 20-15,0-2-22 16,0-1 25-16,0 3-17 16,0-4-17-16,0 2 28 15,0 2-19-15,0-1 2 16,0 1 16-16,0 0-26 15,0 0 3-15,0 0-14 16,0 0-3-16,0 0 2 16,0 0-7-16,0 5 8 15,0 9 26-15,0 3-25 16,0 3 20-16,0 1-6 16,0 8-6-16,0 0 22 15,0 3-27-15,0 1 1 0,0 1 16 16,0 0-21-16,0-2 18 15,0 0-15-15,0-4-2 16,5 1 20-16,-3-1-17 16,0 2 6-16,0-1 19 15,0 0-26-15,0-1 15 16,-2-2-6-16,0-2-11 16,3-2 14-16,-3-1-6 15,2 0-8-15,-2 2 10 16,0-1-5-16,2 2-5 0,-2-1-1 15,2 3 5 1,-2-1 12-16,0-2-17 0,2 2 0 16,1-1 7-16,0 2 5 15,-1-6-12-15,-2 1 0 16,0 2 5 0,0-5 0-16,0 0-5 0,0-2 0 15,0 2-4-15,0-2 13 16,0 2-11-16,0 2 2 15,0 0 0-15,0 1 20 16,0-3-14-16,0-2-6 16,0-2 5-16,0 0 0 15,0-5-5-15,0 3 3 16,0-3 5-16,0 1-2 16,0 2-3-16,0 0-3 0,0 3 3 15,0-1 10 1,0 3-13-16,0-2 0 0,0-1 0 15,0 1 8-15,0-5-8 16,0-3 0-16,0 2-1 16,0-6 9-16,0 4-7 15,0 0-1-15,0-2 6 16,0 1-4-16,0 0-1 16,0-2-1-16,0 0 0 15,0-2 12-15,0-2-12 16,0 0 3-16,0 0 0 15,0 0 27-15,0 0-28 0,0 0 12 16,0 0-14 0,0-6-85-16,0-12-88 0,-2-8-231 15</inkml:trace>
  <inkml:trace contextRef="#ctx0" brushRef="#br0" timeOffset="169495.43">7909 9230 17 0,'0'0'9'0,"0"0"10"15,0 0-17-15,0 0-1 0,0 0-1 16,0 0 3-16,0 0-3 16,9-10 5-16,-9 8 13 15,0 2 7-15,0 0-5 16,0-3 9-16,0 3 7 15,0 0-15-15,0 0 0 16,0 0-15-16,0 0-5 16,0 0-2-16,0 0-2 15,0 0 0-15,0 0-3 16,0 0-17-16,0 0 19 16,0 0 2-16,0 0 2 15,0 0 13-15,0 0-13 16,0 0 0-16,-3 0 0 15,1 5 5-15,-2 5-5 16,-3 0 4-16,-2 4-4 0,-4 2 18 16,-5 2-17-16,-1 6 4 15,-2 0-1-15,1 3-1 16,-1-4 2-16,6-3 0 16,1-1-4-16,5-8 1 15,3-1-2-15,4-3 0 16,2-3-1-16,0-3-2 15,0 1 1-15,0 0-4 16,0 3-46-16,0-1 18 16,0 1-18-16,-4 4-27 15</inkml:trace>
  <inkml:trace contextRef="#ctx0" brushRef="#br0" timeOffset="170184.37">8049 9334 18 0,'0'0'60'0,"0"0"-15"16,0 0-7-16,0 0-12 15,0 0-9-15,0 0 3 16,0 0-16-16,0 0 22 16,0-2 0-16,0 2-19 15,0 0-8-15,0 0 1 0,0 0 0 16,-7 0 3 0,-3 0-1-16,-2 8-2 0,-1 6 0 15,-3 2 4 1,-1 4-6-16,-2 1 2 0,-1 3 0 15,-2 3 8-15,-2 4-5 16,-1 1 11-16,0 0 0 16,4-4-9-16,-2-3 11 15,3-4-5-15,7-5-4 16,1-4 18-16,3-3-21 16,5-4 4-16,2 2-2 15,0-5-1-15,0-2-5 16,-4 5 0-16,4-1 2 0,-4 2 3 15,1 4-2 1,-1-2-3-16,2 0 0 0,-4 0 4 16,4-4-7-16,2 1 3 15,2-5 0-15,0 0-1 16,0 0-13-16,0 0 1 16,0 0-14-16,11-5-24 15,11-11-40-15,5-2-78 16</inkml:trace>
  <inkml:trace contextRef="#ctx0" brushRef="#br0" timeOffset="170891.15">8198 9453 32 0,'0'0'92'15,"0"0"-21"-15,0 0-12 0,0 0-40 16,0 0 4 0,0 0-23-16,14-25 5 0,-10 22-5 15,-4-1 4-15,3 4-4 16,-3 0 0-16,0 0-28 16,0 0 27-16,-3 4 1 15,-13 11 5-15,-1 3 22 16,-5 5-25-16,-3 4 3 15,-4 4 11-15,-4 1-8 16,-3 0 19-16,1 1-5 16,1-4-17-16,2 0 17 15,10 0-14-15,2-3 9 0,0-1-1 16,2-6-13 0,2 2 9-16,1-2-9 15,1 2 4-15,1-3-3 0,3 0-2 16,-4-1-2-16,5-2 0 15,0-3 10-15,2-5-13 16,3 2 3-16,-1-3 0 16,5-2 3-16,-2 0 4 15,2-3-7-15,-2 2 0 16,-2 1 5-16,2 2-12 16,-1-2 7-16,0 4-15 15,-1-4-10-15,2 4-20 16,-3-2 0-16,3 0 17 0,0 0 5 15,0-2 12 1,0-4-6-16,2 2 11 0,0-2 5 16,0 0-18-16,0 0 9 15,4-10-34-15,14-7-77 16</inkml:trace>
  <inkml:trace contextRef="#ctx0" brushRef="#br0" timeOffset="171701.14">8350 9578 5 0,'0'0'20'0,"0"0"2"16,0 0-12-16,0 0-7 16,0 0 7-16,0 0 4 15,14 0 43-15,-10-3-17 16,-2-1 11-16,3 2-16 15,-3-3-29-15,2 5 9 16,-2 0 3-16,0 0-16 16,-2-3 4-16,0 3-2 0,0 0-4 15,0 0 9-15,0 0-5 16,0 0-3-16,0 0 37 16,0 0-27-16,0 0 3 15,0 3-5-15,-6 8-3 16,-7 3 3-16,-1 4-9 15,-3 4 1-15,-6 2-2 16,-2 5 8-16,-1 3-7 16,-1-1 1-16,-2 3 8 15,4-3-2-15,3-1-7 16,0-5 4-16,4-4 8 0,3 0-8 16,-4-1 13-16,0 3 8 15,1-3-25-15,-5 2 26 16,6-3-25-16,-1 1-1 15,0-3 21-15,0 1-20 16,2-4 5-16,1 2 5 16,2-4-8-16,-1 0 15 15,5-4-18-15,1 0 2 16,0-4 9-16,4 3-3 16,0-4-7-16,-3 3 0 15,3 0 4-15,-4 3-2 16,2-2-3-16,0 1 0 0,-1 2 7 15,-3-1-3 1,4 1-4-16,0-4 0 0,-1-1 4 16,7 0 0-16,-2-3-4 15,2-2-2-15,0 2-7 16,0-2-2-16,0 4-56 16,0 0 9-16,0 0 3 15,0-2-10-15,0 2-28 16,0-4-22-16,6 0 16 15</inkml:trace>
  <inkml:trace contextRef="#ctx0" brushRef="#br0" timeOffset="172584.75">8547 9671 12 0,'0'0'12'15,"0"0"28"-15,0 0 3 16,0 0-16-16,0 0-13 15,0 0-7-15,28-26-5 16,-23 22 11-16,-1 2-9 16,-2-1 6-16,-2 3-5 15,0 0-5-15,0 0-10 0,0 0 10 16,0 3 38 0,-6 9 11-16,-8 2-36 0,-1 1-5 15,1-1 12-15,1-1-16 16,-1 3 15-16,-3 3-9 15,-1 2 0-15,0 3 17 16,-2 3-13-16,2 1-10 16,-4-1 16-16,0 2-19 15,-3-1 13-15,-2-1-2 16,4-2-2-16,2-1 12 16,0-4-12-16,3-2-1 15,3-1 2-15,2 0-3 16,-1-1-7-16,3-2 0 15,-5 2 3-15,3 0 9 16,-3-2-11-16,1 2-1 0,1-1 17 16,4-3-12-16,1-2 5 15,-1-5 0-15,2-1-5 16,1 3 27-16,3-2-28 16,-6 2-5-16,4 2 12 15,-7 2-8-15,1-1-4 16,3 2 2-16,-1-4 4 15,5-4-2-15,0-2-3 16,1 0-1-16,-1 2 0 16,-1 2 0-16,0 4 0 15,-6 2 0-15,3 0 3 16,0-2-3-16,5-4 0 0,1-4 0 16,3 0-5-16,0-2-20 15,0 0 20-15,0 0-30 16,7 0-36-16,11-14-87 15,2-2-67-15</inkml:trace>
  <inkml:trace contextRef="#ctx0" brushRef="#br0" timeOffset="173416.13">8782 9757 36 0,'0'0'50'0,"0"0"-7"16,0 0 8-16,0 0 32 15,0 0-64-15,0 0-13 16,0-8 4-16,0 8 0 16,0 0-10-16,0 0 0 15,-4 3 0-15,-7 10 31 16,-3 3-20-16,-1 4 0 0,-3 0-1 15,0 5-7 1,-4-2 16-16,-3 1 5 0,0 5-12 16,-4-1 7-16,3 2-15 15,0 1 9-15,-1-4 0 16,0-1-12-16,2-4 19 16,5-2-7-16,0-2-7 15,4 0 30-15,-1-4-25 16,3 3 0-16,-1-4-4 15,-1 1 2-15,1 1-9 16,-1-1 2-16,-1 1 5 16,0 2-3-16,7-3-4 15,-4-2 0-15,5-2 0 16,3-2 0-16,-2-2 0 0,4-1-2 16,2 0 8-16,0 0-9 15,-1 2 3-15,-3 0 0 16,2 2 0-16,-3-1 7 15,0 0-7-15,2-1 0 16,1-2 0-16,2 1 1 16,0 0-1-16,2-2 0 15,-2-4-5-15,2 2-4 16,0-2-12-16,0 0-93 16,2 0-21-16,20-16 18 15</inkml:trace>
  <inkml:trace contextRef="#ctx0" brushRef="#br0" timeOffset="174235.64">9070 9796 14 0,'0'0'30'0,"0"0"23"15,0 0-20-15,0 0-1 16,0 0-2-16,0 0 1 16,-93 126-1-16,72-102 4 15,3 0-22-15,-1 0 6 16,-2-2-11-16,4-2 1 15,-1 0 4-15,-1-2-8 16,4 0 10-16,-3 0 1 16,1 3-10-16,-4-2 20 15,3-1-10-15,-1 0 2 16,1 1 16-16,2-5-12 0,0 0-12 16,6-3 10-16,-7 3-7 15,5 1 3-15,-7 1-8 16,2 0-6-16,1 0 15 15,1-2-15-15,1-2 0 16,5-2 6-16,3-7 0 16,2 2-1-16,0-5 1 15,4 0-5-15,0 0 47 16,0 0-35-16,0 0-2 16,0 2-3-16,0-2-3 15,0 0-12-15,0 0 4 16,0 2-48-16,0 1 0 15,0-3-43-15,0 2-33 16,0-2 10-16,0 0 9 0,12 0 25 16</inkml:trace>
  <inkml:trace contextRef="#ctx0" brushRef="#br0" timeOffset="174866.16">9324 9874 69 0,'0'0'69'0,"0"0"-4"16,0 0-12-16,0 0 3 0,0 0-10 15,0 0-32 1,2-2-2-16,-2 2-12 0,0 0-9 16,0 4 9-16,-4 12 34 15,-9 6 11-15,-5 0-18 16,-3 4-27-16,0 4 33 16,-2-2-28-16,-2 0 2 15,3-2 5-15,0-4-10 16,2 0 10-16,2-4-10 15,0-2 8-15,2 0 7 16,-1 1-2-16,-1-2-10 16,0 4 16-16,-2-2-17 15,2 0 6-15,1 0-4 16,1 2-3-16,5-1 9 0,-1-2-12 16,5-4 1-16,5-7-4 15,0 0 3-15,2-3 0 16,0 0 0-16,0-2 0 15,0 0-7-15,0 0-101 16,0 0 7-16,14 0-17 16,-1-14-104-16</inkml:trace>
  <inkml:trace contextRef="#ctx0" brushRef="#br0" timeOffset="175546.59">9583 9837 38 0,'0'0'48'15,"0"0"-3"-15,0 0 2 16,0 0-26-16,0 0-21 16,0 0 0-16,2 17 19 15,-4-7-1-15,-6 0-6 16,0 2-7-16,-1 2 15 16,-3 0-12-16,-3 6 11 15,-3 2 0-15,1 7 8 16,-8-3 22-16,3 6-23 0,-3-3 2 15,1-3 15 1,-1 0-22-16,3-1 7 0,-3-1-16 16,4-3-6-16,0 2 10 15,1-4-15-15,3-1-1 16,3 1 26-16,1-1-21 16,1-4 2-16,1 0-1 15,3 0 0-15,-4-2 6 16,1 3-10-16,0-3-2 15,-1 2 5-15,4-1 0 16,-1-3-5-16,5-1 0 16,4-9 6-16,0 3-16 15,0-3 10-15,0 0 0 16,0 0-10-16,0 0 0 0,11-6-71 16,4-6-56-16,5-6-36 15</inkml:trace>
  <inkml:trace contextRef="#ctx0" brushRef="#br0" timeOffset="176416.58">9698 9904 22 0,'0'0'37'0,"0"0"-30"16,0 0 21-16,0 0-10 15,0 0 4-15,0 0 7 16,8-4-14-16,-8 4 30 0,0 7-19 15,0 4-19 1,-5 1 22-16,-4 4-10 0,-2 2 0 16,0 3 16-16,-5-2-15 15,3 1 4-15,-3-1-5 16,-2 2-6-16,3 1 39 16,-4 2-39-16,2-2 0 15,-1 2 9-15,-2-2-17 16,4 0 4-16,3-1-4 15,-1-3-3-15,6-3 9 16,-1 4-10-16,0-5-1 16,0 0 2-16,3-1 5 15,1-4-7-15,0-4 0 16,3 0 3-16,2-3 4 0,0-2-7 16,0 0 0-16,0 0 13 15,0 0-6-15,0 0 0 16,0 0 1-16,0 0-5 15,0 0 6-15,0 0-9 16,-2 2 0-16,-3 0-2 16,1 2 9-16,0-2-5 15,1 0-2-15,1 0-7 16,2-2-36-16,0 0-67 16,0 0-41-16,0 0-24 15</inkml:trace>
  <inkml:trace contextRef="#ctx0" brushRef="#br0" timeOffset="204047.27">9016 9293 320 0,'0'0'126'0,"0"-3"-27"15,3-1-28-15,-1 2-47 16,0-4 43-16,2 0-28 16,4-2 7-16,-2-2-18 0,1 0 8 15,-1 1 43 1,-2 4-53-16,0-1 37 0,-4 4-30 16,0 0-16-16,0 2 20 15,0 0-37-15,0 0-23 16,0 0 14-16,0 8 2 15,-10 11 7-15,-3 4 6 16,-1 0-5-16,1-4 10 16,7 1-11-16,0-6 0 15,6-4-8-15,0-1 8 16,0-4 0-16,14 2-1 16,13 1 7-16,11-3 19 15,2 4-25-15,5 1 3 16,-10-1-5-16,-6 5 4 0,-13 0-4 15,-11 0-2-15,-5 2-13 16,0 2 12-16,-14 1-13 16,-15-1 18-16,-7-2 36 15,-4-4-36-15,3-7 0 16,0-5-30-16,6 0-74 16,9-15-84-16,6-17-143 15</inkml:trace>
  <inkml:trace contextRef="#ctx0" brushRef="#br0" timeOffset="204142.21">9016 9293 885 0</inkml:trace>
  <inkml:trace contextRef="#ctx0" brushRef="#br0" timeOffset="204234.16">9016 9293 885 0,'90'-113'208'0,"-90"113"-64"0,0 0-65 0,0 0-49 16,0 0-3-16,0 0-27 0,42-32 0 15,-13 32-15-15,4 0-32 16,3 0-38-16,0 0-90 15,-3 2-6-15,1 2-4 16,-5-1-130-16,0-3 38 16</inkml:trace>
  <inkml:trace contextRef="#ctx0" brushRef="#br0" timeOffset="204542.33">9471 9152 35 0,'0'0'200'0,"0"0"28"16,0 0-41-16,0 0-52 15,0 0-8-15,0 0-83 16,4-16-28-16,-4 16-16 15,0 0 9-15,-6 14-7 0,-8 4 0 16,5 3 11-16,1 0 7 16,4 1-15-16,4-2-5 15,0-4 0-15,0-2 2 16,0-6-13-16,15-5 29 16,3-3-18-16,4 0 47 15,0-11-41-15,-2-10 12 16,-5-5-18-16,-5 1 5 15,-6 4 0-15,-4 0-5 16,0 7-4-16,0 4-1 16,0 6-9-16,0 4 14 0,-4 0-5 15,-8 0-50 1,-3 16 25-16,-1 2-74 0,8-1-97 16,5-8-238-16</inkml:trace>
  <inkml:trace contextRef="#ctx0" brushRef="#br0" timeOffset="204817.93">9930 9039 467 0,'0'0'214'16,"0"0"-80"-16,0 0-59 15,0 0 12-15,0 0-36 16,0 0-46-16,2-12-5 0,-2 21-12 15,-4 19 5-15,-18 12-4 16,-12 12 22-16,-8 12-5 16,-9 9 4-16,-3 2 0 15,1 0 17-15,8-10-27 16,12-9 0-16,8-10-2 16,14-11-3-16,5-12-3 15,6-9-122-15,0-14-128 16,0 0-222-16</inkml:trace>
  <inkml:trace contextRef="#ctx0" brushRef="#br0" timeOffset="205088.77">9888 9399 317 0,'0'0'348'15,"0"0"-318"-15,0 0-30 16,0 0-4-16,0 0 2 15,0 0 2-15,53 66 0 16,-28-60 7-16,2-6 18 16,-3 0 13-16,-1-9 21 15,-6-13-42-15,-5-4 17 16,-10 0 27-16,-2 1 0 16,0 1 3-16,-12-1-16 15,-7 7-48-15,-6 6 7 0,-2 6-7 16,-4 6 0-1,4 0-172-15,10 0-266 0</inkml:trace>
  <inkml:trace contextRef="#ctx0" brushRef="#br0" timeOffset="205218.7">10331 9288 768 0,'0'0'0'15,"0"0"-23"-15,0 0-407 16</inkml:trace>
  <inkml:trace contextRef="#ctx0" brushRef="#br0" timeOffset="206519.01">2037 8636 95 0,'0'0'215'0,"0"0"-182"16,0 0 89-16,0 0-34 0,0 0 60 16,0 0-1-16,22 2-56 15,-19-2 20-15,-1 0-11 16,2-3-42-16,-2-12-6 15,0-1-43-15,0-4 13 16,-2 0-22-16,0-1 5 16,0 2-11-16,0 6 6 15,0 1-6-15,-10 3 5 16,-3 7 2-16,-3 2 15 16,-5 0-16-16,0 0 5 15,-2 11-9-15,3 10 4 16,-3 5 0-16,6 2 2 0,1 1-2 15,1-1 0-15,6 0-6 16,0-2 6-16,6-3-10 16,3-2 10-16,0-6-46 15,0-3 19-15,5-7-33 16,13-5 58-16,4 0-5 16,0-10 14-16,1-12 3 15,-3-4-10-15,-1-1 1 16,-3 1 22-16,1 0-22 15,-4 5 47-15,-5 0-2 16,2 9-36-16,-4 2 28 16,1 2-22-16,-5 6-14 15,0 0 13-15,-2 2-15 16,0 0-4-16,2 0-2 16,2 16-26-16,2 10 27 0,-2 4 4 15,-2 9 1-15,-2 2 13 16,0 3-13-16,0 3 0 15,0-7 0-15,0-6-34 16,0-13-7-16,0-4-54 16,0-11-26-16,0-6 35 15,0 0-48-15,2-10 59 16,11-17-374-16</inkml:trace>
  <inkml:trace contextRef="#ctx0" brushRef="#br0" timeOffset="206831.02">2195 8700 76 0,'0'0'178'0,"0"0"-4"15,0 0 48-15,0 0-90 0,0 0 51 16,0 0-111-16,120-206 4 16,-120 200 22-16,0 4-49 15,0 1-36-15,0 1-13 16,-8 0 8-16,-17 12-4 16,2 5-4-16,4 1 0 15,7-4-6-15,8-5 6 16,4-2-3-16,0 1-15 15,0 2-10-15,16 4 28 16,9 0 1-16,4-2 7 16,0 3 13-16,-6-5-11 0,-6 2-7 15,-9-5-3 1,-6 2-1-16,-2-1-10 0,0 0 6 16,0-1 2-16,-2 0-16 15,-18-5-20-15,-6-2-40 16,-1 0-132-16,-4-19-242 15</inkml:trace>
  <inkml:trace contextRef="#ctx0" brushRef="#br0" timeOffset="207255.26">2267 8392 848 0,'0'0'231'0,"0"0"-139"15,0 0-65-15,0 0-8 16,0 0-11-16,0 0 0 0,164-86-16 15,-137 86-53-15,-4 0-62 16,-2 0-21-16,-2 0-37 16,-3-13 2-16,-8 3 44 15,1-3 91-15,-9-1 44 16,0 3 155-16,0 1 9 16,0 6 30-16,0 2-71 15,0 1-63-15,0 1-44 16,0 0-8-16,-4 5-16 15,1 11 5-15,3 2 3 16,0 1-10-16,0-5 10 16,0-4 0-16,0-5-2 15,11 0-2-15,3-5-5 0,-3 0 4 16,0 0 5-16,-6 0 5 16,-5-9-1-16,0 1-4 15,0 3 0-15,-7 5 0 16,-11 0-12-16,-2 0 12 15,-3 0 0-15,4 13-6 16,3 4 6-16,3-1-3 16,7-2-94-16,6-4-106 15,0-9-284-15</inkml:trace>
  <inkml:trace contextRef="#ctx0" brushRef="#br0" timeOffset="207555.09">2931 7957 715 0,'0'0'240'15,"0"0"-147"-15,0 0-25 16,0 0 26-16,0 0-51 16,0 0-9-16,15-41-34 15,-15 41-6-15,0 11 5 16,0 16-32-16,0 16 33 15,-20 13 15-15,-4 15-7 16,-7 16 9-16,-10 12-9 16,1 3-6-16,-1-3 9 15,-5-6-11-15,11-11-7 16,8-15-11-16,11-18-77 0,12-14-40 16,4-21-49-16,0-14-123 15,22-4-54-15</inkml:trace>
  <inkml:trace contextRef="#ctx0" brushRef="#br0" timeOffset="207820.4">3011 8398 268 0,'0'0'384'16,"0"0"-299"-16,0 0-84 15,0 0 12-15,0 0 11 16,0 0-20-16,20 62 40 0,-9-54-34 15,3-8 40-15,1 0 39 16,1 0-23-16,4-22 5 16,-4-8-33-16,-6-3-38 15,-3 1 22-15,-4 6-20 16,-3 11 6-16,0 5-8 16,-18 10-28-16,-11 0 9 15,-5 25-76-15,3 11-126 16,2 3-257-16</inkml:trace>
  <inkml:trace contextRef="#ctx0" brushRef="#br0" timeOffset="210190.65">10042 9365 22 0,'0'0'41'0,"0"0"8"15,0 0-27-15,0 0-11 16,0 0 28-16,0 0-10 16,0-5-3-16,0 3-7 15,0 0-10-15,0 2-2 16,0-2-4-16,0 1-3 16,0 1 16-16,0-2 15 15,0 2 3-15,0 0-4 16,0 0-6-16,0 0 27 15,0 0-13-15,0-3-12 16,0 1 0-16,0-2-25 16,-2 1 4-16,-8-2-5 15,4 1 0-15,1 2 10 16,1 0-8-16,2 2 6 16,-4 0-8-16,-4 0-19 0,-3 18-63 15,-5 8-51-15,3 1-24 16</inkml:trace>
  <inkml:trace contextRef="#ctx0" brushRef="#br0" timeOffset="210425.51">10042 9365 70 0</inkml:trace>
  <inkml:trace contextRef="#ctx0" brushRef="#br0" timeOffset="211014.18">10042 9365 70 0,'-27'-23'87'0,"27"23"0"0,0 0-17 0,0 0-23 0,0 0-34 16,0 0 3-16,-18-10 0 16,9 10 0-16,-4 0 21 15,2 0-16-15,0 7 1 16,-3 5 14-16,5 0-21 0,1-1 1 16,3 3-3-16,1-2-1 15,4 1-23-15,0 2 16 16,0 0-6-16,0 0 1 15,0-2 0-15,6-5-1 16,5-4-12-16,0-4-46 16,1 0 46-16,-1 0 13 15,-2-11 1-15,0-4-1 16,-3-3-42-16,-4-3-8 16,-2 3 6-16,0 0 20 15,0 6 24-15,-6 2 9 16,-5 6 44-16,-1 2-23 0,4 2 1 15,-4 0-16-15,1 0-11 16,3 4-3-16,-4 12 15 16,5 4-4-16,1 0-4 15,2 2-4-15,4-3-4 16,0-5 0-16,0 0-6 16,0-7 6-16,10-3 8 15,6-1-8-15,0-3 17 16,0 0 4-16,1 0-19 15,-1-14 0-15,-3-7-2 16,-3 3-54-16,-4-1 5 16,-6 0 3-16,0 1 20 15,0 4 9-15,-2 5 4 16,-12 2 13-16,1 5 1 0,-3 2 3 16,3 0-5-16,-1 7 5 15,1 8-5-15,7 6 2 16,-1-4 25-16,7 2 3 15,0-4-20-15,0-3-6 16,0-3 6-16,11-8-9 16,2-1-3-16,1 0-51 15,1 0-56-15,-1-7-164 16</inkml:trace>
  <inkml:trace contextRef="#ctx0" brushRef="#br0" timeOffset="-197649.42">6030 7640 66 0,'0'0'81'0,"0"0"-16"16,0 0 22-1,0-8-78-15,4 1 40 0,-2 4-31 16,0-1 5-16,-2 4 16 16,0-3-33-16,0 3 4 15,0 0 38-15,0-1-12 16,0-2 15-16,-2 3-22 16,-12-1-25-16,1 1 10 15,3-2-13-15,4 2 16 16,2-2 22-16,4 2-13 15,0 0 10-15,0 0-2 16,0 0 1-16,0-4 57 16,18-1-44-16,13-5-18 0,13 1-28 15,10 1 7-15,4-1-9 16,0 9 0-16,0 0-23 16,-6 0 23-16,-12 0-64 15,-11 0 34-15,-12 0 19 16,-7 4-14-16,-8-2 25 15,-2 1 0-15,0-3 3 16,0 0 6-16,0 0-9 16,0-10 0-16,0-11-10 15,0-1-33-15,0-2 12 16,0 1 7-16,-10 0 24 16,-1 3 19-16,-2 8-11 15,2 3 33-15,0 3 3 16,2 3-43-16,5 3 23 0,4 0-16 15,0 0-8 1,0 0-1-16,0 0-34 0,0 0 1 16,6 14 34-16,5 2 6 15,3 4 12-15,-1 3-4 16,-4 2-13-16,-5 4 13 16,-4 3-14-16,0 2-11 15,-17-2 9-15,-6-6-7 16,6-4-6-16,5-9-10 15,10-7-89-15,2-6-124 16,9-12-152-16</inkml:trace>
  <inkml:trace contextRef="#ctx0" brushRef="#br0" timeOffset="-197158.46">6915 7238 115 0,'0'0'158'0,"0"0"-55"0,0 0-30 16,0 0 29-16,0 0-43 16,0 0-11-16,0-48-6 15,-7 43-18-15,0-2 16 16,0 6-12-16,3-1-3 16,0 2-1-16,-3 0-21 15,2 0-6-15,-4 0-2 16,3 6-18-16,-1 16 23 15,1 8-28-15,0 7 28 16,4 12 10-16,2 3 33 16,0 6-4-16,0 1-13 0,0-4-23 15,0-2 28-15,-2-7-31 16,-9-6 0-16,-7-10-1 16,-3-4-1-16,-2-10-11 15,0-9 8-15,3-7-47 16,1 0-26-16,3-15-53 15,5-16-247-15</inkml:trace>
  <inkml:trace contextRef="#ctx0" brushRef="#br0" timeOffset="-196747.64">6665 7445 665 0,'0'0'227'15,"0"0"-104"-15,0 0-57 16,0 0 1-16,0 0-64 0,0 0 3 15,115-20-6 1,-74 20 0-16,1 0-51 0,-4-4-25 16,0-2-34-16,-2-3 0 15,-5-6 6-15,0 1-44 16,-11-2-15-16,-4 2 64 16,-10 0 76-16,-6 2 23 15,0 2 48-15,0 1 13 16,0 2-19-16,0 1 34 15,0-1-48-15,0 6 22 16,0-1 2-16,0 0 4 16,-9 2-55-16,-1 0 13 0,-2 0-11 15,3 0-3-15,1 0 0 16,0 8 3-16,2 3-3 16,-3 9 29-16,3 6-16 15,-2 6 33-15,4 1-36 16,2 4 3-16,2-6-1 15,0-3-5-15,0-6-14 16,8-8-10-16,17-7-65 16,11-7 46-16,6 0-190 15</inkml:trace>
  <inkml:trace contextRef="#ctx0" brushRef="#br0" timeOffset="-196412.46">7264 7349 261 0,'0'0'311'16,"0"0"-220"-16,0 0-50 16,0 0-35-16,0 0-2 15,0 0 28-15,-2-2 9 16,20 0-27-16,-1-1-14 16,-1 3 0-16,0 0-5 15,-3 0 5-15,-2 3-7 16,-4 13-6-16,-4 2-23 15,-1 0 20-15,-2 5 10 16,0-6 6-16,0 1-9 0,-14 2 24 16,-5-2-15-1,-2-1 25-15,-1-2-23 0,4-4 9 16,5-6-11-16,8-3-8 16,5-2 6-16,0 0-13 15,5-5 10-15,17-20-140 16,9-3-72-16,3-5 59 15,-5 2-54-15</inkml:trace>
  <inkml:trace contextRef="#ctx0" brushRef="#br0" timeOffset="-196221.52">7436 7307 150 0,'0'0'251'16,"0"0"-58"-16,0 0-129 16,0 0 1-16,0 0-55 15,0 0 19-15,0 0 3 16,0 14 18-16,0 2 2 0,0 1-21 15,0 4-11 1,0-1 17-16,6 2-23 0,6 0-6 16,1-4 10-16,0-1-18 15,-3-8-62-15,-4-4-131 16,1-5-105-16</inkml:trace>
  <inkml:trace contextRef="#ctx0" brushRef="#br0" timeOffset="-195983.66">7485 7222 714 0,'0'0'191'15,"0"0"-104"1,0 0-33-16,0 0-2 0,0 0-18 16,0 0-33-16,90 41-2 15,-73-8 2-15,-11 10-7 16,-6 7 0-16,-4 2-1 15,-31 4-6-15,-13-1 13 16,-2-10 0-16,0-4 1 16,6-11-1-16,6-15-68 15,8-12-151-15,13-3-371 16</inkml:trace>
  <inkml:trace contextRef="#ctx0" brushRef="#br0" timeOffset="-194768.36">6354 10542 131 0,'0'0'165'0,"0"0"-32"16,0 0-28-16,0 0-56 16,0 0 23-16,0 0-16 15,5-7-24-15,-5 7 24 16,0 0-40-16,0 0-8 16,0 0-8-16,0 0-35 15,0 22 8-15,0 8 27 16,0 7 0-16,0 1 11 0,0 0-11 15,-5-3-61 1,5-9-138-16,0-5-76 0</inkml:trace>
  <inkml:trace contextRef="#ctx0" brushRef="#br0" timeOffset="-193996.61">6242 10851 53 0,'0'0'95'16,"0"0"2"-16,0 0 6 16,0 0 42-16,0 0-2 15,0 0-55-15,0-5 22 0,0 3-20 16,0 0-21-16,0 0 11 15,10-2-65-15,5-2-15 16,4 2 0-16,1 2 0 16,-7 2-9-16,1 0-3 15,-3 0 0-15,-5 6-4 16,-2 12-31-16,-4 6 3 16,0 3 42-16,0 0-45 15,-12 4 45-15,-9-5 1 16,0-3 1-16,-4-4 10 15,7-9-4-15,5-4 4 16,5-4-2-16,6-2-6 16,2 0 44-16,0-14-18 15,14-11-26-15,13-4-2 0,2 0-37 16,0 5 36-16,-5 2-14 16,-2 2 13-16,-4 3-13 15,-7 2 15-15,0 3 0 16,-6 2 3-16,0 3 7 15,-5 2-6-15,0 5-4 16,0 0 3-16,0 0 8 16,0 0-11-16,0 0-8 15,0 0-6-15,-3 2-3 16,-6 14 13-16,0 3 0 16,3 1 0-16,1 3 4 0,5 1 11 15,0-2-1 1,0-4-10-16,3 0 0 15,12-5 3-15,-1-5-3 16,1-4 6-16,1-4-14 0,3 0-76 16,4-2-193-16,-3-16-289 15</inkml:trace>
  <inkml:trace contextRef="#ctx0" brushRef="#br0" timeOffset="-193762.8">6553 10749 385 0,'0'0'180'16,"0"0"-73"-16,0 0-59 0,0 0-19 16,0 0-26-16,0 0-6 15,52 61 6-15,-48-20 0 16,-4 2-3-16,0 3-2 15,-6 0-20-15,-23 0-59 16,-12-5-148-16,-7-9-53 16</inkml:trace>
  <inkml:trace contextRef="#ctx0" brushRef="#br0" timeOffset="-193501.48">6101 10826 439 0,'0'0'155'0,"0"0"-136"16,0 0-19-16,0 0 6 16,0 0-6-16,0 0 26 15,-83 60-4-15,68-32 18 16,-1 4-37-16,7 8 13 15,3 4-1-15,6 7-7 16,0-1-4-16,0 1-4 16,27 0-191-16,6-11-121 15</inkml:trace>
  <inkml:trace contextRef="#ctx0" brushRef="#br0" timeOffset="-151845.83">13009 6982 118 0,'0'-12'98'16,"0"4"41"-16,0-1-13 16,2-3-32-16,1 3 9 15,-1-2-32-15,-2 2 24 16,0 3 12-16,2 2-40 15,-2 2 21-15,0 2-43 0,0 0-7 16,0 0-16 0,0 0-17-16,0 0-10 0,0 0 5 15,0 4-8-15,0 19 0 16,0 14 8-16,0 10 0 16,0 12 25-16,0 7-19 15,0 1 4-15,0-3-10 16,-4-10 6-16,4-8 2 15,0-13-8-15,0-10 0 16,0-9-3-16,0-7-36 16,0-7-42-16,0 0 4 15,0-5 9-15,0-14-155 16,-5-8-146-16,-2 3 10 16</inkml:trace>
  <inkml:trace contextRef="#ctx0" brushRef="#br0" timeOffset="-151471.03">12960 7285 98 0,'0'0'364'0,"0"0"-119"15,0 0-55-15,0 0-78 16,0 0-71-16,0 0-21 16,60-22-20-16,-31 20 7 15,2-1 1-15,-2 2-8 16,-2-6-4-16,-5 0-31 16,-4-3-29-16,-5-4 30 15,-3-2-35-15,-6-5-9 16,-4 0 44-16,0-4-3 15,0 2 21-15,0 2 8 16,-9 3 8-16,2 4 42 0,0 0 11 16,5 6-4-16,0 2 23 15,0 5-32-15,2 1 24 16,0 0-1-16,0 0-49 16,0 0-14-16,0 0-6 15,0 15 6-15,0 13 8 16,0 8 2-16,0 0-3 15,0 5-1-15,0-1 0 16,-2 0-6-16,-7 0 0 16,2-2-17-16,0-6-16 15,7-9-69-15,0-8-72 16,0-13-40-16,16-2-142 16</inkml:trace>
  <inkml:trace contextRef="#ctx0" brushRef="#br0" timeOffset="-151147.23">13363 7247 364 0,'0'0'196'15,"0"0"-76"-15,0 0-38 16,0 0-19-16,0 0 2 16,0 0-37-16,0-7-26 15,0 7 7-15,0 13-2 16,0 7-7-16,-4 2 19 15,4 2-12-15,0-4-9 0,0 1 2 16,0-10 0-16,6-3 1 16,15-8 6-16,3 0-3 15,3-10-4-15,-3-17-16 16,-6-4 13-16,-9-3-20 16,-9 7 23-16,0 6-1 15,-5 4 7-15,-12 14 4 16,-3 3-10-16,-3 2-21 15,-1 25-56-15,-5 12-6 16,1 3-203-16</inkml:trace>
  <inkml:trace contextRef="#ctx0" brushRef="#br0" timeOffset="-150593.52">13020 7782 139 0,'0'0'291'15,"0"0"-91"-15,0 0-52 16,0 0-53-16,0 0 2 16,0 0-27-16,0-70-29 15,0 70 29-15,0 0-40 16,0 0-25-16,0 0-10 16,0 0-6-16,2 10 11 0,0 12 13 15,1 6-4-15,-1 7 12 16,0 2-21-16,-2 4 0 15,0 2 6-15,0 0 7 16,0-3-18-16,0-4 5 16,0-8-81-16,0-4 21 15,2-10-45-15,0-5-82 16,0-9-98-16,1 0-192 16</inkml:trace>
  <inkml:trace contextRef="#ctx0" brushRef="#br0" timeOffset="-150195.29">13037 7957 509 0,'0'0'252'0,"0"0"-152"15,0 0-19-15,0 0-44 16,0 0-23-16,0 0 22 16,25-10-21-16,2 6-13 15,-2-3 13-15,-1 2-15 16,-1-3-11-16,-6-1-1 15,-3 2-32-15,-1-3 11 16,-4 1-9-16,-5-1 5 16,-1-1 29-16,-1-2-12 15,-2 1 20-15,0 0 10 16,0 1-1-16,0 2 48 16,0 1 7-16,0 4-19 0,0 2 51 15,-2 1-62-15,2 1-9 16,0 0-4-16,0 0-21 15,-3 0-1-15,1 3-15 16,0 21 16-16,-3 7 6 16,-1 6-6-16,2 4 0 15,-3 2 6-15,2 3 4 16,-2-2-20-16,3-4-11 16,2-3-110-16,0-10-39 15,2-12-204-15</inkml:trace>
  <inkml:trace contextRef="#ctx0" brushRef="#br0" timeOffset="-149930.45">13317 7981 621 0,'0'0'203'0,"0"0"-82"15,0 0-48-15,0 0 9 16,0 0-43-16,0 0-12 15,40-12-8-15,-34 12-17 16,-2 16 21-16,2 7-22 16,-6 8-1-16,0 11 20 0,0 4-16 15,0 2-1 1,0 0-3-16,0-8-61 16,4-14-3-16,2-8-47 0,3-15-91 15,3-3-63-15,-4-19-203 16</inkml:trace>
  <inkml:trace contextRef="#ctx0" brushRef="#br0" timeOffset="-149739.55">13562 8013 339 0,'0'0'108'16,"0"0"-108"-16,0 0-7 0,0 0-101 15,0 0-129-15</inkml:trace>
  <inkml:trace contextRef="#ctx0" brushRef="#br0" timeOffset="-149112.83">14001 7142 199 0,'0'0'296'16,"0"0"-158"-16,0 0-32 15,0 0 44-15,0 0-65 16,0 0-34-16,4 0 1 0,35-6-8 16,11-3-20-16,6-3-18 15,0-3 4-15,0 3 1 16,-10 4-8-16,-13 0-3 15,-12 5 11-15,-13 0-6 16,-4 3-10-16,-4 0-2 16,0 4-139-16,0 12-92 15,-16-2-465-15</inkml:trace>
  <inkml:trace contextRef="#ctx0" brushRef="#br0" timeOffset="-148561.75">14304 7921 81 0,'0'0'139'16,"0"0"26"-16,0 0-72 16,0 0 3-16,0 0 10 15,0 0-45-15,-114-10 22 16,110 10-6-16,4 0-29 15,0 0 8-15,0 0-4 16,0 0-26-16,22 0 59 0,20-4-43 16,14 0-22-1,14 0-13-15,-1 2 1 0,-9 2-10 16,-10-2 2-16,-13 2-45 16,-20 0 0-16,-9 0-97 15,-8-3-139-15,0 1-410 16</inkml:trace>
  <inkml:trace contextRef="#ctx0" brushRef="#br0" timeOffset="-143170">15303 6906 243 0,'0'0'134'16,"0"0"47"0,0 0-51-16,0 0-58 0,0 0 50 15,0 0-44-15,0 0 8 16,8-45-18-16,-3 42-16 16,-2 3 14-16,-3 0-47 15,2 0-6-15,-2 0-13 16,2 0-11-16,0 14 10 15,0 6 0-15,3 6 2 16,-5 2 4-16,0 5-5 16,0 6 0-16,0-5-4 15,0 0 14-15,0-5-10 16,0-10 0-16,0-7 5 16,0-4-1-16,0-5 0 0,0-3-4 15,4 0 20-15,6-12-14 16,0-15 2-16,1-1-8 15,5-2 2-15,-3 1-2 16,3 0 0-16,-3 6 0 16,1 6-1-16,-7 8 2 15,-3 2-8-15,-2 7 7 16,0 0-14-16,0 4 9 16,0 20-2-16,1 8 7 15,-3 0-3-15,0 0 6 16,0-3-8-16,0-6 5 15,0-4 0-15,0-7 3 16,0-4-3-16,0-6 0 0,0-1 2 16,0-1 8-16,0 0-3 15,4-15-7-15,8-14-34 16,-4-5 16-16,3-2-33 16,-1 0 22-16,0 1 21 15,-1 6-3-15,3 3 11 16,-1 4 5-16,-3 6-5 15,0 5 52-15,-4 8-20 16,-2 1-13-16,3 2-19 16,1 0-2-16,4 12 2 15,0 12 18-15,1 4-9 16,1 2 15-16,-3 5-23 0,-1-3-1 16,0-4 0-16,-2-5-46 15,-2-2-39-15,-1-6-72 16,3-9-207-16,1-6-128 15</inkml:trace>
  <inkml:trace contextRef="#ctx0" brushRef="#br0" timeOffset="-142726.27">15805 6958 472 0,'0'0'257'15,"0"0"-116"-15,0 0-63 16,0 0-68-16,0 0 17 15,0 0-24-15,102-24-3 0,-84 24 0 16,-5-4 6-16,-2 2-7 16,-4-5 1-16,0 0 0 15,-1-5 1-15,-2 0-1 16,1-3 0-16,-3 1-1 16,3-1-12-16,-3-2 7 15,1 2-21-15,-3 1 8 16,0 2 8-16,0-1 5 15,0 8-8-15,-5-1 8 16,-7 3 2-16,-3 3 4 16,-1 0 2-16,-3 0 4 15,1 14 14-15,-3 2-13 0,4 5 11 16,1 3 25 0,3 1-32-16,1 9 22 0,8-1-16 15,2 3-7-15,2-1 28 16,0-3-28-16,14-4 7 15,7-7 13-15,6-6-29 16,0-7 24-16,6-8-25 16,3 0-26-16,2-3-46 15,-2-20-126-15,-1-8-83 16,-1-1-230-16</inkml:trace>
  <inkml:trace contextRef="#ctx0" brushRef="#br0" timeOffset="-141702.84">16293 6892 125 0,'0'0'187'0,"0"0"-97"0,0 0-18 16,0 0 33-16,0 0-32 15,0 0 1-15,17-2-21 16,-17 2-20-16,0 0 8 16,0 0-20-16,0 0-7 15,0 0 32-15,0 0-29 16,0 0 2-16,0 0 9 15,0 0-22-15,0 0 28 16,0-4 0-16,0-12-31 16,-4-2 15-16,-3-2-18 15,1-2 0-15,-2-2-4 16,4 4 15-16,-3-1-11 0,1 7 0 16,0 3 2-16,-2 4 10 15,2 3-10-15,-1 4 2 16,1 0-4-16,-3 0-2 15,-3 2-1-15,-1 15-1 16,-1 0-1-16,1 5-4 16,2 2 11-16,-2 5-2 15,4 3 10-15,-3-2-4 16,6-3 7-16,4-2-3 16,2-6-2-16,0-2 3 15,0-3-7-15,0-4 2 16,6-4-2-16,4-2 5 15,-2-4-2-15,1 0-7 0,3 0 4 16,-4 0-15-16,1-5 1 16,0-8 7-16,5-3 0 15,-1-1-4-15,0-4 7 16,0-2 0-16,-1 4 0 16,-3 3 4-16,-3 5 5 15,-1 8-9-15,-3 3 11 16,-2 0-11-16,4 0-2 15,-2 14 2-15,-2 7 25 16,3 4 13-16,-3 1-30 16,3 0 3-16,-1-2-3 15,0-6 5-15,0-4-9 0,0-5-4 16,0-6 0-16,-2-1 6 16,0-2 3-16,2 0-5 15,5 0 10-15,0-5-11 16,2-16-6-16,2-5-16 15,1 0-15-15,1 0 32 16,-1 2-17-16,0 5 19 16,-1 2 0-16,-2 9 2 15,-2 3-7-15,-3 5 5 16,3 0-21-16,-5 10 14 16,2 15-9-16,-2 2 16 15,-2-1 0-15,3-1 14 16,-3-1-13-16,2-6-1 15,-2-1 0-15,0-9 15 16,0-3-10-16,0-3-5 0,5-2 17 16,2 0-16-16,1-12 22 15,6-10-23-15,1-4-20 16,-1-1 7-16,-3 0-52 16,2 1 34-16,-1 0 26 15,-2 5 5-15,1 3-3 16,-1 8 3-16,-4 5 0 15,1 5 10-15,-3 0-10 16,4 5 0-16,-2 23 10 16,0 5 0-16,1 7 17 15,5 1-27-15,-1 0 1 16,4-4-4-16,5-10-61 0,5-8-59 16,8-16-208-16</inkml:trace>
  <inkml:trace contextRef="#ctx0" brushRef="#br0" timeOffset="-141199.6">16966 6844 242 0,'0'0'232'15,"0"0"-71"-15,0 0 6 16,0 0-50-16,0 0-12 15,0 0-30-15,0 0-13 16,-25-8 6-16,25 6-40 16,16-3-12-16,8 1 29 15,7-1-45-15,3 0-17 16,2 0-47-16,-5 0-91 16,-2 3-79-16,-10 1-284 15</inkml:trace>
  <inkml:trace contextRef="#ctx0" brushRef="#br0" timeOffset="-141031.55">17066 6888 485 0,'0'0'270'0,"0"0"-143"16,0 0-63-16,0 0-2 16,0 0-45-16,0 0 6 15,-5 7 32-15,30-7-55 16,6-12-14-16,3 3-63 15,3 0-131-15,4-2-173 16</inkml:trace>
  <inkml:trace contextRef="#ctx0" brushRef="#br0" timeOffset="-139551.58">17980 6636 123 0,'0'0'134'16,"0"0"16"-16,0 0 14 15,0 0-48-15,0 0 23 16,0 0-25-16,20-67-16 16,-18 59 1-16,2 0-16 15,1 4-19-15,-3 0 0 16,0 4-50-16,-2 0 17 0,0 0-26 15,0 0 4 1,0 0-18-16,0 12 5 0,0 18 4 16,0 12-10-16,0 4 18 15,0 0-8-15,0 0 0 16,0-6-11-16,0-1-3 16,0-7-57-16,0-4-63 15,0-7-36-15,0-12-166 16,0-7-228-16</inkml:trace>
  <inkml:trace contextRef="#ctx0" brushRef="#br0" timeOffset="-139378.67">18145 6798 267 0,'0'0'417'16,"0"0"-215"-16,0 0-73 15,0 0-65-15,0 0 13 16,0 0-60-16,2-27-9 15,-2 27-16-15,0 0-22 16,0-1-80-16,0-8-79 16,5-5-312-16</inkml:trace>
  <inkml:trace contextRef="#ctx0" brushRef="#br0" timeOffset="-138500.03">18212 6703 138 0,'0'0'238'16,"0"0"-89"-16,0 0-89 0,0 0-22 16,0 0-32-16,0 0 11 15,-7 37 33-15,5-18-46 16,2-3 12-16,0 0 1 15,0-5-10-15,0-3-4 16,0-8 9-16,2 0-12 16,7 0 33-16,0-7-28 15,-2-10 2-15,-3-5 0 16,-4 3 3-16,0 5-6 16,0 4 52-16,0 6-13 15,0 4 3-15,-11 0-45 16,-2 0-1-16,-1 7 0 15,1 7 4-15,4 4-19 0,-1 0-41 16,6-3-87-16,4-2-117 16,0-8-171-16</inkml:trace>
  <inkml:trace contextRef="#ctx0" brushRef="#br0" timeOffset="-137953.68">18550 6557 325 0,'0'0'246'15,"0"0"-79"1,0 0-20-16,0 0-46 0,0 0 11 15,0 0-55-15,0-32-6 16,0 32-12-16,0 0-39 16,0 0-4-16,0 12-8 15,-4 10 12-15,-12 2 17 16,1 0-17-16,4-6 0 16,-1-2 0-16,8-7 1 15,2-2-1-15,2-5 0 16,0 1 5-16,0-3 3 15,0 0-8-15,0 0 0 16,2 0 26-16,16 0-24 0,2 0-2 16,4 0 0-16,3 0 10 15,0 0-21-15,0 0 7 16,0 5-1-16,-8 7-15 16,-5 0 16-16,-9 2 3 15,-5 1 1-15,0 0-11 16,-11 2 8-16,-16-2 3 15,-4 0 0-15,0-6 5 16,4 0-5-16,6-4 0 16,8-3 0-16,4-2 8 0,4 0-17 15,3 0-29 1,2 0-27-16,0-11-57 0,0-6-252 16,2-3-165-16</inkml:trace>
  <inkml:trace contextRef="#ctx0" brushRef="#br0" timeOffset="-137729.56">18542 6505 858 0,'0'0'279'0,"0"0"-148"15,0 0-80-15,0 0 9 16,0 0-23-16,0 0-36 15,111-31 5-15,-66 28 6 0,1-1-14 16,-3 4 2-16,-8-2-42 16,-10 2-4-16,-10 0-82 15,-5 0-124-15,-10 0-289 16</inkml:trace>
  <inkml:trace contextRef="#ctx0" brushRef="#br0" timeOffset="-135442.62">15256 7957 119 0,'0'0'139'0,"0"0"11"15,0 0 0-15,0 0-28 16,0 0-1-16,0 0-17 15,36-75 10-15,-34 65-33 16,0 3-14-16,-2-2 25 16,0 3-54-16,0 5-7 15,2 1 6-15,-2 0-32 16,0 0 1-16,0 0-6 16,0 0-13-16,2 7 3 15,-2 14 14-15,0 5-4 16,0 2 0-16,0-1 7 0,0 4-7 15,0-5 0 1,0-2 0-16,0-6-1 0,0-6 2 16,0-6-1-16,0-3 0 15,0-3 2-15,0 0-2 16,0 0 0-16,0 0 1 16,0-13 14-16,7-9-15 15,7-4-4-15,-1-2 2 16,1 1-17-16,-1 4 17 15,-3 5 2-15,2 8 0 16,-3 2-15-16,-5 5 12 16,-2 3-1-16,0 0-3 0,1 0-14 15,2 4 17 1,1 15 4-16,-1-2 0 0,-1 4-1 16,0-3 4-16,-2-3-3 15,-2-3 0-15,3-7 11 16,-3-5-13-16,2 0 2 15,-2 0 0-15,0 0 16 16,0 0-13-16,0 0 9 16,3-4-6-16,1-10 6 15,1-2-13-15,1 0 1 16,0-2-5-16,4 0-5 16,1 1-1-16,0 6 11 15,-2 0-1-15,0 7 7 16,-7 4-9-16,0 0 3 15,0 0-15-15,0 0 15 16,5 10-13-16,0 14 13 16,-4 5 3-16,1 0 8 0,-4 4-6 15,0-5-5-15,0-2-32 16,0-9-9-16,0-6-103 16,0-10-63-16,0-1-189 15,6-5-111-15</inkml:trace>
  <inkml:trace contextRef="#ctx0" brushRef="#br0" timeOffset="-135005.58">15641 7935 607 0,'0'0'227'16,"0"0"-87"-16,0 0-111 16,0 0 21-16,0 0-29 0,0 0-18 15,81 0 9-15,-64 0-12 16,1 0 0-16,1 0 8 15,-9-4 0-15,1-4-8 16,-3-2 5-16,-2 0 1 16,-4-1 2-16,0 0-8 15,-2 0-8-15,0 4-3 16,0 2-6-16,0 1 15 16,-2 0-7-16,-4 3 9 15,-4-2-7-15,-1 3 7 16,-2 0 0-16,-3 0-5 15,1 4-1-15,-3 11 6 16,5-2 0-16,1 8 12 0,4-4 20 16,3 6-14-16,1 0 6 15,4 1 26-15,0-2-33 16,0-1 13-16,0-7-12 16,9-4-15-16,11-8 28 15,6-2-23-15,8 0 10 16,0-20 5-16,-3-4-23 15,2-4-44-15,-6-1-68 16,0 3-49-16,-3 2-167 16,-4 5-316-16</inkml:trace>
  <inkml:trace contextRef="#ctx0" brushRef="#br0" timeOffset="-134382.53">16069 7850 110 0,'0'0'247'16,"0"0"-133"-16,0 0-64 15,0 0-7-15,0 0 23 16,0 0-9-16,16 28-37 16,-14-25-9-16,-2-2 12 15,0-1-17-15,0 0 6 16,0 0 32-16,0 0-10 16,0 0 6-16,0 0-18 15,0 0-1-15,0 0-2 16,-6-8-12-16,-1-3-4 15,0-2-3-15,0 3 4 16,1 0 1-16,0 2 3 16,0 6 17-16,2 1 5 0,0 1-13 15,-3 0 6-15,-1 0-23 16,-4 0 4-16,1 13-12 16,-2 4 8-16,-1-1 0 15,3 1 7-15,2 1 0 16,2 0 2-16,3-1 12 15,2-2-18-15,0-3 18 16,2-2-21-16,0-1 0 16,0-5 9-16,0 0-6 15,0-4 4-15,0 0-2 0,8 0-3 16,6 0 27-16,1-17-29 16,4-1 0-16,-4-4-6 15,-1 3-6 1,-2-2 12-16,-5 7 0 0,0 3 4 15,-2 4 1-15,-3 5 6 16,0 2-6-16,-2 0 19 16,0 0-24-16,0 0 0 15,0 0-4-15,0 9 4 16,2 10 3-16,-2 2 6 16,0-3-7-16,0-3 2 15,4-2 3-15,1-4-7 16,-1-2 0-16,1-4-75 0,0-1-2 15,-3-2-83 1,4 0-29-16,5 0-103 0,1-16-59 16</inkml:trace>
  <inkml:trace contextRef="#ctx0" brushRef="#br0" timeOffset="-133973.95">16170 7881 85 0,'0'0'252'0,"0"0"-9"16,0 0-69-16,0 0-32 15,0 0-37-15,0 0-21 16,42-41-64-16,-40 41-9 15,3 0 5-15,2 16-10 16,-1 2 32-16,-1 5-37 16,-3-4 17-16,-2 0-5 15,2-1-11-15,-2-4 13 16,0-4-15-16,0-4 0 0,0-3 3 16,0-3 6-16,0 0-9 15,2 0 8-15,0 0-8 16,7-7 23-16,-1-11-23 15,4-4-18-15,2-1 1 16,1 4-32-16,2-4 37 16,-5 5 10-16,1 4 2 15,-1 0 7-15,-3 2 1 16,-1 4-2-16,0 2 32 16,-4 4-22-16,-2 2 7 15,1 0-23-15,-1 0 8 16,2 0-18-16,0 12 14 15,1 6-4-15,-5 5 0 0,3 1 12 16,-3-1-12 0,4 0 0-16,0-3-4 0,3-2-6 15,6-8-116-15,3-7-108 16,9-3-311-16</inkml:trace>
  <inkml:trace contextRef="#ctx0" brushRef="#br0" timeOffset="-133274.05">17204 7708 29 0,'0'0'551'0,"0"0"-328"16,0 0-88-16,0 0 19 15,0 0-50-15,0 0-41 16,-35-22-18-16,35 22-40 15,0 0-1-15,0 0-2 16,2 0 8-16,13 12 10 16,8 0-18-16,1 2 0 15,5 0 0-15,3-3 11 16,1-4-13-16,0-2 0 0,-2-5 1 16,-6 0-9-1,-5 0-8-15,-6 0 16 0,-8 0 0 16,-4 0 13-16,-2 0-13 15,0 0 9-15,0 0-7 16,0 0 19-16,0 0-21 16,0 0-3-16,-13 17-5 15,-9 12 5-15,-7 4 2 16,2 5 1-16,-2 2 0 16,2 0 23-16,2-4-16 15,6-5-6-15,5-7-1 16,5-8 3-16,5-8-9 15,4-8-77-15,4 0-196 16,23-16-66-16</inkml:trace>
  <inkml:trace contextRef="#ctx0" brushRef="#br0" timeOffset="-132819.2">17869 7683 419 0,'0'0'267'15,"0"0"-108"-15,0 0-73 16,0 0 47-16,0 0-44 16,0 0 2-16,-6-41-17 15,6 41-46-15,0 0 9 16,0 0-28-16,0 0-4 0,0 0-10 15,0 10-4 1,0 16 9-16,0 10 0 0,0 6 14 16,0 4-12-16,0 1-2 15,0-4 0-15,0-7-9 16,0-3-1-16,0-13-37 16,4-7-44-16,4-8-120 15,5-5-175-15</inkml:trace>
  <inkml:trace contextRef="#ctx0" brushRef="#br0" timeOffset="-132517.39">18071 7740 778 0,'0'0'199'0,"0"0"-101"15,0 0-72-15,0 0-25 16,0 0 3-16,0 0-2 15,52 6-2-15,-48-3 0 16,-2 0 12-16,0-3-10 16,-2 0 10-16,2 0 73 15,-2-14-28-15,0 0-47 16,0 2 14-16,0 3-9 16,0 0-12-16,0 5 16 15,-6 4-19-15,-5 0 1 16,-1 0-18-16,2 0 17 15,-1 13-43-15,1 2-51 16,4 2-92-16,3-3-169 16</inkml:trace>
  <inkml:trace contextRef="#ctx0" brushRef="#br0" timeOffset="-131992.35">18357 7611 756 0,'0'0'179'0,"0"0"-72"15,0 0-77-15,0 0 7 0,0 0 22 16,0 0-34-16,38-36 32 16,-38 36-27-16,0 0-12 15,0 0 34-15,0 0-51 16,0 7 1-16,0 10 7 15,-9 8-8-15,-3 3 25 16,-3-3-26-16,1-2 0 16,1-5 7-16,5-7 0 15,2 0-7-15,4-9 0 16,2-2 8-16,0 0 7 16,0 0-10-16,10 0-4 15,9-10 13-15,10-2-10 16,0 0-4-16,-2 4 0 0,0 2 4 15,-2 6-16 1,-6 0 11-16,-3 0-1 0,-3 2-16 16,-6 12 12-16,-2 2 2 15,-5 0 3-15,0 3-3 16,-5-5-10-16,-11 1 8 16,1-3 6-16,-1-4-6 15,8-4 9-15,1-4-3 16,7 0 0-16,0 0 7 15,0 0 7-15,0 0-14 16,0 0-32-16,0-10 0 16,0-1-117-16,0-4-40 15,0-2-224-15</inkml:trace>
  <inkml:trace contextRef="#ctx0" brushRef="#br0" timeOffset="-131889.42">18357 7611 1028 0</inkml:trace>
  <inkml:trace contextRef="#ctx0" brushRef="#br0" timeOffset="-131797.47">18357 7611 1028 0,'44'-33'213'0,"-44"33"-137"0,0 0-17 0,0 0-55 0,0 0 19 0,0 0-23 0,163-32-39 16,-116 25-27-16,-5 0-255 15,-4-4-551-15</inkml:trace>
  <inkml:trace contextRef="#ctx0" brushRef="#br0" timeOffset="-124875.73">12706 10043 14 0,'0'0'97'0,"0"0"-35"15,0 0-6-15,0 0 1 16,0 0 13-16,0 0 1 16,0 0 3-16,-34-12 13 15,19 12-30-15,-6 0-8 16,-3 0-4-16,0 5-19 16,-1 5 24-16,3 1 14 15,7-4-19-15,5-2 43 16,6-5-22-16,4 0 14 0,0 0 19 15,0 0-56-15,0 0-9 16,24 0-8 0,12 0 10-16,15 0-9 0,10 0-17 15,5 0-7-15,5 0-1 16,-1 0-2-16,-12 0-15 16,-12 0 0-16,-17-5-26 15,-10 3 30-15,-11 0-36 16,-8-1 6-16,0 3-11 15,0 0-98-15,-22 0 16 16,-7 0 44-16,-7 12-94 16,3 1-60-16,2 3-6 15</inkml:trace>
  <inkml:trace contextRef="#ctx0" brushRef="#br0" timeOffset="-124761.79">12706 10043 155 0</inkml:trace>
  <inkml:trace contextRef="#ctx0" brushRef="#br0" timeOffset="-124637.87">12706 10043 155 0,'113'93'272'0,"-113"-93"-57"0,0 0-61 0,0 0-26 0,0 0-37 0,0 0-23 16,-4-28-49-16,4 28 27 16,0 0-44-16,0 0-2 15,0 5-2-15,0 18 2 16,-5 16 8-16,-3 8 15 16,-2 10-22-16,2 4 16 15,1 0-17-15,3-5 0 16,4-8 0-16,0-10-12 15,0-12-61-15,4-8-66 0,11-11-83 16,3-7-18-16,-1 0-22 16</inkml:trace>
  <inkml:trace contextRef="#ctx0" brushRef="#br0" timeOffset="-123497.78">12906 10481 70 0,'0'0'260'15,"0"0"-50"-15,0 0-69 16,0 0-60-16,0 0-15 15,0 0-14-15,63-44-31 16,-57 39 25-16,-1 3-40 16,2-1 4-16,-3-1 1 15,5-1-4-15,-3-4 0 16,-1 1-3-16,0-2-1 0,-3 2 19 16,0-3-13-16,-2-1 16 15,0-1 17-15,0 3-34 16,0-1 13-16,0-1-21 15,0 3 7-15,-2-3-5 16,-5 6-2-16,2 1 0 16,1 4-3-16,-3 1 12 15,3 0-7-15,-2 0-2 16,-1 6-4-16,0 12-2 16,2 8 12-16,1 6 14 15,2 2 13-15,0 1-33 16,2-2 19-16,0-8-16 0,0-4 6 15,6-7 8 1,10-8 0-16,2-3-7 0,4-3 36 16,1 0-38-16,0-10 16 15,4-11-24-15,-2-1 7 16,-5-2-7-16,-5-1 0 16,-1-2-13-16,-5-1 12 15,-5 0-18-15,1 2 19 16,-5 5 0-16,2 8 1 15,-2 6 1-15,0 4 1 16,0 3-5-16,0 0 2 16,0 0-45-16,-7 6 45 15,-8 11-7-15,-1 2 19 0,7 0-24 16,7 1 13 0,2-6-1-16,0 3 0 0,11-1 5 15,12-2-4-15,-1-5-1 16,-2 0 6-16,-9-4 7 15,-4-5-12-15,-7 0-1 16,0 0 0-16,0 0 14 16,0 5-14-16,0-1 17 15,-11 4-16-15,-3-2 22 16,6 0-20-16,3-3-3 16,5-3 0-16,0 0 2 15,0 0-2-15,5 0 7 0,17 0 4 16,4-9 13-16,3-5-22 15,2-2-2 1,-4 2 0-16,0-4-17 0,-5-2 17 16,-6-2-6-16,-5-1 6 15,-6-1-3-15,-3 1 4 16,-2-2-1-16,0 4 8 16,0 3 5-16,0 6 0 15,0 3-6-15,0 6-4 16,-2 1 30-16,2 2-31 15,0 0-2-15,0 0 0 16,0 0-18-16,0 2 17 16,0 17-6-16,0 10 7 15,0 3-4-15,8 2 8 16,-3 2-4-16,0-5 0 0,-3 1 9 16,-2-9-10-16,0-7 1 15,2-6-7-15,-2-8 3 16,2-2-47-16,-2 0-8 15,0 0 0-15,0-20-121 16,0 1-77-16,0-2-29 16,-9 1 150-16,0 3 136 15,0 5 74-15,5 1 166 16,2 1 10-16,2 4-48 16,0 4-47-16,0-3-92 15,11 4-51-15,11-1 9 16,5-2-16-16,-1-1-5 15,8-2 0-15,-2-1-4 0,3-2-16 16,3-2-56 0,2-4-113-16,3-2-100 0,1-3-341 15</inkml:trace>
  <inkml:trace contextRef="#ctx0" brushRef="#br0" timeOffset="-121994.29">14067 10176 151 0,'0'0'341'15,"0"0"-177"-15,0 0-67 0,0 0-17 16,0 0 57-16,0 0-44 16,0 0-60-16,-21 0 1 15,-6 0-28-15,2 5 4 16,3 4 8-16,6 4-14 15,5-4 13-15,6 3-17 16,5 0 0-16,0 3-6 16,0-1 16-16,7 0-10 15,13 0 8-15,7 0-6 16,-2 0 14-16,0-2-16 16,-8 0 0-16,-3-2-2 15,-10 0 5-15,-4-3-3 16,0 4 0-16,0-3 0 0,-18 4 3 15,-7-2-3 1,1 2 0-16,2 0 11 0,4-5-5 16,9 0 7-16,5-5 2 15,4-2-14-15,0 0 53 16,6 0-20-16,21-16-9 16,6-3-19-16,3-4-6 15,-1 2-26-15,2 2-5 16,-4-3-10-16,-2 0 20 15,-4-2-17-15,-5 2 20 16,-6 0 2-16,-8 1 20 16,-3 2-4-16,-5 1 27 15,0 1-16-15,0 3 45 16,0 4-37-16,0 2-7 0,0 4 28 16,0 4-38-16,0-1 14 15,0 1-16-15,0 0 10 16,0 0-26-16,0 0 16 15,0 9-2-15,0 13 2 16,0 9 0-16,0 5 21 16,0 0-13-16,6 4-4 15,0 0 15-15,0-2-19 16,3-3 0-16,-3-9-3 16,-2-6 10-16,-4-11-7 15,0-6 0-15,0 0 4 16,0-3 5-16,0 0-9 15,0-3 0-15,0-16 7 0,-6-1 2 16,-1-4-9 0,3 0 0-16,2 4 6 0,2 2 26 15,0 2-25-15,0 2-1 16,9 2 20-16,11 0-20 16,-1 4-6-16,4 1 0 15,2 4 5-15,2-1-16 16,-1 4-4-16,6 0-26 15,-1 0 36-15,-2 0-47 16,-4 0 23-16,-8 0-12 16,-3 0 0-16,-6 0 41 15,-1 0-19-15,-7 0 19 0,0 0-1 16,0 0 13 0,0-2-12-16,0 2 23 0,0-5-23 15,0 0 27-15,0-2-27 16,0 2 0-16,0 3 26 15,0 0-22-15,0-1 17 16,-5 3-19-16,-3 0 10 16,-6 0-21-16,-1 12 9 15,-3 11 0-15,3 0-11 16,1 3 15-16,3-1-4 16,4-4 0-16,2-6 3 15,3-3-5-15,2-6 2 16,0-2 0-16,0-4-7 0,0 0-3 15,0 0 10 1,7-18-1-16,8-8-12 0,4-2 0 16,-2 0 6-16,-1 6 7 15,-7 10-4-15,-3 3 13 16,-4 8-9-16,0 1 0 16,4 0-5-16,-2 3 1 15,5 16 8-15,1 6-1 16,4-6 1-16,4 1 5 15,2-4-9-15,0-6 0 16,0-6 8-16,-4-4 6 16,-3 0-12-16,1-9-2 15,-3-16 0-15,0-10-56 16,0-2-25-16,0-5-20 0,-4-3 1 16,-4-3 56-16,-1 2 25 15,-2-2 19-15,0 6 78 16,0 8-40-16,0 10 63 15,0 12-11-15,0 6-57 16,0 6 19-16,0 0-52 16,0 0 0-16,0 0 0 15,0 0-1-15,2 11 1 16,2 13 12-16,3 10-9 16,1 5 28-16,0 3-29 15,0 2-2-15,1-2 0 16,-5-1 7-16,4-8-7 15,-6-6 0-15,-2-9-15 16,0-9 8-16,0-2-60 0,0-7-52 16,0 0-32-16,0-8-154 15</inkml:trace>
  <inkml:trace contextRef="#ctx0" brushRef="#br0" timeOffset="-121493.64">14804 10189 645 0,'0'0'325'0,"0"0"-168"15,0 0-64-15,0 0-7 16,0 0-68-16,0 0-5 16,60-3-4-16,-41 3 2 15,4 0-11-15,-5-4 0 0,-3-2 6 16,-1-4 3-16,-1-2-9 16,-2-2 0-16,3 2 0 15,-1 1-14-15,-2 0 10 16,-4 6-1-16,-3 5 5 15,-2 0-10-15,-2 0 10 16,3 0-11-16,-1 0 11 16,-2 16-19-16,2 2 19 15,-2 1 0-15,0 2 3 16,2-3-4-16,-2-1 5 16,0-6-4-16,2-3 0 15,1-4 6-15,-1-2-6 16,-2-2 0-16,5 0 3 15,-1 0 21-15,9 0-23 0,3-9 3 16,7-7-3-16,-2-4 8 16,6 1-9-16,0-2 0 15,0 3 1-15,-2 6-8 16,-6 7 7-16,-1 5 0 16,3 0-3-16,-4 3-1 15,-3 17 4-15,-3 2 0 16,-5-1 6-16,-6-4-5 15,0 0 2-15,0-6-6 16,-22-4-15-16,-7-7-98 16,-9 0-50-16,0-11-163 15,-2-13-399-15</inkml:trace>
  <inkml:trace contextRef="#ctx0" brushRef="#br0" timeOffset="-121372.67">15064 9960 748 0,'0'0'173'0,"0"0"-132"16,0 0-41-16,0 0-3 16,0 0-115-16,0 0-163 15</inkml:trace>
  <inkml:trace contextRef="#ctx0" brushRef="#br0" timeOffset="-120128.6">15646 10062 241 0,'0'0'227'0,"0"0"-61"0,0 0-60 15,0 0 15-15,0 0-16 16,0 0 0-16,-9-80 11 15,9 74-44-15,0-2 9 16,0 4-23-16,0 2-29 16,0 2 29-16,0 0-56 15,0 0 2-15,0 0-4 16,0 6-26-16,0 16 26 16,9 14-7-16,2 4 17 15,-2 0-6-15,0 3-1 16,-2-3-3-16,-3-5 0 0,-2-3-29 15,-2-7 9-15,0-9-32 16,0-6-36-16,-2-6-10 16,-14-4-49-16,-5 0-42 15,-4-9-51-15,0-8-8 16,3-5 101-16,4-1 147 16,7 4 95-16,4 1 140 15,5 4 23-15,2 3-43 16,0 6-38-16,0-2-94 15,17 3-47-15,8 2-14 16,8-2-18-16,6 2 29 16,1 0-27-16,-5-1-6 15,-4-2 1-15,-4 1 11 16,-6 0-10-16,-6-4-2 0,-1 0 0 16,-6 1 11-16,3-5-8 15,-1 1-3-15,-2 3 0 16,1 0 8-16,-3 3-9 15,-2 5 1-15,-2-3 0 16,-2 3-10-16,0 0 10 16,2 0-3-16,2 0 2 15,3 0-1-15,-1 12-8 16,4 4 10-16,-4 5 0 16,-1 2-3-16,-3 1 10 0,-2 0-7 15,2 0 0 1,-2-5 7-16,4-4-5 15,3-6-2-15,2-4 0 0,4-5 2 16,6 0 7-16,5-4-5 16,0-15-4-16,3-6-14 15,-2 0 13-15,-3-1-22 16,-3 2 18-16,0 2-16 16,-3 5 27-16,-1 5-6 15,-6 6 0-15,0 2 1 16,-5 2-6-16,1 2 5 15,-3 0 0-15,0 0-2 16,-2 0 4-16,0 0-2 16,2 0 0-16,-2 0 11 15,0 0-8-15,0 0-3 0,0 0 0 16,0 0 7 0,0 0 6-16,0 0-12 0,0 0 5 15,0-6 2-15,0-4-10 16,0 0 2-16,0 4 0 15,-2 2-10-15,-2 4 10 16,-1 0-2-16,1 0-4 16,-3 19-1-16,2 0-4 15,3 3 16-15,0 4-5 16,2 1 25-16,0 0-15 16,0 0-10-16,11-6 3 15,5-2 6-15,4-9 5 16,4-7-14-16,3-3 0 15,-2 0 2-15,-1-21-2 16,-9-14-51-16,-5-6-77 0,-8-5-200 16,-2-11-384-16</inkml:trace>
  <inkml:trace contextRef="#ctx0" brushRef="#br0" timeOffset="-120004.89">16187 9726 825 0,'0'0'261'0,"0"0"-168"15,0 0-80-15,0 0-13 16,0 0-24-16,0 0-176 16,-13 12-246-16</inkml:trace>
  <inkml:trace contextRef="#ctx0" brushRef="#br0" timeOffset="-119228.15">13114 10863 129 0,'0'0'294'0,"0"0"-215"15,0 0-66-15,0 0 0 16,0 0 102-16,0 0 22 16,-19 0-69-16,64 0-64 15,20 0 34-15,29 0-31 16,19-9 31-16,23-5-15 15,25-8-13-15,26-8 15 0,34-6-25 16,24-8 0-16,4 4-1 16,-4 10 10-16,-21 7-9 15,-33 12 0-15,-23 3 3 16,-26 4 18-16,-24-1-2 16,-15 1 32-16,-19 1 36 15,-14-6-30-15,-12 2 5 16,-14-2-21-16,-12 4-20 15,-8 1 31-15,-7 0-42 16,-3 1-2-16,-5 1-7 16,0 0-1-16,-6 2-8 15,-3 0-57-15,0 0-179 16,-6-6-227-16</inkml:trace>
  <inkml:trace contextRef="#ctx0" brushRef="#br0" timeOffset="-117960.12">17708 9835 480 0,'0'0'189'0,"0"0"-147"16,0 0-8-16,0 0 49 16,0 0-53-16,0 0 37 15,38-2-23-15,-12 2-23 16,-1 0-3-16,0 0-12 16,-1 0-1-16,1 0 7 15,-4-1-5-15,2-12-7 16,0 1 0-16,-5 1 9 0,-3 1-3 15,-6 3-6 1,-2 2 1-16,-5 5-7 0,-2 0 6 16,0 0-12-16,0 24 2 15,0 15 3-15,-18 12 7 16,-7 5 11-16,-4 4-8 16,-4-2 31-16,-3 0-34 15,3-7 10-15,-2-7 6 16,1-6-14-16,3-12 11 15,6-11-11-15,3-4 0 16,4-11 28-16,0 0-28 16,4 0 10-16,4-16-12 15,3-6-7-15,7-1 2 0,0 1-20 16,0 3 25 0,7-2 9-16,15 5-5 0,5 2 31 15,2 6 18-15,4 6-39 16,1 2 6-16,-1 2-18 15,3 22 6-15,-5 4-8 16,0 5 6-16,0-1-6 16,-2-2 0-16,0-7 6 15,2-6-14-15,0-11-64 16,3-6-67-16,-1 0-95 16,-2-26-452-16</inkml:trace>
  <inkml:trace contextRef="#ctx0" brushRef="#br0" timeOffset="-117741.67">18357 9972 768 0,'0'0'205'16,"0"0"-117"-16,0 0-65 15,0 0 9-15,0 0 15 16,0 0-47-16,85-26-11 15,-61 21-2-15,-2 3-48 16,-4-5-8-16,-5 2-43 16,-2 5-59-16,-4 0-89 0,-2 0-116 15</inkml:trace>
  <inkml:trace contextRef="#ctx0" brushRef="#br0" timeOffset="-117587.59">18434 10004 627 0,'0'0'219'0,"0"0"-126"16,0 0-2-16,0 0-5 16,0 0-58-16,0 0-28 15,127-12-9-15,-92 2-44 16,-2 0-97-16,0-4-94 16,5 0-331-16</inkml:trace>
  <inkml:trace contextRef="#ctx0" brushRef="#br0" timeOffset="-116794.68">18430 9968 48 0,'0'0'228'0,"0"0"-50"0,0 0-27 16,0 0-7-16,0 0-20 15,0 0-6-15,-6 0-14 16,24 0-11-16,10 0-21 16,10 0-46-16,2-8 0 15,4-1-22-15,-3 4 6 16,-5-2-20-16,-12 7 6 16,-6-5-50-16,-13 5-28 15,-5 0-39-15,0 0-32 16,-10 0-164-16,-17 14 30 0</inkml:trace>
  <inkml:trace contextRef="#ctx0" brushRef="#br0" timeOffset="-116589.1">18446 10159 355 0,'0'0'297'0,"0"0"-175"15,0 0-58-15,0 0 4 16,0 0-27-16,0 0 79 15,31 26-42-15,9-26-25 16,-2 0-35-16,3 0-5 16,-8-3-10-16,-2-4-3 15,-4-4-50-15,-6 3-45 0,-4-1-64 16,-9-2-106 0,1-1-242-16</inkml:trace>
  <inkml:trace contextRef="#ctx0" brushRef="#br0" timeOffset="-103608.2">19522 9801 122 0,'0'0'113'0,"0"0"13"16,0 0-28-16,0 0 18 0,0 0-7 15,0 0-16-15,0-1 22 16,0 1-60-16,0 0-14 15,0 0-4-15,0 0-34 16,0 6-3-16,-4 11 19 16,-2 2-6-16,1-1 29 15,0-4-14-15,-2-2-8 16,3-6 10-16,2-3-25 16,2-3 3-16,0 0 4 15,0 0 2-15,0-7 67 16,4-20-34-16,17-6-41 0,6-6 0 15,2 6-6-15,-3 6-1 16,2 5-6-16,-1 9-22 16,0 6 29-16,-4 7-18 15,-3 0 14-15,-7 0-10 16,-9 22 9-16,-4 9 5 16,0 8-1-16,-2 7 2 15,-15 1 8-15,-6-3-9 16,3-9 0-16,1-8 7 15,3-8 7-15,7-5-14 16,1-9 0-16,8-3 5 16,0-2 12-16,0 0-9 15,0-12 11-15,12-16-11 0,11-4-8 16,1-7-1 0,0-3-13-16,3 0 4 0,-2-2-5 15,0 7 15-15,-6 2 0 16,-3 8-5-16,-5 8 12 15,-5 7-7-15,-3 8 0 16,-3 0 5-16,0 4 10 16,0 0-15-16,0 0 0 15,0 0-13-15,0 0 14 16,-9 0-1-16,-6 8 0 16,-1 6 2-16,5 8-5 15,2 8 3-15,6 8 0 0,3 12 11 16,0 3-5-1,12-2-6-15,13-7 0 0,1-10 6 16,6-8 3-16,1-13-9 16,0-11-14-16,7-2-27 15,-2-10-155-15,-2-21-184 16</inkml:trace>
  <inkml:trace contextRef="#ctx0" brushRef="#br0" timeOffset="-103409.27">20224 9819 410 0,'0'0'381'16,"0"0"-235"-16,0 0-82 15,0 0-31-15,0 0 28 16,0 0-17-16,-19 28 2 0,34-28 45 16,10 0-56-16,6 0-25 15,7-7-10-15,5-8-21 16,5 0-94-16,4-2-102 15,-1-1-400-15</inkml:trace>
  <inkml:trace contextRef="#ctx0" brushRef="#br0" timeOffset="-103030.18">20800 9657 123 0,'0'0'327'0,"0"0"-83"15,0 0-102-15,0 0 0 16,0 0-10-16,0 0-39 15,-3-64-6-15,3 61-41 16,0 3-11-16,0 0-3 16,0 0-23-16,0 0-18 15,3 15 8-15,1 16 1 0,-2 15-3 16,-2 5 3-16,0 9 0 16,0 3-1-16,0-7-7 15,0-3-26-15,0-12-21 16,0-13-95-16,0-14-7 15,0-14-230-15,10 0-159 16</inkml:trace>
  <inkml:trace contextRef="#ctx0" brushRef="#br0" timeOffset="-102747.37">20960 9775 494 0,'0'0'206'0,"0"0"-176"16,0 0-22-1,0 0 16-15,0 0 33 0,0 0 21 16,0 60-64-16,5-49 17 16,6-10 7-16,5-1 6 15,-1 0 49-15,3-1-44 16,-5-17-27-16,-2-4-3 16,-4 0-17-16,-7 1 16 15,0 5 9-15,0 4-4 16,0 6-7-16,-13 6-16 15,-3 0-2-15,-4 0-1 16,2 13-114-16,3 6-29 16,4-1-124-16,11-6-347 15</inkml:trace>
  <inkml:trace contextRef="#ctx0" brushRef="#br0" timeOffset="-102382.45">21292 9595 656 0,'0'0'234'0,"0"0"-105"15,0 0-64-15,0 0-37 16,0 0-28-16,0 0-4 16,0-10 4-16,0 26 0 15,0 2 8-15,-9 2-6 16,5 4-2-16,4 0 0 0,0 4-2 15,4 2 14-15,19 0-12 16,4 1 0-16,2-4 4 16,-8 1 25-16,-2-1-13 15,-6-5 26-15,-6-6 11 16,-5-3-48-16,-2-2 29 16,0-3-6-16,0-1-26 15,-18 2 32-15,-11-5-33 16,-7-4 7-16,-1 0-8 15,1-2-17-15,5-14-22 16,6-5-59-16,11-4-79 16,8-8-198-16</inkml:trace>
  <inkml:trace contextRef="#ctx0" brushRef="#br0" timeOffset="-102225.53">21275 9624 680 0,'0'0'292'0,"0"0"-144"15,0 0-65-15,0 0-63 16,0 0-11-16,0 0 0 16,162-14-9-16,-124 5-51 15,3-2-74-15,-4-1-106 16,1-2-213-16</inkml:trace>
  <inkml:trace contextRef="#ctx0" brushRef="#br0" timeOffset="-101117.71">19919 10240 55 0,'0'0'0'0,"0"0"15"16,0 0-4-16,0 0 53 16,0 0 41-16,0 0-16 15,-156 0 22-15,141 3-29 16,1-2-32-16,3 2 10 0,7-3-47 15,-1 0 11-15,5 2 26 16,0-2-5-16,0 0 28 16,0 0-25-16,0 0-14 15,0 2 26-15,0-2-52 16,0 0 0-16,34 0 29 16,23 0 21-16,32 0-18 15,23 0-37-15,19-7 0 16,31-6-6-16,20-8-13 15,20-3 4-15,16-3 2 16,2-4-35-16,-6 1 44 16,-11 1-7-16,-30 3 8 0,-41 5 15 15,-38 5-10 1,-41 7 42-16,-26 2 16 0,-13 2 14 16,-14 2 27-16,0 3-38 15,0 0-28-15,0 0 7 16,0 0-40-16,0 0-5 15,0 0 0-15,0 0-13 16,0 0-6-16,0 0-85 16,-5 6-110-16,-22 3 1 15,-11 0-382-15</inkml:trace>
  <inkml:trace contextRef="#ctx0" brushRef="#br0" timeOffset="-99789.65">20258 10778 260 0,'0'0'345'0,"0"0"-158"16,0 0-72-16,0 0-22 16,0 0-50-16,0 0-11 0,14-31-32 15,-12 31 13 1,0 0-23-16,0 13 10 0,-2 5 0 15,0 0 12-15,-2 4-7 16,-12 0 5-16,-3-2-10 16,-1-3 11-16,-2-6-1 15,2-7-6-15,1-4 1 16,-2 0 29-16,5 0-31 16,2-12 34-16,5-12-3 15,7-4-10-15,0-4 27 16,0-3-39-16,19 4 6 15,8-1 24-15,7 6-39 16,9 2 16-16,5 7-14 16,6 4 6-16,0 6-9 15,-3 6-2-15,-5 1 0 0,-8 0-7 16,-9 5-46-16,-6 6 6 16,-9-1-45-16,-4-4-54 15,1-6-15-15,3 0-87 16,-1 0-2-16,3-18 100 15,-1-7 94-15,1-1 37 16,1-1 19-16,2 0 17 16,-1-2 110-16,-1 4 66 15,-1 4 45-15,-3-2-37 16,-2 7-58-16,-4 2-22 16,-4 8-20-16,-3 2-52 15,2 4 19-15,-2 0-53 0,0 0-1 16,0 0-11-1,0 0 2-15,0 0-10 0,0 10 4 16,0 17 1-16,-10 12-3 16,-7 11 3-16,-3 7 0 15,-5 3-2-15,1 2 7 16,-3-4-5-16,0-4 0 16,5-6-29-16,5-9 3 15,3-12-74-15,7-9-79 16,7-9-24-16,0-9-134 15,2-4 55-15</inkml:trace>
  <inkml:trace contextRef="#ctx0" brushRef="#br0" timeOffset="-99279.61">20811 10664 110 0,'0'0'312'0,"0"0"-62"0,0 0-54 16,0 0-12-16,0 0-48 15,0 0-36-15,65-116-30 16,-61 116-63-16,3 0 22 15,1 0-29-15,4 2 8 16,1 16-4-16,1 6 2 16,-1 6-6-16,3 2 0 15,-3 3 10-15,0-9-10 16,-1 1 0-16,-6-11 4 16,-2-6 1-16,-1-4-5 0,-3-6 0 15,2 0 18 1,0-6-16-16,5-22 15 0,2-12-17 15,0-5 2-15,-1-4 1 16,2-6-3-16,-4-1 0 16,-1 2-1-16,-3 8 4 15,0 11-3-15,-2 12 0 16,0 11 4-16,0 6 13 16,0 3-16-16,0 3 8 15,0 0-9-15,0 0 4 16,0 0-9-16,2 0 5 15,8 0 0-15,7 0-3 16,16 0 9-16,14 0-6 16,14 0 4-16,5-5 3 15,9-5-7-15,-5-2 0 0,-5-2 7 16,-9 4-8 0,-16 1 1-16,-13 4-11 0,-9 3 11 15,-12 0-56-15,-6 2 11 16,0 0-64-16,0 4-161 15,-24 13 28-15,-10 6-399 16</inkml:trace>
  <inkml:trace contextRef="#ctx0" brushRef="#br0" timeOffset="-98838.64">21364 10515 508 0,'0'0'232'0,"0"0"-66"16,0 0-56-16,0 0-56 16,0 0 6-16,0 0-27 15,15-32-6-15,-15 32 18 16,2 0-44-16,0 2 1 16,2 16 5-16,-2 6 6 15,0 4-7-15,0 2-6 16,0-1 8-16,0-5 3 15,0-7-11-15,1-3 0 16,-3-6-1-16,0-5 10 16,0-1-9-16,0-2 0 15,4 0 4-15,2-5 24 16,6-17-28-16,3-5 0 0,3-5-4 16,0 0-14-16,0-1 17 15,2 4-5-15,0 0 6 16,0 7-3-16,1 8 15 15,-6 4-5-15,-4 10 20 16,-2 0-26-16,-5 3 9 16,1 20-10-16,-1 9 0 15,-4 7 4-15,2-2-4 16,-2-2-24-16,4-9-130 16,6-17-350-16</inkml:trace>
  <inkml:trace contextRef="#ctx0" brushRef="#br0" timeOffset="-98710.67">22048 10453 552 0,'0'0'0'0,"0"0"-149"16</inkml:trace>
  <inkml:trace contextRef="#ctx0" brushRef="#br0" timeOffset="-94799.1">22944 9779 467 0,'0'0'145'0,"0"0"-92"0,0 0-53 15,0 0 6 1,0 0 27-16,0 0-15 0,0 0 19 16,0 32 25-16,0-15-4 15,-4-3 3-15,-6-2-21 16,6-2-17-16,0-6 24 15,2-3-44-15,2 2 25 16,0-3 16-16,0 0-25 16,0 0 19-16,0 0-14 15,0 0-15-15,0 0 46 16,0-12-12-16,0-11-23 16,8-7-18-16,8 2 10 0,5 5-6 15,-2 0-6 1,4 7 6-16,4 2-6 0,2 2 10 15,0 6-10-15,0 3 0 16,0 3 5-16,0 0-9 16,-3 0 4-16,0 5 0 15,3 11-2-15,-2 2 4 16,-4 3-2-16,-1-7 0 16,-6-3 11-16,0-3-11 15,-6-6 0-15,1-2 0 16,-3 0 19-16,-2 0-10 15,1-12 18-15,-3-13-1 0,5-8-22 16,-2-6 9 0,2 0-13-16,-3 3 1 15,4 0-3-15,-2 4 2 16,1 6-7-16,2 6-2 0,1 3-27 16,0 8 11-16,5 2-55 15,0 7-131-15,3 0-115 16,1 0-440-16</inkml:trace>
  <inkml:trace contextRef="#ctx0" brushRef="#br0" timeOffset="-94066.67">24141 9446 307 0,'0'0'342'16,"0"0"-198"-16,0 0-35 15,0 0-14-15,0 0-28 16,0 0 2-16,33-33-12 15,-33 33-38-15,2 0 5 16,2 3-24-16,0 16 0 16,2 6 8-16,-1 4 1 15,-3 0-8-15,-2 2 6 0,0-2-2 16,0-2 6-16,0-3-11 16,0-6 0-16,0-4 9 15,0-7-2-15,-4-4-7 16,1-3 3-16,-1 0 3 15,0-3 13-15,-4-22-19 16,2-11 2-16,2-5-4 16,1 2 5-16,3 2-3 15,0 4 1-15,0 4 6 16,0 5 30-16,3 6-21 16,7 9 1-16,-2 2 25 15,-4 7-41-15,0 0 15 16,-1 0-16-16,5 2 5 0,4 14-16 15,3 7 11-15,5 1 0 16,0 3-6-16,2 4 12 16,3-4-6-16,-2 0 0 15,-4-8 3-15,1-2-3 16,-3-7 0-16,-7-8 0 16,1-2 0-16,-3 0 8 15,0-2-8-15,1-16 0 16,-1-5 5-16,0-4 0 15,-4-4-5-15,-2-3 0 16,-2-1-7-16,0 2 12 16,0 4-5-16,0 8 0 15,-8 11 4-15,0 6-18 0,2 4-8 16,-3 0-33-16,5 2-25 16,0 14-149-16,4-2-93 15,0-2-233-15</inkml:trace>
  <inkml:trace contextRef="#ctx0" brushRef="#br0" timeOffset="-93722.06">24944 9339 219 0,'0'0'250'16,"0"0"-132"-1,0 0 15-15,0 0-17 0,0 0-15 16,0 0-5-16,48-55 26 16,-48 53-44-16,0 2 5 15,0 0-48-15,0 0-21 16,0 0-11-16,-4 2-2 16,-21 21-1-16,-6 14 0 15,-4 9 6-15,4 8 7 16,4 3-13-16,9-3 0 15,11-2 11-15,7-2-7 16,0-4-4-16,5-6 2 16,13-6 5-16,4-10-14 15,5-14-28-15,2-10-58 16,2 0-109-16,0-22-213 0</inkml:trace>
  <inkml:trace contextRef="#ctx0" brushRef="#br0" timeOffset="-93305.64">25276 9435 573 0,'0'0'223'0,"0"0"-102"16,0 0-43-16,0 0-37 15,0 0 13-15,0 0 6 16,36-54 5-16,-36 54 3 0,0 0-53 15,0 0-2-15,0 1-13 16,-16 23 0-16,-2 5-9 16,4 5 9-16,6 0 0 15,6-2 3-15,2-8 4 16,0-5-7-16,4-8 1 16,19-10 5-16,1-1 14 15,5 0-18-15,-3-17-1 16,1-13 7-16,-7-2-3 15,-3-10-5-15,-11-1 0 16,-6 2 7-16,0-2-2 16,0 13-5-16,-2 11 0 15,-14 7-6-15,-7 9 4 0,-3 3 2 16,-3 0 0-16,2 15-13 16,3 8-21-16,8 0-102 15,9-6-75-15,7-1-186 16</inkml:trace>
  <inkml:trace contextRef="#ctx0" brushRef="#br0" timeOffset="-93104.75">25771 9418 905 0,'0'0'176'0,"0"0"-172"16,0 0-1-1,0 0 25-15,0 0-19 0,0 0 9 16,-58 209-14 0,27-175-4-16,-1-8 0 0,6-8-27 15,8-14-93-15,7-4-222 16</inkml:trace>
  <inkml:trace contextRef="#ctx0" brushRef="#br0" timeOffset="-92371.64">26194 9222 47 0,'0'0'359'0,"0"0"-204"15,0 0-72-15,0 0 33 16,0 0-32-16,0 0-32 0,-18-50-3 15,18 35-24-15,0 3 20 16,0 0 27-16,0 5-27 16,0 3 32-16,0 1-14 15,0 3-35-15,0 0 15 16,0 0-41-16,0 0-2 16,4 5 0-16,6 13-13 15,-1 4 13-15,-3 8 0 16,2 0 3-16,-6 4 0 15,0 1-2-15,-2-2-1 16,0-1 0-16,0 0 10 16,0-6-10-16,0-3 0 0,0-5 2 15,0-8-3 1,0-1 1-16,0-2-20 0,0-1 17 16,0-1-38-16,0 4 36 15,0-6-11-15,0 2 11 16,0-3-10-16,0 0 15 15,0 0 0-15,0 1 0 16,-4 2 0-16,-12-1 0 16,-5-1 0-16,0 0 2 15,0-1 3-15,5-2 1 16,10 0-2-16,6 0 48 16,0 0-29-16,0 0 21 15,0 0-3-15,0 0-16 0,8-2 4 16,15-6-27-16,4 1-2 15,6 0 0 1,0 2-8-16,1 3-10 0,0-1-50 16,-1-1-142-16,-4-9-265 15</inkml:trace>
  <inkml:trace contextRef="#ctx0" brushRef="#br0" timeOffset="-92063.66">26656 9010 586 0,'0'0'294'0,"0"0"-133"15,0 0-7-15,0 0-92 16,0 0-16-16,0 0-30 15,151 58-8-15,-137 10-12 16,-7 16 8-16,-7 10-2 16,0 5 42-16,-16-4-29 15,-4-4-3-15,-7-8-7 16,-4-12 7-16,-4-9-12 16,-4-12 0-16,1-9-60 15,1-23-136-15,5-18-274 16</inkml:trace>
  <inkml:trace contextRef="#ctx0" brushRef="#br0" timeOffset="-91539.96">26232 9186 132 0,'0'0'94'15,"0"0"-9"-15,0 0-40 16,0 0-42-16,0 0 23 15,0 0 5-15,0-30 45 0,2 26 90 16,0 4-55 0,-2-2 34-16,0 2-41 0,0 0-52 15,0 0-11-15,0 0-41 16,0 4 8-16,-6 18-9 16,-15 8 8-16,-4 4-3 15,-8 2-4-15,5 0-3 16,-6-2-28-16,1-3-196 15,2-11-386-15</inkml:trace>
  <inkml:trace contextRef="#ctx0" brushRef="#br0" timeOffset="-90756.69">22505 12138 23 0,'0'0'14'0,"0"0"-14"16,0 0 1-16,0 0-22 16,0 0 18-16</inkml:trace>
  <inkml:trace contextRef="#ctx0" brushRef="#br0" timeOffset="-87411.67">21227 6529 348 0,'0'0'254'16,"0"0"-95"-16,0 0-29 16,0 0-15-16,0 0-34 15,0 0-2-15,0 0 19 16,41-30-47-16,-39 30-17 15,-2 0 1-15,0 0-31 16,0 0 5-16,3 0-9 16,-1 18 0-16,-2 11 2 15,2 10 1-15,-2 1-2 0,0 2 10 16,0-4-4 0,0-3-6-16,0-4-1 0,0-2 5 15,0-7-2-15,0-2 0 16,0-6-3-16,0-9 0 15,0-3 4-15,0-2-4 16,0 0 8-16,0 0-7 16,0-5 23-16,9-16-19 15,2-4-5-15,4-3 0 16,4-9 0-16,0-2 0 16,4-6 0-16,6-1 8 15,0 0-9-15,4 2 1 16,-2 10 0-16,-6 8 11 15,-7 12-7-15,-11 8 8 16,-5 1-7-16,-2 5-2 0,0 0 1 16,0 0-4-1,0 0 0-15,0 0-5 0,0 0-9 16,2 15 14-16,0 14 0 16,0 12 4-16,3 3-5 15,-1 4 2-15,3-2-1 16,0-6 0-16,1-5 2 15,3-8-2-15,-1-6 0 16,-2-11 2-16,3-5-4 16,5-5 10-16,2 0-8 15,4-3 20-15,3-15-15 16,-3-3 4-16,-4 2-9 0,-2-2 2 16,-3 3-13-16,-2-1-10 15,2 0-22-15,-2 4-6 16,7 6-98-16,1 4-142 15,0 5-384-15</inkml:trace>
  <inkml:trace contextRef="#ctx0" brushRef="#br0" timeOffset="-86864.65">22182 6442 581 0,'0'0'290'0,"0"0"-116"15,0 0-17-15,0 0-38 16,0 0-78-16,0 0-25 16,-6-15-16-16,25 15 0 15,8 8 8-15,8 6-8 0,8 2 4 16,1-2 4 0,4-3-7-16,-8-2-1 0,-9-8 0 15,-4-1 4-15,-7 0-7 16,-7 0 3-16,-2-1 0 15,-2-10 8-15,-7 6-5 16,1-2-3-16,-3 5 0 16,0 2 4-16,0 0-6 15,0 0 2-15,-5 0-8 16,-17 25-2-16,-7 10 18 16,-5 6-8-16,-1 3 19 15,-2 0-17-15,4-2 19 16,2 0-21-16,0-5 9 15,11-7-3-15,4-8-6 16,12-6-18-16,4-8-36 0,0-3-89 16,2-5-60-16,18 0-65 15,10 0-250-15</inkml:trace>
  <inkml:trace contextRef="#ctx0" brushRef="#br0" timeOffset="-86533.84">22635 6645 532 0,'0'0'254'16,"0"0"-104"-16,0 0-43 0,0 0-23 15,0 0 17 1,0 0-61-16,93-64 9 0,-91 64 9 16,-2 0-29-16,3 0 24 15,-3 0-20-15,0 0-17 16,0 0 18-16,0 0-34 15,0 0 0-15,0 9-1 16,-19 22-1-16,-8 11-1 16,-2 6 3-16,-2 2 0 15,5-1 1-15,4-5 3 16,4-6-4-16,5-10 0 16,8-7-15-16,3-9-29 15,2-9-27-15,0-3-29 16,9-12 9-16,13-18-131 15,4-9-104-15,5-4-233 0</inkml:trace>
  <inkml:trace contextRef="#ctx0" brushRef="#br0" timeOffset="-85979.67">22984 6481 531 0,'0'0'341'0,"0"0"-158"16,0 0-82-16,0 0-18 15,0 0-30-15,0 0-45 16,0-2 21-16,0 2-13 16,0-3 14-16,0-6 22 15,4-5-49-15,10-2 9 16,4 0-9-16,6-1 8 16,1 4-13-16,2 4 2 0,0 4 0 15,-6 5-7-15,2 0 7 16,-5 0 0-16,-3 9-1 15,-3 12-4-15,-5 4-3 16,-7 4 8-16,0 0 0 16,0 1-6-16,-17-1 9 15,-2 0-3-15,-4-10 0 16,5-3 7-16,5-8-7 16,5-8 0-16,2 0 0 15,4-2 11-15,2-16-11 16,0 0-10-16,2 1 2 0,17 6-19 15,5 2 26 1,5 4-33-16,5 5 15 0,-1 0 6 16,0 0 8-1,-8 12-6-15,-7 13 4 0,-9 4-2 16,-9 3 5-16,0 0 4 16,-2-1 0-16,-21-8 9 15,-6-5-7-15,-6 0 22 16,-3-4 0-16,-3-3-16 15,1-4 16-15,5 0-24 16,6-5 6-16,9-2-1 16,4 0-5-16,9 0-16 0,7-18-52 15,0-7-167 1,27-3-283-16</inkml:trace>
  <inkml:trace contextRef="#ctx0" brushRef="#br0" timeOffset="-85529.65">23586 6414 268 0,'0'0'475'0,"0"0"-338"16,0 0-24-16,0 0-58 15,0 0 7-15,0 0-3 16,38-46-5-16,-38 46-10 15,0 0-26-15,0 0-17 0,0 6 7 16,0 19 6-16,-13 3-9 16,-3 7 11-16,1 6-9 15,3 2 24-15,5 1-31 16,7-1 1-16,0-11 7 16,0-8 2-16,23-11-10 15,8-13 11-15,7 0-10 16,-3-13 18-16,-1-19-19 15,0-8 0-15,-5-6 4 16,-3-8 3-16,-4-1-7 16,-8 2 0-16,-14 4 5 15,0 11-5-15,-5 11 0 16,-16 7 0-16,-4 9 5 16,-2 5-3-16,-6 6-2 0,-3 0 0 15,-1 0-13-15,7 6 4 16,8 5-61-16,8 1-108 15,10-3-53-15,2-5-318 16</inkml:trace>
  <inkml:trace contextRef="#ctx0" brushRef="#br0" timeOffset="-84883.9">21219 6203 197 0,'0'0'191'0,"0"0"-65"15,0 0 53-15,0 0-60 16,0 0 17-16,0 0-45 15,33-49 37-15,-33 47-44 0,0 2-47 16,0 0-3-16,0 0-34 16,-8 12-9-16,-19 18-4 15,-13 16 25-15,-10 16-12 16,-1 17 11-16,0 14-10 16,10 14 25-16,17 3-26 15,22-5 0-15,7-15-8 16,50-14 13-16,36-18-5 15,35-14 0-15,32-16-46 16,25-16-88-16,12-12-192 16,4-22-479-16</inkml:trace>
  <inkml:trace contextRef="#ctx0" brushRef="#br0" timeOffset="-84381.49">24195 6024 387 0,'0'0'258'0,"0"0"-87"16,0 0-7-16,0 0-49 16,0 0-67-16,0 0-44 0,66 15 4 15,-12 36-7 1,0 27 14-16,-10 20-13 0,-15 27-2 16,-25 18 8-16,-4 8 1 15,-42 0 6-15,-16-13-4 16,-4-17-8-16,2-26 22 15,12-20-25-15,13-27 0 16,16-24-75-16,19-24-114 16,0-9-158-16</inkml:trace>
  <inkml:trace contextRef="#ctx0" brushRef="#br0" timeOffset="-84093.58">24768 6694 25 0,'0'0'119'0,"0"0"-91"16,0 0-24-16,0 0-4 15,0 0-1-15,0 0-24 16,-11-17-39-16,11 17-2 16</inkml:trace>
  <inkml:trace contextRef="#ctx0" brushRef="#br0" timeOffset="-83879.71">24768 6694 139 0,'-11'-17'59'0,"11"17"25"16,0 0-40-16,0 0-39 16,0 0 10-16,0 0 0 15,0 0-2-15,0 0 2 16,0 0-15-16,0 0-5 15,-5 0 5-15,-2 0 3 0,1 8 10 16,-3 2-13 0,-1-2-81-16,2-2-238 0</inkml:trace>
  <inkml:trace contextRef="#ctx0" brushRef="#br0" timeOffset="-58249.18">21299 7567 231 0,'-16'0'158'0,"3"0"-139"15,4 0 3-15,2 0-6 16,5 0 22-16,2 0 88 16,0 0-49-16,0 0-36 15,0 0 14-15,0 0-45 16,0 0 18-16,0 3 4 0,0-3-7 16,25 4 7-16,33-4 23 15,33 1-5-15,43-1 24 16,31 0-54-16,29 0-10 15,20-8-10-15,11 1 12 16,4-1-10-16,4 4-2 16,-13-1 0-16,-8 0 0 15,-23-4 13-15,-31 0-13 16,-28-4 0-16,-32 3 2 16,-29 1 13-16,-24 0-15 0,-23 4 0 15,-11 2 49 1,-11 3-32-16,0 0 11 15,0 0-28-15,0 0 9 0,0 0-20 16,-4 4-111-16,-29 14-32 16,-28 6-15-16,-23 0-258 15</inkml:trace>
  <inkml:trace contextRef="#ctx0" brushRef="#br0" timeOffset="-57863.92">21455 7782 318 0,'0'0'201'16,"0"0"-135"-16,0 0-52 16,0 0-5-16,0 0 145 15,0 0-65-15,87-82-71 16,40 64 14-16,40-2-9 15,43-2 16-15,28-3-39 16,26 0 0-16,12 0 15 16,-2 1-7-16,-4 0-8 15,-25 2 14-15,-29 1-13 16,-35 2 48-16,-40 5-32 16,-37 2 19-16,-42 3 49 15,-31 4-46-15,-22 5 22 0,-7-2 3 16,1 2-43-16,-3 0 22 15,0 0-43-15,0 0 0 16,0 0-12-16,0 0 4 16,0 0-102-16,0 4-171 15,-14-1-344-15</inkml:trace>
  <inkml:trace contextRef="#ctx0" brushRef="#br0" timeOffset="-54234.08">25490 6206 150 0,'0'0'265'16,"0"0"-73"-16,0 0-47 16,0 0 15-16,0 0-74 15,0 0 12-15,-4-12-50 16,13 9-28-16,3 0 27 15,0-5-34-15,3-1 8 16,1-5 7-16,2-3-27 16,2-5 15-16,-2-4-16 15,-3-2 7-15,-2-2 6 0,-3 2-8 16,-4 1-5-16,-1 6 0 16,-3 2 10-16,-2 5-10 15,0 5 0-15,0 5 1 16,0 1 3-16,0 3 3 15,0 0-7-15,0 0 0 16,0 0-8-16,0 0 3 16,0 3 2-16,-4 14 3 15,-9 12-4-15,-3 5 6 16,-2 8-2-16,0 10 3 16,0 2 9-16,-2 4-6 15,0-6-1-15,0-4-1 16,0-10 7-16,0-4-5 0,-3-5-6 15,2-7 5 1,0-6 6-16,3-8-5 0,7-4-6 16,5-4 1-16,-1 0 13 15,0 0-10-15,-2-8-1 16,5-8-2-16,2-2 12 16,2-5-17-16,0 2 4 15,0-1 0-15,11 1-1 16,5 8 14-16,-3 4-13 15,1 3 10-15,-4 6 3 16,5 0-10-16,4 0-3 16,-1 6 0-16,1 15 0 15,-3 2 5-15,2 3-5 0,-4 5 0 16,1-3 9 0,-1-1-3-16,1-5-6 0,1-5 0 15,-3-10 12-15,3-2-4 16,1-5-8-16,6 0 7 15,6-12 0-15,4-14 5 16,2-9-12-16,-3-1-7 16,-3-2 1-16,-3 0-30 15,-5 5 19-15,-4 4 10 16,-1 7-8-16,-9 8 8 16,1 6 7-16,-2 4 0 15,-2 0-11-15,0 4 8 0,-4-3 1 16,2 3-8-16,-2 0 8 15,0 0-10-15,0 0 12 16,3 0 0-16,3 0-6 16,-2 5 17-16,2 9-11 15,-2 0 11-15,-2 2-6 16,2-2 10-16,-1-2-15 16,-1-3 0-16,2-8 1 15,-4 3 4-15,0-4-5 16,0 0 0-16,0 0 7 15,0 0 8-15,0 0-15 16,0 0 2-16,0-8 17 16,0-6-14-16,0-4-5 0,0 0 0 15,0 0 8 1,0 5-10-16,-2 1 2 0,-2 7 0 16,1 3-10-16,-3 2 8 15,-6 0 1-15,-1 0-3 16,-7 12 4-16,0 8-11 15,2 4 11-15,2 2 0 16,3 4-10-16,0 0 13 16,4 0-3-16,2 0 0 15,5-5 6-15,2-8-7 16,0-8 1-16,0-5 0 16,0-4-3-16,0 0 11 0,0-4-8 15,0-17 1 1,0-4 12-16,9 1-21 0,0 3 8 15,4 3 0-15,5 4-16 16,0 7 8-16,2 0 7 16,3 5-12-16,-4 2-1 15,1 0 5-15,1 2 9 16,-4 12 0-16,3 5 0 16,-4-3 9-16,2-5-9 15,-3 1 1-15,-1-5 7 16,-3-7 8-16,0 0-15 15,0 0-1-15,0-9 26 16,3-15-17-16,-1-6-9 16,-1-6 0-16,-4-2 8 15,-3 2-5-15,-3 4-3 0,0 12 0 16,-2 8-2-16,0 8 14 16,0 4-12-16,0 0 0 15,0 0-4-15,0 18-5 16,-4 8 4-16,-5 2 5 15,5-2-3-15,0-6 10 16,4-4-7-16,0-6 0 16,0-1-11-16,0-8 3 15,4 2-3-15,6-3-1 16,3 0 3-16,3 0-9 16,3 0 10-16,-2 0 5 15,1 0 3-15,-5 0-11 0,1 9 11 16,-3 3 0-16,2 6-13 15,-1 1 28-15,-2-4-14 16,1-1 4-16,-1-4 1 16,0-2 9-16,-3-4-15 15,5-1 0-15,-2-1 8 16,4-2 1-16,4 0-9 16,0 0 0-16,3-14 9 15,0-4-5-15,4-5-4 16,-1-3 0-16,-4-2-1 15,0 0 3-15,-7-2-2 16,-3 5 0-16,-6 6 5 16,-4 1 8-16,0 6-8 15,0 6-1-15,0 0 8 16,-9 6-4-16,-2 0-9 0,-5 0 1 16,-2 0 0-16,1 15-13 15,1 8 13-15,1 0 0 16,3 4-4-16,8-5 4 15,4 0 0-15,0-1 0 16,0-4 0-16,6-2 0 16,6-7 0-16,1-4 0 15,0-4-4-15,1 0 0 16,1 0 4-16,3-15 0 16,0-7 5-16,2 1-6 0,-4-4 1 15,-3 4 0 1,1 1-2-16,-8 3 8 0,1 8-6 15,-3 2 0-15,-2 5 2 16,-2 2 10-16,2 0-12 16,0 0-1-16,2 0-3 15,4 9-16-15,1 20 20 16,3 11 9-16,-2 8-3 16,-1 11 2-16,-5 4-3 15,-2 15-5-15,-2 3 0 16,0 3 4-16,0-3-5 15,0-18 1-15,-8-10 0 16,1-17 3-16,-1-13-3 16,0-6 0-16,4-8 2 15,0-6 8-15,2-3-4 0,-5 0 20 16,-3-17 2 0,2-20-2-16,-3-11-23 0,5-10-3 15,3-9 11-15,3-9-1 16,0-2-10-16,0 2 0 15,20 10 2-15,5 8-12 16,1 7 10-16,3 5-36 16,-2 6-5-16,0 5-58 15,-3 9-62-15,1 1-283 16</inkml:trace>
  <inkml:trace contextRef="#ctx0" brushRef="#br0" timeOffset="-53800.49">26984 6116 722 0,'0'0'175'16,"0"0"-126"-16,0 0 22 15,0 0-24-15,0 0-28 16,0 0 32-16,0 0-35 16,8 0 17-16,4 0-6 15,-1 0-24-15,2 0 18 16,-2 0-8-16,2 0-13 15,-1-10 22-15,-1-2-14 16,-2-3-8-16,-3 0 5 16,-1-1 6-16,-5 2-11 0,0 0 0 15,0 3 1 1,0 6-1-16,-11 3 0 0,-7 2 0 16,-4 0-4-16,-1 7-1 15,1 16 5-15,-2 5 0 16,4 4 1-16,3 6 29 15,9 3-28-15,6-2 5 16,2 0 16-16,4-8-19 16,21-7 19-16,8-9-3 15,7-12-4-15,5-3 26 16,7-15-40-16,-6-20 5 16,-3-8-7-16,-8 0-24 0,-13-1 3 15,-6-1-55 1,-12 3-190-16,-4 1-297 0</inkml:trace>
  <inkml:trace contextRef="#ctx0" brushRef="#br0" timeOffset="-51219.72">27997 6229 173 0,'0'0'318'0,"0"0"-168"15,0 0-53 1,0 0-50-16,0 0 57 16,0 0-13-16,-4 71-43 0,4-51 13 15,0-4-31-15,0-3 11 16,0-6 14-16,0-5-34 15,0-2 23-15,0 0-13 16,0 0 15-16,4-8 34 16,8-22-56-16,5-10-18 15,6-8-6-15,0 0 11 16,3 2-11-16,-2 4 0 16,1 6 0-16,0 4-1 0,-5 8 3 15,-5 8-2 1,-1 6 0-16,-5 6 5 0,1 4-13 15,2 0 8-15,-1 4-2 16,0 17-13-16,-6 4 15 16,-5 3 0-16,0-1-1 15,0 4 8-15,-14-3-13 16,-8-2 6-16,2-4 0 16,-2-5-4-16,1-10 9 15,8-3-5-15,-1-4 1 16,6 0 7-16,1 0 7 15,3-14-15-15,2-6 7 16,0-3 5-16,2 6-4 16,0 7 0-16,0 4 17 15,0 4-23-15,0 2 24 0,0 0-26 16,0 0 0 0,0 0-14-16,0 0 5 0,0 2 8 15,2 14-4-15,6 6 10 16,3-2-5-16,3 1 0 15,3-7 0-15,8 3 2 16,2-7 4-16,6-5-6 16,5-5 1-16,5 0 6 15,1-15 1-15,1-11-8 16,-3-6-9-16,-4-4-4 16,-7-5 1-16,-6 4 11 15,-5 0-2-15,-5 11 6 0,-3 8-7 16,-4 8 4-16,-3 6 0 15,-1 3-7-15,-2 1 11 16,1 0-6-16,4 0 2 16,-1 0 0-16,3 5-12 15,1 9 12-15,-2 5 0 16,-1-2-3-16,1 1 6 16,0 0-3-16,-2-3 0 15,1-3 7-15,-3-4-4 16,-4-4-3-16,0-3 0 15,2-1-8-15,-2 0 23 16,0 0-15-16,0 0 0 16,0 0 5-16,0-10 10 0,2-10-15 15,-2-4 0 1,0 2-17-16,0 0 22 16,0 4-5-16,0 8 0 0,0 5 3 15,0 2-7-15,0 3 4 16,0 0 0-16,0 0-9 15,-4 0-5-15,-7 7 14 16,-5 11 0-16,3 1 6 16,-3 3-9-16,5 1 3 15,-2 0 0-15,2-1-4 16,2 1 6-16,5-3-2 16,2-4 0-16,2-6 7 0,0-2-17 15,0-6 10 1,2-2 0-16,11 0-10 0,-2 0 10 15,4-5-4-15,-2-14-2 16,4-5-19-16,-5-3 22 16,5 1-9-16,-5 6 9 15,0 3-14-15,-3 3 21 16,-1 6-4-16,-2 3 0 16,-4 3 1-16,0 2-9 15,-2 0 8-15,2 0-8 16,0 12-1-16,-2 10 3 15,3 2 6-15,-3 1 0 16,2-1 5-16,2-4-6 16,3-6 1-16,0-2 0 15,2-8-4-15,1-4 12 0,-1 0-8 16,5 0 3-16,-1-14 4 16,1-6-3-16,1-4-4 15,1-2-15-15,-1-1 14 16,3 6-30-16,-3 3 22 15,4 6 8-15,-3 1 2 16,-5 8-7-16,-3 1 6 16,-1 2 0-16,0 0-9 15,-3 11 7-15,1 11 2 16,-3 3 0-16,0 3 4 16,-2-3-1-16,2 0-3 15,0-4 0-15,3-7-6 0,-3-2 13 16,-2-9-7-16,3-1 0 15,-3-2 2-15,0 0 13 16,0 0-15-16,0 0 0 16,0-14-16-16,0-10 1 15,4-3 12-15,7 0 1 16,-2 3 2-16,2 3-5 16,0 7 5-16,-6 6 0 15,1 5-2-15,-3 3 12 16,1 0-11-16,1 0 1 15,1 6 0-15,1 8-7 16,-3 5 7-16,1 2 0 16,0-3-5-16,-5 0 10 0,0-6-5 15,0-4 0 1,0-6 5-16,0-1-3 0,2-1 1 16,2 0-3-16,3-1 20 15,3-21-13-15,2-6-7 16,3-2 0-16,-1-1 3 15,1 5-4-15,1 6 1 16,-5 6 0-16,-1 6-2 16,-2 4 5-16,-1 4-3 15,4 0 0-15,0 6 8 16,0 18-6-16,0 6 1 16,-1 0-3-16,0 1 3 0,2-7 6 15,-3-8-9 1,-1-6 0-16,1-6 4 0,-2-4-9 15,4 0 5-15,0 0-18 16,5-18 12-16,-1-6-59 16,-1-5-49-16,1 0 20 15,1-3 30-15,-5-2 55 16,-4-3-13-16,0 2 22 16,-5-2 37-16,-2 7 6 15,0 7 30-15,0 6 16 16,0 8-44-16,0 4 13 15,0 3-54-15,0 2 5 16,0 0-9-16,0 0 3 16,0 0-6-16,0 0 3 15,0 7-4-15,0 19-9 0,0 6 15 16,0 9-2-16,0 15 0 16,0 11 7-16,7 5-7 15,-3 9 0-15,0 0 1 16,-2 3 3-16,1-2-3 15,-3-3-1-15,0-5 0 16,0-6 6-16,0-11-6 16,0-16 0-16,0-12-24 15,0-13-13-15,0-13-138 16,0-3-53-16,0-7-105 16</inkml:trace>
  <inkml:trace contextRef="#ctx0" brushRef="#br0" timeOffset="-50939.91">29473 6108 653 0,'0'0'238'16,"0"0"-146"-16,0 0-52 16,0 0 1-16,0 0-1 15,0 0-32-15,190-149 16 16,-174 149-24-16,-8 0-2 15,-3 11 1-15,-5 11 2 16,0 2 12-16,0-1 22 16,0 0-26-16,-18-3 31 0,-4-5-40 15,-1-2 9 1,3-5 3-16,3-4-12 16,3-4-80-16,5 0-56 0,7-4-124 15,2-15-357-15</inkml:trace>
  <inkml:trace contextRef="#ctx0" brushRef="#br0" timeOffset="-50279.85">29785 5959 493 0,'0'0'127'0,"0"0"-62"15,0 0 32-15,0 0-32 16,0 0-10-16,0 0-22 0,41-148-23 15,-39 118 25-15,0-2 9 16,1 2-4-16,-3 3 23 16,0 8-28-16,0 5 4 15,2 5-5-15,-2 5-28 16,0 4 23-16,0 0-29 16,0 0-8-16,0 0 6 15,0 15-17-15,0 9 19 16,0 3 0-16,-5 6 9 15,-4 3-9-15,2 2 0 16,-1 0 0-16,-1 2 5 16,4-2-5-16,0 1 0 15,5-7 0-15,0-6 5 0,0-5-5 16,0-7 0-16,12-6 0 16,5-5 17-16,2-3-14 15,0 0 3-15,2-14 0 16,-3-7 5-16,-1 2-9 15,1-3-2-15,3-6 5 16,-2 0-14-16,1-1 8 16,-4 3-11-16,-7 4 8 15,-2 4 0-15,-5 2 3 16,-2 4 1-16,0 0 0 16,0 4-12-16,0 1 11 15,-2 4 1-15,-5-1 6 0,0 4-2 16,0 0-4-16,-4 0 0 15,1 2-10-15,-2 20-6 16,3 7 9-16,7 10-1 16,2 3-3-16,0 1 22 15,11-5 9-15,14-6-7 16,1-8-11-16,3-9 27 16,-2-6-22-16,2-9-4 15,-2 0 6-15,-3-22-9 16,1-12 0-16,-5-6-80 15,-9-2-116-15,-3-4-354 16</inkml:trace>
  <inkml:trace contextRef="#ctx0" brushRef="#br0" timeOffset="-48242.19">25481 7285 325 0,'0'0'146'0,"0"0"-58"16,0 0 30 0,0 0 22-16,0 0 12 0,0 0-114 15,38-29 27-15,-31 2-17 16,-1-3-14-16,-4-1 15 15,-2-5-38-15,0-1-1 16,0 1 18-16,0-3-20 16,0 5-7-16,0 6 0 15,0 6 9-15,-2 6 7 16,0 8-13-16,2 3-1 16,-2 5 9-16,2 0-12 15,-4 0-7-15,-3 2-4 0,-3 19 11 16,0 7-5-1,-1 4 5-15,3 6 0 0,2 8-3 16,4 4 10-16,2 3-7 16,0-3 0-16,0-7 6 15,0-6-2-15,13-9-4 16,5-6 0-16,0-8 7 16,-1-8 2-16,2-6-8 15,-4 0 2-15,3-3 1 16,-3-18 15-16,1-4-19 15,-3-7 0-15,3-3 0 16,-1-7 9-16,-3-2-9 16,1 0 0-16,-3 1 3 0,-8 3-3 15,0 3 0 1,-2 8 0-16,0 5 5 0,0 7 6 16,0 10 0-1,0 3 9-15,0 4-19 0,0 0 15 16,0 0-16-16,0 0 0 15,0 6-7-15,0 14 0 16,-7 8 7-16,0 4 0 16,-2 2 1-16,5 4-1 15,-2 5 0-15,0 3 0 16,4-4-2-16,0-4 5 16,2-6-4-16,0-10 1 15,0-8 0-15,0-8 6 16,0-6-3-16,0 0-3 0,0 0 8 15,10 0 4-15,0-12-13 16,3-8 1-16,1-6 0 16,4-2-8-16,0-2-5 15,4 0 1-15,-4 4 9 16,0 8-20-16,-5 4 23 16,-4 7 0-16,-2 5 1 15,-5 2-12-15,-2 0 11 16,0 0-13-16,0 6 12 15,0 15-4-15,0 5 5 16,0 0 0-16,0 4 4 16,0-1 9-16,0-3-13 15,0 0 0-15,0-3 5 0,0-5 10 16,6-2-15 0,11-7 6-16,-2-4-2 0,5-5 24 15,3 0-27-15,-2 0 9 16,4-12-10-16,2-8 5 15,-3-4-11-15,-1 0 0 16,-6-2-47-16,-10 0 3 16,-7 3-155-16,0 3-101 15,-11 1-325-15</inkml:trace>
  <inkml:trace contextRef="#ctx0" brushRef="#br0" timeOffset="-48051.49">25492 7159 554 0,'0'0'355'16,"0"0"-214"-16,0 0-16 15,0 0-35-15,0 0-58 16,0 0-21-16,111-69-10 16,-64 51-1-16,7 5-3 15,2 0-98-15,-1 4-120 16,-1 0-356-16</inkml:trace>
  <inkml:trace contextRef="#ctx0" brushRef="#br0" timeOffset="-46246.97">26103 7231 260 0,'0'0'148'0,"0"0"-27"16,0 0 26-16,0 0-40 15,0 0-19-15,0 0-27 16,102-19-33-16,-81 7 19 16,-3-3-40-16,-5-2 8 15,-5-2 6-15,-3-3-20 16,-5 1 29-16,0 3-22 0,0 2-8 15,-2 6 11-15,-9 5-9 16,-2 2-2-16,-1 3 0 16,1 0-9-16,-5 0 8 15,-1 15-1-15,2 4 2 16,3 6-7-16,6 1 8 16,1 1-1-16,3 4 25 15,2-1-22-15,2-1 22 16,0-3-9-16,4-5-14 15,13-5 30-15,2-7-31 16,1-4 4-16,-1-5 11 16,6 0-12-16,0 0 6 15,-1-18-5-15,3-1 0 0,-3-2-2 16,-1-4-3-16,-1-1-11 16,-4-1 9-16,-2-2-9 15,-6 6 10-15,0 2 1 16,-6 7 0-16,1 4 12 15,-1 5-10-15,-2 2 8 16,0 3 4-16,-2 0-8 16,0 0-10-16,0 0 4 15,0 0-11-15,0 12 11 16,-2 8 1-16,-9 5 8 16,3 3-4-16,0 2 3 15,2-2-4-15,6-2-4 16,0-6 0-16,0-5 6 15,0-4-2-15,4-7-4 0,12-4 5 16,-1 0 5-16,3 0 2 16,-5-16-12-16,1-2 2 15,-5-9-8-15,0-2 6 16,-5-5-12-16,-1 0-4 16,-3 1-16-16,0 5 30 15,0 8 1-15,-3 7 1 16,-6 4 6-16,3 7-5 15,-5 2 11-15,1 0-12 16,0 0 6-16,-1 16-8 16,-1 6 2-16,8 2 0 15,-1 2 12-15,5 2-10 0,0 0-2 16,0-1 5-16,5-3 7 16,11-4-11-1,1-4-1-15,3-4 0 0,5-8 16 16,-3-4-11-16,5 0 4 15,-5-4 5-15,3-17-5 16,-3-4 0-16,-2-5-9 16,-4 2 0-16,-5-5 2 15,-3 3 6-15,2 1-8 16,-6 3 24-16,1 5-11 16,-3 13 38-16,-2 5-35 15,0 3-10-15,0 0-6 16,-5 0 3-16,-13 3-3 0,3 9 0 15,3 0 10-15,8 1-22 16,4-2 12-16,0 1-26 16,10 1 21-16,9-2-19 15,1 1 16-15,-2 2-7 16,-2 0-2-16,-6 3 8 16,0-1 8-16,-3-2 1 15,-5 2-9-15,-2-3 15 16,0 3-6-16,0-5 0 15,2-3 2-15,0-2-7 16,2-2 5-16,3-4 0 16,0 0 5-16,6 0 1 15,1-3-6-15,3-12 1 0,2-7 7 16,0-2-7-16,4-5-1 16,-5 0 0-16,-5 5-5 15,-1 2 10-15,-6 5-5 16,-2 7 0-16,-1 4 4 15,-1 4 8-15,0 2-12 16,-2 0 0-16,0 0-4 16,0 0-5-16,0 13 9 15,0 9-3-15,0 6 9 16,0 0-9-16,0-2 3 16,0-4 0-16,8-7-8 15,9-6 10-15,-2-7-3 16,3-2 1-16,0-2 0 0,2-21-6 15,-2-4 6-15,-1-4-2 16,-1-1-9-16,-5 0 6 16,1 2 5-16,-6 0 0 15,-2 4 0-15,-1 6 3 16,-3 4 4-16,0 10-4 16,0 4 36-16,2 2-38 15,-2 0 6-15,0 0-7 16,0 0-10-16,0 4 2 15,0 14 8-15,0 8 0 16,0 10-4-16,0 9 10 16,4 6-6-16,-2 8 0 0,6 5 5 15,-4 2-4 1,0-2-1-16,-2-2 0 0,1-3-2 16,-3-8 7-16,0-6-5 15,0-8 0-15,0-8 2 16,0-7-4-16,0-6 2 15,-5-5 0-15,1-4 0 16,0-3 13-16,-4-1-13 16,0-3 7-16,-5 0-5 15,-6 0 29-15,-1 0-30 16,1-11-1-16,0-9 22 16,6-9-14-16,7-6-3 15,3-5 1-15,3-4-1 16,0-2 2-16,16 0-7 0,4 1 0 15,0 1-6-15,2 2-9 16,1 3-23-16,-2 4-40 16,12 5-154-16,-2-2-112 15</inkml:trace>
  <inkml:trace contextRef="#ctx0" brushRef="#br0" timeOffset="-46101.05">27505 7118 816 0,'0'0'69'15,"0"0"-69"-15,0 0-230 0,0 0-332 16</inkml:trace>
  <inkml:trace contextRef="#ctx0" brushRef="#br0" timeOffset="-45107.76">25177 6004 267 0,'0'0'150'16,"0"0"14"-16,0 0-28 15,0 0-65-15,0 0 20 16,0 0-19-16,29-41-4 16,-29 41-4-16,0 0 14 15,0 0-36-15,0 0-26 16,0 0 2-16,0 3-11 16,-8 16-7-16,-13 12 16 15,0 10-14-15,-4 12 13 16,3 8-2-16,1 10-7 15,8 7 23-15,13 1-27 0,0-2 0 16,29 0 1-16,34-9-3 16,28-14 0-16,25-14-73 15,15-20-173-15,10-17-337 16</inkml:trace>
  <inkml:trace contextRef="#ctx0" brushRef="#br0" timeOffset="-44387.89">27403 6854 210 0,'0'0'111'15,"0"0"47"-15,0 0 27 16,0 0-15-16,0 0-32 16,0 0 10-16,0-25-87 15,15 25-14-15,3 0-20 16,7 5-21-16,4 29 9 16,6 14-14-16,1 15 0 15,-7 17 15-15,-12 7-7 16,-17 10-8-16,-4-3-1 15,-38-4 8-15,-16-6-16 0,0-13-49 16,4-20-204-16,12-18-481 16</inkml:trace>
  <inkml:trace contextRef="#ctx0" brushRef="#br0" timeOffset="-15071.8">18249 7069 30 0,'-10'0'62'16,"-4"0"-1"-16,3 0-2 16,0 0 31-16,4 0-14 15,-2 0-6-15,5 0-11 16,-1 0-26-16,3 0 15 15,2 0-13-15,0 0-7 16,0 0 19-16,0 0-37 0,11 0 74 16,20-5-18-1,12-2-52-15,8-4 7 0,3-1-21 16,-1 0 0-16,5 1 10 16,-5-1-8-16,1 1 1 15,-9 2-3-15,-12 4 0 16,-8 1 2-16,-12 4-2 15,-7-3 0-15,-1 3 0 16,-5 0-5-16,0 0-1 16,0 0-3-16,0 0-23 15,0 0 0-15,0 0-8 16,0 3-18-16,-9 6-43 16,-14 6-50-16,-8 2-24 15,-6 0-50-15</inkml:trace>
  <inkml:trace contextRef="#ctx0" brushRef="#br0" timeOffset="-14698.17">18176 7154 235 0,'0'0'92'0,"0"0"-68"15,0 0 12-15,0 0 57 16,0 0 23-16,0 0-49 15,-14 0 14-15,24 0-80 16,14 0 25-16,10-1-25 0,6-3 7 16,6 0-8-1,6-2 13-15,1-1-13 0,8-3 0 16,-3-2 12-16,0 2-10 16,-6 2-2-1,-9 0 5-15,-11 4-6 0,-13 1 1 16,-7 0 0-16,-10 3 1 15,0 0 2-15,-2 0-5 16,0 0 2-16,0 0 0 16,0 0 29-16,0-2-25 15,0 2 9-15,0 0-5 16,0 0 1-16,0 0-9 16,0 0 0-16,0 0-121 15,-27 0-372-15</inkml:trace>
  <inkml:trace contextRef="#ctx0" brushRef="#br0" timeOffset="-4256.79">18978 6479 18 0,'0'0'41'16,"0"0"-12"-16,2 0 7 15,5 0-13-15,-2 0-13 16,2 0 21-16,-1 0 1 15,-1 0 6-15,-3-3-11 16,-2 3 14-16,0 0 9 16,0 0-11-16,0 0 18 15,0 0-1-15,0-2-13 16,0-1 17-16,0-3-35 0,0 0-21 16,0-3 9-1,0 1-13-15,0-2 15 0,0 1 7 16,0-1-4-16,0 0 1 15,-5 2-18-15,-5-3 5 16,-2 1-6-16,-1 1 3 16,0-2-3-16,-3 2 0 15,3 0 2-15,-1-1 1 16,1 0-2-16,-1 3-1 16,-1-6 0-16,-3 4 8 15,1-3-9-15,-2 1 1 16,-1 1 0-16,0 0 4 15,-2 2-4-15,2 1 0 0,0 2 1 16,-2 1 7 0,3 1-8-16,2 2 0 0,-1-3 3 15,1 4-4-15,-6-2 1 16,-2 2 0-16,3 0 0 16,-3-2 3-16,3 2-3 15,0 0 0-15,2 0 1 16,0 0-3-16,0 0 2 15,1 0 0-15,2 0 0 16,1 2 7-16,-1 0-7 16,-1 2 0-16,-3 2 3 15,0-2 10-15,-4 2-11 0,0 2 1 16,3-2 3 0,2 0 6-16,0 0-12 0,-3 0 12 15,4 2-10-15,-1-2 23 16,-1 0-24-16,2-2 4 15,0 3 3-15,1 0-1 16,3 0 5-16,-1-2-8 16,3 1-3-16,2 0 16 15,0-2-15-15,0 4-2 16,2-1 11-16,-5 1-2 16,6-3-2-16,-1 2-3 15,2-2-1-15,-2 2 6 16,0-2-2-16,1 2-7 15,-4-1 11-15,3 2-5 16,3-2-4-16,-4-1-2 16,4 4 7-16,-1-4 1 15,1 6-4-15,-4-3-4 0,4 4 0 16,-3 0 9-16,3-2-5 16,0 2-4-16,0-2 2 15,1 2 2-15,-1 0-4 16,2 0 0-16,-3 4-3 15,4 0 11-15,-1 0-4 16,2 1-4-16,-1 0 1 16,1-2 11-16,0 2-6 15,0-3-6-15,0-2 0 16,0 3 8-16,2-1-8 16,-2 2 0-16,2 0 0 15,0 0 10-15,0-1-6 0,0 2-4 16,0-3 0-16,0-2 9 15,0-1-3-15,0 0-6 16,0-1 0-16,0-2 5 16,0 1 3-16,0 0-8 15,0-1 2-15,0 2 7 16,2 0-6-16,0-1-3 16,2 3 1-16,0-1 5 15,3-2-4-15,-2 3-2 16,2-5 0-16,-3 0 15 15,0 0-12-15,1-2-3 16,1 2 0-16,4-1 28 16,-4 1-27-16,1 0 6 0,-3-2-7 15,3 0 12-15,0-1-12 16,-1 0 0-16,1 0 7 16,1 0-5-16,2 2 1 15,1 1-3-15,1-2 4 16,-2-1 6-16,3 2-8 15,1 0-2-15,-1-3 5 16,3 2-1-16,-5-2-1 16,0-2-3-16,-1 1 0 15,-2 0 6-15,-1 2-8 0,2-2 2 16,0 2 0 0,-1-1-2-16,3 1 6 0,3 0-4 15,-1-1 0-15,3 1 8 16,-1-1-11-16,1-1 3 15,-3 0 0-15,1-2-1 16,-3 1 3-16,1 1-2 16,-1 0 0-16,-1-2 9 15,4 2-12-15,-3 1 3 16,5-3 0-16,1 0-1 16,2 0 6-16,-2 0-5 15,-1 0 0-15,-1 0 5 16,-1 0-6-16,1 0 1 15,1 0 0-15,-1 0 3 16,4 0-3-16,-4 0 0 16,3 0 0-16,2 0 9 15,-2 0-11-15,0 0 2 0,-3 0 0 16,1 0-5-16,-1 0 11 16,1 0-6-16,-1 0 0 15,3-3 5-15,3-1-7 16,-2 1 2-16,2-4 0 15,-1 3-5-15,2 1 10 16,-2-1-5-16,3 1 0 16,-4-1 8-16,-1 0-12 15,0 0 4-15,-2-2 0 16,0 2-1-16,3-1 5 0,-1-2-4 16,1-1 0-1,0 0 8-15,-3-1-6 0,1 0-2 16,-1-1 1-16,-3 3 4 15,1-2 2-15,-3-1-7 16,2 2 0-16,-1-2 9 16,1-2-5-16,1-2-4 15,-1 0 0-15,3-2 4 16,-3 0-1-16,-3 2-3 16,4-2 0-16,-3 0 7 15,1 2-5-15,-4 0-2 16,-1 1 0-16,-3 1 3 0,2-2 4 15,-4 0-7-15,2-4 4 16,-2 4 3 0,0-4 9-16,3 1-16 0,-5-2 2 15,2 0 3 1,0-4 3-16,0 1-8 0,-2-2 0 16,0 1 13-16,0-4-16 15,0-1 3-15,0-5 0 16,-13-4 9-16,-5-3-2 15,-7-1-7-15,-12-1 0 16,-30 8-56-16,-47 8-53 16,-46 8-277-16</inkml:trace>
  <inkml:trace contextRef="#ctx0" brushRef="#br0" timeOffset="2627.97">18945 7062 12 0,'0'0'50'0,"0"0"-33"16,0 0 8-16,0 0 14 15,0 0-9-15,0 0 14 16,0 0-20-16,0-5-5 16,0 5 25-16,0 0-17 15,0 0 26-15,0 0-3 16,0 0-17-16,0 0 28 16,0 0-30-16,0-3-11 15,0 1 20-15,6-2-40 16,8 2-11-16,6 1 9 15,5 1 2-15,4 0 3 16,2 0-3-16,2 5 0 0,0 11-3 16,4 0 13-16,-4 6-11 15,-2 1 1-15,-4 3 0 16,-7 2-3-16,-4 0 3 16,-3 3 0-16,-4 4-11 15,-7 1-1-15,-2 4 12 16,0 0-2-16,0 2 7 15,0 0-9-15,-7-2 4 16,-4 1 0-16,3-3 12 16,-6-1-11-16,1-4-1 15,-3-3 0-15,1-2 2 16,-4-6-15-16,0-2 13 16,1-3 0-16,-1-3-12 0,4-5 21 15,5-1-9-15,0-4 0 16,6 0 7-16,1-4-1 15,1 2-6-15,2-2 0 16,0 0-1-16,0 0 7 16,0 0-6-16,0 0 0 15,0 0 3-15,0 0-1 16,0 0-2-16,0 0 0 16,0 0-1-16,0 0 13 15,0 0-12-15,0 0 7 16,0 0-1-16,0 0 11 15,0 0-17-15,0 0 0 0,0 0 14 16,0 0-6 0,0 0-8-16,0 0 8 0,0 0-8 15,0 0 42-15,0 0-20 16,-2 0-4-16,0-6 4 16,-2-6-12-16,2-2-10 15,-4-1 0-15,4 1 9 16,-2-1-9-16,2-2 0 15,-3 2 0-15,3 1 6 16,0 0 2-16,2 2-8 16,0 4 0-16,0 2 5 15,0 3 13-15,0 2-18 16,0 1 0-16,0 0-4 16,0-2 10-16,0 2-6 15,0 0 0-15,0 0 2 0,0 0-14 16,0 0 12-1,0 0-15-15,0 0 8 0,0 12 8 16,0 5-1-16,0 3 0 16,0-3 5-16,-2 1-6 15,2-2 1-15,-2 0 0 16,-1 0-3-16,0-2 10 16,-1 0-7-16,2-1 0 15,0-1 4-15,2-5-5 16,0 1 1-16,0-4 0 15,0 1-5-15,0-3 10 16,0 0-9-16,0-1 4 0,0 1 0 16,0-2-6-16,0 0 6 15,0 2 0-15,0 0 5 16,0 1 0-16,0-2-10 16,0 2 4-16,0 1-23 15,0-1 22-15,2 1 2 16,14-1 8-16,7-3 43 15,10 0-47-15,5 0 15 16,3 0-19-16,2 0 6 16,-9 0 5-16,-5 0-11 15,-12 0 0-15,-7 0-3 16,-6 0 8-16,-4 0-5 16,0 0 0-16,0 0 7 0,0 0-20 15,0 0 26-15,0 0-11 16,0 0 17-16,0 0-11 15,0 0-8-15,0 0 0 16,0 0-7-16,-16 2-95 16,-26 12-264-16,-27 7-51 15</inkml:trace>
  <inkml:trace contextRef="#ctx0" brushRef="#br0" timeOffset="75409.96">17151 9497 9 0,'0'0'29'16,"0"-3"-14"-16,0 3 2 15,0-1 25-15,0 1 9 16,0 0 2-16,-3 0-28 16,3 0 9-16,0 0-13 15,0 0-3-15,-2 0 18 16,0 0-18-16,-2-3-5 15,-4 3-7-15,0-1-2 0,-1 1-1 16,3 0-1-16,-2 0-1 16,4 0 24-16,0 0-13 15,1 0 4-15,1 0 3 16,2-3-17-16,0 3 26 16,0 0-3-16,0 0 15 15,0 0 15-15,0 0-31 16,0 0-17-16,7 0 9 15,11-1 6-15,7-1 5 16,4-2-3-16,6-3-24 16,5 2 21-16,0-2-19 15,5 2-1-15,1 0-1 0,4 1 8 16,3 2-8-16,3 1 0 16,7-2 4-16,5-1 1 15,8 3-5-15,11-6 0 16,4 2-3-16,7-2 14 15,7-3-11-15,-2 3 0 16,0 0 1-16,-5 0 2 16,-3 0-3-16,-3 3 0 15,1-2-3-15,1 1 10 16,-3-2-9-16,-4-1 2 16,-4 2 0-16,0 0 5 15,3 0-5-15,3 2 0 16,8-3-2-16,-2 2 5 0,5-2-2 15,3-2-1 1,0 1 0-16,3-1-1 0,0-2 6 16,0 2-5-16,1 0 0 15,2 1 0-15,5-1 0 16,4 4 0-16,3-3 8 16,-1 1-11-16,1 2 4 15,1-2-1-15,3 4 0 16,2-1 0-16,0-3-3 15,-5 4 3-15,4-6 0 16,1 4 12-16,0-1-12 16,2 0 0-16,0 0 0 15,1 2 4-15,-6-2-4 16,-3 2 0-16,-10 2 4 0,-2 0-6 16,1-3 2-16,3 5 0 15,1-3-5-15,-2-1 2 16,4 2 3-16,2-1 5 15,4 2 0-15,5-2-1 16,2 2-4-16,0 1 0 16,4-3-2-16,-4 2 0 15,2 1 2-15,1-2 0 16,1 2 5-16,10 0-11 16,9 0 7-16,6 0-1 15,9 0 0-15,2 0-3 0,1 2 2 16,3 2 1-1,-1-3 0-15,-3 2 8 0,-3-3-8 16,-8 0-2 0,-7 1 0-16,-5-1-5 15,-6 0 7-15,-4 0 0 0,-5 0 0 16,-8 0 13-16,-12 0-12 16,-11-1-1-16,-15-11 0 15,-18 2 2-15,-18 1-2 16,-20 2 6-16,-13 2-4 15,-9 1 25-15,-7 2-22 16,0 2 37-16,0-1-13 16,0 1-20-16,0 0-17 15,0 0 8-15,0 0-24 0,-18 0-5 16,-20 0-99 0,-18 0-191-16</inkml:trace>
  <inkml:trace contextRef="#ctx0" brushRef="#br0" timeOffset="76933.42">17445 11398 94 0,'0'0'128'0,"0"0"-111"15,0 0-7-15,0 0-4 16,0 0 3-16,0 0 53 16,-85 2 18-16,85-2 45 15,0 0-34-15,9 0-87 16,13 0 42-16,7 0-46 16,7 0 35-16,9 0-4 15,6 0-21-15,7 0-9 16,13 0 17-16,11-2-9 15,12-6 10-15,11-1 9 16,6 1-23-16,7-1 11 0,3 0-10 16,1 4-6-16,-1 1-4 15,1 0 4-15,3-3 16 16,-2 4-4-16,7-1-9 16,5-1 22-16,8 3-16 15,9-1 9-15,1 0-5 16,5-1-4-16,-2 0 23 15,-2 1-32-15,5-1 0 16,1-3 11-16,-2 3-9 16,-2-1 14-16,-4 0-9 15,0 1-7-15,1 2 8 16,5-2 6-16,8 0-12 0,-2 0 24 16,2-2-17-16,1 0-7 15,-2 0-2-15,-5-2 6 16,-2-1 0-16,-4 2-6 15,2-1 0-15,3-2-4 16,10 0 13-16,5-1-9 16,5 4 0-16,-1-1 6 15,3 0-6-15,-3 2 0 16,-9-2 0-16,-7 0-6 16,-1 0 10-16,-7-2-4 15,4-2 0-15,7 3 7 16,0-2-21-16,0 2 14 15,-4 4 0-15,-5 3 9 0,-4 2-4 16,-5 0-5-16,-5 0 1 16,-4 0 4-16,-4 0 11 15,-2 2-11-15,-1 2 9 16,-6-1 11-16,-9-3-19 16,-16 0 1-16,-15 0 25 15,-23 0-30-15,-20 0 38 16,-13-2-21-16,-11-3-12 15,-5-2 36-15,1 4-42 16,-7-1 6-16,-1 2-2 16,-1-1 4-16,-2 2-1 15,-3 1-8-15,0 0 0 0,0 0-10 16,0 0 3-16,0-2-99 16,-27 0-102-16,-18-6 2 15,-9-10-181-15</inkml:trace>
  <inkml:trace contextRef="#ctx0" brushRef="#br0" timeOffset="77998.86">27181 9142 54 0,'0'0'41'0,"0"0"-10"15,0 0 3-15,0 0 6 16,0 0 35-16,0 0-17 16,-17-14-4-16,17 14-22 15,0 0 4-15,0 0 23 16,0 0-15-16,-2 0 6 15,2-2-14-15,0 2-15 0,0 0 12 16,0 0-23-16,0 0-3 16,0 0 27-16,0 0-28 15,0 0 14-15,0 0 4 16,0 0-23-16,0 0 20 16,0 0-21-16,0 0-11 15,0 7 11-15,0 20 15 16,0 7 3-16,0 10 6 15,0 8-24-15,-4 4 26 16,-4 9-20-16,2 3-4 16,-5 2 14-16,-5 0-4 15,-1 0-4-15,-4 2-6 0,-1 4 8 16,0 3-4-16,2 2-4 16,-1-2-1-16,2-1 18 15,3-8-12-15,1-3-2 16,3-5 4-16,5-2-4 15,1-2 5-15,2-4-10 16,-4-4 0-16,2-1 5 16,-1-7 1-16,5 0-6 15,0-3 5-15,0 0 0 16,2-3 11-16,-2-2-16 16,2-2 1-16,0-6 8 15,0-1-1-15,0-6-8 16,0-2 0-16,0-3 7 0,0-2-5 15,0-2-2 1,0 0 0-16,0-1 11 0,0 0-3 16,0-1-1-16,0 0-7 15,0-4 6-15,0 1 4 16,0-5-10-16,0 3 0 16,0-3 9-16,0 0-3 15,0 0-2-15,0 0 2 16,0 0 2-16,0 0 4 15,0 0-12-15,-34 0-29 16,-26-12-7-16,-39-8-134 16,-41-7-79-16,-52-6-371 15</inkml:trace>
  <inkml:trace contextRef="#ctx0" brushRef="#br0" timeOffset="79459.99">17148 9472 78 0,'0'0'56'16,"0"0"-14"-16,0 0-4 0,0 0-23 16,0 0 43-16,0 0 21 15,-8-54-19-15,3 49 5 16,5 3-17-16,-3 0 5 15,1-3 8-15,2 3-16 16,0 0 11-16,-2 1-33 16,0-1-6-16,2-1 21 15,-2 3-34-15,2 0 14 16,0 0-17-16,0 0 13 16,0 0-25-16,0 3 11 15,0 18 0-15,0 9-7 16,0 7 17-16,0 7-10 15,0 8 0-15,0 14 2 0,8 13 8 16,2 13-10-16,-4 0 0 16,1 0 1-16,-3-2 5 15,-2 0-6 1,-2 1 0-16,0-1 6 0,0-4-1 16,0-1-5-16,0-4 0 15,0-4-1-15,0-1 3 16,0-5-2-16,0-4 0 15,8-2 4-15,3-7-4 16,-3-6 0-16,2-6 0 16,-6-5-4-16,-2-4 7 15,-2-4-3-15,0-4 0 0,0 0 7 16,0-4-4-16,0-3-3 16,0 0 0-16,0-6 6 15,0-1-5-15,0-6-1 16,0-4 2-16,0-3 5 15,0 0-2-15,0-2-4 16,0 0-1-16,0 0 28 16,0 0-26-16,0 0 14 15,0 0-1-15,0 0-13 16,0 0 17-16,0 0-19 16,0 0 0-16,0 0 11 15,0 0-6-15,0 0-5 16,0 0 0-16,0 0 2 0,0 0 8 15,0 0-10-15,0 0 0 16,0-4-5-16,0-2 10 16,0 2-5-16,0 4 1 15,0-2 3-15,0 2 19 16,0 0-13-16,0-2 7 16,7-1 38-16,24-2-35 15,23-4-6-15,21-5-14 16,23-4-66-16,20-8-152 15,17-14-484-15</inkml:trace>
  <inkml:trace contextRef="#ctx0" brushRef="#br0" timeOffset="115324.08">7777 10868 25 0,'0'-3'17'15,"0"2"23"-15,0-3 26 16,0 2-34-16,0 0 19 16,0-3-2-16,0 5-11 15,0 0 50-15,0-3-15 16,0 3-17-16,0-2-3 0,0-2-29 16,-2 2 6-1,2-2-8-15,-2 0-8 0,-1 0 28 16,1 0-24-16,0 2 18 15,2-2 6-15,-2 2-28 16,2-2 24-16,0 2-10 16,0-1-9-16,0 3 12 15,0 0-28-15,0 0 7 16,0 0-9-16,0 0 7 16,0 0-7-16,0 0-1 15,0 0 0-15,0 0-3 16,0 0 3-16,0 0-11 0,0 7 7 15,0 13 4-15,-2 4 7 16,0 4-7-16,-1 3 4 16,0 0-6-16,1 4 10 15,0 3-8-15,0 0 0 16,-3 2 2-16,3 0-6 16,0-4 6-16,2 0-2 15,0-1 8-15,0-4 5 16,0-1-13-16,0-2 0 15,0-3 4-15,0-2 8 16,0-1-12-16,0-1 0 16,0-5 8-16,0-7-4 15,0-2-4-15,0-3 0 0,0-4 10 16,0 2-9 0,0-2-1-16,0 1 4 0,0-1 5 15,0 0 2-15,0 0-6 16,0 0 9-16,0 0-10 15,0 0 15-15,0 0-15 16,0 0-3-16,0 0 24 16,-4 0-21-16,-3 0 14 15,-2-7-12-15,-2-7-4 16,2 0 18-16,0-2-20 16,0 0 1-16,3-1 29 15,-1 5-29-15,2 1 14 16,3 3-8-16,0 1 0 15,-1 3 9-15,1 4-16 0,2 0 0 16,0-2 4-16,0 2 1 16,0 0-5-16,0-2 0 15,0 2 6-15,0 0-12 16,0 0 6-16,0 0 0 16,0 0-1-16,0 0 1 15,0 0 0-15,0 0 0 16,0 0 9-16,0 0-13 15,-2 0 4-15,0-2 0 16,2 1 4-16,-4-6 7 16,-1 1-11-16,1-2 0 15,2 2 6-15,-1 2-5 0,3 3-1 16,-2-2 0-16,2 3-3 16,0 0 8-1,0 0-5-15,0 0 0 0,0 0-2 16,0 0-5-16,0 0 7 15,0 0 0-15,0 0-16 16,0 0-2-16,0 0 14 16,0 10 2-16,5 8 4 15,3 3-2-15,1 1 0 16,-2 0 0-16,0-2-2 16,0-3 5-16,-3-2-3 15,0-1 0-15,-2-5 5 16,-2 0-7-16,2-3 2 15,-2-1 0-15,3-5-2 16,-1 0 2-16,-2 0 0 0,2 3-1 16,-2-3 12-16,0 2-10 15,0-2-1-15,0 0 0 16,0 0 9-16,0 0-2 16,2 0 10-16,3-2 10 15,6-15-13-15,4-6-1 16,6-3-13-16,-1-3 0 15,-1 1-2-15,-2 9 9 16,-7 3-7-16,0 7 0 16,-10 6 0-16,0 3 13 0,0 0-13 15,0 0 0 1,0 0-16-16,0 0 14 0,0 0 1 16,0 3-10-16,-4 15-46 15,-12 3-63-15,-1-3-146 16,0-3-476-16</inkml:trace>
  <inkml:trace contextRef="#ctx0" brushRef="#br0" timeOffset="116359.12">7750 11944 261 0,'0'0'176'0,"0"0"-46"0,0 0-27 15,0 0-47 1,0 0-4-16,0 0-25 0,0 0-11 16,0 0 2-16,0 0-9 15,0 7-5-15,0 1 14 16,0 4 4-16,2 0 26 16,3 2-30-16,2 2-9 15,-3 0 9-15,3-2-11 16,-3-2-7-16,0-1 0 15,2-8 0-15,-6-1 11 16,0-2-9-16,2 0 12 16,0 0 69-16,2 0-48 0,3-14-12 15,-1-2-11-15,-2-2-11 16,0 3 14 0,-4-4-15-16,0 1 0 0,0 4-6 15,0-2 14-15,0 5-8 16,-4 2 0-16,0 3 3 15,-2 4-3-15,-1 0 0 16,-1 2 0-16,-4 0-16 16,-1 0 11-16,-1 7 5 15,-3 8 0-15,1 5 5 16,1 3-14-16,-2 2 9 16,5 1 0-16,2 4-14 15,-1 6 17-15,5 4-3 0,1 7 0 16,3 1 6-1,2 0 6-15,0-2-10 0,0-4 1 16,11-6 23-16,12-7-23 16,6-12 40-16,6-8 6 15,7-9-8-15,10 0 21 16,1-19-36-16,-2-7-12 16,-8-4 12-16,-6 1-16 15,-14 8-8-15,-10 3-2 16,-7 8 7-16,-6 6-22 15,0 4-21-15,-15 0-45 16,-24 4-87-16,-9 16-233 16</inkml:trace>
  <inkml:trace contextRef="#ctx0" brushRef="#br0" timeOffset="122763.57">9199 11269 13 0,'0'0'55'0,"0"0"15"15,0 0-35-15,0 0 29 16,0 0 32-16,0 0 8 15,0 0 34-15,-6 0-9 16,6 0-48-16,0 0 2 16,0 0-33-16,0 0-13 15,0 0 23-15,0-4-24 16,0 0-9-16,0 3 5 16,0-2-9-16,0 3 14 15,0 0-23-15,0 0-13 16,0 0-2-16,0 0-2 0,0 20-17 15,0 17 15-15,-2 17 5 16,2 8 0-16,0 10 0 16,0 2 4-16,0-2 17 15,0-2-20-15,0-3 11 16,0-6-1-16,0-10-4 16,0-9 0-16,0-14-2 15,0-10 0-15,0-10 1 16,0-4 1-16,0-2-7 15,0 0 18-15,0-2-17 16,0 0-1-16,0-2-4 16,0-18-98-16,0-8-21 0,0-5-150 15,0-13-193 1</inkml:trace>
  <inkml:trace contextRef="#ctx0" brushRef="#br0" timeOffset="123056.56">9168 11346 494 0,'0'0'165'16,"0"0"-25"-16,0 0-47 15,0 0-35-15,0 0-11 16,0 0-41-16,60-39 6 16,-22 39-12-16,3 0 3 15,-8 7 6-15,-4 2-8 0,-12 3-1 16,-5 0 0-1,-10 5-16-15,-2 5 16 0,0 4 0 16,-20 1 0 0,-11 2 28-16,-5 0-23 0,3-4 4 15,6-4-9-15,9-9 12 16,11-7-24-16,7-5-22 16,0 0-33-16,13 0-49 15,16-22-220-15</inkml:trace>
  <inkml:trace contextRef="#ctx0" brushRef="#br0" timeOffset="123528.33">9718 11269 319 0,'0'0'108'0,"0"0"-98"16,0 0 11-16,0 0 47 16,0 0 14-16,0 0 26 15,50-29-32-15,-50 28 15 16,0 1-18-16,0 0-16 16,0 0 14-16,0 0-50 15,0 0-6-15,0 0-15 16,0 4 5-16,-10 16-5 0,-7 9 1 15,-6 7 2 1,-1 12 28-16,0 8-24 0,1 6 15 16,1 4 3-16,9-2-16 15,6-2 21-15,7-5-19 16,0-9-9-16,22-5 34 16,21-5-30-16,8-6 16 15,7-13 10-15,-2-5-30 16,-14-7 22-16,-11-4-24 15,-15 0 1-15,-10-2 6 16,-6 1-5-16,0 0-2 16,0 5 0-16,-11 0-46 15,-13 3 37-15,-3-1-75 16,0-9-147-16,8 0-283 0</inkml:trace>
  <inkml:trace contextRef="#ctx0" brushRef="#br0" timeOffset="124466.04">9930 11418 239 0,'0'0'259'15,"0"0"-61"-15,0 0-78 16,0 0-20-16,0 0-9 16,0 0-21-16,-22-2-3 15,36 2-30-15,17-4 14 16,9-1-32-16,5 3-9 0,-3-2-10 15,0 4 0-15,-4 0 8 16,-7 0-8-16,-6 0 0 16,-12-1 0-16,-4 1 1 15,-9 0-1-15,0 0-1 16,0 0-6-16,0 12 4 16,-2 12 0-16,-14 5 3 15,-2 6 0-15,-4-1 4 16,-2 0-1-16,-3 4-3 15,-6-2 17-15,-4 1-14 16,2-6 22-16,1-2-15 16,8-7-2-16,8-8 26 0,7-6-31 15,8-4 7 1,3-4-2-16,0 0-4 0,3 0 43 16,28 0-11-16,12 0-32 15,13-4 3-15,6 1 0 16,0 3-7-16,5 0 0 15,-2 0 10-15,-7 9-12 16,-12-1 2-16,-17-3 0 16,-17 0-3-16,-8-3 7 15,-4 1-4-15,0-1 0 16,0-2 5-16,0 3 1 16,0-1-6-16,0-2-9 15,0 0 2-15,0 0-66 16,0 0-27-16,6 0-116 15,8 0-98-15,4-17-379 16</inkml:trace>
  <inkml:trace contextRef="#ctx0" brushRef="#br0" timeOffset="124961.73">10595 11393 223 0,'0'0'238'0,"0"0"-50"0,0 0-26 16,0 0-8-16,0 0-35 16,0 0-2-16,-11-14-89 15,11 14-18-15,0 0 6 16,8 0-14-16,15 9 15 15,8 3-17-15,7 0 4 16,8-5 10-16,4 1-5 16,1-1-9-16,-2-5 0 15,-6-2 5-15,-8 0-13 16,-10 0 4-16,-12 0 4 16,-9 0-4-16,-4 0 8 15,0 0-4-15,0 0 0 16,0 1 5-16,0 10-3 15,-13 6-2-15,-12 10 0 0,-4 10 9 16,-2 2-3-16,-2 3-6 16,-1 0 7-16,1-1-6 15,2-5 22-15,4-4-23 16,7-8 0-16,5-8 11 16,5-6-2-16,4-4-9 15,6-4 0-15,0-2-18 16,0 0-25-16,0 0-109 15,9-21-230-15</inkml:trace>
  <inkml:trace contextRef="#ctx0" brushRef="#br0" timeOffset="125358.51">11105 11529 34 0,'0'0'145'16,"0"0"-82"-16,0 0 46 15,0 0-5-15,0 0 12 16,0 0 9-16,7-19-68 16,-3 13-17-16,0-1 21 15,-1 0-17-15,2 2 20 16,-1 0-34-16,-2 3-3 15,-2 2 20-15,0-2-20 0,0 2 14 16,0 0-13 0,0 0-21-16,0 0-2 0,0 12-5 15,-11 14 0-15,-13 10 19 16,-7 6-13-16,-8 2 0 16,-3 0 5-16,-3 1-7 15,3-3 22-15,2-4-26 16,9-12 0-16,13-8-3 15,11-10-4-15,7-8-105 16,11 0 1-16,25-28-203 16</inkml:trace>
  <inkml:trace contextRef="#ctx0" brushRef="#br0" timeOffset="126057.79">11395 11478 248 0,'0'0'142'0,"0"0"-54"15,0 0 41-15,0 0-36 16,0 0-41-16,0 0 54 16,26-18-58-16,-23 16 18 15,-1 2-25-15,-2 0-33 16,0 0-5-16,0 0-3 0,0 0-3 15,2 0 2-15,1 0 1 16,1 6 5-16,1 1-5 16,-5-2 0-16,2 4 9 15,0-6-1-15,-2 3-8 16,2-3 0-16,-2-3 5 16,0 0 9-16,0 0-10 15,2 0 9-15,3 0 69 16,2-3-54-16,-3-11-8 15,1-2-12-15,-3 3-1 16,-2-1 0-16,0 3-7 16,0-1 0-16,0 3-1 15,0 4 2-15,0 1-2 16,-4 1-1-16,-1 3 2 0,-4 0-11 16,-6 0 10-16,-4 8 1 15,0 7-11-15,-2 5 17 16,1 2-6-16,3 5 0 15,-1 2 1-15,5 0 25 16,1 3-23-16,5-6-1 16,7-3 32-16,0-5-33 15,11-4 33-15,18-6 8 16,14-4 5-16,3-4 4 16,4 0-41-16,-8 0 1 15,-7-1-1-15,-12-7 3 16,-7 3-13-16,-10 1 0 15,-6 2 5-15,0 2-1 16,0 0-4-16,0 0-7 16,0 0-6-16,0 0 9 0,-2 0-1 15,0 0-12-15,2 0-37 16,0 0 16-16,0-10-34 16,0-7-69-16,25-8-122 15,12-3-250-15</inkml:trace>
  <inkml:trace contextRef="#ctx0" brushRef="#br0" timeOffset="126437.98">11693 11168 599 0,'0'0'177'0,"0"0"-97"15,0 0-47-15,0 0-3 16,0 0 11-16,0 0-20 16,38 43 45-16,-15-8-34 15,-5 8 13-15,-5 11-19 16,-9 17-13-16,-4 7 50 0,-9 6-20 15,-24 2-11-15,-7-5 30 16,-7-5-46-16,3-6 15 16,3-12-20-16,10-14-5 15,12-12 6-15,11-14-12 16,6-12-17-16,2-6-8 16,0-1-24-16,16-28-50 15,15-12-182-15,5-5-311 16</inkml:trace>
  <inkml:trace contextRef="#ctx0" brushRef="#br0" timeOffset="126852.73">11992 11538 463 0,'0'0'244'16,"0"0"-131"-16,0 0 5 0,0 0-10 15,0 0-10-15,0 0 2 16,7-16-59-16,22 11-29 16,2-1-12-16,4 3 6 15,-3 3-9-15,-3 0 3 16,-7 0-55-16,-4 0-46 15,-9 9-90-15,-7 3-62 16,-2 2-153-16</inkml:trace>
  <inkml:trace contextRef="#ctx0" brushRef="#br0" timeOffset="127008.63">12042 11672 203 0,'0'0'265'0,"0"0"-49"15,0 0-91-15,0 0-25 16,0 0 37-16,0 0-27 15,35 10-59-15,11-10-43 16,4 0-8-16,-1-9-4 16,-2 4-127-16,-4-4-96 15,-4-6-233-15</inkml:trace>
  <inkml:trace contextRef="#ctx0" brushRef="#br0" timeOffset="127443.06">12557 11462 24 0,'0'0'606'16,"0"0"-391"-16,0 0-88 15,0 0-38-15,0 0 1 16,0 0-35-16,13-57-43 16,-13 57 29-16,0 0-37 15,0 0-4-15,0 0 0 16,0 7 10-16,-7 15-7 15,-11 4 23-15,3-1-18 16,1 0 27-16,5-1-35 16,5-8 5-16,4-2 0 15,0 0 4-15,0-3-9 16,20-2 6-16,6-1-4 0,5 1 14 16,6 4-16-16,-2 1 0 15,-1 0-3-15,-5 3 11 16,-7-1-10-16,-7-2 2 15,-10-3 0-15,-5 0-5 16,0-1 16-16,0 2-11 16,-7-1 19-16,-8 2-14 15,-3-4 5-15,0-2-10 16,3-3 5-16,-4-4-13 16,6 0 4-16,-1-2-44 15,4-20-59-15,3-6-159 16,5-4-232-16</inkml:trace>
  <inkml:trace contextRef="#ctx0" brushRef="#br0" timeOffset="127969.63">12626 11426 659 0,'0'0'300'16,"0"0"-169"-16,0 0-34 15,0 0-69-15,0 0 19 16,0 0-12-16,272-40-33 15,-214 37 15-15,-10 3-15 16,-17 0-2-16,-10 0 0 16,-13 0 4-16,-6 0-10 15,-2 0 6-15,0 0-29 0,0 0 18 16,4-2-41-16,2 0 20 16,7-4 3-16,3 1-19 15,1-3 43-15,-3-1 4 16,-5 1 2-16,-5 4 23 15,-4 2 32-15,0 2 14 16,0 0-21-16,2 0-39 16,-2 0 4-16,0 0-14 15,0 9-3-15,0 10-2 16,0 4 5-16,0-1 0 16,0 0-3-16,0-4 12 15,0-6-12-15,0-6 3 16,0-3 0-16,0-3 8 0,0 0 3 15,16-15-7 1,4-7-4-16,-2-2 9 0,-7 4-9 16,-6 6 0-16,-5 6 6 15,0 4-8-15,0 1 11 16,-22 3-9-16,-3 0 0 16,0 4-9-16,3 10 8 15,4 5 1-15,4-5-30 16,6 1-20-16,8-3-105 15,0-3-44-15,2-7-158 16</inkml:trace>
  <inkml:trace contextRef="#ctx0" brushRef="#br0" timeOffset="128336.14">13500 11249 414 0,'0'0'252'16,"0"0"-115"-16,0 0-33 16,0 0-34-16,0 0 14 15,0 0-44-15,2-2 13 16,0 2-13-16,-2 4-20 16,0 14 52-16,0 5-18 15,0 6-31-15,-14 8 31 16,-12 6-41-16,-5 7 5 15,-10 5 2-15,-3 3-11 0,1 4-3 16,-3 1-6 0,3-4 6-16,1 5-1 0,4-1-3 15,7-8-2-15,4-2 0 16,11-13 0-16,10-12-4 16,3-10-29-16,3-9-28 15,0-9 17-15,29 0-34 16,9-24-97-16,9-11-101 15,0-1-242-15</inkml:trace>
  <inkml:trace contextRef="#ctx0" brushRef="#br0" timeOffset="128617.06">13483 11763 391 0,'0'0'301'16,"0"0"-115"0,0 0-56-16,0 0-41 0,0 0 2 15,0 0-69-15,40-55-18 16,-40 55-4-16,0 13 3 15,-4 5 3-15,0-1 5 16,4 0-7-16,0-10 15 16,0 0-17-16,0-7 0 15,18 0 13-15,4 0-7 16,-2-14-1-16,-2-8-6 16,-5-3 4-16,-6 2 11 15,-7-1-10-15,0-1-6 16,-9 7 7-16,-16 4-2 0,-6 2-10 15,-5 10-1-15,-3 2-47 16,-1 0-78-16,-1 7-241 16</inkml:trace>
  <inkml:trace contextRef="#ctx0" brushRef="#br0" timeOffset="133713.67">8792 11219 26 0,'0'0'34'0,"0"0"-12"16,0 0 13-16,0 0 7 16,0 0-4-16,0 0 16 15,-23 2 32-15,23-2 3 0,0 2-6 16,0-2-18-16,0 0 25 16,17 0-59-16,6 0-25 15,4-6-7-15,0 0 2 16,2 0 1-16,2-2 12 15,0 0-13-15,2-1-2 16,5 0 1-16,3-1 0 16,1 2 7-16,3-2-7 15,3-2 1-15,4 3-1 16,2-3 0-16,-6 1 0 16,-3 1 6-16,-5-1 2 15,-5 4-8-15,1 0 4 16,5-5 0-16,-1 3 43 0,7 1-17 15,1-2-4-15,4 2-16 16,2 2-8-16,-2-1 17 16,-4 4-19-16,-2-1 6 15,-3 0-2-15,-3-3 8 16,-3 2-7-16,0 0-2 16,-2 1-2-16,1 0 17 15,-3 0-16-15,5 0 3 16,5 1 27-16,1 1-31 15,5-3 8-15,2 5-7 16,0-2 12-16,1 2-14 16,0-2 0-16,-4 0 0 0,4-2 6 15,-2 0-2 1,0 0-4-16,1-2 0 0,-2 2 8 16,0-1-8-16,3 0 0 15,-6-1 0-15,1 2-5 16,-1 2 22-16,-3-1-18 15,-3 0 1-15,-2 1 0 16,0 0 2-16,0 2-2 16,2 0 0-16,5 0 5 15,3 0 4-15,2 0-9 16,-6 0 0-16,-1 0 5 16,-5 0-8-16,-5 0 3 15,-2 0 0-15,-2 0-3 16,2 0 11-16,-2 0-8 15,5 0 8-15,1 0-2 0,1 0 4 16,4 0-10 0,0 0 3-16,0 0-3 0,3 0 6 15,-5 0-6-15,-1 7 0 16,-1-2 0-16,-2 2-1 16,-1-2 1-16,3 2 0 15,-1-3 2-15,-1-1 1 16,-1-1-3-16,-2 0 0 15,-2 1 6-15,-2-2-6 16,2 2 0-16,-2-3 0 16,4 1-3-16,3-1 6 15,1 3-3-15,-2-3 0 0,6 1 9 16,-1 1-15 0,-1-2 6-16,1 0 0 0,1 0 2 15,-6 0 3-15,0 0-5 16,-1 0 0-16,-6 0 5 15,1 0-7-15,-1 0 2 16,3 0 0-16,0 0-3 16,5 0 13-16,0 0-10 15,1 0 0-15,3 0 2 16,0 0-5-16,-3 0 3 16,2 0 0-16,-4 0-5 15,2 0 9-15,1 0-4 16,2 0 0-16,0 0 5 0,4-2-7 15,-2 1 2 1,-1-2 0-16,-6 3-6 0,-2 0 14 16,-4-1-8-16,-5 1 0 15,-4-3 4-15,-3 3-7 16,-3-1 3-16,-4 1 0 16,1 0-1-16,5 0 4 15,1 0-3-15,1-3 0 16,3 3 5-16,2 0-7 15,-5 0 2-15,-3 0 0 16,-7 0-8-16,-1 0 6 16,-2 0-5-16,-3 8-13 15,2 2 20-15,0 2-2 16,2 2 2-16,3 0 0 0,-1 4-6 16,4 1 12-16,-4 3-6 15,1 4 0-15,-3 4 4 16,-4 1-8-16,0 8 4 15,0 1 0-15,0 0-9 16,0 1 13-16,0-4-4 16,-2 2 0-16,2-4 3 15,0 0 2-15,0 1-5 16,2 0 0-16,5 2-6 16,2 2 13-16,-6 1-7 15,-1-2 0-15,-2 1 3 16,0 1-8-16,0-3 5 15,0-3 0-15,0-4 0 16,0-5 4-16,2-4-4 0,-2 0 3 16,0-2 0-16,0 0 15 15,0 2-18-15,-2 2 0 16,-10 4 6-16,3 0-1 16,-4 0-5-16,2-3 0 15,2-4 7-15,0-6-3 16,5-3-4-16,2-6 0 15,-1 0 2-15,3-2 3 16,-2-1-5-16,-3 4 0 0,-1-3 1 16,-7 2 12-1,-3 0-13-15,-9-2 0 0,-6 4 5 16,-5-2 1-16,-1 2-6 16,-1-2 0-16,2-3 4 15,4 4-1-15,1-3-3 16,0 0 0-16,0 0-4 15,-3-3 12-15,-5 2-8 16,-9 0 0-16,-7 4 4 16,-10-3 3-16,-2 2-7 15,-4 0 0-15,5 0 1 16,5 0 10-16,6-2-2 16,3 0 15-16,6 0-14 15,3-2 13-15,3 2-22 16,-1 2-1-16,-1-1 4 0,0 2 7 15,-9 0-11-15,-3 0 0 16,-2 3 5-16,-2-4-7 16,3 0 2-16,1-1 0 15,5-4 1-15,1 1 6 16,0 2-7-16,2-1 0 16,1 0 1-16,3 1-3 15,1 3 2-15,1 0 0 16,0 1 3-16,0 2-2 15,0-1-1-15,2-4 0 16,-2 0 5-16,2-3-9 16,-6-2 4-16,-4 0 0 15,2 0 0-15,-3 0 6 16,-1 0-6-16,4 2 0 0,-3-2 2 16,-2 0-10-16,-7 0 8 15,-2 0 0-15,-5 0-1 16,-2 0 5-16,0 0-4 15,5-4 0-15,1-1 3 16,10 1-1-16,2 3-2 16,4 1 0-16,5 0-5 15,1 0 9-15,-2 0-4 16,1 0 0-16,0 0 4 16,3 0-8-16,0 0 4 15,4 0 0-15,-3 0 2 0,-1 0 4 16,-1 0-6-1,-5 0 0-15,1 0 2 0,-1 0-9 16,-3 0 7-16,-1 1 0 16,2 1 0-16,0-2 5 15,3 0-5-15,5 0 0 16,-2 0 2-16,4 0 2 16,-1 0-4-16,-2-2 0 15,3 1-4-15,-1 1 6 16,5 0-2-16,-1 0 0 15,4 0 4-15,3 0-12 16,1 0 8-16,8 0 0 16,0 0-4-16,0 0 12 15,1 0-8-15,-7-2 0 0,1 2 1 16,-2 0-5 0,-4 0 4-16,4 0 0 0,-2 0 2 15,1 0 3-15,0 0-8 16,-1 0 3-16,3 0 0 15,-3 0-3-15,-2 0 3 16,3 0 0-16,0 0-7 16,1 0 13-16,8 0-6 15,5 0 0-15,4 0 7 16,4 0-5-16,2 0-1 16,-4-2-1-16,-5-1 5 15,-1 3 1-15,-1 0-6 16,0 0 0-16,2 0 3 15,3 0-5-15,-1 0 2 16,5 0 0-16,0-2 15 0,2 2-12 16,-2-4 19-16,-4-2 0 15,0-4-21-15,-1-4 18 16,1-3-19-16,2-2 1 16,-2-1 1-16,2-4 4 15,0-3-6-15,2 0 0 16,-1-7 3-16,1-4-5 15,2-2 2-15,-2 0 0 16,2-1 0-16,0 5 6 16,0 2-6-16,0 2 0 15,-2 2 3-15,0 2-2 16,0 2-1-16,-1 2 0 0,0 1-5 16,1 0 12-16,-2-5-7 15,2 2 0-15,-3-7 2 16,1 1-2-16,0 2 0 15,-1 2 0-15,2 3-4 16,3 6 8-16,-2 1-4 16,2 4 0-16,-2 0 5 15,2 0-5-15,-2 1 0 16,0 0 0-16,2-7-8 16,-2 2 16-16,2-4-8 15,-3 2 0-15,1 0 2 16,0 0-6-16,2 3 4 15,-2 2 0-15,0 0-1 0,0 4 7 16,-1 0-6 0,1 4 0-16,2-2 2 0,0 1-2 15,-3 0 0-15,3-2 0 16,0 0-10-16,0-4 15 16,0-2-5-16,0 3 0 15,0 1 0-15,0 1 1 16,0 2-1-16,0 2 0 15,0 0-5-15,0 4 10 16,0-1-5-16,0-1 0 0,0 2 4 16,0-1-6-1,0 0 2-15,0 0 0 0,0 4-3 16,0 0 8-16,0 0-5 16,0 0 0-16,0 0 3 15,0 0-21-15,-4 0-15 16,-3 0-108-16,-3 10-146 15,-2 2-145-15</inkml:trace>
  <inkml:trace contextRef="#ctx0" brushRef="#br0" timeOffset="153339.08">8736 10263 0 0,'0'-2'25'0,"0"-1"10"15,0 3 2-15,0-2-2 16,0 2-19-16,0-2 15 15,0 2-11-15,0 0 9 16,0 0 9-16,0 0-3 16,0 0 9-16,0 0-9 15,0 0-19-15,0 0 16 16,0 0-25-16,0 0 3 16,0 0 4-16,0 0-2 15,0 0 19-15,0 0-2 16,0 0-6-16,0 0 4 15,0 0-27-15,0 0-5 16,0 0-5-16,0 0 2 16,0 11 8-16,4 3 2 15,-2 1 2-15,-2 0 0 0,0-1 0 16,0 2-4-16,0-2 0 16,0 2 2-16,0 0-2 15,0 0 6-15,0-2-1 16,0-2 15-16,0-2-18 15,0-3 1-15,0-4 0 16,0 1 3-16,0-4-6 16,0 0 7-16,0 0-5 15,0 0 14-15,0 0-15 16,0 0 12-16,0 0 7 16,0 0-19-16,0 0 14 15,0 0-14-15,0 0-1 0,0 0-3 16,0 0-113-1,0 0-70-15,0-2-36 0</inkml:trace>
  <inkml:trace contextRef="#ctx0" brushRef="#br0" timeOffset="156812.11">8734 10696 36 0,'0'0'30'0,"0"0"34"0,0 0-13 16,0 0 18-16,0 0-5 16,0 0-22-16,0 0 5 15,4-12-8-15,-4 10 4 16,0 2 17-16,0 0-23 15,0 0 18-15,0 0-42 16,0 0 0-16,-9 0 0 16,-2 0-13-16,-2 0 0 15,-1 2-2-15,-1 10-2 16,-2 4 4-16,2 4 21 16,4 0-20-16,2 2 15 15,3-3-15-15,6 2 10 0,0-5-11 16,0 0 9-16,0-4-7 15,10-2 13-15,11-1 21 16,-1-6 24-16,4-1-28 16,-2-2-21-16,1 0 15 15,-4 0-23-15,4-5 2 16,-3-8-4-16,-1 0 10 16,-4-2-15-16,-5-2 4 15,0 3-5-15,-8-3-2 16,-2 1 6-16,0 0-6 15,0 0 6-15,0 2-12 16,0 2 13-16,0-1-12 16,-4 6 5-16,-4-3 5 0,2 3-12 15,-3 2 14 1,1 1 9-16,-2 0-3 0,-1 2-12 16,1 0 1-16,-7 2 5 15,4 0 6-15,-5 0-6 16,0 0 0-16,5 8 0 15,0 1 0-15,4 3-8 16,4-1 8-16,3-1 0 16,2 0-7-16,0 0-7 15,0-2 13-15,0 1-2 16,13 0 3-16,5 2 19 16,3-4-19-16,0 3 0 0,6-1 16 15,0 3-15 1,-2-1-1-16,-3-1 0 0,-2 3 6 15,-6-6-9-15,-4 3 3 16,-3-2 0-16,-2 0-5 16,-1 2 5-16,-1 2 0 15,-3-2-1-15,0 3-3 16,0-4 0-16,0 4-3 16,-14-4-11-16,-6 0-8 15,-7 1-63-15,-6-2-153 16</inkml:trace>
  <inkml:trace contextRef="#ctx0" brushRef="#br0" timeOffset="159446">6857 10401 20 0,'0'0'36'16,"0"0"20"-16,0 0-14 16,0 0-5-16,0 0-16 15,0 0-20-15,0 0 11 16,12-12 12-16,-12 8-11 15,3-2 13-15,-3 1-1 16,0 3 8-16,0-3 30 16,0 1-29-16,0 1-6 15,0 3 32-15,0-3-17 16,0 3 21-16,0-2-16 16,0 2-33-16,0 0 12 15,0 0-27-15,0 0 4 0,0 0 3 16,0 0-1-16,0 0-6 15,0 0 8-15,0 0 0 16,0 0 33 0,0 0-30-16,0 0-5 0,0 0-6 15,0 10-23-15,0 20 18 16,0 10 1-16,0 6 8 16,0 0-8-16,-7-2-37 15,1-4-111-15,-1-8-32 16,3-9-129-16</inkml:trace>
  <inkml:trace contextRef="#ctx0" brushRef="#br0" timeOffset="160321.95">6765 10689 43 0,'0'0'87'0,"0"0"-42"15,0 0 57-15,0 0-42 16,0 0 3-16,0 0 36 16,13-46-56-16,-11 45 11 15,-2-1-2-15,0 2-26 0,0-2 9 16,0 0-26-16,0-1-2 16,0 3 23-16,0 0-26 15,0 0 4-15,0 0-8 16,0 0 3-16,2 0-6 15,-2 0-10-15,0 15 13 16,0 5-10-16,0 6 13 16,0-2-3-16,0 2 0 15,0-3 4-15,0-4-2 16,0-3-2-16,0-2-5 16,-4-4 5-16,0-2-5 15,-1-3-7-15,3-4 18 0,2-1-6 16,0 0 8-1,-2 0-8-15,2 0 7 0,0-1-7 16,0-16 10-16,0-3-10 16,0-2 5-16,0 0-1 15,0 2 16-15,0 4-20 16,0 0 0-16,0 4 6 16,0 4 0-16,0-2 4 15,0 2 2-15,0 2 0 16,0-1-10-16,4 6 3 15,1-1-5-15,-1 0 30 16,4 2-24-16,-2 0-12 16,3 0 2-16,4 4 4 0,3 11-2 15,2 5 2 1,-1-1 0-16,1-3 1 0,-3-2-1 16,-3 0-45-16,-5-6-41 15,-1-4-98-15,1-4-31 16,0 0-14-16</inkml:trace>
  <inkml:trace contextRef="#ctx0" brushRef="#br0" timeOffset="160811.79">6986 10664 17 0,'0'0'142'16,"0"0"-40"-16,0 0-21 16,0 0-7-16,0 0 4 15,0 0-77-15,13-21-1 0,-13 21 0 16,-3 5 0-16,-7 7 46 15,1 2-36-15,-3-2-3 16,1 2 6-16,1 0-6 16,-4 0-3-16,3 0 4 15,-3-2-2-15,5-2 4 16,3-4-9-16,6-4-1 16,0-2-7-16,0 0 7 15,0 0 2-15,6-5 16 16,13-13-18-16,0 4-3 15,-3-3-2-15,-1 0-4 16,-1 2-4-16,-5 3 13 16,-1 2 6-16,-2 0-6 15,-2 1 32-15,-4 4 34 0,2 1-60 16,0 1 26-16,0 1 3 16,-2 2-18-16,3 0 8 15,-3 0-25-15,0 0 0 16,2 0-9-16,-2 0 8 15,0 0 1-15,0 0-7 16,2 0 2-16,2 12 2 16,1 5 3-16,2-1 0 15,-3 2 2-15,1-2-2 16,-5 4-26-16,0-1-36 16,0 4-35-16,0 1 33 15,-13-4-111-15,3-2-84 0</inkml:trace>
  <inkml:trace contextRef="#ctx0" brushRef="#br0" timeOffset="163240.01">8642 13643 37 0,'0'0'49'0,"0"0"4"15,0 0 20-15,0 0-8 16,0 0-15-16,0 0 17 16,0 0-24-16,-45 92 25 0,39-61 5 15,-1-6-24 1,3 9 2-16,4-8-9 0,0 3-22 15,0-5 14-15,2-2-30 16,13-2 5-16,6-4 25 16,3-7-32-16,0-4 43 15,1-2-22-15,-1-3-17 16,-1 0 2-16,-1 0-3 16,-2-8-4-16,2-13-1 15,1-3-4-15,-1-6 3 16,0 0-6-16,-6 4-4 15,-3 0 11-15,-6 3-11 16,-2 4 11-16,-5 1 0 16,0-1-4-16,0 5-4 15,0-2 16-15,-5 5 4 0,-8-1 27 16,-3 0-39-16,-2 1 14 16,0 3-14-16,-1 0 12 15,-4 5-14-15,3-1 4 16,-1-1 1-16,4 5 16 15,1 0-19-15,-1 0 0 16,-1 0 0-16,0 2 5 16,-2 8-5-16,-1 1 0 15,6 3 0-15,1-5-10 16,8 1 5-16,6 3-8 16,0-1 6-16,0 4 7 15,20 2 0-15,7 2 25 0,2-2-21 16,-2 3 6-16,-1 2-10 15,-1 0 0-15,2-2 0 16,2 2 3 0,0-2-3-16,2 2 0 0,-4 0 1 15,-5 2-1-15,-9-1 0 16,-6-2-4-16,-7 2-4 16,0-5 16-16,0 1-4 15,-5-6 16-15,-10 1-7 16,-1-3 13-16,1-2-25 15,1-3-2-15,3-2-18 16,7-5-54-16,4 0-40 16,0-8-55-16</inkml:trace>
  <inkml:trace contextRef="#ctx0" brushRef="#br0" timeOffset="163834.2">9145 13636 370 0,'0'0'156'15,"0"0"-59"-15,0 0 12 16,0 0-28-16,0 0 26 16,0 0-51-16,-21-27-44 15,21 27-12-15,0 0-27 16,4 0 27-16,13 8 23 15,6 6-22-15,2-2 9 16,4 0-7-16,2 1-1 16,2-4 4-16,-4 0-1 15,-2-4-5-15,-7 0 1 0,-4-3-1 16,-8-2 0-16,-1 0-1 16,-4 0 2-16,-3 0 4 15,0 0-1-15,0 0-1 16,0 0 0-16,0 0 0 15,0 0-3-15,0 3 0 16,0 12-28-16,0 7 7 16,-14 10 21-16,-13 10 12 15,-6 6 11-15,-5 4-20 16,0-2 9-16,2-8-4 16,10-8-8-16,8-11 3 15,7-11-3-15,11-12-57 0,0 0-59 16,22-11-100-16,18-18-265 15</inkml:trace>
  <inkml:trace contextRef="#ctx0" brushRef="#br0" timeOffset="164515.59">9808 13672 100 0,'0'0'161'0,"0"0"-85"0,0 0-9 16,0 0 34-16,0 0 27 16,0 0-70-16,4-22-27 15,-2 22-29-15,-2 0-2 16,2 0-4-16,-2 0-15 15,0 0 19-15,0 5 17 16,0 8-13-16,0-1 7 16,0-1-1-16,0-1-5 15,0-2 11-15,0-3-16 16,2-1 3-16,2-1 10 16,-2-3-8-16,0 0 1 0,-2 0-1 15,0 0-1-15,2 0 6 16,5 0 1-16,3-9-9 15,6-9 10-15,-3-4-11 16,1-3-1-16,-3 2 0 16,-2 4-3-16,-7 3 2 15,-2 5 2-15,0 2 9 16,0 4 49-16,-9 0-55 16,-4 5-2-16,-3 0-2 15,1 0-9-15,-5 10 9 16,-1 3-1-16,2 2 3 15,-6 3 5-15,0 5-5 16,-1 1-2-16,-1 1 0 16,3 4 1-16,4 1 6 15,6 0 11-15,9-1-7 0,5-4 17 16,0-4-22 0,29-8 28-16,9-3 25 0,11-6-19 15,5-4-8-15,4 0-15 16,-4 0-15-16,-6 0 7 15,-5-7-6-15,-7 0-6 16,-7-1-9-16,-8 0-51 16,-2 0-21-16,-9 5-83 15,-7 3-24-15,-3 0-69 16</inkml:trace>
  <inkml:trace contextRef="#ctx0" brushRef="#br0" timeOffset="166112.88">8829 14749 92 0,'0'0'100'0,"0"0"12"15,0 0-26-15,0 0 38 16,0 0-12-16,0 0-31 15,2-51-10-15,1 47-3 16,-1 1-11-16,0-2 0 16,0 3-14-16,-2 0 1 15,2 0-10-15,-2 2-20 16,2 0 9-16,-2 0-23 16,0 0 0-16,0 0-4 15,0 11-18-15,3 10 22 0,2 7 2 16,-5 2 2-16,0-2-4 15,0 3 0-15,0-9 4 16,0-4-3 0,0-6 5-16,0-5-6 0,0-3 0 15,0-1-14-15,0-3 0 16,0 0-2-16,0-3-4 16,0-14-11-16,0-7-81 15,0-6 26-15,0-1 24 16,0-1-26-16,0 0 52 15,0-3 30-15,0 3 6 16,0 6 13-16,0 7 29 16,-2 5 15-16,2 6-2 0,0 0-1 15,0 6 4 1,0 2-8-16,0 0-23 0,0 0-19 16,0 0-8-16,0 0 0 15,8 14 14-15,3 8-12 16,3 5 2-16,-1-4-4 15,3 0 1-15,-1-2-4 16,1-7-56-16,-1-8-33 16,-4-6-30-16,3 0-52 15,-3 0 6-15,3-18 3 16,1-5 55-16,-1-4 72 16,-1 1 36-16,-1 2 2 0,-2 4 39 15,-3 1 25 1,-3 10 37-16,-2 1 3 0,-2 4 23 15,0 4-1-15,0 0-60 16,0 0-37-16,0 0-29 16,0 0 5-16,0 12-5 15,-2 4 6-15,-7 3-5 16,-1 2 20-16,-2 2-15 16,1 0 11-16,-3 0 2 15,1-2-17-15,2-3 9 16,4-6-7-16,1-2-2 15,1-1 6-15,1-4-6 16,0-5-4-16,1 0-15 16,3 0-21-16,0 0 16 15,0-5 6-15,5-17-90 0,12-9-30 16,3-3 86-16,-1 2 50 16,-2 0-3-16,-3 4 6 15,1 7 6-15,-3 1 47 16,-4 8 24-16,-1 3 34 15,-3 5-58-15,-2 4-9 16,0 0 16-16,1 0-36 16,-1 0-8-16,3 0-8 15,1 0-8-15,1 6 14 16,-3 13-12-16,-2 6-5 16,-2 7 21-16,0 6-13 15,0 2 8-15,0 2-16 0,0-2 2 16,3-8 11-16,4-7-13 15,2-11-26-15,4-10-84 16,3-4-148-16,1-4-191 16</inkml:trace>
  <inkml:trace contextRef="#ctx0" brushRef="#br0" timeOffset="166563.53">9521 14516 90 0,'0'0'313'16,"0"0"-189"-16,0 0-71 15,0 0 10-15,0 0-12 0,0 0 16 16,50-26-10-16,-46 26-12 16,0 0 10-16,-2-2-11 15,-2 2-18-15,0 0 2 16,0 0-28-16,0 0 0 15,0 2 1-15,0 14 27 16,-10 2 13-16,-5-1-24 16,-7 6-15-16,-5 0 25 15,-5 0-23-15,-1 0 11 16,2 0 6-16,2-3-20 16,6-5 17-16,10-8-14 0,7-2-1 15,6-4 0 1,0-1 9-16,2 0 4 0,25 0 72 15,4 4-87-15,5 2 10 16,-3 6-11-16,-2-1 0 16,-2 1 4-16,-6 1-4 15,-8-3 0-15,-3-2-8 16,-10 0-29-16,-2-1 0 16,0 0-75-16,0 2-13 15,4-5-56-15,5-4-224 16</inkml:trace>
  <inkml:trace contextRef="#ctx0" brushRef="#br0" timeOffset="167191.59">10049 14570 10 0,'0'0'378'0,"0"0"-259"15,0 0-89-15,0 0 18 16,0 0 17-16,0 0 21 16,4-46-52-16,-2 46 5 15,0-2 4-15,-2 2-26 16,0 0 5-16,0 0-17 0,0 0-1 16,0 0-8-1,0 7 5-15,2 4-1 0,4 1 0 16,-4 0 8-1,0-1-8-15,0-2 0 0,0 3 0 16,-2-1-2-16,0-4 7 16,0-1-5-16,0-4 0 15,7-2 7-15,1 0 2 16,4-4 1-16,5-14-5 16,-3-2 11-16,-1 1-14 15,-4-1-2-15,-4 5 0 16,-5 1-12-16,0 2 1 15,0 0 6-15,0 0 5 16,-12 4-4-16,2 4 9 16,-4 2 7-16,-4 2-12 15,-2 0-1-15,1 0-2 16,-4 16 3-16,5 1 0 0,1 5 8 16,0 4-3-16,2 6 0 15,-1 7 7-15,1 3-11 16,1 2 25-16,6 0 0 15,1 0-16-15,7-3 30 16,0-5-24-16,4-6 16 16,25-10 12-16,7-8-13 15,8-10 15-15,3-2-21 16,0 0-23-16,-4-14 5 16,-1-6-7-16,-7-5-68 15,-1 1-61-15,-10-6-105 16,-6 2-283-16</inkml:trace>
  <inkml:trace contextRef="#ctx0" brushRef="#br0" timeOffset="168173.91">10690 13709 149 0,'0'0'131'0,"0"0"-28"15,0 0-8-15,0 0 17 16,0 0 2-16,0 0 8 16,21-4-50-16,21 4-71 15,11 0-1-15,10 0 8 16,10 0-1-16,8 0-7 15,1 0 0-15,-4 0-25 16,-4 0 12-16,-16-4 11 16,-16 1 4-16,-17-1 1 15,-15 1-1-15,-10 3-2 16,0-2 16-16,0 0 27 16,0 2 11-16,0-1-35 15,-2-1-17-15,-6 0 8 16,-1-3-5-16,-3 0-5 0,1-5 0 15,1-2 9-15,-4-2-5 16,5-3-4-16,3 2 1 16,0-2 12-16,4 5-7 15,2 6-6-15,0 3 0 16,0 3-3-16,0 0 2 16,0 0-13-16,0 0-17 15,0 3 29-15,0 6-4 16,10 6 6-16,-2 4 0 15,1 2 7-15,-5 9-9 16,-4 7 4-16,0 7 3 16,-6 0 19-16,-21 2-22 15,-4-4 11-15,-2-4-6 0,1-6-1 16,10-6-12-16,15-9-72 16,7-12-154-16,12-5-365 15</inkml:trace>
  <inkml:trace contextRef="#ctx0" brushRef="#br0" timeOffset="168691.45">12052 13346 254 0,'0'0'172'15,"0"0"-69"-15,0 0 10 0,0 0-32 16,0 0 31-16,0 0-23 16,9-17-58-16,-7 17-24 15,-2 0-7-15,0 14 1 16,2 8 31-16,-2 5-12 15,0 8-14-15,0 0 12 16,0 8-12-16,0 1-6 16,0 0 0-16,0-4 9 15,4-5-8-15,0-9-1 16,5-8-26-16,-3-4 12 16,0-10-56-16,2-2-2 0,-6-2-23 15,2 0-85 1,-1-6-116-16</inkml:trace>
  <inkml:trace contextRef="#ctx0" brushRef="#br0" timeOffset="168905.19">12021 13331 368 0,'0'0'192'16,"0"0"-101"-16,0 0-31 15,0 0-20-15,0 0-22 16,0 0 21-16,98-87-39 16,-69 87-24-16,-4 0-19 0,-3 0-48 15,-6 0-57-15,-7 9 2 16,-7 3-43-16</inkml:trace>
  <inkml:trace contextRef="#ctx0" brushRef="#br0" timeOffset="169054.11">12142 13443 86 0,'0'0'117'0,"0"0"-13"16,0 0 9-16,0 0-16 16,0 0-28-16,0 0-48 15,-63 86-19-15,74-81 38 16,18 0-22-16,2-3-18 16,5-2-52-16,0 0-130 15,-2 0-112-15</inkml:trace>
  <inkml:trace contextRef="#ctx0" brushRef="#br0" timeOffset="170387.46">12483 13534 31 0,'0'0'130'16,"0"0"-69"-16,0 0-1 15,0 0-11-15,0 0-18 16,0 0-2-16,0 12-20 15,0-12 11-15,0 0 15 16,-5 0 30-16,-1-9-37 16,-1-1-27-16,0 0 1 0,-2 1 20 15,3-2-7-15,-1 5 10 16,0 0 2-16,3 0-9 16,-1 3 27-16,1 3-24 15,-3 0-5-15,-1 0 11 16,-4 0-25-16,-1 15 26 15,-1 5-7-15,1 6 16 16,1 6 0-16,2-1-21 16,3-2-5-16,3 0 5 15,2-7-6-15,0-2-9 16,2-8 4-16,0-3-4 16,0-4 12-16,0-5-13 15,0 0-6-15,15-5-1 0,5-15 7 16,5-8-20-16,-4-4-1 15,2 0-19-15,-5 3 28 16,-5 3 5-16,-4 3 7 16,-5 9 8-16,-1 5 0 15,-1 6 34-15,-2 3 3 16,0 0-34-16,2 0-11 16,-2 15-5-16,0 8 5 15,0 5 48-15,3 2-44 16,-1 0 14-16,2-3 2 15,5-5-3-15,0-6 5 16,6-7-20-16,2-5-2 16,0-4 25-16,3 0-22 0,3-11-6 15,-2-15-3 1,2-5-30-16,-5-1 12 0,-3-4-9 16,-3 2 0-16,-8 0 10 15,1 0-15-15,-5 2 28 16,0 2 10-16,0 5 3 15,0 8 54-15,0 7-25 16,0 6 5-16,0 0 12 16,0 4-30-16,0 0 1 15,0 0-2-15,0 0-13 16,0 0-5-16,0 0-12 16,0 14 12-16,0 7 4 15,-7 6-2-15,-3 1-2 0,4 4 0 16,4 2 4-16,0 2-3 15,2-2-1-15,0-4 0 16,0-6 2-16,0-6 4 16,10-7-6-16,7-7 0 15,-4-4 5-15,3 0-10 16,-3-11-5-16,0-11-19 16,3-7 10-16,-3-7-17 15,3-3 29-15,0-3-6 16,-8 0 13-16,-1 0-8 15,-3 6 8-15,-4 4 0 16,0 12 16-16,0 9-10 16,0 6 21-16,0 3 1 15,0 2-19-15,0 0-4 16,0 0-5-16,0 0-3 0,0 12-10 16,0 6 17-16,0 5-4 15,0 3 0-15,-2 6 2 16,-5 1 13-16,5 1-15 15,0 3 0-15,2 4 11 16,0-5-5-16,0-4-6 16,0-3 0-16,0-7 6 15,0-6-2-15,2-6-4 16,3-6 0-16,1-4 9 16,6 0-1-16,3-2 3 15,7-21-11-15,1-3-7 16,-4-4-1-16,0 0-13 0,-4 4 19 15,-1 2-12-15,-1 7 16 16,1 5-2-16,-4 3 0 16,4 7-6-16,-3 2 2 15,2 0-8-15,-1 0 11 16,-1 4-12-16,-5 8 20 16,4 2-7-16,-6 5 9 15,0 1-7-15,1-1 15 16,-5 1-17-16,0 1 0 15,0-6 8-15,-7-1-4 16,-11-6-8-16,-2-3 0 16,0-5-45-16,4 0-29 15,7-22-136-15,9-10-360 16</inkml:trace>
  <inkml:trace contextRef="#ctx0" brushRef="#br0" timeOffset="171271.96">13448 13501 141 0,'0'0'167'0,"0"0"-36"16,0 0 2-16,0 0-21 15,0 0-18-15,0 0-7 16,18-60-16-16,-18 58 5 0,0 2-29 16,2 0-22-16,-2 0-12 15,0 0-13-15,0 4-8 16,0 15 4-16,0 8 8 16,0 4 1-16,0 0-5 15,0 1 0-15,0 0 1 16,0-4 3-16,0-8-4 15,0-6 0-15,0-7 7 16,0-7-16-16,7 0-2 16,8-9 9-16,5-16-2 15,3-6-31-15,-1-3 8 16,-2 3 2-16,-4 2 12 16,1 3 6-16,-1 8 7 15,-1 6 0-15,4 5-4 16,-4 4 13-16,-1 3-3 0,-4 0 3 15,-3 3-9-15,-2 18 18 16,-3 4-12-16,-2 1 2 16,0 4 26-16,0-5-32 15,0-2 9-15,0-6-5 16,0-3-3-16,0-6 6 16,0-4-9-16,0-1 0 15,0-3 10-15,0 0-7 16,0 0 14-16,0-8-10 15,3-16-7-15,5-5-19 0,5 1-4 16,3-4-8 0,0 6 29-16,1 6-7 15,0 5 9-15,-4 6 0 16,-3 4 2-16,-2 5 6 16,-4 0-8-16,3 0 0 0,-3 0 13 15,2 14-4-15,2 1 21 16,-4 5-4-16,0 3-18 15,1 0 13-15,-1 0-21 16,0-7 0-16,1-5 8 16,-2-6-8-16,-3-5-49 15,0 0-45-15,0-8-68 16,0-18-319-16</inkml:trace>
  <inkml:trace contextRef="#ctx0" brushRef="#br0" timeOffset="171491.83">13647 13142 576 0,'0'0'420'16,"0"0"-387"-16,0 0-33 16,0 0-9-16,0 0-58 15,0 0 35-15,60 49-200 16,-27-37-446-16</inkml:trace>
  <inkml:trace contextRef="#ctx0" brushRef="#br0" timeOffset="171990.96">14428 13337 62 0,'0'0'45'16,"0"0"37"-16,0 0 35 15,0 0 30-15,0 0 3 16,0 0-6-16,0-69-14 15,3 62-2-15,-1 2-48 16,1 2 5-16,-3 3-12 16,2 0-37-16,0 0-7 15,3 0-29-15,1 5-10 16,3 21 7-16,2 11 6 0,-2 2 1 16,-5 5-3-16,1-5 5 15,-3-3 0-15,-2-7-6 16,0-3-6-16,0-6-26 15,0-10-66-15,0-5-26 16,0-5-61-16,0 0-117 16,-2-15-33-16</inkml:trace>
  <inkml:trace contextRef="#ctx0" brushRef="#br0" timeOffset="173027.67">14478 13186 533 0,'0'0'189'0,"0"0"-87"0,0 0-33 16,0 0-38-16,0 0 17 16,0 0-39-16,129-114-7 15,-98 110 7-15,-4 4-8 16,-7 0-2-16,-11 0 0 16,-3 7-5-16,-6 14-2 15,0 5 8-15,0 0 0 16,-6-2 2-16,-12-2-2 15,-2-4 0-15,-4 2-1 16,-3-3 4-16,2-3 2 16,0-2-5-16,4-4 0 0,7-4 5 15,5-3 2-15,5-1-3 16,4 0 14-16,0 0 10 16,0 0 36-16,0 5-26 15,9 2-21-15,9 5-5 16,3 10-8-16,6 4 1 15,0 1-4-15,-2-1 3 16,-5-6 4-16,-5-3-8 16,-3-5 0-16,-5-7 0 15,-3 1 6-15,-2-6-12 16,0 3 6-16,0-3-29 16,5 0 7-16,2 0-27 15,0 0 21-15,2 0 15 16,1-7-24-16,-4-5 18 0,1 0 15 15,3-6 4-15,1 0-4 16,3 0 4-16,-3-2 0 16,1 2 10-16,-6 2-5 15,-4 4 17-15,-1 3 11 16,-3 4-16-16,0 1 26 16,0 2-27-16,0-3-2 15,0 5-7-15,0 0-3 16,-7 0-7-16,1 0 3 15,-2 5 0-15,2 11-11 0,4 4 4 16,2 4 7-16,0 2 0 16,0 1 5-1,0-4-5-15,16-2 0 0,3-7 5 16,6-7 3-16,2-5-2 16,2-2-6-16,0-2 0 15,-2-19-16-15,-6-2 10 16,-3-5 0-16,-2 1-3 15,-7 1 2-15,-2 2 7 16,-3 6 0-16,-2 2 1 16,0 9 7-16,0 2 6 15,-2 5 16-15,4 0-29 16,-2 0-1-16,2 5-13 16,0 16 13-16,1 11-7 15,-3 9 19-15,2 7-12 0,0 10 0 16,2 6 7-1,-2 6 2-15,-4 1-9 0,0-3 0 16,0-9 1-16,0-8 6 16,-14-9-7-16,1-10 0 15,-1-11 2-15,-1-10 8 16,-1-6-10-16,-1-5 24 16,-4 0 5-16,1-11-23 15,3-15 14-15,1-12-8 16,9-8 1-16,5-8 20 15,2-6-28-15,0-5 0 16,11 5-2-16,11 2 2 16,1 6-10-16,2 11-18 15,1 0-51-15,-4 5-50 16,-2 2-146-16,-3-5-349 0</inkml:trace>
  <inkml:trace contextRef="#ctx0" brushRef="#br0" timeOffset="173299.52">15151 13048 132 0,'0'0'179'15,"0"0"-120"-15,0 0-58 16,0 0 100-16,0 0-15 16,0 0-7-16,43 7-1 15,-22-7-34-15,-2-12-16 16,-4-5 12-16,-6-3-22 0,-6-1-3 15,-3 7 15-15,0 2 11 16,-17 9-15-16,-9 3-26 16,-1 2 2-16,-2 20-12 15,5 7-42-15,4 5-98 16,9 3-185-16</inkml:trace>
  <inkml:trace contextRef="#ctx0" brushRef="#br0" timeOffset="174540.63">15394 13363 329 0,'0'0'229'0,"0"0"-56"0,0 0-67 15,0 0-15-15,0 0-58 16,0 0-31-16,40-3 17 16,-22 3-17-16,-2 0 2 15,-3 0 6-15,0 0-5 16,1-9 3-16,-3-8-5 16,0-3 2-16,-4 1 5 15,-3-4-10-15,-2 2 0 16,1 0 0-16,-3 5 9 15,0 5-9-15,0 6 15 16,0 5-8-16,-7 0 2 16,-4 2-9-16,-3 19 0 15,-1 5 15-15,6 3-10 0,0 6 23 16,5 0-9-16,4-4-17 16,0-1 28-16,0-4-29 15,0-4-1-15,4-6 7 16,11-6-1-16,1-3 2 15,2-7 5-15,0 0-11 16,0 0 23-16,1-21-25 16,4-5-20-16,4-4 5 15,2-4-5-15,-2 0 20 16,-5 7 0-16,-9 8 1 16,-4 6 9-16,-5 9-7 15,-1 3 24-15,2 1-27 16,-1 0 0-16,2 8-1 0,1 7 1 15,2 2 0-15,-4-3 16 16,-1-1-16-16,0-4 0 16,-4-4 0-16,0-2 7 15,2-3-7-15,-2 0 5 16,0 0-4-16,0 0 24 16,0 0-21-16,0-14-4 15,0-4-26-15,-6-4-26 16,0 4 39-16,-4 2 10 15,1 4 3-15,1 5-4 0,1 5 4 16,-2 2 0-16,0 0 2 16,0 12 7-16,0 13-9 15,0 0 7-15,5 5 3 16,4-1 20 0,0 0-23-16,0-3 12 0,18-3 1 15,8-5-20-15,5-4 17 16,3-8-9-16,0-6-6 15,-3 0 14-15,0 0-12 16,-2-20 0-16,-2-8-4 16,-3-4-9-16,-4-8 7 15,-2-2 2-15,-7-4-13 16,0 2 7-16,-4-4 2 16,0-1 4-16,-1 3 0 15,-4 10 4-15,1 8-4 0,-3 13 5 16,0 7 1-16,0 8 15 15,0 0-21-15,0 0 0 16,0 0 0-16,0 17-11 16,-5 3 10-16,1 6 1 15,2 3 0-15,0 3 8 16,-3 3-8-16,2 4 0 16,-1 3 0-16,2-4 10 15,2-2-11-15,0-4 1 16,0-4 0-16,0-4 14 15,9-8-10-15,2-2-4 16,0-6 1-16,5-6 9 16,1-2-10-16,6 0 2 15,-1 0-2-15,1-12-16 0,-6-8-63 16,-3-3-99-16,-10-4-96 16,-4-1-436-16</inkml:trace>
  <inkml:trace contextRef="#ctx0" brushRef="#br0" timeOffset="174732.12">16019 13242 587 0,'0'0'327'0,"0"0"-233"16,0 0 15-16,0 0-68 16,0 0-11-16,0 0-10 0,162-39-15 15,-133 22-2 1,-4 3-6-16,-10 1-23 0,-3 8-42 15,-8 1-54-15,-2 4-158 16,0 0-292-16</inkml:trace>
  <inkml:trace contextRef="#ctx0" brushRef="#br0" timeOffset="175847.99">16306 13293 329 0,'0'0'223'0,"0"0"-151"16,0 0 19-16,0 0-17 15,0 0-7-15,0 0-17 0,0 0-27 16,0 0-23-16,0 5 0 16,0 11 5-16,0 7-3 15,0-2 29-15,0 2-24 16,0 0 3-16,0 0 0 15,6-5-8-15,4-1 5 16,-2-6-2-16,3-3-2 16,1-6 12-16,1-2-12 15,3 0 2-15,1-7-5 16,4-16-40-16,-6 0 7 16,3-6-14-16,-2 0-2 15,-1 3 44-15,1 5 9 0,-1 3-4 16,4 4 34-16,-4 4 4 15,-1 6 11-15,-8 4-18 16,-2 0-23-16,-4 4 6 16,0 13-12-16,0 4 30 15,0 1 2-15,0 0-23 16,0 0 23-16,0-5-2 16,5 0-21-16,3-3 15 15,4-4-21-15,-1-2 2 16,1-4 1-16,1-4-2 15,-3 0 3-15,2 0-2 16,-1-14-7-16,-3-11-3 0,-3-2-39 16,0-6 7-16,-5 1 5 15,0 3 2-15,0 3 26 16,0 8 0-16,-2 5 2 16,-8 10 16-16,0 3-8 15,-4 0 4-15,1 7 8 16,0 12-19-16,1 5 23 15,1-2-9-15,7-2-15 16,0 2 24-16,4-4-22 16,0-4 7-16,0-5-3 15,0 3 1-15,2-9-1 16,8-1 1-16,9-2-5 16,0 0 17-16,4-5-17 0,4-12-1 15,-1-7-1 1,1-5 9-16,-1 4-9 0,1-1 0 15,-4 4 0-15,-7 8 0 16,-1 4 1-16,-7 5-1 16,0 5 0-16,-2 0-7 15,-1 5 3-15,-5 19 3 16,0 6 1-16,0 0 12 16,0 2-8-16,0-8-4 15,0-2 0-15,2-8 10 16,0-4-10-16,-2-6 0 15,2-1 3-15,-2-3 7 16,0 0-6-16,4 0 5 16,6-12 1-16,3-14 5 15,5 3-16-15,2-5 1 16,-2-1 0-16,4 1-5 0,-2 0 8 16,-2 4-3-16,-3 6 0 15,-3 7 1-15,-6 4-1 16,-3 7 0-16,-3 0-5 15,2 0-3-15,0 11-3 16,2 7 11-16,6 6 14 16,-6 3-12-16,5-1 20 15,-1 3-21-15,2-7 3 16,3-4 5-16,-4-5-5 16,0-6-4-16,-2-6 4 15,-1-1 5-15,-2 0-12 0,-1-13 3 16,-3-11-63-16,0-6-29 15,0-4-140-15,-16-3-283 16</inkml:trace>
  <inkml:trace contextRef="#ctx0" brushRef="#br0" timeOffset="176021.89">16709 12971 949 0,'0'0'157'0,"0"0"-136"16,0 0-3-16,0 0-15 0,0 0 23 16,0 0-26-16,-24 43-21 15,35-35-117-15,2-4-219 16</inkml:trace>
  <inkml:trace contextRef="#ctx0" brushRef="#br0" timeOffset="177729.67">17637 13383 10 0,'0'0'273'0,"0"0"-39"16,0 0-45 0,0 0-33-16,0 0-44 0,0 0-81 15,-3-26-4-15,3 8 10 16,0-9-36-16,0 2 14 16,0-8-13-16,0 1 0 15,0 1 7-15,0-1-4 16,0 11-5-16,0 7 19 15,0 8 3-15,-4 6 14 16,-6 0-33-16,2 0 4 16,1 15-11-16,1 8 4 15,4 3 0-15,2-1 2 16,0-3 7-16,0-7-8 0,2-5 2 16,13-6-2-1,1-1 16-15,-1-3-15 0,6 0-3 16,1-10 1-16,0-9-29 15,5-3 9-15,-5 1-13 16,1-2 27-16,-8 7-1 16,-9 8 9-16,0 4-2 15,-6 4 3-15,0 0 0 16,0 4-3-16,0 20 0 16,0 6 27-16,-3 3 10 15,0-1-26-15,3-2-2 16,0-5 4-16,0-2-7 15,0-5 1-15,6-4-5 16,2-4 0-16,5-4 8 0,1-6-5 16,3 0 3-16,4 0 0 15,1-10 3-15,1-7-10 16,-2-6-1-16,2-7-18 16,-5-2 15-16,-1-3-24 15,0 2 20-15,-5 0 1 16,-3 6-12-16,-7 6 13 15,-2 8 5-15,0 4-8 16,0 9 1-16,-4 0-2 16,-11 0 8-16,-1 6 0 15,3 14-7-15,-1 2 4 16,7 5 4-16,3 2 0 16,4 3-6-16,0 0 14 15,0-4-5-15,4-3 0 16,15-7 6-16,3-8-7 0,4-8 0 15,3-2 3-15,0-6 15 16,4-18-16-16,-4-4-4 16,1-1 0-16,-6 0-21 15,1 0 12-15,-3 1-24 16,-4 5-13-16,-4 2 42 16,-4 7-4-16,-3 4 8 15,-3 6 0-15,-1 4-10 16,-3 0 7-16,0 0-16 15,0 18 19-15,0 4 31 0,-5 2-30 16,-1-2 8-16,6-4-4 16,0-2 1-16,0-6-4 15,0-3-2-15,0-7 3 16,0 0 18-16,0 0-20 16,2 0 11-16,0-10-6 15,-2-6 0-15,0-7-12 16,0-3-7-16,0 2 13 15,0-2-11-15,0 10 11 16,0 4 0-16,-9 7 10 16,-1 5-10-16,-4 0 12 15,1 0-12-15,-6 19 0 16,2 6-6-16,-1 4 9 16,3 2-3-16,3-6 0 15,8 1 11-15,4-5-16 0,0-3 5 16,4-3 0-16,14-4 13 15,0-4-10-15,0-4-3 16,2-3 8-16,0 0-4 16,0-8 0-16,0-15-4 15,0-4-16-15,-2-4 9 16,-1-1-2-16,-3 6 9 16,-5 4 0-16,-1 10 9 15,-5 4 1-15,-3 6 19 16,0 2-20-16,0 0-9 15,3 14-11-15,-3 12 11 16,0 6 12-16,0 8-9 0,2 3 13 16,2 5-6-1,-2 5-6-15,1 2 19 0,-3 3-18 16,0 2-3-16,0-2-2 16,0-3 7-16,-9-9-5 15,1-8-2-15,0-10 0 16,1-8-1-16,1-8 6 15,-2-6-5-15,0-1 7 16,-1-5 1-16,-3 0 29 16,-1 0-17-16,3-15 3 15,-2-13 17-15,8-10-31 16,4-8 13-16,0-11 0 16,0-2-19-16,22-3 13 15,7-3-16-15,5 2-10 16,3 4 10-16,-3 6-56 0,-3 10-4 15,-4 6-74-15,-7 8-99 16,-3 6-180-16</inkml:trace>
  <inkml:trace contextRef="#ctx0" brushRef="#br0" timeOffset="178787.86">18615 13114 35 0,'0'0'366'0,"0"0"-167"16,0 0-37-16,0 0 16 15,0 0-71-15,0 0-45 16,0-18-2-16,0 18-20 16,0 0-28-16,0 0-2 0,0 0-10 15,0 20-18-15,0 9 15 16,0 2 6-16,0 3-1 16,0 3-2-16,0-4 0 15,0-2 8-15,0-5-8 16,0-8 0-16,0-8-2 15,0-6-30-15,0-4 7 16,0 0-4-16,4-12-1 16,12-12 2-16,-3-4-40 15,6-2-11-15,-4 2 8 16,5-1 54-16,3 5 14 16,-6 6 6-16,3 4 3 15,-4 6 61-15,-3 4-23 0,-4 4-8 16,-2 0-13-1,-2 6-10-15,-1 14 25 0,-2 2-21 16,0 1 2-16,3-2 14 16,1 0-27-16,4-4 13 15,0 0 7-15,1-7-24 16,1-3 20-16,-3-2-22 16,-1-3 1-16,4-2 17 15,-3 0-13-15,-1 0 0 16,2-21-5-16,-1-4-43 15,-1-6 11-15,-1-3-30 16,-5-2 5-16,-2 4 54 0,0 8-15 16,-7 7 18-16,-3 10 11 15,-7 7 3-15,5 0 18 16,-5 2-23-16,0 18 11 16,1 6 22-16,3 3-40 15,1-4 12-15,8 0-14 16,2-4 5-16,2-5 0 15,0-3-5-15,0-8 0 16,10-2 15-16,2-3-12 16,9 0 4-16,-2-4-6 15,4-15-1-15,2-3-22 16,1-4-16-16,3-2 23 16,-2 0 4-16,-3 4 11 0,-6 9 0 15,-3 3 0 1,-3 12 5-16,-3 0-11 0,-1 0 6 15,-2 21 0-15,-4 7 13 16,-2 6-7-16,0 3 13 16,0-4 7-16,0 1-15 15,0-6 21-15,0-3-25 16,-2-8-7-16,0-4 10 16,2-9-3-16,0-4-7 15,0 0 10-15,0 0-3 16,0-17 17-16,0-7-24 15,8-1 0-15,1-4-2 16,5 0 2-16,1-4-1 0,5 4-1 16,0 2 2-16,0 7-6 15,-2 4 6-15,-5 8 0 16,-6 6-5-16,-3 2 5 16,1 0-4-16,2 0-4 15,-1 20 8-15,3 3 4 16,3 7-4-16,-2 2 0 15,1 3 8-15,3 0-3 16,-3-5-5-16,1-5 0 16,1-8 5-16,-7-8 1 15,2-4-6-15,-6-5-26 16,-2-2-10-16,0-20-126 0,0-15-205 16</inkml:trace>
  <inkml:trace contextRef="#ctx0" brushRef="#br0" timeOffset="178954.76">18943 12777 850 0,'0'0'122'15,"0"0"-122"-15,0 0-46 16,0 0-101-16,0 0-178 15</inkml:trace>
  <inkml:trace contextRef="#ctx0" brushRef="#br0" timeOffset="180188.84">11029 14825 356 0,'0'0'170'16,"0"0"-111"-16,0 0 13 15,0 0 25-15,0 0-19 16,0 0-2-16,-58-18-35 16,58 18 14-16,0-5-7 15,25 3 14-15,18-1-34 16,15 1-28-16,11 2 0 16,4-2 5-16,-1-1-3 0,-6 1-4 15,-12-3-7 1,-18-3-30-16,-12 3 19 0,-17 1 4 15,-7-5 16-15,0-4 0 16,-16-1 0-16,-11-2 0 16,-4 2 0-16,-1 5 1 15,1-3-4-15,2 7 3 16,4 3 0-16,8 2 11 16,11 0-5-16,4 0 4 15,2 0-9-15,0 0 5 16,21 0 12-16,8 0-18 15,8 7 1-15,-4 10-4 16,-2 1 9-16,-7 2-6 16,-8 3 0-16,-10 0-6 0,-6 8 4 15,0-1 4-15,-8-1 7 16,-10 0 9-16,5-5-18 16,6-6-5-16,7-9-81 15,0-9-173-15,34 0-218 16</inkml:trace>
  <inkml:trace contextRef="#ctx0" brushRef="#br0" timeOffset="180549.95">12229 14455 534 0,'0'0'282'0,"0"0"-174"0,0 0-15 16,0 0 0-16,0 0-24 16,0 0-10-16,2-40-39 15,0 40-18-15,0 0 2 16,0 21 0-16,-2 2 13 16,0 12 7-16,0 5-15 15,0 6 14-15,0 7-22 16,0 5-1-16,0 3 4 15,0-6-1-15,0-11-3 16,7-7 0-16,3-2 8 0,-4-17-16 16,-2-4 8-16,-2-7-26 15,-2-7 3-15,0 0-26 16,3 0-5-16,-3 0-18 16,4-7-92-16,-2-12-260 15</inkml:trace>
  <inkml:trace contextRef="#ctx0" brushRef="#br0" timeOffset="180746.84">12108 14482 601 0,'0'0'225'16,"0"0"-146"-16,0 0-1 15,0 0-42-15,0 0-19 0,0 0-9 16,129-96-8-16,-83 92-26 15,-9 4-35-15,-1 0-81 16,-5 6-52-16,-9 14-65 16,-9 4-103-16</inkml:trace>
  <inkml:trace contextRef="#ctx0" brushRef="#br0" timeOffset="180901.76">12271 14708 35 0,'0'0'346'16,"0"0"-172"-16,0 0-31 15,0 0-52-15,0 0-62 0,0 0 45 16,-13 41-31 0,53-41-38-16,3-17-5 0,-4 3-117 15,-1-4-58-15,2 2-110 16,1 0-78-16</inkml:trace>
  <inkml:trace contextRef="#ctx0" brushRef="#br0" timeOffset="182229.02">12708 14664 175 0,'0'0'138'16,"0"0"-44"-16,0 0-30 15,0 0-2-15,0 0-20 16,0 0-3-16,0 34 4 16,0-34-11-16,0 0 30 15,0 0 17-15,0 0-17 0,0 0-1 16,0-7-46-16,0-8-12 15,-5 1-1-15,1-3 5 16,-3 0-7-16,-1-1 0 16,-4 6 3-16,-3 6-3 15,-1 6 0-15,-4 0 0 16,0 6 10-16,3 20-8 16,-2 4 6-16,5 2 10 15,6 4-18-15,1-1 8 16,7-4-6-16,0-4 0 15,0-8 5-15,0-2-4 16,0-10 0-16,0-4-3 0,5-3 9 16,1 0 0-16,6 0-9 15,1-6-4-15,1-10-9 16,1-2-14-16,-1 4 13 16,-1-5 4-16,-5 1-1 15,2 5 11-15,-1 5 0 16,-5-1 1-16,0 8 8 15,0 1-2-15,1 0-2 16,4 0 0-16,0 5-4 16,4 9 25-16,-1 3-6 15,-1-4-18-15,0-1 18 16,0 0-18-16,0-5-1 16,1-1 5-16,1-6 1 15,1 0 5-15,-4 0-2 16,3-13-8-16,-3-11-1 0,-2-3-1 15,-1-8-20-15,2-5 4 16,-2-1-30-16,-1-4 23 16,-3 0 19-16,-3 6 4 15,0 5 5-15,0 7-5 16,0 11 33-16,0 7 4 16,0 4 4-16,0 5 15 15,0 0-40-15,0 0-11 16,0 0-10-16,0 12-9 15,0 9 14-15,0 3 9 16,0 6-4-16,-5 1 4 16,1 6-9-16,2 3 5 0,0 2 0 15,2 0-4-15,0-2-1 16,0-5 2-16,0-7 6 16,8-10-10-16,7-10 2 15,2-7 0-15,0-1 0 16,-1 0-2-16,-1-4-18 15,1-15-2-15,-3-9-42 16,1-6 31-16,-1-11 26 16,-1-1 4-16,-2-2-7 15,1 4 13-15,-1 0-3 16,1 7 0-16,-3 7 8 16,2 7 2-16,-4 9 7 15,-4 5 3-15,-2 8 38 0,3 1-41 16,-3 0-7-16,0 0-10 15,0 14-2-15,0 12 2 16,-3 6 5-16,-1 4 0 16,2 6 8-16,-2 4-11 15,-4 2-2-15,4-2 1 16,0 0 5-16,-1-7-6 16,3-7 0-16,2-4 2 15,0-2 0-15,0-12 2 16,0-5-4-16,0-4 1 15,11-5 4-15,3 0 1 16,1 0-2-16,3-18-2 0,2-4 14 16,0-6-14-16,3-6-2 15,-1 5 0-15,0-5-23 16,2 6 23-16,-3 6 0 16,-4 4 0-16,-1 10-4 15,-7 2 4-15,-5 1 0 16,-2 5-3-16,-2 0-2 15,2 0 1-15,4 5 3 16,-2 17 1-16,5 6 39 16,-3 2-36-16,2 2 2 15,-2-6-5-15,-4-7 6 16,-2-1-6-16,0-10 0 16,-6-2 4-16,-15-4 7 15,1-2-8-15,5 0-6 0,-1-11 0 16,7-7-30-16,3 1-3 15,3-2-35-15,3 0-81 16,0-1-209-16</inkml:trace>
  <inkml:trace contextRef="#ctx0" brushRef="#br0" timeOffset="183113.69">13722 14582 84 0,'0'0'174'0,"0"0"-88"15,0 0 26-15,0 0 4 0,0 0 4 16,0 0-26-16,25-78-12 15,-21 71 3-15,-2 5-32 16,0 1 6-16,-2 1-18 16,0 0-41-16,0 10 0 15,0 15-6-15,0 7 12 16,0 3 5-16,0 2-10 16,0 2-1-16,0-7 8 15,0-4-5-15,0-6-3 16,0-6 0-16,0-11 2 15,5-5-6-15,-1 0 4 16,4 0-1-16,0-13-3 0,3-9-31 16,3-1 16-16,3-8-13 15,6-1-4-15,1 4 32 16,1 2-2-16,-3 1 6 16,-2 11 8-16,-6 5-5 15,-8 5 20-15,-1 4-19 16,-3 0 6-16,-2 22-10 15,0 6 13-15,0 7-4 16,0 0 19-16,0-5-20 16,0-2 8-16,0-12-16 15,0-4 4-15,0-5 2 16,0-6 2-16,0-1-6 16,0 0 17-16,4-4-13 15,5-17 11-15,5-8-17 16,-1-7-23-16,3-3 11 15,1 2-15-15,-3 7 27 0,-3 10-4 16,1 8 6-16,-6 0-4 16,-2 6 2-16,-1 6-3 15,1 0-4-15,2 0-11 16,0 10 18-16,0 10 36 16,-2 9-14-16,1-6 13 15,-1 5-13-15,0-2-18 16,1-2 20-16,2-9-21 15,-3-8-6-15,-1-7-7 16,1 0-77-16,-4-26-44 16,0-8-298-16</inkml:trace>
  <inkml:trace contextRef="#ctx0" brushRef="#br0" timeOffset="183282.48">13978 14297 825 0,'0'0'110'0,"0"0"-110"15,0 0-23-15,0 0 20 16,0 0-73-16,0 0-301 16</inkml:trace>
  <inkml:trace contextRef="#ctx0" brushRef="#br0" timeOffset="184037.75">14683 14316 243 0,'0'0'164'0,"0"0"-32"16,0 0 21-16,0 0-45 15,0 0-7-15,0 0-54 16,0-49-2-16,0 49-45 16,0 0 5-16,0 12-5 0,0 13 4 15,0 4 8 1,-9 3 10-16,-15 7-19 0,-3-2 9 15,2 4-9-15,-2-3 2 16,7-3 3-16,5-3-6 16,3-9-2-16,6-7 0 15,6-9-5-15,0-7-21 16,0 0 11-16,0-19-3 16,14-13 13-16,-1-9-25 15,3 0-6-15,-1-1-27 16,1-1 4-16,1 2 15 15,1 4 29-15,-3-1 15 0,4 6 32 16,-4 6 31 0,-1 2 15-16,-1 7-13 0,-2 8-6 15,-6 3 15-15,-1 6-34 16,-2 0-30-16,0 0-10 16,1 8 1-16,1 16-1 15,1 8 27-15,-1 8-26 16,3 8 23-16,-3-2-21 15,3 1-3-15,2-1 11 16,-2-6-5-16,1-2-8 16,-1-10 2-16,-3-9-48 15,2-6-16-15,-6-11-28 16,0-2-30-16,0 0-68 16,0 0-209-16</inkml:trace>
  <inkml:trace contextRef="#ctx0" brushRef="#br0" timeOffset="185508.9">14553 14543 291 0,'0'0'403'15,"0"0"-335"-15,0 0-23 16,0 0 90-16,0 0-76 16,0 0-17-16,168 19-7 15,-119-33-33-15,-2-8 15 16,-2 0-17-16,-5-2 2 15,1-2-6-15,0 2-26 16,-5 2-3-16,-3 5 12 0,-8 5 11 16,-6 7 3-16,-5-2 7 15,-5 7-2-15,-3 0-2 16,-4 0 0-16,1 12 4 16,-3 6 40-16,0 5-12 15,0-2 10-15,0 4-28 16,0-6-10-16,0 2 15 15,0-10-11-15,0 1-4 16,0-7 2-16,0-5 7 16,0 0-6-16,0 0 3 15,-3 0 10-15,1-14 2 16,0-11-18-16,0 1-9 16,0-3 0-16,0 3-29 15,-3 1 22-15,3 5 4 0,-2 6 12 16,0 4-2-16,-2 6 11 15,0 2 1-15,-3 0-7 16,-3 0 5-16,-3 17-11 16,-1 4 3-16,-1 4 0 15,-1 3 2-15,5 2 3 16,4 4-5-16,6-3 0 16,3 1 5-16,0 0-2 15,0-6-3-15,18-14 0 16,3-3 11-16,5-9-5 15,4 0-2-15,5-18-4 0,5-11-1 16,-3-8-20-16,-1-4-20 16,-7 0-7-16,-2 7 41 15,-5 0-9-15,-3 9 16 16,0 7 0-16,-3 3 0 16,-1 8 22-16,-1 2-14 15,-5 5-7-15,-3 0 5 16,-1 0 0-16,-3 9-6 15,-2 9 18-15,0-4-10 16,0 0 21-16,0 1-14 16,0-3-13-16,0-3 12 15,0 0-9-15,0-5-5 16,0-4 5-16,0 0-3 16,0 0 15-16,0 0-6 15,0 0-7-15,0-13-4 0,0-1-18 16,0 0-14-16,0-4-1 15,0 0-5-15,-5 3 35 16,1 8-1-16,0-1 4 16,-3 8-2-16,1 0 11 15,-6 0-3-15,1 8 1 16,1 11-4-16,-2 2 25 16,5 6-11-16,3-3-6 15,2 1 30-15,2-2-40 16,0-1 10-16,0-4-10 15,4-4 4-15,7-1 5 16,3-8-10-16,3-1 1 0,1-4 10 16,5 0-5-16,-4-6-12 15,2-10 6-15,1-3-45 16,0-2 20-16,0-4-20 16,-1 1 4-16,-2 1 36 15,-3 0-14-15,-5 7 19 16,-7 9 0-16,-4 3 4 15,0 4 24-15,0 0-9 16,0 0-13-16,-4 4-7 16,-5 10 9-16,3 4 2 15,6 1 7-15,0 2-15 16,0 0 9-16,0 0-9 16,17-5 2-16,6-2-1 15,4-8 5-15,4-6-8 0,-2 0 4 16,0-2-2-1,-2-20-4-15,-8-4-4 0,1-5-20 16,-3-3 22-16,-4-1-15 16,-3 0 11-16,-2-4 4 15,-6 2 4-15,-2-1 3 16,0 9 10-16,0 10 10 16,0 9 40-16,0 4-20 15,0 6 0-15,0 0-32 16,0 0-4-16,0 0-14 15,0 10-1-15,0 15 8 0,-2 10 10 16,-6 7-8-16,0 11-2 16,-1 6 0-16,-3 16 9 15,1 4-10-15,-1 11 1 16,-2 7 0-16,3-6 0 16,-1-6 6-16,3-8-6 15,7-6 0-15,2-12 6 16,0-9-11-16,0-12 5 15,0-15-29-15,9-15-19 16,3-8-52-16,-4 0 24 16,3-23-106-16,-1-8-142 15,-6-5-197-15</inkml:trace>
  <inkml:trace contextRef="#ctx0" brushRef="#br0" timeOffset="185772.75">15691 14517 549 0,'0'0'252'0,"0"0"-166"16,0 0-22-16,0 0 10 15,0 0-36-15,0 0-18 16,227-158 5-16,-198 158-22 16,-11 0-1-16,-5 5 2 15,-11 13-3-15,-2 5 17 16,0 4-2-16,-11 3 0 15,-9 2 20-15,-4-9-34 16,-1 1 2-16,-4-4 4 0,5-11-8 16,3-4-35-16,8-5-90 15,11-5-66-15,2-22-246 16</inkml:trace>
  <inkml:trace contextRef="#ctx0" brushRef="#br0" timeOffset="186061.68">16137 14185 518 0,'0'0'233'16,"0"0"-181"-16,0 0 53 16,0 0-12-16,0 0-52 15,0 0 9-15,6-8-41 16,-1 11-4-16,-1 17 35 0,-2-3-22 15,2 7 6 1,1 5-16-16,-2 5-5 0,1-1 7 16,-2-3-9-16,0 0-2 15,1-4-2-15,-3-3-68 16,0-10 0-16,0-1-15 16,0-7-68-16,-5-5-50 15,-13 0-68-15,-1 0-29 16</inkml:trace>
  <inkml:trace contextRef="#ctx0" brushRef="#br0" timeOffset="187922.71">16050 14400 85 0,'0'0'303'16,"0"0"-35"-16,0 0-91 0,0 0-68 15,0 0-44-15,0 0 26 16,137-81-16-16,-101 78-31 16,-2-6-3-16,-3 6-39 15,-5-2 1-15,-3 3-1 16,-5 2 9-16,-5 0-10 15,-7 0-1-15,0 0-9 16,-2 0 7-16,0 0-38 16,1 7 16-16,-1 8 18 15,2 3 3-15,2-5 0 16,-4-1 3-16,3-9 0 16,-3-1 5-16,-2 0-5 15,0-2 0-15,-2 0 7 0,2 0 0 16,-2 0-7-16,0 0 4 15,0 0 1-15,3 0-8 16,-3-14 3-16,2-2 0 16,-2-2 1-16,0-2-1 15,0 3 0-15,0 3 3 16,0 5 11-16,0 6 23 16,-5-2-14-16,5 5-13 15,0 0 2-15,-2 0-12 16,-2 0 0-16,-2 0-3 15,-3 10 3-15,-1 6-6 16,2 6 6-16,-3 0 0 0,-1 5 16 16,1 0-9-16,3-3-5 15,0 0 0-15,4-1 1 16,4-3 3-16,0-6-6 16,0-2 0-16,0-9 1 15,0-3 9-15,14 0-10 16,3-3 0-16,8-20-2 15,-5 2 1-15,0-2-27 16,0 1-5-16,-6 0 25 16,1 3-6-16,-2 0 14 15,3 6 0-15,-5 4 0 16,3 2 0-16,-6 7 0 16,-3 0 2-16,-1 0-3 0,-4 9 13 15,0 11-12-15,0 4 17 16,0 2-14-16,2-6 17 15,-2 1-20 1,6-3 0-16,-2-6 5 0,0 0 1 16,0-5-6-16,1 2 0 15,-1-8 3-15,0-1 5 16,4 0-4-16,0 0-4 16,5-7 10-16,4-13-9 15,-2 0-2-15,3-3-5 16,-2 3 6-16,-3 5-3 15,0 2 3-15,-1 3 0 16,-2 5-6-16,-5 2 10 0,-1 3-4 16,1 0 0-16,0 0 1 15,-1 0-5-15,0 6 4 16,-2 6 0-16,3 2 1 16,-5-1 6-16,4-2-7 15,1-1 0-15,0-3 2 16,1-2-1-16,-2-1-1 15,-1-1 0-15,-1-3 2 16,0 0 5-16,0 0-7 16,6 0 1-16,2 0 5 15,5-12-6-15,4-7 0 16,-1-3-6-16,1-2-5 16,2 4 12-16,-1 1-1 15,-3 2 0-15,2 5 2 0,-7 4-6 16,-2 8 4-16,-1 0 0 15,-1 0-8-15,-1 10 10 16,2 8-2-16,-2 0 7 16,-1 0-7-16,1-8 17 15,-3-1-16-15,1-6-1 16,0-3 2-16,-1 0 9 16,0 0-11-16,5 0 3 15,1-10 2-15,5-6-10 16,1-6-8-16,1 0-22 15,6-1 13-15,-5 0-24 16,-1 5 45-16,1 4 0 16,-5 4 1-16,1 8 9 0,-3 2-8 15,-2 0 5-15,-2 0 8 16,2 8-6-16,-7 8 4 16,0 1 1-16,0-5-12 15,-2-1 22-15,0-3-23 16,0-4 0-16,0 0 3 15,0-4 6-15,0 0-9 16,0 0 0-16,0 0 5 16,0-6-11-16,-4-6-9 15,0-4-3-15,-1-2 5 16,3 2-29-16,2 4 40 16,0 2-2-16,0 3 8 15,0 7-2-15,-3 0-2 16,-1 0 0-16,1 0-4 0,-3 7 0 15,-3 9 4 1,2 2 12-16,3 2-9 0,-1 3 25 16,5-2-28-16,0 3 0 15,0-3 5-15,0-4-1 16,2-1-4-16,12-2 0 16,-1-3 5-16,6-6 2 15,-2-3-2-15,3-2-5 16,3 0 1-16,-2-6 10 15,0-8-19-15,-1-4 8 0,-5-2-7 16,1 2 0-16,-5 0-4 16,1-2-2-16,-1 3 7 15,2-2-12-15,-2 1 17 16,0 6 1-16,-2 2 0 16,-4 4-2-16,-3 4 2 15,-2 2 0-15,0 0 0 16,0-5 6-16,0 2-6 15,0-1 0-15,-5-1 1 16,-4 0-2-16,1 1 1 16,-1 2 0-16,-1 0-1 15,6 2-1-15,0 0 2 16,0 0 0-16,-1 4 5 16,3 14-17-16,2 2 12 15,0 9 0-15,0-6 7 0,0 3-1 16,9-4-1-16,6 0 14 15,3-4-8-15,2-8 23 16,2-3-30-16,1-7 6 16,1 0-2-16,3-9 3 15,-2-13-22-15,-6-5-13 16,-3-4-29-16,-9 4-21 16,-5-4-148-16,-2 1-239 15</inkml:trace>
  <inkml:trace contextRef="#ctx0" brushRef="#br0" timeOffset="190637.83">18096 14332 389 0,'0'0'98'15,"0"0"-66"-15,0 0 63 16,0 0-23-16,0 0-12 15,0 0-38-15,51-107-2 0,-51 85 9 16,0 2-5 0,0 5 32-16,0 6-15 0,0 4 1 15,0 0 15-15,0 5-2 16,0 0-9-16,0 0-15 16,0 0-30-16,9 0 5 15,2 5-6-15,-2 9 4 16,0 3 0-16,-3-2-2 15,4-6-2-15,-1 1 1 16,4-4 5-16,5-5-6 16,2-1 0-16,4 0 1 15,-2-1-3-15,1-12-39 16,-4-6 4-16,-5 5 23 16,-3 0-2-16,-7 8 16 15,-4 1 4-15,0 5 3 0,0 0 31 16,0 0-36-16,0 0 0 15,0 0 6-15,0 14-7 16,0 3 22-16,0-2 5 16,0 2-10-16,0 1 16 15,-4-2-29-15,2-2 5 16,0 0-2-16,2-2 1 16,0-2-7-16,0-4-2 15,2 3 3-15,12-9 12 16,1 0-11-16,5 0-3 15,5 0-1-15,-1 0 7 16,1 0-7-16,1-11 0 0,-3-1-5 16,2-2-3-16,-6-7-1 15,-1 2 7-15,-3-8-3 16,-5 6-6-16,-3 1 10 16,-7 3 1-16,0 0 0 15,0 5-2-15,0 2 4 16,0 3-2-16,-7 7 0 15,-3 0 0-15,4 0 0 16,-3 0-2-16,3 11 2 16,-2 4-1-16,2 5 6 15,4 3 3-15,0 0 13 16,2 3-18-16,0-1 13 16,2-6-15-16,22 0 4 0,6-11 9 15,7-4-9-15,1-4-4 16,-2 0-1-16,-2-14-3 15,-5-10-7-15,-8 0 2 16,2-3 2-16,-5-2-2 16,-1 5-4-16,-3-1 12 15,1 6-2-15,-5 5 0 16,-1 2 2-16,-5 3 0 16,-2 8 1-16,-2-2 16 15,0 3-17-15,0 0-3 16,0 3 1-16,-6 11 1 15,-3 1-3-15,-1 2 4 0,4-5 0 16,-1-4 5-16,3-2-4 16,2-3-1-16,2-3 0 15,0 0-2-15,0 5 2 16,0-5 3-16,0 0-3 16,0-5 10-16,0-15-10 15,4 5 0-15,3-8-4 16,-1 7 4-16,-6 5-3 15,0 4 3-15,0 6 0 16,0-3-1-16,-2 4 1 16,-9 0 0-16,-3 0 0 15,3 16-3-15,3 0 2 16,-2 5 1-16,4 3 0 16,1 1 10-16,5 1-10 15,0-2 0-15,0 2 3 0,11-3 8 16,16-6-11-16,2-1 0 15,0-3 4-15,-2-6 4 16,-7-2-8-16,-7-2 0 16,-6-1 0-16,-5 0-1 15,-2 0-2-15,3 5 3 16,-1 4 0-16,3 11-7 16,3 4 9-16,-1 5-2 15,-1 1 0-15,-1 2 1 16,-5 0-2-16,0-1 1 15,0 6 0-15,0 0 1 16,-9-4 0-16,-4-9-1 16,2-6 4-16,-1-8 4 15,4-8 5-15,-1-4 2 0,-3 0-9 16,4-12 31-16,-3-15-35 16,-1-8 7-16,4-7 0 15,5-2-4-15,3-6 7 16,0 1-12-16,11-2 3 15,14 0-3-15,6 1 0 16,0 6-6-16,0 8-3 16,-4 4-23-16,-6 12 30 15,-8 10-8-15,-5 1 10 16,0 7-6-16,-8 2 6 16,0 0 0-16,0 0 0 0,0 0-12 15,0 0 12-15,0 0 0 16,0 0 3-1,0 0-1-15,0 0-1 0,2 0-1 16,-2 0 0-16,0 2-3 16,2 15 3-16,2 1 0 15,1 4 4-15,-1 2-7 16,0 2 4-16,1-4-1 16,0-3 0-16,-1-7 4 15,1-3-4-15,3-9 0 16,6 0 0-16,1-4-12 15,6-18 12-15,-2-5-1 0,-1 1-4 16,0-1-20 0,0 5 12-16,-4 4 4 0,-1 4 6 15,-3 5-6-15,-2 4 11 16,-2 5-2-16,1 0 0 16,-5 0-13-16,2 2 12 15,2 10 0-15,0 2 1 16,-2 2 23-16,1 2-20 15,-1 0-2-15,0-3 3 16,6 2 9-16,-4-8-11 16,3-2-2-16,0-1 0 15,-2-6 5-15,0 0 3 16,1 0-5-16,-1-6-3 16,-2-15-5-16,-1-4-1 15,-4-3-10-15,0-2 1 0,0-3 13 16,0 6-16-16,0 1 18 15,-4 8 0-15,-6 10 8 16,0 6-8-16,-2 2 0 16,-1 3 2-16,-2 22 17 15,1 1-13-15,5 6 5 16,5-8 2-16,4 0-8 16,0-6 7-16,0-4-12 15,0-8 0-15,11-2 21 16,-1-4-18-16,4 0 0 15,1 0-3-15,2-6 8 16,0-12-20-16,1-4 12 16,2-2-24-16,0-1 23 15,-2 5-17-15,-3 5 18 0,-1 3-4 16,-1 6 7-16,-3 6-8 16,0 0 5-16,-3 0 0 15,-1 4-8-15,0 11 4 16,-2 6 4-16,0-3 8 15,-2 0-5-15,1 0 7 16,1-4-2-16,-2 0-8 16,0-4 15-16,0-4-10 15,-2-4-5-15,0-2 0 16,0 0 6-16,0 0-3 16,0 0 5-16,3-18-7 15,4-5 5-15,2-4-4 16,-1 1-2-16,4 1 0 0,-1 6-5 15,0 0 0-15,0 4 5 16,0 7 0-16,-2-1-2 16,0 7 5-16,0 2-3 15,2 0 0-15,1 0-13 16,-2 14 12-16,1 9 2 16,-1-2 0-16,-4 5 22 15,1-1-19-15,-3-7-4 16,0-6 0-16,-1-1 1 15,-3-11-1-15,0 0 0 0,0 0-18 16,0 0 7-16,0 0-48 16,0-15-66-16,-11-7-131 15,-2-4-360-15</inkml:trace>
  <inkml:trace contextRef="#ctx0" brushRef="#br0" timeOffset="190811.74">19206 13851 870 0,'0'0'157'0,"0"0"-142"16,0 0-15-16,0 0 0 16,0 0-1-16,0 0-134 15,0 47-423-15</inkml:trace>
  <inkml:trace contextRef="#ctx0" brushRef="#br0" timeOffset="204006.58">20889 11081 9 0,'0'0'38'16,"0"-3"16"-16,0 3 26 16,0-2-22-16,0 1 7 15,0-1 20-15,0 2-34 16,0-2 3-16,0 2-41 0,0 0-5 15,0 0-8-15,0 0-41 16,0 0-38-16,-2 0-25 16,-7 7-14-16,-1 2-55 15</inkml:trace>
  <inkml:trace contextRef="#ctx0" brushRef="#br0" timeOffset="-204354.91">28724 13283 1029 0,'0'0'184'0,"0"0"-177"16,0 0-14-16,0 0-37 16,0 0-157-16,0 0-351 15</inkml:trace>
  <inkml:trace contextRef="#ctx0" brushRef="#br0" timeOffset="-196444.28">20318 10724 70 0,'0'0'52'15,"0"0"-43"-15,0 0 15 16,0 0 13-16,2-2 21 16,3-2-16-16,-2 0 3 15,-3 0 9-15,0 4 18 16,0-2 14-16,0 2-32 0,0 0-12 15,0 0-31-15,0 0 17 16,0 0 8-16,0-2-11 16,0-3 34-16,0 0-35 15,0 1-17-15,0-2 46 16,0 0-25-16,0 0 6 16,0 0-2-16,0 2-22 15,0 2 55-15,0 2-41 16,0 0-20-16,0 0-4 15,0 0-1-15,0 0-14 16,0 0-8-16,2 7 23 16,4 13-7-16,1 3 9 15,1 0-2-15,-2-6 4 0,-2-2 5 16,-2-6-9 0,-2-5 0-16,0-4 5 0,0 0-7 15,0 0 2-15,0 0 0 16,0 0 10-16,0-12 8 15,0-14-9-15,-2-4-9 16,2 2 0-16,0 1 7 16,0 10 0-16,0 10 1 15,0 5 9-15,0 2-17 16,0 23-33-16,0 24 26 16,-10 24-4-16,-9 3-66 15,-2-11-395-15</inkml:trace>
  <inkml:trace contextRef="#ctx0" brushRef="#br0" timeOffset="-108557.82">755 16415 18 0,'-2'0'391'0,"2"0"-272"0,0 0-91 16,0 0 18-16,0 0 23 16,0 0 9-16,0 0-27 15,0 0-25-15,4 0 19 16,3 0-10-16,-1 0 15 15,15 0 21-15,10 0-13 16,9-6-11-16,5-13-12 16,-7 7-31-16,-7-1 12 15,-9-4-14-15,-1 8-2 16,-8-1 0-16,-5-3-12 16,-3 4-1-16,0-5-2 15,-3 5 5-15,-2 1-1 16,0 2 2-16,0 2 9 0,0 4 0 15,0 0-6 1,0 0 6-16,0 0-2 0,0 0 4 16,0 0-10-16,0 0 8 15,0 0 0-15,0 0-3 16,0 0 0-16,0 0 3 16,0 0 0-16,0 0-2 15,0 0-6-15,0 0 8 16,0 0 0-16,0 0-2 15,0 0-4-15,0 0 5 16,0 0-24-16,0 0-4 16,0 0 26-16,0 0-5 0,0 0 8 15,0 0 0 1,0 0 3-16,0 0-3 0,0 0 0 16,0 0 2-16,0 0 1 15,0 0-3-15,0 0 0 16,0 0 0-16,0 0 2 15,0 0-2-15,0 0 0 16,0 0 2-16,0 0-2 16,0 0 0-16,0 0 0 15,0 0-2-15,0 0-17 16,0 0 15-16,0 0 0 16,2 0 4-16,-2 0 4 15,0 0 1-15,0 0-3 16,0 0 8-16,0 0-9 15,0 0 10-15,0 0-10 0,0 0 5 16,0 0 1 0,0 0-4-16,0 0-3 0,0 0 15 15,0 0-13-15,0 0 15 16,0 0-6-16,0 0-8 16,0 0 16-16,0 0-19 15,0 0 3-15,0 0-3 16,0 0 3-16,0 0-4 15,0 0 1-15,0 0 0 16,0 0-1-16,0 0 4 0,0 0-3 16,0 0 0-1,0-4 8-15,0 0-7 0,0 0-1 16,0 0 0-16,0 3-1 16,0 1 2-16,0-5-1 15,0 1 0-15,0 4 3 16,0 0-3-16,0 0 0 15,0 0 0-15,0 0-4 16,0 0 4-16,0 0-4 16,0 0 3-16,0 0-20 15,-2 4 16-15,-10 14-8 16,1 10 13-16,1 11-5 16,-4 7 5-16,-5 6 0 15,2 10-1-15,-7-2 4 16,-1 3-3-16,1-5 0 0,-5-10 0 15,2-4 0-15,2-8 4 16,3-14-4-16,7-5 1 16,-1-6 4-16,3-3-1 15,-1-8-4-15,3 0 1 16,-3 0 14-16,1-19-10 16,5-10 5-16,0-3-10 15,8-4-15-15,0 1 5 16,0 7-18-16,8 10 13 15,2 6 15-15,1 10 9 16,-1 2-9-16,1 0 0 16,5 0 0-16,3 0 14 0,4 18-9 15,6 5-4 1,-5 5 20-16,1 2-20 0,-1-2 6 16,-8-6 7-16,1 0-7 15,-1-8 2-15,-5-7-9 16,1 0 0-16,-1-3 20 15,1-4-17-15,5 0 14 16,1-11-2-16,1-10-9 16,4-9 10-16,-3-7-16 15,0 6-22-15,-6-5 14 16,-6 5-18-16,-4 4 6 16,-1 10 0-16,-3 8 19 15,0 4-13-15,0 1 14 16,0 4 0-16,0 0-19 15,-5 0 19-15,-8 4-10 0,-5 10 6 16,3 6 1 0,1 9-5-16,3-3 8 0,5 1 0 15,4 0 1-15,2-1 2 16,0-2 11-16,2-2 2 16,15 0-10-16,-3-10 14 15,1-2-18-15,1-6-1 16,1-4-1-16,4 0 14 15,6-8-11-15,2-20 30 16,-2-6-29-16,-4-8 2 0,0-3-6 16,-5-3-23-1,-3 4 21-15,-3 8-20 16,-6 5 22-16,-1 4-4 0,-3 3 14 16,0 12 10-16,-2 2-4 15,0 5-2-15,0 2 17 16,0 3-26-16,0 0 9 15,0 0-14-15,0 0-5 16,0 0 3-16,0 0-9 16,0 0-4-16,0 8 14 15,0 10-18-15,-9 5 19 16,1 4 0-16,0-1 2 16,2 6-1-16,2-1-1 15,1 4 0-15,3-7 26 16,0-1-24-16,0-5 12 0,0-9 1 15,0 1-15-15,7-1 15 16,2-10-15-16,2 2 0 16,4-5 11-16,1 0-9 15,2 0 12-15,0 0-14 16,-7 0-9-16,-4-8-51 16,-7-6-46-16,0-3-111 15,-18 3-71-15,-11 1-108 16</inkml:trace>
  <inkml:trace contextRef="#ctx0" brushRef="#br0" timeOffset="-107976.23">1233 16673 130 0,'0'0'175'16,"0"0"1"-16,0 0-8 15,0 0 4-15,0 0-1 16,0 0-86-16,21-40-58 0,2 26-27 16,6 0 0-16,2-2 0 15,2-2-85-15,1-6-113 16,-8-3-251-16</inkml:trace>
  <inkml:trace contextRef="#ctx0" brushRef="#br0" timeOffset="-107852.3">1569 16272 823 0,'0'0'142'15,"0"0"-104"-15,0 0 43 16,0 0 2-16,0 0-52 15,0 0-31-15,2 16-17 0,-6 12-18 16,-12 12 23-16,-1 1 12 16,-2-2-36-16,3 2-11 15,6-5-3-15,3-2-21 16,7-6-48-16,0-5-56 16,0-14-85-16,13-1-82 15</inkml:trace>
  <inkml:trace contextRef="#ctx0" brushRef="#br0" timeOffset="-107690.39">1611 16601 174 0,'0'0'275'0,"0"0"-189"16,0 0 35-16,0 0-21 15,0 0-33-15,0 0-5 0,118-93-28 16,-109 80-15-16,-7 7 41 16,-2 4-17-16,0 2-4 15,0 0-39-15,-11 4-36 16,-13 18 1-16,-8 8 35 15,6 2 10-15,4-6 0 16,10-3-3-16,10-6-7 16,2-2 6-16,0 2-5 15,25-7 13-15,0 2-7 16,-4-2 8-16,-5-1 7 16,-9-5-20-16,-5-1 4 15,-2 4-6-15,0 1-9 16,-5 5-5-16,-10 5 14 0,-3-1 10 15,0-3 5 1,5-4-12-16,4-2-6 0,0-8-22 16,9 0-143-16,0-8-229 15</inkml:trace>
  <inkml:trace contextRef="#ctx0" brushRef="#br0" timeOffset="-106286.01">2531 16411 92 0,'0'0'278'0,"0"0"-101"15,0 0-81-15,0 0-17 16,0 0 8-16,0 0-27 16,-33-2-40-16,14 22-7 15,-2 0 14-15,3 4-16 16,7-2 7-16,7-9-4 16,4-1-13-16,0 3 6 15,0-3-7-15,15-2 0 16,10-1 21-16,4 0-19 0,4 2 23 15,-6 1 2-15,-4-3-23 16,-15 3 1-16,-8 2-5 16,0 0-26-16,-4 9 11 15,-21 2 15-15,-6 1 32 16,-2-3 3-16,1-5-21 16,6-8 10-16,8-6-22 15,7-4-2-15,6-4 0 16,5-23-14-16,0-4-70 15,27-1-191-15</inkml:trace>
  <inkml:trace contextRef="#ctx0" brushRef="#br0" timeOffset="-105130.94">2871 16579 582 0,'0'0'112'0,"0"0"-83"15,0 0 15-15,0 0 13 16,0 0-16-16,0 0-8 16,29 0 9-16,-27 0-16 15,0 0 4-15,1 0 7 16,-1 0 8-16,0 0-3 16,0 0-28-16,2-8-3 15,-2-6-4-15,3-3-1 16,-3 2-6-16,-2 3 0 15,0 2 3-15,0-2 0 0,0 8 0 16,0 2-2 0,-4 2 28-16,-9 0-29 0,-6 0-3 15,0 18-2-15,-1 4 1 16,-3 7 1-16,6-4 6 16,5 1 2-16,1 2 28 15,7-2-28-15,4-2 13 16,0 2-7-16,0-7-10 15,0-3 10-15,0-7-4 16,9-9-11-16,4 0 4 16,3 0 0-16,6-9 8 15,-2-17 22-15,2-6-24 0,-1-3-6 16,-4-1-15-16,1 4 3 16,-5 3 5-16,-3 10 12 15,-6 9-5-15,-2 5 5 16,-2 5 0-16,0 0 3 15,0 0-8-15,0 5-17 16,0 17 15-16,0 2-6 16,0 6 8-16,0-2 0 15,0 2 7-15,0-6-5 16,0-2-2-16,2-6 0 16,5-9 2-16,1-4 6 15,2-3-7-15,3 0 10 16,5-17 2-16,2-15 2 0,2-3-15 15,1 0-28-15,-3-2 8 16,-3 5-30-16,-5 9 49 16,-5 11-1-16,-5 7 4 15,0 5 15-15,-2 0 17 16,0 0-19-16,0 5-15 16,0 18-27-16,2 7 23 15,2-5-3-15,3 1 14 16,2-9-2-16,4-1-5 15,-2-5 0-15,3-8 5 16,-1-3-2-16,5 0-3 16,-1-3 15-16,4-16-11 15,1-3-4-15,-1-6-2 16,-2-2-20-16,-1-2 22 0,-2 2-23 16,-2 2 20-16,-4 10 3 15,-3 10 5-15,-3 0 44 16,-1 6-20-16,-3 2-2 15,0 0-16-15,0 0-11 16,0 16-9-16,0 14 0 16,0 10 9-16,0 4-8 15,0 7 9-15,0 7-1 16,0 8 2-16,-7-4 0 16,-4 0-2-16,-2-4 0 15,-1-12 3-15,3-11 0 0,0-3-3 16,0-15 0-1,0-7 0-15,4-2 7 0,0-8-1 16,3 0 12-16,-3 0-4 16,-4-8 25-16,-2-12-15 15,0-10 0-15,1-5 1 16,8-9-19-16,4-7 8 16,0-2-3-16,24 4 1 15,16-4-6-15,16 3-6 16,15 4-14-16,22 6 2 15,21 7-31-15,13 6-7 16,5 13-51-16,-2 4-112 0,-6 10-638 16</inkml:trace>
  <inkml:trace contextRef="#ctx0" brushRef="#br0" timeOffset="-102033.33">4661 16383 237 0,'0'0'210'0,"0"0"-150"16,0 0 55-16,0 0 2 16,0 0-19-16,0 0-52 15,20 0-7-15,-14 0-23 16,-4 5-15-16,3 8 6 15,-2 1-7-15,-3-2 0 16,2 2 3-16,0 0 4 16,-2-2-4-16,2-2-1 15,0-2-2-15,-2-6 8 16,2-2-8-16,1 0 3 16,3 0 11-16,1-6 5 15,0-13 57-15,-1-2-64 16,-1-1-11-16,-5 0 10 0,0 3-11 15,0 6 0 1,0 9 3-16,0 4-2 0,0 0 12 16,-11 0-13-16,-7 4-5 15,-5 14 4-15,2 8-12 16,0 1 13-16,6-1 23 16,1 7 9-16,10-3 19 15,4-1-9-15,0-4-25 16,0-3 11-16,20-4-27 15,11-8 10-15,11-6-7 16,10-4 3-16,4-6-11 16,4-16 4-16,-7-4-107 15,-6-4-23-15,-9 6-115 16,-11 2-15-16,-9 4 26 16,-5 2 234-16,-7 9 14 0,-4 4 202 15,3 3-39-15,-5 0-35 16,3 0-85-16,-3 0-36 15,0 0-21-15,0 0-11 16,0 0 4-16,0 0 5 16,0 0 2-16,0 3 12 15,0-3-7-15,0 5 6 16,0-5 3-16,0 0-10 16,0 0 12-16,0 0-13 15,0 0-2-15,0 0 21 16,0 0-4-16,0 0 22 15,0 0 1-15,0 0-12 0,0-8 27 16,0-6-37-16,0-4-18 16,0 2 4-16,0 2 1 15,0 4-6-15,0 1 2 16,0 6-2-16,-10 3 14 16,-1 0-14-16,-5 0-8 15,-1 8 4-15,-3 10-6 16,-3 10 8-16,2 2 1 15,0 6 1-15,8-6-9 16,4 2 9-16,6-6-6 0,3-4 5 16,0-8-13-1,0-4 14-15,5-6 0 0,2-4 5 16,4 0-4-16,4-6 3 16,8-20 20-1,1-9-24-15,5-2-26 0,-4 3 3 16,0 6 20-16,-8 8 3 15,-3 6 6-15,-5 8-1 16,-7 6 4-16,0 0 40 16,0 0-47-16,5 14-2 15,4 12-20-15,4-2 20 16,4 2 23-16,0 0-12 16,-1-12-9-16,1-5 19 15,-2 0-20-15,-1-9 4 16,-1 0 3-16,1 0-8 15,1-9 19-15,2-17-19 0,-1-6-13 16,-1-9-23-16,-1-3-11 16,1-1 23-16,-3-8 15 15,-5 0 3-15,0 4 0 16,-3-2 6-16,-1 12 0 16,0 2 15-16,-1 16-9 15,-2 12 22-15,0 1-6 16,-2 8-17-16,0 0 22 15,0 0-27-15,0 0-9 16,0 8 4-16,-2 10-18 16,-9 11 23-16,-3 8-1 15,2 9 7-15,0 7-10 16,3 0 4-16,3 1 0 0,1-1 20 16,5-3-10-16,0-6 14 15,0-7-5-15,7-16-11 16,8-7 14-16,5-14-16 15,5 0 7-15,6-4 14 16,3-24-13-16,1-2 4 16,-2-6-18-16,-4 0-8 15,-6 4 2-15,-5 1-45 16,-3 14-1-16,-1 4 29 16,-5 8 6-16,-3 5 17 15,-1 0-11-15,-1 0-14 16,-2 0 21-16,6 3 2 15,-4 12 2-15,0-1 11 0,3-1-11 16,-1 3 15-16,-4-5-10 16,4-3-5-16,-6-2 13 15,0-4-12-15,0-2-1 16,0 0 7-16,0 0-4 16,0 0 7-16,0-8 2 15,2-6-6-15,2-8-6 16,-2 0-27-16,-2 0 15 15,0 4-4-15,0 5-23 16,0 8 19-16,0 0 2 16,0 5 12-16,0 0-8 15,-8 0 14-15,-4 14-15 0,-3 13 13 16,-1-1-2-16,1 2 4 16,1 2 18-16,5-2-6 15,5-2 14-15,4 1-19 16,0-6 0-16,2-3 2 15,15-4-6-15,10-9-3 16,-2-5 6-16,2 0-6 16,-1 0 24-16,1-23-19 15,-2 0-4-15,-6-6-1 16,2 0-41-16,-8 3 34 16,1 1-5-16,-4 4 12 15,-1 6-3-15,-4 5 3 16,-2 1 0-16,-3 9 0 0,0-3 3 15,0 3-4-15,0 0 1 16,0 0-11-16,0 8 8 16,0 9-19-16,-5 9 22 15,-2 3 0-15,0-3-3 16,5 0 3-16,2-3 0 16,0-6 0-16,0-2 1 15,0-12-1-15,4-3 0 16,3 0-1-16,3 0 11 15,2-3-13-15,-1-17 13 16,7-5 14-16,-1-3-24 16,-5 2-8-16,-3 0 8 15,-1 1-6-15,-2 10-11 0,-2 9 17 16,-1 2 3-16,-1 4 2 16,0 0 23-16,0 0-28 15,2 10-10-15,-2 12 7 16,4 0 6-16,2-5 6 15,3 6 5-15,1-9-14 16,1 0 14-16,0-6-14 16,1-4 7-16,1-4 1 15,1 0-6-15,6-8 13 16,-2-10-6-16,-2-8-7 16,0-2 0-16,-5-1-2 15,2 0-18-15,-3-2 14 0,-5-6-17 16,-1-4 21-1,-4 0 0-15,4-2 0 0,-6 8-1 16,0 12 3-16,0 5-2 16,0 10 0-16,0 4-7 15,0 4 6-15,0 0 1 16,0 0-10-16,0 0 9 16,-6 7-20-16,-2 12 21 15,-3 3-7-15,-5 15 8 16,3-2-1-16,1 9 0 15,1 0 4-15,7 2 1 16,4 3 1-16,0-9 23 16,0-4 0-16,11-8-9 15,7-7 18-15,1-9-13 16,0-3-14-16,-3-3 18 0,-5-6-28 16,-1 0 6-16,2 0-3 15,-3-10-4-15,-1-7-6 16,-3-4-63-16,-5-4-71 15,2-1-159-15</inkml:trace>
  <inkml:trace contextRef="#ctx0" brushRef="#br0" timeOffset="-100780.89">6769 16320 312 0,'0'0'180'15,"0"0"-67"-15,0 0-27 16,0 0-14-16,0 0-36 16,0 0-27-16,0 0-5 15,0 0-4-15,0 0 0 0,0 0 9 16,0 19-4-1,-6-2 47-15,-1 2-11 0,0-4-26 16,3-4 2-16,4-3-10 16,-2-6 0-16,2-2 5 15,0 0-9-15,0 0 2 16,-3 0 7-16,1 0 0 16,0-14 64-16,-2-5-36 15,4-3-33-15,-2-4 1 16,-1 3-3-16,-2 0-5 15,1 1 2-15,0 4 3 16,-3 9-3-16,1 0-2 0,-1 9 0 16,-5 0 9-16,-3 0-9 15,-3 4-12-15,-2 18 10 16,-2 2 2-16,0 7-9 16,3 1 9-16,4-2 0 15,1 2-2-15,8-4 7 16,1-2-5-16,3 0 0 15,2-8 1-15,0-4-1 16,0-7 0-16,2-2-32 16,9-5-20-16,5 0 11 15,-1-12 38-15,4-12-2 16,1-6-41-16,-3 0-34 16,2 5 64-16,-4 4 16 15,-1 7 9-15,-4 10 8 16,-3 0 12-16,2 4 13 0,-2 0-35 15,-3 9 10-15,3 11-17 16,-1 5 7-16,2-4 23 16,0-2-21-16,5-1-2 15,1-10 4-15,-1 0-10 16,3-6 29-16,-3-2-26 16,5 0 13-16,-3-18 13 15,4-6-27-15,-1-2-2 16,-3-10 2-16,3 2-1 15,-3-7-4-15,-3-1 2 16,1-2 0-16,-6 0-4 16,-3 7 5-16,-2 2-1 0,0 12 4 15,-2 11-3 1,0 3 28-16,3 5-14 0,-3 4 7 16,0 0-13-16,0 0-9 15,0 0-7-15,0 13-14 16,0 10 21-16,-7 3-1 15,-6 10 4-15,-1 8-3 16,3 6 11-16,0 7 0 16,2-7 11-16,4-7 1 15,5-6-8-15,0-9-1 16,0-8-12-16,0-6 1 16,7-9 1-16,-2-5-4 15,0 0-13-15,1 0-40 16,0 0-13-16,1-17-5 15,-4-1-163-15,-3-6-314 0</inkml:trace>
  <inkml:trace contextRef="#ctx0" brushRef="#br0" timeOffset="-100589">6879 16339 651 0,'0'0'334'0,"0"0"-222"15,0 0-3-15,0 0 2 16,0 0-70-16,0 0-29 15,78-14 15-15,-45 5-18 16,0 5-9-16,1 3-1 16,-2 1-50-16,-11 0-132 15,-2-4-72-15,-9 4-247 0</inkml:trace>
  <inkml:trace contextRef="#ctx0" brushRef="#br0" timeOffset="-99602.88">7155 16325 226 0,'0'0'520'0,"0"0"-429"16,0 0-52-16,0 0 58 15,0 0-87-15,0 0 40 16,49 18-26-16,-35-18-21 16,-1 3 15-16,-2-3-13 15,2 0-3-15,-2 0 11 16,1 0-12-16,-3 0 5 0,-1-14 9 15,-6-2-13-15,-2-7-2 16,0 0 6-16,0 2-5 16,0 4-1-16,0 8 2 15,-6 0 0-15,-1 9-2 16,-1 0 1-16,-4 0 1 16,-3 9-2-16,-3 12 0 15,0 5 8-15,2 6-3 16,6-4 23-16,5-2 23 15,5 1-13-15,0-6 4 16,0 2-19-16,17-5-14 16,10-13 6-16,7 0-15 0,9-5 0 15,3-10 20-15,3-16-12 16,-5-5-8-16,-4 4-20 16,-1-9-52-16,-10 1-31 15,-2 3-10-15,-8 4-48 16,-5 9 117-16,-5 8 44 15,-5 2 2-15,-2 9 71 16,-2 0 19-16,2 5-55 16,1 17-28-16,-1 0-7 15,1 4 25-15,-1-2-18 16,2-3 9-16,-2-7 11 16,-2-9-18-16,3-1 13 15,-3-4-22-15,0 0 2 16,0 0 2-16,0 0-4 0,0 0 11 15,0 0-13-15,0 0-16 16,-3 0 14-16,-1-9-2 16,0-9 4-16,-1-1 2 15,-2-3 5-15,-2 6-4 16,1 1-3-16,-4 10 6 16,-1-2-12-16,1 7 6 15,-3 0 0-15,1 3-1 16,-3 23-4-16,-1 6 5 15,5-4 9-15,1 6-5 16,6-5 8-16,6-3-10 0,0-8-2 16,0-1 0-1,0-6 1-15,6-3-1 0,10-4 0 16,5-4 1-16,-4 0 18 16,8-18-7-16,-3-14 6 15,-2-8-10-15,0-4-8 16,-4-5-4-16,-5 3-2 15,-3-5-8-15,2 5 14 16,-1-3 1-16,-3 9 4 16,3 8-5-16,-2 14 3 15,-2 5 7-15,-3 12-4 16,-2 1 3-16,0 0-1 16,0 14-8-16,0 14-26 15,-12 16 23-15,1 14 6 16,3 4 9-16,-2 4-3 0,3 2-3 15,5-13 5-15,2-11-7 16,0-13-4-16,0-8 0 16,9-11-5-16,13-12-39 15,7-4-105-15,5-28-273 16</inkml:trace>
  <inkml:trace contextRef="#ctx0" brushRef="#br0" timeOffset="-98882.67">8475 16116 716 0,'0'0'185'0,"0"0"-118"16,0 0-14-16,0 0-34 15,0 0 67-15,0 0-38 16,138 49-18-16,-107-46-18 16,-4-3-4-16,-7 0 9 15,-2-3-17-15,-3-12 2 16,-3 1-1-16,-4 2 6 15,-3 4-7-15,-3 4 11 16,-2 4 3-16,0 0-8 0,0 8-6 16,-13 24-27-1,-12 12 26-15,-6 10 2 0,0 3 14 16,-7 5 4-16,-3-8-8 16,2-4 20-16,1-3-16 15,5-13-7-15,6-9 11 16,6-11-16-16,11-9 6 15,5-5-9-15,3 0 5 16,2-19 4-16,0-13 17 16,0 2-15-16,13-6-1 15,7 10-9-15,2 4-2 16,3 8 0-16,-1 6 1 16,5 8-12-16,0 0 10 15,3 20 2-15,5 8-3 16,-3 2 4-16,4 1-1 15,0-8 0-15,-3-5-2 16,5-13-5-16,1-5-158 0,3-23-257 16</inkml:trace>
  <inkml:trace contextRef="#ctx0" brushRef="#br0" timeOffset="-97533.45">9157 16302 50 0,'-7'0'563'0,"7"0"-377"15,-2 0-92-15,2 0 24 16,0 0-1-16,0 0-32 16,0 0-39-16,0 0 1 15,0 0-21-15,0 0-4 0,0 0-6 16,11 0-16-16,18 0 0 16,7-4 22-16,10 4-22 15,1 0-31-15,-2 0-93 16,-9 4-67-16,-12 10-127 15,-19 0-396-15</inkml:trace>
  <inkml:trace contextRef="#ctx0" brushRef="#br0" timeOffset="-97356.55">9137 16508 340 0,'0'0'492'0,"0"0"-321"16,0 0-30-16,0 0-55 0,0 0-65 15,0 0-8-15,151-35-13 16,-97 29-11-16,4 1-32 16,2 5-89-16,-2-3-138 15,-1 3-385-15</inkml:trace>
  <inkml:trace contextRef="#ctx0" brushRef="#br0" timeOffset="-95539.03">10107 16200 324 0,'0'0'158'16,"0"0"-45"-16,0 0 3 15,0 0 6-15,0 0-50 16,0 0 5-16,-5-58-17 0,5 49-3 15,0 4 1-15,0-3 4 16,0 4-23-16,0 1 12 16,0 3-23-16,0 0 2 15,0 0-22-15,0 0-2 16,0 0-12-16,0 0 5 16,0 11-7-16,0 15 4 15,-2 15 1-15,-2 0 3 16,-4 3 0-16,2 0 1 15,2-8 2-15,-1-9 2 16,5-9-5-16,-2-8 0 16,2-6 3-16,0-4-3 0,0 0 14 15,0-28-4-15,0-13-10 16,11-7-36-16,-5-10 25 16,2 4 2-1,-4 1-12-15,-2 16 17 0,3 11 1 16,-1 10 3-16,0 10 32 15,0 6-28-15,2 0-4 16,5 0-19-16,-1 10 8 16,9 16 11-16,-2 3 0 15,1 8 2-15,-2-1 1 16,-1-4-3-16,-2-1-36 16,-1-14-29-16,1-2-73 15,3-12 7-15,-1-3-81 0,6-8 28 16,1-19-90-1,3-11-8-15</inkml:trace>
  <inkml:trace contextRef="#ctx0" brushRef="#br0" timeOffset="-95133.26">10472 16084 169 0,'0'0'214'0,"0"0"-22"15,0 0-19-15,0 0-20 16,0 0-63-16,0 0-47 16,44-48-43-16,-44 56 0 15,-19 18 4-15,-4 6 6 16,1-1 13-16,-2 4-15 15,-1-3 14-15,5-6-6 16,2 0-12-16,3-6 4 16,4-2-8-16,3-10 0 15,6-4 5-15,2-4 3 0,0 0 1 16,0-14 30-16,18-16-39 16,5-5-5-16,-4-2 5 15,4 5 0-15,-7 2-1 16,1 8 8-16,-1-2-7 15,-3 8 5-15,0-2-4 16,-1 3 34-16,-3 12 5 16,-3-1-25-16,-4-1 17 15,-2 5-19-15,0 0-13 16,0 5 0-16,0 21-4 16,0 10 4-16,0 8 14 15,0 0-10-15,0 2 5 16,3-6-8-16,-3-8-1 0,3-6 0 15,-1-12-54 1,2-5-58-16,5-9-143 0,5-5-309 16</inkml:trace>
  <inkml:trace contextRef="#ctx0" brushRef="#br0" timeOffset="-94945.37">10981 16054 1128 0,'0'0'275'15,"0"0"-226"-15,0 0-16 16,0 0-25-16,0 0-5 16,0 0-6-16,39-2-68 0,-10 25-178 15,7-6-883 1</inkml:trace>
  <inkml:trace contextRef="#ctx0" brushRef="#br0" timeOffset="-92246.65">11431 16575 153 0,'0'0'34'0,"0"0"-12"16,0 0 18-16,0 0 11 0,0 0 15 15,0 0-5 1,0 0-3-16,0 0 32 0,0 0-7 15,0 0-7-15,0 0-14 16,0 0-12-16,0 0 34 16,0 0-12-16,0 0 6 15,0-9-32-15,0-3-43 16,0-2 20-16,0 3 13 16,0 7-18-16,0-4 18 15,0 8-22-15,0 0 10 16,0 0-2-16,0 0-20 15,0 0 10-15,0 0-12 0,0 8-4 16,0 14-3 0,0 14 13-16,0 5-6 0,0 12 5 15,0 1-3-15,0-1 6 16,0 5-8-16,-7-12 0 16,2-2 1-16,1-3 3 15,0-10-4-15,4-4 0 16,0-10 2-16,0-3-8 15,-3-10 6-15,3 0-74 16,0-4-15-16,0 0-6 16,0-8-32-16,0-9-235 15</inkml:trace>
  <inkml:trace contextRef="#ctx0" brushRef="#br0" timeOffset="-91933.17">11411 16670 366 0,'0'0'270'0,"0"0"-139"16,0 0 37-16,0 0-63 15,0 0 7-15,0 0-39 16,-29-127-38-16,35 119-10 16,8 4-21-16,3 2-8 15,4 2 6-15,1 0-2 16,2 11 9-16,-4 6-9 15,-7 1 0-15,-3 0-8 16,-10 1-7-16,0-4 10 0,-14 5 5 16,-13 3 5-16,-6-6 25 15,2 0-30-15,2 0 1 16,7-2 3-16,6-6-1 16,7-1-6-16,9-3-17 15,0-5-191-15,25 0-133 16</inkml:trace>
  <inkml:trace contextRef="#ctx0" brushRef="#br0" timeOffset="-91339.41">12129 16441 187 0,'0'0'183'16,"0"0"-56"-16,0 0-7 16,0 0-34-16,0 0 16 15,0 0-30-15,19-26 17 16,-19 22-4-16,0 2-31 15,0 2 11-15,0 0-26 16,0 0-29-16,0 0-10 16,0 0-1-16,0 0-21 15,-11 0 22-15,-7 18 14 16,-3 10-1-16,-4 2 6 16,-4 5-9-16,2 6 27 15,2 10-27-15,3 2 5 16,4 8 23-16,9-1-37 0,5 2 11 15,4-10-3-15,0-2-8 16,29-6 10-16,14-4-3 16,5-12-6-16,12-10-2 15,7-9-7-15,3-9-36 16,5 0-118-16,6-27-348 16</inkml:trace>
  <inkml:trace contextRef="#ctx0" brushRef="#br0" timeOffset="-89921.21">12603 16598 79 0,'0'0'74'16,"0"0"26"-16,0 0-23 15,0 0-51-15,0 0 15 16,0 0 10-16,-15-15 6 16,13 15-11-16,2 0 6 15,-2-4 43-15,2 4-28 0,-4 0-29 16,4 0 26-1,0 0-28-15,-2 0 7 0,2 0-10 16,0 0-21-16,0 0 8 16,0 0-19-16,-2 0-1 15,2 0 6-15,-4 0-5 16,2 0-1-16,-3 0 5 16,-1 0-2-16,2 0 8 15,-4 0 1-15,4 0 10 16,-3 0 20-16,5 0-7 15,0 0 0-15,0 0-6 16,2 0-15-16,0 0 12 0,0 0-26 16,0 0 1-16,0 0 12 15,0 0-13-15,4 0-7 16,23 0 7-16,13 0 40 16,11 0-14-16,3 0-24 15,1 0 0-15,-6 0-2 16,-13 0-18-16,-14-4-14 15,-13 0 2-15,-9 4 18 16,0 0 7-16,0 0-1 16,0 0 6-16,0 0 1 15,0 0-1-15,-6 0 0 16,3 0-2-16,1 0 5 16,0 0 2-16,0 0-5 0,2 0 0 15,-2 0 18-15,2 0-11 16,-2 0 6-16,-1 0-12 15,-6 0 4-15,-4 12 0 16,-10 3-5-16,-1 11 0 16,-5 6-9-16,-5 3 14 15,-1 10-5-15,-5-2 1 16,1-6 3-16,6-1 2 16,4-5-6-16,5-14 0 15,8-2 9-15,8-10-7 16,5-1-2-16,3-4 10 15,0 0-6-15,0 0 23 16,0 0-10-16,0-9-17 0,0-6 1 16,0-2 3-16,0 0-5 15,11 3 1-15,5-1 0 16,-1 3-3-16,2 3 3 16,-5 4-3-16,-1 2-2 15,1 3 2-15,-1 0 3 16,0 0-4-16,-2 0 4 15,2 0 6-15,1 3-6 16,1 11 0-16,5 9-5 16,-1 3 9-16,4 0-5 15,1-2 1-15,0-7 0 16,0-4 7-16,1-6-4 16,-2-7-3-16,6 0 0 15,2-3-7-15,-2-14-59 16,-2-14-133-16,-5-1-298 15</inkml:trace>
  <inkml:trace contextRef="#ctx0" brushRef="#br0" timeOffset="-87626.87">13265 16508 42 0,'0'0'201'0,"0"0"-75"15,0 0-11-15,0 0 53 16,0 0-49-16,0 0-40 16,0-23 10-16,0 19-11 15,0 4 21-15,0 0-11 16,0 0-42-16,0 0-4 15,0 0-16-15,0 0-22 16,0 0 13-16,0 0-17 16,0 0-1-16,13 0 1 0,10 14 0 15,8 4 14-15,10-2-9 16,5 2 6-16,1 1-7 16,-1-6 0-16,-3-3 1 15,-9-1-5-15,-10-9 3 16,-11 0-3-16,-4 0 0 15,-7 0 1-15,-2 0-6 16,0 0 5-16,0 0 0 16,0 0-4-16,0 0 0 15,0 7 2-15,-4 7-1 16,-11 4 3-16,-8 8 2 0,-1 2-1 16,-1 2-1-1,-2 2 1-15,3-6 2 0,2-3-3 16,3-5 0-1,7-8 5-15,5-6-15 0,2-4-12 16,3 0-104-16,2-4-51 16,0-18-135-16</inkml:trace>
  <inkml:trace contextRef="#ctx0" brushRef="#br0" timeOffset="-87312.06">13758 16637 248 0,'0'0'378'0,"0"0"-217"0,0 0-53 16,0 0-2-16,0 0-37 15,0 0-6-15,33-30-12 16,-31 30-24-16,-2-2 6 16,0 2-7-16,0 0-26 15,0 0-9-15,-2 0-21 16,-13 14 30-16,-8 12 36 15,-1 6-30-15,-3 5 15 16,1-2-1-16,-1 2-15 16,4-3 10-16,3-6-13 15,7-10 0-15,1-6 8 16,6-2-10-16,6-10-23 16,0 0-41-16,0 0-57 15,20-26-154-15,11-6-377 0</inkml:trace>
  <inkml:trace contextRef="#ctx0" brushRef="#br0" timeOffset="-86292.69">13954 16589 395 0,'0'0'187'16,"0"0"-75"-16,0 0-1 15,0 0-29-15,0 0 14 16,0 0 7-16,38-54-10 15,-36 44-20-15,0 5-12 0,3-2-29 16,-3 2 15 0,0 5-21-16,-2-5-16 0,0 5 19 15,0 0-27-15,0 0-4 16,0 0-2-16,0 10-5 16,0 8-1-16,0 12 8 15,0-4 2-15,0 6-1 16,0 0 1-16,0-6 0 15,0 1-4-15,0-5 8 16,0-8-7-16,0-5 3 16,0-5-5-16,0-4 4 15,0 0 2-15,0 0 7 16,0-8 5-16,0-11-13 0,0-12 10 16,-2-1-10-1,-3-7 0-15,3 1-3 16,2-1 6-16,0 9-3 15,0 0 0-15,0 10 4 0,0 0 5 16,5 9-7-16,1 4-2 16,2 5 18-16,-4 2-18 15,4 0-7-15,6 9 4 16,1 17 3-16,8 7-4 16,-6 1 4-16,4-2 0 15,-5-7-4-15,-1-6 4 16,-1-9-16-16,-3-6-17 15,-3-4-20-15,1 0 32 16,3-7-22-16,3-16-24 0,1-5-39 16,1-4 16-16,3 2 45 15,1 0 32-15,-2 2 13 16,2 6 13-16,-5 4 22 16,-3 4 35-16,-9 5 26 15,0 9-43-15,-4 0-23 16,0 0-30-16,0 0-11 15,0 19 3-15,-4 3 7 16,-11 4 1-16,-3-4 6 16,-3 6 6-16,0-3-8 15,-4-2-4-15,0 5 6 16,-2-6-1-16,8 0-5 16,1-8 0-16,9-2 1 0,5-8 5 15,4-4-6-15,0 0 18 16,8 0 2-16,17-21 9 15,4-5-28-15,-3-1-1 16,-1 3 5-16,-7 2-1 16,-5 5-4-16,-3 0 0 15,-2 3 2-15,-1-1 0 16,1 8-1-16,2-7-1 16,-4 6 10-16,-1 4-10 15,-5 2 12-15,2 2 6 16,-2-4-16-16,0 4 19 15,0 0-20-15,0 0-2 16,0 0 1-16,0 8-18 16,2 16 18-16,2 8-2 0,4 6 2 15,-2-2 3-15,1 1-3 16,-1-8 0-16,1-5-1 16,0-2-2-16,-3-12-16 15,-1-6-51-15,1-4-78 16,0 0-79-16,3-14-207 15</inkml:trace>
  <inkml:trace contextRef="#ctx0" brushRef="#br0" timeOffset="-85976.82">14551 16174 541 0,'0'0'167'0,"0"0"-49"16,0 0 47-16,0 0-54 16,0 0-53-16,0 0-23 15,0 0-20-15,39 44-11 16,-20 14 7-16,-3 9-6 16,-3 9-2-16,-9-4-1 15,-4-2 2-15,0 2 10 16,-29-10-13-16,-8 1 23 15,-3-13 4-15,0-6-21 16,13-18 10-16,9-9-17 0,14-10-7 16,4-7-22-16,0 0-75 15,17-19-1-15,15-12-402 16</inkml:trace>
  <inkml:trace contextRef="#ctx0" brushRef="#br0" timeOffset="-71477.82">14199 17057 16 0,'-9'-5'101'0,"2"1"-101"15,3 4-7-15,4 0-68 16</inkml:trace>
  <inkml:trace contextRef="#ctx0" brushRef="#br0" timeOffset="-60516.92">15242 16316 10 0,'2'0'40'15,"1"-5"8"-15,-3 1 2 16,0 4-11-16,2-5-2 15,-2 5 9-15,0-4-25 16,0 4 0-16,0-5 3 16,0 2-3-16,0 1 0 15,0-2 4-15,0 4-16 0,0-3 24 16,-2 3 9-16,2-5-1 16,-3-1-9-16,1 2-19 15,0 0 27-15,0 0 14 16,-2-4 1-16,-3 7 0 15,0-8-11-15,2 6-9 16,-1-2 21-16,2 3-8 16,2 2 5-16,-3 0-14 15,5 0-4-15,0 0 18 16,0 0-40-16,0 0 8 16,0 0-21-16,0 0-4 15,13 2 4-15,10 18 6 16,6 4 23-16,8-2 7 15,1 0-34-15,-2 1 0 0,-5-10-2 16,-9 0 9-16,-3-4-3 16,-9-9-6-16,-5 0 0 15,-3 0 9-15,-2 0-2 16,0 0 0-16,0 0 12 16,0 0-17-16,0 0 21 15,0 0-21-15,0 0-1 16,0 0 11-16,0 0-9 15,0 0-6-15,0 5 1 16,0-1-20-16,0 6 21 16,-7 12-30-16,-15 14 31 15,-7 0 9-15,-5 8 4 16,-1 0-13-16,6-8 7 0,2-6-4 16,10-12 1-16,5-4-4 15,5-5 0-15,5-4 8 16,2-5-8-16,0 0-5 15,9-4-50-15,25-18-169 16,6-6-360-16</inkml:trace>
  <inkml:trace contextRef="#ctx0" brushRef="#br0" timeOffset="-59828.96">15969 16293 47 0,'0'0'299'0,"0"0"-160"16,0 0-28-16,0 0-29 15,0 0 16-15,0 0-14 0,25-67-19 16,-21 59 8-16,-2 2-13 16,0 2 6-16,1 4-3 15,-3 0-36-15,0 0 8 16,0 0-27-16,0 0-3 15,0 0-10-15,-3 10-12 16,-9 12 17-16,-9 8 13 16,3 2-8-16,3-2-5 15,-1-6 5-15,5-2-2 16,2-3 9-16,5-7-11 16,4-6-1-16,0-2 6 15,0-4-6-15,4 0 0 16,19 0 23-16,10 0-16 15,1 0 11-15,1 0-18 0,-4-4 0 16,-4 4 0-16,-2 0-4 16,-6 0 4-16,-5 0 0 15,-3 12-3-15,-5 2-11 16,-4 0 7-16,-2 4 0 16,0 0-2-16,0-1 6 15,-6 2 3-15,-5-3 0 16,-1-5-12-16,0-8 6 15,1 1 6-15,-3 1 0 16,1-5 10-16,1 0-2 16,1 0-3-16,3 0-5 15,-2-5-22-15,1-9-6 16,3-2-112-16,4 2-13 0,0-4-67 16,2-4-196-1</inkml:trace>
  <inkml:trace contextRef="#ctx0" brushRef="#br0" timeOffset="-59597.1">16040 16284 223 0,'0'0'412'0,"0"0"-227"16,0 0-87-16,0 0 47 15,0 0-14-15,0 0-98 16,68-40 9-16,-26 31-12 0,2 4-18 15,-3 1-9 1,-8 1 3-16,-8-2-9 0,-8 5 3 16,-5 0-111-16,-4 0-92 15,-1 0-38-15,-1 0-204 16</inkml:trace>
  <inkml:trace contextRef="#ctx0" brushRef="#br0" timeOffset="-59219.98">16544 16177 176 0,'0'0'266'0,"0"0"-134"15,0 0-62-15,0 0 35 0,0 0-19 16,0 0-59 0,0-9 1-16,0 9-22 0,0 0-1 15,0 0-10-15,-8 6 14 16,-4 11-7-16,1 3 25 15,5-5-22-15,1 3 12 16,5-4-5-16,0 4-8 16,9-10 28-16,18 1-8 15,4-9 32-15,-2 0-15 16,0 0-37-16,-7-5 7 16,-4-7-11-16,-5-2-4 15,-8-4 0-15,-5 4-15 16,0-4 4-16,-12 6 11 15,-9 3-16-15,0 9 18 0,1 0-2 16,5 0 4-16,-3 0 6 16,5 5-6-16,1 10-17 15,8-3-115-15,4 0-111 16,0-7-141-16</inkml:trace>
  <inkml:trace contextRef="#ctx0" brushRef="#br0" timeOffset="-58839.2">17026 15995 388 0,'0'0'167'0,"0"0"-72"16,0 0 26-1,0 0-44-15,0 0 14 0,0 0-32 16,46-40-7-16,-46 39 34 15,0 1-27-15,0 0-29 16,0 0 7-16,0 0-36 16,0 0-2-16,0 0-3 15,0 17-7-15,-11 10 10 16,-9 11 1-16,-6 10 0 16,-8 10 9-16,-10 11-7 15,-10 4 10-15,-4 8 0 16,-2-5-8-16,-3 0 16 0,5-4-20 15,8-10 0 1,7-9 11-16,12-17-5 0,13-14-6 16,9-12 0-16,9-6-36 15,0-4-30-15,27-9-88 16,10-14-87-16,6-12-87 16</inkml:trace>
  <inkml:trace contextRef="#ctx0" brushRef="#br0" timeOffset="-58469.41">17086 16445 426 0,'0'0'145'16,"0"0"-88"-16,0 0 38 0,0 0-1 15,0 0-42-15,0 0 8 16,29-26-33-16,-29 26-4 15,0 0 12-15,0 0-32 16,0 4-3-16,-2 14 34 16,-8 0-14-16,2 4 10 15,3 0-25-15,-1 0-3 16,6-7 19-16,0-1-17 16,0-7 9-16,2-7 10 15,11 0-8-15,3 0 30 16,4 0-37-16,-4-18-2 15,-3-5-12-15,-8-2-18 0,-5 3-29 16,-2-1-11-16,-30 14-13 16,-15 9 52-16,-11 0-41 15,-11 14 2-15,-11 16-51 16,-7 5-205-16</inkml:trace>
  <inkml:trace contextRef="#ctx0" brushRef="#br0" timeOffset="-24622.96">11462 17237 42 0,'0'0'58'15,"0"0"-58"-15,0 0 4 0,0 0 2 16,0 0-5-16,0 0 26 16,-134 0 49-16,127 0-22 15,-1 0-15-15,2 0-36 16,0 0-1-16,2 0 3 16,-1 0-4-16,1 4-1 15,-2-1 2-15,-4 2-2 16,-1 4 5-16,3-9-5 15,-2 5 0-15,4-1-5 16,-1-1 5-16,7-3 0 16,-2 0 7-16,2 0 30 15,0 0 83-15,0 0-30 0,0 0 0 16,0 0 7-16,0 0-33 16,0 0 18-16,0 0-16 15,0 0-33-15,0 0 16 16,11-3-49-16,7-1 4 15,-1-1 15-15,8-4-18 16,2 4 7-16,4 2-8 16,4 3 5-16,4 0 3 15,3 0-8-15,4 0 0 16,6 0 1-16,6 0 13 16,0-4-14-16,4 2 9 15,1 2-5-15,-1-4 8 16,5 4-12-16,0 0 0 15,2 0 0-15,-2 0 7 16,-7 0-7-16,0 0 0 0,-6 0 5 16,2 0-2-16,2 0-3 15,-1-4 0-15,5-4 11 16,10-2-5-16,2-2 11 16,6 1-1-16,1 2-15 15,-4-3 18-15,-3 8-19 16,-5-1 0-16,-4 3 0 15,1 2 8-15,1 0-9 16,3 0 1-16,1 0 0 16,2-3 10-16,1-1-9 0,1-1-1 15,4 1 6-15,1 3 2 16,7-8-5-16,2 5-3 16,6 0 6-1,4-1-7-15,-3 1 2 0,-2 4-1 16,-5 0 0-16,0 0 4 15,-4 0-4-15,-3-5 0 16,-2 5 8-16,-1-3-1 16,0-4-5-16,4 4-2 15,8-1 7-15,5-1 0 16,-2 0-6-16,1 0-1 16,-3 5 7-16,-1 0-4 0,6 0-3 15,1-4 0-15,6 4 1 16,8-4 5-1,4 4-6-15,6 0 0 0,5-4 2 16,2 4 3-16,4-4-3 16,0 3-2-16,5 1 2 15,0 0 10-15,-1 0-3 16,-8 0-7-16,-13 0 4 16,-10 0 10-16,-12 0-8 15,-18 0-8-15,-20 0 16 16,-18 0-12-16,-19 0 1 15,-11 0-5-15,-8 0-14 16,0 0 13-16,-56 0-53 0,-63 9-19 16,-70 4-226-1</inkml:trace>
  <inkml:trace contextRef="#ctx0" brushRef="#br0" timeOffset="-6892">479 11918 39 0,'0'0'40'0,"0"0"3"15,0 0-9-15,0 0 19 16,0 0-21-16,0 0-3 16,0 0 7-16,9-21-25 15,-7 21 3-15,-2 0-11 16,0 0-1-16,0 0-1 16,0 0-1-16,0 0 0 15,0 0 11-15,0 0-3 16,0 0 33-16,0 0 15 15,0 0-1-15,0 0 8 16,0 0-52-16,0 0-10 16,0 0-2-16,0 0 0 0,0 0-2 15,0 0 3-15,0 0 0 16,0 0 3-16,0 0 1 16,0 0-4-16,0 0 5 15,0 0 5-15,0 0-7 16,0 0-3-16,0 0-14 15,0 0 13-15,0 0-111 16,0 0-142-16</inkml:trace>
  <inkml:trace contextRef="#ctx0" brushRef="#br0" timeOffset="-5221.94">570 11849 209 0,'0'0'97'0,"0"0"-73"16,0 0 30-16,0 0-24 15,0 0 16-15,0 0-2 16,0 0-30-16,0 0 23 16,0 0-37-16,0 0-34 0,-9 0-3 15,-9 0 32 1,-4 11 5-16,-5 4 23 0,0 1-8 16,6 0-12-16,0-2-2 15,13-2 3-15,3-6 17 16,5-2-15-16,0-3-6 15,0 2 1-15,9 0-1 16,11 4 82-16,6 1-41 16,1 3-37-16,-2 2 15 15,-5 1-19-15,-7 2 0 16,-6-1-3-16,-7-2-15 16,0 1-8-16,0-2-7 15,-20-2 33-15,-7 3 21 0,-6-8 33 16,0-1 5-16,1-4-11 15,8 0-7-15,3 0 22 16,13 0-17-16,1-9-14 16,5 0 15-16,2 4-47 15,0-2-30-15,0 3-144 16,20 1-164-16</inkml:trace>
  <inkml:trace contextRef="#ctx0" brushRef="#br0" timeOffset="-4381.06">655 11964 111 0,'0'0'64'0,"0"0"-6"15,0 0-8-15,0 0-1 16,0 0 53-16,0 0-41 15,31-46 23-15,-28 41-5 16,-1 5-21-16,-2 0 12 16,0 0-43-16,0 0-13 15,0 0-9-15,0 0-4 16,0 0-2-16,0 0-19 0,0 0-17 16,0 0 32-1,0 5-16-15,0 16 21 0,0 2 5 16,0 0 2-16,0-3 7 15,0-2-14-15,0-4 4 16,4-5 1-16,5-4 6 16,2-2-6-16,0-3 25 15,8 0-25-15,0 0 45 16,10-13-29-16,4-9-15 16,-2 0 12-16,-6-4-16 15,-9 2-2-15,-5 4 0 16,-7 6-10-16,-4 6 4 15,0 7 6-15,0-2-14 16,0 3 14-16,0 0-22 16,0 0 13-16,0 0-15 0,0 17 10 15,0 4 13-15,0 4-16 16,0-1 17-16,0-2 13 16,0-3-6-16,0-5-4 15,14-2-3-15,-3-1-1 16,2-8 1-16,3-1 31 15,-1-2-31-15,6 0 22 16,-1-5-7-16,-3-14-3 16,4-3-12-16,-6-2 1 15,-1-1-9-15,-6 2 8 16,-1 3 0-16,-5 5 41 16,-2 6-19-16,0 1 10 15,0 4 6-15,0 4-23 16,0 0 5-16,0 0-20 0,0 0-6 15,0 0-7-15,0 0-6 16,0 12 17-16,3 18-7 16,-1 12 17-16,-2 12-18 15,0 8 10-15,0 7-4 16,0 0-4-16,-7-6 8 16,-4-5 0-16,0-5 8 15,2-14 0-15,2-8-5 16,3-9-3-16,2-10-9 15,2-9-24-15,-3-1-124 16,3-2 43-16,0 0 6 16,0-26-149-16</inkml:trace>
  <inkml:trace contextRef="#ctx0" brushRef="#br0" timeOffset="-4109.21">1127 12059 389 0,'0'0'254'15,"0"0"-108"-15,0 0-16 16,0 0-54-16,0 0-25 16,0 0 13-16,34-136-61 15,-20 134-3-15,-1 2 16 16,-3 0-16-16,0 0 0 0,-4 0-3 16,1 4-4-1,-5 10-1-15,-2 4-7 0,0 1-22 16,0 4 35-16,0-3 4 15,-11-2-2-15,-3-4 16 16,1-6-16-16,7-1-47 16,-1-7-137-16,7 0-54 15,0-5 40-15</inkml:trace>
  <inkml:trace contextRef="#ctx0" brushRef="#br0" timeOffset="-3819.31">1343 11944 366 0,'0'0'228'0,"0"0"-135"0,0 0 12 15,0 0-38 1,0 0 20-16,0 0-47 0,0-3-35 16,0 3 8-16,0 0-13 15,0 14-15-15,0 20 0 16,0 14 23-16,0 8-8 15,-2 2 0-15,-6 3 9 16,-3-6-8-16,-1-2-1 16,1-5 0-16,3-10-3 15,-2-5 8-15,1-12-10 16,3-6-56-16,2-10-60 16,-2-5-29-16,6 0-141 15,0-20-15-15</inkml:trace>
  <inkml:trace contextRef="#ctx0" brushRef="#br0" timeOffset="-3544.98">1314 12022 427 0,'0'0'188'16,"0"0"-64"-16,0 0-43 16,0 0 10-16,0 0-36 15,0 0-16-15,96-129-36 16,-80 127 16-16,-3 2-19 15,1 0 0-15,-5 0-7 16,-1 0 7-16,-2 14-11 0,-4 8 4 16,-2 4-37-1,0 2 41-15,0 2 1 0,-10-6 4 16,-3-4-2-16,5-7 0 16,0-10-19-16,6-1-17 15,2-2-95-15,0-2 60 16,0-21-236-16</inkml:trace>
  <inkml:trace contextRef="#ctx0" brushRef="#br0" timeOffset="-2499.7">1658 11907 337 0,'0'0'125'15,"0"0"-109"-15,0 0-7 0,0 0 15 16,0 0-23-16,0 0 40 15,-20 28-20-15,16-10 18 16,1 2 14-16,3 3-32 16,0-2 8-16,0-3-2 15,0 1-22-15,5-7 2 16,1-3-7-16,1-4 0 16,2-5 1-16,2 0 14 15,2-14 31-15,5-17-46 16,-2-5-24-16,-5 1 19 15,-2 1-36-15,-7 2 41 16,-2 11 7-16,0 9 41 16,0 7 12-16,0 5 5 0,0 0-65 15,-2 0-5-15,-7 0 5 16,-2 17 3-16,2 3 4 16,0 1-1-16,7 2 6 15,2-7-11-15,0-2 9 16,0-2-13-16,2-6 3 15,13-2 0-15,1-4 31 16,3 0 0-16,0 0-4 16,1-17-27-16,3-2-6 15,-1-3 3-15,0 5-17 16,-4 3 20-16,-3 3-6 16,-1 7 0-16,-5 4 0 15,-3 0 0-15,1 6-35 16,-3 17 39-16,2 2-17 0,-2 3 14 15,-4 0 0-15,0-2-7 16,0-4 4-16,0-3-3 16,-12-3 11-16,-1-9 9 15,0-3-9-15,1-4 14 16,6 0 27-16,-1 0-20 16,1-10 20-16,3-4-14 15,3 2-5-15,0 2 43 16,0 4-29-16,0 4 4 15,0 0 11-15,0 2-51 16,0 0 23-16,3 0-5 0,-1 0-16 16,2 0 15-1,1 0-16-15,1 0-1 0,1 0 0 16,2 4 8 0,0 3-10-16,0 0 2 0,-1-3 0 15,4-2-6-15,1-2 6 16,5 0-8-16,7 0 2 15,2-10-4-15,2-14 3 16,2-4-17-16,-2-2-9 16,-5 4 20-16,-4 4 5 15,-4 2 8-15,-7 2 0 16,-5 2 4-16,-2 4-8 0,-2 0 4 16,0 0 0-1,0 2-7-15,0 0 7 0,0 1 0 16,-2 1-7-1,-7 3-9-15,-2 3 5 0,0 2-12 16,-5 0 23-16,1 2-6 16,-1 14 6-16,3 5 0 15,4 6-1-15,5 1-4 16,4-4 5-16,0 1 0 16,0-8 0-16,8 0 45 15,10-5-28-15,6-3 21 16,1-5-23-16,0-4 5 15,0 0 7-15,-4-1-27 16,-3-16-64-16,1-3-116 16,-9-1-101-16,1-2-284 0</inkml:trace>
  <inkml:trace contextRef="#ctx0" brushRef="#br0" timeOffset="-2047.01">2708 11739 99 0,'0'0'666'0,"0"0"-449"16,0 0-101-16,0 0-6 0,0 0-69 16,0 0-17-1,116-34-2-15,-69 25-22 0,-1 6 0 16,-4-4-3 0,-3 1 3-16,-10 2-58 0,-10-1-87 15,-5 1-109-15,-9-4-44 16,-5-1-98-16</inkml:trace>
  <inkml:trace contextRef="#ctx0" brushRef="#br0" timeOffset="-1868.11">2944 11633 151 0,'0'0'246'0,"0"0"-169"0,0 0-39 16,0 0 33-1,0 0-3-15,0 0 11 0,-35 200-56 16,23-140-6-16,-1 2 7 15,0-4-15-15,-1-3-5 16,1-11-4-16,1-13-55 16,6-11-83-16,2-13-275 15</inkml:trace>
  <inkml:trace contextRef="#ctx0" brushRef="#br0" timeOffset="-827.01">3078 11921 267 0,'0'0'354'0,"0"0"-168"16,0 0-103-16,0 0-70 0,0 0 3 15,0 0 5 1,40-8-9-16,-37 8-7 0,-3 0-2 16,0 0 0-16,0 0 30 15,2-4 1-15,-2-1 5 16,2-4-39-16,4-3 0 15,-1 1 2-15,-1-1-2 16,3 1-2-16,-4 1-2 16,1 0-17-16,-2 4 9 15,0-3 8-15,0 2-30 16,-2 2 34-16,0 0-1 16,0 2 4-16,0 2 18 15,0 1-21-15,0 0-22 16,0 0 6-16,0 0-33 0,-6 8 49 15,-5 12 27-15,1 8-27 16,2 2 23-16,4 0-22 16,4 0 4-16,0-4 7 15,0-6-2-15,0-6-7 16,2-5-3-16,11-7 0 16,5-2 26-16,2 0-3 15,8-5 7-15,4-15-17 16,0-3-12-16,-1 0-2 15,0 2-4-15,-7 10 1 16,0 5-15-16,-7 6 14 16,-5 0-5-16,-3 0 10 15,-6 3-34-15,-3 8 11 16,0 1 3-16,0 2 5 16,-5-2-1-16,-10 0 12 0,-3-4 4 15,-2-5 3-15,4-3 1 16,1 0 18-16,5 0-14 15,6 0 8-15,4 0 42 16,0 0-27-16,0 0 24 16,0 0-1-16,0 0-52 15,0 0-2-15,7 7 6 16,4-1 8-16,7 2 21 0,-2-4-32 16,4-2-4-1,-1-2 1-15,0 0 0 0,-4 0 22 16,-1-7-22-16,-1-13-16 15,-2-3-1-15,-2-3-31 16,-2-4 18-16,1-4 17 16,2-3-31-16,1-2 35 15,-1-1-1-15,0 5 10 16,-4 9 6-16,-1 11-6 16,-3 6 37-16,-2 7 29 15,0 2-57-15,0 0 6 16,0 0-15-16,0 0-22 15,2 7 21-15,0 12-21 16,0 7 22-16,1 5-2 16,-1-3 12-16,1 2-11 0,-3-2 1 15,0 0 0-15,0-4-5 16,0-7 5-16,0-2-2 16,0-5-2-16,-8-6-16 15,4-4 20-15,-5 0 5 16,3 0 4-16,-2-9 28 15,6-11-32-15,2 1 24 16,0 0 2-16,12-2-26 16,10 3 7-16,2 6-12 15,5 4-22-15,-2 5 0 16,2 3-37-16,0 0-102 16,-2 0-109-16,-2 0-295 15</inkml:trace>
  <inkml:trace contextRef="#ctx0" brushRef="#br0" timeOffset="838.95">4273 11693 25 0,'0'0'391'16,"0"0"-302"-16,0 0-27 15,0 0-57-15,0 0 12 16,0 0 7-16,-89 15-14 0,68 6 27 16,8-3 6-1,6-2-6-15,7-4 9 0,0 2-45 16,3-2 0-16,21-1 5 15,12 2 19-15,6 1 56 16,0 2-81-16,-5-2 3 16,-11 0-7-16,-15-2 4 15,-11 0-16-15,0-1 2 16,0 1-27-16,-20-1 41 16,-3-1 49-16,-2-4 5 15,0-4 18-15,2-2-44 16,7 0 6-16,8 0 1 0,1 0-24 15,7-6 45 1,0-10-41-16,0-3-14 16,27-2-1-16,11-4-102 0,1-4 33 15,11 0 34 1,-6 2 13-16,1-2 5 0,-9 4-20 16,-12 0 37-16,-9 3 21 15,-5 7 4-15,-4 0 19 16,-3 9 23-16,-3 3-11 15,2 0 20-15,-2 3-50 16,0 0-10-16,2 0 2 16,-2 0-14-16,2 0-8 15,0 6-3-15,3 16 7 16,-2 13 6-16,1 2-6 16,-2 6 0-16,0-4-2 15,-2-5 6-15,0-1-6 16,0-5 2-16,0-6-10 0,-6-6-3 15,-4-8 4-15,4-6 9 16,4-2 13-16,-1 0-8 16,1 0 40-16,0-5 13 15,0-16-32-15,2-1 27 16,0-4-50-16,0 0 9 16,15 4-12-16,8 4-7 15,1 1 7-15,1 6-14 16,1 4 14-16,1 6-21 15,2 1 6-15,-4 0-35 16,-3 0-38-16,-5 1-6 0,-3 6 15 16,-7-3 39-1,-5-2 24-15,-2 0 2 0,0-2 13 16,0 0 1-16,0 0 0 16,0 0 11-16,0 0 14 15,0 0 13-15,0 0-20 16,0 0 18-16,-2 0-36 15,-5 0 4-15,1 0-12 16,-4 3 6-16,4 4 2 16,-3 5 0-16,1 3 2 15,0-1-11-15,-1 7 10 16,1-1-1-16,1 0 0 0,2-4 9 16,3-3-9-1,-2-8 0-15,4-3 2 0,0-2 7 16,0 0-9-16,0 0 0 15,-3 0-4-15,3-4-2 16,0-16-20-16,0-4-22 16,16 0 40-16,2 6 8 15,0 2 8-15,-1 8 26 16,-1 5 9-16,-3 3-23 16,1 0-2-16,-5 3-18 15,-1 14 6-15,2 2-8 16,1-3 8-16,-5 0-6 0,4-6 5 15,-4-4 3 1,-1-3-16-16,-1-3-5 0,2 0-65 16,4-9 61-16,-1-11-125 15,-1-9-26-15,1 0 48 16,3-2-51-16,-1-1 34 16,0-1 133-16,-2 0 4 15,2 8 169-15,-3 3-11 16,0 9-15-16,-4 7-22 15,-2 2-56-15,-2 4-15 16,0 0-50-16,2 0-11 16,3 18 8-16,-3 9 6 15,2 5 14-15,4 1 6 16,-4 4-19-16,0-2 11 16,-4-1-15-16,0-1 7 15,0-3-15-15,-2-9 8 16,-12-1 0-16,-1-11-5 0,1-6 27 15,-1-3-22-15,4 0 3 16,0 0 2-16,2-23 28 16,7-3-26-16,2-6 18 15,0 0 9-15,24 2-32 16,5 6 45-16,5 4-42 16,-3 10-1-16,-2 6 3 15,-5 4-7-15,-6 0-4 16,0 4-75-16,-5 11-132 15,-2 3-154-15</inkml:trace>
  <inkml:trace contextRef="#ctx0" brushRef="#br0" timeOffset="1426.95">3031 12603 465 0,'0'0'104'0,"0"0"-104"16,0 0-153-16,0 0 5 15</inkml:trace>
  <inkml:trace contextRef="#ctx0" brushRef="#br0" timeOffset="2249.92">559 12847 359 0,'0'0'334'0,"0"0"-171"16,0 0-27-16,0 0-13 0,0 0-37 15,0 0-3-15,-5-46-31 16,5 46-33-16,0 0-4 16,0 0-15-16,0 0-7 15,0 18 3-15,0 17-26 16,7 8 30-16,2 4 0 15,-2-9 7-15,-1-11-1 16,1-10-5-16,-2-9-1 16,-3-8 5-16,3 0 8 15,-1 0-13-15,7-22 29 16,5-8-11-16,1-8 11 16,1-1-26-16,-5 1-3 15,3 3 0-15,-1 2-8 16,-3 9 6-16,-3 10-14 0,-5 6-26 15,-2 8 16-15,0 0-175 16,4 19-179-16,2 6 146 16,-3-3-215-16</inkml:trace>
  <inkml:trace contextRef="#ctx0" brushRef="#br0" timeOffset="3874.8">1023 12865 384 0,'0'0'206'0,"0"0"-130"16,0 0-56-16,0 0 18 0,0 0-23 15,0 0-11-15,6-3-4 16,-6 3-3-16,0 0 3 16,0 2 1-16,0-2 6 15,0 0 6-15,0 0-2 16,0 0-5-16,0 0 64 15,0 0-49-15,0 0 9 16,0 0 28-16,0 0-35 16,0 0 33-16,0 0-2 15,0-13-36-15,0-1 0 16,0 2-9-16,0 3-9 16,0-2 0-16,-2 3 7 0,-4 4-14 15,-2 2-2-15,6 2-19 16,-4 0 22-16,1 0 7 15,-3 0-1-15,-2 6 0 16,-3 8 7-16,2 5-4 16,-2 2-3-16,2 2 0 15,-1-1-2-15,6 2 5 16,-1-5-3-16,5-2 6 16,0-7 8-16,2-5-3 15,-2 0-11-15,2-5 0 16,0 0 7-16,0 0 0 15,0 0-7-15,0-10 0 16,0-10-20-16,10 1 15 16,4 5-17-16,-3 6 22 0,-2 4 24 15,-1 4-20-15,0 0-8 16,-2 7-4-16,3 15-24 16,-1 2 32-16,4-2 0 15,-1-6 6-15,-1-6 2 16,-2-6 6-16,-1-2-4 15,-3-2 14-15,3 0-18 16,4 0 47-16,0-11-53 16,7-10 0-16,0-4-8 15,0-1-11-15,-3-6-19 16,1 1 16-16,-1-1 22 16,-3-2 5-16,-1-1-5 0,-3 0 0 15,-2 9 15 1,-2 1-15-16,-4 9 18 0,2 6-3 15,-2 6-12-15,0 4 10 16,0 0-13-16,0 0-36 16,0 0 34-16,0 0-40 15,0 0 30-15,-4 18 1 16,-10 4 22-16,5 7-6 16,-4 4-5-16,6 4 0 15,5-2 4-15,-1 5 4 16,3-2-8-16,0 1 0 15,0-4 10-15,0-9-5 16,0-3-5-16,5-11 0 16,2-4-13-16,4-5 6 15,-2-3 7-15,2 0 25 0,2 0-10 16,6 0 13-16,0-14-28 16,1-6-34-16,5-7 23 15,-8-1-39-15,2-1 10 16,-6 5 19-16,-4 6 21 15,-2 7 4-15,-3 3-2 16,-2 3-2-16,0 5 36 16,-2 0-36-16,0 0 0 15,0 0-15-15,0 5-48 16,0 17 57-16,0 4 0 0,0 1 6 16,0 0 22-1,0-3-16-15,0-2 1 0,0-5-7 16,0-6 7-16,0-3 6 15,0-6-9-15,0 0-4 16,0-2 9-16,0 0-8 16,7-4-1-16,7-15 25 15,-1-4-25-15,1 1-7 16,-2 0-39-16,-1 1 15 16,3 5 29-16,-3 3-7 15,1 2 9-15,-4 3 1 16,-1 5 3-16,-3 1 37 15,-2 2-31-15,-2 0-10 16,2 0-3-16,2 16-26 0,-2 2 29 16,0-1 12-16,0 2-11 15,0-3 15-15,3 0-14 16,-1-6-2-16,0-2 9 16,4-7-1-16,0-1-6 15,1 0 12-15,5 0 29 16,-1 0-7-16,5-3-33 15,1-11-3-15,2 0 0 16,-4-6-28-16,1-2-7 16,-2-2 20-16,-3 0 10 15,-2 0-3-15,-1 3 8 16,-6 6 0-16,-2 3-5 16,-2 3-10-16,0 3 3 15,0 1-3-15,0 0 0 16,-6 3 10-16,-4 2-5 0,-1 0-2 15,3 0 2-15,-6 4 11 16,1 10-1-16,1 4 0 16,1 4 2-16,5 3-6 15,6-1 6-15,0 3-2 16,0-2 47-16,4-2-28 16,12-4 21-16,4-7-10 15,4-5-27-15,1-4 58 16,4-3-19-16,0 0-17 15,0-16-17-15,0-4-8 16,-5-2-67-16,-4 2-57 16,-2-5-125-16,-7 4-284 0</inkml:trace>
  <inkml:trace contextRef="#ctx0" brushRef="#br0" timeOffset="4851.17">2340 12773 280 0,'0'0'73'16,"0"0"115"-16,0 0-94 0,0 0 32 15,0 0-42-15,0 0-52 16,0 0 42-16,16-64-28 15,-16 64-16-15,0 0-30 16,0 0-11-16,0 10-25 16,0 14 36-16,0 6 0 15,0 4 4-15,0-2-4 16,-2-2 0-16,-1-6 1 16,3-5 7-16,0-8-8 15,0-4 0-15,0-7 5 16,5 0-3-16,10 0 38 15,10-12 28-15,2-9-30 16,4-2-38-16,-2-4-3 0,-2 3-30 16,-3 0-17-1,-4 0-1-15,-2-2 5 0,-5 3 46 16,1 0 15-16,-5 5-15 16,-3 8 25-16,-6 6 6 15,0 1-31-15,0 3-1 16,-4 0-81-16,-17 15 82 15,-2 7 17-15,0 2-15 16,7-4 13-16,10-2-15 16,3-4 7-16,3 1-10 15,0-2 5-15,19 1-2 16,7 2 49-16,-4-4-11 16,-6 1-21-16,-11-5-17 15,-5-4-5-15,0-1 2 0,0 1-41 16,-23-1 44-16,-8-3-35 15,-7 0-78-15,-3-22-261 16</inkml:trace>
  <inkml:trace contextRef="#ctx0" brushRef="#br0" timeOffset="5017.08">2416 12575 535 0,'0'0'642'0,"0"0"-547"16,0 0-61-16,0 0-26 15,0 0-8-15,0 0-29 16,20 21-202-16,-6 0-235 0</inkml:trace>
  <inkml:trace contextRef="#ctx0" brushRef="#br0" timeOffset="5931.97">3187 12793 430 0,'0'0'158'16,"0"0"-125"-16,0 0 27 16,0 0 42-16,0 0-55 15,0 0-16-15,114-30-28 16,-89 14 9-16,-8-2-12 15,-1-2-22-15,-7-2-13 16,-5 0-45-16,-2-1 80 16,-2 6-8-16,0 2 5 15,0 8 1-15,0 3 4 16,0 1 0-16,0 3-2 0,-2 0-12 16,-11 0 12-1,-1 9 11-15,-1 8-7 0,-1 8-4 16,1 3 11-16,3 4 19 15,6 0 13-15,1 1-18 16,5-1 6-16,0-4-15 16,0-5-15-16,7-4 0 15,9-10-1-15,6-2 0 16,4-7 75-16,1 0-12 16,-2-2-29-16,2-14-11 15,-7-5-23-15,2 2-3 16,-2-6-1-16,-3-1-20 15,2-2 21-15,-9 1 3 16,2 4 0-16,-5 0-7 0,-1 8 20 16,-1 1-8-16,0 2 2 15,-5 4-2 1,0 4 34-16,0-1-38 0,0 5-1 16,0 0-3-16,0 0-49 15,0 0 29-15,0 11 22 16,0 11 1-16,-3 6 25 15,1 4-22-15,2 0 12 16,0-4 6-16,0-4-21 16,0-7 18-16,2-8-17 15,7-2 6-15,0-6-14 16,5-1-7-16,-3 0 4 16,4-24-81-16,-1-10-168 0,-4-6-354 15</inkml:trace>
  <inkml:trace contextRef="#ctx0" brushRef="#br0" timeOffset="6216.52">3691 12436 529 0,'0'0'83'0,"0"0"-35"16,0 0-48-16,0 0 80 16,0 0-33-16,0 0-14 15,-14 125-33-15,14-117 0 16,0-8 34-16,7 0 11 15,3 0 101-15,-4-8-46 0,3-12-81 16,-1-5-15 0,-2 1-6-16,-6 3 2 15,0 3 0-15,0 4-23 0,-8 7 5 16,-5 7-10-16,0 0 28 16,-5 0-7-16,0 18 7 15,3 8-26-15,3 4-17 16,10 2-123-16,2-4-99 15,0-3-246-15</inkml:trace>
  <inkml:trace contextRef="#ctx0" brushRef="#br0" timeOffset="6514.35">3883 12522 575 0,'0'0'209'16,"0"0"-82"-16,0 0-75 16,0 0-7-16,0 0-45 15,0 0-16-15,0 25 7 16,0 3 9-16,0 6 11 16,0 4-7-16,2 4 3 15,0 0 13-15,0-1-15 16,0-2 2-16,1-7-7 15,-3-1 6-15,0-12 1 16,0-3-7-16,0-9-46 0,0-5-56 16,0-2-101-16,0 0-61 15,-3-6 5-15</inkml:trace>
  <inkml:trace contextRef="#ctx0" brushRef="#br0" timeOffset="7670.95">3845 12743 634 0,'0'0'240'0,"0"0"-108"16,0 0-63-16,0 0-31 16,0 0-21-16,0 0-4 15,92-29-13-15,-75 24 7 16,3-1 6-16,-3-4-13 16,-1 0 0-16,1-5-5 0,-4 1-19 15,-3-6 24-15,-2 1 0 16,0 0 9-16,-1-6-8 15,-1 1 5-15,-1 3-6 16,2 6 3-16,-5 3 6 16,-2 5-9-16,0 5 17 15,0 2-14-15,0 0-6 16,0 0-31-16,0 0-5 16,0 0 26-16,0 14 13 15,0 8 2-15,-6 9-2 16,-2 1 3-16,2 6 3 15,-1 3-6-15,1-2 0 16,1 1 0-16,0-6 6 16,1-1-6-16,2-8 0 0,0-6 2 15,2-5 3-15,0-7-5 16,0-5 0-16,0-2 12 16,0 0-7-16,8-3-5 15,8-20 0-15,5-2-17 16,-4-4 14-16,1 1-37 15,-5 4 30-15,1 4 3 16,-1 5 7-16,-4 4 0 16,2 3 17-16,-4 4-6 15,-1 2 17-15,-1 2-24 16,-3 0 10-16,0 0-14 0,-2 0-14 16,5 4 7-1,-2 12 0-15,3 1 7 0,0 3 1 16,1-5-1-16,3 1 0 15,-4-4 0-15,3-4 12 16,-5-4-12-16,2-1 0 16,4-3 2-16,3 0 20 15,7 0-18-15,5-15 7 16,2-7-11-16,-1-2-21 16,1-2 3-16,-5 0-11 15,-1-2-4-15,-6-1 29 16,-6 2-13-16,-2 3 17 15,-3 5-5-15,-4 7 11 16,0 8 17-16,0 3 5 0,0 1-28 16,0 0-18-16,0 0 2 15,-11 19 16-15,-3 8 0 16,1 5 13-16,4 2-12 16,7-2 1-16,2-4 3 15,0-4 19-15,4-6-16 16,12-7-3-16,5-6 13 15,2-5-16-15,2 0 17 16,2-4 14-16,0-16-31 16,-3-4 22-16,-1-5-24 15,-4 2 0-15,2-4-13 16,-4 2 28-16,-3 7-15 16,-8 6 0-16,-3 10 0 15,-3 3-17-15,0 3 9 0,-7 0-28 16,-22 13 22-16,-4 7 28 15,8-2-11-15,10-1-3 16,7-2-11-16,8-5 7 16,0-1-51-16,0 3 43 15,5-3 3-15,9 5 0 16,-1-2 8-16,1 2 1 16,-4 3 0-16,4 0-4 15,-1-1 6-15,0 1-2 16,-1-4 0-16,-3-1 6 15,-3-5 21-15,1-3 2 16,4-3 22-16,8-1 52 0,4 0-43 16,4-10-18-16,0-9-33 15,0-4 5-15,-5 1-28 16,-4 4-43-16,-7 0-136 16,-6-2-248-16</inkml:trace>
  <inkml:trace contextRef="#ctx0" brushRef="#br0" timeOffset="9176.39">5356 12501 3 0,'0'0'387'0,"0"0"-161"16,0 0-74-16,0 0 40 15,0 0-39-15,0 0-96 16,16-21 0-16,-10 12 1 16,1 0-18-16,-2 4 24 15,-3 3-49-15,-2 0 4 16,2 2-13-16,-2 0-6 15,0 0 0-15,3 0-5 16,-1 14 2-16,-2 13-9 16,2 9 16-16,-2 7-4 15,0-1 0-15,0 0 2 16,0-6-2-16,0-8 0 16,0-6 4-16,0-10-2 15,0-4-2-15,0-6 0 0,0-2 0 16,0 0 2-16,0-6-2 15,0-22 0-15,0-10 9 16,0-8-21-16,0-5 6 16,0 0-3-16,0 9 9 15,0 10-9-15,0 11 9 16,0 14 0-16,0 3 1 16,2 4-16-16,7 0-3 15,2 11 5-15,4 15-2 16,6 6 21-16,-6 3-6 15,3-2 0-15,-5-2-12 16,-3-7-9-16,-2-8-60 0,1-8 3 16,-3-6-17-16,4-2-22 15,-1 0 95-15,5-23-3 16,3-2-8-16,3-5 29 16,2-1 2-16,5 1 2 15,-3 4 7-15,1 5-5 16,-7 3 30-16,-5 8 40 15,-8 3-12-15,-3 7-2 16,-2 0-57-16,0 0-1 16,0 17-6-16,-13 6 3 15,-5 5 3-15,-2 3 10 16,-4-4-9-16,5 2 25 16,-1-3-24-16,5-2 0 0,4-6-1 15,4-4 9-15,2-7-10 16,5-4 0-16,0-3 3 15,0 0 22-15,0 0-9 16,5-15 8-16,8-6-22 16,3-4 10-16,4-1-16 15,5-6 4-15,-1 3 0 16,-2 0-7-16,-2 8 12 16,-4 3-5-16,-3 4 30 15,-4 7-8-15,-5 4 25 16,-2 3-44-16,-2 0 8 15,0 0-22-15,0 0 0 0,0 21 11 16,4 9-7 0,-2 9 15-16,4 3-11 0,3 4 3 15,7-4 0-15,1-2 2 16,1-5-2-16,-2-8-10 16,-5-5-141-16,-2-13-193 15</inkml:trace>
  <inkml:trace contextRef="#ctx0" brushRef="#br0" timeOffset="10662.48">579 13601 24 0,'0'0'326'0,"0"0"-144"0,0 0-48 16,0 0-9-16,0 0 20 15,0 0-36-15,20-44-38 16,-20 42 17-16,0 2-54 16,0 0-16-16,0 0-18 15,0 0-36-15,0 0 5 16,-2 4 2-16,-5 12 12 15,-2 9 17-15,-2 2 17 16,2 4-1-16,2-2-7 16,1 0 1-16,6-5-4 15,0-5-6-15,0-4 6 16,0-7-15-16,0-4 9 16,8-2 0-16,6-2 1 15,4 0 5-15,4 0 10 0,1-9 17 16,4-12-29-16,-3-4-4 15,-2-3-14-15,-4 0 2 16,-9 1 3-16,-5 3-22 16,-4-1 31-16,0 6 0 15,0 3 3-15,0 1 10 16,-11 5-13-16,0 3-11 16,-2 2 3-16,0 3-26 15,-3 2 26-15,-2 0 5 16,0 0 6-16,2 7-8 15,7 6 8-15,3 4-3 16,4 4 0-16,2 3 10 0,0-2-10 16,0 2 0-16,13-6 2 15,5-4-7-15,4-5 13 16,2-5 9-16,1-4 5 16,0 0-10-16,-1-2 32 15,1-16-18-15,2-4-25 16,-3-7 22-16,-2 0-23 15,-1-5 0-15,-9-1-8 16,0 5 16-16,-5 5-8 16,-5 11 20-16,-2 9-14 15,0 3 9-15,0 2-15 16,-4 0-25-16,-19 2 15 16,-10 17 20-16,-5 2-8 0,9-3-2 15,11-2 4 1,16-4-17-16,2-4 3 0,0-2-20 15,13 3 2-15,19-4-9 16,5 4 37-16,3-2 1 16,5 3-1-16,-11 2-16 15,-11 5-34-15,-4-2 25 16,-13 3 7-16,-6 3-20 16,0-1 19-16,0 1 9 15,0 2 10-15,0-8 26 16,-2-2 1-16,2-6 12 15,0-7 8-15,0 0-29 0,0 0 28 16,4 0-5 0,12 0-22-16,7-12 39 0,6-3-58 15,-3-5-7-15,3 2-49 16,-5-2-164-16,1-1-207 16</inkml:trace>
  <inkml:trace contextRef="#ctx0" brushRef="#br0" timeOffset="12433.26">1968 13450 206 0,'0'0'179'15,"0"0"-84"-15,0 0-37 16,0 0 47-16,0 0 17 16,0 0-46-16,29-37-7 15,-25 33-1-15,-4-1-27 16,0 5 36-16,0 0 1 16,0 0-44-16,0 0-30 15,0 0-4-15,0 0-20 0,-4 0 9 16,-2 9-13-16,-6 13 24 15,-1 10 22-15,1 2-19 16,3 6 16-16,7-3-17 16,2-1 0-16,0-7-2 15,2-2 11-15,15-10-12 16,-2-4 1-16,3-8 0 16,-3-5 12-16,5 0-12 15,5 0 31-15,2-19-7 16,-1-8-21-16,-1-5-6 15,-7 1 2-15,-3 1-27 16,-6-2 20-16,-6 9-14 16,-3 0 7-16,0-3 10 0,0 7 4 15,-5 1 1-15,-9 2 0 16,1 8-17-16,-7 2 13 16,-5 6-3-16,1 0 1 15,2 0-2-15,4 0 6 16,9 0 0-16,7 0 2 15,2 6 0-15,0 0 7 16,0 2-7-16,0 2 0 16,0 4-8-16,0 6 19 15,0 2-11-15,7 8 0 16,13 2-16-16,4-2 14 16,10 2-7-16,6-1 9 15,4-4 23-15,-1 4-19 0,-6-4 4 16,-12-6-8-16,-10-1 5 15,-10-6-16-15,-5 1-7 16,0-1 1-16,-9 6 15 16,-16-1 2-16,-4 1 8 15,2-6 4-15,2-4-8 16,6-6 14-16,4-4-18 16,3 0-41-16,8-18-80 15,4-12-233-15</inkml:trace>
  <inkml:trace contextRef="#ctx0" brushRef="#br0" timeOffset="13213.92">2623 13287 228 0,'0'0'303'16,"0"0"-193"-1,0 0-67-15,0 0 24 0,0 0 8 16,0 0-28-16,49-75 26 16,-26 63-58-16,-2 5-3 15,0-2 33-15,-5 5-30 16,-8 4 7-16,-1 0-22 16,-5 0-12-16,-2 6 8 15,0 16-31-15,0 2 33 16,0 5-11-16,0 3 13 15,-9 1 0-15,-7 4 15 0,1-1-5 16,-3-5 9 0,5-2-19-16,4-7 0 0,7-7 13 15,2-8-7-15,0-2-5 16,7-5-1-16,8 0 1 16,3 0 40-16,5 0-32 15,-4 0 4-15,4 0 4 16,-10-9-13-16,-4 1-4 15,-2 2 7-15,-7 2 3 16,0 2-10-16,0-1 25 16,0 3-19-16,0 0-6 15,0 0-22-15,-7 0 9 16,-11 0 11-16,-5 13 4 16,-6 9 9-16,0 4-11 15,6 1 0-15,7-2-6 0,9 3 6 16,7 6-8-16,0 2-3 15,4 7 11-15,12-3 3 16,0 0-3-16,-6-8 0 16,-4-3-4-16,-6-8 0 15,0-4 1-15,0-4-4 16,-6-5 7-16,-7 3 17 16,0-4-16-16,4 2 1 15,-2-4 8-15,5-5-10 16,-1 0-36-16,0 0-246 0,4-14-455 15</inkml:trace>
  <inkml:trace contextRef="#ctx0" brushRef="#br0" timeOffset="14570.95">338 11654 120 0,'0'0'369'0,"0"0"-194"16,0 0-82-16,0 0-20 16,0 0-17-16,0 0-18 15,4-2 10-15,-4 2-42 16,0 0 4-16,-10 0-8 15,-6 0-2-15,-4 0 0 16,-7 0 4-16,-4 15 0 16,-6 8 6-16,-6 4 2 15,5 0-9-15,7-3 12 16,8-3-11-16,12-5 14 16,9-4-13-16,2-6 1 0,0 2-12 15,9-2-2-15,18 0 8 16,10 4 27-16,1-3 10 15,1 2 0 1,-10 1-37-16,-14 2 0 0,-3 1-12 16,-8-2-3-16,-4 4-14 15,0-2 13-15,-2 6 2 16,-14 0 6-16,-5 3 7 16,-2 0 1-16,0 1 25 15,-2 0-23-15,7-5 10 16,5-6-12-16,4-3 6 15,7-7 7-15,2-2-6 0,0 0 13 16,0 0 64-16,7 0-67 16,4 0-14-16,-2 0 4 15,2 0 1-15,0 0-15 16,3 7 7-16,-1 7-35 16,1 8 27-16,-4 5-28 15,-3 5 22-15,-5 8-7 16,-2 2 10-16,0 4 11 15,-4 4 0-15,-11 4 0 16,-2-1 4-16,7-7 2 16,2-10-7-16,8-12 1 15,0-12-4-15,0-7 2 16,0 0-9-16,3-3 11 0,2 3 27 16,-1 6-27-1,-4-1-83-15,0 3-178 0,-4-1-400 16</inkml:trace>
  <inkml:trace contextRef="#ctx0" brushRef="#br0" timeOffset="19466.72">18573 15254 106 0,'0'0'35'0,"0"0"-19"16,0 0-1 0,0 0 4-16,0 0 4 0,0 0 10 15,0 0 24-15,4-77 13 16,-2 73 24-16,-2 1 24 16,0 3-32-16,0 0 2 15,3 0-5-15,-3 0-47 16,0 0 3-16,0 0-12 15,0 0-13-15,2 0 16 16,-2 0-30-16,2 0 0 16,0 0 0-16,2 2-3 15,2 16 3-15,2 10 10 16,1 4-6-16,-3 6 25 0,2 6-27 16,-2 2 5-1,-1 2 13-15,-3 2-17 0,0 0 14 16,-2 3-6-16,0-4-8 15,0 6 35-15,0 0-33 16,0 4 8-16,0 1 23 16,0-2-32-16,0 0 22 15,4-5-12-15,1-4-14 16,0 0 21-16,-3-1-16 16,2-2-5-16,-4 8 6 15,3 3 6-15,-3-3-6 16,0-1-6-16,0-4 0 0,0-5 11 15,0-7-6 1,4 2-5-16,0 1 5 0,0-3 7 16,2-1-5-1,-2-1-7-15,-2 2 4 0,0-2 1 16,1 6 2-16,-3-5-7 16,0 3 3-16,2 0 7 15,4-7-1-15,1 1-9 16,2-8 0-16,2-2 9 15,-2-5-5-15,-5-5-4 16,3 1 0-16,-7 2 7 16,0-5-15-16,0 1 8 15,0-6 0-15,0 2 3 16,0-2 2-16,0-3-5 16,0-3 0-16,0 0 10 0,3 0-8 15,-1 0-2-15,2 0-61 16,3-5-17-16,-3-21-252 15,-2-19-589-15</inkml:trace>
  <inkml:trace contextRef="#ctx0" brushRef="#br0" timeOffset="21371.83">16507 15721 192 0,'0'0'118'16,"0"0"-59"-16,0 0 14 15,0 0 7-15,0 0 14 16,0 0-41-16,0 0-8 15,2-2-8-15,-2 2-29 16,0 0 15-16,0 0-10 16,0 0-12-16,0 0 35 15,0 0 1-15,0 2-11 0,0 0-1 16,0-2-21-16,0 0 40 16,0 0 3-16,0 0 5 15,0 0 41-15,0-6-43 16,0-16-25-16,6-8-22 15,1-2 5-15,-1-5-8 16,0-7 0-16,-2-1 1 16,-2-4-4-16,0-7 3 15,0 0 0-15,0-2-1 16,1 2 5-16,-1 6-4 16,0 1 0-16,0 9 2 0,-2 4-2 15,2-1 2 1,-2 5-2-16,0 1 0 0,0 1 4 15,0 7-4-15,0 2 0 16,0 7 0-16,0 0 0 16,0 5 3-16,0 6-3 15,0-1 0-15,0 4 10 16,0 0-14-16,0 0 4 16,0 0 0-16,0 0-9 15,0 0-1-15,0 0 3 16,0 0 6-16,0 0-13 15,0 0 7-15,0 0 7 0,0 0-10 16,-4 0 6-16,-9 0 5 16,-7 7-1-16,0 4 0 15,0 1 13-15,-1-2-15 16,-1 2 2-16,2-2 0 16,4 0-5-16,6-5 12 15,5 2-7-15,5-7 0 16,0 0 3-16,0 0 9 15,0 0-12-15,0 0 0 16,0 0-10-16,11 0 28 16,12-19-8-16,3-4-10 15,8-7 5-15,-3-2-5 16,-2-3 0-16,-2 8 0 16,-6 7-14-16,-2 9 14 15,1 5-2-15,-1 6-1 0,6 6-6 16,4 25-1-16,2 9 10 15,1 2 0-15,-1-2-11 16,0-6 9-16,0-8-184 16,-2-15-217-16</inkml:trace>
  <inkml:trace contextRef="#ctx0" brushRef="#br0" timeOffset="23129">19776 11508 189 0,'0'0'122'0,"0"0"-43"16,0 0-32-16,0 0 5 16,0 0 15-16,0 0 36 15,0-23-31-15,0 20-20 16,0 1-8-16,0 2 16 16,0 0-19-16,0 0-34 15,0 0 13-15,0 0-20 16,0 0 1-16,0 2-15 15,0 16 19-15,0 12-5 16,0 8 22-16,0 9-21 16,0 10 20-16,0 4-12 15,0 7-5-15,0 3 20 16,0 8-23-16,0 1 15 16,0 3 12-16,-4-6-27 15,-1 2 23-15,-1-3-18 0,2-6-6 16,2 3 36-16,-1-5-36 15,3-3 18-15,0 0 11 16,0-1-25-16,0-1 25 16,0-3-28-16,0 3 2 15,0 0 12-15,0-5-7 16,0-2-5-16,0-8-1 16,0-2 6-16,0-7-2 15,0-3-6-15,0-5 0 16,0-2 18-16,-4-5-14 15,-1 0-4-15,0 0 3 16,3-4 7-16,0 2-3 0,2-3-7 16,0-2 0-1,0-5 5-15,0-4 1 0,0-4-6 16,0-1 0-16,0-1 9 16,0-2-2-16,0 0-7 15,0 0 0-15,0 0 11 16,0 0-10-16,0 0-1 15,0 0 0-15,0 0-4 16,0 0-16-16,0-9-84 16,2-8-133-16,10-6-136 15</inkml:trace>
  <inkml:trace contextRef="#ctx0" brushRef="#br0" timeOffset="24845.09">20470 12043 466 0,'0'0'123'0,"0"0"-60"16,0 0-24-16,0 0 59 15,0 0-18-15,0 0-49 16,145-32-4-16,-121 14-27 16,-9-2 2-16,-1-2-2 15,-7 1 9-15,-3-4 2 16,-4 3-3-16,0 4-7 15,0 2-1-15,0 4 0 16,-4 6-8-16,-5 1 8 16,3 5 0-16,-4 0 0 15,-3 5-1-15,-5 21 10 16,-1 10-7-16,-6 8 38 16,0 7-37-16,-2 0 26 0,0 2-14 15,1-4-7 1,-1-3 30-16,1-5-34 0,1-7-3 15,0-6-1-15,3-8 8 16,2-8-8-16,4-6 0 16,-2-6 6-16,7 0 13 15,0-2-15-15,9-19 7 16,2-8 6-16,0 0-6 16,7-2-11-16,18 4 17 15,-4 6 6-15,-3 7 33 16,-5 6-41-16,-1 3-8 15,-5 5-7-15,1 0 1 0,2 6-3 16,-2 15 2 0,1 5 0-16,1 4-4 0,-2 0 5 15,3-4-1-15,3-1 0 16,3-8 10-16,4 0-10 16,3-5 0-16,0-7 1 15,5-3 8-15,-2-2-1 16,2 0-8-16,4-16 5 15,1-10 3-15,-3-6-8 16,-2-2 0-16,-7-2 4 16,-6 4-14-16,-7 1 10 15,-5 8 0-15,-1 3-4 16,-3 5-3-16,0 5-1 16,0 7 5-16,-3 1-17 15,-10 2 9-15,-3 0 7 0,-3 4 4 16,3 14-10-16,0 4 15 15,9 2-5-15,5 2 0 16,2 2 1-16,0 0 9 16,9-4-10-16,11-3 0 15,5-1-5-15,0-8 24 16,1-5-22-16,-2-5 6 16,-1-2-1-16,-3 0 22 15,1-9-24-15,-4-16 0 16,1-3 0-16,-1-6-19 15,2-2 19-15,-2-5 0 16,-3 4 0-16,-3 1-5 0,-5-1 6 16,-3 5-1-16,-1 6 2 15,-2 8 7-15,0 10 3 16,0 4-7-16,0 2-4 16,0 2-2-16,0 0-4 15,0 2-3-15,0 17-2 16,-5 8 16-16,-4 7-7 15,1 2 1-15,3 5 0 16,5-1 0-16,0-4 3 16,0-3-3-16,0-4 0 15,0-7 10-15,5-9-10 16,-1-4 0-16,0-5-11 16,-1-4 7-16,-3 0-49 0,0 0-21 15,0 0 8-15,0-13-147 16,-3-4-130-16,-12-4 52 15,-3-2 146-15,0-3 109 16,3 2 36-16,2 5 113 16,5 7 139-16,8 4-27 15,0 4 26-15,0 2-120 16,8-1-114-16,13 3 18 16,4-2-33-16,2 2-2 15,2-4 0-15,2 0-10 16,5-4-68-16,-1-6-91 15,-2-4-77-15,-1-5-108 0</inkml:trace>
  <inkml:trace contextRef="#ctx0" brushRef="#br0" timeOffset="25029.99">21268 11904 73 0,'0'0'398'0,"0"0"-209"16,0 0-48-16,0 0-65 15,0 0-55-15,0 0-21 16,0-19-12-16,0 35 12 15,-14 8 2-15,1 2 5 16,-3 4-11-16,3 0 4 16,2 2-88-16,4 5-16 15,5-2-102-15,2 0-118 16</inkml:trace>
  <inkml:trace contextRef="#ctx0" brushRef="#br0" timeOffset="25392.77">21379 12208 124 0,'0'0'184'0,"0"0"-50"16,0 0-57-16,0 0-10 16,0 0 34-16,0 0-36 15,172-229 2-15,-154 201 26 16,-11 10-23-16,-7 6 3 16,0 9-45-16,0 3-26 15,-16 0-2-15,-9 3 2 16,-6 17 4-16,2 3 0 15,3 2-2-15,8 1-4 16,9-2 0-16,9 1 1 0,0-4 1 16,0-1-2-16,22-2 5 15,0-1 8-15,3-6-6 16,-5 1-5-16,-9-5 5 16,-9-4-3-16,-2 1-8 15,0 5 2-15,-27-1 2 16,-4 4 72-16,-4-4-63 15,3-1 7-15,14-4-11 16,10-3-2-16,8 0-6 16,10-2-65-16,38-19-165 15,20-4-150-15,24-1-173 16</inkml:trace>
  <inkml:trace contextRef="#ctx0" brushRef="#br0" timeOffset="26936.45">21904 12212 206 0,'0'0'152'16,"0"0"-101"-16,0 0 65 15,0 0 33-15,0 0-56 0,0 0-10 16,0 23 13-16,4-23 3 15,9-3 54-15,3-20-122 16,6-4-19-16,2-5-12 16,3-6 13-16,6-3-10 15,5 1-3-15,5 0 4 16,3 2-7-16,-5 6 3 16,-3 8 0-16,-11 8-1 15,-8 10 5-15,-5 6-11 16,-5 0 3-16,-9 2-20 0,0 25 15 15,0 4 1 1,0 5 8-16,-13 3 27 16,-10-3-21-16,1-4 3 0,-5-5-9 15,1-3 0-15,1-7 8 16,3-9-3-16,5-7-5 16,7-1 25-16,3 0-25 15,7-19 60-15,0-7-30 16,0-1-26-16,0 3 41 15,7 8-43-15,-1 4 7 16,-2 6 2-16,0 4-2 16,-4 2-9-16,0 0 0 15,2 0-1-15,2 2-15 16,0 14 16-16,1 4 0 16,1 4-1-16,2-1 11 15,0-3-13-15,3-2 3 0,3-4 0 16,-1-6 8-16,3-3-8 15,1-5 0-15,6 0 0 16,2 0 10-16,1-5-8 16,6-12-2-16,-7-1 5 15,0-5-11-15,-2-2 6 16,-3-3-7-16,-5-2 3 16,-1 4-1-16,-3 1 4 15,-7 11 1-15,-2 2 0 16,-2 6-8-16,0 6 8 15,0 0-7-15,0 0 5 0,0 0-35 16,0 0 37 0,0 6 0-16,-4 11 2 0,-2 1-4 15,1 5 3-15,1-2-1 16,1 1 0-16,3 0 13 16,0-3-15-16,0-6 2 15,0-1 0-15,7-3-2 16,8-7 4-16,1-2-2 15,2 0 0-15,0 0-17 16,-5-9 15-16,-1-9-22 16,-4 0-22-16,1-1 38 15,-2-2-51-15,2 3 30 16,2 3 10-16,-3 2 5 16,0 7 9-16,-4 6 5 15,0 0-10-15,-1 0 2 0,1 0-8 16,0 12 14-16,4 4 1 15,0 2 2-15,3-1-3 16,1-5 2-16,1-3 0 16,1-4 7-16,-3-3 1 15,2-2-2-15,3 0 2 16,-1-13-4-16,3-9 5 16,2-2-9-16,-2-2 0 15,-2-4-4-15,-3 2 7 16,-5-2-3-16,-2 2 7 15,-2 2 2-15,-2 5 31 16,-2 8-26-16,2 6 12 0,-2 5 9 16,0 2-35-16,0 0 0 15,0 0-14-15,0 19 12 16,0 15-6-16,0 12 8 16,0 10 0-16,0 12-2 15,0 9 12-15,0 2-10 16,-6 3 0-16,-6 3 3 15,1-4 3-15,-3-9-6 16,3-7 0-16,3-8-3 16,3-17 9-16,5-13-6 15,0-13 0-15,0-11 4 16,0-3-9-16,0 0-17 16,9-17-29-16,6-12-100 0,3-8-131 15,-1-8-401 1</inkml:trace>
  <inkml:trace contextRef="#ctx0" brushRef="#br0" timeOffset="27500.13">22878 12013 558 0,'0'0'237'0,"0"0"-125"15,0 0-47-15,0 0-31 16,0 0-22-16,0 0 12 15,164-138-24-15,-137 138 0 0,-4 0-5 16,-6 0 10 0,-5 0-5-16,-6 10 0 0,-4 9 5 15,-2 2-1-15,0 5 5 16,-6-1-9-16,-15 2 15 16,-1-7-8-16,0-4 3 15,8-7 0-15,6-3-8 16,6-5 20-16,2-1-20 15,0 0 21-15,19-8 19 16,15-14-31-16,4-2-11 16,-3-1 0-16,1 2-35 15,-9 0 30-15,-5 2-9 0,-7 3 14 16,-3 4-1 0,-5 4 7-16,-5 3-6 15,-2 4 5-15,0 1-3 0,0 2 23 16,0 0-25-16,0 0-2 15,0 0-3-15,0 0-7 16,0 12 12-16,0 16 36 16,0 12-14-16,0 14 24 15,0 8-36-15,0 13 0 16,0 0 2-16,0 3-4 16,0-9-8-16,0-3 0 15,0-8 3-15,0-9 1 16,-4-11-4-16,1-14 0 15,1-11-3-15,2-10-62 16,0-3-20-16,0-8 0 0,0-22-193 16,0-9-271-16</inkml:trace>
  <inkml:trace contextRef="#ctx0" brushRef="#br0" timeOffset="28735.94">23265 11895 628 0,'0'0'188'16,"0"0"-78"-16,0 0-27 16,0 0-10-16,0 0-56 15,0 0-14-15,212-97-2 16,-186 97-1-16,-7 9 0 16,-11 10-2-16,-8 4-20 0,0 3 17 15,0-3 4-15,-4 0 1 16,-9-5 0-16,-5-4 13 15,-3-2-13-15,6-4 0 16,1-5 7-16,6 0 0 16,6-3-4-16,2 0-3 15,0 0 25-15,0-6-19 16,13-8 8-16,7-2-14 16,0 0 2-16,2 2-7 15,0-2 5-15,5 0 0 16,0 0 0-16,0-2 7 15,0 2-9-15,-10 2 2 0,-3 4 0 16,-7 5 12-16,-5 4-10 16,-2 1 4-16,0 0-6 15,0 0-37-15,0 8 37 16,0 14 0-16,0 2 0 16,0 2 5-16,0 2-5 15,0-4 0-15,0-4-1 16,0-6 15-16,0-5-14 15,0-4 4-15,8-5 5 16,6 0 30-16,4-5-33 16,-2-18-3-16,2 0-3 15,-7-9 1-15,-3 1-4 16,-3-2-27-16,-3 0-5 16,-2 3 32-16,0 3-25 15,0 8 26-15,-11 6 0 0,-2 9-26 16,-1 4 26-16,-1 0 2 15,-1 2 0-15,-1 17 2 16,1 3 1-16,5 2 7 16,7 2 5-16,4-1-9 15,0 4 7-15,6-3-4 16,19-3-9-16,3-9 26 16,-1-9-16-16,-1-5-1 15,-1 0 5-15,-4-2-10 16,-2-18 9-16,-1 0-13 15,0-1 0-15,-2-2 9 16,-6-2-6-16,2 4-3 0,-3-3 0 16,-3 1 8-1,2 5-13-15,-6 6 5 0,-2 8 0 16,0 4-6-16,-18 0 6 16,-3 2-2-16,6 15-2 15,11 1 1-15,4 0 1 16,0-3 2-16,6 2 0 15,17-5 7-15,4 2-3 16,-1-3-4-16,-2 2 0 16,-6 0 7-16,-7 2-10 15,-6 1 3-15,-5 0-4 16,0 2-13-16,-18 0 22 16,-11 3-5-16,-4-6 0 0,2-3 6 15,6-6-7-15,11-6 1 16,14 0 0-16,0-12 7 15,18-16-4-15,16-4-3 16,3 0 0-16,2 4 0 16,-6 2 4-16,3 1-4 15,-5 4 0-15,0 3-5 16,-2-3 8-16,-4 6-3 16,-6-2 0-16,-5 5 5 15,-7 5-6-15,-5 2 1 16,-2 5-21-16,0 0 20 15,-11 0-48-15,-9 0 43 0,5 0 5 16,1 0 2-16,5 0-10 16,7 9 9-16,0 2 0 15,2 8-4-15,0 5 11 16,0 2 11-16,13 4 8 16,5-1-17-16,4-6 31 15,2-5-32-15,-1-4-7 16,-5-8 13-16,-3-4-5 15,-6-2-18-15,0-2-40 16,-2-20-92-16,4-10-143 16</inkml:trace>
  <inkml:trace contextRef="#ctx0" brushRef="#br0" timeOffset="29445.53">25067 11837 62 0,'0'0'126'0,"0"0"-42"16,0 0-29-16,0 0-20 0,0 0-34 15,0 0 5-15,0 0-5 16,0 0 6-16,0 0 20 15,0-3 61-15,0 0-15 16,0 1 7-16,0-1-16 16,0 2-22-16,0-1 18 15,0 0 19-15,0 2-6 16,2-2 2-16,-2 2-29 16,0 0 2-16,0-2-5 15,0 2-43-15,0 0 12 16,0 0-12-16,0 0 0 15,0 0-2-15,0 0 3 0,0 0-1 16,0 0 0 0,0 0 6-16,0 0-6 0,0 0 0 15,0 0 4-15,0 0-3 16,0 0 5-16,0 0-6 16,0-3 0-16,0 0-81 15,0-6-60-15,0-4-273 16</inkml:trace>
  <inkml:trace contextRef="#ctx0" brushRef="#br0" timeOffset="29944.48">25109 11618 755 0,'0'0'124'0,"0"0"-68"16,0 0 23-16,0 0-74 15,0 0 6-15,0 0 0 16,178-5-4-16,-136-7 4 16,1 3-2-16,-3-1-6 15,-5 0 18-15,-6 2-18 16,-8 2-1-16,-6 0-2 16,-10 4 3-16,-5 2-10 15,0 0-7-15,0 10-28 16,-10 16 42-16,-14 6 6 15,-10 6 2-15,-10 2-8 16,-7 4 12-16,-5-1-10 0,-2-3 7 16,5-6-8-1,6-8 35-15,13-12-35 0,14-6 17 16,9-8 7-16,5 0-20 16,4 0 37-16,2-16-39 15,0-4 2-15,0 0 8 16,15 0-13-16,5 2 0 15,3 5-3-15,4 6 17 16,4 3-5-16,6 4 9 16,5 0-17-16,6 15 34 15,-2 14-33-15,-3 3 0 16,-8-4-2-16,-6-1 15 16,-6-8-30-16,-2-3 9 0,-2-10-135 15,1-6-86-15,-3 0-271 16</inkml:trace>
  <inkml:trace contextRef="#ctx0" brushRef="#br0" timeOffset="30598.9">25758 11656 390 0,'0'0'359'16,"0"0"-153"-16,0 0-77 0,0 0 0 16,0 0-51-16,0 0-48 15,6-23 14-15,21 14-44 16,2 3 0 0,5 2 1-16,-5 0 2 0,-4 0-6 15,-4 2-31-15,-7 2-92 16,-6 0-35-16,-5 2-121 15,-3 13-143-15</inkml:trace>
  <inkml:trace contextRef="#ctx0" brushRef="#br0" timeOffset="30797.8">25825 11744 129 0,'0'0'443'0,"0"0"-240"16,0 0-83-1,0 0-10-15,0 0-63 0,0 0 17 16,68 0-64-16,-26-14-4 15,3-2-85-15,4-2-190 16,2 2-57-16</inkml:trace>
  <inkml:trace contextRef="#ctx0" brushRef="#br0" timeOffset="31293.9">26448 11586 378 0,'0'0'214'15,"0"0"-78"-15,0 0-52 16,0 0 9-16,0 0-36 16,0 0-26-16,0-4 22 0,0 4-46 15,-11 0-5-15,1 7 1 16,-4 8 9-16,-1 9-12 16,1 7 15-16,3 0-12 15,1 4 25-15,8-2-19 16,2-4-4-16,0-2 17 15,10-4-12-15,9-5 24 16,2-6-27-16,1-4-2 16,1-8 27-16,0 0-29 15,4-3 10-15,2-22-13 16,0-3 12-16,-6-4-12 16,-6-4 0-16,-3-3 5 15,-3 0-14-15,-5 1 9 0,-3 4-3 16,-3 2-4-16,0 13 2 15,0 5-1-15,0 7 5 16,0 7 1-16,-18 0-13 16,-7 0 11-16,-1 14 2 15,-1 9-1-15,9 1-4 16,9-1 5-16,9-1 0 16,0-1 0-16,25 2 10 15,8 3-5-15,8 4 3 16,3 2-2-16,1 2 4 0,-7-1 10 15,-9 2-2 1,-12-6 1-16,-12 0 17 0,-5-3-35 16,-7-3 3-1,-27 2 5-15,-8-3 0 0,-14-4-18 16,-12 0 3-16,-15-8-161 16,-11-6-228-16</inkml:trace>
  <inkml:trace contextRef="#ctx0" brushRef="#br0" timeOffset="33746.77">21292 12793 72 0,'0'0'163'0,"0"0"-67"16,0 0-6-16,0 0 34 16,0 0-20-16,0 0-19 15,0-2 2-15,0 0-41 16,0-3-1-16,0 2-4 0,0-5-21 15,0 0 27 1,0 1-20-16,0-4 11 0,0 2 23 16,0-3-46-1,0 5 11-15,0 0 4 0,0 2-9 16,0 3 23-16,0 0-26 16,0 2-6-16,0 0 13 15,0 0-22-15,0 0-3 16,0 0 0-16,0 4 3 15,0 22-13-15,0 16 10 16,0 13 0-16,0 11 8 16,0 9 2-16,0 0-10 0,-6-5 1 15,-1-10 5 1,3-14 2-16,2-14-8 16,2-10 0-16,0-10-4 15,0-7 9-15,0-5-5 0,0 0 0 16,0 0-6-16,0 0 4 15,0-13-48-15,0-11-105 16,6-7-43-16,1-5-124 16,-3-8-221-16</inkml:trace>
  <inkml:trace contextRef="#ctx0" brushRef="#br0" timeOffset="34040.93">21279 12797 144 0,'0'0'356'0,"0"0"-226"15,0 0-24-15,0 0-38 0,0 0-16 16,0 0-29 0,40-112 0-16,-11 107-18 0,2 0 16 15,5 5 22-15,-2 0-25 16,-5 2-13-16,-3 12 20 16,-8 2-21-16,-9 3 14 15,-7-2-11-15,-2 3 3 16,0 1 6-16,-24 2-2 15,-12 0-6-15,-4-2 15 16,0-3-11-16,4-4-10 16,12-4-2-16,8-3-4 15,14-7-21-15,2 0-71 16,11-4-30-16,23-18-242 0,12-2-65 16</inkml:trace>
  <inkml:trace contextRef="#ctx0" brushRef="#br0" timeOffset="34356.41">21912 12671 402 0,'0'0'192'16,"0"0"-52"-16,0 0-55 16,0 0-15-16,0 0-7 15,0 0-21-15,0-22 29 16,0 22-57-16,-8 0 3 15,-4 0 19-15,-1 0-31 16,-3 16 13-16,-1 10 6 0,1 9-12 16,0 12 44-16,2 12-40 15,10 6 6-15,4 6 10 16,0-3-30 0,18-8 6-16,16-8-1 0,3-11-3 15,3-13 15-15,1-13-19 16,-1-8-10-16,0-7 6 15,0-7-92-15,0-25-101 16,-4-9-194-16</inkml:trace>
  <inkml:trace contextRef="#ctx0" brushRef="#br0" timeOffset="34880.88">22133 12791 397 0,'0'0'183'15,"0"0"-48"-15,0 0 5 16,0 0 23-16,0 0-33 16,0 0-51-16,0 0-5 15,16-33-71-15,17 22 5 16,9 2 13-16,7 2-13 15,-4 2-8-15,-2 0 0 0,-12 3 6 16,-10 2-8 0,-7 0 2-16,-9 0 0 0,-5 0-4 15,0 7-16-15,0 10 16 16,-9 7-4-16,-18 6 8 16,-2 6 17-16,-4 3-11 15,-6 2-2-15,6 4 12 16,4-7-9-16,9-5 2 15,6-10-4-15,10-13-2 16,4-6 21-16,0-4-21 16,4 0 12-16,28 0 5 15,13-2-11-15,5-10 14 16,2 0-23-16,-5 4 2 0,-7 0-2 16,-11 4 0-16,-9 1 0 15,-11 0 0 1,-7 3 3-16,-2 0-5 0,0 0 2 15,0 0-10-15,0 0 7 16,0 0-46-16,0 0-43 16,2 0-107-16,16-6-129 15</inkml:trace>
  <inkml:trace contextRef="#ctx0" brushRef="#br0" timeOffset="35425.94">22708 12799 437 0,'0'0'193'0,"0"0"-61"16,0 0 18-16,0 0-42 15,0 0 8 1,0 0-78-16,14-12-25 0,7 12 8 15,4 0-16-15,2 2-5 16,0 8 0-16,2 0 2 16,0-5 2-16,0-3-4 15,0-2 0-15,-5 0 13 16,-2-2-5-16,-8-8-8 16,-5 3 0-16,-9 3 3 15,0 4-16-15,0 0 12 16,0 0-36-16,-5 8 37 15,-13 16 3-15,-4 9 5 0,-4 2-8 16,-5 6 4 0,-2-1 5-16,0 0-9 0,-2-4 0 15,3-6-3-15,8-9 11 16,6-4-16-16,12-11-89 16,6-6-110-16,0 0-123 15</inkml:trace>
  <inkml:trace contextRef="#ctx0" brushRef="#br0" timeOffset="35693.79">23158 12801 279 0,'0'0'313'0,"0"0"-153"16,0 0-56-16,0 0 19 0,0 0-64 15,0 0-31-15,18-17-7 16,-18 22-18-16,-7 17 45 15,-10 4-16-15,-4 2-18 16,-1 4 19-16,-3 3-33 16,1-3 0-16,2-2 9 15,2-4-2-15,9-8-14 16,4-6-4-16,7-7-98 16,0-5-30-16,0 0-104 15,22-15-13-15,9-16-45 16</inkml:trace>
  <inkml:trace contextRef="#ctx0" brushRef="#br0" timeOffset="36326.74">23474 12738 68 0,'0'0'335'0,"0"0"-139"16,0 0-50-16,0 0-27 16,0 0-36-16,0 0-12 15,43-65 0-15,-43 65-56 16,0 0-15-16,0 0-2 15,-2 0 2-15,-14 4 0 16,-4 10 7-16,0 2-3 16,-2 3 25-16,1 2-27 15,4 5 21-15,3 2-6 16,6 3-14-16,3 1 25 0,5 0-24 16,0-3 2-16,0-3-1 15,19-6 6 1,0-7-11-16,3-7 2 0,5-6 4 15,0 0 28-15,2-10-32 16,-2-14-2-16,1-5 0 16,-3-1 6-16,-3-3-6 15,-1-1 0-15,-6 0 1 16,-5 1-12-16,-8 5 12 16,-2 2-1-16,0 4 0 15,0 3-13-15,-10 8 8 16,-7 3-4-16,-6 4 8 15,-4 4-15-15,0 0 16 0,3 0 0 16,4 10-1-16,2 3 3 16,3 2-2-16,5 2 0 15,4-2 2-15,6 3 3 16,0 2-5-16,0 2 0 16,25 4 3-16,6 5 3 15,9-4-1-15,3 4-5 16,-4-3 3-16,-10-2 1 15,-8-2-2-15,-13 0-2 16,-5 0 22-16,-3 3-16 16,0-2 7-16,0-1 5 15,-9 0-16-15,-5-7 20 16,3-5-18-16,3-5-4 16,0-3 2-16,4-4-2 0,0 0-15 15,-1-11-32 1,5-16-114-16,0-9-169 0</inkml:trace>
  <inkml:trace contextRef="#ctx0" brushRef="#br0" timeOffset="36686.93">23767 12504 624 0,'0'0'194'0,"0"0"-67"0,0 0-22 16,0 0-20-16,0 0-1 15,0 0-76-15,77 4 9 16,-42 21 6-16,-2 13-16 16,0 10 13-16,-2 6-19 15,-8 8 5-15,-12 7 3 16,-11 3 3-16,0 6-12 15,-9 4 32-15,-18-4-30 16,-4-6 24-16,0-14-22 16,0-11 5-16,4-15 11 15,11-14-18-15,7-10-4 16,9-8-14-16,0-8-43 0,0-26-1 16,23-15-179-16,10-9-113 15,7-9-337-15</inkml:trace>
  <inkml:trace contextRef="#ctx0" brushRef="#br0" timeOffset="37397.91">24666 12596 70 0,'0'0'231'0,"0"0"-113"16,0 0-50-16,0 0-10 15,0 0-2-15,0 0 31 16,75-44 8-16,-73 42-16 16,0 2 15-16,-2-2 8 15,0 2-36-15,0 0-13 16,0 0-53-16,0 0-13 16,-6 13 13-16,-13 9 2 15,-2 0 6-15,-8 4 17 16,-4 4 1-16,-6 2 25 0,-3 4-30 15,2-2-5 1,4-1 28-16,7-8-41 0,14-9 20 16,6-6-8-16,9-6-14 15,0 0 23-15,24 0-21 16,16 2 17-16,9-2 3 16,5 3-15-16,-1 3-8 15,-9 0 0-15,-5 2 5 16,-12 0-7-16,-12-5 2 15,-8 0 0-15,-3-5-11 16,1-1 11-16,-1 3-4 16,3-1-21-16,-1-1-44 15,1-2-38-15,2 0-131 16,2-9-257-16</inkml:trace>
  <inkml:trace contextRef="#ctx0" brushRef="#br0" timeOffset="37842.65">25120 12607 667 0,'0'0'248'0,"0"0"-135"16,0 0-8-16,0 0-32 15,0 0-24-15,0 0-5 16,47-34-31-16,-47 34-9 15,0 0-4-15,-3 0-4 0,-15 14 4 16,1 8 22-16,-3 0-5 16,7 1 14-16,3-4-31 15,8-3 0-15,2-2 11 16,0 0-4-16,14 0-7 16,11 1 11-16,6 0-11 15,0-1 20-15,2 4-20 16,1-2 0-16,-8 3-4 15,-1-4 12-15,-12 0-10 16,-9-4 2-16,-4 1 0 16,0 3-12-16,-6-3 13 15,-15 2-1-15,-3-2 25 16,0-7-19-16,-3 0 2 16,2-5-8-16,1 0 4 0,1-8-12 15,8-15 8 1,4-4-57-16,6-4-46 0,5-5-216 15,0-4-355-15</inkml:trace>
  <inkml:trace contextRef="#ctx0" brushRef="#br0" timeOffset="38041.54">25120 12607 716 0</inkml:trace>
  <inkml:trace contextRef="#ctx0" brushRef="#br0" timeOffset="38225.44">25120 12607 716 0,'67'-38'276'0,"-67"38"-141"0,0 0-22 0,0 0-47 0,0 0-39 15,0 0 1-15,136-7-5 16,-99 4-21-16,-2-4 15 0,-10 3-17 16,-6 1 0-16,-3 1-1 15,-8 2-48-15,1-5-64 16,2 2-209-16,1-7-301 16</inkml:trace>
  <inkml:trace contextRef="#ctx0" brushRef="#br0" timeOffset="38393.34">25735 12430 720 0,'0'0'168'16,"0"0"-126"-16,0 0-25 0,0 0 8 16,0 0-24-16,0 0 34 15,-27 49 8-15,19-27-24 16,0-1 37-16,4-2-12 15,4-3-26-15,0-4 31 16,4-6-41-16,19-6 27 16,4 0 9-16,-2 0-42 15,-3-14 18-15,-5-9-20 16,-6 0 6-16,-6 0 4 16,-5 6-10-16,0 0 0 15,-16 5 0-15,-6 7-8 16,-2 5 4-16,1 0 4 15,7 0 0-15,1 14-12 0,11 2-47 16,4-2-87 0,0-2-88-16,0-5-187 0</inkml:trace>
  <inkml:trace contextRef="#ctx0" brushRef="#br0" timeOffset="38706.93">26192 12320 726 0,'0'0'181'15,"0"0"-77"-15,0 0-17 0,0 0-3 16,0 0-61 0,0 0-12-16,29-15-7 0,-29 22 6 15,0 9 13-15,0 7-12 16,-2 12-2-16,-18 13 32 15,-11 15-41-15,-9 9 20 16,-12 16-6-16,-10 8-5 16,-7 13-1-16,-1 9-8 15,1-4 2-15,9-5 4 16,14-15-5-16,7-24-1 16,18-22 0-16,11-18-15 15,10-18-28-15,0-12-96 16,31-4-70-16,12-31-86 0</inkml:trace>
  <inkml:trace contextRef="#ctx0" brushRef="#br0" timeOffset="38998.76">26352 12809 738 0,'0'0'122'15,"0"0"-92"-15,0 0 11 16,0 0 2-16,0 0 22 16,0 0-17-16,-35 95-11 15,35-77 32-15,0-6-39 16,6-2 13-16,15-8 16 0,4-2-43 16,-4 0 21-16,0-10-37 15,-5-10 5-15,-3-5 9 16,-7 6-12-16,-6 1 6 15,0 6-8-15,0 5-6 16,-11 7-13-16,-26 0-98 16,-17 12-220-16</inkml:trace>
  <inkml:trace contextRef="#ctx0" brushRef="#br0" timeOffset="44462.59">24826 13759 413 0,'6'-13'127'16,"-4"0"-2"-16,5 6-25 15,-5-1 15-15,0 4-2 16,1-1-54-16,-3 4 6 15,0 1 5-15,0 0-27 16,0 0 5-16,0 0-39 16,0 0-3-16,-11 0 9 15,-5 18-15-15,-4 6 10 16,0 5-1-16,5 6 0 16,1 2-6-16,5 0-2 0,5 1 1 15,4-2 14 1,0 4-11-16,0-5-5 0,13-3 15 15,14-5-11-15,6-4 6 16,8-9-9-16,1-5 2 16,5-9 8-16,-1 0-7 15,1 0-4-15,0-17 2 16,-2-7 7-16,-5-11-9 16,-3-1 0-16,-6-2 0 15,-6 1-5-15,-7-2 6 16,-5 3-1-16,-4 4 0 15,-9 4 4-15,0 1-12 16,0 6 8-16,0 3 0 16,-7 4-3-16,-8 0 6 15,-5 2-3-15,-7 2 0 0,-6 2-1 16,-3 1-2-16,1 5 3 16,-1 2 0-16,9 0-4 15,5 0 5-15,4 0-1 16,5 2 0-16,2 9 3 15,1 3-7-15,4 0 4 16,2 4 0-16,4 2-1 16,0 4 3-16,0 4-2 15,20 2 0-15,11 5 9 16,7 4-3-16,4 1-6 16,3 2 0-16,-3 1-3 15,-2 1 9-15,-6-6-6 16,-6-1 3-16,-5-3 1 0,-7-9 8 15,-6 1-12-15,-5-7 2 16,-5 8-2-16,0-5 9 16,-9 4-9-16,-22 3 0 15,-5-6 2-15,-2 2 4 16,7-8-6-16,13-6 0 16,12-7 0-16,6-4 4 15,29-8-8-15,26-16-13 16,25-3-66-16,12-1-142 15,3 0-346-15</inkml:trace>
  <inkml:trace contextRef="#ctx0" brushRef="#br0" timeOffset="45303.91">25862 13682 42 0,'0'0'163'16,"0"0"3"-16,0 0-31 15,0 0-31-15,0 0 27 16,0 0-49-16,15-39-18 15,-15 32 26-15,3-2-28 16,2 4 5-16,-3-2 0 16,0 1-29-16,-2 2 3 15,0 3-39-15,2-2 3 0,-2 3 10 16,0 0-9-16,0 0-10 16,0 0 4-16,0 0-4 15,0 0-7-15,0 0 11 16,0 4 0-16,0-2 2 15,2 0 3-15,5-2-5 16,9 0 16-16,3 0-2 16,4 0 18-16,4-8-32 15,2-10 0-15,0-4 2 16,-2-5 9-16,-3-4-11 16,-6 1 0-16,-4 2 0 15,-8-2 3-15,-4 2-3 0,-2 1 0 16,0 1-1-1,0 6 8-15,-11 6-10 0,0 7 3 16,2 5 0-16,0 2-9 16,0 0 9-16,0 6 0 15,1 13-7-15,-4 11 13 16,5 3-6-16,1 9 0 16,2 13 3-16,4 10 12 15,0 13-10-15,0 8-3 16,0 5 3-16,0-4 9 15,0-2-14-15,0-8 0 16,0-12 2-16,0-12 4 16,0-16-3-16,6-16-3 0,3-9 0 15,0-12-1-15,2 0-9 16,0 0-28-16,1-16-55 16,0-10-96-16,-3-6-187 15</inkml:trace>
  <inkml:trace contextRef="#ctx0" brushRef="#br0" timeOffset="46706.48">25970 13832 671 0,'0'0'180'0,"0"0"-91"16,0 0 104-16,0 0-91 0,0 0-78 15,0 0-3-15,148-65-20 16,-96 52 19-16,-3-1-20 15,-3 0 4-15,-5 0 2 16,-5 2-2-16,-9-4-4 16,-8 4 0-16,-5 3 11 15,-5 5-10-15,-7 3 5 16,0 1 0-16,-2 0 9 16,0 0-15-16,2 0 0 15,-2 0-3-15,0 1-6 16,0 13 4-16,0 0 5 15,0 3 0-15,0-5 11 16,2 0-3-16,0-5-8 16,4-4 0-16,-4-1 6 15,0 0-4-15,-2-2-2 0,0 0 1 16,0 0 24-16,0 0-24 16,0-16 3-16,0-5-4 15,0 2 3-15,0 1-5 16,0-4 2-16,0 7 0 15,0 6-7-15,-10 1 7 16,0 3-4-16,-1 3 4 16,-3 2-3-16,-1 0 3 15,-1 12 0-15,1 10 0 16,1 5 4-16,1 1-1 16,6 2-3-16,2-4 0 15,5-4 5-15,0-5-5 0,0-3 0 16,0-9 0-16,0-3 0 15,0-2 0-15,3 0 0 16,10-7 10-16,5-12-2 16,-1-5-4-16,0-3-4 15,0 0 0-15,5 1-4 16,-1 3 5-16,-4 5-1 16,-1 8 0-16,-5 5 5 15,-7 3-5-15,0 2 0 16,-1 0 2-16,2 7-10 15,1 13 9-15,3 6-1 16,5-2 0-16,-1-4 11 16,0-3-13-16,-1-5 2 0,-2-10 0 15,4-2 11 1,1 0-7-16,4-10 0 0,0-11-4 16,4-11 7-16,-1 1-13 15,1-8 6-15,-2 0 0 16,2-2 2-16,-3 1-2 15,-5 0 0-15,-1 2-2 16,-7 6 5-16,-5 8-8 16,0 10 5-16,-2 9 0 15,0 5-8-15,0 0 8 16,0 0-7-16,-6 21 0 16,-10 4 13-16,0 8-10 0,0 4 4 15,3 2 0 1,5 6 5-16,0 1-1 0,6-2-4 15,2-5 0-15,0-6 6 16,16-8-9-16,9-8 3 16,1-9 0-16,1-8 14 15,0 0-7-15,-3-12-7 16,-1-13 0-16,-2-10-5 16,2-4-3-16,-3-1-1 15,-5-6 5-15,4 0-4 16,-6-4-6-16,-2 3 14 15,-2 8-7-15,-5 6 11 16,-2 8-6-16,-2 11 2 16,0 7 0-16,0 5 4 15,0 2-4-15,0 0-19 0,0 7 12 16,-12 14 7-16,-5 8 0 16,2 5 0-16,-1 7 2 15,6 5 1-15,3 0 6 16,5 1-7-16,2-2-1 15,0-8 5-15,0-6-1 16,6-12-5-16,5-6 0 16,3-11 0-16,1-2 10 15,3 0-2-15,5-16-3 16,-1-12 3-16,2-3-4 0,3-3-4 16,0 5 0-1,4 2-9-15,2 5 3 0,1 8 5 16,-5 4-2-1,-2 6 3-15,-5 4-10 0,-4 0 10 16,-2 14 0-16,-8 10-10 16,-1 6 10-16,-7 1-1 15,0-5-1-15,0-1 4 16,-11-6-2-16,-3-5 0 16,3-9 0-16,0-3-10 15,2-2-6-15,2 0-46 16,1-11-190-16,6-14-366 15</inkml:trace>
  <inkml:trace contextRef="#ctx0" brushRef="#br0" timeOffset="47421.62">27835 13377 182 0,'0'0'747'0,"0"0"-659"16,0 0-57-16,0 0 69 15,0 0-44-15,0 0-42 16,20-12-7-16,-20 12-7 16,0 0 0-16,0 12-4 15,0 3 4-15,-5 4 46 16,-4 5-39-16,3 3-1 16,4-4 9-16,0 3-8 0,2-3-6 15,0-2-1-15,0-3 6 16,0-6 4-16,2-4-10 15,2-5 0-15,0-3 8 16,3 0-6-16,5-4 11 16,1-15-10-16,5-7 3 15,4-1-12-15,0-5 3 16,1 3-5-16,-5 3-2 16,-3 4 13-16,-4 6-4 15,-2 8 1-15,-4 4 0 16,-3 4-1-16,-2 0 1 15,0 1-13-15,0 19 9 16,0 6 7-16,0 1-3 0,0 1 0 16,0-2 3-1,0-3 3-15,2-3-6 0,0-5 0 16,0-4 5-16,0-6 3 16,1-3-8-16,1-2 2 15,6 0-1-15,0-12 28 16,4-9-29-16,1-4 0 15,-1-1-2-15,-3-1-11 16,2 1 12-16,-1 3-5 16,-1 0 6-16,5 8-1 15,-3 1 1-15,-1 8 0 16,2 4 9-16,-3 2-2 16,-3 0-5-16,0 2-1 15,1 16 1-15,0 4 34 0,2 2-30 16,2-2 5-1,-3-1-9-15,-2-8 5 0,1-3-7 16,-5-8 1-16,1-2 2 16,2 0-6-16,2-10 3 15,2-14-35-15,0-8-22 16,-2-2-143-16,-5-7-167 16,-2-3-262-16</inkml:trace>
  <inkml:trace contextRef="#ctx0" brushRef="#br0" timeOffset="47692.98">28132 12976 416 0,'0'0'137'16,"0"0"-73"-16,0 0 5 0,0 0 5 16,0 0-1-16,0 0 31 15,-8 138-41-15,27-138-11 16,-3 0 14-16,-1-13 5 15,-5-8-19-15,-2-4-43 16,-6-1-3-16,-2 6-11 16,0 3 5-16,-4 5-4 15,-17 6 4-15,-3 6-1 16,-8 0-7-16,-1 11-2 16,-2 20-39-16,6 3-77 0,13 3-91 15,16-2-258-15</inkml:trace>
  <inkml:trace contextRef="#ctx0" brushRef="#br0" timeOffset="48931.71">28888 13511 393 0,'0'0'348'16,"0"0"-234"-16,0 0-24 16,0 0-29-16,0 0-9 15,0 0 22-15,25-84-22 16,-15 52-24-16,1-5 10 0,-3 0-34 16,0 0 6-1,-6 6 15-15,-2 4-19 0,0 11 22 16,0 9-19-16,0 4-1 15,0 3 6-15,0 0-14 16,0 0-5-16,0 18-2 16,0 8 6-16,0-4-2 15,0 0 3-15,0-3 0 16,0-10 1-16,2 0-1 16,13-5 0-16,4-4 2 15,-1 0 3-15,3 0-10 16,2-8-10-16,6-11-14 15,0 0 26-15,-2 1-12 16,-8 4 15-16,-5 5 1 16,-7 6 7-16,-5 3 4 0,-2 0-12 15,0 12-13 1,0 12 11-16,-2 8 4 0,-9 0 9 16,1-2-11-16,6-2 7 15,2-7-3-15,2-9-4 16,0-1 0-16,0-5 17 15,14-6-13-15,5 0 5 16,6 0 4-16,4-17-9 16,-2-6 0-16,-3-5-4 15,-2-5 0-15,-4-2-8 16,-2-1-1-16,-3-2 6 16,-4 6 2-16,-2 7-4 0,-7 9-3 15,0 11 5 1,0 5-17-16,0 0 17 0,0 12-12 15,-3 11 15-15,-3 8 3 16,1 0 3-16,5 1-4 16,0 1-2-16,0-8 0 15,9-4 4-15,14-7 1 16,8-8-4-16,2-6 8 16,0 0-8-16,-1-12 10 15,-3-14-11-15,-5-7 0 16,-1 1-1-16,2-5 5 15,-8 2-4-15,-1-1 0 16,-3 7 2-16,-1 6 9 16,-4 12-11-16,-1 6 17 15,-3 5-8-15,-2 0-5 0,-2 16-8 16,2 22-3-16,2 12 7 16,-4 13-3-16,0 8 3 15,0 1 0-15,0 9 8 16,0 3 1-16,0 1-9 15,0-6 0-15,0-1 2 16,0-15-8-16,0-10 6 16,-8-7 0-16,-1-12-1 15,3-12 12-15,-1-8-11 16,0-9 0-16,-2-1 2 0,-1-4 18 16,-2 0-9-1,-5 0 11-15,-4-18 20 0,1-8-41 16,3-4 18-16,0-9-9 15,11-10-3-15,6-7 16 16,0-6-23-16,4-3 0 16,19-5-2-16,8 6 2 15,-2 4 0-15,0 2-40 16,-2 7-21-16,-4-4-10 16,-6-1-126-16,-1-4-180 15,-5-7-328-15</inkml:trace>
  <inkml:trace contextRef="#ctx0" brushRef="#br0" timeOffset="49208.15">29799 12784 614 0,'0'0'95'16,"0"0"-22"-16,0 0 14 0,0 0-26 16,0 0-43-16,0 0-16 15,-9 3 29-15,14 6 15 16,6-4-7-16,2-2-10 15,-2-3 47-15,0 0-28 16,-2 0 10-16,-2-8-5 16,-2-4-48-16,-3 0-10 15,-2 1 1-15,0 5 0 16,-2 6 1-16,-21 0 2 16,-6 3-5-16,-4 16 5 0,-1 3-71 15,1 4-56-15,8-1-35 16,11-3-132-16</inkml:trace>
  <inkml:trace contextRef="#ctx0" brushRef="#br0" timeOffset="50454.61">29964 13287 19 0,'0'0'292'16,"0"0"-134"-16,0 0-13 16,0 0 50-16,0 0-49 15,0 0 8-15,-13 0-49 16,24 0-61-16,5-8-24 0,1-3-17 16,3-1 13-1,0-2-16-15,2 1 1 0,-1-8 5 16,-4-1-1-16,-1-5-5 15,-5-2 0-15,-7 5 0 16,-1 2-8-16,-3 10 8 16,0 8-8-16,0 4 6 15,-9 0-12-15,-9 7 14 16,-2 19 0-16,0 3 7 16,0 5-7-16,0 5 0 15,2 2 2-15,7 2 6 16,4-1-3-16,7-4 5 15,0-4-10-15,7-8 4 16,17-8-4-16,5-10 4 16,5-8 0-16,-3 0 24 0,-2-14-25 15,0-10 0-15,-4-7-3 16,-2 0 7-16,0-1-17 16,0-2 9-16,-3 0 1 15,-3 6-6-15,-1 3 10 16,-5 9-4-16,-2 8 0 15,-5 6 9-15,1 2-13 16,-2 0 4-16,1 0-2 16,2 8-8-16,1 8 10 15,-3 3 0-15,1-4-3 16,-2 2 9-16,-1-8-6 16,-2-2 0-16,0-4 0 0,0-3-10 15,0 0 4-15,0 0 6 16,0 0 6-16,0 0 4 15,0-12 0-15,0-5-10 16,0-8-1-16,0 2-5 16,0 3-1-16,-5 3 7 15,0 10 0-15,1 2-16 16,2 5 15-16,-1 0-15 16,-1 5 16-16,2 16-2 15,-2 7 7-15,4 5 1 16,0 3-4-16,0-3 6 15,0 0-6-15,15-6-1 16,9-4-1-16,3-7 23 16,2-9-22-16,3-7-1 15,-3 0 12-15,-3 0-4 0,1-25-7 16,0-5-1-16,-3-7 5 16,-2-3-16-16,-1-6 8 15,-4-8-5-15,-1-4 6 16,-5-8-4-16,-1 0 6 15,-6 6 0-15,0 7 1 16,1 14 20-16,-1 10-9 16,-2 12 11-16,0 6-1 15,-2 8-19-15,0 3 16 16,0 0-19-16,0 2-7 16,0 19-6-16,0 11 14 0,0 7-1 15,0 1 0-15,0 4 7 16,0 5-8-1,-2 4 1-15,-2 3 0 0,2-3-2 16,2-5 6-16,0-8-4 16,0-12 0-16,0-8-9 15,10-8 9-15,4-10 0 16,-1-2 5-16,3 0-3 16,-1-7-2-16,4-15-25 15,-4-4-19-15,-1-3-86 16,-6-7-157-16,-3-6-345 15</inkml:trace>
  <inkml:trace contextRef="#ctx0" brushRef="#br0" timeOffset="50660.31">30717 12941 687 0,'0'0'117'16,"0"0"-11"-16,0 0-3 15,0 0-24-15,0 0-27 16,0 0-33-16,169-120-13 15,-148 110-12-15,-10 4-28 16,-4 6-92-16,-5 0-148 16,-2 0-220-16</inkml:trace>
  <inkml:trace contextRef="#ctx0" brushRef="#br0" timeOffset="51671.97">30769 13222 260 0,'0'0'64'0,"0"0"-6"16,0 0 10-16,0 0-5 16,0 0 30-16,0 0-17 15,60-38 17-15,-51 36-43 16,-3 2 7-16,1-2 22 15,0 2-57-15,-3 0 6 16,-1 0-25-16,-1 0 4 0,-2 11 1 16,0 6-7-1,0 4 9-15,0 1 20 0,0-5-27 16,6-2 9-16,5-5-1 16,1-5-9-16,-1-3 42 15,5-2-26-15,-1 0-10 16,1-2 13-16,3-13-19 15,2-5-2-15,1-9 0 16,0 3 7-16,0-3-1 16,-3 4-6-16,-2 4 1 15,-5 10-2-15,-6 7 15 16,-2 4-3-16,-1 0-3 0,-3 0-1 16,4 10-13-1,0 9 6-15,4 2 0 0,-2 2 6 16,3-4 5-16,3 1-10 15,0-1 3-15,1-5-2 16,-1-2 9-16,-3-7-11 16,-3-2 0-16,4-3 21 15,-4 0-19-15,7-7 11 16,1-15-13-16,-3-7 0 16,0-5-7-16,-11-7-16 15,0 1 3-15,-2 5 17 16,-18 3 6-16,-2 13-1 15,-1 12 10-15,4 7-12 0,-2 0 18 16,3 9-18 0,1 15 3-16,7 1 18 0,4 1-15 15,6-11-6 1,0-5 0-16,0-3 4 0,0-7 6 16,11 0 0-16,7 0-3 15,6 0 7-15,3 0-2 16,7-9-12-16,-3-7 0 15,2-2 5-15,1 0-17 16,-8 4 8-16,-3 6-3 16,-8 1-5-16,-5 7 15 15,-6 0-6-15,0 0-4 16,-2 21-3-16,3 11 4 16,-5 5 6-16,2-4 0 0,-2-3 1 15,0-5 1 1,0-7-2-16,0-10 0 0,0-2 4 15,0-6-7-15,0 0 7 16,0 0-2-16,0-14 22 16,0-11-13-16,10-7-11 15,0-3 0-15,3-6 0 16,3 1 1-16,-3 0-1 16,3 8 0-16,-3 9-5 15,-1 6 15-15,-1 9-10 16,-5 6 5-16,4 2 0 15,1 0 4-15,2 24-9 16,1 5 0-16,-1 6-3 0,-2-3 13 16,-4-6-10-1,-3-8 0-15,0-8-27 0,-4-7-3 16,0-3-106-16,0-8-71 16,0-21-149-16</inkml:trace>
  <inkml:trace contextRef="#ctx0" brushRef="#br0" timeOffset="51876.85">31264 12615 827 0,'0'0'196'15,"0"0"-190"-15,0 0-6 0,0 0-52 16,0 0-34-16,0 0-303 15</inkml:trace>
  <inkml:trace contextRef="#ctx0" brushRef="#br0" timeOffset="54483.12">26440 14812 119 0,'0'0'135'0,"0"0"-68"15,0 0 96-15,0 0 16 16,0 0-10-16,0 0-16 16,97-73-21-16,-81 48-43 15,0-5-18-15,0-2-39 16,-1-6-14-16,1-6 13 15,-1 0-27-15,1 0 8 16,-3 1-12-16,-1 4 4 0,-4 6-1 16,-5 8-3-1,-3 6 0-15,0 12 0 16,0 2-5-16,0 5 4 0,0 0-4 16,0 0 5-16,0 8 2 15,0 6 1-15,0 3-3 16,6-3 0-16,8-1 7 15,-1-2-8-15,1-8 1 16,-1 1 0-16,0-4 14 16,3 0-12-16,-1 0 2 15,-1-5-4-15,-1-2-12 16,-4 6 11-16,0 1-8 16,-5 0 5-16,3 0-9 15,-1 9 10-15,2 8 3 0,0 2-3 16,-1-2 13-16,-1-2-11 15,2-3 1-15,-4-3 0 16,-2-4-3-16,2-2 9 16,-1-1-6-16,-1-2 0 15,4 0 7-15,4 0 2 16,3 0-9-16,7-8 0 16,3-15 10-16,-2 0-10 15,4-9 0-15,-5 2-5 16,-4-2 10-16,-7 1-13 15,-2 7 8-15,-7 7 0 16,0 8-8-16,0 6 3 16,0 3-1-16,0 0 4 0,0 0-7 15,-10 12 9 1,-3 7 0-16,4 1 0 0,0 3 4 16,4 0 0-16,5-4-4 15,0-3 3-15,0-1-1 16,8-2 5-16,11-6-5 15,6-2-2-15,8-5 21 16,5 0-18-16,1-15-3 16,1-5 0-16,-7-6-7 15,-4 4 3-15,-4-2-9 16,-8 2 13-16,-1 5-5 16,-7 3 8-16,-1 2-3 0,0 3 0 15,-4 5 7 1,-2 2-2-16,-2 2-5 0,0 0-7 15,0 0-4-15,0 15 1 16,0 2 10-16,0-3 0 16,0 1 5-16,0-3-4 15,0-12-1-15,0 3 0 16,0-3 3-16,0 0 6 16,0 0-9-16,0 0 3 15,0 0 1-15,0-10 1 16,0-6-5-16,-2-2-5 15,-5 4-4-15,-2 0-10 16,0 6 12-16,-2 0 2 16,0 6 1-16,0 2-8 15,0 0-5-15,-1 2 17 0,-3 18 2 16,-1 8 6-16,3 4-6 16,4 2-2-16,4-2 5 15,5-9-2-15,0-5-3 16,2-6 0-16,12-6 1 15,-1-6 4-15,1 0 5 16,-1-16-7-16,5-7 3 16,0-5-11-16,0-2 5 15,2 2 0-15,-5 1-7 16,1 4 13-16,-5 7-6 0,-2 4 1 16,-5 4 0-1,2 6 17-15,-4 2-18 0,0 0 0 16,-2 10-9-16,0 18 5 15,2 8 4-15,-2 4 0 16,0 6 6-16,0 3 5 16,0 2-11-16,0 4 0 15,0 7 8-15,-2-3 3 16,-8 0-9-16,-3-7 0 16,-5-7 4-16,-1-9 1 15,-4-10-6-15,3-12-1 16,5-8 23-16,-2-6-21 15,7 0 25-15,1-16 13 16,2-19-21-16,7-4 21 16,0-14-30-16,0-3-7 0,20-4 8 15,9 0-2 1,4-1-9-16,7 8 0 0,10-2 3 16,-1 5-12-16,-1 7 5 15,-7 11-6-15,-15 6 5 16,-5 15-10-16,-11 7 11 15,-2 4-6-15,-8 0 10 16,0 0-13-16,0 0 13 16,0 0-3-16,0 6-5 15,0 8 5-15,-2 10 3 16,-6 5 0-16,2-2 2 16,4 7-1-16,-1-6-1 0,3-1 0 15,0-5-3-15,0-5 7 16,0-8-9-16,11-6 3 15,3-3 2-15,3 0-8 16,-1 0 8-16,-3-7-9 16,1-11 4-16,-3-3-32 15,5-1 21-15,-5 2-5 16,3 2-5-16,-1-4 20 16,0 6-6-16,-1 5 12 15,-6 2-2-15,-2 6-8 16,1 3 9-16,-1 0 0 15,1 5 1-15,0 13-9 16,1 2 13-16,0 3-4 16,3 0 0-16,1-3 6 0,1-1-8 15,-1-8 2-15,0-4 0 16,-6-5 6-16,1-2 2 16,-3 0-8-16,0-2 1 15,2-16-1-15,4-8-3 16,-2-4-10-16,3-3-17 15,-5-6 6-15,-4 4-35 16,0-1 28-16,0 8 16 16,0 11 0-16,0 6 15 15,-9 11 9-15,-1 0-3 16,-2 2 20-16,-1 16-25 0,3 6 9 16,2 1 1-1,3-2-4-15,5 1 5 0,0-1-2 16,0-1 4-16,0-5 23 15,11-1-31 1,3-4 5-16,1-6-11 0,1-6 11 16,5 0-11-16,-2 0 6 15,1-24-2-15,3-2-1 16,-6-4-3-16,-1 2-11 16,2 5 10-16,-4 4-17 15,1 3 18-15,-6 7-2 16,-2 4 4-16,-3 3 1 15,-2 2-3-15,-2 0 0 16,0 0-1-16,0 14 2 16,0 6-1-16,0 2 9 0,0 0-8 15,0-3 17 1,0-6-14-16,0 0 1 0,0-5 0 16,0-3 4-16,0-5-8 15,0 0 1-15,0 0-2 16,0 0 42-16,0-5-23 15,0-16-3-15,18-4-16 16,4 0 7-16,1-1-7 16,-5 12 3-16,-3 4 2 15,-1 6 21-15,1 4-26 16,1 0 0-16,3 20-1 16,0 5 6-16,-2-4-5 0,-5-3 0 15,-4-8 0 1,-3-6-11-16,-5-2-33 0,0-2-12 15,0 0-44-15,-15-9-110 16,-6-16-260-16</inkml:trace>
  <inkml:trace contextRef="#ctx0" brushRef="#br0" timeOffset="54662">27829 13874 986 0,'0'0'293'16,"0"0"-272"-16,0 0-21 16,0 0 5-16,0 0-12 15,0 0-29-15,-56 88-144 0,58-74-353 16</inkml:trace>
  <inkml:trace contextRef="#ctx0" brushRef="#br0" timeOffset="-111976.04">8840 9293 88 0,'0'-3'12'0,"0"3"-6"15,0 0-6-15,0 0-1 16,0-2-3-16,0 2 4 16,0-2-1-16,0 2-49 15,0-2 22-15,0 2 6 16</inkml:trace>
  <inkml:trace contextRef="#ctx0" brushRef="#br0" timeOffset="-110721.17">8794 10222 6 0,'0'0'10'0,"0"0"-2"15,0 0-8-15,0 0-17 16</inkml:trace>
  <inkml:trace contextRef="#ctx0" brushRef="#br0" timeOffset="-110055.9">8655 9162 128 0,'0'0'41'16,"0"0"35"0,0 0-8-16,0 0 2 0,0 0-13 15,0 0 1-15,-2-8 4 16,2 8-46-16,0 0-12 15,0 0 3-15,0 0-6 16,0 0-2-16,0 0-1 16,0 0-22-16,0 0-30 15,0 0-11-15,-2 8 39 16,2 7 14-16,-2 4-63 16,0-1-3-16,2 0 5 15,0-3 6-15,0-4-10 16</inkml:trace>
  <inkml:trace contextRef="#ctx0" brushRef="#br0" timeOffset="-109845.02">8640 9319 44 0,'0'0'35'0,"0"0"-13"15,0 0 11-15,0 0-23 16,0 0-9-16,0 0-1 15,7 20-27-15,-7-13-78 16</inkml:trace>
  <inkml:trace contextRef="#ctx0" brushRef="#br0" timeOffset="-109516.13">8640 9319 47 0</inkml:trace>
  <inkml:trace contextRef="#ctx0" brushRef="#br0" timeOffset="-109334.4">8640 9319 47 0,'42'55'39'0,"-42"-55"-1"0,0 0 13 0,0 0-17 0,0 0-10 16,0 0-9-16,0 3-14 16,0-2-1-16,0 2 0 0,0-2 0 15,0 3 1-15,0 2-1 16,0 1 4-16,0-2 3 15,4 2-7-15,1-2-24 16,-3 2-27-16,0 2-41 16</inkml:trace>
  <inkml:trace contextRef="#ctx0" brushRef="#br0" timeOffset="-109138.51">8709 9544 16 0,'0'0'87'0,"0"0"-42"16,0 0-38-16,0 0 5 15,0 0-12-15,0 0-12 16,9 31-5-16,-9-23-53 15,0-1 2-15</inkml:trace>
  <inkml:trace contextRef="#ctx0" brushRef="#br0" timeOffset="-108903.65">8709 9544 119 0,'9'138'40'0,"-9"-138"-33"0,0 0 5 16,0 0 14-16,0 0-21 16,0 0 12-16,8 9-1 15,-5-6-15-15,-3 0 4 16,0 1-5-16,0 0 0 16,0 2-3-16,0 2 3 15,0 2-10-15,0 3-27 16,0-2-7-16,0 1-7 15,0 0-2-15,5 0 3 0</inkml:trace>
  <inkml:trace contextRef="#ctx0" brushRef="#br0" timeOffset="-108704.76">8749 9833 24 0,'0'0'36'0,"0"0"-24"15,0 0-12-15,0 0 6 16,0 0-5-16,0 0-1 15,2 36-26-15,-2-27-15 16,0 3 29-16</inkml:trace>
  <inkml:trace contextRef="#ctx0" brushRef="#br0" timeOffset="-108472.89">8749 9833 14 0,'2'115'33'16,"-2"-115"-29"-16,0 0-1 15,0 0-3-15,0 0-12 16,0 0-30-16</inkml:trace>
  <inkml:trace contextRef="#ctx0" brushRef="#br0" timeOffset="-108211.06">8751 10096 32 0,'0'0'31'0,"0"0"4"16,0 0-10-16,0 0-3 0,0 0-20 16,0 0-1-16,12 24-1 15,-12-16-54-15</inkml:trace>
  <inkml:trace contextRef="#ctx0" brushRef="#br0" timeOffset="-108036.14">8798 10314 13 0,'0'0'37'16,"0"0"-2"-16,0 0-16 0,0 0-5 16,0 0-4-16,0 0 3 15,25 109-13-15,-23-88-26 16,0 6-30-16</inkml:trace>
  <inkml:trace contextRef="#ctx0" brushRef="#br0" timeOffset="-99182.35">19728 13554 23 0,'0'0'41'15,"0"0"-13"-15,0 0 19 16,0 0-13-16,0 0-10 16,0 0-17-16,0 0 13 15,-5-29 18-15,3 26-19 16,2 3 25-16,-2-2-5 0,2 2-13 16,0-3 12-16,0 3-12 15,0-2-2-15,0 2 32 16,0-2-11-16,0 2 2 15,0 0 11-15,0 0-22 16,0 0 8-16,0 0 2 16,0 0-10-16,0 0 18 15,0 0-30-15,0 0-6 16,0 0 18-16,0 0-35 16,2 0 14-16,13 0-4 15,12 0-9-15,2 0 22 16,7 4-24-16,3 4 0 0,2 1 6 15,-1 3-2-15,-2-4-4 16,-5 4 0-16,-4 2 0 16,-4-1-4-16,-3 1 4 15,-3 3 0-15,-4-1-7 16,-1-1 13-16,-4 5-6 16,3 1 0-16,1-3 2 15,-1 0 0-15,1 0-2 16,-1-1 0-16,1 0-4 15,-3 1 11-15,0-4-7 16,-5 2 0-16,1-2 3 16,0 4-2-16,-5-4-1 15,2 4 0-15,-4 0 20 0,0 0-13 16,0 3-6-16,0-3 6 16,0 0-6-16,0 1 24 15,0-2-24-15,0 1 1 16,0 0 1-16,0 0 4 15,0 4-7-15,0-4 4 16,0 4 0-16,0-2 11 16,-4-2-12-16,0 3-3 15,-3-9 9-15,0 5 3 16,0-1-9-16,1 0 12 16,-1 2-14-16,-2-6 23 15,2 4-24-15,1-2 4 0,-5 2 1 16,2-6 7-1,-2 5-12-15,0 0 0 0,-1 3 5 16,-1-4 12-16,1 4-13 16,-3-4-4-16,1 0 1 15,2-1 13-15,-1-1-13 16,3 2-1-16,-1-8 2 16,3 6 10-16,-4-7-7 15,1 7-5-15,0-3 4 16,-5 1 5-16,-2 3-9 15,1 1 2-15,-6-2 4 16,1 1 6-16,0 3-9 16,-1 1-3-16,3-5 6 15,1 1 5-15,0 1-8 16,1-4-3-16,3-1 2 0,1 3 3 16,-1-3 1-1,-3-1-6-15,0 2 0 0,-4 0 5 16,2-1-5-16,0 0 0 15,0-1 3-15,-1 1 10 16,2-1-10-16,1-3-3 16,0 2 0-16,2-4 10 15,-4 1-10-15,1 5 0 16,-4-4 3-16,-4 4 1 16,0-4-3-16,0 4-1 15,2-2 2-15,-2 2 7 16,2-3-9-16,5 2 2 0,-3-5 1 15,4 4 2 1,0 1-5-16,0-4 0 0,-4 0 0 16,1 2 9-16,1-3-13 15,2 4 4-15,3-3 0 16,1 4 5-16,-1-4-4 16,3-1-1-16,-1 3 0 15,1-1 1-15,-3-1-5 16,-1 1 4-16,-2 2 0 15,-1-2 5-15,3 0-5 16,-4 1 0-16,4-3-5 16,-3 3 10-16,-1-3-5 15,2 0 0-15,1-3 2 0,-1 3-3 16,0-1 1-16,1 0 0 16,0 0 0-16,0 0 3 15,5 2-3-15,-3-4 0 16,5 5 2-16,0-5-7 15,0 0 5-15,0 5 0 16,-3-3-1-16,-1 3 3 16,-5 0-2-16,5 1 0 15,-4 0 0-15,3-3 5 16,5 0-5-16,3-3 0 16,6 0-3-16,0 0 3 15,2 0-2-15,0 0 2 16,0 0 0-16,0 0-1 15,0 4 1-15,0-4 0 0,0 0 0 16,0 0 1-16,0 0-1 16,0 0 0-16,0 0 4 15,0 0-3-15,0 0-1 16,0 0 0-16,0 0-1 16,0 0 2-16,0 0-4 15,0 0 3-15,0 0 0 16,0 0-8-16,0 0 8 15,0 0 0-15,0 0 6 16,0 0 4-16,0 0-10 16,0 0 0-16,0 0 2 15,0 0-9-15,0 10 7 16,0 4-11-16,0 4 8 0,0 6-1 16,0 0 4-16,0-2 0 15,0 1 8-15,0-5-5 16,0 3-2-16,0-2-1 15,0 3 0-15,0-5 7 16,0 2-7-16,0-5 0 16,0-1 0-16,0-8 2 15,0-1-2-15,0-4 0 16,0 0-2-16,0 0-4 16,0 0-11-16,0 0-59 15,0-2-172-15,0-22-671 16</inkml:trace>
  <inkml:trace contextRef="#ctx0" brushRef="#br0" timeOffset="-95013.97">19752 11474 0 0,'0'0'28'0,"0"0"25"15,0 0-23-15,0 0 28 16,0 0-34-16,0 0 15 0,0 0 5 16,9-51-34-16,-9 47 35 15,0 1-27-15,0 1 10 16,0 0 18-16,0-3-41 15,0 5 46-15,0-2 5 16,0 1-24-16,0-3 2 16,0-4-20-16,0-1 16 15,0 4 4-15,2-4-27 16,-2 4 46-16,0 2-37 16,0 2-4-16,0 1 4 15,0 0 0-15,0-5-14 16,0 5 15-16,0 0-14 0,0 0 3 15,0 0 18-15,0 0-23 16,0 0 21-16,0 0-4 16,0 0-10-16,0 0 29 15,0 0-35-15,0 0-2 16,0 0 0-16,0 0-21 16,0 0 11-16,0 3-9 15,0 17 19-15,0 7-4 16,0 4 6-16,2 1-2 15,0-3 0-15,3-4 1 16,-3-4-1-16,3-9 0 16,-5-3 1-16,2-5-2 15,-2-4 5-15,0 0-4 0,0 0 17 16,0 0-12-16,0 0 11 16,0 0 1-16,0 0-7 15,0-2 18-15,0-9-19 16,0-8-8-16,0 0-1 15,0-4 7-15,0 0-7 16,0 2 0-16,0 1 2 16,0 4 1-16,3 3-3 15,-3 5 0-15,2 5 0 16,-2 1 7-16,0 0-7 16,0 2 0-16,0 0 5 15,0 0-16-15,0 0 11 16,0 0-10-16,2 4-25 0,4 22-121 15,3 8 30 1,5 1-161-16</inkml:trace>
  <inkml:trace contextRef="#ctx0" brushRef="#br0" timeOffset="-93549.27">18606 15204 72 0,'0'0'60'0,"0"0"-42"16,0 0-12 0,0 0 35-16,0 0 6 0,0 0-4 15,0 0 12-15,5 0-15 16,-3 0 23-16,-2 0 14 15,0 0-19-15,0 0 8 16,0 0-24-16,0 0-23 16,0 0 2-16,0 0-21 15,2 14 0-15,0 12 8 16,6 20 2-16,0 21 32 16,3 8-15-16,1 22-27 15,-4 7 0-15,-3 0-46 16,-5-8-265-16</inkml:trace>
  <inkml:trace contextRef="#ctx0" brushRef="#br0" timeOffset="-92558.74">18586 15258 14 0,'0'0'68'15,"0"0"-16"-15,0 0-5 16,0 0 29-16,0 0-16 16,0 0 6-16,0-6-16 0,0 8-1 15,0 32-31 1,0 24 72-16,0 25-20 0,-2 17-44 16,-11 13-26-16,1 3-84 15,1-15-233-15</inkml:trace>
  <inkml:trace contextRef="#ctx0" brushRef="#br0" timeOffset="-90009.92">18571 15221 1 0,'0'0'36'15,"0"0"5"-15,0 0 17 16,0 0-21-16,0 0-18 15,0 0 26-15,0-35-15 16,0 31 8-16,0-6-7 16,0 6-3-16,0-1 40 15,0 5-13-15,0 0-8 16,0 0 7-16,0 0-28 16,0 0 6-16,0 0-6 15,0 0-20-15,0 0 23 0,0 0-29 16,0 0 0-1,0 0 15-15,0 14-15 0,0 4 31 16,0 5-15 0,0 3-14-16,0 0 22 0,0 6-24 15,0-4 16-15,0 4 7 16,0-2-23-16,2-4 27 16,4 0-16-16,1-2-5 15,-3-2 14-15,2 4-18 16,0-8 13-16,-4 5 2 15,2-5-14-15,1 0 10 16,-3 4-2-16,0 0-11 16,0 0 36-16,0-4-36 15,4 5 6-15,-4-6 4 16,0 4-5-16,2 2 4 0,-1-1-4 16,-1 2-3-16,2-6 16 15,-4 5-13-15,2-6-5 16,0 1 9-16,0 0 5 15,1 1-11-15,0-2-3 16,-3 0 0-16,2 0 9 16,-2-2-4-16,2 2-5 15,0-3 0-15,0 3 8 16,1 1-8-16,-1-8 0 16,-2 3 2-16,0-1-1 15,0 3 3-15,2-1-4 16,-2 3 0-16,0-5 11 0,2 8-12 15,-2 1 1-15,2 1 0 16,0 0 12-16,3 2-12 16,0 3 0-16,-1-1-2 15,-2-3 6-15,1-2-4 16,-1-2 0-16,0 1 6 16,0 1-9-16,0-1 10 15,2-1-7-15,-4 4 0 16,3-7 0-16,-3 3 0 15,0-2 0-15,2-2 0 16,1 2 8-16,-1 1-3 16,0 0-1-16,0 4 2 15,1 0 2-15,-3-3-3 0,4 2-5 16,-2 1 5 0,0-3 2-16,3 3 4 0,-3 0-11 15,2-5 2-15,-1 6 4 16,-1-5-2-16,0 4-4 15,1-2 3-15,1 1 6 16,-2 2-4-16,5-5 0 16,-3 4 0-16,1-7 5 15,-1 0-8-15,1-1-2 16,-5 0 1-16,2 2 9 16,2-2-5-16,1 0-5 15,-1 0 9-15,-2 3 1 0,3-3-7 16,-3-1-3-1,3-4 0-15,-3-4 7 0,0-1-7 16,-2 0 0 0,0-4-1-16,0 5 7 0,0-5-6 15,0 0 0-15,0 0 7 16,0 0-6-16,0 0 2 16,0 0-3-16,0 0 0 15,0 0 6-15,2 0-7 16,-2 0 1-16,0 0 0 15,0 0 19-15,0 0-13 16,0 0-6-16,0 0 4 16,0 0 0-16,0 0-4 15,0 0 0-15,0 4 3 16,0-3-6-16,0 3 7 0,0 1-4 16,0-5 0-16,0 0 4 15,0 0-5-15,0 4 1 16,0 1 0-16,0 4-4 15,0-5 12-15,0 4-8 16,0-8 0-16,0 2 2 16,0 2-2-16,0-4 0 15,0 0 0-15,0 0 0 16,0 0 0-16,0 0 0 16,0 0 1-16,0 0 10 15,0 0-15-15,0 0 4 16,0 0 0-16,0 0 14 0,0 0-7 15,0 0-7-15,0 0 3 16,0 0 9-16,0 0-12 16,0 0 0-16,-2 0 1 15,2 0 0-15,-2 3-1 16,0 6 0-16,-3-7-1 16,0 6 5-16,1-4-5 15,-3-1 1-15,-3 4-9 16,-4 1-2-16,-1 0-56 15,-6-2-25-15,1-3-40 16,0-3-166-16,4 0-294 16</inkml:trace>
  <inkml:trace contextRef="#ctx0" brushRef="#br0" timeOffset="-86646.32">19692 11410 30 0,'0'0'40'16,"0"0"-24"0,0 0-2-16,0 0-14 0,0 0-8 15,0 0-4-15,0 0 10 16,11-14 2-16,-11 11-2 16,0 3 2-16,0-1 0 15,0 1 6-15,0 0 3 16,0 0-3-16,0 0-6 15,0 0-31-15,0 0-35 16</inkml:trace>
  <inkml:trace contextRef="#ctx0" brushRef="#br0" timeOffset="-85904.21">19786 11351 35 0,'0'0'34'15,"0"0"-8"-15,0 0-1 16,0 0-9-16,0 0 5 16,0 0 4-16,0-12-14 15,0 10 16-15,0 0 0 16,0 0 11-16,0 2 3 16,0 0-5-16,0 0-1 15,0 0-13-15,0 0-9 0,0 0 26 16,0-1-18-1,0-3-9-15,0 1-12 0,0-1 10 16,0 1-6-16,0 0 4 16,0 2-7-16,0-3 20 15,0 1-18-15,0 1 7 16,0 2 11-16,0 0-21 16,0 0-2-16,0 0-19 15,0 0-10-15,0 16-58 16,-12 27 40-16,-3 23 16 15,-3 10-226-15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04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1 176,'-10'38'896,"-1"-3"17,1-7-497,3-9-272,3-10 128,1-9-240,-1 0-64,-3 0-2561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0T04:40:00.52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2265 1259 6 0,'0'0'1'0,"0"0"2"0,0 0 0 16,0 0 1-16,0 0 13 15,0 0 3-15,0 0-2 16,0 0-9-16,0 0-3 15,0 0-5-15,0 0 22 16,0 0 19-16,0 0 21 16,0 0-2-16,0 0-1 15,0 0-1-15,0 0-21 16,0 0-1-16,0 0-4 16,0 0-20-16,0 0 11 15,0 0-23-15,0 0-1 16,0 0 0-16,0 0-4 15,0 0 4-15,0 0 0 0,0 0 0 16,0 0-3 0,0 0 5-16,0 0-2 0,0 0 0 15,0 0 3-15,0 0-3 16,0 0 0-16,0 0 2 16,0 0 1-16,0 0-1 15,0 0-2-15,0 0 1 16,0 0 6-16,0 2 0 15,0-2 0-15,0 0-5 16,0 0 21-16,0 0-17 16,0 0 10-16,0 0 2 15,0 0-17-15,-2 0 8 0,-2 0 9 16,0 0-8 0,0 0 18-16,-1 0-19 0,-1 0 14 15,0 0-2-15,-4 0-21 16,1 0 18-16,1 0-2 15,-2 0-8-15,4 0 38 16,-1 0-27-16,3 0 10 16,2 0 10-16,2 0-28 15,0 0 20-15,0 0-6 16,0 0-15-16,0 0 31 16,0 0-30-16,0 0-3 15,6 0 23-15,19 0-1 16,15 0 19-16,16 0-38 0,12 0-10 15,6-6 19-15,0-4-15 16,-6 3-5-16,-5-2 0 16,-14 3 8-16,-15 2-10 15,-14 0 2-15,-14 2 0 16,-3 0 18-16,-3 2-14 16,0 0 22-16,0 0-12 15,0 0-8-15,0 0-12 16,0 0 6-16,0 0-43 15,-3 0-40-15,-13 0-60 16,-13 0 3-16,-4 12-131 16,0-2-125-16</inkml:trace>
  <inkml:trace contextRef="#ctx0" brushRef="#br0" timeOffset="367.45">2489 1275 186 0,'0'0'169'15,"0"0"-50"-15,0 0 14 16,0 0-32-16,0 0-16 16,0 0 34-16,-2-23-45 15,2 23-10-15,0 0-30 16,0 0-30-16,0 0 3 15,0 0-7-15,0 0-13 16,0 7 3-16,0 23-14 16,0 14 24-16,0 16 0 0,-2 12 4 15,-6 13 7-15,-4-1-7 16,-1 4 7-16,1-8 0 16,3-8-6-16,1-9 4 15,6-15-9-15,2-16 5 16,0-12 3-16,0-11-8 15,0-9-55-15,0 0-67 16,6-15-1-16,7-23-270 16</inkml:trace>
  <inkml:trace contextRef="#ctx0" brushRef="#br0" timeOffset="1332.96">2577 1784 257 0,'0'0'109'15,"0"0"-65"-15,0 0 38 16,0 0-18-16,0 0 17 15,0 0-12-15,0 3 5 16,0-3 48-16,12-5-21 0,5-14-81 16,0-8 24-16,3-1-40 15,-6 2 7-15,1 3 0 16,-4 0-9-16,-1 3-2 16,-2 8 3-16,-6 2 10 15,1 6-24-15,-3 2 11 16,0 0-4-16,0 2 1 15,0 0-35-15,0 0 20 16,0 0 1-16,-7 6 17 16,-7 10 22-16,3 3-22 15,3 2-1-15,6 2-3 16,2-2-6-16,0 1 9 0,4 0 1 16,18-6 0-16,10-8 5 15,1-5 0-15,2-3 1 16,-1-5 21-16,1-17-17 15,-6 0-3-15,-4-4-7 16,-2 0 0-16,-13 2 7 16,-1 4-2-16,-5 3-3 15,-4 0 22-15,0 2-16 16,0 6 45-16,0 1-6 16,0 4-28-16,0 2 29 15,0-1-45-15,0 3 7 16,0 0-4-16,0 0 6 15,0 0-13-15,0 0 1 16,0 0-1-16,0 0-14 16,-2 12 1-16,-9 21 14 0,1 11-7 15,-4 12 8-15,3 12-6 16,2 11 5-16,0 7 0 16,2 4 0-16,1-4 2 15,1-6-2-15,3-5 0 16,-3-11 1-16,3-3-3 15,-3-6 2-15,3-8 0 16,-2-13-1-16,2-8 2 16,0-9-1-16,0-4 0 15,2-6 11-15,-3-2-5 0,3-5-6 16,-2 0 4 0,0 0 22-16,2 0-21 0,-2 0 19 15,-3 0-1-15,-2 0-22 16,-6 0 40-16,-5 0-34 15,3-12 3-15,-6-13 31 16,5-9-40-16,3-9 17 16,5-15-18-16,6-7 16 15,2-3-14-15,0-7-2 16,21 1 0-16,8-2-13 16,2 1-16-16,6 8-15 15,-6 10-20-15,-2 14-100 16,-3 12-96-16,-6 8-264 0</inkml:trace>
  <inkml:trace contextRef="#ctx0" brushRef="#br0" timeOffset="1662.88">3067 1671 307 0,'0'0'271'0,"0"0"-127"16,0 0-3-16,0 0-84 15,0 0 35-15,0 0-25 16,13-58-18-16,-10 55 30 16,-1 1-42-16,0 2 22 15,-2 0-37-15,0 0-21 16,0 0 0-16,2 0-1 0,0 26-18 16,-2 16 18-16,0 18 0 15,0 17 0-15,0 8 0 16,0 5 0-16,-11 2 3 15,0-15 6-15,2-12-9 16,3-14 0-16,1-12-5 16,5-15-14-16,0-9-77 15,0-15-33-15,0 0-35 16,0-17-19-16,0-21-295 16</inkml:trace>
  <inkml:trace contextRef="#ctx0" brushRef="#br0" timeOffset="1936.99">3080 1700 582 0,'0'0'186'15,"0"0"-27"-15,0 0-70 16,0 0-8-16,0 0-12 16,0 0-61-16,60-92 32 15,-38 92-40-15,-1 0-4 16,-2 0-9-16,-3 10 2 15,0 10 8-15,-5 1 2 16,-6-2-8-16,-3 1-7 16,-2-1 32-16,0-2-8 15,-18 0 26-15,-8-4-33 16,-1-2-1-16,-2-2-24 0,4-6-104 16,7-3-94-16,7 0-214 15</inkml:trace>
  <inkml:trace contextRef="#ctx0" brushRef="#br0" timeOffset="2390.98">3350 1673 279 0,'0'0'458'16,"0"0"-370"-16,0 0-77 15,0 0 8-15,0 0 65 16,0 0-61-16,64 0 7 0,-39 0-7 15,-1 0 3 1,1-14 26-16,-2 3-39 0,-4-3-5 16,-1 2 11-16,-2-2-10 15,-3 2-9-15,-2 0 0 16,-4 0 2-16,-2 0 10 16,-5 4-12-16,0 2 0 15,0 3-17-15,0 2 17 16,-7 1-22-16,-11 0 14 15,-4 0 8-15,-3 1-10 16,2 16 10-16,4 1 0 16,1 2-7-16,5 0 7 15,1 0 0-15,8 1-5 16,4-2 4-16,0 1-4 0,0-1 5 16,4-3 0-16,14-3 59 15,3-3-39-15,0-3 24 16,2-6-11-16,-1-1-25 15,1 0 27-15,-1 0-35 16,-2-8-19-16,-4-12-4 16,-3-4-95-16,-4-3-77 15,0-6-360-15</inkml:trace>
  <inkml:trace contextRef="#ctx0" brushRef="#br0" timeOffset="3642.62">4201 1506 214 0,'0'0'215'15,"0"0"-37"-15,0 0-45 16,0 0-60-16,0 0 30 0,0 0-37 16,0-26-57-16,0 26-9 15,0 0-18-15,-2 4 18 16,-9 14 6-16,0 6 7 16,2 5-8-16,2 4-5 15,5-1 3-15,2 2 4 16,0-3-7-16,13-6 0 15,10-4-3-15,3-8 10 16,3-9 10-16,5-4 5 16,1 0-17-16,4-26 24 15,-6-8-29-15,-6-6-2 16,-14-2 0-16,-13 2-17 0,0 4 19 16,-4 3 0-16,-19 10 8 15,1 9 21-15,-2 12-24 16,1 2 0-16,3 0-5 15,1 19-21-15,0 10 20 16,5 4 1-16,8 4-1 16,6 0-14-16,0-4 13 15,2-3 2-15,25-6 5 16,11-10-3-16,7-9-4 16,1-5-11-16,3-2 13 15,-3-23-12-15,-5-8 12 16,-5-6-9-16,-9-3 6 15,-7 2 6-15,-9 1-3 16,-7 5 28-16,-4 7 19 0,0 6 23 16,0 6-38-16,0 6 7 15,0 7-2-15,0 2-30 16,0 0-14-16,0 0 2 16,0 11-8-16,-4 17-5 15,-5 9 20-15,-2 12-2 16,0 7 0-16,2 4-11 15,0 8 11-15,0 10 0 16,3 8 2-16,-1 6 0 16,3 3-2-16,4-5 0 15,0-11 6-15,0-10 4 16,0-7 2-16,0-17-5 16,0-11-6-16,0-12 31 0,4-12-32 15,0-8 0-15,1-2 35 16,8 0 0-16,7-4 33 15,7-18-45-15,0-7-20 16,0-4 18-16,-8-5-21 16,-7-4-13-16,-10 0 2 15,-2-4-35-15,-4 2 36 16,-25 1 2-16,-5 3 8 16,-2 8-5-16,2 6 6 15,8 5-1-15,8 10 0 16,10 5 8-16,6 4-9 15,2 2 1-15,0-2-11 0,0 0 4 16,0-4-48-16,12-2-1 16,9-4-80-16,-2-11-167 15,6-9-510-15</inkml:trace>
  <inkml:trace contextRef="#ctx0" brushRef="#br0" timeOffset="4272.16">5501 1243 321 0,'0'0'227'0,"0"0"-19"16,0 0-56-16,0 0-51 16,0 0-14-16,0 0-44 15,0-14-36-15,0 18-7 0,0 22-3 16,0 11 3-16,0 12 40 16,-2 9-38-16,-7 9 21 15,3 1-23-15,-2-2 4 16,4-2 2-16,2-6-1 15,2-6-5-15,0-7 0 16,0-16-18-16,0-10-56 16,0-11-45-16,6-8-116 15,-4-8 3-15,1-21-152 16</inkml:trace>
  <inkml:trace contextRef="#ctx0" brushRef="#br0" timeOffset="5307.99">5418 1580 608 0,'0'0'247'16,"0"0"-109"-16,0 0-34 15,0 0-68-15,0 0 11 16,0 0-43-16,70-28 7 16,-30 18-12-16,-1-4 1 15,2-3 0-15,-3-5 10 16,-5 0-6-16,1-4-4 15,-8-1 0-15,-3 1-41 16,-6-1 17-16,-3 3 3 16,-7 4 9-16,-5 2 0 15,-2 4 0-15,0 4 12 16,0 2 27-16,0 5-27 0,-4 3 0 16,-3 0-1-16,1 0 3 15,-4 0-5-15,1 0 4 16,1 7-1-16,-2 6 0 15,4 4-4-15,-3 5 1 16,-3 11 6-16,4 2-2 16,-3 5 22-16,2 5-22 15,0 2 9-15,0-1-3 16,3 3 3-16,3-5-2 16,3-4-8-16,0-6 0 15,0-7 1-15,0-8 0 16,7-9-1-16,1-8 0 15,4-2 1-15,3-7 17 0,8-24-18 16,4-8-9-16,2-5 5 16,-2 1-34-16,-6 9 34 15,-5 7-3-15,-7 13 14 16,-7 9-8-16,0 5 1 16,-2 0-27-16,0 14 7 15,0 12 1-15,0 4 19 16,0 0 0-16,0-4 10 15,0 0-14-15,9-4 4 16,9-6 0-16,2-4-9 16,2-8 17-16,-2-4-19 15,3 0 4-15,-3-13 5 0,0-11-5 16,-2-3-2 0,-1-3 9-16,-3 0-4 0,-5 2 16 15,-3 2-9-15,-1 5 38 16,-5 7-15-16,3 9 33 15,-3 1-25-15,0 4-15 16,0 0-3-16,0 0-16 16,0 0-9-16,0 5-4 15,0 16 13-15,-8 7-2 16,2 8 2-16,-1 11 0 16,3 11-3-16,0 11 16 15,2 12-13-15,-2 5 4 16,0 0 2-16,2-7 14 15,2-10-20-15,0-7 0 0,0-7 16 16,0-11-8-16,0-4-5 16,0-8 9-16,-4-9-7 15,-1-6 23-15,-1-5-22 16,-2-3-3-16,0-6 30 16,-3-1-26-16,-3-2 9 15,-3 0 8-15,-6 0-14 16,-1-12 29-16,2-12-30 15,2-10-1-15,6-8 16 16,5-13-12-16,7-5-8 16,2-12-4-16,11-6 9 15,20-9-18-15,12-6 5 16,1 7-43-16,5 6 12 0,1 13-84 16,-8 15-104-16,-5 4-314 15</inkml:trace>
  <inkml:trace contextRef="#ctx0" brushRef="#br0" timeOffset="5615.99">6373 1477 264 0,'0'0'429'16,"0"0"-232"-16,0 0-60 15,0 0-51-15,0 0 27 16,0 0-58-16,0 0-26 0,0 0 7 15,0 0-30 1,0 0-12-16,0 22 6 16,0 18 0-16,0 22-9 0,0 15 9 15,-11 23 0-15,-3 11 4 16,1 5 5-16,-1-6-9 16,-1-17 0-16,5-17 6 15,2-20-3-15,-1-16-3 16,7-16-29-16,-2-16-23 15,2-8-72-15,2-8 66 16,0-26-93-16,0-14-474 16</inkml:trace>
  <inkml:trace contextRef="#ctx0" brushRef="#br0" timeOffset="6206.87">6228 1627 560 0,'0'0'202'15,"0"0"-39"-15,0 0-45 16,0 0-64-16,0 0 11 16,0 0-65-16,178-143 8 15,-149 140-8-15,-4 3 5 16,-6 0-10-16,-1 13 3 16,-7 9-6-16,-1 5-1 15,-8 4 9-15,-2-4-1 16,0 2-15-16,-10 0 32 0,-13-6-9 15,-4 1 4-15,0-1-7 16,4-9 13-16,6-2-17 16,7-9 0-16,10-1 6 15,0-2 4-15,0-2-3 16,27-20-7-16,9-4-29 16,7-4 17-16,1 2 5 15,-3 3-10-15,-1-1 16 16,-7 1-19-16,-6 6 20 15,-7 5 0-15,-9 5 1 16,-7 7-3-16,-4 2 2 16,0 0-17-16,0 3-5 15,0 17 7-15,-8 3 15 16,-4 0 0-16,1 3 0 0,7-5 3 16,-1-1-3-16,5-3 0 15,0-2-3-15,0-3-2 16,3-5 5-16,14-6 14 15,10-1-14-15,2 0 47 16,0-22-38-16,-5-5-2 16,-11-8-7-16,-5 0-5 15,-8-2 4-15,0 8 2 16,-5 5 18-16,-19 10-1 16,-7 9-18-16,-6 5 0 15,-3 0 0-15,1 19-79 16,5 4-68-16,10-5-251 0</inkml:trace>
  <inkml:trace contextRef="#ctx0" brushRef="#br0" timeOffset="8396.98">6879 1648 10 0,'0'0'204'15,"0"0"-42"-15,0 0-13 16,0 0 8-16,0 0 6 0,0 0-135 15,44-47-6-15,-30 18 3 16,-1-4-23-16,0-4 12 16,-3 0-14-16,-2-1 1 15,1 0 9-15,-5 5-10 16,1 2 0-16,-2 5 15 16,-3 11-8-16,0 4 37 15,0 5-6-15,0 6-9 16,0 0-8-16,0 0-21 15,0 0-8-15,0 0-13 16,0 14 10-16,-6 8 9 16,-4 6 2-16,-3 6 0 15,-1 6-1-15,3 6 1 16,4 2 0-16,5 3-3 0,2-5 6 16,0-6-3-16,9-5 0 15,13-10 8-15,4-9 4 16,9-9-9-16,-2-7 3 15,0 0-6-15,-4-23-3 16,-2-9 1-16,-3-8-21 16,-2-6-8-16,-1-9 31 15,-4-3-31-15,-1 0-9 16,-3 2-8-16,-5 6 29 16,-2 12 19-16,-4 8 40 15,-2 14-17-15,0 8 39 16,2 5-30-16,-2 3-12 0,0 0-20 15,0 11-34 1,0 17 34-16,0 8-4 0,-4 6 9 16,-2 4-1-16,0 2 1 15,2 2 2-15,-2-3 14 16,-1-4-20-16,-2-4 15 16,2-8-14-16,3-6 3 15,-1-9 6-15,1-6-9 16,4-6-2-16,0-4 16 15,0 0-15-15,0 0 25 16,11-11 10-16,9-12-36 16,7-1-3-16,2-4-59 15,-2 4-24-15,-3 2 8 0,-4 4 21 16,-6 7 57 0,-7 6 0-16,-3 5 0 0,-4 0 16 15,2 4 3-15,-2 19-17 16,0 6 61-16,0 3-51 15,0-2 13-15,0 0-13 16,0-4-10-16,0-2 15 16,2-5-13-16,7-8-4 15,5-4 13-15,3-6-11 16,3-1 15-16,5 0-4 16,2-12-11-16,2-8-4 15,-2-6-39-15,-3-2 8 16,-2 0-18-16,-4-4-52 15,-5 2 21-15,-4 2-16 16,-2 3 21-16,-2 8 38 0,-5 3 39 16,2 2 14-16,-2 4 34 15,0 1-6-15,0 4 9 16,0-1-18-16,0 2-10 16,0 2 15-16,0 0-38 15,0 0-4-15,0 0 4 16,-7 7-21-16,-2 18 21 15,2 3-10-15,5 6 10 16,0 0-3-16,2 0 8 16,0-2-5-16,0-6 3 15,0-10 3-15,9-6-6 16,0-10 17-16,6 0 48 0,4-6 54 16,2-19-103-16,4-8-2 15,0 1-14-15,1 0-8 16,3 6-21-16,-4 6 5 15,0 8 20-15,-8 5-9 16,1 7 9-16,-3 0-6 16,-1 0 10-16,-5 12-32 15,-7 6 24-15,-2 3-13 16,0 0 21-16,-6-1 39 16,-13-1-33-16,2-5 5 15,1-4 12-15,1-2-21 16,3-6 21-16,6-2 0 0,-1 0 6 15,5 0 44 1,0-8-67-16,2-4 14 0,0 5 16 16,0 0-27-16,0 5 30 15,0 0-33-15,0 2-2 16,0 0-8-16,0 0-5 16,0 0 8-16,2 14-6 15,7 2 10-15,-1 0-3 16,6 0 0-16,1-2 1 15,1 0 1-15,4-3 3 16,2-6-5-16,3-5 0 16,6 0-29-16,1-5 23 15,1-20-5-15,0 1-35 0,-4-2 22 16,-2-3-27 0,-9 4 33-16,0-3 17 0,-5 0-2 15,-2 4 2-15,0 4 1 16,-3 4 0-16,-4 6 19 15,0 4-16-15,-4 3 3 16,0 3-6-16,0 0-7 16,0 0 6-16,0 0-20 15,0 12 21-15,-4 8 0 16,-8 3 1-16,3 3-1 16,1 4 0-16,-1 0 8 15,4 3-9-15,5-1 1 16,0-3 0-16,0-5-2 0,5-2 4 15,10-10-2 1,4-6 0-16,-2-6 16 0,5 0 25 16,1-4 1-16,1-18-32 15,0-4 15-15,3-3-17 16,-2-4-8-16,-3-4 0 16,-6 2 10-16,0 1-9 15,-6 6-1-15,-1 5 0 16,-4 12 13-16,-5 3-5 15,0 6-6-15,0 2-2 16,0 0-17-16,0 0 15 16,0 0-20-16,0 0 22 15,0 0-19-15,0 0 18 16,0 0 0-16,2 7 0 0,5 11 2 16,-1 6 1-16,1 6-2 15,3 0 0-15,-2-5-5 16,-1-3 11-16,-5-6-6 15,0-6 4-15,-2-6-3 16,0-2 34-16,0-2-32 16,-19 0-1-16,-13-9-2 15,-4-17-126-15,-2-11-229 16</inkml:trace>
  <inkml:trace contextRef="#ctx0" brushRef="#br0" timeOffset="8542.43">8314 1235 180 0,'0'0'794'16,"0"0"-726"-16,0 0-68 0,0 0-2 15,0 0-12-15,0 0-56 16,-87 63-192-16,27-44-432 16</inkml:trace>
  <inkml:trace contextRef="#ctx0" brushRef="#br0" timeOffset="8760.42">7079 1383 93 0,'0'0'541'0,"0"0"-360"15,0 0-85-15,0 0-4 16,0 0 13-16,0 0-50 15,76-15-23-15,-25 3-32 16,7 0 0-16,4-2-2 16,6-6-110-16,-3-3-161 15</inkml:trace>
  <inkml:trace contextRef="#ctx0" brushRef="#br0" timeOffset="9716">9326 1127 32 0,'0'0'215'16,"0"0"-45"-16,0 0 18 15,0 0-67-15,0 0-5 0,0 0-27 16,-82-10-23-16,82 10 8 16,0 0-48-16,0 0 4 15,15 0 27-15,23 0-33 16,14 0 29-16,12 0-50 16,5 0 13-16,1 0-32 15,-6 0 4-15,-8 0-68 16,-16 0-61-16,-17 0-116 15,-15 0-122-15</inkml:trace>
  <inkml:trace contextRef="#ctx0" brushRef="#br0" timeOffset="9950">9585 1109 63 0,'0'0'288'0,"0"0"-60"0,0 0-64 16,0 0-46-16,0 0-6 15,0 0-53-15,-12 6-39 16,6 12-20-16,-1 13-24 16,-3 18 24-16,-2 15 10 15,8 10 2-15,-3 9-4 16,5 3-6-16,0-2 2 16,0-3-8-16,-1-14-19 15,0-10-105-15,1-21-114 16,2-26-91-16</inkml:trace>
  <inkml:trace contextRef="#ctx0" brushRef="#br0" timeOffset="11396.68">9683 1555 440 0,'0'0'256'15,"0"0"-182"-15,0 0-69 16,0 0-2-16,0 0-2 15,0 0 4-15,6 2 64 16,-6 1-41-16,0-3 15 16,3 2 17-16,-1-2-42 15,0 0 27-15,3 2-5 0,0-2-24 16,3 0 36-16,1 0-4 16,5 0-10-16,-4-2-12 15,1-5-15-15,-1-2-8 16,-4 1-1-16,-1 2 3 15,-3 0 12-15,2 0-13 16,-2 4-4-16,-2 2 0 16,2 0-4-16,-2 0-2 15,0 0 4-15,0 0-30 16,0 0 31-16,0 0-31 16,0 0 32-16,-8 3-6 15,-1 4 17-15,1-1-11 16,0-1 0-16,4-1 3 0,2 3-4 15,-1-2 1-15,3-3 0 16,0 1 0-16,0-1-5 16,0-2 5-16,14 0 10 15,6 0-7-15,5 0 20 16,1-16-15-16,1-2-8 16,-4-4 0-16,-2 0 8 15,-5-2-8-15,-5-2 0 16,-2 1-31-16,-7 4 29 15,-2 2-31-15,0 6 15 16,0 4 17-16,-17 6-25 16,-4 3 17-16,0 0 5 15,-4 3 4-15,0 15-7 16,3 10 7-16,1 0 0 0,2 7-7 16,5 1 7-16,5-2-4 15,5 2 4-15,4-2 0 16,0-3-8-16,0-10 9 15,9-5-1-15,13-6 15 16,5-6-13-16,2-4 35 16,5 0-20-16,-3-12-15 15,2-12 6-15,-4-5-8 16,0-4-11-16,-4-4 10 16,-4 2-30-16,2-3 22 15,-5 3-1-15,-5 7 10 16,-3 9 1-16,-6 4 12 0,-2 10-13 15,0 2 0-15,-2 3 0 16,0 0-4 0,0 0-14-16,0 16 18 0,0 5-13 15,0 3 13-15,3 3 0 16,9 4-2-16,5 1 5 16,-2-2-3-16,-4-4 0 15,-4-4 0-15,-5-3 11 16,-2-8-8-16,0-1 3 15,0-6 10-15,-11-3-12 16,-7-1 19-16,-5 0-5 16,0-12-17-16,-2-9 38 15,5-5-32-15,1 1-6 0,9 4 40 16,5 7-30 0,5 5 22-16,0 6-19 0,0 3-10 15,0 0 22-15,0 0-26 16,0 0 0-16,0 0-2 15,0 0-11-15,0 10 13 16,9 7 0-16,5 5 0 16,1-1 2-16,1-1-1 15,1-2-1-15,2-4 0 16,-1-5 11-16,1-4-12 16,2-5 1-16,5 0 0 15,3-17-10-15,3-12 10 0,-1-5 0 16,-6-4-9-16,-6-3-10 15,-5 0 15-15,-3 0-6 16,-7 1 10-16,-2 4-3 16,0 2 5-16,-2 4-2 15,0 10 0-15,0 6 6 16,0 6-6-16,0 4 0 16,0 4 0-16,0 0-5 15,0 0 5-15,0 0-6 16,0 0 3-16,-2 2-17 15,-9 17 17-15,-3 4 3 16,2 7 0-16,3 6-8 16,1 6 8-16,8 6 0 15,0 2-2-15,0 3 1 16,4-4 1-16,11-5 0 16,1-7 1-16,1-5 16 0,1-8-11 15,-5-10-6-15,1-8 4 16,1-3 8-16,1-3 0 15,2 0-7-15,4-19-2 16,3-3-6-16,-6-2-33 16,4-1-41-16,-7 4-50 15,-8 1-179-15,-3-4-270 16</inkml:trace>
  <inkml:trace contextRef="#ctx0" brushRef="#br0" timeOffset="11602.56">10362 1480 602 0,'0'0'219'15,"0"0"-74"-15,0 0-25 16,0 0-25-16,0 0-57 16,0 0-32-16,130-20-6 15,-79 13 0-15,-2 3 10 16,-7 1-22-16,-10-2-65 15,-16 2-104-15,-14-5-330 16</inkml:trace>
  <inkml:trace contextRef="#ctx0" brushRef="#br0" timeOffset="14129">2502 4141 42 0,'0'0'7'16,"0"0"30"-16,0 0-13 16,0 0 55-16,0 0 51 15,0 0-16-15,0 5 43 0,0-5-33 16,0 0-60 0,0-5-29-16,0-9-6 0,0 0-16 15,0 0 49-15,0-1 0 16,0 4 25-16,0-3-29 15,0 5-7-15,0 4 26 16,0 2-52-16,0 3 16 16,0 0-29-16,0 0-12 15,0 0-2-15,0 17-15 16,-6 24 14-16,-3 22-12 16,1 12 17-16,-4 8-2 15,3-1 0-15,-2-2 1 0,0-11-1 16,0-8 0-16,0-15-6 15,2-11-5-15,2-9-116 16,3-16-42-16,-1-10-115 16,1-10-209-16</inkml:trace>
  <inkml:trace contextRef="#ctx0" brushRef="#br0" timeOffset="14967.6">2380 4132 226 0,'0'0'424'0,"0"0"-287"15,0 0-41-15,0 0-48 16,0 0 14-16,0 0-49 16,163-139-6-16,-127 136-7 0,-5 3-1 15,-9 0-6-15,-2 2 7 16,-6 19-15-16,-3 7 10 15,-5 2-28-15,-6 5 33 16,0 1 0-16,-11 4-25 16,-14 3 24-16,-4-1-8 15,-4 4 9-15,-5-4 19 16,3-2-18-16,2-5 35 16,6-7-21-16,4-6-10 15,10-10 15-15,6-5 0 16,5-4-20-16,2-3 47 15,0 0 15-15,0 0 12 0,0 0-20 16,0 0-43-16,0 0 1 16,0 0-10-16,7-9 7 15,2 1 15-15,-1 4-23 16,-1 1-1-16,0 3 0 16,2 0-11-16,0 0 9 15,5 10 2-15,-2 9 0 16,5 6-5-16,-2 3 5 15,1-1 0-15,-1-1 0 16,1 1 4-16,-3-5-4 16,-2-4 0-16,3-6 2 15,-4-4 0-15,9-8-2 0,7 0 0 16,8 0 6 0,1-20 4-16,-1-1-14 0,-10 2 4 15,-3 1 0-15,-8-3-8 16,-5 2 8-16,2-1 0 15,-6 0 0-15,-2 2 8 16,3 1-8-16,-3 7 0 16,0 6 1-16,0 0 18 15,0 4-13-15,-2 0 2 16,0 0-5-16,0 0 8 16,0 0 1-16,0 0-12 15,0 0 2-15,0 0-13 16,0 0 8-16,0 0 3 0,0 3 0 15,-2 12-7-15,-4 10 2 16,4 0 5-16,-1 2 0 16,3-3-3-16,0-7 3 15,0-2 0-15,5-5 0 16,5-6 3-16,4-4-3 16,4 0 0-16,2-6-17 15,0-22 10-15,2-8-86 16,-2-6-98-16,1-7-119 15,-6-1-439-15</inkml:trace>
  <inkml:trace contextRef="#ctx0" brushRef="#br0" timeOffset="15226.13">3015 4205 401 0,'0'0'133'16,"0"0"-112"-1,0 0 34-15,0 0-29 0,0 0 12 16,0 0 27-16,-24 33-45 15,24-33 66-15,0 0 10 16,0 0 14-16,7-3 44 16,2-15-136-16,-3-2-1 15,-2 0-4-15,0 3-3 16,-4 3-7-16,0 9-3 16,0 5-3-16,-4 0-13 15,-13 4-54-15,-3 19-4 16,2 12-14-16,5 5-80 0,6 4-37 15,7-3-145-15</inkml:trace>
  <inkml:trace contextRef="#ctx0" brushRef="#br0" timeOffset="16039.01">3208 4489 226 0,'0'0'194'0,"0"0"-67"16,0 0-24-16,0 0-31 16,0 0 5-16,0 0-9 15,13-6-18-15,-13-2 39 0,0 0-37 16,0 0-26-16,0-2 28 16,-3 4-48-16,-7 2 2 15,-4 0-7-15,3 4 6 16,-7 0-11-16,0 0 4 15,0 4 0-15,1 16-10 16,-1 6 10-16,7 0 0 16,3 5-2-16,6-6 5 15,2-2-12-15,0-5 9 16,0-4 0-16,14-6 1 16,3-6 3-16,4-2-4 15,1 0 0-15,-2-7 4 16,2-10-6-16,-1-4 2 0,-4-2 0 15,-1-3-1-15,-5 2 6 16,-3 2-5-16,0 5 12 16,-2 3 6-16,-1 4 26 15,-3 5-39-15,0 0-4 16,-2 3 29-16,0 0-30 16,0 2 11-16,0 0-11 15,0 0 11-15,0 0-22 16,0 6-4-16,2 17 15 15,-2 10-6-15,5 11 15 16,-2 11-9-16,1 6 0 16,0 0 4-16,1 3 4 15,-1-2-8-15,-2-1 0 16,0-1 8-16,-2-2 4 16,0-5-9-16,0-7-1 15,0-13 5-15,0-5 11 0,0-7-18 16,0-6 0-16,0-1 16 15,-6-4-4-15,-3 2-10 16,-3-3 9-16,2-4-6 16,-1-2 37-16,-3-3-32 15,-3 0 5-15,-6 0 37 16,-2 0-43-16,1-15 17 16,4-6-1-16,2-9-6 15,3-15 30-15,7-11-43 16,8-10-4-16,0-6 23 0,8-5-19 15,20-1-12-15,11 2 4 16,5 0-28-16,1 4 17 16,-5 6-49-16,-7 9-8 15,-4 11 8-15,-9 13-131 16,-7 8-118-16,-4 9-455 16</inkml:trace>
  <inkml:trace contextRef="#ctx0" brushRef="#br0" timeOffset="17105.2">3477 4481 53 0,'0'0'205'16,"0"0"-161"-16,0 0-6 0,0 0 20 15,0 0 66-15,0 0-37 16,0 18-37-16,0-18 96 15,0 0 52-15,3-18-111 16,3-4-43-16,1-5-29 16,-1-2-13-16,0 0 3 15,0-3 7-15,-2-3-12 16,0 1 0-16,3 4 0 16,-5 4-2-16,0 6 2 15,-2 8 0-15,0 4 1 0,0 4 18 16,0 2-11-1,0 2 4-15,0 0-8 0,0 0-8 16,0 0-8-16,0 0 12 16,-11 9-10-16,1 11 10 15,-4 5 0-15,5 7-1 16,0 7 1-16,2 4 0 16,3 4 0-16,4-1 0 15,0 0-4-15,0-3 11 16,0 0-7-16,0-9 0 15,0-4 4-15,2-6-1 16,4-8-3-16,-3-2 0 16,0-8-5-16,1-2 18 0,-4-4-13 15,4 0 5 1,5 0 5-16,3-21 29 16,3-8-39-16,3 0-11 0,-1-2-3 15,-3 4-35-15,-3 8 18 16,-2 4 30-16,-2 8 1 15,-1-1 4-15,1 1-4 16,-1 5 0-16,1 1 1 16,-4 1 1-16,-1 0-4 15,2 0-6-15,-1 13 8 16,3 10-12-16,1 5 12 16,2-1 0-16,0 2-4 15,2-5 12-15,0-5-10 16,0 0 2-16,2-11 0 0,-1-3 21 15,3-5-21 1,1 0 14-16,7 0 17 0,-2-20-30 16,4-9 12-16,-3-3-13 15,-2-4 7-15,-2-4-17 16,-2-5 10-16,-7-1-15 16,-3 3 12-16,-6 2 6 15,0 3 0-15,0 8 19 16,0 6-10-16,0 4 37 15,0 6-45-15,0 4 10 16,0 4 13-16,0 2-25 16,0 0 7-16,0 4-2 15,0 0-3-15,0 0 10 0,0 0-14 16,0 0-6-16,0 0 1 16,-4 12-8-16,-7 10 10 15,2 8 3-15,0 6 0 16,0 6-12-16,5 0 12 15,1 6 0-15,3-1 0 16,0 3 3-16,0-4-3 16,0-8 0-16,0-8 4 15,9-11-5-15,2-6 8 16,5-9-7-16,-1-4 21 16,2 0 7-16,2 0 3 15,-3-10-31-15,-3-6 4 0,3-4-11 16,-1-6-48-16,-1-3-49 15,-1 4-72-15,-4-3-324 16</inkml:trace>
  <inkml:trace contextRef="#ctx0" brushRef="#br0" timeOffset="17355.05">3785 4480 98 0,'0'0'399'0,"0"0"-143"16,0 0-62-16,0 0 1 15,0 0-104-15,0 0-72 16,64-37-15-16,-28 24 5 0,-1 0-9 16,1 3 0-1,-5 1-8-15,-4 0 3 0,-11 3-62 16,-7 4-16-16,-9 2-27 15,0-2-171-15,0 2-319 16</inkml:trace>
  <inkml:trace contextRef="#ctx0" brushRef="#br0" timeOffset="18111.72">4747 4481 4 0,'0'0'364'0,"0"0"-237"16,0 0-44-16,0 0-2 15,0 0-37-15,0 0 9 16,50-107-13-16,-40 75-27 16,0-5 23-16,1-4-28 15,0 2 44-15,-4 1 8 16,0 1-24-16,-3 4 17 15,-4 7-15-15,0 3-4 0,0 7 26 16,0 9-36-16,0 3 3 16,0 4-17-16,0 0-4 15,0 0-12-15,0 0 2 16,0 0-12-16,0 1 6 16,-9 16 2-16,-7 5 8 15,1 2 0-15,1 3 5 16,1 5-6-16,-1 7 1 15,1 3 0-15,5 4 19 16,0 0-18-16,6 0 10 16,2-2 1-16,0-4-7 15,0-3 16-15,0-7-21 16,16-4 6-16,5-8 19 16,0-4-23-16,6-10 6 15,2-4 2-15,4 0 0 0,-2-9-20 16,-1-12 2-16,-6-7-80 15,-6-4-10-15,-9-3-200 16,-9 3-273-16</inkml:trace>
  <inkml:trace contextRef="#ctx0" brushRef="#br0" timeOffset="18331.97">4734 4321 235 0,'0'0'262'16,"0"0"-74"-16,0 0-39 0,0 0 42 15,0 0-60-15,0 0-30 16,36-5-37-16,1-8-62 16,4-1 23-16,-1 2-25 15,-5 2 4-15,-1 0 5 16,-12 0-5-16,-6 4-8 16,-7 3-10-16,-5-2-50 15,-4 5-38-15,0-2-113 16,0-3-383-16</inkml:trace>
  <inkml:trace contextRef="#ctx0" brushRef="#br0" timeOffset="20135.08">5116 4293 175 0,'0'0'193'0,"0"0"-74"15,0 0-37-15,0 0-8 16,0 0-32-16,0 0-13 15,57 0-10-15,-50 0-18 16,2 3 21-16,-3 4-11 16,-1 6-4-16,-1-1 11 0,4-1-10 15,-4 1 12 1,0 0 8-16,1-7-23 0,-3 1 20 16,-2-5-17-1,0-1-6-15,0 0 45 0,0 0-13 16,0 0 31-16,0 0-12 15,0-1-15-15,0-12-8 16,0-1-30-16,0-3 0 16,-5 0 5-16,1 0 3 15,0 2-8-15,-3 4 30 16,2 2-20-16,1 5 33 16,-1 2-30-16,1 2-12 0,-2 0-1 15,-6 0-4 1,-3 9 4-16,-1 11-2 0,1-1 5 15,1 1-12-15,1 4 9 16,2 3 0-16,1-1-11 16,2 1 20-16,3-3-9 15,3-5 0-15,2-4 3 16,0-7-6-16,0-2 3 16,0-3 0-16,0-3-1 15,9 0 6-15,4 0-5 16,5-13 0-16,5-6 6 15,-4-3-14-15,1-3-2 16,1 2 1-16,-6 0-9 16,1 7 17-16,-7 2 1 15,-3 9 0-15,-4 2 10 0,-2 3-21 16,0 0 10-16,0 0-25 16,0 3 18-16,0 16-3 15,0 8 11-15,0 1 0 16,0-1 3-16,0 1-11 15,0-3 8-15,2-5 0 16,8-4 7-16,3-6 2 16,3-9-9-16,3-1 2 15,4 0 2-15,2-4 24 16,-3-11-28-16,-2-5 0 16,-2-3-3-16,-5 1 3 15,-1-2-8-15,-4 2 4 16,-1 2 4-16,-3 1-1 15,1-1 1-15,0 3 0 0,-1-1 5 16,0 4 2-16,-2 2-7 16,-2 3 18-16,0 6-16 15,0 1 29-15,0 2-31 16,0 0 3-16,0 0-10 16,0 0-4-16,0 12-1 15,0 13 10-15,0 6 2 16,0 3-7-16,0-2 7 15,0-4 0-15,5-3-6 16,6-8 17-16,2-4-11 16,2-10 0-16,6-3 1 15,4 0 30-15,1-7-31 16,3-18 1-16,-2-3-2 0,-2-8-5 16,-1-4-15-1,0-6 15-15,-1-1-6 0,-3 0 7 16,0-1 5-16,-4 4 0 15,-1 5-4-15,-5 7 10 16,-4 9-6-16,-4 4 22 16,-2 7-2-16,0 6 28 15,0 5-39-15,0 1 0 16,0 0 2-16,0 0-11 16,0 0-6-16,0 3-12 15,-12 18 18-15,-3 2 1 16,1 7-1-16,-1 7 0 0,2 3-10 15,2 4 15-15,2 4-7 16,5 0 2-16,2 1 0 16,2-5 0-16,0-7 0 15,0-4 0-15,10-8-1 16,3-7 10-16,6-3-9 16,-1-9 0-16,3-5 6 15,2-1 15-15,-1 0-21 16,3-7 0-16,-5-11-2 15,0 0-15-15,0-4 11 16,-2-2-12-16,2-3-25 16,-3 3 29-16,4-2-19 15,-5 2-8-15,-1 2 26 0,-3 2-22 16,-4 4 36 0,-6 4 0-16,-2 0 2 0,0 1 10 15,0 4-4-15,0 1-1 16,0 4 12-16,-8 2-14 15,-4 0-4-15,-1 0 0 16,-1 0 0-16,3 6-10 16,1 3 10-16,0 2 0 15,3 1-11-15,3 4 9 16,0 3-3-16,2 4 2 16,2 5 3-16,0 2 3 15,0 0 0-15,19-2 13 16,12-7 28-16,8-10-29 15,5-7 23-15,3-4-13 0,-5-8-25 16,0-16 0-16,-13-6-98 16,-4-4-48-16,-7-2-267 15</inkml:trace>
  <inkml:trace contextRef="#ctx0" brushRef="#br0" timeOffset="20868.59">6424 4199 123 0,'0'0'47'0,"0"0"-32"16,0 0 24-16,0 0 4 16,0 0 15-16,0 0 14 0,42 68 22 15,-40-60-37 1,-2 1 31-16,3-6-20 0,-3 1-21 16,0-2-43-1,0-2 5-15,0 0 10 0,0 0-18 16,0 0 45-16,0 0 29 15,0 0-9-15,0-9-6 16,-7-5-55-16,-2-3 10 16,0 2-6-16,0 6 0 15,-2 1 0-15,4 5-2 16,-2 3-2-16,-1 0-1 16,1 0-4-16,-5 7-7 0,-1 11 5 15,-1 3-11 1,1 8 13-16,1 1 0 0,3 1 7 15,1-2-5-15,6-3-1 16,4-5-1-16,0-8 0 16,0-5 6-16,10-6-6 15,7-2 9-15,3 0-4 16,0-16 20-16,0-12-21 16,3-6-4-16,-1-6 0 15,-2-6-31-15,0 0 29 16,-5-5 0-16,-1 1 2 15,-5 3-4-15,-5-3 8 16,-4 4-4-16,0 7 28 16,0 9-23-16,0 9 8 15,0 12-5-15,0 5 0 0,-2 4 3 16,-2 0-11 0,-5 0-5-16,-3 0-3 0,4 13 5 15,-1-1 3-15,2 5 0 16,0 3 2-16,1 6-6 15,-1 6 4-15,5 11 0 16,2 1-2-16,0 6 5 16,0 0-3-16,9-3 0 15,9-4 2-15,1-6 2 16,4-13 5-16,-5-7-3 16,-3-9 20-16,-1-6-23 15,-5-2 48-15,1 0-16 16,2-7-28-16,-1-16 18 15,1-7-25-15,-4-4-84 0,-1-6-10 16,-3-7-177-16,-4-3-292 16</inkml:trace>
  <inkml:trace contextRef="#ctx0" brushRef="#br0" timeOffset="21088.62">5681 3932 1168 0,'0'0'150'0,"0"0"-132"16,0 0 7-16,0 0-25 15,0 0-27-15,0 0-98 16,-15 23-239-16,-1-14-420 15</inkml:trace>
  <inkml:trace contextRef="#ctx0" brushRef="#br0" timeOffset="29750.81">7237 3967 57 0,'0'0'104'0,"0"0"-33"15,0 0-50-15,0 0 31 16,0 0-27-16,0 0-16 16,0 0 8-16,0-11-17 15,0 11 2-15,0 0 1 16,0 0-3-16,0 0 10 16,0 0-1-16,0 0 7 15,0 0 2-15,0 0 11 16,0 0 40-16,0 0-5 15,0 0-12-15,0 0-14 16,0 0-34-16,0 0 0 16,0 0-4-16,0 0 8 0,0 0-8 15,0 0 7 1,0 0 12-16,0 0 38 0,0 0-20 16,0 0 6-1,0 0-9-15,0 0-33 0,0 0 12 16,0 0-10-16,0 0-2 15,0 0 14-15,0 0-10 16,0 0-3-16,0 0 15 16,0 0-11-16,0 0 10 15,0 0-11-15,0 0 2 16,0 0 9-16,0 0-12 16,0 0-4-16,0 0 7 15,0 0 1-15,0 0 0 16,0 0 16-16,0 0-8 0,0-1 6 15,0 1-15-15,0 0-3 16,0 0-4-16,0 0 10 16,0 0-10-16,0 0 0 15,0 0 7-15,0 0-2 16,0 0-5-16,0 0 0 16,0 0-6-16,0 0 16 15,0 0-10-15,0 0 0 16,0 0 3-16,0 0 8 15,0-2-1-15,0-1 6 16,0 1 9-16,0-2-17 16,0 1-8-16,0 3 0 15,0 0 3-15,0 0-2 0,0 0-1 16,0 0 0-16,0 0-1 16,0 0-8-16,0 0 3 15,0 0-6-15,0 0 12 16,0 0-16-16,0 0 7 15,0 0-47-15,0 0-13 16,0 0-106-16,0 1-103 16,-6 12-26-16</inkml:trace>
  <inkml:trace contextRef="#ctx0" brushRef="#br0" timeOffset="30179.57">7271 4164 395 0,'0'0'172'16,"0"0"-69"-16,0 0-13 15,0 0-40-15,0 0-45 16,0 0-5-16,-18-7-11 16,12 25 9-16,1 4-3 15,0-1 8-15,5 4-3 16,0-5 0-16,0-4-8 0,0-6 5 16,0-6 3-16,0-1 0 15,5-3 36-15,0 0-19 16,-1 0 29-16,0-15-20 15,-1-2-13-15,-3 2-11 16,0 1 17-16,0 4-19 16,0 6 5-16,0 1-5 15,0 3-36-15,0 0-81 16,-9 7-30-16,-1 15 68 16,4-2-99-16,4-3-149 15</inkml:trace>
  <inkml:trace contextRef="#ctx0" brushRef="#br0" timeOffset="32944.98">12833 3666 62 0,'0'0'187'0,"0"0"-53"0,0 0-23 15,0 0 7-15,0 0-52 16,0 0-23-16,0-74 44 15,0 62-21-15,0 3 16 16,2-2-34-16,0 6 36 16,0-1-55-16,-2 3 9 15,0 0 15-15,0 3-38 16,3 0 4-16,-3 0-17 16,0 0 6-16,0 0-16 15,0 0 0-15,0 12-10 0,0 16 17 16,0 6-4-16,0 6 5 15,0 4 0-15,0 1 0 16,2-2 4-16,0-1-4 16,0-5 0-16,0-7 0 15,-2-7-3-15,2-10-17 16,1-5-58-16,2-6-12 16,-3-2-6-16,2 0-70 15,-2 0 17-15,1-18-177 16</inkml:trace>
  <inkml:trace contextRef="#ctx0" brushRef="#br0" timeOffset="33378.73">12873 3771 364 0,'0'0'246'16,"0"0"-67"-16,0 0-32 0,0 0-1 16,0 0-77-16,0 0-27 15,-13-14-22-15,19 11 2 16,17-4-7-16,6-1-7 15,6-1 8-15,-1-1-17 16,-3-2 1-16,-4-3-19 16,-6-1-6-16,0 1-27 15,-7-2 24-15,-4-1 4 16,-3 3 1-16,-5-2 18 16,-2-1-24-16,0 1 29 0,0 3 1 15,0-3 1 1,0 5 24-16,0 6-8 0,-2 0-17 15,0 3 47-15,0 1-44 16,-1 2 10-16,3 0-14 16,-2 0 4-16,2 0-13 15,-4 7 7-15,-6 15-13 16,2 9 6-16,-1 14 4 16,-3 5 5-16,4 4 12 15,1 4 0-15,1 5 1 16,1-4-13-16,0-4 2 15,3-9 2-15,2-11-4 16,0-15-70-16,0-13-42 16,0-7-161-16,14-4-143 15</inkml:trace>
  <inkml:trace contextRef="#ctx0" brushRef="#br0" timeOffset="33948.66">13205 3817 135 0,'0'0'221'15,"0"0"-132"-15,0 0-13 16,0 0 25-16,0 0-32 15,0 0 8-15,0-10-20 16,0 5-44-16,0-1 70 0,0 2-14 16,2-3-9-16,0 4 23 15,0-1-30 1,-2 0-13-16,3 4-2 0,-1-3-20 16,-2 3 30-16,0 0-36 15,0 0-5-15,0 0 14 16,0 0-19-16,0 0-4 15,0 0 2-15,0 7-16 16,0 17 7-16,0 8 2 16,0 6 7-16,0 2 2 15,0 1 7-15,0-4-9 16,0-4 0-16,0-6-54 16,0-4-1-16,0-9-101 15,7-10-50-15,6-4-114 16,3-7-177-16</inkml:trace>
  <inkml:trace contextRef="#ctx0" brushRef="#br0" timeOffset="36326.87">13865 3571 276 0,'0'0'163'0,"0"0"-2"16,0 0-79-16,0 0 44 16,0 0 2-16,0 0-71 15,0 0 19-15,0-25-34 16,0 25 10-16,0 0 15 16,0-3-39-16,0 3 13 0,0 0-18 15,0 0-22 1,0 0 4-16,-2 0-5 0,-8 28-23 15,-3 18 23-15,-7 22-10 16,-5 18 10-16,-1 11 0 16,0 2 0-16,1 2 6 15,2-10-1-15,8-17-5 16,6-14 0-16,4-18-33 16,5-12-45-16,0-16-91 15,0-12-80-15,0-2-10 16,10-20-4-16</inkml:trace>
  <inkml:trace contextRef="#ctx0" brushRef="#br0" timeOffset="36964.94">13820 3670 87 0,'0'0'144'16,"0"0"-35"-16,0 0 18 16,0 0 36-16,0 0-50 15,0 0 4-15,0-45-9 16,0 41-47-16,0 0 22 16,0 0-35-16,0 0-34 15,0 0 38-15,0 4-43 16,0 0 8-16,0 0-10 0,0 0 2 15,0 0-18-15,0 0 9 16,0 12-23 0,0 12 14-16,6 8 9 0,6-2-1 15,1 1-2-15,-1-8 3 16,1-6-10-16,3-7-5 16,-1-6 15-16,5-4 29 15,3 0-25-15,3 0 17 16,3-14-15-16,-2-6 1 15,0-4-8-15,-3-3 1 16,-5 0 0-16,-4-1-9 16,-7-2 18-16,0 4-9 0,-6 1 0 15,0 4 5 1,-2 6 8-16,0 5-13 0,0 3 0 16,0 6 9-16,0 1-4 15,0 0-10-15,0 0 4 16,0 0 1-16,-4 0-4 15,-6 16 4-15,-3 6 0 16,1 10-13-16,4 3 12 16,4 4-2-16,4 3-4 15,0-3 7-15,0-3 0 16,18-5 3-16,5-6-3 16,7-7 8-16,3-10-7 15,5-8 26-15,4 0-27 16,6-18-43-16,-4-13-138 0,-1-5-217 15</inkml:trace>
  <inkml:trace contextRef="#ctx0" brushRef="#br0" timeOffset="37504.93">14547 3514 306 0,'0'0'283'0,"0"0"-124"16,0 0 21-16,0 0 6 0,0 0-74 16,0 0-28-16,-42-72-39 15,42 72-28-15,0 0 1 16,0 0-18-16,0 0-24 15,4 0 18-15,17 14 4 16,10 6 2-16,4-1 0 16,5-1 5-16,3-6-14 15,-5-3 0-15,-7-6-15 16,-7-3 17-16,-8 0-8 16,-2 0 15-16,-6 0 0 15,-1-10 3-15,-3 3 8 16,-2-2-11-16,0 3 0 15,0 1 5-15,-2 4 0 0,0 1-5 16,0 0 0 0,0 0 9-16,0 0-22 0,0 1-2 15,-8 22 15-15,-9 9-7 16,-8 8 11-16,-4 6-4 16,-2 2 9-16,2 2-7 15,-3 0 18-15,8-5-20 16,3-5 0-16,6-5 4 15,9-12-4-15,6-7-33 16,0-8-84-16,0-8-117 16,17 0-56-16,8-21-163 0</inkml:trace>
  <inkml:trace contextRef="#ctx0" brushRef="#br0" timeOffset="38366.94">15514 3395 280 0,'0'0'202'15,"0"0"-2"-15,0 0-48 16,0 0-67-16,0 0-12 16,0 0 15-16,11-76-56 15,-11 76-9-15,0 0-23 16,0 0-7-16,0 0 3 16,0 19-23-16,-11 10 27 15,-7 7 19-15,-1 2-18 0,-4 2 26 16,3-1 0-1,0-8-10-15,0-5 19 16,-3-2-28-16,6-8 2 0,3-6 2 16,6-4-5-16,3-6 4 15,5 0 3-15,0 0-4 16,0 0 52-16,0 0-38 16,-2-2-4-16,2-16-16 15,0-6-4-15,0-2 0 16,2 2-17-16,11 2 11 15,1 4-2-15,-3 4 9 16,1 4-2-16,-2 3 0 16,1 4-11-16,3 3 10 0,1 0-9 15,1 0 11-15,4 6-3 16,0 18 3-16,3 4 0 16,-4 8-5-16,2 6 3 15,-3-2 2-15,-1 0 0 16,-1-5 1-16,-3-8-11 15,1-4-55-15,3-9-96 16,1-10-96-16,5-4-239 16</inkml:trace>
  <inkml:trace contextRef="#ctx0" brushRef="#br0" timeOffset="39313.5">12823 2963 280 0,'0'0'282'0,"0"0"-128"16,0 0-87-16,0 0 22 15,0 0 9-15,0 0-57 16,6-19 7-16,-6 19-29 16,0 0-18-16,0 0 22 0,0 0-23 15,0 0 0 1,0 5 0-16,0 21-14 0,0 11 14 15,0 3 0-15,-2 0 0 16,2-2 8-16,0-2-3 16,0-6-4-16,0-2 0 15,0-6 6-15,4-5-14 16,2-10-33-16,-1-2-95 16,-3-5-19-16,0 0-72 15,0-15-86-15</inkml:trace>
  <inkml:trace contextRef="#ctx0" brushRef="#br0" timeOffset="39755.25">12808 3100 281 0,'0'0'293'0,"0"0"-159"0,0 0-9 16,0 0-32-16,0 0-27 15,0 0-24-15,-8-4-23 16,16 4 7-16,11 0-2 15,4 0-13-15,4-2 25 16,2-2-36-16,2-2 8 16,-2-4-8-16,-2 0-45 15,-4 1 2-15,-6-3-13 16,-5 1 13-16,-4-1 41 16,-3-2-9-16,-3 2 11 15,-2-2 13-15,0-1 4 0,0 3 25 16,0 3-13-16,0 0-4 15,0 5 34-15,0 3-49 16,0 1 31 0,0 0-10-16,0 0-24 0,0 0 11 15,0 0-18-15,-7 0-19 16,1 16 17-16,-6 15-19 16,-1 12 21-16,2 4 0 15,0 4 4-15,2-3-4 16,3-2 0-16,-1-2 0 15,4-8 2-15,1-7-2 16,2-8-97-16,0-13-55 0,0-8-221 16,9 0-78-1</inkml:trace>
  <inkml:trace contextRef="#ctx0" brushRef="#br0" timeOffset="40146.49">13165 3096 317 0,'0'0'272'0,"0"0"-185"16,0 0-24-16,0 0-5 15,0 0-2-15,0 0-16 16,0-2-40-16,0 2-1 16,0 0-17-16,0 16 18 15,-4 6-12-15,1 0 12 16,3 2 0-16,0-2 16 0,0-5-7 15,9-2-5-15,4-9 6 16,6-6-8-16,0 0 20 16,-1-4-19-16,3-16 4 15,-6-3-14-15,-7-4-3 16,-5-1 0-16,-3-2-3 16,0 0 13-16,-5 2 30 15,-8 8 14-15,-3 10-11 16,3 6 28-16,-5 4-60 15,-1 0-1-15,-4 9-5 16,0 14 5-16,8-2-17 16,4 2-22-16,8-3-91 15,3-5-94-15,16-8-180 16</inkml:trace>
  <inkml:trace contextRef="#ctx0" brushRef="#br0" timeOffset="40714.94">13867 2941 104 0,'0'0'455'0,"0"0"-268"16,0 0-41-16,0 0-22 15,0 0-57-15,0 0 17 16,-2-76-8-16,2 76-32 15,0 0 12-15,0 0-49 16,0 0-7-16,0 0 0 16,0 8-22-16,0 22 14 15,0 20 3-15,0 13 10 16,-6 8-1-16,-2 1-4 16,4-5-1-16,-3-5-18 0,5-8-46 15,0-9-29 1,2-15-35-16,0-15-95 0,0-15-177 15</inkml:trace>
  <inkml:trace contextRef="#ctx0" brushRef="#br0" timeOffset="41344.94">13887 2923 381 0,'0'0'187'16,"0"0"-46"-16,0 0-80 16,0 0 41-16,0 0-23 0,0 0-23 15,-13-23 10 1,13 23-42-16,0 0-4 0,0 0-10 16,0 0-10-16,0 0-11 15,-2 19-9-15,-3 8 20 16,3 2-3-16,2 2 3 15,0-3 0-15,0-5-7 16,9-4 15-16,7-5-8 16,-1-6 0-16,3-6-26 15,2-2 19-15,0 0 4 16,0-22-4-16,0-1-27 16,-6-4-62-16,-4-2 30 15,-3 4 5-15,0-1-10 0,-2-1 21 16,1 4-2-16,-4 0 52 15,3 5 24-15,-3 3-2 16,0 4-9-16,0 3 31 16,0 2-13-16,-2 2 30 15,0 0-42-15,0 4 15 16,0 0 9-16,0 0-36 16,0 0 11-16,0 0-18 15,0 0 5-15,0 0-11 16,0 0-3-16,0 0-7 15,0 14 10-15,0 10-1 16,0 8 7-16,0 10 30 0,0 9-8 16,0 0 37-1,0 0-34-15,16-5 9 0,3-10-20 16,-4-10-8-16,1-6 2 16,-3-10-2-16,0-5-5 15,3-5-1-15,4 0-10 16,4-12-63-16,7-13-66 15,0-5-310-15</inkml:trace>
  <inkml:trace contextRef="#ctx0" brushRef="#br0" timeOffset="41682.94">14496 2975 663 0,'0'0'315'15,"0"0"-218"-15,0 0 23 16,0 0 8-16,0 0-82 15,0 0-10-15,-18-19-17 0,18 19-18 16,0-3 36 0,6-4-37-16,15-1-2 0,8-4-4 15,8 2-32 1,5 1 16-16,4 5-41 0,-2 4-61 16,-4 0-95-16,-8 0-228 15</inkml:trace>
  <inkml:trace contextRef="#ctx0" brushRef="#br0" timeOffset="41860.94">14594 3069 330 0,'0'0'350'16,"0"0"-197"-16,0 0-70 16,0 0 18-16,0 0-32 15,0 0 19-15,-23 9-4 0,50-9-73 16,13 0 11-16,12-12-22 15,10-4-71-15,9-4-108 16,1-6-394 0</inkml:trace>
  <inkml:trace contextRef="#ctx0" brushRef="#br0" timeOffset="42439.89">15496 2799 404 0,'0'0'242'0,"0"0"-128"15,0 0-20-15,0 0-20 16,0 0-39-16,0 0-18 15,5-8 12-15,-5 8-24 16,-7 5-5-16,-12 14 29 16,-6 5-13-16,-4 5 26 15,-2-2-6-15,-3 4 9 16,3-6 10-16,2-1-42 16,4-7 16-16,7-5-3 15,5-7-21-15,5-2 20 16,5-3-19-16,1 0-1 0,0 0 38 15,-3 0-33-15,0 0 17 16,3-18-12-16,0-4-7 16,2-4-2-16,0-1-6 15,0 6-1-15,11 4-17 16,-1 5 11-16,0 2 5 16,4 5-3-16,-3-2-11 15,2 2 8-15,1 5 7 16,-1 0-7-16,3 0-8 15,-5 0 4-15,3 9 7 16,1 15 1-16,-1 6 2 16,1 9-6-16,1 2 8 15,1 2 0-15,6-4 1 16,-3-6 3-16,2-9-8 0,0-6-16 16,3-6-104-16,-3-12-109 15,-2 0-428-15</inkml:trace>
  <inkml:trace contextRef="#ctx0" brushRef="#br0" timeOffset="44049.51">12273 3035 289 0,'0'0'216'15,"0"0"-80"-15,0 0-31 16,0 0 13-16,0 0-9 15,0 0-22-15,0-47-8 16,0 47-56-16,0 0-23 0,-2 0-16 16,-18 19 16-16,-4 12 4 15,-3 0-4-15,2 4 0 16,7-1-3-16,5-4 5 16,4 2-2-16,7-2 0 15,2-4 1-15,0-7 6 16,0-2-7-16,9-8 0 15,9-5 9-15,1-4-1 16,6 0 1-16,-2 0-9 16,-2 0 2-16,-3 0-12 15,-4 0 10-15,-3 1-6 16,-7 9 3-16,-1 2-28 16,-3 5 27-16,0 5 2 15,0 3-1-15,-15 8 1 16,-10 1 4-16,-2 2-1 0,-2-2 12 15,-2-4-8-15,4-4 5 16,4-4 4-16,6-4-14 16,5-10 19-16,8-6-14 15,2-2-1-15,2 0 59 16,0 0-14-16,0-4 21 16,12-14-53-16,5-3 1 15,8 2-20-15,-1 1 2 16,5 4-6-16,0 0 4 15,3 4-28-15,1 6 17 16,-4 4 9-16,0 0-19 16,-5 4 14-16,-4 20-15 0,-6 8-4 15,-5 10 14 1,-7 6-65-16,-2 10 68 0,0 6 8 16,0 9 6-16,-7 7-5 15,-2 7 7-15,2 1-5 16,5-2 15-16,2-4-15 15,0-8 29-15,0-9-5 16,0-11-19-16,0-17 30 16,6-10-29-16,4-10-6 15,1-10 9-15,5-7-7 16,3 0-4-16,8-5-69 16,9-23-117-16,7-13-455 15</inkml:trace>
  <inkml:trace contextRef="#ctx0" brushRef="#br0" timeOffset="45138.27">15878 2787 314 0,'0'0'223'16,"0"0"-87"-16,0 0-56 15,0 0-15-15,0 0-45 16,0 0 2-16,122-68-4 16,-101 68-11-16,-8 0-14 15,1 2 1-15,-6 15-11 0,-1 8 13 16,-5 5 8-16,-2 7 10 16,0 4 15-16,-2 5-22 15,-13 7 7-15,-2 0-7 16,0 4-6-16,1-5 14 15,1-2-12-15,3-10-3 16,8-6 0-16,4-8 10 16,0-7-13-16,2-10 3 15,19-5 0-15,8-4 26 16,4 0-23-16,0-4 10 16,-2-12-4-16,-4-3-6 15,-7 2 12-15,-9 3-10 0,-4 2 17 16,-7 2 63-16,0 5-33 15,0 0 4-15,0 3-12 16,0 2-43-16,0 0-1 16,0 0-5-16,-7 0 1 15,-13 4-13-15,-5 12 18 16,4 2-1-16,0 7 0 16,5 7 2-16,5 4-11 15,5 15 9-15,4 10 0 16,2 9-4-16,0 11 8 15,4 0-4-15,9 5 0 16,-1 1 6-16,-3-1-8 0,-7-5 2 16,-2-3 0-1,0-8-3-15,0-12 7 0,-13-10-4 16,-1-11 17-16,-3-14-16 16,0-5 23-16,5-8-10 15,-5-2-8-15,9-6 27 16,-1 0-31-16,4-2 7 15,3 2-6-15,-3-2 8 16,1 0-22-16,2 0 2 16,2-10-68-16,0-14-78 15,11-7-353-15</inkml:trace>
  <inkml:trace contextRef="#ctx0" brushRef="#br0" timeOffset="46256.58">12528 1102 419 0,'0'0'266'0,"0"0"-113"15,0 0 2-15,0 0-56 16,0 0-39-16,0 0-29 15,4-39-18-15,21 35-13 16,4 0 0-16,4 0-6 16,3-1-12-16,-3 0-29 15,0-2 17-15,-4 0-39 16,-4 0 19-16,-8 2 16 16,-7 0-11-16,-4 1 45 15,-4 3 1-15,-2 1 3 16,0 0 5-16,0 0-9 0,0 0 16 15,0 0-16-15,0 3-22 16,-4 19 20-16,-8 14 0 16,-3 8 4-16,2 9 10 15,-3 7-6-15,-2 6 1 16,1 3 32-16,-4-4-26 16,2-3 15-16,-1-8 3 15,1-9-26-15,2-11 38 16,1-10-28-16,3-7 13 15,-1-5 22-15,3-7-34 16,1-1 30-16,-4-4-4 16,-4 0-3-16,0-7 35 0,-4-12-49 15,-1-1 2 1,6-1 7-16,1 4-29 0,7 2 22 16,3 6-8-16,3 3-18 15,3 4 4-15,0 0-5 16,0 2-3-16,0 0 1 15,0 0-57-15,0-2 0 16,7-1-38-16,4-2-118 16,3-1-73-16,-1-5-243 15</inkml:trace>
  <inkml:trace contextRef="#ctx0" brushRef="#br0" timeOffset="46720.33">12489 1414 502 0,'0'0'241'16,"0"0"-68"-1,0 0-112-15,0 0-42 0,0 0-19 16,0 0 1-16,192-65-5 16,-152 65 4-16,-2 0 0 15,-3 0-2-15,-6-2 0 16,0 0 2-16,-4-1 0 16,-4-2 4-16,-9 3-1 15,-4 2-2-15,-8 0-1 16,0 0 0-16,0 0 7 15,0 0-8-15,0 0 1 16,0 9 0-16,0 10 2 0,0 7-1 16,-3 2 2-1,-2 1 4-15,3-1 3 0,2-3-11 16,0-6 1 0,0-5-4-16,0-7 1 0,16-3 6 15,-1-4 2-15,6 0 26 16,-1-4-23-16,0-19 16 15,-2-5-10-15,-3-2-11 16,-3-7 11-16,-8 4-14 16,-4-1 0-16,0 3 37 15,-2 6 0-15,-16 6 3 16,-2 9-40-16,-2 10-3 16,-1 0-5-16,-2 12 1 15,4 17-36-15,3 5-26 16,7 2-42-16,1 1-22 0,10-1-138 15,0-4-12-15</inkml:trace>
  <inkml:trace contextRef="#ctx0" brushRef="#br0" timeOffset="47809.83">13172 1538 385 0,'0'0'191'0,"0"0"-58"15,0 0-48-15,0 0 40 16,0 0-59-16,0 0 22 16,106-249-1-16,-98 221-14 15,-6 10 0-15,-2 8-16 0,0 6-19 16,0 1-9-16,0 3-29 16,-5 0-13-16,-15 0 11 15,-3 13-12-15,1 5 3 16,9-2-1-16,4-4-16 15,9 1 17-15,0-4-29 16,0-1 14-16,3 0 7 16,16-1-33-16,6-4 41 15,-1 1-9-15,1-4-3 16,-2 2 18-16,-8-2-12 16,-1 0 17-16,-4 5-4 15,-3 0-1-15,-1 5-1 0,-3 7 0 16,2 2 6-16,-5 3 41 15,2 2-37-15,0-2 9 16,2-1-13-16,1-6 11 16,-1-5-10-16,0-5-1 15,-1-5 2-15,4 0 27 16,4 0 10-16,5-8 15 16,5-13-40-16,0-1-3 15,1-2-9-15,-7-3-2 16,4 0 1-16,-6 1-13 15,3 4 11-15,-3 0 1 16,-5 6 0-16,2 6 9 0,-6 2-10 16,-2 8 1-16,-2 0 0 15,0 0 7-15,0 0-7 16,0 4-11-16,0 14 7 16,-2 6-1-16,-4 3 4 15,0 0 1-15,4 4 0 16,0-4-3-16,2-1 7 15,0-3-4-15,0-12 0 16,0-2 6-16,0-8-8 16,0-1 2-16,0 0 0 15,0 0 27-15,10-10-27 16,9-15 8-16,8-8-8 16,0-1-25-16,0 3 25 15,-7 6-19-15,-3 5 19 16,-8 6-13-16,-1 7 16 0,-4 2-3 15,-2 5 0-15,0 0-16 16,-2 0 10-16,0 5-24 16,0 12 21-16,0 10 0 15,-4 0 12-15,-3 1-3 16,0-2 0-16,7-5 2 16,0-10-4-16,0-6 2 15,0-3 0-15,0-2 11 16,0 0-7-16,0 0 38 15,0-11-16-15,7-11-14 16,6-3-20-16,1-6 8 16,1 0-26-16,1-4 22 0,0 3-30 15,-4 4 34-15,2 4-6 16,-5 10 16-16,-3 6-7 16,0 4 13-16,-6 4-9 15,2 0-7-15,0 8-7 16,0 22 7-16,3 12 39 15,-3 4-33-15,2 4 24 16,0-1-27-16,4-11 2 16,0-8 2-16,1-12 1 15,0-8-8-15,7-10 0 16,2 0-50-16,6-2 1 16,5-20-96-16,0-7-164 15,0-4-302-15</inkml:trace>
  <inkml:trace contextRef="#ctx0" brushRef="#br0" timeOffset="48580.39">14217 1267 382 0,'0'0'193'15,"0"0"-140"-15,0 0-47 16,0 0 11-16,0 0-15 16,0 0 19-16,2 0 41 15,-2 0-13-15,0 0 24 16,-11 0 1-16,0 0-48 15,-5 0-1-15,3 0-24 16,-5 0 1-16,1 0 2 16,-1 0-4-16,-1 14-5 15,4 4-1-15,1 6 3 0,3 2-8 16,5-2 7-16,0 1 4 16,3-6 21-16,3-5-19 15,0-7-2-15,0-4 0 16,0-3 11-16,0 0-4 15,3 0-5-15,9-15-2 16,7-6 0-16,-2-3-24 16,6 1-15-16,-3 2-39 15,-1 5 39-15,-3 5 28 16,-3 6 11-16,-1 3-4 16,-3 2 4-16,2 0 9 15,2 22 26-15,3 9 22 16,4 4-5-16,0 1 26 0,0-5-61 15,0-9-5-15,-5-10 15 16,-1-7-25-16,1-5 10 16,-3 0 8-16,1-9-15 15,-1-16 26-15,-1-3-31 16,-1-5 0-16,2-8-9 16,-3-3 9-16,4-2-14 15,-2-4-25-15,-2 4 31 16,0 2 4-16,-5 8 8 15,-4 7-3-15,0 9 54 16,0 8 0-16,0 5-4 16,0 3-5-16,0 4-26 0,0 0 8 15,0 0-28 1,0 0 0-16,0 0-13 0,0 0 0 16,0 16 3-16,-6 11 7 15,-3 13 3-15,-2 7 3 16,6 6-3-16,3 5 0 15,2 3 22-15,0-3-18 16,0-2 4-16,0-10-8 16,0-10 9-16,4-9 0 15,8-13-9-15,-1-7 0 16,5-7 12-16,-1 0-12 16,3 0 0-16,1-17-23 15,-3-9-41-15,-3-3-63 0,-5-3-197 16,-8-2-331-1</inkml:trace>
  <inkml:trace contextRef="#ctx0" brushRef="#br0" timeOffset="48734.91">14399 1310 437 0,'0'0'363'0,"0"0"-180"16,0 0-78-16,0 0 6 15,0 0-13-15,0 0-83 16,137 0-15-16,-73-9 0 15,3 1-48-15,-9 2-115 16,-13 0-170-16</inkml:trace>
  <inkml:trace contextRef="#ctx0" brushRef="#br0" timeOffset="49510.39">12848 1973 107 0,'0'0'68'16,"0"0"-20"-16,0 0 60 16,0 0-2-16,0 0 3 15,0 0 7-15,-133-4-35 16,119 4 19-16,7 0-13 15,5 0-29-15,2 0 15 16,0 0-35-16,0 0-4 16,0 0-1-16,7 0 5 15,20 0-8-15,20 0-13 16,19 0-17-16,19 0 30 16,22-4-29-16,27-6-1 15,26-8 0-15,27-6 8 0,25-6-8 16,4-1 0-1,-8 7 1-15,-17 9 1 0,-30 7-1 16,-34 1-1-16,-37 1 0 16,-32 1 12-16,-27-4-10 15,-16 6 78-15,-9-2-26 16,-2 3 23-16,-2 2-57 16,-2 0 0-16,2 0-9 15,2 0 1-15,3 0-9 16,-3 0-3-16,2 0 1 15,-6 0-1-15,0 0 0 16,0-2-27-16,0 2-28 0,0-2-87 16,-8-6-197-1,-19-4-342-15</inkml:trace>
  <inkml:trace contextRef="#ctx0" brushRef="#br0" timeOffset="52039.32">2456 2435 87 0,'0'0'66'0,"0"0"-31"16,0 0 8-16,0 0 45 15,0 0 16-15,0 0-1 16,-33 0 20-16,33 0-57 16,0 0-13-16,0 0-12 0,0 0-9 15,0 0 14-15,0 0-27 16,0 0-5-16,0 0 23 16,0 0-33-16,0 0 19 15,0 0 5-15,0 0-12 16,0 0 17-16,0 0-25 15,0 0 3-15,0 0 30 16,0 0-19-16,2 0 4 16,7 0-8-16,7 0-15 15,5 0 10-15,4-5-13 16,6 1 0-16,5-1-1 16,7 0 11-16,3-2-10 15,1 4 0-15,-3-3 5 0,-1 0-9 16,-10 1 4-16,-1 2 0 15,-3 1-4-15,-2-2 14 16,-1 0-10-16,3 0 0 16,3 0 1-16,1 2-3 15,7-1 2-15,7-2 0 16,4 3-4-16,5-3 13 16,-5 5-9-16,0-3 0 15,-4 1 0-15,-7 0 0 16,-2 0 0-16,0 0 0 15,-2 0 2-15,1 0 9 16,2 0-11-16,5-1 15 0,5 0-14 16,2-3 31-16,7 1-32 15,2 0 0-15,-2 0 8 16,-2 0 2-16,-4 3-10 16,-6-5 0-16,-1 6 3 15,-1-3 0-15,6 0-3 16,-2 0 0-16,6 2 2 15,4 0 3-15,4-1-5 16,1 1 0-16,-1 1 5 16,-2-3-4-16,-2-1-1 15,-4 1 0-15,-2 1-2 16,0-4 5-16,2 2-3 16,2 1 0-16,4 0 4 15,2 1 0-15,3 3-4 16,2 0 0-16,5 0-7 0,-4-1 15 15,-5 1-8-15,-5 0 0 16,-10 0 4-16,-7 0-6 16,-5-3 2-16,-3 2 0 15,2-3-2-15,6-1 11 16,3 1-9-16,8 1 0 16,4-1 0-16,4-1 3 15,-1 3-3-15,7 1 0 16,0-3-3-16,1 1 10 15,-2 0-7-15,1-4 0 16,-6 2 4-16,8-4-12 16,-8 4 8-16,-3-4 0 0,4 6-4 15,-3-4 7-15,4 2-3 16,-2 2 0-16,3-1 1 16,-5 3-2-16,-5 1 1 15,-1-3 0-15,-1 2-2 16,0-2 10-16,1-2-8 15,4-2 0-15,4 2 2 16,6-6 14-16,5 3-16 16,6 1 0-16,0 0 1 15,-3 1 11-15,-3-1-12 16,-4 4 0-16,-9-1 3 16,0 0-2-16,-4 1-1 15,2-2 0-15,0 1-3 0,1-2 9 16,3 2-6-1,-2 0 0-15,6 0 3 0,0 2 7 16,5-2-10-16,4 0 0 16,1 0-7-16,-1 1 14 15,-2-2-7-15,-1-1 0 16,3 0 5-16,3 0-8 16,2 0 3-16,0 2 0 15,-3 0-1-15,0 0 4 16,-4 2-3-16,-7-1 0 15,-8 0 2-15,-12 1 3 16,-3-2-5-16,-12 1 0 0,-2 0-2 16,-1-1 4-16,3-3-2 15,7 2 0-15,8-2 1 16,6 3 14-16,6 3-8 16,-1 1-7-16,-4 0 0 15,-9 0-2-15,-11 0 2 16,-8 0 0-16,-9 0 1 15,-6 0 4-15,3 0 4 16,1 0-9-16,5 0 18 16,6 0-10-16,-1 0-5 15,5 0-3-15,0 0 11 16,-3 0-10-16,-4 0 0 16,-5 0-1-16,-5 0 0 15,-4 0 2-15,3 0-2 16,-2 0 0-16,4 0 5 0,0 0-11 15,7 0 7-15,5 0-1 16,6 0 0-16,2 0-5 16,-2 0 0-16,-12-3-19 15,-10 3-23-15,-7 0-48 16,-7 0-248-16,-17 0-313 16</inkml:trace>
  <inkml:trace contextRef="#ctx0" brushRef="#br0" timeOffset="54870.3">20203 914 336 0,'0'0'178'0,"0"0"-27"0,0 0-45 16,0 0 42-16,0 0-58 15,0 0 17-15,0 0-41 16,28-63-24-16,-28 63-9 15,0 0-33-15,0 0-30 16,0 26-2-16,-15 9 32 16,-3 13 15-16,-6 5 9 15,1 3-22-15,-4 2 14 16,1-5-14-16,3 0 0 16,1-9-2-16,8-11 0 15,6-10-3-15,1-11-51 0,5-8-9 16,2-4 49-1,0 0 14-15,0-16-6 0,0-16-42 16,9-6-46-16,6-6 22 16,5-2-18-16,3-3-2 15,-4 1 41-15,2 2 34 16,-3 4 17-16,-3 6 63 16,3 2 21-16,-5 6 5 15,-1 6 5-15,-1 8-44 16,-5 4 40-16,-4 6-29 15,1 2-4-15,-3 2-11 16,0 0-45-16,2 0 8 0,3 8-9 16,4 23 0-1,-1 13 1-15,3 9 1 0,1 7 8 16,-4 1-10-16,1-5 14 16,-1-4-14-16,-2-3 0 15,-2-12 0-15,3-7-8 16,-5-10-8-16,0-10-52 15,3-5-41-15,-5-5-60 16,0 0-62-16,0-19-252 16</inkml:trace>
  <inkml:trace contextRef="#ctx0" brushRef="#br0" timeOffset="56308.67">20116 1238 670 0,'0'0'184'0,"0"0"-162"0,0 0-5 16,0 0 80-16,0 0-78 16,0 0 15-16,180-35-30 15,-125 12 7-15,1-4 0 16,-4-2-5-16,-5 2 7 16,-9 1-8-16,-3 3 2 15,-4 5-5-15,-8 8-2 16,-2 6 0-16,-4 4 0 15,-2 0-14-15,-4 0 11 16,-2 9-11-16,0 7 14 16,-4 3 17-16,1-1-9 0,-3 1 6 15,1-3-5-15,-4-5-3 16,0-2-6-16,0-3 0 16,0-4 2-16,0 0 19 15,0-2-21-15,0 0 15 16,0 0 8-16,0 0-21 15,0-4-4-15,0-13-4 16,0 0-5-16,0-1-4 16,0 2 13-16,0 4 2 15,0 4 1-15,0 3 10 16,0 5 0-16,-2 0-11 16,-5 0-4-16,-5 5-5 15,-3 13 7-15,-3 8 2 0,1 1 0 16,1 6-5-16,3 3 5 15,5-1 0-15,8-4-7 16,0-1-1-16,6-4 7 16,17-6 1-16,4-8 13 15,4-10-5-15,1-2-10 16,-1 0 2-16,0-20 0 16,3-9-8-16,0-6 7 15,-5-2 0-15,0 5-8 16,-6-2 10-16,-2 9-1 15,-1 5 0-15,-5 6 4 16,-3 8-5-16,-3 3 1 0,-3 3 0 16,1 0 0-16,-1 0-10 15,4 10 10-15,-4 5 13 16,-1-1-7-16,-1-2 21 16,-2 2-25-16,3-4 0 15,-3-4-2-15,1-4 12 16,-1 0-11-16,-2-2 6 15,0 0-7-15,0 0 31 16,0 0-31-16,2-10-9 16,0-9-19-16,0 2-23 15,-2-4 14-15,0 6 3 16,0 5 34-16,0 1 11 16,0 6-9-16,-6 3 14 0,-4 0-16 15,-3 0 2 1,-5 3-7-16,1 16 1 0,-1 1 4 15,5 1-4-15,6 2 5 16,2-2-1-16,5 4 0 16,0-4 6-16,0 0-11 15,9-4 5-15,11-4 0 16,2-5 14-16,-1-4-1 16,-2-4 3-16,4 0-1 15,-1 0-6-15,1-16-9 16,-2-5 0-16,-2 2-7 15,-4-3 0-15,-1-2-17 16,-4 4-5-16,0 1 17 16,-6 4-3-16,1 6 15 0,-5 4 3 15,0 1-2 1,0 4 14-16,0 0-15 0,0 0-7 16,-2 0 6-1,-7 9-7-15,4 8 0 0,2 1 6 16,3 3 2-16,0 2-1 15,3 0 2-15,19-2-1 16,7-4 3-16,9-4-3 16,0-6-7-16,-4-7-35 15,-3 0 10-15,-4-17 21 16,-6-9-20-16,2-6-15 16,-7-2 9-16,-1-2 18 15,-1-2 18-15,-5 1 2 0,-3 3 1 16,-1 5 56-16,-3 7 10 15,0 8 7-15,-2 7 3 16,0 5-34-16,0 2-10 16,0 0-34-16,0 0-7 15,0 9 5-15,0 19-14 16,0 11 16-16,-13 12 0 16,-3 11 9-16,1 10-9 15,-1 12 0-15,3 10 3 16,2 5 13-16,-3 3-15 15,3 0 5-15,-3-4-6 16,3-5 9-16,3-19-6 16,-2-20-3-16,8-20 1 15,0-18 3-15,0-10-4 0,2-6-22 16,0-4 1-16,0-22-59 16,0-12-161-16,0-14-280 15</inkml:trace>
  <inkml:trace contextRef="#ctx0" brushRef="#br0" timeOffset="56572.86">21408 1211 535 0,'0'0'241'0,"0"0"-163"16,0 0-6-16,0 0-58 15,0 0 26-15,0 0-5 16,172-84-35-16,-147 84 0 15,-6 16 13-15,-3 5 24 0,-7 4 47 16,-9-3-28-16,0 5-26 16,0-6 20-16,-15 4-47 15,-8-4 11-15,-1-5-5 16,-1-4-9-16,8-6-37 16,0-6-81-16,13 0-33 15,4-24-98-15,4-14-504 16</inkml:trace>
  <inkml:trace contextRef="#ctx0" brushRef="#br0" timeOffset="56855.77">21908 930 554 0,'0'0'291'0,"0"0"-197"15,0 0-82-15,0 0 4 16,0 0-9-16,0 0 3 15,0-4-6-15,0 4-2 16,0 6 0-16,0 9 61 16,0 5-39-16,0 3-2 15,0 3-9-15,0 4-10 16,0-2 18-16,0 0-21 16,2-6 0-16,2-3 4 15,-4-5 6-15,0-3-10 0,0-2 0 16,0-3-23-16,0-4-38 15,0-2-143-15,0 0-180 16</inkml:trace>
  <inkml:trace contextRef="#ctx0" brushRef="#br0" timeOffset="57073.73">21869 1048 645 0,'0'0'258'0,"0"0"-166"16,0 0-12-16,0 0-28 0,0 0 5 16,0 0 9-16,25 4-33 15,6-4 27-15,5 0-34 16,2-13-15-16,4-6 1 16,3 0-12-16,4-6-66 15,5-3-114-15,1 1-248 16</inkml:trace>
  <inkml:trace contextRef="#ctx0" brushRef="#br0" timeOffset="57694.37">21921 1101 110 0,'0'0'150'16,"0"0"-22"-16,0 0-2 15,0 0-45-15,0 0 23 16,0 0-41-16,12-83 22 16,-6 73 2-16,-4 8-21 15,0 1 9-15,-2 1-26 0,0 0-17 16,0 0 3-1,0 0-33-15,0 0-4 0,0 0-8 16,0 11 2-16,0 17 8 16,0 11 10-16,-2 7-6 15,-6 10 11-15,-2 4-8 16,4-4-7-16,1-3 0 16,3-14-92-16,2-9-33 15,0-15-222-15,4-15-200 16</inkml:trace>
  <inkml:trace contextRef="#ctx0" brushRef="#br0" timeOffset="59374.45">22233 1235 291 0,'0'0'328'0,"0"0"-216"15,0 0-38-15,0 0 2 16,0 0-38-16,0 0-8 15,38 0-13-15,-33 0-11 16,1 0 14-16,1 4-19 16,-3 2 17-16,3-4-11 15,-4 3 2-15,-1-5-5 16,0 3-4-16,0-3 3 16,-2 0 27-16,0 0-16 0,2 0 7 15,-2-10-15 1,0-6 4-16,2-4-10 0,-2 2 2 15,0 0 7-15,0 4 12 16,0 3-19-16,0 6 11 16,0 3 27-16,-2 2-32 15,-6 0-8-15,-9 0-1 16,0 12-2-16,-1 6-7 16,2 0 10-16,1 2 0 15,4 0 0-15,1 3-2 16,4-4 2-16,2-1 0 15,4-2 8-15,0-4-15 16,0-2 10-16,0-2-3 16,8-6 17-16,4-2-13 0,5 0 8 15,6 0-3-15,4-12-2 16,2-8-14-16,-2-1 2 16,-1-4-39-16,-6 5 15 15,-4 4 10-15,-7 6 19 16,-5 3 0-16,-2 6 0 15,-2 1-8-15,2 0-2 16,-2 0 1-16,0 4 4 16,0 13 4-16,0 2 1 15,0 0 0-15,0 2 4 16,4-5-1-16,2-2 1 16,2-8-4-16,-1-2 1 15,-3-2 10-15,0-2-7 0,2 0 7 16,2 0-4-16,1-14-7 15,5-6-7-15,-1-4-41 16,0 0-6-16,5 0-2 16,-5 2 52-16,1 8 3 15,-3 4 1-15,-5 6 7 16,-3 4-2-16,0 0-5 16,-1 0 0-16,0 9 0 15,0 12 3-15,0-1 30 16,2 0-20-16,-1-2 22 15,1-2-34-15,-2-6 5 16,0-6 2-16,1-2 0 0,-3-2-4 16,5 0 7-1,1 0-1-15,5-2 23 0,3-16-33 16,3-1-23-16,1-4-27 16,5 0-21-16,-4 6 46 15,0 3 17-15,-4 2 8 16,-4 6 1-16,-4 4 4 15,-3 2 17-15,1 0-6 16,1 4-7-16,1 17 17 16,4 2 20-16,0 3-21 15,1-3 8-15,1-6-32 16,-1-5 5-16,-4-6 4 16,3-4-5-16,1-2 11 15,-2 0-5-15,1 0-4 16,1-16-7-16,3-5-20 0,3-5-33 15,0-1-9 1,2 1-31-16,0-1 26 0,0 5 63 16,-2 8 4-16,-2 3 3 15,-7 7 3-15,-5 1 8 16,-2 3 6-16,0 0-14 16,1 13 16-16,3 9 45 15,-1-1-31-15,2-1 9 16,-1-3-41-16,-4-8 5 15,1-4-3-15,-1-5 4 16,-2 0-7-16,0 0 14 16,0 0-1-16,0-2 13 0,0-15-29 15,0 0-54-15,0-5 3 16,0 2-25-16,0 0 20 16,0 4 18-16,-7 7 38 15,3 4 6-15,2 5-1 16,-3 0 3-16,-2 0-8 15,-2 5-6-15,-1 14 6 16,-2 1 14-16,3 4 11 16,1 1 24-16,5 5-36 15,3-3-12-15,0 1 15 16,5-4-12-16,12-4 13 16,6-6 3-16,3-8-9 15,1-6 35-15,0 0-17 16,0-3-12-16,-5-14-3 15,0-1-4-15,-4-5-7 0,2 0-3 16,0-3-16-16,-2-4-5 16,-2 2-32-16,-3 2 26 15,-6 4 24-15,-5 3 0 16,-2 5-5-16,0 5 8 16,0 2 0-16,0 5 23 15,0 2-19-15,0 0-7 16,0 0 3-16,-4 0-12 15,-6 0 8-15,-3 5 4 16,2 7 0-16,-2 6-12 16,2 3 11-16,4 6 1 15,5 4 26-15,2 3-5 0,0-2 17 16,17-3-6-16,15-9-9 16,3-10 40-16,4-8-31 15,-2-2-7-15,-3-12-9 16,-1-16-9-16,-6-8-14 15,-5-2-2-15,-7 0-52 16,-3 0-66-16,-3 1-129 16,-5 2-408-16</inkml:trace>
  <inkml:trace contextRef="#ctx0" brushRef="#br0" timeOffset="59936.67">24828 1002 242 0,'0'0'197'15,"0"0"-3"-15,0 0-52 16,0 0 48-16,0 0-65 16,0 0-11-16,0 0-29 15,0-55-33-15,0 55 4 0,0 0-33 16,0 0-18-16,-2 0-5 15,-3 18-8-15,-4 22 3 16,-4 14 0-16,2 6 10 16,-1 1-3-16,2-2-2 15,3-5 0-15,2-10-4 16,1-10-18-16,1-10-30 16,1-7-57-16,0-17-113 15,-2 0-200-15</inkml:trace>
  <inkml:trace contextRef="#ctx0" brushRef="#br0" timeOffset="60978.1">24714 988 251 0,'0'0'318'16,"0"0"-185"-16,0 0-24 15,0 0-27-15,0 0-30 16,0 0 16-16,162-98-30 15,-135 98-12-15,-2 0-26 16,0 16 4-16,-7 8-15 16,-5 4 11-16,-7 0 0 15,-6 1 10-15,0-2 4 16,-4 0 3-16,-23-4-6 16,-6 2-5-16,-3-3 14 0,1-2-20 15,4-6 4 1,6-4 2-16,9-6 3 15,7-4-7-15,7 0 9 16,2 0-4-16,0 0 40 0,0 0-39 16,2-7-4-16,7 2 40 15,5 5-44-15,1 0 0 16,5 0 0-16,3 12 3 16,2 14-11-16,-2 6 8 15,2-2 0-15,0 0 1 16,-3-8 5-16,0-4-6 15,0-5 0-15,3-10 4 16,-2-3 12-16,3 0-16 16,1 0 0-16,-3-17 14 0,3-6-14 15,-2-5-6 1,-5-2-4-16,-5-2-5 0,-3 4 14 16,-3 0-26-1,-3 4 27-15,-4 6-7 0,0 6 14 16,-2 6-7-16,0 4 13 15,0 2-13-15,0 0 11 16,0 0-11-16,0 0-4 16,-10 8-6-16,-2 10 0 15,3 2 6-15,5 1 0 16,4 2-8-16,0 0 4 16,0-4 7-16,20-3 1 15,2-4 13-15,5-6-13 16,2-6-4-16,0 0-2 0,2-4 6 15,-2-19 10-15,0 2-10 16,-2-7 0-16,-5 2-11 16,-4 4 15-16,-4 2-4 15,-8 6 3-15,-4 6 5 16,0 4 34-16,-2 4-33 16,0 0-9-16,0 0 0 15,0 0-15-15,0 18 8 16,0 8 7-16,0 8 1 15,-2 12 23-15,-4 8-24 16,-1 13 1-16,5 6 8 16,-3 6 2-16,5 3-9 0,0 3-2 15,0 2 0-15,0 0 9 16,-2-7-9-16,-3-14 0 16,1-13 9-16,-7-12-3 15,-1-13 5-15,4-10-2 16,-1-10 5-16,0-4 20 15,4-4-18-15,1 0 15 16,-5 0 29-16,-5-12-39 16,-1-17 18-16,1-15-15 15,4-9-22-15,7-13 31 16,3-8-32-16,0-2 3 16,0-5-1-16,21 7-3 15,4-2-14-15,0 1-22 16,2 2-37-16,-2 0 10 0,-5 1-113 15,-2 2-220 1,-4 0-504-16</inkml:trace>
  <inkml:trace contextRef="#ctx0" brushRef="#br0" timeOffset="61257">25617 796 35 0,'0'0'560'15,"0"0"-447"-15,0 0-97 16,0 0-15-16,0 0 0 15,0 0 38-15,-27 74 15 16,36-67-10-16,7-2 30 16,1-5 40-16,6 0-33 0,-5-5-21 15,4-9-50-15,-6-7-1 16,-8-2 10-16,-3 4-10 16,-5 1 5-16,0 6-6 15,-9 8-1-15,-18 4-14 16,-8 2 5-16,1 22-14 15,-1 10-21-15,8 5-74 16,6-1-13-16,13 6-50 16,6-3-81-16,2-1-95 15</inkml:trace>
  <inkml:trace contextRef="#ctx0" brushRef="#br0" timeOffset="62319.76">25715 1241 319 0,'0'0'365'0,"0"0"-270"16,0 0-54-16,0 0-29 15,0 0 17-15,0 0 13 16,170-54-34-16,-143 38 19 16,-8-2 18-16,-3 0-9 15,-5-2 20-15,-5 2-31 16,-3 2-5-16,-3 1-11 15,0 8-1-15,0 3-16 16,0 4 6-16,-3 0-23 16,-12 0 13-16,-5 8 5 15,-3 10 7-15,0 3 0 0,0 8-10 16,-4 3 10-16,7 4 0 16,7 3 4-16,6-6-7 15,7 1 7-15,0-6-4 16,11-7 11-16,14-4-7 15,4-7 13-15,-2-10-9 16,2 0 0-16,-2-4 20 16,-1-22-28-16,0-6 0 15,-1-3-1-15,0-4-5 16,-3 0 6-16,-4 8 0 16,0 4 1-16,-5 10 3 15,-1 5-4-15,-6 6 0 16,-4 6 0-16,3 0-1 15,-3 0 0-15,0 0 0 0,0 14 1 16,2 4 33-16,2 1-33 16,0 0 7-16,-2-5-7 15,1-2 9-15,-1-6-9 16,-2-4 4-16,0-2-3 16,-2 0 23-16,0 0-24 15,0 0 0-15,2-12-4 16,-2-10-66-16,0-2 21 15,0 1-17-15,0 0-14 16,0 5 63-16,-8 4 7 16,-1 6 10-16,3 6 27 0,-2 2-19 15,2 0-8-15,-3 3-1 16,-2 18-2-16,-3 5 3 16,6 1 5-16,1 5 12 15,5 3 16-15,2-1-31 16,0-4 24-16,13-4-10 15,14-6-4-15,6-8 34 16,1-10-25-16,1-2-4 16,-1-6 1-16,-1-17-14 15,-4-8-8-15,-2-3 3 16,-7-2 1-16,1 0-19 16,-8-2 19-16,-3 0-26 0,2 0 22 15,-8 4-3-15,-1-1 7 16,-3 5 2-1,0 5-1-15,0 4 38 0,0 9-9 16,0 6 8-16,-3 4 3 16,-1 2-41-16,2 0 10 15,-6 0-10-15,2 0-7 16,-3 9-6-16,1 14 8 16,-4 7 5-16,3 10-1 15,3 6 7-15,-1 4-5 16,4 1 24-16,3-3-16 15,0-6 37-15,0-8-40 16,0-5 7-16,10-12-8 16,-2-5 7-16,3-6-7 15,1-6 4-15,3 0 7 0,6 0 15 16,1-21-31-16,3-4-16 16,-8-8-36-16,-3 0-111 15,-5-1-112-15,-9 0-355 16</inkml:trace>
  <inkml:trace contextRef="#ctx0" brushRef="#br0" timeOffset="62504.9">26301 1109 349 0,'0'0'406'0,"0"0"-208"16,0 0-32-16,0 0-21 0,0 0-76 15,0 0-55 1,134-50-6-16,-94 25 10 0,-2 6-18 15,-9-2-2 1,-2 6-57-16,-9 5-111 0,-7 6-74 16,-3 4-328-16</inkml:trace>
  <inkml:trace contextRef="#ctx0" brushRef="#br0" timeOffset="63669.9">26629 1163 95 0,'0'0'220'16,"0"0"-92"-16,0 0 24 15,0 0-54-15,0 0 54 16,0 0-76-16,14-27-30 15,-14 27-18-15,0 0-26 16,0 7 4-16,0 14-2 16,0 6 30-16,0 3 20 15,0-4-46-15,0 0 8 16,0-6 8-16,4-3-23 16,0-6 11-16,1-5-10 15,-1-6 1-15,2 0 26 0,8 0-18 16,1-6 7-16,2-14-6 15,-2 0-4-15,1-6-16 16,-3 2-8-16,3-2-15 16,-3 1 30-16,-2 8-10 15,-2 2 11-15,-5 10 0 16,-1 3 8-16,-3 2-15 16,2 0 7-16,-2 0-17 15,2 2 15-15,0 14 4 16,1 2 2-16,1 4 7 15,1 0-3-15,-1-4-1 16,3-5-7-16,-3-4 2 16,-2-6 22-16,3 0-22 15,2-3 13-15,1 0 21 0,3-3-18 16,1-12 11-16,-1-3-29 16,-3-2-8-16,-2-4 8 15,-6 0-37-15,0 0 37 16,0 0-1-16,0 1 9 15,0 7-6-15,-6 4 0 16,-2 8 9-16,-5 4 10 16,-3 0-21-16,-1 0-5 15,-4 9 4-15,3 9-8 16,3 4 2-16,4 4-2 16,1 2 9-16,6 3-12 15,4-4 6-15,0-3 0 16,0-5 2-16,11-4 8 15,7-5 15-15,5-8-13 16,-2-2 9-16,4 0 18 0,0-4-31 16,-3-14-2-16,1-6-18 15,-2-4-21-15,2 0 26 16,-1-2-23-16,1 4 5 16,-4 2 25-16,0 7-6 15,-6 10 12-15,-7 3 0 16,-4 4-11-16,-2 0 9 15,0 2-30-15,0 16 32 16,0 3 21-16,0 5-15 16,0 1 6-16,0-1 4 0,0-4-15 15,0-4 19-15,0-7-20 16,0-4 2-16,0-5 6 16,0-2 1-16,0 0 3 15,0 0 16-15,10-18-27 16,3-6-1-16,3-6-29 15,1 0-12-15,1-2 26 16,1 2-38-16,-7 2 53 16,-3 7 7-16,1 5 11 15,-8 9 49-15,0 2-14 16,0 5-16-16,-2 0-14 16,0 0-23-16,2 0-7 15,1 12-4-15,1 11 11 0,2 5 33 16,4-1-26-16,-1-2-4 15,-1-5 18-15,1-4-11 16,-2-7-10-16,0-2 0 16,-1-7 9-16,3 0-8 15,3 0-1-15,3-14-39 16,-4-13-5-16,-2-6-151 16,-5-7-144-16</inkml:trace>
  <inkml:trace contextRef="#ctx0" brushRef="#br0" timeOffset="63932.3">27189 770 210 0,'0'0'373'0,"0"0"-247"16,0 0-118-16,0 0-7 16,0 0 91-16,0 0-48 15,-23 81 18-15,25-74-33 16,9-5 19-16,3-2 38 15,-3 0-43-15,1 0-7 16,-6-2-10-16,-1-5-18 16,-5-2 6-16,0 3-14 15,0 4-40-15,-5 2 5 16,-22 0-69-16,-6 4 24 0,-8 14-44 16,4 0-182-1</inkml:trace>
  <inkml:trace contextRef="#ctx0" brushRef="#br0" timeOffset="64535.76">28720 981 236 0,'0'0'178'0,"0"0"41"0,0 0-24 16,0 0-60-16,0 0-8 16,0 0-3-16,-7-71-77 15,7 70 15-15,0 1-15 16,0 0-41-16,0 0 11 16,0 0-17-16,0 5-35 15,0 21 33-15,-2 13-11 16,0 9 13-16,-2 6 0 15,-2-2 9-15,4-5-1 16,-2-1-8-16,0-9-7 16,-1-11-17-16,-1-5-65 15,2-12-30-15,-4-5-23 0,4-4-93 16,-1 0-101-16</inkml:trace>
  <inkml:trace contextRef="#ctx0" brushRef="#br0" timeOffset="65997.73">28613 902 327 0,'0'0'253'15,"0"0"-131"-15,0 0-11 16,0 0-16-16,0 0-10 16,0 0-28-16,152-126-17 0,-133 123-38 15,-3 3-2 1,0 0 0-16,-5 23-13 0,-2 7 4 15,-7 7 3 1,-2-2 6-16,0 2 3 0,-4-3 0 16,-14-7-3-16,-2-3 0 15,-5-3 5-15,3-3 4 16,1-6-9-16,6-7 0 16,7-3 2-16,0-2 15 15,6 0-9-15,0 0 34 16,0 0-28-16,2-2 21 15,0-1-34-15,0-1 4 16,0 4 39-16,0 0-43 16,0 0 0-16,0 0-1 0,2 2-29 15,14 22 23 1,1 3 6-16,4 4 0 0,-3-1-1 16,-1-7 12-16,1-3-11 15,-2-8 0-15,-5-5 2 16,0-5 2-16,0-2 3 15,3 0 2-15,3 0 31 16,6-4-36-16,3-13 14 16,4-8-18-16,-1-3-7 15,-5-2 3-15,-4-3-16 16,-6 1 11-16,-6 2 4 16,-6 7-13-16,-2 6 17 0,0 7-1 15,0 6 2 1,0 4-2-16,0 0 2 0,0 0-9 15,0 0 7-15,-4 4-26 16,-7 11 15-16,2 2 13 16,4 4 0-16,3 2-7 15,2 5 7-15,0 3 0 16,0-4-2-16,16 0 2 16,6-5 0-16,5-8 1 15,2-8 3-15,0-6 9 16,4 0-13-16,0-14-12 15,2-10-23-15,2-3-61 16,-3-1 39-16,-3 2-4 16,0 1 2-16,-6 0 48 15,-6-1-22-15,-3 7 33 0,-7 5-5 16,-5 6 13-16,-4 8 2 16,0 0-9-16,0 0 0 15,0 5-2-15,0 12-9 16,0 0 9-16,0 2-6 15,0-4 11-15,0-5-4 16,0-1 3-16,0-7-1 16,0-2 18-16,0 0-13 15,0 0 37-15,0 0 23 16,2 0-39-16,6-2-5 16,-2-12-23-16,-1-1-8 0,-3-2-30 15,0-4-50 1,-2 4 54-16,0 2 24 15,0 3 10-15,-9 7 24 0,-1 3 12 16,-2 2-21-16,-1 0-15 16,-1 3-9-16,1 17-4 15,1 5 11-15,6 2-7 16,1 4 9-16,5-2 0 16,0-2 6-16,0-5-5 15,0-6-1-15,13-6 0 16,1-7-4-16,5-3 14 15,0 0-10-15,3-7 7 16,1-15-7-16,-4-2-5 16,2-1-13-16,-5-1 18 0,-3 2 16 15,-2 2-10-15,0 5 72 16,-4 5-28-16,-1 5-14 16,-1 6 22-16,-5 1-58 15,2 0-9-15,-2 12-8 16,0 17 5-16,0 11 12 15,0 10 0-15,0 9 5 16,0 3 11-16,0 6-11 16,0 0-2-16,0 2 2 15,0 0 4-15,0-5-8 16,0-5-1-16,0-1 4 16,0-6-2-16,0-5 0 15,0-7-2-15,-2-11 20 0,-5-11-18 16,1-6 21-1,1-4-3-15,1-2-12 0,-1-5 27 16,0 1-14-16,1-3 20 16,-2 0 16-16,-3-5-29 15,-3-19 23-15,4-14-17 16,1-9-19-16,3-9 21 16,4-6-31-16,0-2-4 15,0-6-1-15,17-2-7 16,8-1 1-16,4 5-18 15,-7 6-27-15,-2 8 9 16,2 10-118-16,-3 6-150 16,-4 6-324-16</inkml:trace>
  <inkml:trace contextRef="#ctx0" brushRef="#br0" timeOffset="67067.89">29797 1066 488 0,'0'0'219'16,"0"0"-129"-16,0 0-9 15,0 0 6-15,0 0-67 16,0 0 8-16,4-2-11 16,-4 2-17-16,0 9-11 15,0 15 7-15,0 10 4 16,0 2 10-16,0 3-10 16,0 2 0-16,0-4 3 15,0-8 5-15,11-9-6 16,0-9-2-16,5-11 5 0,-1 0 15 15,3 0-12 1,-2-21 5-16,-3-6-13 0,0-5-23 16,-1 1-15-16,-1-1-3 15,1-1-20-15,-2 1 49 16,1 9 2-16,-3 5 10 16,-2 8 35-16,-4 6 0 15,0 4 13-15,1 0-48 16,-3 0-19-16,2 4 16 15,-2 12 6-15,2 4 13 16,0 2-5-16,2-2-3 16,1 2-4-16,0-4-4 0,1-4 1 15,-1-5 12-15,-3-4-12 16,2-3 4-16,1-2 13 16,2 0-18-16,4 0 25 15,2-18-23-15,-1-6-2 16,-2-3 0-16,-5-2-31 15,-5-1 5-15,0 1 21 16,0 8 5-16,-5 5 20 16,-3 7 8-16,1 7-3 15,-2 2-4-15,-2 0-21 16,-2 0-3-16,-3 13 1 16,-2 5-5-16,2 6 6 0,0 2 1 15,8 4 0-15,3 2 4 16,5-2-2-16,0-2-2 15,3-5 4-15,13-2 5 16,1-9-9-16,3-4 0 16,0-8 6-16,2 0-15 15,3-4 9-15,-2-14-4 16,-2-4-1-16,2-1-26 16,-1-4 26-16,1 3-15 15,-2 0 20-15,0 6-7 16,-5 4 8-16,-5 8-1 15,-5 3 8-15,-2 3-2 16,-1 0-9-16,-3 0 3 16,0 19 0-16,0 3 29 15,0 4-26-15,0 2 5 0,0-2-6 16,0-2 10-16,-3-4-13 16,1-6 1-16,2-4 0 15,0-6 6-15,0-4 0 16,0 0-6-16,0 0 25 15,0 0-19-15,0-12 2 16,10-10-8-16,5-6-23 16,3-2 14-16,-1-4-20 15,2 2 24-15,-4 0 1 16,-1 4 2-16,-6 6 2 16,1 7 2-16,-5 8-1 15,-1 3 54-15,0 4-32 0,-1 0-11 16,0 0-12-1,4 7 6-15,3 18 5 0,5 7 16 16,-3 6-19-16,3-2 18 16,1-5-21-16,-5-6-5 15,4-9 3-15,-3-8 6 16,3-6-5-16,-1-2-4 16,-2-5-37-16,-4-21-37 15,-5-6-139-15,-2-7-329 16</inkml:trace>
  <inkml:trace contextRef="#ctx0" brushRef="#br0" timeOffset="67237.78">30276 768 988 0,'0'0'195'16,"0"0"-193"-16,0 0-4 15,0 0-30-15,0 0-200 16,0 0-345-16</inkml:trace>
  <inkml:trace contextRef="#ctx0" brushRef="#br0" timeOffset="68060.92">20629 1988 32 0,'0'0'4'0,"0"0"2"15,0 0-12-15</inkml:trace>
  <inkml:trace contextRef="#ctx0" brushRef="#br0" timeOffset="70248.91">19968 1806 63 0,'0'0'115'0,"0"0"-98"16,0 0-14-16,0 0 6 16,0 0 2-16,0 0 69 15,-11 0 11-15,11 0-5 16,0 3 17-16,0-3-26 16,0 0-6-16,0 0 10 15,0 0-32-15,0 0 12 16,0 0 2-16,0 0-31 15,11 0 19-15,9 0-51 16,5-4 5-16,1-5 0 16,3 5 4-16,1-1-9 0,1-2 0 15,2 4 4-15,3-4 0 16,2 0-4-16,2 0 0 16,2 3-3-16,3 0 8 15,-3 4-5-15,1 0 0 16,-3 0 4-16,2 0-5 15,1 0 1-15,-1 0 0 16,3 0-1-16,-1 0 6 16,5 0-5-16,-2 0 0 15,4 0 1-15,-1 0 0 16,-2 0-1-16,-1 0 0 16,-7 0-2-16,0 0 9 0,-5 0-7 15,6-2 0-15,-3-1 0 16,7-2 34-16,6 0-25 15,2 1-5-15,10-3 11 16,-1 4-7-16,2-2-8 16,1 1 0-16,-3 2 4 15,-4 0-3-15,-4 1-1 16,-2-2 0-16,-6 1-1 16,-1-2 6-16,-5 0-5 15,2 2 0-15,1-3 4 16,3 5 2-16,4-3-6 15,1 1 0-15,7 0-2 16,2 2 15-16,1 0-14 16,-1 0 1-16,0 0 0 15,-3 0-3-15,1 0 3 0,-2 0 0 16,2 0-4-16,0 0 11 16,0 0-7-16,2-2 0 15,-2 2 3-15,-4-2 0 16,-3 2-3-16,-2 0 0 15,3-1-5-15,0-1 12 16,6-3-7-16,1 3 0 16,-1 0 4-16,0-1-3 15,2 3-1-15,0-3 0 16,-2-1-3-16,-2 0 7 16,-5 2-4-16,2 0 0 15,-3 2 4-15,3 0-6 0,-2 0 5 16,1-2-3-16,1-1 0 15,3 3 6-15,-1-1-6 16,3-1 0-16,-2 0 5 16,0 0 5-16,2-3-8 15,0 5-2-15,2-5 2 16,3 3 7-16,-3 0-9 16,2 0 0-16,-6-1 3 15,-1 3 10-15,-6 0-13 16,-3 0 0-16,0 0-1 15,-3-3 12-15,3 1-11 16,3 0 0-16,4 0 2 16,3 2-2-16,4-3 2 0,0 3-2 15,3-3 0 1,1 3 3-16,-3 0-3 0,-1-2 0 16,-4 2 3-16,0 0 3 15,2 0-6-15,0 0 0 16,4-2-2-16,3 0 8 15,-3 2-8-15,0-2 2 16,-6 0 0-16,-2 0-3 16,-6 0 3-16,-3 2 0 15,-3-3-1-15,1 3 11 16,4-3-10-16,4-1 0 16,3-1 6-16,-1 2 2 0,0-1-5 15,1-1-3-15,-2 3 0 16,-4-1 0-16,-1 1 0 15,-5 0 0-15,1 2 1 16,-1-2 0-16,2-1 0 16,6-1-1-16,4 0 0 15,4 1 3-15,4-3-3 16,0 1 0-16,1 0 1 16,-7-2 1-16,-4 4-1 15,-4 1-1-15,-1 0 0 16,-3 2 1-16,1-3-5 15,1 3 4-15,4-2 0 16,3 1 5-16,2-6-5 0,3 6 0 16,-2-3-5-1,-2 1 9-15,-3 3-9 0,-2 0 5 16,-7 0 0-16,-5 0-1 16,-4 0 2-16,-8 0-1 15,0 0 0-15,2-1 3 16,10-3-4-16,7 2 1 15,10-2 0-15,6-3 1 16,0 6-1-16,0-1 0 16,1 0 0-16,-7 2 3 15,0 0-5-15,-4 0 2 16,-2 0 0-16,1 0 0 16,-1 0 0-16,0 0 0 15,4 0 0-15,-3 0 5 0,6 0-6 16,1 0 1-16,6 0 0 15,1 0 3-15,4 0 1 16,2 0-4-16,-2 0 0 16,2 0 7-16,-2 0-11 15,-4 0 4-15,-6 0 0 16,-1 2-1-16,-3 0 1 16,3-1 0-16,-2-1 0 15,2 0 4-15,1 0-4 16,-1 0 0-16,6 0 0 15,1 0 3-15,-3 0-3 16,2 0 0-16,-2 4-3 16,-4-4 7-16,-2 3-5 0,0-1 1 15,-4-2 0-15,4 0 0 16,-2 0 6-16,-6 0-6 16,-3 0 27-16,-12 0-26 15,-11 0 22-15,-9 0-10 16,-9 0-13-16,-2 0 12 15,0 0-12-15,0 0-10 16,-45 0-45-16,-34-5-136 16,-42 0-149-16</inkml:trace>
  <inkml:trace contextRef="#ctx0" brushRef="#br0" timeOffset="73960.78">23638 2438 19 0,'0'0'165'0,"0"0"-89"16,0 0-21-16,0 0 31 0,0 0-21 16,0 0 11-16,0 0-9 15,-2 0-25-15,2 0 28 16,0 0-16-16,0-3 5 15,0 3 17-15,0 0-54 16,0 0-1-16,0 0-15 16,0 0 1-16,0 0-8 15,0 0 1-15,0 0 0 16,0 0-12-16,0 0 7 16,0 0 3-16,0 0-2 15,0 0 4-15,0 9-3 16,0 3 3-16,0 4 0 15,0 2 20-15,2 0-18 16,4 4 7-16,3 3 4 16,1 1-12-16,-4-1 30 0,0 3-29 15,1 1 10-15,-3-1 9 16,-2 0-18-16,1 0 10 16,-3 0 2-16,5 2-13 15,1 0 30-15,1 4-26 16,-1-3 10-16,4 7 5 15,-4-2-17-15,3-1 13 16,-3-1-5-16,4-1-11 16,-3-3 17-16,-3-2-17 15,0 0-1-15,-2-2 16 16,3 0-9-16,-3 0-1 16,-2 2-5-16,2 0 4 0,-2 4 11 15,0 3-16-15,3 0 0 16,1 2 17-16,-4 1-10 15,3-4 8-15,-1-4-15 16,0-1 8-16,2-6 5 16,0 0-12-16,1 3-1 15,-1-2 2-15,4 3 8 16,-4 1-10-16,0 2 0 16,0-2 1-16,-1 2 11 15,-1-1-12-15,2 0 0 16,-4-3 11-16,2 1 1 15,1-1-12-15,-3-1 0 16,5 7 2-16,-3-3 4 0,4 7-4 16,-1 0-2-16,-1 1 0 15,0 1 11-15,-1-2-11 16,2-2 0-16,1-2 5 16,-1 2-1-16,1-3-3 15,-2 4-1-15,2 0 0 16,-2-4 11-16,0 4-11 15,-2-4 0-15,3 6 2 16,-5-5 2-16,0 3-2 16,0-6-2-16,2-3 0 15,0-2 10-15,2-4-10 16,2-2 0-16,-4-2 0 0,0 4 5 16,0 6-4-16,0 6-1 15,3 7 0-15,-1 1 4 16,-4-1-5-16,2-2 1 15,-2-8 0-15,0-3 7 16,0-7-5-16,0-6-2 16,0 2 0-16,0-4 5 15,0 6-5-15,0 1 0 16,0 5 1-16,0 0 0 16,0 0-1-16,0-3 0 15,0-5-1-15,0-3 11 16,0-1-10-16,0-6 0 15,0 0 0-15,0 2 2 0,0 4-1 16,0 3-1 0,0 4 0-16,0 0 6 0,0-2-11 15,0-6 5-15,0-5 0 16,0-5 9-16,0 0-2 16,0 0-13-16,0 0 6 15,0 0-63-15,0 0 4 16,0 0-185-16,0 0-374 15</inkml:trace>
  <inkml:trace contextRef="#ctx0" brushRef="#br0" timeOffset="74452.64">21244 5571 3 0,'0'0'28'0,"0"0"-28"0,0 0-17 16</inkml:trace>
  <inkml:trace contextRef="#ctx0" brushRef="#br0" timeOffset="75827.88">19960 5606 76 0,'0'0'119'0,"0"0"18"16,0 0-26-16,0 0-53 15,0 0-18-15,0 0 9 16,-3 0-20-16,3 0 12 16,0 0-5-16,0 2-15 0,9-2 41 15,11 2 22-15,9-2-38 16,7 0-5-16,4 0-31 15,4 0 12-15,1 0-12 16,-1 0-7-16,4 0 26 16,-2 0-25-16,3 5 2 15,5-2 12-15,4-1-13 16,4-2 11-16,-1 0-4 16,5 0-2-16,3 0 21 15,-2 0-28-15,5 0 1 16,-3 0 1-16,0 0 5 15,-3 0-16-15,0 0 6 16,-9 0 0-16,-4 2 2 0,-1 0-2 16,0-2 0-16,0 0 1 15,6 0 9-15,5 0-10 16,9 0 0-16,1-4 3 16,5-3-3-16,0 0 4 15,-6 1-4-15,-6 2 0 16,-5 3 2-16,-3-2-2 15,0-1 0-15,0 0 3 16,4-6-1-16,7 0 6 16,0-2-3-16,7-2 8 15,-1-2-6-15,4 2 4 16,-2 5-11-16,2 2 10 0,-4 7-9 16,-1 0 3-16,-5 0-4 15,-4 0 0-15,-1 0 8 16,-2 0-8-16,1 0 0 15,2 0 0-15,2-6 20 16,4-1-13 0,5-5-7-16,4 3 9 0,-2-3-2 15,-2 0 5-15,-2 2-10 16,-5 2 2-16,-5 1 14 16,3 2-16-16,-3 1-2 15,4 2 0-15,-1-1 11 16,-3-2-11-16,5 1 0 15,5 0 3-15,4 0 2 16,6-2-3-16,6 2-2 16,-1-1 0-16,-2 0 8 0,-2 1-3 15,-8-2-5-15,-2 2 3 16,-5 0 0-16,1-2-2 16,6 1-1-16,-2 0 0 15,8-5 6-15,0 1-8 16,-2 0 2-16,6-1 0 15,0 2 3-15,1-3 6 16,-1 5-9-16,-5 1 0 16,-2-2 1-16,3 1-5 15,2 3 4-15,6-2 0 16,3 1 1-16,-1-2 3 16,3 1-4-16,-3-2 0 0,3-3 6 15,-2 3-6 1,-1-2 0-16,0-1 1 0,-5 4 5 15,-3 1 0-15,0 1-6 16,4-1 0-16,4 1 8 16,5 1-10-16,3 0 2 15,-5-3 0-15,2 3-3 16,-3-4 8-16,5 3-5 16,4-2 8-16,0 0-1 15,8 0 7-15,2 1-14 16,4 2 2-16,-3 3 14 15,-1-2-10-15,-14 2-6 16,-15-2 0-16,-18 2 10 16,-22 0 6-16,-18-2-11 15,-17 2-3-15,-7-3 15 0,-3 3-15 16,0-3-4-16,0 1-2 16,-18 2-48-16,-38 0-7 15,-39 2-38-15,-48 8-185 16,-44-2-318-16</inkml:trace>
  <inkml:trace contextRef="#ctx0" brushRef="#br0" timeOffset="79346.88">20143 5348 13 0,'0'0'71'16,"0"0"5"-16,0 0-14 0,0 0-11 16,0 0 13-16,0 0-19 15,-27-8-4-15,27 8 25 16,0 0-1-16,0 0 32 16,0 0 14-16,0 0-31 15,0 0-2-15,0 0-18 16,0 0-21-16,0 0 15 15,0 0-31-15,0 0-6 16,0 0 28-16,0 0-27 16,6 0-4-16,7 0 14 15,3 0-19-15,5 0 11 16,-4 0-20-16,3 0 0 16,0 0 0-16,0 0 7 0,-2 2-7 15,2 2 0-15,2-2 4 16,1-1 8-16,4-1 0 15,2 0-11-15,2 0 26 16,0 0-21-16,0 0-2 16,0-5 3-16,-2-2-1 15,-2-1 8-15,-1 3-14 16,-1 1 0-16,0-2 4 16,4 2 2-16,0-2-6 15,2 0 0-15,2-1 8 16,3-2-2-16,-1-2-6 15,2-3 0-15,-2 0 17 16,-1 0-11-16,-3-2-1 16,0 2 1-16,-2 2 1 0,0 0 4 15,2-1-11-15,2-4 1 16,3 1-3-16,-1 0 12 16,4-2-10-16,1-2 0 15,2-4 0-15,-1 0 12 16,-4 2-10-16,-1 0-2 15,-7 4 18-15,-2 2-5 16,0 2-13-16,2-3 0 16,0 3 3-16,4-1 4 15,0 3-7-15,1-2 0 16,1 1-5-16,-2-1 9 16,1 1-4-16,-5-1 0 0,2 0 4 15,-4-1 0-15,2-1-4 16,-2 2 0-16,0 0-2 15,-3 2 5-15,3-2-3 16,-3 0 0-16,1 2 7 16,-1-1-7-16,1-2 0 15,0-1 0-15,-4-2-5 16,4 0 12-16,0 0-7 16,-1 2 0-16,-1 1 0 15,-1-2 3-15,0 0-3 16,1 2 0-16,-4-2-6 15,1 6 9-15,-3-4-3 16,-2 3 0-16,-1-2 6 16,1 0-8-16,1-4 2 15,1 1 0-15,1-3-7 0,-5 1 14 16,3 3-7 0,-3-1 0-16,3 2 3 0,-3-2-3 15,-2 4 0-15,3 1 0 16,-3 0-5-16,-2-2 12 15,4 2-7-15,-2-2 0 16,3-2 3-16,1 2-3 16,-1-3 0-16,1 2 0 15,-1-3-6-15,-1 0 14 16,1 1-8-16,-3-1 0 16,2 3 3-16,-2-2-5 15,0 0 2-15,-2 6 0 0,3-1-5 16,-6 0 15-16,3 1-10 15,0-4 0-15,2-1 3 16,0-2 0-16,3-3-3 16,-3 1 0-16,0-1-6 15,-2 1 13-15,2 2-7 16,-3 4 0-16,2 0 3 16,-1 1-1-16,-1-1-2 15,4 1 0-15,-1-6-5 16,3 1 12-16,-1-1-7 15,0-2 0-15,1 2 3 0,-2-2-2 16,0 3-1 0,-1 0 0-16,0 1-5 0,-2 5 14 15,0-8-9-15,0 3 0 16,0-1 1-16,2-5-1 16,-2 4 0-16,2-2 0 15,-2-2-6-15,0 5 8 16,3-3-2-16,-4 3 0 15,3 5 6-15,1-4-12 16,-2 2 6-16,3-1 0 16,1 0-3-16,-1-2 10 15,3-3-7-15,-3 5 0 16,-1 0 2-16,-1-1-4 16,0 6 3-16,-2-3-1 0,2 2 0 15,-2 0 6-15,2 0-6 16,2 2 0-16,-2-2 1 15,5-2-7-15,-1 0 6 16,1-2 0-16,1 2-3 16,-5-2 9-16,4-1-7 15,-3 4 1-15,0 1 0 16,1 1 1-16,-3 1-1 16,3 1 0-16,-1-2-3 15,3 1-3-15,1 1 6 16,2 2 0-16,-2 0 1 15,-1-2-4-15,-1 4 3 16,1-2 0-16,-3 3-3 0,1-1 8 16,1 0-5-16,-1 1 0 15,-1-1 0 1,3 0 0-16,1 1 0 0,1 1 0 16,3 0-4-16,-2 1 6 15,0-2-2-15,-4 2 0 16,1 0 1-16,-3 2-4 15,3-2 3-15,1 2 0 16,6-2-1-16,-1 0 3 16,5 2-2-16,-3 0 0 15,0 0 3-15,3 0-9 16,0 0 6-16,0 0 0 0,-4 0-1 16,-2 0 0-1,0 0-1-15,-5 0 2 0,1 2 0 16,-1 4-2-16,-1 0 2 15,5 0 0-15,1 0-1 16,0 2 2-16,6 1-1 16,0-2 0-16,-2 4 1 15,0-2-6-15,-4 0 5 16,-3-4 0-16,1 1-4 16,-6 0 10-16,-3 1-9 15,2 1 3-15,-1 1 0 16,3-1-5-16,1 4 5 15,3 0 0-15,-3-1 0 16,6 0 5-16,-2 1-5 16,1 0 0-16,1 1 0 0,-2 1-1 15,2 0 1-15,1 2 0 16,1 2-5-16,0-1 8 16,7 2-3-16,-1 1 0 15,4-1 3-15,0 2-4 16,4-1 3-16,-6 0-2 15,2-2 0-15,-4-1 1 16,-4-2-1-16,-6-2 0 16,2-2 4-16,-6 1-6 15,7 3 2-15,1 2 0 16,2 1 0-16,4 5 4 16,0 2-4-16,2 1 0 0,0-1 2 15,2 3 1-15,1-2 1 16,-3-1-4-16,0-4 0 15,-2 1 3-15,0-2-3 16,-2 2 0-16,0-1 2 16,-3-2-4-16,2 2 4 15,1-2-2-15,2 4 0 16,5-3-3-16,-1 0 3 16,6 0 0-16,-4-2 5 15,1 2-7-15,-3 0 2 16,2 0 0-16,-1-3 0 15,-3 1-2-15,2 1 2 16,-1-1 0-16,2 2 1 0,4 0-7 16,-1 0 10-1,1 3-4-15,3 0 0 0,-4-2 0 16,-1 1-1 0,-1-1 1-16,-4-1 0 0,1-3 0 15,-1 1 0-15,0 0 0 16,2-1-1-16,4 0 5 15,0 0-5-15,5 0 1 16,4-1 0-16,-5 2 2 16,5-2-1-16,-9-2-1 15,-1 0 0-15,-9-2-1 16,-3-3 1-16,0 4 0 0,-1-1 0 16,6 0 0-1,6 0 0-15,8 0 0 16,1 2-1-16,8-1 4 0,-1-2-3 15,0-1 0-15,0 1 2 16,-6-3-8-16,-7 2 11 16,-4-2-5-16,-10-2 0 15,-4 2 2-15,0-4-3 16,-3-1 1-16,8 2 0 16,2-2 3-16,4 0-1 15,5 1-2-15,4-2 0 16,0 0 0-16,2 2 0 15,1-1 0-15,-5 2 1 16,-1 1-3-16,-1 0 3 16,-2 0-1-16,2 0 0 0,1-3 3 15,3 2-6 1,1-1 3-16,-1 0 0 0,2-2 0 16,1 3 2-16,-1-4-2 15,3 1 0-15,-3 2-1 16,-2 0 0-16,5-1 1 15,-1 2 0-15,3-1-8 16,5-1 17-16,3 2-9 16,5-3 0-16,0 0-1 15,2 0 1-15,-6-2 0 16,-11 2 6-16,-14-2-6 16,-15 0 0-16,-12 0-4 15,-4 0-4-15,0 0-52 0,-40 2-10 16,-29 4 17-16,-29 2-83 15,-18-2-195-15</inkml:trace>
  <inkml:trace contextRef="#ctx0" brushRef="#br0" timeOffset="80696.88">26612 4374 6 0,'0'0'33'15,"0"0"77"-15,0 0-89 16,0 0 34-16,0 0 35 16,0 0-21-16,0-13 14 15,0 13 1-15,0-2 9 16,0 2-13-16,0 0-25 16,0-2 19-16,0 2-20 0,0-2-16 15,0 1 12-15,0-2-47 16,0 1 7-16,0 2 1 15,0-2-10-15,0 2 21 16,0 0-14-16,0 0-6 16,0 0 27-16,0 0-29 15,0 0 15-15,0 0 7 16,0 0-15-16,0 0 18 16,0 0-22-16,0 0 4 15,0 0-14-15,0 0 4 16,2 8 3-16,2 8 0 15,2 2 12-15,1 2-14 16,-3 1 2-16,2 0 0 0,-2 3 7 16,0-2-2-16,0 1-5 15,1 0 1-15,-3 0 9 16,2-2 4 0,2 2-8-16,-4-3-4 0,0 0 19 15,-2 1-14-15,0 4-5 16,0 1-2-16,0 2 7 15,0-3 6-15,0 0-13 16,0-1 2-16,0-2 17 16,0 0-13-16,4 1 4 15,1 0-3-15,-1 0-1 16,0-1 10-16,0-2-16 16,2 0 0-16,-4 1 2 0,0-4 6 15,0 5-8-15,0-3 0 16,1-2 8-16,-1-1-9 15,0-2 1-15,0 0 0 16,-2 0 8-16,2 6 1 16,-2 1-9-16,2 1 4 15,0-3 4-15,1 0-2 16,0-6-6-16,1-2 0 16,-2-7 1-16,-2 0 8 15,2-4-9-15,-2 0 5 16,0 0-2-16,0 0 15 15,0 0-18-15,0 0 0 16,0 0-5-16,0 3-5 16,0 1-26-16,0 1 10 0,0-1 5 15,0-4 18-15,3 0-20 16,-3 0 1-16,2 0-13 16,0 0-71-16,2 0-18 15,0-2-91-15,4-16-258 16</inkml:trace>
  <inkml:trace contextRef="#ctx0" brushRef="#br0" timeOffset="81288.56">27015 4488 11 0,'0'0'75'0,"0"0"7"15,0 0 25-15,0 0-57 0,0 0 41 16,0 0 12-16,0-10-6 16,0 10-46-16,0 0-18 15,0 0 5-15,0 0-38 16,-7 2 3-16,-2 14 53 15,-6 5-21-15,-6 5 14 16,0 6-9-16,-6 6-13 16,-2 1 16-16,-2 5-26 15,-1-2-7-15,3-2 33 16,2-4-41-16,5-4 24 0,1-1-10 16,4-5-16-1,1 1 25-15,-1-2-23 0,1-4-2 16,3 2 7-16,1-9 1 15,8-4-8-15,2-4 0 16,2-6 4-16,0 0-10 16,0 0-10-16,0 0-55 15,11 0 21-15,15-14-115 16,5-6-55-16,4-4-168 16</inkml:trace>
  <inkml:trace contextRef="#ctx0" brushRef="#br0" timeOffset="81708.87">27231 4566 68 0,'0'0'68'16,"0"0"1"-16,0 0-1 15,0 0 5-15,0 0-7 16,0 0-10-16,6-11 23 15,-6 11-5-15,0 0-21 16,0 0 17-16,0 0-32 16,0 0-27-16,0 0-11 15,-4 2 1-15,-16 21 35 16,-6 7 14-16,-3 8-35 16,-5 2 21-16,0 4-12 0,1-1-2 15,-3 3 26 1,1-4-34-16,-3 2 33 0,-3-2-18 15,1-3-16-15,1 0 33 16,3 3-39-16,2-4 1 16,6-2-1-16,5-6-4 15,7-9-3-15,8-7 0 16,5-9 0-16,3-1-4 16,0-4-45-16,9 0-13 15,20-4 39-15,4-20-156 16,8-6-18-16,-1-8-283 15</inkml:trace>
  <inkml:trace contextRef="#ctx0" brushRef="#br0" timeOffset="82120.8">27644 4593 4 0,'0'0'144'15,"0"0"-83"-15,0 0 22 16,0 0 19-16,0 0-38 0,0 0-30 16,4 0-8-16,-16 15 1 15,-9 7 70-15,-6 4-31 16,-4 9-36-16,-5 3 35 15,-5 3 1-15,-1 3-20 16,-3-2 4-16,-1 2-27 16,1-2 14-16,1-3-8 15,4 0-18-15,-1-8 17 16,8-3-27-16,2-3-1 16,4-5 10-16,5-3-10 15,6-5-21-15,7-2-35 16,7-7-21-16,2-3-18 15,0 0 2-15,24-9 30 0,7-10-124 16,6-6 4 0,2-3 27-16</inkml:trace>
  <inkml:trace contextRef="#ctx0" brushRef="#br0" timeOffset="82540.56">27913 4729 200 0,'0'0'74'0,"0"0"-16"0,0 0 43 16,0 0-37 0,0 0-12-16,0 0 30 0,42-15-35 15,-42 15-2 1,0 0 19-16,0 0-42 0,0 0-22 15,0 0-1-15,0 0 1 16,-10 15 29-16,-6 2 5 16,-5 5-14-16,0 5 28 15,-4 1-25-15,-2 2-1 16,-6 6 7-16,-3 0-10 16,-2 0 15-16,-7 0-15 15,-2-2-12-15,1 1 26 16,-4-4-31-16,11 1 5 15,7-8-6-15,10-4 8 16,9-8-9-16,3-6 0 16,8-3-48-16,2-3-11 15,0 0-32-15,2 0 25 0,23-10-29 16,6-15-172-16,8-3-116 16</inkml:trace>
  <inkml:trace contextRef="#ctx0" brushRef="#br0" timeOffset="82922.06">28454 4636 130 0,'0'0'94'16,"0"0"19"-16,0 0 5 15,0 0-26-15,0 0-24 16,0 0-25-16,97-23 2 16,-97 23-34-16,0 0-7 15,0 3 27-15,-14 17 45 16,-11 6-15-16,-6 8-11 16,-6 4-29-16,-8 6 25 15,-6 2-30-15,-5 4 12 16,0-1 0-16,-2 1-20 15,4 2 23-15,4-8-23 16,2-2-4-16,11-6 14 16,6-10-15-16,10-5-3 0,10-12 0 15,9-3-111-15,2-6-19 16,5 0 6-16,24-13-52 16,13-21-183-16</inkml:trace>
  <inkml:trace contextRef="#ctx0" brushRef="#br0" timeOffset="83268.88">28755 4664 129 0,'0'0'207'15,"0"0"-108"1,0 0-76-16,0 0 45 0,0 0 8 15,0 0-43-15,108-34 72 16,-102 32-59-16,-1 2-5 16,-5 0 20-16,0 0-50 15,0 0-11-15,0 2 16 16,-16 20-12-16,-13 6 77 16,-2 9-65-16,-7 2 1 15,-4 10 10-15,-6 2-24 16,-4 6 22-16,-4 1 0 15,6 2-24-15,6-8 29 16,13-10-27-16,11-12-1 0,9-14-2 16,9-5-71-1,2-11-138-15,0-7-399 0</inkml:trace>
  <inkml:trace contextRef="#ctx0" brushRef="#br0" timeOffset="85286.74">27338 4539 76 0,'0'0'149'16,"0"0"-89"-16,0 0 14 16,0 0 34-16,0 0-8 15,0 0-27-15,0 47-33 16,0-41 31-16,0 0-40 0,0-4 6 16,0-2 7-16,0 0-8 15,0 0 46-15,0 0-6 16,0 0-5-16,0-8 0 15,0-9-68-15,0-3 12 16,0-3-5-16,0-5-4 16,0-6 5-16,0-6-11 15,0-1 0-15,0 1-2 16,0 4 10-16,0 7-8 16,0 4 0-16,0 4 6 15,7 8 3-15,1 3-9 16,6-2 0-16,8 1 23 15,11 1-19-15,10-1-4 16,13 0 0-16,4 1 2 16,7 1-2-16,-3 5 0 0,-8-1 0 15,-9 5-7-15,-16 0 11 16,-11 0-4-16,-7 0 0 16,-5 0 3-16,-4 0-5 15,-2 0 2-15,-2 0 0 16,0 0 9-16,0 0 1 15,0 0-9-15,0 0-1 16,0 0-3-16,0 0-2 16,0 0-57-16,0 0-40 15,0 0 4-15,0 0-150 16,0-8-87-16,-4-2-77 16</inkml:trace>
  <inkml:trace contextRef="#ctx0" brushRef="#br0" timeOffset="85581.87">27790 4013 260 0,'0'0'140'0,"0"0"-19"15,0 0-21-15,0 0-15 16,0 0-46-16,0 0-39 16,-19-5 49-16,29 5-2 15,13 2-15-15,2 6 11 16,-1-1-33-16,-2 6-10 15,-4-1 0-15,-3-2 8 16,-3 3-2-16,-6-3-6 0,-6 3-1 16,0 5 1-16,0 2 59 15,-10 3-20-15,-6 0-6 16,0-6-32 0,5-1 23-16,6-4-24 0,3-2-49 15,2-4-30-15,0-6-155 16,11 0-131-16</inkml:trace>
  <inkml:trace contextRef="#ctx0" brushRef="#br0" timeOffset="86058.88">28234 3979 491 0,'0'0'149'0,"0"0"-14"16,0 0-5-16,0 0-31 15,0 0-29-15,0 0-12 16,14-58 19-16,-14 58-44 16,0 0-3-16,0 0 7 15,0 0-29-15,0 0-10 16,0 0 2-16,-8 3 0 15,-5 11 3-15,5 3-3 16,0-5 0-16,8 1-3 16,0 0 5-16,0-2-6 0,8-1 4 15,16 1 0-15,2 5-14 16,6-5 14-16,1 3 0 16,-2 1-5-16,-4-1 10 15,-7 0-9-15,-9-5 4 16,-7 0 0-16,-4-4-13 15,0 2 29-15,0-1-9 16,-4 2 16-16,-11-1-17 16,-3 0 9-16,1 1-15 15,-2-3-10-15,6-5 4 16,-1 2-70-16,6-2-46 16,-1 0 5-16,2-2-93 15,5-19-204-15</inkml:trace>
  <inkml:trace contextRef="#ctx0" brushRef="#br0" timeOffset="86141.83">28234 3979 272 0</inkml:trace>
  <inkml:trace contextRef="#ctx0" brushRef="#br0" timeOffset="86260.76">28234 3979 272 0,'43'-35'451'0,"-43"35"-260"0,0 0-38 0,0 0-63 0,0 0-10 15,0 0-43-15,55-42-28 16,-26 38 9-16,4-2-18 15,-2 2 0-15,0 2-1 16,1 0-4-16,-3 2-66 16,0 0-102-16,0-4-132 15,-5-2-311-15</inkml:trace>
  <inkml:trace contextRef="#ctx0" brushRef="#br0" timeOffset="86570.58">28757 3802 479 0,'0'0'269'16,"0"0"-167"-16,0 0-1 16,0 0-41-16,0 0-35 15,0 0-25-15,0-10-8 16,0 10 5-16,0 4-5 0,0 10 8 16,0-2 0-1,0-3 2-15,12 0 18 0,6-6-8 16,0-3 6-16,-3 0-5 15,-1 0-8-15,-8 0 6 16,-4 0 2-16,-2-6-12 16,0-1 66-16,0 2-67 15,-15 2-4-15,-7 3 1 16,-1 0-50-16,1 0 8 16,2 8-11-16,6 5-60 15,8 4 6-15,4-5-188 16</inkml:trace>
  <inkml:trace contextRef="#ctx0" brushRef="#br0" timeOffset="86852.9">29090 3771 567 0,'0'0'252'16,"0"0"-147"-16,0 0-22 15,0 0 9-15,0 0-28 16,0 0-53-16,16-36-11 16,-16 44-22-16,-9 23 22 15,-16 12 3-15,-10 14 11 16,-8 7 7-16,1 8-21 16,-5 2 7-16,7-4 3 0,7-6-10 15,6-7 0 1,11-11 0-16,7-12-82 0,9-15-55 15,0-14-167-15,16-5-227 16</inkml:trace>
  <inkml:trace contextRef="#ctx0" brushRef="#br0" timeOffset="87095.53">29168 4023 430 0,'0'0'152'0,"0"0"-151"16,0 0 1-16,0 0 21 0,0 0 64 16,0 0 31-16,42 5 1 15,-30-5 23-15,-1 0-5 16,-7-10-56-16,0 0 2 16,-2 2-58-16,-2 1-5 15,0 6-20-15,0 1-17 16,-12 0-34-16,-13 8-167 15,-6 15-230-15</inkml:trace>
  <inkml:trace contextRef="#ctx0" brushRef="#br0" timeOffset="92958.3">2180 9212 436 0,'0'0'300'15,"0"0"-199"-15,0 0-47 16,0 0 28-16,0 0-79 16,0 0 22-16,0 0-25 0,174-56-10 15,-141 40-3-15,-6-2-63 16,-10 4 47-16,-6 0 15 16,-6-2 14-16,-5 2 14 15,0 0-14-15,0 3 26 16,0 4 38-16,0 2-56 15,-2 3 12-15,-1 2-20 16,-1 0-1-16,0 0-8 16,-5 13 5-16,-2 10 1 15,-3 12 0-15,-1 7 6 16,-3 4 8-16,-3 2 17 16,-2 2-22-16,-2-4 25 15,-2-2-24-15,0-3 11 0,0-8 21 16,3-5-35-16,6-8 6 15,2-6-3-15,8-5-4 16,3-8 25-16,3-1-28 16,0 0 1-16,2-1 41 15,0-23-26-15,0-4-12 16,0-5-4-16,0 7 0 16,2 5 15-16,7 3-4 15,0 5 0-15,-3 5 11 16,-1 4-17-16,-3 4-5 15,1 0 0-15,-1 0 3 16,4 0-19-16,3 11 16 16,1 6 0-16,2 5-11 0,5 4 24 15,-2-4-13-15,5 0 0 16,-1-3 2-16,4-10 10 16,4-5-12-16,4-4 0 15,2 0 13-15,5-20-7 16,-1-4-12-16,-6 0 2 15,-8 2-29-15,-2-4 33 16,-7 1-31-16,-3-2-3 16,-7-1 25-16,-2 2-10 15,-2 3 19-15,0 4 0 16,0 7 0-16,0 6 32 16,0 4-31-16,0 2 1 0,0 0-2 15,-2 0-9 1,-7 4 3-16,3 12 5 0,-4 6-2 15,6 4-4-15,2 3 7 16,2 3 0-16,0-3-15 16,0-3 17-16,18-6-4 15,3-8 2-15,11-7 0 16,4-5 38-16,0 0-38 16,-1-18 0-16,-2-10-7 15,-6-6-22-15,-2-7 12 16,-8 1 11-16,-1-2 6 15,-7 3-4-15,-3 2 17 0,-3 4-13 16,-1 6 46-16,3 6-41 16,-5 11 25-16,0 5 12 15,0 2-30-15,0 3 20 16,0 0-32-16,0 0-4 16,0 7-6-16,0 16-2 15,0 9 12-15,-16 10 0 16,3 9 2-16,-5 7-5 15,3 6 3-15,3 8 0 16,-1 5-3-16,6-4 17 16,2 4-14-16,5-5 0 15,0-6 6-15,0-1 17 16,0-9-19-16,5-12-1 0,4-11 12 16,2-13-4-1,3-11-11-15,1-6 14 0,1-3-13 16,3 0 68-16,2 0-55 15,-3-21-8-15,-3-5 5 16,-4-6-9-16,-9-5-4 16,-2-4-15-16,0-3-17 15,-19 0 31-15,-12-1-17 16,-3 6 20-16,3 4-7 16,4 9 16-16,7 4-9 15,7 6 1-15,1 4 8 16,8 4 20-16,4 2-24 15,0-2-2-15,0-4 7 16,24-3-10-16,8 0-1 0,3-4-3 16,5 0-9-16,1-4 1 15,-1 0-10-15,-3-4-2 16,-6 1 16-16,-6-4-26 16,-5-3 32-16,-4 1-2 15,-3 1 4-15,-6 1-8 16,-3 2 16-16,-4 4-8 15,0 4 19-15,0 6-13 16,0 6 8-16,0 1-14 16,0 7 4-16,0 0 16 15,0 0-20-15,0 0 0 16,0 0-5-16,0 2-17 16,-8 16 22-16,-6 7 0 0,3 3 6 15,0 6-12 1,2 7 6-16,4 2 0 0,1 1-4 15,4-1 5-15,0-4-1 16,0-5 0-16,0-8 0 16,12-5 2-16,-2-7-2 15,3-7 0-15,1-2 7 16,1-5 6-16,4 0-13 16,1-3 0-16,6-14-10 15,5-7 7-15,-2-5-88 16,-2 0-91-16,-9-4-143 15</inkml:trace>
  <inkml:trace contextRef="#ctx0" brushRef="#br0" timeOffset="93158.11">3033 9305 676 0,'0'0'225'0,"0"0"-112"15,0 0-24-15,0 0-11 16,0 0 1-16,0 0-53 15,79-15-2-15,-35-3-24 16,-2 2 11-16,-6-2-11 16,-8 4 0-16,-3 0-39 15,-7 2-59-15,-2 0-116 16,-5 2-327-16</inkml:trace>
  <inkml:trace contextRef="#ctx0" brushRef="#br0" timeOffset="93813.41">4192 9296 91 0,'0'0'473'16,"0"0"-350"-16,0 0-70 15,0 0-37-15,0 0 29 16,0 0-21-16,114-105 27 16,-89 76-8-16,-6-5-42 15,-2-4 11-15,-5-1 5 16,-2-1-8-16,-6 7 40 16,-1-1-22-16,-3 11 12 0,0 3 15 15,0 5-44 1,0 8 17-16,-3 2-8 0,-3 5-15 15,-2 0-8-15,-2 0 3 16,-4 0 1-16,1 12-3 16,0 9-6-16,-3 2 8 15,3 0 1-15,-3 5 0 16,3 2-6-16,1 7 6 16,3 0 0-16,5 6-3 15,2 3 15-15,2-2-11 16,0-1 20-16,0-2-16 15,11-4 28-15,7-9-29 16,1-7-3-16,6-5 17 0,6-7-11 16,3-8 35-16,2-1-21 15,2 0-15-15,-3-12-12 16,-6-9-34-16,-2-4-56 16,-10-1 12-16,-7-2-201 15,-10-2-102-15</inkml:trace>
  <inkml:trace contextRef="#ctx0" brushRef="#br0" timeOffset="94002.53">4159 9138 447 0,'0'0'448'0,"0"0"-245"16,0 0-49-16,0 0-84 0,0 0 4 15,0 0-64-15,65-46 2 16,-22 29-14-16,5 3 2 15,6 1-16-15,2 1-26 16,0 0-109-16,-8-1-74 16,-3 1-294-16</inkml:trace>
  <inkml:trace contextRef="#ctx0" brushRef="#br0" timeOffset="96100.45">4819 9133 75 0,'0'0'187'16,"0"0"-72"-16,0 0-66 0,0 0 26 15,0 0-31-15,0 0-24 16,0 43 1-16,0-42-20 16,0-1 25-16,0 0 1 15,0 0 31-15,0 0 45 16,0 0-26-16,0-11-45 15,0-3-12-15,0-2-20 16,0 2 15-16,0-2-11 16,-4 4-2-16,-6 0 30 15,-1 3-29-15,-5 5 13 16,-3 4-5-16,-4 0-1 16,-1 0-17-16,-1 21 7 0,1 0 0 15,-3 8 26 1,5-1-22-16,1-2 8 15,9 0-2-15,3-2 0 0,7-4-9 16,2-3-1-16,0-5 0 16,0-5 5-16,0-2 5 15,2-3-5-15,4-2 8 16,5 0-6-16,5 0 8 16,4-14-15-16,2-5-13 15,1-3 12-15,-1-4-36 16,-2 0 8-16,0 0 6 15,-7 4-18-15,-1 6 32 16,-6 4 9-16,-1 7 0 0,-3 4 0 16,-2 1 0-16,0 0-28 15,0 1 10-15,0 16 18 16,0 3 14-16,0 1 9 16,0 2-13-16,0-1 25 15,0-2-34 1,0-1 5-16,0-6 3 0,0-3 2 15,8-4-7-15,8-3 5 16,3-3 2-16,2 0 52 16,4 0-47-16,0-17-2 15,-3-3-14-15,-2-4-32 16,-2-5 30-16,-3 2-15 16,-1-4 17-16,-3 4 5 0,-5 1 0 15,-1 5-5-15,-2 7 19 16,-3 7-15-16,0 5 34 15,0 2-33-15,0 0 2 16,0 0-14-16,0 2-8 16,-8 16 15-16,-5 8 0 15,0 2-1-15,-1 6-5 16,6 1 6-16,3 2 0 16,5-4 11-16,0-6-7 15,3-5-4-15,14-8 11 16,3-10-4-16,5-4 14 15,2 0-7-15,4-16 6 0,-2-10 13 16,0-11-29-16,-7 0-4 16,-2-7 0-16,-5-5-10 15,-5-1 5-15,-4-2 0 16,-2 0 5-16,-1 5-11 16,-1 3 20-16,-2 13-9 15,2 7 13-15,-2 10-11 16,0 8 18-16,0 1-11 15,0 5-7-15,0 0 5 16,0 0-7-16,0 0-6 16,0 8 4-16,-2 15-1 15,-7 7-4-15,-2 8 7 16,4 8 0-16,-2 5-14 16,3 0 16-16,2-2-2 0,1-6 2 15,1-2 5 1,2-7-2-16,0-7-5 0,0-10 0 15,0-5-1-15,7-6 15 16,8-4-14-16,3-2 14 16,2 0-6-16,6 0 16 15,3-14-24-15,2-2-16 16,2-2 12-16,-2-3-46 16,-3 0 2-16,-6 1 7 15,-3 2 13-15,-9 2 21 16,-3 3-4-16,-5 2-1 15,1 3 6-15,-3 2-3 16,0 1 9-16,0 3 0 0,0 2 4 16,0-1-12-16,-3-1 8 15,-8 0 0-15,-2 2-13 16,-5 0 11-16,3 0-1 16,-1 0 3-16,3 12-7 15,6 6-6-15,2 2 10 16,5 4 3-16,0 0-8 15,0-4 22-15,16-1-5 16,9-4 18-16,1-7-17 16,5-4 20-16,3-4-30 15,-2 0-22-15,-3-14 6 16,-4-11-40-16,0-6-4 0,-4-1-4 16,-1 0-18-16,-3-1 46 15,2 6 6-15,-2 1 30 16,1 6 8-16,-3 3-2 15,-5 8 4-15,-4 4 11 16,-4 5 2-16,-2 0-5 16,0 0-13-16,0 5-5 15,2 11 44-15,3 2-33 16,-3 1 4-16,5 2 8 16,0-6-18-16,-3 0 19 15,-2-5-24-15,1-3 0 16,-3-3 17-16,0-4-10 15,0 0 4-15,0 0 14 16,0 0-15-16,0 0 38 16,0 0-30-16,0-9-17 0,-7-8-2 15,-2 6-11-15,-2-2-7 16,2 1 12-16,-3 7-3 16,4-2-1-16,-3 7 11 15,-1 0 0-15,-3 0-15 16,-3 9 4-16,0 11 6 15,2 2 3-15,3 4-4 16,5 1-3-16,3 2 5 16,5-3 4-16,0-6-2 15,0-6 12-15,16-8-8 16,4-6 14-16,-1 0-5 16,2-4 43-16,-1-15-29 0,-3-8-18 15,2-4 5 1,0-3-12-16,2-4-22 0,-1-1-14 15,-3-5 5-15,-1-2 11 16,-5 3-21-16,-5-1 41 16,0 3 11-16,-4 7 4 15,-2 8 0-15,0 13 4 16,0 5-10-16,0 6 28 16,0 2-37-16,0 0-1 15,-2 0-9-15,-14 18-2 16,-5 4 12-16,2 7 0 15,-1 9-5-15,1 8-5 0,6 12 3 16,7 0 7 0,6 0 39-16,0-4-28 0,2-8 24 15,15-12-12-15,-1-10-14 16,3-10 24-16,-4-8-19 16,1-6 30-16,1 0 23 15,-1-12-62-15,-3-14-5 16,1-5-19-16,-8-5-114 15,-6-3-39-15,0-2-331 16</inkml:trace>
  <inkml:trace contextRef="#ctx0" brushRef="#br0" timeOffset="96282.84">5000 8775 1156 0,'0'0'35'0,"0"0"-35"15,0 0-120-15,0 0-88 16,0 0-274-16</inkml:trace>
  <inkml:trace contextRef="#ctx0" brushRef="#br0" timeOffset="96844.51">7287 8707 90 0,'0'0'241'0,"0"0"-100"16,0 0 37-16,0 0-71 15,0 0-80-15,0 0-27 0,-5-9-35 16,5 28 35-1,0-3 18-15,5 0-7 16,7-7 58-16,2-6-17 16,2-3-13-16,4 0 63 0,0-10-45 15,-5-15-32-15,2-1 1 16,-11 1-19-16,-6 4-14 16,0 7 6-16,0 9-47 15,-6 5-25-15,-19 0-127 16,-4 28-66-16,-2 9 57 15,-1 7-32-15</inkml:trace>
  <inkml:trace contextRef="#ctx0" brushRef="#br0" timeOffset="97112.03">7282 9061 120 0,'0'0'404'0,"0"0"-243"0,0 0-70 16,0 0-35-16,0 0-55 16,0 0-1-16,58-10 0 15,-33 10-8-15,-8-1 17 16,-1-3-9-16,-9-4 8 16,-5 2-2-16,-2-1 132 15,0 4-18-15,0-2-25 16,0 3-37-16,0 2-57 15,0 0-1-15,0 9-33 16,-4 17-170-16,-3-3-59 0</inkml:trace>
  <inkml:trace contextRef="#ctx0" brushRef="#br0" timeOffset="98456.21">12364 7969 244 0,'0'0'262'0,"0"0"-24"16,0 0-72-16,0 0-37 15,0 0-8-15,0 0-44 16,-8-88-13-16,8 88 2 15,0 0-62-15,0 0 17 16,0 0-21-16,0 11-7 16,-2 22-4-16,-3 13 11 15,-3 12 0-15,0 6-1 16,4 4 19-16,-1-3-20 0,3-8 2 16,2-8-63-1,0-16 6-15,0-8-123 0,0-17-33 16,2-8-208-16</inkml:trace>
  <inkml:trace contextRef="#ctx0" brushRef="#br0" timeOffset="98875.82">12283 8107 623 0,'0'0'287'0,"0"0"-113"15,0 0-62-15,0 0-71 16,0 0 1-16,0 0-33 0,110-10-5 15,-74 3-4 1,-2 0 6-16,-3-5 2 0,-9-6 0 16,-2-3-8-16,-1-3 7 15,-4 1 2-15,-1-4-9 16,-4 4 0-16,-1 1 0 16,-5-1-12-16,-2 5 13 15,-2 4-1-15,0 6 0 16,0 4 9-16,0 2 8 15,0 2-11-15,0 0 8 16,0 0-28-16,-10 19 12 16,-9 6 2-16,4 12-2 15,-1 5 8-15,3 6-6 16,7 2 2-16,2 4 3 16,1 0 14-16,3-4-15 0,0-3-4 15,0-10 0 1,0-7 14-16,0-9-31 0,0-7 3 15,3-8-65-15,7-6-79 16,5 0-93-16,4-9-11 16,-1-11-86-16</inkml:trace>
  <inkml:trace contextRef="#ctx0" brushRef="#br0" timeOffset="99200.85">12667 8214 178 0,'0'0'302'15,"0"0"-80"-15,0 0-91 16,0 0 1-16,0 0-34 15,0 0-40-15,32-51 0 0,-32 51-58 16,0 0 2-16,0 8-2 16,0 12 4-16,0 4 13 15,4 3-17-15,6-6 4 16,-2-1-8-16,6-3 16 16,-1-10-12-16,0-4 13 15,1-3-7-15,1-4 17 16,-1-20-13-16,-3-9-8 15,-7-2 18-15,-4 0-18 16,0 1-2-16,-6 8 2 16,-17 10 11-16,-4 8-26 15,1 8 13-15,2 2-2 16,1 25-11-16,3 6 3 0,11 4-13 16,7-3-78-1,2-6-85-15,0-7-100 0,20-9-138 16</inkml:trace>
  <inkml:trace contextRef="#ctx0" brushRef="#br0" timeOffset="99362.66">13114 7969 679 0,'0'0'298'15,"0"0"-161"-15,0 0-102 16,0 0-33-16,0 0-2 15,0 0-139-15,-9-4 47 16,2 28-99-16,-6 0-352 0</inkml:trace>
  <inkml:trace contextRef="#ctx0" brushRef="#br0" timeOffset="99484.59">13043 8270 12 0,'0'0'578'0,"0"0"-483"15,0 0-95-15,0 0-68 16,0 0-445-16</inkml:trace>
  <inkml:trace contextRef="#ctx0" brushRef="#br0" timeOffset="100007.85">13749 7849 254 0,'0'0'298'0,"0"0"-63"16,0 0-42-16,0 0-55 16,0 0 4-16,0 0-86 15,0-39-9-15,0 39-37 16,0 0-4-16,0 18-12 16,0 17-2-16,0 16 8 15,-11 12 17-15,-3 11-4 0,1 11-13 16,-1 10 0-16,1-1 7 15,5-3-25-15,-2-17-13 16,8-12-78-16,2-16-75 16,0-20-203-16,0-22-183 15</inkml:trace>
  <inkml:trace contextRef="#ctx0" brushRef="#br0" timeOffset="100583.55">13729 7965 269 0,'0'0'252'15,"0"0"-111"-15,0 0-60 0,0 0 11 16,0 0-30-16,0 0-27 16,18-91 39-16,-18 87-39 15,2 4 2-15,-2 0 5 16,0 0-31-16,0 0 26 15,0 0-37-15,0 15 0 16,0 11 38-16,0 3-27 16,0 5 10-16,0-1-10 15,0-1-9-15,9-2 6 16,7-9-8-16,-1-7 0 16,3-5 29-16,1-9-25 0,0 0 4 15,1-14-8-15,0-7 17 16,0-8-24-16,0 0 7 15,0-2-5-15,0 3-13 16,-2 3-1-16,-5 2 6 16,-4 5 3-16,-4 4 3 15,-5 3-11-15,0 8 5 16,0 1-17-16,-3 2 21 16,-10 0-19-16,-5 3 27 15,3 11-1-15,-1 3 0 16,7 0-3-16,3 6 7 15,6 5-2-15,0 2 28 0,0 0-22 16,0 0 16-16,6-4-16 16,10-6-1-16,1-6 14 15,6-4-12-15,2-8 2 16,4-2 38-16,4 0-45 16,0-18 7-16,-1-6-9 15,-1-5-61-15,-2 2-18 16,-2 2-141-16,-3 2-331 15</inkml:trace>
  <inkml:trace contextRef="#ctx0" brushRef="#br0" timeOffset="100834.37">14449 7928 522 0,'0'0'203'0,"0"0"-91"15,0 0-51-15,0 0-4 16,0 0-54-16,0 0 13 16,127-51-13-16,-100 51-3 15,-3 0-10-15,1 0-129 16,-6 0-157-16,-5 1-207 15</inkml:trace>
  <inkml:trace contextRef="#ctx0" brushRef="#br0" timeOffset="100998.28">14590 8003 363 0,'0'0'396'0,"0"0"-204"16,0 0-109-16,0 0 18 15,0 0-63-15,0 0 10 16,6-4-34-16,30-10-14 15,6-2-49-15,1-3-74 16,3 1-80-16,5-1-77 16,1-6-300-16</inkml:trace>
  <inkml:trace contextRef="#ctx0" brushRef="#br0" timeOffset="101484.82">15282 7683 553 0,'0'0'196'15,"0"0"-49"1,0 0-51-16,0 0 9 0,0 0-78 16,0 0-25-16,0-9-2 15,-8 17 1-15,-15 13-1 16,-6 2 23-16,-4 5-18 16,-3 2 45-16,-2 2-30 15,1 1-3-15,1-4 19 16,4-7-31-16,11-6 17 15,4-7-6-15,9-6-9 0,1 0 18 16,1-3-20-16,-2 0-3 16,2 0 24-16,2 0-17 15,-3-3 1-15,7-12-10 16,0-3 10-16,0-3-8 16,0 5-2-16,2 2 0 15,7 3-6-15,0 6 6 16,2 4-4-16,2-2 4 15,3 3 0-15,0 0-17 16,2 0 17-16,1 12 0 16,6 5-9-16,6 4 10 15,0 2-1-15,0-2 0 16,-2-3 0-16,-6-5 1 0,-5-8-1 16,-5-5 0-16,3 0 3 15,2 0 6-15,2-5-9 16,2-12 0-16,-2-1-5 15,-4 1-21-15,-3-3-143 16,-7-1-176-16</inkml:trace>
  <inkml:trace contextRef="#ctx0" brushRef="#br0" timeOffset="102222.79">12438 8801 296 0,'0'0'334'0,"0"0"-153"16,0 0-30-16,0 0-15 15,0 0-46-15,0 0 20 16,0-65-78-16,0 65 6 15,0 0-27-15,0 0-1 16,0 17-10-16,0 17 5 16,-2 12-5-16,-9 7 24 15,0 5-22-15,2 0-2 16,2 0 0-16,0-7 5 16,5-5-12-16,2-9 3 0,0-13-55 15,0-12 21-15,0-7-91 16,0-5-52-16,0 0-22 15,6-17-41-15</inkml:trace>
  <inkml:trace contextRef="#ctx0" brushRef="#br0" timeOffset="102626.16">12429 9017 479 0,'0'0'243'15,"0"0"-127"-15,0 0-67 16,0 0-29-16,0 0 39 15,0 0-48-15,31-4 13 0,-6 2 12 16,4-6-15 0,2-3 43-16,2-5-52 0,-4-1 0 15,-2-1 17-15,-2-2-24 16,-7 2 8-16,-3-4-13 16,-1 1 6-16,-3-4 5 15,-5 1-11-15,-1 0 0 16,-3 7 45-16,-2 3-33 15,0 7 29-15,0 5-11 16,0 2-26-16,0 0 20 16,0 0-24-16,0 0 0 15,0 0-3-15,-2 18-8 0,-9 11 11 16,2 10 0 0,0 7 5-16,4 5-4 0,1-2-1 15,0 1 0-15,2-1 0 16,-3-5 12-1,3-6-12-15,2-9 0 0,0-10-47 16,0-12-66-16,4-7-205 16,12 0-371-16</inkml:trace>
  <inkml:trace contextRef="#ctx0" brushRef="#br0" timeOffset="102846.03">12944 8969 576 0,'0'0'296'0,"0"0"-140"16,0 0-89-16,0 0-20 16,0 0-43-16,0 0 8 15,16 9-4-15,-16 10 3 16,0 6-5-16,0 4 6 16,0 5-9-16,0 5-3 15,0 1 0-15,0-1-80 16,0 0-19-16,0-9-145 15,0-12-237-15</inkml:trace>
  <inkml:trace contextRef="#ctx0" brushRef="#br0" timeOffset="103029.98">13232 8897 741 0,'0'0'278'0,"0"0"-193"16,0 0-43-16,0 0-42 16,0 0-2-16,0 0-102 15,0-8-88-15,-4 28-50 16,-10 3-323-16</inkml:trace>
  <inkml:trace contextRef="#ctx0" brushRef="#br0" timeOffset="103144.95">13254 9065 514 0,'0'0'266'0,"0"0"-239"16,0 0-27-16,0 0-36 15,0 0-314-15</inkml:trace>
  <inkml:trace contextRef="#ctx0" brushRef="#br0" timeOffset="103706.71">13905 8693 528 0,'0'0'211'0,"0"0"-42"15,0 0-66-15,0 0 11 16,0 0 5-16,0 0-65 16,0-39 18-16,0 39-36 15,0 0-25-15,0 0 40 16,0 0-51-16,0 9 0 15,0 21-5-15,-2 13 10 16,-9 15 0-16,-5 8-5 16,1 6 4-16,-6 7 1 15,5 2-5-15,1-1 0 16,1-3-2-16,8-10-38 0,1-13 18 16,5-11-33-1,0-17-53-15,0-17-49 0,9-9-91 16,9-8-111-16</inkml:trace>
  <inkml:trace contextRef="#ctx0" brushRef="#br0" timeOffset="104291.19">13963 8797 56 0,'0'0'295'0,"0"0"-114"16,0 0-24-16,0 0-42 0,0 0 6 16,0 0-39-1,-11-89-8-15,11 86 6 0,0 3-53 16,0 0 19-16,0 0-36 16,0 0-3-16,-2 0-9 15,-5 0 2-15,-4 10 0 16,-2 14-10-16,-3 7 20 15,3 1-6-15,3 11-4 16,6-2 0-16,4-2-2 16,0-3 2-16,4-7 0 15,17-8 0-15,-3-8 16 16,1-10-19-16,4-3 3 16,-1-3 0-16,2-22-1 0,1-5 1 15,-1-4 0-15,-1-4-3 16,-4-2-20-16,-2-2 18 15,-7 0-56-15,0 8 20 16,-6 5 36-16,1 14-1 16,-5 6 6-16,0 8 0 15,0 1-15-15,0 0 15 16,0 0-30-16,0 1 30 16,-17 16 4-16,0 2-1 15,-1 6 21-15,5 3 8 16,3 4-18-16,8 4 18 15,2 0-29-15,0-6 3 0,12-4 16 16,11-8-15-16,0-6-5 16,6-10 10-16,7-2-6 15,5-6-12-15,1-23-95 16,1-8-153-16,-4-9-419 16</inkml:trace>
  <inkml:trace contextRef="#ctx0" brushRef="#br0" timeOffset="104934.51">14893 8638 364 0,'0'0'259'16,"0"0"-112"-16,0 0-24 16,0 0-38-16,0 0-42 15,0 0 15-15,86-48-47 16,-86 48-5-16,0 0 4 15,0 0 2-15,0 8-12 16,-15 12 86-16,-10 9-59 16,-4-1 22-16,-2 2-41 15,-2 0 1-15,-5 2 31 16,2 2-36-16,0-4 12 16,12-6-4-16,6-7-6 0,12-8 7 15,6-7-13 1,0 1 0-16,0 0 19 0,26 1-1 15,12 6 15-15,4 2-32 16,3 5 9-16,-1 0-7 16,-8-1-3-16,-9-2 0 15,-11-5-13-15,-10-5-9 16,-6-3-3-16,2 3-34 16,0 1-82-16,3-5-40 15,7 0-135-15</inkml:trace>
  <inkml:trace contextRef="#ctx0" brushRef="#br0" timeOffset="105444.08">15535 8603 564 0,'0'0'181'0,"0"0"-80"15,0 0-16-15,0 0-34 16,0 0-18-16,0 0-33 16,0-2 0-16,-19 19 44 15,-5 5-19-15,-5 4 11 16,0 1-2-16,-2-3-7 0,2-2 28 16,1-3-50-1,3-4 9-15,2-7 19 0,10-4-29 16,4-4 13-16,7 0 2 15,2 0-12-15,-3 0 34 16,3 0-41-16,0-4 5 16,0-7 3-16,0-6-5 15,0 0-4-15,14 2 1 16,6-1 0-16,-2 4-15 16,-1 4 15-16,4 4 0 15,-5 4-18-15,-3 0 7 16,0 1-4-16,-2 22 6 0,0 5 2 15,-2 9-6 1,3 8 13-16,-2 3 0 0,2 0-9 16,1-4 15-1,0-6-6-15,5-9 1 0,0-10 6 16,2-10 9-16,5-9-16 16,1 0-5-16,1-7 0 15,-6-19-200-15,-11-6-204 16</inkml:trace>
  <inkml:trace contextRef="#ctx0" brushRef="#br0" timeOffset="106592.65">11883 7913 361 0,'0'0'270'16,"0"0"-106"-16,0 0-37 15,0 0-79-15,0 0-33 16,0 0-15-16,5-32-7 16,-10 48 7-16,-17 8 20 15,-5 5-7-15,-4 2 37 16,0 8-37-16,2 5 7 15,2 2 19-15,4 1-34 0,10-3 6 16,9-7-11-16,4-8 3 16,0-10 18-1,0-7-21-15,13-10 0 0,3-2 7 16,-3 0-7-16,-2 0 0 16,1 0 0-16,-2 0 5 15,7-2-6-15,2 2 1 16,1 0-1-16,1 0-11 15,-6 20-10-15,-3 6 22 16,-6 6-5-16,-6 4 5 16,0 2-5-16,-4 0 13 15,-19-2-8-15,-1 0 26 16,-3-6-23-16,-2-3 9 16,4-8-6-16,6-5 2 0,5-5 17 15,3-7-23 1,2-2 1-16,2 0 46 0,-2 0-47 15,5-4 17-15,4-13-12 16,0 1-2-16,0-4 1 16,15-2-6-16,10 0 0 15,10 5-7-15,2 0-9 16,0 5 11-16,-1 9-15 16,-5 3-24-16,-9 0 30 15,-4 0-28-15,-2 15 18 16,-5 11 24-16,-4 11-22 15,-3 6 22-15,-4 11 0 0,0 9 1 16,0 4 9-16,0 6-5 16,-14 2 1-16,-3-1 33 15,-1-1-37-15,3-2 20 16,10-6-10-16,5-10-6 16,0-11 14-16,5-12-20 15,19-10 0-15,5-11-4 16,11-11-44-16,2 0-57 15,2-12-294-15</inkml:trace>
  <inkml:trace contextRef="#ctx0" brushRef="#br0" timeOffset="107724.71">15791 7587 346 0,'0'0'285'15,"0"0"-124"-15,0 0-53 16,0 0-8-16,0 0-40 16,0 0-10-16,43-76-25 15,-14 60-23-15,2 4 21 16,0 3-16-16,-7 0-6 16,-4 8-1-16,-9 1-6 15,-1 0 4-15,-2 0-7 16,-1 15 9-16,-1 9-15 15,2 5 17-15,-6 4-2 0,-2 4 13 16,0-1-8-16,0 0 10 16,0 2-6-16,-5-1-6 15,-6 0 16-15,2 1-14 16,0-2-5-16,7-8 0 16,2-3 12-16,0-7-12 15,0-9 0-15,15-4 10 16,6-5 3-16,6 0-12 15,4-5-2-15,-2-12-6 16,0-7-14-16,-8-3 21 16,-5 1-1-16,-5 2 4 15,-9 6 14-15,-2 4-17 16,0 6 28-16,0 4 2 16,0 4-23-16,-2 0-14 15,-11 0 4-15,-1 0 3 0,-3 12-8 16,1 6 8-16,-1 2 0 15,1 5-6-15,3 3 8 16,-1 7-2-16,5 7 0 16,3 13 4-16,1 10-6 15,5 16 3-15,0 13-1 16,0 7 0-16,0 1 1 16,5-6-1-16,-1-1 0 15,0-6 0-15,1-2 1 16,-5-4 3-16,0-6-4 15,0-3 0-15,0-7-1 0,0-7 1 16,0-6 4-16,-7-10-2 16,1-7 36-1,-2-5-34-15,2-11 14 0,-3-1-6 16,3-6 1-16,-1-4-3 16,0-1-5-16,0-6 1 15,-1 0 6-15,-6-3-11 16,-6 0-2-16,-4 0-38 15,-5-18-135-15,2-10-200 16</inkml:trace>
  <inkml:trace contextRef="#ctx0" brushRef="#br0" timeOffset="109940.99">23751 6657 37 0,'0'0'166'0,"0"0"-124"15,0 0-20-15,0 0-12 16,0 0-5-16,0 0 26 15,0 0 9-15,-5-10 30 16,5 8 15-16,0-4 12 16,0 0 6-16,-2 0-50 15,0 0-22-15,0 2 32 16,0-2-48-16,2 4-14 16,-2-3 15-16,2 5-8 15,0-3-5-15,0 1 17 16,0 0-16-16,0 2 48 0,0-2-19 15,0 2 8-15,0 0 21 16,0 0-37-16,0 0 6 16,0 0-31-16,0 0 4 15,0 0-13-15,0 0-10 16,0 12 19-16,0 8 11 16,0 3 4-16,0 9-15 15,4-1 0-15,0 5 3 16,1 3 17-16,2-2-15 15,0 3-5-15,-1 1 16 16,0-6-5-16,1 3-5 16,0-1-2-16,-2 4 6 15,1 1 16-15,3 1-18 0,0 2-5 16,0-1 12-16,0 0-6 16,2-3-9-16,0 0 0 15,-2-5 6-15,0 0-2 16,-4 0-4-16,-1 2 0 15,-2 2-3-15,3-1 17 16,1 1-17-16,4 0 3 16,-2-2 0-16,5-3 8 15,3-6-8-15,-5-3 0 16,1-2 0-16,-4-2 8 16,-1 5-8-16,-3 2 0 15,1 2 3-15,-3 4 8 0,-2 4-7 16,3-4-4-1,1 6 8-15,0-3 6 0,7 0-13 16,-2-2-1-16,5-2 7 16,-1 0-1-16,-4-4-6 15,2 1 0-15,-2-5 0 16,-2-1 6-16,0 5-6 16,-3 2 0-16,-2 6 4 15,0 1 14-15,0 0-17 16,1-4-1-16,-1-3 0 15,4-2 8-15,0-4-8 16,-2-2 0-16,-4 1 2 0,0 0-3 16,0 5 3-1,2-1-2-15,0 3 0 0,-2 2 13 16,0 2-13-16,0-2 0 16,2-2 4-16,3 0 0 15,-3-7-2-15,0-8-2 16,2-2 0-16,-4-7 3 15,2-1-3-15,-2 0 0 16,0-2 3-16,0 2-3 16,0-3 1-16,0-1-1 15,0-3 0-15,0 0-8 16,0 0-4-16,0 0-18 16,0 0-37-16,0 0 5 15,0-19-166-15,0-13-421 16</inkml:trace>
  <inkml:trace contextRef="#ctx0" brushRef="#br0" timeOffset="110252.46">22386 9918 49 0,'0'0'179'0,"0"0"-179"16,0 0-206-16</inkml:trace>
  <inkml:trace contextRef="#ctx0" brushRef="#br0" timeOffset="111818.69">20095 9653 129 0,'0'0'189'0,"0"0"-156"16,0 0-29-16,0 0 2 15,0 0-6-15,0 0 1 16,-33-10 8-16,31 10 24 15,-2 0 57-15,-1 0-10 16,0 0-49-16,-2 0-6 16,-1 0-18-16,-4 0-2 0,-1 0 32 15,-2 0-13-15,1 0 24 16,-3 0 6-16,3 0-51 16,-1-4 17-16,7 1-2 15,2 0-13-15,6 1 76 16,0 2-31-16,0-4-27 15,4 1-4-15,14-2-13 16,3 1-8-16,0 2 2 16,6-1 0-16,4-2 4 15,7-1-4-15,5 2 0 16,1-2 0-16,8 4 8 16,4-2-8-16,6 2 0 15,5-1 4-15,4 0-2 0,3-1-2 16,1-3 0-16,1 0 19 15,0-1-17-15,6-6 11 16,6-1-4-16,3 1-8 16,9-6 39-16,3 6-28 15,-3 2-2-15,2 2-8 16,-1 3 13-16,-3 3-15 16,-4 0 0-16,-3 1 4 15,0-3 21-15,-1 1-22 16,3-3 25-16,5-5-12 15,0-2 0-15,3-2-15 16,-5 0-1-16,-5-2 6 0,-6 6-7 16,-8-1 1-16,-3 2 0 15,-5 3-1-15,-2 1 16 16,2-2-15-16,5 0 9 16,3-2-5-16,6 3 31 15,4-6-28-15,7 3-7 16,1 0 0-16,3 0 17 15,1-3-17-15,-1 3 0 16,-2 3 0-16,4-1 0 16,1 0 3-16,-1 4-3 15,-5-2 3-15,1 4 9 16,5 0-10-16,1-1-2 16,8 1 3-16,-4 1 5 15,2-1-4-15,-2 1-4 16,2-1 0-16,0 3 4 0,2-3-4 15,-1-1 0-15,0 5 1 16,-1-2 2-16,3 2 1 16,0-2-4-16,-6-2 0 15,-6 3-1-15,-4-2 1 16,3 3 0-16,4-4 0 16,10-3-3-16,2-2 6 15,4 2-3-15,7-3 0 16,4-1 5-16,-2 4-9 15,3-4 4-15,-1 1 0 0,2 3 8 16,3 0-7 0,2 3-1-16,-1 1 0 0,6-6-2 15,7 1 1-15,12 0 1 16,12-4 0-16,8 0 7 16,3 0-1-16,2-2-6 15,-2 2 0-15,-9 2 10 16,-14-2-11-16,-12 0 1 15,-22 2 0-15,-18 2 19 16,-17-1-9-16,-20 4-1 16,-19 1-7-16,-19-1 18 15,-16 4-16-15,-9-1-4 16,-6 2 0-16,-2-2-13 16,0 2 7-16,-14 0-60 15,-32 0-192-15,-24 2-20 16</inkml:trace>
  <inkml:trace contextRef="#ctx0" brushRef="#br0" timeOffset="121515.81">19981 9344 67 0,'0'0'89'15,"0"0"4"-15,0 0-12 16,0 0-16-16,0 0 15 15,0 0-11-15,0 0-13 0,0 0 13 16,0 0-38-16,0 0 13 16,0 0 3-16,0 0-26 15,0 0 32-15,0 0-28 16,0 0-8-16,0 0 25 16,0 0-40-16,0 0 24 15,0 0-6-15,0 0-19 16,0 0 24-16,3 0-25 15,-3 0 0-15,4 0-8 16,3 0 8-16,4 0 0 16,10 0 38-16,3 0-27 0,4 0 27 15,-1 0-38-15,2 0 0 16,0-4 24-16,-4-2-13 16,0 4-11-16,-5 0 0 15,-1-2 5-15,2 2 1 16,-1-3 1-16,4-4-7 15,3 1 28-15,2-1-20 16,4-6 3-16,8 1-6 16,-1-3 1-16,0-4 12 15,0 3-18-15,-4-1 0 16,-5-1 4-16,-4 7 5 16,-3 1-9-16,0-1 0 0,1 1 10 15,-2 1 0 1,6-5-10-16,0-1 0 15,2-1-7-15,4 0 15 0,3-4-8 16,0 0 0-16,2-2 9 16,0 0-9-16,-4 0 0 15,-1 0 0-15,-4 2-2 16,1 2 10-16,-3 0-8 16,-3-1 0-16,6 2 8 15,-3-1-16-15,0 1 8 16,0 1 0-16,-2 0-4 15,-3 3 11-15,3-2-7 16,-4 3 0-16,3-1 6 16,-2-1-6-16,3-1 0 15,0 2 0-15,0-4-4 0,2 3 10 16,0-2-6 0,-2 3 0-16,0-4 6 0,-6 4-8 15,0 1 2 1,-4-1 0-16,1 5 3 0,-2-2 8 15,1 0-14-15,2 0 3 16,-2 0 0-16,1 0 2 16,3-2-2-16,-4-1 0 15,1 1-4-15,-1-1 12 16,2-2-8-16,-1 0 0 16,-1-3 3-16,3-1-9 15,-4 2 6-15,0 4 0 16,-3-1-7-16,3 4 17 15,-3-2-10-15,3 0 0 16,-3 0 5-16,3-2-10 0,-1 0 5 16,3 0 0-16,-3 0-6 15,1 2 17-15,-1 2-11 16,-1 0 0-16,-1 0 2 16,1-2-3-16,-3-2 1 15,5-2 0-15,-1-2-6 16,6 1 11-16,-2-1-5 15,1 1 0-15,-1 0 3 16,0 2-8-16,-1-1 5 16,-1 2 0-16,0 0-7 15,1-3 16-15,-1 1-9 16,-1 1 0-16,1-4 3 0,-1 1-8 16,2 1 5-16,-4-1 0 15,3 1-4-15,-1 1 9 16,1 0-5-16,1 3 0 15,-1-2 4-15,-5 3 0 16,1 2-4-16,-1 0 0 16,-1 0-5-16,3-2 14 15,-1 0-9-15,3-3 0 16,-1 1 4-16,-1 1-3 16,3-4-1-16,-1 3 0 15,-1-2-9-15,1 2 18 16,0 3-9-16,-2-1 0 15,1-3 3-15,1 3-2 0,-1 0-1 16,1-2 0-16,-1-1-5 16,1 4 13-16,1-3-8 15,-1-1 0-15,2 5 3 16,0-5-4-16,-5 2 1 16,1 1 0-16,-1 2-6 15,-2 0 9-15,0 1-3 16,2-1 0-16,-1-1 6 15,-1 2-2-15,3-3-4 16,-4-1 0-16,1-1-6 16,3 3 13-16,-1 0-7 15,3 0 0-15,-3-2 4 16,1 3-8-16,-1-2 4 0,1 4 0 16,-3 0-3-16,2 1 6 15,-2 2-3 1,0-1 0-16,3 0 3 0,-1-1-4 15,2 4 1-15,6-4 0 16,1 0-9-16,1-1 20 16,-2 0-11-16,0 0 0 15,1 2 0-15,-2 0 0 16,-2 0 0-16,0 0 0 16,-1 1-5-16,-1 4 8 15,-3-1-3-15,1-1 0 16,-1 2 7-16,0-3-10 0,1 1 3 15,-1 2 0 1,3-1-11-16,5-1 16 0,-2 2-5 16,3-2 0-16,3 1 5 15,0 3-7-15,-6-3 2 16,2 1 0-16,-6 1-4 16,-1 1 9-16,-4 1-5 15,1 0 0-15,3 0 1 16,-1 0-2-16,5 0 1 15,3 0 0-15,3 0-8 16,0 0 13-16,3 0-5 16,0 0 0-16,-2 0 6 0,-1 0-14 15,-6 0 8 1,-2 0 0-16,-3 8-10 0,1-5 4 16,-1 4 6-16,5-2 0 15,-1 2 4-15,6-2-4 16,-1 2 0-16,3 0 0 15,1 0-2-15,-2 1 9 16,3 2-7-16,-2 0 0 16,-2-1 4-16,-4 2-4 15,-1-2 0-15,-1-2 0 16,4 3-14-16,-1-1 29 16,5 2-15-16,1 1 0 15,1 4 1-15,6 0-6 16,1 1 5-16,2 4 0 15,2-1-3-15,-3-2 13 0,1 2-10 16,-3-4 0-16,-4-2 5 16,-2 1-3-16,0-3 0 15,-1 0-2-15,1 0 0 16,5 0 4-16,-6-2-4 16,6 2 0-16,-3-2 6 15,2 1-2-15,2 2-4 16,-2-1 0-16,-2-2-4 15,-4 0 7-15,-3 0-3 16,-4-2 0-16,2 0 6 16,-3 0-9-16,6 1 3 15,2 0 0-15,2-1-2 0,4 1 10 16,4 4-8-16,3-3 0 16,0 4 0-1,2-2 4-15,0 2-4 16,5 1 0-16,-5-3-2 0,0 1 8 15,-2-3-7-15,-2 1 1 16,2-4 0-16,-3 1-2 16,1-2 2-16,-3 1 0 15,0 0-1-15,-1 0 6 16,2 2-9-16,-1 3 4 16,3-1 0-16,-1 2-4 15,1 4 7-15,-1-2-3 16,2 3 0-16,0 3 3 15,-1-1-3-15,1 2 0 16,-1 0 0-16,3 2-2 0,-4-2 2 16,3-2 0-16,-3 0-2 15,-1-4 7-15,-3 1-5 16,-2-4 0-16,0-1 1 16,0 0 2-16,-2 2-3 15,2-2 0-15,0 1-1 16,2 0 7-16,4 0-7 15,1-2 1-15,5 4 0 16,1-4 1-16,0 2 1 16,3-1-2-16,-1-2 0 15,5 0 5-15,5 2-5 16,-6-2 0-16,-2-3 3 0,-9 4 2 16,-6-3 0-16,-2-1-5 15,0 4 0-15,-2-5-1 16,4 2 1-16,1-2 0 15,3 2 7-15,3-1-6 16,5 2 6-16,3 2-7 16,-1-2 0-16,1 5 0 15,-5 0 0-15,-1 0 0 16,2 0 1-16,-1-2-3 16,-1 2 6-16,-3-1-4 0,-3-3 0 15,-1 1 3 1,-6-3-11-16,0 2 8 15,-3-2 0-15,-3-1 5 0,-2-1-5 16,-3-1 0-16,-1 2-2 16,-1-4 5-16,1 4-4 15,6-2 1-15,6 5 0 16,6 2 4-16,9 2-2 16,5 0-2-16,7 2 0 15,2-2 12-15,-1-2-14 16,-4 3 2-16,-1-1 0 15,-4-2 5-15,-5 0-5 16,-6-2 0-16,-4-2 0 16,-6-1 7-16,-1-4-8 15,7 1 1-15,6-2 0 0,11-2 0 16,6 5 2-16,4-5-2 16,2 3 0-16,-2 3 4 15,-4 0-4-15,-8-2 0 16,-15 0 2-16,-8 0-6 15,-15-4 4-15,-8 0-4 16,0 2-29-16,0 1-135 16,-6 0-68-16,-21 1 14 15,-13-2-263-15</inkml:trace>
  <inkml:trace contextRef="#ctx0" brushRef="#br0" timeOffset="123315.74">22028 8356 20 0,'0'0'18'0,"0"0"8"16,0 0-23-16,0 0 30 16,0 0 22-16,0 0 0 15,11-56 2-15,-9 45 20 16,0 5-5-16,1 0 1 16,-1-1-15-16,0-2-9 15,-2 1 7-15,0 2-37 16,0 1 18-16,0-2-15 0,0 3-15 15,0 4 34-15,0-2-31 16,0 2 7-16,0 0 3 16,0 0-15-16,0 0 17 15,0 0 7-15,0 0-9 16,0 0 25-16,0 0-42 16,0 0 7-16,0 0-10 15,0 0-3-15,0 2 3 16,0 12 0-16,0 6 1 15,2 4 10-15,1 2-7 16,-3 5-4-16,2 5 11 16,3 0-1-16,-3 2 3 15,2 0-6-15,-2-1-3 16,0-2 19-16,3 2-20 0,-3 0 2 16,0-1 18-16,-2 3-19 15,2-3 14 1,1 0-10-16,2-2-8 0,-1 0 30 15,0 0-28-15,3-4 7 16,-3 0 10-16,4 0-13 16,-2-3 11-16,-2-4-17 15,1-2 5-15,-3-3 12 16,-2-4-13-16,2-2-4 16,0-2 0-16,-2 0 10 15,2 2-10-15,-2-2 0 16,2 2 3-16,2 4-1 0,0 4 0 15,0 2-2-15,1 0 3 16,1-1 10-16,-2 2-7 16,2-5-6-16,-2-1 5 15,-2-5 10-15,0-1-11 16,0-2-4-16,-2-2 0 16,0-2 15-16,3 0-14 15,-3-3-1-15,2 0 5 16,0-2-3-16,-2 3-2 15,0-3 0-15,0 5-3 16,0 1 5-16,0 2-7 16,0 0-26-16,0 1-13 0,0-6 35 15,0 1-40 1,0-1-11-16,-2 1 31 0,-7-1-57 16,-3 6 4-16,-5-2-82 15,-1 0-140-15</inkml:trace>
  <inkml:trace contextRef="#ctx0" brushRef="#br0" timeOffset="124093.67">20338 9307 56 0,'0'0'163'15,"0"0"-67"-15,0 0-55 16,0 0 22-16,0 0-42 16,0 0 92-16,0 0-76 15,38-26-3-15,-38 26 21 16,0 0-34-16,0 0-10 15,0 0-11-15,-2 15 5 16,-19 17 5-16,-2 10 29 16,-4 4-12-16,-2 0 13 0,4-2-35 15,3-6 25 1,4-4-28-16,2-7 6 0,5-8 0 16,3-4-2-16,2-7-6 15,4-4 0-15,2-2-65 16,0-2-28-16,0 0-75 15,14-14-233-15</inkml:trace>
  <inkml:trace contextRef="#ctx0" brushRef="#br0" timeOffset="124446.97">20691 9189 92 0,'0'0'101'0,"0"0"-18"0,0 0-15 15,0 0 2-15,0 0-16 16,0 0 15-16,6-7-51 16,-6 7-18-16,0 0-1 15,0 0 1-15,-11 21 65 16,-9 2-7-16,-4 12-25 15,-6 4 32-15,-1 5-46 16,-2 6 13-16,0-4-2 16,1 0-30-16,3-7 22 15,9-12-22-15,7-6 2 0,9-13 6 16,2-4-4-16,2-4-8 16,0 0-30-16,8-12-49 15,15-12-136-15,3-10-145 16</inkml:trace>
  <inkml:trace contextRef="#ctx0" brushRef="#br0" timeOffset="124799.18">20953 9050 195 0,'0'0'111'0,"0"0"-27"16,0 0-51-16,0 0 31 16,0 0-25-16,0 0-34 15,23-7 1-15,-23 20 8 16,-2 9 65-16,-19 8-7 16,-6 7-46-16,-4 7 21 15,-4 7-15-15,-5 7-7 16,0 4 29-16,-1 3-45 15,6-5 7-15,2-8 1 16,6-8-10-16,8-15 0 16,11-8-7-16,8-13 0 15,0-8-7-15,0 0-7 16,22-17-15-16,7-16-76 0,7-7-40 16,2-3-88-16</inkml:trace>
  <inkml:trace contextRef="#ctx0" brushRef="#br0" timeOffset="125174.67">21312 8833 38 0,'0'0'150'16,"0"0"-109"-16,0 0 31 0,0 0 8 15,0 0-11 1,0 0 10-16,58-40-20 16,-58 40-27-16,0 0-32 0,0 0-7 15,0 14 7-15,-6 16 76 16,-14 7-35-16,-7 12 4 16,-7 9-29-16,-1 9 12 15,-5 3 22-15,-3 1-40 16,1-2 13-16,-3-1-5 15,3-2-14-15,2-8 8 16,4-11-12-16,12-13 4 16,8-14-3-16,12-12-1 15,4-8-12-15,0 0-43 0,0-4-27 16,16-22 12-16,10-10-130 16,5-7-91-16</inkml:trace>
  <inkml:trace contextRef="#ctx0" brushRef="#br0" timeOffset="125608.67">21759 8555 84 0,'0'0'105'0,"0"0"-53"0,0 0 41 16,0 0-4-16,0 0-20 16,0 0-12-16,31-12 11 15,-31 12-26-15,0 0 30 16,0 0-16-16,0 0-30 16,0 0-24-16,0 0-2 15,0 19 0-15,-12 17 18 16,-5 13 2-16,-10 11 23 15,-4 8-23-15,-5 4 4 16,-5 6 21-16,-3 0-21 16,-5 4 10-16,-2 2 25 0,-3 3-45 15,1-3 22 1,4-6-26-16,11-13-8 0,13-19 17 16,12-18-13-16,13-14-6 15,0-14 0-15,4 0-13 16,25-24 7-16,7-17-81 15,5-7-45-15,-4-8-76 16,1-4-240-16</inkml:trace>
  <inkml:trace contextRef="#ctx0" brushRef="#br0" timeOffset="126044.85">22010 8543 61 0,'0'0'81'15,"0"0"-31"-15,0 0 5 16,0 0-27-16,0 0 29 15,0 0 50-15,36-53-33 16,-36 51-5-16,0 2-6 16,0 0-41-16,0 0-5 15,0 0-17-15,0 20 0 0,-9 10 39 16,-14 14-10 0,-6 10 2-16,-2 13 39 0,-6 5-37 15,1 2 12-15,-2-5-18 16,2-4-19-16,-2-5 23 15,-2-2-27-15,3-3 3 16,0-8-4-16,6-3 6 16,10-10-3-16,5-15-6 15,9-9-11-15,7-8-41 16,0-2-124-16,11-7 6 16,16-24-184-16</inkml:trace>
  <inkml:trace contextRef="#ctx0" brushRef="#br0" timeOffset="126352.34">22075 8839 239 0,'0'0'151'15,"0"0"-47"-15,0 0-46 16,0 0-21-16,0 0-32 15,0 0 17-15,22-11-12 16,-20 16 16-16,-2 7 11 16,0 10-1-16,-2 8-9 15,-18 12 42-15,-7 9-48 0,-4 9 14 16,-5 5 16-16,-1 4-38 16,-1-4 28-16,7-7-34 15,2-11 1-15,11-11 0 16,7-12-8-16,4-10-25 15,7-14-162-15,0 0-359 16</inkml:trace>
  <inkml:trace contextRef="#ctx0" brushRef="#br0" timeOffset="127484.63">21181 8930 39 0,'0'0'120'16,"0"0"-38"-16,0 0 6 16,0 0 24-16,0 0-9 15,0 0 1-15,9-9-23 16,-5 6-38-16,0 0 57 15,1-1-50-15,0 2-6 16,-5 0 23-16,0 2-41 16,0 0 24-16,0 0-29 15,0 0-18-15,0 0 21 16,0 0-24-16,0 0 0 0,0 0 9 16,0 0-1-16,0-1-8 15,0-6 21-15,0-6-10 16,0-4 26-16,2-9-37 15,3-3 0-15,1-10-2 16,0-3 10-16,2-1-8 16,1 2 0-16,-3 0 7 15,0 9-8-15,-1 6 1 16,0 4 0-16,-1 5-2 16,1 8 7-16,-3 4-5 15,-2 2 1-15,2 1 8 16,-2 2 2-16,0 0-11 0,0 0 0 15,0 0-5 1,0 0 10-16,0 0-5 0,0 0 0 16,0 0 7-16,0 0-20 15,0 0 13-15,0 0-3 16,-4 0-17-16,-19 0 25 16,-6 0-5-16,-6 0 0 15,-3 7 8-15,-5 5-12 16,1-1 4-16,4-1 0 15,5-2-4-15,4-2 9 16,7-2-5-16,8-2 0 16,5-2 5-16,5 0-1 15,4 0-4-15,0 0 0 0,0 0 10 16,0 0 3-16,0 0-13 16,0 0 0-16,0 0 4 15,0 0-8-15,0 0 4 16,0 0-9-16,0 0 5 15,-3 0-129-15,-1 5-81 16,-10 0-164-16</inkml:trace>
  <inkml:trace contextRef="#ctx0" brushRef="#br0" timeOffset="128617.25">20972 8570 11 0,'0'0'73'0,"0"0"9"15,0 0-22 1,0 0 39-16,0 0 24 0,0 0-39 16,0-12 11-16,0 11-20 15,0-1 0-15,0-1-22 16,0-1-23-16,-12 2 8 16,-3 2-38-16,-6 0 0 15,-2 0 10-15,-2 0-3 16,-2 2-7-16,0 7 14 15,5-4-13-15,-1 3 21 16,6-2-22-16,6-2 0 16,6-2 3-16,3-2 7 15,2 0-10-15,0 0 18 0,0 0-1 16,0 0 35 0,0 0-35-16,0 0-14 0,0 0 8 15,0 0-6-15,0 2-5 16,0-2 0-16,0 2 4 15,0-2-6-15,0 0 2 16,0 0 0-16,0 0 0 16,0 0 12-16,0 0-12 15,0 0 14-15,0 0 10 16,0-16 26-16,0-4-50 16,0-4 0-16,0 2 2 15,0-2 8-15,2 6-10 0,3 4 0 16,-1 6 4-16,-4 7-2 15,2-2-2-15,-2 3 0 16,0 0-13-16,0 0-5 16,0 0 7-16,0 5 2 15,0 10 9-15,0-1 0 16,3-4 0-16,-1-2 0 16,-2-2-6-16,0 2 9 15,0-2-3-15,0 2 0 16,-2 2-2-16,-12-2-13 15,-1 1 15-15,6-6 0 16,1-1-6-16,6-2 18 16,2 0-12-16,0 0 15 15,0-3-10-15,0-10-5 16,12 3-1-16,-1 4 1 0,-2 4 7 16,0 2 1-16,2 0-16 15,2 6 8-15,3 10 0 16,-1 5 1-16,1-6-1 15,2 2-14-15,-5-5-6 16,6-9-188-16,-7-3-128 16</inkml:trace>
  <inkml:trace contextRef="#ctx0" brushRef="#br0" timeOffset="129524.79">19616 8133 23 0,'0'0'153'15,"0"0"-3"-15,0 0-41 16,0 0 11-16,0 0 17 16,0 0-49-16,12-75 35 15,-10 70-66-15,-2 5 15 16,0 0 12-16,0 0-68 15,0 0-16-15,0 0 0 16,-2 12-4-16,-17 18-2 16,-5 11 6-16,-5 8 0 15,0 1 6-15,0-2 5 16,5-8-11-16,8-12 0 0,7-11 8 16,7-9-6-16,2-6 3 15,0-2-5-15,0 0 6 16,15-4 17-16,12-12-2 15,8 0-14-15,3 2 8 16,3 8-20-16,3 6 5 16,-1 0 0-16,-1 10-7 15,-4 9-5-15,-7 6 12 16,-11-1-7-16,-13 0-1 16,-7 0-12-16,0 2 20 15,-11-1 0-15,-14-6-3 16,-2-1 10-16,3-8-7 0,4-1 0 15,2-6 11 1,5-3-26-16,1 0 9 0,1 0-47 16,3-15-11-16,0-8-127 15,4 0-67-15,2-10-121 16</inkml:trace>
  <inkml:trace contextRef="#ctx0" brushRef="#br0" timeOffset="129737.81">19554 8104 345 0,'0'0'295'0,"0"0"-115"15,0 0 2-15,0 0-84 0,0 0-68 16,0 0 57-16,87-46-73 16,-43 37 6-16,-4 3-4 15,-4 0-3-15,-5 4-26 16,-2-1-15-16,-4 3-97 15,2 0-57-15,-6 0-87 16,0 0-260-16</inkml:trace>
  <inkml:trace contextRef="#ctx0" brushRef="#br0" timeOffset="130072.7">20100 7999 103 0,'0'0'347'0,"0"0"-224"15,0 0-106-15,0 0-1 16,0 0 11-16,0 0-25 16,-47 33 28-16,42-8 15 15,1-1-16-15,2-2 6 16,2-3-29-16,0-5 8 16,0-7 12-16,6-3-25 15,10-4 4-15,2 0 6 16,2-18 26-16,0-10-13 15,-3 0-22-15,-5 0 1 16,-7 6 4-16,-5 6-5 16,0 6-4-16,0 2 1 15,-17 5 0-15,-2 3-14 16,-8 0 15-16,0 11 0 0,-2 12-10 16,5 6-11-16,6-3-82 15,4-2-81-15,8-10-290 16</inkml:trace>
  <inkml:trace contextRef="#ctx0" brushRef="#br0" timeOffset="130372.53">20619 7657 574 0,'0'0'186'0,"0"0"-70"15,0 0-36 1,0 0-69-16,0 0-11 0,0 0-8 16,0 32 8-16,-25 17 38 15,-8 15-22-15,-11 12 0 16,-10 15-3-16,-6 18-3 16,-7 10-4-16,0 9-5 15,1-3 5-15,10-15 3 16,13-18-9-16,16-20 0 15,18-21-1-15,9-25-72 16,3-22-71-16,21-4 5 16,3-24-172-16</inkml:trace>
  <inkml:trace contextRef="#ctx0" brushRef="#br0" timeOffset="130668.79">20523 8165 241 0,'0'0'260'16,"0"0"-139"-16,0 0-51 15,0 0-37-15,0 0-33 16,0 0 15-16,-13 42 10 16,6-11 11-16,5-8-33 15,2-7 36-15,0-7-26 0,5-9 37 16,14 0 33-1,4-11-47-15,-3-11-8 0,-7 2-26 16,-11 4 6-16,-2 6 37 16,0 4-45-16,-15 6-26 15,-16 2 11-15,-7 28-86 16,-7 11-38-16,0 3-187 16</inkml:trace>
  <inkml:trace contextRef="#ctx0" brushRef="#br0" timeOffset="147320.23">5737 5842 11 0,'0'0'167'15,"0"0"-135"-15,2 7-32 16,1-2 2-16,-1 6 36 16,-2-2-2-16,2-2 23 15,-2-2-23-15,0 0-27 16,2-3 29-16,-2 0 19 15,0-2-36-15,0 0 15 16,0 0-2-16,0 0 9 16,0 0 49-16,0 0-24 15,0 0 1-15,0 0-30 0,0-6-37 16,0-4 9-16,0 0-3 16,-6 2-4-16,-3 1 31 15,0-2-35-15,-2 3 33 16,0 0-11-16,-5 4-17 15,-1 2 20-15,-2 0-25 16,-5 0 7-16,0 0-12 16,-5 18 5-16,2 7 0 15,-2 1 2-15,4 1 4 16,5-1 9-16,5-1-15 16,5-1 11-16,6-5-22 15,4 1 5-15,0-6 6 16,0-2 3-16,7-4 7 0,8-1-10 15,8-7 3-15,6 0 23 16,4-10 29-16,3-21-51 16,-1-4 6-16,-6-8-10 15,-4-3 17-15,-7 0-20 16,-5 0 3-16,-4 0-10 16,-3 2 4-16,0 1 12 15,-4 5-6-15,2 2 15 16,-2 6-13-16,0 6 18 15,0 6-8-15,-2 9 5 16,0 2 36-16,0 5-47 16,0-1 6-16,0 3-12 15,0 0-6-15,0 0 4 16,0 0-6-16,0 0-10 0,0 0 11 16,0 13-16-1,-2 15 23-15,-6 9 3 0,-4 6 12 16,3 8-15-16,3-1 0 15,4 4 2-15,2-4-3 16,0-6 3-16,0-5-2 16,4-7 0-16,11-10 3 15,3-6-6-15,5-9 3 16,2-4 0-16,4-3-14 16,-4 0 13-16,5-17-6 15,-4-5-4-15,-1-6-39 16,-2-2 28-16,-4-6-21 15,-3 0-27-15,-1 2 31 0,-5 2-13 16,-4 6 40 0,-4 6 10-16,-2 8-8 0,0 3 10 15,0 8 9-15,0 1 18 16,-6 0-7-16,-8 0-20 16,-1 0 0-16,-1 8 0 15,1 11-10-15,3 6 4 16,3 8 4-16,5-1 2 15,4 3 25-15,0-5-21 16,0-2 7-16,4-5-8 16,15-9 8-16,-2-5 2 15,3-6-11-15,3-3-2 0,-2 0 44 16,4-11-42 0,2-11 0-16,0-3-2 0,-2-4-14 15,-1 0 9-15,-2 3 3 16,-4 1 2-16,0 3 2 15,0 4 0-15,-2 4-2 16,-8 8 3-16,-1 4 1 16,-3 2-3-16,4 0-1 15,0 9 0-15,1 11 0 16,-3 1 6-16,2 4 9 16,-4-2-9-16,0-1-2 15,1-4 6-15,-3-4-10 16,2-7 0-16,-4-7 0 15,0 3 11-15,0-3-11 16,0 0 17-16,0 0-17 0,0 0 7 16,0-17-7-16,-4 2-36 15,-3-5 6-15,-1 2-33 16,2-2 63-16,0 3 0 16,2-2 8-16,4 3 6 15,-3 4 10-15,3 6 11 16,-2 1 25-16,2 5-45 15,-2 0 17-15,0 0-32 16,-2 0-17-16,-2 0 15 16,-2 0-18-16,1 11 20 15,-3 7 6-15,0 4-2 16,3 2-4-16,3 5 0 0,4-2 2 16,0 1-6-1,0 2 4-15,4-4 0 0,13-5-3 16,0-7 4-16,5-9-1 15,5-5 12-15,2 0-11 16,9-8 31-16,-3-18-32 16,1-4-29-16,-9-2 29 15,-5 0-39-15,-9 2 32 16,-3 2 7-16,-6 0 0 16,-2 2-5-16,3 2 5 15,-1 2 0-15,0 6 4 16,-2 3 13-16,2 8-17 15,-2 3 19-15,-2 2-17 0,0 0 24 16,0 0-26-16,0 0 0 16,0 0-5-1,0 0-23-15,0 7 23 0,0 15 3 16,0 9 4-16,0 1 5 16,0 1-7-16,0-4 0 15,0-5-3-15,0-6 10 16,0-8-7-16,0-4 0 15,6-3 5-15,-2-3 1 16,5 0-6-16,7 0 6 16,1-11 1-16,10-13-7 15,4-6-12-15,5-4-25 0,3 0 8 16,-2 2 21-16,1 6-1 16,-5 8 9-16,-4 7-16 15,-4 9 15-15,-2 2-2 16,-4 0-1-16,-3 23-3 15,-3 2-2-15,-8 6-4 16,-5 1 3-16,0 2 3 16,0-1 14-16,-9-4-2 15,-11-3 7-15,0-6-12 16,-5-5 28-16,3-8-27 16,0-5-1-16,2-2 24 15,4 0-15-15,5-20 4 16,2-8 0-16,5-4-9 15,4 2 25-15,0 4-23 16,0 8 28-16,0 8 28 0,0 3-47 16,0 7 18-16,0 0-28 15,0 0 4-15,0 0-16 16,0 0 7-16,0 9-4 16,0 11-12-16,0 4 21 15,0 2-5-15,6 0 0 16,3-1 1-16,0-4 1 15,4-7-2-15,0-3 0 16,1-6-4-16,1-3-20 16,4-2-8-16,3 0 8 0,2 0 20 15,5-18-2 1,2-10-54-16,0-5 18 0,-2-2 33 16,-8 1-4-16,-3 6 12 15,-7 6 1-15,-3 8 0 16,0 6 18-16,-4 4-18 15,-4 4 0-15,2 0-12 16,-2 0-3-16,0 2 11 16,0 14-19-16,0 7 23 15,0 3 0-15,0-1 0 16,0 1 0-16,0-4-2 16,0-2 10-16,5-6-9 15,1-4 1-15,-4 0 0 16,0-4-11-16,3-1-44 15,4-5-12-15,6 0 12 0,4-7 55 16,0-13 9-16,-1-4-9 16,-5 0 9-16,1 0-3 15,-3 2 4-15,-1 5-2 16,-4 3 54-16,1 5-42 16,-1 1 6-16,-2 4-16 15,2 1-5-15,-4 3-10 16,-2 0 5-16,2 0-14 15,0 19 13-15,0 5-6 16,0 3 7-16,3-1 0 16,1-1 7-16,2-7 0 15,0-3-7-15,-1-10 0 0,1-1 10 16,0-4 4-16,3 0-10 16,2 0 17-16,1-9-17 15,1-8 19-15,-1-1-18 16,-2-5-5-16,-3 2 4 15,-1-1 2-15,-8-2-7 16,0 7 2-16,0 0 15 16,0 5 13-16,0 6-28 15,-3 6 0-15,-4 0-1 16,-4 0-3-16,-2 3 0 16,-3 9 3-16,1 11 0 15,1 3-6-15,1 3 6 16,1 0 0-16,6 0 0 15,6-6 1-15,0-5-5 16,0-6 4-16,0-5 0 0,9-7 17 16,7 0-12-16,6 0 4 15,0-12-2-15,2-13 2 16,3-3-15-16,0 1 6 16,0-4-12-16,-2 4-2 15,-4 1 16-15,-2 6-2 16,-6 8 0-16,-6 5 3 15,-1 5-3-15,-6 2 0 16,0 0 6-16,0 0-16 16,0 12-12-16,0 12 15 15,3 7-1-15,-3-4 16 16,0-1-2-16,0-1-6 16,0-6 4-16,2-5 0 15,-2-5 0-15,0-5-4 0,0-4 0 16,0 0 10-16,0 0-3 15,2 0 17-15,4-17-21 16,2-5-3-16,3-5-8 16,-1 1-6-16,4 3 11 15,-5-1-12-15,2 6 15 16,-2 4 0-16,-2 3 0 16,-3 8 27-16,-2 3-24 15,0 0 6-15,-2 0-9 16,3 0-18-16,-1 0 18 15,2 14 0-15,1 4 8 0,4 2 18 16,-3-2-21-16,1-2-5 16,0-6 0-16,-4-4 11 15,-1-4-11-15,0-2 0 16,2 0 6-16,1 0-13 16,-1-11-26-16,-2-14-72 15,-2-5-165-15,0-5-475 16</inkml:trace>
  <inkml:trace contextRef="#ctx0" brushRef="#br0" timeOffset="147486.35">7371 5448 698 0,'0'0'363'0,"0"0"-281"15,0 0-81-15,0 0 17 16,0 0-18-16,0 0-17 15,-31 2-83-15,0 1-174 16,-10-3-269-16</inkml:trace>
  <inkml:trace contextRef="#ctx0" brushRef="#br0" timeOffset="147646.26">6553 5245 835 0,'0'0'100'0,"0"0"-100"16,0 0-75-16,0 0-187 15,0 0-129-15</inkml:trace>
  <inkml:trace contextRef="#ctx0" brushRef="#br0" timeOffset="148421.37">5785 6288 368 0,'0'0'139'0,"0"0"-128"0,0 0 9 16,0 0 28-16,0 0 70 16,0 0-30-16,-29 3-32 15,62-3 52-15,17 0-79 16,29 0-12-16,27 0-6 15,37 0-4-15,29-3 5 16,34-13-12-16,23-4 7 16,20-3-8-16,17-3 1 15,-13 5 0-15,-20 5 0 16,-32 4-1-16,-37 3-5 16,-33 0 6-16,-32 1 0 15,-30 2 80-15,-25 2-9 16,-19-1 14-16,-13 2 7 15,-8 3-30-15,0-2 9 16,1 0-40-16,-1 2-27 0,0 0 9 16,2 0-10-16,0-2-6 15,0 2-10-15,-1 0-63 16,-3 0-11-16,-2 0-197 16,0 0-353-16</inkml:trace>
  <inkml:trace contextRef="#ctx0" brushRef="#br0" timeOffset="151378.49">9137 5599 107 0,'0'0'61'16,"0"0"-61"-16,0 0 7 15,0 0 5-15,0 0 13 16,0 0 4-16,0 11-9 16,0-11 49-16,0 0 69 15,0 0-5-15,0 0-14 0,0 0-26 16,0-7-41 0,0-8 0-16,0 1-44 0,0 2 27 15,0 0 18-15,0 0-32 16,0 4 40-16,0 0-39 15,0 2-3-15,0 4 63 16,0 1-62-16,0 1 12 16,0 0-32-16,0 0 11 15,0 0-22-15,0 3-5 16,0 26-9-16,0 12 9 16,-2 12 26-16,-7 7-10 15,-3 2 4-15,4 0 3 16,-1-6-2-16,5-8-5 15,1-8-13-15,3-10-37 16,0-10-74-16,0-8-64 0,0-12-69 16,9 0-153-16</inkml:trace>
  <inkml:trace contextRef="#ctx0" brushRef="#br0" timeOffset="151669.9">9062 5610 488 0,'0'0'228'0,"0"0"-36"0,0 0-100 15,0 0-53 1,0 0 24-16,0 0-62 0,100-143-2 16,-65 136-1-16,-4 5 2 15,-4 2 1-15,-4 0-1 16,-8 9 0-16,-9 8-11 15,-6 3-16-15,0 6 27 16,0 4-6-16,-17 5 17 16,-6-6-2-16,-1 1-9 15,-1-4-26-15,6-6 14 16,5-5-132-16,7-8-56 16,7-7-184-16</inkml:trace>
  <inkml:trace contextRef="#ctx0" brushRef="#br0" timeOffset="152104.89">9725 5382 54 0,'0'0'165'15,"0"0"-27"-15,0 0-10 16,0 0-14-16,0 0 7 16,0 0-16-16,0-16-50 15,0 13 51-15,0-2-65 0,0 3 13 16,0 0 1 0,0 2-7-16,0 0 10 0,0 0-47 15,0 0-6-15,0 0-10 16,0 0-7-16,-7 0-3 15,-10 9 8-15,-10 16 14 16,-4 8-10-16,0 13 3 16,-2 9 0-16,4 7 0 15,-3 7 13-15,12-1-13 16,6-5 2-16,12-2 10 16,2-11-12-16,10-8 0 15,21-12 0-15,11-9-15 16,9-14 29-16,7-7-35 15,3 0-40-15,-1-16-123 16,-2-12-113-16</inkml:trace>
  <inkml:trace contextRef="#ctx0" brushRef="#br0" timeOffset="153401.76">9835 5513 211 0,'0'0'341'15,"0"0"-195"-15,0 0 6 16,0 0-36-16,0 0-74 16,0 0 13-16,0 0-55 15,-17-11 1-15,36 11-13 16,8 0 31-16,8 0-4 15,5-3-2-15,1-4-3 16,-4 1-16-16,-1 2 6 16,-9-2-7-16,-5 0-8 0,-7 3 3 15,-7 3 12 1,-6 0-4-16,-2 0-23 0,0 0 13 16,0 0-29-1,0 12 43-15,-8 15-7 0,-7-1 14 16,-3 4-7-16,-1 0 0 15,-2-2 2-15,-1 2-2 16,-3-2 10-16,-1-3-3 16,-3-4 34-16,4-2-32 15,1-4 10-15,3-3 12 16,6-5-25-16,7-3 14 16,0-1-4-16,8-3 6 0,0 0 59 15,0 0-37 1,0 0-6-16,0 0-2 15,0 0-33-15,0 0 16 0,0 0-7 16,0 0-9-16,0 0 3 16,0 0-6-16,0 0-9 15,10 0 1-15,3 0 0 16,11 0 2-16,8 0-5 16,5 0 2-16,8 5-11 15,2 11 6-15,-4-2 12 16,-8-5 2-16,-6-2-14 15,-16-5 14-15,-4-2 0 16,-7 0 4-16,-2 0 11 16,3 0-12-16,-1 0-6 15,7 0-44-15,4-4-186 16,3-10-161-16</inkml:trace>
  <inkml:trace contextRef="#ctx0" brushRef="#br0" timeOffset="154310.54">10555 5530 9 0,'0'0'65'16,"0"0"-15"-16,0 0 5 15,0 0 22-15,0 0-9 16,0 0 20-16,-2-5-9 16,2 5 19-16,0 0-3 15,-2-3-41-15,2 3 15 16,-4 0-5-16,2-4-53 0,0 2 46 15,2 0-40-15,-2 1-8 16,0-1 3-16,2-1-9 16,-5 1 19-16,3 0-22 15,0 0 2-15,2 2 24 16,0 0-11-16,0 0 29 16,0 0-44-16,0 0-6 15,11 0 1-15,14 0 5 16,8 11 9-16,2 1 23 15,4-3-32-15,-3 2-4 16,-7-8-11-16,-8 1-35 16,-7-4 29-16,-7 0 20 15,-7 0 1-15,0 0 32 0,0 0-31 16,0 0 27-16,0 0-23 16,0 0 4-16,0 0 4 15,0 0-13-15,0 0 0 16,0 0-14-16,0 0-1 15,-3 2 15-15,-12 6-5 16,-7 11 17-16,-5 6-17 16,-4 11 5-16,-5 7 0 15,5 3-5-15,0-4 10 16,8-4-5-16,9-10 0 16,10-6-121-16,4-16-100 15,0-6-385-15</inkml:trace>
  <inkml:trace contextRef="#ctx0" brushRef="#br0" timeOffset="155623.76">10882 5650 54 0,'0'0'93'0,"0"0"-11"15,0 0 89-15,0 0-90 0,0 0 61 16,0 0-51-16,32-37-20 16,-32 34 41-16,0 3-39 15,0 0-34-15,0 0-18 16,0 0-21-16,-8 5-12 16,-9 16 6-16,-10 14 12 15,-6 5 5-15,-6 4-11 16,2 4 0-16,-1-4 0 15,7-5 5-15,8-4-11 16,15-10-55-16,8-13-215 16,0-12-146-16</inkml:trace>
  <inkml:trace contextRef="#ctx0" brushRef="#br0" timeOffset="158652.29">11107 5324 148 0,'0'0'163'15,"0"0"-9"-15,0 0 9 16,0 0-90-16,0 0 11 0,0 0-9 15,-35 0-15-15,35 0 39 16,0 0-60-16,0 0-13 16,0 0 3-16,15 0-22 15,14 0 33-15,12 0-3 16,9 0-24-16,4 0 10 16,2 0-20-16,-7-4-6 15,-7-2-23-15,-15 2-38 16,-12-1 51-16,-10 5 13 15,-5 0 0-15,0 0-8 16,0 0-10-16,0-1-62 16,-13 1 37-16,-5 0-40 15,-2 0-86-15,-2 0-101 0,1 3-60 16</inkml:trace>
  <inkml:trace contextRef="#ctx0" brushRef="#br0" timeOffset="159101.63">11266 5370 57 0,'0'0'18'0,"0"0"-18"16,0 0-3-16,0 0-19 16,0 0 15-16,0 0 2 15,0 4-8-15,0-4 13 16,0 0 10-16,0 0 4 0,0 0 24 15,0 0-7-15,0 0-24 16,0 0 3-16,0-6 5 16,0-2 20-16,4-1 9 15,0 2 38-15,1-1-28 16,-2 1 2-16,-1 2 15 16,0 1 45-16,-2 0-76 15,2 2 20-15,-2 0 20 16,0 2-15-16,0 0 7 15,0 0-59-15,0 0-9 16,0 0-4-16,0 2-30 16,0 21 15-16,0 14 15 0,0 10 0 15,0 11 37 1,0 9-30-16,-4 4 11 0,-6-1-8 16,-1-2 0-16,5-12-8 15,2-10-2-15,1-14-3 16,3-12-38-16,0-8-104 15,0-12-87-15,5 0-41 16</inkml:trace>
  <inkml:trace contextRef="#ctx0" brushRef="#br0" timeOffset="160189.28">11406 5659 414 0,'0'0'260'15,"0"0"-126"-15,0 0-82 16,0 0-4-16,0 0-22 16,0 0-25-16,54-18 56 15,-41 13-56-15,0 1 25 16,1-4 9-16,-3-1-18 16,-3-3 22-16,6 0-27 15,-1-5-5-15,-3 2-5 16,-2 1-2-16,-5-3-11 15,-3 2-7-15,0 1-27 16,0 1 7-16,0 3 16 16,-3 1 19-16,-7 4-10 15,0 1 13-15,-3 4-5 0,-1 0 3 16,-1 0-14-16,1 18 14 16,-1 6 1-16,2 4 1 15,1 6-7-15,6 3 7 16,6 0 0-16,0 0 10 15,0-6 2-15,6-4 1 16,8-9-11-16,-1-6 7 16,-2-6 5-16,5-6-11 15,1 0 11-15,6-4 12 16,2-14-16-16,-3-6-5 16,1-2-5-16,-4-3 0 15,-1-1-5-15,4 2 7 0,-4 1-2 16,5 6 0-1,-6 6 6-15,1 7-11 0,-3 5 5 16,-3 3-4-16,-1 0-17 16,-2 0 18-16,-2 16-3 15,-5 5 2-15,-2 0-18 16,0 4 19-16,-2-3-8 16,-12-4-7-16,-3 0 6 15,-4-6 24-15,3-4-3 16,3-6 7-16,4-2-8 15,2 0 25-15,2-6-10 16,5-8-12-16,2-2 32 16,0 4-43-16,0 4 43 0,0 3-13 15,0 1-29 1,0 4 6-16,9 0-7 0,0 0 0 16,4 0 7-16,3 10-7 15,-3 7 0-15,2-3 0 16,1 2 9-16,0-5-10 15,0-4 1-15,-4-3 0 16,5-4-1-16,-1 0 1 16,1-2-2-16,-1-18-15 15,1-6-24-15,-3-3 31 16,-3-2-4-16,-5-3 14 16,-3 2-18-16,-3-5 27 15,0 4-9-15,0-2 11 16,0 3-11-16,0 6 33 0,0 6-26 15,0 8-5-15,0 6 21 16,0 4-19-16,0 0 4 16,0 2-8-16,0 0-20 15,0 0 16-15,0 0-24 16,-3 8 28-16,-1 8 1 16,-2 8 6-16,1 5-7 15,3 4 0-15,0 7 0 16,2 0 0-16,0 2 0 15,0 0 3-15,0-6-5 16,0-5 8-16,9-5-6 16,-1-8 0-16,1-9 1 15,-4 0 0-15,2-9-1 0,-1 0-33 16,1 0 32-16,2-2-39 16,-2-12-43-16,-5-2-72 15,-2-2-148-15</inkml:trace>
  <inkml:trace contextRef="#ctx0" brushRef="#br0" timeOffset="160371.46">11843 5541 384 0,'0'0'332'0,"0"0"-140"16,0 0-50-16,0 0-54 15,0 0-52-15,0 0 2 0,49-42-35 16,-22 31-2-1,2 2-2-15,5 0-48 0,-1 1-42 16,2-1-92-16,-1 0-181 16</inkml:trace>
  <inkml:trace contextRef="#ctx0" brushRef="#br0" timeOffset="160758.75">12318 5395 28 0,'0'0'402'15,"0"0"-198"-15,0 0-89 16,0 0-34-16,0 0-65 16,0 0 19-16,-27-17-35 15,2 17 5-15,-6 17 24 16,0 6 6-16,2 3-14 0,4 0 3 16,10-4-19-16,9-1-4 15,6-6-1-15,0-2-3 16,0-4 3-16,13 0 14 15,7-4-10-15,4 4 18 16,3-1-15-16,2-1 6 16,-5 1-13-16,-3 0 3 15,-8-2-10-15,-9-1 11 16,-4-2-8-16,0 3-6 16,-4 2-8-16,-19 2 18 15,-3 1 29-15,-5-1-10 0,2-2 4 16,2-1-12-16,7-3-5 15,11-1-6-15,5-3 7 16,4 0-15-16,0-10-94 16,26-15-289-16,10-5-92 15</inkml:trace>
  <inkml:trace contextRef="#ctx0" brushRef="#br0" timeOffset="161105.85">12630 5257 206 0,'0'0'437'0,"0"0"-238"15,0 0-89-15,0 0-10 0,0 0-15 16,0 0-31-16,2-28-4 16,-2 28-23-16,0 0-7 15,0 0-7-15,0 0-6 16,2 2-14-16,-2 24 7 15,0 8 0-15,0 11 5 16,0 2-5-16,0 2 0 16,2-2 0-16,3-1 11 15,-5-9-11-15,0-4 0 16,0-10 3-16,0-7-17 16,0-5 14-16,0-7-12 15,0-3-2-15,0-1-61 0,0 0 12 16,0 0-13-1,0 0-90-15,0-14-217 0,-5-4-81 16</inkml:trace>
  <inkml:trace contextRef="#ctx0" brushRef="#br0" timeOffset="162236.21">12509 5490 365 0,'0'0'314'16,"0"0"-97"-16,0 0-31 15,0 0-61-15,0 0-27 16,0 0-66-16,-13-16-28 15,29 12 49-15,8-2-38 16,7-2-7-16,5 0-4 16,2-2 7-16,0 0-11 0,-2-4 0 15,-3 4-11 1,-4-2-3-16,-6 2-52 0,-4 2 4 16,-5 2-48-16,1 4-45 15,-1 2-62 1,-1 0 60-16,1 0-5 0,-3 0 69 15,-3 2 22-15,-3 5 6 16,0 0 23-16,-5 1 32 16,0-3-13-16,0 4 23 15,2-1 17-15,-2 1 61 16,2-2-43-16,3 3 43 16,-1 2 21-16,2 0-79 0,1 0 21 15,-5-2-17 1,3 0-2-16,0-4 20 0,-3-2-37 15,0-4 6-15,-2 0 28 16,0 0-13-16,0 0 34 16,0 0-11-16,0 0-11 15,0 0 29-15,0 0-21 16,2-4-5-16,0-14-35 16,0 0 3-16,-2-2-9 15,0 4 1-15,0 0-1 16,0 4 0-16,-2 2 3 15,-4 2 17-15,-6 4-20 16,1 4-1-16,-2 0-3 16,-1 0-5-16,1 14-3 15,-3 8 6-15,3 2 8 0,-1 5-2 16,1 3 0-16,5-6 4 16,0 3-8-16,6-9 4 15,2-6 0-15,0-6-12 16,0-5 3-16,6-3 9 15,13-4 5-15,10-22-4 16,-2-5-2-16,-2 1-14 16,-8 6 8-16,-5 7-6 15,-2 3 17-15,-1 3-4 16,-2 3 0-16,0 4-5 16,2 4 2-16,-3 0-56 15,4 4 59-15,-2 15-8 0,1 4 14 16,3 0-6-1,1-2 5-15,-3-4 5 0,6-6-10 16,-3-7 0-16,3-4 4 16,0 0 7-16,0 0 0 15,4-18-2-15,-3-3-9 16,4-8-18-16,-4 1 3 16,1-4 9-16,-5 0 6 15,-1-2-2-15,-1 0 15 16,-9 1-10-16,0 3 56 15,-2 2-51-15,0 8 37 16,0 3-9-16,0 5-34 16,0 3 36-16,0 7-30 15,0 2 13-15,0-2-11 16,0 2 0-16,0 0-8 0,0-1-2 16,0 1 7-16,0 0-17 15,0 0 10-15,0 0-20 16,-2 17 19-1,-2 7-17-15,-1 8 18 0,5 7 1 16,0-1 2-16,0 0 39 16,0-1-34-16,0 0 5 15,5-7-3-15,1-6 1 16,-2-8-11-16,2-5 0 16,-4-8 3-16,0-3 7 15,4 0-10-15,3 0 15 16,3 0-15-16,-4-5-64 0,1-6-17 15,-5-1-81-15,-4-2-169 16,0-2-161-16</inkml:trace>
  <inkml:trace contextRef="#ctx0" brushRef="#br0" timeOffset="162418.18">13163 5363 312 0,'0'0'539'16,"0"0"-329"-16,0 0-85 15,0 0-65-15,0 0-46 16,0 0 16-16,109-35-24 16,-69 31-1-16,0 4-5 15,-4 0-13-15,-9 0-43 0,-7 0-117 16,-11 0-153-16,-7 0-358 16</inkml:trace>
  <inkml:trace contextRef="#ctx0" brushRef="#br0" timeOffset="162957.25">13483 5138 210 0,'0'0'197'0,"0"0"-33"16,0 0-93-16,0 0-68 15,0 0 46-15,0 0-44 16,88 3 30-16,-55 26 25 15,2 12-21-15,2 14 7 16,-6 8-5-16,-9 12-19 16,-11 5 41-16,-11 0-31 15,0-3-14-15,-14-7 48 16,-12-11-52-16,-3-10 14 16,2-11-19-16,3-9-9 15,6-6-9-15,7-9-181 16,-3-5-118-16,14-9-275 0</inkml:trace>
  <inkml:trace contextRef="#ctx0" brushRef="#br0" timeOffset="163902.69">14460 5055 68 0,'0'0'193'16,"0"0"-41"-16,0 0-44 15,0 0 30-15,0 0-42 16,0 0-5-16,18-21 1 16,-18 21-63-16,0 0-1 15,0 0-17-15,0 0-6 16,0 0-10-16,0 0-22 16,-9 12 27-16,-13 11 17 0,-5 9-5 15,-6 3 19 1,-5 0-1-16,5 0-24 0,-2-8 33 15,12-4-23-15,6-8-9 16,11-4 24-16,4-7-30 16,2-2 7-16,0 1 1 15,8 2-8-15,21 4 59 16,13 3-48-16,6 0-2 16,5 3 5-16,1-3-7 15,-3 2-8-15,-6-2 0 16,-12-2 7-16,-12-4-4 15,-11-2-3-15,-5-2 0 16,-5 0-7-16,0 1-26 16,0-3-60-16,0 5-25 15,-7-1-75-15,-9-4-34 0,-1 0-404 16</inkml:trace>
  <inkml:trace contextRef="#ctx0" brushRef="#br0" timeOffset="164352.5">14362 5444 63 0,'0'0'65'16,"0"0"0"-16,0 0-17 16,0 0-42-16,0 0 32 15,0 0-15-15,-34-23-14 16,26 23 22-16,-2-5 15 16,-1 1 23-16,1 1 28 15,2-2-5-15,4 3 18 16,2 0-34-16,2 2 24 15,0 0-1-15,0 0-72 16,4 0-13-16,19 0-10 16,8 6 19-16,10 12 3 0,3 4-26 15,5 2 0 1,0 0 4-16,-6-5 8 0,-10-7-12 16,-14 0 0-16,-9-8 5 15,-8-4-14-15,-2 0 6 16,0 0-43-16,0 0-44 15,-2 0-105-15,-8 0-146 16</inkml:trace>
  <inkml:trace contextRef="#ctx0" brushRef="#br0" timeOffset="165162.75">15178 5069 201 0,'0'0'214'0,"0"0"-30"15,0 0-88-15,0 0-13 0,0 0-15 16,0 0-7-1,25-52 2-15,-25 52-35 0,0 0-28 16,0 0-17 0,-7 8 17-16,-9 16 11 0,-4 6 0 15,2 2-1-15,0-2 15 16,3 0-16-16,3-3 30 16,4-8-31-16,5-5-7 15,1-3-1-15,2-6-9 16,0-3 8-16,11 1 1 15,18-3 33-15,9 0 21 16,11 0-52-16,5 5 9 16,-3 5-11-16,0 7-6 15,-8 3 6-15,-12 4 0 16,-14-1 3-16,-7 1-23 0,-10 3 16 16,0 1 4-16,0-2 6 15,-14 0 6-15,-6-2 38 16,-6-5-48-16,-1-6 8 15,-2-5 21-15,2-4-27 16,0-4-4-16,5 0 10 16,2-12-10-16,4-10-21 15,5-4-46-15,7-4-54 16,-1 0-94-16,5-5-159 16</inkml:trace>
  <inkml:trace contextRef="#ctx0" brushRef="#br0" timeOffset="165380.62">15131 5092 637 0,'0'0'266'16,"0"0"-105"-16,0 0-75 16,0 0-49-16,0 0-25 15,0 0 26-15,217-35-23 16,-171 35-12-16,-11 0 10 15,-12 0-12-15,-5 0-1 16,-9 0 0-16,-1 0-109 16,-3 0-137-16,-1 0-192 15</inkml:trace>
  <inkml:trace contextRef="#ctx0" brushRef="#br0" timeOffset="165731.98">15653 4953 389 0,'0'0'332'16,"0"0"-154"-16,0 0-65 16,0 0-97-16,0 0-6 15,0 0-20-15,0 30 6 16,-10 0 4-16,6 0 1 16,0-2 8-16,4-7-18 15,0-6 9-15,0-7-18 0,0-6 18 16,14-2 30-1,3 0-1-15,3-13-5 0,0-16-20 16,-4-3 24 0,-10-3-28-16,-4 3 0 0,-2 6-1 15,0 6 10-15,-4 8 10 16,-9 7-19-16,-5 5 17 16,0 0-22-16,-6 3 5 15,-1 20 0-15,3 5-12 16,3 2-5-16,9-2-84 15,10-7-111-15,0-4-142 16,0-11-77-16</inkml:trace>
  <inkml:trace contextRef="#ctx0" brushRef="#br0" timeOffset="166055.4">16052 4782 294 0,'0'0'279'16,"0"0"-121"-16,0 0-77 16,0 0 29-16,0 0-74 15,0 0-17-15,15-26-19 16,-15 26 2-16,0 5-2 16,0 16 7-16,-2 11 21 15,-18 14 25-15,-9 17-30 16,-7 13-12-16,-8 14 13 0,-8 8-11 15,-4 8 25-15,-1 5-30 16,1 1 4-16,7-4-2 16,9-10 5-16,15-13-12 15,11-21-3-15,14-19-41 16,0-22-43-16,19-21-54 16,14-2-116-16,12-34-239 15</inkml:trace>
  <inkml:trace contextRef="#ctx0" brushRef="#br0" timeOffset="166378.92">16071 5256 329 0,'0'0'230'0,"0"0"-108"16,0 0-73-16,0 0-45 15,0 0 37-15,0 0 3 16,-60 51-17-16,58-34 14 15,0-4-31-15,2-4-7 16,0-6 21-16,4-3-16 16,19 0 83-16,1 0-19 15,1-12-52-15,-2-9 7 16,-6-4-24-16,-11 0 7 16,-6-1-15-16,0 3 22 15,0 4-16-15,-21 5-1 0,-6 5 2 16,-4 9 1-16,0 0-3 15,2 7-31-15,4 17-45 16,9-1-89-16,11 4-37 16,5-9-164-16</inkml:trace>
  <inkml:trace contextRef="#ctx0" brushRef="#br0" timeOffset="167232.13">16758 5097 120 0,'0'0'287'16,"0"0"-134"-16,0 0-77 16,0 0-6-16,0 0-21 15,0 0 84-15,-66 7-40 16,59-7-6-16,0 3 16 15,7-1-55-15,0-2 13 16,0 0-28-16,0 0-29 16,14 2-1-16,17 0 6 15,13 2 13-15,18-2-6 16,12-2-5-16,-1 0-6 0,-3 0-5 16,-17-2 2-16,-14-11-16 15,-18 4 16-15,-9 1-2 16,-8 2 1-16,-4 3 10 15,0-4-17-15,0 3 6 16,0 0-9-16,0-2 3 16,-4 2 6-16,-10-3-21 15,-1-5 8-15,-8 1-19 16,3-4 32-16,-5 2 2 16,6-3 8-16,5 4 3 15,3 6-7-15,9 2-3 0,2 2 31 16,0 2-32-16,0 0-4 15,0 0-6-15,0 0-19 16,2 0 24-16,9 0-25 16,5 7 28-16,1 14 0 15,-5 3 3-15,-3 6-7 16,-5 6 4-16,-4 2 0 16,0 1-7-16,0 0 9 15,0-4-2-15,-6 0 0 16,-3-3 0-16,-1-6-31 15,4-1-95-15,4-13-105 16,2-10-226-16</inkml:trace>
  <inkml:trace contextRef="#ctx0" brushRef="#br0" timeOffset="167621.75">17400 4868 270 0,'0'0'261'16,"0"0"-53"-16,0 0-55 16,0 0-30-16,0 0-53 15,0 0 28-15,10-23-19 16,-10 23-38-16,0 0 20 16,0 0-47-16,0 0 1 0,0 0-15 15,0 10-9-15,0 21 9 16,0 15 7-16,0 10-4 15,0 7 14-15,0-1-12 16,0-2-5-16,-6-4 2 16,0-7 11-16,2-7-12 15,-1-13-1-15,5-6 4 16,0-12 4-16,0-4-6 16,0-5-2-16,-2-2 0 15,2 0 11-15,-2 0-11 16,2 0 0-16,-4 0-30 15,-6-2 8-15,1-18-36 16,1-8-98-16,0-10-63 16,2-9-251-16</inkml:trace>
  <inkml:trace contextRef="#ctx0" brushRef="#br0" timeOffset="168770.53">17331 4823 428 0,'0'0'234'16,"0"0"-46"-16,0 0-66 15,0 0-77-15,0 0-22 16,0 0-12-16,174-97 1 16,-138 95-12-16,-5 0 2 15,-6 2 3-15,-8 0-1 16,-5 0-4-16,-6 10 0 16,-1 7 0-16,-5-2-10 15,0 5 10-15,-5 3 0 0,-15-2 2 16,-5 7 21-16,-6 0-20 15,-2 2 5-15,1 1 10 16,3-1-15-16,3-6 9 16,6-6-12-16,6-6 1 15,8-7 5-15,4-5 2 16,2 0-7-16,0 0 49 16,0 0-3-16,0 0-13 15,0 5-34-15,0 2-8 16,13 6 8-16,9 6 31 15,5 2-3-15,-2 1-3 16,-1 7-24-16,-4-4 24 16,-2 1-25-16,-5-2 7 15,-1-4-1-15,-4-4-4 16,1-3-2-16,-5-5 0 0,2-4 9 16,-4-4-9-16,0 0 0 15,2 0 3-15,5 0 10 16,7-7-4-16,1-15-9 15,6-6 0-15,-1-3-4 16,0-4-1-16,-2 1 1 16,1 4 4-16,-4 4-9 15,-3 4 11-15,-6 5-2 16,-3 6 0-16,-1-1-7 16,-4 4 4-16,0 2 0 15,0 4-12-15,0 2 4 16,0 0 18-16,-4 0-7 0,-7 2 0 15,-5 18 1-15,3 4-8 16,2 2 7-16,6 2 0 16,5 1-10-16,0-3 10 15,0 1-3-15,18-5 1 16,9-4-19-16,6-7 21 16,-4-11 0-16,3 0 4 15,-3-3 7-15,-5-19-7 16,1-6-4-16,-3-6 0 15,-4 2 0-15,-7-2-7 16,-5 5 7-16,-3 10 0 16,-3 3 26-16,2 10-25 15,-2 4 23-15,0 2-17 16,0 0 5-16,0 0-21 16,0 0 9-16,3 0-7 0,-3 4-3 15,2 16-13-15,0 10 23 16,-2 12 2-16,0 9 11 15,0 2-7-15,0 8-6 16,0 0 0-16,0 6-6 16,-2-1 14-16,0-2-8 15,-1-3 0-15,3-12 5 16,-2-6-7-16,-1-11 2 16,-1-10 0-16,-5-6 15 15,1-6-4-15,-4-2-6 0,3-6 8 16,-2 0-6-16,2-2 32 15,-2 0-26-15,-2-9 5 16,1-14 34-16,1-12-48 16,5-4 15-16,-2-7-9 15,6-5-3-15,2 3 1 16,0-1-8-16,0 6 0 16,0 1-2-16,2 4 8 15,6-1-6-15,-2 0 0 16,3-2-1-16,0 3-12 15,0 1 2-15,-2 8-19 16,-3 0 26-16,0 4-67 16,-4 4 26-16,0 0-91 0,0 3-133 15,0-1-182-15</inkml:trace>
  <inkml:trace contextRef="#ctx0" brushRef="#br0" timeOffset="169095.43">17902 4592 494 0,'0'0'213'15,"0"0"-113"-15,0 0-90 16,0 0-10-16,0 0 0 16,0 0 17-16,2 67 23 15,11-44-11-15,5 0-17 16,0-8 14-16,4-6-10 0,1-8-4 15,-1-1 46-15,2 0-34 16,-6-13 4-16,-5-10-14 16,-10-3-9-16,-3 3 16 15,0-2-21-15,-14 5 0 16,-8 7 3-16,-5 10-3 16,-1 3-4-16,-1 0-25 15,2 22-59-15,7 4-12 16,5 6-30-16,5 2-148 15,8 2-95-15</inkml:trace>
  <inkml:trace contextRef="#ctx0" brushRef="#br0" timeOffset="170285.95">18199 5055 370 0,'0'0'238'0,"0"0"-154"15,0 0-31-15,0 0 14 16,0 0-46-16,0 0 18 16,96-6-11-16,-86 0-17 15,1-3 26-15,-3-2-9 16,-4-4 4-16,0 0 29 0,0-3-59 15,-1 2 9-15,-3-2-11 16,0 4 1-16,0 3-13 16,0 2-2-16,0 5 14 15,-5 1 31-15,-8 3-30 16,-1 0-1-16,2 0 0 16,-7 7-5-16,4 11-2 15,-1 6 7-15,1 6 0 16,1 4 6-16,3 6 0 15,2-1-6-15,7-4 0 16,2 0 12-16,0-8-17 16,16-5 5-16,8-9 0 15,5-9 26-15,0-4-24 0,-3 0 14 16,-1-11-2-16,-2-8-11 16,1-6 7-16,-1-5-10 15,-2 0-10-15,2-2-4 16,-5-3 20-16,-1 9-6 15,-3-1 0-15,-3 10 4 16,-4 6 11-16,-5 7-13 16,0 4 3-16,-2 0-5 15,2 0-1-15,-2 0 0 16,0 0-4-16,0 0-6 16,3 1 0-16,-1 12 12 15,0 0-1-15,1-1 7 16,1 3 6-16,0-3-13 0,1-2 0 15,-3-4 7-15,0-3-5 16,-2-3-1-16,0 0-1 16,0 0 20-16,0 0-18 15,0-5 23-15,0-11-25 16,0-2-45-16,0-1 40 16,0 4-12-16,-2 1 17 15,-5 4 5-15,1 3 4 16,-1 7-11-16,2 0 2 15,-1 0 0-15,-3 0-18 16,-2 19 14-16,2 8 4 16,0 0-12-16,5 7 16 15,1-2-4-15,3-2 0 16,0 2 3-16,18-5 2 16,11-6-2-16,9-4 5 0,2-14 6 15,0-3-2-15,-2 0-8 16,-2 0-4-16,-5-15 3 15,-2-8-19-15,-7 0 13 16,0-10-14-16,-1-3 10 16,-4-6-12-16,-1-4 19 15,-3 0 1-15,-1 3 4 16,-6 10 44-16,-3 7-22 16,-3 5 15-16,0 6 9 15,0 4-39-15,0 1 7 0,0 2-19 16,-9 3 6-1,4 0-5-15,0 3 0 0,1 0-1 16,4 2 0 0,-2 0 0-16,0 0-7 0,-1 0 7 15,-3 12-19-15,-4 19 8 16,4 9 0-16,2 10 11 16,4 1-8-16,0 4 23 15,0-5-15-15,0-4 0 16,4-8 10-16,2-7-6 15,-2-10-3-15,-2-6-1 16,-2-10 0-16,2-5-1 16,2 0 0-16,5 0-12 0,-3-5-39 15,2-14-29-15,-8-6-131 16,0-4-156-16</inkml:trace>
  <inkml:trace contextRef="#ctx0" brushRef="#br0" timeOffset="170428.89">18758 5031 478 0,'0'0'384'16,"0"0"-206"-16,0 0-79 16,0 0-56-16,0 0-14 15,0 0-6-15,265-113-23 16,-216 111-27-16,-10 2-81 16,-10 0-192-16,-12 0-276 0</inkml:trace>
  <inkml:trace contextRef="#ctx0" brushRef="#br0" timeOffset="177004.27">5102 11168 239 0,'0'0'243'16,"0"0"-58"-16,0 0-127 16,0 0 56-16,0 0-56 15,0 0-5-15,0 0 17 16,35-29-42-16,-35 29-2 16,0 0-19-16,0 0-4 15,5 0-6-15,0 16 4 16,2 2-1-16,-3 0 20 0,-2-4-16 15,2-2 3-15,-4-6-7 16,0-3 2-16,0 0-4 16,0-3-3-16,0 0 5 15,0 0 34-15,0-10-18 16,0-12 3-16,-4-7-19 16,-9 3-3-16,-1 1-3 15,-1 5 6-15,1 8-18 16,1 3 16-16,-1 9-11 15,1 0 4-15,-3 0 9 16,1 9-5-16,-3 13 4 16,1 7 1-16,-2 3 0 15,6 3-2-15,4 0 4 0,5-1-2 16,4-5 1-16,0 0 18 16,0-9-27-16,4-6 8 15,10-13 0-15,5-1 17 16,6-7 10-16,6-26 11 15,7-11-20-15,3-8-12 16,-6 0 0-16,-4-3-6 16,-6 4 0-16,-14-2-5 15,-7 6 12-15,-4 1-7 16,0 6 14-16,0 6 0 16,-2 13 31-16,-2 9-28 15,1 6-3-15,3 6 12 0,-2 0-22 16,2 0-4-16,0 0 0 15,-4 0-28-15,-3 10 28 16,-2 12-14-16,-2 8 14 16,-3 5-6-16,5 2 8 15,1 6-2-15,-1 5 0 16,2 0 5-16,0-2-6 16,3-2 1-16,2-2 0 15,2-4-9-15,0-1 12 16,2-11-3-16,18-2 0 15,4-8 5-15,3-6 7 16,4-5-12-16,0-5-20 16,0-1 13-16,4-24-24 0,-4-4 25 15,-7-4 4 1,-2 1 3-16,-1-2-17 0,-6-3-2 16,-1 3-33-16,-8 1 47 15,-4 3-34-15,-2 9 33 16,0 8-3-16,0 6 16 15,0 7-16-15,0 0 4 16,-8 0-1-16,-4 15-10 16,-1 7 6-16,2 4 9 15,4 2 0-15,2-2-3 16,5-5-5-16,0 2 8 16,0-7 0-16,3 1-3 15,11-6 7-15,3-5-4 16,3-4 12-16,5-2-9 0,2 0 55 15,2-18-40-15,0-7-17 16,0-7-1-16,-8 5-33 16,2-1 33-16,-10 8 0 15,-3 6 4-15,-4 8 14 16,-4 2 6-16,0 4-4 16,0 0 6-16,-2 0-26 15,0 0-5-15,3 0-9 16,1 4 11-16,1 10-8 15,-3 0 11-15,1 0 0 16,-3-1 5-16,0-7 2 16,0 1-7-16,0-3 0 15,0-4 3-15,0 0 12 16,2 0-15-16,0-2 0 0,-2-12-3 16,0-7-53-16,0 4 27 15,0-1 0-15,0 2 15 16,0 6 13-16,-2 4 2 15,-3 3 0-15,0 3 8 16,-1 0-6-16,-3 0-5 16,-7 15 2-16,3 8-11 15,-3 6-1-15,3-1 12 16,6 2 0-16,7-4-8 16,0 0 8-16,0-4 0 15,11-1 0-15,7-8 6 0,2-1 2 16,0-5-7-1,-4-7 3-15,2 0-8 0,4 0 2 16,5-20 2-16,4-9 0 16,0-7 0-16,-2-3-12 15,-4 2 12-15,-8 4 0 16,-5 10 22-16,-5 7-11 16,-5 9 27-16,0 2-1 15,-2 5-19-15,0 0 8 16,0 0-26-16,0 0-23 15,0 0 21-15,0 16-15 16,0 5 17-16,0 2 0 16,-4 3 5-16,1-3-4 0,1 3-1 15,2-3 0-15,0-2-4 16,0-6 11-16,0-7-8 16,0-4 1-16,0-4 0 15,7 0 23-15,4-2-14 16,9-18-7-16,0-8 16 15,4-5-8-15,7-1-10 16,0 1 0-16,4 5-6 16,-4 5-7-16,-2 10 12 15,-5 6 1-15,-4 6-14 16,-5 1-1-16,-5 1 3 16,-6 19-1-16,-4 5 13 15,0 1-1-15,0-2 1 16,-6-2 0-16,-13-3 2 0,2-6 15 15,-3-3-17-15,2-4 6 16,0-4 3-16,4-2 19 16,1 0-14-16,2-10 3 15,2-6 6-15,5-1-8 16,2 4-5-16,2 1 4 16,0 4-10-16,0 4 28 15,0 2-32-15,0 2 0 16,0 0-2-16,0 0 2 15,0 0 0-15,4 0-11 16,4 4 11-16,2 10-9 16,1 2 9-16,2 3 0 15,1-1-4-15,-1-3 14 0,1-4-10 16,-4-6 0 0,-1-5-5-16,5 0-6 0,1 0 11 15,3-10 0-15,5-6-6 16,-4-2-2-16,6-1-8 15,2-7-1-15,2-3 4 16,0-1-4-16,-4 4 17 16,-8 4 0-16,-3 8-4 15,-8 8 13-15,-1 4-9 16,-5 2 0-16,0 0-5 16,0 0-2-16,0 16-16 15,0 10 23-15,0 2 0 16,0-1 11-16,0 2-11 0,0-7 0 15,0-3 5-15,0-8 1 16,4-5-6-16,0-3 0 16,1-3 6-16,4 0 7 15,2-3-12-15,3-14-1 16,5-6-25-16,-3-3 12 16,3 0-34-16,-2-1 6 15,-1 4 41-15,-1 3-23 16,-3 3 23-16,-1 5 0 15,-5 7 1-15,-2 3 25 16,-4 2-25-16,2 0 6 16,-2 0-7-16,0 7-18 15,0 12 18-15,0 3 4 0,0 0 2 16,5-1 5-16,0-4-9 16,4-5-2-16,-1-6 0 15,4-2 13-15,1-2-13 16,0-2 5-16,5 0-1 15,-2 0 19-15,-1-9-20 16,-2-8-3-16,1-1 0 16,-5-5-33-16,-3 2 12 15,0-4 9-15,-6 4 9 16,0 0-10-16,0 7 20 16,0 7-7-16,-2 2 23 15,-8 5-18-15,-3 0-7 16,-1 0 2-16,1 12-1 0,-1 5-16 15,-1 1 18-15,2 2-1 16,-1 2 0-16,8-2-4 16,-1 4 0-16,7-6 4 15,0 0-7-15,5-4-1 16,19-2 16-16,7-6-3 16,1-4 6-16,-1-2-1 15,-2 0-8-15,-2 0-2 16,-4-10 6-16,0-4-19 15,-3-2 10-15,0 0 3 16,-4-3-2-16,-3 5-6 16,3-3 8-16,-3 2 0 15,1 4 7-15,-3 3-12 0,-3-1 5 16,0 8 0 0,-4-1-3-16,-4 2-11 0,0 0 3 15,0 5-8-15,0 16 19 16,0 3 1-16,0 1-1 15,0 2 0-15,0-1 0 16,0-4 10-16,0-5-11 16,0-5 1-16,0-5 0 15,0-7 17-15,0 0-16 16,2-5 26-16,11-12-21 16,1-1 3-16,-1-2-12 15,-1-2 3-15,-2-2-31 0,-3 2 22 16,2 2-24-16,-2-1 33 15,0 6-4-15,-1 1 9 16,-2 4-5-16,1 6 15 16,-3 0 0-16,0 4 14 15,1 0-29-15,-1 0-11 16,3 5 7-16,1 18 4 16,5 1 5-16,-2 4 7 15,4-4-5-15,1-6 14 16,-3-4-13-16,2-6-8 15,-6-1 7-15,-2-7 6 16,-5 0-26-16,0 0-26 16,0-19-70-16,0-11-239 15</inkml:trace>
  <inkml:trace contextRef="#ctx0" brushRef="#br0" timeOffset="177179.51">6778 10718 607 0,'0'0'438'16,"0"0"-353"-16,0 0-83 15,0 0-4-15,0 0 2 16,0 0-115-16,-64 52 49 16,28-32-145-16,-8-5-499 15</inkml:trace>
  <inkml:trace contextRef="#ctx0" brushRef="#br0" timeOffset="177345.43">6053 10864 882 0,'0'0'127'15,"0"0"-127"-15,0 0-54 16,0 0-147-16,0 0-192 15,0 0 32-15</inkml:trace>
  <inkml:trace contextRef="#ctx0" brushRef="#br0" timeOffset="177944.74">7924 10696 527 0,'0'0'216'0,"0"0"-156"15,0 0 0-15,0 0-21 0,0 0-35 16,0 0-4-16,0-10-1 16,0 10-8-16,0 6 5 15,0 3-5-15,0 2 8 16,-2-3 1-16,2-4 0 15,0-2 1-15,0-2 8 16,2 0 41-16,9-12 15 16,3-13-61-16,-6 2 27 15,-3-1-22-15,-5 8 6 16,0 5-3-16,0 7-12 16,0 4-69-16,-11 0-112 15,-7 11-135-15,0 9-133 16</inkml:trace>
  <inkml:trace contextRef="#ctx0" brushRef="#br0" timeOffset="178212.88">7928 10946 266 0,'0'0'119'16,"0"0"-49"-16,0 0 73 15,0 0-56-15,0 0-12 16,0 0-16-16,50-28-33 16,-39 22 10-16,-3 0-21 15,4 2-12-15,-8 2 46 0,-2 1-37 16,1 1 28 0,-3 0 4-16,0 0-3 0,0 0-7 15,-3 0-34-15,-5 0-26 16,1 0-17-16,0 0-250 15</inkml:trace>
  <inkml:trace contextRef="#ctx0" brushRef="#br0" timeOffset="179344.72">8847 10515 292 0,'0'0'208'15,"0"0"-7"-15,0 0-85 16,0 0 1-16,0 0-19 16,0 0-33-16,22-100 22 15,-18 92-27-15,1 2-19 16,-5 4 21-16,0 2-44 15,3 0-1-15,-3 0-14 16,0 0-3-16,0 19-12 16,0 18 6-16,0 15 6 15,-5 9 12-15,-4 2-12 0,3 6 0 16,-1-5-1-16,0-6-2 16,0-8 2-16,1-8-33 15,1-12-37-15,3-10-25 16,2-9-72-16,0-11-70 15,0 0-138-15</inkml:trace>
  <inkml:trace contextRef="#ctx0" brushRef="#br0" timeOffset="179628.58">8854 10489 395 0,'0'0'184'0,"0"0"-65"15,0 0-61-15,0 0 4 16,0 0 0-16,0 0-41 16,69-71-5-16,-40 71-14 15,0 0 7-15,-4 0-9 16,-6 5 3-16,-7 16 14 16,-10 8 5-16,-2 1 1 15,0 9 51-15,-25-1-44 16,-8 0-7-16,-7-1-6 15,-1-3-11-15,6-5-12 16,8-9 2-16,20-14-168 16,7-6-89-16,25-6-245 0</inkml:trace>
  <inkml:trace contextRef="#ctx0" brushRef="#br0" timeOffset="180433.87">9469 10319 126 0,'0'0'174'16,"0"0"-13"-16,0 0-77 15,0 0-80-15,0 0 9 16,0 0 4-16,114-52 5 16,-99 46-21-16,-6 1 20 15,-4 3 42-15,-5-1 44 16,0 1 45-16,0 0-57 0,0-1-34 15,0 3 28-15,0-1-65 16,0 1 2-16,0 0-20 16,0 0-6-16,0 0-2 15,0 0-13-15,-10 0-1 16,-7 0 12-16,-5 13 5 16,-7 12-1-16,-3 5 0 15,-3 12 15-15,-3 12-5 16,0 10-10-16,2 13 3 15,9 1 18-15,12-3-19 16,13-2 1-16,2-8-6 16,11-12 8-16,20-6-2 15,9-18-3-15,7-11-5 0,7-14-10 16,4-4-102-16,4-11-7 16,-2-24-100-16,5-7-388 15</inkml:trace>
  <inkml:trace contextRef="#ctx0" brushRef="#br0" timeOffset="180994.2">9774 10441 813 0,'0'0'147'15,"0"0"-100"-15,0 0-33 0,0 0-12 16,0 0-2-16,0 0 44 15,77-6-24-15,-35 6-8 16,0 0 0-16,-9 0-10 16,-2 0-2-16,-2 0 0 15,-4 0 0-15,-5 0 0 16,-5 0 0-16,-3 0-3 16,-5 0-3-16,-5 0 3 15,-2 4 3-15,0 4-30 16,0 6 28-16,-21 10 1 15,-8 6 1-15,-2 5 10 16,-9 2-2-16,-7 4 4 16,-1 3-5-16,-8-2-2 0,4-2 19 15,10-8-23-15,9-8 3 16,12-10-4-16,13-8 14 16,6-4-14-16,-1-2 9 15,3 0-1-15,0 0 53 16,0-16-41-16,5-2-17 15,12-2-3-15,1 2 4 16,5 2-6-16,-1 2 2 16,2 2 0-16,3 6-7 15,0 4 7-15,4 2 0 16,0 0-6-16,0 8-1 16,3 9 2-16,-7 6 5 15,-1-1 0-15,-3 0-1 16,0-6 4-16,-6-4-3 0,3-3 0 15,3-8-48-15,5-1-65 16,10-4-78-16,7-20-413 16</inkml:trace>
  <inkml:trace contextRef="#ctx0" brushRef="#br0" timeOffset="181188.25">10877 10449 410 0,'0'0'2'16,"0"0"-2"-16,0 0-412 15</inkml:trace>
  <inkml:trace contextRef="#ctx0" brushRef="#br0" timeOffset="182237.73">10802 10314 55 0,'0'0'125'16,"0"0"8"-16,0 0 26 15,0 0 4-15,0 0-26 16,0 0-2-16,0 0-68 16,67-51-10-16,-67 51-57 15,-2 0 8-15,-19 18 14 16,-8 8-10-16,-8 6 19 16,-5 3-5-16,-6 6-1 15,2-1 35-15,-1 0-41 0,5 0-2 16,6-6 17-1,9-4-31-15,11-7 3 0,12-9-6 16,4-7-6-16,4-2 6 16,30-3 5-16,11 0 32 15,5-2 8-15,4 2-39 16,-2 1-6-16,-4 2 0 16,-7 1 4-16,-10 2-7 15,-14-4 3-15,-7 0-40 16,-10 1 13-16,0 6-112 15,-7-1 37-15,-17 4-13 16,-3-3-111-16,-4 3-271 0</inkml:trace>
  <inkml:trace contextRef="#ctx0" brushRef="#br0" timeOffset="182475.69">10505 10840 500 0,'0'0'206'0,"0"0"-112"16,0 0 37-16,0 0-69 16,0 0-48-16,0 0 25 15,106-6-30-15,-64 6 19 16,2 0 4-16,-1 0-27 16,-6 0 12-16,-10 0-17 0,-6 0 0 15,-11 0-5 1,-1 0-8-16,-2 0-90 0,2-6-144 15,-2-6-327-15</inkml:trace>
  <inkml:trace contextRef="#ctx0" brushRef="#br0" timeOffset="183228.4">11176 10243 248 0,'0'0'326'15,"0"0"-166"-15,0 0-13 16,0 0-47-16,0 0-31 16,0 0-17-16,5-7-42 15,28 7 68-15,14 0-29 16,7 0-45-16,4 0 33 15,-3-5-36-15,-4-5-1 16,-5-3 0-16,-11 3-1 0,-10 1 1 16,-12-2-39-16,-9 6-45 15,-4-2 38-15,0 1-73 16,-23 5 15-16,-5 1 37 16,2 0 2-16,3 0 46 15,0 0 19-15,8 0 0 16,-1 0 20-16,6 0-18 15,0 0 3-15,3 1 39 16,3 1-32-16,2 2 40 16,0 3-23-16,0 5-20 15,-5 10 65-15,0 11-26 16,0 16 13-16,3 7-16 16,2 10-35-16,0-1 12 15,2 1-10-15,0-7-8 16,-3-5 2-16,1-9-6 0,0-10-87 15,0-12-56-15,2-13-229 16</inkml:trace>
  <inkml:trace contextRef="#ctx0" brushRef="#br0" timeOffset="184270.54">11596 10539 609 0,'0'0'210'0,"0"0"-114"15,0 0-38-15,0 0-34 16,0 0 4-16,0 0-6 16,109-10-19-16,-98 10 34 0,0 0-32 15,-2-4 13-15,4-2 21 16,-2 0-31-16,1-2 15 16,-4-2-19-16,-1 0 1 15,-3-4 12-15,-4-4-17 16,0 0-22-16,0-2 19 15,0 2-24-15,-2 0 27 16,-9 6 0-16,1 5 2 16,-2 0 6-16,-1 7-6 15,-1 0-2-15,-3 0 0 16,-4 7-4-16,4 10 4 16,-1 3 0-16,2 4 2 15,7 2 2-15,0 3-2 0,3 2 2 16,4-1 20-16,2 2-19 15,0 0 11-15,2-4-16 16,13-3 9-16,5-10-10 16,-2-4 20-16,2-11-19 15,5 0 28-15,2-4-5 16,0-22 3-16,-1-6-21 16,-4-1 3-16,1-2 2 15,-3 0-8-15,-3 3-2 16,1 2 0-16,-2 4 4 15,0 8-4-15,-3 4 0 16,-2 8 1-16,-6 3-17 0,-1 3 16 16,-4 0-6-16,2 0 4 15,-2 13-24-15,0 6 26 16,0-2 0-16,0 1 1 16,-11 0 4-16,-5-1 0 15,1-2-5-15,1-5 5 16,3-1 3-16,7-6-8 15,2-3 4-15,2 0-2 16,0 0 41-16,0 0-17 16,0-12-20-16,0 2-6 15,0 6 14-15,0 2-9 16,2 2-5-16,5 0-15 16,1 0 6-16,8 6 9 15,4 8 0-15,0-2 0 0,1-2 7 16,-2-3-7-16,1-7 0 15,3 0 2-15,-4 0 7 16,0-11-9-16,-3-7 0 16,-1-4-6-16,1-4 9 15,-3-4-3-15,-2-2 0 16,0-3 1-16,-4-2-7 16,-3 1 12-16,0 2-6 15,-1 9 0-15,-3 9 4 16,0 7-4-16,0 6 0 15,0 1 2-15,0 2-10 0,0 0 8 16,0 0 0 0,0 0-5-16,-5 16-5 0,-3 7 9 15,1 9 1-15,-2 6 0 16,0 6-3-16,2 2 3 16,3 0 0-16,0 1 0 15,4-6 4-15,0-2-5 16,0-10 1-16,2-7 0 15,7-7 0-15,1-9 2 16,0-6-4-16,3 0-4 16,3-6-51-16,-1-14-28 15,-2-7-102-15,-6-3-251 16</inkml:trace>
  <inkml:trace contextRef="#ctx0" brushRef="#br0" timeOffset="184468.42">12135 10409 558 0,'0'0'384'16,"0"0"-242"-16,0 0-96 16,0 0 57-16,0 0-77 15,0 0-26-15,129-6 25 16,-98 2-20-16,-6-2-5 16,-8-1 0-16,-7 4-22 15,-3 1-35-15,-7 2-53 16,0 0-120-16,0 0-185 15</inkml:trace>
  <inkml:trace contextRef="#ctx0" brushRef="#br0" timeOffset="185538.47">12713 10196 168 0,'0'0'144'16,"0"0"20"-16,0 0-48 16,0 0 54-16,0 0-20 15,0 0-86-15,10-23-19 16,-23 23-40-16,-5 0-2 15,-2 13-3-15,0 8 9 0,0 3-1 16,3 3-8 0,7 4 4-16,8 1-21 0,2 0 28 15,6-4-11-15,23-4 1 16,12-4 13-16,-1-4-6 16,-2-6-8-16,-14-4 0 15,-11-2 6-15,-7-4-6 16,-6 3 0-16,0 0-1 15,-10 3 4-15,-19 6 18 16,-6-2-14-16,-7 0-4 16,2 0 3-16,5-3 6 15,10-5-12-15,8-1 9 16,13-1-7-16,4 0 67 16,0 0 1-16,0 0-40 15,23 0 15-15,8-1-39 0,9-10-6 16,4 0 0-16,5-2 11 15,-5-5-24-15,-3 0 11 16,-8-5 2-16,-6 2-4 16,-2-5 9-16,-6-2-5 15,-5-2 0-15,-3 2 7 16,-2-2-3-16,-4 3-4 16,-3 4 0-16,0 2 0 15,-2 7 17-15,0 5-15 16,0 4 18-16,0 3-20 15,0 2 16-15,0 0-16 16,0 0 0-16,0 0-18 0,0 16 10 16,0 14 8-16,-7 7 0 15,1 5 5-15,1 4-8 16,3 0 3-16,2-4 0 16,0-3-6-16,0-8 11 15,0-7-5-15,0-8 0 16,0-8 5-16,0-5-19 15,0-3 4-15,0 0-23 16,0 0 30-16,0-15-120 16,0-5-42-16,-6-3-17 15,-4-1 51-15,-1-1 83 16,5 4 48-16,4 2 76 16,2 5 138-16,0 3-54 15,0 0-19-15,19-1-87 0,8 1-39 16,2-1 21-16,2 0-36 15,0 3 8-15,3 1-6 16,-5 0 4-16,-7 2-12 16,-6 3-15-16,-9 2-51 15,-3 1-60-15,0 0-70 16,-2 0-111-16,1 0-97 16</inkml:trace>
  <inkml:trace contextRef="#ctx0" brushRef="#br0" timeOffset="186340.25">13249 10326 93 0,'0'0'135'16,"0"0"-21"-16,0 0-58 0,0 0 66 15,0 0-68-15,0 0-1 16,10 39 37-16,-10-37-63 16,0 0 18-16,0-2-10 15,0 0-21-15,0 0 33 16,0 0-36-16,0 0 15 15,0 0 59-15,0 0-55 16,0-2-2-16,-2-8-28 16,-10 2 6-16,3 2 8 15,3 3-9-15,-1 3 1 16,-2 0-6-16,-2 0-4 16,-7 20 1-16,0 6 0 15,2 3 3-15,3-3 1 0,7-2-1 16,4-4 0-16,2-6-14 15,0-6 20-15,0-5-6 16,13-3 0-16,2 0 9 16,1 0-14-16,-1-20 5 15,-1-1-11-15,1-4 5 16,-1-1-41-16,-1-1 25 16,3 5 13-16,-7 6 9 15,-1 6 13-15,0 6-3 16,-2 4-3-16,3 0-7 15,-1 0-6-15,2 6 6 16,-1 12 14-16,5 2-11 0,-2 0 27 16,7 0-22-16,-2-4-5 15,-1-6 25-15,1-6-27 16,2-4 20-16,0 0 2 16,-1-2-11-16,3-17 18 15,-6-2-30-15,1-4 0 16,-3-1-4-16,1-8 5 15,-6 2-1-15,1-1 0 16,-3 1 4-16,2-1 6 16,-2 5-5-16,-1 2 23 15,-1 8 24-15,-2 9-43 16,-2 2 26-16,0 7-9 16,0 0-20-16,0 0-4 0,0 0-2 15,0 0 0 1,0 0-14-16,0 0 0 0,0 14 13 15,0 8-3 1,0 5 8-16,0 2-2 0,0 4-2 16,2 1 0-16,6 0-3 15,-2-2 7-15,-2-5-4 16,1-6 0-16,-3-7 7 16,0-6-15-16,0-4 8 15,3-4-54-15,2 0 1 16,2 0-67-16,-1 0-45 15,-1-8-287-15</inkml:trace>
  <inkml:trace contextRef="#ctx0" brushRef="#br0" timeOffset="186510.16">13575 10270 113 0,'0'0'780'16,"0"0"-577"-16,0 0-101 15,0 0-14-15,0 0-57 16,0 0 11-16,67-9-41 15,-25 6 8-15,3 1-10 16,2 2 1-16,1 0-68 16,-3-5-110-16,-3-6-181 15</inkml:trace>
  <inkml:trace contextRef="#ctx0" brushRef="#br0" timeOffset="186816.99">13998 9946 264 0,'0'0'274'0,"0"0"-59"15,0 0-66-15,0 0-48 16,0 0 6-16,0 0-69 16,-26-40-29-16,26 56-9 15,6 18-5-15,12 16 5 16,7 18 51-16,4 7-41 15,-4 7 32-15,-6 6-31 16,-11 2 4-16,-8-2 12 0,-4-3-23 16,-27-10 13-16,-6-8-10 15,-10-13 0-15,0-14 7 16,3-16-14-16,3-18-7 16,12-6-49-16,12-12-138 15,13-24-232-15</inkml:trace>
  <inkml:trace contextRef="#ctx0" brushRef="#br0" timeOffset="190565.61">15095 10032 98 0,'0'0'190'0,"0"0"-51"16,0 0-27-16,0 0 11 15,0 0-47-15,0 0 57 16,0 0-47-16,29-35-41 16,-27 32 26-16,-2 1-38 15,0 2 13-15,0 0-24 0,0 0-22 16,0 0-1-16,-17 10-29 15,-10 16 30-15,-13 3 41 16,0 4-38-16,-2-3 5 16,4 0 6-16,4-4-4 15,6 1-3-15,7-6-7 16,7-5 9-16,8 0 8 16,6-4-15-16,0 1-2 15,6 3 18-15,29 1-16 16,9 2 62-16,12 3-49 15,2 0-10-15,-2-2 13 16,-8-2-18-16,-15-6 0 16,-12-4-3-16,-13-4 3 0,-8-2-3 15,0 1-19-15,0-3-60 16,-13 3 55-16,-11 5-108 16,-10 2 12-16,-5 1-127 15,0-2-245-15</inkml:trace>
  <inkml:trace contextRef="#ctx0" brushRef="#br0" timeOffset="190815.85">14790 10510 390 0,'0'0'234'0,"0"0"-107"15,0 0 40-15,0 0 9 16,0 0-116-16,0 0-27 0,70-25 9 15,-28 25-38 1,-1 0 2-16,2 12 13 0,-3 2-7 16,-4-1-2-16,-9-6-10 15,-7-1 0-15,-9-4 11 16,-5-2-11-16,-1 0-13 16,2 0-78-16,4 0-133 15,7-15-163-15</inkml:trace>
  <inkml:trace contextRef="#ctx0" brushRef="#br0" timeOffset="191328.97">15501 10210 447 0,'0'0'187'0,"0"0"-91"15,0 0-49-15,0 0 18 16,0 0 20-16,0 0-7 16,20-32 1-16,-20 32-28 15,0 0 20-15,0 0-61 16,0 0-1-16,0 0-9 16,0 11-7-16,-9 8 7 15,-4 6 0-15,1-2 6 0,4 0 4 16,-1-3-9-16,4-3-1 15,5-5 0-15,0-5 4 16,0-3-7-16,0-4 3 16,10 1 0-16,11-1 43 15,11 5-43-15,6-1 2 16,2 7-2-16,5 6 2 16,-8 3-4-16,-3 4 2 15,-14-1 0-15,-9-3-18 16,-7-3 16-16,-4-1-14 15,0 0 4-15,-15-2 24 16,-14-2-10-16,-2-1 30 16,-2-4-29-16,-2 0 23 15,8-3-24-15,8-3-2 0,5-1 0 16,6 0-2-16,1 0-16 16,3-8-47-16,-1-7-70 15,5-4-55-15,0 2-36 16,0-8-235-16</inkml:trace>
  <inkml:trace contextRef="#ctx0" brushRef="#br0" timeOffset="191527.55">15512 10253 497 0,'0'0'321'0,"0"0"-144"0,0 0 0 15,0 0-129 1,0 0-30-16,0 0 8 0,145-63-11 15,-103 58-12-15,-4 1-3 16,-11-1 0-16,-7 5-6 16,-5 0-29-16,-5 0-121 15,1 0-94-15,-1 0-159 16</inkml:trace>
  <inkml:trace contextRef="#ctx0" brushRef="#br0" timeOffset="191860.73">16067 10113 567 0,'0'0'187'0,"0"0"-130"0,0 0 2 16,0 0-59-16,0 0-2 16,0 0 2-16,0 31-1 15,0 0 1-15,0-1 31 16,0-2-29-16,0-7 25 15,7-5-20-15,9-7 0 16,2-9 3-16,1 0 31 16,2 0 5-16,-6-21-25 15,-1-2-6-15,-10-2-24 16,-4 0 9-16,0 2 0 16,0 5 14-16,-15 9 2 15,-3 5-11-15,-1 4-5 0,2 0-20 16,1 5 8-16,5 13-71 15,5 3-46-15,4-3-50 16,2-4-222-16</inkml:trace>
  <inkml:trace contextRef="#ctx0" brushRef="#br0" timeOffset="192189.88">16513 10006 572 0,'0'0'227'0,"0"0"-99"15,0 0-21-15,0 0-77 0,0 0 40 16,0 0-16-16,40-50-51 16,-40 50-2-16,0 0-1 15,0 12-17-15,0 19 17 16,-7 13 19-16,-17 14-7 15,-14 14 36-15,-9 13-32 16,-10 14 2-16,-11 11 4 16,-3 5-15-16,-2-5-3 15,3-9-4-15,12-14 5 16,18-12-12-16,16-22 7 16,19-17-77-16,5-16-37 0,19-20-172 15,22-13-87 1</inkml:trace>
  <inkml:trace contextRef="#ctx0" brushRef="#br0" timeOffset="192486.91">16517 10531 358 0,'0'0'224'15,"0"0"-65"-15,0 0-68 16,0 0-71-16,0 0-20 15,0 0-4-15,-10-2 4 0,10 16 23 16,0-4-15 0,0 1-8-16,0-7 35 0,0-3-21 15,13-1 65-15,1 0-31 16,1 0-4-16,-4-9-22 16,-4-8-11-16,-7 1-22 15,0 2 11-15,-14 4-31 16,-17 9 20-16,-5 1-83 15,1 0-2-15,6 9-62 16,10 5-254-16</inkml:trace>
  <inkml:trace contextRef="#ctx0" brushRef="#br0" timeOffset="193420.6">16912 10418 200 0,'0'0'315'16,"0"0"-122"-16,0 0-36 15,0 0-46-15,0 0-1 16,0 0-7-16,-15-11-43 15,28 9 3-15,18-4-61 0,11 0 17 16,12-2-3 0,8 0-4-16,0 0-13 0,1 2 1 15,-9-2 0-15,-12 0 15 16,-10 0-15-16,-11-3 0 16,-9-1-6-16,-6 1 16 15,-6-1-18-15,0-2 8 16,0 0 0-16,-6 0-2 15,-10 2 2-15,-4-1 0 16,0 4 1-16,0 2 5 16,7 2-6-16,1 0 0 15,8 5 3-15,2 0 8 16,2 0-11-16,0 0 0 16,0 0-14-16,0 0-16 15,16 5 30-15,3 14 3 0,4 8 6 16,-3 3-1-16,-5 3-8 15,-5 4 0-15,-8 1-14 16,-2-2 17-16,0 0-6 16,-12-4 3-16,-7-3-18 15,3-8 9-15,5-9-65 16,9-7-73-16,2-5-45 16,2-10-134-16</inkml:trace>
  <inkml:trace contextRef="#ctx0" brushRef="#br0" timeOffset="193767.4">17786 10162 499 0,'0'0'284'0,"0"0"-135"16,0 0 16-16,0 0-101 15,0 0 14-15,0 0-1 16,38-34-42-16,-34 33 2 15,-4 1 25-15,0 0-62 16,0 0 15-16,0 0-15 16,0 22-9-16,0 11 1 15,0 16 8-15,0 5 0 16,-2 8 4-16,-5 4 6 16,-1 4-10-16,3-3 0 0,0-6 1 15,1-6 3-15,2-13-4 16,2-12 0-1,-3-12 0-15,3-10-5 0,-2-5-5 16,0-3-34-16,2 0-34 16,0-9 16-16,0-14-177 15,0-12-263-15</inkml:trace>
  <inkml:trace contextRef="#ctx0" brushRef="#br0" timeOffset="194764.62">17737 10251 481 0,'0'0'220'0,"0"0"-35"16,0 0-80-16,0 0-38 16,0 0-1-16,0 0-44 0,155-167-7 15,-116 161 1-15,-6 6-11 16,-3 0-10-16,-6 0 2 16,-7 11 3-16,-8 8 0 15,-7 8-3-15,-2 0 2 16,0 1-8-16,-13 3 2 15,-14-3 2-15,-6 2 5 16,-5-2 8-16,-1-2 19 16,0-6-26-16,10-4-1 15,10-8 4-15,9-4 9 16,6-4-13-16,4 0 29 16,0 0 6-16,0 0 14 15,0 0-49-15,0 0 0 0,0 0-7 16,8 0 15-16,6 0-8 15,1 0 0-15,6 14 0 16,1 9 3-16,3 3 3 16,2 3-6-16,-3 1 0 15,0 1 6-15,1-5-6 16,-2-3 0-16,-4-7 2 16,-1-5 3-16,-5-7-5 15,-1-4 0-15,1 0 4 16,1 0 0-16,5-17-8 15,6-9-13-15,0-6-19 16,-3-2 33-16,-2-2-66 16,-7-1 37-16,-4 4 24 15,-5 3-8-15,-4 10 12 0,0 6 8 16,0 7 19-16,0 5 27 16,0 2-42-16,0 0 1 15,0 0-9-15,-8 0-6 16,-6 11 5-16,1 9 1 15,2 4 0-15,7 0-2 16,4 3 2-16,0 5 0 16,0-6-1-16,17-1-4 15,10-5 5-15,6-7 7 16,-2-10 2-16,1-3-18 16,-3 0-1-16,-5-22-6 15,1-8-2-15,-3-4-27 16,-2-1 30-16,-4 2 12 15,-7 5 3-15,-3 6 33 0,-1 10-7 16,-5 3 6-16,2 8 21 16,-2 1-50-16,2 0-6 15,3 0-13-15,2 15 16 16,-1 14-9-16,3 11 18 16,2 10-6-16,0 8 3 15,2 10 4-15,-3 4-7 16,-4 6-3-16,-1 1 5 15,-5-5 3-15,0-2-4 0,0-9-4 16,-15-8 12 0,-6-11 0-16,-1-15 0 0,4-12 25 15,4-10-25-15,8-7 28 16,2 0-23-16,-5-10 18 16,-3-20-4-16,-1-8-18 15,4-8-9-15,4-2-4 16,5-2 8-16,0-1-2 15,2 0-6-15,21 2 0 16,4 1-1-16,0-3-66 16,2 3 2-16,-7 3-102 15,-4-5-201-15</inkml:trace>
  <inkml:trace contextRef="#ctx0" brushRef="#br0" timeOffset="195042.46">18526 9997 553 0,'0'0'158'0,"0"0"-70"16,0 0-88-16,0 0 0 15,0 0 38-15,0 0 8 16,-31 120-20-16,40-105 14 16,4-7-32-16,-2-4 66 15,-2-4 29-15,0 0-28 16,0-2-8-16,-3-12-58 15,0 1 1-15,-4-1-10 16,-2 2-7-16,0 7 3 16,0 5-15-16,-14 0-32 15,-6 10-46-15,0 18-34 0,6 4-54 16,5 4-132-16,7 3-92 16</inkml:trace>
  <inkml:trace contextRef="#ctx0" brushRef="#br0" timeOffset="196209.95">18621 10476 417 0,'0'0'238'16,"0"0"-136"-16,0 0-98 16,0 0 27-16,0 0-28 15,0 0 2-15,186-37 18 16,-160 25-14-16,-3-2-5 0,-3-4 72 15,-7 0-27-15,-3 1 19 16,-4-3-16-16,-4 6-46 16,1 4 12-16,-3 3-18 15,0-1-15-15,0 4 15 16,0 0 5-16,-14 4 1 16,-4 0-6-16,0 0 0 15,-3 12 5-15,-2 9 1 16,3 10 8-16,2 5-2 15,2 1-6-15,5-2 1 0,4-1-7 16,7-2 9 0,0-3-30-16,14-9 37 0,13-8-16 15,4-12 19-15,0 0-17 16,-4 0 24-16,0-17-26 16,-3-3-17-16,-2-4 16 15,-1 0-28-15,-2 0 29 16,-1 0-2-16,0 2 9 15,-5 6-9-15,-2 6 2 16,-3 6 0-16,-4 4 32 16,0 0-32-16,-2 0-5 15,3 6 1-15,1 11-6 16,2 6 10-16,-2 0 0 16,3 0 1-16,-3-5 0 15,2-6 3-15,-4-6-4 0,-4-4 0 16,0 0 11-16,0-2-4 15,0 0-4-15,0-10 4 16,0-12-14-16,0-2-2 16,0-2 3-16,0 1 0 15,0 6-7-15,0 1 0 16,0 8 13-16,0 2 0 16,-2 5 22-16,-6 3-11 15,0 0-9-15,-5 0-2 16,-3 12 12-16,3 5 1 15,-3 1-5-15,7 5-8 16,0 2 38-16,7 1-32 16,2 4-6-16,0-2 3 15,11-3-3-15,14-4 27 0,4-6-27 16,2-7 0-16,7-8 21 16,-1 0-19-16,-3-4-2 15,-3-17 0-15,-2-5-4 16,-4-3-4-16,-1-8 8 15,-1-1-24-15,-2 1 22 16,-5-2-34-16,-5 1 36 16,-1 4-4-16,-6 4 10 15,-2 8 11-15,0 8 8 16,-2 8-12-16,0 3 36 16,0 3-46-16,0 0-6 0,0 0 3 15,0 0-12 1,0 3 1-16,0 18 3 0,0 8 8 15,0 14 15 1,0 12-11-16,0 7 3 0,0 3-7 16,0-2 11-16,9-6-3 15,0-10-8-15,-2-14 0 16,0-11 0-16,-3-14 5 16,-4-6-5-16,0-2 0 15,0 0-5-15,0-19-5 16,-6-8-76-16,-8-7-68 15,-2-7 7-15,0 0-123 16,1 0-16-16,1 7 286 16,6 12 117-16,6 10 100 0,2 5 1 15,0 4-31-15,31-3-46 16,16-2-133-16,6 0 17 16,3 1-18-16,-11 2 6 15,-12 5-26-15,-8 0-15 16,-12 0-191-16,-11 0-260 15</inkml:trace>
  <inkml:trace contextRef="#ctx0" brushRef="#br0" timeOffset="198625.82">5305 11684 115 0,'0'0'22'0,"0"0"-18"16,0 0 0-16,0 0 1 16,0 0 1-16,0 0 19 15,-147-13-12-15,126 13 13 16,4 0 23-16,3 0-6 16,3 0 22-16,3 0-12 15,3 0 1-15,0 0-14 0,5 0-32 16,-2 0 11-16,2 0-6 15,-2 0-6 1,0 0 36-16,2 0-13 0,0 0 30 16,0 0 15-16,0 0-18 15,0 0 13-15,0 0-29 16,0 0-25-16,0 0 14 16,0 0-21-16,22 0 5 15,14 0 70-15,18-3-68 16,17-1 25-16,11-1-29 15,12 2-10-15,6 3 13 16,7 0-9-16,2 0-6 16,9 0 0-16,7 6 3 0,9 0-3 15,10-2 0-15,6-4 3 16,4 0-4-16,0 0 6 16,-2 0-5-16,-4-1 0 15,0-10 6-15,-3-1-6 16,-2 2 0-16,-6-2 4 15,-7 0-3-15,-5 2 4 16,-9-2-5-16,-14 2 0 16,-15 0 11-16,-20 2-6 15,-25 4 1-15,-17-1-4 16,-13 5 28-16,-10 0-25 16,-2 0 15-16,0 0 24 15,0 0-42-15,0 0 25 0,0 0-17 16,0 0-2-16,0 0 4 15,0 0-12-15,0 0-4 16,0 0-136-16,-8 9-224 16,-21 3-162-16</inkml:trace>
  <inkml:trace contextRef="#ctx0" brushRef="#br0" timeOffset="200834.41">1872 14444 307 0,'0'0'327'15,"0"0"-222"-15,0 0-32 16,0 0 42-16,0 0 32 16,0 0-19-16,44-39-118 15,27 29 10-15,14 1-20 16,9 0 2-16,-5 6-2 16,-10-2-85-16,-17 3 8 15,-18 2-56-15,-21 0-89 0,-21 0-69 16,-2 0-119-16</inkml:trace>
  <inkml:trace contextRef="#ctx0" brushRef="#br0" timeOffset="201040.43">2188 14395 95 0,'0'0'222'0,"0"0"-24"16,0 0 1-16,0 0-50 16,0 0-22-16,0 0-22 15,-4-5-43-15,4 5-16 16,0 0-46-16,-6 23-32 15,-13 19 24-15,-5 20 15 16,-3 15-7-16,-1 8 1 0,3-3 9 16,7-4-20-1,7-8-33-15,7-12-87 0,4-12-52 16,0-12-142-16,0-24-105 16</inkml:trace>
  <inkml:trace contextRef="#ctx0" brushRef="#br0" timeOffset="202062.37">2213 14870 302 0,'0'0'220'0,"0"0"-140"15,0 0-8-15,0 0 28 16,0 0-46-16,0 0 5 16,40-54 20-16,-30 45-53 15,-4-10 5-15,3 3-7 16,-3 1-12-16,-2-3 23 0,2-1-32 15,-4 3 10-15,0 3-2 16,0-2-1-16,-2 11 4 16,0-4 7-16,0 8-7 15,0 0-1-15,0 0-13 16,0 0-44-16,0 12 34 16,0 15 10-16,0 2 14 15,-6 5-14-15,0-2 3 16,4-1-1-16,2-9 8 15,0-4-10-15,0-6 5 0,0-2 8 16,0-6-26 0,5-4 13-16,2 0 0 0,0 0 14 15,5-7-10-15,2-4-4 16,-3-1-6-16,3-2-33 16,-1 0 18-16,-4 2 4 15,2-2 17-15,-4 3-7 16,-3 6 18-16,1 0-11 15,-1 5 0-15,-2 0 9 16,5 0-17-16,-2 0 8 16,1 17-20-16,5 1 15 15,-1 0 10-15,3-3-5 16,3-1 8-16,-3-3 0 16,3-6 17-16,-6-5-9 15,3 0-12-15,-1 0 27 0,-1-5-25 16,3-13 8-16,-1-13-14 15,-7-1 4-15,-1 0-18 16,-5-12-2-16,0 0-10 16,-13 2 9-16,-8 3 34 15,4 13-12-15,3 9 33 16,5 11-11-16,7 2 27 16,2 4-23-16,0 0-30 15,0 0-2-15,0 0-25 16,0 4 26-16,0 8-4 15,11-1 15-15,3 1-8 16,5-1 1-16,8-8 5 16,4 0-18-16,12-3 4 15,-3 0-32-15,0-10 7 0,1-9-19 16,-14-1 22-16,-6 5-3 16,-11 4 30-16,-10 6 16 15,0 3-15-15,0 2 27 16,0 0-28-16,-3 2-29 15,-8 26 29-15,-4 7 0 16,1 11 6-16,3-3-12 16,7 1 7-16,4-6-1 15,0-8 3-15,2-6 6 16,15-11-6-16,4-8 11 16,1-5-8-16,0 0 36 15,2-14-42-15,-1-14 13 16,0-8-12-16,-8 1 12 0,-7-3-8 15,-2-1-5-15,-6 9-27 16,0 2 27-16,-19 12-34 16,-8 11 26-16,-4 5-5 15,0 0 17-15,-2 21-7 16,6 4 3-16,16-4-7 16,11 1-34-16,17-4-209 15,39-14-35-15</inkml:trace>
  <inkml:trace contextRef="#ctx0" brushRef="#br0" timeOffset="202648.37">3532 14401 674 0,'0'0'189'16,"0"0"-56"-16,0 0-27 15,0 0-77-15,0 0-3 16,0 0 16-16,228-73-38 16,-152 66-4-16,0 5 0 15,-7-1-7-15,-9 3-33 16,-17-7-50-16,-20 5-23 15,-13-1 7-15,-10-2-13 16,-7 3-76-16,-27-2 4 0,-5 2 113 16,-3 2 34-1,5 0 44-15,8 0 71 0,12 0 2 16,8 0-39-16,6 6-18 16,3 1-3-16,0 5 38 15,0 9 71-15,0 11-48 16,0 12-11-16,0 11 51 15,0 6-77-15,-9 2 36 16,-10-5-36-16,3-5-27 16,5-7 10-16,11-16-20 15,0-12-164-15,13-13-260 16</inkml:trace>
  <inkml:trace contextRef="#ctx0" brushRef="#br0" timeOffset="203770.66">4161 14587 404 0,'0'0'194'15,"0"0"-120"-15,0 0 11 16,0 0-18-16,0 0 2 15,0 0-35-15,0-12-23 16,0 12 11-16,0 0-22 16,0 0-3-16,0 0-13 15,0 0 7-15,0 3 9 16,0 6 0-16,0-4-22 16,0 1 17-16,0-3-14 15,2 0 19-15,1-3 23 0,-3 0-16 16,0 0 19-16,0 0 6 15,0-4 25-15,0-16-22 16,0-5-35-16,0 4-25 16,0-7 23-16,0 5-17 15,-11 6 19-15,-1 5 21 16,3-1-14-16,-4 11 39 16,2 2-43-16,-2 0-2 15,0 0-2-15,-1 11-8 16,-1 10 9-16,-3 3 0 15,-3 7 4-15,8-2 4 16,1 3-8-16,8-1 0 16,4-4-1-16,0-4-1 0,0-5-2 15,0-4 4-15,12-6 0 16,-1-2 29-16,5-6-29 16,1 0 14-16,-1 0 7 15,1-2-12-15,-3-16-9 16,1 0 0-16,-1 0-3 15,-1 0-7-15,1-2 10 16,-3 0 0-16,0 4-3 16,-2 7 14-16,-7 0-11 15,1 7 0-15,-3 2-4 16,0 0-6-16,0 0-23 16,0 11 7-16,0 6 26 0,0 9 0 15,-5 1 21 1,5 2-14-16,0-7-4 0,0-4 13 15,0-2-16-15,9-12 4 16,2 1 4-16,3-5-6 16,3 0-2-16,5 0 39 15,7-13-34-15,1-13 4 16,-1-2-9-16,0-4-39 16,-7 2 34-16,-2-2-11 15,-7 2 11-15,-4 6 5 16,-5 2 0-16,-1 5 52 15,-3 8-42-15,0-1 10 0,0 6 33 16,0 1-47 0,0 3 21-16,0 0-27 0,0 0-6 15,-13 0-2-15,-3 12 5 16,-2 2 3-16,2 7-5 16,8 2-10-16,1 10 12 15,7 5 1-15,0 7 2 16,0-6-7-16,13-3 7 15,7-7-3-15,2-12 3 16,5-11 1-16,0-6 15 16,-3 0-16-16,3-18-93 15,-6-19-59-15,-6-12-373 16</inkml:trace>
  <inkml:trace contextRef="#ctx0" brushRef="#br0" timeOffset="204051.24">4504 14233 318 0,'0'0'128'0,"0"0"-94"15,0 0 0-15,0 0 54 16,0 0-3-16,0 0-36 16,56 122 8-16,-40-122 22 15,-1 0-5-15,-1-16-18 16,-3-7-45-16,-9-6 2 15,-2 3-13-15,0 4-23 16,-4 6 21-16,-17 10 2 0,2 6 12 16,-6 0-12-1,1 9-6-15,3 23 3 0,2 1-62 16,1 8-64 0,2 1-89-16,7-7-163 0</inkml:trace>
  <inkml:trace contextRef="#ctx0" brushRef="#br0" timeOffset="205352.25">4765 14730 774 0,'0'0'100'15,"0"0"-100"-15,0 0-24 16,0 0 20-16,0 0-3 0,0 0-2 15,81-222 9-15,-77 185 7 16,-4-4-5-16,3 2 60 16,1 3-21-16,0-3-16 15,0 10-19-15,1 3 7 16,-2 8-6-16,-3 6 8 16,0 6 0-16,0 4 28 15,0 2-43-15,0 0-16 16,0 0-5-16,-3 16 8 15,-10 8 12-15,-3 2 1 0,1 4 0 16,2 1-1 0,-1 2 2-16,3 4-1 0,1 1 6 15,6 1-2-15,0 2 12 16,4-4-10-16,0-2-6 16,0-7 19-16,8-7-15 15,13 0-4-15,3-10 28 16,3 1-28-16,5-12 18 15,-1 0-18-15,0 0 6 16,0-21-17-16,-2-9 1 16,-2-2-10-16,0-1 14 15,-8-2-35-15,-3-1-19 16,-7 5-4-16,-5 8 36 16,-4 7 28-16,0 6 15 15,0-1-15-15,-8 9 51 0,-6 2-43 16,-1 0-16-1,-1 0 1-15,3 16 7 0,2 0 27 16,-1 7-25-16,8 1 32 16,2 3-18-16,2-2-13 15,0 3 24-15,8 0-22 16,17-10 5-16,4-4 18 16,2-11-22-16,0-3 12 15,-2-3-9-15,0-25-9 16,0-6-4-16,0-5-7 15,0 2-41-15,-2 4 21 16,-4 8-4-16,-6 9 35 0,-5 6-4 16,-6 3 12-1,-1 7 4-15,-1 0-12 0,0 0-8 16,-2 2 8-16,3 15 20 16,2 1-4-16,0 0 7 15,1-3-16-15,-1 2 8 16,-3-5-15-16,1-4 2 15,-2-2 7-15,-3-3-7 16,0-3-2-16,0 0 7 16,0 0-3-16,0 0 19 15,0-3-23-15,0-15-9 16,-3-2 3-16,-8 0-27 16,-2 2 20-16,-1 4 3 15,1 1 10-15,0 5 0 16,3 6 1-16,-1 2-1 0,-5 0 0 15,1 19-2-15,-5 8 2 16,-3 9-2-16,4 5 4 16,5 3-12-16,8-2 10 15,6-2-8-15,0-8 1 16,10-8 14-16,17-10-5 16,-2-7 16-16,0-7-18 15,-1 0 27-15,-1-21-19 16,-4-6-3-16,2-14-5 15,-4-5-14-15,3 0 14 0,5-4-5 16,0 0 13 0,-4-4-14-16,2 1 6 0,-7 6 0 15,-3 1-1-15,-7 13 3 16,2 8-2-16,-6 10 1 16,-2 7 12-16,0 8-26 15,0 0 10-15,0 0-13 16,0 0 8-16,0 8-10 15,-8 12 16-15,-4 8 2 16,1 9 0-16,-1 0-7 16,3 7 7-16,1 5 0 15,0 1 28-15,4 2-11 16,4 0 17-16,0-5-9 16,0-8-17-16,0-11 39 15,18-16-32-15,9-10-8 0,9-2 31 16,6-14-38-1,5-18-42-15,1-6-63 0,4-2-197 16</inkml:trace>
  <inkml:trace contextRef="#ctx0" brushRef="#br0" timeOffset="205963.49">7561 14125 287 0,'0'0'248'15,"0"0"-21"-15,0 0-36 16,0 0-34-16,0 0-69 16,0 0-62-16,4-24-26 15,-4 31-27-15,0 16 27 16,0 5 0-16,4-8 4 15,2-6-13-15,0-7 4 0,3-7 5 16,2 0 33 0,2 0-9-16,0-23 6 0,-1 0-17 15,-8-4-7-15,-1 1-1 16,-3 5-5-16,0 10-53 16,-3 6 21-16,-17 5-63 15,-7 5-18-15,0 22-30 16,0 4-39-16,8 3-158 15</inkml:trace>
  <inkml:trace contextRef="#ctx0" brushRef="#br0" timeOffset="206268.75">7525 14520 192 0,'0'0'262'0,"0"0"-141"0,0 0 25 16,0 0-58-16,0 0 22 16,0 0-69-16,29-44-29 15,-29 44-2-15,0 0-10 16,0 0 0-16,0 0-14 16,0 0 27-16,2 0-13 15,-2 0 26-15,3 0 10 16,-3 0 43-16,2 0-6 15,0 0-35-15,4 0-26 16,4 0-7-16,1 4-10 0,-3 16-44 16,0 4-111-1,-4-2-94-15,-4-6-528 0</inkml:trace>
  <inkml:trace contextRef="#ctx0" brushRef="#br0" timeOffset="208436.93">11633 13481 173 0,'0'0'229'15,"0"0"-19"-15,0 0-46 16,0 0-20-16,0 0-80 16,0 0 6-16,0 0-32 15,0-19-22-15,0 19 22 0,-4 0-38 16,-19 0 0-16,-10 19-8 15,-5 3 25-15,-4 6-17 16,6 0 0-16,7-2 3 16,7-2 6-16,11-4-9 15,6-6 0-15,5-3-1 16,0-6 4-16,18-1-2 16,14-4 0-16,3 0 7 15,-1 0-10-15,-5 0 2 16,-9-1 0-16,-7-2-6 15,-7 3 3-15,-6 0-11 0,0 0 7 16,0 9 6 0,0 9-16-16,-4 1 14 0,-13 4 3 15,-6 1 0-15,-4-2 11 16,3 0-12-16,-1-4 1 16,6-7 0-16,7-2 1 15,5-6 8-15,7-3-9 16,0 0 22-16,0 0-11 15,7-12 9-15,11-11-20 16,2 5-4-16,2 0-10 16,-2 4-10-16,-1 4 2 15,2 1 15-15,-3 8-31 16,1 1 33-16,0 0-3 16,-3 6 8-16,-1 15-23 15,-3 8 22-15,-10 8 1 0,-2 2-1 16,0 6 9-16,-20 1 22 15,2 3-15-15,2-1-2 16,6 1 36-16,2-8-47 16,6-4 1-16,2-11-3 15,0-8 12-15,10-8-8 16,16-8-4-16,10-2-38 16,8-2-27-16,3-24-160 15,-3-4-290-15</inkml:trace>
  <inkml:trace contextRef="#ctx0" brushRef="#br0" timeOffset="208832.68">12173 13571 36 0,'0'0'151'0,"0"0"-34"16,0 0 29-16,0 0 10 16,0 0 12-16,0 0-49 15,9-42-9-15,-9 42-54 16,0 0-31-16,0 0 22 0,0 0-45 16,0 0 10-16,0 18 0 15,-9 4 7-15,-2 10 26 16,-3 5-37-16,6 5-5 15,1 4 29-15,5-2-18 16,0-2-12-16,2-6-2 16,0-8 8-16,0-4-5 15,0-8-3-15,0-8 0 16,0-2-9-16,0-6 9 16,0 0-26-16,0 0-10 15,0 0-42-15,0-12-32 16,0-10-273-16,0-2-113 15</inkml:trace>
  <inkml:trace contextRef="#ctx0" brushRef="#br0" timeOffset="209192.62">12121 13810 76 0,'0'0'334'0,"0"0"-22"0,0 0-125 15,0 0-70-15,0 0 8 16,0 0-87-16,19-31-26 16,5 31-12-16,10 0 0 15,3 0 14-15,1 0-14 16,3-3 0-16,-6-1-10 15,-4-2-16-15,-2-4-5 16,-9 0-16-16,-4-6 6 16,-7-2 36-16,-5-5 5 15,-4 2 0-15,0-6 24 0,0 3-21 16,0 0 41 0,-2 4-9-16,-5 4-2 15,3 6 19-15,4 6-39 16,-2 4-2-16,0 0 10 0,-1 0-18 15,1 0-6-15,-5 14-5 16,-2 21 3-16,-4 14 1 16,-1 8 4-16,-1 3 0 15,1 2 4-15,4-6 4 16,3-2-8-16,3-9 0 16,4-9-18-16,0-10-67 15,0-15-128-15,17-11-179 16</inkml:trace>
  <inkml:trace contextRef="#ctx0" brushRef="#br0" timeOffset="209532.83">12670 13800 283 0,'0'0'360'0,"0"0"-200"16,0 0-43-16,0 0-43 15,0 0-41-15,0 0-33 16,14-34-7-16,-19 54 7 15,-11 8 3-15,-1 4 3 16,3-2 12-16,3 0-18 16,9-6 0-16,2-4 8 15,2-8 6-15,25-6-14 16,4-6 10-16,0 0-7 0,-4-20 11 16,-7-6-14-16,-6-6 0 15,-10 0 4-15,-4 2 10 16,0 4-14-16,-12 3 23 15,-12 10-7-15,-5 3 13 16,-4 8-29-16,0 2 0 16,4 2-18-16,10 16-28 15,19-2-57-15,19-6-148 16,43-10-85-16</inkml:trace>
  <inkml:trace contextRef="#ctx0" brushRef="#br0" timeOffset="210060.8">13194 13549 172 0,'0'0'299'0,"0"0"-104"16,0 0-27-16,0 0-44 15,0 0-42-15,0 0-40 16,0-36-42-16,0 57-5 16,0 11-5-16,0-1 18 15,0-2-8-15,0-9 3 16,9-8 3-16,4-8 15 15,-1-4-18-15,-2 0 4 16,1-22 14-16,-3-6-9 0,-4-2-12 16,-4 3 0-16,0 6 12 15,0 9-15-15,0 5 3 16,0 7-30-16,-7 0-85 16,-4 14-144-16,-2 12-130 15</inkml:trace>
  <inkml:trace contextRef="#ctx0" brushRef="#br0" timeOffset="210399.67">13182 13798 340 0,'0'0'197'0,"0"0"-54"16,0 0-45-16,0 0-8 15,0 0-90-15,0 0 12 16,14 18-12-16,-3 0 13 16,-4-4-9-16,0 2 16 15,2-6-18-15,4-1-2 16,5-2 10-16,7-7-1 16,4 0-8-16,0-4 0 15,0-18-1-15,-8-8-5 16,-7 1-27-16,-10 6 32 15,-4 3-4-15,0 8 12 0,-2 6 17 16,-7 4-25 0,4 2-3-16,5 0 0 0,5 2-69 15,24 6-124-15,9-2-145 16</inkml:trace>
  <inkml:trace contextRef="#ctx0" brushRef="#br0" timeOffset="210760.62">13998 13508 351 0,'0'0'270'0,"0"0"-121"15,0 0-26-15,0 0-5 0,0 0-11 16,0 0-6-16,0-32-14 16,0 32-71-16,0 0-8 15,0 17-8-15,-2 24-9 16,-8 12 9-16,-7 19 3 16,-2 13 4-16,-6 8 9 15,-4 11-14-15,0 5-2 16,-2 0 0-16,0-10 14 15,8-14-14-15,8-15 0 16,6-17-55-16,9-19-21 0,0-18-139 16,4-16-92-1,16-12-177-15</inkml:trace>
  <inkml:trace contextRef="#ctx0" brushRef="#br0" timeOffset="211317.39">13974 13643 385 0,'0'0'273'16,"0"0"-140"-16,0 0-44 16,0 0 29-16,0 0-63 0,0 0-27 15,-7-65-23-15,7 65-5 16,0 5-13-16,0 17 12 15,0 6 2-15,0 2 8 16,0 1-4-16,0 1-5 16,0-6 0-16,0 1 10 15,0-8-10-15,0-5 0 16,14-6 3-16,10-8 13 16,5 0-13-16,6-24-1 15,2-10-2-15,-6-2 7 16,-6-4-7-16,-10 4 0 15,-6 1 3-15,-7 5 1 0,-2 4-4 16,0 4 0 0,0 7-3-16,0 4 10 0,0 5-7 15,0 6 0-15,0 0-17 16,0 0 16-16,0 3-24 16,-13 16 25-16,-3 5 15 15,1 8-10-15,4 4 17 16,5 4-6-16,6 5-9 15,0-3 24-15,12-4-27 16,11-8-2-16,1-12 6 16,0-13 2-16,3-5-2 15,2 0 2-15,2-12-6 16,0-13 2-16,3-5-6 16,3-5-80-16,6 1-54 15,4 1-214-15,2-4-327 16</inkml:trace>
  <inkml:trace contextRef="#ctx0" brushRef="#br0" timeOffset="211642.88">14648 13551 305 0,'0'0'275'16,"0"0"-104"0,0 0 36-16,0 0-65 0,0 0-21 15,0 0-64-15,-23 0-37 16,46-2 30-16,10-4-49 15,3 0-2-15,1 3 0 16,-3-4-79-16,-5 7-30 16,-5 0-64-16,-9 0-128 15,-9 7-102-15</inkml:trace>
  <inkml:trace contextRef="#ctx0" brushRef="#br0" timeOffset="211780.79">14705 13673 280 0,'0'0'274'16,"0"0"-88"-16,0 0-24 15,0 0-33-15,0 0-90 16,0 0 23-16,-40 16-5 16,78-16-34-16,13-3-23 15,5-10-32-15,-2-2-146 16,1-3-202-16</inkml:trace>
  <inkml:trace contextRef="#ctx0" brushRef="#br0" timeOffset="212238.14">15441 13447 5 0,'0'0'523'0,"0"0"-396"16,0 0-127-16,0 0-17 15,0 0 17-15,0 0 3 16,-16 50 6-16,-4-20 44 15,-6 4-20-15,-5-2 38 16,-6 1-5-16,2-5-22 16,-1-5 31-16,5-4-56 15,2-7 15-15,6-6-4 16,6-4-23-16,3-2 41 16,6 0-17-16,5-4 20 0,3-19 11 15,0-4-55 1,0-4 0-16,13 1-7 0,10 4 16 15,0 8-18-15,-6 7 2 16,-1 6 0-16,-1 5-15 16,1 0 15-16,7 6 0 15,6 16-3-15,2 6 4 16,6-1-7-16,-1-1 6 16,-7-4 0-16,-4-5-2 15,-8-1 8-15,-3-5-6 16,-3-1 0-16,5-8 7 15,3-2-21-15,6 0-54 16,4-7-182-16,-2-18-545 0</inkml:trace>
  <inkml:trace contextRef="#ctx0" brushRef="#br0" timeOffset="212950.63">12447 14784 56 0,'0'0'110'16,"0"0"29"-16,0 0 53 16,0 0-3-16,0 0-47 15,0 0-49-15,-42-104-21 0,40 92 18 16,0-4-13 0,2 6-13-16,0 1-20 15,0 9-7-15,0-7 21 16,0 5-32-16,0 2-20 0,0 0 0 15,0 0-6-15,-6 30-11 16,0 14 6-16,0 16 5 16,-1 1 12-16,3-1-12 15,-2-2 0-15,6-4-14 16,-2-5-3-16,2-6-35 16,-2-13-38-16,0-7-87 15,2-12 12-15,0-11-156 16,0 0-179-16</inkml:trace>
  <inkml:trace contextRef="#ctx0" brushRef="#br0" timeOffset="213379.38">12364 14923 609 0,'0'0'236'0,"0"0"-102"0,0 0 3 15,0 0-59-15,0 0-59 16,0 0-8-16,94-31-1 15,-49 27-10-15,1 3 0 16,1-7 5-16,-5 1-2 16,-1 4-3-16,-7-9 0 15,-5 1 0-15,-8-5 12 16,0 1-13-16,-7-2 1 0,-4 2 0 16,-3-2 13-16,-5 0-13 15,-2-6 0-15,0 5 20 16,0 1-18-16,0 5 22 15,-2 1-10-15,-5 2-12 16,5 6 30-16,0 1-31 16,0 2 3-16,2 0-3 15,-4 0-1-15,-6 0-1 16,-3 22-4-16,-5 10 5 16,3 12-7-16,-1 1 7 15,3 4 0-15,3-3-6 16,4-1 14-16,3-7-8 15,1-5 0-15,2-4-10 16,0-5-22-16,0-7-139 16,0-8-50-16,0-9-181 0</inkml:trace>
  <inkml:trace contextRef="#ctx0" brushRef="#br0" timeOffset="213616.25">12913 14872 310 0,'0'0'310'16,"0"0"-154"-16,0 0-86 16,0 0 35-16,0 0-50 15,0 0 10-15,72-35-41 16,-68 39-18-16,-4 20 18 16,0 8-20-16,0 7 13 0,-7 7 4 15,-9 5-13 1,-1 3-6-16,-1-4-2 0,7-5-27 15,11-19-75-15,0-13-126 16,7-13-209-16</inkml:trace>
  <inkml:trace contextRef="#ctx0" brushRef="#br0" timeOffset="213912.08">13442 14676 692 0,'0'0'167'15,"0"0"-154"-15,0 0-13 0,0 0-8 16,0 0 8-16,0 0 13 16,2 66 8-16,2-56-17 15,-2-5 16-15,-2-5 16 16,0 0 44-16,2 0 70 15,3-13-87-15,-1-9-58 16,-1 0 0-16,-1 4 6 16,-2 4-22-16,0 5-5 15,0 9-78-15,0 0-26 16,-7 9-175-16,-6 14-57 0</inkml:trace>
  <inkml:trace contextRef="#ctx0" brushRef="#br0" timeOffset="214149.96">13373 14975 137 0,'0'0'392'0,"0"0"-239"16,0 0-87-16,0 0 22 16,0 0-43-16,0 0 6 15,35-57-13-15,-35 54-16 16,4-1 39-16,-1 2-46 15,-3 2 38-15,2 0-6 16,-2 0-40-16,0 0-11 16,0 0 4-16,2 0-50 0,2 0 2 15,10 4-109-15,8-4-251 16</inkml:trace>
  <inkml:trace contextRef="#ctx0" brushRef="#br0" timeOffset="214616.17">14034 14720 311 0,'0'0'264'16,"0"0"-86"-16,0 0-16 15,0 0-79-15,0 0 36 16,0 0-54-16,-4-75-20 0,4 75 32 16,0 0-69-1,0 0-1-15,0 9-7 0,0 28-11 16,-5 16 11-16,-10 15 0 16,-5 7 9-16,-3 7-7 15,3 3 2-15,0-6-8 16,4-3 4-16,3-9-73 15,9-15-26-15,4-18-57 16,0-18-134-16,0-16-126 16</inkml:trace>
  <inkml:trace contextRef="#ctx0" brushRef="#br0" timeOffset="-214302.82">13967 14734 78 0,'0'0'165'0,"0"0"-14"16,0 0-3-16,0 0-40 15,0 0 17-15,0 0-45 16,14-62 15-16,-14 62-18 15,0 0-40-15,0 0-33 16,2 4-3-16,3 18 0 16,1 10-1-16,3-1 1 0,0-2 10 15,2-3-11-15,2-5 0 16,3-7 5-16,-1-7 7 16,-1 0-9-16,1-7-3 15,4 0 10-15,-1-4-4 16,1-11-3-16,2-6-3 15,-1-9-2-15,-1 1 1 16,0-5-40-16,-4 5 19 16,-3 0 17-16,-10 5-22 15,0 7 10-15,-2 2 7 16,0 11 10-16,0 0-4 16,0 4 12-16,0 0-8 15,0 0 0-15,-2 8 6 16,-8 16-4-16,-3 13 18 0,4 6-7 15,5 10 33-15,4 1-38 16,0-6 0-16,7-7 17 16,17-9-25-16,5-13 19 15,7-13-11-15,2-6 1 16,1-2 14-16,9-21-23 16,-2-4-83-16,5-8-37 15,12 5-138-15,3 1-202 16</inkml:trace>
  <inkml:trace contextRef="#ctx0" brushRef="#br0" timeOffset="-213857.08">14804 14730 358 0,'0'0'215'16,"0"0"-47"-16,0 0 25 16,0 0-57-16,0 0-5 15,0 0-75-15,-2-22-23 16,27 14-14-16,16 2-12 15,3 3-7-15,6 3 0 16,1 0-44-16,0 0-18 16,-6 0-54-16,-12 0-97 0,-15 0-174 15</inkml:trace>
  <inkml:trace contextRef="#ctx0" brushRef="#br0" timeOffset="-213651.2">14881 14829 397 0,'0'0'213'16,"0"0"-94"-16,0 0-49 16,0 0-31-16,0 0 43 15,0 0 9-15,36 59-13 16,22-59-48-16,2-11-21 16,0-11-11-16,-4-3 2 0,-7 2-82 15,-7-9-28-15,-13-1-219 16,-6-1-271-16</inkml:trace>
  <inkml:trace contextRef="#ctx0" brushRef="#br0" timeOffset="-213358.37">15211 14490 36 0,'0'0'387'0,"0"0"-218"15,0 0-103-15,0 0 89 16,0 0-73-16,0 0 18 0,-2-89 0 16,2 89-33-1,0 0-30-15,-9 0-37 0,-7 17 13 16,-8 20-13 0,-5 24 7-16,1 10-5 0,-5 10 42 15,0 3-43-15,-2-6 5 16,1-11-2-16,3-14 10 15,6-12-14-15,10-12 0 16,6-15-66-16,6-5-65 16,3-9-97-16,0 0-130 15,27-16-101-15</inkml:trace>
  <inkml:trace contextRef="#ctx0" brushRef="#br0" timeOffset="-212600.8">15753 14552 315 0,'0'0'199'0,"0"0"-85"16,0 0-33-16,0 0-11 15,0 0-47-15,0 0-14 16,-9 18-9-16,-15 8 8 16,-10 11-2-16,-6 2 15 15,-5 1 11-15,0 0 7 16,3-9 18-16,7-7-49 16,6-6 18-16,6-9 12 15,8-4-20-15,8-5 21 16,2 0-7-16,3 0 20 15,2-5 12-15,0-10-63 16,0-9 6-16,5-5-7 0,13-3-1 16,4 6-3-16,-2-2-14 15,0 10 18-15,1 6-13 16,-6 2 14-16,3 10-1 16,-3 0 0-16,3 2-8 15,5 18-4-15,1 9 11 16,2-2 1-16,6 4 0 15,1-4 6-15,1-3-6 16,2-9 0-16,-1-5-10 16,3-10-73-16,-1 0-66 15,4-4-163-15,6-20-199 16</inkml:trace>
  <inkml:trace contextRef="#ctx0" brushRef="#br0" timeOffset="-211664.34">16432 13247 195 0,'0'0'270'0,"0"0"-150"16,0 0-36-16,0 0 18 15,0 0-38-15,0 0-3 0,14-93-29 16,11 75-26 0,-3-4 52-16,0 2-38 15,1 4 7-15,-10 2 20 0,-1 5-36 16,-8 6 18-16,-2 3-29 15,-2 0 3-15,0 10-7 16,0 22-20-16,0 16 24 16,0 6-8-16,-23 11 13 15,-3 0-5-15,-3 6 0 16,2-1 11-16,5-3-5 16,8-4-6-16,10-10 0 15,4-12 0-15,0-11 7 16,16-9-7-16,8-9 4 15,3-7 0-15,-1-5 14 16,1 0-18-16,-4-5 0 16,-4-14 7-16,-3 0 7 0,-7-3-14 15,-5 3 3-15,-2 3 6 16,-2 7 18-16,0 6-12 16,0 2-6-16,0 1 0 15,0 0-9-15,0 0-6 16,0 9-6-16,-13 16 12 15,-5 4 2-15,1 9-2 16,-3 8 0-16,2 5-11 16,2 9 18-16,-2 3-7 15,5 7 0-15,-2 12 2 16,3 2 0-16,4 4-2 16,3 4 0-16,5 3-2 0,0 2 10 15,0-8-8-15,2-1 9 16,9-10-6-16,-9-7 18 15,-2-10-21-15,0-6 0 16,-2-3 2-16,-13-6 9 16,-3-6-11-16,3-9 0 15,3-12 3-15,1-3 0 16,5-9-3-16,-2-3 0 16,2-3-1-16,2-1 1 15,-1 0-6-15,5 0-40 16,0 0-79-16,0-1-141 15</inkml:trace>
  <inkml:trace contextRef="#ctx0" brushRef="#br0" timeOffset="-209929.3">11633 13485 25 0,'0'0'128'0,"0"0"10"15,0 0 29-15,0 0 16 16,0 0-45-16,0 0-38 15,34-72-13-15,-34 70-10 16,0 2 22-16,0 0-66 16,0 0-32-16,-13 0-2 15,-19 10 6-15,-7 19-5 16,-4 12 0-16,1 9 0 16,8 1 1-16,8 0-1 15,12-3-7-15,14-6 0 16,0-5 14-16,2-9-6 0,18-8-1 15,5-4 7-15,4-6-6 16,-2-3-1-16,-6 0-1 16,-2-1-18-16,-9 1 20 15,-4-2-1-15,-6 7 0 16,0 4 3-16,0 9-17 16,0-1 14-16,-14 3 0 15,-4 1-6-15,-6-2 17 16,-5 2-11-16,-2 1 16 15,-1-1-14-15,3-6 37 16,9-9-39-16,5-4 0 16,7-6 9-16,8-3 5 0,0 0-10 15,0 0 36-15,0 0-22 16,0 0 29-16,0 0-42 16,0 0 8-16,0 0 10 15,0 0-14-15,0 0-9 16,0 0 0-16,0 0 5 15,0 0 0-15,0 0-5 16,0 0 0-16,0 0-8 16,0 0 15-16,0 0-10 15,0 0 3-15,0 0 0 16,0 0 9-16,0 0-9 0,0 0 0 16,0 0 7-16,8-5 0 15,13-11-1-15,8-2-6 16,3-1 0-16,1 4 1 15,0 5-1-15,-6 2-3 16,0 6 1-16,-4 2-29 16,-3 0 30-16,-1 2-3 15,-3 16 4-15,-5 8-17 16,-4 9 17-16,0 4 0 16,-7 9-3-16,0 8 7 15,0 4-4-15,0 10 0 16,-5 11 3-16,-4 3-4 15,-2 0 1-15,0-2 0 16,0-6-5-16,0-1 10 16,2-8-5-16,4 4 0 0,5-6 4 15,0 0 19-15,2-2-21 16,21-5-2-16,2-6 3 16,4-7 8-16,-5-11-11 15,-2-9 0-15,-6-11 6 16,-7-6 5-16,-5-4-4 15,-4-4-4-15,0 0 48 16,0 0-25-16,0 0 9 16,0 0-30-16,0 0 5 15,0 0-5-15,0 0-5 16,12 0 0-16,15-4-1 16,10-18-41-16,12-10-2 15,-2-2-66-15,-7 3-221 0</inkml:trace>
  <inkml:trace contextRef="#ctx0" brushRef="#br0" timeOffset="-206526.23">23746 12904 150 0,'0'0'86'0,"0"0"-53"16,0 0 3-16,0 0-27 16,0 0 73-16,0 0-82 0,0 0 41 15,-2-40 13-15,2 40-21 16,0 0-3-1,0 0 11-15,0-2 22 0,0 2 31 16,0 0-36-16,0 0 17 16,0 0-24-16,0 0-40 15,0-3 25-15,0-1-14 16,0-4-11-16,0-2 5 16,0 3-11-16,0-4-2 15,0 3 20-15,-2 1-23 16,0-4 32-16,0 5-18 15,2-2-6-15,-2 4 29 16,2 4-25-16,0 0 28 0,0 0 7 16,0 0-45-16,0 0 31 15,0 0-21-15,0 0-12 16,0 0 28-16,0 0-17 16,0 0-9-16,0 0-2 15,0 0 2-15,0 0-12 16,0 0 10-16,0 0-14 15,0 4 0-15,0 14 13 16,0 1 1-16,0-2 0 16,0 5-3-16,0 1 3 15,0 3 0-15,0 2 8 16,0 4-17-16,0 1 14 16,0 6-5-16,0 0 0 15,0-1 12-15,0-3-8 0,2 3-4 16,2 1 11-16,-2 1 7 15,3 2-12-15,-3-3-3 16,1 2-3-16,-1-3 15 16,0-1-15-16,0-2 1 15,-2-3 6-15,3-2-3 16,-3 0 4-16,0 0-8 16,0-2 0-16,0 2 12 15,2 2-12-15,0 1 0 16,2 1 0-16,-2 0 12 15,3 0-5-15,-3-2-7 16,0 1 0-16,3-1 5 16,0-1-6-16,-1 1 1 0,2 1 0 15,-1 1 5-15,-3 3-1 16,2 2-4-16,-1 1 2 16,-1 2 9-16,-2-1-14 15,0 0 3-15,0 3 0 16,0 2 1-16,0 1 3 15,0 5-4-15,0 2 1 16,0 2 7-16,0-2-4 16,0 0-4-16,0-2 0 15,0-1 7-15,0-2 8 16,0 4-15-16,0-5 0 16,0 1 10-16,0-3-4 0,0-3-6 15,5-1 0-15,-3 1 3 16,2 3 5-16,-2-2-8 15,0-3 0-15,1 3 8 16,-1-5-12-16,0-1 4 16,0-2 0-16,0 2 7 15,1-6 5-15,0 0-12 16,1 3 0-16,0-3 9 16,5 4-9-16,-3-2 0 15,4 3 0-15,1-2 10 16,-3-3 0-16,4 0-10 15,-3-2 0-15,-1-2 6 16,2 2-2-16,-1 1-4 0,-5 5 0 16,5-4 8-1,-2-1 1-15,-3 4-9 0,3-3 0 16,-5 0 5-16,2-2-8 16,-4 3 3-16,0 0 0 15,2-1 2-15,-2-2 4 16,0-1-6-16,0-3 0 15,0-4 8-15,0-4-3 16,0 0-5-16,0-8 0 16,0-6 1-16,0-1 5 15,0-3-6-15,0 5 0 16,0-5 5-16,0 0-9 16,0 0 4-16,0 0-9 0,0 0 6 15,0 0-55-15,0 0-1 16,-6-5-15-16,-7-16-144 15,-3-19-376-15</inkml:trace>
  <inkml:trace contextRef="#ctx0" brushRef="#br0" timeOffset="-204365.46">19055 16691 139 0,'0'0'232'0,"0"0"-163"0,0 0-56 16,0 0-12-16,0 0 23 15,0 0-20-15,15 0 16 16,-1 0 70-16,3 0-19 15,3 0-11-15,9 4-3 16,7-4-25-16,6 0 2 16,7 0-24-16,3 4 7 15,4 1 7-15,1 0-19 16,1 4-1-16,0 1-3 16,-2-2 3-16,0-4 26 0,-1 0-14 15,-1-3-7-15,-3 3 25 16,3-4-22-16,-1 0 8 15,5 0 7-15,-2 0-21 16,-1 0 15-16,1 0-19 16,-2 0-1-16,-1 4 13 15,-2-4-5-15,3 0-4 16,2 0 2-16,0 0-6 16,6 0 25-16,0 0-19 15,7 0-5-15,1 0 26 16,1 0-25-16,0-4 1 15,3 4-4-15,-1 0 10 16,0 0-5-16,-1 0-5 0,-3 0 0 16,0 4 4-1,1-4 2-15,1 0 1 0,2 0-4 16,1 0 4-16,1 0 0 16,2 0-7-16,-4 0 0 15,-3-4-2-15,-8 0 4 16,-2 4-2-16,-7 0 0 15,1 0 7-15,-3 0 0 16,5 0-7-16,-1 0 0 16,5-1 20-16,0-3-15 15,-4-5-5-15,5 1 0 16,-3 3 6-16,-3-4-9 0,1 4 3 16,5 0 0-16,1 1 15 15,2 0-12-15,3 0 9 16,-2 3-1-16,2-2-9 15,0 3 16-15,4-1-18 16,5-4 0-16,2 5 10 16,0-4-1-16,4 1-9 15,-1-4 0-15,-1 3 6 16,0 1-4-16,0-6-2 16,3 7 0-16,4-6 2 15,-1 8 8-15,-1-4-10 16,-4 0 0-16,-8 2 7 15,-1-1-3-15,-1 3-4 16,0 0 0-16,5 0-7 16,-1 0 17-16,4 0-10 0,2 0 0 15,-2-5 4-15,2 5 0 16,-1-4-4-16,0 4 0 16,1-3-1-16,-4 3 8 15,1-5-7-15,-4 3 0 16,0 2 7-16,1-4-3 15,3 4-4-15,7-3 0 16,1-2-8-16,2 1 14 16,-1-2-6-16,-2 2 0 15,-1-4 6-15,1 3-7 16,-1 5 1-16,3-5 0 16,-2 5-3-16,2 0 11 0,3 0-8 15,5 0 0-15,1 0 2 16,7 0 7-16,-1 0-9 15,0 0 0-15,2 0 0 16,0 0 6-16,8 0-6 16,-4 0 0-16,0 0 1 15,-10 0 2-15,-9 0-3 16,-2 0 0-16,2 0-6 16,7 0 11-16,2 0-5 15,7-4 0-15,-1-4 4 16,6 2 6-16,4 3-10 15,1-6 0-15,3 5 0 16,-4-3 9-16,2 7-6 0,-2-3-3 16,-5-1 7-1,-2-1 12-15,-7 0-19 0,-4-3 4 16,4-2 10-16,5 2-5 16,4-2 1-16,1-2-10 15,-3 2 0-15,-9-2 14 16,-13 6-14-16,-16 6 0 15,-27 0-12-15,-22 0-7 16,-20 0-41-16,-42 22-152 16,-51 2-52-16,-37-8-332 15</inkml:trace>
  <inkml:trace contextRef="#ctx0" brushRef="#br0" timeOffset="-203136.78">23974 16369 63 0,'0'0'88'16,"0"0"19"-16,0 0 17 15,0 0-32-15,0 0 1 16,0 0-24-16,0 0-20 16,11-4 14-16,-9 0-11 15,-2-1-5-15,2 5 22 16,-2 0-25-16,0 0-20 16,0 0-8-16,3 27 2 0,2 9 11 15,3 12 24-15,-1-2-45 16,4 2 12-1,-2-4-20-15,0-4-45 0,0-3-93 16,-7-10-270-16</inkml:trace>
  <inkml:trace contextRef="#ctx0" brushRef="#br0" timeOffset="-198808.1">19262 16427 118 0,'0'0'139'0,"0"0"-110"16,0 0-26-16,0 0 13 0,0 0-15 15,0 0 7-15,-18-40 29 16,16 40 20-16,2 0 13 15,0 0-4-15,0 0-43 16,0 0 4-16,0 0-23 16,0 0 15-16,-2 0 21 15,-1 0-23-15,-1 0 20 16,-1 0-5-16,-2 0-32 16,3 0 25-16,0 0-25 15,2 0 4-15,-1 0 26 16,1 0-17-16,2 0 11 15,-2 0-13-15,2 0-3 16,0 0 23-16,0 0-4 0,0 0 14 16,0 0 8-1,0 0-27-15,0 0 17 0,0 0-7 16,0-4-19-16,0 4 21 16,0 0-30-16,0 0-3 15,0 0 1-15,0 0 13 16,4 0-15-16,7 0 6 15,3 0-5-15,1 0 25 16,3 0-23-16,4 0 5 16,3 0-3-16,-1 0 4 15,1 0-1-15,0 0-7 16,-4 0 8-16,4 0-1 0,-2 0-8 16,-3 0 0-1,-5 0 3-15,1 0 6 0,-5 0-9 16,0 0 9-16,1 0-9 15,-2 0 35-15,1 0-34 16,1 0 12-16,-3 0-6 16,-1-5-2-16,2 5-5 15,-2-3 0-15,3 3 6 16,1-6-8-16,1 6 6 16,5-4-4-16,2 0 3 15,2-1 8-15,3 0-11 16,0-3 0-16,1 4 5 15,1-5 1-15,-3 4-3 0,3 0-3 16,-5-3 0 0,-1 3 13-16,-2 0-13 15,2 1 0-15,-1-6 1 0,-3 3 18 16,4-4-14-16,-2-1-4 16,6 3-1-16,-3-8 9 15,5 3-9-15,-4 0 0 16,-2 1 2-16,2 4 3 15,-1-5-1-15,1 2-4 16,-1 1 0-16,0-1 11 16,3-1-11-16,2-1 0 15,-3 0 9-15,2 6 0 16,-3-6-9-16,-1 6 0 16,1-6 0-16,-6 4 5 0,1-2-5 15,0-1 0-15,-2 3 8 16,2 1-1-16,-3-5-2 15,-2 2-5 1,5 1 0-16,-2-1 4 0,-1 3-4 16,4 0 0-16,-2-3 4 15,1 6-1-15,-3-6-3 16,4 2 0-16,-1-2-1 16,-1-1 6-16,3-1-5 15,0-5 0-15,2 1 3 16,3 0-4-16,-2 0 1 15,-4 4 0-15,-1 2 0 16,-3-2 4-16,-1-2-4 0,-1 2 0 16,1 0 3-16,-1-4 1 15,1-1-4-15,-1 2 0 16,3-5-3-16,-1 0 5 16,1 4-2-16,2-5 0 15,0 5 4-15,-3 0-3 16,1 1 2-16,-1-2-3 15,1-3 0-15,-1 0-1 16,1 1 1-16,-1-4 0 16,1-2 3-16,0 1-3 15,0 0 0-15,-1-1 0 16,-1 1-2-16,-4 0 2 0,2-1-1 16,-3 4 1-16,-1 0 0 15,2-3 1-15,-3 5-1 16,1-2 0-16,1 0 0 15,0 0-1-15,2 0 1 16,0 2 0-16,1 1 6 16,1 3-11-16,-2-4 11 15,2-2-6-15,0 0 0 16,1-3 2-16,-1-6-5 16,3 2 3-16,-3-1 0 15,3 4 5-15,-3 4-5 16,1 0 0-16,-3 2-8 15,0 3 13-15,-2-1-5 0,0-4 0 16,0-1 1 0,0 1-2-16,0-9 1 0,0 5 0 15,2-4-2-15,0 1 6 16,2 2-4-16,1 2 0 16,-1 4 2-16,-1 5-3 15,-2-2 1-15,-1 5 0 16,5 1-4-16,-3-4 9 15,0 2-7-15,2 1 2 16,0-7 0-16,1 1 0 16,1-4 0-16,-1-2 0 15,-1 1 0-15,1 0 5 16,1 1-6-16,-1 2 1 16,-1 1 0-16,2 2 3 0,-1 2-3 15,-3 2 0-15,3-2 0 16,-3 2 0-16,-3-2 0 15,4-4 0-15,-1 2 2 16,3 1-8-16,1-3 6 16,3-2 0-16,4 0 0 15,0 0 2-15,1-1-2 16,-1 1 0-16,-2 3 4 16,0-1-5-16,-2-5 1 15,0 3 0-15,-2 1-5 16,-1 3 13-16,1-3-8 15,-1 4 0-15,1-3 0 16,1 3 0-16,4 0 0 0,3-1 0 16,6-2-3-1,-4 3 2-15,3 2 1 0,-5 1 0 16,-1 4 1-16,-3 2-8 16,-3-3 7-16,2 3 0 15,-2 1 0-15,1-1 4 16,2 0-4-16,5-2 0 15,-3-1 1-15,5 3-5 16,4-3 4-16,0 2 0 16,0 0 0-16,0-2 2 15,-2 2-3-15,-2 1 1 16,-2 1 0-16,-5 3 0 0,4-2 1 16,-1 2-1-1,3-4 0-15,3 2 0 0,3-1 0 16,1-1 0-16,0 0 5 15,-4 0-7-15,-4 2 2 16,0 0 0-16,-6 2 0 16,4-2 5-16,-1 0-7 15,3-1 2-15,4-1 0 16,0 1 0-16,4-1 0 16,3-3 0-16,-3 3-2 15,-2 1 4-15,-2 0-2 16,-2 1 0-16,-2 4 5 15,-1 1-10-15,-4-2 5 0,3 1 0 16,-3 1 0 0,4-3 3-16,5 1-4 15,0 1 1-15,2-2 0 0,2 3 1 16,-1 0-1-16,-6 2 0 16,-1 0-3-16,0 0 4 15,-5 0-2-15,2 0 1 16,3 0 0-16,-1 2-3 15,5 2 3-15,-4-1 0 16,4 4-1-16,-2-2 5 16,1 0-4-16,1-1 0 15,0 1 0-15,4 4-3 16,4-1 3-16,-2 4 0 16,1 0-4-16,-1 2 3 0,1 1 1 15,0-2 0-15,2 3 0 16,-5-2-3-16,-2 2 3 15,3 1 0-15,-1 1-1 16,0-3 1-16,5 5 0 16,3 1 0-16,-1 1 0 15,-1 2-6-15,4 0 6 16,-3-2 0-16,-2 0-2 16,1 0 5-16,-4-3-3 15,-2 2 0-15,1-5 3 16,-3 2-1-16,2-2-2 15,5 3 0-15,3 0-6 16,3 3 12-16,5 2-6 0,-3 0 0 16,4 3 1-16,-6-4-6 15,1 0 5-15,-5 1 0 16,-5-4-3-16,-3 1 1 16,-1 2 2-16,-4-2 0 15,-1 0 4-15,6 1-7 16,1 2 7-16,0-2-4 15,4-2 0-15,-4 2 6 16,1 0-6-16,-3 1 0 16,-2 1 0-16,2 0-1 15,-2-1 1-15,4 3 0 16,1 1-3-16,-3 1 4 0,2 2-2 16,0-4 1-16,-1 2 0 15,1 2 2-15,-4-5-2 16,-2 0 0-16,0 3-1 15,-5 1-6-15,1-2 7 16,1 1 0-16,-2 2 0 16,3 1 9-16,2 3-9 15,-3 0 0-15,0 0 0 16,-1 2 5-16,-1-4-5 16,-1-4 0-16,-4-2 3 15,3-3-1-15,-5-2-1 16,4-1-1-16,-4 1 0 15,3-2 5-15,2 2-5 16,0 3 0-16,4 0 6 16,3 4-7-16,5-2 1 0,-1 6 0 15,2-6-1-15,-6 3 10 16,-2-3-9-16,-3-5 0 16,-7-3 1-16,4 1-2 15,-7-2 1-15,5-3 0 16,-2 1 0-16,3 1 7 15,-1-2-7-15,4 4 0 16,-1 0 3-16,1 0-1 16,4 0-2-16,0 0 0 15,-3-3 0-15,-2 5 6 16,2-8-6-16,1 2 0 16,-4-2 0-16,2 3 1 0,-1-5-1 15,0 2 0-15,2 3-3 16,1-4 10-16,1 4-7 15,3-2 0 1,0 6 4-16,1-10-3 0,1 8-1 16,-2-4 0-16,-2 1-2 15,-3 0 7-15,1-2-5 16,-6-2 0-16,1 3 0 16,2-4 0-16,0 5 0 15,5-1 0-15,0-4-1 16,1 4 3-16,0-4-2 15,3 3 0-15,0 3 0 16,-2-7-4-16,0 2 8 0,0 3-4 16,0-4 0-1,-5 1-2-15,0 2 2 0,1-5 0 16,-1 8 1-16,5-7-5 16,0 6 4-16,-1-5 0 15,1 4 0-15,-1-3 7 16,1 2-8-16,-2 2 1 15,4-4 0-15,0 2-3 16,4 7 3-16,5-6 0 16,3 6 0-16,-1-2 7 15,2-4-8-15,-2 5 1 16,-2-9 0-16,0 6 1 0,-5 1-1 16,3-7 0-1,-1 4-2-15,2 0 13 0,0-2-18 16,1 1 7-16,2 2 0 15,3-2 0-15,-4 2 2 16,4 0-2-16,-3-7 0 16,-2 8 2-16,-3-7-2 15,-6 1 0-15,-4 0 1 16,-2 2-1-16,-1-8 0 16,2 3 0-16,9 2-1 15,6-4 5-15,5 1-4 16,3-2 0-16,-1-1 4 15,6 6-4-15,0-4 2 16,0 2-2-16,-2-2 0 16,-3 4-1-16,-1-8 1 15,-6 4 0-15,-3-4 3 16,-8 0-13-16,-6 0 10 0,-7 0-35 16,-9 0-6-16,-7 0-68 15,-31 0-332-15</inkml:trace>
  <inkml:trace contextRef="#ctx0" brushRef="#br0" timeOffset="-188928.1">27588 15659 30 0,'0'-5'58'0,"0"2"33"15,0 3-42-15,0-6-1 16,0 3 26-16,0-1-18 15,0 3 29-15,0-3-23 16,2-2-42-16,0-1 10 16,0 6-27-16,0-3-3 15,1 0 0-15,-3 4 7 16,0-4 3-16,0 2-10 16,0 2 0-16,0 0 14 15,0 0-9-15,0 0 4 16,0 0 16-16,0 0-19 15,0 0 15-15,0 0-3 16,0 0-15-16,2 0 20 0,-2 0-21 16,2 0-2-16,0 0 0 15,3 10 6-15,0 0 6 16,-1 3-7-16,-2 3 0 16,2 3 28-16,-1-1-33 15,-1 3 10-15,2-2 8 16,-2 3-15-16,0 0 20 15,1-4-7-15,0 5-6 16,-1-2 22-16,-2-1-28 16,2-2 10-16,-2 2-3 15,0-2-3-15,0 1 2 16,0 3-2-16,0-5-6 16,2 6 28-16,0-5-26 15,3 4 0-15,-3-2 7 0,2 1 0 16,-2 0 5-16,-2 3-10 15,2-2-2-15,1 1 25 16,0-2-28-16,-3 1 13 16,0 0-1-16,0-2-2 15,0 0-1-15,0 0-6 16,0 1 0-16,0-3 17 16,0-4-10-16,0 8-11 15,0-9 11-15,0 6-8 16,2-7 13-16,0 2-16 15,0-1 5-15,0 0 13 16,0 0-12-16,1 6-6 16,-3-5 0-16,0-1 15 0,0-1-19 15,0 3 4-15,0-3 0 16,2-2 6-16,-2-1-5 16,0-4-1-16,0-5 0 15,2 0 9-15,-2 0-9 16,0 0 0-16,0 0 3 15,0 0 9-15,0 4-12 16,0-4 0-16,0 0-1 16,0 0 6-16,0 0-5 15,0 0 0-15,2 0 0 16,0 0 6-16,-2 0-6 16,2 0-20-16,4 0-79 15,-4 0-106-15,-2 0-374 0</inkml:trace>
  <inkml:trace contextRef="#ctx0" brushRef="#br0" timeOffset="-186928.25">20866 15721 78 0,'0'0'57'0,"0"0"-4"15,0 0 32-15,0 0 0 16,0 0-42-16,0 0 21 15,0-9-9-15,0 6 12 16,0 3 17-16,0-4-47 16,0 4 4-16,0 0 7 15,0 0-32-15,0 0 24 16,0 0-19-16,0 0-21 16,0 0 26-16,0 0-26 15,0 0 0-15,0 0 0 16,0 0-5-16,0 0 5 0,0 0 0 15,2 0 0-15,4 0 8 16,-4 4-4-16,2 4-4 16,-2-4 0-16,3 6 3 15,-1-4-3-15,-2 6 0 16,2-3 2-16,2 3 2 16,-2-1-2-16,0 5-2 15,1-6 0-15,-1 2 10 16,-2 2-10-16,2-4 0 15,-1 4 4-15,0-2 9 0,-1 0-12 16,2 2 2 0,-2-3-1-16,3 1 10 0,-3 2-5 15,0-1-7-15,2-1 0 16,-2 4 13-16,3 1-8 16,0 1-5-16,-1 0 4 15,-1 0 7-15,1-4-3 16,-2 3-8-16,0 0 2 15,2-3 14-15,-1 4-15 16,2-4 6-16,-3 0-2 16,0-1 4-16,3-1-2 15,-3 2-7-15,0-5 7 16,2-1 8-16,-2 7-10 16,3-6-5-16,-3 3 0 15,3 6 11-15,-1 1-11 16,-1 2 0-16,1 6 1 0,-4-5 8 15,2 2 0-15,0-2-5 16,0-4 3-16,1-6-1 16,-1 2 7-16,0 0-7 15,0 0-4-15,0 2 21 16,1 2-17-16,2-4-2 16,-3 4-2-16,2-4 12 15,-4 3-12-15,0 0-2 16,0-7 0-16,2 2 8 15,0-2 3-15,-2-1-11 16,3 4 0-16,-3-3 10 0,2 2-5 16,-2-1-5-16,2-4 0 15,-2 3 16-15,0-2-10 16,0-4-2-16,0 2-2 16,0 3 6-16,0-5 4 15,0-1-12-15,0 4 0 16,0 1 7-16,2-4-1 15,-2-4-6-15,0 0 0 16,0 4 6-16,0-4 0 16,0 0-6-16,0 0 0 15,0 0-5-15,0 0 12 16,0 0-7-16,0 1 0 16,0-1 3-16,0 4-8 0,0-4 5 15,0 0 0-15,0 0 1 16,0 0 3-16,0 0-4 15,0 0 0-15,0 0 6 16,0 0-5-16,0 0-1 16,0 0-8-16,0 0 4 15,0 0-46-15,0 0-2 16,0-5 1-16,0-16-52 16,0-3 9-16,0 2-47 15,0-8-167-15,-4-2-16 16</inkml:trace>
  <inkml:trace contextRef="#ctx0" brushRef="#br0" timeOffset="-186326.36">20889 15731 4 0,'0'0'40'16,"0"0"-16"-16,0 0-1 15,0 0-21-15,0 0-2 16,0 0 23-16,0 0 15 15,33-22 31-15,-33 22 8 16,0-4-3-16,0 2-15 0,2-1-52 16,0 3 3-16,-2-5-2 15,3 1-6-15,-3 4 20 16,3-4-17-16,-3 4 25 16,0 0 45-16,0 0-31 15,0 0 6-15,0 0-19 16,0 0-25-16,0 0 15 15,0 0-21-15,0 0 0 16,0 0 19-16,4 0-17 16,0-1 2-16,1 1-4 15,-1 0-1-15,0 0-58 16,-2 0-176-16,-2 0 9 16,3 0 52-16</inkml:trace>
  <inkml:trace contextRef="#ctx0" brushRef="#br0" timeOffset="-186188.75">20889 15731 163 0</inkml:trace>
  <inkml:trace contextRef="#ctx0" brushRef="#br0" timeOffset="-185458.27">20889 15731 163 0,'69'-45'126'0,"-69"45"27"0,0 0-36 0,0 0-3 0,0 0-46 16,0 0-22-16,5-13 3 16,-5 13-38-16,0 0 18 15,0 0 0-15,0 0-14 16,0 0 18-16,0 0-24 15,0 0-3-15,0 0 33 16,0 0-39-16,0 0 11 16,0 0-9-16,0 0 6 0,0 0-8 15,0 0 0-15,0 0-7 16,0 0 0-16,0 7 14 16,0 13-4-16,0-8-3 15,0 7 4-15,0-1 8 16,4 0-6-16,-2-2-6 15,1 3 28-15,1-5-23 16,-4 6 3-16,2-1 4 16,-2 0-11-16,0-2 23 15,0 1-24-15,2 5 0 0,-2-5 11 16,0 0-6 0,0-5-5-16,2 4 7 0,-2-2-7 15,0 1 16-15,0-5-16 16,0 1 0-16,0 2 14 15,0-5-9-15,0 3-5 16,0-5 0-16,0 5 2 16,2-6 3-16,1 6-5 15,-1-3 0-15,3 3-2 16,-1 3 11-16,1-1-9 16,-1 3 0-16,0-4 7 15,1 1-7-15,-1 0 0 16,-1 3 0-16,-1-4 3 15,0 6 4-15,-2-2-7 16,0 5 2-16,0 1-1 0,0-1 19 16,0 0-20-16,3 0 0 15,-3 0 1-15,4 6 8 16,-2-6-5-16,2 5 3 16,-1-10-7-16,1 5 17 15,-2-8-15-15,3 4-2 16,-5-4 7-16,2-2 2 15,1 7-9-15,-1-6 3 16,0 6-2-16,0-5 16 16,0-2-17-16,-2 1 0 15,2-4 6-15,-2-4 3 16,0 0-9-16,0-1 0 16,0-4 6-16,0 3 1 15,0 4-7-15,0-4 0 0,3 6 5 16,-1 0 2-16,0-5-7 15,0 5 0-15,-2-9 6 16,2 0 1-16,-2 0-7 16,3 0-4-16,-1 0-9 15,1 0-87-15,3 0-23 16,3 0-156-16,5 0-348 16</inkml:trace>
  <inkml:trace contextRef="#ctx0" brushRef="#br0" timeOffset="-183554.29">27848 15839 5 0,'0'0'93'0,"0"0"-10"15,0 0 10-15,0 0-18 16,0 0-21-16,0 0 1 16,0 0-32-16,0-6-2 15,2 2 8-15,3 0-20 16,0-2-7-16,-1-2-2 15,0 1 4-15,1 0 6 16,-3 0-10-16,2-2 0 16,-2 3 13-16,1 6-7 15,0-5 19-15,-1 5-18 16,-2 0-5-16,2 0 18 16,-2 0-20-16,0 0-12 0,0 0 12 15,0 9 5-15,0 14 24 16,-16 4 9-16,-6 9-7 15,-2 5 13-15,-1-6-28 16,2 2-9-16,6-3 25 16,-1-8-27-16,7-2 3 15,1-11-8-15,6-4 1 16,4-1-8-16,0-4-14 16,0 2-58-16,0-2-37 15,4-4-75-15,10 0-47 16</inkml:trace>
  <inkml:trace contextRef="#ctx0" brushRef="#br0" timeOffset="-183088.55">28136 15857 24 0,'0'0'96'16,"0"0"2"-16,0 0-1 16,0 0 25-16,0 0-33 15,0 0-42-15,0-2 6 16,0 2-23-16,0 0-4 0,0 0 15 16,0 0-39-1,0 0 9-15,0 0-11 0,-6 20 0 16,-17 14 29-16,-4 11-11 15,-4 9-9-15,-2-4 25 16,1 4-26-16,1-1 22 16,2-10-4-16,0-1-14 15,5-4 18-15,3-6-21 16,4-9 1-16,6-5 6 16,-1-4-6-16,6-6-10 15,-1-1 0-15,0 0 0 16,0 0 3-16,-1 0-3 15,1 1 0-15,3-4-1 16,2-4-2-16,2 0-26 16,0 0-39-16,0 0-48 0,21 0 83 15,8-19-98-15,7-10-51 16,3-3-7-16</inkml:trace>
  <inkml:trace contextRef="#ctx0" brushRef="#br0" timeOffset="-182736.18">28379 16022 124 0,'0'0'112'0,"0"0"-67"16,0 0 13-16,0 0-13 0,0 0-26 15,0 0 34-15,0 0-38 16,9-14 7-16,-9 14 23 15,0 0-24-15,0 0-12 16,0 4 9-16,0 13 19 16,-18 8 36-16,-6 8-43 15,-5 8-5-15,-9 13 20 16,-5 1-18-16,1 6 18 16,4-3-23-16,6-10-11 15,11-5 24-15,5-13-32 16,7-12 4-16,5-5 2 15,4-13 1-15,0 0-20 16,0 0-35-16,2 0-53 0,20 0 39 16,7-23-185-16,3-12-148 15</inkml:trace>
  <inkml:trace contextRef="#ctx0" brushRef="#br0" timeOffset="-182407.75">28635 16062 187 0,'0'0'95'0,"0"0"-50"16,0 0 41-16,0 0-23 0,0 0-41 16,0 0-5-1,20-22-12-15,-20 26 0 0,0 8 57 16,0 7-15-16,-13 8 11 15,-9 7 1-15,-7 7-13 16,-2 5 19-16,-5 7-29 16,0 0-8-16,0 1 6 15,3-6-31-15,6-6 10 16,8-12-12-16,2-13 6 16,13-8-5-16,4-3-2 15,0-6-70-15,0 0-18 16,27-18 23-16,9-14-163 15,3-8-74-15</inkml:trace>
  <inkml:trace contextRef="#ctx0" brushRef="#br0" timeOffset="-182093.46">28981 16133 325 0,'0'0'207'0,"0"0"-81"16,0 0-92-16,0 0 0 16,0 0-22-16,0 0-3 15,-4 3-9-15,-10 21 33 16,-7-2 0-16,2 7 14 16,-6 0-19-16,-2 1 13 0,3-2-7 15,-3 3-32-15,1 1 14 16,3-6-15-16,3-4-1 15,5-8 0-15,7-4-14 16,8-7-58-16,0-3-31 16,0 0-141-16,10 0 173 15,12 0-22-15,2-9-114 16</inkml:trace>
  <inkml:trace contextRef="#ctx0" brushRef="#br0" timeOffset="-181828.6">29179 16204 56 0,'0'0'166'0,"0"0"-35"15,0 0-25-15,0 0-16 0,0 0-45 16,0 0-43-16,12-4 23 16,-24 27 32-16,-3 3-32 15,-3-3 13-15,0 3-3 16,0 1-2-16,2-1 30 15,-1 1-49-15,-1-4-2 16,2-1-9-16,-2-4 5 16,1 0-16-16,1-4-34 15,3-2-50-15,8-6 17 16,2-2-77-16,3-4-22 16,0 0-26-16</inkml:trace>
  <inkml:trace contextRef="#ctx0" brushRef="#br0" timeOffset="-181569.63">29509 16230 130 0,'0'0'112'16,"0"0"-9"-16,0 0-8 15,0 0 11-15,0 0-43 16,0 0 0-16,43-26-44 15,-43 26-6-15,0 0-2 0,0 14-8 16,-16 17 82 0,-11 8-35-16,-4 5-27 0,2 2-1 15,6-9-20-15,10-7 1 16,9-13-3-16,4-2-123 16,0-15-238-16</inkml:trace>
  <inkml:trace contextRef="#ctx0" brushRef="#br0" timeOffset="-180297.25">19429 16361 68 0,'0'0'49'0,"0"0"-12"16,0 0 16-16,0 0-2 0,0 0-11 16,0 0 45-16,22-27 19 15,-22 27-3-15,0 0 2 16,0 0-48-16,0 0-10 16,0 0-26-16,0 17-4 15,-9 19-3-15,-6 8 13 16,-4 10-15-16,2-8 18 15,-3-2-23-15,5-7 5 16,-4-8 2-16,6-7-9 16,2-8 3-16,4-4-6 15,5-6 3-15,2 0-7 16,0-4 1-16,0 0-74 0,0 0-39 16,0 0-109-16,0 0 49 15,0 0 33-15,11 0-11 16</inkml:trace>
  <inkml:trace contextRef="#ctx0" brushRef="#br0" timeOffset="-179946.46">19881 16276 31 0,'0'0'225'15,"0"0"-73"-15,0 0-72 16,0 0-16-16,0 0-6 16,0 0-22-16,0-6-11 0,0 6 28 15,0 0-37-15,0 0-4 16,0 23 30-16,0 9 0 16,-8 4 0-16,-6 0-8 15,-1 3-11-15,-1 2 12 16,-2-5-32-16,0 5 2 15,0-9 0-15,1 1 5 16,-2-7-10-16,4 2 0 16,1-14 3-16,8-2-8 15,4-7 2-15,2-5-68 16,0 0-26-16,11-5-43 16,15-17-41-16,8-8-115 0</inkml:trace>
  <inkml:trace contextRef="#ctx0" brushRef="#br0" timeOffset="-179616.65">20291 16154 20 0,'0'0'129'0,"0"0"-37"16,0 0-13-16,0 0-24 15,0 0 5-15,0 0-7 16,39-34 4-16,-37 30-3 15,-2 4-26-15,0 0-3 16,0 0-18-16,0 8 12 0,0 13 56 16,0 11-33-1,-12 5-11-15,-5 11 8 0,-6 2-23 16,-4 8 20-16,-4 3-3 16,2-5-2-16,-2-8 9 15,2-4-25-15,6-11-3 16,4-8-5-16,7-11 2 15,10-9-18-15,2-5-21 16,0 0-56-16,12-5 14 16,13-19-78-16,0-10-191 15</inkml:trace>
  <inkml:trace contextRef="#ctx0" brushRef="#br0" timeOffset="-179256.85">20831 15909 338 0,'0'0'150'0,"0"0"-113"16,0 0 6-16,0 0-17 15,0 0-25-15,0 0-1 16,2 0 0-16,-2 18 22 15,0 9 41-15,-9 5-29 16,-9 8 37-16,-4 9-19 16,-7 9 10-16,-6 5 0 0,-4 11-29 15,0-1 0-15,-1-7-1 16,3-6-16-16,6-12 17 16,12-11-30-16,5-16 3 15,7-13-6-15,5-5-1 16,2-3-28-16,0 0-47 15,2 0-30-15,14-3-5 16,4-14-154-16,0-2-141 16</inkml:trace>
  <inkml:trace contextRef="#ctx0" brushRef="#br0" timeOffset="-178970.02">20980 16179 421 0,'0'0'147'16,"0"0"-93"-16,0 0 15 16,0 0-38-16,0 0 25 15,0 0-41-15,63-43-8 16,-61 43 20-16,-2 0-26 16,0 0-1-16,0 24 53 15,0 7 3-15,-11 15 5 16,-9 10-23-16,-7 16-24 15,-7 4 18-15,-1 3-21 16,-5-6-1-16,2-10 4 0,9-20-9 16,11-14-10-16,12-13-37 15,6-16-114-15,17-8-196 16</inkml:trace>
  <inkml:trace contextRef="#ctx0" brushRef="#br0" timeOffset="-177681.12">28402 15945 122 0,'0'0'102'0,"0"0"13"0,0 0 6 16,0 0 6-16,0 0-42 16,0 0-39-16,0 0 11 15,0 0-47-15,0 0 8 16,0 0 15-16,0 0-22 15,0 0 24-15,0 0-7 16,0 0-18-16,0 0 32 16,0 0-23-16,0 0 19 15,0 0 7-15,0 0-25 16,0-5 25-16,0-8-44 16,2-8 4-16,-2-4 4 0,0-1-9 15,0-8 0 1,0 3 0-16,0-1 2 0,0-3-4 15,-2 7 2-15,-6 6 0 16,-1 8-2-16,5 6 8 16,2 4-1-16,0-1 14 15,2 5-11-15,-2 0 10 16,2 0-18-16,0 0 3 16,0 0 0-16,0 0-3 15,0 0 0-15,0 0-3 16,8 0 0-16,19 0 3 15,13 0 9-15,9-5-4 0,5 1 9 16,1-4-13 0,1 2-1-16,-2 2 0 0,-3-6 3 15,-11 3-5-15,-7 2 2 16,-12 0 0-16,-10 1-2 16,-7 4 8-16,-4 0-6 15,0 0 0-15,0 0 1 16,0 0-1-16,0 0 0 15,0 0 3-15,0 0 12 16,0 0-15-16,0 0 0 16,0 0-4-16,0 0-8 15,0 0-9-15,0 0-76 16,0 0 31-16,0 0-61 16,-2 3-41-16,-3-3-68 0,1 0 5 15,0 0 5-15</inkml:trace>
  <inkml:trace contextRef="#ctx0" brushRef="#br0" timeOffset="-177336.32">28796 15454 241 0,'0'0'166'0,"0"0"-40"16,0 0 55-16,0 0-83 16,0 0-14-16,0 0-34 15,-9-13-30-15,13 30-7 16,12 5 42-16,4-2-24 15,2-4 16-15,9 2-20 16,8-5 5-16,-2-3-5 16,1-5-24-16,-9-1 12 0,-6 0-15 15,-15 1 7-15,-6-5-16 16,-2 4 4-16,0 4-21 16,0 6 14-16,-13 8 12 15,-13 6 27-15,-6 1-15 16,-3 0-6-16,2-1 22 15,6-7-22-15,8-4-6 16,11-9 0-16,6-1-3 16,2-7-55-16,0 0-70 15,27 0-3-15,12-7 26 16,11-18-220-16,0-6-163 16</inkml:trace>
  <inkml:trace contextRef="#ctx0" brushRef="#br0" timeOffset="-176510.24">29525 15141 206 0,'0'0'125'0,"0"0"22"15,0 0 5-15,0 0-64 0,0 0-41 16,0 0-33 0,0 0 3-16,0-5-17 0,0 5 1 15,0 0 22-15,0 0-9 16,-2 0 17-16,2 0 7 15,0 0-9-15,0 0 13 16,0 0-18-16,0 0 10 16,0 0 26-16,0-4-33 15,0-4 9-15,0-4-30 16,19-5 17-16,6 5-21 16,4-2-2-16,2 2 0 15,-2 6-14-15,0 2 5 16,-2 4 9-16,-4 0 0 15,-6 0-15-15,-1 7 5 16,-7 10 10-16,-5 5-14 0,-4 4 2 16,0 5 12-16,0 1 0 15,-15-1-2-15,-6 1 9 16,-3 2 20-16,-3-1-10 16,-2-3-10-16,4-9 30 15,4-1-36-15,5-3 14 16,7-11-12-16,5-3 8 15,4-3-9-15,0 0 1 16,13 0 11-16,24 0 70 16,17 0-67-16,13-3 1 15,9-3-9-15,-1-2 1 16,-3 6-7-16,-16 2-3 16,-23 0 0-16,-15 0-9 0,-14 0 9 15,-4 0-28-15,0 0-27 16,0 0-31-1,-11 0 23-15,-7 0 10 0,1 0-160 16,3 0-194-16</inkml:trace>
  <inkml:trace contextRef="#ctx0" brushRef="#br0" timeOffset="-176284.37">30093 15141 619 0,'0'0'222'0,"0"0"-72"15,0 0 14-15,0 0-80 16,0 0-45-16,0 0-18 16,2-54-21-16,-2 54-32 15,0 0-92-15,0 4-108 16,0 10 52-16,0 0-255 15</inkml:trace>
  <inkml:trace contextRef="#ctx0" brushRef="#br0" timeOffset="-175880.6">30321 15057 416 0,'0'0'224'0,"0"0"-69"16,0 0-59-16,0 0-20 15,0 0 4-15,0 0-63 16,4-28-12-16,-4 28-5 16,0 0-14-16,-2 8 14 15,-9 6 10-15,-1 1-1 16,8-2 25-16,4-3-31 16,0 2 5-16,0-1-8 15,11 1 14-15,13 0-14 16,3-1 48-16,4 5-35 15,3-6 26-15,-1 7-38 16,0-2 21-16,-1 6 15 0,-8-7-35 16,-8 4 26-1,-7-9-28-15,-7 3 10 0,-2-3-18 16,0 1 23-16,0 3-8 16,-20-4 12-16,-8 3-19 15,-1-2 26-15,-2-8-26 16,-4-2-8-16,6 0 0 15,1 0-59-15,6-12-76 16,6-15-10-16,9-2-220 16</inkml:trace>
  <inkml:trace contextRef="#ctx0" brushRef="#br0" timeOffset="-175718.68">30321 15057 786 0</inkml:trace>
  <inkml:trace contextRef="#ctx0" brushRef="#br0" timeOffset="-175584.77">30321 15057 786 0,'17'-60'215'0,"-17"60"-105"0,0 0-10 0,0 0-14 0,0 0-54 0,0 0-32 15,207-40 30-15,-153 38-29 16,-14 0-1-16,-13 2 0 16,-15 0 12-16,-8 0-24 15,-4 0-28-15,0 0-94 16,0 0-37-16,0 0-193 15,0 0-118-15</inkml:trace>
  <inkml:trace contextRef="#ctx0" brushRef="#br0" timeOffset="-175323.04">30865 14892 562 0,'0'0'197'16,"0"0"-122"-16,0 0-2 15,0 0-44-15,0 0-29 16,0 0-16-16,-25 26 16 16,16 6 19-16,0-9 25 15,4-3-37-15,3-5 17 16,2-6-24-16,0-1 24 16,16-8-4-16,13 0 61 0,3 0-47 15,-3-5 4-15,-10-7-30 16,-5-11-12-16,-10 5 4 15,-4 1-3-15,0 3 3 16,-2 1 3-16,-14 1 8 16,1 10-22-16,-3-3 10 15,3 5-34-15,-2 0-54 16,7 5-104-16,0 9 11 16,10-4-292-16</inkml:trace>
  <inkml:trace contextRef="#ctx0" brushRef="#br0" timeOffset="-175011.2">31276 14749 662 0,'0'0'100'0,"0"0"53"15,0 0-88-15,0 0-29 16,0 0-29-16,0 0-6 15,10-41-2-15,-10 59-7 16,0 22 8-16,-25 23 51 16,-14 9-40-16,-13 18 51 15,-10 14 4-15,-3 9-43 16,-7 4 36-16,1-6-40 16,4-13-8-16,3-13 8 0,15-21-12 15,9-16-7-15,13-21 0 16,11-10-13-1,11-13-48-15,5-4-69 0,3-9-13 16,26-23-167-16</inkml:trace>
  <inkml:trace contextRef="#ctx0" brushRef="#br0" timeOffset="-174724.34">31279 15276 691 0,'0'0'152'16,"0"0"-85"-16,0 0-30 0,0 0-37 15,0 0 0-15,0 0 0 16,14 35 0-16,-10-21 0 16,4-9 19-16,4-1-12 15,6-4 65-15,2 0-20 16,0-6 5-16,0-11-57 15,-9-3 14-15,-8 1-20 16,-3 1 6-16,-12 8-10 16,-26 6-52-16,-11 4-55 15,-8 4-11-15,-11 18-216 0</inkml:trace>
  <inkml:trace contextRef="#ctx0" brushRef="#br0" timeOffset="-172904.26">20376 15990 353 0,'0'0'180'0,"0"0"-100"16,0 0 16-16,0 0-65 15,0 0-4-15,0 0 24 16,29-4-7-16,-27 4 21 16,-2 0-13-16,0 0-1 15,0 0 31-15,0 0-47 16,0 0 12-16,0 0-1 15,0-13-30-15,2-1 25 16,0-8-41-16,4-2 0 0,0-8-2 16,1-1 3-1,-3 1-1-15,-2-5 0 0,-2 7-3 16,0 2-5-16,0 7 8 16,0 1 0-16,0 9-2 15,0 1 7-15,0 2-5 16,0 4 0-16,0-1 5 15,-2 4-6-15,2-2 1 16,0 3 0-16,0 0-3 16,0 0 14-16,0 0-11 15,-2 0 9-15,2 0-2 16,0 0 0-16,0 0-7 0,0 0 0 16,0 0-2-1,0 0 6-15,0 0-4 0,0 0 0 16,0 0 7-16,-2 0-5 15,-5 0-2-15,-7 0 0 16,-9 0-8-16,-12 0 12 16,-5 7-4-16,-2 2 0 15,2-4 0-15,0 1-2 16,2-2 2-16,5 0 0 16,8-4 1-16,7 4 3 15,9-4-4-15,5 0 0 16,4 0 6-16,0 0-19 15,0 0 11-15,0 0 2 16,0 0 14-16,0 0-4 16,4 0 2-16,-4 0-12 0,0 0 9 15,0 0-10-15,0 0 1 16,0 0 0-16,0 0-6 16,0 0 13-16,0 0-7 15,0 0 0-15,0 0 5 16,0 0-7-16,0 0 2 15,0 0 0-15,0 0-3 16,0 0 6-16,0 0-3 16,0 0 0-16,0 0 8 15,0 0 3-15,0 0-11 0,0 0 0 16,0-16 4 0,7-4-2-16,5-1-4 0,1-1-3 15,-1 3-13-15,2 1 12 16,-7 2-12-16,-3 9 18 15,-2 3-15-15,-2 0 15 16,0 4-20-16,0 0 10 16,0 0-15-16,0 0-3 15,-10 10 18-15,-7 11 10 16,0 1-4-16,-5 6 10 16,-1-1-6-16,-3 8 0 15,-1-8 3-15,3 4-3 16,3-9 0-16,8-5 0 15,7-6 12-15,3-2-7 16,3-9-5-16,0 0 0 16,5 0 1-16,22 3 53 15,8-3-48-15,5 4-5 0,-2-2 7 16,-3 10-5-16,-8-7-3 16,-6 8 0-16,-11-5-4 15,-8 3-2-15,-2-4-58 16,0 3-39-16,-4-6-98 15,-17-4-151-15</inkml:trace>
  <inkml:trace contextRef="#ctx0" brushRef="#br0" timeOffset="-171974.21">18116 15395 229 0,'0'0'167'0,"0"0"-108"16,0 0 59-16,0 0-33 0,0 0-5 15,0 0 10-15,-4-12-55 16,2 12 11-16,2 0-4 15,0 0-10-15,-4 0 36 16,4 0-14-16,0 0 1 16,0-9 23-16,0-5-47 15,0-9-22-15,6 2-7 16,15-5 12-16,4 3 0 16,2 8-14-16,4 3-12 15,-2 0 3-15,0 10-16 16,0 2 14-16,-4 0 4 15,-6 2-3-15,0 14 0 16,-7 2 3-16,-2 4 2 16,-8 2-6-16,-2 5 6 15,0 0 5-15,-4 0 0 0,-14 2 7 16,-3-3 5-16,-2-2-12 16,-2-4 0-16,0-4 30 15,3-4-22-15,9-8-2 16,4-1 12-16,4-3-11 15,5-2 28-15,0 0-11 16,0 0 3-16,11 0 30 16,23-9-46-16,12-9 1 15,12 2-11-15,7 6 6 16,0 0 6-16,0 6-13 0,-7 4 0 16,-14 0 0-16,-11-4 7 15,-15 4-7-15,-11 0 0 16,-7-3 6-16,0 3-13 15,0 0 7-15,0-5 0 16,0-1-16-16,0 2 7 16,-4-6-34-16,-5 6-71 15,-1 1-127-15,0-8-235 16</inkml:trace>
  <inkml:trace contextRef="#ctx0" brushRef="#br0" timeOffset="-171792.31">18762 15209 906 0,'0'0'194'15,"0"0"-85"-15,0 0-90 16,0 0-14-16,0 0-10 16,0 0-53-16,5-1-66 15,-1 19-46-15,1-8-195 16</inkml:trace>
  <inkml:trace contextRef="#ctx0" brushRef="#br0" timeOffset="-171416.27">19052 15163 615 0,'0'0'196'0,"0"0"-115"0,0 0 1 16,0 0-29-16,0 0-28 15,0 0-12-15,-2-12-10 16,-3 29-3-16,-1 1 11 16,1 4-6-16,5-2 28 15,0-1-29-15,0 1-3 16,21 3 25-16,2-1-24 16,12 3 36-16,-2-2-17 15,0-5-19-15,-8-4 30 16,-8-4-22-16,-10-6 3 15,-7-2 41-15,0-2-45 16,0 1 17-16,0 8-11 16,-20-5-1-16,-11 6 25 15,-6 2-38-15,0-2 2 0,6-2 3 16,4-6-6-16,5 0-21 16,4-2-31-16,7 0-96 15,4-8 54-15,7-14-163 16,0-10-316-16</inkml:trace>
  <inkml:trace contextRef="#ctx0" brushRef="#br0" timeOffset="-171194.67">18992 15190 340 0,'0'0'376'16,"0"0"-191"-16,0 0-62 15,0 0 11-15,0 0-53 0,0 0-22 16,76-40-36-16,-25 35-13 15,1 1-6-15,-8 0 0 16,-11 3 3-16,-10-2 2 16,-12 2-9-16,-7 1-10 15,-4 0 3-15,0 0-100 16,2 0-35-16,3-5-138 16,6-7-360-16</inkml:trace>
  <inkml:trace contextRef="#ctx0" brushRef="#br0" timeOffset="-170887.15">19536 14985 718 0,'0'0'204'0,"0"0"-152"0,0 0-44 16,0 0 16-16,0 0-23 15,0 0 11-15,-20 52 16 16,20-34-24-16,0-7 9 15,0-4-13-15,0-2 6 16,11-5 1-16,5 0 43 16,1 0-23-16,-1 0 17 15,-1-12-40-15,-5 0 3 0,-8 1-7 16,-2 1 8 0,0 4 12-16,0 4-15 0,0-3 3 15,-14 5-3-15,-3 0-5 16,-1 0-43-16,7 11-51 15,9 1-77-15,2-6-37 16,4-1-298-16</inkml:trace>
  <inkml:trace contextRef="#ctx0" brushRef="#br0" timeOffset="-170570.82">19935 14865 318 0,'0'0'253'0,"0"0"-116"16,0 0-70-16,0 0-7 16,0 0 37-16,0 0-57 0,9-26-21 15,-9 26-19-15,0 4 4 16,0 18 17-16,-11 12 34 16,-14 12-21-16,-4 6 37 15,-8 17-45-15,-11 12 7 16,-5 12-2-16,-10 9-23 15,1-3 31-15,4-10-36 16,7-8-2-16,10-15 7 16,15-22 1-16,13-16-9 15,10-14 0-15,3-14-60 16,7 0-54-16,24-26 55 0,9-11-141 16,3-12-96-16</inkml:trace>
  <inkml:trace contextRef="#ctx0" brushRef="#br0" timeOffset="-170280.98">19964 15200 428 0,'0'0'266'0,"0"0"-173"15,0 0 52-15,0 0-49 16,0 0-49-16,0 0-3 15,42-14-33-15,-24 14 3 0,0 0 31 16,2 0-35 0,-3-4 23-16,-3-6 2 0,-7-3-14 15,-5 1 24-15,-2-2-24 16,0 0 9-16,-17 4 4 16,-8 6-29-16,-4 4-10 15,-2 2-8-15,4 28-88 16,-2 8-124-16,-2 5-372 15</inkml:trace>
  <inkml:trace contextRef="#ctx0" brushRef="#br0" timeOffset="-164595.16">1223 17008 463 0,'0'0'189'0,"0"0"-107"16,0 0-1-16,0 0 0 16,0 0-17-16,0 0-36 15,14-9-27-15,-14 9 0 16,0 0-1-16,0 0 0 16,2 0 13-16,-2 5-12 15,0 3 15-15,2-4-6 16,0 2-7-16,1-6 11 15,-3 0-14-15,0 0 0 0,0 0 25 16,0 0-22 0,0 0 24-16,0 0 23 0,0-14-33 15,0 0-6-15,-5 2-11 16,-3 6 0-16,-2 3 58 16,1 3-52-16,-4 0 0 15,0 0-6-15,-3 0-4 16,-2 17-4-16,-2 5 3 15,-2 6 5-15,0 6-6 16,-1-2 18-16,6 0-4 16,3-1 4-16,7-5-9 15,7-4 4-15,0-12-7 16,0-2 0-16,19-6 15 16,4-2-6-16,6 0 51 0,3-14-31 15,-1-9-29-15,-2-8 0 16,-4-5-8-16,-3-4 8 15,-5-5-11-15,-3-4 11 16,-5 0-3-16,-5-1-8 16,-2-2 11-16,-2 8 13 15,3 7 4-15,2 14-17 16,-3 5 36-16,2 10-33 16,-2-1 14-16,1 9-12 15,-1 0 2-15,-2 0 15 16,0 0-22-16,0 0 2 15,0 0-6-15,0 0 4 16,0 0-2-16,0 5-8 0,0 12 10 16,-9 14-11-1,-3 5 11-15,-1 3 0 0,3 2 6 16,-4-1-4-16,5 6-2 16,-3-2 0-16,6-4 7 15,2 1-6-15,4-11-1 16,0-7 0-16,0-9-4 15,16-1 4-15,3-5 0 16,8-8-3-16,2 0 3 16,0 0-3-16,0 0 3 15,0 0-31-15,-2-12 31 16,-5-11-35-16,-2-4-8 0,-6-9-18 16,-3 2 4-1,-9-3 13-15,-2 5-1 0,0 6 24 16,0 8 16-16,0 10 10 15,0 2 12-15,-2 6-16 16,-3 0 17 0,3 0-32-16,-2 0 14 0,-1 0-7 15,-2 14-4-15,-2 8 12 16,3 4-1-16,-4 6 22 16,8-4-20-16,2 2 13 15,0-4-10-15,0-7-5 16,5-6 0-16,10-4 1 15,6-9 22-15,0 0 12 16,4 0-27-16,0-22 6 0,-3 0-14 16,1-5-28-16,-6 1 28 15,1 6-14-15,-5-1 14 16,1 9 2-16,-3 1 1 16,-4 3 22-16,-1 4-13 15,-1 4 0-15,-5 0-12 16,3 0-8-16,-3 9-22 15,2 8 12-15,0 5 18 16,-2-3 11-16,2-2-5 16,0-7-5-16,0-2 15 15,0-4-14-15,-2-4 2 16,0 0 10-16,0 0-9 16,3 0 26-16,-1-12-31 0,-2-8-61 15,0-2 44-15,0 0-28 16,0 1 24-16,-2 6 18 15,-3 7 3-15,-1 4 33 16,2 4-33-16,-6 0 0 16,-1 0-14-16,0 18 9 15,-5 5 2-15,5 2 2 16,2 1 1-16,2 2 16 16,7-1-14-16,0-5-2 15,0 0 7-15,10-3 2 16,9-2-8-16,6-4 17 15,4-8-15-15,7-5 31 16,3 0-27-16,4-8-6 0,2-14-1 16,-3-6-23-16,-2-2-14 15,-4-7-3-15,-9 2 8 16,-7 3 32-16,-5 6 0 16,-5 3 22-16,-2 2 41 15,-1 10-32-15,-5 3 18 16,0 4-14-16,0 0-23 15,-2 4-9-15,0 0-3 16,0 0-29-16,0 0 7 16,0 8 22-16,0 6 8 15,-2 3-4-15,-2 3-1 16,2 6 4-16,2-1-7 16,0 1 0-16,0-2 1 0,0-2 3 15,0-3-4-15,0-7 0 16,4-8-4-16,8-4 4 15,1 0 17-15,5-4 1 16,4-18 15-16,-2-1-26 16,2-2-5-16,-2 0-2 15,0 4 1-15,3 2-10 16,-2 3 9-16,2 6 0 16,-3 6-11-16,1 4 10 15,-2 0 0-15,-1 4-2 16,-5 10-12-16,-6 5 10 15,-7-2-11-15,0 5 4 0,0-3 0 16,-9 2 13 0,-13-3-1-16,-2 1 0 0,1-11 2 15,5-4 11-15,3-4-10 16,3 0 3-16,4-17 27 16,5-2-31-16,3-2 4 15,0 8 24-15,0 2-7 16,0 8 19-16,0 3-42 15,0 0 4-15,0 0-7 16,0 0 3-16,5 0 0 16,1 0-1-16,6 14 5 15,-3-2-5-15,-1 5 1 16,4 2 0-16,-3-6-6 16,1 1 16-16,2-1-10 0,1-8 0 15,1 4 5-15,3-9-15 16,4 0 1-16,6 0-8 15,-1-9 17-15,4-9-33 16,1-9-2-16,-2 0-29 16,0-5 37-16,-8 2 19 15,0 2 7-15,-6 6 1 16,-6 9 35-16,-2 4-13 16,-5 9 12-16,-2 0-34 15,0 0 2-15,0 0-8 0,0 14-12 16,0 8 18-1,0 0 6-15,0 4 1 16,0-4-7-16,0 2 0 16,0-6 5-16,0-2 3 0,0-6-8 15,2-1 0-15,14-4-10 16,4-5 22-16,7 0-9 16,-1 0-3-16,-1 0 2 15,0-9-12-15,-4-9-2 16,4-9-18-16,-2 1 28 15,1-2-16-15,-2 3 18 16,-4 6 0-16,0 1 4 16,-7 9 1-16,-4 0-5 15,-3 6 0-15,0 3 3 16,-1 0-3-16,-3 0-8 0,3 3-4 16,-1 11 12-1,0 4 21-15,0 0-21 0,5-1 4 16,-3 0 3-16,5-2 0 15,2-6-7-15,0-1 0 16,1 1 4-16,1-9 7 16,-2 0-11-16,0 0 0 15,0 0 17-15,1-9-15 16,-4-8-4-16,-1-6-17 16,-5-5-31-16,-2 6 27 15,0-4 12-15,0 4 11 16,-11 4 39-16,-3 9-32 0,-3 4 7 15,-1 5-13 1,1 0 8-16,-2 10-14 0,1 8 5 16,1 5 0-16,3-2-3 15,3 2 13-15,7-2-11 16,4 1 1-16,0-7 0 16,0-1-4-16,2-2 2 15,13-7 2-15,3-5 18 16,1 0-11-16,2 0-2 15,2-10-3-15,-1-8 4 16,1 0-7-16,-4-4 1 16,0 4-13-16,-2 6 5 15,-1-2 0-15,-5 5 6 16,0 4-1-16,-2 5-2 16,-3 0 1-16,3 0-8 0,-1 5 6 15,0 15 3-15,-1 1 6 16,-3 9 21-16,-2-4-16 15,-2-2-3-15,2-2 2 16,-2-3-7-16,0-3 0 16,3-11 5-16,-3-1 4 15,3-4-9-15,-3 0 11 16,2 0-9-16,2-4 32 16,5-17-34-16,-1-3-20 15,6 2 19-15,-3-9-49 16,3 9 16-16,-5-2 21 15,1 5 13-15,-2 4-6 0,0 5 6 16,-1 3 0 0,-3 2 2-16,-2 5 3 0,1 0-5 15,-3 0 0-15,0 0-5 16,2 0 5-16,3 17 11 16,1 10 8-16,5-1 13 15,-2 0-29-15,5-1 11 16,-3-8-9-16,-2 0 1 15,0-3 4-15,-5-11-10 16,-2-1 0-16,-2-2 8 16,0 0-8-16,0 0-19 15,0-2-27-15,-2-15-122 16,-14-14-239-16</inkml:trace>
  <inkml:trace contextRef="#ctx0" brushRef="#br0" timeOffset="-164432.22">2911 16779 685 0,'0'0'82'16,"0"0"-82"-16,0 0-18 16,0 0-15-16,0 0-144 15,0 0-205-15</inkml:trace>
  <inkml:trace contextRef="#ctx0" brushRef="#br0" timeOffset="-164282.3">2320 16704 821 0,'0'0'0'0,"0"0"-22"16,0 0-217-16,0 0-46 15</inkml:trace>
  <inkml:trace contextRef="#ctx0" brushRef="#br0" timeOffset="-163498.62">1156 17467 491 0,'0'0'159'16,"0"0"-147"-16,0 0 17 16,0 0 5-16,0 0 44 15,0 0 38-15,-224 0-37 16,226 0-17-16,40 0-37 16,30 0 12-16,30 0-5 15,36 0-3-15,31 0-4 16,32-12 9-16,33-6-33 15,18 1 23-15,6 3-7 0,-10 5-16 16,-25 9 4 0,-27 0-5-16,-28 0 0 0,-35 0 14 15,-33-3 0-15,-38-4 23 16,-30 7 3-16,-21-4 5 16,-11 0 35-16,0 4-33 15,0-5-11-15,0 5-10 16,0 0-26-16,0 0-2 15,0 0-34-15,18-5-41 16,11-2-21-16,6-4-255 16,4-7-385-16</inkml:trace>
  <inkml:trace contextRef="#ctx0" brushRef="#br0" timeOffset="-162424.24">4061 16699 466 0,'0'0'92'0,"0"0"-92"15,0 0-43-15,0 0 43 16,0 0 4-16,0 0 29 16,17 68-2-16,-7-56 2 15,-3-5 15-15,-1-3 8 16,-2-4-8-16,1 0 12 15,-3 0 33-15,1-11-49 16,-1-6-28-16,-2-1-16 0,0-3 14 16,0 7 8-16,-12 4-22 15,2 10-11-15,-7 0 1 16,-2 0-7 0,-6 22 17-16,1 15-55 0,-1 9-56 15,6 6-123-15,5-2-169 16</inkml:trace>
  <inkml:trace contextRef="#ctx0" brushRef="#br0" timeOffset="-162110.42">4126 17016 803 0,'0'0'96'16,"0"0"-60"-16,0 0-21 15,0 0-15-15,0 0-13 16,0 0-19-16,8-8 28 16,-8 20 3-16,0-6 1 15,5 2-3-15,-1-4-9 16,3-4 12-16,0 0 23 16,-1 0 35-16,-1 0 23 15,-3 0-29-15,-2-12-18 16,0-2 23-16,0 1-2 0,-11 4-40 15,0 1-13 1,0 8 2-16,0 0-8 16,6 17-119-16,3 10-188 0,2-1-389 15</inkml:trace>
  <inkml:trace contextRef="#ctx0" brushRef="#br0" timeOffset="-128305.98">6143 16554 160 0,'0'-7'393'16,"2"7"-322"-16,-2 0-26 16,3 0 32-16,-1 0-52 15,0 0-2-15,3 10 31 16,-1 12-7-16,-4 4-4 15,0 14-13-15,0 14 26 16,0 14-12-16,-2 13-13 16,-12 0-2-16,-1 2-27 15,-1-11 4-15,5-5-6 16,4-13 6-16,5-15-12 16,2-8-34-16,0-16-85 15,0-12-75-15,9-3-177 0</inkml:trace>
  <inkml:trace contextRef="#ctx0" brushRef="#br0" timeOffset="-127984.49">6094 16683 763 0,'0'0'63'0,"0"0"-44"0,0 0 58 15,0 0-26-15,0 0-19 16,0 0 5-16,125-126-37 16,-87 123 0-16,-3 3-4 15,-6 0 4-15,-13 0-2 16,-7 7 0-16,-9 7-30 16,0 9 26-16,-23-2 6 15,-19 7 41-15,-9-2 1 16,-3 0-34-16,8-4 10 15,15-7-18-15,10-7 11 16,15-3-8-16,6-5-3 16,0 0-58-16,37-5-98 15,15-13-301-15</inkml:trace>
  <inkml:trace contextRef="#ctx0" brushRef="#br0" timeOffset="-127571.45">6624 16593 420 0,'0'0'0'0,"0"0"-51"16</inkml:trace>
  <inkml:trace contextRef="#ctx0" brushRef="#br0" timeOffset="-126212.86">6622 16469 801 0,'0'0'165'0,"0"0"-44"16,0 0-5-16,0 0-23 0,0 0-74 16,0 0-16-16,105-33 29 15,-65 33-32-15,0 0 0 16,-7 0 0-16,-8-3 0 15,-7 3-17-15,-11 0-31 16,-5 0-44-16,-2 0 10 16,0 0-89-16,-15 0-8 15,-8 0 91-15,-1 3-57 16,-1 2-21-16,6-1 119 16,-2-4 47-16,7 2 4 15,6-2 64-15,1 0 63 16,7 0 10-16,-2 0 2 0,2 0-24 15,-2 0-32 1,2 0-26-16,0 0-2 0,0 0-40 16,0 0-6-16,0 2-13 15,-2 8-2-15,-6 12 2 16,4 5 10-16,-5 8-6 16,1 15 11-16,-4 2-8 15,1 12-2-15,0 3 5 16,2 1-5-16,-2-2 1 15,2-3-6-15,-3-10 3 16,4 0 12-16,-3-8-1 16,1-8-2-16,0-3 8 15,-1-6-13-15,-1-2 14 16,3-8-11-16,3 0-10 16,0-4 33-16,0-2-31 0,4-2 10 15,0-2 4-15,2 2-13 16,0-6 15-16,0 1-9 15,0-2-6-15,0 3 23 16,0-1-19-16,0-5 2 16,0 3 10-16,6 6-16 15,17-9 22-15,8 5-5 16,19-5-14-16,12 0 15 16,13 0-20-16,6 0 1 15,-5 0-2-15,-9-10 5 16,-19 6-5-16,-14 1 0 15,-16-2 0-15,-14 5-1 0,-4 0 1 16,0 0-7-16,0-2-3 16,0-5-22-16,0-2-3 15,0-5-34-15,2-9-131 16,12-2-245-16</inkml:trace>
  <inkml:trace contextRef="#ctx0" brushRef="#br0" timeOffset="-125621.2">7189 16763 729 0,'0'0'205'0,"0"0"-92"15,0 0 11-15,0 0-11 16,0 0-39-16,0 0-70 16,6-18-1-16,25 17 16 15,9-3-18-15,7 0 21 16,0-1-20-16,0 0 2 16,0 0-4-16,-7 5 4 15,-7-3-5-15,-4 3 1 16,-10 0 0-16,-11 0-7 0,-3 0 7 15,-5 3-10 1,0 16-4-16,-17 3-2 0,-8 10 16 16,-7 4 2-16,-4 0-1 15,-2 4 11-15,1-5-8 16,-1 0-4-16,2-7 19 16,2-1-18-16,7-10 16 15,6-3-7-15,7-6-8 16,7-4 20-16,7-4-19 15,0 0 9-15,0 0 21 16,5 0-29-16,22 0 19 16,8 0-1-16,8-4-20 15,5-4 11-15,4 4-12 16,0 3-1-16,-4 1 0 16,-5 0 0-16,-12 0-1 0,-11 0 1 15,-7 0 0-15,-8 0-9 16,-3 0-8-16,-2 0-22 15,0 0 2-15,2 0-34 16,5 0-65-16,4-12-233 16,7-2-456-16</inkml:trace>
  <inkml:trace contextRef="#ctx0" brushRef="#br0" timeOffset="-124099.2">8607 16520 87 0,'0'0'72'0,"0"0"8"15,0 0-31-15,0 0-13 16,0 0-4-16,0 0 7 16,6 0 12-16,-4 0 18 15,1 0 29-15,-3-3 0 16,0 3-10-16,0 0-4 0,0 0-37 15,0 0-7-15,0 0-15 16,0 0-23-16,0 0-4 16,0 0-3-16,-3 0 5 15,-11 0 19-15,-3 12-9 16,-10 6 10-16,-8 1 7 16,-8 1-16-16,-10 6 21 15,-5 7-9-15,-2-5 8 16,4 3 8-16,7-12-31 15,13-6 14-15,18-5 28 16,11-7-33-16,7-1 16 16,10 4 7-16,28-4-29 15,12 4 40-15,16 5-48 16,3 1 4-16,8 4-7 16,1 2 3-16,-4-2-9 0,-16-5 6 15,-22 0-1-15,-19-6-8 16,-10 2 8-16,-7-5-3 15,0 0-7-15,0 0-19 16,0 0 12-16,-13 0-18 16,-3 0-29-16,-4 6-103 15,-2 2-74-15,-3 2-207 16</inkml:trace>
  <inkml:trace contextRef="#ctx0" brushRef="#br0" timeOffset="-123574.21">8319 16932 19 0,'0'0'29'16,"0"0"29"-16,0 0-17 15,0 0-8-15,0 0-4 16,0 0 12-16,-67-30 0 16,51 28 8-16,-1-3 6 15,-4 2 12-15,6-1-5 0,-3 4-3 16,2 0 27-16,1 0-14 15,4 0 24-15,1 0-16 16,6 0-11-16,4 0 6 16,0 0-10-16,2 0-4 15,27 0-35-15,16 7 38 16,18 4-28-16,6 1-26 16,4-1-3-16,-1 1-1 15,-10 1-6-15,-14-6 0 16,-16 0-1-16,-16-2 7 0,-10-5-16 15,-6 0 7-15,0 0-6 16,0 0 2-16,0 0 1 16,0 0 6-16,0 0 5 15,0 3-5-15,0 1-69 16,0-2-90-16,-6 3-106 16,-1-5-381-16</inkml:trace>
  <inkml:trace contextRef="#ctx0" brushRef="#br0" timeOffset="-117295.41">9431 16517 106 0,'0'0'123'15,"0"0"-42"-15,0 0-7 0,0 0 0 16,0 0 24-16,0 0-10 15,0 0-34-15,24-9-7 16,-24 9-6-16,0 0-27 16,0 0 4-16,0 0-18 15,3 0 1-15,-1 5-1 16,3 2 7-16,-1 2-1 16,2 2 1-16,-1-4-3 15,-3 3-4-15,0-1 0 16,-2 0 4-16,0-5 2 0,0 4-6 15,0-2 0 1,0-6-2-16,0 5 11 0,0-5-4 16,0 0 9-16,5 0 3 15,-2 0 54-15,1-15-70 16,0 3 2-16,-4-5-3 16,0 3-1-16,0 1 1 15,0 3 0-15,-4 1 0 16,-3-4 3-16,2 5 4 15,1 2-7-15,2 2 12 16,-1 4-10-16,3 0 24 16,-4 0-22-16,2 0 4 15,-4 0-15-15,-2 0 10 0,2 0-3 16,-1 0 0 0,1 4 8-16,-3 6-7 0,-3 2 6 15,4 2-7-15,-6 4 31 16,-1 4-25-16,1 0 2 15,1 4 20-15,4-4-28 16,5 2 16-16,2 2 2 16,2-4-11-16,0 0 21 15,0 1-24-15,0-4-4 16,0 2 0-16,0-7 9 16,0-4-12-16,2-7 3 15,2-3 0-15,-2 0 7 16,3 0-2-16,3 0-1 15,6-9 26-15,-1-9-26 0,3-4-8 16,-5 4 2-16,0-5-23 16,-2 6 17-16,0-4 3 15,-3 3 5-15,1 4-3 16,-2 0 6-16,2 4-3 16,-5 2 7-16,0 4-3 15,-2 4 25-15,0 0-24 16,0 0-5-16,0 0-1 15,0 0-25-15,0 9 26 16,2 8 14-16,0 1-6 16,3 5 24-16,-1-1-29 15,1 0 3-15,4-3-4 16,-3-1 4-16,1-5-6 0,2-5 2 16,4-8-2-16,6 0-24 15,10-5-22-15,2-16-37 16,2-9-15-16,-4 1-32 15,-9 3 28-15,-4 0 33 16,-8 3 49-16,-3 6 20 16,-5-3 18-16,0 4 39 15,0-1 18-15,0-2-21 16,0 4 42-16,0 3-46 16,0 3 9-16,0 5 15 15,0 0-31-15,0 2-7 16,0 2-15-16,0 0-12 0,0 0-8 15,0 0-1-15,0 0-6 16,0 14-4-16,0 8 12 16,0 7-2-16,0 3 5 15,0 1-5-15,0 4 7 16,0 2-6-16,0-3 5 16,0-5-3-16,-3-7-2 15,1-8-1-15,0-7 0 16,2 0 0-16,0-9 0 15,0 0 12-15,0 0-12 16,0-4 37-16,0-14-37 16,13-4 2-16,3-1-7 15,5 1-2-15,0 5-5 16,6 2 2-16,2 7 4 16,-2 3-7-16,-2 5 7 0,-8 0-15 15,-3 0 17-15,-8 0 8 16,-4 1-8-16,-2 16-3 15,0-3-11-15,-19-1 12 16,-12 5 6-16,-4-4 0 16,2-1 4-16,-4-5-4 15,5-6 13-15,5 2-13 16,10-4 6-16,8 0 3 16,6-4-9-16,3-15-31 15,0 1-96-15,27-3-169 0,7 2-331 16</inkml:trace>
  <inkml:trace contextRef="#ctx0" brushRef="#br0" timeOffset="-116868.66">10191 16575 613 0,'0'0'80'16,"0"0"-40"-16,0 0 30 15,0 0 35-15,0 0-37 16,0 0-10-16,0 0 5 16,29-35-24-16,-29 35-22 15,0 0-12-15,-11 0-2 16,-9 3 25-16,-2 15-21 0,1 0 6 16,2 1 12-1,1 2-25-15,9-7 12 0,5-2-3 16,4-1-8-16,0-4 16 15,0 0-17-15,11 0 13 16,11-2 5-16,2-1-17 16,3 1 7-16,-7-1-8 15,-7-4 7-15,-6 4-7 16,-4-4 0-16,-3 10-16 16,0-1 0-16,-21 9 16 15,-8-1 10-15,-6 2 0 16,1-5-5-16,3-2 2 0,4-6-5 15,13-6-2 1,10 0 0-16,4-6-79 0,12-25-146 16,28-5-327-16</inkml:trace>
  <inkml:trace contextRef="#ctx0" brushRef="#br0" timeOffset="-116142.33">10875 16284 193 0,'0'0'249'16,"0"0"-139"-16,0 0-33 15,0 0 30-15,0 0 11 16,0 0-48-16,12-32-11 0,-12 32-5 16,0-2-5-16,0 2 26 15,0 0-75 1,0 0 14-16,-14 4-7 0,-5 14 3 15,-6 8 13-15,0 10 3 16,1 5-6-16,-1 7 18 16,5-2-20-16,7 2-5 15,6 1 5-15,7 0-18 16,0-5 14-16,7 1-10 16,15-5-2-16,5-8 0 15,6-14-2-15,1-4-4 16,1-14-19-16,8 0-101 0,-1-14-93 15,-2-18-142-15,-2-9-284 16</inkml:trace>
  <inkml:trace contextRef="#ctx0" brushRef="#br0" timeOffset="-115824.5">11163 16445 253 0,'0'0'447'15,"0"0"-308"-15,0 0-20 16,0 0 12-16,0 0-6 15,0 0-59-15,7-84-27 16,-7 79 2-16,0 5-29 16,0 0 6-16,0 0 13 15,0 0-31-15,0 0 0 16,0 9-2-16,0 14 2 16,-2 12 14-16,-3-3-14 0,1 4 0 15,4-2 4-15,0-2 3 16,-2 0-7-16,2 3 0 15,0-12 2-15,0 3 2 16,0-12-4-16,0-2-10 16,0-7 1-16,0-5-53 15,0 0-13-15,-3 0-53 16,-6 0-61-16,-4-18-199 16,-5-5-201-16</inkml:trace>
  <inkml:trace contextRef="#ctx0" brushRef="#br0" timeOffset="-115204.54">11012 16587 594 0,'0'0'313'0,"0"0"-147"16,0 0-5-16,0 0-35 16,0 0-94-16,0 0-5 15,75-4-16-15,-34 4-8 16,-1 0 16-16,2 0-19 16,-7 0 0-16,-1 0 2 15,-6 0-2-15,-3 0 0 16,-2-4-22-16,-7-9-8 15,-5 1 22-15,-5-2-23 16,-4-1-3-16,-2 3 30 16,0-2-15-16,0 4 17 15,0 2-2-15,0 0 1 16,-6 4-5-16,-1 2 0 0,3-3-4 16,-3 5 3-1,0 0 5-15,3 0 4 0,-3 0 0 16,1 0 7-16,-4 5-4 15,2 13-3-15,-3 0 0 16,-1 8 15-16,3 2-13 16,5-2 16-16,4 3-7 15,0-12-11-15,0 1 15 16,0-6-15-16,2-1 0 16,9-8 10-16,1-3-1 15,3 0-5-15,5 0 13 16,7-17-15-16,4-6 4 0,5-3-6 15,-1 2-1-15,1-2-6 16,2 4 8-16,-4 7-1 16,-3 8 0-16,-7 2 0 15,-4 5-10-15,0 0 10 16,-9 0 0-16,-2 0-9 16,-9 12-5-16,0-1 0 15,0 5 9-15,-17-2 5 16,-8 0 5-16,-4-3-3 15,0-4 1-15,0 1 16 16,9-4-17-16,4-4 2 16,10 0-4-16,6 0 0 15,0 0 0-15,0 0-13 16,0 0-88-16,11-12-230 0,9-2-236 16</inkml:trace>
  <inkml:trace contextRef="#ctx0" brushRef="#br0" timeOffset="-114754.24">11872 16351 448 0,'0'0'280'16,"0"0"-149"-16,0 0-48 16,0 0 45-16,0 0-45 15,0 0-26-15,35-44 0 16,-35 44-27-16,0 0-11 15,0 0-4-15,3 13-1 0,-1 13-10 16,3 11-1-16,-5-1 0 16,2 4 11-16,0-4-14 15,-2-4 0-15,2-2 5 16,1-4-3-16,-3-4-4 16,0-8-11-16,0-4-29 15,0-6 16-15,0 0-65 16,0-4-23-16,0 0 19 15,0-13 3-15,-7-10-85 16,-2 1 55-16,2 0 122 16,1 5 54-16,1 2 72 15,3 3 37-15,2 2 32 16,0 2-59-16,0-2-64 16,9 2-28-16,9 4-34 0,1-2 3 15,6 6-13-15,2 0 0 16,2 0-8-1,2 0-6-15,0 0-52 0,3 0-85 16,-1 0-83-16,-2 0-108 16</inkml:trace>
  <inkml:trace contextRef="#ctx0" brushRef="#br0" timeOffset="-113973.99">12409 16387 359 0,'0'0'352'0,"0"0"-226"0,0 0-26 15,0 0-20-15,0 0-50 16,0 0-13-16,-2-4-14 16,-16 4-3-16,-7 0 11 15,-2 0-9-15,2 0 10 16,0 9 7-16,9 3-8 16,5-1 14-16,11 1-14 15,0-3-9-15,0 4 14 16,11-3-15-16,11 4 24 15,3-6-12-15,0 2-12 16,-2 2 12-16,2 2-13 16,-7-2 0-16,-7 2-8 15,-11-3 7-15,0-4-13 16,0 3-6-16,-15-6 20 16,-7 4 7-16,-1-2-5 0,0 3-2 15,4-6 11-15,5 1-6 16,8-2 0-16,6-2-3 15,0 0 6-15,4-2-8 16,23-20-9-16,8-4-81 16,4-2 23-16,1 2-53 15,0 4-26-15,-3-4 25 16,-2 2 21-16,-10 2 31 16,-2 0 53-16,-7 4 16 15,-5-3 61-15,-3 5 28 16,0 4 13-16,-4 3 10 15,1 0-43-15,-3 5 26 16,0 4-37-16,0 0-18 0,-2 0 6 16,2 0-36-16,2 0-4 15,1 4 2-15,2 23 14 16,2 5 14-16,-3 4-23 16,1 8-10-16,-2-4 7 15,-3-1-1-15,-2-2-17 16,0-7 8-16,0-5-3 15,0-10 2-15,-14-1-13 16,1-10 14-16,-1-2 6 16,4-2-5-16,-1 0 27 15,1-10 21-15,2-12-20 16,6 0 15-16,2-5-15 0,0 1-7 16,10-6 4-16,17 9-24 15,2 0 1-15,2 6-3 16,-4 3 3-1,-2 6-13-15,0 8-18 0,-2 0-28 16,2 0-10-16,4 0-66 16,2 8-54-16,-2 2-84 15,-2-1-72-15,-2 0 2 16</inkml:trace>
  <inkml:trace contextRef="#ctx0" brushRef="#br0" timeOffset="-113521.39">13024 16467 36 0,'0'0'201'0,"0"0"3"16,0 0-59-16,0 0-10 0,0 0-40 15,0 0-37 1,13 0 5-16,-7 0-27 0,-2 0-3 16,-2-5 3-16,0 5-11 15,3-3 12-15,-5-1-12 16,0-1 15-16,0 4 6 16,0-3-44-16,0 0 12 15,0-1-9-15,0 2-5 16,-5 1 0-16,-9 2 0 15,1 0 3-15,-2 0-9 16,-1 10 10-16,-2 8-4 16,1 0 2-16,3 4 1 15,5-4 6-15,3-6-9 16,4-1 0-16,2-4 7 16,0-5-3-16,0 3-4 0,0-5 0 15,0 0 0-15,0 0-2 16,0 0-24-16,2-11-1 15,8-7 10-15,2 1-3 16,-1 4 20-16,0 3 2 16,-2 6-1-16,0 0 40 15,0 4-28-15,5 0 1 16,1 18-14-16,1 4 6 16,-1 4-6-16,1-3 0 15,-3-10 6-15,-1-5-12 0,-2-6-61 16,-1-2-70-1,1 0-62-15,-4-18-189 0</inkml:trace>
  <inkml:trace contextRef="#ctx0" brushRef="#br0" timeOffset="-113279.39">13207 16316 504 0,'0'0'301'15,"0"0"-128"-15,0 0-63 16,0 0-35-16,0 0-26 15,0 0-33-15,45 23 22 16,-27 8 9-16,-5 3-33 16,0 7 0-16,-8-1-14 15,-5 0 7-15,0 6-17 16,0-10 6-16,-13 2 3 0,-5-10-4 16,0-6 10-16,4-8 3 15,1-9-8-15,-3-5-63 16,6 0-103-16,0-15-245 15</inkml:trace>
  <inkml:trace contextRef="#ctx0" brushRef="#br0" timeOffset="-110704.55">13444 16200 439 0,'0'0'253'15,"0"0"-97"-15,0 0-72 16,0 0-1-16,0 0-50 16,0 0 4-16,0 0-7 15,79 0-29-15,-50 0 10 16,-4 0-7-16,0-4 0 15,-5-6 7-15,-5-2-11 16,-3 3 0-16,-3-2 8 16,-5 2-2-16,0 2 13 15,-4 2 22-15,0 5-27 16,0 0 16-16,0 0-12 0,0 0-9 16,0 0 20-16,0 0-27 15,0 0 3-15,0 0-5 16,0 9-1-16,0 21-4 15,0 16 5-15,0 6 0 16,0 7-2-16,-2 4 5 16,-4 4-3-16,-3-1 0 15,-1 2 3-15,2-2-4 16,1-2 1-16,1 3 0 16,1-9-5-16,2-4 12 15,1-6-7-15,2-11 3 16,0-4-2-16,0-8 14 0,0-8-15 15,0-5 0-15,0-7 23 16,2 0-23-16,4-5 18 16,-4 0 1-16,-2 0-17 15,0 0 16-15,0 0-18 16,0 0 0-16,0 0-1 16,0 0 1-16,0 0-3 15,-12 0 3-15,-13 0 4 16,-10 0 10-16,-3 0-14 15,1 0 0-15,5 0 3 16,10 0 2-16,4 0-5 16,11 0 0-16,7 0 4 15,0 0-14-15,12 0 0 0,21-10-51 16,13-7-132 0,6-6-245-16</inkml:trace>
  <inkml:trace contextRef="#ctx0" brushRef="#br0" timeOffset="-109722.48">14536 16214 30 0,'0'0'280'16,"0"0"-150"-1,0 0-31-15,0 0-17 0,0 0-11 16,0 0-37-16,17-6 10 16,-17 6-22-16,0 0-3 15,0 0 34-15,0 0-31 16,0 0 8-16,0 0 4 16,0 0-16-16,0 0 12 15,0 0-12-15,0 0-11 16,0 0 0-16,0 0-7 0,0 0-2 15,0 0-1 1,0 0 3-16,-6 0 1 0,-7 0 14 16,-1 0 4-16,1 0 32 15,2 4-32-15,-1-4 22 16,8 0-3-16,2 0-20 16,2 0 29-16,0 0-13 15,0 0-6-15,0 0 10 16,0 0-30-16,13 0 8 15,9 0-4-15,3-8-3 16,2 0-6-16,-2 3-3 16,-6 5 0-16,-1-5-3 15,-7 1 5-15,-4 4-2 16,-4 0 0-16,-3 0 0 16,0 0-7-16,0 0-2 0,-10 0-10 15,-17 9 13-15,-10 12 11 16,-10 11-5-16,-4 0 0 15,-1 3 6-15,4-3-11 16,7-5 5-16,14 0 0 16,12-15 0-16,11-2 8 15,4-6-8-15,17 0 11 16,30-2 9-16,9 2 12 16,4-1-31-16,-5 2 0 15,-3 4 0-15,-3 0 3 16,-11 1-4-16,-11-2 0 15,-12-4-13-15,-10-4 12 0,-5 4-25 16,0-4-29 0,-16 6-20-16,-15 2-20 0,-9 1-104 15,-7 3-153-15,1-5-160 16</inkml:trace>
  <inkml:trace contextRef="#ctx0" brushRef="#br0" timeOffset="-109527.68">14186 16571 501 0,'0'0'225'16,"0"0"-98"-16,0 0 18 16,0 0-9-16,0 0-65 15,0 0 18-15,95 27-53 16,-39-20 12-16,-2-5-40 0,-3 3-8 16,-6-2 9-1,-10-3-9-15,-6 0-24 0,-9 0-69 16,-3-8-128-16,-5-10-201 15</inkml:trace>
  <inkml:trace contextRef="#ctx0" brushRef="#br0" timeOffset="-109007.97">15082 16343 256 0,'0'0'246'0,"0"0"-231"0,0 0-14 16,0 0 47-16,0 0 19 15,0 0 56-15,-43 0-37 16,35 0-14-16,3 0 20 16,1 0-15-16,0-4 9 15,4-6-19-15,0 1-45 16,0-4 15-16,0-4-35 15,17 3 5-15,10-4-14 16,4 0 7-16,7 4 0 16,-4 6-6-16,-1 1 12 15,-9 7-6-15,-4 0 0 16,-9 0 1-16,-6 0-13 16,-5 12 12-16,0 9-7 0,0 5 7 15,-18 6-2-15,-9-4 2 16,-6 3 0-16,-5-2 1 15,-5 4 9-15,6-7-8 16,-1 2 17-16,7-6-3 16,13-8-10-16,7-7 31 15,11-2-10-15,0-3-23 16,15-2 36-16,21 0-14 16,11 0 3-16,4 0-28 15,1 0 7-15,-4 0-16 16,-5-2 4-16,-7-3-46 15,-7 2 2-15,-8 3-99 0,-9-4-93 16,-8-1-147 0</inkml:trace>
  <inkml:trace contextRef="#ctx0" brushRef="#br0" timeOffset="-108752.2">15485 16295 702 0,'0'0'188'15,"0"0"-42"-15,0 0 36 16,0 0-109-16,0 0-27 0,0 0-31 16,0-25-8-16,0 25-14 15,0 0 7-15,0 0-11 16,0 6 8-16,0 2-40 15,0 1-66-15,0-4-87 16,5-1-128-16,15-4-84 16</inkml:trace>
  <inkml:trace contextRef="#ctx0" brushRef="#br0" timeOffset="-108402.7">15720 16186 467 0,'0'0'185'16,"0"0"-20"-16,0 0-19 0,0 0-36 15,0 0-57-15,0 0-53 16,19-26-11-16,-32 31 11 16,-5 12 16-16,5-3 14 15,4 2-11-15,7 2 5 16,2-4 12-16,2 4-14 16,23-4 30-16,6 5-19 15,3 2-25-15,-3-3 4 16,-8 4-8-16,-2 0-4 15,-7-3 0-15,-8-5-9 16,-4 2 4-16,-2-2 0 16,0 0 2-16,-6-2 3 15,-17-2 0-15,-6-2 6 16,-4-2 4-16,-2-2-5 16,-1-4 3-16,7 0-8 0,4 0 0 15,5-10-6-15,7-13-44 16,6-3-61-16,7-6-166 15,0 3-312-15</inkml:trace>
  <inkml:trace contextRef="#ctx0" brushRef="#br0" timeOffset="-108249.78">15720 16186 545 0</inkml:trace>
  <inkml:trace contextRef="#ctx0" brushRef="#br0" timeOffset="-108093.87">15720 16186 545 0,'-27'18'360'0,"27"-18"-213"0,0 0 24 0,0 0-89 0,0 0-37 0,0 0-23 15,122-10-21-15,-95 12 9 0,0 6-10 16,-8-4 0-16,0 0-7 16,-8-2 5-16,-4 2-48 15,-1-4-90-15,-1 0-110 16,3 0-150-16</inkml:trace>
  <inkml:trace contextRef="#ctx0" brushRef="#br0" timeOffset="-107893.98">16065 16124 656 0,'0'0'198'16,"0"0"-100"-16,0 0-45 15,0 0-39-15,0 0-8 0,0 0 7 16,4 67-7-16,-4-50-4 16,2 1 9-16,6-4-4 15,0-4-3-15,3-8 0 16,5-2-1-16,5 0 38 15,0-12-38-15,2-10-3 16,-8-5 17-16,-8 4-17 16,-7 0-1-16,0 11-5 15,0-1-3-15,-18 9 7 16,-7 4 2-16,-4 0 0 16,2 4-2-16,6 9 5 15,3 4-6-15,7-2 1 16,9-3-127-16,2-7-65 0,0-5-135 15,17 0-43-15</inkml:trace>
  <inkml:trace contextRef="#ctx0" brushRef="#br0" timeOffset="-107613.14">16449 16003 277 0,'0'0'330'0,"0"0"-172"16,0 0-20-16,0 0-28 15,0 0-48-15,0 0-5 16,33-25-57-16,-33 33 7 16,0 18 43-16,-11 6-15 15,-9 11 1-15,-5 20-9 16,-8 13-5-16,-17 5 14 16,-5 9-25-16,-12-2 1 0,-2-2-4 15,2-1-3-15,9-10 3 16,11-8-8-16,11-13 4 15,12-23-12-15,13-8-30 16,11-14-60-16,0-9-126 16,20-9-13-16,14-19-217 15</inkml:trace>
  <inkml:trace contextRef="#ctx0" brushRef="#br0" timeOffset="-107344.3">16397 16503 476 0,'0'0'276'16,"0"0"-138"0,0 0-96-16,0 0-7 0,0 0-35 15,0 0 1-15,2 17 10 16,-2-6-2-16,0-2 8 16,0-9 43-16,12 0 1 15,9 0 30-15,2 0-51 16,0-9-36-16,-10-2 5 15,-9-1 0-15,-4 3-9 16,0-1 0-16,-13 6-30 16,-20 0 23-16,-13 4 3 15,2 0-58-15,-3 10-91 16,5 7-224-16</inkml:trace>
  <inkml:trace contextRef="#ctx0" brushRef="#br0" timeOffset="-101011.2">11207 17445 511 0,'0'0'158'0,"0"0"-90"16,0 0 55-16,0 0 24 0,0 0-54 15,0 0-53-15,0 0-22 16,250-48 32-16,-163 42-27 16,0 6-20-16,-13 0 2 15,-17 0 1-15,-20-4-6 16,-22 4 6-16,-9 0-6 16,-6 0-6-16,0 0-2 15,0 0-8-15,-15 0 8 16,-5 0 1-16,0 0-51 15,11 0-82-15,9 0-97 16,0 0-295-16</inkml:trace>
  <inkml:trace contextRef="#ctx0" brushRef="#br0" timeOffset="-99821.33">12298 17333 62 0,'0'0'97'16,"0"0"-2"-16,0 0 51 15,0 0-32-15,0 0 53 0,0 0-33 16,0 29-10-1,0-29-52-15,0 0-4 0,0 0 0 16,4 0-7 0,2-5 0-16,4-13-57 0,3-10 2 15,-1-2-6-15,-1-10-5 16,-3-1 5-16,-4-3-6 16,-4 8 5-16,0 5-6 15,0 4 14-15,0 13 0 16,0 11 37-16,0-2-43 15,0 5-1-15,0 0-10 16,-6 18 10-16,0 8 15 16,1 1-15-16,5-5 0 15,0-4 5-15,0-4-2 16,0-2-3-16,5-3 3 0,3-4 2 16,2-1-10-16,3 1-11 15,-5-5-6-15,2 5-7 16,-4-5-4-16,-3 0 27 15,-1 4 4-15,0-4 2 16,4 0 6-16,-1 0-4 16,6 10-2-16,0-2 30 15,0 6-28-15,1 8 14 16,-4 0-7-16,4 0-3 16,1 0 11-16,2 0-13 15,1-8-2-15,5 0 8 16,-4-6-5-16,5-8 5 0,-1 0-4 15,3 0-5-15,0 0 12 16,-1-13-13-16,2-4 0 16,-3-1 0-16,-5-5-24 15,-3-3 19-15,-3 3-5 16,-4 0 2-16,-3 2-1 16,-2 3 9-16,-2 4 0 15,0 6-8-15,0 4 15 16,0 4-16-16,0 0 9 15,-2 0-15-15,-7 0 10 16,1 12 5-16,0 9 0 16,2 2 8-16,4 0-1 15,2 4-7-15,0-5 2 16,0-8 2-16,6-2-2 0,14-6 3 16,5-6-5-16,2 0 29 15,2 0-29-15,0-18 0 16,0-4-3-16,-3-2-5 15,-6-2-2-15,-4 4 7 16,-3 0 3-16,-4 8 1 16,-2 0 2-16,-4 10-3 15,-1 0 19-15,0 4-19 16,0 0 9-16,0 0-9 16,3 14-11-16,-3 12 10 15,0 14-8-15,-2 1 9 16,0 12 3-16,2 1 0 15,-2 3 12-15,0-3-15 0,0-1 0 16,0-4-8-16,-2-7 17 16,-9-8-9-16,0-9 0 15,2-6 0-15,2-9 1 16,3-6 1-16,4 1-2 16,-2-5 22-16,-3 0 12 15,1-17 19-15,-3-15-23 16,2-12-29-16,5 0 13 15,0-7-14-15,0-2 0 16,0 4 0-16,9-1 1 0,7 3-2 16,2-4-14-1,4 7-29-15,-4 0 6 0,-1-2-50 16,-5 6-128-16,-10-1-74 16,-2 2-297-16</inkml:trace>
  <inkml:trace contextRef="#ctx0" brushRef="#br0" timeOffset="-99533.43">13053 16936 283 0,'0'0'257'15,"0"0"-195"-15,0 0-5 16,0 0 55-16,0 0 6 16,0 0-42-16,-26 63-12 15,46-54-7-15,3-5-30 16,-4-4 16-16,-1 0 2 15,-5 0-22-15,-3-8-2 16,-6-6-17-16,-4 0 2 0,0 2-6 16,0 2-6-16,0 6-1 15,-7 4-9-15,-6 0 11 16,-3 0-7-16,-4 14 12 16,2 9-25-16,-2 6-62 15,7 7-19-15,2 1-44 16,9-2-126-16,2-3-82 15</inkml:trace>
  <inkml:trace contextRef="#ctx0" brushRef="#br0" timeOffset="-98449.71">13158 17267 222 0,'0'0'275'0,"0"0"-95"0,0 0-45 16,0 0 4-16,0 0-70 15,0 0 0-15,116-18-44 16,-91 13-13-16,-1-4 7 15,-1-3-9-15,-6 1-7 16,1-1-3-16,-7-5 4 16,-2 3-4-16,-4-1 0 15,-5-1 0-15,0 6 26 16,0 1-22-16,-14 1-8 16,-3 8-7-16,1-5 11 15,3 5-11-15,-5 0 13 0,5 0-2 16,-3 18 25-1,0 0-13-15,3 9 17 0,4 4-5 16,5 4-4-16,4 0 13 16,0-3-24-16,0-1-5 15,15-7 14-15,9-7-9 16,-1-8-5-16,8-9 6 16,5 0-4-16,3-14 15 15,4-19-21-15,-5-4-8 16,-7 1 4-16,-2 4-8 15,-2-2 12-15,-4 10 0 16,-2 5 6-16,2 2-4 16,-5 8-2-16,-1 5 0 15,-1 4 6-15,-7 0-6 0,0 0 0 16,-5 0-1-16,-2 18-10 16,-2 1 10-16,0 3 1 15,0 0 0-15,0-4 3 16,0-6 1-16,0-6-4 15,0-3 0-15,0 2 6 16,0-5 4-16,0 0-10 16,0 0 0-16,0 0 16 15,0-14-16-15,3-9-4 16,-1 2-1-16,1-1-2 16,-3 4-2-16,0 4 8 15,0 5 1-15,0 5-7 16,0 4-7-16,0 0-6 0,-3 0-4 15,-8 14 24 1,-2 9 10-16,-1 2-8 0,5 1 2 16,7-1 22-16,2 1-25 15,0-4 13-15,0-8-8 16,16-2-5-16,3-7 18 16,0 0-16-16,0-5 0 15,1 0 13-15,-1-19-10 16,-2-2-6-16,3-7 0 15,3-2-8-15,-4-2 6 16,4-5-8-16,-3-2 10 16,0-2-9-16,-4 5 13 0,-5 2-4 15,-5 12 0 1,-1 13 3-16,-5 4 11 0,0 5-14 16,0 0 0-16,0 0-3 15,0 0-13-15,0 22 16 16,0 4 0-16,0 6 0 15,0 4 6-15,0 4-6 16,0-3 0-16,-2-3-1 16,-3-6 6-16,1-2-5 15,-1-8 0-15,1-4 1 16,0-5-4-16,1-6 3 16,3-3 0-16,0 0 24 15,0 0-8-15,0 0 23 16,0-16 6-16,7-12-35 15,13-2 1-15,4-6-11 0,10 4 0 16,4 0-1-16,2 2-1 16,0 7-18-16,-9 14-19 15,-13 9-24-15,-9 0 2 16,-9 27-140-16,0 9-93 16,-20 0-303-16</inkml:trace>
  <inkml:trace contextRef="#ctx0" brushRef="#br0" timeOffset="-97941.28">13533 17231 91 0,'0'0'100'16,"0"0"9"-16,0 0 25 15,0 0-26-15,0 0-51 16,0 0-19-16,6-19-31 16,-6 19 38-16,0 0 38 15,0 0 8-15,0-3 23 16,0 3-7-16,0 0-18 15,-2 0-27-15,-6 0-53 16,-9 0 9-16,-7 3 2 16,-14 26-18-16,-13 0 12 0,-10 12-14 15,-3-1 0 1,4 0-2-16,11-4-57 0,11-4-84 16,9-5-95-16,16-14-236 15</inkml:trace>
  <inkml:trace contextRef="#ctx0" brushRef="#br0" timeOffset="-97008.09">14761 17258 1224 0,'0'0'86'0,"0"0"-47"15,0 0-39-15,0 0-22 0,0 0-183 16,0 0-150-16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0T05:41:49.00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6566 4037 139 0,'0'0'68'16,"0"0"-9"-16,0 0 24 16,0 0-2-16,0 0-44 15,0 0 33-15,0 0-46 16,0-14 44-16,0 14-5 15,0 0-22-15,0 0 17 16,0 0-34-16,0 0-11 16,0 0 44-16,0 0-50 15,0 0 30-15,0 0-24 16,0 0-10-16,0 0 25 16,0 0-28-16,0 0 0 15,0 0 10-15,0 0 3 0,0 0-13 16,0 0 0-1,0 0 13-15,0 0-24 0,0 0 11 16,0 0 0-16,0 0-8 16,0 0 9-16,0 0-7 15,0 0 6-15,0 5 0 16,0 8 0-16,0-2 0 16,0 1 0-16,0 0 3 15,0 3 4-15,0-3-7 16,-2-1 0-16,2 6 3 15,0-3 0-15,-2 0-3 16,0 2 0-16,0 0-7 16,2 0 14-16,-3 2-7 15,3-2 0-15,0 2 3 16,0-2-7-16,0 2 4 0,-2-2 0 16,2 3-2-16,-2-2 10 15,2-1-8-15,0 2 0 16,-2-2 8-16,2 2-9 15,0-1 7-15,0-1-6 16,0 1 2-16,0 0 13 16,0-1-15-16,0-1 0 15,0 3 5-15,0 3-9 16,0-4 15-16,0 6-11 16,0 0 3-16,0-4 7 15,0 3-10-15,0 0 4 16,0-2 3-16,0 1 15 0,0-6-22 15,0 2 0-15,0-2 0 16,0 1 10-16,0 2-10 16,0 0 0-16,0-1 6 15,0 0-1-15,0 1-1 16,0 3-4-16,0 3 0 16,0-2 5-16,0 2-5 15,0 2 0-15,0 0 6 16,0 0-1-16,0 0-5 15,0-2 0-15,0 0 0 16,0-2-1-16,0 4 1 16,0-3 0-16,0 1 3 15,0-1 4-15,0 4-6 0,0-1-1 16,0-1 0-16,4 4 9 16,-2 1-9-16,1-1 0 15,1-3 4-15,-2 3 5 16,2 0-9-16,2 0 0 15,-4 4-1-15,0 2 8 16,-2-1-7-16,2 2 0 16,0 0 3-16,1-1-2 15,-3-2 3-15,2 1-4 16,-2-1 0-16,0-1 2 16,0-2-2-16,0 3 0 15,0-1 1-15,0-2 4 0,2 3-4 16,-2-1-1-1,2 1 0-15,0-1 2 0,-2-3-2 16,2 4 0-16,-2-3 1 16,0 0-3-16,0 0 4 15,0-2-2-15,0 4 0 16,0-2 9-16,2 3-16 16,1 1 7-16,-3 2 0 15,0 1-1-15,0 8 10 16,0-1-9-16,0-2 0 15,0 0 5-15,0 1-9 16,0-7 4-16,0 0 0 16,0-5-5-16,0-4 11 0,0 1-6 15,0-2 0 1,0-3 4-16,0 6-6 16,0-2 2-16,0 0 0 0,0 3-6 15,0-2 8-15,0 4-2 16,0 3 0-16,0 2 8 15,0 1-9-15,0 5 1 16,0-1 0-16,0-3 1 16,0 2 2-16,0-3-3 15,0 11 2-15,0-1 10 16,0-1-4-16,0-3-5 16,0-9-2-16,0-5 8 15,0-1-1-15,3-3-8 16,-1 3 0-16,-2 0 2 0,0-4-1 15,2 5-1-15,0 0 0 16,0 5 5-16,3 0 7 16,-3-1-12-16,4 1 0 15,1 0 2-15,0 0 24 16,-2 0-21-16,-1 4 1 16,-2 5 28-16,-2 4-29 15,0-2 3-15,0 1 15 16,0-10-21-16,0-14-4 15,9-23-185-15,13-30-368 16</inkml:trace>
  <inkml:trace contextRef="#ctx0" brushRef="#br0" timeOffset="9934.95">1163 8869 6 0,'0'0'0'0,"0"0"0"15,0 0 0-15,0 0 4 16,0 0-8-16,0 0 8 16,0 0-1-16,223-6 9 15,-179 6-11-15,2 0 1 16,-2 0 4-16,3 0-6 15,-3 0-6-15,6 0-3 16,-2-3 9-16,1 3 0 0,3-3 0 16,1 1 0-1,3-2 11-15,-1 0-11 0,-1 2-6 16,2 0-15-16</inkml:trace>
  <inkml:trace contextRef="#ctx0" brushRef="#br0" timeOffset="12641.98">6616 8261 6 0,'0'0'63'0,"0"0"-10"16,0 0 17-16,0 0-6 15,0 0-29-15,0 0 8 16,0 0-27-16,0-28-10 15,0 21-4-15,2 0 2 16,0 3 3-16,-2 3 11 16,0-2-4-16,2 3 4 15,-2 0 4-15,0-3 18 16,0 3 6-16,0 0-31 16,0 0 3-16,0 0-18 15,0 0-2-15,2 0-2 16,-2 0-4-16,2 9 8 0,-2 5-2 15,3 0 10-15,-3 4-8 16,0 1 0-16,0 5 4 16,0 3-4-16,0 1 0 15,0 6 2-15,0-7 6 16,0-1-2-16,0-4-6 16,0-2 0-16,0-4 6 15,0-2-8-15,0 0 2 16,0 2 0-16,0 3 2 15,0-2 6-15,0 1-8 0,0-4 0 16,0 0 10 0,0-1-10-16,0-6 0 0,0 0 6 15,0-3-12 1,0-1 6-16,0 2 0 0,0 0-7 16,0 1 21-16,0 1-12 15,0-3-1-15,0-1-1 16,0-1 11-16,2-2-2 15,1 2-9-15,1 3 0 16,-2-5-129-16,3 0-220 16</inkml:trace>
  <inkml:trace contextRef="#ctx0" brushRef="#br0" timeOffset="17914.71">1266 8696 0 0,'0'0'5'0,"0"0"-1"16,0 0 17-16,0 0 8 0,0 0 5 15,0 0 23 1,0 0-10-16,-20 14 13 0,20-14-24 16,0 0-12-16,0 0 15 15,0 0-21-15,0 0 4 16,0 0 5-16,0 0 4 15,0 0 29-15,0 0-7 16,0 0-4-16,0 0 13 16,0 0-52-16,0 0 20 15,0 0-30-15,0 0 13 16,0 0-21-16,0 0 8 16,0 0 0-16,2 0 47 15,2 0-45-15,-4 0 23 0,4 0-12 16,2 0-5-16,4 0 33 15,1-2-38-15,3-1-3 16,-3-2 27-16,0 3-18 16,0 0-9-16,-2 1 0 15,2-1 3-15,1-1 6 16,3 2-9-16,1-6 0 16,-3 6 25-16,5-5-18 15,-5 2 1-15,3-1 3 16,-1 0-4-16,-1 3 8 15,1-3-15-15,1 1 0 16,1 3 3-16,4-3 4 0,-3-1-7 16,2 3 0-16,0 0 5 15,2-2-1-15,-2 0-4 16,2 0 0-16,-1-2 2 16,-2-2 9-16,-1 2-11 15,1 3 4-15,-2-4 4 16,3 3 9-16,-2-2-17 15,2 0 0-15,3-2 0 16,-1 2 11-16,2-1-11 16,-2-4 0-16,1 1 6 15,2-2 10-15,-2-1-16 16,2-1 1-16,0-1 9 16,0 1 0-16,-1 2-10 15,3 0 0-15,-1 0 6 16,-1-2 0-16,2 2-4 0,-3-4-2 15,3 2 0-15,0-4 8 16,2 0-8-16,2-4 0 16,-2-3 5-16,5-1 16 15,-1 1-17-15,-2 2-2 16,-2 1-2-16,0 4 6 16,0 4-6-16,-2-2 0 15,0 3 9-15,-1 1-10 16,3-2 3-16,4-3-2 15,-2-3 0-15,6 2 1 16,-4-2-1-16,3-2 0 16,-1-1 13-16,1 0-13 0,-3 1 4 15,3-5-4 1,0 4 0-16,-3 0-2 0,-2 0 2 16,5-2 0-16,-5 5 7 15,2-2-2-15,-1 1-5 16,-3 4 0-16,4-7 0 15,0 0 6-15,4-1-6 16,-2 2 0-16,-1-1 2 16,-1-1 6-16,-2 4-6 15,0-1-2-15,-2 2 0 0,-2-3 5 16,2 2-6 0,-2 0 1-16,-3 2 0 0,1 0 2 15,-3-1-2 1,3 0 0-16,-3 1 0 0,0-4 6 15,1 0-6-15,-1 2 0 16,3-1 2-16,-1 2-6 16,-2-2 6-16,1 1-2 15,-1 2 0-15,0-3 4 16,0 0-4-16,-1-3 0 16,0 1 5-16,4 2-7 15,-2 0 2-15,-1 2 0 16,-3-1-4-16,2 2 6 15,-1-5-2-15,0 0 0 16,-2-2 6-16,4 0-8 0,-2 2 3 16,0 0-1-16,1 0 0 15,-2 0 4-15,4-2-12 16,1-4 8-16,3 1 0 16,0-5-2-16,-3-2 9 15,3 2-7-15,-3-2 0 16,1 4-6-16,-4-1 3 15,0 3 3-15,-3 2 0 16,1 1-7-16,0-4 16 16,1 4-9-16,3-1 0 15,-2-1 3-15,2 1-9 16,0 0 6-16,-2-2 0 16,4-1-9-16,0-1 9 15,-3-7 0-15,3 1 0 0,-4-1 11 16,2 1-12-16,0 4 1 15,-3 2 0-15,-1 4 1 16,2 0 1-16,-4 2-2 16,-1-1 0-16,2 1 9 15,0-1-13-15,-2 1 4 16,-1-2 0-16,3 0-6 16,-1-1 12-16,4 0-6 15,-3 0 0-15,1 1 5 16,0 0-8-16,-4 2 3 15,-1 2 0-15,-4 0-11 0,4 1 11 16,-1 0 0 0,3 0 0-16,2-3 7 0,2 5-9 15,-3-2 2-15,4 1 0 16,-3 0-7-16,1 1 15 16,2-1-8-16,-6 1 0 15,1 2 1-15,-1-2 0 16,1 2-1-16,-3 1 0 15,3-3-11-15,-3 1 22 16,3-1-11-16,-1 0 0 16,1 4 2-16,-1-6-3 15,1 0 1-15,3 0 0 16,-2-3-9-16,1 2 16 16,2 0-7-16,-4 1 0 0,-3 4 3 15,3 3-6-15,-6-4 3 16,7 1 0-16,-5 3-10 15,7-6 20-15,-2 4-10 16,5-2 0-16,-1 2 2 16,-2 3-4-16,2 1 2 15,-3-1 0-15,-1-2-8 16,-3 5 11-16,1 1-3 16,-3-1 0-16,1 0 9 15,0-2-16-15,3 2 7 16,-1 0 0-16,-1 0-6 15,-1 2 8-15,3-2-2 16,1-1 0-16,1 2 4 0,3 0-7 16,0 3 3-16,0-2 0 15,1 0-7-15,1 2 6 16,-4 1 1-16,0-1 0 16,-4 3 5-16,1 2-7 15,-3-2 2-15,1 0 0 16,1-2-5-16,1 0 3 15,1-2 2-15,1 1 0 16,3 0 4-16,-2-1-10 16,2 2 6-16,-1 0 0 15,1-2 0-15,0 3-2 16,4 0 2-16,-1 0 0 16,-4 1 3-16,0-2-11 15,-3 2 8-15,-3 2 0 0,-1 1-2 16,-1 2 3-16,-1-2-1 15,0 0 0-15,0 0 2 16,0 1-2-16,3-1 0 16,1-1 0-16,1 3-2 15,4-2 3-15,2 0-1 16,5-2 0-16,-2 3 2 16,2-2-5-16,-6 1 3 15,2 2 0-15,-1 0-3 16,-4 0 2-16,-2 0 1 15,-1 0 0-15,1 0 1 16,-3 0-9-16,3 0 8 16,4 0 0-16,0 0-3 15,7 0 6-15,2 6-3 0,0-2 0 16,4 5 0-16,-2-4-3 16,0 2 3-16,-2 0-3 15,-4-1-2-15,0 2 0 16,-1 3-3-16,-4-2 8 15,2 1 0-15,-1 0-18 16,-4-1 15-16,3 0 3 16,3 2 0-16,-1-2 13 15,2 1-14-15,1 2 1 16,4 0 0-16,0 2 2 16,0 1-2-16,2-2 0 0,-2 6-2 15,2-3 7-15,-4 4-14 16,-2-2 9-16,-1-4 0 15,-2 0 8-15,3-2-5 16,-2 0-3-16,-2-2 0 16,2 2 7-16,1 0-7 15,-1-2 0-15,1 2 1 16,3 2-3-16,2 0 6 16,2 3-4-16,2 6 0 15,-2-2 6-15,4 1-8 16,-4 0 2-16,-2 0 0 15,-3 2-7-15,-2-2 8 16,1 2-1-16,-5 0 0 0,2-2 11 16,1 0-15-16,-1-2 4 15,5 3 0-15,-2-2-9 16,4 3 15-16,-1-2-6 16,3 4 0-16,5-3 8 15,-2 4-8-15,1 2 0 16,1-4 0-16,-1 1-3 15,4 1 9-15,-4-1-6 16,1 0 0-16,-3 1 10 16,3 2-13-16,-3 0 3 15,0 3 0-15,1-3-2 16,0 2 7-16,-1-3-5 0,1-3 0 16,1 4 7-1,1-2-6-15,1 0-1 0,4 1 0 16,-3-1-7-16,-1 2 15 15,1-1-8-15,-4-2 0 16,-2 0 3-16,-6-2-4 16,0 0 1-16,-3 1 0 15,-1-2-5-15,1 3 16 16,-4-2-11-16,4 5 0 16,2-3 4-16,4 3-7 15,6 2 3-15,1-1 0 16,-1-1-9-16,1 2 22 15,0-4-13-15,0-4 0 16,-3 1 8-16,-2-1-7 16,3 3-1-16,-1-1 0 15,2 1-6-15,3 3 10 0,1-1-4 16,-4 2 0-16,-1-1 8 16,-3 2-10-16,-4-1 2 15,-3 1 0-15,-4-6-10 16,-2 1 17-16,-5-4-7 15,1-5 0-15,-3 2 1 16,0-1-2-16,2 3 1 16,3 0 0-16,4 2-6 15,2 0 12-15,5 4-6 0,0-3 0 16,2 1 4 0,-2 1-3-16,-1 1-1 0,3 1 0 15,-4-5-3-15,-1 1 5 16,-3-1-2-16,-2 0 0 15,1 0 5-15,-1 2-6 16,0 0 1-16,2 1 0 16,1 0-5-16,2-1 6 15,5 3-1-15,7 0 0 16,0 0 1-16,4 0-1 16,-1 1 0-16,-5-3 0 15,0-3-1-15,-5 1 4 16,-3-4-3-16,-1-2 0 15,-3 1 2-15,-1-2-4 16,0 1 4-16,6 0-2 0,2 3 0 16,2-3 2-16,0-3-2 15,3 2 0-15,-3-1 1 16,-2 2-2-16,0-2 1 16,-4 0 0-16,-1 0-8 15,3 0 11-15,-2 0-3 16,1 4 0-16,3 0 3 15,-2 5-7-15,0-4 4 16,-5 1 0-16,1-4-4 16,-8-4 16-16,-1-2-14 15,-3-2 2-15,-5-2 0 16,1-2 2-16,-2 2-2 16,-1-2 0-16,3 2 0 15,1 6 5-15,6-1-6 0,1 3 1 16,3 0 0-16,0-4 5 15,2 3-3-15,3 2-2 16,-4-3 0-16,4 0 2 16,-5-5-2-16,-3 3 0 15,-1-3 4-15,-5 1-3 16,-1-4-1-16,2 0 0 16,-4 1-2-16,-1 0 8 15,1 1-11-15,1 0 5 16,2-2 0-16,0 4 5 15,2 0-5-15,2 0 0 16,5 2 0-16,2 0 13 16,1 3-13-16,-4-3 0 0,5 2 13 15,-1-1-13 1,0-1 0-16,0-2 0 0,-5 2-1 16,-3-6 8-16,-5 1-12 15,-3-4 5-15,-5-1 0 16,3 0 0-16,1-2 12 15,3 3-12-15,6-3 0 16,3 0 11-16,1 1-25 16,-1-1-6-16,-7 0-128 15,-7 0-265-15</inkml:trace>
  <inkml:trace contextRef="#ctx0" brushRef="#br0" timeOffset="20135.79">10537 6934 6 0,'0'0'10'0,"0"0"11"15,0 0 11-15,0 0 22 16,0 0 8-16,0 0-34 15,0 0-2-15,0 0 12 16,0 0-21-16,0 0 38 0,0 0 0 16,0 0-22-16,0 0 10 15,0 0-43-15,0 0 7 16,0 0-3-16,0 0 5 16,0 0-9-16,0 0 0 15,-3 0 4-15,3 0 6 16,-4 0-4-16,0 0 2 15,2 0-3-15,-3 0 4 16,5 0-5-16,0 0 30 16,0 0 3-16,0 0 15 15,0 0-28-15,0 0 8 16,0 0-9-16,0 0-20 0,0 0 7 16,0 0-10-1,0 0 3-15,0 0-8 0,0 0 6 16,0 0-1-16,0 0 0 15,-3 7-19-15,1 8 16 16,0-1-9-16,0 4 12 16,2-2 19-16,-2 4-13 15,2 1-5-15,-3-2-1 16,1 3 13-16,2 0-13 16,-2 1 0-16,0-1 4 15,0-2-1-15,0-1 3 16,2 4-6-16,0-3 6 15,0-2 6-15,0 2-6 0,0 0-6 16,0 2 0 0,0 0 23-16,0-2-18 0,0 2 0 15,0-4-3-15,0-2 9 16,0 0-6-16,0-1-5 16,0-4 0-16,0-1 3 15,0 0 10-15,0 5-13 16,0-3 5-16,0 1 1 15,0 5 5-15,0-1-11 16,0 3 0-16,0 0 14 16,0-2-3-16,0 2-11 15,0 0 0-15,2-2 9 0,0-2 2 16,2 0-11 0,-2-2 0-16,1 0 9 0,-3 2-4 15,2 3-5 1,-2-2 2-16,0 3 7 0,0 4 0 15,0-2-9-15,0 1 0 16,0-2 0-16,0-2 11 16,0-1-11-16,0-3 0 15,0-1 4-15,0 3-6 16,0-2 2-16,0 5 0 16,0 1 1-16,0 1 6 15,0 0-7-15,0 2 0 16,0 0 4-16,0 0-5 15,0-2 1-15,0-2 0 16,0-2-2-16,0-2 6 0,0 0-4 16,0-4 0-1,0 4 6-15,2 0-3 0,-2-2-3 16,0 3 0-16,0-4 0 16,0 1 6-16,0 0-6 15,0 0 0-15,2 2 4 16,0-5-3-16,1 1-1 15,-3-2 0-15,3 2-5 16,-1 1 12-16,0-4-7 16,0 3 0-16,0 0 3 15,0 1-1-15,0 1-2 16,1 1 0-16,-1-1-5 0,0 1 13 16,0-3-8-1,0-1 0-15,0-1 4 0,2 3-5 16,-2-4 1-16,0 3 0 15,2 0-4-15,-2 1 10 16,3-1-6-16,-3 0 0 16,2 0 9-16,-2-1-4 15,0 0-5-15,2 1 0 16,-2-2-2-16,0-1 10 16,0 0-8-16,-2-3 0 15,2-2 2-15,0 0-3 16,-2-2 1-16,0 0 0 15,0 3-1-15,0 2 5 16,0 3-4-16,0 2 0 16,0-3 6-16,0 2 6 0,0-5-7 15,2-2-5-15,-2 0 8 16,3-4 2 0,-3 0-7-16,0 2 8 0,0-2-10 15,0 0 28-15,0 0-25 16,0 0 0-16,2 0-4 15,-2 0-30-15,0-2-93 16,0-12-147-16</inkml:trace>
  <inkml:trace contextRef="#ctx0" brushRef="#br0" timeOffset="21778.63">3355 7724 24 0,'0'0'46'16,"0"0"10"-16,0 0 10 16,0 0-10-16,0 0-9 15,0 0-18-15,0 0-15 16,-3-26 18-16,3 19 8 15,-2 5-22-15,-1-5 29 16,1 3-7-16,2 3-36 0,0-5 31 16,-2 5-10-16,2-3-8 15,0 2 46-15,0-2-51 16,0 1 17-16,0 2-11 16,0-1-11-16,0 0 21 15,0 0-20-15,0 2 10 16,0 0 7-16,0 0-20 15,0 0 4-15,0 0-9 16,-2 0 3-16,2 0-16 16,0 0 7-16,0 10-3 15,0 12-1-15,0 10 9 16,0 3 1-16,0 4 0 16,0 0 6-16,0-1-5 15,4-3-1-15,1 1 0 0,-3 0-2 16,1-1 1-16,-3 3 1 15,0-2-9-15,0 2 19 16,0 2-4-16,0-2-6 16,0 0 0-16,0-1-4 15,2-6 10-15,0-2-6 16,2-5 0-16,-1-4 1 16,-1-1 0-16,0 2 3 15,-2-1-4-15,2 0 0 16,-2 0 4-16,2 3-4 15,0-4 0-15,-2 3 5 16,0-4-8-16,0 0 8 16,3-4-5-16,-1-1 0 0,-2-1 7 15,0 0-7-15,0-1 0 16,0 3 0-16,2 0 4 16,-2 2-2-16,0 5-2 15,0-2 0-15,0-2 5 16,0 0-5-16,0-6 0 15,3-3 4-15,-3-2 0 16,0-2-4-16,0-4 0 16,0 2-3-16,0-2 13 15,2 4-10-15,-2 2 1 16,0-2 5-16,0 0 4 16,0 2-7-16,0-3-3 0,0-2 4 15,2-1 6-15,-2 0-10 16,3 0 0-16,-3 0 3 15,2 0-21-15,0 0 5 16,2 4-151-16,0 2 71 16,-4 2-194-16</inkml:trace>
  <inkml:trace contextRef="#ctx0" brushRef="#br0" timeOffset="24095.29">1139 8925 9 0,'0'0'0'16,"0"0"1"-16,0 0 15 15,0 0 9-15,0 0 8 16,0 0-25-16,19 0 6 16,-14 0-7-16,-3 0-2 15,0 0 5-15,3 0 5 16,0 0 8-16,1 0 17 15,1 0-23-15,4 0 2 0,0 0 5 16,2 0-7 0,3 0 8-16,-1 0 1 0,4 0-18 15,-1 0 15-15,1 0-19 16,-1 0 7-16,0 0 12 16,-2-2-22-16,-5 0 21 15,-2 0 1-15,2 1-18 16,-2-2 29-16,7 1-24 15,-3-2 0-15,3 1 2 16,1-2-6-16,-3 1-5 16,-1 0-1-16,-1 2 7 15,-2 0 0-15,-1 2-7 0,1-3 0 16,-4 3 0 0,3 0 7-16,2 0-7 0,0 0 0 15,0 0 5-15,3 0 8 16,-1-3-7-16,0 1-5 15,1 0-1-15,1 0 10 16,1-1-6-16,1 3-4 16,-1-5 0-16,3 3 18 15,-2-2-15-15,3 1-3 16,1-2 1-16,0 1 10 16,4 0-8-16,-5 2-3 15,-2-3 5-15,-2 2 3 16,-3 1-3-16,-2 0-5 15,-2 2 0-15,-3 0 4 16,3 0-3-16,-1 0-1 0,0 0 0 16,1 0-4-16,5 0 10 15,3 0-6-15,3 0 19 16,1 0-16-16,-2 0 1 16,4 0-4-16,-3 0 0 15,2-2 42-15,-2 2-37 16,-2 0-2-16,-5 0-3 15,3 0 8-15,-5 0-8 16,0 0 0-16,-1 0 0 16,2 0-3-16,-1 0 3 15,3 0 0-15,-1 0 4 16,1 0 4-16,3 0-10 16,-1 0 2-16,2 0 0 0,0 0-3 15,-2 0 12-15,3 0-9 16,-3 0 0-16,2 0 1 15,-4 0 4-15,-1 0-5 16,0 0 0-16,-2 0 1 16,2 0 8-16,3 0-9 15,3 0 3-15,0-3-2 16,3 3 19-16,3-3-20 16,0 1 2-16,-4 0 3 15,0-3-2-15,1 5-3 16,-4-1 0-16,0 0 6 15,-1 1-3-15,-7 0-3 0,-2 0 0 16,1 0-1 0,1-3 5-16,0 1-4 0,1 2 0 15,7 0 2-15,1 0 10 16,0-2-12-16,4 0 0 16,-1 2 5-16,2 0-4 15,1-3-1-15,-3 2 0 16,1-1 3-16,-4 0 3 15,2-1-6-15,-3 2 0 16,-1-1-2-16,1 2 10 16,-3-2-8-16,4 2 0 15,-1-2 2-15,-3 0-2 16,3-1 3-16,2 0-3 16,-2-1 0-16,1-1 0 0,4 5 0 15,-3-3 0-15,3 1 9 16,-4 0-4-16,4 0-4 15,-3 2-1-15,0 0 0 16,0-3 2-16,5 1-2 16,6-3 0-16,6-3 5 15,13-2 2-15,10-2-7 16,11 1 0-16,8 4-4 16,4 0-8-16,7 7-48 15,-5 0-112-15,-3 0-237 16</inkml:trace>
  <inkml:trace contextRef="#ctx0" brushRef="#br0" timeOffset="27379.72">3241 8770 9 0,'0'0'8'16,"0"0"28"-16,0 0-26 16,0 0 12-16,0 0 44 15,0 0-31-15,0 0 8 16,2-7 8-16,11 5-44 16,1-3 11-16,5 5-9 15,4-5 1-15,2 1 12 16,1 0 2-16,8-3-5 15,1 2 13-15,3-2-16 0,5 2-3 16,1 1 8 0,3-1 2-16,-3 3 62 0,2 1-85 15,-5-1 1-15,-1-3 18 16,1 1-12-16,-3-2-3 16,-1 1 6-16,1-2-2 15,-1 0 26-15,-4 0-30 16,-2 2 3-16,-6 0 1 15,-4 1 10-15,0 3-15 16,-3 1 12-16,-1 0-15 16,-1 0 16-16,2 0-12 15,0 0-4-15,1-2 3 0,6 2 9 16,0 0-12 0,4 0 0-16,0 0 2 0,2-2 8 15,2-1-7-15,-2 1 0 16,3 0 2-16,-5 0 6 15,0 1-11-15,-2 1 0 16,-5 0 7-16,-2 0-5 16,-2 0-1-16,0-3-1 15,-3 3 0-15,-1 0 9 16,-3 0-9-16,2-1 0 16,-1 1 6-16,-4-3 6 15,3 2-9-15,-1 1-3 16,0 0 0-16,1-3 2 15,5 3-2-15,3-2 4 16,2 0 3-16,4 0-3 0,2 2 3 16,-3 0-7-1,1 0 0-15,-3 0 2 0,0 0-3 16,-4 0 1-16,-5 0 0 16,1 0 2-16,-3 0-1 15,-2 0-1-15,-1 0 0 16,0 0 7-16,-2 0-7 15,3 0 0-15,1 0 1 16,-2 0 4-16,3 0-5 16,-2 0 0-16,0 0-6 15,0 0 15-15,-5 0-16 16,3 0 7-16,0 0 0 0,2 0 2 16,4 0-2-1,3 0 0-15,6 0 2 16,-2 0 12-16,0 0-12 0,-2 0-2 15,-3 0 2-15,-4 0-8 16,-6 0 8-16,0 0-2 16,-3 0 0-16,-2 0 1 15,0 0-1-15,0 0 0 16,4 2 0-16,3-2 7 16,1 0-7-16,2 2 0 15,1-2 0-15,-1 0-1 16,4 0 1-16,-1 0 0 15,1 0 7-15,4 0-13 0,2 0 12 16,5 2-6 0,4 1 0-16,2-3 1 0,4 1-5 15,-1 2 4-15,-1-3 0 16,-2 1 3-16,-6 2-1 16,-3-2-2-16,-4 1 0 15,-2 0 0-15,-1 0-2 16,-1 1 2-16,-1-1 0 15,3-2 0-15,1 2 3 16,6-1-6-16,1-1 0 16,3 0 3-16,0 0 5 15,0 0-5-15,-5 0 0 0,-2 0-7 16,-2 0 8 0,-3 0-1-16,-4 0 0 0,1 0 7 15,1 0-10-15,-1 0 3 16,0 0 0-16,1 0-3 15,4 0 7-15,1 0-4 16,-1-1 0-16,3-1 0 16,3 0 0-16,1 2 0 15,0-3 0-15,1 3-4 16,2 0 5-16,0 0-1 16,2 0 0-16,2-2 6 15,-2 2-10-15,2-2 4 16,-2 2 0-16,2 0-5 15,-4-2 6-15,-1 2-1 16,-1-1 0-16,-5 1 11 0,3 0-16 16,-4 0 5-16,0 0 0 15,-1 0-4-15,-3 0 14 16,3 0-11-16,-1 0 1 16,4 0 0-16,1 0-2 15,-2 0 2-15,4 0 0 16,-1 0-1-16,4 0 7 15,-3 0-6-15,2 0 0 16,1-3 4-16,-4 3-8 16,2-1 4-16,-8 1 0 15,1-3-4-15,-5 3 14 16,-6 0-13-16,2 0 3 0,-2 0 0 16,1-1 1-16,4-2-1 15,-1 1 0-15,3 0 3 16,1 0 3-16,3 1-6 15,4-1 6-15,0 0-1 16,3-1 2-16,2 3-7 16,-3 0 0-16,0 0-2 15,1-2 14-15,-3 0-17 16,1 0 5-16,-6 2 0 16,4 0 8-16,-5 0-8 15,3 0 0-15,-1-1-10 16,0 1 18-16,0-2-8 15,4-1 0-15,5 1 2 0,-1 0-3 16,5 0 10 0,-2 0-9-16,2 2 2 0,-1 0 6 15,4-1-8-15,-1 1 0 16,1 0 4-16,-1 0 17 16,-4 0-21-16,-2 0 0 15,-6-3 0-15,0 1 6 16,-3 0-6-16,-3-2 0 15,3 2 5-15,2 0 3 16,2 0-4-16,1 0-4 16,2 1 2-16,1-2 9 15,2 1-11-15,5-2 0 0,0 2 4 16,0 2 0 0,1-1-2-16,-3 1-2 0,0 0 0 15,0 0 2-15,0 0-2 16,3 0 0-16,-5 0 0 15,-2 0-2-15,-3 0 6 16,-2 0-4-16,0 0 0 16,3 0 8-16,0 0-8 15,-4 0 0-15,4 0 2 16,0 0 0-16,0 0-2 16,-1 0 0-16,1 1-6 15,-1 1 12-15,3 0-6 16,4 0 0-16,0-2 0 15,4 0-2-15,4 0 5 16,-1 0-3-16,1 2 0 0,-5 1-4 16,-1-3 4-16,1 1 0 15,-5 1 8-15,3 0-17 16,-9 2 11-16,0-2-2 16,-5 2 0-16,-3-2-1 15,-1 1 0-15,-1-2 1 16,-2-1 0-16,3 2 1 15,-1-2 0-15,5 0-1 16,2 0 0-16,2 0 5 16,-2 2-9-16,1-2 4 15,-6 4 0-15,-3-1-6 16,-6-1 6-16,-6-1-86 0,2-1 32 16,-2 0-30-1,0 0 45-15,0 0 15 0,0 0 24 16,0 0 0-1,0 0-17-15,0 0-88 0,0 0-131 16</inkml:trace>
  <inkml:trace contextRef="#ctx0" brushRef="#br0" timeOffset="30143.46">10744 7379 13 0,'0'0'17'0,"0"0"0"16,0 0-5-16,0 0-7 15,0 0 5-15,0 0 26 16,54-28-34-16,-50 26 9 15,-2 2-11-15,-2 0 0 16,0 0-4-16,0 0-49 0</inkml:trace>
  <inkml:trace contextRef="#ctx0" brushRef="#br0" timeOffset="40924.6">9217 8615 6 0,'0'0'20'16,"0"0"-11"-16,0 0-6 16,0 0 14-16,0 0-13 15,0 0 5-15,5-2-5 16,-5 2 0-16,0 0 0 16,0 0 6-16,0 0-3 15,2 0 34-15,0 0-16 16,2 0 0-16,3-5-8 15,0 3-15-15,2 0 11 16,0 1-9-16,1-1 0 0,4 2 4 16,3-3-5-1,6 3 2-15,0 0-2 0,3-2 1 16,1 0 2-16,0-2-2 16,-3 0 5-16,3 0 25 15,-5 0-32-15,-1 2 23 16,0-2-11-16,0 2-11 15,3 2 11-15,1-1-12 16,0 1 4-16,-1 0 11 16,2-3-15-16,1 1 6 15,0 0-4-15,4-2 4 16,-4 3 11-16,2-1-19 0,-2-1 2 16,-2 1 20-16,-1 0-15 15,2 0-5-15,-1 2-2 16,2-1 7-16,0 1-3 15,0-2-4-15,-4 2 0 16,4-3 6-16,-2 1 5 16,0 0-11-16,-3 0 8 15,3 0-4-15,-1-2 23 16,3 4-26-16,-3 0-1 16,1 0 15-16,-8 0-6 15,-1 0-9-15,-3 0 0 16,-1 0 3-16,1 0 0 15,5-2 2-15,2 2-3 16,4-2 27-16,3 0-19 16,0 0-3-16,-2-2 3 0,2-1-4 15,-6 5 11-15,0-3-17 16,-1 1 0-16,2 0 6 16,0 2 6-16,5 0-12 15,2-2 11-15,2-1-11 16,0 3 24-16,1-2-24 15,-3-1 0-15,2 1 17 16,-2 0-2-16,0 0-11 16,0 2 1-16,-4-2 1 15,1 1 19-15,-4-2-24 16,-2 3 2-16,1-2 11 16,-4 2 2-16,-1-2-16 0,4 2 3 15,2-2 7-15,1 0 3 16,4 0-8-16,-1 0-5 15,1 0 10-15,-1-2 4 16,3 2-14-16,0-2 2 16,2-1 9-16,-2 2 4 15,0-1-14-15,0 2-1 16,0 2 1-16,0-3 11 16,1 3-12-16,-1 0 0 15,2-1 11-15,4 0-12 16,1-2 7-16,2-1-6 15,0 2 0-15,-3-2 7 16,-1 2-7-16,-1 0 0 0,-2 0 10 16,1 0 16-16,-3 0-20 15,-3 2-4-15,-1 0 3 16,0 0 8-16,2 0-13 16,2 0 0-16,4 0 11 15,0 0 3-15,-1 0-14 16,-1 0 0-16,-2 0-2 15,-2 0 16-15,-3 0-14 16,0-2 1-16,-4-2 6 16,3 1 17-16,0 0-16 15,0-1-8-15,4-1 3 16,0-2 17-16,2 1-20 0,0 0 0 16,2-1 10-1,5-1 4-15,-1 1-14 0,4-1 0 16,-1-2 0-16,1-3 7 15,-1 1-7-15,-4 2 0 16,-8 2 10-16,-8 4-21 16,-11 4 11-16,-7 0-89 15,-15 2-214-15,-41 18-247 16</inkml:trace>
  <inkml:trace contextRef="#ctx0" brushRef="#br0" timeOffset="41788.87">9291 8566 4 0,'0'0'33'0,"0"0"11"15,0 0-15-15,0 0 4 16,0 0-7-16,0 0-2 16,-32-14 40-16,28 12-25 15,2 0-4-15,0 0 42 16,2 2-16-16,0-1 39 16,0 1-17-16,0 0-20 15,0 0-19-15,8 0-44 16,26 0 0-16,17 0 35 15,12 0-33-15,10 0 2 16,5 1-2-16,3 1-2 0,1 0-69 16,3-2-183-16,-5 0-73 15</inkml:trace>
  <inkml:trace contextRef="#ctx0" brushRef="#br0" timeOffset="42063.19">11161 7034 145 0,'0'0'0'0</inkml:trace>
  <inkml:trace contextRef="#ctx0" brushRef="#br0" timeOffset="42747.92">10923 7316 34 0,'0'0'57'16,"0"0"-7"-16,0 0 9 16,0 0 5-16,0 0 2 15,0 0 17-15,4-13-48 16,-4 13-35-16,-18 32-15 15,-27 19 15-15,-17 18 4 16,-10 12 47-16,3-3-46 16,7-2 4-16,6-10-2 15,10-8-2-15,5-5 15 16,6-9-12-16,5-6-5 16,11-10-3-16,5-8 7 0,10-10-11 15,4-9 4-15,0-1-74 16,6 0 0-16,28-9-12 15,11-18-136-15</inkml:trace>
  <inkml:trace contextRef="#ctx0" brushRef="#br0" timeOffset="42997.94">11045 7582 45 0,'0'0'59'15,"0"0"-59"-15,0 0 0 0,0 0 12 16,0 0 25-16,0 0-2 16,-100 74-5-16,49-27 39 15,-5 8-41-15,-2 1 29 16,0 0-3-16,2 1-47 16,3-5 26-16,8 0-33 15,7-5 0-15,11-12 0 16,11-7 0-16,12-10-151 15,4-14 15-15</inkml:trace>
  <inkml:trace contextRef="#ctx0" brushRef="#br0" timeOffset="43269.13">11203 7718 135 0,'0'0'38'16,"0"0"-36"-16,0 0 34 16,0 0 72-16,0 0-47 15,0 0-6-15,-330 305-4 16,261-233-37-16,5 3 27 16,6-5-36-16,6-9 3 15,8-4 4-15,9-13-12 16,8-10-1-16,11-10-40 15,16-12-117-15,0-12-5 16,20 0 7-16,24-28 109 0</inkml:trace>
  <inkml:trace contextRef="#ctx0" brushRef="#br0" timeOffset="43487.14">11317 7885 66 0,'0'0'100'15,"0"0"-100"-15,0 0-19 16,0 0 19-16,0 0 70 16,0 0-20-16,-197 176 17 15,124-104-29-15,-1 2-26 16,10-4 18-16,6-5-23 16,13-15-4-16,14-9-6 0,13-12 1 15,14-13-47-15,4-12-93 16,6-4-45-16</inkml:trace>
  <inkml:trace contextRef="#ctx0" brushRef="#br0" timeOffset="43695.02">11486 7911 24 0,'0'0'98'0,"0"0"-16"16,0 0 45-16,0 0-78 0,0 0 5 16,0 0-27-16,-399 411-26 15,370-368-2-15,10-10-31 16,5-9-116-16,12-10 3 16</inkml:trace>
  <inkml:trace contextRef="#ctx0" brushRef="#br0" timeOffset="44114.16">11475 8103 99 0,'0'0'92'16,"0"0"-20"-16,0 0-27 16,0 0-5-16,0 0 45 15,0 0-64-15,176-129 31 16,-158 117 1-16,-9 7-30 0,-9 2 26 15,0 3-49-15,0 0-109 16,-22 27 109-16,-20 17 18 16,-10 14 61-16,-6 12-64 15,-4 5-1-15,2-3-4 16,4-7-1-16,6-6-4 16,13-11-5-16,12-9 2 15,14-14-5-15,11-11-87 16,0-14-158-16,23 0-49 15</inkml:trace>
  <inkml:trace contextRef="#ctx0" brushRef="#br0" timeOffset="44714.54">11593 7321 51 0,'0'0'91'0,"0"0"3"15,0 0-10-15,0 0-21 16,0 0 15-16,0 0-41 16,7-25-37-16,-7 25-38 15,-2 0 38-15,-9 0 28 16,-1 7-9-16,4 5-14 0,5 1 5 16,3 4-10-16,0 5 0 15,0 2 6-15,0 2 0 16,9 1 6-16,5-4 18 15,-1 3-10-15,3-2 27 16,-7-2-32-16,-3-5 0 16,-2-3-3-16,-4-5-2 15,0-1-20-15,0 2 4 16,0 1 6-16,-8-4-14 16,-10 0-51-16,-2-7-132 15,-5 0-125-15</inkml:trace>
  <inkml:trace contextRef="#ctx0" brushRef="#br0" timeOffset="44939.41">11540 7296 48 0,'0'0'118'16,"0"0"41"-16,0 0-25 15,0 0-91-15,0 0 13 16,0 0-24-16,127-46 4 15,-87 36 20-15,-4 3-38 16,-3 1 2-16,-8 3-20 16,-12 3-13-16,-1 0-14 15,-10 0-114-15,0 0-28 16,0 0 23-16,-2 0-48 16</inkml:trace>
  <inkml:trace contextRef="#ctx0" brushRef="#br0" timeOffset="45239.9">11872 7200 23 0,'0'0'121'0,"0"0"-5"16,0 0-2-16,0 0-28 16,0 0-40-16,0 0-46 15,4-11-22-15,-4 12 17 16,0 18 5-16,0-1 15 16,-4 0-2-16,2-2-8 15,2-2 14-15,0-2-19 16,0-4-3-16,0 0 3 15,13-6 0-15,1-2 10 16,1 0 21-16,1 0-6 0,-3-6 8 16,-2-6-33-16,-8 0 4 15,-1 0-8-15,-2 5-10 16,0-4 13-16,-16 2-60 16,-8 8 8-16,-7 1 50 15,2 0-47-15,2 1-6 16,4 13-39-16,13 1-71 15</inkml:trace>
  <inkml:trace contextRef="#ctx0" brushRef="#br0" timeOffset="45561.88">12331 6941 119 0,'0'0'113'16,"0"0"59"-16,0 0-78 16,0 0-20-16,0 0 17 15,0 0-91-15,27-43-4 16,-27 43-40-16,0 22-22 16,-7 22 63-16,-17 20 3 15,-12 21 26-15,-9 19 67 16,-8 14-80-16,-9 5 25 0,-6 2-36 15,6-8 12 1,7-13-5-16,12-20-5 0,10-18-4 16,12-20 4-16,11-11-4 15,7-15-35-15,3-14-173 16,9-6-198-16</inkml:trace>
  <inkml:trace contextRef="#ctx0" brushRef="#br0" timeOffset="45870.9">12414 7478 112 0,'0'0'74'15,"0"0"-65"-15,0 0 18 16,0 0-2-16,0 0 16 15,0 0 13-15,-65 72-54 16,65-65 15-16,0-3 29 16,0-1 13-16,9-3 40 15,2 0-23-15,5 0-21 16,-3-3 5-16,-2-8-52 16,-6 0 18-16,-5 1-24 15,0 2-25-15,-23 7-84 16,-14 1-33-16,-13 0 19 15,-6 13-82-15</inkml:trace>
  <inkml:trace contextRef="#ctx0" brushRef="#br0" timeOffset="47246.61">1829 7756 305 0,'0'0'147'0,"0"0"-23"0,0 0-86 16,0 0 1-16,0 0-36 15,0 0 28-15,0-12-7 16,0 12-17-16,0 0-7 15,-4 0-2-15,-5 17 2 16,-5 12 38-16,4 1-17 16,-3-1-2-16,3-4-11 15,2-2-5-15,3-7 18 16,5-4-21-16,0-6 0 16,0-6-6-16,0 0-22 15,0 0 28-15,13 0 17 16,12-3 52-16,6-9-13 0,2-1-49 15,1 0-7-15,1 9 10 16,-3 4-4-16,2 0-8 16,-3 9 2-16,-4 14-14 15,-8 6 2-15,-7 1 9 16,-10 0-33-16,-2 0 35 16,0-1 2-16,-22 2 5 15,-7-4-6-15,-5-4 4 16,1-7-5-16,6-4 1 15,2-8 0-15,7-4 13 16,7 0-6-16,5-8 8 16,4-10 16-16,2-4 29 15,0 2 7-15,6 2-46 16,12 3-4-16,0 3-2 16,0 4-6-16,1 1-9 0,-1-1 0 15,-1 4-14-15,-7 0-36 16,-1 4-106-16,-7-3-64 15,-2-4-162-15</inkml:trace>
  <inkml:trace contextRef="#ctx0" brushRef="#br0" timeOffset="47458.48">1781 7689 628 0,'0'0'110'0,"0"0"-79"16,0 0 27-16,0 0-40 16,0 0 2-16,0 0-16 15,167-65-4-15,-151 65 0 16,-8 0-45-16,-3 0-107 16,-3 0-162-16,-2 1 48 15</inkml:trace>
  <inkml:trace contextRef="#ctx0" brushRef="#br0" timeOffset="47840.44">2133 7511 120 0,'0'0'17'0,"0"0"-13"0,0 0 3 16,0 0 30-16,0 0 53 16,0 0-25-16,0 81-9 15,0-63-9-15,0-6-40 16,0-2-1-16,0-9 17 16,11 2-20-16,0-3 59 15,0 0 23-15,1 0-15 16,-6 0-24-16,-2-5-38 0,-1-2 23 15,-3-2-18-15,0 0-1 16,0 2-24-16,0 0 12 16,-5 2 0-16,-3 5 7 15,-4 0-7-15,1 0-21 16,0 5-31-16,4 9-113 16,3 0 71-16,4-2-70 15,0-4-68-15</inkml:trace>
  <inkml:trace contextRef="#ctx0" brushRef="#br0" timeOffset="50756.88">11166 7099 99 0,'0'0'111'16,"0"0"-2"-16,0 0-35 15,0 0 4-15,0 0-1 16,0 0 38-16,0 0-76 16,0-7-4-16,0 7-35 15,0 0-9-15,0 0-12 16,0 0 21-16,0 0 0 16,0 7 14-16,0-3-5 15,-3-1 15-15,-1-1-3 16,2 3-18-16,-1-5 28 15,-2 2-30-15,3-2 8 0,2 0 11 16,0 0-14-16,0 0 5 16,0 0 1-16,0 0-10 15,0-7 25-15,7-9-21 16,9-2 0-16,-1 4-12 16,1 4 2-16,0 2 2 15,-5 4 2-15,0 3 0 16,-2 1-6-16,0 0 6 15,-3 1-21-15,-1 15 19 16,-5 4-10-16,0 5 12 16,0 0 16-16,0 5-14 15,0 1 15-15,-13 3-17 16,-3 0 0-16,-2-2 10 0,0-2 1 16,0-6-11-1,7-6 2-15,3-6 2 0,3-4 13 16,3-6-15-16,2-2 8 15,0 2 60-15,0-2-28 16,0 0 23-16,9 0-1 16,13-10-26-16,2-7-10 15,1 2-28-15,2-3 0 16,4 2-2-16,-2 0 8 16,-2 2-8-16,-3 0 2 15,-4 3-28-15,-2 4 19 16,-7 0-56-16,-2 4-17 0,-6 3-35 15,-3-2-82-15,0-2-293 16</inkml:trace>
  <inkml:trace contextRef="#ctx0" brushRef="#br0" timeOffset="51037.56">11442 6986 289 0,'0'0'42'15,"0"0"-36"-15,0 0-6 16,0 0 33-16,0 0 29 16,0 0 20-16,8 0 21 0,-8 0 49 15,3 0-35-15,-1 0-19 16,3-4-49-16,-5 0-45 15,2 4 5-15,-2 0-9 16,0 0-69-16,0 0-90 16,-7 10-187-16,-8 8 31 15</inkml:trace>
  <inkml:trace contextRef="#ctx0" brushRef="#br0" timeOffset="53300.83">1227 8182 53 0,'0'0'176'15,"0"0"-39"-15,0 0-10 16,0 0-8-16,0 0-40 0,0 0 6 16,0 0-54-16,0-17 4 15,0 17-17-15,0 0-15 16,0 0 37-16,-6 0-21 15,-5 0-11-15,-3 10-7 16,-3 2 9-16,1-2-10 16,3-4 1-16,2-2 6 15,1-3 12-15,4-1-14 16,2 0 5-16,-1 0 25 16,5-11-35-16,-2-13 0 15,2-2 22-15,0-6-8 16,0 0-28-16,9 4-5 0,9 2 18 15,-1 5-19-15,-1 7 17 16,0 5 1-16,-3 5 2 16,-2 4-6-16,4 0-12 15,-1 4 8-15,1 14-12 16,4 8 8-16,-6 3 14 16,-2 6 14-16,-4-1-7 15,-7 2 5-15,0 4 25 16,0 2-35-16,-15 6 2 15,-8 3-4-15,-4-5 15 16,5-9-23-16,-3-8 8 16,10-15 0-16,1-8-5 15,7-6 14-15,5 0-8 0,2 0-1 16,0-8 24 0,0-10-7-16,0-2 19 0,0 6-8 15,0 2 22 1,7 8-49-16,5 2 5 0,5 2-6 15,5 0-29-15,5 9 27 16,-2 10 2-16,0-1 0 16,-4-4 0-16,0 0-104 15,1-10-50-15,-7-4-247 16</inkml:trace>
  <inkml:trace contextRef="#ctx0" brushRef="#br0" timeOffset="53603.32">1520 8061 256 0,'0'0'187'0,"0"0"-187"16,0 0-9-16,0 0 9 15,0 0 40-15,0 0 23 16,0 38 2-16,2-38-21 15,0 0 41-15,0 0 20 16,-2 0-10-16,2 0-19 16,-2-6-74-16,0-2 13 15,0 4-15-15,0 1-42 16,0 0 25-16,-10 3-29 0,-7 0-15 16,0 0 23-16,6 6-76 15,8 8-79-15,3-5-82 16</inkml:trace>
  <inkml:trace contextRef="#ctx0" brushRef="#br0" timeOffset="54680.32">2133 7567 153 0,'0'0'80'16,"0"0"20"-16,0 0-14 16,0 0-10-16,0 0-76 15,0 0-6-15,0 0 6 16,-3 58 20-16,3-35-1 16,0-3 0-16,19-5-14 15,-4-2 53-15,3-6-22 16,2-7-4-16,-2 0 11 15,-2-3-21-15,1-17-4 16,-3-4-11-16,-6-1-7 16,-1 0-3-16,-7 1-10 15,0 6 13-15,0 6 15 16,0 3-11-16,-2 7 38 0,-7 2-19 16,3 0-21-16,-6 5-2 15,1 13-1-15,3 4 1 16,2-4-4-16,4-4-4 15,2-7 3-15,0-1-6 16,0-6-4-16,8 0 15 16,9 0 25-16,1-17 6 15,4-3-16-15,-2-7-10 16,-4 3 4-16,-5-2-8 16,0 1 10-16,-4-3 0 15,-3 1-11-15,-1-1 0 16,-3 0 0-16,0 7 38 15,0-2 17-15,0 7-24 16,0 3-21-16,0 7 42 0,-3 3-39 16,1 0-6-16,0 3 1 15,0 0-8-15,-1 0 0 16,-2 6-29-16,3 15 16 16,-2 19-1-16,2 8 14 15,0 12 0-15,2 12-5 16,0 9 10-16,-2 13-5 15,2 8 0-15,-7 5 5 16,3-3-4-16,-2-16-1 16,2-13-33-16,4-20-52 15,0-21-63-15,0-21-99 16,10-13-167-16</inkml:trace>
  <inkml:trace contextRef="#ctx0" brushRef="#br0" timeOffset="54998.14">2577 7564 336 0,'0'0'100'15,"0"0"-76"-15,0 0 0 16,0 0 39-16,0 0-39 15,0 0 5-15,-11 93 19 0,15-86-16 16,9-3 47-16,5-4-18 16,-3 0-34-16,-1 0 36 15,-3-8-28-15,-11-7-9 16,0 1 4-16,0-3-29 16,-4 5 5-16,-21 6-6 15,-4 6-7-15,-7 0-33 16,3 26-79-16,-4 12-58 15,0 8-132-15</inkml:trace>
  <inkml:trace contextRef="#ctx0" brushRef="#br0" timeOffset="55436.58">2162 8458 201 0,'0'0'186'0,"0"0"-73"16,0 0 13-16,0 0-16 16,0 0-49-16,0 0 24 15,6-72-66-15,-6 72 6 16,0 14-24-16,0 18 11 15,-9 10-12-15,-6 8 10 16,-5 2-6-16,-3 0 10 16,2-2-14-16,-2-4-7 15,7-5 6-15,8-12-78 0,3-9-55 16,5-20-227 0</inkml:trace>
  <inkml:trace contextRef="#ctx0" brushRef="#br0" timeOffset="55738.92">2654 7971 644 0,'0'0'76'0,"0"0"-76"15,0 0 0-15,0 0 55 0,0 0-43 16,0 0 13-1,-73 165-3-15,44-112-2 0,0 5 35 16,-5 9-45-16,1 9 1 16,0 2 14-16,4-1-15 15,4-12-8-15,5-12-1 16,9-13 10-16,7-19-22 16,4-10-56-16,0-11-54 15,6-13 59-15,21-24 30 16,6-20-248-16,3-11-126 15</inkml:trace>
  <inkml:trace contextRef="#ctx0" brushRef="#br0" timeOffset="56008.15">2955 7822 204 0,'0'0'255'16,"0"0"-247"-16,0 0 10 15,0 0 49-15,0 0-2 16,0 0-22-16,-19 184 54 16,2-125-41-16,-2 9 10 15,-6 4-6-15,-6 6-36 16,0 4 21-16,0-1-36 16,4-3-8-16,2-16 10 15,7-13 3-15,5-13-17 16,4-17 3-16,4-11-77 15,5-8-13-15,0 0-159 0,3-30 37 16</inkml:trace>
  <inkml:trace contextRef="#ctx0" brushRef="#br0" timeOffset="56285.36">3179 7911 313 0,'0'0'71'0,"0"0"-32"16,0 0-17-16,0 0 40 15,0 0-31-15,0 0 20 0,-25 158-6 16,4-103 5 0,0 12 7-16,-6 7-27 0,0 8 22 15,0 11-13-15,0-2-18 16,3-5 8-16,1-10-25 15,4-13-4-15,5-18 0 16,7-13-88-16,5-18-73 16,2-14-113-16,0-2 26 15</inkml:trace>
  <inkml:trace contextRef="#ctx0" brushRef="#br0" timeOffset="56504.24">3334 8081 75 0,'0'0'265'16,"0"0"-197"-16,0 0-27 15,0 0-40-15,0 0 17 16,0 0 97-16,-4 104-32 16,-18-33-38-16,-5 10-20 15,-2 8-10-15,0-4 4 16,2-7-13-16,5-17-12 15,2-16-119-15,6-14-154 16</inkml:trace>
  <inkml:trace contextRef="#ctx0" brushRef="#br0" timeOffset="63055.88">10414 9046 38 0,'0'0'141'15,"0"0"-20"-15,0 0 25 16,0 0-10-16,0 0-30 16,0 0-2-16,0 0-50 15,0 0 5-15,0 0-11 16,0 0-35-16,0 0 30 0,0-3-20 16,11-2-23-16,11-4 64 15,10 2-49-15,-1 0-12 16,-2 3-3-16,-5 4 0 15,1 0-6-15,-2 0 6 16,-6 0 0-16,-3 0-10 16,-3 0 10-16,-7 0 0 15,0 0-3-15,-4 0-4 16,0 0-2-16,0 0 2 16,0 0-36-16,0 6 34 15,-6 2 3-15,-12 8 6 16,0 3 11-16,-6 4 2 0,-1 4-11 15,0 5-2 1,-1 3 0-16,-1 6 2 0,-4 5 4 16,0-3-6-16,-3 6 0 15,0-5 3-15,3-5-1 16,0-7-2-16,7-6 0 16,2-8-2-16,4-4 8 15,7-6-6-15,2-4 0 16,4-4 3-16,5 0-15 15,0 0 6-15,0 0 6 16,0-14-5-16,5-10-47 16,17-5 39-16,2 3-2 15,5 4 30-15,-2 5-19 0,-2 2 4 16,0 9 0 0,-2 6-15-16,0 0 15 0,2 0 0 15,-3 12 0-15,0 9 16 16,-4 4-16-1,-3 1 0-15,-1-1 0 0,-1-5 14 16,-1-2-2-16,-4-4-11 16,-1-2-1-16,-1-4-6 15,2-2-64-15,-2-6-162 16,3 0-262-16</inkml:trace>
  <inkml:trace contextRef="#ctx0" brushRef="#br0" timeOffset="63560.82">10906 9281 257 0,'0'0'153'0,"0"0"-39"15,0 0-18-15,0 0-53 16,0 0 20-16,0 0-40 15,8-7-16-15,-8 7-7 16,0 7-15-16,-10 12 15 16,-14 9 12-16,-2 4 28 15,-5 2-29-15,-4 3 0 16,0-1 29-16,-1-2-37 0,1-6 12 16,6-5-12-16,4-6 3 15,10-5 2-15,5-8-8 16,6-2 0-16,4-2 12 15,0 0-6-15,0 0 20 16,0-18-26-16,0-7-26 16,4 4 20-16,8 1 1 15,-1 2 5-15,0 5 1 16,0 3 17-16,0 5-15 16,1 1 2-16,1 1 1 15,0 3 0-15,3 0-6 16,-1 7 0-16,-1 15-7 0,-1 5 13 15,-1-1-7 1,1 1 1-16,-3-1 0 0,2-6 11 16,1-3-11-16,-1-6-31 15,1-8-47-15,1-3-166 16,-1 0-162-16</inkml:trace>
  <inkml:trace contextRef="#ctx0" brushRef="#br0" timeOffset="63866.83">11099 9293 110 0,'0'0'190'0,"0"0"-47"16,0 0 71-16,0 0-153 16,0 0 9-16,0 0 34 0,21-49-69 15,-21 49-13-15,0 0-22 16,0 0-8-16,0 0-11 15,0 17 3-15,-6 15 16 16,-11 19 65-16,-6 14-45 16,-2 12-9-16,-6 15 30 15,0 7-38-15,-2 8 30 16,-3-8-18-16,5-6-11 16,2-14 13-16,4-19-11 15,9-16-12-15,8-14-9 0,5-14-125 16,3-16-35-1,0 0-281-15</inkml:trace>
  <inkml:trace contextRef="#ctx0" brushRef="#br0" timeOffset="64341.56">11185 9653 410 0,'0'0'230'16,"0"0"-204"-16,0 0-4 16,0 0 26-16,0 0-47 15,0 0 16-15,36-63-17 16,-23 51 0-16,1-2 15 0,-5 7-7 16,-5 1 43-16,1 2 0 15,-3 1-29-15,0 3 33 16,0 0-55-16,0 0 11 15,3 0-21-15,0 15 10 16,-3 1 0-16,-2 2 0 16,0 4-10-16,-2 4 10 15,-16-2 24-15,-5 2 25 16,-3-2 0-16,-1 1-48 16,5-4 26-16,1-7-19 15,10-3 6-15,7-6-6 16,4-5-8-16,0 0 0 0,0 0 55 15,22 0-4 1,7-7-15-16,7-5-29 0,-5 1 6 16,-2 6-13-16,-1 1 0 15,2 1-2-15,-4 3-12 16,1 0-30-16,-6 0 2 16,-8 0-53-16,-6 0-132 15,-7-6-176-15</inkml:trace>
  <inkml:trace contextRef="#ctx0" brushRef="#br0" timeOffset="65712.6">3321 9256 581 0,'0'0'117'0,"0"0"-60"16,0 0-26-16,0 0 11 16,0 0 52-16,0 0-79 15,67 0 18-15,-25-2-31 0,0 0-2 16,-1-1-7-1,-6 3-40-15,-3-2 47 0,-6-1-2 16,-6 1 6-16,-4 0-4 16,-10 2 0-16,-6 0 9 15,0 0-18-15,0 0-16 16,0 14 10-16,-4 16 3 16,-11 10 18-16,-10 6-6 15,1 5 9-15,-8-1-6 16,-1-3 35-16,0-1-24 15,-3-3 3-15,2-7 4 16,3-6-18-16,2-4 6 16,0-8-8-16,7-9 2 15,4-2-6-15,3-7-4 16,5 0 7-16,6-4-8 0,4-16-27 16,0-7-28-16,6 6 63 15,13 1 3-15,1 6 48 16,-1 4-22-16,4 3-9 15,2 7-6-15,-1 0-9 16,3 0 4-16,-1 14-8 16,-1 9 8-16,-3-2-18 15,-3 5 7-15,-4-3 2 16,-5 0-2-16,4-7-101 16,-5-7-13-16,3-5-175 15,-1-4-133-15</inkml:trace>
  <inkml:trace contextRef="#ctx0" brushRef="#br0" timeOffset="66168.87">3796 9583 239 0,'0'0'307'0,"0"0"-106"16,0 0-97-16,0 0 1 16,0 0-37-16,0 0-64 15,4-17-4-15,-4 26 10 16,-4 15-10-16,-9 6 30 15,-5 0-26-15,-5 5 8 16,-2 0-4-16,2 3-8 16,-2-2 36-16,0 3-36 15,0-7 0-15,4-8-1 16,3-6 8-16,7-10-7 0,1-5 0 16,8-3-12-1,2 0 4-15,-2-5 8 0,2-17-29 16,0-9-5-16,0 2 14 15,4 0 20-15,10 5 8 16,1 6-3-16,3 1 15 16,0 3-12-16,-2 5-3 15,-1 6-5-15,1 3 8 16,-1 0-8-16,-1 0 0 16,1 3 7-16,1 15-9 15,-5 9 2-15,3 5 0 0,-5 6-6 16,-3 1 11-1,-2 4-5-15,-4-1 0 0,2-11-16 16,-2-2-19-16,0-11-84 16,0-9-18-16,4-9-191 15,2 0-108-15</inkml:trace>
  <inkml:trace contextRef="#ctx0" brushRef="#br0" timeOffset="66484.89">3987 9547 374 0,'0'0'166'16,"0"0"-42"-16,0 0-56 0,0 0 11 16,0 0-42-16,0 0 0 15,0-6-10-15,0 6-14 16,0 18-3-16,-9 12 32 15,-6 12-18-15,-7 9 22 16,-3 14-38-16,-2 13 26 16,-6 9-13-16,0 5-14 15,-5 0 9-15,-1-6-16 16,6-3 4-16,9-17 1 16,8-12-5-16,10-21-23 15,6-12-45-15,0-19-125 16,8-2-59-16,19-32-29 0</inkml:trace>
  <inkml:trace contextRef="#ctx0" brushRef="#br0" timeOffset="66944.63">4018 9919 539 0,'0'0'141'15,"0"0"-64"-15,0 0-37 16,0 0 7-16,0 0-9 16,0 0-25-16,16-79-10 15,-5 71-3-15,1 1 0 0,3 5-3 16,3 2-5 0,-1 0 8-16,4 2 1 0,-3 13 11 15,-3 5-21-15,-4 3 9 16,-6 0-1-1,-5 5-15-15,0-4 32 0,-5 0-5 16,-17 0 69-16,0 2-42 16,-7-2 20-16,2 0-32 15,2-6-20-15,6-3 31 16,5-8-26-16,10-3 0 16,4-1-9-16,0-3-2 15,0 0 48-15,10 0 6 16,17 0-12-16,10 0-11 15,3 0-24-15,-3 0-7 0,1 0 0 16,-7 0 7-16,-4 0-4 16,-9 0-3-16,-7 0-14 15,-7 0-16-15,-4 4-144 16,0 0-62-16,0-3-139 16</inkml:trace>
  <inkml:trace contextRef="#ctx0" brushRef="#br0" timeOffset="72264.17">13807 3926 28 0,'-4'-10'89'16,"2"3"58"-16,-1 0-47 16,3 0-4-16,0 1 31 15,0 1-45-15,0 1 16 0,0-1-1 16,0 2-74 0,0 3 57-16,0 0-39 0,0 0-8 15,0 0 28-15,0 0-58 16,0 0 14-16,0 0-17 15,0 3-25-15,0 28 22 16,0 19 1-16,0 14 2 16,7 11 2-16,-1 3 6 15,3-2-8-15,-3-6 0 16,2-6 3-16,-2-8 5 16,-3-10-8-16,-1-10 0 15,-2-5-8-15,0-13 8 16,0-6-25-16,0-7-57 0,0-5-4 15,0 0-15-15,4-25-25 16,6-16-491-16</inkml:trace>
  <inkml:trace contextRef="#ctx0" brushRef="#br0" timeOffset="72593.86">13758 3987 78 0,'0'0'351'16,"0"0"-208"-16,0 0-4 0,0 0-135 15,0 0-2-15,0 0 53 16,66-101-49-16,-31 90-6 16,-2 6 0-16,-2 5-15 15,-2 0 15-15,-5 0 5 16,-2 8-4-16,-10 12-2 15,-7 3-2-15,-5 4-21 16,0 4 24-16,-23-2 47 16,-6 0-8-16,-4-6-23 15,-1-5-12-15,10-5 10 16,5-5-14-16,9-4-8 16,5-4 6-16,5 0-66 15,0 0-51-15,7-19-283 0</inkml:trace>
  <inkml:trace contextRef="#ctx0" brushRef="#br0" timeOffset="73126.84">14582 3738 110 0,'0'0'204'0,"0"0"-79"16,0 0-3-16,0 0-9 16,0 0-46-16,0 0 28 0,0-4-10 15,0 4-32-15,0 0 27 16,0 0-50-16,0 0 0 15,0 0 13-15,0 0-37 16,0 0 14-16,0 0-20 16,0 0 6-16,-4 0-13 15,-15 0 7-15,-8 18 0 16,-5 10-3-16,-1 6 5 16,2 8-3-16,0 11 1 15,2 12 0-15,2 9-13 16,9 7 18-16,11-5-10 15,7-6 0-15,4-12-9 0,32-10 9 16,16-8 2-16,12-5 3 16,11-10 57-1,4-4-46-15,-8-7 5 0,-15-9-12 16,-15-1 11-16,-18-4-15 16,-7 0 0-16,-7 0 1 15,-9 0 8-15,0 0-9 16,0 0-15-16,0 0-34 15,-4 0-102-15,-11 0-136 16</inkml:trace>
  <inkml:trace contextRef="#ctx0" brushRef="#br0" timeOffset="84506.27">17404 3468 200 0,'0'0'101'0,"0"0"28"15,0 0-4-15,0 0-58 16,0 0 2-16,0 0-20 16,0 0-25-16,0-3 24 15,0 3-30-15,10 0-10 16,7 11 40-16,12 20-45 15,9 15 29-15,7 8 3 16,9 6-32-16,4 3 35 16,4-5-28-16,-2-6-2 15,-5-8 15-15,-10-10-20 16,-13-11 10-16,-17-11 6 0,-8-9-17 16,-7-3 20-16,0 0-19 15,0 0-3-15,0 0 0 16,-2 0-18-16,-18-8-36 15,-3-10-135-15,-2-6-252 16</inkml:trace>
  <inkml:trace contextRef="#ctx0" brushRef="#br0" timeOffset="84939.24">17757 3414 81 0,'0'0'201'16,"0"0"-90"-16,0 0 88 15,0 0-111-15,0 0 11 16,0 0-32-16,4-55 4 15,-4 55-36-15,0 0 14 16,0 0-43-16,0 0-6 0,0 13-7 16,-4 22 7-1,-16 11 16-15,-7 8 6 0,-4 6-12 16,-7 6 24 0,-2 4-28-16,-5 5 17 0,-1-2-2 15,3-3-19-15,7-12 19 16,9-19-21-16,10-11 0 15,8-14 12-15,4-8-6 16,5-4-5-16,-2-2-1 16,2 0-10-16,0 0-30 15,-2 3-41-15,2-3-99 16,-2 0-50-16,2-3-228 16</inkml:trace>
  <inkml:trace contextRef="#ctx0" brushRef="#br0" timeOffset="86095.24">17046 3539 31 0,'0'0'81'15,"0"0"39"1,0 0 30-16,0 0-50 0,0 0 14 16,0 0-38-16,20-37-5 15,-14 32-21-15,-1 3-8 16,-2 0 29-16,-3 2-32 16,0 0-11-16,0 0-17 15,0 0-11-15,0 0-19 16,0 9-7-16,-19 14 26 15,-3 7 6-15,-9 2 31 16,-7 5-37-16,-6 1 26 16,-1-1-20-16,1-1 8 0,1-1-3 15,7-7-11 1,9-10 38-16,14-9-25 0,7-3-8 16,6-6 4-16,0 3-7 15,0 0-2-15,17 2 24 16,19 1 19-16,11 4 39 15,9 0-73-15,0 0-6 16,-8 0 6-16,-3-2-2 16,-14-2-7-16,-13 1 0 15,-7-7 7-15,-6 0-15 16,-5 0 8-16,0 0-44 16,0 0-24-16,-5 7-98 15,-15-2-20-15,-7 4-87 16</inkml:trace>
  <inkml:trace contextRef="#ctx0" brushRef="#br0" timeOffset="86391.18">16569 4062 250 0,'0'0'113'15,"0"0"-10"-15,0 0 68 16,0 0-53-16,0 0-14 0,0 0-12 16,-4 0-46-1,23 0 0-15,8 0-39 0,8 0-7 16,8 0 16 0,6 4-7-16,7 4 4 0,2 1-13 15,-2-1 0 1,-12-3 8-16,-10-1-8 0,-19-1-24 15,-15-1-65-15,0-2-191 16,-13 0-251-16</inkml:trace>
  <inkml:trace contextRef="#ctx0" brushRef="#br0" timeOffset="87389.85">15416 3820 69 0,'0'0'106'0,"0"0"-9"16,0 0-27-16,0 0 20 15,0 0-11-15,0 0-12 16,0 0 10-16,-4-3-53 16,4 3 20-16,0 0-8 15,0 0-6-15,0 0 18 0,0 0-24 16,0 0-11-16,0 0 31 16,0 0-38-16,0 0 11 15,0 0 3-15,0 0-19 16,0 0 31-16,0 0-24 15,0-1-4-15,0-1 37 16,0 2-40-16,0 0 14 16,0 0-11-16,0 0 2 15,0 0-5-15,0 0-1 16,0 0 0-16,0 0 24 16,0 0-18-16,0 0-5 15,0 0 2-15,0 0 4 16,0 0 4-16,0 0-11 0,0 0 0 15,0 0 1 1,0 0 8-16,0 0-9 0,0 0 12 16,0 0-9-16,0 0 18 15,0 0-21-15,0 0 0 16,0 0-2-16,0 0 12 16,0 0-10-16,0 0 0 15,0 0 7-15,0-2-10 16,0-3 3-16,7 0-27 15,3-4 8-15,4 4-93 16,-5-1-256-16</inkml:trace>
  <inkml:trace contextRef="#ctx0" brushRef="#br0" timeOffset="87926.84">14770 4064 156 0,'0'0'232'16,"0"0"-120"-16,0 0 17 15,0 0 9-15,0 0-32 0,0 0 21 16,-16-4-53 0,29 4-44-16,19-1 37 0,10-3-61 15,8 1 18-15,2-1-9 16,4 4-7-16,-4-2 2 15,-8 1-10-15,-13-2 0 16,-10 2 6-16,-6 1-6 16,-6-3-83-16,4 3-28 15,6-6-131-15,0-3-192 16</inkml:trace>
  <inkml:trace contextRef="#ctx0" brushRef="#br0" timeOffset="88457.69">15432 3793 638 0,'0'0'131'16,"0"0"-96"-16,0 0 26 16,0 0-56-16,0 0-4 15,0 0 40-15,-3-13-15 16,24 7-2-16,1-1-12 15,2-3-8-15,5 2 13 16,2-2-14-16,0 2-3 16,2 1 0-16,-12 3 6 0,-3 1-6 15,-7 3 0-15,-4 0-10 16,-7 0 5-16,0 18-29 16,0 11 18-16,-20 7 8 15,-11 6 16-15,-4 4 1 16,-4 4 2-16,-3 2-9 15,0-1 14-15,-1-5-12 16,1-6-4-16,5-10 0 16,2-10 11-16,9-6-11 15,4-8 1-15,8-4 11 16,7-2 10-16,7 0-22 16,0 0 11-16,0-2-11 15,9-15 17-15,16-6-7 16,4 3 21-16,2 1-27 15,0 7 50-15,-2 5-51 0,-2 7 9 16,0 0-12-16,0 6 2 16,-5 18-9-16,-2 1 6 15,-2 3-12-15,-5-1-6 16,1-3-79-16,-3-8-96 16,1-8-131-16,-4-8-141 15</inkml:trace>
  <inkml:trace contextRef="#ctx0" brushRef="#br0" timeOffset="88864.46">15818 4013 475 0,'0'0'241'0,"0"0"-106"16,0 0-48-16,0 0-16 15,0 0-40-15,0 0-31 16,4-13 0-16,-13 27 7 15,-11 10 16-15,-5 4 3 16,-4 2-22-16,1-2 23 16,-3 2-27-16,-3-4 0 15,5-3 9-15,-1-3-2 16,5-5-7-16,6-4 0 16,6-5 6-16,6-2 2 15,5-4-8-15,2 0 0 16,0 0-6-16,0-6-7 0,0-12 9 15,7 0-3 1,13-2 14-16,0 3 8 0,-1 8 10 16,6 1-19-16,-2 4 10 15,-1 4-10-15,3 0-6 16,-6 0 0-16,0 9 3 16,-4 10-13-16,-1-1-41 15,-4 2-43-15,2-7-93 16,-5-2-91-16,-3-11-170 15</inkml:trace>
  <inkml:trace contextRef="#ctx0" brushRef="#br0" timeOffset="89138.3">15963 3972 327 0,'0'0'273'0,"0"0"-157"16,0 0-7-16,0 0-24 15,0 0-21-15,0 0-14 16,20-46-49-16,-20 46 4 16,0 2-4-16,0 20 11 15,-7 15 35-15,-13 13-7 16,-2 9-28-16,-10 13 27 16,-1 9-37-16,-2 3-2 15,-6 3 4-15,3-1 7 16,3-8-13-16,6-14 2 15,10-14-111-15,11-16 19 0,8-24-140 16,0-10-222-16</inkml:trace>
  <inkml:trace contextRef="#ctx0" brushRef="#br0" timeOffset="89545.07">16074 4284 81 0,'0'0'484'16,"0"0"-363"-16,0 0-33 15,0 0-19-15,0 0-57 0,0 0 49 16,11-41-35-16,-6 39-1 16,-1-1 11-16,-2 3-23 15,0 0 25-15,-2 0-25 16,4 0-10-16,2 0-5 15,-2 3 2-15,3 15 0 16,-5 4-2-16,-2 2 0 16,0 4 2-16,0-4 15 15,-7 0-7-15,-9 0 50 16,1-6-43-16,1-2 6 16,8-7 17-16,3-6-38 15,3-1 15-15,0-2-4 16,14 0 23-16,20 0 49 0,12 0-74 15,6-5 2-15,-4-9-8 16,-1 3-3-16,-5 0-26 16,-5-1-71-16,-6 3-161 15,-14-5-417-15</inkml:trace>
  <inkml:trace contextRef="#ctx0" brushRef="#br0" timeOffset="90648.44">2568 9699 1015 0,'0'0'245'0,"0"0"-183"15,0 0-37-15,0 0-14 16,0 0 9-16,0 0-17 15,0 0-1-15,148-19-2 0,-74 16-74 16,-3-6-162-16,-13-2-254 16</inkml:trace>
  <inkml:trace contextRef="#ctx0" brushRef="#br0" timeOffset="92634.7">18513 3154 207 0,'0'0'238'0,"0"0"-82"0,0 0-76 16,0 0-31-16,0 0 24 16,0 0-31-16,93-85 3 15,-80 82 6-15,-1-1-12 16,-8 4-1-16,-1 0 1 15,-3 0-18-15,0 0 22 16,0 0-43-16,0 0-2 16,0 0-3-16,-13 7-23 15,-12 20 28-15,-4 2 33 16,-5 5-19-16,-2-1 15 16,-2 4-20-16,5-2-9 15,0-1 20-15,6-4-14 16,6-6 9-16,11-9-11 0,7-10-2 15,3-3 13-15,0-2-8 16,3 3 7-16,24 1 32 16,14-1-10-16,11 2-4 15,6 1-28-15,-2-1-1 16,-4 2 6-16,-10-1-9 16,-11-2-1-16,-11 2 0 15,-7-4-65-15,-4 0 2 16,-9 6-45-16,0 4-78 15,0 4 9-15,-24 2-196 16,-7-2-6-16</inkml:trace>
  <inkml:trace contextRef="#ctx0" brushRef="#br0" timeOffset="92825.59">18321 3595 475 0,'0'0'224'0,"0"0"-105"15,0 0-22-15,0 0-39 16,0 0 5-16,0 0 1 16,96 0-35-16,-36 0-21 15,5 0-8-15,6 0 0 16,3 0-42-16,-3 0-97 16,-11-3-263-16</inkml:trace>
  <inkml:trace contextRef="#ctx0" brushRef="#br0" timeOffset="93608.52">19335 3096 583 0,'0'0'191'15,"0"0"-44"-15,0 0-39 16,0 0-56-16,0 0-7 0,0 0 4 15,85-15-43-15,-31 10-1 16,-1-4-5-16,-2 4 2 16,-1-2-6-16,-8 2-6 15,-9 3-6-15,-11-3 15 16,-6 4-14-16,-9-2 10 16,-5 3 5-16,-2 0-18 15,0 0 15-15,-2 3-73 16,-18 19 76-16,-5 10 0 15,-2 6 7-15,-2 2-7 16,0 3 1-16,-2-4 10 16,0 3 20-16,-1-6-29 0,3-6 8 15,3-5-2-15,4-11 0 16,6-4-1-16,5-6-6 16,5-4-1-16,0 0 20 15,4 0-15-15,2 0 5 16,0-10-10-16,0-13-28 15,12 2 26-15,12-1-12 16,5 5 14-16,0 9 19 16,2 5-19-16,0 3 0 15,0 0-1-15,4 8 5 16,-9 12-4-16,-2 3 0 16,-6 2 0-16,-7-5-15 15,-1-2-63-15,-6-4-80 16,-4-8-88-16,0-6-247 0</inkml:trace>
  <inkml:trace contextRef="#ctx0" brushRef="#br0" timeOffset="93829.62">19505 3275 193 0,'0'0'287'0,"0"0"-141"15,0 0-63-15,0 0 23 16,0 0 41-16,0 0-65 16,0-23 4-16,19 13-50 15,13-2-29-15,1 2 2 0,10 0-9 16,1 0-71-16,5 4-112 16,0-3-297-16</inkml:trace>
  <inkml:trace contextRef="#ctx0" brushRef="#br0" timeOffset="94276.36">20118 3232 442 0,'0'0'166'0,"0"0"-94"0,0 0-1 16,0 0-39-16,0 0-10 15,0 0-4 1,0 2-18-16,0 8 0 0,-4 6 18 16,-8 8 20-16,-5 5 4 15,-4 5-31-15,-6 6 2 16,-2 3 15-16,-2 2-22 16,-4-7 8-16,3-5-4 15,6-10-10-15,5-9 22 16,8-5-22-16,7-9 0 15,1 0 25-15,5 0-12 16,0-19 1-16,0-8-14 16,0-5-7-16,0 6-2 0,9-3 9 15,6 9 0 1,6 2 3-16,1 6 10 0,0 6 23 16,2 6-22-16,1 0-13 15,-2 0 1-15,1 20-2 16,-4 4 0-16,-4 0-6 15,-3 0-9-15,-4-2-54 16,-2-5-55-16,2-5-61 16,-5-7-162-16</inkml:trace>
  <inkml:trace contextRef="#ctx0" brushRef="#br0" timeOffset="94561.83">20251 3252 343 0,'0'0'324'16,"0"0"-178"-16,0 0-25 0,0 0-9 16,0 0-50-16,0 0 7 15,38-60-25-15,-38 60-34 16,0 0 24-16,2 0-17 16,1 18-17-16,-3 12 39 15,0 18-24-15,0 14 6 16,-9 18-2-16,-14 10-7 15,-3 3-9-15,-5 3-3 16,2-3 4-16,2-6-10 16,7-12-30-16,7-14-17 15,7-18-70-15,6-23-102 0,0-20-118 16,19-4-156-16</inkml:trace>
  <inkml:trace contextRef="#ctx0" brushRef="#br0" timeOffset="94953.83">20409 3517 645 0,'0'0'192'0,"0"0"-91"16,0 0-34-16,0 0-40 15,0 0-5-15,0 0-15 0,121-100 5 16,-107 96-8-16,-4 0 13 15,-1 4-5-15,1 0 18 16,-2 0-30-16,-1 8 0 16,-5 7 0-16,-2 6-10 15,0-1 10-15,0 2 50 16,-17 0-24-16,-12-2 27 16,-3 0-36-16,1 0 16 15,2-5 0-15,11-3-24 16,9-7 19-16,9-2-20 15,0-3-6-15,0 0 30 16,32 0-3-16,10 0 4 16,9-11-30-16,1 5-3 0,-6 3-13 15,-3-2-22-15,-3 5-46 16,-3-2-87-16,-3-3-190 16,-3-9-414-16</inkml:trace>
  <inkml:trace contextRef="#ctx0" brushRef="#br0" timeOffset="95284.73">21016 2752 262 0,'0'0'442'0,"0"0"-272"16,0 0-43-16,0 0-59 16,0 0-32-16,0 0-36 15,109 58 0-15,-73 11-3 16,-3 17 5-16,-4 16-2 16,-6 7 0-16,-15 9 9 15,-8-2 8-15,0-3 11 16,-22-11-4-16,-7-15 14 15,-2-17-33-15,7-18-2 16,6-18-3-16,13-18-113 0,5-16-148 16,11-14-402-1</inkml:trace>
  <inkml:trace contextRef="#ctx0" brushRef="#br0" timeOffset="95697.6">21885 3076 364 0,'0'0'339'0,"0"0"-180"15,0 0-23-15,0 0-1 16,0 0-64-16,0 0-36 15,15-28 19-15,18 18-47 16,2 2-4-16,1 1-3 16,-3 7-23-16,-4 0-7 0,-6 0-106 15,-10 7 16 1,-11 15-77-16,-2 2-108 0,0 1 6 16</inkml:trace>
  <inkml:trace contextRef="#ctx0" brushRef="#br0" timeOffset="95827.83">21979 3198 41 0,'0'0'254'0,"0"0"25"16,0 0-42-16,0 0-42 16,0 0-58-16,0 0-106 15,38-16 0-15,-3 8-31 16,6 2-21-16,7 0-24 16,4 0-115-16,-1-2-232 15</inkml:trace>
  <inkml:trace contextRef="#ctx0" brushRef="#br0" timeOffset="96834.65">23310 2817 243 0,'0'0'282'16,"0"0"-111"-16,0 0-111 15,0 0-23-15,0 0-31 16,0 0 0-16,20-8-2 16,-20 9 0-16,2 8-4 15,-2-3 4-15,0-1-3 16,0-4 28-16,0 1-20 15,0-2-2-15,0 0 10 16,0 0 4-16,0 0 38 16,0 0-11-16,0 0-14 15,-2-2-2-15,-7-10-22 0,0-4-10 16,-2 0 6-16,0 0 5 16,2 0-11-16,0 1 7 15,0 4 6-15,0 1 38 16,-2 2-47-16,-5 3 4 15,-3 5-8-15,-4 0-9 16,-4 0 6-16,0 9 2 16,3 7 1-16,1 5-16 15,6 6 13-15,3 3-5 16,5 3 6-16,7-2-11 16,2-1 11-16,0-2 3 15,0-6-2-15,7-5 1 16,13-12-43-16,3-5 14 15,4 0 29-15,2-16 0 16,-1-5 19-16,-4-5-19 0,-1 2 3 16,-3 1 8-16,0 5-2 15,0 2-9-15,-2 0 28 16,0 4-24-16,-5 0 20 16,-4 5 0-16,-5 0-3 15,-1 5 24-15,-3 2-43 16,0 0-1-16,0 0-1 15,2 6-30-15,0 20 26 16,0 9 4-16,-2 11 0 16,0 5 15-16,0 6-13 15,-4 2 5-15,-5-4-7 0,3-6-50 16,1-3-5-16,5-14-93 16,0-17-150-16,9-13-221 15</inkml:trace>
  <inkml:trace contextRef="#ctx0" brushRef="#br0" timeOffset="97202.87">23722 2779 540 0,'0'0'234'16,"0"0"-92"-16,0 0-14 15,0 0-78-15,0 0-49 0,0 0-1 16,-34-6 0-16,1 29 6 15,0 2-6-15,6-4 0 16,10-6-7-16,9-1 6 16,8-2 0-16,0 0-4 15,5 2 5-15,21 7 17 16,6-2-13-16,8 6-2 16,2 3 14-16,1 0-16 15,-7 2 0-15,-9-2 0 16,-12-6 3-16,-11-5-10 15,-4-2 1-15,0-5 6 16,-17 0 26-16,-14-4-14 16,-5-3 14-16,-5-3-19 15,8 0-2-15,-3 0-10 16,7-15-18-16,7-14-81 0,9-4-117 16,6-6-316-16</inkml:trace>
  <inkml:trace contextRef="#ctx0" brushRef="#br0" timeOffset="97385.7">23575 2745 882 0,'0'0'216'16,"0"0"-126"-16,0 0-15 16,0 0-72-16,0 0 9 15,0 0-11-15,205-16-1 0,-169 13-16 16,-2 2-68-1,-3-5-71-15,2 2-106 0,-2-6-257 16</inkml:trace>
  <inkml:trace contextRef="#ctx0" brushRef="#br0" timeOffset="97682.8">24116 2646 144 0,'0'0'361'15,"0"0"-197"-15,0 0-82 16,0 0-58-16,0 0-17 15,0 0 8-15,-44 34-4 16,40-15 13-16,2-1 0 0,2-2-13 16,0-2 25-1,0-4-36-15,8-3 7 0,8-4 59 16,2-3-57-16,-2 0 18 16,1-4 0-16,-7-12-23 15,-6 0 23-15,-4 0-20 16,0 2 33-16,-2 4-22 15,-19 1-17-15,-6 7-1 16,-2 2 0-16,-2 0-16 16,7 5-14-16,8 9-54 15,10 2-63-15,6-6-93 16,6-2-193-16</inkml:trace>
  <inkml:trace contextRef="#ctx0" brushRef="#br0" timeOffset="97958.66">24469 2614 558 0,'0'0'198'0,"0"0"-103"16,0 0 1-16,0 0-45 16,0 0-45-16,0 0 3 15,0-9-9-15,0 9-10 16,0 16 10-16,-9 9 4 15,-15 14 25-15,-10 14-11 16,-11 14-13-16,-10 13 17 16,-15 15-17-16,-9 6-4 15,-6 9 5-15,2 1 3 16,12 1-18-16,13-9-50 0,18-16-103 16,20-28-58-16,20-24-340 15</inkml:trace>
  <inkml:trace contextRef="#ctx0" brushRef="#br0" timeOffset="98272.48">24610 3066 330 0,'0'0'167'0,"0"0"-142"15,0 0-21-15,0 0 2 0,0 0 30 16,0 0-26-16,-74 136 4 16,74-116 7-16,0-4 8 15,18-2 49-15,9-10-5 16,2-4-13-16,0 0 4 16,-6-14-43-16,-2-11 4 15,-7-4 12-15,-10 3 2 16,-4 3 44-16,-6 9-83 15,-33 9-4-15,-15 5-56 16,-8 4-129-16,-5 18-285 16</inkml:trace>
  <inkml:trace contextRef="#ctx0" brushRef="#br0" timeOffset="120048.73">14007 6261 51 0,'0'0'60'15,"0"-3"-7"-15,0 1 9 16,0 2 3-16,0 0-12 16,0 0-19-16,0 0-3 15,0 0-27-15,0 0 2 16,0 0-5-16,0 0 9 16,0 0-7-16,0 0 3 0,0 0 3 15,0 0 24 1,0 0-20-16,0 0 15 0,0-2 26 15,0 0-7-15,0-1 14 16,0-4-38-16,-2 3-16 16,0 2 26-16,0 0-33 15,2 0 24-15,0 2 13 16,0 0-33-16,0 0 29 16,0 0-27-16,0 0-3 15,0 0 25-15,-3 0-27 0,3 0 2 16,0 0-3-1,0 0-9-15,0 0 6 0,-2 0-6 16,-2 14 7-16,-2 12-16 16,-2 12 24-16,2 15-6 15,-3 14 0-15,0 14 14 16,0 5 16-16,-2-1-10 16,2-8-19-16,-5-11 20 15,4-8-17-15,1-9-4 16,-1-11 0-16,4-9 16 15,4-14-20-15,0-5 4 16,2-6-7-16,0-4-32 16,0 0-106-16,18-6 76 15,3-22-177-15,0-8-91 16</inkml:trace>
  <inkml:trace contextRef="#ctx0" brushRef="#br0" timeOffset="120435.94">13943 6423 170 0,'0'0'72'0,"0"0"-13"16,0 0-12-16,0 0-1 15,0 0-4-15,0 0-9 16,84-153 43-16,-61 137-56 0,0 6 0 16,-2 2-7-16,-3 6-9 15,0 2 0-15,0 0-8 16,0 4 8-16,-3 14-1 16,-6 6 2-16,-4 3 1 15,-5 0 40-15,0 2-34 16,-9-1 26-16,-15 2-13 15,-3-2-23-15,-4-3 16 16,2 0-4-16,4-4-10 16,2-9-4-16,8-3 7 15,6-5-16-15,7-4-38 0,2 0-68 16,9-13-96 0</inkml:trace>
  <inkml:trace contextRef="#ctx0" brushRef="#br0" timeOffset="120846.27">14808 6171 188 0,'0'0'178'15,"0"0"-33"-15,0 0-64 0,0 0-38 16,0 0 42-16,0 0-19 16,0-41 20-16,0 39-30 15,0 2-16-15,0 0-2 16,0 0-29-16,0 0-11 16,0 0 2-16,-4 0-10 15,-12 20 3-15,-5 12 7 16,-5 4 0-16,-3 9-2 15,0 8 21-15,0 12-18 16,5 10 23-16,3 8-10 16,10-1 38-16,9-4-48 15,2-9 0-15,0-11 17 16,25-7-8-16,13-8-12 0,11-15 0 16,18-10-2-16,10-18-104 15,4-2-320-15</inkml:trace>
  <inkml:trace contextRef="#ctx0" brushRef="#br0" timeOffset="121263.03">14910 6505 236 0,'0'0'130'0,"0"0"-17"16,0 0 16-16,0 0 20 15,0 0-46-15,0 0-16 0,-48-33-50 16,48 33-31 0,10 0 55-16,20 0-13 15,11 0-47-15,13 0 20 0,2 0-11 16,9 0-20-16,-5-5-7 15,0-5-105-15,-6 0-150 16,-10-7-279-16</inkml:trace>
  <inkml:trace contextRef="#ctx0" brushRef="#br0" timeOffset="121631.28">15610 6319 55 0,'0'0'198'0,"0"0"-12"16,0 0-12-16,0 0-65 15,0 0-5-15,0 0-10 16,0-32-26-16,2 29-23 16,-2 3-18-16,2 0 16 15,-2 0-42-15,0 0 5 16,0 12-12-16,0 22-2 0,0 15 8 16,0 7 1-16,0 12 15 15,0-2-19-15,-4-2 3 16,0-6-87-16,4-14-15 15,0-9-103-15,0-17-141 16</inkml:trace>
  <inkml:trace contextRef="#ctx0" brushRef="#br0" timeOffset="121939.1">15880 6469 256 0,'0'0'289'0,"0"0"-125"16,0 0-94-16,0 0-61 0,0 0-9 16,0 0-1-16,0 17 1 15,0-3 18-15,0-1-18 16,0-6 0-16,0-7 5 16,0 3-4-16,0-3 30 15,0 0 33-15,0 0-11 16,0 0 27-16,0-15-53 15,0-3-16-15,4 0-10 16,-4 3 8-16,0 5-11 16,0 2 2-16,0 8-48 15,0 0-53-15,0 0-103 0,-4 0-69 16,4 2-111-16</inkml:trace>
  <inkml:trace contextRef="#ctx0" brushRef="#br0" timeOffset="122711.02">16245 6324 84 0,'0'0'163'0,"0"0"-74"15,0 0-42-15,0 0-13 16,0 0-12-16,0 0 13 15,27-12 2-15,-27 12-34 0,0 0 22 16,0 0-19-16,0 0 3 16,0 0 26-16,0 0-30 15,0 0 10-15,0 0-15 16,5 0 6-16,-3 0-1 16,0 0 5-16,0 0 8 15,-2 0 25-15,2 0-3 16,4 0 32-16,-2-5-5 15,0-4-55-15,0 2 32 16,1-4-36-16,-1 3 7 16,-2 0 7-16,-2 0-21 15,0 2 16-15,0 0 9 0,0 0-17 16,0 4 30-16,0 0-39 16,-13 2-3-16,-3 0-4 15,-1 0 0-15,-6 0 6 16,-1 10 1-16,0 7 0 15,1 2-5-15,3 3 5 16,7 4 0-16,1 2-10 16,8-2 8-16,4 3 2 15,0-3 0-15,0-4 3 16,2-7-6-16,12-3 3 16,-1-8-28-16,7-4 17 15,5 0-2-15,-1-16 13 16,-4-9 0-16,-1-1 0 15,-7 2-10-15,-1-1 12 16,-1 5-2-16,-4 2 0 0,1 2 15 16,-1 5-14-16,2 0 23 15,-6 5-13-15,0 5 35 16,0 1-39-16,-2-3 0 16,0 3-7-16,0 0 2 15,0 0-8-15,0 0 3 16,4 0-2-16,-1 14-7 15,-1 14 24-15,2 10 2 16,-2 10-11-16,-2 10 11 16,2 2-14-16,2 1 0 15,-2-7 0-15,0-8 4 0,0-12-4 16,0-7-42-16,3-13-32 16,1-14-178-16,4 0-201 15</inkml:trace>
  <inkml:trace contextRef="#ctx0" brushRef="#br0" timeOffset="123204.51">16678 6256 275 0,'0'0'81'15,"0"0"0"-15,0 0 9 0,0 0-12 16,0 0 2-16,0 0-1 16,2-7-19-16,-2 7 37 15,0-3-52-15,0 3-9 16,0 0-7-16,0 0-27 16,-13 0 13-16,-2 0-15 15,-1 12 0-15,-3 8-6 16,2 9 9-16,-1 6-3 15,3 7 0-15,3 2 15 16,3 2-18-16,7 0 3 16,2-3 0-16,0-5 11 15,13-10-2-15,12-8-9 16,2-7 0-16,4-10 11 0,0-3 1 16,0 0-12-1,-2-15 2-15,-8-8-6 0,-8 0 8 16,-13 4-4-16,0-1 0 15,0 10 9-15,-13 4 13 16,-10 6-22-16,-6 0 0 16,0 24-21-16,0 4 25 15,2 2-4-15,6 1 0 16,5-4-83-16,9-3-36 16,7-12-226-16,0-9-213 15</inkml:trace>
  <inkml:trace contextRef="#ctx0" brushRef="#br0" timeOffset="123886.55">17472 6048 75 0,'0'0'101'16,"0"0"31"-16,0 0-16 15,0 0-1-15,0 0 24 0,0 0-56 16,60-58 49-1,-60 56-53-15,2 2-11 0,-2 0 3 16,0 0-65-16,0 0 16 16,0 0-22-16,0 0 3 15,0 0-15-15,0 7 2 16,-11 15 10-16,-9 4 47 16,-7 6-45-16,-4 3 12 15,-2 0-7-15,2 2-1 16,2-7 12-16,4-6-18 15,7-6 0-15,7-6 10 16,7-6 5-16,4-6-14 16,0 0 11-16,0 3-11 15,10-3 56-15,26 7-55 16,15 2 22-16,10-2-24 0,-3 2 4 16,-5-4-4-16,-13 3 0 15,-11-2-49-15,-11 1 14 16,-11-2-92-16,-7 6-16 15,0-2-31-15,0 3-123 16,-16-3-40-16</inkml:trace>
  <inkml:trace contextRef="#ctx0" brushRef="#br0" timeOffset="124120.81">17317 6381 349 0,'0'0'249'0,"0"0"-158"16,0 0 33-16,0 0-35 15,0 0-12-15,0 0-62 16,108-4-5-16,-59 4-3 16,-3 0-7-16,-6 7 3 15,-3 5-1-15,-6-1-2 16,-4 0-79-16,-6-2-135 15,0-9-235-15</inkml:trace>
  <inkml:trace contextRef="#ctx0" brushRef="#br0" timeOffset="125042.6">18332 5995 45 0,'0'0'53'0,"0"0"35"15,0 0-7-15,0 0 37 16,0 0-12-16,0 0-18 15,-2-60 41-15,2 46-4 16,0 2-41-16,-2 3 4 16,0-2-45-16,0 5 46 15,-1 0-51-15,3 3-3 0,0 3 22 16,0-3-52 0,0 3 5-16,0 0-10 15,20 4 8-15,17 24-16 0,11 13 8 16,8 12 0-16,-1 2-6 15,0 1 16-15,-5-8-20 16,-10-10-23-16,-14-12-95 16,-14-12 13-16,-10-10-155 15,-2-4-133-15</inkml:trace>
  <inkml:trace contextRef="#ctx0" brushRef="#br0" timeOffset="125320.62">18633 5883 170 0,'0'0'254'15,"0"0"-118"-15,0 0 11 16,0 0-39-16,0 0-43 16,0 0-45-16,0-16 8 15,-8 16-28-15,-9 12 0 16,-7 14 4-16,-7 8 9 15,-5 6 22-15,-2 6-8 16,1 3-7-16,-4-1 33 16,1-4-49-16,7-7-1 15,6-8-1-15,11-11-2 0,16-10 0 16,0-8-141-16,25-6-367 16</inkml:trace>
  <inkml:trace contextRef="#ctx0" brushRef="#br0" timeOffset="125770.76">19383 5763 235 0,'0'0'259'0,"0"0"-95"16,0 0-71-16,0 0-21 15,0 0-8-15,0 0-14 16,0 0-4-16,0 0 28 16,0 0-52-16,0 0-1 15,0 0-21-15,0 4-7 16,-14 16 7-16,-13 9 0 15,-7 2 4-15,-3 3 30 16,1-2-33-16,5-1 10 16,6-5 12-16,7-6-20 15,9-6 13-15,5-7-16 0,4-1 9 16,0 1-7-16,2 1 6 16,21 1 7-16,6 0-5 15,4-2 3 1,3 0-6-16,-1 3-7 0,-1 0-32 15,-5 2-50-15,-9 3-93 16,-9-2-143-16,-11-5-230 16</inkml:trace>
  <inkml:trace contextRef="#ctx0" brushRef="#br0" timeOffset="125960.69">19128 6168 361 0,'0'0'288'0,"0"0"-102"16,0 0-64-16,0 0-87 16,0 0-4-16,0 0-29 15,116-9 3-15,-78 9-1 16,4 0-4-16,3 0-54 16,2 0-115-16,-5-2-315 15</inkml:trace>
  <inkml:trace contextRef="#ctx0" brushRef="#br0" timeOffset="128326.78">20145 5615 288 0,'0'0'192'0,"0"0"-48"15,0 0-6-15,0 0-48 16,0 0 21-16,0 0-60 16,-8-19 10-16,8 19-24 15,0 0-21-15,0 0 24 16,0 0-40-16,0 0-4 15,0 7-5-15,0 24-15 16,0 13 24-16,6 13 0 16,-4 7 5-16,-2 0-3 15,0-2 3-15,0-6-10 0,0-5-45 16,0-11-98-16,0-13-97 16,6-13-123-16</inkml:trace>
  <inkml:trace contextRef="#ctx0" brushRef="#br0" timeOffset="128648.59">20392 5889 149 0,'0'0'212'0,"0"0"10"16,0 0-83-16,0 0-41 15,0 0-1-15,0 0-87 16,9-26-10-16,-5 26-10 15,-2 2 10-15,2 8-3 0,2-4 5 16,-2-1-2-16,-2-5 29 16,-2 0-23-16,0 0 14 15,0 0 33-15,0 0-26 16,0 0 44-16,0-7-60 16,-2-7 4-16,-10 3-16 15,-1-1 1-15,-3 7-11 16,3 3-26-16,3 0-35 15,2 2 13-15,8 0-79 16,0 0-177-16,14 0-95 16</inkml:trace>
  <inkml:trace contextRef="#ctx0" brushRef="#br0" timeOffset="129383.79">20913 5671 34 0,'0'0'394'16,"0"0"-195"-16,0 0-108 15,0 0-55-15,0 0 26 16,0 0-48-16,5-8-10 16,-5 8 4-16,0 0 1 15,0 0-15-15,0 0 6 0,0 0 0 16,2 0-2-1,-2 1 2-15,2 6 0 0,-2-5-7 16,0 0 13-16,0 0-6 16,0-2 0-16,0 0 3 15,0 0 22-15,0 0-23 16,0-9 27-16,0-9-8 16,0-1-9-16,-4 3-10 15,-3 0 24-15,3 1-8 16,0 5 36-16,2 2-38 15,-4 4-9-15,4 2 14 16,-4 2-18-16,-3 0-3 16,-7 0 0-16,-1 6 1 15,-2 12-14-15,-1 6 13 0,1 4 0 16,0 2-4-16,2 3 9 16,3-3-5-16,8-1 0 15,4-3 0-15,-1-3 2 16,3-2-2-16,0-10 0 15,3-5-2-15,14-6 0 16,5 0 0-16,5-12 2 16,0-12-11-16,-2-3-1 15,-6 3 6-15,-7 1 6 16,-1 0 0-16,-3 0 7 16,0 0-7-16,0 3 0 15,-1 3 9-15,-1 3 8 16,0 5-15-16,-4 3-2 0,0 6 0 15,-2 0 7-15,0 0-7 16,2 0 0-16,-2 0 1 16,0 0-18-16,2 6 6 15,1 24 11-15,-3 11-6 16,0 11 20-16,0 3-14 16,0 6 0-16,0-6 0 15,0 0 6-15,2-11-5 16,0-7-2-16,2-13-14 15,3-10-114-15,2-13-25 16,2-1-200-16</inkml:trace>
  <inkml:trace contextRef="#ctx0" brushRef="#br0" timeOffset="129827.47">21256 5490 245 0,'0'0'175'0,"0"0"-20"16,0 0-46-16,0 0-55 15,0 0-45-15,0 0 1 16,0-11-20-16,0 18 9 16,-4 20 1-16,-13 8 15 15,-6 12-8-15,1 4 10 0,1 7 3 16,6 1-18-1,11-5 23-15,4-8-22 0,0-9 0 16,13-8 17-16,18-12-13 16,12-16-2-16,3-1 1 15,-1-8 4-15,-9-14 5 16,-11-4-15-16,-17 0 4 16,-8 3 6-16,0 2-6 15,-18 5 9-15,-7 7 27 16,-3 9-39-16,-4 0 20 15,-1 3-19-15,-3 17 4 16,5 3 1-16,4 2 2 16,6-1-9-16,9-3 0 15,5-8-23-15,7-4-58 0,0-8-50 16,21-1-42-16,10 0-24 16,2-18-211-1</inkml:trace>
  <inkml:trace contextRef="#ctx0" brushRef="#br0" timeOffset="130174.27">21473 5196 211 0,'0'0'212'15,"0"0"-79"-15,0 0 2 16,0 0-74-16,0 0-24 0,0 0-30 16,-11 0 22-16,27 24 17 15,3 12-44-15,6 10 3 16,0 15 20-16,-1 12-25 16,0 16 29-16,-1 8-15 15,-7 3 1-15,-14 1 22 16,-2-8-20-16,-8-7-3 15,-20-10 32-15,-6-12-43 16,3-15 8-16,5-11-2 16,6-15-7-16,6-11-4 0,12-12-136 15,2-3-191 1</inkml:trace>
  <inkml:trace contextRef="#ctx0" brushRef="#br0" timeOffset="130616.72">22157 5464 315 0,'0'0'283'0,"0"0"-145"16,0 0 0-1,0 0-22-15,0 0-55 0,0 0-33 16,63-22-28-16,-32 18 6 16,-2 0-13-16,-4 2-1 15,-6 2-60-15,-7 0-57 16,-6 0-157-16,-6 0-77 15</inkml:trace>
  <inkml:trace contextRef="#ctx0" brushRef="#br0" timeOffset="130774.82">22218 5592 420 0,'0'0'343'15,"0"0"-179"-15,0 0-38 16,0 0-78-16,0 0-33 0,0 0-15 15,160-6-10-15,-109 1-22 16,-6-5-143-16,-5-7-224 16</inkml:trace>
  <inkml:trace contextRef="#ctx0" brushRef="#br0" timeOffset="132354.41">23698 5150 69 0,'0'0'123'0,"0"0"-33"16,0 0-28-16,0 0-35 16,0 0-5-16,0 0-11 15,19 25 17-15,-14-13 14 16,-2 2-25-16,-1-2 18 16,-2-1-15-16,0-6 17 15,0-1-3-15,0-2-25 0,0-2 13 16,0 0-4-1,0 0 4-15,0 0 64 0,0-2-43 16,0-14-34-16,0-2-5 16,-2 1 4-16,-6 1-8 15,0-3 1-15,-1 1 7 16,0 2 36-16,-2 0-14 16,-2 4 5-16,-1 5-12 15,-3 2-20-15,-6 5 0 16,-2 0-3-16,1 5 3 15,-1 16-15-15,6 5 12 16,-2 2 0-16,8 4-3 16,4 0-9-16,6 0 12 15,3-3 0-15,0-5 1 0,3-4 16 16,11-6-15-16,1-10 1 16,5-4 5-16,3 0 0 15,6-8 1-15,0-14-9 16,2-2 6-16,0-3-1 15,-4 3-4-15,-6 0-1 16,-2 0 0-16,-9 7 5 16,0 2-5-16,-3 3 5 15,-3 7 6-15,-2 0 50 16,0 5-48-16,-2-2 6 16,0 2-15-16,0 0 6 15,0 0-20-15,0 0 6 16,0 2-6-16,0 27-3 0,0 17 12 15,0 13 1 1,0 14 3-16,0 8 7 0,0-3-3 16,2-4-7-16,5-8 2 15,-2-10-1-15,-3-13 9 16,0-11-10-16,-2-15 0 16,0-8-55-16,0-9-30 15,0 0-16-15,7-14-62 16,1-15-303-16</inkml:trace>
  <inkml:trace contextRef="#ctx0" brushRef="#br0" timeOffset="132795.79">23997 5266 151 0,'0'0'214'15,"0"0"-57"-15,0 0-6 16,0 0-53-16,0 0-2 15,0 0-12-15,24-81-46 16,-24 81 24-16,0 0-44 16,0 0-16-16,0 0-4 15,0 2-4-15,-7 17 6 16,-6-1 0-16,4 1 8 16,2-1-11-16,5 0 3 15,2-4-11-15,0 0 1 16,11 1 20-16,18 3-1 15,4-2-5-15,4 2 7 0,-8-2-5 16,-8-4-6-16,-9 0 0 16,-6-5-7-16,-6 0 7 15,0 1 0-15,0 4 0 16,0 4 3-16,-20 4 2 16,-5 0-5-16,-1 1 5 15,2-5-3-15,8-9 5 16,7-1-7-16,7-6 3 15,2 0 3-15,-2 0 23 16,2-4-29-16,0-16-16 16,0-4-78-16,0-3-103 15,0 1-148-15,4-1-124 0</inkml:trace>
  <inkml:trace contextRef="#ctx0" brushRef="#br0" timeOffset="132898.35">23997 5266 684 0</inkml:trace>
  <inkml:trace contextRef="#ctx0" brushRef="#br0" timeOffset="133007.82">23997 5266 684 0,'-3'-145'265'0,"3"145"-110"0,0 0-55 0,0 0-66 16,0 0 9-16,0 0-43 16,132-38 0-16,-97 38-5 15,-1 0 16-15,-3 9-12 16,-6 0 1-16,-3 3-104 0,-2-6-39 15,-2-4-134-15,-1-2-297 16</inkml:trace>
  <inkml:trace contextRef="#ctx0" brushRef="#br0" timeOffset="133325.93">24448 5057 180 0,'0'0'300'0,"0"0"-127"16,0 0-105-16,0 0-17 15,0 0-51-15,0 0 0 16,0 42 8-16,0-17-6 16,0-4 16-16,0-3-13 0,0-6 1 15,10-2 22 1,1-6-7-16,7-2 19 0,-1-2 7 16,4 0-46-16,-1-7 14 15,-7-10-11-15,-4 0 1 16,-7 0 17-16,-2-1-22 15,0 7 1-15,-2 2-1 16,-16 6 13-16,-4 3-14 16,-1 0 1-16,4 17 0 15,1 3-12-15,7 1-43 16,6-1-70-16,5-5-90 16,0-9-136-16</inkml:trace>
  <inkml:trace contextRef="#ctx0" brushRef="#br0" timeOffset="133623.94">24848 4971 233 0,'0'0'314'0,"0"0"-159"16,0 0-69-16,0 0-5 15,0 0-50-15,0 0-4 16,24-29-27-16,-20 29 0 15,0 7-6-15,-4 13 19 16,0 14-1-16,0 14 13 16,-17 18-16-16,-12 15 42 15,-6 14-40-15,-12 16 15 0,-4 10 2 16,-5 3-25-16,-2 0 16 16,9-14-18-16,9-12 9 15,11-17-20-15,11-15-41 16,9-18-56-16,9-21-131 15,0-24-187-15</inkml:trace>
  <inkml:trace contextRef="#ctx0" brushRef="#br0" timeOffset="133946.49">25042 5550 269 0,'0'0'92'15,"0"0"-91"-15,0 0-1 0,0 0 1 16,0 0 20-16,0 0-21 16,-31 123 10-16,31-116 18 15,4 0 44-15,16-7-14 16,5 0 4-16,-5-14-32 15,-2-9 6-15,-10 2 1 16,-8-2 48-16,0 8 16 16,-2 0-45-16,-22 10-19 0,-10 3-37 15,-3 2-1 1,-1 0-8-16,1 17-162 0,8 1-137 16</inkml:trace>
  <inkml:trace contextRef="#ctx0" brushRef="#br0" timeOffset="140217.34">14239 9160 14 0,'0'-3'146'0,"0"-2"-70"16,0-2-23-16,0 0 40 16,0 0-41-16,0-2 20 15,0 2-17-15,0 0 4 16,0-2-26-16,0 2 43 16,0 0-42-16,0 4 20 15,0-1 21-15,0 1-33 16,0 3 6-16,0 0-23 15,0 0-18-15,0 0 11 16,0 0-12-16,0 0-6 16,0 0 0-16,0 0 2 0,0 0-5 15,0 0-14 1,2 21 17-16,1 11-3 0,1 9 6 16,-2 14-3-16,1 7 8 15,-1 8 4-15,-2 6-5 16,0-2 10-16,0-2-16 15,0-7 15-15,0-7-13 16,0-6-3-16,-7-12 0 16,3-14 16-16,-1-12-16 15,5-7 0-15,0-7 0 16,0 0-12-16,0 0 9 16,0-22-41-16,5-10-112 0,1-7-69 15,2-5-141-15</inkml:trace>
  <inkml:trace contextRef="#ctx0" brushRef="#br0" timeOffset="140698.79">14221 9212 269 0,'0'0'131'0,"0"0"-14"15,0 0-21-15,0 0-10 16,0 0-9-16,0 0 25 15,-13-155-55-15,26 139 7 16,10 0-39-16,6 4 0 0,2 2-4 16,4 4-11-16,2 4 8 15,-2 2-17-15,-4 0 19 16,-6 0-10-16,-10 8 0 16,-8 6 3-16,-7 5-12 15,0 5 9-15,0 3 0 16,-20 4 2-16,-4-4 7 15,-5 0-4-15,0-3-2 16,0-6 8-16,6-4 0 16,8-4-11-16,7-6 0 15,4-4 11-15,4 2-3 16,0-2-8-16,0 0 0 16,0 0 7-16,-4 3-9 15,-1-1 2-15,-1 3 0 0,2-1-6 16,2-1 10-16,-1 0-6 15,3-3 2-15,0 0 0 16,0 0 2-16,0 0-2 16,0 0 0-16,0 0-12 15,7 0 4-15,10 2-14 16,1 0-81-16,5-2-224 16,2 0-168-16</inkml:trace>
  <inkml:trace contextRef="#ctx0" brushRef="#br0" timeOffset="141364.54">14955 8899 164 0,'0'0'147'0,"0"0"-30"15,0 0-1-15,0 0-31 16,0 0 1-16,0 0 20 16,67-39-53-16,-61 39 22 15,1-3-41-15,-3-1-9 16,1 4 35-16,0-2-48 16,-5 0 19-16,0 2-4 15,0 0-16-15,0 0 2 16,0 0-13-16,0 0 12 15,0 0-19-15,0 0 7 16,-12 11 0-16,-1 10 12 0,-7 9 3 16,-2 8-14-16,-5 6-1 15,0 11 4-15,7 3 8 16,3 5-12-16,7 3 0 16,8 1 0-16,2-2 9 15,0-4-10-15,12-6 1 16,9-7 0-16,10-4 2 15,5-9 4-15,3 0-6 16,-4-7 0-16,-2-7 8 16,-8-4-8-16,-10-7 0 15,-5-5 0-15,-6-5 10 16,-4 0-9-16,0 0-1 0,0 0 0 16,0 0-2-1,0 7-6-15,2 0-48 0,-2 0-49 16,0-2-114-16,0-5-320 15</inkml:trace>
  <inkml:trace contextRef="#ctx0" brushRef="#br0" timeOffset="142075.94">15176 9189 123 0,'0'0'184'16,"0"0"-22"-16,0 0 15 16,0 0-26-16,0 0 10 15,0 0-77-15,68-9-34 16,-16-2-12-16,6 4-10 15,0 1 17-15,-2 4-45 16,-8 0 0-16,-10 0 3 16,-9 2-3-16,-11 0-12 15,-9 0-61-15,-9 0-24 16,0 0-9-16,0-5-202 16,0-7-177-16</inkml:trace>
  <inkml:trace contextRef="#ctx0" brushRef="#br0" timeOffset="142399.79">15822 8944 178 0,'0'0'132'0,"0"0"-7"16,0 0-9-16,0 0 3 15,0 0-4-15,0 0-10 0,29-37 6 16,-27 37-64 0,0-1 26-16,-2 1-6 0,0 0-42 15,0 0 6 1,0 0-31-16,4 15 0 0,2 23-9 16,-2 18 15-16,0 12-6 15,-1 9 0-15,-1 1 5 16,-2-4 1-16,0-4-6 15,0-12-46-15,2-12-4 16,0-14-70-16,4-18-53 16,6-14-185-16</inkml:trace>
  <inkml:trace contextRef="#ctx0" brushRef="#br0" timeOffset="142705.54">16177 9150 420 0,'0'0'201'16,"0"0"-100"-16,0 0-43 15,0 0-58-15,0 0-21 16,0 0 19-16,0 6-10 16,2 4 12-16,2-4-2 15,3-4 22-15,2-2 61 16,-5 0-17-16,1 0-10 15,-1 0-25-15,-4-8-22 16,0-4 8-16,0 0-15 0,0 1 6 16,-9-1-13-16,-7 7 7 15,-1 2-18-15,-1 3-30 16,3 0-53-16,3 0-22 16,8 7-141-16</inkml:trace>
  <inkml:trace contextRef="#ctx0" brushRef="#br0" timeOffset="143504.44">16592 8932 310 0,'0'0'201'0,"0"0"-41"15,0 0-68-15,0 0-40 16,0 0-26-16,0 0 15 16,8-5-40-16,-8 5 4 15,0 0-5-15,0 0-18 16,0 0 18-16,2 5 0 16,0 4 0-16,1-1 4 15,-1-2-2-15,-2 0-2 16,0-2 0-16,0-2-6 15,0 0 4-15,0-2-10 16,0 0 12-16,0 0 7 16,0 0-3-16,0-4 1 0,-2-12-5 15,-7-1 8-15,-1 4-8 16,0-3 0-16,-1-1 2 16,-3 5-3-16,3-2 6 15,0 5-5-15,0 3 0 16,0 4 3-16,-1 2-13 15,1 0 10-15,-2 0 0 16,-5 12-15-16,0 7 19 16,1 4-4-16,0 3 0 15,5 2 0-15,1 2-8 0,3 0 8 16,8-2 0 0,0-3-9-16,0-4 9 0,0-2 0 15,10-5 1-15,3-4 12 16,1-5-9-16,-3-2-4 15,4-3 0-15,1 0 10 16,2-12 1-16,-1-8-5 16,1-4-6-16,0 0 1 15,-6-3 12-15,-2 1-9 16,-1 2-2-16,-2 4 73 16,-2 5-69-16,-1 3 36 15,-2 3-11-15,-2 5-17 16,2 4 28-16,-2 0-42 15,0 0 0-15,0 0-13 16,0 0 11-16,0 0 1 0,0 4-14 16,0 17 15-16,0 18 24 15,0 10-18-15,0 9-3 16,0 6 6-16,0-3 0 16,0 0-9-16,-2-9 0 15,2-10-2-15,0-12-28 16,0-16-66-16,0-12-76 15,9-2-99-15,5-19-295 16</inkml:trace>
  <inkml:trace contextRef="#ctx0" brushRef="#br0" timeOffset="143961.19">16897 8840 99 0,'0'0'296'16,"0"0"-136"-16,0 0-53 16,0 0-24-16,0 0-18 15,0 0 11-15,0-7 9 16,0 7-58-16,0 0 19 16,0 0-20-16,0 0-24 15,0 0 11-15,-12 7-13 16,-5 13 0-16,-4 6 0 15,3 3 16-15,3 9-16 16,1 2 1-16,8 5-1 16,6-1 30-16,0 0-29 0,2-6-1 15,23-4 3-15,6-8 13 16,6-12-16-16,4-10 0 16,-3-4 8-16,-7 0-1 15,-8-18-7-15,-13-6 0 16,-7 1-13-16,-3 3 19 15,-7 3-10-15,-22 3 4 16,-6 7 0-16,-5 7-13 16,-1 0 13-16,1 14 0 15,5 10-3-15,6 3 1 16,8-1 2-16,13-4 0 16,8-5-30-16,0-5-148 0,26-12-211 15</inkml:trace>
  <inkml:trace contextRef="#ctx0" brushRef="#br0" timeOffset="144689.79">17383 9048 87 0,'0'0'66'0,"0"0"-62"16,0 0 32-16,0 0 28 15,0 0 12-15,0 0 53 16,0 0 5-16,0 0-37 15,0 0 11-15,0 0-54 0,-5 0 17 16,-6 0-12-16,0 0-43 16,7 0 42-16,-2 0-27 15,6 0-20-15,0 0 32 16,0 0-34-16,0 0 35 16,6 0 3-16,23 0 3 15,17 0-16-15,10-10-34 16,0-1 0-16,-6 3-2 15,-11 2 6-15,-17 0-4 16,-11 2 0-16,-9 3 8 16,-2 1-8-16,0 0 0 15,0 0-74-15,0 0-65 16,-2 0-178-16,-4 0-292 0</inkml:trace>
  <inkml:trace contextRef="#ctx0" brushRef="#br0" timeOffset="145362.73">17989 8807 155 0,'0'0'158'16,"0"0"10"-16,0 0-11 15,0 0-62-15,0 0 32 16,0 0-48-16,5-42 23 16,-5 42-49-16,0-2-10 15,0 2 14-15,0 0-46 16,0 0 8-16,0 0-19 15,0 26-8-15,0 22 5 0,0 18 6 16,0 19 5 0,0 9 5-16,0 6-6 0,-3 4-7 15,1-4 0-15,-3-7 5 16,3-13 5-16,-5-17-10 16,3-20-21-16,0-14-57 15,1-16-41-15,3-13-36 16,0-4-11-16,0-31-178 15</inkml:trace>
  <inkml:trace contextRef="#ctx0" brushRef="#br0" timeOffset="145985.74">18029 8753 209 0,'0'0'179'0,"0"0"-68"15,0 0 4-15,0 0 7 16,0 0-32-16,0 0-14 16,-9-36-10-16,9 36-40 15,0 0 27-15,-2 0-23 16,2 0-27-16,0 0-6 15,-3 0 0-15,-3 22-3 16,-1 9-11-16,5 6 30 0,2 7-16 16,0-2 3-16,0 4 0 15,18-4 10-15,2-8-3 16,4-6-7-16,1-11 0 16,2-12 17-16,0-5-10 15,-6 0-7-15,0-15 8 16,-5-11-24-16,-8-6 7 15,-3-3 8-15,-1-1 0 16,-4-2-2-16,2 2-3 16,-2 3 6-16,0 4 0 15,2 7 15-15,-2 8-9 16,3 5 8-16,-3 5 4 0,2 3-11 16,-2 1-12-1,0 0 5-15,0 1-17 0,0 19 5 16,0 9 12-16,-5 9 0 15,5 6-2-15,0 4 12 16,0 1-2-16,3-7-8 16,13-7 0-16,1-5 24 15,1-11-22-15,9-12-2 16,4-7 9-16,5 0 0 16,3-15 26-16,2-16-35 15,-3-3-59-15,-5-2-25 16,-10-1-143-16,-10 2-186 15</inkml:trace>
  <inkml:trace contextRef="#ctx0" brushRef="#br0" timeOffset="146848.32">15815 9673 180 0,'0'0'75'0,"0"0"-75"0,0 0 2 16,0 0 71-16,0 0 43 15,0 0-22-15,219 4 23 16,-132-10-81-16,15-4 24 16,18-2-19-16,17-6-27 15,23-3 24-15,25-4-15 16,20-5 14-16,27-5 23 16,16 1-49-16,-1 6 4 15,-4 9 13-15,-20 5-23 16,-29 10 39-16,-25 4-38 15,-30 0 27-15,-31 0 14 16,-27 0-34-16,-34 0 26 16,-28 4-10-16,-9-3-22 0,-10-1 63 15,0 2-41-15,0-2 14 16,0 0-32-16,0 0-11 16,-14 0-12-16,-19 0-115 15,-11 0-289-15,-16 0-293 16</inkml:trace>
  <inkml:trace contextRef="#ctx0" brushRef="#br0" timeOffset="147555.76">16542 9990 129 0,'0'0'237'0,"0"0"-39"15,0 0-45-15,0 0 9 16,0 0-69-16,0 0-2 15,50-58-16-15,-44 56-40 16,-4 2-32-16,2 0 4 16,1 0-7-16,-3 18-1 15,-2 10 1-15,0 4 0 16,0 0 1-16,-7 0 2 16,-9-3 1-16,-1-6 16 0,-5 0-11 15,-1-10-9-15,-3 0 5 16,-3-8 10-16,0-2-8 15,0-3-7-15,-2 0 0 16,6-13 13-16,7-8 2 16,9-9-15-16,9-7 0 15,0 0 12-15,15 0-1 16,20 1 1-16,7 5-4 16,2 4 36-16,3 5-42 15,-5 8 8-15,-1 6-10 16,-3 8 17-16,-3 0-25 15,-6 0 8-15,-6 1-3 0,-6 11-10 16,-3-5-63-16,-6 3-26 16,3-2-28-16,3-2-45 15,-3-6-87-15,5 0-117 16</inkml:trace>
  <inkml:trace contextRef="#ctx0" brushRef="#br0" timeOffset="147853.44">17048 9668 542 0,'0'0'220'15,"0"0"-76"-15,0 0-72 0,0 0-6 16,0 0 9-16,0 0-66 16,7-9 23-16,-7 9-10 15,0 0-19-15,0 2 1 16,0 22-4-16,-16 17 0 15,-11 17 32-15,-6 12-24 16,-7 12-4-16,-4 6-4 16,1 5 5-16,1-3-4 15,6-6-1-15,5-10 0 16,11-9-4-16,4-19 4 16,11-11-60-16,5-15-55 15,0-14-117-15,7-6-84 16,13-3-196-16</inkml:trace>
  <inkml:trace contextRef="#ctx0" brushRef="#br0" timeOffset="148490.45">17064 10147 217 0,'0'0'230'0,"0"0"-42"16,0 0-18-16,0 0-43 16,0 0 11-16,0 0-41 15,45-81-32-15,-43 79-1 16,0 2-55-16,-2 0 18 0,4 0-27 16,5 2 0-1,0 22-17-15,4 10 17 0,0 6 0 16,1 3-1-16,-1-3 8 15,1-6-7-15,-3-6 0 16,-5-11 3-16,-1-8-1 16,-5-7 1-16,0-2-3 15,2 0 14-15,1-6-7 16,4-23 4-16,3-10-11 16,2-7-13-16,-1-9-5 15,0 1 1-15,-2 1 13 16,0-3 0-16,-5 8-6 15,1 9 10-15,-1 8 0 16,-2 14 4-16,0 9 5 0,-2 6-9 16,0 2 0-16,0 0-2 15,0 0-18-15,0 0 20 16,-13 0-7-16,-5 0 17 16,7 4-10-16,3-2 1 15,8 2-1-15,0-4 0 16,0 0 9-16,0 0-9 15,15 0 16-15,16-4-5 16,14-10 15-16,9 0-26 16,1-3 0-16,7 2-1 15,-4 1 5-15,-6 0-4 0,-10-1 0 16,-13 5-5 0,-11 5-11-16,-10 1 13 0,-8 4-13 15,0 0-60-15,-2 0-159 16,-20 11 49-16,-7 7-139 15</inkml:trace>
  <inkml:trace contextRef="#ctx0" brushRef="#br0" timeOffset="149158.15">17485 10043 110 0,'0'0'214'0,"0"0"-27"16,0 0-47-16,0 0-34 15,0 0-17-15,0 0-13 16,2-5 33-16,-2 5-62 16,0 0-16-16,2 0-31 15,3 0 5-15,2 17-9 16,-3 8 4-16,1 8 0 15,-3 3 23-15,0 1-19 16,0-1-4-16,0-4 0 16,-2-4 12-16,2-5-14 15,-2-7 2-15,0-6 0 16,3-4 4-16,-3-6 9 0,4 0-13 16,3 0 19-1,0 0-14-15,6-11 14 0,1-8-19 16,3-6 1-16,3-1-13 15,1-6 0-15,-2 2 12 16,2-2 0-16,-3 5 11 16,-1 2-9-16,-1 4 2 15,-3 4 0-15,-4 7 30 16,-2 4-30-16,-2 5 5 16,-5 1-9-16,0 0 6 15,2 0-21-15,0 0 11 16,0 5 4-16,4 11-9 15,1 4 12-15,5 6-3 0,1-1 0 16,3 1 7-16,1-3-11 16,1-2 4-16,-1-5 0 15,-3-5 4-15,-1-2 6 16,3-6-10-16,0-3 11 16,6 0-5-16,1-7 41 15,4-13-47-15,-3-4 1 16,-2 0 6-16,-2 2-1 15,-7 3-12-15,-5 7-1 16,-8 2-65-16,0 9-36 16,-3-1-179-16,-17 2-338 15</inkml:trace>
  <inkml:trace contextRef="#ctx0" brushRef="#br0" timeOffset="150178.51">19919 8586 401 0,'0'0'223'0,"0"0"-159"16,0 0 0-16,0 0 18 15,0 0-28-15,0 0 0 0,25-24-30 16,-25 24 8-16,0 0-15 16,0 0-6-16,0 0-8 15,-2 7 0-15,-19 14 13 16,-4 9 39-16,0 4-52 15,-7 2 3-15,3 3-1 16,0-1 11-16,5-4-10 16,3-7 6-16,10-4-9 15,7-11 32-15,4-3-34 16,0-2 23-16,11 3 24 16,27 0 4-16,13 4-5 15,3 3-47-15,2-3 10 16,-8 6-8-16,-3-3-1 15,-11-3-2-15,-10-3-2 16,-11-7-47-16,-8-3-1 0,-5-1-42 16,0 0-38-16,0 0-50 15,-11 0-130-15,-12 0-225 16</inkml:trace>
  <inkml:trace contextRef="#ctx0" brushRef="#br0" timeOffset="150389.09">19788 8979 187 0,'0'0'220'16,"0"0"-73"-16,0 0-2 15,0 0-9-15,0 0-54 16,0 0-46-16,40-1 11 0,-3 13 17 16,6 1-32-16,-1 1-23 15,-1-2 12-15,-3 2-13 16,-9-4-8-16,-8-2 0 15,-7-1-93-15,-9-4-100 16,-5-3-229-16</inkml:trace>
  <inkml:trace contextRef="#ctx0" brushRef="#br0" timeOffset="151293.79">19730 9053 74 0,'0'0'130'0,"0"0"-64"0,0 0-2 16,0 0 3-16,0 0 16 15,0 0 22-15,0 0-34 16,0 0 5-16,0 0-21 16,0 0-3-16,0 0 27 15,0 0-38-15,0 0 1 16,0 3-4-16,22 6-22 16,12 6 34-16,12 6-26 15,10 4-18-15,4 1 28 16,-2-2-34-16,-8-2 0 15,-15-6-2-15,-16-6 11 16,-9-6-9-16,-10-4 0 16,0 0-16-16,0 0-21 0,0 0-107 15,0-13-160-15</inkml:trace>
  <inkml:trace contextRef="#ctx0" brushRef="#br0" timeOffset="152156.42">20791 8506 189 0,'0'0'168'16,"0"0"-25"-16,0 0-2 0,0 0-54 16,0 0 21-16,0 0-4 15,0-26-13-15,0 26-36 16,0 0 13-16,20 0-54 16,9 0-2-16,9 19-12 15,8 6 3-15,8 8 0 16,2 2-3-16,-2 1 0 15,-12-3-4-15,-11-9 4 16,-15-4-92-16,-10-8-52 16,-6-7-91-16,0-5-166 15</inkml:trace>
  <inkml:trace contextRef="#ctx0" brushRef="#br0" timeOffset="152451.97">21105 8414 254 0,'0'0'198'0,"0"0"-95"15,0 0 29-15,0 0-31 16,0 0-39-16,0 0-14 16,0-10-43-16,-2 10 10 15,-5 2-30-15,-4 19 31 0,-7 12-16 16,-4 6 43-1,-7 7-38-15,0 5 10 0,-5 5-7 16,5 0-1-16,6-3 0 16,2-9-7-16,13-12 0 15,4-12-2-15,4-12-68 16,16-8-93-16,18 0-30 16,8-20-336-16</inkml:trace>
  <inkml:trace contextRef="#ctx0" brushRef="#br0" timeOffset="152677.39">21373 8622 456 0,'0'0'313'15,"0"0"-158"-15,0 0-43 0,0 0-65 16,0 0-40-16,0 0 22 15,169-44-22-15,-129 40 0 16,-4 0-1-16,-3 3-3 16,-4-4-6-16,-9 1-24 15,-2-1-150-15,-4-7-183 16</inkml:trace>
  <inkml:trace contextRef="#ctx0" brushRef="#br0" timeOffset="153026.76">21966 8344 95 0,'0'0'568'0,"0"0"-335"16,0 0-125-16,0 0-27 15,0 0-9-15,0 0-42 16,44-61 15-16,-35 60-23 15,0 1-12-15,-2 0 31 16,-1 0-41-16,-1 11 0 16,-1 18-1-16,1 13 5 15,-5 18-4-15,0 20 0 0,0 14 3 16,0 15 1-16,0 3-3 16,0-1-1-16,0-9 0 15,0-10 9-15,0-16-10 16,0-15 1-16,0-17-18 15,0-13-10-15,-5-7-76 16,-8-14-58-16,7-10-49 16,6-14 47-16</inkml:trace>
  <inkml:trace contextRef="#ctx0" brushRef="#br0" timeOffset="153605.29">21975 8472 134 0,'0'0'154'0,"0"0"-33"15,0 0 30-15,0 0-18 16,0 0-46-16,0 0 36 15,-7-31-65-15,7 31-8 16,0 0-38-16,0 0-12 16,0 0 0-16,0 17-9 15,2 7 9-15,5 5 12 16,1 3-9-16,6-3-3 0,4 0 0 16,2-6 14-1,0-5-13-15,-2-10-1 0,0-6 0 16,-3-2 19-16,1 0-15 15,-1-14 0-15,-1-9-4 16,-1-8-32-16,-1 2 21 16,1-4 1-16,-2 5 10 15,0-1-3-15,-2 4 11 16,0 5-8-16,-5 2 8 16,-1 4-7-16,-1 8 38 15,-2 5-25-15,0 1-11 16,0 0 1-16,0 0-4 15,0 11-9-15,-9 13 6 16,0 8 6-16,9 0-14 0,0 2 11 16,0-2 0-16,6-4 22 15,13-4-16-15,3-4 20 16,0-6-18-16,-2-8-4 16,5-6 20-16,-3 0-24 15,2-3-4-15,1-26-87 16,-5-7-261-16</inkml:trace>
  <inkml:trace contextRef="#ctx0" brushRef="#br0" timeOffset="154160.76">20884 9169 28 0,'0'0'457'0,"0"0"-264"16,0 0-117-16,0 0 38 15,0 0-95-15,0 0-17 16,279 3 16-16,-163-3 0 16,15 0-4-16,21-3-5 15,20-14-8-15,15-7 5 16,4-8 8-16,-14-3-9 0,-41 6 19 16,-40 4 20-1,-42 8-31-15,-31 6 62 0,-11 5 4 16,-8 4-37-16,-4 2 6 15,0 0-48-15,0 0-10 16,0 0-40-16,-18 10-80 16,-3 6-39-16,-6 0-232 15</inkml:trace>
  <inkml:trace contextRef="#ctx0" brushRef="#br0" timeOffset="154799.41">21268 9506 185 0,'0'0'205'0,"0"0"-29"15,0 0-17-15,0 0-26 16,0 0-32-16,0 0-21 15,34-63-6-15,-32 63-25 16,0 0-2-16,-2 0-47 16,2 0 5-16,2 1-12 15,1 24 5-15,-3 7 2 16,-2-1 16-16,0 1-7 16,0-6-3-16,-9-1-6 15,-9-4 6-15,-4-6 7 16,0-3-8-16,-3-4-5 15,3-6 7-15,-2-2 6 0,3 0-5 16,3-2-6-16,3-16 0 16,9-2 23-16,6-3-23 15,0-6-2-15,4-1 0 16,23 2 9-16,4 2-6 16,9 3 7-16,2 4 0 15,7 3 18-15,3 3-24 16,-4 5 4-16,-3 3-8 15,-7 3 10-15,-11 2-16 16,-7 0 6-16,-7 0-21 16,-4 2-4-16,0 8-98 15,2-5-91-15,-2-5-246 16</inkml:trace>
  <inkml:trace contextRef="#ctx0" brushRef="#br0" timeOffset="155083.24">21809 9268 433 0,'0'0'267'16,"0"0"-142"-16,0 0-2 15,0 0-3-15,0 0-44 16,0 0-3-16,23-28-53 16,-23 28-17-16,0 0 6 15,0 0-9-15,0 18 0 16,0 12 11-16,-20 16-10 0,-9 14 28 15,-12 8-26 1,-5 7-1-16,-3 3 17 0,-3 1-6 16,10-6-13-16,11-7 0 15,11-13-7-15,13-17 7 16,7-19-116-16,0-15-111 16,27-2-92-16,4-25-329 15</inkml:trace>
  <inkml:trace contextRef="#ctx0" brushRef="#br0" timeOffset="155697.89">21890 9619 353 0,'0'0'311'0,"0"0"-128"15,0 0-46-15,0 0-20 16,0 0-30-16,0 0-21 16,0-26-14-16,0 26-43 15,0 0 3-15,2 0-12 16,12 17 0-16,1 14-14 16,5 8 21-16,0 4-7 15,4 1 0-15,1-4 5 16,-2-7-3-16,-6-13-2 15,-10-11 0-15,0-9 2 16,-1 0 12-16,1-18-8 0,5-18-6 16,-2-7 8-16,1-6-23 15,1-6 12-15,-3 4-3 16,-1-2-6-16,0 2-9 16,-2 5 21-16,-2 7 0 15,-1 13 1-15,-1 10 1 16,0 8-2-16,-2 4 0 15,0 2-1-15,0 2 10 16,0 0-9-16,0 0 0 16,0 0-10-16,0 0-4 15,0 0 11-15,0 0 3 16,0 0 5-16,0 0 6 0,0 0-11 16,14 0 13-1,12-4-11-15,17-1 28 0,15-2-30 16,8 2 0-1,7-2-2-15,2 2 5 0,-7-4-3 16,-5 1 0-16,-12 2-16 16,-13 2 4-16,-15 2 8 15,-15 2-4-15,-8 0 4 16,0 0-154-16,-4 0-89 16,-16 0-158-16</inkml:trace>
  <inkml:trace contextRef="#ctx0" brushRef="#br0" timeOffset="156335.51">22394 9583 200 0,'0'0'275'0,"0"0"-84"16,0 0-74-16,0 0-26 15,0 0-8-15,0 0-45 0,6-10-7 16,-1 10-31-16,1 0 11 16,2 2-17-16,-2 10 6 15,-2 4 0-15,1 3-4 16,-1 4 9-16,-2 0-5 15,0 3 0-15,-2-5 1 16,0-5 3-16,0-2-4 16,0-3 0-16,0-7-1 15,0-3 8-15,0-1-7 16,2 0 5-16,1 0-5 16,4-12 52-16,4-11-50 15,5-4 0-15,1-4-2 16,4 4 7-16,-4 1-10 15,1 1 3-15,0 8 0 16,-5 5 0-16,-4 6 0 0,-2 3 0 16,-4 3 0-1,-1 0 9-15,-2 0-17 0,2 0 8 16,2 5 0-16,-2 9-4 16,3 4 8-16,-1 0-4 15,0 4 2-15,6-2 8 16,1-1-10-16,3 0 0 15,-1-5 5-15,-1-6 1 16,2-2 1-16,-3-4-7 16,1-2 29-16,1 0-27 15,3-6 39-15,1-11-38 16,1-4 4-16,-5 1-14 0,-8 0-68 16,-5 0-51-1,0-3-241-15</inkml:trace>
  <inkml:trace contextRef="#ctx0" brushRef="#br0" timeOffset="157114.75">23709 8051 334 0,'0'0'207'0,"0"0"29"15,0 0-130-15,0 0-44 16,0 0 35-16,0 0-82 15,0 0 26-15,45-26 34 16,-43 26-53-16,-2 0 7 0,0 0-29 16,0 2 0-16,0 18-17 15,0 6 34-15,-16 8-15 16,-4 2 2-16,-6 4 2 16,-3 6 21-16,-3-3-26 15,6-4 4-15,5-4 19 16,5-12-14-16,7-4-5 15,9-5-5-15,0-4 10 16,12 2 9-16,26-3-9 16,8 4 12-16,6-3-12 15,-1 2 3-15,-2 2-13 16,-6 1 0-16,-8-1-19 0,-12-7 17 16,-10 1-41-1,-9-2-17-15,-4 2-62 0,0 2-110 16,-2 0-111-1,-13-4-181-15</inkml:trace>
  <inkml:trace contextRef="#ctx0" brushRef="#br0" timeOffset="157379.47">23568 8638 224 0,'0'0'192'0,"0"0"-87"0,0 0 55 16,0 0-14-16,0 0-23 16,0 0-69-16,-2-20 9 15,16 20-25-15,10 0-28 16,12 0 25-16,4 6-31 16,2 12 8-16,1 4-8 15,-4 0 6-15,-5-1-10 16,-7-4 0-16,-11-2-63 15,-12-7-57-15,-4-8-330 16</inkml:trace>
  <inkml:trace contextRef="#ctx0" brushRef="#br0" timeOffset="158302.76">24795 8136 138 0,'0'0'223'16,"0"0"-85"-16,0 0 36 16,0 0-80-16,0 0-9 15,0 0-10-15,10-70-8 16,-5 65-4-16,-3 2 22 0,0 3-15 16,1 0-30-16,-3 0-6 15,2 0-34-15,3 7-1 16,1 27-12-16,1 16 13 15,-3 12 12-15,-4 9-12 16,0-4 0-16,0-2 0 16,0-9 0-16,0-8-114 15,2-14-79-15,12-16-219 16</inkml:trace>
  <inkml:trace contextRef="#ctx0" brushRef="#br0" timeOffset="158595.96">25125 8226 130 0,'0'0'271'0,"0"0"-207"16,0 0-37-16,0 0-27 16,0 0 45-16,0 0-30 15,60 48 0-15,-52-47-15 16,-1-1 71-16,-1 0 78 15,0-5-50-15,-6-8-46 16,0-1 15-16,0 0-63 16,0 2 17-16,-8 6-13 15,-7 2-2-15,-3 4-14 16,-1 0 6-16,5 0-43 0,3 4 8 16,7 6-117-16,4-2-50 15,2-6-63-15</inkml:trace>
  <inkml:trace contextRef="#ctx0" brushRef="#br0" timeOffset="159325.76">25628 8039 220 0,'0'0'162'0,"0"0"-118"15,0 0 6-15,0 0 16 0,0 0-30 16,0 0 9-16,22-4 1 16,-19 4-27-16,-1 0 18 15,2 2-33-15,-2 4 1 16,0 0 2-16,2-2 4 16,-4 0-10-16,0-3 0 15,0-1 5-15,0 0 19 16,0 0-5-16,0 0 39 15,0 0 17-15,0-3-48 16,0-9-8-16,0-2-20 16,0 2 5-16,-6 1-1 15,0-2 0-15,1 1-4 0,-3 3 29 16,-2 4-25 0,-1 0 16-16,1 5-20 0,-4 0 11 15,1 0-18-15,-1 0 7 16,-1 7 0-16,-1 9-4 15,1 2 1-15,1 6 3 16,1 0 0-16,2 6 4 16,1 2-2-16,2 4-2 15,1-2 0-15,3-3 0 16,4-7 10-16,0-6-10 16,0-11 0-16,4-7-21 15,13 0 19-15,2-3-2 0,-1-19 3 16,-1-5 0-1,-1-1-10-15,1 2 8 16,0 0 3-16,0 2 0 0,-5 2 2 16,3-2-2-16,-4 4 0 15,0 4-1-15,0 2 13 16,-7 6-3-16,2 4 5 16,-4 4-1-16,-2 0 3 15,0 0-16-15,0 0-11 16,2 12 10-16,2 16 2 15,3 11 34-15,1 14-10 16,2 3-20-16,-1 4 25 16,-7-4-26-16,-2-1-4 15,0-9 0-15,0-6-2 16,0-12-20-16,0-10-60 0,0-14-107 16,13-4-162-16</inkml:trace>
  <inkml:trace contextRef="#ctx0" brushRef="#br0" timeOffset="159734.09">26061 7999 395 0,'0'0'180'0,"0"0"-129"15,0 0 10-15,0 0 23 16,0 0-52-16,0 0 7 0,0-9-22 15,0 9-16-15,-12 9 46 16,-3 5-19-16,-1 5-2 16,1 10-6-16,-1 11-15 15,3 12 16-15,3 3-20 16,10 2-1-16,0-7 16 16,6-7-10-16,20-11-6 15,5-8 0-15,3-12 13 16,-6-11-6-16,1-1-7 15,-6-1 0-15,-3-19 4 16,-9-4 2-16,-9 0-6 16,-2 2 0-16,0 4 4 15,-6 7 7-15,-15 7-11 0,-3 4 0 16,0 7-3 0,-1 19-2-16,-4 10 5 0,2 2 0 15,7 2-16-15,11-5-157 16,9-12-337-16</inkml:trace>
  <inkml:trace contextRef="#ctx0" brushRef="#br0" timeOffset="160296.72">26520 8183 223 0,'0'0'276'0,"0"0"-68"15,0 0 11-15,0 0-94 16,0 0 1-16,0 0-50 16,78-27-69-16,-23 18 53 15,1 5-51-15,-2 0-4 16,-10 1-4-16,-13 0 12 0,-10-1-13 15,-13 2 0-15,-3 2 4 16,-3-3-17-16,0 3-30 16,6-2-101-16,0-7-108 15,3-1-276-15</inkml:trace>
  <inkml:trace contextRef="#ctx0" brushRef="#br0" timeOffset="160662.51">27127 7971 429 0,'0'0'174'0,"0"0"-85"16,0 0-1-16,0 0-18 0,0 0 6 15,0 0-6-15,0-6-36 16,0 6 34-16,0 0 2 15,0 0-19-15,0 0 14 16,0 0-60-16,4 0 1 16,2 7-6-16,3 24 1 15,1 13-1-15,-4 16 2 16,-2 18 1-16,-4 11 15 16,0 6-12-16,0 4-6 15,0-5 2-15,0-2 10 16,-2-7-12-16,-4-10 0 15,-4-15 3-15,6-16-16 0,2-18-15 16,2-9-41-16,0-17-69 16,16 0-69-16,11-29-353 15</inkml:trace>
  <inkml:trace contextRef="#ctx0" brushRef="#br0" timeOffset="161275.63">27193 8110 100 0,'0'0'161'0,"0"0"-2"15,0 0-4-15,0 0-71 16,0 0 13-16,0 0-19 16,0-46 0-16,0 40-11 15,0 6-31-15,0 0 31 16,0 0-56-16,2 0-9 16,3 0-2-16,3 11-7 15,2 13 7-15,1 2 0 16,-1 6 0-16,0-4-1 0,3-2 7 15,-2-5-6-15,-2-9 0 16,2-7 10-16,3-5-1 16,1 0-9-16,3-22 0 15,4-10-1-15,1-4 1 16,-7 0-5-16,-3 2 4 16,-5 2 2-16,-2 6-4 15,-6 4 3-15,0 5 0 16,0 5 11-16,0 5-1 15,0 5-5-15,0 2 2 16,0 0 2-16,0 0-18 16,-8 0-2-16,-5 12 11 15,-3 11-12-15,3 12 15 0,4 3-4 16,7 4 1 0,2 0 0-16,0-8-6 0,15-10 6 15,8-8 0-15,4-12 18 16,4-4-11-16,5-4-2 15,1-20-1-15,3-6-4 16,1-4-44-16,-8 2-133 16,-2-1-287-16</inkml:trace>
  <inkml:trace contextRef="#ctx0" brushRef="#br0" timeOffset="163483.47">24876 8840 48 0,'0'0'57'0,"0"0"1"15,0 0-14-15,0 0-4 16,0 0 2-16,0 0-8 15,-52 0 14-15,45 3 8 16,4-3-27-16,3 2 6 16,0-2-13-16,0 0-7 15,0 0 39-15,0 0-7 16,3 0 28-16,12 0-5 0,6 0-68 16,0 0 15-16,4 0-10 15,0 0 1-15,2-2 2 16,2-2-10-16,6 0 0 15,7 0 1-15,5 1 10 16,11-2-11-16,5-2 0 16,5 5 5-16,7-5-3 15,0 2 3-15,3 0-5 16,0-1 0-16,2-3 5 16,8 2-5-16,5-1 0 15,3-1 6-15,-1 4 4 16,-3 1-9-16,-7 2 7 0,0 2 0 15,-3 0-1-15,4 0-7 16,4 0 4-16,-1 0 2 16,2-3 13-16,-1-1-11 15,-3 0 26-15,-7 1-1 16,-4 1-31-16,-2 0 26 16,-8 2-17-16,-5 0-6 15,-8-5 18-15,-6 3-16 16,-2-3-7-16,1-2 19 15,-1 2-18-15,6-4 30 16,2 2-9-16,8 0-15 16,-3 3 18-16,-9 4-23 15,-9 0-2-15,-15 0 0 16,-12 0 6-16,-7 0-6 16,-4 0 0-16,-2 0-4 0,0 0-1 15,-6 3-139-15,-28 6-55 16,-17-1-132-16</inkml:trace>
  <inkml:trace contextRef="#ctx0" brushRef="#br0" timeOffset="164674.28">25688 9276 175 0,'0'0'110'15,"0"0"11"-15,0 0-33 16,0 0-9-16,0 0 48 16,0 0-59-16,16-44-16 15,-14 40 19-15,0 2 6 16,1-2-41-16,-3 4 2 16,0 0-32-16,2 0 6 15,2 0-24-15,0 6 2 16,4 13 10-16,-6 4 3 15,-2 0 8-15,0 6-11 0,0-3 0 16,0 0 5 0,-14-1-7-16,-1-3 2 0,-8-4 0 15,1-4 8-15,-3-7-2 16,1 0-6-16,2-7 0 16,-1 0 9-16,6 0 1 15,1-9-10-15,3-10 0 16,1-6 16-16,8-1-1 15,4-4-6-15,0 4 13 16,0 1-14-16,16 0 37 16,1 9-41-16,4-1-2 15,3 8 25-15,3 1-18 16,7 2-5-16,1 2-4 0,5 2 4 16,0 2 2-16,-2 0-6 15,-2 0 0-15,-11 0-6 16,-6 0 15-16,-7 0-9 15,-8 0 0-15,-4 0-13 16,0 0 13-16,0 0-73 16,0 0-16-16,0 0-13 15,4 0-78-15,11-12-279 16</inkml:trace>
  <inkml:trace contextRef="#ctx0" brushRef="#br0" timeOffset="165025.76">26255 9065 205 0,'0'0'126'16,"0"0"-2"-16,0 0 50 16,0 0-93-16,0 0 39 15,0 0-25-15,10-31-43 16,-10 31 30-16,0 0-17 15,0 0-27-15,0 0 17 16,0 0-53-16,0 0 5 16,0 2-7-16,0 22-13 15,-19 12 13-15,-10 10 0 16,-4 8 0-16,-4 4 10 16,2 0-9-16,3-3-1 0,3-4 0 15,5-4 5-15,4-9-5 16,6-9 0-16,6-6 0 15,3-7-13-15,5-6-41 16,0-4-82-16,9-6-35 16,14 0-150-16</inkml:trace>
  <inkml:trace contextRef="#ctx0" brushRef="#br0" timeOffset="165598.99">26250 9340 233 0,'0'0'225'16,"0"0"-59"-16,0 0-34 16,0 0-8-16,0 0-48 15,0 0-3-15,54-91-17 16,-47 89-31-16,1 2 7 15,3 0-32-15,-1 0 0 16,0 14-4-16,-1 7 5 16,1 7-2-16,-2-2 1 15,1-2 0-15,-3-3 5 16,0-8 0-16,-4-3-5 0,0-8 0 16,-2-2 10-16,2 0-7 15,0 0 6-15,3-16-3 16,5-7-1-16,4-8-5 15,1-3 0-15,1-2-2 16,-3-2-25-16,-1 1 25 16,-3 6 2-16,-3 2 0 15,-4 4-2-15,-2 6 6 16,0 7-4-16,0 6 0 16,0 5 9-16,0-2-4 15,0 3-5-15,0 0 3 16,0 0-9-16,0 0 14 0,0 0-8 15,16 0 11-15,16-4-6 16,10-6 17-16,5 0-22 16,-3-2 1-16,-6 0 7 15,-7 2-1-15,-9-2-7 16,-6 5 0-16,-9-2-11 16,-7 6-16-16,0 0-97 15,-2 3-177-15,-21 0-273 16</inkml:trace>
  <inkml:trace contextRef="#ctx0" brushRef="#br0" timeOffset="166234.63">26658 9214 113 0,'0'0'153'15,"0"0"-11"-15,0 0-31 16,0 0 15-16,0 0 8 16,0 0-41-16,8-14-19 15,-2 12 3-15,-4 2-61 0,0 0 16 16,2 0-32-1,-1 5 7-15,1 16-11 16,-4 2 4-16,0 4 0 0,0 1 11 16,0 2-4-16,0-2-7 15,0-3 0-15,0-8 4 16,0-6 0-16,0-8-4 16,0-3 0-16,0 0 17 15,0 0-9-15,0-7 10 16,12-14-18-16,1-2 4 15,5-3-5-15,1-1 1 16,2 1 0-16,-1 1-6 16,-1 4 14-16,0 5-8 15,-9 4 0-15,-1 3 4 16,-1 6-5-16,-6 3 1 0,-2 0 0 16,0 0-9-16,2 0-2 15,-2 0 11-15,2 0-2 16,2 12 4-16,3 4-2 15,5 5 0-15,-2-4 0 16,3 1-9-16,3-4 22 16,-3-5-13-16,1-2 0 15,-3-2 2-15,-5-5 23 16,4 0-6-16,-3 0 2 16,3 0-9-16,0 0-2 15,1-9-13-15,-3-5 3 16,2-1-140-16,-4-8-227 0</inkml:trace>
  <inkml:trace contextRef="#ctx0" brushRef="#br0" timeOffset="167120.66">27871 7827 478 0,'0'0'194'15,"0"0"-82"-15,0 0-40 16,0 0 0-16,0 0-24 16,0 0-30-16,24 5 28 15,12 23-32-15,1 12 6 16,8 10-16-16,7 13 14 0,-4 13-18 15,2 20 0-15,-6 15 1 16,-15 9-2-16,-15 0 3 16,-14-4-2-16,-14-5 0 15,-24-9 10-15,-4-10-10 16,2-13 4-16,4-21 13 16,14-16 15-16,7-16-25 15,8-14-7-15,7-10 0 16,0-2-81-16,17-16-39 15,12-22-385-15</inkml:trace>
  <inkml:trace contextRef="#ctx0" brushRef="#br0" timeOffset="167482.66">28568 8211 388 0,'0'0'178'0,"0"0"-8"0,0 0-28 16,0 0 1-16,0 0-33 16,0 0-65-16,40-28-24 15,-6 22-21-15,-2 0 0 16,-3 3-1-16,-8-2 1 16,-3 5-48-16,-5 0-54 15,-3 0-55-15,-6 0-117 16,-4 10-81-16</inkml:trace>
  <inkml:trace contextRef="#ctx0" brushRef="#br0" timeOffset="167638.75">28575 8336 100 0,'0'0'261'0,"0"0"-69"0,0 0-58 16,0 0 75-1,0 0-100-15,0 0-32 0,130 1-75 16,-84-10 3-16,1-1-10 15,-5-1-6-15,-4-3-171 16,-7-4-329-16</inkml:trace>
  <inkml:trace contextRef="#ctx0" brushRef="#br0" timeOffset="168724.59">29917 8049 217 0,'0'0'126'0,"0"0"-62"16,0 0-10-16,0 0-29 15,0 0 1-15,0 0-10 16,18 2 31-16,-16 5 5 16,0 0-17-16,0-3-1 15,0 0 15-15,-2-4-46 16,0 0 23-16,2 0-4 15,-2 0 2-15,0 0 54 16,0 0-48-16,4 0 11 16,-2-4-24-16,0-10-6 15,-2-2-11-15,0 0 0 16,0-1 6-16,0 1 2 0,0 3-4 16,-8-2 4-16,0 6 21 15,1-1-18-15,-3 3 10 16,-4 3-16-16,-4 4-4 15,-6 0 14-15,-3 0-15 16,-2 4 0-16,2 14-2 16,4 2 1-16,4 9 1 15,7 0 0-15,8 4 6 16,4-1-10-16,0-5 5 16,0-2-1-16,12-6 0 15,3-10 4-15,1-7-12 16,1-2-3-16,4 0-33 0,1-22 40 15,-3-4-25-15,2-2 8 16,-4 0 12-16,-1 2-1 16,-3 2 10-16,3 2 0 15,-5 2 1-15,5 2 25 16,-3 2-21-16,5 3 15 16,-3 4 25-16,-1 0-23 15,-1 4 25-15,-6 0-11 16,-2 5-18-16,1 0-1 15,-3 6-17-15,-1 25 0 16,0 10 0-16,-2 14 15 16,0 8-11-16,0 6-4 15,0 3 3-15,-7 1 1 16,-1-9-4-16,3-10 0 16,0-12-25-16,5-16-86 0,0-14-1 15,0-12-158-15,7 0-105 16</inkml:trace>
  <inkml:trace contextRef="#ctx0" brushRef="#br0" timeOffset="169197.86">30273 8013 384 0,'0'0'187'16,"0"0"14"-16,0 0-88 15,0 0-22-15,0 0-13 0,0 0-43 16,5-36 16-16,-5 36-51 16,0 0 6-16,0 2-15 15,-9 18 27-15,-6 4-18 16,-1 4 16-16,1-1-6 16,1-1 20-16,5-1-30 15,5-7 4-15,4-6 5 16,0-6-2-16,0-3-7 15,0-1 6-15,13-2-4 16,14 0 16-16,4 0-18 16,0 0 0-16,0 0-8 15,-4 0 15-15,0 0-14 16,-4 7-2-16,-2 7 0 16,-5 3-3-16,-7 10 12 15,-9 1-2-15,0 5-10 0,-11-4 8 16,-16-3 4-16,-4-3 9 15,0-5-6-15,0-8 27 16,2-5-30-16,6 0 0 16,3-5 2-16,7 0-2 15,2 0-1-15,3-17-75 16,8-4-60-16,0-9-46 16,0-3-259-16</inkml:trace>
  <inkml:trace contextRef="#ctx0" brushRef="#br0" timeOffset="169403.74">30247 7971 534 0,'0'0'270'0,"0"0"-133"16,0 0-44-16,0 0-39 15,0 0-41-15,0 0 15 16,153-9-28-16,-124 9 7 15,-6 0-3-15,-5 0-4 16,-3-1-55-16,1-6-113 16,4-2-254-16</inkml:trace>
  <inkml:trace contextRef="#ctx0" brushRef="#br0" timeOffset="169731.68">30732 7850 427 0,'0'0'219'15,"0"0"-103"-15,0 0-43 16,0 0-31-16,0 0-41 16,0 0 19-16,-37 15 2 15,28 2-16-15,3 0 19 16,4-3-25-16,2 0 1 16,0-2 5-16,0-4 5 15,0-2-8-15,10-5 11 16,3-1 2-16,6 0 14 15,-1 0-30-15,-3-14 0 16,-1-3 1-16,-6-2 5 0,-5 3-6 16,-3 2 0-16,0 7 4 15,0 3-9-15,-9 4 5 16,-11 0 0-16,-5 2-7 16,0 14-3-16,0 0-18 15,6 0-91-15,7-2-77 16,8-6-60-16</inkml:trace>
  <inkml:trace contextRef="#ctx0" brushRef="#br0" timeOffset="170044.5">31103 7781 433 0,'0'0'233'0,"0"0"-117"15,0 0 13-15,0 0-70 16,0 0-8-16,0 0-20 16,31-25-24-16,-31 25 33 15,0 0-31-15,0 2 13 16,0 18 21-16,-2 10-35 16,-18 12 30-16,-9 15-23 15,-4 5-11-15,-7 10 13 16,-5 11-16-16,-2 7-1 0,-4 10 0 15,-5 2 9 1,4-4-12-16,6-8 3 0,7-18-70 16,16-15-14-16,9-15-77 15,12-20-194-15</inkml:trace>
  <inkml:trace contextRef="#ctx0" brushRef="#br0" timeOffset="170419.44">31195 8267 467 0,'0'0'229'0,"0"0"-93"0,0 0 3 15,0 0-52-15,0 0 5 16,0 0-37-16,17-32-55 15,-17 32-1-15,0 14-18 16,-17 9 19-16,3 5 8 16,3 0-8-16,9-5 0 15,2-2-1-15,0-10 5 16,8-4 16-16,11-7-20 16,-4 0 1-16,-3-2 20 15,-8-17-12-15,-4-4-9 0,0-8 3 16,0 5 8-16,0 4-13 15,-12 7 2-15,3 5-16 16,-3 8 14-16,-5 2-128 16,-5 0-74-16,-9 9-240 15</inkml:trace>
  <inkml:trace contextRef="#ctx0" brushRef="#br0" timeOffset="174259.72">14393 12596 63 0,'0'0'118'15,"0"0"-33"-15,0 0 36 16,0 0-15-16,0 0 9 16,0 0 10-16,0 0-35 15,-4-78-1-15,4 76-25 16,0 1-6-16,0-1 21 16,0 2-41-16,0 0 6 15,0 0-19-15,0 0-21 0,0 0 16 16,0 0-20-16,0 0-1 15,0 8-2-15,0 18-11 16,0 16 14-16,0 10 14 16,-2 4-11-16,-5 8 21 15,1 0-21-15,-2 4-3 16,2-3 4-16,1-6 9 16,1-10-13-16,2-14 0 15,2-14 0-15,-2-13-8 16,2-5-48-16,0-3-86 15,0-5 8-15,4-19-150 16,7-14-212-16</inkml:trace>
  <inkml:trace contextRef="#ctx0" brushRef="#br0" timeOffset="174605.06">14322 12529 409 0,'0'0'183'0,"0"0"-52"16,0 0-2-16,0 0-55 15,0 0-7-15,0 0-7 16,-4-97-48-16,31 94 11 16,2 0-22-16,-1 3 2 15,1 0-6-15,-2 3 2 16,-3 11 1-16,-3 5-4 0,-11-1-8 15,-7 5 12-15,-3-4-1 16,-5 4 3-16,-22-2 15 16,-4-4-9-16,-2-4 25 15,0-2-18-15,6-5-6 16,2 0-7-16,6-3-2 16,5 2-3-16,3-3-16 15,7 0-95-15,4-2-75 16,0 0-206-16</inkml:trace>
  <inkml:trace contextRef="#ctx0" brushRef="#br0" timeOffset="175114.93">15076 12305 166 0,'0'0'257'0,"0"0"-82"16,0 0-93-16,0 0-17 16,0 0-3-16,0 0-5 15,23-35 21-15,-19 32-25 16,-4 2 4-16,0 1 22 16,0 0-41-16,0 0 3 15,0 0-12-15,0 0-28 16,0 0 11-16,-8 4-12 15,-9 16 0-15,-8 6-5 16,-2 9 17-16,-4 11-12 16,0 12 14-16,0 16-14 15,0 12 31-15,8 13-27 16,10 3-2-16,13 2 19 0,0-8-11 16,44-11-10-16,23-18 7 15,20-21-4-15,14-16-6 16,3-20-64-16,-8-10-254 15</inkml:trace>
  <inkml:trace contextRef="#ctx0" brushRef="#br0" timeOffset="182922.74">15684 12406 98 0,'0'0'159'0,"0"0"-87"16,0 0-29-16,0 0 21 16,0 0 9-16,0 0-18 15,0 0-4-15,-9 0-6 16,0 0-2-16,-2 0 19 16,-5 0-44-16,-1 0 44 15,-4 0 13-15,3 0-42 16,3 0 28-16,6 0-5 15,6 0-20-15,3 0 43 16,0 0-48-16,0 0 4 0,6 0 12 16,27-6-25-16,15-2-13 15,13 2-9-15,6 0 0 16,-2 4-3-16,-9-2 7 16,-14 2-4-16,-13 1 0 15,-12-2 3-15,-10 3-3 16,-4-2 0-16,-3 2 1 15,0 0-7-15,0 0 6 16,0 0-7-16,0 0-27 16,0 0-108-16,0 0-74 0,0 0-127 15,0 0-142 1</inkml:trace>
  <inkml:trace contextRef="#ctx0" brushRef="#br0" timeOffset="183327.2">16208 12212 19 0,'0'0'119'0,"0"0"-33"16,0 0 9-16,0 0-18 15,0 0 29-15,0 0 15 0,8-39-12 16,-8 32-66-16,0 1 85 16,0-3-69-16,0 5-7 15,0 0 33-15,0 2-26 16,0 1 1-16,0 1-27 16,0 0-28-16,0 0 20 15,0 0-25-15,0 0-7 16,5 3-5-16,2 26-4 15,2 11 16-15,-3 6 0 16,-1 4 1-16,-5 0 1 16,0-6-2-16,0-7 0 15,0-9-2-15,0-10 2 16,0-6-83-16,0-6-78 0,0-6-120 16,4 0-159-16</inkml:trace>
  <inkml:trace contextRef="#ctx0" brushRef="#br0" timeOffset="183634.43">16488 12240 430 0,'0'0'214'0,"0"0"-96"16,0 0-6-16,0 0-86 15,0 0-16-15,0 0 0 16,0-2-4-16,5 8 4 15,-1-3 3-15,1-3-1 16,0 0 38-16,-1 0-28 0,0 0 4 16,1 0-2-16,-3 0-18 15,-2-9 4-15,0 3-8 16,0 4 6-16,0-2-11 16,0 2 3-16,-7 2 0 15,-8 0-1-15,-1 0-35 16,1 0-5-16,1 8-30 15,8 0-110-15,6-4-146 16</inkml:trace>
  <inkml:trace contextRef="#ctx0" brushRef="#br0" timeOffset="184483.28">16827 12085 304 0,'0'0'180'16,"0"0"-110"-16,0 0-48 15,0 0-22-15,0 0 24 16,0 0 41-16,72-10-54 16,-68 10-9-16,-1 0-2 15,-1 0 10-15,0 10-10 0,0 1 0 16,0-2 4-1,2 0 6-15,-1-4-10 0,0-2 0 16,-1-2 0-16,-2-1 8 16,0 0-8-16,0 0 12 15,0 0-11-15,0 0 31 16,0 0-10-16,-2-4-16 16,-6-5-6-16,4-4 2 15,0 1-2-15,2-2 0 16,-3 4 2-16,1 0 5 15,-1 2-6-15,-2 2-1 16,5 4 28-16,0 1-23 16,0 1 30-16,-3 0-26 15,-3 0-1-15,-4 0-8 0,-3 1 0 16,-1 11 0-16,3 2-2 16,1 5 1-16,-1-2 1 15,4 3-1-15,0 3 4 16,2 0-5-16,5 0 2 15,2-3 0-15,0-2 1 16,0-4 8-16,0-5-9 16,13-2 0-16,3-7 4 15,0 0-15-15,-1 0 1 16,2-4-17-16,-7-11 10 16,-1 2-9-16,1-1 26 15,-4 0 0-15,0 0 0 16,1 0 10-16,-1-2-4 0,4 2-1 15,1 0 32 1,-3 0-24-16,2-1 16 0,-6 4-9 16,1 2-1-16,-3 4 45 15,-2 1-37-15,0 4 17 16,0-3 8-16,0 3-36 16,2 0 17-16,-2 0-18 15,2 0-12-15,-2 0-3 16,4 3 0-16,-1 20-3 15,-1 16-10-15,1 5 21 16,-1 4-9-16,-2 0 1 16,0-6 0-16,0-4 1 0,0-6 4 15,2-10-5 1,0-6 0-16,-2-6 11 16,0-6-16-16,5-2 5 15,1-2-72-15,3 0-5 0,7 0-102 16,-3-8-221-16</inkml:trace>
  <inkml:trace contextRef="#ctx0" brushRef="#br0" timeOffset="185037.68">17219 12054 223 0,'0'0'120'0,"0"0"-68"16,0 0-1-16,0 0-5 16,0 0-40-16,0 0 1 15,52-27 0-15,-45 27-5 16,-3 0 36-16,0 0-11 16,-4 0 17-16,3 0 31 15,-3 0-47-15,0 0 10 16,0 0 11-16,0 0-15 15,0 0 11-15,0 0-25 16,0 0-5-16,0 0 15 16,0 0-25-16,-11 7 5 15,-2 7-2-15,-6 7 7 0,2 6 33 16,-3 3-31-16,4 2-9 16,3 1 17-16,4 0-19 15,9 1-5-15,0 1 7 16,0-6-7-16,4-3 16 15,16-6-17-15,2-8 0 16,5-7 10-16,0-5-1 16,-4 0-18-16,-8 0-5 15,-7-11-38-15,-8-3 40 16,0-2-15-16,0 2 22 16,-21 4 0-16,-6 6 10 15,-6 4-5-15,-1 0 13 16,-1 2-12-16,3 17 29 15,10 0-30-15,4-1 0 16,13 0-13-16,5-6 10 0,23-4-73 16,25-4-75-16,17-4-264 15</inkml:trace>
  <inkml:trace contextRef="#ctx0" brushRef="#br0" timeOffset="185906.72">17572 12204 80 0,'0'0'31'0,"0"0"-29"15,0 0 8-15,0 0 30 16,0 0-18-16,0 0 3 16,0 5 0-16,0-5 46 15,0 0 26-15,0 3-12 16,0-3-7-16,0 4-29 16,0-2-26-16,-9 2 46 15,-2 2-37-15,2 1 20 16,-5-2 9-16,5-1-30 15,5-1 32-15,0-3-31 16,4 3-24-16,0-3 27 0,0 0-27 16,25 0 49-16,10 0-24 15,11 0-25-15,6-3 0 16,0-6-8-16,-6 1 1 16,-5 0-8-16,-15 2 7 15,-10 2 0-15,-8 1-5 16,-8 3-1-16,0-1 2 15,0 1 0-15,0 0-43 16,0 0-14-16,0 0-107 16,0 0-81-16,0 0-181 15</inkml:trace>
  <inkml:trace contextRef="#ctx0" brushRef="#br0" timeOffset="186348.03">18170 11971 100 0,'0'0'166'15,"0"0"-37"-15,0 0 13 16,0 0-36-16,0 0-3 15,0 0 7-15,13-34-1 0,-13 32-49 16,0 2 11-16,0 0 2 16,0 0-34-16,0-2 12 15,0 2-27-15,2 0-12 16,-2 0 33-16,0 0-44 16,0 0 11-16,0 0-12 15,0 0 8-15,0 0-23 16,2 18 7-16,0 27 4 15,0 18-10-15,1 14 19 16,-3 8-5-16,0-1 0 16,0-4 6-16,0-8-3 15,0-11-3-15,0-10 0 0,0-13-3 16,0-14 3-16,0-10-49 16,0-10-78-16,0-4-78 15,0-2 9-15,11-24-279 16</inkml:trace>
  <inkml:trace contextRef="#ctx0" brushRef="#br0" timeOffset="186949.68">18265 12046 129 0,'0'0'119'15,"0"0"-4"-15,0 0-29 16,0 0-8-16,0 0 15 0,0 0-9 16,-13-93-18-16,10 90 0 15,3 3 32-15,0-3-60 16,0 3 4-16,0 0-28 16,0 0-9-16,-2 0-4 15,2 0-1-15,-2 4-16 16,-2 16 9-16,4 12 5 15,0 2 2-15,0 4 0 16,0-3 4-16,6-5 4 16,10-7-6-16,-1-6-2 15,-3-8 21-15,-3-7-15 0,-3-2 2 16,3 0 4-16,1-11-9 16,-2-9-2-16,-1-2-1 15,1-1-24-15,-2-3 21 16,0 1-37-16,-2-2 18 15,3 1 14-15,-3 4 8 16,0 2-1-16,2 4 2 16,-4 4-1-16,2 6 21 15,-4 4-17-15,2 2 28 16,-2 0-32-16,0 0-4 16,0 10-7-16,0 14 11 15,0 6 0-15,0 7-2 0,3 2 6 16,3 2-4-1,6-5 6-15,3-10-6 0,3-11 46 16,2-6-45-16,4-9 13 16,3 0 7-16,4-13-16 15,5-12-10-15,-3-8-71 16,-6 0-99-16,-7-2-96 16,-11 1-192-16</inkml:trace>
  <inkml:trace contextRef="#ctx0" brushRef="#br0" timeOffset="189467.71">16393 12791 12 0,'0'0'108'16,"0"0"27"-16,0 0-77 15,0 0-29-15,0 0-2 0,0 0 78 16,-69-7 11-16,59 7-69 16,2 0-25-16,-1 0 7 15,3 0 0-15,-2 0 22 16,6 0-10-16,2 0-9 16,0 0 15-16,0 0-29 15,0 0 15-15,0 0 34 16,12-3-14-16,19-5 12 15,13 0-62-15,18 1-2 16,19-2 16-16,17 6-11 16,24-4-6-16,23 1 0 15,16-4 13-15,24-1-16 0,13-4 3 16,6 1 0-16,-4 2-12 16,-15 2 12-16,-20 0-5 15,-25 0 3-15,-22-2 4 16,-24 2 3-16,-20-2-4 15,-18 1 21-15,-19 2 62 16,-12-2-35-16,-12 4 11 16,-4 0-6-16,-7 6-29 15,0-1 13-15,-2 2-38 16,0 0 0-16,0 0-13 16,-13 0-28-16,-33 3-71 15,-24 18-130-15,-24 1-290 16</inkml:trace>
  <inkml:trace contextRef="#ctx0" brushRef="#br0" timeOffset="190278.69">16743 13101 120 0,'0'0'207'15,"0"0"-45"-15,0 0-36 0,0 0-18 16,0 0-6-16,0 0-1 16,26-63-31-16,-24 59-6 15,1-1 15-15,-3 5-30 16,0 0-8-16,0 0-37 16,0 0 3-16,0 5-14 15,0 19-2-15,0 10 9 16,0 10 0-16,0 4 8 15,0-2-8-15,0-4 0 16,0-7 3-16,-7-8-1 16,-4-3 1-16,-2-7-3 15,-1-8 11-15,-1-2-8 0,1-7 6 16,-3 0-4-16,-1 0-1 16,-3-12 14-16,2-12-16 15,1-5-2-15,7-2 1 16,3-3 10-16,6-2-11 15,2-3 0-15,0 5 4 16,6 0 3-16,9 5 1 16,5 6-1-16,7 5 8 15,2 8-5-15,6 1-10 16,7 6 0-16,8 1 0 16,0 0 2-16,4-3-2 15,-9 4 0-15,-5-3-1 16,-11 1 3-16,-11 0-5 15,-9 1 3-15,-5 2-22 0,-4 0 9 16,0 0-82-16,2-4-79 16,1-4-112-16</inkml:trace>
  <inkml:trace contextRef="#ctx0" brushRef="#br0" timeOffset="190723.44">17375 12888 67 0,'0'0'277'15,"0"0"-89"-15,0 0-128 16,0 0 12-16,0 0 60 16,0 0-47-16,0 0-1 15,0 0-21-15,0 0-2 16,0 0 40-16,0-2-55 16,0 2-8-16,0 0-20 15,0 0-11-15,0 4-14 0,0 22-1 16,-10 17 8-16,-15 20 2 15,-4 9 3 1,-4 6-5-16,-1 4 2 0,-1-5 11 16,-3-4-13-16,2-6 0 15,0-7 3-15,7-9 0 16,5-9-3-16,10-16-13 16,10-8-89-16,4-13-104 15,4-5-55-15,25-3-176 16</inkml:trace>
  <inkml:trace contextRef="#ctx0" brushRef="#br0" timeOffset="191359.7">17349 13263 92 0,'0'0'234'16,"0"0"-78"-16,0 0-12 16,0 0-13-16,0 0-3 15,0 0-7-15,9-70-42 16,-9 66 0-16,0 4-33 16,2 0-38-16,3 0-8 15,-1 18-4-15,2 12 4 16,6 9-3-16,-1 4 11 15,5-4-8-15,1 0 1 16,-1-9 4-16,-1-7 3 0,-5-14-8 16,-3-3 0-16,-5-6 3 15,-2 0 4-15,4-3 7 16,2-18-3-16,4-9-10 16,-1-6 7-16,1-6-8 15,-1-3 0-15,-1-3-1 16,-4-3 4-16,-4 0-3 15,0 9 0-15,0 8 6 16,0 15-10-16,0 8 4 16,0 5 0-16,0 6-5 15,0 0 6-15,0 0-4 16,0 0 3-16,0 0 0 0,0 0-11 16,0 0 11-16,0 0 0 15,0 0-1-15,0 0 8 16,0 0-7-16,0 0 12 15,15 0-12-15,14 0 19 16,16-2-19-16,9-5 0 16,8-2-1-16,-5-3 10 15,1 0-13-15,-10-1 4 16,-13 4 0-16,-12-2-11 16,-10 6 2-16,-9-2-16 15,-4 5 5-15,0 2-116 0,-2 0-122 16,-16 0-146-1</inkml:trace>
  <inkml:trace contextRef="#ctx0" brushRef="#br0" timeOffset="191996.3">17737 13210 219 0,'0'0'249'0,"0"0"-102"16,0 0-16-16,0 0-69 15,0 0 16-15,0 0-22 16,0-38 3-16,2 32 30 15,0 2-31-15,-2 1 0 16,3 3-12-16,-3 0-44 16,2 0 2-16,0 0-4 15,-2 23 0-15,5 5-12 16,-3 4 18-16,2 5-6 16,3-2 0-16,-1 0 7 15,2-5-7-15,-2-5 0 16,-4-4 0-16,-2-9 3 0,0-4-3 15,0-3 0 1,0-5-2-16,0 0 15 0,2 0-13 16,3-3 7-16,1-17-3 15,6-6-2-15,1-4-2 16,3-4 0-16,1-1-3 16,1 1 0-16,3 5-3 15,-4 0 6-15,-1 8 0 16,-1 4 3-16,-5 4-3 15,-2 8 0-15,-3 1-4 16,-3 4 3-16,2 0-1 16,-2 0 2-16,3 0-2 0,2 14-10 15,-2 6 14-15,1 6-2 16,0 4 0-16,6 5-1 16,-3 1 1-16,2-1 0 15,0-10 0-15,0-5-6 16,2-12-47-16,3-8-150 15,5 0-344-15</inkml:trace>
  <inkml:trace contextRef="#ctx0" brushRef="#br0" timeOffset="193078.62">19634 11935 73 0,'0'0'171'0,"0"0"-7"16,0 0-66-16,0 0 2 16,0 0-30-16,0 0-6 15,42-44 8-15,-35 38-13 16,-2 4 4-16,-3 0 27 16,-2 2-51-16,0 0-4 15,0 0-17-15,0 0-17 0,0 0 6 16,0 0-7-1,0 0 0-15,0 10 0 0,-10 8 2 16,-7 3 24-16,-3 0-11 16,-3 4-7-16,-4 2 21 15,1-1-25-15,2 0 3 16,3-6 10-16,6-2-16 16,6-3 17-16,6-6-18 15,3 2 6-15,0-3 14 16,25 2-17-16,11 2 28 15,7-2-12-15,3-1-13 16,1 1-6-16,-1 1 0 16,-8-3 2-16,-11 0-8 15,-11-4-25-15,-7 0-31 0,-7 0-52 16,-2 0-75-16,0 1-140 16,-2-5-105-16</inkml:trace>
  <inkml:trace contextRef="#ctx0" brushRef="#br0" timeOffset="193699.25">19694 12293 6 0,'0'0'70'16,"0"0"20"-16,0 0 23 0,0 0 5 16,0 0-55-16,0 0-12 15,-35 0 6-15,25 0-22 16,-1 0 24-16,-3-3-13 16,4 1 2-16,-3 0 4 15,1 0-12-15,1 0 11 16,0 0-5-16,4-2-22 15,3 1 1-15,2 3-8 16,-1 0-11-16,3 0 21 16,0 0-27-16,0 0 0 0,0 0 1 15,0 0 5 1,0 0-6-16,0 0 0 0,-4 0 1 16,2 0 5-16,0 0 3 15,0 0-9-15,-3 0 0 16,0 0 6-16,-4 0-5 15,1 0-1-15,-4 3 0 16,3-3 8-16,3 0 0 16,2 0-5-16,-1 0-1 15,5 0 5-15,0 0 9 16,0 0-4-16,0 3-11 16,0-3 32-16,0 0-29 15,0 0 23-15,13 1 6 0,12 5-28 16,6 1 2-1,5 2-7-15,1 3 0 0,6 0 3 16,-3 2-1-16,-2-3-2 16,-9 1 0-16,-7-4 2 15,-9-5-12-15,-3-1-38 16,-4 0-98-16,1-2-82 16,4 0-296-16</inkml:trace>
  <inkml:trace contextRef="#ctx0" brushRef="#br0" timeOffset="194502.67">20253 11849 369 0,'0'0'295'0,"0"0"-129"0,0 0-60 16,0 0-5-16,0 0-46 15,0 0-29-15,56-12-12 16,-20 12-3-16,1 2-10 16,0 5-1-16,-4-6 0 15,-4-1 9-15,0 0-9 16,-5 0 0-16,-1-7 2 15,-5-4 6-15,-3-4-8 16,-5 2 0-16,-4-1 4 16,0 3 5-16,-1 6-9 0,-3 1 0 15,0 4 15-15,-2 0-12 16,0 0 4-16,0 0-7 16,0 0-7-16,0 20-5 15,-11 7 11-15,-9 12 1 16,-7 3 21-16,-4 6-12 15,0 2-4-15,0 0 6 16,-1-1-7-16,1-5 10 16,2-7-14-16,0-4 0 15,5-7 5-15,4-11 6 16,9-2-11-16,4-9 0 16,7-2 4-16,0-2 13 15,0 0-11-15,2-19-4 0,14-4 1 16,1 0 4-1,1 2-7-15,-1 3 0 0,0 3 3 16,3 6-7-16,1 2 4 16,0 5 0-16,4 2-7 15,2 0 6-15,4 4 1 16,-2 17 0-16,0 2 0 16,-6 6-10-16,-4-5 10 15,-1-2-31-15,-7-7-29 16,-5-2-70-16,0-7-33 15,-6-6-108-15,0 0-12 16</inkml:trace>
  <inkml:trace contextRef="#ctx0" brushRef="#br0" timeOffset="194749.53">20272 12047 292 0,'0'0'209'0,"0"0"-57"16,0 0 10-16,0 0-43 15,0 0-21-15,0 0-2 16,10-18-68-16,26 14-8 16,7 4-13-16,1-2-4 15,3 2-3-15,2-1-4 16,-2-2-1-16,-5-3-184 0,-1-8-268 15</inkml:trace>
  <inkml:trace contextRef="#ctx0" brushRef="#br0" timeOffset="195433.36">21796 11705 191 0,'0'0'147'16,"0"0"-18"-16,0 0-6 16,0 0-39-16,0 0 3 15,0 0-14-15,40-23-33 16,-40 23 4-16,0 0-41 15,0 0 8-15,-4 4 8 16,-11 13 6-16,-6 2 11 0,-6 2-15 16,0 1-9-1,-4 0 35-15,0 0-25 0,4-2 24 16,6-3-8-16,5-6-12 16,7-5 12-16,9-4-24 15,0 0-12-15,6 3 29 16,26 2-11-16,7 3 15 15,9-1-30-15,-4 2 2 16,1 1-5-16,-3 4-2 16,-11 2-66-16,-11-2-15 15,-11 1-118-15,-9-8-77 16,0-3-166-16</inkml:trace>
  <inkml:trace contextRef="#ctx0" brushRef="#br0" timeOffset="195666.72">21609 11991 365 0,'0'0'203'16,"0"0"-98"-16,0 0 19 16,0 0-40-16,0 0-56 15,0 0 21-15,4 5-30 16,21 9 77-16,13-1-13 15,7-1-46-15,8 0-3 16,3-2-34-16,-1-1-3 16,-1-4-35-16,-10-5-177 0,1 0-184 15</inkml:trace>
  <inkml:trace contextRef="#ctx0" brushRef="#br0" timeOffset="196156.45">22452 11622 236 0,'0'0'188'15,"0"0"-32"-15,0 0 4 0,0 0-64 16,0 0-25-16,0 0-8 16,-2-1-50-16,2 27-4 15,6 16 14-15,-1 9 22 16,1 10 6-16,-4-2-50 15,0 2 7-15,3-9-8 16,0-3-28-16,4-14-106 16,-3-14-217-16</inkml:trace>
  <inkml:trace contextRef="#ctx0" brushRef="#br0" timeOffset="196454.42">22726 11801 163 0,'0'0'398'16,"0"0"-266"-16,0 0-126 15,0 0 9-15,0 0-15 16,0 0 68-16,9 38-59 16,-9-30 10-16,2-6-9 15,0-2-6-15,5 0 60 16,2 0 27-16,2-3-55 15,-5-12-25-15,-3-2-6 16,-3 1-2-16,0 3-3 16,-9 3-1-16,-11 3-7 0,0 7-11 15,4 0 19 1,3 0-1-16,9 19-69 0,4-1-64 16,0-4-173-16</inkml:trace>
  <inkml:trace contextRef="#ctx0" brushRef="#br0" timeOffset="197185.69">23189 11601 337 0,'0'0'89'0,"0"0"-89"15,0 0 2-15,0 0-2 0,0 0 41 16,0 0-18-16,19 0 5 16,-19 9-19-16,2-1 8 15,0 0 6-15,0-1-19 16,-2-4 10-16,0 1-5 16,0-4-7-16,0 0 20 15,0 0-14-15,0 0 51 16,0 0 26-16,0-2-46 15,-2-10-27-15,-10-1-12 16,4-4 3-16,-3 1-2 16,-1 0 8-16,1 2-9 15,3 4 2-15,0 4 5 0,2 2 37 16,1 3-5-16,-1 1-33 16,-4 0-4-16,0 3 3 15,-6 13-5-15,0 2 0 16,3 5 8-16,0-2 5 15,4 5-12-15,2 5 2 16,0 0 12-16,5 1-10 16,2-4 0-16,0-3-5 15,0-6 2-15,0-7 3 16,16-5-5-16,4-7 0 16,4 0-6-16,1 0 6 15,-3-16-10-15,3-2-10 16,-8-1-12-16,-1-1 16 0,-5-2-28 15,1 1 38-15,-3-2 1 16,1 1 10-16,4 0 17 16,-3-1 27-16,2 6-21 15,-1 3 29-15,-4 5-26 16,-3 3-7-16,-3 5 5 16,0 1-20-16,1 0-18 15,-1 12 7-15,0 14 2 16,1 10 28-16,-3 11-19 15,0 7-5-15,0 5 7 16,0 4-1-16,0-3-8 16,0-6-2-16,0-8-6 0,6-10-42 15,1-14-83 1,4-13-85-16,0-9-224 0</inkml:trace>
  <inkml:trace contextRef="#ctx0" brushRef="#br0" timeOffset="197584.46">23622 11548 404 0,'0'0'164'16,"0"0"-23"-16,0 0-35 16,0 0-19-16,0 0-27 15,0 0-27-15,-13-42 4 0,-1 42-35 16,1 4 5-16,-1 12 31 15,1 6-28-15,-3 8 29 16,1 6-25-16,-1 6-12 16,1 5 22-16,4-2-21 15,3-2-3-15,8-5 0 16,0-7 5-16,0-14-5 16,21-7 0-16,10-10 4 15,4 0 12-15,-1-6-16 16,-9-10-15-16,-7-3 10 15,-12-4-25-15,-6 7 30 16,0 2-3-16,-16 10 3 16,-15 4-9-16,-5 4 18 0,1 20-9 15,4 6 12-15,4 2-5 16,16 0-1-16,11-2-6 16,22-6-139-16,38-8-125 15</inkml:trace>
  <inkml:trace contextRef="#ctx0" brushRef="#br0" timeOffset="198130.15">23943 11775 116 0,'0'0'235'16,"0"0"-24"-16,0 0-30 15,0 0-12-15,0 0-22 16,0 0-58-16,54-14-38 16,-19 11-37-16,3 1 2 15,-5 0-14-15,-1-1 6 16,-3-4-16-16,2 0-60 15,4-5-132-15,1-6-207 0</inkml:trace>
  <inkml:trace contextRef="#ctx0" brushRef="#br0" timeOffset="198439.36">24483 11555 446 0,'0'0'163'15,"0"0"-63"-15,0 0-7 16,0 0-4-16,0 0 8 16,0 0-5-16,-3-7 15 15,3 7-59-15,0 0-23 0,0 0 19 16,0 0-39-16,0 0-1 16,0 2-4-16,0 28-10 15,0 20 5-15,0 20 5 16,0 13 0-16,0 9 2 15,0 4 7-15,0-3-9 16,0-6 0-16,-7-10 2 16,3-12-11-16,-3-18-50 15,3-13-86-15,4-16-22 16,0-13-217-16,0-5-163 16</inkml:trace>
  <inkml:trace contextRef="#ctx0" brushRef="#br0" timeOffset="199002.7">24478 11662 68 0,'0'0'138'0,"0"0"-24"15,0 0 57-15,0 0-59 16,0 0-5-16,0 0-35 16,0 0-26-16,-5-72-4 0,5 72 7 15,0 0-42 1,0 0 1-16,0 0-8 0,0 18 0 16,0 10 7-16,0 4 12 15,2 3-13-15,17-3 26 16,-2 0-23-16,3-8-3 15,1-8-6-15,-4-9 6 16,1-7 9-16,-3 0-15 16,1-2 0-16,-1-17-4 15,-3-7-35-15,-1-4 19 16,-1-4 18-16,-4-1-2 16,-2 5-8-16,3 2 12 15,-3 8 0-15,-2 6-1 0,0 4 11 16,2 8-10-1,-4 2 0-15,0 0 4 0,0 4-12 16,0 20 16-16,0 8-4 16,0 6 37-16,0 3-16 15,0-4 9-15,6-2-1 16,11-9-28-16,6-8 23 16,4-12-25-16,2-6 5 15,2 0 5-15,4-14-13 16,-3-8-33-16,-6-4-76 15,-7 0-116-15,-11-3-151 16</inkml:trace>
  <inkml:trace contextRef="#ctx0" brushRef="#br0" timeOffset="199848.95">22608 12356 173 0,'0'0'199'16,"0"0"-144"-16,0 0 9 15,0 0 41-15,0 0 14 0,0 0-9 16,-45-5-56-1,45 5-16-15,20 0 25 0,18 0-60 16,22 0 16-16,23 0-14 16,19 0 0-16,20 0 2 15,21 0 0-15,13 0-7 16,21-11 0-16,10-9 10 16,14-4-13-16,1 0 3 15,-8 2 0-15,-9-2-1 16,-18 4 5-16,-17 1-4 15,-20 5 32-15,-26 1 34 16,-28 3 25-16,-21 0-35 16,-18 1-14-16,-18 6 19 15,-9 1-41-15,-8-1-2 0,-2 3-18 16,0 0-10-16,0 0 1 16,-27 0-99-16,-18 17-65 15,-15 1-93-15,-18 0-427 16</inkml:trace>
  <inkml:trace contextRef="#ctx0" brushRef="#br0" timeOffset="200516.9">23058 12804 199 0,'0'0'204'0,"0"0"-53"15,0 0 2-15,0 0 10 16,0 0-75-16,0 0 0 16,36-73-30-16,-34 71-34 15,0 2-3-15,-2 0-21 16,2 4-6-16,-2 18-2 15,0 7 8-15,0-4 0 16,0 5-1-16,-8-4 11 16,-6-3-16-16,-4-6 6 15,-2 0 0-15,-2-5 16 16,0-5-16-16,-1-2 0 16,3-5 14-16,3 0-10 15,-2 0 0-15,3-12 3 0,3-9-4 16,5-2 10-1,4-5-5-15,4-1-8 0,0 1 4 16,4 2 3-16,17 0 5 16,4 4 1-16,6 5-5 15,3 3 19-15,4 3-27 16,4 2 8-16,6 6-5 16,0 1 3-16,4 0-4 15,-1 2-2-15,-7 0 0 16,-6 0-7-16,-7-2 2 15,-4-1-67-15,-9 0-93 16,-7-5-173-16,-5-4-343 16</inkml:trace>
  <inkml:trace contextRef="#ctx0" brushRef="#br0" timeOffset="200833.27">23673 12503 383 0,'0'0'198'15,"0"0"-93"-15,0 0 5 16,0 0 13-16,0 0-34 16,0 0 2-16,38-24-36 15,-38 24-33-15,0 0-11 16,0 15-7-16,0 24-4 0,-7 12 23 15,-17 16-21-15,-10 11 20 16,-8 9-21-16,-3 2 3 16,3 6 7-16,4-8-5 15,10-15-6-15,9-17 0 16,11-18-99-16,8-20-77 16,0-14-150-16,13-3-190 15</inkml:trace>
  <inkml:trace contextRef="#ctx0" brushRef="#br0" timeOffset="201395.51">23704 12835 267 0,'0'0'254'16,"0"0"-60"-16,0 0-72 15,0 0-23-15,0 0-10 16,0 0-27-16,40-89 12 16,-33 89-60-16,0 0 2 15,4 1-16-15,-2 17 11 16,0 6-14-16,2 3 3 16,-2 0 0-16,2-3 9 15,0-5-2-15,0-8-7 0,-7-4 0 16,2-7 6-1,-2 0 0-15,-2 0 3 0,5-8-9 16,-3-12 14-16,2-9-7 16,4-2-7-16,-1-8 0 15,1-3 4-15,4-2-9 16,1 2 5-16,1 3 0 16,-5 10-3-16,-1 7 10 15,-6 8-7-15,-2 7 0 16,-2 4 5-16,0 3 19 15,0 0-24-15,0 0 1 16,0 0-3-16,0 0 5 0,0 0-3 16,5 0 0-1,10 0 4-15,14 0 6 0,16-6-10 16,9-2 0-16,8 2 4 16,-2-3 3-16,-2 2-7 15,-5 0 0-15,-8 0-10 16,-7 1 5-16,-11-2-40 15,-9-1-45-15,-10 4-44 16,-5-2-184-16,-3 3-301 16</inkml:trace>
  <inkml:trace contextRef="#ctx0" brushRef="#br0" timeOffset="202032.68">24240 12715 167 0,'0'0'268'0,"0"0"-74"16,0 0-53-16,0 0-28 15,0 0-6-15,0 0-33 16,0-30-3-16,0 28-24 16,0 2-31-16,0 0 2 0,0 0-18 15,2 6 0 1,0 12-12-16,-2 4 22 0,2 2-11 16,0 4 1-16,-2-2 0 15,3-1 4-15,-1-3-4 16,-2-4 0-16,0-7-1 15,0-4 10-15,0-7-9 16,0 0 0-16,0 0 2 16,0 0 18-16,4-4-20 15,3-17 0-15,2-2-1 16,4-1 11-16,0-3-10 16,5 1 0-16,1 0 1 15,-2 6-2-15,1 1 1 0,-1 4 0 16,-1 3-2-1,-1 7 8-15,-5 0-8 0,-3 5 2 16,-5 0 0-16,-2 0-9 16,2 0 5-16,0 5 4 15,0 12-8-15,2-2 12 16,4 8-5-16,1 0 1 16,1 1 0-16,4-3 0 15,-1-1 4-15,8-3-4 16,3-10 0-16,3-3 12 15,4-4-13-15,7 0 1 16,2-11-10-16,0-16-96 0,-2-7-179 16,2-7-375-1</inkml:trace>
  <inkml:trace contextRef="#ctx0" brushRef="#br0" timeOffset="202752.5">25235 11161 242 0,'0'0'191'16,"0"0"-10"-16,0 0-9 16,0 0-30-16,0 0-19 15,0 0-60-15,-19-13-6 0,19 13-37 16,0 0 1-1,27 0 20-15,17 20-38 0,12 6 10 16,8 19-9-16,-1 26 10 16,-3 23-17-16,-6 24 3 15,-12 8 0-15,-15 5 0 16,-21-6 1-16,-6-14-1 16,-25-9 0-16,-21-13 6 15,-14-15-10-15,0-15 4 16,8-15-10-16,14-15-18 15,23-11-143-15,15-16-209 16</inkml:trace>
  <inkml:trace contextRef="#ctx0" brushRef="#br0" timeOffset="203393.56">26107 11761 275 0,'0'0'266'0,"0"0"-91"15,0 0-27-15,0 0-10 16,0 0-42-16,0 0 7 16,7-24-73-16,18 16-29 15,4 0 4-15,2 1 1 0,-2 3-12 16,-2 2-11-16,-3 2-104 15,-6 0-26-15,-9 0-146 16,-7 0-79-16</inkml:trace>
  <inkml:trace contextRef="#ctx0" brushRef="#br0" timeOffset="203547.67">26155 11840 160 0,'0'0'318'16,"0"0"-181"-16,0 0-89 15,0 0 27-15,0 0 40 16,0 0-10-16,71 20-55 16,-29-20-49-16,5-11-1 15,1-9-57-15,2-7-252 16</inkml:trace>
  <inkml:trace contextRef="#ctx0" brushRef="#br0" timeOffset="204364.75">27197 11476 365 0,'0'0'184'0,"0"0"-100"15,0 0-21-15,0 0-22 16,0 0-40-16,0 0 16 15,0 46 66-15,-22-22-39 16,-1-4-5-16,-2-4-12 16,-5-6 5-16,1-1 30 15,3-9-30-15,-1 0-6 16,4 0-1-16,8 0-19 16,3-7 25-16,6-11-4 15,6-3-17-15,0-4 10 16,2-3-20-16,21 2 0 15,6 4 0-15,4 2 5 0,0 5-9 16,1 6 4-16,-1 6 0 16,-4 3-9-16,0 0 7 15,-2 19 0-15,-5 13 1 16,-4 7-7-16,-9 7 2 16,-7 3 6-16,-2-1 0 15,-4 1-2-15,-21-8 6 16,-4-3-4-16,-2-5 0 15,-2-8 7-15,-3-5-7 16,0-6 9-16,5-9 6 0,2-5 28 16,7 0-32-1,4 0 20-15,5 0-6 0,1-5-20 16,4 0 19 0,-3-1-24-16,5 4 0 0,4 1-10 15,2 1-11-15,0-6-46 16,10 3-106-16,19-8-258 15</inkml:trace>
  <inkml:trace contextRef="#ctx0" brushRef="#br0" timeOffset="204859.69">27559 11458 98 0,'0'0'593'16,"0"0"-438"-16,0 0-80 15,0 0-34-15,0 0 23 16,0 0-37-16,24-28-13 16,-24 28 6-16,0 0-7 15,0 4-13-15,0 13 33 16,-9 8 14-16,-2 3-7 15,-2-3-37-15,-1-4-3 16,6-3 18-16,1-6-8 16,2-6-3-16,3-2-7 0,2-2 6 15,0 2 13-15,18-2-16 16,11 6-3-16,0 0 9 16,6 4-1-16,-1 9-9 15,1 3 1-15,-4-1 0 16,-6 4-5-16,-7-5 5 15,-13-7 0-15,-5 3-9 16,0 0 16-16,-14 0-7 16,-20-1 1-16,-8-6 2 15,-3-2 15-15,3-5-18 16,5-2 0-16,10-2-3 16,6 0 3-16,9 0-40 15,9-18-51-15,3-7-85 16,0-8-107-16,0-6-254 15</inkml:trace>
  <inkml:trace contextRef="#ctx0" brushRef="#br0" timeOffset="205043.59">27519 11442 688 0,'0'0'236'15,"0"0"-141"-15,0 0-6 16,0 0-44-16,0 0 4 15,0 0-31-15,256-73-11 16,-209 73-14-16,-11 0-8 0,-5 0-149 16,-2 0-70-1,-2 0-285-15</inkml:trace>
  <inkml:trace contextRef="#ctx0" brushRef="#br0" timeOffset="205360.41">28089 11337 334 0,'0'0'265'16,"0"0"-125"-16,0 0-56 16,0 0-38-16,0 0-46 15,0 0 0-15,-9 17 13 16,5 2 24-16,2 1-3 16,2-1-17-16,0-1-14 15,0-6 25-15,0-4-27 16,6-2 11-16,1-6 17 0,-3 0-2 15,3 0 24 1,-2-10-35-16,-3-4-14 0,-2 0 11 16,0 3-13-16,0 4-7 15,-2 3 2-15,-14 4-40 16,1 0 9-16,-2 2-9 16,5 12-27-16,2 0-9 15,6-3-115-15,4 0-103 16,0-8 20-16</inkml:trace>
  <inkml:trace contextRef="#ctx0" brushRef="#br0" timeOffset="205655.39">28317 11361 175 0,'0'0'307'0,"0"0"-130"15,0 0-41-15,0 0-3 16,0 0-71-16,0 0 11 15,68-43-25-15,-63 43 4 16,-3 0 15-16,0 0-41 16,-2 0-6-16,0 0-14 15,0 15 5-15,0 20-4 16,-15 16 10-16,-14 15-11 16,-11 17 18-16,-9 9-19 15,-9 9-1-15,0 3-4 16,6-2 12-16,8-3-15 15,15-10 3-15,11-14-12 0,13-15-28 16,5-18-115-16,0-20-100 16,21-18-284-16</inkml:trace>
  <inkml:trace contextRef="#ctx0" brushRef="#br0" timeOffset="205972.88">28553 11776 281 0,'0'0'277'0,"0"0"-183"16,0 0-84-16,0 0-10 0,0 0 26 15,0 0-4-15,-25 64 1 16,25-51-4-16,0-11-10 15,0-2 31-15,3 0 10 16,10 0 26-16,-2 0-33 16,-2-12-19-16,-5-6 5 15,-4 0-25-15,0 0-2 16,-6 4 11-16,-21 7-13 16,-4 7-25-16,-3 0-47 15,1 8-118-15,0 13-165 16</inkml:trace>
  <inkml:trace contextRef="#ctx0" brushRef="#br0" timeOffset="-189491.42">20758 14851 120 0,'0'-14'195'0,"2"6"-61"0,4-6-29 16,1 6-4-16,2-2 13 15,-2 1-31-15,-3-3-28 16,0 6 47-16,3-6-47 16,-5 6 13-16,3-4-7 15,-3 7-24-15,-2 1 17 16,0-1-39-16,0 3 0 16,0 0 14-16,0 0-19 15,0 0-6-15,0 0-4 16,0 0-9-16,0 0 3 15,0 15-6-15,-7 16 12 16,-8 23 26-16,-3 13-23 16,0 20 12-16,-2 8-8 15,-3 8-3-15,2-1 12 16,1-7-16-16,-1-16 0 0,4-17 2 16,1-16 2-16,5-15-8 15,7-13 2-15,4-18-54 16,0 0-23-16,0-23-53 15,0-21-152-15,15-9-221 16</inkml:trace>
  <inkml:trace contextRef="#ctx0" brushRef="#br0" timeOffset="-188780.28">20818 14881 80 0,'0'0'216'16,"0"0"-123"-16,0 0-28 16,0 0-17-16,0 0-1 15,0 0 20-15,8-38-37 16,-5 34 70-16,-1-1-12 16,0 1 8-16,0-1-33 15,-2-1-15-15,2-1 22 16,-2 6-47-16,0-8 1 15,0 5 25-15,0-1-44 16,0 0 32-16,0-4-3 16,0 0-28-16,0 5 37 15,0 0-35-15,0 4 0 0,0 0 7 16,0 0-4-16,0 0-17 16,0 0 6-16,0 18-8 15,0 13-1-15,0 9 9 16,3 0 0-16,2-1 1 15,-1 0 8-15,2-9-9 16,-1-4 0-16,1-4 1 16,2-3-2-16,2-14 1 15,7 2 0-15,0-7 0 16,10 0 9-16,2-3 4 16,2-18-13-16,-2-8-9 15,0-3 0-15,-4-2 3 16,-4-2-6-16,-3 1 3 0,-5 4 5 15,-1 3 1-15,-5 6 3 16,-7 5 0-16,0 6 22 16,0 4-22-16,0 7 2 15,0 0-5-15,0 0-3 16,0 0 3-16,0 0-7 16,0 3 10-16,0 12 5 15,0 6-5-15,0-2 0 16,0 9 5-16,0 5 8 15,0 3-9-15,0-1 5 16,4 6-6-16,10-11 15 16,3 3-18-16,6-12 0 0,6-13 0 15,11-8 4 1,11 0-8-16,9-29-22 0,9-17-54 16,7 1-54-1,2-1-127-15,-2 4-209 0</inkml:trace>
  <inkml:trace contextRef="#ctx0" brushRef="#br0" timeOffset="-188090.12">22293 14512 144 0,'0'0'138'15,"0"0"-40"-15,0 0 0 16,0 0-14-16,0 0 9 15,0 0 26-15,51-44-30 16,-48 42-18-16,-1 0-7 16,0 2-32-16,-2 0 22 15,0 0-10-15,0 0-33 16,0 0-11-16,-7 12 14 16,-13 9-14-16,-4 11 40 15,-9 1-32-15,-8 6 20 0,1-2-16 16,1-3-10-1,4-6 38-15,6-6-39 16,10-4 21-16,10-6 0 0,6-10-18 16,3 2 9-16,0 4 0 15,27 1-10-15,12 4 69 16,5 1-69-16,5 0 5 16,0 3-8-16,-2 1 6 15,-7 0-14-15,-7-4 8 16,-15 2-18-16,-9-4 17 15,-7 0-64-15,-2 1-35 16,0-4-36-16,-4-4-70 16,-9-2-97-16,-6-3-140 0</inkml:trace>
  <inkml:trace contextRef="#ctx0" brushRef="#br0" timeOffset="-187835.26">22050 14967 199 0,'0'0'170'0,"0"0"-20"16,0 0-3-16,0 0-16 15,0 0 1-15,0 0-31 16,-53 0 11-16,53 0-15 16,2 0-64-16,18 0-14 15,7 0 17-15,6 9-34 0,6 8 23 16,3 1-21-16,7 0-4 15,2 0 0-15,0 1-15 16,-4-10-17-16,-5-5-142 16,-13-4-147-16,-4 0-323 15</inkml:trace>
  <inkml:trace contextRef="#ctx0" brushRef="#br0" timeOffset="-182990.38">23136 14459 86 0,'0'0'210'0,"0"0"-104"16,0 0-13-16,0 0 28 16,0 0-16-16,0 0-6 15,0 0-21-15,-2-51 0 16,2 48 9-16,0 3-24 15,0 0-8-15,0 0-10 16,0 0-30-16,0 0 10 16,0 0-25-16,0 10 0 15,0 23-1-15,4 13 8 16,0 12-1-16,-4 8-6 16,0 2 12-16,0-2-12 15,0-11 0-15,0-9-9 16,-4-11-4-16,4-10-110 15,0-11-63-15,2-14-192 0,18-4-100 16</inkml:trace>
  <inkml:trace contextRef="#ctx0" brushRef="#br0" timeOffset="-182673.57">23461 14614 460 0,'0'0'221'15,"0"0"-116"-15,0 0-68 16,0 0 16-16,0 0-38 16,0 0-11-16,0 22 50 0,0-8-26 15,0-6-2 1,0-4-3-16,0-2-15 0,0-2 35 16,3 0-6-1,-1 0-8-15,0-5 31 0,0-12-60 16,0-3 3-16,-2-1-3 15,0 7-10-15,0 2 6 16,-6 3-2-16,-9 5 6 16,-1 3-9-16,-3 1-4 15,9 0-59-15,3 3-26 16,7 8-75-16,0-2-115 16,25-6-158-16</inkml:trace>
  <inkml:trace contextRef="#ctx0" brushRef="#br0" timeOffset="-181933.07">23863 14408 247 0,'0'0'201'0,"0"0"-75"15,0 0-31-15,0 0-15 16,0 0-35-16,0 0-29 15,39-13 9-15,-37 13-22 16,-2 0-3-16,4 5 27 16,-2 8-22-16,2-4 18 15,-2 5-13-15,0-9-6 0,1 0 6 16,-3-1-10-16,2-4 0 16,-2 0 11-16,0 0-4 15,0 0-1-15,0 0 6 16,0 0-2-16,0-4 42 15,0-6-52-15,0-6 0 16,0 4-8-16,0 1 15 16,0 2-7-16,0 3 13 15,-5 1-1-15,-1 2 32 16,-6-2-35-16,4 5-7 16,-8 0-2-16,0 0 10 15,-2 5-10-15,1 9 0 0,-1 2 2 16,3 7 9-1,1 4-11-15,1 4 0 0,4 6 22 16,2-1-18-16,4 2 9 16,3-1-13-16,0-8 8 15,0 0 4-15,0-12-12 16,8 1 0-16,-2-14-9 16,3-4-3-16,2 0 12 15,3-4 3-15,3-19-1 16,3-8 6-16,-4-8-8 15,2 2 0-15,-2-4 2 16,-1 6 5-16,1 3-7 16,1 2 14-16,-1 8-2 0,-5 1 36 15,1 11-27-15,-8 5 13 16,-2 5 6-16,-2 0-36 16,0 0-5-16,2 1 1 15,1 23-2-15,1 13-12 16,-2 7 14-16,0 5 0 15,-2 10 8-15,0-5 1 16,0 0-10-16,0-1 1 16,0-9-59-16,0-10-2 15,0-10-82-15,7-14-28 16,7-10-149-16,-1 0-187 16</inkml:trace>
  <inkml:trace contextRef="#ctx0" brushRef="#br0" timeOffset="-181528.77">24304 14430 475 0,'0'0'214'16,"0"0"-112"-16,0 0 7 16,0 0-28-16,0 0-11 15,0 0 17-15,5-39-59 16,-5 39-20-16,0 0-8 15,-2 0 0-15,-12 6 0 16,-4 19 16-16,-2 7-10 16,2 9 34-16,3 5-39 15,6 5 11-15,7-3-1 0,2-4-3 16,0-2 1 0,8-11-9-16,13-12 6 0,3-7-16 15,-2-12 27-15,3 0-12 16,-5-12 0-16,-5-10-5 15,-8-2-5-15,-7-2-2 16,0 4-9-16,-15 8 6 16,-16 8 2-16,-3 6 5 15,-4 0-2-15,4 20 1 16,9 10 4-16,15 0 0 16,10 4-2-16,20-3-14 15,40-5-212-15,25-8-166 0</inkml:trace>
  <inkml:trace contextRef="#ctx0" brushRef="#br0" timeOffset="-181008.04">24627 14587 486 0,'0'0'257'15,"0"0"-110"-15,0 0-37 16,0 0 9-16,0 0-34 16,0 0-33-16,118 0 0 15,-68 0-27-15,-6 0-23 16,-7 0 17-16,-2 0-17 16,-8 0-2-16,-4-9 0 15,-2-5-33-15,-6-4-41 16,1 1-98-16,0 0-204 15</inkml:trace>
  <inkml:trace contextRef="#ctx0" brushRef="#br0" timeOffset="-180441.4">25310 14342 407 0,'0'0'220'0,"0"0"-118"16,0 0 43-16,0 0-41 16,0 0 14-16,0 0-48 15,15-26-56-15,3 26 17 16,4-5-30-16,8 3 6 16,1-3 0-16,2-2 4 15,-2-3-7-15,-4 2-4 0,-3-8 3 16,-2 4 11-1,-3 0-9-15,-4 2 1 0,-1 2 4 16,-6 4-3-16,-3-1 6 16,-3 2-13-16,-2 3 2 15,0 0-10-15,0 8-23 16,-9 18 30-16,-13 15-4 16,-5 4 10-16,-5 8 6 15,-1-3-11-15,2-2 0 16,0-4-5-16,4-4 16 15,0-8-11-15,8-6 2 16,3-8 6-16,5-8-2 16,4-10-6-16,4 0 0 0,1 0 10 15,2-5-5 1,0-14 3-16,0 0-8 0,14-1 6 16,6 8-14-16,4 3 8 15,3 4 0-15,0 5 2 16,2 0 0-16,-2 9 4 15,4 13-6-15,-2 4 4 16,-4 1-9-16,-4-4 5 16,-5-5-46-16,-7-4-51 15,-3-2-81-15,0-10-100 16,-6-2-168-16</inkml:trace>
  <inkml:trace contextRef="#ctx0" brushRef="#br0" timeOffset="-180163.56">25274 14458 279 0,'0'0'250'15,"0"0"-48"-15,0 0 24 16,0 0-115-16,0 0-68 16,0 0 7-16,150-36-42 15,-109 32 10-15,-1 1-18 0,-2 1-5 16,1-3-52-16,-6 1-112 16,2-5-254-16</inkml:trace>
  <inkml:trace contextRef="#ctx0" brushRef="#br0" timeOffset="-178985.14">26197 14241 485 0,'0'0'180'0,"0"0"-25"16,0 0-20-16,0 0-22 16,0 0-31-16,0 0-39 15,-9-24-25-15,9 24-18 16,0 9 0-16,0 18-2 15,0 4 13-15,0 1-11 0,0 2 0 16,0-5 1-16,-4 0-8 16,-10-5 7-16,1-6 0 15,-1-6-4-15,-1-3 13 16,-4-4-9-16,2-5 2 16,-1 0-2-16,-2-5 23 15,7-12-16-15,1-5-5 16,8-2 19-16,4-1-11 15,0 4 35-15,0-2-20 16,16 0-15-16,8 4 30 16,3 1-40-16,4 0 7 0,3 6-7 15,1 2 8-15,3 4-8 16,0 2 0-16,-2 0 2 16,-10 4 0-16,-6 0-2 15,-11 0-1-15,-2 0-8 16,-4 0-70-16,-1 0-46 15,0 0-105-15,2-2-155 16,0-4-183-16</inkml:trace>
  <inkml:trace contextRef="#ctx0" brushRef="#br0" timeOffset="-177702.39">26589 14166 243 0,'0'0'204'0,"0"0"-91"16,0 0 23-16,0 0-9 15,0 0-14-15,0 0 3 16,17-79-30-16,-14 75-25 16,0 4 7-16,-3 0-41 15,0 0 2-15,0 0-24 16,0 0-5-16,-3 27-2 0,-21 22-12 16,-14 18 14-1,-11 16 23-15,-7 13-13 16,-2 11-9-16,6-1-1 0,12-6 6 15,13-11-12-15,12-24-16 16,9-10-57-16,6-15-15 16,0-12-125-16,2-15-54 15,15-13-123-15</inkml:trace>
  <inkml:trace contextRef="#ctx0" brushRef="#br0" timeOffset="-177215.64">26560 14540 458 0,'0'0'264'0,"0"0"-145"15,0 0-3 1,0 0 14-16,0 0-60 0,0 0-26 16,89-81 4-16,-68 81-47 15,-2 26 3-15,-3 6-4 16,-1 13 3-16,-3 3 3 15,-3-6-6-15,-1-3 0 16,-1-12 1-16,-2-8 3 16,-3-12-7-16,-2-2 3 15,0-5 0-15,0 0 1 16,0-7 2-16,0-21 21 16,0-14-17-16,0-8-1 0,0-6-6 15,0-6 0 1,0 2 0-16,0 6-8 0,0 7 8 15,0 11 0-15,0 13 6 16,0 9 5-16,0 7 19 16,0 5 3-16,0 2-25 15,4 0 11-15,16 0-4 16,7 0-15-16,14 0 3 16,0 0 5-16,9-3-8 15,3 3 0-15,0-5 7 16,3-3-22-16,-2 2 7 15,-8-8-27-15,-7 1-4 16,-13 4-68-16,-17 1-46 16,-9 0-77-16,0 4-291 15</inkml:trace>
  <inkml:trace contextRef="#ctx0" brushRef="#br0" timeOffset="-176698.02">27071 14436 329 0,'0'0'184'16,"0"0"-54"-16,0 0 2 16,0 0 0-16,0 0-27 15,0 0-33-15,33-41-21 0,-24 41-44 16,-3 2 17-16,-1 19-13 15,0 7-2-15,-5 6-2 16,0 6-2-16,0 4-4 16,0 2 19-16,0-4-16 15,0-3-3-15,0-13-1 16,0-6-10-16,-2-8 7 16,-1-9 0-16,0-3 3 15,3 0 21-15,0 0-18 16,0-3 7-16,0-20-10 15,8-9-36-15,7-4 32 16,3-2 1-16,-3 2 3 16,1 6-2-16,-1 5 7 0,-1 2-5 15,-1 5 0 1,1 6 9-16,-5 7 9 0,-1 0 5 16,-3 5-15-16,2 0 19 15,4 0-26-15,0 5 9 16,3 21 1-16,1 11-3 15,-4 4-5-15,2 8-3 16,-4-1 0-16,3-8-4 16,-4-3-21-16,1-16-84 15,5-8-112-15,-1-13-251 16</inkml:trace>
  <inkml:trace contextRef="#ctx0" brushRef="#br0" timeOffset="-175259.12">20158 14790 88 0,'0'0'357'0,"0"0"-203"15,0 0-39-15,0 0-18 0,0 0-39 16,0 0 4-1,37-82-12-15,-34 77-5 0,-3 0 14 16,0 5-40-16,0-2-12 16,0 2-7-16,0 0-24 15,0 2 24-15,-9 20 5 16,-8 0 4-16,-6 6 16 16,-6 0-24-16,-4 3 11 15,-6-2 24-15,4 1-34 16,3-5 28-16,8-5-20 15,9-3 2-15,8-14 20 16,5 3-27-16,2-3 13 16,0 2 8-16,22 3-17 0,16 2 36 15,11 0-24 1,2 3-20-16,3 6 11 0,-8 5-12 16,-3 3-15-16,-7 2-21 15,-17-3-100-15,-7-4-61 16,-12-7-136-16,0-10-288 15</inkml:trace>
  <inkml:trace contextRef="#ctx0" brushRef="#br0" timeOffset="-174979.2">19921 15105 132 0,'0'0'148'0,"0"0"-51"16,0 0 43-16,0 0 5 16,0 0-2-16,0 0-10 15,-122-30 3-15,122 30 0 16,0 0-63-16,0 0-26 16,18 0-27-16,11 0-11 15,9 0 11-15,6 12-20 16,1 6 6-16,1 2-13 15,3 9 7-15,1-1-65 16,-6-1-108-16,-6-3-179 16</inkml:trace>
  <inkml:trace contextRef="#ctx0" brushRef="#br0" timeOffset="-167540.09">20806 12270 13 0,'0'0'84'16,"0"0"-17"-16,0 0 37 15,0 0-29-15,0 0-4 16,0 0-17-16,0 0-17 15,2-8 6-15,-2 8-20 16,0 0 19-16,0 0 27 16,0 0-33-16,0 0 13 0,0 0-12 15,0 0-14-15,0 0 18 16,0 0-27-16,0 0 4 16,-2-2 1-16,-4 2-9 15,-3-2-10-15,-2 2 6 16,-1 0 0-16,2 0 0 15,-2 0-6-15,3 2 0 16,1 14 5-16,3 6 5 16,5 6 0-16,0 2 11 15,0 0-6-15,5 0 17 16,12-5-21-16,3-8-10 16,-2-4 10-16,2-12-8 0,0-1-3 15,1 0 37-15,-2-17-34 16,-1-12 24-16,-5-5-27 15,-7-2 0-15,-6 0-3 16,0 2 1-16,0 6 1 16,-12 5-13-16,-9 6 14 15,2 7-11-15,-1 6 2 16,-1 4-27-16,4 0-28 16,1 24-105-16,9 0-136 15</inkml:trace>
  <inkml:trace contextRef="#ctx0" brushRef="#br0" timeOffset="-166378.11">25849 14807 143 0,'0'0'138'15,"0"0"-96"-15,0 0 16 0,0 0-2 16,0 0 5-16,0 0 24 16,-5 0-12-16,5 0-30 15,0 0 4-15,0 0-8 16,0 0 11-16,0 0-22 15,-2 0-8-15,0 0 22 16,-1 0-26-16,3 0 17 16,-2 0-4-16,-2 0-29 15,-2 0 10-15,-8 0-5 16,-1 8-3-16,-4 7 10 16,4 8-2-16,-1 3-10 15,3 6 8-15,6 7-7 0,5-10 25 16,2 3-18-1,0-3-8-15,26-8 14 0,8-13-5 16,7-6-7-16,-4-2 13 16,-3-5-9-16,-8-24 6 15,-13 0-12-15,-13-10-30 16,0-1 15-16,-19 2-12 16,-10 4 25-16,-2 6-1 15,-3 6-6-15,-4 5 6 16,2 15-77-16,3 2-201 15,8 0-212-15</inkml:trace>
  <inkml:trace contextRef="#ctx0" brushRef="#br0" timeOffset="-164555.22">29888 10082 144 0,'0'0'356'0,"0"0"-244"15,0 0-39-15,0 0 5 16,0 0 12-16,0 0-38 16,-20-16-35-16,20 16 26 15,13 0-42-15,7 0 40 16,7 3-6-16,2 0-32 16,7-3 20-16,1 0-8 15,2 0-5-15,-1-8 21 16,-5-13-27-16,-4 0 0 15,-12 3 1-15,-3 6 8 16,-9 5-1-16,-5 4 19 16,0 3-22-16,0 0-9 0,0 0-5 15,-17 8 5-15,-6 20-6 16,-11 9 19-16,-2 2-10 16,-2 7-3-16,1 3 4 15,-5-2 8-15,-1-2-12 16,5-10 0-16,7-6 0 15,8-11 4-15,8-7-4 16,6-4 0-16,4-5 2 16,5-2 20-16,0 0-21 15,0-14 9-15,0-8-10 16,12 0-20-16,7 4 9 16,4 0 11-16,-3 6 0 15,0 5 28-15,2 7-28 0,1 0 2 16,4 7 13-16,4 17-7 15,-4 3-8-15,-3 8 0 16,-6-5 8-16,-5-5-23 16,-1-2-11-16,-6-11-63 15,-2-4-25-15,-2-8-95 16,5 0-38-16,0-4-13 16</inkml:trace>
  <inkml:trace contextRef="#ctx0" brushRef="#br0" timeOffset="-164228.79">30227 10316 54 0,'0'0'363'16,"0"0"-195"-16,0 0 26 16,0 0-49-16,0 0-27 15,0 0-12-15,9-34-73 0,-9 34-9 16,0 0-24-16,0 0-8 16,0 19 5-16,-5 3 6 15,1 4 3-15,2-3-5 16,2-4 8-16,0-5-6 15,0-4-3-15,2-4 1 16,9-6 0-16,5 0 1 16,-1 0 23-16,5-12-16 15,-2-14-7-15,-2-2-3 16,-5-1 1-16,-9 8-26 16,-2 5 22-16,0 8-12 15,0 6-1-15,-11 2-7 0,-5 0-33 16,-6 3 9-16,4 16-23 15,5 1-70-15,9-2-88 16,4-6-215 0</inkml:trace>
  <inkml:trace contextRef="#ctx0" brushRef="#br0" timeOffset="-163034.18">30701 10147 364 0,'0'0'197'0,"0"0"-67"0,0 0-9 16,0 0 16-16,0 0-43 15,0 0-66-15,-2-11 9 16,2 11-36-16,0 0-1 15,0 8 0-15,0 16-7 16,-2 11 7-16,2 2 4 16,0 0 9-16,0-3-11 15,0-5-2-15,0-2 1 16,0-8 6-16,4-6-3 16,2-5-1-16,-2-6-3 0,-2-2 7 15,2 0 1-15,3 0-8 16,1-16-1-16,4-5-6 15,-1-4 3-15,3-1-1 16,-1 4 4-16,-2 2-7 16,-4 6 8-16,-3 3 0 15,-1 6 0-15,-1 3 27 16,-2-1-23-16,0 3 3 16,0 0-7-16,0 0-1 15,0 0-3-15,0 0 4 16,0 0 0-16,0 0 2 15,0 0-2-15,0 0-7 16,0 0-8-16,0 0 12 0,0 0 3 16,0 0 0-1,0 0 1-15,0 0 11 0,0 0-4 16,0 0-8-16,0 0 1 16,0-4 9-16,0-3-5 15,0-2-5-15,0-3 0 16,0 5 1-16,0-4 8 15,0 3-9-15,0 0 14 16,0 1-8-16,0 0 32 16,0 5-19-16,0 0-14 15,0 2 5-15,0 0-8 16,0 0-4-16,0 0-2 0,0 0-15 16,0 6 17-1,0 14-4-15,2 4 6 0,2 2-2 16,3 3 10-16,2-1-8 15,0-5 0-15,0 0 0 16,-3-9-7 0,1-7-16-16,-2-2-6 0,1-5 27 15,3 0-11-15,5 0 13 16,3-12 0-16,3-13-20 16,-1-2 13-16,-2-4-12 15,-1 0 19-15,-5 2-10 16,0 8 18-16,-4 3-8 15,-3 7 11-15,-1 5 3 16,-3 4 18-16,0 2-32 16,0 0-13-16,0 0 11 0,0 10-37 15,0 14 31 1,0 7 7-16,0 1 1 0,0 0 10 16,0-2-10-16,0-4 0 15,0-3 4-15,0-6 4 16,2-8-14-16,-2-2 6 15,2-3 0-15,0-4 24 16,2 0-17-16,1 0 8 16,4-23-9-16,4-2 2 15,1-5-11-15,1-2 3 16,1-1 0-16,-3 3-2 16,0 6 2-16,-1 9 0 0,-6 3 1 15,-1 3 13-15,-3 7-10 16,0 0 11-16,0 2-13 15,6 0 1-15,2 6 6 16,1 14-9-16,5 4 19 16,-5 2-14-16,1 3-5 15,-1-1 0-15,-1-2 0 16,0-5-4-16,-1-1-63 16,-7-8-69-16,2-5-57 15,5-7-189-15</inkml:trace>
  <inkml:trace contextRef="#ctx0" brushRef="#br0" timeOffset="-161870.22">31504 10210 132 0,'0'0'261'16,"0"0"-185"-16,0 0-18 15,0 0 17-15,0 0-21 16,0 0-1-16,0-10 35 15,0 4-41-15,0-3-19 16,-2-1-7-16,-7-3-9 16,-4 3 38-16,-2 2-39 15,-2 0-7-15,1 7 14 16,-1 1-18-16,1 0 0 0,1 0 4 16,-1 7 5-1,7 13-8-15,3 4 17 0,6 5-11 16,0-1 21-16,0-1-28 15,2-3 2-15,15-4-16 16,6-8 35 0,-1-5-24-16,3-7 7 0,0 0 16 15,-4-17-3-15,0-8-11 16,-1-8-6-16,-7-1 0 16,1-5-11-16,-8-4 11 15,-1-5 5-15,-3-3-5 16,2 7 20-16,-2 7-13 15,0 9 51-15,-2 10-8 16,0 8-29-16,0 6 5 16,0 4-26-16,0 0-6 0,0 0-6 15,0 0 5-15,0 0 7 16,-2 16-5-16,-6 7 15 16,-6 10-7-16,5 4-3 15,1 9 2-15,3 1 6 16,3 3-3-16,2-4-5 15,0-2 0-15,2-1 5 16,11-9-4-16,1-8-1 16,1-10-4-16,1-10 4 15,2-6 12-15,4 0-3 16,1-6-9-16,-2-17-13 16,0-3 1-16,-1-7-8 0,-3-4 16 15,-5 1-8 1,-1-1 12-16,-5 1 0 0,-1 5 0 15,-2 7-3-15,-3 4-3 16,0 6 3-16,0 4-2 16,0 2-7-16,0 6-11 15,-6 2 3-15,0 0 9 16,-3 0 5-16,1 0 4 16,-2 12 2-16,4 5 0 15,1 2 4-15,5 3 2 16,0 4-6-16,0 1 0 15,0-1 0-15,15-1 0 16,6-6 1-16,1-5 3 16,1-8 8-16,-2-6-11 15,0 0 9-15,1-3 3 0,-2-16-11 16,-2-9-2-16,-1-2-1 16,-3-7 1-16,-1 1 12 15,-1 0-5-15,-1 0-7 16,-5 7 5-16,2 9 0 15,-8 11 27-15,0 3-16 16,0 6-14-16,0 0-4 16,0 0-21-16,-23 6 23 15,1 16-2-15,3 2 10 16,13 5-13-16,6-3 5 16,0 1-8-16,6-3-10 15,10-1-44-15,-1-4 41 0,2-3 1 16,-1-6-9-16,-3-5 22 15,3-4-4-15,1-1 11 16,1 0 17-16,-1 0-14 16,0 0 4-16,-7 0-7 15,2 3-10-15,-3 6 10 16,-3 2-9-16,3-1 9 16,-2-4 28-16,4-5 2 15,2-1-4-15,7 0 7 16,3 0-31-16,-2-10-4 15,-2-8-125-15,-5 2-212 16</inkml:trace>
  <inkml:trace contextRef="#ctx0" brushRef="#br0" timeOffset="-160828.06">29891 10925 149 0,'0'0'184'0,"0"0"-33"16,0 0 23-16,0 0-35 15,0 0-16-15,0 0-36 16,-12-132-13-16,12 125-8 16,0 1 0-16,0 2-24 15,0 4-23-15,0 0 3 16,0 0-22-16,0 0 0 16,0 8 0-16,0 20-5 15,0 11 5-15,0 7 0 0,0 3 0 16,0 4 7-16,7-1 3 15,2-7-10-15,0-8 0 16,-1-9 6-16,0-9-8 16,-4-5 2-16,-2-7 0 15,0-5-3-15,-2-2 3 16,0 0-4-16,0 0-8 16,0-2-11-16,0-14-4 15,0-4-34-15,-8 0 37 16,-2-6 17-16,1 3 4 0,5 0 3 15,0 5 10 1,4 6 30-16,0-1 29 16,0 6-46-16,0 2-18 0,6 2-5 15,12 1 5-15,4 2-5 16,5 0 0-16,2 0 5 16,-2 0-23-16,-5-2 9 15,-2-5-18-15,-6 0 16 16,-6-5 1-16,-1-5 6 15,-3-3 4-15,-1-2 0 16,-3-4 9-16,0 0-9 16,0 3 0-16,0 2 25 15,0 5-23-15,0 7 25 16,0 4-7-16,0 5-20 16,0 0 21-16,0 0-21 15,0 16-11-15,-3 19 1 0,-1 16 18 16,2 4-9-16,2 1 1 15,-3-5 0-15,3 0 1 16,0-9-1-16,0-8-64 16,0-8-62-16,0-10-103 15,0-10-164-15</inkml:trace>
  <inkml:trace contextRef="#ctx0" brushRef="#br0" timeOffset="-160495.68">30309 11041 353 0,'0'0'373'0,"0"0"-258"0,0 0-8 15,0 0-9-15,0 0-30 16,0 0-42 0,5-37-26-16,-5 48-5 0,-2 15 3 15,-10 6 4-15,4 2 11 16,3 1-13-16,5-6 3 15,0-6 14-15,0-2-17 16,9-7 0-16,9-8 12 16,2-6-10-16,2 0 14 15,1-16 0-15,-4-12-14 16,-5-4-4-16,-10-2-7 16,-4-1-19-16,0 6 1 15,-8 5-56-15,-21 10 11 0,-10 9-60 16,-9 5-95-16,-8 0 20 15,-4 17-186-15</inkml:trace>
  <inkml:trace contextRef="#ctx0" brushRef="#br0" timeOffset="-159884.1">29542 9939 151 0,'0'0'194'16,"0"0"-59"-16,0 0-21 16,0 0 15-16,0 0-16 15,0 0-28-15,10-46 7 16,-10 46-51-16,0 0-14 15,0 0-27-15,0 0-31 16,-20 9 31-16,-9 16 21 16,-11 16 10-16,-3 11 24 0,3 10-41 15,4 10 8 1,14 9 3-16,8 3-16 0,14 0-5 16,0-8-3-16,20-7-1 15,30-11-24-15,16-10-148 16,26-13-72-16,15-16-316 15</inkml:trace>
  <inkml:trace contextRef="#ctx0" brushRef="#br0" timeOffset="-159312.1">30641 10846 248 0,'0'0'158'16,"0"0"1"-16,0 0 31 15,0 0-63-15,0 0-8 16,0 0-39-16,5-28-77 16,35 28 81-16,6 22-83 0,2 15 2 15,-6 12-3 1,-9 15-9-16,-10 17 7 0,-15 9 1 15,-8 12 1-15,-15 8 19 16,-23 5-19-16,-11-7 2 16,-3-15 14-16,2-21-11 15,3-16-10-15,9-16-135 16,11-18-185-16</inkml:trace>
  <inkml:trace contextRef="#ctx0" brushRef="#br0" timeOffset="-156800.43">26107 14021 186 0,'0'0'145'0,"0"0"-50"16,0 0 25-16,0 0-46 0,0 0-1 16,0 0-1-16,58-46-28 15,-53 43 15 1,-3 2 3-16,-2 1-11 0,0 0 1 16,0 0-52-16,0 0-8 15,-11 9 8-15,-9 22 26 16,-7 10 11-16,0 17-8 15,-4 19-7-15,4 11 35 16,10 14-38-16,14 1 0 16,3 1-18-16,34-8 9 15,22-10-10-15,17-13 0 16,12-20-85-16,6-16-73 0,5-25-296 16</inkml:trace>
  <inkml:trace contextRef="#ctx0" brushRef="#br0" timeOffset="-156268.91">27528 13825 343 0,'0'0'179'15,"0"0"-57"-15,0 0-34 16,0 0-11-16,0 0 30 0,0 0-93 15,-7-9 12-15,38 44 6 16,7 20-22-16,2 19 21 16,0 17-26-16,-6 15 4 15,-13 8-11-15,-15 3 2 16,-6 1-1-16,-39-4 0 16,-28-2 2-16,-15-9-21 15,-10-13-15-15,-1-15-182 16,1-17-356-16</inkml:trace>
  <inkml:trace contextRef="#ctx0" brushRef="#br0" timeOffset="-146938.49">15118 15473 39 0,'0'0'59'0,"0"0"10"16,0 0 32-16,0 0-10 15,0 0-21-15,0 0 8 16,0 0-31-16,0 0 11 15,0-5 0-15,0 3-29 0,0 0 19 16,0 2-9-16,0 0-6 16,0 0 13-16,0 0-43 15,0 0 6-15,-7 0-3 16,-9 0 8-16,-5 0 5 16,-2 0-19-16,-2 0 0 15,1 0 24-15,4 0-3 16,4 0 29-16,7 0 7 15,7 0-7-15,2 0 28 16,0 0-36-16,0 0-6 16,31 0 7-16,25-6-32 15,17-2 9-15,17-1-20 16,1 9 5-16,-6-5-3 16,-8 5-2-16,-14 0-4 15,-16 0-8-15,-16 0 6 0,-16 0 6 16,-9 0 0-16,-6 0 5 15,0 0-17-15,0 0 7 16,0 0 5-16,0 0-2 16,0-4 2-16,-3 1-10 15,-2-4-109-15,3-6-174 16,2 4-280-16</inkml:trace>
  <inkml:trace contextRef="#ctx0" brushRef="#br0" timeOffset="-146474.27">15857 15230 38 0,'0'0'68'16,"0"0"33"-16,0 0 32 15,0 0 1-15,0 0-20 16,0 0-22-16,21-39-3 16,-19 34 4-16,0-6-29 15,0 1 10-15,-2 4-5 0,2-2-13 16,-2 7 17-16,2-2-46 15,2 1 10-15,-2 2-4 16,0 0-27-16,0 0 1 16,5 0-7-16,6 23 0 15,3 13 9-15,1 10-8 16,-3 6-1-16,-6 6 0 16,-3-3 1-16,-5-6-1 15,0-5 0-15,0-9 9 16,0-8-18-16,0-9 9 15,-5-5-60-15,1-11-56 0,4-2-97 16,0-5 22 0,16-18-208-16</inkml:trace>
  <inkml:trace contextRef="#ctx0" brushRef="#br0" timeOffset="-145626.14">15865 15284 87 0,'0'0'88'0,"0"0"22"16,0 0-19-16,0 0 1 15,0 0-2-15,0 0-47 16,62-80-6-16,-55 70-13 16,-3 2-13-16,2-5 30 0,-1 3-23 15,0 1 3 1,-1 0 14-16,1-4-13 0,-1 5 28 15,-2-7 2 1,0 7-5-16,0 0 19 0,-2 2-27 16,0 6 7-16,0-4 2 15,0 4-34-15,0 0 11 16,0 0-24-16,0 0 7 16,0 0-16-16,0 10 0 15,0 24 8-15,5 11 18 16,2 11-17-16,2 2 26 15,-1 0-12-15,1-2-8 16,-1-2 28-16,-6-6-34 16,-2-3 3-16,0-9-4 0,0-8 11 15,0-14-20-15,0-6 9 16,0-4 0-16,0-4 4 16,0 0 5-16,0 0 0 15,0 0-9-15,0-18-37 16,0-8-128-16,2-5-105 15,11 3-156-15</inkml:trace>
  <inkml:trace contextRef="#ctx0" brushRef="#br0" timeOffset="-145286.2">16254 15298 381 0,'0'0'261'16,"0"0"-98"-16,0 0-48 15,0 0-12-15,0 0-60 16,0 0-19-16,0-12-24 16,0 16-10-16,5 10 10 15,2-2 10-15,1 0-2 16,3-3 28-16,3-9-22 16,1 0 28-16,3 0 5 15,-5 0-46-15,-3-3 17 16,-6-6-18-16,-4-5-6 0,0 1-5 15,-14 3 6 1,-7 6 5-16,-2-1 0 0,3 5-6 16,5 0 5-16,1 0 1 15,5 0 0-15,3 11-12 16,1 1-37-16,5-2-122 16,0 3-95-16,0-13-182 15</inkml:trace>
  <inkml:trace contextRef="#ctx0" brushRef="#br0" timeOffset="-144449.11">16596 15145 54 0,'0'0'124'0,"0"0"-13"0,0 0 7 15,0 0 22 1,0 0 6-16,0 0-47 0,6-9-6 16,-1 6-37-16,3 2-36 15,2 1 9-15,-1 0-29 16,1 0 16-16,0 0-6 16,-1 0-5-16,-1 0 10 15,-1 0-13-15,0 0-1 16,0 0 23-16,-5 0-20 15,0 0 7-15,-2 0-3 16,0 0-4-16,0 0 12 16,0 0-14-16,0 0-2 0,0 0 25 15,0 0-24-15,0 0 19 16,2 0 13-16,-2 0-16 16,2-3 24-16,0-7-41 15,-2-4 0-15,0 0-11 16,0 2 6-16,0 2 5 15,0 2 0-15,0-4 1 16,-10 6-15-16,1 3 14 16,-3 3-5-16,-3 0-10 15,-1 0 15-15,-3 3 0 16,2 15 0-16,-1 8 6 0,3-1-3 16,4 4-3-1,0 2 0-15,6 1 6 0,3-4 2 16,2-2-8-16,0-5 0 15,0 2 6-15,2-9-6 16,9-5 0-16,5-9 0 16,1 0-7-16,6 0 14 15,2-9-12-15,-1-9 5 16,1-4 0-16,-3-4-4 16,-4 4 4-16,-5 2 0 15,1-2-4-15,-6 4 15 16,1 1-7-16,-4 7 14 0,0 2-13 15,-3 4 30 1,0 2-24-16,-2 2-8 0,0 0 4 16,0 0-5-16,0 0-4 15,0 0-9-15,0 14 11 16,0 13 6-16,0 9-4 16,2 7-1-16,-2 8 6 15,0 1 4-15,0 0-11 16,0-6 0-16,0-6 2 15,0-6 4-15,0-11-6 16,0-7 0-16,-4-11-6 16,4-5-58-16,0 0-62 15,0-9-12-15,6-19-270 16</inkml:trace>
  <inkml:trace contextRef="#ctx0" brushRef="#br0" timeOffset="-143997.18">17046 15101 117 0,'0'0'403'15,"0"0"-224"-15,0 0-40 16,0 0-47-16,0 0-43 16,0 0-2-16,2-10-8 15,-2 8 32-15,0 2-39 16,0 0-31-16,0 0-1 15,0 0-7-15,-9 0 7 0,-6 8 9 16,-3 7 1 0,5 5-9-16,-8 3 11 0,4 9-4 15,-1 7 36-15,5 2-34 16,3 8 4-16,10-5 1 16,0 0-2-16,0-7-10 15,12-5-3-15,12-11 2 16,5-13-3-16,4-8 12 15,-4 0-11-15,-4-8 0 16,-9-13-4-16,-10-2-6 16,-6 3-1-16,0 5-13 15,-14 0 17-15,-14 10-12 16,-3 5 9-16,-3 0 0 0,5 5-2 16,9 13 12-1,6-4 0-15,14 0-3 0,0-2-15 16,21-8-150-16,14-4-84 15,3 0-297-15</inkml:trace>
  <inkml:trace contextRef="#ctx0" brushRef="#br0" timeOffset="-143496.14">17469 15370 29 0,'0'0'139'16,"0"0"-5"-16,0 0 43 16,0 0 0-16,0 0-40 15,0 0 0-15,-40-20-43 16,38 20 11-16,2 0-15 0,0 0-41 15,0 0 13 1,4 0-39-16,25-4-15 0,14 0 44 16,6-6-47-16,0 3-4 15,-5-2-1-15,-10-2 6 16,-10 8-13-16,-10-1 5 16,-9-3-12-16,-5 7 0 15,0-1-8-15,0-1 1 16,-5 0 4-16,-9 2-98 15,1 0-110-15,9-2-173 0</inkml:trace>
  <inkml:trace contextRef="#ctx0" brushRef="#br0" timeOffset="-142438.65">17942 15061 361 0,'0'0'205'0,"0"0"-79"16,0 0-7-16,0 0 2 0,0 0-53 15,0 0 12 1,-11-12-26-16,11 12-18 0,0 0 12 15,0 0-46 1,13 0-1-16,10 0 52 0,8 0-51 16,0 0 11-16,0 0-11 15,-4 0 2-15,-4 0 3 16,-8-2-4-16,-5-2-3 16,-2-5 0-16,-6 6 10 15,0 1-13-15,-2 0 3 16,0 2 0-16,0 0-11 15,0 0 11-15,0 0-19 0,-2 4-2 16,-14 20 21 0,-3 10 12-16,-4 2-12 0,-2 4 1 15,1-1 11-15,-3-3-7 16,3-6-5-16,-3 2 3 16,2-9 7-16,3 0-3 15,1-8-7-15,4 0 0 16,3-10-5-16,8 0 13 15,2-5-8-15,-1 0 0 16,3 0 9-16,2-5 2 16,0-16-4-16,0 1-6 15,0-2 8-15,11 0-5 16,5 3-4-16,1 3 0 16,-1 7 6-16,2 5-10 15,0 4 6-15,4 0-2 0,3 12 19 16,1 10-8-16,-4 2-11 15,-3 0 0-15,-4 4 10 16,-6-10-19-16,0-1 9 16,-5-6-56-16,-4-2-23 15,5-2-136-15,-3-7-64 16,2 0-231-16</inkml:trace>
  <inkml:trace contextRef="#ctx0" brushRef="#br0" timeOffset="-141991.14">18261 15383 188 0,'0'0'122'0,"0"0"-55"16,0 0 41-16,0 0 2 16,0 0-14-16,0 0 21 15,0 0 30-15,0 0-63 16,0 0-2-16,0-5-36 15,0 5-19-15,0 0 12 16,0 0-37-16,0 0 2 16,0 0-8-16,-5 0 5 15,-6 5-1-15,-4 7 1 16,-1 11 4-16,3 0 10 16,3-2-15-16,4-1 0 0,6 0 10 15,0-6-1 1,0-1-9-16,16-8 0 0,8-5 0 15,0 0 28 1,3-4-27-16,-4-14 2 0,-6-6-6 16,-7 2-7-16,-8-3 9 15,-2 6 1-15,0 1-9 16,-10 6 4-16,-7 3-3 16,3 9 8-16,1-5-9 15,2 5 5-15,2 0-14 16,0 0-69-16,3 0-107 15,1 0-84-15,3 5-144 0</inkml:trace>
  <inkml:trace contextRef="#ctx0" brushRef="#br0" timeOffset="-141660.24">17948 15194 376 0,'0'0'220'15,"0"0"-76"-15,0 0 14 16,0 0-58-16,0 0-4 16,0 0-71-16,101-17-22 15,-63 15 14-15,2-3-17 16,5-2-27-16,-1-2-67 16,1-4-204-16,-5-4-381 15</inkml:trace>
  <inkml:trace contextRef="#ctx0" brushRef="#br0" timeOffset="-141045.85">18856 14997 400 0,'0'0'285'15,"0"0"-132"-15,0 0-29 16,0 0-21-16,0 0-31 16,0 0 0-16,0-28-69 15,2 28-1-15,0 0 8 16,2 13-10-16,2 8-3 16,-6 3 3-16,0 6 0 15,0 0 16-15,-6-5-13 16,-4-5-3-16,-3-2 0 15,-3-5-10-15,-2-4 10 0,-4 1 2 16,-3-10 7 0,0 0 4-16,3 0-10 0,5-7 2 15,6-9 31-15,5-7-17 16,6-1 16-16,0-1-11 16,8-1-17-16,13 2 32 15,9 4-34-15,1 6 2 16,-2 2-7-16,0 9 4 15,-5 0-4-15,1 3 0 16,-2 0 3-16,-6 0-10 16,1 0 7-16,-3 0-12 15,-1 6-8-15,-1-6-76 16,5 0-53-16,0 0-121 16,0 0-376-16</inkml:trace>
  <inkml:trace contextRef="#ctx0" brushRef="#br0" timeOffset="-140736.67">19215 14843 481 0,'0'0'205'16,"0"0"-71"-16,0 0-6 15,0 0-26-15,0 0-18 16,0 0-27-16,20-18 5 15,-20 18-26-15,0 0-30 16,0 0 1-16,0 12-7 16,0 20 0-16,-9 14 6 15,-15 12 4-15,-10 12 8 0,-2 11-8 16,-6 0-9-16,-1 2 18 16,3-2-13-16,3-14-6 15,10-13 0-15,9-10 6 16,9-17-17-16,7-9-22 15,2-14-104-15,0-4-118 16,18-4-212-16</inkml:trace>
  <inkml:trace contextRef="#ctx0" brushRef="#br0" timeOffset="-140270.08">19165 15258 61 0,'0'0'425'0,"0"0"-203"16,0 0-88-16,0 0 20 16,0 0-32-16,0 0-17 15,29-67-39-15,-21 67-36 16,1 0-6-16,1 17-24 16,6 8 0-16,-5 4 4 15,3-1 10-15,-1-2-13 16,-6-5-1-16,-1-7 2 15,-6-3-11-15,0-7 7 0,0-4 2 16,0 0 9-16,0 0-6 16,0-9 14-16,0-20-17 15,0-8 7-15,2 0-6 16,3-4 5-16,-2 1-6 16,-1 0 0-16,2 4 5 15,-2 5-5-15,5 8 0 16,-1 5 1-16,6 4 35 15,3 2-30-15,3 1 1 16,5 5-7-16,1-1 8 16,-2 5-8-16,-4 0 0 15,-7 0 0-15,-2 2-6 16,-6 0 6-16,-1 0-27 16,-2 0-19-16,0 4-83 15,0 14-93-15,-2 4-89 0,-14 2-312 16</inkml:trace>
  <inkml:trace contextRef="#ctx0" brushRef="#br0" timeOffset="-139791.46">19433 15186 400 0,'0'0'181'16,"0"0"-39"-16,0 0-6 15,0 0-43-15,0 0-27 16,0 0-27-16,0-23-7 0,0 23-32 16,2 12 5-1,0 8 3-15,-2 3-1 0,0 3-1 16,0-3-1-16,3 1 4 16,-3 1-2-16,0-9-7 15,0-2 0-15,0-3-3 16,0-5 6-16,0 0-3 15,0-6 0-15,0 0 9 16,0 0 6-16,0 0-3 16,2-9 4-16,7-14-8 15,0-2 0-15,2-3-8 16,-2 2 0-16,0-2 4 16,2 6-2-16,1 1 3 0,-4 9 1 15,1 5 42 1,-5 4-37-16,1 3 11 0,0 0-22 15,-1 17 6-15,0 13-15 16,-1 8 9-16,-1 3 0 16,-2 0 4-16,2-4-4 15,0-11-10-15,3-3-56 16,0-12-113-16,-3-11-58 16,-2 0-282-16</inkml:trace>
  <inkml:trace contextRef="#ctx0" brushRef="#br0" timeOffset="-139496.18">19562 14780 607 0,'0'0'228'0,"0"0"-91"15,0 0 21-15,0 0-114 16,0 0-24-16,0 0 25 16,150 32-44-16,-121 25 9 15,-7 13-10-15,-6 20 2 16,-11 8 5-16,-5 8-7 0,0-2 0 16,-21-9-7-1,-14-7-3-15,-13-10-4 0,-10-11-79 16,-6-15-68-16,-14-16-84 15,-9-22-336-15</inkml:trace>
  <inkml:trace contextRef="#ctx0" brushRef="#br0" timeOffset="-139095.12">18470 14930 0 0,'0'0'92'0,"0"0"66"16,0 0 19-16,0 0-35 15,0 0 14-15,0 0-12 16,43-47-61-16,-43 47-6 16,0 0-29-16,0 0-31 15,0 0-7-15,0 12 10 16,-5 23-6-16,-6 20 79 16,4 9-70-16,5 12 12 0,2 3-8 15,0-4-16 1,4-6 10-16,17-8-21 0,6-4 0 15,2-11-3-15,4-10-15 16,-4-9-96-16,0-23-179 16,-7-4-501-16</inkml:trace>
  <inkml:trace contextRef="#ctx0" brushRef="#br0" timeOffset="-137736.12">13843 15441 70 0,'0'0'121'15,"0"0"-90"-15,0 0 14 16,0 0 21-16,0 0 17 15,0 0 6-15,0 0-15 16,0 0-8-16,0 0-12 16,0 0-14-16,0 0 24 15,0 0 3-15,0 0-8 16,0 0 14-16,0 0-23 16,0 0 9-16,0 0-6 15,0-9-45-15,0 3 15 0,0-2-1 16,0 5-4-16,0-8 25 15,0 2-33-15,0 4 15 16,0-2 3-16,0 7-21 16,0-5 19-16,0 5-18 15,0 0-6-15,0 0 15 16,0 0-17-16,0 0 0 16,0 0 0-16,0 0-12 15,0 0 11-15,0 5-7 16,0 21 8-16,2 11-6 0,2 11 13 15,2 3-7 1,2 11 0-16,-4 8-3 0,1 6 1 16,-3-4 2-1,0 2 0-15,-2-2-1 0,0-3 1 16,0-7 0-16,4-10-1 16,-2-12 11-16,1-16-21 15,-1-12-3-15,1-12-55 16,5 0 7-16,-1-22-53 15,4-14-106-15,-2-8-70 16,0-6-100-16</inkml:trace>
  <inkml:trace contextRef="#ctx0" brushRef="#br0" timeOffset="-137389.99">13814 15494 32 0,'0'0'519'16,"0"0"-346"-16,0 0-51 16,0 0-31-16,0 0 9 15,0 0-55-15,-19-90-6 16,35 81-4-16,-1 4-23 16,2 1-1-16,1 4 6 15,-1 0-14-15,-1 0 13 16,-1 4-15-16,1 12-1 15,-5 7 0-15,-4 2-5 0,-7 3 3 16,0 2 2-16,0-2 0 16,-20 2 9-16,-2-7-8 15,1-1 14-15,4-4-15 16,7-13 9-16,6 2-10 16,4-5 1-16,0-2-52 15,0 0-30-15,14-2-137 16,15-15-256-16</inkml:trace>
  <inkml:trace contextRef="#ctx0" brushRef="#br0" timeOffset="-126006.21">14883 14923 19 0,'0'0'69'15,"0"0"-12"-15,0 0 36 16,0 0-2-16,0 0-6 16,0 0 12-16,48-93 4 15,-44 75 21-15,0 1-38 16,0 1-9-16,-1 3 33 0,-3 4-29 15,0 4-14 1,0 2-14-16,0 3-49 0,0 0-2 16,-15 0 7-1,-10 0-6-15,-6 0 10 0,-5 21-3 16,-1 11-8-16,-6 3 0 16,-2 3 7-16,5-2-3 15,6-2-3-15,15-8-1 16,7-6 23-16,12-3-20 15,0-5-3-15,10 1 0 16,16-3 1-16,3-4 27 16,0 6-26-16,0-2-2 15,-5 6 7-15,-3 2-3 16,-4 2-4-16,-1 2 0 0,-7 6-7 16,-5 1 0-16,-4-3 5 15,0 2 1-15,-2-2-13 16,-15-2 12-16,-8-4 2 15,0-2 6-15,1-2-4 16,2-4-4-16,-1-8 0 16,7 1 2-16,6-5 7 15,1 0 2-15,4 0-7 16,5 0-1-16,0 0 8 16,0 0-2-16,0 0 1 15,0 0 8-15,3 0 2 16,12-9-16-16,1 1-2 15,1 2 2-15,-3 6 6 0,1 0-15 16,1 0 7-16,-1 0 0 16,4 0 5-16,-4 10-5 15,-1 15-3-15,-4 4 3 16,-3 9-6-16,-7 4-2 16,0 6 8-16,0 11 0 15,0 3 1-15,-2 6 6 16,-3 7-7-16,5-4 0 15,-2 1 1-15,0 3-3 16,0 1 2-16,-4-4 0 16,0-2 2-16,2-10 1 15,4-7 10-15,0-17-6 16,0-6-6-16,4-6 18 16,8-12-19-16,1-6 0 0,3-6 5 15,3 0-5-15,4 0-23 16,4-6-88-16,2-20-307 15</inkml:trace>
  <inkml:trace contextRef="#ctx0" brushRef="#br0" timeOffset="-124304.27">28047 13914 67 0,'0'0'229'15,"0"0"-131"-15,0 0 26 16,0 0 17-16,0 0-49 15,0 0-13-15,-18-8-2 16,15 0-18-16,3 0 28 16,0-2-32-16,0 1-14 0,0-4-14 15,3 1-21 1,8 0-12-16,4 3 2 0,2 0 4 16,-2 3-4-16,1 6 4 15,-3 0 0-15,-2 0-22 16,0 6 23-16,-4 15-9 15,-3 6 8-15,-2 4 0 16,-2 3 11-16,0 1-11 16,0 5 0-16,-8 1-3 15,-3 3 14-15,1 1-11 16,4 0 0-16,6-3 6 16,0-10-7-16,0-6 1 15,18-16 0-15,1-2 3 16,8-8 4-16,2 0 13 15,2 0-11-15,-2-6-5 0,0-10 2 16,-6-6-4-16,-3 2-2 16,-7-1 3-16,-2 9 7 15,-3-3-10-15,-6 9 0 16,-2 4 1-16,0 2 7 16,0 0-8-16,0 0 0 15,0 0-4-15,0 0-1 16,0 0 3-16,0 0-19 15,0 0 21-15,-8 0 7 16,-5 14-6-16,0 4-1 16,-1 12 12-16,6 1-8 15,1 6 10-15,3 7-14 0,4 9 0 16,0 9 8-16,0 10-8 16,0 10 0-1,0 6 0-15,0-1 8 0,0 1-8 16,0 2 2-16,0 3 10 15,2-8 20-15,3-3-30 16,-1-7 15-16,0-9-9 16,-2-10-1-16,-2-4-4 15,0-4-3-15,0-3 0 16,0-5 11-16,0-8-4 16,0-2-7-16,0-7 9 15,0-6-4-15,0-7-2 16,0-6 6-16,0 0-5 15,0-4 9-15,-10 0-8 16,-13 0-2-16,-6 0 6 0,-7 0-3 16,3-8-12-16,-2-2-3 15,-2 2-50-15,2 2-23 16,-1 6-236-16,1 0-453 16</inkml:trace>
  <inkml:trace contextRef="#ctx0" brushRef="#br0" timeOffset="-119728.66">29054 14166 43 0,'0'0'92'15,"0"0"35"-15,0 0 30 16,0 0-15-16,0 0-11 0,0 0-23 15,0 0-32 1,-31 0 9-16,31 0-10 0,0 0-8 16,0 0 29-16,2 0-56 15,21 0-16-15,8 0 42 16,7 0-63-16,1 0 15 16,2-1-18-16,-3-5 2 15,-5 1-9-15,-8-2-33 16,-10 5-50-16,-8 2-44 15,-7 0-91-15,0 0-45 16,-11 16 61-16,-16 0-23 16</inkml:trace>
  <inkml:trace contextRef="#ctx0" brushRef="#br0" timeOffset="-119524.17">29027 14337 172 0,'0'0'217'16,"0"0"-39"-16,0 0-19 15,0 0 6-15,0 0-35 16,0 0-41-16,25 13 16 16,0-8-74-16,4-5-12 15,-2 0-11-15,2 0 4 16,2 0-11-16,7 0-1 16,-1-8-63-16,6-2-59 15,3-4-170-15,-1 0-178 16</inkml:trace>
  <inkml:trace contextRef="#ctx0" brushRef="#br0" timeOffset="-118852.17">30097 14002 480 0,'0'0'175'0,"0"0"-26"0,0 0-17 16,0 0-60-16,0 0-50 15,0 0-16-15,29-3-12 16,-29 19-8-16,0 2 14 16,-21-3 23-16,-4 1-11 15,-2-7 19-15,-2-2-10 16,6-4-18-16,2-3 29 16,5 0-31-16,1 0 20 15,3-7-2-15,5-7-15 16,7-5 17-16,0-8-12 0,0 1-8 15,15 3 3 1,12 4-2-16,5 3-2 0,2 6 0 16,-1 6 7-16,-2 4-3 15,-4 0-4-15,-1 4 0 16,-3 15-8-16,-1 7 9 16,-7 6-1-16,-5-1 0 15,-10 8-18-15,0 0 11 16,-4 4 3-16,-23-1 4 15,-4-4 3-15,-8-6 1 16,-1-4-4-16,2-8 9 16,5-8-4-16,4-6 24 15,7-6 10-15,5 0-22 16,5 0 27-16,1-8-36 0,3-6 11 16,2 0-9-16,2 0 0 15,1 5-6-15,3 4-4 16,0 1 0-16,0 1-11 15,0 3-49-15,0-5-64 16,19 3-157-16,10-6-367 16</inkml:trace>
  <inkml:trace contextRef="#ctx0" brushRef="#br0" timeOffset="-118541.77">30537 14021 568 0,'0'0'89'16,"0"0"-80"-16,0 0-8 16,0 0 10-16,0 0 0 15,0 0 6-15,0 34-8 16,0-28 46-16,11-6 9 15,0 0 85-15,0 0-55 16,-2-9-61-16,-7 0 4 16,-2-1-26-16,0 2-8 15,0-2-2-15,-9 1-1 0,-18 5-54 16,-6 4-75 0,-7 0-97-16,-5 0-117 15</inkml:trace>
  <inkml:trace contextRef="#ctx0" brushRef="#br0" timeOffset="-118163.16">30184 14015 154 0,'0'0'169'0,"0"0"-126"0,0 0 53 16,0 0-45-16,0 0 39 16,0 0-7-16,0-43-37 15,0 38 5-15,8 0 4 16,-6 1 15-16,0 3 6 15,-2 1-43-15,0 0-14 16,0 0-19-16,-12 0-8 16,-9 18 8-16,-11 4 11 15,-2 2-8-15,8 0 6 16,6-3-9-16,13-4-33 0,7-4-108 16,2-8-171-16,28-5-147 15</inkml:trace>
  <inkml:trace contextRef="#ctx0" brushRef="#br0" timeOffset="-117472.25">30470 14002 111 0,'0'0'140'0,"0"0"-13"16,0 0-23-16,0 0 31 16,0 0-6-16,0 0-16 15,27-13-32-15,-21 6 11 16,1 1-25-16,-1 1-17 16,2-2 19-16,-2 1-49 15,-1 3 6-15,-3 3-1 16,0-2-25-16,-2 2 19 15,0 0-19-15,0 0-25 16,0 0 9-16,-2 5-9 16,-11 17 25-16,-3 4 20 15,-5 2-19-15,4 0 10 16,3-6-8-16,3-3-2 0,5-9 12 16,2-4-3-1,4-6-10-15,0 0 0 16,0 0 3-16,0 0 18 0,0 0-20 15,0 0 3-15,13 0 13 16,11 0-14-16,10-9 1 16,1 4-4-16,3 3 3 15,3 2-4-15,-4 0 1 16,-1 0 0-16,-5 10-9 16,-9 10 8-16,-11 1 1 15,-9 2-5-15,-2 3-21 16,-6 0 22-16,-25 3-4 15,-5-8 8-15,-7-3-7 16,-1-8 13-16,4-1-6 0,9-4 0 16,9-3 8-16,9-2-5 15,7 0-2-15,6 0-1 16,0 0 23-16,0-7-23 16,12-2 0-16,8 3-3 15,2 2 8-15,5 4-1 16,2 0-4-16,-2 0-13 15,-5 0-6-15,-7 0-72 16,-8-4-50-16,-7-5-128 16,0-8-332-16</inkml:trace>
  <inkml:trace contextRef="#ctx0" brushRef="#br0" timeOffset="-117262.4">30483 13932 828 0,'0'0'214'16,"0"0"-71"-16,0 0-61 16,0 0-9-16,0 0-58 15,0 0-14-15,220-42 4 16,-191 42-2-16,-6 0-6 16,-7 0-7-16,-3 0-40 15,1 0-55-15,1 0-146 16,3 0-127-16</inkml:trace>
  <inkml:trace contextRef="#ctx0" brushRef="#br0" timeOffset="-116933.18">31012 13866 504 0,'0'0'190'16,"0"0"-82"-16,0 0 20 15,0 0-52-15,0 0-45 16,0 0-31-16,0-2 5 15,0 18-5-15,-8 4 16 16,0 2-16-16,6-3 22 16,2 2-20-16,0-4-2 15,0-6 17-15,2-4-13 16,14-7-3-16,5 0 23 16,4 0-1-16,0-10 5 0,-3-6-28 15,-9-2 0 1,-8 1 0-16,-5 3 0 0,0 1-2 15,-11 4-7-15,-14 1-3 16,-6 6 7-16,0 2-1 16,2 0-6-16,6 0-9 15,10 0-75-15,11 0-20 16,2 0-133-16,7 0-255 16</inkml:trace>
  <inkml:trace contextRef="#ctx0" brushRef="#br0" timeOffset="-116608.25">31589 13752 572 0,'0'0'217'0,"0"0"-59"16,0 0-28-16,0 0-41 15,0 0-16-15,0 0-52 16,2-8 1-16,-2 8-22 15,0 0 2-15,0 2-7 16,-2 22-6-16,-16 14 11 16,-7 12 30-16,-8 14-23 15,-11 16-4-15,-14 14-3 16,-18 10 7-16,-14 12-4 0,-5 5-3 16,1 3 0-16,17-13-6 15,11-13 15-15,22-17-13 16,15-23 4-16,16-17-72 15,13-18-92-15,0-21-117 16,28-2-261-16</inkml:trace>
  <inkml:trace contextRef="#ctx0" brushRef="#br0" timeOffset="-116296.93">31611 14342 472 0,'0'0'257'16,"0"0"-135"-16,0 0-8 0,0 0-49 15,0 0-42-15,0 0-5 16,-4 8-8-16,-9 11 11 16,-1 2 17-16,7-6-31 15,7-2 21-15,0-6-10 16,0-2-14-16,4-5 44 15,8 0-7-15,1 0-29 16,-6-10 7-16,-1-5-13 16,-6 1-2-16,0 0-4 15,0 2-5-15,-13 4-3 16,-9 8-55-16,-5 0-102 16,3 10-203-16</inkml:trace>
  <inkml:trace contextRef="#ctx0" brushRef="#br0" timeOffset="-98023.41">19068 1313 380 0,'0'-3'254'0,"0"3"-136"16,0 0-32-16,0 0-25 15,0 0-35-15,0 0 19 16,0 0-37-16,0 0 4 16,0 0-12-16,0 11 13 0,4 5-13 15,8 1 16-15,-2-2-7 16,1-3 18-16,-1-4-23 16,-6-4-4-16,0-2 2 15,-4-2 10-15,0 0-12 16,0 0 7-16,0-4 27 15,0-16 67-15,0-6-56 16,0 2-41-16,-8 1-4 16,-4 4 2-16,-1 4-8 15,-1 6 6-15,-1 6 0 16,-3 0 10-16,-2 3-2 16,-2 3-4-16,-5 29-4 15,-2 11-8-15,2 10 8 0,8 5 0 16,5 3 3-1,9 0 7-15,5-8-7 0,0-4 0 16,19-11-1-16,7-9 7 16,3-10-9-16,4-9 0 15,3-10 9-15,0 0-4 16,4-24 3-16,-3-10 22 16,4-7-19-16,-5-2 3 15,-7 1-15-15,-7 3 1 16,-4 8-10-16,-7 4-3 15,-2 10 20-15,-7 6-7 16,0 8 0-16,-2 3 6 0,0 0-14 16,0 0 8-1,0 3-24-15,0 20 18 16,0 11-1-16,0 2 7 0,0-2 0 16,0-2 4-16,0-4-4 15,9-5 0-15,5-6 4 16,1-3-1-16,1-8 0 15,-3-4-3-15,3-2 0 16,-1 0 12-16,1-10-12 16,-1-16 6-16,-1-6-2 15,-7-6 0-15,-7-2-4 16,0-4-12-16,0 1 11 16,-19 8-28-16,0 8 27 15,1 13-4-15,1 10 6 16,0 4 27-16,1 0-27 0,-1 15 0 15,-1 16-7-15,3 8 4 16,1 2 3-16,7 3 0 16,5-5 0-16,2-6-5 15,0-6 5-15,9-7 0 16,9-9-1-16,2-2 5 16,2-7-10-16,5-2 6 15,0 0 0-15,2-23 26 16,0-8-26-16,-2-3-4 15,-3-2-2-15,-2 3-32 16,-6 10 29-16,-3 4-15 16,-3 10 24-16,-6 6 1 0,2 3-1 15,-1 0 0-15,3 23-4 16,4 8-6-16,-3 10 10 16,-1 1 23-16,0-5-16 15,-4 0 20-15,-4-7-21 16,2-8-4-16,-2-10 0 15,0-4 9-15,0-6-10 16,0-2-1-16,2 0 1 16,1-10 21-16,3-17-21 15,1-10 8-15,2-5-9 16,2-2-12-16,0 0 9 16,5 1-24-16,2 8 7 15,-1 9 7-15,-1 8 12 0,-3 9 1 16,-2 8 0-16,3 1 1 15,1 0-2-15,3 22 1 16,5 10 0-16,-2 8 30 16,2 4-19-16,-3-3 8 15,-2-4-13-15,0-11 4 16,0-4-10-16,-5-10 0 16,-2-8 0-16,3-4 6 15,-1 0 8-15,3-16-14 16,-1-16 0-16,3-7-4 15,0-7 3-15,-5-3-33 16,-2-2-25-16,-3 1 18 0,-4 2-6 16,-2 4 47-1,-2 4-7-15,0 8 18 16,0 6 43-16,0 8-15 16,0 6-13-16,0 6 20 0,0 6-35 15,0 0 8-15,0 0-5 16,0 0-5-16,0 0-16 15,0 0 7-15,0 0 0 16,0 4-15-16,0 26 13 16,0 16 2-16,0 13-1 15,0 13 6-15,7 11-8 16,1 12 3-16,2 9 0 0,-2 7-3 16,1 1 8-1,1-4-5-15,-4-11 4 16,3-15 4-16,-5-19 7 0,0-10-10 15,-1-21-3-15,-1-12 14 16,1-12-8-16,-1-8-8 16,-2 0 0-16,0 0 8 15,0 0 6-15,2-4 5 16,0-20-7-16,0-10 16 16,1-6-22-16,-3-3-6 15,0 2 0-15,0-2-14 16,-14 1 12-16,-8 0-20 15,-5-4 22-15,0 0-19 16,1-1 23-16,3-1-4 16,8 2 0-16,3 0 6 0,10 5-8 15,2 2 2-15,0 5 0 16,7 0-14-16,17 3 11 16,5-1 3-16,4 6-2 15,0 1 2-15,-5 4-7 16,-1 4 7-16,-7 5 0 15,-7 2-3-15,-4 5 7 16,-4 3-4-16,-5 2 0 16,0 0 5-16,0 0-16 15,0 0 11-15,0 0 0 16,0 0-13-16,0 0 16 16,0 0-3-16,0 0 0 15,0 11 4-15,0 14-7 16,0 14 3-16,8 3 0 0,11 2 14 15,0-2-3-15,1-6-7 16,3-7-4-16,-8-9 10 16,-1-11-7-16,-5-9-3 15,1 0-12-15,4-22 6 16,1-20-40-16,-1-15 4 16,-3-8-93-16,-4-1-142 15,2-3-6-15,-2 1-181 16</inkml:trace>
  <inkml:trace contextRef="#ctx0" brushRef="#br0" timeOffset="-97797.16">20501 1199 211 0,'0'0'349'0,"0"0"-139"16,0 0-6-16,0 0-106 15,0 0-81-15,0 0-17 0,0 2 11 16,0 6-11 0,0-4 0-16,0-4-2 0,0 0 2 15,14 0 28-15,1-7 82 16,1-5-19-16,-8-5-73 15,-3 4 20-15,-5 8-21 16,0-1-12-16,0 4-5 16,-2 2 0-16,-21 0-3 15,-5 0 0-15,-1 17-73 16,-2 9-44-16,13-7-124 16,11-6-226-16</inkml:trace>
  <inkml:trace contextRef="#ctx0" brushRef="#br0" timeOffset="-95512.23">20849 1393 3 0,'0'0'250'15,"0"0"-5"-15,0 0-115 0,0 0-43 16,0 0-22-1,0 0-41-15,11-5 7 0,-7 15-31 16,0 4 37-16,2 0 17 16,-4-5-42-16,0 2 9 15,-2-6-8-15,2 0-12 16,-2-3 17-16,0 0-18 16,0-2 0-16,0 0 7 15,0 0-3-15,0 0 22 16,-2-14 59-16,-12-6-56 15,-1-3-5-15,-1 5-24 16,3 2 2-16,-1 5-3 16,3 2 7-16,0 7-6 15,0 2 2-15,-4 0 15 0,-6 9-5 16,1 16-12 0,0 11-8-16,4 7 2 0,3 1-10 15,9 0 12-15,4-6 4 16,0-4 0-16,7-8-12 15,11-8 12-15,1-9 0 16,4-8 13-16,4-1-5 16,2-10 5-16,4-27-9 15,-2-14 5-15,0-5-11 16,-4-6 2-16,-2 4-13 16,-8 2 7-16,-5-1-21 15,-8 8 23-15,-4 2 3 16,0 9 1-16,0 9 19 0,0 15 0 15,0 9 12-15,0 2 25 16,0 3-48-16,0 0 5 16,0 0-13-16,0 17-46 15,-7 10 46-15,-6 12 6 16,0 5-5-16,-1 6 9 16,5 2 4-16,3 5-14 15,6 3 9-15,0 1-7 16,0-1 12-16,15-7-14 15,5-9 0-15,3-8 3 16,-4-9-3-16,2-12 0 16,-1-7-2-16,2-8 4 0,0 0 5 15,5-6-5-15,0-21 14 16,2-4-2-16,-4-5-14 16,-6 0-5-16,-1 0-10 15,-5-1-12-15,-3 5 19 16,-6 2-35-16,-2 11 42 15,-2 5-13-15,0 5 21 16,0 8-11-16,0-2 7 16,0 3-3-16,0 0 15 15,-6 0-15-15,-4 9-4 16,0 9-1-16,1 4-11 16,4 8 15-16,2 2 1 15,3 2 0-15,0-1 6 16,0-4-6-16,8-5 0 0,9-8-5 15,4-6 1-15,-2-8 4 16,6-2 0-16,-3 0 7 16,1-23 36-16,1-9-40 15,-4-6 2-15,2-6-5 16,1 3-24-16,-4 2 1 16,2 10-4-16,-1 4 23 15,-5 11-8-15,-1 7 12 16,-5 5 0-16,-3 2-5 15,-1 0-2-15,2 21-2 16,-5 9 8-16,0 4 1 16,-2 2 48-16,0 0-36 15,3-5 3-15,-1-6-5 16,2-8-3-16,0-8-7 16,1-2 0-16,-1-7 10 0,3 0-7 15,2 0 7-15,4-19-10 16,3-10 24-16,-1-7-24 15,-1 0-4-15,-1 2-22 16,3 5-28-16,-3 5 53 16,3 6-17-16,-5 6 18 15,0 6-7-15,0 6 4 16,0 0 3-16,1 6 0 16,1 16 10-16,3 5 12 15,-3-1-11-15,0-1 11 16,1-2 5-16,-1-5-27 0,-1-6 17 15,-4-5-17-15,-3-7 5 16,-3 0 7-16,4 0-6 16,4-5-2-16,3-20 4 15,5-5-3-15,1-5-10 16,2-4-17-16,-3 7-3 16,-1 9 17-16,-3 4 2 15,-3 9 6-15,-5 8 3 16,1 2 2-16,0 0 3 15,2 0-8-15,6 9 3 16,3 9 13-16,1 1-12 16,-2 0 10-16,-8-7-10 0,-2-4 8 15,-7-7-12-15,0-1 0 16,0 0 4-16,0 0 19 16,0-8-23-16,0-12 9 15,0-7-9-15,0-2-52 16,-2 3 31-16,-6 4-12 15,2 6 12-15,2 6 10 16,-1 4 11-16,3 6 0 16,2 0 15-16,-2 0-14 15,-5 0 15-15,-4 16-16 16,-4 10 0-16,-2 6 10 16,5 6-9-16,2 0 7 15,6 3-4-15,4-4 4 16,0-6-9-16,4-6 1 0,14-4 0 15,5-7-11-15,1-6 11 16,5-5 0-16,-1-3 7 16,5 0 1-16,2-9 16 15,-2-11-13-15,3-2-7 16,-5-5 0-16,-4 1-4 16,-4 1-4-16,-8 1 3 15,-5 2-6-15,0 3 7 16,-3 7 0-16,-5 2 3 15,0 5 0-15,-2 1-3 16,0 1 0-16,0 3 1 0,0-2 10 16,0 2-11-1,0 0 0-15,-11 0 4 0,-5 0-15 16,1 5 11-16,-1 10 0 16,3 10-4-16,3 3-14 15,8 5 17-15,2 4-8 16,0-3 9-16,18-6-10 15,7-8 10-15,2-8 0 16,2-7 33-16,2-5-20 16,-2 0 30-16,-2-15 0 15,-5-9-17-15,-4-4 19 16,-3 0-44-16,-3-1 4 16,-4 3-5-16,-1 2-23 15,-3 4-19-15,-4 4-44 16,0 4-93-16,0 4-223 0</inkml:trace>
  <inkml:trace contextRef="#ctx0" brushRef="#br0" timeOffset="-94463.18">23267 1358 241 0,'0'0'128'16,"0"0"-56"-16,0 0 8 16,0 0 26-16,0 0 8 15,0 0 9-15,0-16-27 16,-2 1-72-16,-3 3 16 16,1-2-18-16,2 4 11 15,0 3 17-15,0 2-17 16,2 5 17-16,0 0-13 15,0 0-35-15,-2 0-2 16,-1 17-7-16,-3 10-2 16,-2 11-2-16,4 3 11 15,2-2 0-15,2 1-3 16,0-3 2-16,0-9-3 0,0-8 4 16,6-8 0-16,6-6 8 15,1-6-8-15,1 0 0 16,3-4 14-16,4-19 11 15,3-2 4-15,-2-3-29 16,5 0-3-16,0-2 0 16,-3 1-28-16,-1 7 1 15,-6 7 29-15,-5 6-14 16,-5 7 11-16,-1 2 4 0,0 0-16 16,1 22 9-1,0 8-20-15,0 5 27 16,-3-2 27-16,-2-1-24 0,0-1 8 15,3-7-11-15,-3-4 6 16,1-6 1-16,-1-8 2 16,0-2-9-16,1-4 2 15,1 0 7-15,2-7 6 16,3-18-5-16,3-6-10 16,-1 0-5-16,2-6-65 15,0 6-25-15,0-1 0 16,-1 4-39-16,-1 6 67 15,-5 4 49-15,2 7 18 16,-6 9 18-16,2 2 28 16,-2 0 3-16,1 2-49 0,1 14 8 15,0 1 10-15,6 1 24 16,1 0-12-16,2 0 15 16,3-3-31-16,-1-4 10 15,-1-4 4-15,-6-2-24 16,1-3 13-16,1-2-16 15,-2 0 0-15,3-16 19 16,3-12-20-16,-6-7-70 16,-1-4-103-16,-5-7-159 15</inkml:trace>
  <inkml:trace contextRef="#ctx0" brushRef="#br0" timeOffset="-94205.33">23549 1101 97 0,'0'0'110'15,"0"0"7"-15,0 0 101 16,0 0-14-16,0 0-104 16,0 0-1-16,126-42-30 15,-121 24-22-15,-5 5 24 16,0 5-37-16,0 4-8 15,-9 4-26-15,-11 0-53 16,-7 11-15-16,0 10-35 0,3 2-108 16,10-6-94-1,12 0-133-15</inkml:trace>
  <inkml:trace contextRef="#ctx0" brushRef="#br0" timeOffset="-93082.49">24050 1247 154 0,'0'0'215'0,"0"0"-1"16,0 0-57-16,0 0-54 15,0 0-4-15,0 0 26 16,-3-195-47-16,3 173 12 16,0 5-38-16,0 5-21 0,0 5 27 15,0 6-52-15,0 1 17 16,0 0-23-16,0 0 7 16,0 13-21-16,0 20 0 15,0 15 14-15,0 4-17 16,0 6 25-16,3-3-8 15,3-2 0-15,4-4 3 16,-2-5-9-16,1-8 6 16,-2-7 0-16,2-4-8 15,0-11 14-15,2-5-6 16,5-6 0-16,4-3 2 16,9 0-2-16,2-15 0 15,2-7 9-15,1-6-18 16,-3-4 0-16,-4 0 4 0,-2 1-12 15,-6-2-16-15,-5 5 31 16,-8 6-13-16,-3 3 15 16,-3 2-9-16,0 5 22 15,0 4-13-15,0 2 2 16,0 2 3-16,-7 2-10 16,-5 2 1-16,-3 0 0 15,1 0-13-15,-3 6 10 16,-1 20 5-16,3 10 2 15,5 8-11-15,6 6-4 16,4 2 6-16,0-4 0 0,14-5-9 16,10-12 28-1,2-13-10-15,3-11 0 0,0-7 3 16,5-2 44-16,0-26-15 16,1-9-9-16,3-7-2 15,-7-2-11-15,-4 0-10 16,-4 2 0-16,-10 2 0 15,-7 5 8-15,-4 5-8 16,0 11 0-16,-2 9 27 16,0 6-16-16,0 6 20 15,0 0-22-15,-4 0-2 16,-17 6-14-16,-8 15-1 0,0-2 8 16,6 3-3-1,12-5 5-15,11 0-4 0,0-2-23 16,4-3-20-16,12-1 28 15,2-1-20-15,-7-2 12 16,0 2 12-16,2 4 9 16,-2 0 4-16,3 6 0 15,1 0 2-15,-1 4-9 16,1 0 7-16,1-1 0 16,-3-3-4-16,-1-8 11 15,-1-4-7-15,-5-4 0 16,3-4 5-16,3 0 8 15,1-24-13-15,3-7 7 16,-6-5-7-16,-3 0-55 16,-5-1-108-16,-2-2-145 0,0 3-436 15</inkml:trace>
  <inkml:trace contextRef="#ctx0" brushRef="#br0" timeOffset="-92892.02">24344 1071 598 0,'0'0'358'16,"0"0"-239"-16,0 0-46 15,0 0 33-15,0 0-41 16,0 0-62-16,208-88 6 16,-150 70-9-16,-2 0-41 15,-6-1-75-15,0 0-147 16,-6 0-367-16</inkml:trace>
  <inkml:trace contextRef="#ctx0" brushRef="#br0" timeOffset="-91387.34">24848 1259 374 0,'0'0'297'0,"0"0"-127"16,0 0-43-16,0 0-54 15,0 0 13-15,0 0-30 16,13-21-52-16,2 42-4 16,8 11-1-16,-1 8 1 15,3 2-2-15,0 1 14 16,-6-8-10-16,2-6-2 16,-3-12 1-16,-5-6 1 15,-2-8 0-15,0-3-2 16,-2 0 20-16,0-14-16 15,5-11 12-15,-4-9-5 16,4-6-7-16,-5 0-8 16,0-3 2-16,-3 5-33 0,-4 4 33 15,0 6-8-15,-2 10 10 16,0 10 16-16,0 4 18 16,0 4 32-16,0 0-46 15,0 0-16-15,0 0-4 16,0 9-20-16,0 3 17 15,0 3 3-15,0-5 0 16,6-3-6-16,0-4 6 16,3-1 0-16,7-2 0 15,5 0 12-15,8 0-12 16,5-4 3-16,-3-9-2 16,-2-2 19-16,-6 3-20 15,-3 4 0-15,-9 4 0 16,1 4-5-16,-4 0 0 0,3 7 5 15,1 18-8-15,1 5-7 16,0 0 15-16,0 1 0 16,-2-6-2-16,-4-4 7 15,-2-8-5-15,-3-5 0 16,0-4 1-16,-2-4-14 16,0 0 5-16,0 0 4 15,0 0-5-15,0 0 7 16,0-13 0-16,0-10 2 15,-6-1-39-15,-2 2 39 16,2 0-30-16,-1 4 16 0,1 4 10 16,-1 7-3-1,4 7 7-15,-3 0 1 16,-5 0 13-16,-3 11-6 0,-3 13-8 16,-3 4-2-16,4 2-4 15,3 0 5-15,2 0 0 16,4-5 1-16,7-6 0 15,0-6 1-15,0-8-1 16,0-2 0-16,0-3-6 16,5 0-53-16,10-12 58 15,5-9-5-15,1 1-9 16,-2-2-13-16,1 2-92 0,-2 3 14 16,-2 4 90-1,-8 5 2-15,-1 8 14 0,0 0 16 16,0 4-15-16,3 23 15 15,7 7 34-15,0 1 31 16,5 0-16-16,1-9-62 16,2-8 15-16,-4-9-14 15,2-6 1-15,-5-3 24 16,-1 0-7-16,-1-22 21 16,2-7-2-16,-5-7-39 15,3-6 11-15,-2-1-13 16,-4-8 1-16,2-1-13 15,-5 2-7-15,-3 2 0 16,-2 6 7-16,-2 6-4 16,0 7 16-16,0 13 4 0,0 8 1 15,0 6 41-15,0 2-36 16,0 0-3-16,0 0-7 16,0 10-19-16,-13 13 13 15,-5 7 6-15,2 8 0 16,7 10-5-16,7 4 5 15,2 8 0-15,0-2-2 16,14-2 7-16,5-5-5 16,6-8 24-16,0-11-9 15,2-11 26-15,2-12-40 16,4-9 4-16,5-1 11 16,1-26-14-16,0-8 20 15,-1-6-22-15,-3-1-53 16,-6-2-67-16,0 2-267 0</inkml:trace>
  <inkml:trace contextRef="#ctx0" brushRef="#br0" timeOffset="-90930.85">25943 924 612 0,'0'0'266'0,"0"0"-155"15,0 0-16-15,0 0-84 0,0 0-11 16,0 0 0-16,0 0 0 15,307 391 0-15,-271-268 0 16,-18-11 0-16,-18-3 8 16,-14-8 9-16,-28-5 16 15,-12-10-18-15,-10-9-15 16,-17-21-88-16,-12-18-207 16</inkml:trace>
  <inkml:trace contextRef="#ctx0" brushRef="#br0" timeOffset="-89998.66">18702 1229 505 0,'0'0'190'15,"0"0"-48"-15,0 0-43 16,0 0-64-16,0 0 38 15,0 0-50-15,0-16 7 16,-13 16-14-16,-14 18-4 16,-8 20-5-16,-8 18 6 0,-1 22 3 15,8 23 50-15,16 17-58 16,18 18 7-16,2 1-7 16,35-9 2-16,27-18 1 15,26-31-11-15,12-25-27 16,9-35-87-16,-9-19-171 15,-6-14-429-15</inkml:trace>
  <inkml:trace contextRef="#ctx0" brushRef="#br0" timeOffset="-26411.18">1366 13605 85 0,'-2'0'113'16,"-3"0"-30"-16,-1 0 40 16,1-5-18-16,0-2 14 15,3 1-40-15,0 4-6 16,0-1 8-16,2 3-22 15,0 0 3-15,0 0-15 16,0 0-46-16,0 0 12 16,0 0-13-16,0 0-7 0,0 0-5 15,0 0-3-15,0 0 1 16,0 0-1-16,9 0 7 16,15 3 8-16,7 1 62 15,9-4-24-15,5 0 1 16,-1 0-31-16,-5-11 2 15,-8-1-10-15,-11 1 13 16,-9 5-13-16,-8 3 0 16,-3 3 0-16,0 0-9 15,0 0-12-15,0 0-21 16,-14 18 16-16,-13 15 25 16,-9 8 1-16,-1 5 7 15,-5 0-3-15,-1 0 2 16,-1-2-5-16,3 0-1 15,1-8 0-15,2-2 0 0,3-4 0 16,-1-5 0-16,5-8 6 16,7-2-4-16,7-14-2 15,11 2 0-15,0-3 21 16,3 0-18-16,1-3 30 16,0-13-28-16,2 0-1 15,0 1 0-15,0 2 12 16,0 1-15-16,11 3 29 15,2 9-22-15,3 0-7 16,6 0-1-16,4 5 0 0,1 20-10 16,-4 6 12-1,-5 1-2-15,-5 0 0 0,-4 3-41 16,-2-11-66-16,-1-4-63 16,5-6-103-16,-1-14-91 15</inkml:trace>
  <inkml:trace contextRef="#ctx0" brushRef="#br0" timeOffset="-25774.55">1584 13941 406 0,'0'0'223'16,"0"0"-152"-16,0 0 25 15,0 0-53-15,0 0 56 16,0 0-12-16,5-19-69 0,-5 19 2 15,0 0-20-15,0 0 0 16,0 0-13-16,0 0-3 16,-3 19 11-16,-14 12 5 15,-3 5 0-15,-1 4-4 16,6-1 4-16,3-7-17 16,12-6 15-16,0-8-33 15,4-4 32-15,19-11 6 16,11-3 22-16,6 0 32 15,7-7-39-15,-2-19-17 16,-8-2-1-16,-12-2-11 16,-14 2-8-16,-11 1-11 0,0 8 8 15,-17 3 16 1,-12 4 12-16,0 5-5 0,-2 3 5 16,4 4-2-16,2 0-4 15,7 0 0-15,11 0-9 16,7 0-157-16,7 0-125 15,38 0-141-15</inkml:trace>
  <inkml:trace contextRef="#ctx0" brushRef="#br0" timeOffset="-25223.13">1690 13944 76 0,'0'0'12'0,"0"0"-6"16,0 0-1-16,0 0 0 16,0 0-2-16,0 0 10 15,-10-8-2-15,8 8 43 16,0-2 62-16,2 2 10 15,0 0 19-15,0 0-82 16,0 0-39-16,0 0 17 16,0-2-26-16,0 2-4 0,0 0 19 15,0-2-16-15,0 2 17 16,0 0-7-16,0 0-8 16,-3 0 8-16,3 0-21 15,0 0-3-15,0 0 0 16,0 0 1-16,0 0-3 15,0 0-7-15,0 0-102 16,-2 0-94-16,2 0-62 16</inkml:trace>
  <inkml:trace contextRef="#ctx0" brushRef="#br0" timeOffset="-24491.74">2523 13629 289 0,'0'0'152'16,"0"0"-65"-16,0 0-17 0,0 0 24 15,0 0-15-15,0 0-11 16,74-40 9-16,-74 40-68 16,0 0 7-16,0 0-16 15,0 0-44-15,0 3 23 16,-10 14 13-16,-5 7 8 16,-3 1 13-16,-5 1 14 15,0-2 21-15,0-2-20 16,1-5-23-16,4 2 35 15,4-9-30-15,6-2 9 16,6-2-16-16,2-3-3 16,0 4 0-16,2 3 2 0,22 5 22 15,12-3 58 1,8 7-55-16,8-1-8 0,4 0-14 16,-3-1 6-16,-11-4-22 15,-11 1 10-15,-15-4-91 16,-11-1-30-16,-5-6-109 15,0 1-16-15,-12-2-163 16</inkml:trace>
  <inkml:trace contextRef="#ctx0" brushRef="#br0" timeOffset="-24281.29">2296 13997 266 0,'0'0'216'15,"0"0"-54"-15,0 0-62 0,0 0-2 16,0 0 27-16,0 0-53 16,138 5-34-16,-89-5 12 15,-3 0-49-15,-5 0 7 16,-12 0-8-16,-5 0-15 16,-6 0-88-16,0 0-115 15,4 0-204-15</inkml:trace>
  <inkml:trace contextRef="#ctx0" brushRef="#br0" timeOffset="-23727.08">3114 13617 301 0,'0'0'237'15,"0"0"-65"-15,0 0-31 16,0 0-42-16,0 0 8 16,0 0-46-16,46-63-12 0,-39 60 5 15,-5 3-46-15,-2 0-8 16,2 0-6-16,1 18-5 16,-3 17-3-16,0 16 6 15,0 6 8-15,0-2 0 16,0 3-21-16,0-15-59 15,0-2-30-15,0-9-77 16,0-11-50-16,0-11-115 16</inkml:trace>
  <inkml:trace contextRef="#ctx0" brushRef="#br0" timeOffset="-23418.24">3401 13766 339 0,'0'0'225'16,"0"0"-124"-16,0 0-58 16,0 0-43-16,0 0-6 15,0 0-12-15,0 10 11 16,0 0 14-16,0-6-14 16,0-3 9-16,2-1-2 15,0 0 97-15,3 0 1 16,-1 0 13-16,4-12-87 15,-6-1-22-15,-2-3 4 16,0 1-6-16,0 6 0 16,0 1 23-16,-5 4-20 15,-2 2-3-15,5 2-1 0,0 0-59 16,2 0-57 0,-3 0-133-16,3 0-71 0</inkml:trace>
  <inkml:trace contextRef="#ctx0" brushRef="#br0" timeOffset="-22655.12">3785 13569 257 0,'0'0'169'0,"0"0"-110"0,0 0 16 15,0 0-53 1,0 0 8-16,0 0-28 0,31 0 3 16,-31 0 7-16,0 0-12 15,0 0 0-15,0 0 11 16,0 0-2-16,0 0-9 16,0 0 9-16,0 0-6 15,2 0 15-15,-2 0-17 16,0 0 4-16,0 0 30 15,0 0-20-15,0 0 53 16,0 0 18-16,0 0-42 16,0-12-26-16,-9 1 6 0,0-1-24 15,-4 5 5 1,-1 2-5-16,1 0 0 0,-1 3-1 16,-1 2 3-16,1 0-7 15,-1 0-7-15,-5 2 12 16,3 15-10-16,-2 4-6 15,2 7 13-15,3 3 3 16,5 1-3-16,3 2 1 16,4 0 2-16,2-1 0 15,0-4 16-15,0-7-16 16,0-4 0-16,0-9 0 16,0-4-6-16,6-5 6 15,7 0 3-15,8-5 25 16,3-18-22-16,5-5 1 15,-5 0-7-15,-1 0 0 0,-3 1 3 16,-5 4 6-16,-3 1-4 16,-1 2-4-16,-5 3 49 15,4 5-23-15,-6 4 8 16,-2 2 13-16,0 5-23 16,-2 1 28-16,0 0-49 15,0 0 4-15,3 0-16 16,-3 0 7-16,0 3-8 15,0 21-6-15,2 10 15 16,-2 10-12-16,0 2 11 0,0 3 1 16,0-1-15-1,-5-2 14-15,-3-6 1 0,0-6-50 16,4-9-44-16,2-11 4 16,2-11-68-16,0-3-166 15,11-20 9-15</inkml:trace>
  <inkml:trace contextRef="#ctx0" brushRef="#br0" timeOffset="-22204.38">4117 13523 7 0,'0'0'548'0,"0"0"-397"15,0 0-62-15,0 0-13 16,0 0 5-16,0 0-1 0,9-35-49 15,-9 35 28 1,0 0-37-16,0 0-14 0,0 0-2 16,0 0-6-16,-5 0-7 15,-15 13 6-15,-5 11 2 16,-2 6-10-16,-2 8 9 16,6 2-3-16,0 4-3 15,9 0-12-15,8 1 5 16,6-6 11-16,0-2 2 15,12-8-5-15,13-8 15 16,8-9-10-16,0-7 37 16,0-5-31-16,-2 0 13 0,-4-13-19 15,-12-5-11 1,-10-2-5-16,-5 4-2 0,0 4 14 16,-25 7-9-16,-8 0 20 15,-9 5-9-15,-2 0 2 16,-4 12 0-16,11 4-14 15,12 0 14-15,16-4 0 16,9-2-8-16,2-1-121 16,38-9-30-16,16 0-7 15,7 0-192-15</inkml:trace>
  <inkml:trace contextRef="#ctx0" brushRef="#br0" timeOffset="-21842.14">4382 13754 413 0,'0'0'227'0,"0"0"-105"0,0 0 58 16,0 0-53-16,0 0-67 16,0 0-22-16,107-33-23 15,-57 26-14-15,-6 1 15 16,-5-1-16-16,-10 6-7 15,-8-3-39-15,-10 2-81 16,-5 2-48-16,-1-5-69 16,-2 0-94-16</inkml:trace>
  <inkml:trace contextRef="#ctx0" brushRef="#br0" timeOffset="-21485.11">4868 13537 419 0,'0'0'261'0,"0"0"-173"15,0 0 25-15,0 0 0 16,0 0-46-16,0 0 25 16,5-40-47-16,-3 39-20 15,-2-2 41-15,0 3-36 16,2 0 2-16,-2 0-16 15,0 0-12-15,0 0-8 16,0 0-10-16,0 18-1 16,0 17 3-16,0 16 13 0,0 14-1 15,-2 5 0-15,-12 3 7 16,-1 5-7-16,-1-11 0 16,5-4-10-16,-1-7 9 15,4-12-55-15,3-8 3 16,1-14-37-16,4-10-60 15,0-12-64-15,0 0-60 16,2-24 51-16</inkml:trace>
  <inkml:trace contextRef="#ctx0" brushRef="#br0" timeOffset="-20859.31">4886 13476 43 0,'0'0'214'0,"0"0"-61"16,0 0 65-16,0 0-90 15,0 0-16-15,0 0-7 16,8-46-57-16,-8 46-6 15,0 0-22-15,0 0-14 16,0 0 20-16,0 0-26 16,0 0-11-16,0 17 2 15,0 17-12-15,0 8 21 0,0 4 0 16,-2 0 5-16,2-2-3 16,0-3-2-16,0-9-4 15,2-6-2-15,15-10-5 16,0-4 11-16,-1-10 0 15,1-2 1-15,-1 0 48 16,2 0-49-16,-2-16-15 16,4-9 9-16,-3-1-32 15,1-8 14-15,-2-2-2 16,0-1 26-16,-8 1 5 16,2-1-4-16,-1 9 23 15,-5 4 17-15,0 6-27 16,0 9 16-16,-4 6 4 0,0 3-16 15,0 0-3-15,0 0-15 16,0 0-20-16,0 26-6 16,0 12 3-16,0 8 17 15,0 0 2-15,0 1 4 16,0-5 11-16,12-8-2 16,5-6-9-16,4-8 0 15,4-10 5-15,6-10 15 16,9 0 5-16,5-14-25 15,1-22-7-15,-4-6-164 16,-8-3-284-16</inkml:trace>
  <inkml:trace contextRef="#ctx0" brushRef="#br0" timeOffset="-20232.44">3205 14223 175 0,'0'0'170'16,"0"0"-107"-16,0 0-26 0,0 0 53 16,0 0 41-1,0 0 3-15,-34-6-56 0,34 6-37 16,18 0 3-16,16 0 0 16,24 0 24-16,24-5-42 15,29 0 3-15,30-2 10 16,31-4-24-16,32-5-11 15,31-6-4-15,22-9 5 16,9-2 6-16,-2-4-11 16,-23 8 0-16,-23 10-2 15,-35 6 18-15,-38 8-10 16,-34 3 25-16,-33 2-24 16,-29 0 24-16,-20 0-31 15,-18 0 9-15,-7 0 21 0,-4 0-25 16,0 0-10-16,0 0-17 15,-15 10-153-15,-16 6-90 16,-18 2-202-16</inkml:trace>
  <inkml:trace contextRef="#ctx0" brushRef="#br0" timeOffset="-18761.19">4026 14546 270 0,'0'0'190'0,"0"0"-37"15,0 0-57-15,0 0 20 16,0 0-45-16,0 0-17 16,2-17-36-16,-2 17-13 15,0 0-10-15,0 0-6 0,0 11 4 16,0 15-4-1,0 6 21-15,-14 3-10 0,1 4 13 16,-3-13-8-16,1-2 28 16,-1-4-24-16,3-5 6 15,-3-6-1-15,3-5-11 16,-3-2 24-16,-2-2-10 16,-2 0 14-16,0-11 28 15,2-11-41-15,2 0 4 16,6-4 10-16,3 7-19 15,3-3 16-15,4 0-9 16,0 4-11-16,0 2 13 0,2 2-17 16,11 4 17-1,3 1-18-15,3 2-4 0,4 5 0 16,6-4-2-16,6 3 11 16,11 1-16-16,2 1 11 15,1-1-4-15,-2 0 6 16,-2 0 2-16,-5-3-8 15,-5-4 0-15,-6 1 3 16,-6-2-11-16,-9 3 9 16,-6 6-1-16,-6-5 0 15,1 6 8-15,-3-3-10 16,0 1 2-16,0 2-18 16,0 0 10-16,0 0-72 15,0 0-70-15,0 0-78 0,0 11-164 16,0-1-50-16</inkml:trace>
  <inkml:trace contextRef="#ctx0" brushRef="#br0" timeOffset="-17952.14">4506 14668 150 0,'0'0'351'16,"0"0"-178"-16,0 0-31 16,0 0-30-16,0 0-22 15,0 0-14-15,0-42 0 16,0 40-30-16,0 2-33 0,8 0-4 15,-2 0 2-15,7 14-11 16,3 12 0-16,2 6 3 16,-2 4-3-16,-6-2 0 15,2-5 0-15,-7-8 7 16,-3-7-2-16,0-5-5 16,0-7 0-16,-2-2 8 15,2 0 1-15,0 0 5 16,3-16-4-16,2-14 6 15,2-11-14-15,-1-1-2 16,1-6 0-16,-4-2-31 0,2-2 19 16,-7 6-2-1,0 1 14-15,0 10-1 0,0 4 6 16,0 8-5-16,0 6 10 16,0 7-5-16,0 0 14 15,0 7-5-15,0 3-12 16,0-3 20-16,0 3-18 15,0 0-4-15,0 0 0 16,0 0 2-16,0 0-8 16,0 0 5-16,4 0-12 15,21 0 13-15,12 0 1 16,17-2 12-16,9-3-8 16,5-4 5-16,3 2-9 15,-7 0-1-15,-14-1-26 0,-12 4 21 16,-18 0-28-16,-11 2 4 15,-9 0 6-15,0 2-35 16,0 0-58-16,-17 0-3 16,-8 4-11-16,-4 10-143 15,4 2-249-15</inkml:trace>
  <inkml:trace contextRef="#ctx0" brushRef="#br0" timeOffset="-17307.42">4868 14596 14 0,'0'0'390'0,"0"0"-281"16,0 0-7-16,0 0 8 16,0 0 26-16,0 0-49 15,16-74-8-15,-14 69-34 16,0 4 10-16,-2 1 0 15,0 0-53-15,0 0-2 16,0 0-7-16,0 13-4 16,0 10-1-16,0 7 16 15,0 4-4-15,0 0 0 16,0-2 6-16,0 3-7 16,0-3 1-16,0-9 0 0,0-2 0 15,0-7 5-15,0-10-5 16,0-3 0-16,0-1 9 15,0 0 5-15,4-1 0 16,10-17-12-16,1-9 16 16,-1-5-17-16,-1-2-1 15,0-4 0-15,1 0 1 16,-1 6-5-16,3-2 4 16,-1 10 0-16,-1 2 6 15,-1 4-3-15,-1 2-3 16,-6 9 1-16,-1 0 6 15,-3 5-6-15,-2 2-1 16,0 0 0-16,0 0-11 0,2 0-3 16,-2 14 4-1,4 12 8-15,6 6 3 0,1 0-5 16,2 0 4-16,5-6 0 16,4-5-9-16,0-8 26 15,5-7-17-15,2-6 30 16,-2 0-9-16,0-10 24 15,-1-11-25-15,1-5-19 16,-2-6 9-16,-6 3-10 16,-2 0 0-16,-11 9-34 15,-6 6-56-15,0 9-25 16,-4 5-162-16,-25 0-343 16</inkml:trace>
  <inkml:trace contextRef="#ctx0" brushRef="#br0" timeOffset="-3642.38">1484 15891 43 0,'0'0'139'15,"0"0"-20"-15,0 0 6 16,0 0-32-16,0 0-5 16,0 0-18-16,-31 4-24 15,31-2-10-15,0 2-7 16,0 4-1-16,15-4-7 16,16 3 57-16,14-4-48 15,9-3 4-15,9 0-32 16,-3 0-2-16,-4-10-33 15,-12 3-64-15,-9-2 45 16,-12 3-10-16,-12 6 13 16,-7 0 47-16,-4 0 2 15,0 0-43-15,0 0 31 0,-2 4 12 16,-11 16 38-16,-8 6-5 16,-1 11-19-16,-4 7 16 15,-3 4-9-15,-2 10-4 16,2-4 11-16,-2 1-27 15,-1-4 10-15,-1-9 15 16,-3-3-14-16,-2-7 11 16,5-6-9-16,1-8-8 15,5-8 8-15,9-6-11 16,7-4 3-16,3 0 3 16,4 0-6-16,4-23-6 15,0-4-54-15,0-4 33 0,12 4 24 16,9 1 34-16,-2 8 28 15,2 4-32-15,-1 9-1 16,5 5-22-16,4 0-4 16,6 14-3-16,3 13 19 15,-3 5-18-15,-1-1 4 16,-10 4-5-16,-1-7 0 16,-6-2-7-16,-3-8-91 15,-3-4-67-15,-2-10-133 16,2-4-88-16</inkml:trace>
  <inkml:trace contextRef="#ctx0" brushRef="#br0" timeOffset="-3214.19">2108 16316 262 0,'0'0'395'0,"0"0"-289"16,0 0-73-16,0 0-18 15,0 0-9-15,0 0-2 16,0-4-4-16,0 4 0 16,-2 0 17-16,-7 8-13 15,-4 11 24-15,-3 3-7 16,1 5-14-16,1 4 7 16,8 0 9-16,3-4-23 0,3-5 35 15,0-4-28-15,11-8 24 16,10-6 27-16,3 0-31 15,-2-4 9-15,0 0-23 16,1-15-13-16,-5-10-13 16,-5-8-29-16,-6-2-21 15,-7-5-29-15,0-1 14 16,-3 6 57-16,-17 5 7 16,1 7 14-16,-6 9-9 15,2 7 9-15,6 7-2 16,3 0-2-16,12 7-20 15,2 7-1-15,2-2-64 16,34-6-22-16,20-6 93 0,10 0-82 16,4 0-168-1</inkml:trace>
  <inkml:trace contextRef="#ctx0" brushRef="#br0" timeOffset="-2463.72">2897 15887 188 0,'0'0'390'16,"0"0"-236"-16,0 0-62 0,0 0 10 15,0 0-24 1,0 0-45-16,14-18-28 0,-14 18-5 16,0 0-18-16,2 8 13 15,0 14-3-15,0 2-1 16,-2 3 13-16,0-1-4 15,0-4 19-15,0-3-19 16,-6-2 16-16,-8-3 7 16,-3-4-16-16,-4-2 21 15,-1-4 5-15,0-4-31 16,0 0 32-16,-1-8-31 16,4-14 12-16,3-1 3 0,5 0-17 15,9 0 38 1,2 2 7-16,0 3-33 0,0 1 29 15,4 8-19-15,9-6-13 16,5 7-10-16,7-1 10 16,8 0-10-16,9 3 0 15,10 2 2-15,-2 4 3 16,2-4 0-16,-7 4-5 16,-10 0 0-16,-8 0-6 15,-7 0 4-15,-6 0-14 16,-6 0 16-16,-3 0-15 15,-1-3 1-15,1 3-8 16,-3-7-48-16,1 7-80 0,-3 0-60 16,0 0-444-1</inkml:trace>
  <inkml:trace contextRef="#ctx0" brushRef="#br0" timeOffset="-1897.4">2492 16441 67 0,'0'0'140'0,"0"0"-17"16,0 0-17-16,0 0 54 16,0 0 13-16,0 0-7 15,35-8-55-15,23 2-92 16,23-2-3-16,14-2 9 15,10 5-20-15,-4-2 5 16,-10-3-10-16,-18 6-25 16,-19-1 14-16,-21 2-28 15,-14 3 29-15,-15 0 6 16,-4-5-45-16,0 5-46 16,-14 0 9-16,-11 0 15 0,-3 5-139 15,-6 12-287-15</inkml:trace>
  <inkml:trace contextRef="#ctx0" brushRef="#br0" timeOffset="-1309.89">2724 16763 201 0,'0'0'311'0,"0"0"-179"16,0 0-37-16,0 0 61 0,0 0-40 16,0 0-5-16,-5-10-20 15,5 10-47-15,0 0-21 16,0 0-23-16,0 0-33 16,0 9 32-16,7 13 1 15,4 10 9-15,3 4-9 16,-4 4 0-16,3 0 6 15,-1-8-6-15,-5-6 0 16,-1-8 0-16,-2-6 5 16,-1-10-5-16,0-2 8 15,-1 0 3-15,4 0 36 16,3-18-13-16,-3-10-33 16,4-7-1-16,-3 0-5 15,-3-5-20-15,-2 4-2 0,0 0 2 16,0 0 19-16,0 4 6 15,1 5 0-15,-1 10 29 16,0 5-21-16,-2 1 18 16,0 11-18-16,0-3-2 15,0 3-1-15,0 0-5 16,0 0 6-16,0 0-8 16,3 0 2-16,1 0 0 15,1 0 1-15,5-5 7 16,11-1 0-16,10 2-8 15,13-8 0-15,8 7 16 16,4-7-7-16,0 1-18 16,-8-1 0-16,-12 6-40 15,-12-2 15-15,-10 4-89 0,-12-1-70 16,-2 5-108-16</inkml:trace>
  <inkml:trace contextRef="#ctx0" brushRef="#br0" timeOffset="-726.94">3114 16758 209 0,'0'0'232'15,"0"0"-59"-15,0 0-41 16,0 0 5-16,0 0-30 16,0 0 15-16,-2-13-47 15,2 13-25-15,0 0 6 16,0 0-55-16,0 0-1 16,0 0 0-16,0 0-7 15,0 17 0-15,0 5 4 16,0 10 3-16,0 0 0 15,0-2 3-15,0-2-3 16,0-2 0-16,0-4 6 16,0-12-2-16,0-1-4 15,0-9 0-15,0 0 1 0,2 0 8 16,0 0-8-16,3 0-1 16,-1-15-9-16,0-11-18 15,0 4-26-15,8-5 17 16,3-4 32-16,6 4-16 15,0 0 19-15,0 5-1 16,-1 4 2-16,-5 5 4 16,-1 8 6-16,-7 1-9 15,-3 4-2-15,-2 0-10 16,2 0-3-16,2 0 12 16,-2 17 0-16,5 6-3 15,-1 3 9-15,4 2-4 0,1-2 10 16,1-4-1-16,-1-5-9 15,2-6 0-15,3-11-78 16,5 0-181-16,4-11-484 16</inkml:trace>
  <inkml:trace contextRef="#ctx0" brushRef="#br0" timeOffset="-88.38">4387 15829 223 0,'0'0'311'0,"0"0"-125"15,0 0-97-15,0 0-25 16,0 0 26-16,0 0-24 16,40-45-24-16,-40 45-42 15,0 0-10-15,0 0-21 16,-2 9 30-16,-17 14 1 15,-3-2 31-15,-7 4-20 16,-2 4 4-16,-3-2 19 16,3 0-18-16,6-4 18 0,10-5-9 15,5-6-17-15,7-2 20 16,3-6-28-16,0 0 0 16,9 6 7-16,20 4 7 15,6 2 40-15,7 3-43 16,4-7-8-16,-4-1 5 15,-7 1-8-15,-10-6-71 16,-13 2-74-16,-12 1-93 16,0 0-183-16,-17-1-27 15</inkml:trace>
  <inkml:trace contextRef="#ctx0" brushRef="#br0" timeOffset="143.49">4170 16160 255 0,'0'0'402'0,"0"0"-260"16,0 0-60-16,0 0-22 15,0 0-12-15,0 0-32 16,27 12-13-16,-5 7 62 16,5 8-54-16,2-5 21 15,2 0-19-15,5-3-11 16,4-7 19-16,5-7-21 15,3-5-60-15,-1 0-122 0,-5-14-326 16</inkml:trace>
  <inkml:trace contextRef="#ctx0" brushRef="#br0" timeOffset="572.02">4998 15874 178 0,'0'0'245'15,"0"0"-60"-15,0 0-62 16,0 0-26-16,0 0 38 16,0 0-32-16,-8-58-24 15,8 58 12-15,0 0-67 16,0 0-24-16,0 0-3 15,0 21-14-15,0 17 17 16,0 14 0-16,0 11 10 0,0 1-4 16,0 2-6-1,0-4-30-15,0-9-85 0,0-12-54 16,10-19-156-16,5-13-154 16</inkml:trace>
  <inkml:trace contextRef="#ctx0" brushRef="#br0" timeOffset="873.64">5260 15940 695 0,'0'0'160'16,"0"0"-119"-16,0 0-41 15,0 0 3-15,0 0-3 0,0 0 15 16,16 17-15-16,-14-15-3 15,3-2 3-15,-3 0 57 16,-2 0 39-16,0 0-61 16,0-4-29-16,0-6-6 15,0 2-11-15,0 3-4 16,-7 0 13-16,-1 5 2 16,-6-4-2-16,1 4 2 15,-3 0-30-15,1 0-23 16,5 0-87-16,8 4-60 15,2-4-252-15</inkml:trace>
  <inkml:trace contextRef="#ctx0" brushRef="#br0" timeOffset="1314.41">5575 15770 294 0,'0'0'148'0,"0"0"-43"16,0 0-39-16,0 0 7 15,0 0 16-15,0 0-4 16,31-26-27-16,-31 26 0 16,0 0-36-16,0 0 0 0,0 0-15 15,0 0-4 1,0 0-6-16,0 0 3 0,0 0 0 15,0 0 12-15,0 0-11 16,0 0 16-16,0 0 31 16,0-3-20-16,0 3 28 15,0 0-6-15,0 0-20 16,0 0 9-16,0 0-38 16,0 0 2-16,0 0-3 15,0 12-34-15,0 18 34 16,0 8 3-16,0 6-1 15,0 4 12-15,0 2-12 16,0-1-2-16,-14 1 0 16,1-10-4-16,1-6-6 15,4-10-84-15,6-16-65 0,2-8-125 16,0-3-219-16</inkml:trace>
  <inkml:trace contextRef="#ctx0" brushRef="#br0" timeOffset="2118.39">5586 15775 162 0,'0'0'113'0,"0"0"-19"16,0 0-55-16,0 0 18 0,0 0 44 15,0 0-26-15,11-5-9 16,-11 5-13-16,0 0-41 16,0 0 3-16,0 5-11 15,2 1-4-15,-2 3 19 16,3-2-19-16,-3-7 2 15,0 2 5-15,0-2-3 16,0 0 9-16,0 0 9 16,0-2 26-16,0-14-30 15,0 2-18-15,0-4-10 16,0 0 6-16,0 4 8 16,0 0 7-16,-8 2-2 0,4 4 2 15,0 4 11 1,-3 2 0-16,-1 2-14 0,-4 0-4 15,-1 0-2-15,-3 0-4 16,-1 0-3-16,-4 14 5 16,3 4-5-16,1 0 16 15,3 4-8-15,5-1 19 16,5 2-20-16,4 0 14 16,0-3-9-16,8-5 9 15,19-4 5-15,5-4 22 16,5-7-18-16,0 0-10 15,0 0-15-15,-1-14-12 16,-5-5-30-16,-2-1-13 16,0-6 25-16,-2 3 6 15,0 1 24-15,-8 8-7 0,-3 2 11 16,-5 5-5-16,-5 4 1 16,0 3-7-16,-6 0 1 15,0 0-10-15,0 0-101 16,0 0-57-16,-8 8-187 15</inkml:trace>
  <inkml:trace contextRef="#ctx0" brushRef="#br0" timeOffset="2633.61">5922 15705 55 0,'0'0'256'16,"0"0"-204"-16,0 0-19 16,0 0 45-16,0 0 12 15,0 0-19-15,0-5 33 16,0 0-13-16,0 5-16 16,0-4 27-16,0-1-55 15,0 2-32-15,0 0-4 16,0 2 3-16,-2 1-7 15,-7 0-7-15,-4 0-7 16,-5 0 2-16,-2 12 8 16,-5 9-3-16,0 12 21 0,-4 6-16 15,6 6 27 1,4 0-13-16,9-6-19 0,10 2 4 16,0-5-4-16,2-10 0 15,17-4 13-15,8-8-8 16,4-12 23-16,-2-2-14 15,5-2-11-15,-7-21-3 16,-5-3-22-16,-6 3-11 16,-14 0 18-16,-2 11-25 15,0 3 40-15,-20 0-7 16,-9 9 16-16,-4 0-9 16,-3 10 5-16,1 10 7 0,8 1-3 15,8-1-9 1,13-5 0-16,6 1-4 0,15-7-116 15,30-7 21-15,9-2-205 16</inkml:trace>
  <inkml:trace contextRef="#ctx0" brushRef="#br0" timeOffset="3027.06">6290 15927 339 0,'0'0'318'0,"0"0"-101"16,0 0-22-16,0 0-45 16,0 0-64-16,0 0-85 15,78-36 6-15,-38 32-1 0,2-4-5 16,1 6-1-16,-7-1-19 15,-5-2-28-15,-4 1-67 16,-3-4-75-16,3-1-220 16</inkml:trace>
  <inkml:trace contextRef="#ctx0" brushRef="#br0" timeOffset="3348.52">6798 15717 355 0,'0'0'367'0,"0"0"-201"16,0 0-18-16,0 0-46 0,0 0 19 15,0 0-75 1,-2-48 8-16,4 48-25 0,-2 0-21 16,0 0 18-16,0 0-26 15,0 0 0-15,0 8-10 16,0 24 10-16,0 17 0 15,0 12 0-15,0 11 0 16,0 13 6-16,-6 9-6 16,-8 1 0-16,-1-6-9 15,-1-9 14-15,3-17-10 16,1-13-25-16,8-16-39 16,2-12-62-16,2-17-131 0,0-5-137 15,2-17 9-15</inkml:trace>
  <inkml:trace contextRef="#ctx0" brushRef="#br0" timeOffset="3917.49">6772 15709 362 0,'0'0'175'16,"0"0"-1"-16,0 0-69 16,0 0 25-16,0 0-61 0,0 0-1 15,20-50-23-15,-18 50-45 16,-2 0 16-16,0 0-16 16,2 6-8-16,3 16 2 15,1 10 12-15,4 2 0 16,-2-3-1-16,5 1-3 15,1 0 5-15,-1-11-7 16,-4-9 0-16,0-6-7 16,-2-6 2-16,4 0-9 15,5 0 3-15,4-13-4 16,2-10-15-16,-2-3-32 16,-5-2-10-16,1-2-15 15,-5 1-14-15,-1 3 82 0,-4 5 19 16,-4 3 0-16,0 4 45 15,1 6 2-15,-3 4 26 16,0 4 3-16,0 0-66 16,0 0-10-16,0 0-6 15,0 12 6-15,-3 8 13 16,-1 4-2-16,4 8 7 16,0 3 26-16,0 6-20 15,4-4 13-15,15-8-11 16,-2-5 4-16,8-7 7 15,2-8-27-15,4-9-2 16,0 0 22-16,-2-4-30 16,-2-24-59-16,-6-2-109 0,-7-6-143 15</inkml:trace>
  <inkml:trace contextRef="#ctx0" brushRef="#br0" timeOffset="7869.13">4172 17165 54 0,'0'0'305'0,"0"0"-122"16,0 0-89-16,0 0-2 0,0 0 14 15,0 0-19-15,0 0-2 16,7-45-26-16,-7 45-21 16,0 0 14-16,3 0-32 15,-3 0 7-15,0 0-4 16,0 0-22-16,0 0-1 15,0 4-3-15,0 26-5 16,0 16 5-16,0 12 6 16,0 9 2-16,0-1 10 15,0 7-12-15,0-11 13 16,-10-1-16-16,4-10 0 16,3-15-2-16,3-10 2 0,0-12-61 15,0-14-33-15,3 0-100 16,6-18 23-16,0-22-348 15</inkml:trace>
  <inkml:trace contextRef="#ctx0" brushRef="#br0" timeOffset="8603.6">4206 17154 310 0,'0'0'72'0,"0"0"-52"0,0 0 10 16,0 0 27-1,0 0 22-15,0 0-14 0,-3-3 8 16,3-1 53-16,0-1 10 16,0-4-75-16,3-4-22 15,4 4-23-15,-1 1 12 16,-1 1-16-16,-3 4-3 15,-2-1 3-15,0 4-4 16,0 0-14-16,0 0 6 16,0 0-13-16,0 0 6 15,0 0-34-15,0 17 41 16,0 10 3-16,-2 1 3 0,-1 6-6 16,3 2 14-1,0-4-8-15,3-2 32 0,17-7-30 16,7-6 6-1,4-2 14-15,7-12-24 0,-3-3 23 16,-4 0-18-16,-4 0-6 16,-4-3-3-16,-6-20-1 15,1-3-48-15,-3-3 36 16,-3-6-16-16,-3 5 10 16,-3 2 18-16,-4 2 2 15,2 3-1-15,-4 6 0 16,0 2 0-16,0 8 10 15,2 2-7-15,-2 5 1 16,0-4 7-16,0 4-1 16,0 0 3-16,0 0-13 0,0 0-15 15,0 0 14-15,0 0-32 16,0 9 24-16,0 5 8 16,-8 3 1-1,0 0 22-15,-1 0-22 0,5 6 0 16,-2-3 2-16,6 6 5 15,0 0-7-15,0-5 17 16,8 2 9-16,11-5 10 16,6-4-28-16,4-6 27 15,0-5 0-15,-2 0-35 16,-5-3 5-16,-2 0-5 16,5-6-27-16,1-16-43 0,6-4-83 15,-1-6-146-15,2 2-390 16</inkml:trace>
  <inkml:trace contextRef="#ctx0" brushRef="#br0" timeOffset="9219.67">5673 17045 430 0,'0'0'135'16,"0"0"-112"-16,0 0-1 15,0 0 4-15,0 0-10 16,0 0 6-16,85-72 29 16,-68 63-17-16,-1-1 44 15,-5 2 2-15,-7 3-25 16,-2 5 1-16,-2 0-2 0,0 0-23 15,0 0-10-15,0 0-18 16,0 0-5-16,0 0 4 16,-8 0 4-16,-15 9 9 15,-6 9-2-15,-4 4-9 16,-3-4 25-16,1 5-21 16,4-2 8-16,6-3 14 15,10-8-23-15,7-1 16 16,8-5-12-16,0-4-6 15,0 0 26-15,21 3-8 16,10-1 16-16,11 11-25 16,3-5-6-16,-3-3-4 0,-3 4-4 15,-14 0-33-15,-8 0-2 16,-9-6-90-16,-8 4-15 16,0-3-131-16,-4 0-116 15,-21 0 166-15</inkml:trace>
  <inkml:trace contextRef="#ctx0" brushRef="#br0" timeOffset="9351.59">5673 17045 355 0</inkml:trace>
  <inkml:trace contextRef="#ctx0" brushRef="#br0" timeOffset="9474.52">5673 17045 355 0,'-121'138'381'0,"121"-138"-262"0,0 0-57 0,0 0 11 16,0 0-2-16,0 0 0 0,56 8-61 15,-25-4 10-15,1 1 5 16,1 0-24-16,-4 2 6 16,2-2-7-16,-2-3-16 15,0 6-50-15,0-8-86 16,0 4-107-16,-2-4-251 16</inkml:trace>
  <inkml:trace contextRef="#ctx0" brushRef="#br0" timeOffset="9774.28">6257 16929 296 0,'0'0'113'0,"0"0"-15"15,0 0 62-15,0 0-12 16,0 0-36-16,0 0-46 16,2-23-28-16,-2 23 14 15,0 0-33-15,2 0 5 16,2 4-24-16,4 22 17 0,-2 14 4 16,3 6 9-1,3-2-25-15,-2 1 15 0,3-2-16 16,3-11 0-16,-3-9-4 15,-3-5-100-15,-1-14-67 16,-3-4-156-16,-4-4-314 16</inkml:trace>
  <inkml:trace contextRef="#ctx0" brushRef="#br0" timeOffset="10370.83">6587 16946 107 0,'0'0'207'16,"0"0"-50"-16,0 0 2 16,0 0-48-16,0 0-27 15,0 0-23-15,0-5-2 16,0 5-59-16,0 0 10 16,0 0-10-16,0 9 19 15,0-1-7-15,0-2-5 16,0-2 4-16,0-4-10 15,0 0 2-15,0 0 13 16,2 0 56-16,0 0-41 0,-2 0-18 16,0-14-10-1,0 6-2-15,0 3-1 0,0 0 0 16,0 5 1-16,0 0-11 16,-2 0-6-16,-7 0-29 15,-3 0-26-15,2 5-124 16,5 0-87-16,5-5-216 15</inkml:trace>
  <inkml:trace contextRef="#ctx0" brushRef="#br0" timeOffset="10950.81">6892 16906 238 0,'0'0'383'0,"0"0"-318"15,0 0-35-15,0 0-2 16,0 0 14-16,0 0 17 16,13-6-48-16,-13 1 4 15,0 2 6-15,0-1 28 16,0-6 17-16,0 6-64 16,-7-4 10-16,-3 2 1 15,-6-2-10-15,-2 4 11 16,0 4-6-16,1 0-3 0,-1 0 27 15,-3 0-32 1,4 0 0-16,-1 12 10 0,3 6 0 16,3-1 10-16,5 3-10 15,5 1-5-15,2 1 14 16,0-4-13-16,0-4-3 16,7 0 4-16,7-6-6 15,-1-4 0-15,5-4-1 16,3 0 0-16,2-4 9 15,2-14-9-15,-5-3-9 16,-1-6 1-16,-2 1-18 16,-5 1 18-16,0 8 6 15,-5-1 2-15,-1 6 11 16,-2 6 2-16,-1 6 24 16,-1 0 11-16,-2 0-32 0,0 0 4 15,0 0-20-15,0 6-5 16,0 15 5-16,0 10 0 15,0 1 0-15,0 9 6 16,0-6-4-16,-2 2 4 16,-1-8-6-16,3-7-40 15,0-3-43-15,0-14-35 16,12-5-93-16,6 0-41 16,4-24-320-16</inkml:trace>
  <inkml:trace contextRef="#ctx0" brushRef="#br0" timeOffset="11326.64">7233 16811 660 0,'0'0'115'0,"0"0"-49"16,0 0 8-16,0 0-19 16,0 0-28-16,0 0-27 15,-17-9 0-15,-6 23 9 16,-4 4 3-16,-2 8 56 15,0 6-14-15,4 0-20 16,8 5 4-16,11-4-16 16,6-1-16-16,0-6 8 15,23-8-13-15,11-8 12 16,2-6 15-16,-5-4-26 0,-7 0 4 16,-10 0-6-1,-7-10-12-15,-7 2 11 0,0-6-28 16,-13 2 29-1,-14 6 6-15,0 3 2 0,2 3-5 16,0 0 0-16,8 0 3 16,5 3-12-16,12 3-10 15,0-1-6-15,27-2-32 16,18-3-9-16,8 0-105 16,3 0-297-16</inkml:trace>
  <inkml:trace contextRef="#ctx0" brushRef="#br0" timeOffset="11659.45">7492 16906 810 0,'0'0'233'16,"0"0"-132"-16,0 0-35 0,0 0-25 15,0 0-22 1,0 0-11-16,247-46-3 0,-209 46-10 15,-11 0-39-15,-11 0-22 16,-10 0-38-16,-1 0-168 16,5-8-142-16</inkml:trace>
  <inkml:trace contextRef="#ctx0" brushRef="#br0" timeOffset="12282.31">8332 16744 241 0,'0'0'292'0,"0"0"-64"16,0 0-13-16,0 0-48 15,0 0-28-15,0 0-75 16,-5-18-27-16,21 13-37 16,9-2-7-16,2-3 7 15,6 1 0-15,1 1-11 16,-5 3 5-16,0-4-22 0,-12 6 3 15,-5 3 20-15,-4 0-3 16,-6 0 3-16,-2 0-1 16,0 0-18-16,0 3-2 15,0 23 23-15,0 3 6 16,-16 6 14-16,-3 6-12 16,-6-1-4-16,-2-1 12 15,-2-7-3-15,3-6 17 16,4-9-22-16,2-2-2 15,3-8 36-15,9-5-38 16,1-2 8-16,7 0 0 0,0 0 0 16,0 0 17-16,0 0-26 15,18-9-2-15,4 0 0 16,7 3 4-16,5 6 5 16,3 0-7-16,0 0 6 15,-4 6 0-15,-8 6-6 16,-8-8-38-16,-8 3-4 15,-9-7-78-15,0 0-53 16,0 0-101-16,-9 0-33 16,-11 0 0-16</inkml:trace>
  <inkml:trace contextRef="#ctx0" brushRef="#br0" timeOffset="12463.72">8421 16869 182 0,'0'0'426'0,"0"0"-231"16,0 0-14-16,0 0-2 15,0 0-69-15,0 0-63 16,36-39-26-16,-7 34 0 16,5 5-19-16,1-3-2 15,1 1 0-15,-1-2-16 16,3-4-53-16,3-2-112 16,5-4-110-16,5-7-397 15</inkml:trace>
  <inkml:trace contextRef="#ctx0" brushRef="#br0" timeOffset="13059.67">9226 16731 440 0,'0'0'222'0,"0"0"-123"15,0 0-7-15,0 0-3 0,0 0-49 16,0 0-9-1,-11-10-2-15,11 10 0 0,0 0-26 16,0 0 1-16,0 0-4 16,0 10 22-16,2 12-20 15,1 4 48-15,-3 3-19 16,0 0-30-16,0-6 21 16,0-5-22-16,0-1-2 15,0-6-3-15,-19-7 10 16,-5 1 7-16,-3-5-5 0,-4 0 0 15,-5-9 52 1,5-14-45-16,4-4 2 16,8 1 25-16,7-2-12 0,8-2 10 15,4 2-21-15,0 2 8 16,24-1 15-16,10 6-37 16,11 7 14-16,7-5-6 15,9 11-8-15,-1 3 2 16,-4 5-6-16,-11 0 0 15,-8 0-6-15,-10 0-18 16,-12 5-18-16,-6-1 10 16,-6 0-48-16,-3-4-37 15,0 0-82-15,0 0-17 16,0 0-171-16</inkml:trace>
  <inkml:trace contextRef="#ctx0" brushRef="#br0" timeOffset="13389.81">9754 16436 201 0,'0'0'591'0,"0"0"-414"16,0 0-103-16,0 0 7 16,0 0 15-16,0 0-54 15,2-32-16-15,-2 32-16 16,0 0-9-16,0 0 23 15,0 0-18-15,0 0-1 16,0 15-5-16,-15 21 13 16,-16 17-11-16,-9 14 12 15,-7 14-6-15,-5 7 20 0,4 5-20 16,-2-1-2-16,6-13 1 16,8-13 0-16,12-12-7 15,6-13 0-15,11-15-3 16,5-12-25-16,2-11-80 15,0-3-157-15,25-7 49 16,4-21-455-16</inkml:trace>
  <inkml:trace contextRef="#ctx0" brushRef="#br0" timeOffset="14086.78">9708 16822 81 0,'0'0'158'16,"0"0"49"-16,0 0 2 15,0 0-76-15,0 0-65 16,0 0 50-16,0-43-38 0,4 36-31 16,2-3 2-16,-3-3-12 15,-1 8 3-15,2-3 11 16,-4 3-20-16,3 5 4 16,-1 0-12-16,3 0-25 15,-1 0 0-15,7 0-12 16,5 22 12-16,3 4 20 15,6 6-16-15,-2-6 6 16,-3 3-10-16,-7-7 8 16,-4-10-9-16,-7 3 1 15,-2-12-6-15,0-3 1 16,0 0-37-16,0 0 26 16,0-3 9-16,0-20 7 0,0-13-3 15,0-4-42-15,0-9 12 16,0 0 11-16,0-4 0 15,3 7 22-15,-3 6-1 16,0 15 3-16,0 6 44 16,0 9-17-16,2 10 22 15,2 0-15-15,-2 0-28 16,1 0 3-16,5-5 11 16,6 2-18-16,10-1 19 15,10-1-19-15,8 0-4 16,2 1 4-16,8-4-3 15,-5 2-1-15,-3-2 0 16,-6-2-18-16,-11 2 10 16,-9 4-1-16,-9-2-4 15,-7 2-7-15,-2 4-41 0,0 0-67 16,0 0 46-16,-13 0-48 16,-10 0-143-16,-1 10-355 15</inkml:trace>
  <inkml:trace contextRef="#ctx0" brushRef="#br0" timeOffset="14559.84">10022 16709 383 0,'0'0'274'0,"0"0"-143"15,0 0 11-15,0 0-26 16,0 0-27-16,0 0-16 16,18-46-42-16,-16 46-23 15,-2 0 13-15,0 0-21 16,0 0-11-16,0 20 5 16,0 6 6-16,0 1 0 15,0-1 0-15,0-4 11 16,0-2-11-16,0-2 0 0,0-6 6 15,0-4-15 1,0-2 9-16,0-6-19 16,0 0-9-16,0 0 28 0,9-6 0 15,7-20 0-15,1-11-8 16,3 2 2-16,3-4 6 16,-4 11 0-16,4 2 7 15,-5 8 0-15,-3 4 37 16,-4 10-12-16,1 4-18 15,-1 0 2-15,0 9-15 16,2 18-1-16,-4 8 0 16,-2 0 10-16,-4 6-21 15,-3-5-20-15,0-4-202 16,0-6-326-16</inkml:trace>
  <inkml:trace contextRef="#ctx0" brushRef="#br0" timeOffset="15352.81">8680 17070 95 0,'0'0'71'0,"0"0"-43"16,0 0 20-16,0 0 2 16,0 0 99-16,0 0-25 15,73-8 15-15,-73 3 12 16,0 5-25-16,0-5-23 15,0 5-18-15,0 0-21 16,0 0-10-16,0 0-36 0,0 0-17 16,0 0-1-16,-9 0-17 15,-9 14 17-15,-1 9 0 16,-2 7-1-16,6-2 1 16,6 2 2-16,6-7 1 15,3 0 2-15,0-5-5 16,21-10 0-16,10-4 27 15,5-4-22-15,-3 0 20 16,-4-12-18-16,-9-10-1 16,-11 0-12-16,-9 2-24 15,0-3 11-15,-2 6 18 16,-19 4 0-16,0 8-2 16,-6 1-11-16,0 4-12 0,0 0-52 15,3 5-121-15,4 12-226 16</inkml:trace>
  <inkml:trace contextRef="#ctx0" brushRef="#br0" timeOffset="22913.8">201 13341 17 0,'0'0'17'16,"0"0"-16"-16,0 0 14 16,0 0 40-16,0 0-7 15,0 0 27-15,0 0-50 16,-110-18-11-16,94 18-12 15,-4 0 6-15,2 0-8 0,3 0 4 16,5 0 7 0,8 0 22-16,-8 0 7 0,10 0 15 15,0 0 32-15,0 0-23 16,0 0 22-16,0 0-11 16,0 0-40-16,0 0-16 15,0 0-19-15,0 0 21 16,20 0-15-16,13-2-1 15,11 0-5-15,10-3 18 16,15 2-17-16,9-3 15 16,14-1-16-16,8 2 6 15,9-5 9-15,7 2-15 16,9-1 0-16,0-1-5 16,-5 1 25-16,-4 1-14 15,-3-1-6-15,6 1 0 0,1 0 0 16,7-1 6-1,5-3-1-15,1-2-5 0,4-3 1 16,-2 0 2-16,4 0-3 16,-3-1 0-16,2 2 4 15,2 2 3-15,-1 0-7 16,-2 3 0-16,2 4 13 16,2 2-5-16,3-4-8 15,1 4 0-15,0-4 8 16,0 1 0-16,-7 2-6 0,-4 2 4 15,-5 4-5 1,-4 0 28-16,-2 0-23 0,-12 0-5 16,-6 0 20-16,-5 0-13 15,-6 0-2-15,-5 0-6 16,-7 0 8-16,-5 0-2 16,-9-2-6-16,-3-1 0 15,-1 2 3-15,3-5 3 16,3 1-6-16,-1 0 4 15,-3 1 0-15,-8 2 2 16,-16-1-6-16,-15 3 0 16,-11 0-4-16,-11 0 7 15,-3 0-4-15,-2 0 1 16,2 0-10-16,-2 0 10 16,0 0 1-16,0 0 5 0,0 0 1 15,2 0 2 1,0 0-9-16,0 0 0 0,1 0 3 15,-3 0-4-15,0 0 1 16,0 0 0-16,0 0-4 16,0 0-8-16,0 0 12 15,0 0 11-15,5 0-10 16,6-3 24-16,2-1-25 16,7 2 5-16,0-2-10 15,0 2 4-15,-2 0 1 16,-3-1 1-16,1 2 6 15,-3-1-4-15,1 0-3 16,-1 0 0-16,3-3-2 16,1 3 11-16,4-1-9 0,-1-1 0 15,-3 1 2-15,0 1-4 16,-7 0 2-16,-3 2 0 16,-4 0-2-16,-3 0 5 15,0 0-3-15,0 0 0 16,0 0 2-16,0 0-7 15,2 0 5-15,0 0 0 16,3 0-5-16,1 0 3 16,3 9-1-16,0 5 1 15,-2 2-9-15,-1 4 6 16,-1 2-7-16,-1 3-3 0,0-2 9 16,-1 3 8-1,0 0-2-15,-1 0 2 0,4 3 3 16,1-4 2-16,1 8-7 15,4-3 0-15,-3 3-1 16,1 3 11-16,0-1-10 16,-4-2 0-16,1 1 0 15,-5-2-8-15,0 3 7 16,-2 0 1-16,2 0-7 16,-2-1 12-16,0-1-5 15,4-4 0-15,-2 0 7 16,2-1-8-16,-4-3 1 0,2 8 0 15,0-8-3 1,1 9 11-16,-1-8-8 0,0 1 0 16,-2 1 5-16,0 2-13 15,0 1 8-15,0 1 0 16,0 3-7-16,0 0 14 16,0 3-7-16,0 0 0 15,0 0 0-15,0 4 8 16,0-2-4-16,0 0-4 15,0-2 3-15,-2 2 10 16,-3-1-11-16,1 1-2 16,-2 0 2-16,0 1 7 15,4 3-7-15,2-5-2 16,0 3 0-16,0-6 8 16,0-1-8-16,0-4 0 0,0 1 3 15,0 0-2-15,0-1-1 16,0-1 0-16,0-2-2 15,0-6 6-15,0-5-6 16,0-4 2-16,0-3 0 16,0-7-3-16,0-3 6 15,-2 0-3-15,2 0 2 16,0 0 6-16,0 0-8 16,0 0 4-16,0 0 0 15,0 0 1-15,0 0-4 16,0 0-1-16,0 0 11 15,6 0-11-15,8 3 7 16,9-1-3-16,8-2-1 16,9 0 4-16,9 0-7 0,6 0 0 15,3 0-3-15,7 0 3 16,0 0-7-16,4 0 0 16,2 0-6-16,-2 0 9 15,1-2-7-15,-1-4 11 16,2 0-3-16,1-4-19 15,-1 0 15-15,0 1-4 16,-4-4-15-16,-7 5 17 16,-9 2-3-16,-8-2 12 15,-14 4-1-15,-10 2 10 16,-7 2-9-16,-3-5 11 16,-3 5-10-16,1-5 29 15,0 1-30-15,4-3 22 16,2 2-13-16,5-1-4 0,-5 1-4 15,-1 3-1-15,-6 1 7 16,-4 1-16-16,-2 0 9 16,0 0-6-16,0 0 4 15,0 0-39-15,0 0 34 16,0 0 7-16,0 0 0 16,0 0 6-16,0 0-6 15,0 10 0-15,5 2 2 16,-3 1 9-16,0 6-11 15,-2-1 0-15,0 3 0 16,0 5 2-16,0 1-2 0,0 5 0 16,0-4 0-16,0 2 5 15,0 2-5-15,2 1 0 16,6-3 6-16,-2-2-2 16,1 2-2-16,-3 0-2 15,0-2 0-15,2-2 2 16,-2-5-2-16,-2 2 0 15,-2-1 0-15,2 2-2 16,-2-2 2-16,0 0 0 16,0 1 0-16,0-2 1 15,0 2-1-15,0-1 0 16,-2-3 1-16,0-2-1 16,2 1 0-16,-2-4 0 0,0 4-1 15,-1 0 4-15,0 0-4 16,-1 7 1-16,2-2 0 15,0 0 0-15,-3 0 0 16,1 3 0-16,0-4 0 16,-1 6 0-16,0 2 0 15,-1-4 0-15,-3 6 3 16,0-9-5-16,0-1 2 16,4-4 0-16,1-4-1 15,4 0 2-15,0-2-1 16,0-4 0-16,0-2 3 15,0-2 1-15,4 0 0 0,5 1-2 16,-4-2-2 0,0 3-1-16,-3-3 1 0,-2 2-1 15,2-5 1-15,-2 0-6 16,0 0 9-16,0 0-3 16,0 0 5-16,4 0-1 15,5 0-4-15,3 0 11 16,7 0-10-16,2 0 13 15,1-5-14-15,3-4 0 16,1 6-1-16,3-2 7 16,2 1-11-16,0 0 5 15,6-4-4-15,4 2-4 16,7-4 7-16,0 6-11 0,4-4 10 16,-3-1-12-1,0 4 11-15,-4 1 0 0,-1-1-8 16,1 5 0-16,1-3 11 15,4 3-7-15,6-2 2 16,1-2-5-16,1 4-9 16,0-4 18-16,0 4-2 15,-2-4-4-15,2 4 7 16,-2 0 0-16,4-5 0 16,4 2-3-16,5-2 3 15,5 3 3-15,2-1 1 16,2-6 1-16,-3 5-5 0,-4 3 0 15,-1-3-6 1,-5 4 12-16,-5 0-6 0,-2 0 0 16,-2 0 3-16,-3 0-9 15,-2 0 6-15,-1 0 0 16,-6 0-5-16,-1 0 7 16,-4 0-2-16,-1 0 0 15,-5 0 4-15,-4 0 2 16,-4 0-6-16,-4 0 0 15,-4 0 0-15,3 0 5 16,5 0-6-16,2 0 1 16,8 0 0-16,1 0 1 15,1 0-1-15,1 0 0 16,-7 0 0-16,-6 0 1 16,-9 0-1-16,-7 0 0 0,-7 0 0 15,0 0 4 1,-2 0-4-16,0 0 0 0,0 0-2 15,0 0 1-15,0-5 1 16,0 5 0-16,0 0 4 16,0 0 0-16,0 0-4 15,0 0-7-15,0 0 2 16,0 5-24-16,0 4 29 16,0 5 0-16,2 3 6 15,2 5 0-15,4 0-2 16,-4 6-4-16,3 2 3 15,1 6 4-15,2 4-7 0,1 3 0 16,-1 4 6 0,4 2-2-16,4 0-4 0,0-1 0 15,4 3 0-15,-2-7 1 16,0-3-1-16,-2-6 0 16,-7 2 7-16,-2-8-10 15,-5 3 3-15,-2-6 0 16,2 1-1-16,-4-4 3 15,0 4-2-15,0-1 0 16,0-6 4-16,0 2 1 16,-4 0-4-16,-2-5-1 15,-1 6 0-15,3 0 5 16,0 2-5-16,-1 1 0 16,3-2 4-16,-1 6-4 15,1-6 1-15,2 7-1 16,0-5 0-16,0-4 1 0,0 2-1 15,0-2 0-15,0 0 4 16,-2 4-6-16,2-4 2 16,-2 2 0-16,-3 1-1 15,1 2 7-15,-2 1-7 16,1-2 1-16,5 0 0 16,-3-8 2-16,3 0-2 15,0-4 0-15,0 0 0 16,0-1 2-16,0 4-7 15,0-3 5-15,-6 5 0 16,1 3-1-16,-3-5 5 0,1 2-4 16,0 3 0-16,3-5 0 15,1 2 0-15,3-11 0 16,0 2 1-16,0-6-3 16,0-4 2-16,0 3 0 15,-4-3 0-15,0 5-11 16,-5-1-11-16,-5 1 18 15,-3 4-17-15,-1-1 18 16,-3-2-10-16,2-6 13 16,-2 4 0-16,1 1 2 15,-1-5-2-15,-4 0 0 16,0 0 2-16,-2 0-2 16,-2 3 1-16,-2-3-1 15,-2 6 0-15,-3-2-2 16,1 0 1-16,-2 0 1 0,6 1 0 15,-2 0-3-15,-1-5 6 16,1 4-3-16,-2 7 0 16,-1-8 2-16,-5 6-2 15,-5-6 0-15,-6 3 0 16,-6-1 0-16,-4 2 0 16,0-1 0-16,-1 6-2 15,5-3 1-15,0 1 1 16,5-3 0-16,0 0 0 15,-1-4-4-15,0 7 7 16,4-2-3-16,-2 5 0 0,-4-3 0 16,0-1-1-16,-4 10 1 15,-2-3 0-15,-1-2-8 16,-3 0-11-16,-1-6 11 16,-3 6 7-16,-1 0-19 15,2-2 19-15,1 2-6 16,5-2 7-16,3-6 0 15,4 6 0-15,-2-2 0 16,-4-2-1-16,-3 2 6 16,-5 4-7-16,-1-2 2 15,-2-3 0-15,1 0 2 16,-1 2-2-16,-1-8 0 0,3 1-4 16,0 1 5-1,-3-2-5-15,3-1 5 0,4 2-1 16,-1-4 20-16,6 4-19 15,2 0 6-15,3-4 16 16,1 4-17-16,-2-4 4 16,0 5-10-16,-2-5 3 15,-3 0-2-15,1 0 2 16,0 1-3-16,1-1 0 16,6 4 1-16,-4-4-1 15,4 0 0-15,-1 0 2 16,-2 0 4-16,3 0 0 15,-3 0-6-15,2 0 2 16,0-4 8-16,2 4-11 0,-2 0 1 16,1-1 0-16,2 1 4 15,-1 0 0-15,0 0-4 16,-4 0 7-16,0-5-2 16,-2 5 9-16,-3-4-2 15,3 0-10-15,3 4 23 16,-3-4-22-16,4 4 4 15,-2 0 1-15,-2 0 2 16,0 0-4-16,-3 0-6 16,-1 0 0-16,-6 0 4 15,1 0-4-15,-2 0 0 16,1 0 0-16,2 0 7 16,-3 0-7-16,-4 0 0 0,2 0 0 15,-2 0 2-15,1 0 10 16,3 0-12-16,-1 0 10 15,-1 0-5-15,0 0-5 16,-2 0 0-16,2 0 3 16,3 0 3-16,2 0-6 15,-1 0 0-15,-2 0 0 16,-3 0 7-16,1 0-7 16,-2 0 0-16,2 0 1 15,-5 0-1-15,0 0 0 16,0 0 0-16,3 0-1 15,0 0 10-15,5-2-10 16,1-2 1-16,-1 4 0 16,1 0 3-16,2 0-3 0,5 0 0 15,4 0 0-15,2 0 7 16,2 0-8-16,6 0 1 16,-4 4 0-16,5 2 5 15,1-2-1-15,1 0-4 16,3-4 0-16,-6 6 3 15,0-6-3-15,-4 4 0 16,-3 0 0-16,-1 0 0 16,1-4 6-16,-1 0-6 15,0 0 0-15,0 0 10 16,4 0-10-16,0 0 0 0,0 0 3 16,3 0-4-1,-2 0 1-15,0 0 0 0,-1 0-1 16,1 0 8-16,0 0-8 15,-5 0 1-15,4 0 0 16,2 0-2-16,-2 0 3 16,5 0-1-16,3 0 0 15,2 0 3-15,5 0-7 16,8 0 4-16,6 0 0 16,0 0-3-16,1 0 4 15,-1 0-1-15,1 0 0 16,4 0-1-16,-4 0 0 15,4 0 1-15,2 0 0 16,1 0 5-16,1 0-3 0,3 0-2 16,1 0 9-16,-2 0-7 15,1 0 11-15,-3 0-13 16,-1 0 0-16,4 4-5 16,-5-1 5-16,3-1 0 15,-3-1 0-15,1 3 8 16,1-4-9-16,-6 5 1 15,-6 3 0-15,-7-2-2 16,-2 1 3-16,4-1-1 16,2-2 0-16,7 0 4 15,2 0-5-15,5-4 1 16,3 5 0-16,1-5 0 16,7 4 6-16,-3-4-6 0,4 0 0 15,1 0 1 1,-2 0-6-16,-7 0-2 0,-3 5-25 15,-1 0 27-15,7-5-23 16,2 0 16-16,-4 0-33 16,10-5-140-16,0-22-675 15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0T05:57:05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 2627 22 0,'3'0'68'0,"-1"-5"16"15,3 2 11-15,-1-2-26 16,3-3-6-16,-1-1-6 0,-2-1-1 16,2 1 33-1,-4 4-29-15,-2 1-30 0,0 1 15 16,0 3-24-16,0-2 5 16,0 2-16-16,2 0-9 15,-2 0 21-15,0 0-21 16,0-1 0-16,0-3 4 15,0-3 5-15,0 1-3 16,0 2 4-16,0 3-5 16,0 1 42-16,0 0-48 15,-6 0-18-15,-8 22 0 16,-9 20 18-16,-6 16 9 16,-2 12-9-16,-5 14 3 15,1 8 6-15,-7 6-5 16,-8-4-4-16,-5-4 0 0,-3-17 12 15,-1-13-12-15,7-13 26 16,4-13-13-16,11-14 23 16,6-13-31-16,6-7 7 15,5 0 7-15,2-7-17 16,2-18 15-16,5 2-17 16,5-9 2-16,4 0-12 15,2-3 0-15,0-1-1 16,17 4 8-16,8 2-9 15,2 6 12-15,4 6 24 16,-4 7-16-16,2 9-1 16,-2 2-7-16,-4 0-9 0,4 23 1 15,0 5-8 1,2 4 12-16,2 2 4 0,-2-1 0 16,-2-2 25-16,-2-9-19 15,-3-8-3-15,-7-9 11 16,4-5-8-16,0 0 26 15,6-19 18-15,0-15-40 16,1-8 8-16,-1-8-11 16,-5-6-7-16,-2-2 0 15,-7-5-7-15,0 1 7 16,-4 2 0-16,-5 6 7 16,-2 6-20-16,0 4 16 15,0 8-3-15,0 0 0 16,-14 8-6-16,-1 0 2 15,-3 5 4-15,0 4-1 0,2 5-13 16,6 5 14-16,1 4 0 16,1 2-7-16,-2 3-28 15,-1 0 35-15,-5 0-15 16,-5 22 3-16,2 9 1 16,-1 6 13-16,2 8-2 15,9 2 0-15,4-1 6 16,5 5-6-16,0-5 0 15,17 0 3-15,8-6-3 16,8-8 9-16,0-10-10 0,2-9 1 16,7-13-29-16,3 0 19 15,0-16-94-15,-10-17-232 16</inkml:trace>
  <inkml:trace contextRef="#ctx0" brushRef="#br0" timeOffset="898.11">2550 3194 7 0,'0'0'116'0,"0"0"-23"16,0 0 46-16,0 0 38 15,0 0-66-15,0 0-50 16,-11-28 47-16,11 28-29 15,0-2-12-15,0 2-28 0,0 0-30 16,0 0 4-16,0 0-13 16,0-2-28-16,11-1 28 15,9-6 25-15,2-3-4 16,2-6 1-16,1-2-22 16,2-4 1-16,-2-4-1 15,-4 0-21-15,-3-3 13 16,-7 5-45-16,-5 2 32 15,-6 8 2-15,0 7 19 16,0 2 3-16,0 7-3 0,-8 0-39 16,-9 0 34-16,-12 23-4 15,0 3 9-15,2 6 0 16,2 3 3 0,8 6 1-16,1 1-4 0,5 0 0 15,7-2 24-15,4-4-23 16,0-4 20-16,0-8-7 15,17-8-9-15,8-7 17 16,8-9-11-16,14 0-7 16,6-30 71-16,3-7-53 15,-7-7-5-15,-11-2-17 16,-9 2-18-16,-11 6-59 16,-5 6-106-16,-8 7-157 15</inkml:trace>
  <inkml:trace contextRef="#ctx0" brushRef="#br0" timeOffset="1777.11">3125 3020 361 0,'0'0'204'0,"0"0"-141"16,0 0-13-16,0 0-39 15,0 0 0-15,0 0-11 16,0 0 0-16,0 0 4 16,0 0 7-16,0 0-10 0,0 5 5 15,0 0-2-15,0-3 22 16,0 0-26-16,0-2 0 16,2 1 13-16,-2-1-8 15,0 0 16-15,0 0 64 16,0-15-21-16,0-6-45 15,0-1-19-15,-4 4 0 16,-7 3 11-16,1 5-5 16,2 2-6-16,-1 3 0 15,-3 5 6-15,1 0-3 16,-5 0-3-16,1 2 0 16,-5 19-12-16,3 2 9 15,-4 9 3-15,5 3 0 0,5-2 1 16,5 1-15-1,6-3 14-15,0-4 0 0,0-8-12 16,11-5 8-16,7-6 1 16,1-8-10-16,8 0 3 15,0-6 10-15,4-20 20 16,3-6-18-16,-5-6-4 16,-5-3-8-16,-3 4 6 15,-8 1 4-15,-7 5 0 16,-1 9 19-16,-5 7-11 15,0 6 13-15,0 5 27 16,0 4-35-16,0 0 7 16,0 0-20-16,0 0-11 15,0 0 5-15,0 23-13 0,0 10 19 16,-5 12-1 0,-1 13 7-16,-3 10-6 0,0 8 0 15,-2 12 4-15,0 13-2 16,-3 3-2-16,3 4 0 15,-2-7-4-15,1-11 14 16,-1-10-10-16,2-12 13 16,0-10-10-16,0-7 30 15,-1-14-21-15,2-8 1 16,1-11 25-16,5-8-30 16,-2-5 25-16,2-5 0 15,2 0-5-15,-7 0 48 16,-2-20-14-16,-7-19-27 0,2-19-8 15,5-12-19-15,7-8-2 16,4-6-6-16,0-4 5 16,20-4-18-16,6-2 12 15,7 5-23-15,-2 10 2 16,2 10-74-16,3 13-65 16,-3 6-124-16,-2 8-372 15</inkml:trace>
  <inkml:trace contextRef="#ctx0" brushRef="#br0" timeOffset="3112.27">3301 3224 263 0,'0'0'204'16,"0"0"-176"-16,0 0 18 15,0 0 35-15,0 0-34 16,0 0-13-16,2 2-5 15,9-8 81-15,1-14-57 16,1-9-24-16,-2-8 3 16,-2-5-14-16,-2-2-6 15,1 2-10-15,-3 6-1 16,-1 5 6-16,-1 11-7 16,-3 8 2-16,0 5 9 15,0 7-3-15,0 0-8 0,0 0-2 16,0 12-18-1,0 10 20-15,0 2 0 0,0-5 5 16,0 0-7-16,0-3 2 16,0-7-2-16,0 0-10 15,11-5-45-15,4-4 4 16,3 0 51-16,0-4-55 16,4-14 28-16,-2-2-23 15,3-2-62-15,-8 3 34 16,-1 7 80-16,-8 4 18 15,-3 8 10-15,-3 0-28 16,0 4 0-16,0 20 1 0,0 9 27 16,0 3 6-1,0 5-23-15,0 0 15 0,0-1-14 16,0-8-9-16,0-4 28 16,0-4-24-16,0-6 3 15,0-6 9-15,10-3-16 16,11-9 2-16,8 0 30 15,2 0 5-15,2-19-2 16,1-5-37-16,-5-1 4 16,-2-6-10-16,-5-1-8 15,-7-2-2-15,-3 2 0 16,-3 2 15-16,-7 4 12 16,0 5-11-16,-2 7-1 15,0 3 10-15,0 4-7 16,0 2 5-16,0 2-8 0,0 2 4 15,-7 1 10-15,-1 0-14 16,-6 0-4-16,-1 0 1 16,-1 12-12-16,-3 10 14 15,4 7-1-15,2 7 2 16,2 3-5-16,4 3 13 16,3-2-8-16,4-4 8 15,0-4-3-15,2-3 1 16,15-10-6-16,6-8 0 15,4-7 7-15,4-4-7 16,4-4 0-16,4-21 28 16,-1-5-18-16,-5-3 2 0,-2-4-12 15,-4-4-18-15,-4 2 13 16,-6-1 6-16,-1 3-1 16,-3 6 0-16,1 9 8 15,-8 8-10-15,-1 6 2 16,-5 4-17-16,0 4-3 15,0 0 15-15,0 0-2 16,-9 0-14-16,-9 12 6 16,-3 7 9-16,2 5 6 15,-2 2 0-15,3 6 1 16,3 1 0-16,1 1-1 16,8 1 0-16,4-3 3 15,2-1-3-15,0-5 0 16,0-4 1-16,16-8-3 15,5-7 4-15,4-7-2 0,4 0 0 16,2-16 11-16,0-9 12 16,-2-5-23-16,0-6 5 15,-4 0-11-15,2-2-21 16,-4-3 24-16,-2 2-2 16,-1 3 10-16,-7 5 5 15,1 9 3-15,-9 8 2 16,-5 6 23-16,0 6-33 15,0 2 10-15,0 0-15 16,-11 10-26-16,-7 11 25 16,-1 1 1-16,9 4 0 15,7-4-4-15,3 2 4 0,0-4 0 16,9 5-2 0,16-2-6-16,4 1 8 0,0-4 1 15,-9-3 4-15,-7-6-6 16,-9-5 1-16,-4 0-4 15,0-2 2-15,-19 3 4 16,-20-6 13-16,0-1-15 16,-5 0-10-16,1-10-147 15,9-18-460-15</inkml:trace>
  <inkml:trace contextRef="#ctx0" brushRef="#br0" timeOffset="3838.9">4969 2931 174 0,'0'0'206'0,"0"0"-35"15,0 0-34-15,0 0-30 0,0 0-7 16,0 0-2-16,6-4-49 16,-6 4 2-16,0 0-26 15,0 0-23-15,0 0-1 16,-4 0-1-16,-10 0 9 16,-3 14-6-16,-4 12 4 15,6 6-3-15,3 1-3 16,8 1 7-16,4-4-6 15,0-2-2-15,0-8 0 16,18-5-1-16,8-10 2 16,8-5-1-16,6-8 22 0,2-28-22 15,-6-10-15-15,-9-5-36 16,-16 3 3-16,-11 4 28 16,-4 8-38-16,-23 12 34 15,-4 12 19-15,0 12-33 16,-3 0 17-16,0 29 20 15,5 14-7-15,10 10-59 16,12-5-221-16,7-13-164 16</inkml:trace>
  <inkml:trace contextRef="#ctx0" brushRef="#br0" timeOffset="4691.85">5262 2984 293 0,'0'0'227'0,"0"0"-118"16,0 0-59-16,0 0-13 15,0 0-36-15,0 0 13 16,125-153-8-16,-105 118 1 16,1-4-13-16,-11-3 6 15,-1 0-4-15,-6-2-12 16,-3 2 16-16,0 3-4 16,0 5 4-16,0 10 0 15,-3 8 12-15,-1 9-5 16,-1 2 3-16,3 5 16 15,-2 0-26-15,0 0-16 0,-6 22 11 16,-3 8 10-16,-2 7-4 16,-1 11-1-16,-2 10 0 15,-2 10 1-15,2 8 8 16,-1 6-8-16,-2 5 3 16,-1 3-3-16,4-2 21 15,0 4-19-15,0-1 11 16,5-1 24-16,-1-4-27 15,5-12 4-15,5-16 18 16,4-20-13-16,0-16 25 16,0-13-30-16,18-9 6 15,4 0 65-15,5-15-12 0,2-16-16 16,-2-14-51-16,-5-6 10 16,-7-6-20-16,-7-3 3 15,-8 3 0-15,0 7 0 16,-5 9 1-16,-15 4-1 15,-5 7 0-15,1 6 7 16,-3 8-14-16,5 4 7 16,4 6 0-16,9 4-7 15,4 2 7-15,5 0 0 16,0 0 0-16,0-3 3 16,10-6-9-16,14-1-11 15,12-4 17-15,2 0 0 16,1 3-5-16,0-4-55 0,-8-3-138 15,-11-5-200-15</inkml:trace>
  <inkml:trace contextRef="#ctx0" brushRef="#br0" timeOffset="5414.11">6088 2755 323 0,'0'0'318'16,"0"0"-168"-16,0 0-15 15,0 0-66-15,0 0-47 16,0 0 8-16,0-114-30 16,13 107-14-16,2 7-6 15,1 0 38-15,0 0-18 16,3 2 0-16,0 10 1 0,-2-1 4 15,-3-2-1-15,-3-2-4 16,-3-2 0-16,0-3 3 16,-6-2-3-16,2 0 2 15,-2 0-1-15,3-14-1 16,-3-6-1-16,-2 3-12 16,0 3 13-16,0 3 0 15,0 7 11-15,0 4-11 16,0 0-14-16,0 0 12 15,0 7-32-15,-5 20 34 16,-13 14-4-16,5 8 8 0,-5 9-4 16,1 7 0-16,-1 5 3 15,-7 5-2-15,1-5 7 16,-1-9-8-16,3-6 25 16,-1-15-25-16,6-10 17 15,3-12 8-15,5-11-11 16,3-2 25-16,2-5-2 15,-8 0 50-15,1-10-3 16,-5-14-67-16,1 0 7 16,4 0-21-16,-1 2 7 15,6 5-3-15,2-3-7 16,4 5 0-16,0 4-12 16,0-4-82-16,0 4-33 0,0-4-46 15,4-2-124 1</inkml:trace>
  <inkml:trace contextRef="#ctx0" brushRef="#br0" timeOffset="5573.96">5958 2888 756 0,'0'0'204'16,"0"0"-84"-16,0 0-113 16,0 0 4-16,0 0-5 15,0 0 8-15,194-58-28 16,-143 55-8-16,-6 3-129 15,-10 0-82-15,-8 0-397 16</inkml:trace>
  <inkml:trace contextRef="#ctx0" brushRef="#br0" timeOffset="6673.65">6290 3106 82 0,'0'0'127'0,"0"0"14"15,0 0-62-15,0 0-9 16,0 0 41-16,0 0-49 16,-13 79 22-16,15-79-33 15,7 0 42-15,7-5 60 16,3-19-105-16,4-8-4 16,-1-5-33-16,1-7-3 15,-6 3 3-15,1 1-7 16,-2 1-3-16,-5 9-1 15,0 8-5-15,-9 10 5 0,0 7 7 16,1 5 3-16,-3 0-4 16,0 0-6-16,0 3-10 15,-7 17 3-15,-7 3 11 16,8 0-6-16,1-5 2 16,5-3-44-16,0-8 8 15,0 0-31-15,7-3 26 16,13-4 20-16,3 0-5 15,4 0-23-15,2 0-9 16,-3 0-8-16,-4 0 50 16,-4 0-3-16,-5 0 19 15,-6 1 0-15,0 9 1 0,-5 4-1 16,-2 5 5-16,0 5 11 16,0 3 25-16,0 2-27 15,0-5 6-15,0-2-3 16,0-7-13-16,3-6 12 15,7-6-3-15,9-3-9 16,0 0 39-16,4 0-14 16,3-5-15-16,3-11-3 15,0-7-4-15,0-3-12 16,-2 1 5-16,-2-5-14 16,-3 0 1-16,-6-1 5 15,-6 4 8-15,-3 3 0 16,-4 4 3-16,-1 1 4 0,-2 3-2 15,0 5-2-15,0 2 19 16,-7 4-17-16,-4 2 7 16,0 3-12-16,-5 0-3 15,1 0 2-15,-3 17-7 16,0 4 8-16,2 7-11 16,3 6 11-16,2 3 0 15,6-2 0-15,5 2 12 16,0-5-9-16,0-2-3 15,9-6 3-15,14-6-14 16,1-8 3-16,5-4 8 16,5-6-2-16,-1 0 4 0,3-14 27 15,-5-8-29-15,0-4-14 16,-2-5 6-16,0-1-21 16,-4-5 10-16,-3 0 18 15,-5 7 1-15,-5 0 0 16,-3 9 0-16,-5 6-14 15,-4 3 8-15,0 8 12 16,0 3-6-16,0 1 0 16,-6 0-11-16,-13 0 10 15,2 0-7-15,-3 11 8 16,-1 3-5-16,4 0 5 16,-3 5 0-16,2 1-1 0,2 1 5 15,3 4-9-15,6 1 5 16,5-1 0-1,2 4 2-15,0-3-1 0,9 0 20 16,11-2 19-16,5-6-16 16,1-8 28-16,4-6 2 15,3-4-4-15,0 0 18 16,1-6-48-16,-1-16 3 16,-2-6-23-16,-2-6-10 15,-4-4-74-15,-3-2-135 16,0-2-298-16</inkml:trace>
  <inkml:trace contextRef="#ctx0" brushRef="#br0" timeOffset="8458.67">7598 2931 197 0,'0'0'314'0,"0"0"-276"16,0 0 11-16,0 0-30 15,0 0 20-15,0 0-6 16,16 15-30-16,-16-15 16 16,0 0-12-16,0 0 3 15,0 0 53-15,0 0 27 16,-6-11-60-16,-8-7-26 16,1 1 1-16,1 0 7 0,2 2-12 15,-1 4 0 1,3 3 6-16,4 4 4 0,0 4-9 15,-3 0-1-15,1 0-7 16,-6 0 3-16,-3 18-5 16,-3 10 9-16,3 4-8 15,-2 10 19-15,7 2-11 16,5 2 10-16,5-5-2 16,0-5 7-16,3-12-15 15,14-9 0-15,3-12 8 16,5-3 0-16,4-10 31 15,4-27-5-15,3-12-25 16,-3-9 7-16,0-3-16 16,-8 2 8-16,-2-2-24 0,-8 1 12 15,-9 4-6-15,-6 0 4 16,0 6 12-16,0 7 1 16,0 6-3-16,-8 8-3 15,-3 9 23-15,4 6-19 16,5 10 2-16,-1 1-7 15,-1 3-8-15,-3 0 4 16,-1 5-6-16,-4 16 10 16,1 6-13-16,0 9 18 15,0 9-5-15,6 7 0 16,1 6 6-16,4 4-5 16,0 2-1-16,0-1 0 15,2-1 6-15,12-8 0 16,-1-6-6-16,3-12 0 0,-1-9 4 15,-2-10-5-15,1-9 1 16,-1-6-5-16,3-2-13 16,4-2 12-16,2-20 3 15,7-10-53-15,-2-4-28 16,0-3 24-16,-7 4 6 16,-3 3 51-16,-3 6-8 15,-7 8 22-15,-1 6-9 16,-4 5 33-16,-2 5 2 15,0 2 22-15,0 0-59 16,0 4-56-16,0 18 52 0,0 9 5 16,0 2-1-16,0 4 7 15,-2 0-4-15,2-5 17 16,0-6-18-16,0-3-2 16,5-7 22-16,6-9-12 15,0-2 0-15,0-5 26 16,3 0-32-16,-1 0 41 15,1-10-36-15,-4-12-6 16,1-4-6-16,-5-6-36 16,-6-3-5-16,0-2-27 15,0 0 25-15,0 7 39 16,0 4 7-16,0 6 0 0,-8 10 55 16,4 2-38-1,-1 5 25-15,-1 3-33 16,-3 0 3-16,-5 0-24 0,2 0 9 15,-2 11 3-15,1 8-8 16,-1 0 14-16,5 5-6 16,3 5 8-16,3-2-4 15,3 1 19-15,0-3-23 16,0-6 5-16,3-7-5 16,7-3-11-16,6-9 11 15,2 0 22-15,4 0 20 16,5-14 4-16,0-10-46 15,0-3-4-15,2-1 3 16,-5 1-39-16,0-2 40 16,-3 7 0-16,-6 8 2 0,-3 4 1 15,-8 8-3-15,-2 2-8 16,-2 0-13-16,0 14-63 16,0 13 84-16,0 2 3 15,0 4 7-15,2-4 1 16,-2 1-11-16,5-4 0 15,-1-3-1-15,-2-7 8 16,1-4-7-16,-3-6 0 16,2-5 5-16,0-1 7 15,1 0-9-15,3 0 18 16,5-15 35-16,3-15-51 16,3-7 3-16,3 1-8 15,-1 0-35-15,-4 9 33 0,-1 3-30 16,-1 6 32-1,-7 9-6-15,-2 2-1 0,2 7-9 16,-4 0 5-16,2 0-25 16,-2 19 31-16,3 8-8 15,-3-1 13-15,0 1-3 16,-2 2 4-16,4-7-1 16,-2-3 0-16,3-7 9 15,-2-1-5-15,-3-9-1 16,2-2-3-16,0 0 29 15,5 0-17-15,1-4 35 16,1-17-26-16,5-2-3 0,-3-3-36 16,5 0 3-16,-1-3-16 15,5 3 12-15,3 3-7 16,-4 2 23-16,-1 9-2 16,-2 6 5-16,-7 6-18 15,-2 0 18-15,-3 0-23 16,2 16 22-16,-3 7-26 15,2 2 27-15,-3 6 0 16,0 1 3-16,0 2 13 16,1 0 0-16,1-2 8 15,4-6 12-15,4-8-29 16,-3-7 21-16,4-6 3 16,1-5-2-16,1 0 70 15,7-8-50-15,-1-16-19 0,-4-4-30 16,-1-2-1-16,-3-1-5 15,-3 4-47-15,-6-1-83 16,-4-1-114-16</inkml:trace>
  <inkml:trace contextRef="#ctx0" brushRef="#br0" timeOffset="10802.74">9718 2837 238 0,'0'0'0'0,"0"0"-18"16,0 0-164-16</inkml:trace>
  <inkml:trace contextRef="#ctx0" brushRef="#br0" timeOffset="11333.5">9478 2967 105 0,'0'0'112'16,"0"0"29"-16,0 0 3 15,0 0-29-15,0 0-1 16,0 0-30-16,-44-5-21 0,44 2-22 16,17 2-32-1,28-4 36-15,15 1-29 0,13-1-11 16,1-1 28-16,-5 2-33 16,-15 0 0-16,-16 1-10 15,-16 2 17-15,-15 1-7 16,-7 0 0-16,0 0-44 15,0 0-20-15,0-5-82 16,0-4-163-16</inkml:trace>
  <inkml:trace contextRef="#ctx0" brushRef="#br0" timeOffset="14581.6">12690 2597 5 0,'0'0'44'0,"0"0"-29"16,0 0-15-16</inkml:trace>
  <inkml:trace contextRef="#ctx0" brushRef="#br0" timeOffset="60603.75">10726 6007 57 0,'0'-3'113'15,"0"-2"-44"-15,0-1-14 16,0 3 8-16,0 1-10 16,0-3 42-16,0 3-5 15,0-1-6-15,0-4-30 16,0 2-30-16,0 0 23 16,0-1 18-16,0 2-25 15,0-1 43-15,0-4-58 16,0 4 11-16,0-2 22 15,2 3-49-15,-2 3 22 0,2 1-10 16,1 0-17 0,-3 0-8-16,7 0-10 0,-1 5 10 15,5 19-14-15,1 12 29 16,-1 7-11-16,-1 3 0 16,0-2 3-16,-4-6 4 15,1-10-7-15,-5-9 0 16,0-6-1-16,0-7 1 15,-2-4 0-15,4-2-1 16,0 0-22-16,2 0-54 16,7 0-244-16,-1 0-294 15</inkml:trace>
  <inkml:trace contextRef="#ctx0" brushRef="#br0" timeOffset="61181.83">10829 6731 178 0,'0'0'217'0,"0"0"-58"16,0 0-40-16,0 0 0 15,0 0-52-15,0 0-37 16,-10-68 7-16,26 52-37 15,-3 5 16-15,1 6-29 16,-3 1 13-16,-2 4 0 16,0 0-1-16,2 0-22 15,-2 9 20-15,3 18 3 16,-6 4 0-16,-6 0-10 16,0 0 9-16,0-1-2 0,-4-1-11 15,-19-2 14 1,-4-1 34-16,-2-4 10 0,2-5-35 15,6-4 42-15,7-3-46 16,10-8 10-16,4-2 18 16,0 0-1-16,0 0 46 15,20 0 2-15,13-12-31 16,7-4-18-16,5 0-31 16,2 2-4-16,-5 3-68 15,-4 8-100-15,-7 3 0 16,-10 0-106-16,-11 8-174 15</inkml:trace>
  <inkml:trace contextRef="#ctx0" brushRef="#br0" timeOffset="61705.78">10835 7319 69 0,'0'0'268'16,"0"0"-30"-16,0 0-65 15,0 0-42-15,0 0 22 16,0 0-72-16,-2 4-50 0,17-11-23 16,6-1 0-16,-1 3-8 15,2 1 0-15,-2 4 2 16,3 0-11-16,-4 6 9 15,-1 14 0-15,-4 4-4 16,-7 2-27-16,-7-1 24 16,0 0-1-16,-10-3-1 15,-16 1 9-15,-8-1 0 16,-4-3 6-16,3-1-1 16,1-1 7-16,12-6-11 15,11-4-1-15,7-6 0 16,4-1-2-16,0 0 4 15,2 0-2-15,21-4 0 0,0-5-10 16,2 5 8-16,0 4-16 16,-3 0 18-16,-2 0-2 15,-4 5 3-15,-5 12-1 16,-7 0 0-16,-4 4-23 16,0-1 23-16,-2 0 0 15,-16 0 10-15,-4 1 32 16,-3-4-39-16,-2 3-6 15,-2-2-24-15,-2 2-116 16,2-2-162-16</inkml:trace>
  <inkml:trace contextRef="#ctx0" brushRef="#br0" timeOffset="61904.97">10744 8282 947 0,'0'0'216'16,"0"0"-86"-16,0 0-97 15,0 0-5-15,0 0-28 16,0 0-37-16,4 1-36 16,1 12-83-16,-5 2-354 15</inkml:trace>
  <inkml:trace contextRef="#ctx0" brushRef="#br0" timeOffset="62050.4">10875 8642 708 0,'0'0'185'16,"0"0"-140"-16,0 0-45 15,0 0-43-15,0 0-257 16,0 0-136-16</inkml:trace>
  <inkml:trace contextRef="#ctx0" brushRef="#br0" timeOffset="62194.32">10815 9189 573 0,'0'0'232'16,"0"0"-220"-16,0 0-12 15,0 0-234-15</inkml:trace>
  <inkml:trace contextRef="#ctx0" brushRef="#br0" timeOffset="62699.99">10844 9610 359 0,'0'0'242'16,"0"0"-112"-16,0 0-7 16,0 0-45-16,0 0-19 15,0 0-57-15,-6-29 1 16,6 29-6-16,0 12-2 16,-3 14 5-16,3 6 1 15,0 6 3-15,0 4 6 16,0 2-10-16,0 2-66 15,0-3-109-15,7-15-272 0</inkml:trace>
  <inkml:trace contextRef="#ctx0" brushRef="#br0" timeOffset="63107.35">11126 9636 210 0,'0'0'194'0,"0"0"-79"16,0 0-15-16,0 0-35 16,0 0 33-16,0 0-46 15,19-33-4-15,-19 33 4 0,0 0-36 16,0 4 14-16,-2 11-3 16,-7-1 3-1,7 7 13-15,0 4-31 0,2 0-3 16,0-1 7-16,0-2-16 15,11-1 0-15,0-9 9 16,0-5-6-16,-2-7 2 16,0 0 5-16,0 0-10 15,2-9 41-15,0-12-37 16,-2-2 5-16,-4-2-9 16,-3-1 7-16,-2 2 1 15,0 0 2-15,0 2-10 16,-14 4 35-16,1 2-29 15,2 6 2-15,-1 6-8 0,2 4-38 16,-4 0 12-16,3 14-87 16,2 6-159-16,5-3-328 15</inkml:trace>
  <inkml:trace contextRef="#ctx0" brushRef="#br0" timeOffset="63245.28">11435 9661 757 0,'0'0'250'0,"0"0"-198"16,0 0-52-16,0 0-17 15,0 0-180-15,0 0-560 16</inkml:trace>
  <inkml:trace contextRef="#ctx0" brushRef="#br0" timeOffset="71394.99">11689 5073 191 0,'0'-14'164'0,"0"-2"-22"15,0 2 2-15,4 5-74 0,1-4 43 16,0 6-38 0,-5 4-35-16,2 3 52 0,-2 0-57 15,0 0-15-15,0 0-20 16,0 0 0-16,0 14-7 15,0 9 7-15,0 10 0 16,0 1 24-16,0 3-19 16,0-8-5-16,0-2 0 15,0-8 9-15,0-4-9 16,0-5 0-16,0-6 2 16,2-4 7-16,-2 0 2 15,5 0-8-15,3 0 25 16,3-18-24-16,5-5-8 15,-1 1 0-15,-1 2 4 0,-1 4-11 16,1 6 11-16,-3 4-1 16,5 6-3-16,1 0-20 15,6 6 22-15,1 16-3 16,1 2 5-16,-3-4-2 16,-2-2 2-16,-2-4 0 15,-5-3 0-15,-4-6 7 16,-5-5-7-16,-1 0 5 15,2 0-2-15,-1-7 36 16,0-16-37-16,1-7 5 16,-3-7-7-16,-2-4-46 0,0-1 24 15,0 0-1 1,0 5 23-16,-9 8 5 0,1 9-4 16,0 8 35-16,6 8 5 15,2 4-39-15,0 0 20 16,0 0-22-16,0 0-19 15,0 7 10-15,0 12 9 16,7 1 0-16,6-1 0 16,6-2 0-16,2-2-6 15,4-1 6-15,2-2 0 16,4-5 9-16,0-3-3 16,2-4-6-16,-1 0 0 0,-8 0-2 15,1-11 2 1,-8-6 0-16,-3-4 1 0,-5 1-9 15,-5 1 8-15,-2 3 0 16,-2 4 0-16,0 3 8 16,0 7-8-16,0 2 4 15,0 0-2-15,0 0-4 16,0 0 2-16,-4 0-3 16,-11 15-7-16,-3 5 16 15,0 3-8-15,2 6 2 16,6 0 0-16,0 4 0 15,8 3 4-15,2-1-4 16,0-3 0-16,12-5 2 16,11-7-3-16,4-7 1 15,2-10 0-15,4-3 15 0,-1 0-12 16,2-5-1 0,-3-15 4-16,-5-2 8 0,-1-5-25 15,-3-1 11-15,-3 0-9 16,-4-2 2-16,-1 0-5 15,-6 2 12-15,-4 4 2 16,-1 9 10-16,-1 2-13 16,-2 9 2-16,0 2-1 15,0 0 33-15,0 2-33 16,0 0 0-16,0 0-1 16,0 0-2-16,-2 12-2 15,-9 8 5-15,-1 4 0 16,3 8 2-16,7 2 8 15,2 6-6-15,0-3 9 0,9-7-6 16,11-6 16-16,1-6-23 16,-2-11 2-16,4-7 9 15,-1 0-11-15,0-16-29 16,0-17-69-16,-3-13-99 16,-11-5-143-16</inkml:trace>
  <inkml:trace contextRef="#ctx0" brushRef="#br0" timeOffset="71658.99">12701 4676 48 0,'0'0'586'0,"0"0"-492"16,0 0-57-16,0 0-10 0,0 0 25 16,0 0-13-16,-17 54 9 15,17-54 23-15,0 0-26 16,0 0 78-16,0-1-12 15,0-16-90-15,0-1-2 16,0 4-19-16,0 2 0 16,0 3-7-16,0 6-1 15,-5 3-26-15,-7 0-51 16,2 6-57-16,-1 18 24 16,6 10-62-16,5 4-151 0,0 4-26 15</inkml:trace>
  <inkml:trace contextRef="#ctx0" brushRef="#br0" timeOffset="73089.92">12973 4959 492 0,'0'0'193'16,"0"0"-85"-16,0 0-39 15,0 0-53-15,0 0 15 16,0 0-13-16,-2-128-15 15,-7 116 30-15,0 3-29 16,-5 8-1-16,-1 1 28 16,-3 0-30-16,-1 3 4 15,-2 21-5-15,1 8 0 0,3 9-7 16,1 3 7-16,7 0 0 16,5-4-8-16,4-6 18 15,0-6-10-15,0-8 0 16,13-10-13-16,5-8-14 15,1-2-15-15,2-7 33 16,-1-20-1-16,-5-4-8 16,-1-1 18-16,-5-2 0 15,-5 5 2-15,0 5 8 16,-2 7 9-16,-2 3 24 16,3 9 6-16,-3 3-22 15,0 2 3-15,2 0-30 0,-2 2-4 16,0 19-7-1,2 9 11-15,1 11 0 0,1 9 13 16,3 6 3-16,2 8-16 16,4 5 0-16,3-1 5 15,-3 0 12-15,0-5-11 16,-4-10-5-16,-2-5 28 16,-4-12-21-16,-3-8 5 15,0-7 2-15,0-7-15 16,0-5 52-16,-8-5-29 15,-5-4 20-15,-5 0 31 16,1-8-46-16,-4-20 19 16,1-14-17-16,5-6-28 15,4-6 31-15,11-2-29 16,0-2-4-16,7-4 0 0,22-1 3 16,6-1-7-1,5 2-7-15,5-1-44 0,-1 0 12 16,-1 3-110-16,-7 4-17 15,-10 8-31-15,-8 9-193 16,-12 9 121-16,-6 9 153 16,0 4 120-16,0 3 64 15,-4 2 47-15,-5 2 42 16,3 5 20-16,1-2-56 16,1 2-32-16,1 2 8 15,1 1-19-15,2 2 12 16,0 0-57-16,0 0-7 0,-2 0-22 15,-1 0-9-15,-1 17 5 16,0 10-9-16,-3 9 26 16,3 5-5-16,-1 12-8 15,3 3 0-15,2 1 5 16,0-7 8-16,0-7-13 16,-3-11 2-16,3-11 4 15,-2-9 8-15,2-7-11 16,0-2-3-16,0-3 11 15,0 0-2-15,0 0 13 16,0-6 46-16,0-14-51 16,9-2 1-16,3 2-18 15,-4 1 0-15,1 6-3 0,-2 5 6 16,2 6-10-16,4 2 7 16,3 0-1-16,1 3-20 15,6 22 21-15,2 5 0 16,-1 4-7-16,1-6 7 15,-6-7-1-15,-5-9 1 16,-5-9 0-16,-3-3 5 16,-1 0-5-16,4-3-11 15,-2-14-16-15,-3-7-91 16,3-6-21-16,-3-3-9 16,-4-8-63-16,3-2 82 15,-3-3 87-15,0 2 42 0,0 5 81 16,0 8 49-16,-3 7 10 15,3 10-25-15,0 6-29 16,0 6 16-16,0 2-67 16,0 0-19-16,0 0-16 15,0 7-18-15,0 14 17 16,0 9 1-16,0 11 0 16,0 6 17-16,5 6-9 15,4-3-8-15,-1-7 32 16,1-11-30-16,-4-9 31 15,-2-7-10-15,-3-8-20 16,0-4 42-16,0-4-45 16,0 0 59-16,0 0 29 15,0-10-56-15,0-17-1 16,0-8-31-16,0-2 11 0,0-4-15 16,0 3 4-16,15 8-6 15,1 8 2-15,3 10-51 16,4 9 3-16,4 3-82 15,4 0-17-15,2 21 9 16,3 0-182-16,2-2-31 16</inkml:trace>
  <inkml:trace contextRef="#ctx0" brushRef="#br0" timeOffset="74131.77">14088 4860 166 0,'0'0'200'15,"0"0"28"-15,0 0-84 16,0 0-15-16,0 0-8 0,0 0-73 15,0-50-13-15,0 50-26 16,0 0-1-16,0 0-16 16,0 11 0-16,0 10 8 15,0 8-9-15,0 3 12 16,0-3-3-16,18-2 1 16,-1-7 6-16,4-11 8 15,-1-4-15-15,-5-5 0 16,1-5 23-16,-3-21-19 15,-4-9 11-15,-5-6-15 16,-4 4 4-16,0 4 1 16,0 8-5-16,-15 9 0 15,-3 9 4-15,0 7 3 16,-2 0-7-16,3 2 0 0,3 16 3 16,5 3-13-16,9 4 10 15,0 6 0-15,0 0-8 16,11 3 8-16,22-11-31 15,15-7-49-15,8-10-76 16,8-6 26-16,-2-2-42 16,-4-24 37-16,-9-7-25 15,-13-2 44-15,-12-3 116 16,-10 2 43-16,-10 1 114 16,-4 1 85-16,0 3-63 0,0 0-59 15,0 3-12 1,0 6-75-16,0 6 23 0,0 6-7 15,0 8-34-15,0 2 42 16,0 0-57-16,0 0-11 16,-2 10 9-16,-2 18-12 15,2 12 14-15,-6 12 0 16,4 14 5-16,2 9-1 16,0 8-4-16,2 4 0 15,0-5-4-15,0-5 9 16,4-12-5-16,10-10 0 15,-3-13 7-15,-1-14-5 16,-2-12-2-16,-2-9 0 16,-4-7-11-16,1 0-12 15,-1-7-3-15,-2-20-98 0,0-2-198 16,-7-7-153 0</inkml:trace>
  <inkml:trace contextRef="#ctx0" brushRef="#br0" timeOffset="74269.69">14469 5095 459 0,'0'0'326'15,"0"0"-133"-15,0 0-96 16,0 0-58-16,0 0-20 16,0 0-6-16,86-84-10 15,-49 76-3-15,1-2-24 16,1 2-34-16,4-2-114 16,-1-3-237-16</inkml:trace>
  <inkml:trace contextRef="#ctx0" brushRef="#br0" timeOffset="75656.86">15307 4764 226 0,'0'0'198'16,"0"0"-34"-16,0 0-27 15,0 0-52-15,0 0 2 16,0 0 17-16,-9-68-80 15,-9 68-19-15,-1 0 12 16,-6 0-9-16,-2 0-8 16,0 12 0-16,7 2 12 15,5 2-21-15,10 2 9 16,5 1-8-16,2 2-3 16,23 6 2-16,9 3 0 0,3 1 9 15,-1 3-1 1,-1-2-16-16,-8-3 12 0,-9-9 5 15,-9-8-1-15,-9-3 0 16,0 0 1-16,-9-1 2 16,-15-2 8-16,-5 0 40 15,0-6-49-15,6 0-1 16,10 0 12-16,7 0-1 16,6-3 1-16,0-16 7 15,17-8-16-15,12-2-3 16,6-1 8-16,2 0-8 15,0 0 0-15,1 2-11 16,-5 1 10-16,-6 6-3 16,-4 3 4-16,-8-1 0 15,-1 5 0-15,-8-2 0 0,-1 2 1 16,-3 0 10-16,-2 2-6 16,0 5 15-16,0 2-19 15,0 3 45-15,0 2-33 16,0 0 1-16,0 0-14 15,0 0-1-15,0 0 0 16,0 8-9-16,0 17 10 16,0 8 19-16,0 9-16 15,2 8-1-15,2 3-2 16,2-1 13-16,0-4-13 16,1-9 0-16,-1-7 7 15,-2-13-5-15,-2-9-2 0,-2-6-23 16,0-4-39-1,0 0-5-15,0-4 47 0,0-16-87 16,-10-2-26-16,-1-4 92 16,-1 4-5-16,6-4 46 15,6 2 29-15,0 4 24 16,0-1 59-16,11 10-40 16,9 0-32-16,2 5 21 15,3 4-47-15,-2 0 1 16,-2 2-14-16,2 0 14 15,-5 0-15-15,-1 0 0 16,-3 0 1-16,-3-3 7 16,-2 1-4-16,-5-1-4 15,1 1 0-15,-5 2 8 16,0 0-8-16,0-1 0 0,0 1 0 16,0 0-7-16,0 0 1 15,0 0 1-15,0 0-1 16,0 8 3-1,0 12 3-15,0 2 0 0,0 6 1 16,0-1 2-16,0-3-3 16,0-1 0-16,0-5 0 15,0-4 5-15,0-6-8 16,9-8 3-16,2 0 0 16,5 0 15-16,1-14-10 15,6-8-5-15,-3-5 0 16,1-2-2-16,-2-3-2 0,-1 2 0 15,-3 2 4-15,-1 3 0 16,-3 5 0-16,-3 7 0 16,-3 4 0-16,-3 7 5 15,-2 2-12-15,0 0 7 16,0 0-24-16,0 2 16 16,-4 15 15-16,-5 1-7 15,5 1 4-15,4 4 12 16,0 4 2-16,0 4-6 15,0-1-8-15,8-2 37 16,11-8-40-16,0-4 13 16,3-4-3-16,1-8 0 15,0-4-4-15,0 0-7 0,4 0-5 16,2-8-20-16,5-12-91 16,4-4-98-16,0-2-225 15</inkml:trace>
  <inkml:trace contextRef="#ctx0" brushRef="#br0" timeOffset="76764.1">16435 4841 620 0,'0'0'193'15,"0"0"-109"-15,0 0-36 16,0 0 11-16,0 0-43 16,0 0 18-16,-26-15 13 15,12 13-46-15,-3 1 21 0,1 1-13 16,-5 0-7-1,4 0 18-15,-1 0-19 0,0 1-1 16,2 11 0 0,1 5 7-16,1 1-9 0,1 2 2 15,4 5 0-15,2 4-7 16,3-1 13-16,4-2-6 16,0-5 0-16,0-7 7 15,4-7-10-15,10-5 3 16,-1-2 0-16,3 0 13 15,-1-14-5-15,4-16-7 16,-4-8-1-16,1-9 9 16,1-2-11-16,-5-2 2 15,-1 0 0-15,-9-2-8 16,-2-1 14-16,0 6-6 0,0 10 0 16,0 11 10-16,0 16 3 15,0 4 5-15,-2 7-13 16,-1 0 2-16,-1 0-7 15,-6 7-1-15,2 16-6 16,-3 4 14-16,5 9-8 16,0 2 1-16,6 0 0 15,0 4 0-15,0-3 14 16,0 2-14-16,6-2 13 16,4-3-8-16,5-2 12 15,4-9-17-15,3-4 0 16,3-7 12-16,-1-11 0 0,3-3-12 15,-3 0 3-15,-3 0 5 16,-2-19 5-16,-3-3-13 16,-3-2 0-16,1-3 1 15,-1 3 5-15,-3 2-6 16,-4 3 0-16,-2 0 5 16,-2 7-14-16,-2 3 9 15,0 2 0-15,0 1-11 16,0 3 17-16,0 3-12 15,0 0 5-15,0 0-40 16,0 5 39-16,-8 13-12 16,0 5 14-16,4-2-8 15,2 5 12-15,2-2-4 0,0-2 0 16,0 1 5-16,0-7-2 16,0-7-3-16,2 0 0 15,8-7-1-15,-2-2 12 16,3 0-11-16,-1 0 1 15,1-12 7-15,-3-7 0 16,2-2-8-16,-4-1-15 16,1 0 13-16,1 1-31 15,-1 3 33-15,0 6 0 16,-2 5 5-16,-1 4-10 16,-2 3 5-16,2 0 0 15,3 0-15-15,-2 15-3 0,4 9 18 16,-3 2 0-1,1-4 3-15,-3-9-6 0,-1-4 3 16,-1-4 0-16,-2-5-1 16,2 0 18-16,1-3-11 15,1-15 9-15,5-5-1 16,-1 2-18-16,4-2 4 16,-3 7 0-16,2 2-12 15,0 9 21-15,0 0-9 16,5 5 0-16,-1 0-5 15,1 12-12-15,1 8 17 16,-3 1 0-16,1-4-8 16,2-5 16-16,-9-7-16 0,4-5-44 15,-6 0-52 1,1-7 17-16,-1-17-188 0,-1-8-295 16</inkml:trace>
  <inkml:trace contextRef="#ctx0" brushRef="#br0" timeOffset="77178.61">16983 4632 75 0,'0'0'233'0,"0"0"-6"16,0 0-58-16,0 0-49 16,0 0-19-16,0 0-32 15,-4-94-40-15,4 94-1 16,-5 0-28-16,1 4 0 16,-2 11-4-16,-1 8 17 0,5 5-5 15,2 9 30 1,0 2-17-16,0 1 22 0,2 2-33 15,11-1 8-15,3-7 9 16,-3-4-16-16,-4-9-9 16,-2-6-2-16,-3-9 12 15,-4-5 2-15,0-1-8 16,3 0 16-16,3 0 41 16,5-10-54-16,7-8 2 15,2 3-11-15,2 0 11 16,5 5-14-16,4 10 3 15,5 0 0-15,0 14-7 16,-3 18 4-16,-9 6 2 16,-8-7 1-16,-11 1 0 15,-5-8-16-15,-5-7 21 0,-24-5-5 16,-4-12 3 0,-7 0-3-16,-1-17-28 0,1-19-46 15,5-10-69-15,4-2-69 16,4-6-397-16</inkml:trace>
  <inkml:trace contextRef="#ctx0" brushRef="#br0" timeOffset="77246.57">16983 4632 729 0</inkml:trace>
  <inkml:trace contextRef="#ctx0" brushRef="#br0" timeOffset="77311.53">16983 4632 729 0,'101'-89'236'0,"-101"89"-133"0,0 0-35 0,0 0-64 15,0 0 5-15,0 0-18 0,256-54-57 16,-242 67-253-1</inkml:trace>
  <inkml:trace contextRef="#ctx0" brushRef="#br0" timeOffset="78879.95">11444 5707 395 0,'0'0'103'16,"0"0"-103"-16,0 0-29 15,0 0-28-15,0 0 57 16,0 0 27-16,18 17 39 15,-5-15 37-15,0 3-65 16,1-3-8-16,6-2 8 16,-2 0-29-16,4 0 31 0,7 0-10 15,5 0-19 1,10 0 33-16,5 0-36 0,9 0 5 16,5 0-4-1,-1 0-1-15,5 0-5 0,-1 5-3 16,6 2 4-16,1-5-1 15,2 1 2-15,0-3-5 16,3 0 0-16,7 0 10 16,1 0-10-16,3-3 0 15,5-6 4-15,-3 0 6 16,-1 1-5-16,-5-1-5 16,-5 4 5-16,0-3 11 0,3 0-9 15,-3-1 7 1,-2 0-13-16,-4-1 35 0,-8 0-31 15,-1-1 5-15,-5 5-7 16,-4 2 14-16,4 3-15 16,0-1-2-16,5 0 0 15,4-3 24-15,1 0-22 16,1-2 11-16,2 1-12 16,3-2 14-16,5 0-7 15,3 1-8-15,-2-1 0 16,-1 1 1-16,-4 3-1 15,-5 2 0-15,-3 2 0 16,-4 0 14-16,-1 0-16 16,3 0 2-16,5 0 0 15,5 0-5-15,2 0 8 0,4 0-3 16,-4-6 0 0,2 0 10-16,0 0-14 0,9 1 4 15,4 0 0-15,6-2-5 16,5-2 9-16,2-1-4 15,0-2 0-15,4-3 6 16,1 3-8-16,-3 1 2 16,-4-1 0-16,-7 4-1 15,0 0 8-15,0 1-7 16,0-2 0-16,2 1 3 16,-2 2-10-16,8 3 7 15,7 0 0-15,5 1 31 16,-4 0-20-16,-14 0-1 0,-13-1-3 15,-18 2-4-15,-16-1 8 16,-15-3-11-16,-13 2 0 16,-13 1-2-16,-12 0 2 15,0 2-36-15,-43 0-213 16,-22 4-184-16</inkml:trace>
  <inkml:trace contextRef="#ctx0" brushRef="#br0" timeOffset="81938.35">11504 5773 73 0,'0'0'63'0,"0"0"18"16,0 0 13-16,0 0-36 0,0 0 27 15,0 0 34 1,29-51-48-16,-29 50-4 0,0 1-34 15,0 0 14-15,0 0-13 16,0 0-21-16,0 0 31 16,0 0-40-16,0 0 10 15,0 0-2-15,0 0 0 16,0 0-4-16,0 0 22 16,0 0-26-16,0 0 30 15,0 0-29-15,0 0 1 16,0 0 4-16,0 0-1 15,0 0-9-15,0 0 0 16,0 0 4-16,0 0-21 16,0 3 2-16,2 18 15 15,-2 4-2-15,5 1 2 0,-3 6 0 16,4 3 0 0,4 2 3-16,-1 4 5 0,-1 1-6 15,4 4-2-15,-1 4 16 16,0 7-8-16,0-2 6 15,0 6-11-15,1 1 4 16,-1 5 34-16,-1 5-37 16,2 2 5-16,-1 3 15 15,2-2-15-15,1-2 0 16,-3-3-5-16,0-2 6 16,0 2 12-16,0 2-16 15,1-1-6-15,1 3 3 16,1-4 14-16,-4-2-17 0,1-4 1 15,1-2 7-15,-3 0 0 16,-1-1 1 0,0-1-9-16,-2-2 0 0,-2 0 18 15,-1-3-18-15,1-4 0 16,0-2 2-16,-2-1 7 16,-2-1-7-16,0 6-2 15,0 1 0-15,0 2 16 16,0-1-14-16,0 2-2 15,0 0 0-15,0-3 8 16,0 2-1-16,8 2-7 16,3 2 0-16,-3 5 12 0,1-2-16 15,-4 6 4 1,-1-1 0-16,-4-2 5 0,0-6 4 16,0-4-9-16,0-3 0 15,0-2 2-15,0 0-2 16,3 0 1-16,1 2 5 15,0-2 10-15,3-2-11 16,0-5-5-16,2-4 0 16,-5-6 12-16,0-5-19 15,1-3 7-15,-3 0 0 16,3 4 4-16,-5 7-1 16,0-2-3-16,0 5 0 0,2 1 9 15,-2-5-17 1,0-4 8-16,0-6 0 0,3-9 1 15,-3-6 3-15,2-6-4 16,-2-2 0-16,2-3-4 16,-2 0-3-16,0 0-6 15,0 0-7-15,2 6 16 16,2 3-59-16,3 3 49 16,-1 5 13-16,2-5-13 15,-4-2 7-15,-2-5 7 16,0 0 0-16,-2-5-7 15,0 0 14-15,2 0-7 16,-2 2 0-16,0-2-40 16,3 0-6-16,-1 0-30 15,7 0-23-15,2 0 27 16,2 0-6-16,1-2-41 0,-1-6-29 16,1 2-28-16,-5 2 60 15,-3 0 78-15,-4 4 38 16,-2 0 19-16,0-3 33 15,0 3 55-15,0-3 22 16,0-3-70-16,0 3 8 16,-4 0-20-16,0 1-12 15,1 0 8-15,-3 0-36 16,-4 2 14-16,2 0 3 16,-5 0-23-16,-1 0 20 15,1 0-4-15,3 0 2 0,2 0 40 16,1 0-31-16,5 0 11 15,0 0 11-15,0 0-29 16,2 0 23 0,0 0-22-16,0 0-14 0,0 0 39 15,0 0-46-15,0 0 15 16,0 0-12-16,0 0 2 16,0 0 0-16,0 0-6 15,0 0 0-15,0-3 2 16,0 0-2-16,0-3 0 15,0 1-2-15,15-4-4 16,5 1-7-16,9 2 4 16,5-1 9-16,3 5-16 0,4 0 22 15,3 2-6 1,6 0 0-16,0 0 6 0,6 0-12 16,4-1 6-16,0-1 0 15,5 2-4-15,-5-2 11 16,3 0-7-16,-3 2 0 15,2-3 3-15,3 3-5 16,0-2 2-16,0-1 0 16,1-6-4-16,5 4 14 15,3-2-10-15,2 3 0 16,4 3 3-16,-7 1-11 16,2 0 8-16,-9 0 0 0,-3 0-6 15,3 0 19 1,3-3-17-16,5 1 4 0,4-6 0 15,7-1 2-15,0-6 4 16,4-1-6-16,0 1 16 16,2 0-8-16,-1 3-8 15,-5 4 0-15,-4 2 4 16,-4 3-3-16,-11 0-1 16,-1 1 0-16,-7-2-1 15,6-1 9-15,8-2-10 16,6-3 2-16,11-2 0 15,2 0 2-15,1 0 2 16,-1 4-4-16,-2 2 8 16,3 0 6-16,-1 0-11 15,-2-2-3-15,-2 0 2 0,-4-2 3 16,-3-1-5 0,0-2 0-16,0-3 1 0,5-2 6 15,-2 2-7-15,-3 1 0 16,-2 3 2-16,-4 5 7 15,-3 0-9-15,0 2 0 16,5 0-2-16,7 3 14 16,3-2-12-16,5 0 2 15,3 0 3-15,0 0-1 16,9 3-4-16,1-4 0 16,3 2 2-16,-2-2 4 15,-6 0-6-15,-15 3 0 0,-8-3 0 16,-16 3 5-1,-12 0-3-15,-9 0-2 0,-10-1 15 16,-12 0-13-16,-5 1 19 16,-8 0-10-16,-1 0-7 15,-1 0 13-15,0-2-17 16,7-1 0-16,0 0 0 16,4 0-1-16,0-2-1 15,-1 3-15-15,-1-1-27 16,-7-4-26-16,-4-5-68 15,0-9-138-15</inkml:trace>
  <inkml:trace contextRef="#ctx0" brushRef="#br0" timeOffset="83461.98">18040 5360 49 0,'0'0'129'0,"0"0"-49"16,0 0-12-16,0 0-30 0,0 0-26 15,0 0-10-15,0 8 10 16,0-8 47 0,0 0-13-16,0 0 33 0,0 0 29 15,0 0-45-15,0 0-11 16,0 2-3-16,0-2-28 16,0 0-1-16,0 4-20 15,0 4 0-15,2 8-4 16,2 7 10-16,4 4 1 15,-4 9 19-15,-2 8-21 16,2 6 33-16,-1 4-37 16,1 5 10-16,0 3 12 15,2 4-16-15,2 4 13 16,-1 0-6-16,1 3-12 0,4 1 43 16,-3 0-44-16,5-2 14 15,-6-4 0-15,3 4-13 16,-2 1 14-16,0 5 3 15,0 0-14-15,2-2 30 16,0-2-34-16,0-5 11 16,1 0 2-16,-1 4-6 15,-3 2 4-15,-1 0-4 16,-2 0-8-16,-1-3 15 16,1-2-8-16,-3-2-7 15,2-2 10-15,1 1-4 16,1-3 8-16,2 0-11 0,0-4 0 15,1 0 30-15,3-2-30 16,-2 0 3-16,1-1-6 16,-3 1 12-16,0 0-8 15,-3 4-4-15,-1 3 1 16,-2-2 9-16,2-3-3 16,-2-2-7-16,6-3 1 15,-4-1 8-15,1 2-5 16,-1-1-4-16,2-2 2 15,2 0 4-15,0-4-1 16,3 2-5-16,-1-7 0 16,-2-3 7-16,1-8-5 15,-2-1-2-15,-3-4 0 16,1 0 5-16,-3 2 1 16,0 0-6-16,-2 1 0 0,0 1 3 15,0-2-3-15,0-4 0 16,3-2 0-16,-1-2 4 15,0-4 3-15,0 0-7 16,0 1 0-16,0-4 3 16,3 2-6-16,-3-2 3 15,3-1 0-15,-3 0 3 16,0-2 2-16,1-4-3 16,-3 1-2-16,2-4 2 15,-2-3-11-15,0 1 10 0,0-3-1 16,2 2 4-16,-2-2-2 15,0 0-2-15,0 2 0 16,0-2 3-16,0 0-3 16,0 0 0-16,0 0 1 15,0 0 0-15,0 0 4 16,0 0-4-16,0 0-1 16,0 0 3-16,0 0-9 15,-7 0 6-15,-26 0 0 16,-25-2 7-16,-25-12-7 15,-21-5-7-15,-16-1-37 16,-8-4-173-16,15-6-551 16</inkml:trace>
  <inkml:trace contextRef="#ctx0" brushRef="#br0" timeOffset="145204.57">12227 5813 5 0,'0'0'70'16,"0"0"-7"-16,0 0-14 15,0 0 14-15,0 0-41 16,0 0-9-16,6-22-9 0,-6 15-2 15,2 4 13-15,-2-1-15 16,0 0 2-16,2 1 10 16,-2-4-2-16,3 2-9 15,-1 2 32-15,0-3-32 16,0 2 35-16,-2 0-3 16,0 1-22-16,2 3 71 15,-2 0-58-15,0 0 12 16,0 0 1-16,0 0-34 15,0 0 18-15,3 0-21 16,-3 0 0-16,3 0-3 16,-3 0-14-16,0 0 16 15,2 0-10-15,2 0 11 16,0 11 24-16,-2 5-22 0,5 6 6 16,0 0 16-16,-2 6-18 15,1 0 15-15,-2 0-4 16,1 0-14-16,-1 0 22 15,4 1-24-15,-4-1 12 16,2 0 6-16,-1 2-11 16,-3 0 5-16,2-4 4 15,-2-1-15-15,0-2 25 16,4-3-22-16,-4 0 4 16,0-2 2-16,2 0 1 15,1 2-2-15,1 3 9 16,1 0-17-16,0 1 34 15,2-2-30-15,-3 3-2 0,1-3-2 16,-2 2 10 0,-3-2-12-16,2 1 7 0,-1 0 2 15,-1-1 2-15,0 4-9 16,0-3-2-16,2 6 0 16,1 1 9-16,0-2-9 15,-1 1 0-15,1-3 7 16,1-1-1-16,-2 1-6 15,1 1 0-15,-1-3-1 16,1 3 7-16,-3 1-6 16,1 5 0-16,-1 3 4 15,0 0 5-15,0 5-8 16,2 2-1-16,-1 3 0 0,1 0 15 16,1 0-16-16,2-2 1 15,-1-3 0-15,1-3 15 16,1 0-15-1,0 0 0-15,-2 0 0 0,1 3 15 16,-3-4-13-16,2 2-2 16,0 1 3-16,-2-1 8 15,-2 6-7-15,0 0-4 16,0-2 1-16,1-1 11 16,-1-6-12-16,2-2 0 15,4-1 1-15,-4-1 19 16,4-2-13-16,-1-1-5 0,2 0 2 15,0-1 10-15,0 2-8 16,2 2-2-16,-2 0 0 16,2 0 14-16,0 6-10 15,1 0-8-15,-2 5 2 16,-1 1 12-16,1 2-11 16,-2-2-3-16,-1 2 2 15,0-4 10-15,0 0-2 16,-1-1-10-16,1-2 0 15,1 2 5-15,2-1-5 16,-2 2 0-16,1 2 4 16,3 0-3-16,-1 2 3 15,3 1-4-15,-4-3 0 16,-1 0 12-16,0-3-12 0,0 0 0 16,-2-1 2-16,-3 0 2 15,0-4 1-15,1 0-5 16,-5 0 0-16,5 1 7 15,-3-2-10-15,2 0 3 16,3-4 0-16,-1 1 6 16,1 2-6-16,2 1 0 15,-2-1-1-15,-1 1 9 16,-1-4-10-16,-3-1 2 16,0-4 0-16,1-4 4 15,-3-6-1-15,2-2-3 0,-2-3 0 16,2-4 5-16,-2 1-7 15,3 3 2-15,-1-1 0 16,0 1-2 0,2 1 6-16,1 4-4 0,1 0 0 15,1 2 10-15,-2-4-17 16,-1-4 7-16,0-1 0 16,-4-7-2-16,0 0 14 15,0-2-12-15,3 0 0 16,1-2 7-16,0-24-17 15,4-8-70-15,-4-14-103 16,-4-6-143-16</inkml:trace>
  <inkml:trace contextRef="#ctx0" brushRef="#br0" timeOffset="147327.38">11745 6411 0 0,'0'0'42'15,"0"0"6"-15,0 0-1 16,0 0-6-16,0 0-39 16,0 0 16-16,-38-4-18 15,31 4 8-15,-4 0-8 16,5 0 1-16,1 0 3 16,1 2 49-16,1-2-23 15,1 0 2-15,0 0 25 0,-1 0-20 16,3 0 18-16,0 2-10 15,0-2-17-15,0 2 30 16,0-2-48-16,0 0-7 16,0 0 13-16,0 0-6 15,0 0 4-15,0 0 1 16,0 0-9-16,0 0 47 16,0 0-35-16,0 0-1 15,3 0 52-15,10 0-47 16,10 0 27-16,3 0-12 15,13 0-25-15,3-2 45 16,11-5-55-16,10-2 9 16,1 0 7-16,5 4-3 15,3-4-15-15,-1 2 0 16,2-2 3-16,1 2 13 0,-5-1-16 16,-2 0 0-16,-7 1 5 15,-4 1 11-15,-2 2-16 16,-6-2 0-16,1 5 0 15,1-6 26-15,0 5-21 16,0 0-5-16,-1-1 8 16,-2 0 3-16,-2 3-11 15,1-1 3-15,1-2 7 16,4 2 14-16,2-6-23 16,3 2 8-16,0 2-7 15,2-3 15-15,-2 1-17 16,-5 5 0-16,0-3 5 0,-1 1-11 15,-4 2 8-15,1-2-2 16,4 0 3-16,3 0 15 16,2 1-18-16,6-4 0 15,-2 1 3-15,-2 2 5 16,0 0 1-16,2 0-7 16,-2 0-2-16,5-1 14 15,-1 0-14-15,1-1 0 16,-1-2 0-16,0 0 11 15,1-1-6-15,-1 0-5 16,-2-1 0-16,-4 2 2 16,-2 2-2-16,2 0 0 0,-1 1 1 15,1 3 1 1,4-3-2-16,0-1 0 0,2-1-1 16,-2 0 8-16,-1 1-9 15,-4-1 2-15,-3 0 0 16,-4 1 2-16,2 0-2 15,-2 0 0-15,4 0-6 16,-1 2 6-16,3 0 0 16,1-2 0-16,3 1 8 15,4 0-11-15,1-1 6 16,2-1-3-16,0 1 0 16,2-1-3-16,-1-1 3 0,1-2 0 15,1 2 8 1,-2 1-13-16,-3 2 8 0,-3 1-3 15,-2-3 0-15,-2 3 2 16,-1-1-2-16,-2-1 0 16,3 2 2-16,-2-5-6 15,0 2 6-15,1-1-2 16,-4-1 0-16,3 0 2 16,-3 2-3-16,-2 2 1 15,-2 1 0-15,-5 2-5 16,-2 0 7-16,-4 0-2 15,-2 0 0-15,-3 0 2 16,-2 0-2-16,2 0 0 16,3 0 0-16,1 0-7 15,-2 0 12-15,1 0-5 0,-3 0 0 16,-6 0-2 0,-1 0 1-16,-4 0 1 0,-2 0 0 15,2-2 5-15,0-1-3 16,4 1-2-16,-1 2 0 15,2-2 1-15,-4 2-1 16,-5 0 0-16,-1 0 0 16,-5 0-3-16,-3 0 5 15,-5 0-2-15,-2 0 0 16,0 0 3-16,0 0-5 16,2 0 2-16,7 0 0 15,4-2-2-15,5-1 5 0,4-4-3 16,-1 3 0-16,-6 0-26 15,-13 4-96-15,-2 0-215 16</inkml:trace>
  <inkml:trace contextRef="#ctx0" brushRef="#br0" timeOffset="149267.88">11789 7115 20 0,'0'0'35'0,"0"0"-3"15,0 0-1-15,0 0 1 16,0 0 3-16,0 0-3 16,0 0 18-16,-38 21-16 0,34-16 2 15,-2-1 7 1,4-3-42-16,-1 2 40 0,3-3-14 16,0 0-7-16,0 1 33 15,0-1-31-15,0 0-17 16,0 0 2-16,0 0-3 15,0 3-4-15,0-3 6 16,0 1-4-16,0-1-4 16,0 0 4-16,0 3-2 15,0-3 38-15,9 4 21 16,16-4 39-16,4 2-44 16,6-1-32-16,3-1 7 15,2 0-17-15,7 0-11 16,7 0 33-16,8 0-34 0,5 0 22 15,4 0-21-15,1-3 1 16,-1-5 17-16,0-3-19 16,-2 3 0-16,2 1 3 15,-2-2 15-15,-2 4-15 16,-4 0 4-16,0 1-4 16,-3 3 11-16,0-3-9 15,0 0-5-15,3-3 29 16,3-1-27-16,7-2 33 15,8-3-12-15,6 1-22 16,0 1 31-16,-3-1-32 16,-8 1 0-16,-5 4 5 15,-1-1 11-15,-3 0-16 16,2 2 8-16,0 0-5 16,5-3 29-16,1 4-32 0,6-4 0 15,1 0 16-15,2-1-10 16,3 3-6-16,-4-4 0 15,0 1 11-15,-8 2-9 16,-1-2-2-16,-5 2 0 16,0 0-1-16,2-1 7 15,3 4-6-15,1-1 0 16,4-2 5-16,4 0 12 16,-6-3-17-16,-3 1 0 15,4 5 9-15,0 0 5 16,7 3-11-16,4 2-3 15,3-1 0-15,-4-3-1 0,-1 2 1 16,-2-3 0-16,-2 0 1 16,2-3 3-16,4-3-4 15,2 1 0-15,-2 2 3 16,-5 2 3-16,-3 1-6 16,-8 0 0-16,3 0-6 15,-5 1 10-15,-1-3-4 16,1 1 0-16,-4-2 4 15,-3 0-4-15,-1 2 0 16,-1 1 0-16,-2 0-8 16,3 5 14-16,-3-2-10 15,0 2 4-15,2 0 0 0,-1 0 1 16,-3 0-1-16,-5 0 0 16,-5 0-3-16,-6 0 13 15,-5 0-13-15,-3 0 3 16,-1 0 0-16,-4-2 6 15,-2-3-6-15,-5 0 0 16,-1 2-4-16,-6 0 7 16,3-1-3-16,-3 2 0 15,1-1 3-15,4 2 2 16,2-1-3-16,3-2-2 16,2 0 5-16,-2-2 9 15,-2 2-14-15,2 0 0 16,-2 0 4-16,1-2 3 0,-1 2-6 15,-4-3-1-15,-1 4 0 16,-5-1 5-16,-6 2-5 16,-7-1 0-16,0 1 3 15,0 1-16-15,0-1-20 16,-31 2-78-16,-24 0-56 16,-24 0-255-16</inkml:trace>
  <inkml:trace contextRef="#ctx0" brushRef="#br0" timeOffset="151209.66">11888 7918 41 0,'0'0'54'0,"0"0"0"15,0 0 8-15,0 0 9 16,0 0-38-16,0 0 7 15,-18 0-18-15,18 0-11 16,0 0 5-16,-5 0-10 16,1 0-6-16,-2 0 26 15,-2 0 5-15,0 7 20 16,1-1-22-16,3-2-10 16,2-3 22-16,2 2-25 0,0-3 10 15,0 0 12-15,0 0-25 16,0 0 17-16,0 0-28 15,0 1 2-15,4 2 80 16,15-1-37-16,10-2-14 16,5 0 5-16,6 0-36 15,11 0 27-15,5 0-19 16,8 0-3-16,8-5 20 16,4 0-25-16,4-3-1 15,-2-1 17-15,-2 4-4 0,3 0-14 16,-4 1 0-16,1 0 6 15,2 1-1-15,4-6-3 16,-2 2-2-16,5-4 0 16,2 4 5-16,4-2-5 15,3-1 0-15,-3-2 6 16,-2 2-3-16,-4 0-1 16,-9 2-2-16,2 2 0 15,-3 1 3-15,6 0-8 16,0 1 5-16,-2 1 0 15,2-3 6-15,2 3-5 16,4-1-1-16,2 0 0 0,2 1 13 16,1-4-20-16,-1 2 7 15,-5 0 0-15,-7-1-3 16,-3 3 8-16,-7-4-5 16,2 1 0-16,1-1 6 15,-1 2-8-15,2-2 2 16,-1-2 0-16,1 5 4 15,5-3-3-15,0 4-1 16,7 1 3-16,2-2 10 16,0 1-16-16,-2 2 3 15,1-3 0-15,-1 0-1 16,-2 2 10-16,-1-2-9 16,-4-2 0-16,0 1 8 15,-5 0-12-15,-4-2 4 16,-5 2 0-16,-10 1-5 0,0-2 13 15,-4 2-8-15,0-2 0 16,4-3 6-16,0 4-11 16,2-3 5-16,-1 0 0 15,-2 2-3-15,-1-1 9 16,-3 2-6-16,-5 1 0 16,-6 0 3-16,-2 0-8 15,0 4 5-15,-1 0 0 16,1 0-2-16,4 0 7 15,-2 0-5-15,0-2 0 16,0 2 4-16,-3 0-9 16,2 0 5-16,-6 0 0 15,0 0-4-15,-2 0 12 16,-1-3-11-16,1 3 3 16,-2 0 0-16,2-2-2 0,-2 2 2 15,-2 0 0-15,-1-2 1 16,-6 2 2-16,-5-1-3 15,-4-1 0-15,0 2 0 16,-2 0 0-16,6-3 0 16,3 3 0-16,6-1-6 15,2-2 12-15,6-1-7 16,-4 3 1-16,1-3 0 16,-7 1 0-16,-4 3 0 15,-5-2 0-15,-2 0-2 0,-2 2 18 16,-1-2-16-1,5 1 11-15,3-2-5 0,1 2 14 16,-1 1-20-16,-1 0 0 16,-4 0-2-16,-2 0 10 15,-5 0-8-15,0-3 0 16,0 3 1-16,0 0 6 16,3 0-7-16,-1 0 0 15,6 0 6-15,-4 0-1 16,3 0-5-16,-3 0 0 15,-4 0-6-15,-2 0-46 16,0 0-210-16,-31 0-303 16</inkml:trace>
  <inkml:trace contextRef="#ctx0" brushRef="#br0" timeOffset="152201.85">11936 9418 10 0,'0'0'10'0,"0"0"5"0,0 0-15 15,0 0-5-15,0 0-25 16</inkml:trace>
  <inkml:trace contextRef="#ctx0" brushRef="#br0" timeOffset="153685.63">11936 9418 28 0,'10'-18'59'15,"-10"18"-27"-15,0 0-13 16,0 0-10-16,0 0-8 15,0 0 6-15,-20-6-3 16,20 4-4-16,0 0 0 16,0 0 14-16,0 2-11 15,-3 0 59-15,3-2-14 16,0 2 8-16,0 0 2 0,0 0-18 16,-2 0 29-16,2 0-27 15,0 0 9-15,0 0 4 16,0 0-39-16,-2 0 18 15,2 0-8-15,0 0-12 16,0 0 26-16,0 0-31 16,0 0 12-16,0 0 29 15,0 0-32-15,0 0 24 16,0 0-16-16,0 0-17 16,0 0 33-16,0 0-41 15,4 0 36-15,7 0 2 16,7-1-36-16,2-3 26 0,2 0-29 15,7-1 7-15,5 1 15 16,-1-1-14-16,6-4-8 16,-2 3 0-16,-1 0 12 15,-1-2-12-15,3 2 0 16,3-3 2-16,-1 0-5 16,5 4 12-16,-3-2-9 15,0 2 0-15,5 0 10 16,1 1-10-16,4 1 0 15,0-2 0-15,1 5 0 16,8-2 0-16,-4 2 0 16,3 0-1-16,-2 0 9 0,0 0-15 15,-2 0 7-15,0 0 0 16,2-2 1-16,-2 2 3 16,4 0-4-16,2-2 0 15,-2 0 9-15,-2 0-12 16,-3 0 3-16,-3-1 0 15,-1 0-3-15,-2 1 3 16,0 0 0-16,3 2-2 16,2 0 7-16,3-2-10 15,-1 2 5-15,4 0 0 16,-2-3 3-16,0 3 1 16,0 0-4-16,0-2 0 15,2-3 1-15,3 3-1 16,1-3 0-16,1 0 1 0,1 1-1 15,4-2 9-15,-1 1-9 16,0 2 0-16,1-1 0 16,-2 2-1-16,3-1 1 15,8 3 0-15,0-3-6 16,4-1 15-16,-4 2-9 16,-6 2 0-16,-2-3-3 15,-4 3 3-15,2 0 0 16,-2 0 0-16,0 0-2 15,-3 0 2-15,-4 0 0 16,1 0 0-16,-3 0 7 16,-5 0-7-16,1 0 0 15,0-5 0-15,-1-1 1 0,0 0-1 16,1 0 0-16,2 2 0 16,0-3 10-16,1 2-14 15,-1 1 4-15,-3 0 0 16,1 0-4-16,0 2 12 15,1-3-8-15,3 3 0 16,4-3 1-16,6 3-1 16,-4-4 0-16,-1 2 0 15,-1 0 1-15,-10 0 5 16,-6 2-6-16,-4 2 0 16,-6 0 0-16,0 0-8 15,4 0 8-15,0 0 0 0,5 0 1 16,1 0 7-16,1 0-8 15,3 0 0-15,-6-3-3 16,-2-1 2-16,-4 1 1 16,-4-4 0-16,-7 2-4 15,-4-2 14-15,2 1-10 16,0 1 0-16,-1-3 0 16,3 2 0-16,2-1 0 15,-2 2 0-15,2-1-1 16,0-2 6-16,2-1-5 15,3 4 0-15,-1-2-1 16,-2-1-2-16,-2 5 3 16,-9-4 0-16,-2 3-3 0,-7 2 10 15,0 1-7-15,0-1 0 16,0-1 2-16,5 1-7 16,0 0 5-16,-1 2 0 15,4-2-3-15,-4 0 6 16,1 2-3-16,-3 0 0 15,-3-1 3-15,4-2-9 16,-1 1 6-16,3 0 0 16,-5 2-1-16,1 0 8 15,-6 0-7-15,1 0 0 16,-5 0 3-16,-2 0-12 16,0 0 9-16,0-2-16 15,0 2 9-15,0 0-32 16,-17 0-68-16,-22 0 10 0,-17 0-171 15</inkml:trace>
  <inkml:trace contextRef="#ctx0" brushRef="#br0" timeOffset="-209004.06">20106 5460 448 0,'0'0'175'0,"0"0"-55"16,0 0 17-16,0 0-68 16,0 0-10-16,0 0 12 15,-2-44-60-15,2 42 35 16,0 2-14-16,0 0-31 15,0 0 35-15,0 0-36 0,0 0-11 16,0 10 10 0,0 16-18-16,2 8 19 0,6 4 0 15,-4-1 6 1,0-4-3-16,-2-3-3 0,3-3 0 16,-1-5-1-16,-2-6 9 15,-2-6-8-15,2-4 0 16,-2-5 5-16,0-1 15 15,2 0-17-15,6 0 7 16,3-13-1-16,5-15 0 16,1-6-9-16,-1-3 0 15,-1-1 11-15,-1 2-31 0,-3 2 20 16,-2 3 0 0,0 4-2-16,-2 7 10 0,-1 6-9 15,-4 8 1-15,3 3 0 16,-5 3-8-16,0 0-1 15,4 0-17-15,1 0 21 16,0 9-5-16,3 15 5 16,1 8 5-16,-3 6 0 15,6 6-5-15,-3 2 11 16,5-4-6-16,1-1 1 16,3-8 14-16,-1-6-5 15,-1-8-4-15,-1-8-3 16,4-7 41-16,3-4-42 15,9 0 18-15,5-6-17 16,6-15 3-16,1-1-12 16,-8-2-15-16,1 3-95 15,-5-6-41-15,-2 1-326 0</inkml:trace>
  <inkml:trace contextRef="#ctx0" brushRef="#br0" timeOffset="-208553.32">20929 5374 361 0,'0'0'295'0,"0"0"-71"0,0 0-128 16,0 0 0-16,0 0-29 15,0 0-55-15,-5-16 1 16,21 16-5-16,4 0-3 16,4 0 10-16,-1 0-15 15,0 0-16-15,-4 14-35 16,-5 9-67-16,-8 3 30 16,-6 1-13-16,0 4-23 15,-6-2 37-15,-19-3-20 16,-6-3 81-16,0-6 26 15,4-7 15-15,7-2 113 16,7-8 16-16,4 0 21 16,7 0 20-16,2 0-83 0,0-11-24 15,0-6-56-15,15 3-7 16,10 1-11-16,8 1-4 16,5 7-10-16,5 3-17 15,1 2-59-15,1 0-70 16,-3 0-47-16,-5 0-158 15,-3 0-128-15</inkml:trace>
  <inkml:trace contextRef="#ctx0" brushRef="#br0" timeOffset="-208301.46">21426 5421 1 0,'0'0'423'0,"0"0"-232"15,0 0-53-15,0 0-21 16,0 0-30-16,0 0-11 15,18-77-4-15,-13 73-9 16,-3 1-3-16,-2 3-35 16,2 0-11-16,-2 0-14 15,2 19-23-15,0 13 23 16,-2 10 0-16,0 7 2 16,0 2-14-16,0 2-2 15,0-5-34-15,0-6 2 16,0-8-56-16,0-12-7 15,0-10-120-15,3-12-157 16</inkml:trace>
  <inkml:trace contextRef="#ctx0" brushRef="#br0" timeOffset="-207927.32">21803 5406 453 0,'0'0'250'0,"0"0"-41"15,0 0-132-15,0 0-6 16,0 0-70-16,0 0 1 16,0 0-2-16,4 3-15 15,-4 26 15-15,-11 3 13 16,0 2-7-16,2 3 30 0,4 3-35 16,5-3 10-1,0 2-8-15,0-4 13 0,5-5-16 16,13-5 2-16,9-9 4 15,-2-9 23-15,6-7-27 16,-2 0 8-16,2-21-2 16,-7-11 6-16,-2-7-13 15,-10-7-1-15,-10-2 4 16,-2-2 21-16,0 4-20 16,-12 6 4-16,-5 13-9 15,-3 10-5-15,-9 11-1 16,-7 6-49-16,-9 0-61 15,-1 16-14-15,6 8-178 16</inkml:trace>
  <inkml:trace contextRef="#ctx0" brushRef="#br0" timeOffset="-206274.79">20203 6847 157 0,'0'0'125'0,"0"0"-77"16,0 0-28-16,0 0 14 16,0 0-34-16,0 0 0 15,64-80 31-15,-37 79-27 16,-3 1-8-16,1 0 1 15,-5 0 3-15,-5 4 64 16,-3 10-34-16,-6 4 17 16,-6 4 17-16,0 3 12 15,-2 4 0-15,-20 0-36 16,-3 4-6-16,3-6 13 0,0 2-37 16,4-9 8-1,7-4-2-15,2-3-8 0,6-8 1 16,3-5-8-16,0 0 0 15,16 0 31-15,17-25-16 16,13-4-16-16,-2-5-41 16,-2 0-54-16,-2 1 45 15,-6-2 15-15,-10 7 35 16,-4 1 3-16,-4 8 2 16,-7 4-5-16,-5 3 46 15,-4 5-3-15,0 2 19 16,0 1-35-16,0 3-10 15,0 1 18-15,0 0-33 16,0 0-2-16,-4 0 21 16,-9 0-19-16,-3 10 28 0,-4 5-21 15,2 9 5-15,-2 7 47 16,4 5-44-16,5 4 0 16,6 2-12-16,5 0 9 15,0-2-11-15,5-3-3 16,15-8 14-16,7-9-10 15,4-10-4-15,2-10-15 16,1 0-57-16,-5-28-109 16,-11-10-165-16</inkml:trace>
  <inkml:trace contextRef="#ctx0" brushRef="#br0" timeOffset="-206049.93">20231 6539 694 0,'0'0'258'0,"0"0"-150"15,0 0 1-15,0 0-51 16,0 0-15-16,0 0-43 16,-20-36 8-16,71 28 19 15,21-1-27-15,22 4-24 16,8-4-88-16,3-1-222 15,2-2-416-15</inkml:trace>
  <inkml:trace contextRef="#ctx0" brushRef="#br0" timeOffset="-205682.14">21152 6703 791 0,'0'0'242'16,"0"0"-117"-16,0 0-63 15,0 0 27-15,0 0-47 16,0 0-33-16,31-16-13 16,9 16 4-16,7 0-53 15,-5 0 1-15,-4 0-158 16,-7 7 4-16,-8 2-73 15,-12 1-124-15</inkml:trace>
  <inkml:trace contextRef="#ctx0" brushRef="#br0" timeOffset="-205525.22">21273 6807 138 0,'0'0'224'0,"0"0"40"0,0 0-67 16,0 0-44-16,0 0-16 15,0 0-35-15,-67 29-51 16,96-29 7-16,13-7-54 15,7 0-8-15,6-1-65 16,8-3-107-16,4 1-114 16,2-5-449-16</inkml:trace>
  <inkml:trace contextRef="#ctx0" brushRef="#br0" timeOffset="-204813.64">22028 6442 264 0,'0'0'194'0,"0"0"-36"15,0 0-30-15,0 0-42 16,0 0 21-16,0 0-47 15,0 0-41-15,-2-39-19 16,-10 45 8-16,-3 15-8 16,-3 6 23-16,-4 2-7 15,0 5 23-15,-1 3-14 16,5-2-12-16,1-3 30 0,7-11-40 16,6-7-3-1,4-6 0-15,0-4 4 0,12-2 1 16,17-2 17-16,6 0-16 15,9 0 14-15,-1 0-17 16,-7 0-3-16,-5 0 0 16,-14 0-8-16,-7 0-6 15,-8 4 11-15,-2 8-14 16,0 4 8-16,-4 4-6 16,-21 2 15-16,-6 1 0 15,-2-2 7-15,-1-5-4 16,7-1-3-16,9-8 0 15,9-2 16-15,7-5-12 16,2 0 44-16,0 0-5 16,9 0-24-16,18-12 10 0,2 2-29 15,0 0 0-15,-4 4 1 16,-4-1-1-16,-5 2-8 16,-3-4-19-16,-3-2-48 15,-6-6 5-15,-4-1-137 16,0-6-83-16,-18-2-113 15</inkml:trace>
  <inkml:trace contextRef="#ctx0" brushRef="#br0" timeOffset="-204653.73">21930 6499 148 0,'0'0'321'16,"0"0"-76"-16,0 0-38 16,0 0-75-16,0 0-52 0,0 0-31 15,55-92-36-15,-28 81-9 16,7 6 4-16,1 0-8 15,4 3-97-15,1 2-17 16,-3 0-175-16,-3 0-221 16</inkml:trace>
  <inkml:trace contextRef="#ctx0" brushRef="#br0" timeOffset="-204249.96">22413 6450 304 0,'0'0'303'15,"0"0"-186"-15,0 0-18 16,0 0-2-16,0 0-14 0,0 0-38 16,0 0-8-16,-31 0-3 15,31 0-34-15,12-8-2 16,3 1-1-16,1 0 3 16,3 6-17-16,2 1 16 15,-3 0 1-15,2 0-15 16,-2 10 16-16,-5 7-4 15,-4 5 3-15,-7 1 0 16,-2 5-7-16,0 4 7 16,-22 1 0-16,-14 6 27 15,-9 0-14-15,-1-4 14 16,3-5-8-16,12-8 2 16,16-12 31-16,8-6-27 0,7-4-18 15,0 0 49-15,15 0-35 16,19 0 36-16,9 0-46 15,3 0-3-15,-1-4-4 16,4 3-4-16,-4 1-17 16,-6-2-4-16,-3-1-89 15,-9 1-125-15,-5-3-305 16</inkml:trace>
  <inkml:trace contextRef="#ctx0" brushRef="#br0" timeOffset="-202962.42">23236 6391 544 0,'0'0'232'0,"0"0"-47"16,0 0-82-16,0 0-9 15,0 0-40-15,0 0-35 16,7-49-4-16,-5 49-15 16,3 0 0-16,-1 4-4 15,-2 10 12-15,-2 7-9 16,0-2 1-16,0 9 0 16,0 5 1-16,0 1 11 15,-8 5-12-15,-1 2 0 16,-3-5 1-16,4-4 10 15,1-10-11-15,3-8 0 16,4-6 6-16,0-8 11 0,0 0-17 16,0 0 39-16,19-17-3 15,8-17-7-15,9-7-29 16,1-8 0-16,4 0-1 16,-1-3-31-16,-7 11 13 15,-10 7 1-15,-8 14 3 16,-10 8 2-16,-3 7 11 15,-2 5-19-15,0 0 7 16,-4 0-25-16,-17 5 39 16,-1 11 0-16,2 4 3 15,7 5-10-15,4-1 7 16,9 2 0-16,0-3-11 0,2 2 12 16,23-2-1-16,4-2 5 15,4-3 5-15,1-4-18 16,1-9 8-16,1-5-58 15,-3 0 9-15,-2-13-36 16,-2-15 9-16,-2-4 9 16,-2-2 27-16,-5 2 34 15,-5 2 3-15,-4 3 3 16,-4 5 35-16,-4 7 8 16,-3 4 28-16,0 7-17 15,0 4-36-15,0 0-9 16,-12 0-9-16,-5 16 0 15,-4 8-11-15,-1 9 14 0,2 1-3 16,4 1 8 0,7 1-1-16,7-3-7 0,2-3 6 15,0-9-6-15,18-4 10 16,4-9-2 0,-4-8 7-16,0 0-12 0,-4 0 2 15,-6-13 5-15,1-13-10 16,-2-6 0-16,-2-3-2 15,1 0 12-15,-2 8-10 16,3 3 22-16,0 8 24 16,-2 7 27-16,-3 4-46 15,0 5 13-15,-2 0-30 16,0 0-9-16,0 0-2 16,0 5-15-16,2 18 16 0,-2 13 0 15,0 12 2-15,0 10-2 16,0 13 7-16,0 4 9 15,0 7-16-15,0 7 0 16,0 1 1-16,0-2 1 16,0-3 0-16,0-9-2 15,0-15 0-15,0-12 5 16,0-15-5-16,-2-10 4 16,-2-10-3-16,1-8 27 15,-6-4-26-15,-6-2 23 16,-4 0 16-16,-5-20-33 15,0-10 7-15,4-10-1 16,4-11-13-16,9-7 38 0,7-5-38 16,0-2-1-1,2-3 0-15,21 0-5 0,4-5-5 16,8-2-34-16,3 3-45 16,3 3-4-16,1 11-177 15,-3 10-201-15</inkml:trace>
  <inkml:trace contextRef="#ctx0" brushRef="#br0" timeOffset="-202614.62">24099 6425 266 0,'0'0'262'0,"0"0"-87"16,0 0-26-16,0 0-71 0,0 0 9 16,0 0-31-1,23-43-1-15,-23 42 18 0,0 1-64 16,-8 0 1-16,-16 0-10 15,-5 1 8-15,3 13-10 16,5 3 2-16,6-2 0 16,5-1-5-16,10-2 7 15,0 1-10-15,0-6 8 16,21 2 0-16,-1-4-4 16,4 2 1-16,-6-3 3 15,-2 0-12-15,-5-2 13 16,-7 1-6-16,-4-3 5 15,0 3-3-15,0 1-11 16,-6 4 28-16,-19 1-14 16,-6 2 13-16,2-3-2 0,-2-6-22 15,6-2-83-15,12-2-147 16,9-22-371-16</inkml:trace>
  <inkml:trace contextRef="#ctx0" brushRef="#br0" timeOffset="-202487.69">24390 6421 1089 0,'0'0'240'16,"0"0"-214"-16,0 0 5 15,0 0-31-15,0 0-59 16,0 0-185-16,-10 21-506 16</inkml:trace>
  <inkml:trace contextRef="#ctx0" brushRef="#br0" timeOffset="-201282.13">19993 8474 449 0,'0'0'216'16,"0"0"-45"-16,0 0-42 15,0 0-11-15,0 0 13 16,0 0-79-16,-2-35 8 15,2 35-28-15,0 0-17 16,0 0 28-16,0 0-43 16,0 1 0-16,0 23-6 15,4 14 2-15,1 8 4 16,1 9 0-16,-4 1 4 16,-2 2-7-16,2-5 3 15,1-4-31-15,-3-11 18 0,2-9-81 16,0-12 22-1,0-5-41-15,1-9-23 0,-1-3-37 16,-2 0 22-16,0-15-136 16</inkml:trace>
  <inkml:trace contextRef="#ctx0" brushRef="#br0" timeOffset="-200876.9">19993 8749 323 0,'0'0'269'16,"0"0"-124"-16,0 0-64 15,0 0-19-15,0 0-10 0,0 0-46 16,0 0 37 0,17-13-36-16,2 8 1 0,0-2-7 15,-1 2-1-15,1-6 0 16,-2 1 6-16,1-3-6 16,-5-1-8-16,1-3 1 15,-3-1-32-15,-5-1 36 16,-2-2 2-16,-4-1-14 15,0 5 15-15,0-2 8 16,0 7 40-16,0 4-11 16,0 1-21-16,0 7 27 15,0-3-23-15,0 3-16 16,0 0 0-16,0 0 0 16,0 0-8-16,0 16-3 0,0 17 7 15,0 11 46-15,0 7-19 16,0 5-19-16,4 6 18 15,0 1-18-15,-4-5-8 16,0-8 0-16,0-6-33 16,0-10-50-16,0-12-61 15,0-12-96-15,0-10-242 16</inkml:trace>
  <inkml:trace contextRef="#ctx0" brushRef="#br0" timeOffset="-200502.12">20334 8819 269 0,'0'0'350'0,"0"0"-195"16,0 0-37-16,0 0-38 15,0 0-1-15,0 0-53 16,0-20-5-16,0 20-21 16,0 3-5-16,0 18 2 15,-6 7 3-15,-2 2 0 16,4 2 7-16,2 2-4 15,2-2-3-15,0-4 0 16,8-1 0-16,10-10 12 16,5-8-12-16,2-9 3 15,2 0 30-15,1-24-32 16,-4-13 7-16,-5-7-8 0,-9-2 7 16,-10 2-7-16,0 4 2 15,0 6 4-15,-4 13 7 16,-5 7-3-16,-2 9 6 15,0 5-16-15,-4 0-10 16,1 14 1-16,-1 3-16 16,1 3-55-16,5-3-35 15,3-8-125-15,4-6-261 16</inkml:trace>
  <inkml:trace contextRef="#ctx0" brushRef="#br0" timeOffset="-200339.21">20806 8486 693 0,'0'0'303'0,"0"0"-206"15,0 0-94-15,0 0-3 16,0 0-58-16,0 0-48 16,-40 64-92-16,20-30-218 15</inkml:trace>
  <inkml:trace contextRef="#ctx0" brushRef="#br0" timeOffset="-200214.28">20773 8835 442 0,'0'0'450'16,"0"0"-350"-16,0 0-100 16,0 0-15-16,0 0-157 0,0 0-267 15</inkml:trace>
  <inkml:trace contextRef="#ctx0" brushRef="#br0" timeOffset="-199616.14">21587 8456 413 0,'0'0'220'16,"0"0"-93"-16,0 0-1 15,0 0-14-15,0 0-15 16,0 0-16-16,10-50 6 16,-10 50-59-16,0 0 9 15,0 0-37-15,0 16-3 16,0 26 3-16,0 18 25 15,-13 22-21-15,-2 20 17 16,-1 15-8-16,5 9-13 16,7 1 0-16,4-2-7 0,0-14-32 15,0-12-112-15,15-23-90 16,1-26-141-16</inkml:trace>
  <inkml:trace contextRef="#ctx0" brushRef="#br0" timeOffset="-198971.51">21571 8526 111 0,'0'0'246'0,"0"0"-111"16,0 0 0-16,0 0-23 15,0 0 11-15,0 0-16 16,-7-36-37-16,7 36-22 16,0 0-47-16,0 0 0 15,0 2-1-15,0 17 1 16,7 6 4-16,4 1 4 15,0 1-4-15,5-1-5 16,3-3 0-16,4-2 10 0,4-7-4 16,-5-5-6-1,3-6 0-15,2-3 31 0,-5-7-29 16,0-17 15-16,-4-3-6 16,-2-4-5-16,-3 1 6 15,-4 2-12-15,-2-2 0 16,-5 4 7-16,0 2 0 15,-2 6-7-15,2 5 9 16,-2 10-5-16,0 3 12 16,0 0-16-16,0 0-26 15,0 12 11-15,-4 14 27 16,-5 2-12-16,5 4 8 16,2 4-6-16,2-2 24 15,0 1-22-15,0-8 0 0,6-3 18 16,7-7-17-16,3-7 0 15,-1-10 22-15,8 0-5 16,-1 0 37-16,3-15-45 16,-3-2-11-16,0 1 5 15,-4-1-8-15,0 4-1 16,-4-1-20-16,-6 2-56 16,1 1-64-16,-3 3-196 15</inkml:trace>
  <inkml:trace contextRef="#ctx0" brushRef="#br0" timeOffset="-198595.72">22222 8508 48 0,'0'0'530'0,"0"0"-465"16,0 0-49-16,0 0-16 15,0 0 0-15,0 0 17 16,0 0-17-16,133-34-9 16,-117 34 8-16,-3 0-120 15,-1 4-16-15,-5 12-8 16,-5 4 92-16,-2 2 49 16,0 4 8-16,-5 2 67 0,-15 0 84 15,-2 1-1-15,2-10-3 16,2-3 10-16,7-8-66 15,5-3 16-15,3-4-36 16,3-1-27-16,0 0 34 16,18-7-43-16,13-11-16 15,12-1-23-15,-1 3-33 16,2 2-10-16,1 2-140 16,4 0-151-16,2-2-444 15</inkml:trace>
  <inkml:trace contextRef="#ctx0" brushRef="#br0" timeOffset="-197966.61">23002 8356 445 0,'0'0'244'0,"0"0"-126"0,0 0-16 16,0 0-52-16,0 0-18 16,0 0-21-16,-11-20-8 15,4 20 8-15,-6 15-8 16,-5 6 18-16,-5 2 34 16,0 2-33-16,0-4 17 15,5 0 2-15,9-5-26 16,7-4 1-16,2-3-16 15,2-2 0-15,25-2 44 16,6-2-21-16,7-1-1 16,5 2-22-16,2 0 7 0,0 6 2 15,-7 1-9-15,-7 2 0 16,-13 3-13-16,-9 0 13 16,-9 2-1-16,-2 1 1 15,0-4 0-15,-21 7 35 16,-16-1-27-16,0-1-6 15,-5-3 20-15,1-3-15 16,8-6-7-16,4-5 0 16,9-3 10-16,4 0 3 15,5 0-13-15,9-18 0 16,2-6-7-16,0 0-67 16,0-3-63-16,13 1-116 0,3 1-277 15</inkml:trace>
  <inkml:trace contextRef="#ctx0" brushRef="#br0" timeOffset="-197768.72">23011 8344 699 0,'0'0'236'0,"0"0"-132"15,0 0 1-15,0 0-59 16,0 0-33-16,0 0 2 15,149-97-6-15,-124 92-18 16,4 1-71-16,-2 4-95 16,-1 0-100-16,3 0-153 0</inkml:trace>
  <inkml:trace contextRef="#ctx0" brushRef="#br0" timeOffset="-197366.55">23435 8306 243 0,'0'0'379'0,"0"0"-237"15,0 0 15-15,0 0-47 16,0 0-52-16,0 0 14 16,0 0-35-16,-25 0-18 15,25 0 23-15,0 0-32 16,4 0 16-16,8-6-26 0,1 4 0 16,5 2-4-1,-1 0 4-15,2 0 0 0,-4 8-3 16,-3 8 3-16,-10 2 0 15,-2 3-1-15,0 6 4 16,0-1-5-16,-21 4 4 16,-6 2 2-16,-6 0 30 15,0-2-30-15,2-6 13 16,6-6 3-16,10-9-13 16,8-6 39-16,7-3-38 15,0 0 3-15,11 0 31 16,22 0-13-16,15-12-16 15,7-2-13-15,3 3 10 0,-2 1-20 16,-3 1 3 0,-9 1-33-16,-10 2 27 0,-10 4-67 15,-10 0-44-15,-14 2-111 16,0 0-225-16</inkml:trace>
  <inkml:trace contextRef="#ctx0" brushRef="#br0" timeOffset="-196888.35">22202 8534 134 0,'0'0'236'0,"0"0"7"0,0 0-12 16,0 0-84-16,0 0-85 16,0 0-7-16,67-28-52 15,-36 21 29-15,7 2 4 16,-3-1-35-16,-1 0 16 15,-1 0-17-15,-6 0-10 16,-2 1-39-16,-7 5-86 16,-5 0-67-16,-9 0-197 15</inkml:trace>
  <inkml:trace contextRef="#ctx0" brushRef="#br0" timeOffset="-196714.45">22353 8622 353 0,'0'0'281'0,"0"0"-131"16,0 0-20-16,0 0-24 16,0 0-29-16,0 0-11 15,41 6-21-15,-12-6-45 16,2-8-1-16,-4-2-55 16,-1-2-94-16,1 0-73 15,-3 0-291-15</inkml:trace>
  <inkml:trace contextRef="#ctx0" brushRef="#br0" timeOffset="-195032.67">24143 8129 17 0,'0'0'278'16,"0"0"-55"-16,0 0-39 16,0 0 15-16,0 0-99 15,0 0-21-15,2-39 22 0,0 39-62 16,2 0-7-16,-4 0-32 16,2 0 1-16,-2 20-7 15,0 6 5-15,2 11 1 16,-2 9 6-16,2 2 5 15,-2 3-11-15,2-9 0 16,0-7 7-16,1-8 8 16,-1-13-14-16,0-6-1 15,-2-6 8-15,4-2 2 16,6 0 27-16,3-6 21 0,9-20-51 16,5-7 13-16,4-8-20 15,5-6-4-15,-3 1-2 16,-2 4-37-16,-2 7 25 15,-6 6-9-15,-10 12 10 16,-5 10 4-16,-8 7 13 16,0 0-13-16,0 0-60 15,-4 12 27-15,-15 10 42 16,-4 6 4-16,3 4 0 16,0 0 15-16,6-1-12 15,8-4 9-15,4-3-3 16,2-2 2-16,0-4-7 15,19 3 16-15,8-5-4 16,6-4 18-16,6 0-31 16,-3-8 4-16,-1-2-7 0,-2-2-6 15,-6 0-17-15,2-14-30 16,-6-12-13-16,-2-2 57 16,0 0-11-16,-7-2 20 15,-1 3-5-15,-7 4 9 16,-4 2-4-16,0 5 16 15,-2 4 3-15,0 6 24 16,0 6-27-16,0 0-10 16,-15 0-6-16,-3 7-11 15,-1 13 11-15,3-1 0 16,5 4 3-16,1-4-14 16,10 2 11-16,0-3 0 0,0 1-6 15,2-2 11-15,14-3-5 16,3-6 0-16,-2-8 8 15,6 0-18-15,-3 0 9 16,-1-22 1-16,-3-5-6 16,-3-4-3-16,-4-1 9 15,-2 1 0-15,-4 9 4 16,-3 6 10-16,0 8-2 16,0 5 19-16,0 3 7 15,0 0-31-15,0 0 3 16,0 0-10-16,0 0 0 15,0 5-9-15,0 7 14 16,0 3-5-16,0 1 18 16,0-5-13-16,0 1 13 15,0-2-14-15,0-6 1 0,0-1 9 16,0-3-14-16,0 0 0 16,0 0 1-16,0 0 13 15,0 0-11-15,0 0 5 16,0 0-5-16,0 0 20 15,0 0-19-15,0 0-4 16,-3 0 0-16,3 0 14 16,-2 0-14-16,2 0 8 15,0 0-1-15,0 0 11 16,0 0-14-16,0 0-2 0,0 0-2 16,0 0-5-1,0 0 1-15,0 0 4 0,0 14-2 16,0 8-11-1,0 7 14-15,0 6-1 0,2 7 0 16,5 6 4-16,-1 2-4 16,3 4 0-16,1-2 2 15,-4 1-3-15,1-5 1 16,-3-7 0-16,-2-4-3 16,-2-11 8-16,0-6-5 15,0-6 0-15,0-4 2 16,0-6-2-16,0 1 0 15,-4-5 0-15,-9 0 4 16,-3 0 8-16,-2-3-4 0,0-15 6 16,3-8-11-16,1-6 35 15,10-5-37-15,4-7 6 16,0-4 0-16,0-2 1 16,9 0-8-16,9 0 0 15,4 2-17-15,0 7 12 16,0 4-55-16,3 4-9 15,2 6-68-15,2 0-150 16,2 3-122-16,-2 3-160 16</inkml:trace>
  <inkml:trace contextRef="#ctx0" brushRef="#br0" timeOffset="-194635.89">25117 8187 12 0,'0'0'160'0,"0"0"10"0,0 0 40 15,0 0-33-15,0 0-52 16,0 0-8-16,18-24-16 15,-13 14-80-15,1-2 25 16,2 0-4-16,-6 0-11 16,0 5 30-16,-2-2-43 15,0 3 14-15,0 4 7 16,-10 2-31-16,-9 0-11 16,-8 2 3-16,0 16 0 15,-2 8-6-15,2 0 6 16,5 0 0-16,7-3-1 15,8-4-4-15,7-3 5 16,0-4 0-16,9-1-30 16,18-6 20-16,8 0 11 15,1-4-1-15,-3 4 0 0,-2-4 3 16,-6 3-3-16,-9 1 0 16,-10-3 1-16,-6-1-8 15,0 4 8-15,0 0-1 16,-22 6 20-16,-5 4-18 15,-2-3 11-15,-2 3-13 16,4-5 3-16,5-3-13 16,6-6-42-16,16-1-172 15,0-6-287-15</inkml:trace>
  <inkml:trace contextRef="#ctx0" brushRef="#br0" timeOffset="-194484.46">25626 8145 890 0,'0'0'72'0,"0"0"-72"15,0 0 8-15,0 0-16 16,0 0-121-16,0 0-223 16</inkml:trace>
  <inkml:trace contextRef="#ctx0" brushRef="#br0" timeOffset="-193226.03">20153 9890 185 0,'0'0'241'0,"0"0"-22"15,0 0-99-15,0 0 11 16,0 0-14-16,0 0-28 16,5-50 6-16,-5 50-23 0,0 0-36 15,0 0 25-15,0 0-48 16,0 0 8-16,0 0-4 15,0 0-9-15,0 0 4 16,0 0-12-16,0 4 0 16,0 20-6-16,0 6 13 15,0 8-7-15,-2 4 0 16,-1 2 13-16,3 0-13 16,0-2 0-16,0-3 0 15,0-5 7-15,0-7-3 16,0-6-4-16,3-10 0 15,1-2 9-15,-4-5-9 16,0-4 0-16,2 0 1 16,-2 0-9-16,0 0 7 15,2 0-15-15,2 0-7 0,2 0-62 16,-4-6-75-16,-2-6-161 16,0-2-255-16</inkml:trace>
  <inkml:trace contextRef="#ctx0" brushRef="#br0" timeOffset="-192805.25">20118 10127 672 0,'0'0'176'15,"0"0"-63"-15,0 0-28 16,0 0-12-16,0 0-15 0,0 0-43 16,82-72-2-16,-37 55-6 15,-1 1-7-15,-1 0 0 16,-8 0-11-16,-8 0 8 15,-6 0-1-15,-11-1 4 16,-3 2-2-16,-7-1 2 16,0-1 0-16,0 2 0 15,0 1 2-15,-7-1 37 16,-1 6-27-16,-2-1-7 16,2 1 18-16,1 6-12 15,3 0-3-15,4 3 14 16,0 0-15-16,-2 0-3 15,-2 0-4-15,2 3-9 0,-2 16-3 16,-2 9 12-16,3 7 0 16,-1 4 17-16,2 2-12 15,2 1 16-15,0-2-21 16,0-1 7-16,0-2 0 16,0-9-1-16,0 0-6 15,0-7 0-15,2-10-53 16,2-4-57-16,3-7-123 15,-1 0-200-15</inkml:trace>
  <inkml:trace contextRef="#ctx0" brushRef="#br0" timeOffset="-192559.39">20544 10034 365 0,'0'0'312'0,"0"0"-157"15,0 0-36-15,0 0 9 16,0 0-28-16,0 0-48 15,17-30 16-15,-17 30-57 16,0 0 4-16,0 0-15 16,0 0 2-16,0 12-9 15,0 15 7-15,0 8 0 16,0 7 15-16,0 2-10 16,0 0-5-16,0-5 0 15,0-5-36-15,4-10-5 16,6-8-90-16,3-14-63 15,5-2-193-15</inkml:trace>
  <inkml:trace contextRef="#ctx0" brushRef="#br0" timeOffset="-192359.5">20872 9844 737 0,'0'0'155'16,"0"0"-101"-16,0 0-30 16,0 0-4-16,0 0-20 15,0 0-74-15,0-7-12 16,0 21-172-16,0 3-226 0</inkml:trace>
  <inkml:trace contextRef="#ctx0" brushRef="#br0" timeOffset="-192219.58">20911 10052 439 0,'0'0'451'15,"0"0"-330"-15,0 0-108 16,0 0-13-16,0 0-71 16,0 0-172-16,0 0-376 15</inkml:trace>
  <inkml:trace contextRef="#ctx0" brushRef="#br0" timeOffset="-191681.78">21888 9668 467 0,'0'0'211'15,"0"0"-81"-15,0 0 8 16,0 0-69-16,0 0 24 16,0 0-53-16,18-37 2 15,-16 37 19-15,-2 0-53 16,0 0 15-16,0 0-19 15,2 10 3-15,-2 17 8 16,2 16 8-16,-2 15-18 16,0 10 17-16,0 14-18 15,-2 5-4-15,-10-1 0 0,-1 0 8 16,3-1 1-16,-2-8-9 16,5-8-15-16,5-19 2 15,2-16-69-15,0-16-42 16,0-18-69-16,7 0-61 15,9-23-201-15</inkml:trace>
  <inkml:trace contextRef="#ctx0" brushRef="#br0" timeOffset="-191082.01">21925 9803 44 0,'0'0'327'16,"0"0"-145"-16,0 0-56 16,0 0-20-16,0 0 17 15,0 0-48-15,-6-61 40 16,6 57-46-16,0 4-13 16,0 0 5-16,0 0-56 15,0 0 7-15,0 0-12 16,0 0-6-16,0 19-1 0,0 13 7 15,0 7 0-15,0 2 7 16,0 6-2-16,0-7-5 16,14-6 2-16,5-8 6 15,1-8-1-15,0-6-7 16,-4-10 0-16,0-2 5 16,-1 0 2-16,3-16-7 15,-3-8 0-15,2-6-2 16,-2-2-5-16,-1-4 2 15,-4 2-1-15,1-2-6 16,1 2-7-16,-6 2 19 16,1 1 0-16,-1 7 3 15,-6 6-3-15,0 8 0 16,0 8 0-16,0 2 2 16,0 0-2-16,0 0 0 0,-8 5-2 15,-7 18 9-15,-1 5 0 16,5 6-7-16,3 2 0 15,6 5 16-15,2-2-7 16,0-2 0-16,10-7 1 16,9-7-10-16,4-9 30 15,6-2-30-15,0-12 0 16,2 0 5-16,2 0-5 16,5-19-37-16,1-9-47 15,-4-9-178-15,-4-4-288 0</inkml:trace>
  <inkml:trace contextRef="#ctx0" brushRef="#br0" timeOffset="-190653.46">22719 9703 98 0,'0'0'331'0,"0"0"-153"16,0 0-64-16,0 0 52 16,0 0-57-16,0 0-41 15,-63 0 7-15,63 0-51 16,2 0 2-16,23 0 53 16,11 0-59-16,9 0 18 15,6-4-38-15,0 2 0 16,-2 2-11-16,-5 0 8 15,-7 0-49-15,-9 0-46 16,-8 2-79-16,-11 4-72 0,-9 3-153 16</inkml:trace>
  <inkml:trace contextRef="#ctx0" brushRef="#br0" timeOffset="-190461.57">22808 9864 54 0,'0'0'294'0,"0"0"-83"16,0 0-48-16,0 0-21 15,0 0-30-15,0 0 12 16,0 0 30-16,-33 43-98 16,66-48-56-16,6-5 10 15,0 1-10-15,1 0-3 16,-1 0-38-16,-4 2-88 16,-6-2 0-16,-5 2-124 0,-6-2-220 15</inkml:trace>
  <inkml:trace contextRef="#ctx0" brushRef="#br0" timeOffset="-190166.23">23015 9647 374 0,'0'0'224'15,"0"0"-108"-15,0 0-19 16,0 0 27-16,0 0-4 15,0 0-53-15,5-69 39 16,-5 69-68-16,0 0-18 16,0 0 24-16,0 0-40 15,0 0 3-15,0 23-7 0,-9 19 0 16,-11 12 47-16,-4 14-46 16,-1 9 0-16,-2 0 15 15,0-2-8-15,5-13-8 16,7-14 0-16,8-14-11 15,7-12-25-15,3-18-117 16,26-4-220-16</inkml:trace>
  <inkml:trace contextRef="#ctx0" brushRef="#br0" timeOffset="-189462.13">23584 9561 393 0,'0'0'249'0,"0"0"-84"16,0 0-41-16,0 0 14 16,0 0-31-16,0 0-32 15,-4-60-23-15,4 60-45 16,0 0-6-16,-7 2-1 15,-9 20 0-15,-4 4 3 16,-2 4 5-16,-2-1-5 16,1-3 7-16,3-1-6 15,2-9 22-15,10-4-26 16,5-7 0-16,3-2 1 16,0-3 9-16,0 0-10 0,18 0 6 15,13 0 25-15,11 0-4 16,3-3-27-16,4 3-5 15,2 0 5-15,1 20-30 16,-10 4 16-16,-9 3 4 16,-13 4-16-16,-11-2 21 15,-9 2-22-15,0-1 12 16,-22-2 0-16,-11-3 24 16,-10-6-9-16,-3-7 0 15,-4-4 6-15,3-4 1 16,14-4-7-16,6 0 0 15,14-8 26-15,11-13-5 16,2-2 7-16,6-5-14 16,23 2-6-16,7 6 13 0,2 1-21 15,-4 5 0-15,-5 6-1 16,-8 0-29-16,-5 4 1 16,-7-3-39-16,-5-10-140 15,-1-2-129-15</inkml:trace>
  <inkml:trace contextRef="#ctx0" brushRef="#br0" timeOffset="-189255.47">23570 9501 785 0,'0'0'273'0,"0"0"-186"15,0 0 31-15,0 0-90 0,0 0-6 16,0 0-2-16,0 0-14 15,141-69-12-15,-110 65 2 16,5 4-58-16,2 0-25 16,0 0-105-16,0 0-125 15,-3 0-261-15</inkml:trace>
  <inkml:trace contextRef="#ctx0" brushRef="#br0" timeOffset="-188815.64">24052 9506 396 0,'0'0'256'16,"0"0"-143"-16,0 0 36 16,0 0-70-16,0 0-22 0,0 0 13 15,-51 2-50-15,51-2 12 16,0 0 3-16,0 0-3 16,0-2 14-16,17-7-39 15,4 2-7-15,4 3 4 16,4 4 3-16,2 0-8 15,0 0 1-15,-4 13 0 16,-6 5-8-16,-7 4 8 16,-9 0 0-16,-5 4-2 15,0 2 0-15,-19 2 2 16,-16 5 15-16,-9 2-7 16,-10 2 37-16,0 1-45 0,10-6 7 15,15-10 7-15,15-9-5 16,12-8-13-16,2-7 8 15,10 0 8-15,23 0 68 16,15-2-70-16,10-4 3 16,5 2-12-16,-1 1 7 15,-6 3-9-15,-9 0 1 16,-11 0 0-16,-14 0-13 16,-11-3-7-16,-7-4-26 15,-4 0-13-15,0-4-118 16,0-3-103-16,-4 1-426 15</inkml:trace>
  <inkml:trace contextRef="#ctx0" brushRef="#br0" timeOffset="-187115.03">24768 9435 524 0,'0'0'209'16,"0"0"-64"-16,0 0-23 16,0 0 23-16,0 0-70 15,0 0-32-15,-16-72 17 16,16 69-29-16,0 3-17 16,0 0-7-16,0 0-7 15,0 0-1-15,0 14-8 16,0 18 9-16,-2 12 11 0,-5 5-6 15,3-1-5 1,-1-5 4-16,3-2 11 0,-2-9-14 16,4-8-1-16,0-8 1 15,0-8 6-15,0-4 0 16,0-4-7-16,0 0 29 16,0-1-12-16,11-24 27 15,16-8-44-15,4-10 3 16,2 1-4-16,0 0 1 15,1 2-3-15,-3 4-1 16,-4 1-24-16,-5 7 17 16,-9 8 5-16,-6 6 6 15,-2 9-1-15,-5 0 1 16,0 5-14-16,0 0 6 16,-20 0-7-16,-5 10 15 0,0 12 0 15,6 2 6-15,3 0-18 16,9 5 12-16,7-5 0 15,0 0-3-15,2-4 8 16,19-4-5-16,8 0 0 16,2-7 4-16,2-7 3 15,-1-2-7-15,-6 0 0 16,-4-5-8-16,1-17-15 16,-3-4 11-16,-3-4-11 15,-1-3-2-15,-3 4 14 16,-1 0 4-16,-6 7 7 15,-3 5-8-15,-3 4 11 0,0 5-3 16,0 6 3-16,0 2-3 16,0 0 0-16,-13 4-1 15,-3 13 1-15,1 0-4 16,-2 5-4-16,5 1 8 16,2 0 0-16,6-1 2 15,4-1-14-15,0-7 10 16,0-4 2-16,14-7 3 15,1-3 5-15,1 0-7 16,-1-16 0-16,-1-7 12 16,-6-4-26-16,1 0 11 15,-5 4 2-15,-2 3-3 16,4 4 9-16,-4 4-6 16,0 4 9-16,0 4-7 0,-2 4 43 15,0 0-43-15,0 0 2 16,0 0-4-16,0 2-16 15,0 14 16-15,0 1 1 16,0 0 7-16,0-2-8 16,0-1 3-16,0-4-3 15,0-5 0-15,0-3-1 16,0-2 1-16,0 0 6 16,0 0-3-16,0 0 31 15,0-2-29-15,0-10 4 16,0-2-9-16,2 2 0 0,3 1 0 15,-3 1 0 1,0 1 0-16,0 4 3 0,0 3-3 16,-2-1 0-16,0 3 0 15,0-2 1-15,0 2-1 16,0 0 0-16,0 0 1 16,0 0-17-16,0 0 15 15,0 0 1-15,-10 0 0 16,-4 0-1-16,3 0 1 15,0 0 0-15,1 8 6 16,4 5-19-16,4 5 13 16,2 1 0-16,0 5-5 15,2-4-7-15,16-1 10 16,2-7-15-16,0-6 10 16,-2-6-4-16,-3 0 17 0,1-6-6 15,-5-15 0-15,0-1 4 16,-1 0-4-16,-6 0 0 15,2 7 1-15,-3 3-4 16,-1 5 8-16,-2 7-5 16,2 0 0-16,-2 0-14 15,0 0 11-15,0 19-2 16,0 6 5-16,0 9 8 16,0 6-3-16,0 7-2 15,0 5 7-15,0 2 2 16,0 6-12-16,0 4 0 15,0 2 8-15,2 1-13 0,-2-5 6 16,0-8-1-16,0-13 0 16,-9-10 16-16,-6-11-15 15,-1-8 8-15,1-8-9 16,-3-4 42-16,0 0-42 16,-4 0 19-16,2-18-4 15,1-10-9-15,6-5 14 16,5-16-6-16,8-9-8 15,0-8 21-15,4-3-22 16,17 1-5-16,4 10 0 16,2 5-6-16,2 7-25 15,2 9-29-15,1 4-51 16,1 4-115-16,-2 3-225 0</inkml:trace>
  <inkml:trace contextRef="#ctx0" brushRef="#br0" timeOffset="-186805.29">25546 9340 231 0,'0'0'361'0,"0"0"-184"16,0 0-4-16,0 0-57 16,0 0-16-16,0 0-9 15,0 0-66-15,-10-35-8 16,-16 46-17-16,-3 9 0 16,0 2-2-16,3 1 14 15,5-2-12-15,7-2 0 16,12-4-1-16,2-3-13 0,12-3 14 15,21-1 0-15,3-4 9 16,1-1 5-16,-5 1-11 16,-6 3-3-16,-5-1-12 15,-8 4 12-15,-9 2 0 16,-4 2 9-16,0 0 11 16,-4 4-10-16,-21-4 14 15,-3-2-22-15,-1-5-2 16,-2-7-32-16,8 0-173 15,12-17-327-15</inkml:trace>
  <inkml:trace contextRef="#ctx0" brushRef="#br0" timeOffset="-186668">25985 9372 1038 0,'0'0'258'0,"0"0"-198"16,0 0-60-16,0 0-7 15,0 0-124-15,0 0-317 16</inkml:trace>
  <inkml:trace contextRef="#ctx0" brushRef="#br0" timeOffset="-185560.78">26462 7881 554 0,'0'0'288'16,"0"0"-150"-16,0 0-24 0,0 0-79 16,0 0 10-16,0 0-15 15,53-129-20-15,-28 115-1 16,-5 5-9-16,-9 6 4 16,-7 3 14-16,-4 0-18 15,5 0 0-15,-2 16-3 16,-1 20 3-16,0 13 4 15,-2 6 0-15,0 3-3 16,0 8 17-16,0 1-11 16,-9 5-7-16,-3 2 0 15,6-5 3-15,2-15-3 16,4-15 0-16,0-18 2 16,0-13-9-16,17-8 16 0,14 0-9 15,3-18 3-15,-2-10 10 16,-3 0-15-16,-8-5 2 15,-5 4 0-15,-5 4 12 16,-7 5-12-16,-2 8 0 16,-2 3 20-16,0 6-14 15,0 3 24-15,0 0-30 16,0 0 2-16,0 0-16 16,0 10-5-16,-10 18 19 15,-11 11 0-15,4 7 7 0,-1 9-7 16,5 12 0-1,1 7 0-15,6 12-9 0,6 11 9 16,0 7 0-16,0 4-1 16,0 0 10-16,8 3-14 15,6-2 5-15,-1-8 0 16,-5-5 2-16,-6-9-1 16,-2-15-1-16,0-12 2 15,0-12 10-15,0-12-10 16,0-9-2-16,0-10 10 15,0-7 5-15,-2-4-5 16,2-3-6-16,-4-3 28 16,2 0-22-16,-4 0 32 15,-7 0-21-15,-8-7-21 16,-1-5 15-16,3 5-15 0,5 0 0 16,7 5 0-16,7 1-21 15,0-1-4-15,0-3-42 16,0-2-92-16,23-8-271 15</inkml:trace>
  <inkml:trace contextRef="#ctx0" brushRef="#br0" timeOffset="-184317">27488 7867 619 0,'0'0'111'0,"0"0"14"16,0 0-13-16,0 0-31 16,0 0 16-16,0 0-70 0,-6-13-1 15,6 13-26-15,-2 16 11 16,2 22-11-16,0 15 17 15,-2 13-4-15,-2 14 30 16,2 10-37-16,-5 1-6 16,5-10 0-16,-2-11 9 15,-4-17-7-15,4-17-2 16,2-14-1-16,0-12-16 16,-1-8-43-16,3-2-25 15,0-2 33-15,0-24-67 0,0-9-190 16,-2-11-181-1</inkml:trace>
  <inkml:trace contextRef="#ctx0" brushRef="#br0" timeOffset="-184040.02">27407 7945 434 0,'0'0'297'0,"0"0"-174"16,0 0-9-16,0 0-48 15,0 0-29-15,0 0 19 16,123-230-41-16,-84 221-11 15,7 9 14-15,-4 0-16 16,-3 12-4-16,-7 19 0 16,-12 4-4-16,-9 3-5 15,-8-2 11-15,-3 1 0 16,-3-4 24-16,-28 0-23 0,-11-5 19 16,-8-2-6-1,0-4-6-15,2-6 0 0,15-4-8 16,10-4-90-16,13-3-21 15,10 2-161-15,0-5-141 16,27-2 79-16</inkml:trace>
  <inkml:trace contextRef="#ctx0" brushRef="#br0" timeOffset="-183334.41">27806 8087 236 0,'0'0'184'0,"0"0"-52"16,0 0-14-16,0 0 13 0,0 0-54 15,0 0 10-15,0 0-41 16,33-18-45-16,-33 18-2 16,0 18 6-16,-13 10-5 15,-1 13 63-15,4 2-62 16,3 1 18-16,7 1-9 16,0-10-1-16,0-7 8 15,7-7-17-15,1-11 0 16,-1-2 5-16,5-8 4 15,0 0-9-15,7 0 38 16,0-16-37-16,-1-14 9 16,-2-11-10-16,-9-2 0 15,-3-9 4-15,-4 7-4 16,0 6 0-16,0 12-3 16,0 13 11-16,-4 6 31 0,0 8-27 15,1 0-9-15,-2 0-3 16,-3 14-5-16,-1 12 5 15,2 2 0-15,2 0 5 16,5-2-2-16,0-4-3 16,0-3 0-16,5-5-19 15,15-9 35-15,2-2-16 16,5-3 6-16,0-4 5 16,0-21 10-16,-3-7-21 15,-2-2 0-15,1-4-12 16,-6 1 22-16,-1 0-10 15,-1-1 0-15,-3 2 6 0,-3 4 19 16,-3 10-16-16,2 10 2 16,-4 6 13-16,-2 6-15 15,-2 0-17-15,0 0 8 16,0 18-16-16,0 19 7 16,0 21 0-16,0 12 9 15,0 19-3-15,0 9 7 16,0 7-4-16,0-1 0 15,0 0 13-15,0-4-14 16,0-9 1-16,0-12 0 16,0-16-19-16,7-17 19 15,-5-16-14-15,0-16-25 16,2-8-61-16,0-6 48 0,6 0 10 16,-1-13-84-1,5-14-105-15,-6-8-194 0</inkml:trace>
  <inkml:trace contextRef="#ctx0" brushRef="#br0" timeOffset="-183058.31">28138 8328 612 0,'0'0'197'0,"0"0"-119"16,0 0 19-16,0 0 18 15,0 0-106-15,0 0-9 16,114-133 11-16,-65 132-10 0,-4 1 8 15,-10 0-9 1,-10 5 0-16,-12 10-10 0,-11 4 10 16,-2 5 0-16,-4 2 30 15,-25 5-9-15,-9-5 29 16,-2-5-39-16,4 0-5 16,10-8 2-16,10-6-8 15,11-5-64-15,5-2-94 16,21-2-66-16,25-19-525 15</inkml:trace>
  <inkml:trace contextRef="#ctx0" brushRef="#br0" timeOffset="-182275.14">29291 7936 189 0,'0'0'240'15,"0"0"-42"-15,0 0-9 16,0 0-74-16,0 0-27 15,0 0 12-15,-11-29-66 16,11 29 0-16,0 0-34 16,0 4 4-16,0 17-11 15,0 16 7-15,0 5 0 16,0 5 13-16,0 8 0 0,0 2-5 16,0-1-5-16,0-7 10 15,0-10-3-15,0-11-10 16,-3-9 0-16,-4-8-4 15,-1-7-6-15,-8-4 7 16,-4 0 3-16,-5-4 39 16,-1-19 14-16,-1-3-49 15,9-6 6-15,2-3 26 16,8-2-34-16,3 1 28 16,5 2-6-16,0 2-21 15,0 0 29-15,7 5-31 16,13 1-1-16,8 1 0 0,13 3-2 15,8-2 2 1,6 2 0-16,6-3 8 0,3 3 2 16,-6 4-10-16,-8 7 0 15,-13 6-4-15,-10 3-1 16,-9 2 5-16,-7 0-2 16,-2 0 6-16,-7 0-4 15,-2 0 0-15,0 0 0 16,0 0-3-16,0 0-7 15,0 0-6-15,0 0-41 16,0 0-122-16,5 2-54 16,6 8-105-16</inkml:trace>
  <inkml:trace contextRef="#ctx0" brushRef="#br0" timeOffset="-181631.51">30107 7949 551 0,'0'0'163'15,"0"0"-13"-15,0 0 1 16,0 0-96-16,0 0 20 15,0 0-35-15,-2-64-28 0,2 64 0 16,0 0-12-16,0 0-10 16,0 10 6-16,0 13-7 15,0 6 11-15,-10 3 0 16,1 4 4-16,3 2 9 16,4-2-13-16,2-3 0 15,0-6-7-15,0-8 16 16,0-8-11-16,0-7 2 15,0-2 0-15,6-2 5 16,10 0-5-16,6-15 45 16,3-10-34-16,-1-3-1 15,1-6-4-15,0 0-6 16,-6 2 2-16,-3 0-14 0,-3 1 12 16,-6 8 0-1,-5 3 5-15,1 8 1 0,-3 8-6 16,0 1 0-16,0 3-23 15,0 0 23-15,0 0-48 16,-10 8 48-16,-1 10-6 16,7 0 1-16,4 0 5 15,0 5-5-15,11-3 5 16,14 3 9-16,1-4-9 16,-4-1 0-16,-6-6 3 15,-9-3-3-15,-5-4-1 16,-2-3-12-16,0 2 13 0,-17 2-6 15,-13 0 20 1,-3-4-14-16,-3-2 0 0,2 0-85 16,3-13-11-16,10-8-85 15,0-17-192-15</inkml:trace>
  <inkml:trace contextRef="#ctx0" brushRef="#br0" timeOffset="-181368.66">30194 7618 307 0,'0'0'134'16,"0"0"-97"-16,0 0 70 15,0 0-20-15,0 0-70 16,0 0-7-16,-8 97 19 16,29-97 56-16,-1 0 47 0,0-9-11 15,-4-19-82-15,-3-2-17 16,-8-3 11-16,-5 4-21 15,0 7-12-15,-5 8 0 16,-22 10-30-16,-11 4 8 16,-4 10-2-16,-7 21-55 15,0 18-88-15,0 5-70 16,-3 5-158-16</inkml:trace>
  <inkml:trace contextRef="#ctx0" brushRef="#br0" timeOffset="-177528.03">26936 9312 526 0,'0'0'167'0,"0"0"-101"16,0 0 36-16,0 0-62 15,0 0 0-15,0 0-11 16,2 0-25-16,-2 0 15 15,0 0-1-15,0 0-2 0,0 0 51 16,4-5-35-16,-2-9-26 16,0 2 18-16,0-3-20 15,2-2 25-15,-1 6-9 16,1 3 5-16,-4 2 24 16,2 4-39-16,-2 2 5 15,0 0-15-15,0 0-5 16,0 0 3-16,0 4-8 15,0 19 10-15,0 2 1 16,0 6-1-16,0 0 0 16,0 0-1-16,-2-1 8 15,2-4-8-15,0-3 1 16,0-2 0-16,0-9-1 0,2-2 1 16,4-10-4-1,4 0-6-15,3 0 10 0,7-18 1 16,5-14-1-16,1-10-21 15,1-2 4-15,-5 1 19 16,-3 1-2-16,-6 6 0 16,-5 7 16-16,-2 6-16 15,-4 9 0-15,-2 8 2 16,0 3 21-16,0 3-23 16,0 0-21-16,0 3 5 15,0 14 12-15,0 9 0 16,-10 1 4-16,4 4 0 0,1 4 2 15,3-1-1-15,2-1-1 16,0-4 0-16,0-3 6 16,0-9-7-16,0-8 1 15,4-5 0-15,3-4-12 16,3 0 18-16,0 0-6 16,-1 0 9-16,3-4-5 15,-4-9-8-15,1-5-34 16,3-3-2-16,-1-1 36 15,1 3-36-15,0 0 40 16,-1 6-14-16,-5 6 14 16,2 2-4-16,-6 5 4 15,-2 0-2-15,2 0-17 16,0 0 1-16,-2 12 18 16,3 9-16-16,-3 2 32 0,0-1-16 15,0-3 0-15,0 2 0 16,0-7 4-16,0-7-2 15,0-3-2-15,2-4 0 16,0 0 8-16,0 0-10 16,7-2 2-16,0-20-43 15,9-7-51-15,2-5-1 16,0-1 31-16,-2 3 24 16,-2 2 27-16,-1 8 13 15,-3 8 8-15,-6 6 16 16,-4 6 79-16,2 2-48 15,1 0-55-15,1 12 4 0,4 14 5 16,-4 6 38-16,1 4-20 16,1 1-25-16,4-10 12 15,-5-4-8-15,1-10-6 16,-1-7 0-16,-2-6-23 16,2 0-3-16,-1-1-42 15,5-21 34-15,1-5-70 16,0-4-113-16,0-4-19 15,1-3 106-15,-4-2 87 16,0 0 43-16,2-1 119 16,-2 8 85-16,0 6-24 15,2 13-71-15,-6 9 16 16,-3 5-20-16,-2 0-52 0,0 0-25 16,0 2-28-1,0 12-18-15,0 3 8 0,-13 5 14 16,1 2-4-16,-1 8 2 15,4 1 11-15,2 6 6 16,5 2-5-16,2-3 0 16,0-1 19-16,0-10-25 15,0-8-6-15,0-7-2 16,0-8 12-16,0-4-7 16,0 0 3-16,0 0 27 15,0-4 49-15,0-18-59 16,4-5-19-16,12-3-6 0,-1 2 11 15,8-2-27 1,4 2 14-16,2 2-14 0,2 2-3 16,-6 7 23-16,-3 8-4 15,-11 4 0-15,-5 5 3 16,-6 0-11-16,0 0 8 16,0 11-16-16,-19 11-4 15,-8 5 32-15,0-2-12 16,0-1 0-16,9 0 8 15,7-2-15-15,9-3 7 16,2-1 0-16,0-5-5 16,7-1 9-16,11 0-4 15,1-4 0-15,4-2 13 16,0-3-18-16,-1-3 5 16,-3 0-32-16,0 0 31 15,-2-3-45-15,-3-13 19 0,-3-1 9 16,3-5 18-16,-6-1-6 15,3 1 6-15,-1 2 0 16,-2 1 26-16,-1 10-19 16,-3 3 26-16,-2 2 7 15,-2 4-33-15,0 0 6 16,0 0-13-16,0 0-9 16,0 16-12-16,0 8 30 15,0 1-9-15,0 3 0 16,0 2 7-16,0-6 3 15,0-1-10-15,0-9 0 0,0-3-2 16,0-8 14-16,0-3-12 16,0 0 6-16,2 0-2 15,8-5 33-15,1-14-37 16,3-3 0-16,1 0-14 16,3-1 14-16,-1 0-22 15,2 4 17-15,-2 2 5 16,-3 7-16-16,-6 5 16 15,-1 5 0-15,-5 0-10 16,-2 0-4-16,0 9 8 16,0 11 3-16,0 4 6 15,0 2 4-15,0-1-7 16,0-8 0-16,0-2 0 0,0-10 7 16,0 0-7-1,2-5 0-15,1 0 1 0,2 0 34 16,5 0-35-16,6-14-18 15,4-7 6-15,7-3-56 16,0-2 22-16,2-2 27 16,-5 0 8-16,1 4 3 15,-6 4 13-15,-2 6-5 16,-7 4 49-16,-3 6-37 16,-3 4 12-16,-1 0-24 15,2 0 6-15,-1 14-20 16,0 8 14-16,3 4 0 0,-1-4 0 15,-1 2 3 1,2-7-3-16,-3-5 0 0,0-3 4 16,3-3-5-16,0-4 1 15,4-2 0-15,4 0 5 16,8 0-5-16,2-9-3 16,-3-9-12-16,0-5-29 15,-6 1 43-15,-5-2-42 16,-4 0 13-16,-7-1 15 15,0 4 30-15,0 1 2 16,-12 6 19-16,-7 4-36 16,-8 3 38-16,-4 7-38 15,-4 0 0-15,2 5 10 16,4 9 6-16,10 0-16 16,7-4 0-16,10-4 10 15,2-4-25-15,0-2 14 16,7 0 1-16,15 0 85 0,5 0-75 15,4-13 2-15,2-2-12 16,3-1-11-16,0 1-8 16,-3 2-34-16,-3 1 21 15,-6 4 26-15,-7 3 3 16,-6 5 3-16,-5 0 0 16,-4 0-20-16,-2 0 17 15,0 19-34-15,0 5 37 16,0 2 11-16,0 4-4 15,0 1-4-15,0 1 5 0,0 1-5 16,0-6 15-16,0-10-18 16,0-5 0-16,0-6-1 15,0-6 9-15,2 0-8 16,6 0 32-16,5-7-29 16,4-16 11-16,1-1-14 15,-1-3-5-15,-1-4 3 16,-1 4-22-16,1 2 24 15,-3 4-2-15,3 7 12 16,-5 5-3-16,-2 5-7 16,0 4 0-16,-4 0-11 15,-1 0 12-15,0 15-3 16,3 8-5-16,0 1 7 0,2 2 20 16,4 0-20-16,1-4 0 15,1-6 14-15,-1-4-6 16,-1-8-8-16,3-2 2 15,-5-2 2-15,4 0 19 16,-1-12-23-16,-2-10-36 16,2-6 26-16,-7-2-77 15,-3-6 36-15,-4-2 5 16,0 0 29-16,0 2 17 16,0 10 16-16,-2 10 27 15,-4 8 16-15,6 8-29 16,0 0 15-16,-3 0-45 0,1 0 4 15,-4 0-14-15,-2 13 10 16,2 0 0-16,4 1-8 16,2-2 10-16,0-1-4 15,0-2 0-15,8-4-29 16,8-2 31-16,2-3 0 16,2 0 5-16,0-5-15 15,5-11-8-15,-3 0-8 16,0 0-8-16,-3 4 34 15,-9 6 2-15,-3 5-1 16,-3 1-1-16,-2 0 0 16,0 14-30-16,2 14 30 15,-2 4 16-15,0-1-7 16,-2 3 32-16,0-9-38 16,0-4-2-16,0-2 14 0,0-9-4 15,0-4-11-15,0-6 0 16,2 0 3-16,2 0 32 15,5-6-5-15,7-18-4 16,-1-6-25-16,3-3 5 16,-3-1-10-16,4 1 4 15,-2 1 0-15,3 4-7 16,-1 7 7-16,-4 7-2 16,-1 9-8-16,-6 5 20 15,3 0 17-15,-1 8-27 0,0 21-8 16,-1 11 4-1,1 4 4-15,0-3-4 0,7-9-10 16,2-10-142-16,1-15-187 16</inkml:trace>
  <inkml:trace contextRef="#ctx0" brushRef="#br0" timeOffset="-177405.1">29966 9087 650 0,'0'0'0'0,"0"0"-231"16</inkml:trace>
  <inkml:trace contextRef="#ctx0" brushRef="#br0" timeOffset="-172758.18">21109 11311 97 0,'2'-6'240'16,"-2"1"-38"-16,0 2-43 15,0 3-41-15,4-1-19 0,-2 1-19 16,-2 0-47 0,0 0 13-16,0 0-15 0,0 0-19 15,0 0 9-15,0 0-14 16,0 0-7-16,0 0 1 15,0 0 13-15,0 0-3 16,0 0 2-16,0 0 0 16,0 0 31-16,0-3-36 15,0-1 26-15,0 0-25 16,0-4 0-16,0 3-18 16,-12-2-1-16,-10 3 10 15,-5 4-13-15,-4 0 14 16,-2 0-1-16,-4 18 0 15,4 4 11-15,2 2-14 16,4 5 3-16,10-5 0 16,5-2-5-16,8-8 10 0,4-2-5 15,0-6 0-15,9-1-9 16,15 4 9 0,5-4 1-16,10 4 3 0,5 5 13 15,3 4-17-15,4 7 0 16,-4 1-1-16,-9 3-34 15,-16-5 18-15,-11 1-25 16,-11-8-1-16,0-3 33 16,-15-2-7-16,-16-4 17 15,-10-4 0-15,-3-1 5 16,-1-3 6-16,3 0-1 0,6 0 9 16,11-6 27-1,7 0-33-15,10 1 22 0,5 3 12 16,1 1-46-16,2 1 16 15,0 0-17-15,0 0-12 16,0 0-9-16,0 0-106 16,0 0-38-16,19 0-209 15,9 0-213-15</inkml:trace>
  <inkml:trace contextRef="#ctx0" brushRef="#br0" timeOffset="-172311.02">21495 11289 107 0,'0'0'468'15,"0"0"-317"-15,0 0-117 16,0 0 36-16,0 0 49 16,0 0-115-16,0 0 17 15,47-2 6-15,-15 2-27 16,-1-2 16-16,-2 2-16 16,0 0-2-16,-8 0-12 15,-2 0-101-15,-9 2-15 16,-7 12-151-16,-3 0-13 15</inkml:trace>
  <inkml:trace contextRef="#ctx0" brushRef="#br0" timeOffset="-172158.07">21549 11422 304 0,'0'0'231'0,"0"0"-100"16,0 0 51-16,0 0-41 15,0 0-110-15,0 0 2 16,69-6-22-16,-36 0-21 15,0 0 10-15,8 0-99 16,3-4-120-16,4-6-159 16</inkml:trace>
  <inkml:trace contextRef="#ctx0" brushRef="#br0" timeOffset="-171296.3">22851 11155 76 0,'0'0'117'0,"0"0"15"15,0 0 52-15,0 0-30 16,0 0-48-16,0 0 28 15,-7-88-32-15,7 80-35 16,0 1 19-16,0 6-14 16,0 1-28-16,0 0 18 15,0 0-59-15,0 0 3 0,0 0-6 16,0 13-14 0,0 10 14-16,0 12 0 15,0 11 3-15,3 5 11 0,3 3-10 16,0 5-3-16,3-5-1 15,-1-6 6-15,0-8-8 16,-1-17 2-16,-3-6 0 16,0-11 2-16,-2-6-2 15,-2 0-1-15,0 0-2 16,0 0-30-16,0 0 23 16,0 0-36-16,0 0-41 15,0-3 23-15,0-6-44 16,-8 1 1-16,-3 2 37 15,-3 0-1-15,-3 3 56 16,-6 3 7-16,1 0 8 0,-7 0 10 16,0 0-1-16,-3 0 35 15,6 0 8-15,4 0-8 16,6 0 22-16,9 3-14 16,5-1-12-16,2-2 50 15,5 0-71-15,26 0-14 16,18 0 51-16,16 0-52 15,18 0 2-15,14-5-6 16,22-8 0-16,14-5-12 16,12-2-40-16,-7-2-3 15,-20 0 10-15,-33 4-38 16,-33 4 52-16,-26 2 23 0,-17 5 8 16,-9 1 32-1,0 3 8-15,0 3-1 0,-20 0-39 16,-9 0-54-16,-7 7 2 15,-6 16-117-15,-9 7-261 16</inkml:trace>
  <inkml:trace contextRef="#ctx0" brushRef="#br0" timeOffset="-170622.69">22639 11921 84 0,'0'0'192'0,"0"0"-22"16,0 0-2-16,0 0-33 16,0 0-10-16,0 0-31 15,0 0 1-15,4-61-14 16,-2 52-11-16,1 4 12 16,-1-1-63-16,-2 6 11 15,2 0-12-15,-2 0-6 0,0 0-24 16,0 0 10-16,0 20-7 15,0 13-6-15,0 11 26 16,0 4-11-16,0 2 0 16,-7 0 8-16,3-4-8 15,2-4 0-15,2-6 0 16,-2-7 1-16,2-11 6 16,0-12-7-16,0-6 4 15,0 0 7-15,0-22 14 16,15-12-25-16,3-6 0 15,-5 2 2-15,1-1 1 16,-3 5-3-16,5 1 0 0,-1-1 3 16,3 5-8-16,2 5 5 15,-2 7 0-15,-3 4-6 16,-3 6 11-16,-6 7-5 16,1 0 0-16,-3 0-15 15,4 20 5-15,-2 15 8 16,0 13 2-16,-1 6-6 15,1-1 11-15,2-6-5 16,-2-6 0-16,1-9-49 16,1-10-31-16,2-10-56 15,3-10 3-15,1-2-48 16,1 0-223-16</inkml:trace>
  <inkml:trace contextRef="#ctx0" brushRef="#br0" timeOffset="-170423.01">23044 12061 384 0,'0'0'354'0,"0"0"-234"15,0 0 31-15,0 0-23 16,0 0-70-16,0 0-27 16,98-15-27-16,-53 15 7 15,-3 0-11-15,-1-3-7 16,-5 3-26-16,-5-4-156 15,-4-4-103-15,-6-4-302 16</inkml:trace>
  <inkml:trace contextRef="#ctx0" brushRef="#br0" timeOffset="-170164.85">23491 11860 423 0,'0'0'253'0,"0"0"-125"15,0 0 10-15,0 0-79 16,0 0 4-16,0 0-11 16,48-75-12-16,-41 70 39 15,-2 4-51-15,-5 1 17 16,0 0-41-16,0 10-4 16,2 24-3-16,0 18 3 0,-2 10 7 15,2 2 5 1,2-4-12-16,3-9-1 0,3-13-95 15,0-12-101-15,3-15-33 16,6-11-349-16</inkml:trace>
  <inkml:trace contextRef="#ctx0" brushRef="#br0" timeOffset="-169625.03">24288 10939 61 0,'0'0'127'0,"0"0"-26"16,0 0 18-16,0 0 42 15,0 0-42-15,0 0 12 16,-29-11-26-16,29 11-8 16,0-2 36-16,16 1-107 15,20-3-22-15,12 0 45 16,16-3-42-16,0 3 7 15,3 0-14-15,-7-1-23 16,-8-2 12-16,-21 3-83 16,-16 0 13-16,-15 2-54 0,0-1-16 15,-27 3-81-15,-11-3-158 16</inkml:trace>
  <inkml:trace contextRef="#ctx0" brushRef="#br0" timeOffset="-168857.04">24351 10930 160 0,'0'0'259'15,"0"0"-93"-15,0 0-60 16,0 0-11-16,0 0 30 16,0 0-84-16,-87-30 1 0,87 30-29 15,0 0-9-15,0 0 16 16,13 6-5-16,12 9 7 15,1 0 7-15,3 4-23 16,-2 5 2-16,0 1-8 16,-5 6 0-16,-1-2-9 15,-10 3 9-15,-5-3-32 16,-6-1 31-16,0-1-36 16,0-2 34-16,-11-1 0 15,-11 0 3-15,-1-2 1 16,-4-1-1-16,-2 1 0 15,1-3 25-15,-4 2-23 16,6-1 23-16,1-5 5 0,7-1-21 16,7-3 42-1,5-6-33-15,4-2-10 0,2-2 41 16,0-1-37-16,0 0 23 16,0 0-6-16,0 0-16 15,-3 3 13-15,1 1-26 16,-1 4 0-16,3-2 12 15,0 0-5-15,0 0-7 16,0-4 0-16,0-2 12 16,0 0 7-16,0 0-15 15,0 0-2-15,0 0 23 16,10 0-10-16,17 0-15 0,10-6 14 16,10-8-3-16,11-1-15 15,6 2 4-15,8 3 0 16,-1 6-9-16,-2 4-16 15,-7 0 8-15,-6 5 1 16,-6 13 16-16,-13-2-7 16,-12-4 7-16,-12-3 0 15,-5-7-10-15,-8 0 13 16,0-2-3-16,0 0 0 16,0 0 0-16,0 0 16 15,0 0-14-15,0 0 3 16,0 0 34-16,0-4-38 15,0-14 14-15,0-8-15 16,0 3 1-16,0-1 1 16,0 5-2-16,0 2 0 0,0-1-12 15,2 4-34-15,4 0-15 16,3 2-170-16,3-2-217 16</inkml:trace>
  <inkml:trace contextRef="#ctx0" brushRef="#br0" timeOffset="-168281.49">25619 10696 332 0,'0'0'192'16,"0"0"-49"-16,0 0-65 16,0 0-7-16,0 0 15 15,0 0-70-15,0-14 4 16,0 14-20-16,0 0-3 15,0 0 3-15,-13 7 25 16,-5 10 8-16,-5 9 41 16,-3 10-29-16,-6 14 16 15,-3 10-9-15,2 12-21 16,4 7 8-16,10 2-29 0,13 3-5 16,6 6 25-1,12-1-19-15,27 0-11 0,13-8 0 16,3-18 7-16,3-13-23 15,0-20 16-15,-2-13-156 16,-2-17-90-16,-3-3-330 16</inkml:trace>
  <inkml:trace contextRef="#ctx0" brushRef="#br0" timeOffset="-166053.14">26660 11201 673 0,'0'0'224'0,"0"0"-100"16,0 0-10-16,0 0-22 16,0 0-76-16,0 0-14 15,0 0 12-15,185-38-14 0,-136 30-39 16,5-2-50-16,2-2-142 15,-1-6-134-15</inkml:trace>
  <inkml:trace contextRef="#ctx0" brushRef="#br0" timeOffset="-165385.56">27331 10958 371 0,'0'0'256'0,"0"0"-161"16,0 0 3-16,0 0 49 0,0 0-75 16,0 0-15-16,-27-36-40 15,30 24 6-15,14-4-23 16,4 2 4-16,1-2 2 16,2 3-12-16,3 4 3 15,0 6 3-15,4 3-13 16,-2 0 20-16,-4 0-7 15,-3 17 0-15,-9 7-1 16,-6 5-12-16,-7 1-1 16,0 2 14-16,-13 1 0 15,-12 2 1-15,-4-3-1 16,2-4 6-16,5-8-6 16,4-6 34-16,8-5-33 0,4-6 9 15,4-3-10 1,2 0 14-16,0 0-3 0,4 0 4 15,17-23-7-15,3-9-8 16,6-3-31-16,-6-3 5 16,3-3 4-16,-5 4-20 15,2 0-8-15,-1 3-15 16,2 5 51-16,-6 4 6 16,-1 4 16-16,0 8 4 15,-7 5 26-15,-4 0-20 16,-3 5 21-16,-2 3-2 15,-2 0-8-15,0 0 32 16,0 0-50-16,0 0-3 16,-4 3-4-16,-13 5 7 0,-4 0-12 15,1 5 2-15,-5 8 2 16,4 7 52-16,0 8-54 16,6 4 22-16,8 2-9 15,7-3-8-15,0-9-6 16,22-8 0-16,18-6 2 15,5-8 23-15,1-8-25 16,2 0-3-16,-11-6-57 16,-8-19-93-16,-10-1-47 15,-11-2-151-15</inkml:trace>
  <inkml:trace contextRef="#ctx0" brushRef="#br0" timeOffset="-165148.46">27356 10654 220 0,'0'0'335'16,"0"0"-164"-16,0 0-19 16,0 0 33-16,0 0-76 15,0 0-50-15,31-48-33 16,16 41-16-16,9 5-17 0,4 2 7 15,7 0-108 1,4 0-47-16,0 0-161 16,-4-5-247-16</inkml:trace>
  <inkml:trace contextRef="#ctx0" brushRef="#br0" timeOffset="-164799.33">27976 10314 609 0,'0'0'204'0,"0"0"-45"15,0 0-41-15,0 0 32 16,0 0-132-16,0 0 11 15,77 5-29-15,-32 33 8 16,2 18-8-16,0 16 0 16,-5 14 7-16,-9 9-27 15,-10 7 20-15,-17 4-5 16,-6 1-2-16,-19-5 11 16,-26-8-5-16,1-10 1 15,1-15 0-15,9-16-5 16,12-18-8-16,13-21-149 15,9-14-136-15,0-25-208 0</inkml:trace>
  <inkml:trace contextRef="#ctx0" brushRef="#br0" timeOffset="-164233.04">28533 10268 357 0,'0'0'314'0,"0"0"-184"0,0 0-59 16,0 0-5-16,0 0 67 15,0 0-100-15,-13-46-24 16,21 36 22-16,3 3-27 15,-2 0 12-15,-2 2-13 16,0 1 5-16,4 1 0 16,3 3-8-16,1 0 0 15,1 0 6-15,-1 8 0 16,-3 13-12-16,-10 4 2 16,-2 8 2-16,0 3-12 15,0 0 19-15,-19-2-5 16,2 0 0-16,-5-3 7 15,-1-8-1-15,3-5 5 16,7-6-5-16,4-4 35 0,7-6-24 16,2 1 19-16,0-2 22 15,0-1-45-15,13 0 12 16,18 0-19-16,11-4 3 16,7-8 8-16,1 0-17 15,-4-2 0-15,-8 0 2 16,-4 0 8-16,-10 3-10 15,-8 4 0-15,-7 2 3 16,-7 5-18-16,0 0 15 16,-2 0-17-16,0 0-3 15,0 0-92-15,0 0-8 16,0 3-68-16,-27 13-38 16,-11-2-169-16</inkml:trace>
  <inkml:trace contextRef="#ctx0" brushRef="#br0" timeOffset="-143195.11">20189 14071 580 0,'0'0'171'0,"0"0"-112"16,0 0-49-16,0 0 91 15,2 0 4-15,5 0-50 16,0 0 20-16,2-7-45 16,1-5 0-16,4-3 39 0,1-1-55 15,1-8 12-15,2-1-17 16,2-6-5-16,1-4 6 15,0-3-10-15,-5-5 5 16,1 2 0-16,-5-3-1 16,-3 2-4-16,-5-1 0 15,-4 2 11-15,0 5 5 16,0 4-12-16,0 6-3 16,0 7 25-16,0 9-19 15,-2 4-7-15,0 6 0 16,2 0 2-16,0 0-8 0,0 0 6 15,-2 0 0-15,-5 0-15 16,-7 8 19-16,-3 12-4 16,-3 8 0-16,-1 9-3 15,4 7 1-15,1 4 2 16,3 8 0-16,9 0-1 16,4 4 3-16,0-2-2 15,2-5 1-15,18-4 7 16,6-8 7-16,3-13-3 15,-2-6-11-15,-2-7 9 16,2-4-5-16,-3-11-5 16,5 0 10-16,0 0-3 15,0-16 4-15,3-11-11 0,-6-2-14 16,0-5 13 0,-3-3-55-16,-5 2-8 0,-7 8-68 15,-9 3-45-15,-2 6-87 16,0 4-252-16</inkml:trace>
  <inkml:trace contextRef="#ctx0" brushRef="#br0" timeOffset="-142981.72">20224 13810 566 0,'0'0'275'15,"0"0"-126"-15,0 0 32 16,0 0-44-16,0 0-57 15,0 0-16-15,-37-78-61 0,74 67-2 16,15 2-2-16,10 2-16 16,15 6 16-16,4-2-33 15,2 2-43-15,0 1-87 16,-12-4-183-16,-13-3-246 16</inkml:trace>
  <inkml:trace contextRef="#ctx0" brushRef="#br0" timeOffset="-142643.34">21056 13738 302 0,'0'0'286'0,"0"0"-114"16,0 0-17-16,0 0 9 16,0 0-25-16,0 0-56 15,-18 0 0-15,18 0-60 16,0 0 3-16,2-3 5 16,19-2-22-16,3-4 11 15,8 2-20-15,-3-2-14 16,-3 5 8-16,0 1-38 0,-3 1 8 15,-7 2-21 1,-3 0-88-16,-9 0-46 0,-4 4-115 16,0 8-155-16</inkml:trace>
  <inkml:trace contextRef="#ctx0" brushRef="#br0" timeOffset="-142474.37">21056 13738 298 0,'-45'87'343'16,"45"-87"-139"-16,0 0 11 15,0 0-21-15,0 0-98 16,0 0-28-16,25 0-46 16,13 0-15-16,7 0-3 15,5-5-4-15,8 1-12 0,7-2-21 16,5-4-80 0,-1-2-190-16,-1-6-370 0</inkml:trace>
  <inkml:trace contextRef="#ctx0" brushRef="#br0" timeOffset="-141556.73">22363 13633 226 0,'0'0'341'0,"0"0"-210"15,0 0 32-15,0 0-5 16,0 0-66-16,0 0 30 15,-2-29-88-15,2 14-14 16,12 1 32-16,7 0-45 16,0-1 0-16,6 3-7 15,6 1-5-15,2 3 5 16,3 6-6-16,-3 2 16 16,-6 0-10-16,-7 0 1 15,-3 14-1-15,-11 5 0 16,-6 4-4-16,0 4-2 0,-4 4 6 15,-17 1 0-15,-1-4 4 16,-3-1 4-16,3-6-8 16,0-4 0-16,9-3 9 15,3-8-12-15,8-4 3 16,2-2 0-16,0 0 5 16,5-4-5-16,24-19-9 15,4-6-22-15,6-2-36 16,-4-1 2-16,-2 6 0 15,-1 1 35-15,-6 3 18 16,-3 1 15-16,-6 3-3 16,-3 4 29-16,-5 2 23 15,-5 6 13-15,-4 3-20 16,0 3-17-16,0 0-4 16,0 0-24-16,0 0 0 0,0 0-6 15,0 0 13-15,-11 0-9 16,-5 12 2-16,3 2 0 15,2 1 19-15,0 5-13 16,6 7 8-16,3 1 4 16,2-1-16-16,0 4 14 15,7-5-16-15,15-1 3 16,5-4 6-16,2-9 2 16,-1-4-9-16,1-8-2 15,-2 0-33-15,-2-8-21 16,-5-18-105-16,-5-5-115 15,-3-5-143-15</inkml:trace>
  <inkml:trace contextRef="#ctx0" brushRef="#br0" timeOffset="-141347.08">22507 13397 220 0,'0'0'506'0,"0"0"-241"15,0 0-134-15,0 0 32 16,0 0-63-16,0 0-89 16,12-30 9-16,34 23-20 15,10 5 7-15,6 1-14 16,10-1-55-16,6 2-76 0,6-2-142 16,1-5-417-16</inkml:trace>
  <inkml:trace contextRef="#ctx0" brushRef="#br0" timeOffset="-140886.73">23167 13605 238 0,'0'0'247'16,"0"0"-28"-16,0 0 2 0,0 0-30 15,0 0-45-15,0 0-114 16,45-23-3-16,-1 19-29 15,8 1 10-15,6 1-22 16,2-2-27-16,5 1-94 16,-3-4-50-16,-2-5-252 15</inkml:trace>
  <inkml:trace contextRef="#ctx0" brushRef="#br0" timeOffset="-140570.12">23881 13387 571 0,'0'0'180'0,"0"0"-40"16,0 0-24-16,0 0-1 15,0 0-3-15,0 0-61 16,-2-36 15-16,2 36-43 16,0 0-9-16,0 0 26 15,0 0-37-15,0 0 11 16,0 0-14-16,0 9-11 15,-3 28 8-15,-2 19 3 16,-1 18 0-16,-1 14-2 16,-4 9 2-16,0 3 0 15,-4 0 0-15,-2-8 9 16,5-7-18-16,2-15 9 0,1-12-45 16,7-17-2-1,2-10-93-15,0-19-89 0,0-12-138 16,9-2-191-16</inkml:trace>
  <inkml:trace contextRef="#ctx0" brushRef="#br0" timeOffset="-139974.66">23852 13339 217 0,'0'0'213'16,"0"0"-55"-16,0 0-25 16,0 0-16-16,0 0-7 15,0 0-56-15,-2-23-13 16,2 23 20-16,0 0-47 15,0 0-12-15,0 0-2 16,0 7-20-16,0 19 20 16,2 12 19-16,6 5-18 15,1 3 23-15,7 0-24 16,1-7 0-16,6-8 7 16,2-14-2-16,1-4-5 0,3-11 16 15,-4-2-16-15,-1-2 27 16,-4-19-27-16,-1-7 0 15,-4-4-1-15,-4-4-5 16,-4-2 2-16,2 1 2 16,-3-1 4-16,-4 6-5 15,-2 6 3-15,0 8 0 16,0 7 27-16,0 6-14 16,0 5 24-16,0 0-37 15,0 0-11-15,0 7 2 16,-4 17 9-16,-7 10 2 15,-1 5 37-15,6 4-31 0,4 6-8 16,2-4 8-16,0-3-8 16,16-6 17-16,3-8-17 15,6-5-3-15,2-11-21 16,2-7-115-16,2-5-52 16,2 0-213-16</inkml:trace>
  <inkml:trace contextRef="#ctx0" brushRef="#br0" timeOffset="-139632.86">24527 13551 592 0,'0'0'168'16,"0"0"-127"-16,0 0 61 0,0 0-34 16,0 0-51-16,0 0-13 15,-7 10 2-15,-9 9 42 16,1 1 9-16,-1 2-31 15,5 2 8-15,5 2 4 16,4 0-36-16,2-3 13 16,0 2-15-16,8-9 8 15,17-8 1-15,8-8 3 16,-1 0 7-16,1-14-15 16,-4-12 5-16,-12-4 13 15,-5-2-22-15,-12-3 0 16,0 3 0-16,-4 6 3 0,-19 6 10 15,-4 11 2 1,-6 4-15-16,-3 5 0 0,1 0-26 16,6 18-117-16,13 5-40 15,16-8-334-15</inkml:trace>
  <inkml:trace contextRef="#ctx0" brushRef="#br0" timeOffset="-138163.08">22697 14235 107 0,'0'0'73'0,"0"0"-43"15,0 0-12-15,0 0 3 16,0 0-9-16,0 0 38 16,0 0 36-16,-152-6 8 15,121 6 24-15,-7 0-51 16,-4 0-13-16,0 0-7 15,1 0-13-15,12 0 55 16,14 0-1-16,8 0-28 16,7 0 24-16,5-3-22 15,39-2-7-15,20 1-15 16,23-8-37-16,19 7-3 16,23-8 0-16,20 3 0 0,30-2 12 15,23-4-12-15,19-6 0 16,22-2 6-16,7 0 4 15,-7 6-10-15,-14 4 0 16,-24 5 1-16,-29 9-7 16,-31 0 6-16,-31 0 0 15,-30 0 28-15,-24-1-11 16,-19-3 39-16,-14 1-12 16,-12-1-37-16,-8 4 24 15,-5-1-31-15,-2-2 0 16,0 2-8-16,0 1-59 0,-27 0-67 15,-19 0-52-15,-17 8-126 16,-24 8-350-16</inkml:trace>
  <inkml:trace contextRef="#ctx0" brushRef="#br0" timeOffset="-137425.29">23115 14512 84 0,'0'0'199'0,"0"0"-32"0,0 0-10 15,0 0-27-15,0 0-39 16,0 0 41-16,23-22-58 16,-23 17-13-16,0 5 4 15,0 0-52-15,0 0 26 16,-15 0-12-16,-14 0-25 15,-7 0 6-15,-7 9-8 16,1 5 0-16,2 7-6 0,12-2 13 16,7-1-18-1,13-2 11-15,8-2-20 0,0 0 12 16,15-6-7 0,20 2 15-16,8-2 55 0,1 1-46 15,1 2-9-15,-5 1 0 16,-7 6 10-16,-8 0-16 15,-14 4 6-15,-11 1-17 16,0-2 8-16,-17 2-10 16,-20-4 14-16,-9-2 5 15,-6-7 42-15,6-6-2 16,3-4-30-16,10 0-6 16,10 0 9-16,8-14 0 15,11-4-26-15,4-9-25 16,13 5-87-16,30 9-34 15,12 1-138-15,12 5-213 16</inkml:trace>
  <inkml:trace contextRef="#ctx0" brushRef="#br0" timeOffset="-136931.89">23731 14309 209 0,'0'0'249'0,"0"0"-35"16,0 0-75-16,0 0 7 15,0 0-6-15,0 0-76 0,13-39-20 16,-13 39-44-16,-6 19 13 16,-21 15-6-16,-11 20-2 15,-11 10 10-15,-11 21 14 16,-11 9-24-16,-6 4 6 16,2-5-11-16,8-13 9 15,14-16-18-15,21-11-30 16,28-21-153-16,4-18-99 15,49-14-477-15</inkml:trace>
  <inkml:trace contextRef="#ctx0" brushRef="#br0" timeOffset="-136211.64">23994 14749 452 0,'0'0'234'16,"0"0"-112"-16,0 0 20 15,0 0-47-15,0 0-16 16,0 0-20-16,-9-63-33 16,9 63 0-16,2 0-25 15,14 22-1-15,6 12 18 16,5 12-13-16,-3-4 9 15,-1-2-14-15,-3-6 10 16,-4-9-3-16,-6-9-7 16,-4-11 0-16,-4-2 3 0,0-3 8 15,2-8 6 1,3-22 3-16,1-13-13 16,2-4-1-16,-4-16-6 0,1-3 0 15,-1-8-2 1,2 0 3-16,-2 6-1 0,-4 10 0 15,3 13 4-15,-5 13 3 16,0 16 0-16,0 8 11 16,0 8 7-16,0 0-22 15,0 0-6-15,0 2-14 16,-7 14 17-16,-4 2 6 16,4-1-6-16,7-5 0 15,0-1-1-15,0 0-8 16,33-6 6-16,12 2 6 15,18-7 9-15,12 0 10 0,8 0-22 16,4 0 1-16,-6-7-4 16,-10-5-6-16,-16 2-4 15,-15-2-17-15,-13 2-12 16,-16 5 7-16,-11-2-75 16,0 7-49-16,-17 0-112 15,-17 0-230-15</inkml:trace>
  <inkml:trace contextRef="#ctx0" brushRef="#br0" timeOffset="-135582.59">24451 14739 433 0,'0'0'147'16,"0"0"4"-16,0 0-17 16,0 0-46-16,0 0-8 15,0 0-12-15,22-67 5 16,-22 67-40-16,0 0-14 16,2 0-19-16,3 12-9 15,0 12 9-15,-3 5 11 16,2 6-9-16,1 0 21 0,-3 4-21 15,2-8-2 1,1-4 2-16,-1-4 3 0,1-11-5 16,-3-6 0-16,0-1 4 15,1-5 17-15,1 0-19 16,2-5 21-16,6-17-1 16,3-9-13-16,4-4-11 15,0-3 2-15,3-1 0 16,1 1 7-16,4 0-7 15,0 6 0-15,-1-2-2 16,-2 10 9-16,-5 6-7 16,-9 9 2-16,-5 4 2 15,-3 3 9-15,-2 2-13 16,0 0-3-16,0 7-3 16,0 20-15-16,0 9 21 0,0 5 0 15,2 0 7-15,8-1-6 16,3-1 5-16,0-11-6 15,0-6 1-15,1-11 16 16,1-4-15-16,4-7-2 16,4 0 23-16,10-9 26 15,4-15-48-15,1-10 3 16,2 1-4-16,-7 3-11 16,1-5-17-16,-2 1-52 15,-1-4-150-15,2-6-217 16</inkml:trace>
  <inkml:trace contextRef="#ctx0" brushRef="#br0" timeOffset="-134720.29">25906 13871 456 0,'0'0'218'15,"0"0"-152"-15,0 0 7 16,0 0-34-16,0 0-33 16,0 0 24-16,-2 3-21 15,0-1 26-15,2-2 16 16,0 0-18-16,0 0 43 15,0 0 8-15,0 0-17 16,0 0 25-16,0-12-58 16,0-10-32-16,2 5-2 0,12-8 13 15,1 4-13-15,6 1 0 16,-3 3 0-16,3 1-1 16,-2-1 1-16,1 9 0 15,-1 5-12-15,-2 1 2 16,0 2 10-16,3 0 0 15,-2 9 13-15,0 16-14 16,0 3 1-16,1 4 0 16,0 3-2-16,1-2 11 15,-1-3-9-15,0-9 0 16,-2-8 1-16,-3-6 2 16,-3-7 3-16,0 0-6 15,4-7 12-15,4-17-2 16,0-6 2-16,-1-6-10 15,1-3 1-15,-4 0 8 0,3-1-5 16,-1 6-6-16,-1 4 0 16,-3 6 3-16,-1 10-3 15,-3 3 0-15,-1 6-19 16,4 5 14-16,5 0-106 16,8 0-200-16,10 1-238 15</inkml:trace>
  <inkml:trace contextRef="#ctx0" brushRef="#br0" timeOffset="-134001.08">27844 13379 247 0,'0'0'273'15,"0"0"-135"-15,0 0-4 16,0 0-23-16,0 0-5 16,0 0-26-16,-15-165-15 15,15 151 27-15,0 5-55 0,0 4 0 16,0 3 3 0,0 0-40-16,0 2 19 0,0 0-19 15,0 0-1-15,0 7-18 16,0 16 19-16,0 14 0 15,-3 7 0-15,-1 4 4 16,-3 2-5-16,0 4 1 16,1 4 0-16,1 0 9 15,5-2-5-15,0-5-1 16,0-14-3-16,11-7 19 16,7-9-20-16,0-10 1 15,0-4 0-15,-1-7 19 16,4 0-11-16,5 0-3 15,3-16-5-15,3-7-3 16,-1 2-15-16,-2-2-26 16,-9 5-31-16,-5 4-43 0,-10 2-79 15,-5 3-60-15,-5-2-218 16</inkml:trace>
  <inkml:trace contextRef="#ctx0" brushRef="#br0" timeOffset="-133820.18">27786 13600 253 0,'0'0'406'16,"0"0"-187"-16,0 0-55 16,0 0 24-16,0 0-139 15,0 0-18-15,29-66-28 16,11 54 8-16,5 1-22 16,2 1 11-16,-1 5-81 0,-1-3-58 15,1-4-159-15,0-2-269 16</inkml:trace>
  <inkml:trace contextRef="#ctx0" brushRef="#br0" timeOffset="-133211.34">28499 13520 142 0,'0'0'215'0,"0"0"-107"16,0 0 83-16,0 0-26 15,0 0-44-15,0 0 9 16,9-31-5-16,-7 25-64 16,0 4 22-16,-2 2-53 15,0 0-7-15,3 0-19 16,-3 0 0-16,0 0-8 15,0 12-6-15,0 18 10 16,0 6-3-16,0 6 8 16,0 3-5-16,0-4 0 15,0-2 7-15,0-6-7 0,0-6 0 16,0-8 1 0,0-10-3-16,0-5 6 0,0-4-4 15,0 0 11-15,0 0-10 16,2-10 22-16,9-16-23 15,2-6 0-15,3-2-15 16,0-2 9-16,0-1 6 16,-1 1 0-16,1 2 9 15,-1 4-14-15,-1 4 5 16,-1 6 0-16,-1 8 8 16,-6 6-1-16,-4 3-4 15,0 3 3-15,-2 0-1 0,0 0-10 16,3 0-2-1,1 20 7-15,4 9-5 16,2 7 6-16,-1 4-1 16,1 0 0-16,2 1 11 0,1-7-18 15,-3-6 7-15,1-6-33 16,-3-6 4-16,-1-8-79 16,2-5-54-16,4-3-38 15,1 0-171-15</inkml:trace>
  <inkml:trace contextRef="#ctx0" brushRef="#br0" timeOffset="-133038.35">28905 13624 631 0,'0'0'236'16,"0"0"-95"-16,0 0-30 0,0 0-40 16,0 0-18-1,0 0-37-15,85-7 6 0,-56 7-22 16,0 0-56-16,0 0-35 15,-2 0-111-15,-3 0-100 16,0 0-222-16</inkml:trace>
  <inkml:trace contextRef="#ctx0" brushRef="#br0" timeOffset="-132792.09">29231 13445 520 0,'0'0'268'0,"0"0"-117"15,0 0-20 1,0 0-25-16,0 0-77 0,0 0 10 16,-3-15-38-16,8 20 10 15,-3 22-10-15,-2 8-1 16,0 11 0-16,0 4 4 16,-4 4 11-16,-3-1-11 15,5-9-4-15,2-6-15 16,0-8 6-16,0-10-113 15,0-6-8-15,0-12-120 16,0-2-181-16</inkml:trace>
  <inkml:trace contextRef="#ctx0" brushRef="#br0" timeOffset="-132522.09">29373 13404 439 0,'0'0'262'16,"0"0"-98"-16,0 0 38 16,0 0-67-16,0 0-20 15,0 0-96-15,0 0-1 16,63-33 8-16,-23 45-21 16,-1 23 6-16,2 16-11 15,-7 14 0-15,-10 15-6 0,-13 2 8 16,-11-4-2-1,-9-8 0-15,-29-5-35 16,-17-12 9-16,-15-13-77 16,-15-9-89-16,-11-16-107 0</inkml:trace>
  <inkml:trace contextRef="#ctx0" brushRef="#br0" timeOffset="-132123.53">28404 13349 383 0,'0'0'171'16,"0"0"-45"-16,0 0 9 16,0 0-67-16,0 0 10 15,0 0-20-15,0-40-30 16,0 40 12-16,0 2-38 16,0 18-1-16,0 14 83 15,-14 16-37-15,-3 18 12 16,-2 13-23-16,6 5-10 0,11-3 10 15,2-6-36 1,31-11 3-16,24-8 6 0,22-10 1 16,16-9-20-16,7-17-44 15,-1-17-162-15,-13-5-378 16</inkml:trace>
  <inkml:trace contextRef="#ctx0" brushRef="#br0" timeOffset="-84737.01">24394 11017 24 0,'0'-4'89'16,"0"-1"-57"-16,0 3-3 15,0-1-9-15,0 1-10 16,0-2 17-16,0 0-27 16,0 1 0-16,0-1 13 15,0 1-10-15,-6-1 12 16,4 0-15-16,0 1 0 15,0 2 7-15,2 1-7 16,-2 0 0-16,2 0 16 16,0 0-2-16,-3-3 23 15,3 3 14-15,0-1-29 16,-2 1 38-16,-2-3 0 0,0 1-27 16,-4 0-16-1,0 2-9-15,-1-2-8 0,0 2 0 16,2 0 7-16,0 0 9 15,5 0-14-15,0 0 13 16,2 0 32-16,0 0-41 16,0 0 21-16,0 0 2 15,0 0-12-15,0 0 14 16,0 0-31-16,0 0 0 16,13 9 74-16,5 9-53 15,5 1 5-15,6 2-12 16,2 1-14-16,2-5 23 15,-1 0-19-15,-6-5 1 16,-6-6 3-16,-6-4 2 0,-8 0-8 16,-1-2 13-1,-5 0-12-15,0 0 22 0,0 0-25 16,0 0 0-16,0 0 19 16,0 0-13-16,0 0-6 15,0 0 0-15,0 0 5 16,0 0-17-16,0 2 12 15,0-2 0-15,0 0-2 16,0 0 9-16,0 0-7 16,0 0 0-16,0 0 7 15,0 0 6-15,0 0-13 0,0 0 0 16,0 0 28 0,0 0-17-16,0 0 6 0,2 0 8 15,0 0-21-15,0-4 22 16,1-4-26-16,-3 5 0 15,0 2 11-15,0 1-3 16,0 0-8-16,0 0 0 16,0 0-11-16,0 0-2 15,0 0 13-15,-7 0 0 16,-15 18-20-16,-5 8 26 16,-2 4-6-16,-2 1 0 15,2 4 5-15,2-1-10 16,2-5 5-16,7-3 0 15,3-5 0-15,4-2 6 16,2-9-6-16,2-2 0 0,5-6 7 16,2-1-8-16,0-1 1 15,-2 0 0-15,0 0-10 16,-2 2 15-16,-1 3-5 16,0-1 0-16,1-2 6 15,1-1-7-15,1-1 1 16,2 3 0-16,-2 1-8 15,0 0 13-15,0-1-5 16,0 2 0-16,2-5 8 16,0 2-16-16,0 0 8 15,0-2-2-15,0 0-10 16,0 0-10-16,0 0 17 0,0 0 3 16,0 0 2-1,0 0-14-15,0 2 14 0,0-2 0 16,0 0-16-16,0 0 1 15,0 0 9-15,0 0-21 16,0 0-22-16,0 1 27 16,0 3-67-16,6 0 40 15,1 1-34-15,-3-3-187 16,1-2 51-16,-5 0 25 16</inkml:trace>
  <inkml:trace contextRef="#ctx0" brushRef="#br0" timeOffset="-84592.12">24302 11378 95 0,'0'0'143'16,"0"0"-54"-16,0 0-20 0,0 0 7 15,0 0-40-15,0 0-19 16,42-2-4-16,4-1-13 16,26-12-57-16,22-15-230 15</inkml:trace>
  <inkml:trace contextRef="#ctx0" brushRef="#br0" timeOffset="-81428.18">27401 10624 0 0,'0'0'48'0,"0"0"-1"16,0 0-12-16,0 0-24 16,0 0 9-16,0 0-20 0,0 0 8 15,-6 4 8 1,-4-3-13-16,-1 3 10 0,1 1 2 16,4-3 7-1,-1-2 25-15,3 2-15 0,-3-1 4 16,3 1 8-16,-1 3-33 15,3-3 20-15,0 0-15 16,2-2 1-16,0 0 28 16,0 0-18-16,0 0 43 15,13 0 38-15,19 0-63 16,10-4-16-16,9-8-28 16,0-2 6-16,2-2 2 15,1 4-5-15,-4 1-4 16,-11 6 0-16,-10 3 10 15,-8 2-10-15,-10 0 0 16,-7 0 3-16,-2 0-1 16,-2 0-2-16,0 0 0 0,0 0-4 15,0 0 15-15,0 2-2 16,0 1-5-16,0-1-1 16,0 0 14-16,0 1-11 15,0-1-6-15,0-2 2 16,0 2 15-16,0-2-6 15,0 0 8-15,0 0-15 16,0 0 35-16,0 0-32 16,0 0 5-16,0 0 2 15,0 0-4-15,0 0 5 16,0 0-15-16,0 0 2 16,0 0 11-16,0 0-4 0,0 0-9 15,0 0 0-15,0 2 8 16,0 1-24-16,0 8-149 15,-25-6-351-15</inkml:trace>
  <inkml:trace contextRef="#ctx0" brushRef="#br0" timeOffset="-65192.4">25891 11073 22 0,'0'0'44'0,"0"0"18"16,0 0-28-16,0 0-21 15,0 0 18-15,0 0-14 16,0 0 39-16,0 0-15 16,-6 0-23-16,-4 5 29 15,4 0 21-15,1-3-45 16,1 0 8-16,2 0-29 0,2-1 30 15,-2 2-8-15,2-3-6 16,0 0 44-16,0 0-23 16,0 0-3-16,0 0 36 15,0 0-31-15,11-4-3 16,7-9-31-16,1 1 11 16,-1 5-31-16,1-1 13 15,-2 2 0-15,1 2-15 16,-1 2 15-16,-1 2-3 15,0 0-47-15,-2 0 50 16,1 18 27-16,-6 5-27 16,-4 6 0-16,-5 0-19 15,0 3 44-15,-19 1-19 16,-8-3 3-16,1-4-4 16,4-6 24-16,4-5-29 0,5-7 0 15,5-7 13-15,6-1 4 16,2 0-6-16,0-14 74 15,14-12-75-15,9-4-19 16,0 0 9-16,0 4-55 16,-3-1 36-16,-2 4-84 15,-2-1 36-15,-3 4-76 16,-4 3-94-16,0 5 104 16,-1 4 38-16,-1 3 28 15,-3 1 66-15,4-1 2 16,-6 5 5-16,0-1 24 15,0-1-3-15,-2 2 38 16,0 0-43-16,0 0-11 0,0 0 4 16,0 0-9-16,0 0-6 15,2-2 11-15,-2-2 8 16,3 1 14-16,-3 2 39 16,2-1-18-16,0-2 35 15,2 1-19-15,-2-1-31 16,0-1 3-16,4-1-18 15,0-1 22-15,-1 2-23 16,-1-1-2-16,2-1 51 16,0 1-68-16,-4 1 25 15,2 1-3-15,-4-1-14 16,2 5 29-16,-2 0-41 0,0 0 5 16,0 0-13-16,0 0-22 15,0 0 30-15,-16 0 2 16,-1 14 7-1,-3 5 0-15,1 3-9 0,4 7 0 16,2 10-12-16,8 0 29 16,5 6-17-16,0-3 3 15,2-6 15-15,21-4-12 16,6-5-6-16,0-12 0 16,-2-3 15-16,2-12-4 15,-5 0-22-15,-4-1-60 16,-4-21-137-16,-10-2-134 0</inkml:trace>
  <inkml:trace contextRef="#ctx0" brushRef="#br0" timeOffset="-64570.19">26381 11300 100 0,'0'0'82'16,"0"0"11"-16,0 0 38 15,0 0 12-15,0 0-58 16,0 0 6-16,5-15-45 16,-5 11 33-16,0-2-24 15,0 0-54-15,0 0 55 0,0-2-45 16,0 0-10-1,0 0 22-15,0 0-11 0,0 0-2 16,0 2 12 0,0 3-17-16,0 0 22 0,0 3-23 15,0 0-2-15,0 0 0 16,0 0-2-16,0 0 0 16,0 0-6-16,0 0-17 15,0 4 16-15,0 12 7 16,-9 8 0-16,3 0-3 15,-4 8 5-15,4 3-2 16,-3 0 0-16,3-2 10 16,3-3 0-16,3-9-10 15,0-8 0-15,0-6 21 16,3-4-17-16,12-3 24 0,7 0-14 16,5-3-14-1,2-20 0-15,-2-3-128 0,-6-5-123 16,-4-5-292-16</inkml:trace>
  <inkml:trace contextRef="#ctx0" brushRef="#br0" timeOffset="-64085.5">26458 10997 150 0,'0'0'100'0,"0"0"92"0,0 0-39 16,0 0-63 0,0 0-68-16,0 0-22 0,0 4 0 15,-6 16 11-15,2 2-7 16,2-6 14-16,2-4-18 15,0-5 7-15,0-4 1 16,0-3 12-16,0 0 74 16,0 0 15-16,2 0-98 15,0-8 28-15,-2 2-24 16,0 3-5-16,0 3-20 16,0 0-43-16,-6 0-159 15,-11 11-79-15</inkml:trace>
  <inkml:trace contextRef="#ctx0" brushRef="#br0" timeOffset="-62834.19">26448 11030 5 0,'0'0'107'0,"0"0"-39"16,0 0 33-16,0 0-36 16,0 0 11-16,0 0 20 15,0-22-46-15,0 22-6 16,0 0-21-16,0 0-23 0,0 0-6 15,0 7 6 1,-4 5 38-16,2-4 4 0,2 0-31 16,0-7 6-16,0 2 39 15,0-3 14-15,0 0 40 16,0 0-60-16,0-8-50 16,-5 4-21-16,-24 1-201 15,-6 3-264-15</inkml:trace>
  <inkml:trace contextRef="#ctx0" brushRef="#br0" timeOffset="-61683.21">24348 11872 38 0,'0'0'137'16,"0"0"-12"-16,0 0 24 16,0 0-97-16,0 0 75 0,0 0-37 15,-4-23-56-15,4 20 57 16,0 0-23-16,0 0-9 15,0 2 10-15,0-1-43 16,0-1 21-16,0 3-25 16,0 0-17-16,0 0 33 15,0 0-30-15,0 0-1 16,0 0-7-16,0 0 12 16,0 0-22-16,0 0 10 15,0 0-11-15,-2 6-1 16,0 19-8-16,0 7 20 15,0 1 4-15,2 1 10 16,0-5 0-16,0 0-6 0,0-8-1 16,0 0 13-16,6-5-13 15,3-9-7-15,-1 2 0 16,2-8 8-16,1-1 14 16,3 0-15-16,1 0-3 15,1-12-8-15,-1-5-52 16,-7-4-49-16,-2-3-72 15,-6 2-203-15</inkml:trace>
  <inkml:trace contextRef="#ctx0" brushRef="#br0" timeOffset="-61476.62">24155 11798 685 0,'0'0'236'15,"0"0"-87"-15,0 0-44 16,0 0-41-16,0 0-29 16,0 0-33-16,-2-11-2 15,2 11 0-15,0 0-83 16,0 0-63-16,0 0-142 16,15 4-44-16</inkml:trace>
  <inkml:trace contextRef="#ctx0" brushRef="#br0" timeOffset="-61089.84">24514 11872 363 0,'0'0'266'0,"0"0"-151"0,0 0 37 15,0 0-47-15,0 0-60 16,0 0 12-16,-5 5-44 15,5-5 0-15,0 0 50 16,0 0-60-16,0 0 27 16,9 0 6-16,9 0-35 15,2 0 19-15,3 0-20 16,0 0-54-16,0 0-43 16,-3 0-109-16,-5 0-88 15,-5 8-99-15</inkml:trace>
  <inkml:trace contextRef="#ctx0" brushRef="#br0" timeOffset="-60912.69">24514 11872 34 0,'100'104'227'0,"-100"-104"-27"0,0 0-16 15,0 0-78-15,0 0-52 16,0 0 28-16,-33 15-58 16,33-15 6-16,0 0 10 15,2 0-20-15,17 0 73 16,8 0-93-16,4 0 0 15,4-2-74-15,-4-4-158 16,-3-4-231-16</inkml:trace>
  <inkml:trace contextRef="#ctx0" brushRef="#br0" timeOffset="-60671.2">24870 11883 145 0,'0'0'292'0,"0"0"-162"0,0 0 19 16,0 0-54-16,0 0-27 16,0 0 36-16,0-23-55 15,0 23-9-15,0 0 44 16,0 0-49-16,0 0 0 16,0 0-35-16,0 0 1 15,0 5-7-15,0 21-8 16,0 10 14-16,0 10-5 0,10 3-111 15,7-10-67-15,3-7-260 16</inkml:trace>
  <inkml:trace contextRef="#ctx0" brushRef="#br0" timeOffset="-59834.19">24328 10507 491 0,'0'0'218'0,"0"0"-64"15,0 0-41-15,0 0-19 16,0 0-35-16,0 0-54 0,0 4-1 15,0 2-4 1,0 6 0-16,0 5-10 0,0 5 10 16,0 2 0-16,0 2 0 15,0-1 10-15,0 0-26 16,0-7 5-16,0-3-102 16,8-4-78-16,0-8-135 15,1-3-73-15</inkml:trace>
  <inkml:trace contextRef="#ctx0" brushRef="#br0" timeOffset="-59417.19">24478 10535 78 0,'0'0'220'0,"0"0"-69"0,0 0 1 15,0 0-87-15,0 0 20 16,0 0-64-16,7-1 27 16,-7 1 1-16,0 0-23 15,0 0 28-15,0 0-37 16,0 0-11-16,0 0-5 16,0 0 3-16,0 3-4 15,0 15 0-15,0 2 3 0,-2 4 10 16,2 3-10-1,0-1-3-15,0-2 11 0,8-6 0 16,10-9-11-16,4-6 14 16,1-3-12-16,-6 0 34 15,-1-14-32-15,-5-9 5 16,-7-3 39-16,-4-2-45 16,0 0 18-16,0 5 3 15,-13 7-15-15,-7 5-18 16,-7 9 2-16,5 2-23 15,-2 2-43-15,8 12-208 16,7-1-373-16</inkml:trace>
  <inkml:trace contextRef="#ctx0" brushRef="#br0" timeOffset="-45466.13">10613 2548 22 0,'-5'-4'137'0,"5"2"-43"16,0-1 6-16,0-2-24 15,0-1-10-15,0-2-1 0,0 2-2 16,0-2-14-16,0 3 19 16,0 0-7-16,0 3 9 15,0 1-33-15,0 1-11 16,0 0-25-16,0 0-1 16,0 0-6-16,0 9-3 15,0 19 9-15,0 15 12 16,0 6-9-16,0 6 7 15,0-3 0-15,0-4-2 16,-3-8-8-16,-1-6 0 0,2-10 7 16,0-8-3-16,2-7-4 15,0-6 0-15,0-3-1 16,0 0-24-16,0-14 11 16,0-13-92-16,0-8-28 15,0-3 57-15,0-1-27 16,0 2 34-16,0 1 56 15,0-2 14-15,0 4 11 16,0 3 83-16,0 3 10 16,0 8-8-16,0 7-12 15,0 4-6-15,0 6-7 16,2-2-40-16,-2 3 10 0,0 2-8 16,0 0-25-16,4 0-8 15,10 7-2-15,6 22-7 16,14 19 6-16,6 15 6 15,2 1-3-15,1 0 0 16,-4-8 5-16,-7-12-4 16,-8-10-1-16,-9-14 0 15,-7-9-2-15,-4-10-1 16,-4-1-12-16,0-8 3 16,0-19-60-16,0-11-80 15,-7-5 25-15,0-1-47 16,1-6 4-16,2 2 34 15,1 0 130-15,3 4 6 16,0 3 120-16,0 10 78 16,0 6-79-16,0 11-21 0,0 4-22 15,0 2-41-15,0 4 10 16,0 2-16-16,0 0-9 16,0 2 24-16,0 0-32 15,0 0 0-15,0 0-12 16,0 0-3-16,0 8-10 15,-2 29 1-15,2 12 12 16,0 11 3-16,0 5-3 16,0-3 0-16,0-7-3 15,0-8 8-15,0-10-5 0,0-10 0 16,0-8-10-16,0-12-101 16,0-7-213-1,0 0-127-15</inkml:trace>
  <inkml:trace contextRef="#ctx0" brushRef="#br0" timeOffset="-44160.67">11036 2807 30 0,'0'0'21'16,"0"0"82"-16,0 0 48 15,0 0 4-15,0 0-26 16,0 0-63-16,9-26-15 0,-9 9 4 16,0 3-28-16,2-1 29 15,-2-1 7-15,0 0-36 16,2 2 34-16,-2 0-43 16,0 2 8-16,3 6 5 15,-3 2-29-15,0 2 29 16,0 2-17-16,0 0-9 15,0 0-10-15,0 0-4 16,0 0-11-16,0 4 6 16,0 14 8-16,0 6 6 15,0 4 0-15,0 4 7 16,0 2-1-16,0 2-6 0,4-4 0 16,0-2 1-16,6-7 5 15,-4-8-6-15,3-7 2 16,0-4 3-16,2-4 8 15,4 0 6-15,4-9-3 16,-1-16-10-16,-1-5-3 16,-1-3-4-16,-1-2 1 15,-1-3 0-15,-1 4-6 16,-2 4 11-16,-4 5-5 16,-4 9 1-16,-1 9 12 15,-2 3-10-15,0 4 5 16,0 0 0-16,0 0-16 15,0 0-22-15,0 4 17 0,0 12 0 16,-2 8 23 0,-6 2-10-16,4 3 0 0,-3 3 3 15,3 1 0-15,4-1-3 16,0-6 0-16,0-1 0 16,0-9 10-16,0-6-10 15,2-5 1-15,7-5 5 16,0 0 4-16,2 0 0 15,4-10 5-15,1-11-15 16,-1-8-5-16,-1 0 4 16,2 0-4-16,-3 3 5 15,0 3 0-15,1 6 0 16,-3 5 0-16,-2 3 0 16,-2 8-4-16,-5 1 2 0,3 0-12 15,-1 10-21 1,0 14 26-16,-2 4 1 0,1 0 8 15,-3 2-2-15,0-4 0 16,0 1 2-16,2-4 0 16,0-5 9-16,1-4-8 15,-3-4-1-15,2-6 0 16,-2-4 7-16,0 0 1 16,2 0 13-16,3-8 1 15,-1-13-16-15,5-3-1 16,5-5-5-16,-2 3 0 15,7 0-5-15,-2 0 2 16,3 6 3-16,-1 4 0 0,-4 4 5 16,-7 5-1-1,0 5-4-15,-4 2 0 0,0 0-1 16,1 0-30-16,-1 17 31 16,0 3 0-16,-1 2 1 15,-3 0 23-15,0 1-20 16,0-6-2-16,0 3-2 15,0-6 2-15,0-3-2 16,0-6 0-16,0-5 0 16,0 0 13-16,0 0-11 15,0 0 11-15,0 0 7 16,0-7-20-16,0-12-17 16,9-1-1-16,4-1 18 15,1-2-7-15,1 1 7 0,-1 0 0 16,-3 6 0-16,-3 2 10 15,-1 6-10-15,0 4 0 16,-4 2 1-16,-3 2-14 16,2 0 7-16,0 0-12 15,4 14 17-15,1 6-13 16,0 2 14-16,0 0 0 16,3 2 1-16,1-6-3 15,1-2 5-15,1-4-3 16,-1-5 0-16,-1-7-23 15,7 0-48-15,-1-3-32 16,1-23-97-16,0-6-241 16</inkml:trace>
  <inkml:trace contextRef="#ctx0" brushRef="#br0" timeOffset="-42908.23">11928 2530 212 0,'0'0'308'16,"0"0"-154"-16,0 0-32 15,0 0-28-15,0 0-49 16,0 0 2-16,-2-17-39 16,2 17 13-16,0 0-18 15,0 0-3-15,0 13-3 16,0 24 3-16,0 10 3 16,0 7 25-16,0 7-23 0,2-5 0 15,2-4-5 1,-4-6 18-16,0-9-15 0,0-9-3 15,0-13 7-15,0-7-2 16,0-5 7-16,0-3-7 16,0 0 74-16,0-22-8 15,7-10-59-15,9-5-12 16,8 3 0-16,2 2-2 16,1 8 3-16,0 6-1 15,-2 8 0-15,-7 6-21 16,-1 4 19-16,-1 0 2 15,-1 4-7-15,-3 19-3 16,-5 2-5-16,-7 3 15 0,0 0-11 16,0-2 16-16,-7-3-14 15,-13-3 9-15,-1-3 0 16,0-6-4 0,-2-3 10-16,3-4-6 0,5-4 23 15,-1 0 0-15,7 0 5 16,0-15-3-16,4-3-9 15,5 0 36-15,0 0-38 16,0 6 8-16,0 4-5 16,0 4-5-16,0 4-7 15,0 0-5-15,0 0 0 16,0 0-10-16,0 0 10 0,0 0-3 16,0 0 1-16,0 2-9 15,0 13 10-15,0-1 1 16,16 0 0-16,5-5-16 15,4 0 17-15,8-7-1 16,0-2 0-16,5 0-21 16,-3 0 19-16,3-16-17 15,-7-2 2-15,0-3 3 16,-4-2-3-16,-4-3 17 16,-5-3-1-16,-3 3 6 15,-7 3-9-15,0 6 4 16,-4 3 0-16,-2 2 11 15,-2 4-11-15,0 1 0 16,0 4 1-16,0-3 7 16,-4 3-13-16,-3 1 5 0,0 1-2 15,-1 1-13-15,-1 0 12 16,-5 0 3-16,3 0 0 16,-3 14-5-16,3 2 1 15,3 3 4-15,0 4 0 16,6 1-14-16,2 2 11 15,0-2 1-15,0-2-14 16,16-4-15-16,5-4 21 16,-2-5 6-16,4-9 4 15,1 0 3-15,-8 0-2 0,0-9-1 16,1-13 13 0,3-8 41-16,7-10-54 0,6-7-1 15,-4 4 1-15,-4 5 17 16,-12 12-15-16,-9 12 28 15,-4 10-21-15,0 4-9 16,0 0-4-16,-13 5-22 16,-9 11 26-16,3 4 11 15,5-3-8-15,5-5-6 16,9-4 0-16,0 0-13 16,0-4 10-16,0 4-8 15,0 0-20-15,4 2 30 16,7-1-10-16,3 2 4 0,1 1 3 15,-1 0-8 1,1 2 11-16,3 4 4 0,0 0 0 16,4-1-3-1,1-2 5-15,-6-1-2 0,-1-2 0 16,-7-4 5-16,-5-4-5 16,-1-2 2-16,-1-2 1 15,5 0 66-15,8-11-15 16,10-22-23-16,6-7-31 15,2-6-6-15,0 0-54 16,-6-2-120-16,-4-1-303 16</inkml:trace>
  <inkml:trace contextRef="#ctx0" brushRef="#br0" timeOffset="-41836.13">13292 2601 94 0,'0'0'195'0,"0"0"40"16,0 0-72-16,0 0-56 15,0 0-9-15,0 0 10 16,4-53-53-16,-4 53 6 16,0 0-20-16,0 0-21 15,0 0-6-15,0 0-14 16,0 8-10-16,0 17-4 16,-8 3 23-16,-2 4-9 15,4-2 0-15,4 0 5 16,2-2-1-16,0-8-4 15,4-5 0-15,14-6-11 16,5-7 21-16,8-2-10 0,-2-4 23 16,0-20-23-16,-3-8-2 15,-10-3-36-15,-8-2 21 16,-3 0 13-16,-5 4 8 16,0 6 2-16,0 11 18 15,-2 9 0-15,-11 7 19 16,-6 0-43-16,0 21 2 15,1 13-17-15,5 9 13 16,11-1-28-16,2 0-25 16,10-9 1-16,24-7 24 15,10-6-43-15,5-13-54 16,5-7 74-16,0 0-64 0,-6-18 38 16,-3-12-7-16,-7-7-84 15,-7-6 91-15,-2-7 79 16,-4-4 9-16,-6-3 142 15,-7 5 34-15,-10 2-30 16,-2 13 19-16,0 8-88 16,0 12-6-16,0 12-46 15,0 3-5-15,0 2-25 16,0 0-4-16,0 0-18 16,0 26 11-16,-4 10 7 15,-4 13 7-15,-2 12-7 16,-3 13 0-16,-1 11 11 15,3 5-5-15,2 4-6 16,6 2 1-16,3-3 5 16,0-9-4-16,0-11-2 0,0-15-2 15,14-17-7-15,-1-17-32 16,1-16 16-16,-1-8-46 16,5-1-19-16,-3-32-34 15,1-6-234-15</inkml:trace>
  <inkml:trace contextRef="#ctx0" brushRef="#br0" timeOffset="-41655.24">13684 2944 568 0,'0'0'335'16,"0"0"-200"-16,0 0-11 0,0 0-70 15,0 0-40 1,0 0 5-16,127-81-6 0,-69 51-13 15,-2 0-63-15,-3-2-68 16,-6-1-129-16,-7-2-367 16</inkml:trace>
  <inkml:trace contextRef="#ctx0" brushRef="#br0" timeOffset="-40629.22">14362 2771 9 0,'0'0'284'16,"0"0"-141"-16,0 0-14 15,0 0-46-15,0 0-46 16,0 0-2-16,18-96-21 16,-9 69-5-16,-3 1 15 15,-2 6-11-15,2 3 46 16,-6 6 4-16,0 6-18 15,2 2 16-15,-2 3-30 16,0 0-28-16,0 0-3 0,0 10-30 16,0 15 30-16,0 3 0 15,-5 6 6-15,-2 0-5 16,1 0-1-16,4-4 0 16,-1-7-1-16,3-6 7 15,0-8-6-15,0-4 0 16,0-5 4-16,0 0-3 15,18 0 9-15,4-10 6 16,5-14 13-16,2-7-17 16,2 0-11-16,-2 1-1 15,-2 0 0-15,-2 5 1 16,-4 8-1-16,-4 2 0 16,-5 12 0-16,-2 3-8 0,-1 0 7 15,-3 7-33 1,-2 19 19-16,1 6 5 0,-5 3 10 15,0-1 0-15,0-3 0 16,0-8 7-16,0-7-7 16,0-6 0-16,0-8 2 15,0-2 14-15,0 0-13 16,0 0 23-16,9-19 2 16,4-8-19-16,1-4-18 15,4-1 7-15,-2 1-40 16,1 1 18-16,1 2-19 15,-3 3 34-15,1 9 1 16,-3 3 14-16,-1 6-6 0,-3 7 0 16,-3 0 5-16,2 0-21 15,-2 8 19-15,-2 15-3 16,1 3 27-16,-3 6-23 16,0-2 15-16,0-2-9 15,2-6-9-15,4-7 25 16,-2-6-22-16,3-6 6 15,0-3 17-15,2 0-24 16,2-3 22-16,1-21-25 16,-1-7-7-16,-6-4-60 15,-7-5-146-15,0-5-276 16</inkml:trace>
  <inkml:trace contextRef="#ctx0" brushRef="#br0" timeOffset="-40469.31">14592 2354 853 0,'0'0'107'0,"0"0"-107"16,0 0-35-16,0 0-111 16,0 0 73-16,0 0-216 15</inkml:trace>
  <inkml:trace contextRef="#ctx0" brushRef="#br0" timeOffset="-39024.17">15282 2559 163 0,'0'0'81'15,"0"0"-25"-15,0 0-1 16,0 0 38-16,0 0-14 0,0 0 10 16,34-4-65-16,-34 4-19 15,0 0-5-15,0 0 20 16,0 0-7-16,0 0 32 16,0 4-40-16,0-3-2 15,0-1 11-15,0 0-3 16,-5 0 75-16,-3 0-27 15,-3 0-24-15,-5-9 2 16,1-3-36-16,-4 1 6 16,2 1-7-16,-1 0 8 15,0 4-8-15,3 2 0 16,-2 4 2-16,2 0 4 0,-3 0-6 16,3 4 0-16,-1 17 0 15,3 8-6-15,3 7 6 16,4 3 5-16,6-3-3 15,0-5 24-15,0-4-24 16,4-10-1-16,12-6-2 16,5-10-13-16,-2-1 14 15,4-10 24-15,-1-21-6 16,0-11-18-16,-2-6-3 16,-4-5 3-16,-3 0 0 15,-2 0 6-15,-1 2-6 16,-6 2 0-16,-2 6 1 15,-2 10 15-15,2 8-6 16,-2 13 18-16,2 7 4 16,-2 2-29-16,0 3 8 0,0 0-11 15,0 0-15-15,0 3 3 16,0 19-17-16,0 10 29 16,-4 3 29-16,-5 8-22 15,-2 1-5-15,4 0-2 16,5 2 8-16,0 1-4 15,2-7-4-15,0-3 0 16,0-6-2-16,6-9 14 16,13-6-12-16,0-8 0 15,6-6-14-15,-3-2 10 16,3 0-4-16,-3-8 7 16,2-13-1-16,-1-2-28 0,2-7 10 15,-6 0-20-15,-1-3 3 16,-7 6 31-16,-4 1-20 15,-4 6 9-15,-3 6 9 16,0 2-14-16,0 9 22 16,0 3-22-16,-12 0-44 15,-3 8 63-15,-1 18-7 16,1 4 10-16,1 5 8 16,7-1-4-16,5-2 30 15,2-4-20-15,0-5-11 16,11-2 13-16,11-5-16 15,3-8 0-15,2-4-2 16,-2-4-1-16,1 0-25 0,0-20-23 16,1-9-9-16,0-8 39 15,0-4-38-15,-2-2 38 16,-5 0 18-16,-3 1 6 16,-6 3 17-16,-1 6 43 15,-6 7 17-15,-2 8 17 16,-2 8-27-16,0 4-20 15,0 6-2-15,0 0-43 16,0 0-5-16,0 0-21 16,0 4 8-16,0 20 13 15,0 10 10-15,-4 14-1 16,-5 10-6-16,-3 15 8 0,2 8-11 16,1 5 0-16,2 3 2 15,4-1 8-15,1-3-10 16,2-7-25-16,0-9-15 15,0-11-64-15,0-17-22 16,0-15-17-16,5-19-125 16,4-7-117-16</inkml:trace>
  <inkml:trace contextRef="#ctx0" brushRef="#br0" timeOffset="-37898.23">15708 2587 628 0,'0'0'215'0,"0"0"-106"15,0 0-67-15,0 0-42 16,0 0 0-16,0 0 0 16,136-86 10-16,-117 98-20 15,-9 16-2-15,-5 4 3 16,-5 4 8-16,0-2 2 15,-5-4-6-15,-15-2 5 16,-5-8 0-16,-1-3 6 16,0-8-4-16,-3-4-2 15,6-5 10-15,5 0-5 0,3 0 7 16,8-9 9-16,5-9-16 16,2-1 79-16,0 5-40 15,0 4 4-15,0 5 4 16,0 3-31-16,0 2 17 15,0 0-29-15,0 0-6 16,0 0-6-16,0 0-3 16,4 0 6-16,9 7-6 15,3 5 7-15,2 0-1 16,2-1 0-16,5-5 4 16,4-3-20-16,4-3-5 15,3 0-18-15,1 0-2 16,1-17-17-16,-4-7 21 15,-3-6-17-15,-2-3-28 16,-9-1 24-16,-2 1-13 0,-9 3 56 16,-3 3 8-1,-4 10 14-15,-2 3 21 0,0 7 24 16,0 3-11-16,0 4 7 16,0 0-48-16,0 0-7 15,0 0 0-15,-10 11 4 16,-6 4 3-16,5 5 0 15,0 3 1-15,1 4-4 16,6 8 3-16,2 0 0 16,2 0 0-16,0-7 4 15,0-8-11-15,0-8 7 16,9-6 0-16,6-6 5 0,6 0 8 16,0 0 7-16,2-17-20 15,2-4-32-15,-5-7-8 16,4-5 7-16,1-3 20 15,1 3 1-15,3 1 14 16,0 7-2-16,-8 9 0 16,-4 10-3-16,-5 6 3 15,-6 0-2-15,-1 5-26 16,-3 15 28-16,0 5 10 16,-2 5 20-16,0-1-2 15,0-1-19-15,0 0 19 16,0-9-13-16,-6 1-14 15,3-11 13-15,1-4-10 16,2-5-4-16,0 0 8 16,0 0-3-16,0 0 25 0,0-17-30 15,2-12-34-15,13 2 34 16,2-4-32-16,-2 5 4 16,5 3 25-16,0 0-40 15,3 7 33-15,-6 4 9 16,1 8 0-16,-5 2-14 15,-2 2 15-15,-3 0 0 16,-2 0-2-16,-2 14-5 16,-4 4 7-16,3 7 8 15,-3-2-4-15,2 3 26 16,0-2-29-16,2-6 14 0,6-4 22 16,-2-3-15-16,3-8 12 15,3-3-1 1,3 0-4-16,2 0 37 0,3-15-62 15,0-8 4-15,-2-4-8 16,-4-5-81-16,-9-3-71 16,-5 0-221-16</inkml:trace>
  <inkml:trace contextRef="#ctx0" brushRef="#br0" timeOffset="-35994.21">16959 2488 153 0,'0'0'122'0,"0"0"-2"15,0 0-16-15,0 0-43 16,0 0-60-16,0 0 17 16,7 2-12-16,-7 6 1 15,0 0 17-15,0 0-12 16,0-2 10-16,0-1-14 15,0-4-1-15,0-1 2 16,0 0 4-16,0 0 25 16,0 0 61-16,-2-10-79 0,-12-4-13 15,3 0-7-15,-2 0 9 16,-1 0-2-16,3 0-7 16,-5 3 0-16,5 6 43 15,3-1-28-15,-2 6 0 16,4 0-15-16,-5 0-2 15,-1 0-6-15,1 18 5 16,3 2 3-16,-2 4-12 16,6 6 11-16,4 0 1 15,0 2-2-15,0-1 4 0,4-6-4 16,10-6 5-16,1-12-6 16,1-7-8-16,7 0 11 15,0-12 10-15,4-22-10 16,0-9-6-16,2-8-8 15,-4-2 14-15,-3 4 0 16,-4-1-6-16,-9 1 16 16,-2-2-5-16,-7-2-2 15,2 9 18-15,-2 11 45 16,0 10-19-16,0 15-16 16,0 2 15-16,0 6-44 15,0 0-4-15,0 0-15 16,0 3-14-16,0 16 31 15,0 10 0-15,-9 3 0 16,0 4 19-16,0 1-12 0,3 6-7 16,-1 3 8-16,4 2-4 15,1 2 6-15,0-4-10 16,2-6 0-16,0-6-3 16,0-10 9-16,4-6-6 15,10-10 3-15,3-3-3 16,6-5 30-16,1 0-25 15,5-5-5-15,3-14 0 16,-3-5-49-16,-2-5 3 16,-3-5-16-16,-2 0-30 15,-6 0 40-15,-5 3 22 16,-7 4 30-16,-4 8 0 0,0 4 1 16,0 7 35-16,0 4 17 15,-2 4-45-15,-9 0-8 16,-2 0-8-16,-1 4 4 15,3 10-7-15,2 2 7 16,0 8 4-16,3 6 37 16,-1 8-20-16,7 1 7 15,0-3-23-15,0-7 4 16,0-5-10-16,0-9 10 16,5-7-12-16,1-4-4 15,3-4 7-15,2 0 4 16,4-8 10-16,4-16-10 15,3-2 0-15,-2-5-48 16,0 1 20-16,3 4 19 16,-4 6 8-16,-1 3 0 0,-3 8 2 15,-1 4 5-15,-5 5 17 16,0 0-23-16,0 0-2 16,-2 14-8-16,-3 9 10 15,-2 7 0-15,0 2 26 16,-2 0-25-16,0-1 24 15,0-5-17-15,0-6-1 16,0-8-7-16,0-7 4 16,0-3 1-16,0-2 5 15,0 0-8-15,0 0 41 0,0-19-43 16,9-8-39 0,5-4 12-16,1-3 4 0,3-1 22 15,0 5-6-15,-2 6 7 16,0 8-1-16,-3 5 11 15,-3 2-6-15,0 6 14 16,-1 3-3-16,-3 0 0 16,-2 5-15-16,2 16 0 15,-4 6 10-15,0 5-8 16,-2 0 11-16,2-3-13 16,-2-6 7-16,4-4-2 15,1-10-5-15,1-2 0 16,6-6 17-16,-1-1-13 15,7 0 13-15,1-22-17 16,4-7-32-16,0-6 14 0,-2-5-40 16,-1 0 12-16,-1-2 20 15,-6-1-3-15,-2 4 24 16,-4-3 5-16,-3 6 13 16,3 3 52-16,-3 8-8 15,0 4-14-15,-2 11 10 16,-2 3-39-16,0 5 20 15,0 2-25-15,0 0-3 16,0 0-12-16,0 0-18 16,0 0 19-16,0 16-10 15,-8 8 20-15,-3 3-5 16,-1 7 0-16,4 9 5 0,1 1-9 16,7 6 4-16,0-1 0 15,0-2 5-15,0-3-2 16,0-6-3-16,7-7 0 15,1-12 6-15,2-9-8 16,1-5 4-16,3-5-2 16,3 0 0-16,5-23-6 15,-1-7-76-15,-2-4-83 16,-3-2-193-16</inkml:trace>
  <inkml:trace contextRef="#ctx0" brushRef="#br0" timeOffset="-35817.68">17766 2374 700 0,'0'0'226'0,"0"0"-108"16,0 0-79-16,0 0-30 16,0 0-9-16,0 0 0 15,205-67-55-15,-172 52-104 16,-10 1-155-16</inkml:trace>
  <inkml:trace contextRef="#ctx0" brushRef="#br0" timeOffset="-34922.87">18711 2302 247 0,'0'0'235'0,"0"0"-71"15,0 0-15-15,0 0-25 0,0 0-4 16,0 0-27 0,-3-34-31-16,3 27 23 0,0 5-62 15,0 0-10-15,0 2-13 16,0 0-16-16,12 19 14 16,8 17-7-16,7 8 18 15,-1 2-8-15,-5 0 0 16,-2-8-1-16,-5-8 0 15,-5-12 6-15,-3-8-6 16,0-10 0-16,-2 0 3 16,7-10 24-16,2-22-21 15,1-8 1-15,-2-4-7 16,0 0 10-16,-3 4-10 16,-1 4 0-16,2 4 6 0,-6 5-6 15,1 10 0-15,-1 8-21 16,-4 9-40-16,2 0-157 15,0 17-217-15,3 0-68 16</inkml:trace>
  <inkml:trace contextRef="#ctx0" brushRef="#br0" timeOffset="-33706.77">19356 2276 115 0,'0'0'73'0,"0"0"-69"15,0 0 9-15,0 0-1 0,0 0 19 16,0 0 3-16,6 22 10 16,-6-22 23-16,0 0 52 15,0 0 9-15,0 0-38 16,0 0-72-16,0 0 10 15,-4 0-16-15,-4 0-8 16,0 0 27-16,-3-13-28 16,2 1 13-16,-7 0 16 15,5 3-5-15,-2 1 0 16,2 2-7-16,-1 6-12 0,1 0-1 16,-2 0-7-16,-1 8-2 15,1 12 2-15,-3 6-6 16,6 4 6-16,1 4 0 15,-1 6 1-15,8-1-4 16,0 2 8-16,2-7-5 16,0-12 0-16,0-8-26 15,0-9-14-15,2-5 39 16,10 0 1-16,1-3 44 16,3-19-44-16,-1-6-44 15,3-3-11-15,-3 2 5 16,-1 0 23-16,-1 6 21 15,0 5 6-15,-1 8 11 16,-6 3 9-16,-1 7-10 16,1 0-10-16,-3 0-7 0,2 12 7 15,1 9 1-15,-2 4 0 16,3 4 38-16,2 0-39 16,0-6 4-16,2-5 9 15,-1-3-2-15,0-10-9 16,1-5 9-16,3 0-2 15,1 0 53-15,6-24-47 16,-1-6-12-16,1-4-3 16,2-6-19-16,-3-4 15 15,0 2-1-15,-4-2 5 0,-5 8 27 16,-5 10 29 0,-1 9 53-16,-5 10 5 0,0 7-59 15,0 0-55-15,-5 10-40 16,-14 16 40-16,-4 6 15 15,3 0-14-15,7-6-1 16,6-6 0-16,5-2-40 16,2-8-7-16,0-2-21 15,2-4 3-15,11-4 62 16,3 0-28-16,-3 0 2 16,3 0-3-16,-3 0-59 15,0 0 49-15,-1 0-3 16,-3 7 16-16,-1 4 24 15,0-1 8-15,0 1-3 16,-3 6 33-16,-1-1-9 0,-4 6 27 16,2 0-9-16,0-4-25 15,4-2 20-15,-2-8-32 16,5-4 6-16,-3-4 9 16,8 0-13-16,3-2 26 15,6-18-17-15,2-9-12 16,1-2 13-16,1-3-17 15,-3 0 0-15,1 3 4 16,-7-3 1-16,-5 6-5 16,-5 5 4-16,-2 4 4 15,-2 7 48-15,-4 7-31 16,0 5 5-16,0 0-27 0,0 0-3 16,0 1-40-16,-2 17 6 15,-8 4 34-15,2 0 4 16,1 4-4-16,5 3 0 15,0-1 10-15,2 0 17 16,0-6 24-16,0-6-4 16,11-6-23-16,7-7 32 15,1-3-42-15,4 0 5 16,4-11 0-16,-3-12-19 16,-2-4-6-16,-4-4-78 15,-7-2-168-15,-3 1-247 16</inkml:trace>
  <inkml:trace contextRef="#ctx0" brushRef="#br0" timeOffset="-33441.93">19993 1991 440 0,'0'0'269'0,"0"0"-142"16,0 0-89-16,0 0-34 15,0 0 28-15,0 0-24 16,-16-8 1-16,16 8 26 15,0 0-20-15,0 0 32 16,0 0 22-16,0 0-17 16,0 0 19-16,0 0-49 15,0-12-13-15,0-3-9 0,0 6 11 16,0-1-19 0,0 5 8-16,0 5-64 0,-9 0-21 15,-7 15-123-15,6 14-96 16,3 8-100-16</inkml:trace>
  <inkml:trace contextRef="#ctx0" brushRef="#br0" timeOffset="-32167.98">20220 2336 131 0,'0'0'203'15,"0"0"-120"-15,0 0-9 16,0 0 14-16,0 0 19 0,0 0-41 16,20-63-5-16,-20 49 19 15,0 1-35-15,0 2 17 16,0 3-29-16,0 8-13 16,-9 0-20-16,-8 0-27 15,-4 17 27-15,2 5 0 16,1 0-2-16,1 4 2 15,5 2 0-15,3 0 1 16,5-2 0-16,0-6-1 16,4-6-5-16,0-6 3 15,0-4-35-15,0-4 37 16,8 0 6-16,1-2-6 0,1-17-12 16,4-6-73-16,-1-1 37 15,3 2 29-15,-3 4 8 16,3 8 11-16,-7 3 15 15,0 6-6-15,-2 3-8 16,-3 0-1-16,5 5-6 16,-3 14-7-16,1 1 13 15,5 2 39-15,-4-4-20 16,3-4 0-16,3-5 19 16,-3-4-31-16,3-5 9 15,1 0 9-15,3 0-22 16,1-18 13-16,4-6-16 15,-5-8-18-15,-1-1-18 16,0-3-6-16,-7 0 28 0,2 0-5 16,-8-4 11-16,3-1 8 15,-3-2 27-15,-4 2 20 16,0 9 19-16,0 6-15 16,0 11-3-16,0 5 6 15,0 6-22-15,0 1 5 16,0 3-36-16,0 0 9 15,0 0-20-15,0 0-16 16,-8 19 26-16,1 6-7 16,-2 8 15-16,4 6-8 15,3 7 0-15,0 1 0 0,2 1 9 16,0-2-6 0,0-4-3-16,0-7 0 0,0-5-7 15,9-10 2-15,2-6 4 16,2-6-4-16,-6-4 5 15,7-4 0-15,1 0 0 16,3 0-4-16,2-12 0 16,2-10 1-16,3-4-3 15,-3-2 2-15,3 0-17 16,-4 1 10-16,-2 5 11 16,-4 4-7-16,-6 2 3 15,-4 6 2-15,-3 3 2 16,-2 3-4-16,0 1-3 15,0 3 14-15,0 0 1 16,0 0-8-16,-4 0-28 0,-13 11 27 16,2 9-6-16,-3 3 7 15,5 7-1-15,5 2 1 16,2-1 0-16,6 1 8 16,0-6-3-16,0-4 13 15,12-8-18-15,1-4-8 16,5-10 8-16,4 0 14 15,0 0 21-15,5-19-31 16,2-6 11-16,-2 1-24 16,-2-5 9-16,0-2 0 15,-6 1-3-15,-3-2 7 16,-3 4-4-16,-7 7 1 0,-3 9 3 16,-3 8-2-16,0 4 8 15,0 0-1-15,-9 3-18 16,-10 15 8-16,0 0 1 15,9-3 0-15,2 0 1 16,8-5-7-16,0 2 0 16,8 2 1-16,15 1 5 15,6 4 13-15,0-1-3 16,-8 0-10-16,-8-3-6 16,-11-4 6-16,-2-1-29 15,0-5 29-15,-24 2 16 16,-7-7-16-16,-2 0-35 15,-4 0-29-15,2-24-107 16,1-8-127-16</inkml:trace>
  <inkml:trace contextRef="#ctx0" brushRef="#br0" timeOffset="-31970.33">20677 1914 562 0,'0'0'306'15,"0"0"-159"-15,0 0 2 16,0 0-63-16,0 0-47 16,0 0 18-16,185-23-53 15,-158 18 5-15,0 3-9 16,0-1-6-16,-1 3-50 0,-6-2-166 16,-8 2-154-16</inkml:trace>
  <inkml:trace contextRef="#ctx0" brushRef="#br0" timeOffset="-29948.27">21790 2340 245 0,'0'0'299'16,"0"0"-194"-16,0 0-40 16,0 0-11-16,0 0-22 15,0 0 18-15,13-134-18 16,-4 95-7-16,2-7 2 16,-2-2-13-16,-1-4-13 15,2 2 5-15,-6 9-3 16,1 6 24-16,-3 12-12 15,-2 7 12-15,0 7 24 0,0 4-35 16,0 1 10 0,0 4-4-16,0 0-22 0,0 0 10 15,0 0-10-15,0 0-22 16,0 0 10-16,0 11-10 16,-9 12 22-16,-3 14 0 15,2 9 4-15,1 8 0 16,7 2-4-16,2 0 0 15,0-6 1-15,0-4 4 16,6-7-5-16,7-10 5 16,-1-7-1-16,1-10-8 15,-1-7-6-15,1-5 10 0,3 0 17 16,3-5-17 0,1-14-5-16,5-8-17 0,4-7-39 15,-2-6 25-15,-3-4-41 16,-2-10 25-16,-3-1 51 15,-9 6 0-15,-1 3 1 16,-5 13 36-16,-1 13 10 16,0 11 10-16,-3 4-28 15,0 5-3-15,0 0-12 16,0 0-13-16,0 0-26 16,0 19 19-16,-6 13 7 15,-4 6-4-15,-1 6 4 16,1 8 0-16,1 0 0 15,3-2 4-15,2-4-4 16,-1-9 0-16,0-11 0 0,3-8 4 16,2-9-4-16,0-4 0 15,0-5 4-15,0 0-4 16,0 0 0-16,10-10-4 16,5-10-4-16,7-8-8 15,1-2-18-15,-2-3-42 16,0 8 51-16,-3 4-3 15,-5 6 24-15,-2 6 3 16,-4 7 2-16,0 2 18 16,-3 0-19-16,0 2 9 15,1 18 23-15,2 8-7 16,-3-1 18-16,1-1-14 0,-1-4-14 16,0-7 17-16,1-3-27 15,-1-5-2-15,-1-5 21 16,1-2-16-16,5 0 15 15,4 0 8-15,5-16-27 16,5-4-4-16,4-9-5 16,-2 2-64-16,2-2 40 15,0 3-13-15,-6 4 35 16,-1 3 4-16,-7 7 3 16,-2 3 6-16,-2 7-6 15,-2 2 2-15,-1 0 12 16,1 0-11-16,-3 6-6 15,1 11 3-15,-3 0 0 16,1 5 8-16,-1-3-8 0,-2-5 0 16,2-2 2-1,0-4 5-15,0-4-7 0,0-4 6 16,1 0-3-16,1 0 24 16,0 0-19-16,4-3-5 15,-2-11-3-15,1-2-14 16,-7-4-5-16,0 0-1 15,0-3-16-15,0 6 34 16,0 2 0-16,0 6 2 16,-3 7 25-16,-5 2-25 15,-4 0-5-15,-3 11 0 0,-1 18-3 16,-1 1 2-16,1 4 6 16,3 2 0-16,6-8 0 15,2-3 9-15,5-8-18 16,0-6 7-16,0-5-32 15,0-6 31-15,3 0 3 16,6 0 0-16,1-17-6 16,0-4-76-16,1-4 4 15,0 6 37-15,-2 2 41 16,2 4 3-16,-2 6 3 16,-1 5 8-16,0 2 11 15,0 0-19-15,-1 16-6 16,-3 9 20-16,6 1 5 15,-2-4 16-15,3-2-28 16,3-8 5-16,-3-6 33 0,1-4-38 16,3-2 14-16,-2 0 2 15,5-11-26-15,0-10 18 16,-1-9-21-16,2-4-64 16,-9-2 25-16,4-5-43 15,-5 1 64-15,-3-4 18 16,1 0 4-16,-5 3 82 15,1 4-51-15,-3 9-6 16,0 7 26-16,2 12-37 16,-2 7 16-16,0-1-14 15,0 3-15-15,0 0-10 16,0 0 4-16,0 0-17 0,0 0 12 16,0 18 2-1,0 5 4-15,-9 11 0 0,2 10 4 16,3 8 3-16,4 6-7 15,0 1 0-15,0-5 34 16,9-7-31-16,7-7 15 16,1-9-18-16,-1-9-2 15,-3-10-2-15,1-8 8 16,-6-4-1-16,1 0-3 16,-7 0-2-16,-2-2-65 15,0-12-139-15,-6-5-62 16,-3-10 21-16</inkml:trace>
  <inkml:trace contextRef="#ctx0" brushRef="#br0" timeOffset="-29780.35">22687 2101 223 0,'0'0'335'16,"0"0"-183"-16,0 0-70 16,0 0 77-16,0 0-107 15,0 0 4-15,41-28-12 16,-5 8-44-16,6 1-2 15,-4-2-2-15,-4 3-98 16,-11 4-145-16,-13 2-372 16</inkml:trace>
  <inkml:trace contextRef="#ctx0" brushRef="#br0" timeOffset="-29531.44">21684 2145 545 0,'0'0'198'0,"0"0"-86"16,0 0-112-16,0 0 0 15,0 0 16-15,0 0-35 16,268-70-92-16,-219 50-330 0</inkml:trace>
  <inkml:trace contextRef="#ctx0" brushRef="#br0" timeOffset="-27120.05">23470 2118 88 0,'0'0'79'0,"0"0"-41"15,0 0-14-15,0 0 11 16,0 0-16-16,0 0-8 15,-15 35 45-15,15-35 36 16,9-15-12-16,4-14-46 16,5-7-15-16,0-3-14 15,-1 2 15-15,2 3-18 16,-2 3 1-16,3 9 38 16,-5 7-28-16,-1 6 26 15,-3 6-14-15,-1 3-17 16,-2 0-8-16,-1 12-5 15,-3 14 5-15,0 6 37 0,0 8-22 16,-4 1 3-16,0-2-11 16,0-5-3-16,0-8 13 15,0-7-14-15,0-9 6 16,0-5 3-16,0-5-9 16,4 0 18-16,4 0 7 15,3-22-2-15,3-8 1 16,-1-10-27-16,3-1 0 15,-1-2 0-15,1 5 3 16,2 6-6-16,0 7 2 16,-3 10-4-16,1 6-8 15,-5 9 13-15,-5 0-22 16,2 5 15-16,-4 19-31 16,-4 7 38-16,0 6 19 0,0-1-14 15,0-2 21-15,0-6-25 16,0-6-1-16,0-7 0 15,0-8 10-15,0-5-10 16,0-2 3-16,0 0 5 16,0 0 25-16,7-12-33 15,3-16-7-15,9-6-43 16,-1 0-40-16,-3 2 24 16,3 6-19-16,-5 4 17 15,1 6 49-15,-1 8 0 16,-4 3 19-16,-2 5 18 15,2 0-18-15,-3 9-8 16,3 16 8-16,-4 1 18 0,2 6 31 16,1-1-10-16,-1-1-2 15,2-2-12-15,-2-1-22 16,-1-4 12-16,3-2-14 16,0-10 4-16,0-4 18 15,4-6-13-15,5-1 35 16,5 0 14-16,4-17-45 15,1-10 3-15,-1-4-17 16,-3-4-49-16,1-3 28 16,-5 0-24-16,-2 6 42 15,-4 4-5-15,-2 5 16 16,-1 8 11-16,-3 9 5 0,-2 6 1 16,3 0-25-16,-3 0-7 15,4 9 7-15,-4 6-8 16,1 1 7-16,-7-1 1 15,2 2 4-15,-2-3-3 16,0-4 43-16,0 2-26 16,0-6 1-16,0-2-6 15,0-4-7-15,0 0 2 16,0 0-3-16,0 0-4 16,0 0 3-16,-2 0-4 15,-5-7-1-15,-1-5-9 16,-4-1-29-16,-1 1 36 15,1 2 0-15,1 1 3 16,1 4 3-16,0 5-3 0,-3 0-8 16,2 14-2-1,-5 21-19-15,3 3 29 0,-1 5 1 16,6-1 4-16,3-6 1 16,1-7-1-16,4-8-5 15,0-8 0-15,0-10-19 16,0-3 17-16,0 0-18 15,9-10 7-15,2-14 9 16,2-5-43-16,0-5 9 16,1 3 1-16,-1 4 25 15,-2 4 12-15,-1 7 14 0,0 6 13 16,4 1 23 0,-1 9-18-16,0 0-16 0,3 0-16 15,-3 19 9-15,1 5-4 16,-1 0-1-16,-1 1-1 15,-1-6 16-15,-3-7-7 16,2-4-9-16,-1-8 19 16,-1 0-17-16,4-6 24 15,-1-22-29-15,0-6 1 16,-2-4-3-16,0-2-52 16,2-1 8-16,0 4 41 15,-2-2-6-15,0 2 11 16,-7 2 54-16,2 6-5 15,-2 3 18-15,-2 7-35 16,3 11 10-16,-3 4-5 0,0 4-33 16,0 0-8-16,0 0-2 15,0 4-7-15,0 16 13 16,0 10 4-16,0 9 16 16,0 7-6-16,-5 6-7 15,3 3 0-15,-5 6-7 16,3-6 0-16,0-2 7 15,0-13-4-15,1-12-3 16,1-10 0-16,2-5-2 16,0-10-9-16,-3-3-61 15,1 0-8-15,2 0-24 16,0-7-198-16</inkml:trace>
  <inkml:trace contextRef="#ctx0" brushRef="#br0" timeOffset="-26378.22">24610 1961 545 0,'0'0'329'16,"0"0"-194"-16,0 0-54 15,0 0 14-15,0 0-70 16,0 0-18-16,71-90-7 16,-51 88 7-16,-5 2-18 15,3 0 7-15,-2 0-43 16,-3 14 40-16,0 4-29 15,-6-1 23-15,-5 6 1 0,-2-3-3 16,0 2 3 0,0 0 12-16,-17 2 0 0,-8 0 0 15,-4 3 0-15,0-8 0 16,6-7-1-16,8-4 10 16,9-8-9-16,6 0 2 15,0 0 5-15,0-12 37 16,4-3-16-16,7 0 5 15,-1 7-33-15,-2 2 14 16,-1 3-10-16,-1 3-4 16,-2 0 0-16,2 0-1 15,0 0 1-15,1 11-7 0,1 7 5 16,2 2 2 0,3 1 7-16,-2-3-7 0,5-7 0 15,-1-3 4-15,-1-4 2 16,1-2-6-16,3-2 0 15,0 0 3-15,0-2-8 16,4-17 0-16,1-6-20 16,0-7 23-16,0-3-43 15,0-2 27-15,-3 2-1 16,-5 8-29-16,-1 5 37 16,-8 4 3-16,-3 6 8 15,-3 1 9-15,0 2 1 16,0 3 6-16,0 0 1 0,0 0-15 15,-5 2 15 1,1 1-17-16,-4 3 0 0,0 0-6 16,-3 0 6-16,-1 5-1 15,2 10 1-15,1 6-3 16,-1 6-3-16,6 8 6 16,4 7 0-16,0 2 30 15,16 2-14-15,15-6 6 16,3-8 14-16,5-12-33 15,-1-12 18-15,-1-8-11 16,-2-5-6-16,-4-27-4 16,-6-19-35-16,-10-5-29 15,-9-2-157-15,-6 0-227 16</inkml:trace>
  <inkml:trace contextRef="#ctx0" brushRef="#br0" timeOffset="-25170.61">25800 2051 25 0,'0'0'147'0,"0"0"-112"16,0 0 68-16,0 0 24 16,0 0 7-16,0 0-17 15,0 0-26-15,0-10-17 16,0-8-24-16,4-6-39 16,0-2 12-16,3-5-15 15,3-1-1-15,0-1-6 16,-1 1-1-16,1 6 0 15,-4 3 12-15,1 9-8 16,-3 5 16-16,-2 4 10 0,-2 3-25 16,0 2 2-16,0 0-7 15,0 0-54-15,0 16 46 16,0 11 7-16,-9 4 1 16,-1 6 1-16,2-1 4 15,6 4 3-15,2-2-8 16,0-2 0-16,0-6 4 15,0-10 8-15,0-5-12 16,7-8 0-16,4-7 4 16,4 0 20-16,1-16-24 15,5-16-7-15,-4-2 6 16,1-4-38-16,0 0-11 0,-2 4 18 16,-3 1-9-1,0 10 40-15,-2 0-19 0,-4 11 20 16,0 5 18-16,-5 7-15 15,1 0 3-15,-3 0-6 16,2 14-46-16,0 10 42 16,0 3 4-16,4 6 0 15,4-5 1-15,1-2 12 16,6-8-13-16,1-9 0 16,3-9-6-16,-2 0 2 15,-1-5 4-15,-5-17-37 16,3-4 20-16,-3-2-71 15,1-7-30-15,-1 3 7 16,1 1 111-16,-3-3 17 16,-2 3 77-16,-2-1-33 15,-1 0 61-15,1 4-9 0,-3 3-35 16,3 8 15-16,-5 8-53 16,1 4 12-16,-3 5-41 15,0 0-9-15,0 0-4 16,0 8-25-16,0 20 18 15,0 14 8-15,0 10 2 16,0 16 7-16,0 15-8 16,-3 11 3-16,-4 10 2 15,1 5 7-15,-1-9-12 16,3 0 0-16,-3-10 3 16,5-5-5-16,-3-13 2 0,3-14-38 15,-2-16 12-15,2-21-61 16,2-12-14-16,0-9-26 15,0-6-58-15,0-24-171 16</inkml:trace>
  <inkml:trace contextRef="#ctx0" brushRef="#br0" timeOffset="-24883.18">26234 1949 694 0,'0'0'204'16,"0"0"-98"-16,0 0-24 0,0 0 6 16,0 0-86-16,0 0 14 15,141-133-16-15,-118 133 3 16,-6 0-12-16,-1 17 9 16,-7 5-20-16,-3 2 16 15,-6 2-5-15,0-1 9 16,-2-4 26-16,-15 1-17 15,-4-7 13-15,3-4-22 16,1-5-60-16,1-6-47 16,5 0-72-16,7-12-55 15,4-14-234-15</inkml:trace>
  <inkml:trace contextRef="#ctx0" brushRef="#br0" timeOffset="-23917.4">27124 1813 49 0,'0'0'246'16,"0"0"-115"-16,0 0-24 0,0 0-30 15,0 0-68-15,0 0-9 16,3 13-36-16,-3-1 36 15,0 5 19-15,0-1-15 16,0-1 7-16,0 2 0 16,0-6-10-16,0-2 18 15,0-5-19-15,0-4 0 16,-3 0 26-16,0-4 23 16,3-16-4-16,-2-4-43 15,-2-3 4-15,-3 1-2 16,1 2-2-16,-4 2-2 15,4 8 1-15,-3 0 9 16,3 6 6-16,-1 2 3 0,0 6 7 16,-4 0 12-16,-2 0-38 15,-3 10-14-15,-2 12 13 16,0 9-11-16,2 5 8 16,3 4 4-16,5 1 0 15,6-3-2-15,2 1 10 16,0-7-8-16,0-8 0 15,0-8-11-15,2-12-7 16,6-4-10-16,1 0 28 16,5-11 9-16,-3-12-9 15,2-7-41-15,-2-1-22 16,2 2-63-16,3-1 65 0,-3 8 46 16,6 1 15-1,-6 6 19-15,0 7 51 0,-4 4-17 16,-2 4 15-16,1 0-67 15,2 4 1-15,1 17 2 16,-1 3 15-16,4 3 33 16,1 3-2-16,-3-7 4 15,1-4 9-15,-1-7-28 16,-3-8 30-16,1-4 13 16,2 0 0-16,1-9 2 15,3-10-65-15,-3-5-7 16,0-3-8-16,-3 2-62 15,-2-1-56-15,3-3-133 0,-1 3-248 16</inkml:trace>
  <inkml:trace contextRef="#ctx0" brushRef="#br0" timeOffset="-22914.26">27860 2127 107 0,'0'0'184'0,"0"0"-127"16,0 0 2-16,0 0 26 15,0 0 18-15,0 0-27 16,27 3 5-16,-17-6 40 16,3-15-46-16,1-10-23 15,1-4 3-15,1-8-50 16,3-2 20-16,0-2-25 15,6 0 4-15,4 3-9 16,2 9-12-16,0 13 7 0,-2 5 8 16,-8 7-23-16,-8 7 25 15,-7 0-3-15,-4 0-23 16,-2 16-24-16,0 11 27 16,0 1 23-16,-6 2 42 15,-7-4-40-15,-3-2 9 16,-2-2-1-16,-2 0-8 15,-3-4 22-15,6-6-23 16,5-8 3-16,4-4 9 16,4 0 19-16,1-12 72 15,3-12-80-15,0 2-10 16,0 2 86-16,0 6-83 16,0 4 5-16,0 6-22 15,0 4-1-15,0 0-7 0,3 0-3 16,1 0-4-16,2 0 15 15,6 16 11-15,-1 4-8 16,4-1-2-16,3 4 6 16,3-2-7-16,-2-7 0 15,6 1-10-15,-1-11 6 16,5-4-19-16,5 0-3 16,-1-16 9-16,0-13-35 15,-1-8-4-15,-6-1 26 16,-3-3 4-16,-8 4 26 15,-1-2 3-15,-7 6 0 0,-1 2 31 16,-2 3-9-16,2 2 28 16,-2 4-12-1,-2 5-16-15,0 3 24 0,-2 9-45 16,0 3 4-16,0 0 7 16,0 2-6-16,0 0-7 15,0 0-2-15,0 0-9 16,0 0 2-16,0 0-9 15,0 18 11-15,-6 12-4 16,-2 10 12-16,4 4-9 16,4 4 6-16,0 3 0 15,0-2 8-15,0-1-8 0,0-7 0 16,4-12 0-16,4-12-3 16,0-9-1-16,-3-6-7 15,-3-2 11-15,2 0-15 16,-2 0-1-16,3-6-3 15,2-15-51-15,-3-10-224 16,-1-3-236-16</inkml:trace>
  <inkml:trace contextRef="#ctx0" brushRef="#br0" timeOffset="-22722.55">28365 1778 722 0,'0'0'247'0,"0"0"-172"16,0 0 47-16,0 0-79 0,0 0-41 16,0 0 15-16,126-35-17 15,-91 25-40-15,1-4-21 16,-1 1-109-16,-6-1-103 16,-2 0-367-16</inkml:trace>
  <inkml:trace contextRef="#ctx0" brushRef="#br0" timeOffset="-21820.15">28827 1798 13 0,'0'0'69'0,"0"0"-20"0,0 0 2 16,0 0 27-16,0 0-17 15,0 0 18-15,0 39-16 16,0-38-6-16,0 1 13 16,0-2 0-16,0 0-4 15,0 0 12-15,0 0-38 16,0 0 18-16,0 0 6 16,0 0-5-16,0-9-3 15,0-6-56-15,0 1-9 16,-2 3 7-16,-5-2-5 15,-4 5 7-15,2 2 0 0,0 5 9 16,-2 1-21 0,-2 0-1-16,-5 7 3 0,-5 19 3 15,2 6 0 1,0 4 5-16,5 3 2 0,5-5 0 16,5-8-9-16,6-8 9 15,0-8 0-15,0-8-11 16,0-2 24-16,2 0-13 15,13-12 26-15,6-16-26 16,-1-2-2-16,-1 0-50 16,2 4 44-16,-5 6 1 15,-3 6 14-15,-2 5-5 0,-2 6 31 16,0 1-19 0,-3 2 29-16,8 0-43 0,-1 14 1 15,5 8-7-15,4 4 12 16,3-2-2-16,-5-8 0 15,3-5-3-15,-6-6 19 16,1-5-20-16,-1 0 14 16,4-12 6-16,-3-12-20 15,-3-5-4-15,1-1-26 16,-3-2-18-16,-2 0 43 16,-4 2-5-16,-2-1 10 15,-5-1 17-15,0-1-5 16,0 1 21-16,0 4-2 15,0 5-9-15,-5 9 33 16,0 5-31-16,5 5 3 0,0 4 7 16,-2 0-32-1,2 0 15-15,0 0-17 0,0 0 8 16,0 0-22-16,0 0 0 16,0 10-15-16,-2 16 28 15,2 9-15-15,0 4 16 16,0 3 8-16,0-2-5 15,9 1 11-15,2-3-14 16,0-6 0-16,1-6-4 16,-2-6 7-16,-1-10-5 15,1-4 4-15,0-6 9 16,7 0 54-16,-2 0-52 16,7-14 0-16,-2-7-13 15,-2-2-48-15,-2-2-35 0,-7-1-124 16,-5 3-181-16</inkml:trace>
  <inkml:trace contextRef="#ctx0" brushRef="#br0" timeOffset="-21630.04">29150 1777 79 0,'0'0'245'0,"0"0"-74"16,0 0 30-16,0 0-69 0,0 0-98 15,0 0-15-15,0 0-11 16,41 0-8-16,-37 0-3 16,0 0-111-16,-2 0-139 15,1 0-87-15</inkml:trace>
  <inkml:trace contextRef="#ctx0" brushRef="#br0" timeOffset="-21007.59">29150 1777 126 0,'136'12'189'0,"-136"-12"-19"15,0 0-67-15,0 0 42 16,0 0-36-16,0 0-9 15,27-43 4-15,-27 43-46 16,2 0 5-16,-2 0-17 16,3 0-40-16,-1 0 15 15,-2 0-21-15,2 0-1 16,0 0-1-16,0 0-30 16,3 6 29-16,-1 15 2 15,1 2 2-15,2 4 5 16,1-1-3-16,3-4-3 15,1-4 0-15,1-6 6 0,1-6-6 16,3-6 0-16,3 0 4 16,5-12 30-16,0-14-28 15,-2-3-6-15,0-1-15 16,-3-2-24-16,-2 2 18 16,-4 1-3-16,-6 4-1 15,-6 5 22-15,-2 5-18 16,0 8 21-16,0 3-16 15,0 4 20-15,0 0-8 16,0 0-19-16,0 0-25 16,0 0 38-16,0 0-54 15,0 0 23-15,0 2 25 16,3 12 16-16,5 2 3 0,2 6 23 16,3 0-18-1,-7 2 32-15,6-4-32 0,-6-1 4 16,-6-5 16-16,0-2-20 15,0-6-12-15,0-2 4 16,-20-3 0-16,-11-1-19 16,-13 0 8-16,-8-5-200 15,-6-20-321-15</inkml:trace>
  <inkml:trace contextRef="#ctx0" brushRef="#br0" timeOffset="-20857.66">29313 1569 491 0,'0'0'573'16,"0"0"-506"-16,0 0-63 0,0 0-4 15,0 0-46-15,0 0-69 16,-5 44-149-16,-21-30-439 16</inkml:trace>
  <inkml:trace contextRef="#ctx0" brushRef="#br0" timeOffset="-20680.25">28854 1659 520 0,'0'0'372'16,"0"0"-214"-16,0 0-38 16,0 0-48-16,0 0-72 0,0 0 0 15,192-67-4-15,-137 55-28 16,-8 1-63-16,-6-3-55 15,-16-2-165-15</inkml:trace>
  <inkml:trace contextRef="#ctx0" brushRef="#br0" timeOffset="-19143.62">29704 1831 86 0,'0'0'245'0,"0"0"-185"16,0 0-48-16,0 0 14 16,0 0 11-16,0 0 69 15,75-10-7-15,-57-9-48 16,1-5 22-16,2-6-32 15,-1-4 16-15,-5-2-1 16,1 0-49-16,-5 0 15 16,-2 4-18-16,-3 4 19 15,-3 0 27-15,0 2-33 0,-3 4 11 16,0 3 0-16,0 6-23 16,0 2 35-16,0 5-3 15,0 2-31-15,0 3 25 16,0 1-24-16,0 0 1 15,0 0-8-15,0 0-2 16,0 0-5-16,0 0 6 16,0 0-20-16,0 18 17 15,0 6-2-15,-8 6 6 16,4 5 0-16,0 4 5 16,-1 0-5-16,1 4 0 15,2-2 3-15,2-2-9 16,0-5 6-16,0-5-3 15,0-7 1-15,6-10-56 16,3-5 22-16,-3-7 7 0,4 0 18 16,1-2-15-1,5-15 26-15,1-5-16 0,8-5 8 16,2-2-46-16,2-2 25 16,-2 4 2-16,-6 2-6 15,-1 9 25-15,-6 6 16 16,-5 6 4-16,-2 4 19 15,-5 0-31-15,0 0-9 16,2 9 0-16,1 14 9 16,4 0 40-16,-2-2-31 0,3-3 0 15,2-4 13 1,-1-6-20-16,-3-2-2 16,2-3 10-16,-3-3-4 15,1 0 13-15,6 0-16 0,3-7 5 16,4-12-8-16,3-6-41 15,-2 1 14-15,-2 0 1 16,-1 2 26-16,-4 6 2 16,-1 4-1-16,-3 4 8 15,-5 6 12-15,-2-1-4 16,-2 3-9-16,-2 0-8 16,4 0-1-16,-2 0 1 15,-2 7 18-15,2 6-9 16,-2-1 0-16,0 5-6 15,0-1-3-15,0-3 0 0,0 1 0 16,0-9 18-16,2-3-14 16,0-2-2-16,0 0 21 15,1 0-21-15,1 0 27 16,-2-7-29-16,-2-12-52 16,0 1 18-16,0-2-15 15,0 0 45-15,0 2-5 16,0 4 12-16,0 5-3 15,-2 4 0-15,-7 5 4 16,1 0-19-16,-8 0 5 16,0 19 3-16,-2 0-2 15,5 6 18-15,1 0 7 0,8 1 22 16,4 2-29 0,0-1 43-16,18-3-19 0,8-3-5 15,9-5 29-15,0-5-51 16,3-8 13-16,-3-3-2 15,-1 0-16-15,-10-10-1 16,-8-11-88-16,-9-4-37 16,-7-5-109-16,0-2-336 15</inkml:trace>
  <inkml:trace contextRef="#ctx0" brushRef="#br0" timeOffset="-18972.44">30263 1470 621 0,'0'0'135'0,"0"0"-108"16,0 0-24-16,0 0-6 15,0 0-1-15,0 0-67 16,-27 0 30-16,6 2-107 16,-2-2-109-16</inkml:trace>
  <inkml:trace contextRef="#ctx0" brushRef="#br0" timeOffset="-18812.53">29978 1449 391 0,'0'0'439'0,"0"0"-284"16,0 0-6-16,0 0-92 0,0 0-37 16,0 0-11-1,220-68-9-15,-174 67-37 0,-9 1-83 16,-13 0-141-16,-15-4-224 15</inkml:trace>
  <inkml:trace contextRef="#ctx0" brushRef="#br0" timeOffset="-6412.54">2534 13796 90 0,'0'-3'208'16,"3"1"-44"-16,-1 2 10 15,0-1-96-15,0-3 11 16,2 2-4-16,-1-3-75 16,1 5 37-16,-2-3 4 0,-2 1-5 15,0 2 23 1,0 0-51-16,0 0 17 0,0 0 3 16,0 0-35-16,0 0 19 15,0 0-20-15,0 0 6 16,0 0-5-16,0 0-3 15,0 0 0-15,0 0-3 16,0 0 20-16,0 0-17 16,0 0 8-16,2 0 6 15,-2 0 37-15,0 0-36 16,0 0 23-16,0-2-2 16,0 0-34-16,0 2 24 15,0 0-22-15,0 0 1 16,0 0-6-16,0 0 1 0,0 0 0 15,-4 0-7-15,-9 0 7 16,-7 0-6-16,-7 0 6 16,-7 0 0-16,-3 16-5 15,-4 3 9-15,-3 6-4 16,0 1 0-16,1-2 13 16,5 0-14-16,7-2 1 15,11-7 0-15,9-8-6 16,9-2 10-16,2-3-4 15,0-2 0-15,0 0-4 16,10 2-2-16,26 3 1 16,18 1 5-16,14 5 34 0,11 2-31 15,-8 6-3-15,-11 0 0 16,-17 6-22-16,-21 3 5 16,-15-1-18-16,-7 4-13 15,-5 1 42 1,-26-5-16-16,-14-1 22 0,-6-1-4 15,-2-9 12-15,-1-4-2 16,5-12 1-16,5 0-7 16,3 0 38-16,8-4-33 15,8-13 17-15,10 6 7 16,4-1-21-16,6 3 26 0,3 6-22 16,2 3-8-1,0 0-1-15,0 0-3 0,0 0-30 16,0 0-16-16,0 8-103 15,4 4-84-15,19-4-63 16,6-8-426-16</inkml:trace>
  <inkml:trace contextRef="#ctx0" brushRef="#br0" timeOffset="-5866.16">2846 14047 655 0,'0'0'212'15,"0"0"-117"-15,0 0 3 16,0 0 31-16,0 0-55 16,0 0-20-16,-4 0-36 15,8 0-5-15,5 0-14 16,2 0 1-16,7-2 0 16,5 2-2-16,1 0 2 0,0 0-11 15,-1 0-41-15,-1 0-112 16,-5 2 15-1,-3 3-42-15,-5 0 0 16,-7 0-102-16,-2 4 92 0,0 0 122 16,-4 2 76-16,-17 1 3 15,-5 0 50-15,-6 2 56 16,1 2 37-16,0-2 27 16,7-2-37-16,6-4-13 15,9-4-7-15,7-2-48 16,2-2 6-16,0 0 18 15,0 0 14-15,11 0-40 16,18-2-55-16,6-8-6 16,11 0-2-16,4 1-30 15,15 0-106-15,15 1-86 16,10-2-185-16,7-2-7 0</inkml:trace>
  <inkml:trace contextRef="#ctx0" brushRef="#br0" timeOffset="-5267.28">4261 13714 203 0,'0'0'210'16,"0"0"-25"-16,0 0-39 15,0 0-22-15,0 0-34 16,0 0 12-16,0-74-31 15,0 70-1-15,0 1 8 16,0 3-48-16,0 0 18 16,0 0-23-16,0 0-21 15,0 0-1-15,0 5-3 16,0 25 0-16,0 11-14 16,0 9 18-16,0 5-5 0,-2-3 1 15,-2-6 0 1,-1-5 4-16,3-10-4 0,0-7 0 15,2-10-1-15,0-6-46 16,0-1-43-16,2-6-58 16,17-1-94-16,2 0-103 15</inkml:trace>
  <inkml:trace contextRef="#ctx0" brushRef="#br0" timeOffset="-4800.27">3916 14187 66 0,'0'0'83'0,"0"0"42"16,0 0-5-16,0 0-10 16,0 0 6-16,0 0-36 15,-135 0 15-15,129 0 6 16,6 0-37-16,0 0 40 0,2 0 13 16,35 0-86-1,21-2 18-15,22-3-41 0,27-2 8 16,20-1-11-1,16-3 5-15,11-2-10 0,-5-1 0 16,-13 0 6-16,-22 2-19 16,-35 2 11-16,-27 3 2 15,-28 2-2-15,-21 2 19 16,-3 2-4-16,0 1 35 16,0-2-36-16,-3 0 16 15,-7 2-28-15,-9 0-12 16,-5 2-66-16,-10 18-162 15,-8 6-82-15,-13-3-385 16</inkml:trace>
  <inkml:trace contextRef="#ctx0" brushRef="#br0" timeOffset="-4088.33">3644 14658 39 0,'0'0'272'15,"0"0"-90"-15,0 0-37 16,0 0-40-16,0 0 52 16,0 0-48-16,18-100-31 15,-11 83 3-15,-1 5-10 16,-1 3-5-16,-1 5-32 15,1 0-32-15,-5 4 17 16,2 0-19-16,-2 0-13 0,3 10 13 16,-3 20-26-1,0 5 20-15,0 11 0 0,0 0 6 16,0 1 7-16,0-7-7 16,0 1 0-16,-8-14-1 15,4 0 6-15,-1-9-5 16,5-9 0-16,0-5 0 15,0-4 10-15,0 0 0 16,0 0-1-16,0-11 20 16,21-17-28-16,6-10 9 15,2-5-10-15,-2 1 6 16,-6 3-5-16,0 4-1 0,-3 3 0 16,-5 9 0-1,-2 6 4-15,0 8-6 0,-4 4 2 16,-5 5-2-16,0 0-16 15,0 0 12-15,3 17 1 16,4 16-2-16,-2 11-7 16,3 4 14-16,2-3 0 15,-1-5-9-15,2-4 9 16,3-4-85-16,-3-10-69 16,3-10-24-16,-1-10-112 15,3-2-154-15</inkml:trace>
  <inkml:trace contextRef="#ctx0" brushRef="#br0" timeOffset="-3906.27">4117 14720 12 0,'0'0'855'0,"0"0"-623"0,0 0-91 16,0 0-64-16,0 0-42 15,0 0-22-15,53-29-4 16,-24 29-18-16,2-5-8 15,6 5-77-15,-2-2-77 16,5-2-163-16,-5-4-239 16</inkml:trace>
  <inkml:trace contextRef="#ctx0" brushRef="#br0" timeOffset="-3669.27">4522 14512 415 0,'0'0'302'0,"0"0"-121"16,0 0-91-16,0 0-14 0,0 0-12 16,0 0-6-16,0-58-29 15,0 58-29-15,0 0-5 16,0 14 4-16,0 20-19 16,0 16 20-16,0 8 3 15,-4 4 4-15,-2-4 5 16,0-5-12-16,6-7-2 15,0-17-40-15,0-10-186 16,23-13-174-16</inkml:trace>
  <inkml:trace contextRef="#ctx0" brushRef="#br0" timeOffset="-3030">5486 13631 25 0,'0'0'137'0,"0"0"-6"15,0 0 9-15,0 0 23 16,0 0-2-16,0 0-25 16,-74-17-12-16,74 17-6 15,0 0-39-15,0 0-6 16,16-2-61-16,23-3 14 16,17-1-24-16,15 2 20 15,8 0-20-15,-8 3-2 0,-9 1-11 16,-17 0-39-16,-18 0-71 15,-14 0-29 1,-13 0-4-16,-2 0-116 0,-27 0-124 16</inkml:trace>
  <inkml:trace contextRef="#ctx0" brushRef="#br0" timeOffset="-2175.45">5412 13668 116 0,'0'0'339'16,"0"0"-172"-16,0 0-118 15,0 0 57-15,0 0 34 0,0 0-56 16,-32 0 11-16,32 0-39 16,12 0-35-16,10-5-6 15,7 4-6-15,9 1-9 16,0 0 0-16,2 0 9 15,-2 8-22-15,-5 6-9 16,-8 6-15-16,-9 4 13 16,-12 4-32-16,-4 6 16 15,0 4 34-15,-25 5 10 16,-8-2-15-16,-5 4 12 0,-5-8-1 16,1-2 13-1,3-7-11-15,2-6 32 0,11-8-16 16,10-6-15-16,5-2 31 15,9-6-32-15,2 0 17 16,0 0 44-16,0 0-28 16,0 0 32-16,0 0-20 15,0 0-25-15,0 0 11 16,0 0-33-16,0 0 0 16,0 0-5-16,0 0-9 15,0 1 14-15,-2 1 0 16,0 1 1-16,-1-1-5 15,1 2 4-15,-1-4 0 16,3 0-4-16,0 1 16 16,0-1-12-16,0 0 0 15,0 0 3-15,0 0 16 16,0 0-13-16,0 0-6 0,0 0 0 16,19 0-3-16,14 0 3 15,9-1 16-15,14-8-13 16,2 6-6-16,2-1 3 15,-2 4-21-15,-4 0-5 16,-10 0-14-16,-13 0 39 16,-10 0-7-16,-11 0 8 15,-5 0-3-15,-5 0 3 16,0 0 0-16,0 0 10 16,0 0-6-16,0 0 5 0,3 0-5 15,-3 0-2 1,0 0 16-16,0 0-11 15,0 0-5-15,0 0 25 0,2 0-27 16,2 0 26-16,1 0-16 16,-1 0-1-16,-2-2-2 15,-2-6-3-15,2-1-4 16,-2 0 0-16,0-5 9 16,0 0-9-16,2 1 0 15,1 4 2-15,-3 5-12 16,4-1 1-16,-4 5-51 15,3 0-83-15,-1 0-266 16</inkml:trace>
  <inkml:trace contextRef="#ctx0" brushRef="#br0" timeOffset="-59.7">6626 13357 262 0,'0'0'253'0,"0"0"-104"16,0 0-50-16,0 0 2 16,0 0-41-16,0 0 23 15,3-23-42-15,-3 23-21 16,0 0 24-16,0-1-29 16,0 1 27-16,0 0 7 15,0 0-33-15,0 0 11 0,0 0-24 16,0 0 10-16,0 0 6 15,0 0-19-15,0 0 7 16,0 0 10-16,0 0-7 16,0 0-5-16,0 0-5 15,0 0 5-15,0-2 8 16,0 2-10-16,0 0 0 16,0 0-1-16,0 0 7 15,0 0-9-15,0 0 0 16,0 0 6-16,0 0-10 15,0 0 4-15,0 0 0 16,0 0 0-16,0 0 0 16,0 0-1-16,0 0 1 15,0 0-7-15,0 0-12 0,0 0 19 16,0-2 0-16,-3 2 1 16,-5 0 7-16,-3-3-12 15,-7 3 4-15,-5 0 0 16,0 0 0-16,-4 0 1 15,4 0-1-15,7 0 0 16,5 0 5-16,9 0-5 16,2 0 0-16,0 0 2 15,0 0-12-15,0 0 2 16,9 0 7-16,11 3-1 16,3 2 4-16,4 2-1 0,-2-2-1 15,0 0-2 1,-9-1-17-16,-5-1 19 0,-9-1-7 15,-2 5-8-15,0-2-59 16,-4 7 70-16,-19 3 1 16,-6 4 6-16,-6 0 6 15,-5 1-7-15,-3 2-2 16,-1 2 0-16,4 0 5 16,4-4-5-16,8-1 0 15,7-7 3-15,13-7 5 16,4-1-7-16,4-4-1 15,0 5 0-15,10-1 4 16,13 1-1-16,5 1-3 0,1-1 8 16,-3-2 3-1,-3 4-11-15,-7-3 0 0,-7-3-4 16,-5 1 4-16,-4 0-4 16,0 0 4-16,0 1-15 15,0 1 6-15,0-1 5 16,0 5 4-16,-9 0 0 15,0 1 9-15,-2-2-9 16,2-2 0-16,5-3 0 16,2 0 12-16,2-2-8 15,0 0-2-15,0 0 23 16,0 0-23-16,0 0 23 0,0 0-12 16,0 0-11-1,0 0 16-15,0 0-13 0,0 0-5 16,0 0 0-16,0 0 11 15,0 0-11-15,0 0 0 16,0 0 3-16,0 0-4 16,0 0 1-16,0 0 0 15,0 0-2-15,0 0 4 16,0 0-2-16,0 0 0 16,0 0 1-16,0 0-6 15,0 0 5-15,0 0 0 16,0 0-1-16,0 0 0 15,0 0 1-15,0 0 0 16,0 0 5-16,0 0-10 16,0 0 8-16,0 0-3 0,0 0 0 15,0 0-3 1,0 0 3-16,0 0 0 0,0 0 0 16,0 0-9-16,0 0 9 15,0 0 0-15,0 0-4 16,0 0 11-16,0 2-9 15,0-2 2-15,0 0 0 16,0 0-7-16,0 0 8 16,0 1-1-16,0 6 0 15,4-3-9-15,7 2 9 16,2-1-1-16,-1 0 2 16,-6-3-4-16,-1 0 3 0,-3-2-49 15,-2 0-32 1,0 0-53-16,0 0-37 0,0 0-99 15</inkml:trace>
  <inkml:trace contextRef="#ctx0" brushRef="#br0" timeOffset="997.7">6545 13443 120 0,'0'0'124'0,"0"0"20"15,0 0 7-15,0 0-46 16,0 0-77-16,0 0-24 15,0 0 27-15,0-22-23 16,2 19 30-16,0-2 17 16,0 1-13-16,0-1 6 15,0 2 0-15,3-1-14 16,-3-2 14-16,-2 6-48 16,0-2 15-16,0 2-15 15,0 0-5-15,0 0-26 0,-13 0 8 16,-14 10 23-16,-6 9 25 15,-6 0-21-15,-1 6 9 16,5 1 22-16,4-3-18 16,6-3 8-16,12-4 4 15,7-6-22-15,6-3 12 16,0 0-19-16,0 2 0 16,21-2 19-16,10 6-13 15,5-4 26-15,5 6-32 16,-8 2 6-16,-4 1-4 15,-10 3-2-15,-7-5-17 16,-10 2 1-16,-2 0-47 16,0 2 63-16,-14 4-1 15,-9 5 1-15,-9-2 3 16,-4 5-1-16,0-1-2 0,1-2 5 16,8-3 7-16,6-5-12 15,4-8 0-15,11-3 2 16,0-5 1-16,6-2 1 15,0-3-4-15,0 0 19 16,0 0-2-16,0 0 21 16,-4 0-10-16,4 0-25 15,0 0 23-15,0 0-26 16,0 0 0-16,0 0-2 16,0 0 6-16,0 0-5 15,-2 0 1-15,2 0 0 0,-2 0 7 16,2 0 0-16,0 0-6 15,0 0 24 1,0 0-23-16,0 0 39 0,2 0-35 16,19-13-4-16,6 0 6 15,2-1 5-15,4 2-13 16,-2 3 0-16,0 2-7 16,-6 7 7-16,-2 0 0 15,-6 0 3-15,-3 5-20 16,-4 14 7-16,-3 7-2 15,-5 11 8-15,-2 3-17 16,0 6 17-16,-4 10 4 0,-11 6 0 16,-1 6 5-1,-2 8-1-15,0 9-4 0,2 2 0 16,3 5 2-16,4-3-2 16,9-9 0-16,0-17 2 15,0-15-1-15,20-11 3 16,0-20-4-16,1-5 0 15,-2-6 10-15,-1-6-10 16,3 0 0-16,0 0 5 16,8-3-11-16,10-22-35 15,5-9-170-15,10-10-290 16</inkml:trace>
  <inkml:trace contextRef="#ctx0" brushRef="#br0" timeOffset="1559.37">6772 13709 249 0,'0'0'255'0,"0"0"-130"16,0 0 0-16,0 0-29 16,0 0 2-16,0 0-76 15,31-41-1-15,-7 28-23 16,8 8 2-16,-3-2 0 16,0 7 2-16,-2 0-2 0,-8 0-5 15,-3 19 2 1,-7 10-18-16,-9 6 6 0,0 5 7 15,0-1 8-15,-18 2 1 16,-4-1 7-16,-5-4-8 16,0-5 30-16,0-8-24 15,6-2 18-15,5-10-23 16,9-4 9-16,7-7 4 16,0 0-14-16,15-13-4 15,19-18-91-15,6-6-75 16,2-2-53-16,-2-2-158 15</inkml:trace>
  <inkml:trace contextRef="#ctx0" brushRef="#br0" timeOffset="2181.63">7146 13673 35 0,'0'0'260'0,"0"0"-23"0,0 0-78 16,0 0-16-16,0 0-18 16,0 0-11-16,34-59-35 15,-34 57-52-15,0 2 15 16,0 0-9-16,0 0-22 15,0 0 46-15,0 0-51 16,0 0 3-16,0 0-9 16,0 0-16-16,-7 0 12 15,-13 15-4-15,-4 12 16 16,-6 10 4-16,1 7-8 16,5 7-4-16,6 0 15 15,9 0-13-15,9-5 16 0,0-8-15 16,0-8 6-16,2-7-18 15,21-10 9-15,12-8 0 16,10-5 20-16,8 0-16 16,-1-10-8-16,-1-8-27 15,-11-5-44-15,-11 3 19 16,-7-2-23-16,-11 2 75 16,-9 4-8-16,1 0 24 15,-3 1 11-15,0 3 28 16,0-3-26-16,0 3 25 15,0 0-37-15,0 0 13 16,0 6 0-16,0 0-20 16,0 3 10-16,0 0 1 15,0 1-14-15,0 2 24 16,0 0-23-16,0 0-2 0,0 0-2 16,0 0 1-16,0 0-5 15,0 0 1-15,0 25 3 16,0 14-12-16,-3 9 12 15,1 8 0-15,2 1-2 16,0-3 10-16,0-6-8 16,0-9 0-16,7-5 0 15,9-17-14-15,4-11 10 16,6-6 4-16,8 0 0 16,4-18-9-16,0-10-21 15,-5-7-73-15,-8-2-67 16,-9-2-169-16,-5-5-415 0</inkml:trace>
  <inkml:trace contextRef="#ctx0" brushRef="#br0" timeOffset="2476.37">7556 13554 380 0,'0'0'248'0,"0"0"-124"16,0 0-30-16,0 0-35 15,0 0-13-15,0 0-39 16,-18 72 11-16,30-47 27 0,7-4-16 16,2-11 20-16,-1-8-46 15,2-2 46-15,-2 0 1 16,-2-22-50-16,-7-7 0 16,-9 0-2-16,-2 0 2 15,-2 8-19-15,-25 6-1 16,-8 15-1-16,-3 0 19 15,3 7-42-15,6 20 1 16,15 4-69-16,14 1-80 16,14 0-173-16</inkml:trace>
  <inkml:trace contextRef="#ctx0" brushRef="#br0" timeOffset="2833.3">7955 13890 528 0,'0'0'259'0,"0"0"-90"0,0 0-51 16,0 0-55-16,0 0-53 15,0 0-2-15,170-48-8 16,-110 43 11-16,-2 5-22 15,-3-5-91-15,-5-2-205 16,-8-10-353-16</inkml:trace>
  <inkml:trace contextRef="#ctx0" brushRef="#br0" timeOffset="3510.04">8541 13698 302 0,'0'0'350'16,"0"0"-298"-16,0 0-15 16,0 0 100-16,0 0-32 15,0 0-84-15,23-30-11 16,2 9 2-16,1 3 16 16,3 1-24-16,3 1 4 15,3 2-7-15,-4 5 5 16,0 5-6-16,-4 4 0 15,-2 0-5-15,-6 23-12 16,-2 11 17-16,-9 8 0 0,-8-1-4 16,0 6 9-1,-2-1-6-15,-27-4 1 0,-9-3 0 16,-7 0 37-16,1-6-6 16,4-8-2-16,11-6-16 15,11-10 0-15,14-4-12 16,4-5 4-16,2 0 7 15,29-14 75-15,14-14-73 16,6-9-14-16,5-1-25 16,-3 0-51-16,-4-2 34 15,-6-2-13-15,-12 4-7 16,-4-2 13-16,-8 5 32 16,-3 5 17-16,-3 4 13 15,-5 8-11-15,-4 2 21 0,-4 7 2 16,0-1-7-16,0 3 37 15,0 1-52-15,0-1 4 16,-2 7-7-16,-2-3 6 16,-2 3-7-16,0 0 1 15,-3 0 0-15,-3 0-7 16,-3 8 7-16,-3 17 0 16,1 7 9-16,1 10-1 15,3 7 30-15,6 8 5 16,7-1-14-16,0-5 13 15,22-4-37-15,11-13-5 16,10-11 0-16,1-16 20 16,6-7-14-16,-6 0-6 15,-8-21-88-15,-14-11-37 16,-13-6-112-16,-9-5-185 0</inkml:trace>
  <inkml:trace contextRef="#ctx0" brushRef="#br0" timeOffset="3735.91">8624 13392 394 0,'0'0'273'0,"0"0"-54"15,0 0-30-15,0 0-100 16,0 0-66-16,0 0 0 15,257-46-8-15,-175 37-6 16,-2 1-18-16,-4 0-76 16,-11-4-153-16,-12-2-178 15</inkml:trace>
  <inkml:trace contextRef="#ctx0" brushRef="#br0" timeOffset="4656.7">9525 13000 138 0,'0'0'336'16,"0"0"-154"-16,0 0-97 15,0 0 2-15,0 0-61 16,0 0-19-16,140-84 22 16,-104 80-28-16,-5 4 1 15,-7 0-2-15,-10 0 5 16,-5 15-12-16,-9 14 1 16,0 7 6-16,0 8 54 15,-11 7-44-15,-5 2 8 16,-1 0 12-16,-2 3-22 15,-1-5 19-15,3 2-19 16,5-7-2-16,5-4 7 16,7-4-7-16,0-9-6 15,5-3 0-15,15-11-1 16,5-7 1-16,-3-8 4 0,2 0 0 16,-1 0-8-16,-1-11-18 15,-5-8 9-15,-3-3 8 16,-5 0 3-16,-3 1 2 15,0 6 3-15,-6 3 2 16,0 4 36-16,0 4-31 16,0 4 4-16,0 0-14 15,0 0 3-15,-14 0-9 16,-1 12 6-16,-1 6 0 16,-3 8-1-16,4 6 6 0,-1 11-5 15,5 4 0-15,1 14 4 16,3 5-8-16,2 8 4 15,3 4 0-15,2 4 2 16,0 3-2-16,0-3 0 16,12 1 0-16,3-8 1 15,-1-5-3-15,-1-7 2 16,-9-7 0-16,-2-8 2 16,-2-2-2-16,0-6 0 15,-9-14 0-15,-1-4 11 16,-4-8 3-16,5-4 9 15,-2-1-7-15,-3-9 33 16,-1 3-34-16,-3-3 12 0,-2 0 14 16,2 0-40-1,2 0 14-15,3 0-15 0,11-15 7 16,2-14-16-16,2-11-103 16,32-9-137-16,10-8-427 15</inkml:trace>
  <inkml:trace contextRef="#ctx0" brushRef="#br0" timeOffset="5242.43">10158 12874 353 0,'0'0'252'15,"0"0"-147"-15,0 0 45 16,0 0 7-16,0 0-84 16,0 0 9-16,-7-70-22 0,7 50-54 15,0 6 33-15,5 2-32 16,4 1-7-16,-1 3 0 16,6 4-39-16,1 2 39 15,6 2 0-15,0 0 10 16,4 0-4-16,0 14-5 15,-5 4-1-15,-5 6 0 16,-3 3-8-16,-10 0 7 16,-2 6-7-16,0 3 8 15,-27 2-1-15,-2-3 7 16,-2 2-6-16,0-9 0 16,8-8 6-16,10-8 7 15,6-7 7-15,5-5 0 16,2 0 56-16,0 0-48 0,18 0-10 15,17-12-14 1,15 3 0-16,6 9-8 0,-1 0-37 16,3 2-65-16,-2 14-70 15,-5-4-330-15</inkml:trace>
  <inkml:trace contextRef="#ctx0" brushRef="#br0" timeOffset="11272.58">10860 12689 150 0,'0'0'239'0,"0"0"-110"15,0 0-57-15,0 0 63 0,0 0-5 16,0 0-32-16,0 0 3 15,-49 0-25-15,55 0 7 16,28 0-82-16,24 0 32 16,24-6 2-16,18-4-33 15,12 2-2-15,2 2 2 16,-3 4 6-16,-8-1-16 16,-20-2-33-16,-28-2 25 15,-19 4 12-15,-21-2-3 16,-10 4 7-16,-5 1 14 0,0 0-8 15,0 0 42 1,0 0-36-16,0 0-5 0,0 0 4 16,0 0-8-1,0 0-3-15,0 0 0 0,0 0 7 16,0 0-7-16,0 0 6 16,0 0 0-16,0 0 16 15,0-8-22-15,0 0 16 16,-9-6-16-16,-7-2 2 15,-4 0-2-15,-2-3 0 16,-7 4 3-16,-2 0-6 16,0 4 3-16,4 4 0 15,9 2-5-15,11 5 16 16,7 0-11-16,0 0 13 16,0 0-8-16,16 0-1 0,17 0-1 15,7 0-3-15,1 2 0 16,-8 19-5-16,-11 9 4 15,-15 11-2-15,-7 5 3 16,-9 6-12-16,-33 0 12 16,-10-2 0-16,-1-6 2 15,11-5-2-15,15-11-43 16,20-10-111-16,7-18-226 16,40-6-409-16</inkml:trace>
  <inkml:trace contextRef="#ctx0" brushRef="#br0" timeOffset="11939.37">12369 12235 214 0,'0'0'195'0,"0"0"-141"16,0 0 3-16,0 0 59 16,0 0-54-16,0 0 22 15,80-17 14-15,-78 13-15 16,-2-1 13-16,0 2-53 16,0-2-16-16,-4 4-25 15,-21 1 3-15,-8 0-5 16,-2 0 0-16,-5 12 6 15,-3 6-1-15,5 6-2 16,7 1-3-16,6-2 0 16,12-3 8-16,11-3-8 0,2-8 0 15,13-3 0-15,20-2 12 16,7 1-8 0,5-4 5-16,-1 3-9 0,2 4 3 15,-7 4-3-15,-10 0 0 16,-10 4-2-16,-17-2-13 15,-2 4-1-15,-5 2 16 16,-24-1 11-16,-4-2-6 16,-6-3 23-16,2-2-10 15,1-4-6-15,5-3 17 16,2-5-24-16,9 0-2 16,2 0-1-16,7 0-2 0,4-2-12 15,7-9-46 1,0-3-42-16,7-1-99 0,24-6-150 15</inkml:trace>
  <inkml:trace contextRef="#ctx0" brushRef="#br0" timeOffset="13288.7">12697 12320 390 0,'0'0'181'0,"0"0"-131"16,0 0-50-16,0 0 3 15,0 0 26-15,0 0-24 0,0 0 9 16,6 0 2-16,-6 0-15 16,0 2 5-16,0 10 60 15,0 0-25-15,0 0 2 16,0-2-42-16,0-2 6 15,3-1 10-15,-3-5-15 16,0-2 16-16,0 0-7 16,0 0 0-16,0 0 55 15,0 0-4-15,0-7-6 16,0-8-51-16,0-8 4 0,0 1-9 16,-3-3 0-1,-1 4 4-15,-3 1-3 0,1 3 2 16,1 0-3-16,-1 7 16 15,-4 2-10-15,0 6 4 16,-7 2 1-16,-2 0 3 16,-6 11-17-16,1 15 3 15,1 1 0-15,-1 4-4 16,6 4 8-16,0 3-4 16,7 2 7-16,7-2 2 15,4 1 16-15,0-6-25 16,0-4 0-16,0-8-5 15,0-4 4-15,8-9 1 16,11-8 1-16,0 0 6 0,10-2 32 16,0-18-38-1,2-6 3-15,-2-2-4 0,-4 0-28 16,0-2 26-16,-5-1-23 16,-5 3 22-16,-1 2-5 15,-5 8 8-15,-3 4 0 16,-4 8 22-16,-2 6-16 15,0 0 22-15,0 0-28 16,0 0-21-16,0 8 19 16,0 14 4-16,0 6-2 15,-8 2 0-15,1 1 6 16,2-4-6-16,1-4 0 16,4-4 2-16,0-3 1 0,0-6-3 15,0-3 0 1,11-7 1-16,5 0 1 0,4-3 19 15,5-19-21-15,-2-5 16 16,2-8-21-16,-2-3 5 16,-1 3-6-16,-5 0 0 15,0 9 7-15,-7 6-1 16,-1 6 0-16,-4 7 3 16,-3 4 24-16,1 3-21 15,-3 0-6-15,0 3-8 16,0 18-18-16,0 7 26 15,0 6 15-15,0-1-12 16,-5-1 15-16,3-6-14 16,2-4-4-16,0-5 0 0,0-5 11 15,0-5-11-15,0-6 0 16,0-1 7-16,0 0-1 16,7 0-1-16,6-18 17 15,5-3-19-15,-3-2 6 16,1 0-9-16,-1 0 0 15,3 3 6-15,-3 5-12 16,1 0 6-16,-7 5 0 16,-2 6-2-16,-2 4-4 15,-3 0 5-15,0 6-11 16,0 20-3-16,0 6 6 16,-2 7 10-16,0-4-1 15,0-2 0-15,0-8 3 0,0-6-3 16,0-9 0-16,0-6 1 15,0-4 14-15,3 0-13 16,1 0 8-16,2-17 2 16,6-8-7-16,1-5-5 15,3-2 0-15,-1-1-24 16,6 3 19-16,-4 0-21 16,1 4 25-16,0 5-4 15,-7 7 10-15,-4 5-5 16,-5 5 12-16,-2 4-11 15,0 0-1-15,4 4-3 16,1 17 3-16,2 6-3 16,4 4 13-16,0-4-10 0,0-3 0 15,2-8 3 1,-3-6-13-16,3-3-37 0,1-7-71 16,3 0-12-16,3-7-62 15,3-21-114-15</inkml:trace>
  <inkml:trace contextRef="#ctx0" brushRef="#br0" timeOffset="13611.68">13579 12029 486 0,'0'0'293'16,"0"0"-153"-16,0 0-7 16,0 0 12-16,0 0-88 0,0 0-18 15,0-65-39-15,0 65 8 16,0 0-21-16,0 5 6 15,0 19 7-15,0 14 2 16,2 16 5-16,0 11-7 16,2 11 0-16,-2 10 7 15,2 6-1-15,-2 5-6 16,3 3 0-16,-3-1-3 16,-2-2 11-16,0-3-8 15,0-3 0-15,0-9 6 16,-2-13-12-16,-7-18 9 15,-1-10-3-15,-3-17 0 0,5-12-74 16,-2-12 38-16,10-7-101 16,0-29-112-16,0-18-392 15</inkml:trace>
  <inkml:trace contextRef="#ctx0" brushRef="#br0" timeOffset="13876.65">13506 12308 677 0,'0'0'254'0,"0"0"-112"16,0 0-67-16,0 0-17 15,0 0-45-15,0 0-3 16,147-142-10-16,-120 142 13 16,-12 0-19-16,-3 0 6 15,-5 20-5-15,-5 6-6 16,-2 4 9-16,0 0 2 0,-12-2 18 15,-12-2-13-15,-5-4 4 16,-4-4-9-16,2-4-7 16,4-6-8-16,11-8-158 15,7 0-36-15,9-10-153 16</inkml:trace>
  <inkml:trace contextRef="#ctx0" brushRef="#br0" timeOffset="14541.66">13760 12262 29 0,'0'0'377'16,"0"0"-166"-1,0 0-80-15,0 0 13 0,0 0-109 16,0 0-13-16,51-38-5 16,-42 12-12-16,-5-2 14 15,2-6-16-15,-6-2 21 16,0 0 19-16,0 1-31 15,2 5 13-15,0 7-7 16,0 6 5-16,0 8 33 16,-2 3-41-16,0 5 1 15,0 1-16-15,0 0-12 16,0 1-8-16,0 22 19 16,-12 7 1-16,2 8 2 15,1 7-2-15,3-2 0 16,3 6-1-16,3-3 13 0,0-2-14 15,0-4 2-15,9-8 0 16,4-3-10-16,3-12 10 16,1-7-5-16,2-5 5 15,3-5 0-15,3 0 41 16,1-3-41-16,1-15-5 16,2-5 1-16,0-6-40 15,-5 0 18-15,-3-4 18 16,-6 5-5-16,-7 0 10 15,0 1-1-15,-6 8 4 16,0-1 10-16,-2 5-10 0,0 7 0 16,0 3-8-16,0 3-7 15,-12 2 12-15,0 0-4 16,-5 0 3-16,4 7-10 16,1 14 8-16,0 5 6 15,5 6 3-15,3 6 15 16,4 0 15-16,0 0-6 15,11-2-15-15,13-12 31 16,6-6-34-16,1-9-2 16,2-9 52-16,0 0-50 15,-1-29 21-15,-6-9-30 16,-1-6-4-16,-7 0 1 0,-5 2-69 16,-6 2-39-1,-7 1-110-15,0 2-306 0</inkml:trace>
  <inkml:trace contextRef="#ctx0" brushRef="#br0" timeOffset="15921.12">14752 12089 318 0,'0'0'247'16,"0"0"-119"-16,0 0-10 0,0 0 51 15,0 0-67-15,0 0-16 16,13-23-7-16,-11 23-74 15,1 0 0-15,2 17-9 16,-1 12 4-16,0 6 0 16,-4 5 6-16,0-1-2 15,0-3 10-15,0-8-14 16,0-8 0-16,0-8-3 16,0-6 8-16,0-6-5 15,0 0 10-15,7 0-2 16,5-14 28-16,5-10-36 15,1-4 0-15,5-4-7 16,0 0-11-16,2 0 18 16,0 4-4-16,-3 4 9 0,-5 7-11 15,-3 7 6 1,-7 8-23-16,-1 2 3 0,-1 0-7 16,-3 23 19-16,2 5 6 15,-4 2 2-15,0 0 15 16,0 0-13-16,0-6-2 15,0-4 0-15,0-8 10 16,0-6-10-16,0-1 0 16,3-5 5-16,2 0 17 15,-1 0-17-15,5-14-5 16,2-9-2-16,0 2-39 16,4-8 16-16,3 3-4 15,3-3 26-15,3 4-13 16,-4 3 16-16,-4 7 0 0,-5 8 0 15,-7 3 4-15,-2 4-10 16,0 0 5-16,-2 2-14 16,0 11 15-16,3 6 4 15,2-2 17-15,-1 4-10 16,1-1-3-16,-1-3-2 16,2-3-6-16,1-3 9 15,0-7-10-15,-2-2 1 16,1-2 0-16,3 0 7 15,5-4 9-15,1-16 10 16,5-4-26-16,0-6 6 0,2 0-7 16,-2-2 1-1,1 5 0-15,-4 5-3 0,-3 6 11 16,-5 11-8-16,-5 5 25 16,2 0-19-16,-1 9 9 15,2 17-5-15,4 6 17 16,-2 1-3-16,2-1-17 15,0-6 8-15,2-8-15 16,1-4 3-16,-3-8 1 16,1-4-1-16,1-2-3 15,0 0 17-15,0-8-3 16,0-13-13-16,-3-2-1 16,-1-5-6-16,-3-1-5 0,-4 1-14 15,0 5 12-15,-2 0 10 16,0 8-21-16,0 4 23 15,0 3-20-15,0 7 21 16,0-2 28-16,0 3-26 16,-2 0 3-16,-6 0-5 15,-9 0-10-15,0 6 10 16,-3 8 0-16,0 0 5 16,2 4-13-16,0 4 10 15,5 11-2-15,4 4 0 16,7 7-17-16,2 1 16 15,2-5 1-15,22-5 0 0,15-14 21 16,1-5-13-16,5-12 4 16,-1-4 9-16,-4-2-16 15,-2-25-4-15,-7-12-1 16,-2-5-54-16,-5-2 35 16,-6-1-101-16,-5 7-30 15,-5 2-129-15,-6 4-229 16</inkml:trace>
  <inkml:trace contextRef="#ctx0" brushRef="#br0" timeOffset="17203.66">16048 11991 270 0,'0'0'217'16,"0"0"-105"-16,0 0-46 16,0 0-11-16,0 0-35 15,0 0 36-15,0 0-14 16,26 36-18-16,-26-22 20 15,0 0-15-15,0-1-7 16,0-3-9-16,0-5-7 16,0-1-1-16,0-4-5 15,0 0 1-15,0 0 5 16,0 0 19-16,0-9 76 16,-5-14-91-16,-1 2 1 0,-1-3-6 15,1 3-5-15,-4 3 4 16,4 2 31-16,1 5-12 15,1 8 7-15,0 1 14 16,-1 2-38-16,-4 0-12 16,-2 4 0-16,-5 18 6 15,-1 4-4-15,-2 6 15 16,2 2-10-16,1 5-1 16,5 1 7-16,7-4-12 15,4-2 5-15,0-8 0 16,0-8 15-16,0-10-15 15,2-4-6-15,11-4 6 0,3 0 10 16,8-15 22 0,3-8-32-16,0-5-10 0,2-5 6 15,-3 3-47-15,-3-2 10 16,0 4 32-16,-10 3 6 16,-3 8 3-16,0 5 1 15,-8 6 0-15,0 4 42 16,-2 2-43-16,0 0-6 15,0 18-16-15,0 12 22 16,-4 4 4-16,-4 1-2 16,6-1 0-16,2-7 0 15,0-4-2-15,0-7 0 16,10-9 6-16,-1-4-2 16,1-3-4-16,6 0 14 15,2-3-14-15,4-16 23 16,1-10-23-16,4-4-10 0,-3-4 2 15,0 3-15-15,-1 2 21 16,-3 8-6-16,-7 7 8 16,-3 6 3-16,-6 9 3 15,-4 2-6-15,2 0 0 16,-2 11-33-16,0 12 33 16,0 10 7-16,0 0-6 15,0 3 24-15,0-1-21 16,0-7-3-16,0-6-1 15,0-8 9-15,0-8-9 16,2-4 0-16,3-2 0 0,3 0 31 16,6-19-24-16,3-11-4 15,2-3-3-15,1-6-40 16,-1 2 20-16,2 1-25 16,-2 1 29-16,2 7 3 15,-5 9 4-15,-3 6 9 16,-7 9 13-16,-2 4-6 15,0 0-14-15,-2 24 16 16,0 8 19-16,2 0 27 16,3 1-44-16,1-5 3 15,8-5-6-15,-1-4-8 16,6-10 22-16,4-9-15 16,6 0-5-16,4-14 37 0,7-19-35 15,1-10-8 1,-1-4 1-16,-6-4-48 0,-10 3-49 15,-14 4-159-15,-12 8-571 16</inkml:trace>
  <inkml:trace contextRef="#ctx0" brushRef="#br0" timeOffset="18186.51">12275 13297 164 0,'0'0'411'0,"0"0"-278"16,0 0-44-16,0 0 17 16,0 0-12-16,0 0-32 15,5-60-13-15,-5 60-49 16,0 0-23-16,0 17 21 15,0 13 2-15,-9 7 21 16,0 5-4-16,1 4-10 16,0 0 9-16,8-2-16 15,0-6 0-15,0-9 18 16,0-12-14-16,16-11-8 16,9-6 8-16,6-4 26 0,2-24 2 15,1-6-32-15,-3-1 0 16,-4-6-5-1,-5 5 1-15,-2 0-19 0,-2 2 19 16,-3 2 6-16,-3 6-9 16,-6 4 5-16,-1 10 2 15,-3 3 19-15,-2 9-19 16,0 0-6-16,0 0-5 16,0 0-6-16,-5 16 7 15,-10 7 10-15,-1 3 0 16,8-2-4-16,8 2 10 15,0 0-6-15,2 2 0 16,25 0 4-16,4 0-4 0,-2-5 13 16,-10-10 2-16,-7-6 23 15,-10-4-34-15,-2-3-1 16,0 0 21-16,-18 0-11 16,-15 0-11-16,-9 0-2 15,-1-14-114-15,1-7-3 16,6-12-176-16,7-11-380 15</inkml:trace>
  <inkml:trace contextRef="#ctx0" brushRef="#br0" timeOffset="18471.66">12425 13043 62 0,'0'0'572'0,"0"0"-530"0,0 0-16 16,0 0-20-16,0 0 61 15,0 0-54-15,47 104 8 16,-27-103-13-16,0-1 63 16,0-6 67-16,-3-18-95 15,-3-4 2-15,-5 0-37 16,-9 4-6-16,0 6 29 16,0 7-29-16,-21 11 8 15,-7 0 14-15,-6 20-24 16,-6 13-2-16,5 9-2 15,4 6-20-15,8 5-68 16,12-2-82-16,11-7-25 0,2-7-328 16</inkml:trace>
  <inkml:trace contextRef="#ctx0" brushRef="#br0" timeOffset="19744.27">13176 13423 448 0,'0'0'256'15,"0"0"-139"-15,0 0-28 16,0 0-60-16,0 0-10 15,0 0-4-15,62-31-15 0,-41 23 20 16,-4-4-8-16,-1-3-11 16,-1-5 11-16,-1-3-7 15,-3-4 9-15,1-2-14 16,-6 0 0-16,-4 3-8 16,-2 5 26-16,0 5-18 15,0 6 32-15,0 8-12 16,0 2 1-16,-6 0-20 15,-8 8 7-15,-3 21-15 16,-4 6 9-16,3 10-2 16,3 3 0-16,6-2 9 15,9 0-18-15,0-7 9 16,0-8 0-16,7-7 4 0,8-9-2 16,3-8-2-1,-1-7 12-15,6 0-1 16,4-5 24-16,4-18-35 15,2-5 8-15,-2-4-8 0,3 2 7 16,-7 0-14-16,0-3 6 16,-3 1-12-16,-1 5 7 15,-4 3 6-15,-1 3 0 16,-5 9-3-16,-1 8 3 16,-5 4-4-16,-3 0-8 15,0 3-10-15,1 19 22 16,-3 3-21-16,-2 6 21 0,0-1-1 15,0-4 1 1,0 0 0-16,-18-6 6 0,-2-2 1 16,-2-6 18-1,0-6-25-15,-1-6 5 0,7 0 40 16,3-6-16-16,5-18 7 16,-2-2-21-16,6 2-12 15,4 5 28-15,0 10-14 16,0 3-13-16,0 6 5 15,0 0-9-15,0 0-4 16,0 0-13-16,4 10 17 16,10 7 15-16,-1 6-15 15,1 0 0-15,-1-4 0 16,1-1 12-16,1-6-12 16,-1-3 0-16,3-9 4 0,3 0-1 15,3 0 0-15,6-15-2 16,-1-14 6-16,4 0-7 15,-1-9-6-15,-5-1 4 16,-1-2-10-16,-5-4-2 16,-7 3 14-16,-3-4 0 15,-6 2-15-15,-2 0 19 16,-2 6-4-16,0 10 8 16,0 10-4-16,0 10 21 15,0 6-25-15,0 2 1 16,0 0-11-16,0 0 7 15,0 0-4-15,0 12-6 16,0 20 13-16,-6 11 1 16,-4 4-1-16,4 8 0 0,4-2-5 15,2 0 14-15,0-6-9 16,0-2 0-16,8-7 9 16,8-10-14-16,0-7 5 15,0-8 0-15,-3-6 1 16,0-7-1-16,3 0 0 15,2 0 13-15,-1-20-13 16,1-3-10-16,-5-3-62 16,-3 0-56-16,-8-3-11 15,-2 1-128-15,0 1-162 16</inkml:trace>
  <inkml:trace contextRef="#ctx0" brushRef="#br0" timeOffset="19922.17">13822 13196 279 0,'0'0'277'0,"0"0"-78"0,0 0-13 16,0 0-12-16,0 0-46 16,0 0-40-16,37-34-72 15,2 12-10-15,-1 0-6 16,-2 2-2-16,-5 2-16 16,-7 2-73-16,-3 7-88 15,-4-3-106-15,1 5-252 16</inkml:trace>
  <inkml:trace contextRef="#ctx0" brushRef="#br0" timeOffset="21073.52">14036 13247 47 0,'0'0'271'16,"0"0"-23"-16,0 0-138 15,0 0-41-15,0 0 2 16,0 0-16-16,29-33 27 15,-27 27-38-15,0 1 2 16,2-2 12-16,-2 5-15 16,-2-1 8-16,0 3 15 0,0 0-49 15,0 0 5-15,0 0-22 16,0 0-11-16,0 5-12 16,0 20 10-16,0 3 13 15,0 3 6-15,0 1-1 16,6-1 5-16,1-5-10 15,-1-6 0-15,2-8-6 16,-4-6 1-16,5-6-24 16,3 0 29-16,7-8 10 15,5-19 16-15,3-4-26 16,0-8-5-16,-1 2-3 16,-1-3-17-16,-3 4 25 15,-1 3 0-15,-6 10 10 0,-3 6-1 16,-6 9-9-1,-4 8 0-15,-2 0-5 0,0 8-24 16,0 21-9-16,0 8 38 16,0 3 0-16,-2 3 26 15,-8-3-25-15,4-4-1 16,-1-6 0-16,5-9 4 16,0-6-4-16,2-9 0 15,0-4 4-15,0-2 13 16,0 0-14-16,2-8 7 15,17-15 15-15,2-4-15 16,0-1-20-16,1-3 7 0,-3 1-7 16,0 6-3-16,-4 9 13 15,-6 3 0-15,-2 9-4 16,-3 3-22-16,-2 0 7 16,1 12 11-16,-1 13 8 15,-2 3 4-15,0 0-4 16,0-2 1-16,0-6-2 15,0-6 7-15,0-6-6 16,0-6 0-16,2-2 2 16,0 0 18-16,8 0-15 15,0-12 13-15,4-10-18 16,4-9-13-16,0-2-12 16,-1-6-28-16,-1 2-2 0,-1 0 43 15,-1 7-5 1,-1 7 17-16,-3 8 9 0,-6 7-5 15,-2 7 48-15,0 1-14 16,1 0-34-16,3 17-2 16,3 13 43-16,0 5-4 15,4 6-1-15,-1 0-38 16,1-3 17-16,2-4-19 16,-3-13 3-16,-1-9 8 15,-3-7-11-15,0-5-19 16,-4-8 7-16,-2-22-121 15,-2-11-107-15,0-4-180 16</inkml:trace>
  <inkml:trace contextRef="#ctx0" brushRef="#br0" timeOffset="21372.35">14474 12816 357 0,'0'0'169'15,"0"0"-109"-15,0 0-43 16,0 0 28-16,0 0-15 16,0 0 21-16,2 97 11 15,18-97-6-15,2-8 4 16,0-18-22-16,-3-3-27 0,-9-2 16 16,-3 5-24-1,-7 6 5-15,0 8 40 16,0 6-36-16,-7 6 31 15,-13 0-43-15,-5 6 7 0,1 17-16 16,2 4 9-16,4 5-43 16,9 4-58-16,9 1-128 15,0-5-140-15</inkml:trace>
  <inkml:trace contextRef="#ctx0" brushRef="#br0" timeOffset="22655.65">14977 13142 28 0,'0'0'215'0,"0"0"-77"16,0 0 12-16,0 0-43 0,0 0-8 15,0 0-43-15,-2 0-22 16,2 0-34-16,0 5-3 16,0 7 3-16,0 5 2 15,-3 0 16-15,1 0 7 16,2-5-24-16,-2-4-1 16,2-4 0-16,0-4 12 15,0 0-6-15,0 0 47 16,0-2 38-16,0-16-53 15,0-3-35-15,0-4-3 16,-2-3 0-16,-2 4-1 16,-3 0-1-16,0 7 2 0,2 4 8 15,-1 6 24-15,6 4-25 16,-4 3 12-16,-5 0-19 16,-3 20-7-16,-5 12 5 15,-1 4 2-15,1 3 0 16,3-6-2-16,5-3 4 15,5-7-2-15,2-12 0 16,2-3-12-16,0-5 12 16,0-3-2-16,0 0 2 15,15-11 20-15,7-14-20 16,1-5-30-16,-4 0-12 16,-1 5-13-16,-3 7 54 15,-3 10 0-15,-1 6-11 16,0 2-1-16,1 0 2 15,5 12 11-15,1 9 20 0,2-1 0 16,0-4 1-16,-2-5-17 16,-5-4 3-16,-1-6 11 15,-1-1-15-15,-3 0 9 16,4-8 11-16,-1-16-20 16,2-8 1-16,3-6-4 15,0-6 0-15,1-2 5 16,-1-4-3-16,-3 0-2 15,-6 2 0-15,-3 5 2 16,-2 7-2-16,-2 10 26 0,0 10-7 16,0 9 47-16,0 4-27 15,0 3-13-15,0 0-26 16,0 3-36-16,0 18 36 16,-6 7 0-16,-5 7 5 15,-5 2-7-15,1 7 7 16,-1 7-5-16,3 1 0 15,2 2 0-15,6-4-3 16,5-6 3-16,0-10 0 16,0-5-10-16,5-8 17 15,6-8-7-15,2-8 0 16,5-5 11-16,2 0 0 16,4-1-6-16,3-20 2 0,2-7-11 15,4-2 4-15,-2-4-20 16,-2-2 6-16,-2 4-21 15,-6-2 32-15,-8 3-3 16,-4 6-5-16,-4 3 11 16,-3 4 0-16,-2 8-9 15,0 4 2-15,0 2 7 16,0 4-6-16,-12 0 6 16,-3 0-1-16,2 10-16 15,-1 16 13-15,3 10-3 16,7 10 7-16,4 0 6 15,0 0 34-15,0-11-40 16,11-7 0-16,9-11 13 16,2-7-10-16,0-7 7 0,3-3-10 15,2 0-21-15,2-21-57 16,4-7-67-16,-2-2-76 16,0 0-137-16,-4 2-6 15</inkml:trace>
  <inkml:trace contextRef="#ctx0" brushRef="#br0" timeOffset="23210.59">15735 13068 219 0,'0'0'168'0,"0"0"-108"16,0 0 20-16,0 0-12 16,0 0-12-16,0 0-7 15,24 72-48-15,-21-64 19 16,-3-4-12-16,0-4 3 16,0 0 18-16,0 0 9 15,0 0 47-15,0 0 26 0,0-7-83 16,0-10-16-1,-5-1-12-15,-3-3 0 0,-6 0 10 16,3 3-6-16,-2 4-4 16,-1 7 27-16,3 2-12 15,0 5 0-15,0 0-15 16,-2 19-15-16,-1 10 8 16,1 7 7-16,-1 3 0 15,8-4-7-15,3 0 16 16,3-5-16-16,0-6 7 0,7-8-1 15,13-8 1 1,5-8 13-16,2 0 5 0,1-12-6 16,-1-17-12-16,2-7-9 15,-2-3 6-15,0-7-12 16,-3-3 9-16,-7-1-8 16,0 0 14-16,-7 2-4 15,-4 3-1-15,-6 8 5 16,0 6 26-16,0 12-6 15,0 6 16-15,0 11-23 16,0 2-7-16,-6 0-6 16,-4 20-17-16,-1 10 17 15,1 10 0-15,4 4 1 16,4 9 3-16,-1 5 3 16,3-2-7-16,0 1 2 0,0-10 8 15,0-7-20-15,0-8 8 16,7-10-74-16,1-12 9 15,0-10-97-15,-2 0-103 16,-3-19-215-16</inkml:trace>
  <inkml:trace contextRef="#ctx0" brushRef="#br0" timeOffset="23418.38">15271 12923 465 0,'0'0'283'0,"0"0"-168"16,0 0 6-16,0 0 55 0,0 0-77 15,0 0-52-15,119-73-38 16,-59 46-18-16,-9 3-8 16,-6 4-129-16,-16 4-77 15,-13 2-289-15</inkml:trace>
  <inkml:trace contextRef="#ctx0" brushRef="#br0" timeOffset="27479.64">1721 16753 124 0,'0'0'541'0,"0"0"-441"16,0 0-3-16,0 0-25 16,0 0 9-16,0 0-25 15,0-83-14-15,0 69-36 16,8-1 12-16,3 7-18 16,3-1 0-16,3 4-8 15,8 5-6-15,4 0 14 16,4 0 2-16,1 0 1 15,-1 5-6-15,-6 4 12 16,-5-5-9-16,-5 0 2 16,-5-4 8-16,-3 0-3 0,1 0-7 15,1 0 1-15,-1-8 15 16,0-10-10-16,-1 1-4 16,-3-2 5-16,0 1 3 15,-3 4-9-15,0 2 3 16,-3 2 3-16,0 5 37 15,0 5-44-15,0 0 4 16,0 0-4-16,0 0-12 16,0 0-4-16,0 20-7 15,-10 19 23-15,-5 15 8 16,-1 17-6-16,1 4-2 0,-1-2 0 16,3-5 7-1,1-8-7-15,-1-14 3 0,-3-6-2 16,-1-13 26-16,1-5-12 15,1-9 5-15,-1-8 11 16,-2-1-14-16,0-4 26 16,-4 0-16-16,4 0-12 15,0 0 22-15,1-4-23 16,3-9 2-16,3 8-11 16,-1-4 9-16,8 9-4 15,2 0-10-15,2 0 3 16,0 0-14-16,0 0 7 15,-5 0-28-15,-1 0-16 16,-3 5-31-16,2-1-71 0,7-4-122 16,0 0-207-16</inkml:trace>
  <inkml:trace contextRef="#ctx0" brushRef="#br0" timeOffset="27958.66">1821 16915 897 0,'0'0'191'16,"0"0"-117"-16,0 0-59 16,0 0-10-16,0 0 6 15,0 0-9-15,332-67-4 16,-270 63 1-16,-10-3-60 16,-14 4 39-16,-12-1 13 15,-8-1 9-15,-9 5 1 0,-7 0 2 16,-2 0-3-16,0 0 28 15,0 0-25-15,0 0 24 16,0 0-23-16,0 0-3 16,0 0-1-16,-6 0 0 15,-8 12 0-15,-1 13 0 16,-3 5-4-16,2 2 4 16,7-6 0-16,5 0 3 15,4-3-13-15,0-6 10 16,0-7 0-16,18-5 5 15,3-5-3-15,6 0 9 0,0-5 9 16,-4-13-18 0,-3-3 15-16,-13-8-17 0,-7 0-1 15,0-5-1-15,-7 8-3 16,-13-1 5-16,-3 10 4 16,-2 8-1-16,2 9-4 15,-2 0 1-15,-4 6-5 16,2 16 5-16,0 12-51 15,5-2-68-15,9-1-94 16,6 4-150-16</inkml:trace>
  <inkml:trace contextRef="#ctx0" brushRef="#br0" timeOffset="28475.49">2409 17120 588 0,'0'0'204'0,"0"0"-136"16,0 0-4-16,0 0-64 16,0 0 21-16,0 0-16 15,97-121 2-15,-87 90 9 16,1-8-16-16,-4-2 0 16,-2 5 4-16,-1 4 12 15,-4 6 45-15,2 8-9 16,-2 5-13-16,0 12 29 0,0 1-68 15,0 0-45 1,-2 10 34-16,-12 12 11 0,1 4 9 16,3-4-9-16,4 2-11 15,6-7-17-15,0-5-18 16,2-1-22-16,21-7 56 16,4 1-64-16,4-5-37 15,0 0 37-15,-2 0-50 16,0 0-5-16,-4 0 48 15,-10 0 75-15,-3 0 4 16,-10 0 8-16,-2 0 54 16,0 9 48-16,0 8 8 15,0-4-20-15,0 6-19 16,4-2-1-16,5-8-9 16,1 0-54-16,2-5 12 0,7-4 35 15,4 0 38-15,11-13 8 16,4-18-88-16,2-5-16 15,0-1-2-15,-4 2-97 16,-4 5 10-16,-6 4-134 16,-2 1-214-16</inkml:trace>
  <inkml:trace contextRef="#ctx0" brushRef="#br0" timeOffset="37764.63">3551 16852 449 0,'0'0'314'16,"0"0"-243"-16,0 0-69 15,0 0 35-15,0 0 35 16,0 0-57-16,102-4-4 16,-69-7-11-16,1-1 13 0,-6 3-8 15,-3-5-5 1,-2-4 2-16,-7 1 5 0,-5-1-7 15,-7 5 0-15,-4-5-6 16,0 4 6-16,0 1 0 16,0 4 0-16,-7 4 17 15,-4 1-8-15,-2 4-11 16,0 0 2-16,-3 0-1 16,-3 9-8-16,2 8 9 15,-1 2 0-15,5 3 19 16,-1 5-14-16,5 0 11 15,5 1 2-15,4-2-11 0,0 0 27 16,0-5-30 0,13-1 3-16,10-6 9 0,1-2-12 15,3-7 9 1,4-5 0-16,1 0 0 0,-1 0 24 16,0-5-32-16,-2-18-3 15,-4-3-2-15,-4-6-9 16,-5-3 2-16,-1 4-6 15,-3-5 13-15,-3 6-5 16,-1 6 5-16,0 2 0 16,-4 5 3-16,1 8 4 15,-3 4 15-15,0 5-1 16,-2 0-21-16,0 0 0 16,4 0-6-16,3 12-6 15,0 12 10-15,2 10-9 0,-1-2 11 16,2 1 0-16,1-3 2 15,-3-2 3-15,4-6 0 16,-1-10-5-16,0-2 13 16,-2-10-11-16,2 0 11 15,0 0 4-15,1-5-8 16,3-18 16-16,-3-7-25 16,-6-2 0-16,0-8-2 15,-3 0-16-15,-1-1 9 16,-2 1 8-16,0 15 2 0,0 6 17 15,0 9-7 1,0 6 26-16,0 4-15 0,0 0-19 16,0 0-6-16,0 4-6 15,0 18 9-15,0 2-11 16,0 6 15-16,0-6-4 16,6 2 0-16,8-9-3 15,3-3 3-15,6-5 1 16,2 0 10-16,-1-5-4 15,1-4-7-15,2 0-2 16,-3 0-1-16,3-9-21 16,-5-8 14-16,1-5-15 15,-6-5-5-15,-1 3 10 16,-5 2-12-16,-3 5 16 16,-4 5 12-16,-4 1-15 0,0 3 9 15,0 2 1-15,0 2 9 16,0 4 18-16,-8 0-18 15,-3 0 0-15,-7 0-1 16,-1 15 3-16,-4 6-12 16,3 5 10-16,5 6 0 15,3 5 7-15,10 2-3 16,2-2-2-16,0-2-2 16,11-4 10-16,16-9 0 15,5-5-8-15,1-10 3 16,2-7 27-16,-1 0-20 15,-3-7 9-15,-2-10-15 16,-2-9 1-16,-5-10-3 16,-2-1-4-16,-2 2 0 0,-7-5 3 15,-3 1-3 1,-2 7 0-16,-4 0 7 0,-2 10-3 16,0 9 31-16,0 8-19 15,0 5-11-15,0 0-5 16,0 0-1-16,0 0-3 15,0 0-2-15,0 14-6 16,0 0-1-16,4 2-19 16,3 3-23-16,1-6 49 15,6 1-57-15,-3-6 38 16,-2 3 23-16,0-4-28 16,-7 3 28-16,0 2-31 15,1 3 24-15,-1-3-2 0,2 2 13 16,3-1-2-16,0-4 0 15,0 1 2-15,1-3 4 16,-1 0-6-16,-2-3 0 16,-5-4 5-16,0 0-3 15,2 0 5-15,2 0 2 16,9 0-2-16,3-23-14 16,6 0 1-16,3-3-33 15,2-9 8-15,-5 8-23 16,-7-5 54-16,-3 13-8 15,-6 3 18-15,-3 10 26 16,-3 2 16-16,0 4-7 0,0 0-45 16,0 8-2-16,0 20 2 15,0 2 10-15,0 7-9 16,0-5 14-16,4-2-15 16,12-7 0-16,1-11 8 15,4-5-4-15,-3-7 8 16,-1 0 3-16,-3 0-14 15,1-19-1-15,3-3-1 16,0-5-25-16,2-4 18 16,0 3-30-16,-2-2 38 15,-2 6-9-15,-3-2 19 16,-5 8 22-16,0 0-13 16,-4 10 4-16,-4 0 33 0,0 6-36 15,0-3 11-15,0 5-3 16,0 0-27-16,0 0-2 15,0 0 0-15,0 0 1 16,-10 0-6-16,-2 20 11 16,1 6-8-16,-1 9 3 15,3 9 0-15,5 10-6 16,2 9 6-16,0 5 0 16,2-3-2-16,0 4 10 15,0-7-11-15,0 1 3 16,0-5 0-16,0-8-1 15,0-6 1-15,0-4 0 16,0-14 16-16,-8 0-15 0,2-8 8 16,-3-4 7-16,1 0-13 15,0-6 24 1,2-4-25-16,-1-1 2 0,5-3 24 16,0 0-26-16,0 0 35 15,0-7 10-15,-3-23-14 16,-2-6-6-16,5-10-27 15,-1-6 0-15,3-2 4 16,0-4-4-16,0 4 0 16,12-4-15-16,10 0-23 15,5 9-1-15,0 1-50 0,-5 6-120 16,-3 7-260-16</inkml:trace>
  <inkml:trace contextRef="#ctx0" brushRef="#br0" timeOffset="39823.43">5941 16535 204 0,'0'0'84'0,"0"0"-29"15,0 0 11-15,0 0 63 16,0 0-17-16,0 0-23 15,0 0 13-15,8 0-48 16,-4 0-3-16,7 0 21 16,1 0-40-16,5 0 3 15,6 0-6-15,-1-4-17 16,3-10 11-16,0 0-21 16,1-8-2-16,-4-4 0 15,-4-6-2-15,0-1-13 0,-9 4-10 16,-2 2-12-16,-7 4 36 15,0 5-40-15,0 6 36 16,0 1-4-16,-7 7 9 16,-4 4 13-16,-2 0-1 15,-1 0-9-15,-4 4-6 16,0 16-2-16,-1 6 5 16,1 6 21-16,7 3-20 15,-1 1 24-15,8 0-9 16,4-2 7-16,0 2-1 15,0-4-15-15,2-6 10 0,10-8-10 16,5-4-2-16,-1-5-5 16,5-9 16-16,6 0-3 15,2-5 21 1,5-16-31-16,1-6 1 0,2-4-4 16,-4-1-12-16,-4-7-11 15,-5 3-15-15,-6 0 12 16,-4 4 21-16,-8 6 3 15,-3 3 2-15,-1 14 22 16,-2 0 0-16,0 9 19 16,0 0-37-16,0 0 2 15,0 0-12-15,0 9-10 16,2 13 15-16,2 5-7 0,3 4 11 16,0 1-3-1,-5-2 2-15,-2-2 0 0,0-6 16 16,0-4-13-16,-9 0-5 15,-2-10 1-15,4-4-1 16,5-4 0-16,0 0 21 16,-3 0 16-16,-2-12 33 15,1-10-62-15,-1 4-4 16,3 0 24-16,4 8-25 16,0 5 11-16,0 2-14 15,0 3-1-15,0 0-2 16,0 0-14-16,0 14 17 15,13 8 3-15,3 0 4 16,-1 1-7-16,3-9 0 0,0-2 2 16,0-7 5-16,-1-1-7 15,6-4 0-15,1-4 0 16,3-20 2-16,2-6-2 16,3-6 0-16,-1-9-12 15,0-1 0-15,-4-1 10 16,-3-6-4-16,-6-2 3 15,-2 2-5-15,-8 4 8 16,-3 12 2-16,-3 16 1 16,-2 8 19-16,0 3-20 15,0 10-1-15,0 0-2 16,0 0-16-16,0 0 15 0,0 0-1 16,-4 14 3-16,-12 7-3 15,3 12 6 1,0 12-3-16,1-2 0 0,1 11-3 15,5-4 3-15,1 3 0 16,3-3 4-16,2-6 9 16,0-8-13-16,0-11-1 15,17-2-1-15,6-9 4 16,2-10 0-16,2-4-2 16,-2 0 11-16,4 0 1 15,-2-7-12-15,-6-12-35 16,-4-3-40-16,-5 4-101 15,-10-10-114-15,-2 6-310 0</inkml:trace>
  <inkml:trace contextRef="#ctx0" brushRef="#br0" timeOffset="39998.64">6687 16298 629 0,'0'0'253'15,"0"0"-104"-15,0 0-26 16,0 0-49-16,0 0-13 15,0 0-55-15,159-68-1 16,-111 46-10-16,-1 5-22 16,-9-2-98-16,-9 7-27 15,-12 2-188-15,-9 2-285 0</inkml:trace>
  <inkml:trace contextRef="#ctx0" brushRef="#br0" timeOffset="41001.47">7033 16388 49 0,'0'0'174'16,"0"0"-13"-16,0 0 76 0,0 0-122 15,0 0 49 1,0 0-72-16,17-68-25 0,-15 64 20 16,0 4-39-16,1 0 5 15,-3 0-48-15,0 0-2 16,0 0-6-16,0 13-10 16,0 9 13-16,0 5 0 15,0 6 7-15,0-3 0 16,0-4-7-16,0-6 3 15,0-4-3-15,0-6 0 16,0-3 0-16,0-7 0 16,5 0 16-16,8 0-16 15,3-3 11-15,-1-15-11 16,5-4-10-16,0-6-22 16,2-2 9-16,-1-1 11 15,1 4 1-15,-7 5 11 0,-2 3 3 16,-1 6 11-16,-8 8 25 15,-1 5-34-15,-3 0-3 16,2 0-2-16,-2 14-25 16,0 13 25-16,2 5 9 15,-2-3-1-15,2 0 12 16,2-3-18-16,-1-4 10 16,2-4-12-16,-3-9 7 15,2-9-7-15,-4 5 0 16,2-5 6-16,3 0 10 15,1 0-14-15,4-5 9 0,5-14-11 16,5-3-5-16,5-4 2 16,1 0-3-16,1 1-4 15,0 5 1-15,-5 6 6 16,-7 9 3-16,-3 0-2 16,-3 5-16-16,-5 0 14 15,0 5-10-15,-4 14 14 16,0 8 13-16,0-1-9 15,0-4 8-15,0-5-11 16,0 2 9-16,0-11-10 16,0-2 0-16,0-2 0 15,0-4 9-15,0 0-5 0,6 0 14 16,2-10-6-16,3-6-1 16,3-8-15-1,1 2 4-15,3-4-25 0,2-6 20 16,2 6-26-16,-4-1 26 15,2 9-2-15,-4 4 4 16,-5 6-4-16,-4 2 6 16,-2 6-21-16,-3 0 22 15,-2 14-20-15,2 14 20 16,-2 6 41-16,2 3-32 16,4-1 19-16,5-8-16 15,5-2-10-15,0-12 12 16,4-2-8-16,0-12-2 15,5 0 31-15,-1 0-30 16,3-14 16-16,-5-12-21 0,-2-6-37 16,-9-3 4-16,-4-1-111 15,-7-4-115-15,0-14-313 16</inkml:trace>
  <inkml:trace contextRef="#ctx0" brushRef="#br0" timeOffset="41265.3">7525 15913 588 0,'0'0'123'0,"0"0"-123"16,0 0 10-16,0 0-10 16,0 0 78-16,0 0 0 0,60 14 28 15,-39-14-44 1,-10-4-11-16,-5-6-12 0,-6-4 16 15,0 6-28-15,0-2-26 16,0 6-1-16,0 4 0 16,-9 0-30-16,-11 2 8 15,-7 25-58-15,0 7-66 16,4 2-53-16,11 0-193 16</inkml:trace>
  <inkml:trace contextRef="#ctx0" brushRef="#br0" timeOffset="42696.65">7940 16270 178 0,'0'0'158'16,"0"0"-66"-16,0 0 0 16,0 0-39-16,0 0-38 15,0 0-15-15,53-21 8 16,-46 21-10-16,0 3 6 0,1 7 0 15,1-2 70 1,3 3-50-16,-1 1 16 0,-1 2 2 16,0-1-28-16,-3-3 15 15,-1 3-24-15,-2-10 6 16,-2-1 6-16,-2-2-16 16,3 0 27-16,0 0 75 15,-3-9-36-15,4-14-46 16,-2 0-13-16,-2-4-5 15,0-4-3-15,0-4 9 16,0 7-9-16,0 1 2 16,-6 6 11-16,-2 9 20 15,2 6-10-15,2 2 14 16,-1 4-26-16,-1 0-11 0,-8 8-11 16,-7 20 11-16,0 11 1 15,-2 2 22-15,8-1-22 16,1-8 1-16,6-2 1 15,3-7 4-15,3-5-7 16,-1-4 1-16,3-11 0 16,0 2-2-16,0-5-16 15,0 0 17-15,10-5 11 16,9-17-11-16,8-2-13 16,4-1-24-16,0-1 1 15,-2-3 8-15,-2 7 14 16,-9 3 14-16,-2 8 3 15,-9 5-2-15,-3 6 19 16,1 10-20-16,-3 16 0 16,6 6 61-16,4 4-46 0,-1-5-5 15,4-9 6-15,1-4-12 16,-3-12-4-16,5-6 17 16,-3 0-13-16,6-14 30 15,-1-17-30-15,3-6-4 16,-2-7 5-16,0-11-5 15,1-3-7-15,-2 0-1 16,0 2 4-16,-4 5-3 16,-3 3 7-16,-4 4 0 15,0 6 15-15,-4 8-9 0,-3 9 26 16,-2 8-13 0,0 6-11-16,0 7 13 0,0 0-21 15,0 0-16-15,0 5 12 16,0 17-17-16,-2 10 21 15,-10 4 0-15,3 8 8 16,-2 4-11-16,0 7 3 16,0 3 0-16,0 0-3 15,-1 0 10-15,4-4-7 16,-1-6 0-16,4-11 5 16,5-16-5-16,0-2 0 15,0-14 0-15,16 0 10 16,11-5-7-16,6 0 4 15,3 0-4-15,3-14 5 16,0-8-16-16,-3-1-26 0,-3-5-6 16,-6-6 15-16,-10 3-41 15,-3-6 46-15,-5 3 10 16,-7 10 10-16,0-2-7 16,-2 11 7-16,0 3 0 15,0 3 1-15,0 5 7 16,-4 4-14-16,-9 0 6 15,-3 0-1-15,-2 8-8 16,2 9 18-16,1 12-9 16,5 5 57-16,8 7-51 15,2-2 26-15,0-7-15 16,19-6-15-16,7-3 20 16,8-5-19-16,-1-13 2 15,0-5-5-15,1 0-37 0,1-5-63 16,-4-22-92-16,3-5-147 15,-7-1-212-15</inkml:trace>
  <inkml:trace contextRef="#ctx0" brushRef="#br0" timeOffset="43332.62">9043 16136 311 0,'0'0'248'16,"0"0"-180"-16,0 0-10 16,0 0 36-16,0 0-19 15,0 0-17-15,67 60-19 16,-65-48-14-16,0-6-16 15,-2-2 26-15,0-4-30 0,0 0 0 16,0 0 33 0,0 0-21-16,0 0 25 0,-6-4-14 15,-12-10-21-15,-4-7 16 16,2 2-23-16,-3-3 0 16,6 4 2-16,1 4 10 15,5 6 6-15,2 2 21 16,2 6-22-16,-4 0-9 15,0 0-8-15,-5 24-9 16,1 10 1-16,1 2 7 16,3 1-1-16,5-2 2 15,6-5 0-15,0-7 6 0,6-5-6 16,19-13 0 0,6-5 18-16,0 0-12 0,3-2 9 15,-5-19-11-15,0-6 4 16,-5-8-16-16,-2-10-6 15,-2-5 13-15,1 2-9 16,-4-4 6-16,1 1 4 16,-3 5 0-16,2 2 6 15,-9 5-7-15,-1 13 6 16,-3 3-5-16,-4 9 30 16,0 10-23-16,0 4 7 15,0 0-14-15,0 0-23 16,-11 9 18-16,-9 14 0 0,-2 3 5 15,0 4-1 1,1 2 2-16,4 9-6 0,1 3 5 16,7 10 0-16,5-4-5 15,4 2 5-15,0-6 0 16,0-6-2-16,4-10 11 16,7-7-9-16,3-10 0 15,1-8 4-15,8-5 14 16,1 0-18-16,3-23-6 15,-1-9-32-15,-5-6-144 16,-8-3-183-16</inkml:trace>
  <inkml:trace contextRef="#ctx0" brushRef="#br0" timeOffset="43560.63">8510 15941 113 0,'0'0'565'16,"0"0"-365"-16,0 0-85 16,0 0 45-16,0 0-67 15,0 0-75-15,134-32 11 16,-73 20-21-16,-3 2 4 16,-10 0-12-16,-9 2-4 15,-13 4-26-15,-10-4-148 16,-10 2-179-16,-6-2-348 15</inkml:trace>
  <inkml:trace contextRef="#ctx0" brushRef="#br0" timeOffset="44577.6">10194 16026 220 0,'0'0'196'0,"0"0"-66"16,0 0-13-16,0 0-12 16,0 0-54-16,0 0-32 15,22-10-2-15,-18 11-7 16,1 11 47-16,-3 7-31 15,2-5-22-15,1 2 32 16,-3-2-34-16,0 0-2 16,-2-10 4-16,0-2-1 15,0-2 3-15,0 0 4 16,0 0 0-16,0 0 62 0,0-14-29 16,0-9-42-1,0-8-1-15,-2 0-6 0,-9 4 5 16,0-4 0-16,-3 8-3 15,1 4-5-15,-1 3 9 16,1 6 0-16,0 6 29 16,0 4-23-16,-6 0-2 15,4 0 9-15,-3 12-12 16,-1 11 17-16,0 4-16 16,1 6-2-16,5 1 1 15,5-6 0-15,5 2-2 16,3-4-4-16,0-2 5 15,0-6 12-15,3-4-12 0,7-6 0 16,5-3 2-16,6-5 6 16,1-5-8-16,1-19 0 15,1-2 6-15,3-6-18 16,-3-2 11-16,1 3 1 16,-3 4 0-16,-4 0 9 15,-2 9-9-15,-8 9 19 16,-1 0 5-16,-3 6 32 15,-4 3-36-15,3 0-13 16,0 0-7-16,1 12-14 16,-2 19 14-16,0 14 29 15,-2 22-13-15,0 8 29 0,0 19-44 16,-8-4 17-16,-6 3-12 16,-4-12 7-16,2-10-13 15,3-9 0-15,-1-12-19 16,6-10-20-16,6-13-72 15,2-22-155-15,0-5-276 16</inkml:trace>
  <inkml:trace contextRef="#ctx0" brushRef="#br0" timeOffset="45147.9">10516 16075 467 0,'0'0'125'16,"0"0"-37"-1,0 0 36-15,0 0-36 0,0 0-13 16,0 0 5-16,0-72-38 16,0 69 22-16,0 1-10 15,0 2-31-15,0 0-1 16,0 0-22-16,0 0-16 15,-2 19 15-15,-13 12 2 16,1 8-4-16,3 7 3 16,3 3 0-16,8-13-5 15,0-5 8-15,0-10-3 16,0-7 0-16,8-10 10 16,5-4-7-16,5 0 11 15,1-12-13-15,2-12-1 0,2-2-4 16,1-9-12-16,1-6 7 15,-5 1-9-15,0 5 16 16,-4 4 2-16,-7 9 0 16,-3 8 21-16,-4 9-12 15,-2 5 12-15,0 0-17 16,0 0-4-16,0 0-9 16,0 14 0-16,-8 13 9 15,-3-1 20-15,3 10-13 16,6 3 13-16,2 7 2 15,0-7-21-15,0-7 9 0,5-6-10 16,13-12 2 0,-3-5 8-16,5-9-9 0,3 0-1 15,4-4-6 1,4-22-66-16,-2-3-70 0,0-5-135 16,-2-2-252-16</inkml:trace>
  <inkml:trace contextRef="#ctx0" brushRef="#br0" timeOffset="46497.56">11005 16044 340 0,'0'0'263'0,"0"0"-160"16,0 0-53-16,0 0-12 15,0 0-2-15,0 0-24 0,9-6 27 16,-7 12-9 0,-2 2 1-16,0-2 18 0,0 2-27 15,0-4-4-15,0 1 4 16,2-5-16-16,-2 0 2 15,2 0-1-15,-2 0 2 16,0 0 45-16,0 0-18 16,0 0-8-16,0 0-19 15,0-5-2-15,0-9-14 16,0 2 6-16,0-6-10 16,-4 0 8-16,-2 0 4 15,-4 4-1-15,1 6 12 16,1 3-7-16,-6 5-1 15,1 0-4-15,-3 5 0 16,-4 17-13-16,2 0 16 0,3 6-3 16,1 7 0-16,3-4 2 15,5 5-2-15,4-1 1 16,2-4 0-16,0-2 20 16,0-12-18-16,8-5-3 15,3-6 0-15,7-6 11 16,-3 0-4-16,8 0-1 15,-3-20-3-15,0-2-6 16,0-8-7-16,-2 2-13 16,0-2-8-16,2 0 0 15,-3 5 25-15,2 8 3 16,-9 1 3-16,-2 10-1 16,-4 6 10-16,-2 0-5 15,-2 0-4-15,0 0-21 0,0 22 21 16,0 10 14-16,0-1-12 15,0 4 23-15,2 1-17 16,7-10-4-16,3-7 1 16,-4-6 5-16,1-5-6 15,3-8-3-15,-1 0 3 16,-1 0 26-16,4-12-30 16,1-14 8-16,2-6-8 15,-4-8-34-15,3 4 6 16,-3 4-13-16,0 6 34 15,-4 12-5-15,-5 2 18 0,-1 10-6 16,-1 2 17 0,-2 0-17-16,4 10 0 0,0 12 4 15,2 10 20-15,-2-1 12 16,0 4-30-16,1-3 7 16,-1-2 3-16,0-6-16 15,1-6 17-15,-2-2-17 16,-1-14 0-16,-2-2 4 15,2 0 4-15,0 0-4 16,5-2 22-16,3-16-22 16,6-12-4-16,5-6-3 15,-4 0-34-15,6 1 18 16,-3 0-16-16,-1 7 35 16,2 6-1-16,-6 8 6 0,-1 2-9 15,-8 12 4-15,1 0 0 16,-1 0-6-16,2 16 23 15,3 12-17-15,-1 2 22 16,4-2-22-16,7-2 30 16,-4-4-30-16,1-8 1 15,-3-9 6-15,1-2 3 16,-1-3-9-16,2 0 9 16,0-12-6-16,5-14 3 15,-1-2-7-15,-2-6-25 16,2 2 23-16,-1-4-40 15,-5-4 31-15,1 4 0 16,-5-1 10-16,-5 3-2 0,2 3 3 16,-8-1 0-16,0 6 47 15,0 3-39-15,0 9 13 16,0 10 14-16,0 0-23 16,0 4 19-16,0 0-31 15,0 0 0-15,0 0-11 16,0 0 5-16,0 0-1 15,0 4-2-15,0 14 9 16,0 8 0-16,-8 6 0 16,0 0 0-16,-1 6-6 15,-3-1 13-15,2 2-7 16,-1 2 3-16,3-1 3 0,4-5 14 16,2-2-20-1,2-3 0-15,0-8 3 0,4-3 3 16,17-6-6-16,1-6 2 15,5-7 5-15,-1 0-14 16,1-3 4-16,-3-19-49 16,-1-4-26-16,-6-6-129 15,-5-4-143-15,-8-2-360 16</inkml:trace>
  <inkml:trace contextRef="#ctx0" brushRef="#br0" timeOffset="46667.46">11774 15913 568 0,'0'0'403'0,"0"0"-246"16,0 0-35-16,0 0-48 0,0 0-9 15,0 0-13-15,54 0-45 16,-17-4-14-16,-5 1-17 16,-6-2-75-16,-10-1-119 15,-7-2-374-15</inkml:trace>
  <inkml:trace contextRef="#ctx0" brushRef="#br0" timeOffset="69913.79">2508 11831 106 0,'0'0'263'0,"0"-5"-118"15,0 2-11-15,0-1-45 16,0 2 46-16,2-3-76 15,-2 5-14-15,2 0 13 16,-2 0-53-16,2 0 6 0,-2 0-7 16,0 0-4-1,0 0-6-15,0 5-14 0,4 15 20 16,-4 6 38-16,3 4-35 16,-3 4 8-16,0 3 10 15,0-4-21-15,0 1 28 16,-5-8-23-16,-5-1-4 15,-2-3 26-15,-1-4-25 16,-1-2 6-16,-1-3 3 16,1-1-8-16,1-2 7 15,2-1-8-15,-1-5 7 16,2-3 14-16,-4-1-18 0,1 0 24 16,-3 0 22-16,-2-7-46 15,-2-11 17-15,-3-1-19 16,4-2 4-16,-1-4 3 15,5 3-3-15,3 1-7 16,5 2 29-16,5 1-28 16,2 2 19-16,0 0-18 15,7-2 1-15,13 2-2 16,7 0-1-16,6 2 0 16,5 6-10-16,6 2 14 15,8 4-4-15,6 2 0 16,2 0 8-16,0 0-4 15,-8 0-1-15,-15 0-3 0,-12 0 0 16,-14 0 3-16,-7 0-3 16,-4 0 0-16,0 0 10 15,0 0-10-15,0 0 0 16,0 0-34-16,0 0-7 16,0 0-55-16,0-4-70 15,0-8-177-15</inkml:trace>
  <inkml:trace contextRef="#ctx0" brushRef="#br0" timeOffset="70445.31">2907 11558 181 0,'0'0'215'0,"0"0"-23"15,0 0-81-15,0 0-22 16,0 0 34-16,0 0-55 16,-3-64-16-16,3 64-40 15,0 0-7-15,0 0 20 16,0-2-15-16,7 2-4 15,1 0 3-15,1 0-4 16,-1 0-10-16,-4 0 4 0,2 10 1 16,-3 2-14-16,-3 4 14 15,0 0-2-15,0 2-4 16,0 2-3-16,-18 2 9 16,0 0 13-16,-5 2-4 15,-1-4 32-15,4-2-27 16,6-5 1-16,6-9 25 15,8-4-34-15,0 0 49 16,0 0-2-16,8 0-20 16,19-2 36-16,4-7-54 0,1-1-9 15,-3 6-4 1,-7-2 6-16,-1 3-8 16,-6 1 0-16,-7-1-11 0,-2 3 11 15,-4 0-64-15,-2 0-42 16,0 16-76-16,-4 7-100 15,-17-4-88-15</inkml:trace>
  <inkml:trace contextRef="#ctx0" brushRef="#br0" timeOffset="70943.37">3343 11860 524 0,'0'0'324'15,"0"0"-169"-15,0 0 2 16,0 0-38-16,0 0-46 16,0 0-45-16,4-23-19 15,21 15-7-15,8 0 2 16,3 1 2-16,0 4-12 16,-2 1-16-16,-7 2-16 15,-4 0-44-15,-4 0-81 16,-11 0-46-16,-8 16-180 0,0 5-72 15</inkml:trace>
  <inkml:trace contextRef="#ctx0" brushRef="#br0" timeOffset="71105.58">3347 12003 91 0,'0'0'332'0,"0"0"-76"0,0 0-148 16,0 0 11-16,0 0-6 15,0 0-49-15,-60 19-17 16,65-19-47-16,17 0 9 15,9 0 40-15,14-7-49 16,8-5-15-16,7-2-60 16,8 1-140-16,-1 1-192 15</inkml:trace>
  <inkml:trace contextRef="#ctx0" brushRef="#br0" timeOffset="71847.28">4327 11618 380 0,'0'0'232'0,"0"0"-82"16,0 0 10-16,0 0 5 16,0 0-83-16,0 0 34 15,-8-126-58-15,18 106-17 16,-4 6 22-16,-1 4-46 15,-3 1 9-15,-2 9 12 16,0 0-35-16,0 0 10 16,0 0-13-16,0 0 0 15,0 0-18-15,0 25 9 16,0 13 9-16,0 10-3 16,0 6 8-16,0 2-7 15,-2 2 2-15,-5-1 0 0,-5-1-4 16,2-6 4-16,1-8 0 15,3-8-1-15,0-12 10 16,4-8-9-16,2-8 0 16,0-4-26-16,0 0 25 15,0-2-42-15,0 0 14 16,-4 0 8-16,-1 0-64 16,-3 0-22-16,-8 0-30 15,-7 0 6-15,-3 0 20 16,-3 0 59-16,-2 0 52 15,4 0-1-15,3 0 2 16,3 0 64-16,8 0 14 0,9 0-6 16,2 0 19-16,2 0-13 15,0 0 6-15,8 0-24 16,21-4-36-16,13-6 2 16,19 0-19-16,11 2-5 15,14 4 7-15,7 2-9 16,0 1-1-16,-12 1 0 15,-18-2-49-15,-18 2-36 16,-20 0-173-16,-23 0-146 16,-2 0-186-16</inkml:trace>
  <inkml:trace contextRef="#ctx0" brushRef="#br0" timeOffset="72516.9">4148 12247 173 0,'0'0'273'16,"0"0"-127"-16,0 0-27 16,0 0 0-16,0 0 47 15,0 0-60-15,-9-38-17 16,9 33-4-16,0-1-44 15,0 4 14-15,0 0-15 0,0 2-29 16,0 0 6 0,0 0-17-16,0 0-11 0,0 2 10 15,0 14-23-15,0 7 24 16,0 8 0-16,0 3 4 16,-2 6-4-16,-7 3 0 15,0 0 0-15,-3 2 0 16,2-5 8-16,1-6-8 15,5-8 0-15,1-13 1 16,3-4-4-16,0-9 3 16,0 0 0-16,0-4 2 15,18-23 10-15,7-6 8 0,1-6-20 16,-1 2 4 0,-1-2 3-16,-2 5-5 0,-1 5-2 15,-2 4 0-15,-1 4 3 16,-1 2-4-16,-2 5 1 15,-5 4 0-15,0 4-7 16,-3 4 7-16,-5 2 0 16,-2 0-2-16,0 0-16 15,0 0 17-15,0 6-9 16,0 14 10-16,0 5-1 16,0 0 1-16,0 3 0 15,0 2-1-15,2 0 2 16,4 2-4-16,6-6 3 15,3-1 0-15,10-10-13 16,6-9 8-16,7-6 5 16,-1 0 13-16,0-1-2 0,-2-21-22 15,-8-6-20-15,-2-9-103 16,-1-5-247-16,0-6-463 16</inkml:trace>
  <inkml:trace contextRef="#ctx0" brushRef="#br0" timeOffset="73057.7">5077 11552 324 0,'0'0'250'0,"0"0"-76"16,0 0-4-16,0 0-28 15,0 0-11-15,0 0-59 16,0-30-46-16,31 19-3 16,12 2-19-16,6 1-2 15,5-1 23-15,-1 0-21 16,-6 5-4-16,-9-3 0 0,-14 6-49 16,-10 1-13-16,-14 0-134 15,0 0-28-15,-14 1-77 16,-15 14 46-16</inkml:trace>
  <inkml:trace contextRef="#ctx0" brushRef="#br0" timeOffset="73843.55">5200 11538 13 0,'0'0'188'16,"0"0"-41"-16,0 0-4 16,0 0 10-16,0 0-6 15,0 0-45-15,-67-15 14 16,67 15-37-16,0 0-21 15,0 0-10-15,2-3-41 16,17 1 31-16,2-2-38 0,4 4 0 16,0 0 12-16,-3 0-11 15,-3 0-2-15,0 15-13 16,-5 8-32-16,-6 3 26 16,-3 2 1-16,-5 4-6 15,0 1 13-15,-9 1 7 16,-14-2 5-16,-3 2 0 15,-8-4 4-15,3 0 8 16,-2-6 22-16,4-2-23 16,6-4 30-16,6-6-41 15,3-4 21-15,5-2 15 16,5-4-22-16,0 2 15 0,-2-4-8 16,4 3-5-16,2-3 23 15,0 0-35-15,0 0 15 16,0 0 3-16,0 0-14 15,0 0 5-15,0 0-13 16,0 3 7-16,0-1-10 16,-2 2 3-16,0 0 0 15,0-3-2-15,2 2 10 16,0-3-16-16,0 0 8 16,0 0 0-16,0 0-11 15,0 0 11-15,11 0 0 16,20 0 10-16,14 0-1 15,15 0-4-15,11-3-5 0,12-2 7 16,6-1-18 0,5 3-12-16,-7 3 10 0,-14 0 3 15,-22 0-35-15,-22 0 36 16,-16 0 7-16,-11 0 2 16,-2 0 5-16,0 0 3 15,0 0 7-15,0 0-2 16,0 0-6-16,0 0-1 15,0 0-4-15,0 0 6 16,0 0 24-16,0 0-20 16,0 0 14-16,0 0 7 15,0-7-29-15,0-5 30 0,0-4-20 16,0-7-5 0,0-3-5-16,0-3 1 0,0 5-5 15,0-1 0-15,0 10-11 16,0 1-3-16,0 5-28 15,0 5-43-15,0 4 6 16,0 0-261-16,0 0-648 16</inkml:trace>
  <inkml:trace contextRef="#ctx0" brushRef="#br0" timeOffset="75704.59">6192 11180 239 0,'0'0'418'16,"0"0"-230"-16,0 0-99 15,0 0-28-15,0 0-1 16,0 0-44-16,7-5 2 15,-7 5-18-15,-3 0-11 16,-12 14-1-16,-9 8 13 16,-3 2-1-16,2 2 1 15,-2 5 4-15,2-2 11 0,6-3-13 16,5-1 5-16,3-7 2 16,9-7-10-16,2-2-1 15,0-3 1-15,0-4 0 16,17-1 22-16,10 2-13 15,4 1-4-15,3 2 6 16,-5 4-11-16,-9-1 0 16,-6 2-1-16,-7-1-3 15,-7 3-2-15,0 8-1 16,0 3 7-16,-14 4-7 16,-6 4 14-16,-4 0-7 15,1 0 10-15,-2-2-2 16,6-7 9-16,3-8-17 0,5-7 0 15,9-5 31 1,0-3-31-16,2 0 40 0,0 0 14 16,0 0-35-16,0-4-3 15,13-8-16-15,5 0 0 16,3 0-5 0,6 3-3-16,2 1 2 0,5 3 5 15,1 5-3-15,0 0-3 16,-6 0 4-16,-6 18 3 15,-11 7-17-15,-5 8 12 16,-7 7 4-16,0 7-1 16,-11 12 2-16,-10 7-6 15,-6 10 6-15,5 4 0 16,7 5 4-16,1-3 5 0,12-10-5 16,2-12-4-16,0-16 7 15,18-13-10-15,13-14 3 16,9-10-34-16,5-7-53 15,-3-5-131-15,-4-24-425 16</inkml:trace>
  <inkml:trace contextRef="#ctx0" brushRef="#br0" timeOffset="76632.57">6555 11650 239 0,'0'0'420'0,"0"0"-320"16,0 0-26-16,0 0-31 16,0 0-26-16,0 0 10 15,90-118-27-15,-68 109 0 16,-2 6-5-16,-2 3 5 15,-3 0-12-15,-1 0 10 16,-3 20 4-16,-3 8-6 16,-2 5 4-16,-6 2 0 15,0 1 7-15,-12 2-3 0,-15-1 8 16,-4-8 15 0,2-4-10-16,9-12 19 0,9-4-24 15,6-6-10-15,5-3 25 16,0 0-26-16,0-5 52 15,21-18-42-15,8-2-9 16,2-4-4-16,2-1-29 16,-6 2-14-16,-2 1 38 15,-6 3-13-15,-7 2 20 16,-3 5 0-16,-3 1 3 16,-4 2 25-16,3 6-3 15,-5 0 7-15,0 4 24 16,0 1-24-16,0 3 3 15,0 0-9-15,0 0-24 16,0 0 18-16,0 0-20 0,-3 0 0 16,-7 0-3-16,-1 0-1 15,-1 15 4 1,-1 3 0-16,-1 4 0 0,1 6 6 16,-1 2-6-16,6 3 0 15,3-1 10-15,5-2-3 16,0-2-7-16,7-5 0 15,18-2 5-15,4-10-3 16,0-2 3-16,2-9 0 16,2 0-6-16,0-3 1 15,1-18-26-15,-1-4-8 16,-2-2 7-16,-6-3 25 0,-2 0-17 16,-7 2 19-16,-6-1 0 15,-3 5 8-15,-1 2 21 16,-1 4 8-16,-2 4-11 15,-1 4 12-15,0 3-27 16,-2 4-11-16,0 3 26 16,0-2-20-16,0 2-6 15,0 0 0-15,0 0-11 16,0 18 1-16,-7 10 10 16,-2 11 0-16,5 6 4 15,-1 5 4-15,5 0 2 16,0-1-4-16,0-6-2 15,0-11 4-15,11-9-8 0,1-9 0 16,1-12-9 0,3-2 9-16,6-4-18 0,4-24-30 15,4-11-90-15,-1-8-131 16,-3-3-358-16</inkml:trace>
  <inkml:trace contextRef="#ctx0" brushRef="#br0" timeOffset="76897.58">7376 11215 524 0,'0'0'294'16,"0"0"-197"-16,0 0-64 15,0 0-29-15,0 0-4 0,0 0-1 16,-42 36 1 0,42-27 10-16,0-8-1 0,15-1 57 15,5 0 30 1,0 0-45-16,-2-10-3 0,-5-10-40 15,-6 3-7-15,-7 0 15 16,0 2-10-16,0 10-12 16,-9 3 4-16,-11 2 2 15,-2 0-14-15,1 12 3 16,11 12-151-16,10 4 6 16,0-2-244-16</inkml:trace>
  <inkml:trace contextRef="#ctx0" brushRef="#br0" timeOffset="77287.45">7432 11680 528 0,'0'0'256'0,"0"0"-10"15,0 0-63-15,0 0-57 16,0 0-59-16,0 0-39 16,35-74 2-16,3 64-30 15,9 0 0-15,9 0-10 16,6 0 8-16,3-1-54 16,4-1-35-16,-5-2-157 15,-1-9-349-15</inkml:trace>
  <inkml:trace contextRef="#ctx0" brushRef="#br0" timeOffset="77953.54">8183 11337 436 0,'0'0'252'0,"0"0"-189"16,0 0 62-16,0 0-42 15,0 0-18-15,0 0-59 16,24-50 1-16,-6 36 9 16,-5 4-16-16,3 2 0 15,-3 2 13-15,-1 6-8 16,1 0-5-16,1 0 0 16,-1 0 8-16,-3 0-20 0,0 16 6 15,-6 8 6-15,-4 8-18 16,0 5 28-16,-2 6-10 15,-16 6 29-15,-1-2-13 16,-4-6 32-16,5-11-30 16,7-12-15-16,5-10 25 15,6-4-21-15,0-4 10 16,0 0 10-16,0 0-15 16,2-2 21-16,13-12-33 15,9-4 0-15,3-3-9 16,5-4-9-16,3-5-11 15,-4-2-19-15,3-1-6 16,-5 3 45-16,-3 6-17 0,-3 1 18 16,-6 2-4-16,-3 6 20 15,-5 1-8-15,-3 3 17 16,-4 5-7-16,-2 2 58 16,0 2-33-16,0 2-9 15,0 0-6-15,-13 0-20 16,-5 0-3-16,-3 8 3 15,-2 7 0-15,-4 3 1 16,3 3-1-16,4 4 0 16,4 3 27-16,3 6-24 15,8 4 8-15,3 2 12 16,2 0-22-16,2-4 42 0,25-6-43 16,16-6 1-16,3-7 15 15,5-10-7-15,3-7-18 16,-3 0 2-16,3-10-88 15,-3-21-136-15,1-13-485 16</inkml:trace>
  <inkml:trace contextRef="#ctx0" brushRef="#br0" timeOffset="78803.06">8943 11064 467 0,'0'0'159'0,"0"0"-62"15,0 0 5-15,0 0-25 16,0 0 7-16,0 0-55 15,216-134-5-15,-198 130 5 16,-4 4-19-16,-8 0-6 16,-4 0-4-16,0 20 1 15,-2 9 37-15,0 4-10 16,0 10-7-16,-4 3 24 16,-7 2-41-16,-1-2 12 15,4 1-7-15,1-8-2 16,3-2 10-16,4-9-17 15,0-9 0-15,0-7 5 16,0-6-2-16,0-4-3 0,0-2 12 16,4 0-11-16,9 0 20 15,3-13-21-15,-5-1 0 16,0-1-6-16,-1 1 8 16,-6 4-2-16,-2 2 0 15,0 5 0-15,-2 3 4 16,0 0-4-16,0 0 0 15,0 0-12-15,0 0-7 16,-6 1 19-16,-8 17 0 16,-3 10 2-16,3 9-10 15,1 9 8-15,2 8 0 16,1 8-4-16,2 3 14 0,3 2-10 16,5-1 0-16,0 0 1 15,0-1-2-15,0-5 1 16,0-10 0-16,0-8-5 15,0-9 19-15,0-12-14 16,0-5 27-16,-11-7-19 16,0-4 32-16,0-1-25 15,-1-4-10-15,1 0 16 16,-5 0-16-16,1 0-5 16,-3 0 0-16,1 0-45 15,-4 0-21-15,6 0-178 16,-1 0-146-16</inkml:trace>
  <inkml:trace contextRef="#ctx0" brushRef="#br0" timeOffset="89607.96">12046 16177 254 0,'0'0'286'16,"0"0"-191"-16,0 0-75 16,0 0-4-16,0 0 36 0,0 0-5 15,0 0-12-15,0 0 21 16,0 0-18-16,0 0 9 16,2 0-2-16,0-5 1 15,3-2-2-15,-1-8-44 16,6-2 0-16,3 4 3 15,-1-5-3-15,7-4 0 16,-3 4-1-16,-3 4 7 16,-7-5-1-16,-1 6-5 15,-5 5 0-15,0-2 8 0,0 6-4 16,0 4 28 0,0 0 6-16,0 0-30 0,0 0-5 15,-3 0-3-15,-5 4 0 16,-3 14 0-16,3 0 1 15,2 4-1-15,2 0 8 16,4 2-5-16,0 2 16 16,0-4-19-16,0-4 0 15,4-4-9-15,8-5 12 16,5-9-3-16,6 0 29 16,6-5-29-16,2-21 26 15,4-10-25-15,-4-4 3 16,-6-8-8-16,-4-2-9 15,-11 0 1-15,-7-5-2 16,-3 3 5-16,0 2 9 0,-3 6 3 16,-13 4 1-16,5 14 25 15,3 4-11-15,6 13 12 16,0 8-11-16,-2 1-16 16,4 0 9-16,0 0-12 15,0 0 0-15,0 0-12 16,0 0 7-16,-4 0 3 15,-2 1-2-15,-1 15 4 16,1 7 1-16,-2 9-1 16,2 4 0-16,-3 12 0 15,3 10 4-15,1 4-4 16,0 3 6-16,3 1-5 0,2-4 11 16,0-3-12-16,0-13 0 15,10-13-5-15,2-7 9 16,2-15-9-16,4-11 10 15,-2 0 4-15,3-23-9 16,-1-12-1-16,0-6-17 16,0-3 9-16,-2 4-40 15,-3 4 23-15,0 8 5 16,-1 6 21-16,-6 13 4 16,-2 4 6-16,1 5-10 15,-1 0 0-15,3 15-19 16,2 16 19-16,0 0 13 15,2-4-12-15,-2-5 8 16,2-8-9-16,3-10 0 16,-3-4 17-16,3 0-16 0,-2 0 12 15,-1-18-5-15,3-10-1 16,-1 2-6-16,3-6-1 16,-3 6-12-16,-1 4 3 15,-3 3 11-15,-5 7-2 16,0 7 20-16,-2 5-1 15,-2 0 11-15,0 0-30 16,0 9-10-16,0 22 10 16,0 13 7-16,0 16 16 15,0 24-9-15,-2 18 3 0,-4 6 15 16,-3 13-9 0,-1-10-22-16,2 1 10 0,-3-6-4 15,-1-19-7-15,6-22 0 16,-1-11 7-16,-1-18-9 15,2-17 2-15,4-16-20 16,2-3-17-16,0-27-26 16,10-21-148-16,3-10-260 15</inkml:trace>
  <inkml:trace contextRef="#ctx0" brushRef="#br0" timeOffset="89827.55">12393 15920 50 0,'0'0'961'0,"0"0"-861"15,0 0-30-15,0 0-25 16,0 0-18-16,0 0-7 16,187-113-15-16,-155 99-5 15,-12 4 0-15,-8 2-44 16,-10-6-13-16,-2 6-49 15,-8-8-132-15,-23 0-242 16</inkml:trace>
  <inkml:trace contextRef="#ctx0" brushRef="#br0" timeOffset="89968.47">12155 15669 744 0,'0'0'302'0,"0"0"-224"16,0 0-78-16,0 0 2 15,0 0-4-15,0 0-115 16,14 31 25-16,30-19-255 16</inkml:trace>
  <inkml:trace contextRef="#ctx0" brushRef="#br0" timeOffset="91993.53">13330 15976 605 0,'0'0'265'0,"0"0"-161"16,0 0-72-16,0 0 51 0,0 0-32 15,0 0-51-15,120-31 3 16,-84 13-7-16,-7-3 15 15,-5-8-11-15,-8 0 0 16,-5-3 0-16,-4-5 4 16,-7 3-4-16,0 1 0 15,0 7 0-15,0-1 12 16,0 9-12-16,0 5 1 16,0 8 7-16,0 5 44 15,0 0-49-15,0 0-1 16,-7 0-4-16,1 10-19 0,-6 18 21 15,-1 14 0 1,-3 13 5-16,3 8-1 0,-3 11-4 16,3 4 0-1,0 19 14-15,-3 5-13 0,3 14 19 16,-3 0 1-16,1-7-5 16,5-10 16-16,4-7-27 15,6-12-5-15,0-16 32 16,2-12-32-16,20-11 20 15,3-18-18-15,4-11 2 16,0-8 21-16,5-4-12 16,5-7 8-16,1-25 7 15,1-7-24-15,-8-7-4 16,-8-6 0-16,-14-8-16 0,-11-2 12 16,0-5-12-1,-23 1 12-15,-10 4-6 0,-7 6 12 16,-5 8-2-16,1-3 16 15,-1 14-14-15,7 4 22 16,11 8-22-16,12 11 0 16,11-1 8-16,4 3-9 15,0-2-2-15,13-3 1 16,12-6-5-16,4 1-1 16,2-6 6-16,0 2 0 15,0-4-8-15,-2 2 8 16,-2-2-5-16,-8-3 0 15,0 3-2-15,-9 6-4 16,0-2 11-16,-8 12 0 16,-2 4-7-16,0 8 3 0,0 2-4 15,0 0 4-15,0 0 4 16,0 0-4-16,-2 2 4 16,2 8-5-16,0-2 0 15,0 2-28-15,11-2 21 16,4 2-3-16,1-6 3 15,-5 2 6-15,-2 3-11 16,-2-2 16-16,-5 0-13 16,-2 5 11-16,0-4 2 15,0 2 1-15,0 3 0 16,0-3 9-16,0 7-9 16,0 1 0-16,0-4 0 0,0-2 6 15,0-2-9 1,0-6 3-16,0-4-1 0,2 0 0 15,14 0 2-15,4-4 1 16,2-14 12-16,1 4-13 16,-4-8-2-16,2 3-4 15,-1 2-21-15,-5-1 5 16,-1 0-27-16,-3 9 44 16,-5-1-7-16,-1 8 15 15,-3 2-4-15,3 0 0 16,1 0-13-16,3 16 13 0,0 7 9 15,0-5-6 1,0 4 20-16,0 0-21 0,-3-7 9 16,4 1 11-16,-4-7-17 15,5-3 20-15,3-6-20 16,3 0 2-16,1 0 19 16,1-10-24-16,-4-8 7 15,-7-4-9-15,0-9-17 16,-6 0 11-16,-2-6-22 15,0-3-3-15,-8 10 31 16,-9 2 7-16,1 8 15 16,1 10 5-16,-1 10-16 15,-1 0 8-15,-2 0-19 16,-3 17 0-16,5 15 1 0,1-5 2 16,7 4-3-16,5 1 0 15,4-6 3-15,0-1-2 16,0-6-1-16,4-1 0 15,9-9 3-15,3-9 7 16,7 0-10-16,6 0 10 16,2-13-9-16,2-14 20 15,3 0-21-15,-5-3 0 16,-4 1-7-16,-3 7-5 16,-2 6 12-16,-6 6-1 15,-5 6 1-15,-5 4-9 16,2 0 9-16,-4 0-20 15,2 23 11-15,-1 6 17 16,-3 7-8-16,-2-4 6 16,0 1-5-16,0-3 15 0,0-12-16 15,0-4 0-15,0-6 0 16,0-8 8-16,0 0-8 16,4 0 12-16,6 0-9 15,1-14 15-15,7-8-18 16,-3 0-2-16,1 0-4 15,-1 4-7-15,-1-5 13 16,-3 9 0-16,-3 7 2 16,-3 0-4-16,0 7 2 15,-1 0-16-15,-1 2 15 0,-1 24 1 16,0 1 0 0,0 0 4-16,0 4 2 0,0-9 4 15,-2-2-10-15,0-8 0 16,0-3-2-16,0-9 11 15,3 0-9-15,3 0 14 16,6-19-13-16,3-8 2 16,5-8-3-16,3-2-22 15,-2 3 18-15,2-2-35 16,-1 8 37-16,-1 10 2 16,-4 6-2-16,-1 8-5 15,-1 4 7-15,1 4 0 16,-1 22 12-16,2 6-11 0,-7 4 17 15,2 0-9-15,-1 0-5 16,2-5 5-16,3-5-9 16,1-12-43-16,8-10-84 15,6-4-279-15</inkml:trace>
  <inkml:trace contextRef="#ctx0" brushRef="#br0" timeOffset="92682.46">15556 15865 344 0,'0'0'99'0,"0"0"-73"0,0 0 18 16,0 0 80-16,0 0-16 15,0 0-49-15,-6 41 15 16,6-38-32-16,0-3-6 16,0 0 45-16,0 0-28 15,0 0 25-15,0 0-27 16,0-3-29-16,0-12 2 16,0-2-24-16,0-2 0 0,0 0 1 15,0-1 2 1,-2 8-3-16,-13 1 0 15,-2 8 0-15,-3 3 0 16,3 0 0-16,-6 3 0 16,1 20-5-16,2 12 14 0,-4 1-9 15,1 9 8-15,6-6-8 16,-1-2 16-16,7-7-16 16,9-6 0-16,2-8 6 15,0-7 6-15,2-9-12 16,15 0 14-16,1 0-14 15,3-17 16-15,5-9-16 16,-4 4-8-16,3-6 6 16,-5 2-30-16,-5 8 20 15,-1 0 7-15,-3 6 5 16,-2 5-5-16,-5 3 5 0,1 4-5 16,-3 0-2-16,3 9-15 15,-3 13 22-15,2 6-2 16,3-1 7-16,1 7 22 15,4-9-15-15,5-4 0 16,2-9 25-16,1-7-20 16,2-5 25-16,2 0-4 15,1-8-24-15,-2-14 6 16,-4-6-20-16,1-3-7 16,-1-1 5-16,-4-3-50 15,1 5-13-15,-3-2-60 16,3-3-130-16,1 7-282 0</inkml:trace>
  <inkml:trace contextRef="#ctx0" brushRef="#br0" timeOffset="94612.85">16277 16066 235 0,'0'0'292'0,"0"0"-86"16,0 0-58-16,0 0-24 16,0 0-46-16,0 0 10 15,16 21-17-15,-12-21-36 16,0 0 9-16,1 0-25 16,3 0 26-16,6-12-19 15,7-15-24-15,2-5 7 16,4 2-9-16,0-11-2 0,6 2-3 15,1 2-12 1,4 1 12-16,-2 7 2 0,-1 6 3 16,-3 12-8-16,-8 8 8 15,-4 3 0-15,-6 0-11 16,-10 23 0-16,-4 3 7 16,0 13 1-16,-4-3 3 15,-15-4 12-15,0 0-12 16,-4-6 0-16,-4 1 11 15,3-9-8-15,-1-10-3 16,6-6 0-16,3-2 5 16,3 0 15-16,6-14-20 15,4-13 0-15,3 3 13 0,0-2-7 16,3 4-6 0,8 5 0-16,-5 6 5 0,1 7 14 15,-3 4-19-15,2 0 2 16,-2 0-10-16,4 4 0 15,1 10 8-15,1 4 0 16,0 5 7-16,1-2 2 16,1 2-9-16,5-1 0 15,6-4 7-15,2-8 1 16,10-2-8-16,3-8 3 16,2 0 1-16,2-4 9 15,-2-22-13-15,-1-2-24 16,-4-11 24-16,-1-1-32 15,-7 0 16-15,-3 4 3 16,-4 8 11-16,0 1-10 0,-5 13 12 16,1 2 0-16,-3 3-10 15,1 9 3-15,-5 0 7 16,-1 0 0-16,0 0-3 16,-6 9 1-16,0 8 2 15,-2-2 0-15,0-6 15 16,0 3-9-16,0-2-6 15,0-2 0-15,0-4 10 16,0-1-6-16,0-3-4 16,2 0 0-16,-2 0 8 15,0 0 0-15,0 0-8 16,0-3 0-16,0-14-28 0,0-2 21 16,0-1-20-16,-11 4 5 15,0 4 21-15,-2 1-17 16,-1 8 13-16,3 3 5 15,-5 0 0-15,1 0-5 16,-3 18 5-16,-4 4 0 16,-3 10 8-16,1 2 0 15,3 0-8-15,4 4 12 16,5-6-11-16,10-4 26 16,2-6-25-16,0-1-2 15,16-11 16-15,9-2-8 16,1-8-3-16,-1 0 0 15,-1 0-1-15,-1-17 7 16,-2-2-11-16,4-6-18 0,0-3 10 16,-1-4-31-16,3-4 25 15,-2 7 12-15,-3 0 2 16,-4 12-6-16,-7 8 6 16,-4 6 0-16,-3 3-7 15,-4 0-8-15,0 17 15 16,0 9 7-16,0 0-7 15,0 2 30-15,0-2-25 16,0-2 1-16,0-4 15 16,0-4-14-16,0-3-2 15,0-5-3-15,0-4 4 0,9-4 12 16,4 0-18 0,3-4 2-16,1-17 6 0,2-2-1 15,3-7-7-15,1-3 0 16,3 3 0-16,0 6-6 15,1 7 6-15,-6 0 0 16,-4 11-6-16,-7 3 9 16,-6 3-6-16,-2 0-2 15,-2 14 1-15,0 11 3 16,0 3 1-16,0-2 0 16,0 0 6-16,0-8 1 15,0 0-7-15,0-4 0 0,0-2 4 16,0-10-3-16,0 1-1 15,0-3 0 1,0 0 11-16,0 0-6 0,6-8 5 16,6-10-10-16,1-5 3 15,0 2-6-15,5-4 3 16,-2 3 0-16,2 4-13 16,-4 6 16-16,-1 8-3 15,-5 4 0-15,-3 0-3 16,0 0-7-16,-3 23 3 15,-2 3 7-15,0 1-6 16,0 4 11-16,0-6-5 16,0-2 0-16,0-5 7 15,0-8-6-15,0-5-1 16,0-2 0-16,0-3 7 0,0 0-2 16,4-4 6-16,1-18-11 15,3-5-32-15,2-4 27 16,3-6-27-16,2 7-3 15,5-2 30-15,1 6-5 16,3 9 9-16,-4 2 1 16,0 10 0-16,-2 5 4 15,-7 0-4-15,2 13 0 16,-1 15 25-16,-1 2-17 16,5 4 30-16,-1-3-19 15,1-5-17-15,1-8 12 16,-1-9-14-16,2-5 0 0,2-4-4 15,3 0-14 1,-2-18-25-16,2-7-32 0,-7-8-149 16,-3-3-72-16,-5-4-325 15</inkml:trace>
  <inkml:trace contextRef="#ctx0" brushRef="#br0" timeOffset="94903.93">18170 15620 110 0,'0'0'458'0,"0"0"-242"16,0 0-74-16,0 0 3 15,0 0-60-15,0 0-10 16,8-41-29-16,-8 41-32 16,3 0-9-16,-1 0-5 15,0 14 0-15,2 16 38 0,-2 16-19 16,-2 8 14 0,0 16-25-16,-4 6-3 0,-16 12 13 15,-4 9-18-15,-3 9 0 16,2 4 5-16,1-5 3 15,-1-11-8-15,3-16 0 16,2-13 4-16,4-21-1 16,7-18-3-16,5-13-5 15,4-13-8-15,0 0-37 16,0-25 8-16,18-8-172 16,4-6-89-16,-2-12-357 15</inkml:trace>
  <inkml:trace contextRef="#ctx0" brushRef="#br0" timeOffset="95855.55">18172 15855 636 0,'0'0'181'0,"0"0"-76"16,0 0-22-16,0 0-6 16,0 0 12-16,0 0-72 15,272-138-15-15,-250 138-2 16,-9 10 8-16,-6 12-8 15,-5-1 7-15,-2 6-1 16,0-5 21-16,-6-2-27 16,-17-4 0-16,-2-6 18 15,-4-1-10-15,2-9-6 16,6 0 10-16,0 0 2 0,9-15 24 16,2-5-21-16,3 6 1 15,7-4 22-15,0 8-33 16,0 3 18-16,0 7-9 15,0-6-6-15,0 6 19 16,0 0-28-16,5 0 2 16,4 0 0-16,2 9 4 15,0 5-7-15,1 4 0 16,-1 5 1-16,-1-6-1 16,2-3 0-16,-3-2 0 15,-1-8-3-15,4-4 6 16,3-4-3-16,3-18 0 15,2-11-29-15,-2-6 25 16,-2 0-32-16,-5-2 0 16,0 1 32-16,-4 0-26 0,-3-1 28 15,-1 2 1-15,1-2 2 16,2 5-4-16,1 10 3 16,-3 13 0-16,2 8 8 15,-6 5-4-15,0 0-4 16,0 0 0-16,0 0-10 15,0 10-2-15,0 12 14 16,0 9-2-16,0-4 16 16,0 8-4-16,0 0-9 15,0 6 2-15,-3-5 4 0,0 3-6 16,3-7-3 0,0-1 0-16,0-9-4 0,0-3 8 15,6-6-4-15,6-1 0 16,7-5 4-16,0-4 7 15,8-3-11-15,2 0 0 16,2-3-4-16,0-16 6 16,-2-3-2-16,-4-1 0 15,-2 2-6-15,-2-5-4 16,0 6 8-16,-5-2 2 16,-3 4-13-16,-9 2 12 15,-2 9-5-15,-2 0 6 16,0 2-10-16,0 4 3 15,-13 1-7-15,-7 0 14 16,-3 0-11-16,-3 10 4 0,2 8 7 16,-1 4 0-16,5-1-1 15,7 2-12-15,8 3 2 16,5 3 11-16,0-3 35 16,27-5-34-16,9-3 20 15,3-8 2-15,3-6-17 16,-3-4 23-16,-1 0-29 15,-5-18 0-15,-8-8-1 16,-5-9-50-16,-9-2-51 16,-5-4-180-16,-3-2-500 15</inkml:trace>
  <inkml:trace contextRef="#ctx0" brushRef="#br0" timeOffset="97596.99">19567 15633 501 0,'0'0'202'0,"0"0"-58"16,0 0-41-16,0 0 16 16,0 0-41-16,0 0-55 0,0-18-23 15,0 23-9-15,0 22 9 16,0 3 32-16,0-2-26 15,0 2 10-15,0-7-1 16,7-2-12-16,6-7 11 16,-1-8-14-16,3-6 0 15,3 0 25-15,1 0-24 16,6-18 10-16,2-5-11 16,-2 0-19-16,-3-3 17 15,-2 0-10-15,-6 4 12 16,-6 3 7-16,-1 10-2 15,-3 1 25-15,-2 6 2 0,-2 2-6 16,3 0 8-16,-1 0-34 16,5 2-5-16,-1 20-5 15,-1 11 20-15,-1 10-7 16,-2 9 10-16,0 12-12 16,-2 10 20-16,3 8-21 15,-3 7 0-15,0 6 2 16,0-4 3-16,0-10-5 15,0-9 0-15,0-18 7 16,-7-11-8-16,-2-6 1 16,1-15 0-16,-2-8 0 15,4-9 4-15,1-5-4 16,-3 0 5-16,-6 0 0 0,-8 0 21 16,-5-23-26-16,-4-5 0 15,4-2 5-15,5-10 5 16,11-4-10-16,11-6 3 15,0-13 2-15,27-5 4 16,15 2-9-16,9 0 0 16,12 2-5-16,1 11-18 15,3 0 9-15,-5 9 6 16,-4 0 6-16,-10 7-9 16,-9 9 11-16,-7 1 0 15,-12 15 1-15,-9 3 11 16,-7 5-10-16,-2 4-1 15,-2 0 9-15,0 0-20 0,0 13 1 16,0 10 9 0,-4 7-1-16,-5-2 12 0,5 2-11 15,2-4 0-15,2-8 2 16,0 1-3-16,0-11 1 16,0-3 0-16,0-5-1 15,0 0 10-15,6 0-9 16,9 0 0-16,1-13 1 15,-3-13-10-15,-1-1 1 16,-5 3-14-16,-3-6 15 16,-4 2-16-16,0 6 19 15,0 0-1-15,0 6 5 0,-9 6-3 16,0 6 3-16,-4 4 0 16,-1 0-1-16,-1 0 0 15,-3 15 1-15,5 10-1 16,-4 5 4-16,7 2 6 15,3-2-9-15,7-2 0 16,0-2-1-16,0-8 9 16,7-4-8-16,13-1 0 15,0-10 5-15,4-1 6 16,1-2-11-16,2 0 0 16,0-4-2-16,2-15 2 15,0-8-9-15,-2-3 4 16,-2-1-11-16,-4-1 11 15,-1 6-19-15,-2-3 24 16,-5 9-9-16,-2 6 11 0,-6 8-2 16,-3 4 0-16,-2 2 4 15,0 0-18-15,0 8 3 16,-2 10 11-16,-9 4-6 16,0 8 18-16,4-2-12 15,0 2 2-15,5-4 3 16,2-1 9-16,0-4-14 15,0-7 0-15,13-1 3 16,1-12 8-16,6 1-11 16,0-2 1-16,0 0 9 15,0-3 4-15,-5-15-14 16,4-5 0-16,0-3-5 0,-1-6-11 16,5-2 5-16,-4 6-10 15,0 2 6-15,-7 8 5 16,0 4 7-16,-3 10 3 15,-5 0-3-15,-2 4 0 16,-2 0 0-16,0 0-7 16,0 17 10-16,0 6 7 15,-8 0-5-15,3 3 9 16,5-1 11-16,0-1-18 16,0-2 5-16,5-3-6 15,13-7 3-15,4-7 9 16,2-5-15-16,3 0 1 15,0-14-1-15,-4-12-46 0,-6-2-86 16,-1-11-150 0,-8 0-470-16</inkml:trace>
  <inkml:trace contextRef="#ctx0" brushRef="#br0" timeOffset="99283.43">21718 15793 216 0,'0'0'292'15,"0"0"-91"-15,0 0-74 16,0 0-18-16,0 0-21 16,0 0-17-16,0 0-2 15,7-93-19-15,-5 88 6 16,0 5-33-16,-2 0 17 15,0 0-32-15,0 0-2 16,0 0-12-16,0 22-2 16,0 10 8-16,0 16-1 15,-4 6 7-15,4 1-6 16,0-6 0-16,0-4 5 0,7-9-1 16,3-10-4-16,2-10 0 15,-1-10 3-15,2-6 4 16,3 0-7-16,2-22 0 15,2-6-27-15,-2-6 16 16,-1 5-14-16,4-1 13 16,-3 4 9-16,-1 6-15 15,1-1 18-15,-3 4 0 16,1 8 4-16,-5 2 17 16,1 7-12-16,-6 0-7 15,5 10 7-15,1 13-3 16,1 2 9-16,-2 3-5 0,3-1-6 15,-4-3 8-15,1-4-12 16,-3-6 0-16,-6-10 0 16,-2-3 6-16,0-1-6 15,2 0 12-15,2-5-8 16,-1-17-4-16,1-9-10 16,-2-1-15-16,0-4 6 15,-2-4-25-15,0 5 41 16,0 2-1-16,0 11 8 15,-4 10 9-15,0 4 3 16,1 8 8-16,3 0-17 16,-2 0-7-16,0 4-4 15,2 12 0-15,0 2 8 0,0 0 3 16,0-4-7-16,2 0 0 16,16-2 0-16,4-1 8 15,5-8-8-15,2-3 0 16,0 0-14-16,2 0 8 15,-2-3-9-15,2-16-14 16,-4 1 26-16,-4 0-15 16,-8 4 18-16,-3 5-1 15,-8 2 3-15,-2 7 11 16,-2 0-13-16,0 0 2 16,0 0-2-16,0 12-1 15,-10 12 1-15,-5 2 9 16,2 0-6-16,-1 2 15 15,4-1-17-15,5-10-1 0,5 1 9 16,0-5 1-16,7-4-10 16,15-9 3-16,2 0 0 15,3 0 12-15,0 0-15 16,-2-9-1-16,-1-13-1 16,-2-4-26-16,0-6 20 15,-1-5 1-15,-2 2-5 16,-1-4 0-16,-1 3 9 15,-5 4 3-15,-3 0-1 16,1 10 4-16,-6 9-3 16,-2 5 17-16,-2 8-13 15,0 0 26-15,0 0-30 16,0 0 0-16,0 0-3 0,0 3-1 16,0 12 4-1,-16 10 5-15,1 7-2 0,-3 4 20 16,1 0-23-16,-2 8 0 15,6-4 9-15,4-4-4 16,4-8-5-16,5-6 0 16,0-5 3-16,3-8 6 15,15-9-9-15,4 0 0 16,0 0 0-16,3-13-7 16,1-14-5-16,-1-9 0 15,0-3-18-15,2-7 30 16,-1 2-28-16,-2-5 14 0,-3 3 10 15,-6 2 0-15,-1 5 4 16,-6 7 0-16,-3 13 6 16,-3 10 12-16,-2 5-17 15,0 4-1-15,0 0 0 16,0 14-15-16,-11 13 15 16,-7-1 6-16,3 10-3 15,-1 4 36-15,5 10-29 16,7 2 3-16,4 3 15 15,0-6-27-15,8-8 14 16,15-11-15-16,1-11 6 16,0-3 5-16,5-16-8 15,-2 0-3-15,2-8 0 16,-6-19-9-16,-7-14-21 16,-14-6-71-16,-2-4-188 0,-18-2-317 15</inkml:trace>
  <inkml:trace contextRef="#ctx0" brushRef="#br0" timeOffset="99420.34">22318 15557 953 0,'0'0'214'0,"0"0"-185"16,0 0-24-16,0 0-10 15,0 0-29-15,0 0-189 16</inkml:trace>
  <inkml:trace contextRef="#ctx0" brushRef="#br0" timeOffset="100707.95">23624 15887 212 0,'0'0'503'15,"0"0"-410"-15,0 0-82 16,0 0 9-16,0 0 20 16,0 0 30-16,18 0 1 15,-11 0-6-15,1-18-10 16,2-10-37-16,-2-6-3 16,1-6 7-16,-2-4-19 15,0-2 8-15,-3-3-11 16,1 1 6-16,-3 2-1 15,0 6-4-15,0 8-1 0,0 11 10 16,-2 6-4-16,0 11 30 16,0 4-7-16,0 0-20 15,0 0-9-15,0 14 0 16,-4 16 0-16,-11 16 5 16,-1 3 6-16,3 10-11 15,1 4 0-15,3 7 3 16,5-4 5-16,0 2-8 15,4-14 0-15,0-5 2 16,0-17 5-16,0-10-7 16,0-12 0-16,2-6 3 15,9-4 7-15,3 0-9 16,5 0 5-16,4-14-6 0,1-8-17 16,3-6 13-16,0-9-16 15,-5 3-11-15,0 2 26 16,-4-2-9-16,-5 10 14 15,-4 7-3-15,-5 8 12 16,-1 4-9-16,0 5 4 16,-3 0 3-16,0 0-14 15,0 17 4-15,0 12 3 16,-8 0 0-16,4 3 7 16,4-4-7-16,0-6 0 15,0-5 3-15,2-7 4 16,12-6 1-16,1-4-7 0,3 0 19 15,3-9-17-15,-2-9 6 16,1-9-8-16,-2 0 8 16,-4-7-10-16,-10 2 1 15,-4 5 0-15,0 4-2 16,-13 5-6-16,-14 10 2 16,-4 8 2-16,-2 0 4 15,-6 3-18-15,1 20 12 16,7 0-45-16,9 0-61 15,13-5-66-15,9-6-164 16,0-7-186-16</inkml:trace>
  <inkml:trace contextRef="#ctx0" brushRef="#br0" timeOffset="101039.49">24264 15691 460 0,'0'0'177'0,"0"0"-4"16,0 0 6-16,0 0-48 15,0 0-56-15,0 0-61 16,4-46-11-16,-28 62 3 16,-1 2-3-16,5 3-3 15,3-4 0-15,5-3 0 16,12 4 0-16,0 3 0 16,0-1 6-16,25 6-4 15,4-6-2-15,0 3 0 16,-7-1-2-16,-7-4-16 0,-10-4 14 15,-5-4 2-15,0-1 2 16,-22-1 25-16,-11-3-9 16,-4 0-1-16,2-5-7 15,2 0 4-15,3 0-12 16,10 0 0-16,5 0-55 16,15-9-50-16,0-9-160 15,18-8-304-15</inkml:trace>
  <inkml:trace contextRef="#ctx0" brushRef="#br0" timeOffset="101429.55">24494 15781 481 0,'0'0'295'0,"0"0"-223"16,0 0-48-1,0 0 13-15,0 0 12 0,0 0-33 16,126 0 3-16,-103-6-10 15,-6-8-8-15,-5 2 22 16,-5-6-22-16,-5-1 11 16,-2 2 18-16,0-1-28 15,0 2 19-15,0 6-1 16,-11 4-11-16,-7 3 20 16,-7 3-29-16,-6 0 0 15,2 12 0-15,-2 7-6 16,4 3 6-16,5 6 19 0,2 2 10 15,9 7 31-15,6 2-26 16,5 6 10-16,3-10 6 16,26-4-35-16,13-8 9 15,7-15-4-15,8-8-14 16,3 0 11-16,-1-17-17 16,-6-19-33-16,-5-7-3 15,-11 1-80-15,-4-1-87 16,3-6-297-16</inkml:trace>
  <inkml:trace contextRef="#ctx0" brushRef="#br0" timeOffset="101911.33">25663 15512 459 0,'0'0'214'15,"0"0"-25"-15,0 0-75 16,0 0 32-16,0 0-52 15,0 0-46-15,0-32-23 16,0 51-17-16,0 11-8 16,0 11 24-16,0 8-19 0,-6-3 16 15,-3 6-19 1,1-2-4-16,-4-1-4 16,10-10-118-16,2-3-178 0,0-18-378 15</inkml:trace>
  <inkml:trace contextRef="#ctx0" brushRef="#br0" timeOffset="102202.2">26041 15770 78 0,'0'0'466'15,"0"0"-353"-15,0 0-72 16,0 0-21-16,0 0 23 0,0 0-5 15,-5-3-1-15,5 3 28 16,0 3-19-16,0-3-15 16,0 0 49-16,0 0 37 15,3 0-50-15,5-3-24 16,-4-6-27-16,-4 0 11 16,0 5-12-16,0 3-12 15,-22 1-6-15,-4 0-14 16,-1 9-43-16,9 13-58 15,9-7-115-15,9-8-275 16</inkml:trace>
  <inkml:trace contextRef="#ctx0" brushRef="#br0" timeOffset="104846.25">26734 15717 112 0,'0'0'171'16,"0"0"32"-16,0 0-39 15,0 0-14-15,0 0-28 16,0 0-56-16,44-14-22 15,-44 11-18-15,0 3-23 16,0 0 21-16,0 0-22 16,0 0 3-16,0 0 15 0,0-9-13 15,0-2 20 1,-4 4-27-16,-7-7 0 0,-1 0-8 16,-1 2 10-16,2-1-2 15,-2 8 5-15,2 5 1 16,-5 0 17-16,3 0-22 15,-5 0 8-15,-5 13-12 16,2 18 6-16,-4 1-3 16,4 8 0-16,6-4 9 15,6 4-10-15,9-8 1 16,0-6 0-16,2-4 9 16,18-14-3-16,7-8-6 15,2 0 6-15,4-16 2 16,-1-15-16-16,-1-10-1 0,-4-5-14 15,-5 2 17 1,-4-4-16-16,-5-1 22 0,-2 4-6 16,-2-6 9-16,0 3-3 15,2 4 18-15,-2 12 2 16,1 6 18-16,-4 14-29 16,-2 10 20-16,-2 2-11 15,-2 0-18-15,0 0-3 16,0 2-9-16,0 19 12 15,0 2 26-15,0 7-26 16,-8 7 5-16,-2 2 1 16,-3 1 7-16,5 1-13 15,-4-1 0-15,8 4 1 0,4-9 9 16,0 2-8 0,0-9-2-16,20-6 1 0,7-5 7 15,4-8-5-15,2-5-3 16,3-4 1-16,-3 0-7 15,-2 0-11-15,1-13-14 16,-8-6-9-16,3-8-57 16,-4 1 48-16,-4-1 17 15,4 1 3-15,-5-2 13 16,-5 2-15-16,-5 4-9 16,-5 0 16-16,-3 8 15 15,0 5 9-15,0 5 46 0,-11 4-35 16,-4 0 15-1,-6 9-24-15,3 9 17 0,1 8 16 16,7 2-16-16,10 2 15 16,0-2-11-16,8-2-22 15,23-4 32-15,4-5-30 16,5-6 6-16,-2-8-6 16,-2-3-3-16,2 0-24 15,0-5-33-15,-1-16-25 16,0-6 45-16,-6-1 0 15,0 2 28-15,-2 3 1 16,-10 7 16-16,0 5 23 16,-8 4 16-16,-5 6-23 15,-4 1 27-15,-2 0-35 16,0 0-10-16,0 0-6 16,0 4 5-16,-8 11 4 0,-5 6 15 15,-1-3-16-15,7-4 8 16,3 0-16-16,2-2 0 15,2-6-3-15,0-2 13 16,0-4-10-16,0 0 7 16,0 0-5-16,0 0 36 15,0-15-38-15,0-6-11 16,2-9-5-16,6 2-16 16,-1-2 29-16,-2 6 3 15,-3 6 0-15,-2 4 17 16,0 7 4-16,0 7 22 0,-18 0-32 15,-9 0-2-15,-4 21-9 16,2 1 2-16,2 6 3 16,6-1 9-1,5 4-14-15,9-9 0 0,7-4-1 16,0 0 4-16,0-8-3 16,17-3 1-16,6-6 9 15,2-1-10-15,4 0 0 16,2-14 0-16,0-8-2 15,0-1-15-15,-4-2 17 16,-4 5 0-16,-10 4 7 16,-5 6 5-16,-6 6-3 15,1 4 14-15,-3 0-23 0,3 4-10 16,-3 14 9-16,2 14-3 16,-2 8 8-16,0 8 7 15,0 15-7-15,0 2-2 16,0 8 10-16,-14 9-4 15,1 6-5-15,-3 2-3 16,3 3 1-16,1-12 7 16,4-10-7-16,1-13-1 15,-2-14 0-15,2-16-1 16,-2-10 1-16,3-10 2 16,2-4 4-16,-1-4 24 15,-2 0-17-15,-2 0 23 0,-2-7-11 16,-5-12-20-16,3-8 11 15,2-4-10-15,4-5 0 16,7-8 9-16,0-7-13 16,0-5-2-16,16-4 10 15,6-2 0-15,5 1-4 16,9-2-6-16,6 1 0 16,4 2 6-16,4-2-6 15,-1-1 0-15,-5-8-5 16,-4-1-8-16,-1 1 13 15,-8 5 0-15,-6 13 2 16,-12 19-4-16,-11 19 2 16,-2 15 0-16,-2 0-1 0,-21 0-17 15,-6 14 18 1,0 7 0-16,2 5 1 0,10 1-7 16,3-9 6-16,12-1-20 15,2-6 7-15,14 1-20 16,17-4 25-16,4-2-12 15,3 2-15-15,-5 2 14 16,-6-2-44-16,-9 2 33 16,-7 0 21-16,-6 6-12 15,-5 1 23-15,0 6 0 16,0 0 4-16,0 3 23 16,0 1-26-16,0-5 4 15,0-7-5-15,0-6 7 16,0-4-7-16,7-5 3 0,4 0-2 15,4 0 24 1,3-7-24-16,5-11-1 0,1-3 0 16,5-2 4-16,3 0-4 15,-1-3 0-15,0-1-17 16,-4 5 13-16,-3 0-30 16,-6 3 29-16,-7 2-2 15,-7 5 8-15,-2 6-1 16,-2-2 19-16,0 4-9 15,0 2 20-15,-4 2-30 16,-9 0 0-16,-5 0-5 16,-2 2-1-16,2 11 6 15,0 4 0-15,7-3 1 0,0 8-1 16,9 0 0 0,2 0 0-16,0 2 4 0,6-2 5 15,15-4-9-15,3-6 0 16,0-3 5-16,3-9 4 15,0 0-7-15,2 0-2 16,-4-18 0-16,4-5-8 16,-6-3 8-16,0 0-8 15,2-6-10-15,-5 6 17 16,2-5-30-16,-4 7 26 16,-5 7-4-16,-3 3 9 15,-4 6 0-15,-4 3 5 16,-2 1-5-16,0 4 12 0,0 0-12 15,-2 0-3-15,-14 4-5 16,1 10 7-16,-3 7 1 16,2 7 1-16,8-1 6 15,8 8 29-15,0-7-23 16,4 2 9-16,23-7 13 16,6-11-34-16,5-7 22 15,4-5-21-15,-1-5 2 16,-1-21 7-16,-5-9-11 15,-8-9-17-15,-7-2-26 16,-11 2-105-16,-9 3-131 16,0 1-534-16</inkml:trace>
  <inkml:trace contextRef="#ctx0" brushRef="#br0" timeOffset="106722.75">15189 16731 70 0,'0'0'200'0,"0"0"-139"16,0 0-56-16,0 0-5 15,0 0 3-15,0 0 81 16,0 0 27-16,5 0 15 0,-3 0 11 15,0 0 11-15,0 0-42 16,1 0-10-16,3 0-25 16,-4 0-47-16,0-8 11 15,-2 6-16-15,0-1-17 16,0 3 26-16,0 0-22 16,-8 0 3-16,-17 0-9 15,-4 18-7-15,-2 9 4 16,2 8 3-16,6 4 0 15,6 2-5-15,3-4 5 16,10-6 0-16,4-9-1 16,0-3 8-16,2-12-7 15,14-2 0-15,3-5 4 0,6 0 5 16,4-9-9 0,2-17 0-16,-4-2-3 0,-4-8-21 15,-13-2 16-15,-10 1 4 16,0-2-9-16,-4 6 8 15,-16 6-3-15,-2 5 8 16,2 13 8-16,9 5-3 16,1 4-4-16,8 4-1 15,2 19-3-15,0 8-9 16,0 4 15-16,25 1-3 16,8-12 0-16,10-2 1 15,-3-5-1-15,0-12 0 0,-5-5 6 16,-3 0 0-1,-6-10-4-15,-3-16 0 0,-3-6-2 16,-2-9 11-16,2 2-13 16,-5-2 2-16,3 1 0 15,-2 5 2-15,-5 0 3 16,2 7-5-16,-5 10 27 16,-2 6-26-16,-4 8 18 15,-2 4-17-15,0 0 5 16,0 8-14-16,0 18 10 15,-16 14-3-15,-1 6 0 16,-8 11 3-16,0 11-3 16,-1 2 0-16,2 3 3 15,1 2 0-15,7 1-3 16,5-4 0-16,7-1 0 0,4-3 6 16,0-2-6-1,0-8 0-15,7-4 1 0,3-14 1 16,4-9 2-16,-3-13-4 15,1-8 0-15,5-10 5 16,6 0 9-16,4 0 24 16,2-14-35-16,-8-9 9 15,0 1-6-15,-11-6-5 16,-2-6-1-16,-8 2-16 16,0-4 12-16,-18 0-15 15,-9 0 19-15,-2 1-13 16,0 8 16-16,4 1-3 0,8 4 0 15,6 4 13-15,6 0-4 16,5 4 3-16,0-4-10 16,0 6 19-16,9-7-21 15,6 5 0 1,-1 1-1-16,3-6 10 0,0 7-9 16,-5 2 0-16,2-2 4 15,-1 2-4-15,-2-2 0 16,1 6-6-16,-1-6-2 15,3 6-54-15,5-2-8 16,10 4-109-16,12-1-142 16,7-7-485-16</inkml:trace>
  <inkml:trace contextRef="#ctx0" brushRef="#br0" timeOffset="108348.91">16567 16900 716 0,'0'0'219'0,"0"0"-116"15,0 0-82-15,0 0-9 16,0 0-12-16,0 0 3 16,116-121 9-16,-97 86-5 15,-5-4-7-15,-7-3 4 16,-1-2 1-16,-6 0 56 15,0 4-13-15,0 4-14 16,0-1 16-16,0 16-20 16,0 3 1-16,0 10-2 0,0 8-28 15,0 0 16 1,0 0-17-16,-2 0 0 16,-4 0-11-16,-6 16 7 15,-3 12 4-15,-6 0 0 0,0 10 1 16,-4 3-1-16,-4 12 0 15,2 11 6-15,0 11 8 16,0 4-11-16,1 4-2 16,1 5-1-16,8 7 4 15,-2-3-4-15,9 3 4 16,5-6 1-16,3-4 14 16,2-13-18-16,0-10 10 15,13-15 3-15,12-10-8 16,4-19 3-16,2-7-1 0,4-11 0 15,3 0 36-15,-1-25-44 16,-2-9 7-16,3-6-4 16,-5-11 7-16,-2-2-13 15,-8-10 3-15,-10 1-8 16,-11-5-3-16,-2 0 6 16,-7 1 5-16,-17 7 0 15,-3 1 1-15,-2 14-1 16,5 12 0-16,2 15 1 15,-3 8-4-15,0 9 4 16,4 0-1-16,-2 0 0 16,7 4-7-16,7 4 2 15,9 3 5-15,0 1 0 0,0-7 4 16,13-1-2 0,10-4-2-16,4 0 0 0,4-4 9 15,0-18-9-15,2-2 0 16,-1-2 2-16,-6-6-14 15,1-2 12-15,-8 2-4 16,-4 0 3-16,-5 9-18 16,-4 6 19-16,-4 8 0 15,-2 9 0-15,0 0-9 16,0 0-2-16,0 5-10 16,-10 13 19-16,4 4-13 15,1-4 6-15,5 0-8 16,0-4-25-16,0-2 31 15,11-3-21-15,-1 0 18 0,1-4 12 16,-5 7-12-16,2-1 9 16,-4 1 1-16,-2 6 4 15,2-4 1-15,1 0-1 16,-1 2 0-16,0-6-1 16,1-1 4-16,0 0-4 15,-1-5 1-15,7 0 0 16,3-4 14-16,1 0-11 15,5 0 23-15,-2-12-15 16,2-5-2-16,3-9-12 16,-4 1 3-16,-1-5 0 15,0 2-9-15,-2-2 2 16,0 2 3-16,-1-2-1 0,-4 3 3 16,-4 8 2-1,-1 3 0-15,-6 6 0 0,0 6 11 16,0 4-10-16,0 0 6 15,0 0-7-15,-8 4-7 16,-10 18 3-16,-1 1 4 16,6 4 0-16,0 3-7 15,2-2 13-15,6-2-6 16,5 0 7-16,0-8 4 16,0 0-11-16,11-8 0 15,10-2 2-15,3-8 11 16,5 0-13-16,3 0 4 0,-1-4 0 15,-2-17 5 1,-2 2-9-16,-6-8 0 0,0 0 0 16,-3 1-7-16,-5-2 8 15,-2 2-1-15,-2 3 0 16,-2 6 4-16,-3-1-4 16,-2 5 0-16,-2 3 0 15,0 2 6-15,0 7-3 16,0-2-2-16,0 3-1 15,-2 0 0-15,-11 0 0 16,-3 8 0-16,-1 10 1 16,1 4-7-16,3 0 8 15,3 4-2-15,8 3 0 0,2 0-4 16,0-4 4 0,7-4 11-16,15-9-5 0,5-1 39 15,6-11-41-15,6 0 4 16,1 0-4-16,1-6 2 15,-5-11-12-15,-3 0-28 16,-4-5-46-16,-2-2-161 16,-2-2-390-16</inkml:trace>
  <inkml:trace contextRef="#ctx0" brushRef="#br0" timeOffset="110052.51">17846 16744 579 0,'0'0'289'0,"0"0"-205"0,0 0-35 16,0 0 31-16,0 0-52 16,0 0-6-16,9 1-1 15,-9 3-11-15,0-4 14 16,0 0-12-16,0 0-8 16,0 0 23-16,0 0-22 15,0 0 7-15,0 0 23 16,0 0-17-16,-13-13-8 15,-5 0-10-15,0 4 3 16,-2 0 2-16,0 8-5 16,-2 1 0-16,0 0 6 0,-3 0 0 15,0 17-7 1,-4 11 1-16,4 7 0 16,4-3-2-16,7 0 2 15,7-2 0-15,7-2-1 0,0-5 8 16,21-11-5-16,8 1-2 15,2-9 2-15,2-4 12 16,1 0-11-16,-1-22 0 16,-2-8-3-16,-2-10 6 15,-2-1-6-15,0-8 0 16,-2 1 6-16,-8-3-11 16,-3-2 6-16,-8 8-1 15,-1 6 0-15,-1 7 9 16,-4 9-9-16,2 15 2 0,0 4-1 15,-2 4 26 1,0 0-27-16,0 0-2 0,0 4 0 16,0 18-6-16,-6-1 8 15,-5 13 0-15,-3-2 2 16,1 6 1-16,1 8-1 16,-1-2-2-16,5 4 0 15,0-2 2-15,6-2-2 16,2-8 0-16,0-6 2 15,0-7 0-15,4-10-1 16,10-3-1-16,5-10 0 16,0 0-7-16,4 0 4 15,1-14 1-15,5-12-1 16,0 2-9-16,-3-10 3 16,1 5 1-16,-4 0 5 0,-5 5-18 15,-5 3 21-15,-1 7 0 16,-6 9 0-16,-2 1-1 15,-1 4 1-15,-3 0-6 16,0 4-2-16,0 14 4 16,2 4 4-16,2-2 10 15,0 6-8-15,6-4 11 16,1-5-9-16,0-3-4 16,0-2 0-16,-2-12 8 15,0 5-8-15,0-5 4 16,2 0-4-16,2-12 16 0,1-7-13 15,-1-6-3-15,-4-3 0 16,0-2-5-16,-5 2 4 16,-2-2-2-16,-2 6 3 15,0 7 0-15,0 7 4 16,0 6-4-16,-2 4 11 16,-13 0-4-16,-7 4-7 15,-5 14 0-15,0 10 0 16,-2 2 3-16,2 1-3 15,4-4 0-15,8-1 0 16,7-1 7-16,8-4-8 16,0-4 1-16,2-7 0 0,17-2 7 15,4-8-2 1,-3 0-5-16,3 0 0 16,-4-16-1-16,4-3-4 15,-1-12 0-15,5 1-10 0,-5 2 11 16,2-4-14-16,1 6 15 15,-8 4 1-15,2 7-3 16,-9 7 2-16,-2 4 3 16,-2 4 0-16,-3 0-10 15,-3 17-4-15,0 10 14 16,0 0 8-16,0 5-4 16,0-2 8-16,0-6-3 15,0-2-8-15,0-5 24 16,0-8-22-16,0-1-2 0,0-6-1 15,0-2 10-15,0 0-8 16,0 0 12-16,2-10 7 16,11-13-4-16,7-2-16 15,0-3-1-15,2-2 0 16,-2 2 4-16,1 1-4 16,1 10 0-16,-4 2 0 15,-4 7-4-15,-4 8 4 16,-1 0 0-16,-3 0-1 15,2 13-8-15,-4 6 5 16,-2 11 4-16,-2 1 0 16,0-4 14-16,0 4-9 15,0-7-5-15,0-2 0 0,-4-8 9 16,0-1-14-16,2-10 5 16,2-1 0-16,0-2 14 15,0 0-10-15,0-14 4 16,0-9-8-16,8-12 7 15,9 3-9-15,2 0 2 16,3 1 0-16,5-1-3 16,-1 2 3-16,6 2 0 15,-4 6 0-15,1 5-2 16,-4 8 1-16,-3 6 1 16,-6 3 0-16,-2 0-16 15,-6 0 15-15,-1 15 1 16,-4 14-3-16,-3-3 7 15,0 1-4-15,2 4 0 0,0-4 1 16,2-8 14-16,1-3-14 16,3-10-1-16,2-3 1 15,3-3 9-15,5 0-4 16,4-3-6-16,2-21 2 16,3-2-8-16,-2-1-32 15,-2 1-29-15,-4 3-160 16,-3 4-483-16</inkml:trace>
  <inkml:trace contextRef="#ctx0" brushRef="#br0" timeOffset="110242.4">19422 16825 275 0,'0'0'780'0,"0"0"-772"16,0 0-8-16,0 0-216 15,0 0-299-15</inkml:trace>
  <inkml:trace contextRef="#ctx0" brushRef="#br0" timeOffset="112445.23">25695 15504 19 0,'0'0'66'15,"0"0"-6"-15,0 0-4 0,0 0 19 16,0 0-20-16,0 0-11 16,0 0-11-16,0 0 2 15,0 0 23-15,0 0-14 16,0 0 0-16,0 0 27 15,0 0-24-15,0 0 10 16,0 0-16-16,0-5-38 16,-3-7 9-16,-3 1-4 15,2-3 0-15,-3 0 11 16,3 2-19-16,-4-2 1 16,4 1 11-16,2 6-9 15,0 0 33-15,0 2-19 0,2 1 10 16,0 1 6-1,0 3-26-15,0 0 19 0,0 0-5 16,0 0-20-16,0 0 27 16,0 0-17-16,0 0-8 15,0 0 18-15,0 0-14 16,0 0-7-16,0 5 0 16,0 16 1-16,2 16 7 15,4 11-2-15,-4 15-3 16,4 3 6-16,-6 2-3 15,0-1-6-15,0-14 0 16,0-2 6-16,0-12-6 16,-6-8 6-16,0-9-4 15,2-8 30-15,-1-9-26 16,3-2 9-16,2-3-8 0,0 0 0 16,0 0 1-1,0 0-5-15,0 0-3 0,0-3-25 16,0-16-156-16,9-15-102 15,-3-9-201-15</inkml:trace>
  <inkml:trace contextRef="#ctx0" brushRef="#br0" timeOffset="113022.03">25669 15494 111 0,'0'0'83'0,"0"0"-2"16,0 0 26-16,0 0-13 16,0 0-16-16,0 0-23 15,-19-26-12-15,17 20-2 16,2 2 21-16,0-4 2 16,0-1-10-16,0 0-32 15,0 1 3-15,0 2-19 16,0 3 18-16,0 3 15 15,0 0-22-15,0 0 19 16,0 0-18-16,0 0-3 16,0 0 4-16,0 0-17 15,0 0-4-15,0 0 2 16,-2 9-7-16,-18 15 7 16,-3 8 16-16,-1 0-10 0,0 3 27 15,1-2-20-15,6-2 11 16,1-9-2-16,3-4-17 15,8-10 19-15,2-6-24 16,3-2 3-16,0 0 19 16,0 0-22-16,0 0 25 15,0-19-18-15,14-8 4 16,9-4-14-16,-4-1 3 16,2-4-3-16,-2 2-7 15,-3 6 6-15,-7 6 4 16,0 12 0-16,-4 3 5 15,-3 7-1-15,0 0-4 0,0 0-5 16,3 0 1-16,-1 14-16 16,0 15 20-16,1 0 0 15,-5 6 12-15,3 4-24 16,1-4-47-16,-2 2-138 16,0-9-161-16</inkml:trace>
  <inkml:trace contextRef="#ctx0" brushRef="#br0" timeOffset="113660.18">25690 16000 41 0,'0'0'209'0,"0"0"-87"15,0 0 5-15,0 0 7 16,0 0-30-16,0 0-11 16,-84-29-54-16,70 29-2 0,6 0 8 15,-2 0 7 1,6 0 14-16,2 0-31 0,2 0-12 15,0 0 14-15,0 0-37 16,0 0 19-16,14 0 32 16,21 0-30-16,11 0 3 15,15 0-24-15,-3 0 3 16,-3 0-8-16,-17 0-2 16,-13 0-3-16,-19 0 3 15,-6 0-15-15,-6 0 22 16,-30 0-16-16,-13 0 16 15,-6 0 3-15,-3 0 3 16,4 0-6-16,5 0 15 16,7 2-13-16,6 3 20 15,12-3-12-15,13-2-4 16,8 1 24-16,3-1-27 16,14 0 9-16,23 0 27 0,17-10-28 15,8-4-4-15,-4 7-7 16,-6-3 1-16,-12 6-1 15,-18 4 2-15,-11 0-2 16,-11 0 0-16,0 0-15 16,-2 0 14-16,-29 0-6 15,-14 14 7-15,-6-1 6 16,-3-5-6-16,3-3-11 16,9-5-23-16,13 0-116 15,20-19-229-15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0T06:06:24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2108 2312 45 0,'0'-7'27'0,"0"-5"-13"16,0 3 6-16,0-2 19 15,0 2 13-15,0-3 6 16,0 2-6-16,0-1-22 16,0 0 31-16,0 3 6 0,0 2 12 15,0 1-7-15,0 2-26 16,0 1-10-16,0 0 11 16,0 2-28-16,0 0 18 15,0-3-3-15,0 3-17 16,0 0 19-16,0 0-25 15,0 0-7-15,0 0 3 16,0 0-7-16,0 0-2 16,0 0-5-16,0 0-9 15,0 17 9-15,0 5 7 16,0 5 0-16,0 1 1 16,0 4 3-16,0 5-4 0,0-2 0 15,0 4 7 1,0 0 1-16,0 0-8 0,3-1 0 15,-3 3-7-15,0-2 15 16,0 5-8-16,0 1 3 16,0 1 4-16,0 0 3 15,0 0-10-15,0-2 3 16,2 0 10-16,0 1-13 16,0-1 0-16,1 2 1 15,-1 0 4-15,0 0 2 16,0-2-7-16,-2 4 0 15,2-1 9-15,-2 0-6 16,2 6-3-16,3 4 6 16,-3 2-4-16,3 5 6 0,-1 4-5 15,1 0-1 1,-1-1 8-16,0-5-4 0,-1-3-6 16,-1-6 10-16,2 3-4 15,-1-1 6-15,-1 6-10 16,-2 5 3-16,0 5 18 15,0 3-15-15,0 1-1 16,0 1-3-16,0-5 0 16,0 2 12-16,0-7-16 15,0-8 0-15,0-3 4 16,0-16 4-16,0-11-8 16,0-14 0-16,0-11-59 15,0-3-90-15,11-40-260 16</inkml:trace>
  <inkml:trace contextRef="#ctx0" brushRef="#br0" timeOffset="1672.02">2164 2173 42 0,'0'0'71'0,"0"0"1"16,0 0 0-16,0 0-24 15,0 0 30-15,0 0-25 16,-20 0-23-16,11 0-18 15,0 0-10-15,-2 3 9 16,2-2-3-16,0 2 11 16,3-2 18-16,-1-1 3 0,3 3 0 15,1-3-6 1,0 0-16-16,3 1 19 0,0-1-10 16,0 0-3-16,0 3 20 15,0-2-28-15,0 1-5 16,0 3-11-16,0-2 0 15,8 4 34-15,7 0 8 16,5 2-23-16,7-1 7 16,11 0-20-16,8 0 1 15,8 0 2-15,6 4-5 16,7 0 7-16,9 2-11 16,13-1 0-16,9-4 10 15,4-1-10-15,4-2 0 0,-2 0-1 16,-1-2 5-16,6 2-6 15,3-2 2-15,-1-1 0 16,4-3 0-16,4 3 2 16,5-3-4-16,6 0-7 15,0 0 9-15,-4 0 18 16,-3 0-18-16,0 0 0 16,-5 0-4-16,-4 0 15 15,-2 0-8-15,-2 0-3 16,2 0 6-16,-3-3-8 15,2 3 10-15,-5-3-4 16,0 1 15-16,-4 2-18 0,2-2 9 16,-7 0-10-1,-5 0 7-15,-3 0-11 0,-4 0 4 16,-2 0 0-16,-8-1 2 16,-6 2 5-16,-11-1-7 15,-11-2 0-15,-9-1 3 16,-13 2-4-16,-5 1 1 15,-7 0 0-15,-4 0 4 16,0-1 0-16,-2 1-4 16,1 2 0-16,1-3 6 15,-5 1-3-15,4 0-3 16,-2-3 0-16,1 4 1 16,-1-2 1-16,-1 2-3 15,0 1 1-15,-5-3 0 16,0 3-8-16,0 0 5 0,0 0-20 15,0-1 14-15,0-1 9 16,-2-4-5-16,-15-2 5 16,-3-3-21-16,1 3 8 15,-4 1 6-15,5 3 7 16,3 4-10-16,6-3 10 16,7 3 0-16,2 0 0 15,0 0 6-15,0 0-14 16,0 0 8-16,0 0 0 15,0 0-16-15,-3 0 8 16,-4 14 8-16,-1 8-4 16,1 5 10-16,1 3-12 15,3 2 6-15,3 6 0 16,0 8 24-16,0 8-21 0,0 7 7 16,-3 4-10-16,3 5 7 15,-2 7-3-15,-2-1-4 16,-2 3 5-16,-3 1 5 15,1-2-4-15,4 0-6 16,2-2 2-16,2-4 1 16,0-1 18-16,0-5-18 15,0 1 4-15,2 6 20 16,8 2-21-16,-4 2 0 16,1 4 15-16,-5-1-20 15,-2-1 11-15,0-1-12 16,0-1 0-16,0 0 17 15,0-1-11-15,0 2-6 0,0 3 11 16,0 1-9-16,0 0 31 16,0-4-27-16,0 2-2 15,0-3 24-15,0-4-23 16,0-6 36-16,2-11-26 16,10-14-13-16,-4-12 7 15,1-10-9-15,0-12 0 16,-7-6 11-16,1-2-8 15,-3 0-6-15,0 0-25 16,0-22-139-16,-29-16-156 16</inkml:trace>
  <inkml:trace contextRef="#ctx0" brushRef="#br0" timeOffset="3194.23">2184 4993 41 0,'0'0'89'0,"0"0"-38"16,0 0-22-16,0 0 16 15,0 0-6-15,0 0-8 16,-2 0 18-16,2 0-10 15,0 0-9-15,0 0 28 16,0 0-18-16,0 0 22 16,0 0 4-16,0 0-20 15,0 0 7-15,0 0-4 16,2 0-48-16,9 0 13 16,7 2-3-16,9 6-2 15,0 0-9-15,4-2 15 16,0 0-13-16,0 2-2 15,7-2 4-15,2 0 16 0,7 0-17 16,9 2 8-16,9 1-2 16,6-2 4-16,7 1-17 15,-3 0 4-15,-1 0 0 16,-7-1 9-16,0 2-7 16,-1-5-2-16,4 3 0 15,1-4 14-15,2 1-16 16,2 1 2-16,2-5 0 15,4 2-1-15,1-1 2 16,2 3-2-16,1-2-1 16,0 3 2-16,-2-2 8 15,-6-1-8-15,-3 0 2 16,2-2-1-16,-4 0 5 0,1 0-8 16,0 0 2-16,-3 0 0 15,-1 0 0-15,-5 0 0 16,-4 0 0-16,-2 0-4 15,0 0 8-15,3 0-4 16,1 0 0-16,3 0 2 16,1 0-4-16,-1 0 2 15,-3 0 0-15,-2 0 5 16,-4 0-2-16,-4 0-3 16,-1 0 0-16,-2 0 4 15,2-4-8-15,1 1 4 0,-1 0 0 16,2-3 13-1,1 4-12-15,0-1 5 0,-2 0 10 16,-2 1-16-16,-1 0 21 16,-5 0-21-16,-1 0 4 15,-7 2-1-15,-5 0 3 16,-4 0-6-16,-6 0 0 16,0 0 6-16,-3-1-6 15,6-6 1-15,5-1 13 16,7-2 19-16,6 3-28 15,2 2-4-15,2 1-1 16,-9 2 7-16,-8 2-17 0,-13 0-21 16,-16 0-172-16,-11 11-293 15</inkml:trace>
  <inkml:trace contextRef="#ctx0" brushRef="#br0" timeOffset="3953.05">2137 4916 50 0,'0'0'110'15,"0"0"-60"-15,0 0-3 16,0 0 7-16,0 0-1 16,0 0 5-16,0-9 6 15,0 5-11-15,0 0 54 16,2 0-59-16,1 1-6 15,-1 3 9-15,-2 0-17 16,2 0-34-16,1 17-16 0,-3 24 2 16,0 20 6-1,0 6-101-15,-16-9-247 0</inkml:trace>
  <inkml:trace contextRef="#ctx0" brushRef="#br0" timeOffset="5572.2">2774 2377 10 0,'0'0'44'0,"0"0"13"16,0 0-24-16,0 0 7 15,0 0 20-15,0 0-8 16,8 0 7-16,-8-1-8 16,0-1-2-16,2-2-5 15,-2 2 5-15,0-3-5 16,0 2 0-16,0-1-23 16,0-1 3-16,0 5-4 15,0-5-11-15,0-1 22 16,0 0-28-16,0 0-1 0,0 2 30 15,0-1-28-15,0 3 19 16,0 2 7-16,0 0-14 16,0 0 18-16,0 0-28 15,0 0 11-15,0 0 2 16,0 0-16-16,0 0-1 16,0 0-2-16,0 0-15 15,4 7 13-15,5 13-4 16,0 8 6-16,0 4 2 15,2 6 11-15,-2 4-13 16,-2 2 6-16,-3 2-6 16,3 2 20-16,-3 3-17 15,0-1 2-15,3 4 9 16,-2 2-10-16,0 2 9 0,-3-1-12 16,2 1 7-16,0-2 6 15,-2 0-13-15,1-3 7 16,-3-2 17-16,2 0-18 15,0 2 15-15,1 3-13 16,1 4-8-16,-1 0 27 16,3 1-27-16,-4-3 10 15,2-2-10-15,-1 1 9 16,-1-3-10-16,0 1 0 16,-2 2 7-16,2-1 10 15,-2 2-16-15,3-1 9 0,2-4 14 16,1 0-24-1,-2-4 16-15,3 0-16 0,-1-3 2 16,0 0 18-16,0-4-14 16,-4 0-6-16,-2-1 0 15,0 1 12-15,0 2-12 16,0-2 0-16,0-3 6 16,0 2-3-16,2-3 1 15,-2-1-4-15,3-5 12 16,-1-3-5-16,0 2-1 15,0 1-6-15,0 1 5 16,0 2 13-16,4-3-15 0,-6-2 4 16,2-4-7-1,0-8 7-15,-2-4-7 0,2-9 0 16,-2-5 1-16,0 0 22 16,0 0-23-16,0 0 10 15,0 0 3-15,0 0-10 16,0 0-6-16,0 0-26 15,0 0-42-15,0 0-51 16,0 0-20-16,-12 17 36 16,2-7-77-16,3 0-132 15,5-6-18-15</inkml:trace>
  <inkml:trace contextRef="#ctx0" brushRef="#br0" timeOffset="6998.16">2082 4688 116 0,'0'0'76'16,"0"0"-74"-16,0 0 3 15,0 0 18-15,0 0 13 16,0 0 18-16,-8-6 12 16,8 6-27-16,0 0-13 15,0 0-24-15,0 0 28 16,0 0 1-16,0 0-23 16,10 0 58-16,5 0-19 15,10 2-15-15,6 2 20 16,9 0-24-16,7-2-12 0,-1 2-9 15,4 1-7-15,-6-3 0 16,1 1 7-16,5 1-4 16,-4-2 9-16,10 1-7 15,6-3 1-15,5 0 9 16,2 0-13-16,7 0 4 16,-5 5 13-16,5-1-14 15,-1 0 21-15,4 0-25 16,1-2 0-16,2 2-1 15,-5-2 1-15,-2-1 7 16,1 2-6-16,-5 0-2 16,0-3 10-16,-1 0-8 15,-1 1 1-15,-3 1-3 16,1 2 0-16,1 1 10 0,-2-2-5 16,-1 1 0-16,2-2 28 15,1 0-32-15,4 1 1 16,4-3-1-16,2 0 13 15,-3 0-14-15,0 0 0 16,-7 0 1-16,1 0 5 16,1 0-6-16,1 0 0 15,0 0-1-15,5 0 12 16,-5 0-11-16,3 0 0 16,-3 0 1-16,0 0 14 15,-1 0-15-15,-3 3 0 0,-3-1-3 16,-3 0 12-16,-3 0-9 15,0 1 0-15,-2-2 5 16,-1 2 4-16,-2-3-2 16,-3 0-7-16,-2 1 2 15,2-1 11-15,1 0-10 16,0 0-3-16,0 3 0 16,-1 0 7-16,-2 1-4 15,-1 3-3-15,-5-6 2 16,-2 3 8-16,-3-2-5 15,-6-2-5-15,-10 3 0 16,-2-1 15-16,-11-2-9 0,0 2 1 16,-8-1 12-1,0 1-18-15,0 0 21 0,0-2-22 16,0 0-6-16,0 0-6 16,-16 0-96-16,-18 0-100 15,-22 0-280-15</inkml:trace>
  <inkml:trace contextRef="#ctx0" brushRef="#br0" timeOffset="8620.83">2099 2879 64 0,'0'0'103'0,"0"0"-58"15,0 0 15-15,0 0 21 16,0 0-14-16,0 0 10 15,-2 0-8-15,2 0-35 16,0 0-1-16,0 0-6 16,0 0-17-16,-4 0 11 15,-5 0-21-15,2 0 5 16,-2 0 1-16,5 0 2 16,4 0-8-16,0 0 0 15,0 0 5-15,0 0 20 16,0 0-8-16,0 0 4 0,0 0-11 15,8 0-3-15,6 0 18 16,6 0-19-16,7 0-4 16,8 2 22-16,8-2-21 15,1 0-3-15,3 0 3 16,2 2 3-16,0 3-8 16,5 0 2-16,4 2 0 15,7-2-1-15,5 2 4 16,2-3-3-16,-5-3 0 15,-2 1-1-15,-14-2-1 16,0 0-1-16,-2 0 3 16,1 0 0-16,5 0 3 15,7 0-3-15,3-5 0 0,6-2-8 16,0 3 8-16,6 1 8 16,-4 3-1-16,-1 0-3 15,-5 0-2-15,-5 0-2 16,-4 0 0-16,-2 0 5 15,-8 0-5-15,0 0 0 16,2 0 2-16,4 0 5 16,4 0-5-16,2 0 1 15,5 0-1-15,3 3 12 16,7-1-17-16,-2 0 3 16,-3 0 0-16,-8 1 9 15,-7-1-8-15,-6-2-1 0,1 0 0 16,-4 0 9-16,1 0-9 15,-1 0 0-15,4 0 3 16,1 0-4-16,2 0 4 16,1 0-3-16,-2 0 10 15,-4 0-1-15,-3 0-9 16,-3 0 0-16,1 0 6 16,-3 2-6-16,-3-2 3 15,1 0-3-15,5 0 0 16,-1 0 7-16,5 0-7 15,2 0 0-15,2 0 5 16,1 1-9-16,-8-1 6 0,-3 4-2 16,-8-4 0-1,-8 5 3-15,-4-4-3 0,0-1 0 16,-6 0 1-16,3 0 1 16,-2 0 1-16,-1 0-3 15,-2 0 0-15,-5 0 4 16,-2 0-4-16,-2 0 0 15,1 0 7-15,1 0-11 16,2 0 4-16,0 0 0 16,1 0-6-16,1 0 10 15,0 3-4-15,1-3 0 16,1 0 7-16,-6 0-22 16,-3 0-19-16,-3 0-115 15,0 0-332-15</inkml:trace>
  <inkml:trace contextRef="#ctx0" brushRef="#br0" timeOffset="9213.02">6018 2927 12 0,'0'0'48'0,"0"0"14"16,0 0-11-16,0 0 2 15,0 0 39-15,0 0-29 16,163 7 23-16,-137-7 7 16,1 0-63-16,4 0 25 15,-6 0-18-15,4 0-26 16,0 0 30-16,2 0-32 15,-2 0 2-15,5-3-5 16,-5 2-4-16,2-3-2 0,-7-1 6 16,-1 3-4-16,-12 2-4 15,-11 0-59-15,0 0-371 16</inkml:trace>
  <inkml:trace contextRef="#ctx0" brushRef="#br0" timeOffset="10124.95">2440 2496 35 0,'0'0'103'16,"0"0"-30"-16,0 0 16 15,0 0-21-15,0 0-7 16,0 0-12-16,0-6 0 16,0 6 3-16,0 0-30 15,0 0 3-15,0 0 14 16,0 0-6-16,0 0 26 15,0 0 0-15,0 0-30 16,0 0 21-16,0 0-39 0,0 0 11 16,0 0 12-16,0 0-24 15,0 0 10-15,0 0-16 16,0 0 1-16,0 0-10 16,0 0-6-16,0 18 10 15,0 8-11-15,0 6 14 16,0 1-2-16,0 4 0 15,0 0 7-15,0 1 2 16,0 0-9-16,0-3 0 16,-2-4 0-16,0-4 7 15,0-4-11-15,2-11 4 16,0-6 0-16,0-4 1 16,0-2-1-16,0 0-11 15,0 0-79-15,-3 0-108 16</inkml:trace>
  <inkml:trace contextRef="#ctx0" brushRef="#br0" timeOffset="11080.15">2467 4828 80 0,'0'0'101'0,"0"0"-64"16,0 0 15-16,0 0-28 15,0 0 57-15,0 0-10 16,0 0-25-16,0 21-19 16,0-20-19-16,0 2-7 15,0 0 9-15,0 4-4 16,-4 2-6-16,-3 3 1 15,3 3 5-15,-3 0-6 16,2 1 1-16,5-4 0 16,0-4-1-16,0-1-94 0,0-7-78 15,0 0-34-15</inkml:trace>
  <inkml:trace contextRef="#ctx0" brushRef="#br0" timeOffset="11671.64">2492 4850 93 0,'0'0'83'0,"0"0"2"16,0 0 5-16,0 0-9 16,0 0 14-16,0 0-44 15,0-40 11-15,0 37-21 16,0 1 26-16,0 2 8 15,0-3-31-15,0 3 3 16,0 0-47-16,0 0-11 16,0 0-6-16,0 22-5 15,0 4 22-15,-5 6 14 16,-1 2-6-16,-2-1 9 16,4-7-14-16,0-4-3 15,2-4 1-15,2-8 9 16,-3-4-20-16,3-3 0 0,0-3-90 15,0 0 1-15,0 0-54 16,0 0-49-16</inkml:trace>
  <inkml:trace contextRef="#ctx0" brushRef="#br0" timeOffset="12044.88">2547 4914 49 0,'0'0'154'16,"0"0"-31"-16,0 0-3 15,0 0-4-15,0 0-21 16,0 0-36-16,27-37 2 16,-27 32-28-16,0 5 17 0,0 0-17 15,0 0-16-15,0 0 19 16,0 0-32-16,0 0-4 16,0 0 0-1,0 0-19-15,0 9 19 0,0 6 0 16,0 5 3-16,0 5 0 15,0-1-3-15,0 2 0 16,13-4-1-16,10-4-4 16,2-8 5-16,8-8 17 15,5-2-9-15,-7-9 17 16,-4-17-25-16,-14-1-5 16,-13 3-8-16,0 2 7 15,-16 3 6-15,-21 3 0 0,-10 7 5 16,-7 4-15-16,3 5 7 15,8 0-99-15,10 13-25 16,18-1-259-16</inkml:trace>
  <inkml:trace contextRef="#ctx0" brushRef="#br0" timeOffset="13758.44">7654 2442 226 0,'0'0'226'0,"0"0"-75"16,0 0-32-16,0 0-41 16,0 0 30-16,0 0-43 0,0 0-18 15,0-26 23 1,0 26-41-16,0 0-13 0,0 0-16 15,0 0-8-15,0 0 0 16,0 10-10-16,0 16 18 16,0 4-6-16,-2 6 6 15,-4 2 0-15,1-2 2 16,3 1 5-16,2-7-5 16,-2-7 0-16,2-6 5 15,0-7-6-15,0-10 9 16,0 0-9-16,0 0 24 15,0-10 3-15,0-14 22 16,9-5-50-16,-3 0 2 16,5-1-8-16,1-1 4 0,1 1-7 15,3 0 8 1,-1 4-21-16,1 0 18 0,-1 6 4 16,1 2 0-16,-3 6-15 15,-1 6 18-15,-6 4-6 16,-1 2 0-16,-3 0-17 15,2 0 17-15,-2 12-8 16,0 11 9-16,0 8-2 16,-2 7 8-16,4 4 12 15,0 2 8-15,0-6-19 16,5-4 7-16,-1-9-12 16,4-11 6-16,1-7-6 15,5-7-85-15,0 0-75 0,2-5-169 16</inkml:trace>
  <inkml:trace contextRef="#ctx0" brushRef="#br0" timeOffset="14508.57">8105 2609 45 0,'0'0'124'0,"0"0"-51"16,0 0 25-16,0 0 1 16,0 0-9-16,0 0 17 0,-5-8-33 15,5 2-28-15,0-2-5 16,0-3 22-16,0 4 8 16,0-3-2-16,-2-1-26 15,0 2 12-15,0 2 5 16,2 5-34-16,0 0 21 15,0 2-38-15,0 0 5 16,0 0-13-16,0 0-1 16,0 0-1-16,0 13-19 15,0 17 20-15,0 9-1 16,0 10 1-16,0-3 0 16,0 1-5-16,0-3-30 15,0-9-118-15,0-12-169 16,6-20-391-16</inkml:trace>
  <inkml:trace contextRef="#ctx0" brushRef="#br0" timeOffset="14935.33">8512 2496 489 0,'0'0'290'16,"0"0"-131"-16,0 0-19 16,0 0-29-16,0 0-9 15,0 0-59-15,-15-10-16 16,15 10 2-16,0 0-29 16,0 0 25-16,0 0-25 15,21 0 13-15,8-2 9 16,13 0-22-16,4 1-20 15,-1-4-4-15,-3 1-57 0,-7 4-29 16,-8 0-111-16,-9 0-87 16,-13 0-104-16</inkml:trace>
  <inkml:trace contextRef="#ctx0" brushRef="#br0" timeOffset="15135.99">8575 2601 180 0,'0'0'181'0,"0"0"-14"15,0 0 5-15,0 0 19 16,0 0 0-16,0 0-66 16,-38 16-27-16,38-16-56 0,10 0-25 15,13 0-1-15,8-8-2 16,10-2-28-16,3-1 5 16,4 1-59-1,0 1-37-15,-1 0-138 0,-3-3-143 16</inkml:trace>
  <inkml:trace contextRef="#ctx0" brushRef="#br0" timeOffset="15483.19">9203 2414 176 0,'0'0'189'0,"0"0"51"0,0 0-100 15,0 0 5-15,0 0-1 16,0 0-12-16,7-63-45 16,-5 63-8-16,-2 0-39 15,0 0-14-15,0 0-10 16,0 0-11-16,0 0-10 15,0 0 3-15,0 12-9 16,3 21 2-16,-3 13 10 16,0 5-1-16,0 7 0 15,0-3-39-15,0-2-21 0,0-6-23 16,0-10-95-16,5-11-31 16,8-16-148-16</inkml:trace>
  <inkml:trace contextRef="#ctx0" brushRef="#br0" timeOffset="15948.01">9558 2464 281 0,'0'0'199'15,"0"0"-48"-15,0 0-82 16,0 0 35-16,0 0 6 15,0 0-27-15,11-34 2 16,-11 34-23-16,0-2 15 0,0 2-22 16,0 0-54-16,0 0 15 15,0 0-16-15,0 0 0 16,0 0-1-16,-6 7 6 16,-3 13-5-16,-5 4 0 15,5 5 12-15,1 4-12 16,6 0 0-16,2 2 2 15,0-5 5-15,6-2-5 16,17-4-2-16,8-4 5 16,2-8 5-16,5-9 3 0,-3-3-8 15,-4 0-3 1,-4-15 21-16,-8-11-21 0,-11-6-2 16,-6-7 0-16,-2-2-5 15,0 0 5-15,-20 5 0 16,-2 7-2-16,-2 10-10 15,-1 9 8-15,5 7-4 16,2 3 7-16,2 0-56 16,3 0-103-16,-1 7-179 15,1 9-416-15</inkml:trace>
  <inkml:trace contextRef="#ctx0" brushRef="#br0" timeOffset="17222.8">7714 3784 283 0,'0'0'221'15,"0"0"-92"-15,0 0-74 16,0 0-25-16,0 0-7 15,0 0 11-15,40-85-34 0,-15 70 8 16,0 1-3-16,-1 3-5 16,-3 9-3-16,-6 2-3 15,3 0 3-15,-3 5 3 16,-3 13 0-16,-6 5 2 16,-6 5 5-16,0 3 10 15,-6-4 31-15,-17 1-6 16,-3-3-15-16,-1-1 7 15,2-6-15-15,8-6-7 16,3-4 12-16,10-3-17 16,4-5-5-16,0 0 18 0,0-5-16 15,24-17 36-15,10-10-40 16,10-4-39-16,1-3 9 16,-5 3-63-16,-5 3 34 15,-8 0 50-15,-4 5 9 16,-11 4-1-16,0 4 3 15,-7 4 7-15,-3 2 45 16,-2 6-22-16,0 4 14 16,0 2-7-16,0 2-39 15,0 0 8-15,0 0-6 16,-9 0-2-16,-5 3 8 16,-3 10 1-16,1 6 5 15,-1 2 10-15,3 7-19 16,3 7 23-16,4-2-6 15,7 1-18-15,0 1 7 0,0-8-4 16,22-2-7-16,5-7 0 16,6-8-35-16,6-5-23 15,-4-5-52-15,-1 0-40 16,-3-17-144-16,-7-7-184 16</inkml:trace>
  <inkml:trace contextRef="#ctx0" brushRef="#br0" timeOffset="17433.68">8250 3701 138 0,'0'0'253'15,"0"0"-2"-15,0 0-83 16,0 0-22-16,0 0-34 16,0 0-27-16,0-44-10 0,0 44-30 15,0 0-22 1,0 0 28-16,0 0-45 0,0 0-1 16,0 0-5-16,0 23-16 15,-2 10 16-15,-8 13 0 16,1 7 1-16,3 5-1 15,2-4 0-15,4-6-67 16,0-7-63-16,0-16-115 16,0-13-114-16</inkml:trace>
  <inkml:trace contextRef="#ctx0" brushRef="#br0" timeOffset="17767.95">7588 3425 308 0,'0'0'321'16,"0"0"-155"-16,0 0 12 0,0 0-29 16,0 0-43-16,0 0-15 15,-46-16-62-15,52 10-26 16,25-1 31-16,13-5-23 16,18 0-11-16,10 0-30 15,4 1-85-15,0-4-196 16,-3 0-449-16</inkml:trace>
  <inkml:trace contextRef="#ctx0" brushRef="#br0" timeOffset="18236.59">8720 3567 531 0,'0'0'316'0,"0"0"-122"16,0 0-42-16,0 0-65 15,0 0-37-15,0 0-44 16,-5-16 4-16,28 11 17 16,6 5-27-16,2-3-17 15,-2 1-8-15,0 2-66 16,-4 0-15-16,-6 0-86 16,-7 0-143-16,-12 10-67 0</inkml:trace>
  <inkml:trace contextRef="#ctx0" brushRef="#br0" timeOffset="18378.52">8790 3670 68 0,'0'0'269'0,"0"0"-33"16,0 0-73-16,0 0-6 15,0 0-79-15,0 0 66 16,41 10-101-16,1-17-43 16,8 0 0-16,-1 0-104 15,0-2-137-15,-4 0-276 16</inkml:trace>
  <inkml:trace contextRef="#ctx0" brushRef="#br0" timeOffset="30865.14">8782 3621 42 0,'-4'0'7'16,"-1"8"-1"-16,1 1 0 15,2-8 18-15,2 1-19 16,0-2 35-16,0 0 29 16,0 0 46-16,0-24 59 15,6-8-129-15,11-7-14 16,-2 6-28-16,-5 5 24 15,0 6-11-15,-6 12 0 16,-2 2-5-16,1 5 11 0,-3 3-22 16,0-1-6-1,0 1 4-15,0 0-21 0,0 0 10 16,0 0 10-16,0 0 3 16,-3 12 5-16,-7 3-5 15,-2 2 0-15,5-5 3 16,5-4 1-16,2-4-4 15,0-4 0-15,0 0-1 16,0 0-6-16,0 0 3 16,9 0 4-16,7-9 39 15,-1 0-39-15,-3-1 19 16,-3 2-13-16,-5 3-3 0,-4 4 26 16,0 1-17-1,0 0-12-15,0 0-9 0,0 6-16 16,0 18 25-16,-2 8 13 15,-7-1-10-15,-1-2 11 16,4-11-14-16,4-8 0 16,2-6 5-16,0-4 3 15,0 0 4-15,0-12 8 16,11-10-10-16,5-5-7 16,-3 6-6-16,-4 5 6 15,-4 7 2-15,-3 6-4 16,-2 3-2-16,0 0-15 15,0 2-26-15,0 22 23 0,0 6 13 16,-16 7 6 0,-4-6 7-16,2-3 0 0,5-6-7 15,3-11 0 1,6-6 6-16,4-5 1 0,0 0 1 16,0-13 30-16,20-16-38 15,5-6-9-15,0 0-52 16,-4 3 27-16,-4 9-12 15,-11 10 13-15,-4 6 32 16,-2 7-9-16,0 0 4 16,0 0-31-16,0 11 33 15,0 10 4-15,-11 6 1 16,-5-1 16-16,3-1-16 16,-1-6 0-16,6-7 7 0,4-4-6 15,4-8 0-15,0 0 18 16,0-10 42-16,15-19-62 15,9-6-4-15,5-3 4 16,-2 4 8-16,-4 8-6 16,-10 10 12-16,-9 12-13 15,-4 4-1-15,0 20-32 16,-17 23 32-16,-17 15 0 16,-9 5-71-16,-3-9-405 15</inkml:trace>
  <inkml:trace contextRef="#ctx0" brushRef="#br0" timeOffset="37713.78">8105 4749 55 0,'0'0'180'0,"0"0"-94"15,0 0-18-15,0 0 17 16,0 0-13-16,0 0 1 15,0 0-13-15,8 0-11 16,-6-6 8-16,1 5-10 16,0-3-10-16,-3 0 18 0,0 0-23 15,0 0-5-15,0 0 2 16,0-1-28-16,0 5 17 16,0 0 5-16,-3 0 2 15,-15 0 0-15,-4 0-24 16,-11 0-1-16,-5 15 0 15,-5 5 1-15,3 3-1 16,5-2 0-16,8-1 0 16,8-3 4-16,7-8-2 15,7-2-2-15,5-6 0 16,0-1 7-16,0 0-5 16,20 0 8-16,14 0 29 15,17 0-19-15,7 3-17 16,4 9-3-16,-2 2 0 0,-13 3-5 15,-9 1 4-15,-13 3-4 16,-14 3-30-16,-11 0 23 16,0 6 3-16,-7-2 9 15,-18 0 5-15,-8-2 4 16,-5-8-5-16,-5-2-3 16,4-7-1-16,1-6 39 15,7-3-20-15,4 0 13 16,7-2 14-16,7-10-37 15,4-2 11-15,6 5-13 16,1 4-3-16,2 3-2 16,0 2-2-16,0 0-93 15,20 0-93-15,11 0-118 16,7 0-227-16</inkml:trace>
  <inkml:trace contextRef="#ctx0" brushRef="#br0" timeOffset="38122.94">8392 4975 20 0,'0'0'357'0,"0"0"-202"15,0 0-28-15,0 0-16 16,0 0-8-16,0 0-17 16,-7-25-21-16,7 20 8 15,0-1 7-15,0 2-39 16,-2 1 8-16,2 3-6 15,0 0-22-15,0 0 16 16,0 0-35-16,0 0-2 16,0 0 0-16,0 27-17 0,0 13 17 15,0 14 0-15,0 6 1 16,0-2-4-16,0-5-35 16,0-10-84-16,0-8-97 15,0-21-211-15</inkml:trace>
  <inkml:trace contextRef="#ctx0" brushRef="#br0" timeOffset="40660.99">9475 3609 113 0,'0'0'211'16,"0"0"4"-16,0 0-24 16,0 0-24-16,0 0-48 15,0 0 11-15,-10 3-71 16,45-3-37-16,21 0 27 0,17-3-45 15,14-5 15-15,3 2-19 16,-6-2 6-16,-17 1 1 16,-20 0-7-16,-25 3-8 15,-12 2 3-15,-10 2-11 16,0 0-4-16,0 0-7 16,0 0 12-16,-4 0-11 15,-6 0-35-15,1-1-32 16,3-5-16-16,0-1-63 15,0-7-74-15,1-5-99 16</inkml:trace>
  <inkml:trace contextRef="#ctx0" brushRef="#br0" timeOffset="40867.35">9957 3405 207 0,'0'0'254'0,"0"0"-64"16,0 0-29-16,0 0-17 16,0 0-25-16,0 0-40 15,-25-38-53-15,39 38-24 16,15 0 1-16,7 12 9 15,2 9-12-15,-5 9 0 16,-8 7-10-16,-10 5-16 16,-15 6-8-16,0 2 32 15,-20 0 4-15,-17-1 14 16,-4-6-16-16,7-7 4 16,8-7-12-16,13-12-151 15,13-14-159-15</inkml:trace>
  <inkml:trace contextRef="#ctx0" brushRef="#br0" timeOffset="41302.96">10730 3372 366 0,'0'0'141'0,"0"0"-28"16,0 0-11-16,0 0 6 0,0 0 20 15,0 0-56-15,-19-58-29 16,-8 58-22-16,-4 0-19 16,0 17-2-16,6 4 0 15,10-1 3-15,5 3-3 16,10 0 0-16,0 0 1 15,4-1 5-15,19 0 1 16,6-2-7-16,4-2 20 16,1-2-20-16,-3 0 5 15,-9-4-3-15,-11-2 2 0,-11-2-8 16,0-1-28 0,-11 6 32-16,-20 0 36 0,-9 4-1 15,-3-2-4 1,1-3-31-16,11-4 4 0,9-8 0 15,13 0-4-15,9-4-43 16,0-23-95-16,27-3-307 16</inkml:trace>
  <inkml:trace contextRef="#ctx0" brushRef="#br0" timeOffset="42427.96">11081 3442 45 0,'0'0'470'16,"0"0"-348"-16,0 0-104 16,0 0 20-16,0 0-20 15,0 0-5-15,0-1 25 0,0-1-17 16,0 2 17 0,0-2 21-16,0 2-10 0,0-2 25 15,0-3-27-15,0-2-10 16,0-6 8-16,0-5-43 15,0 0-2-15,0-4 4 16,0 3 1-16,0 0-1 16,-9 6-4-16,3 6 4 15,-2 4 22-15,-1 3-22 16,1 0 2-16,-6 0-6 0,-1 1-1 16,-3 17-1-16,2 9 2 15,-2 5 0-15,3 8-8 16,1 0 15-16,1 4-7 15,4-3 0-15,6-8 3 16,3-5-7-16,0-6 4 16,0-6 0-16,12-8-7 15,1-8 7-15,5 0 0 16,4-3 27-16,3-22-17 16,2-5 6-16,-3-7-16 15,-3 4 2-15,-4-1-1 16,-3 6 3-16,-3 7-4 15,-3 5 1-15,0 9 2 16,-4 0 3-16,-2 5-6 16,-2 2-2-16,0 0-3 0,0 11-35 15,0 10 40-15,0 8 1 16,0 0 3-16,2 0-2 16,0-3-2-16,3-3 0 15,-1-8 5-15,3-1-2 16,0-8-3-16,2-3 3 15,1-3 0-15,2 0 19 16,1-12-18-16,3-11-2 16,-3-9 1-16,-2 0 3 15,1 2-6-15,-4 4 0 16,-1 7 4-16,-1 3-3 16,0 9-1-16,-4 5 0 0,-2 2-2 15,0 0-11 1,0 5-4-16,0 20 12 0,0 5 5 15,0 0-4-15,0-4 4 16,2-1 0-16,0-8-1 16,0-7 5-16,0-2-4 15,1-8 1-15,-1 0 3 16,2 0 12-16,2-1-6 16,6-20-6-16,3-4 4 15,4-7-4-15,-1 6-4 16,-3 1 0-16,1 4 6 15,-5 8-8-15,0 3 2 16,-4 6 0-16,-3 4-7 0,-1 0 4 16,1 2-7-1,0 18-5-15,0 6 15 0,1 2-2 16,-3 0 2-16,-2-4 0 16,3-9 0-16,-1-2 5 15,0-9-5-15,-2-4 0 16,3 0 4-16,-1 0 12 15,2 0-10-15,2-24-4 16,6-10-2-16,3-3-8 16,1 1 5-16,0 2 2 15,0 10 2-15,-6 9 1 16,-3 6-2-16,-1 9 0 0,4 0 0 16,-1 10 0-1,1 22-4-15,9 11 1 0,-6 1 6 16,0-3 1-16,3-10-4 15,-7-9-85-15,2-12-61 16,-2-10-170-16,-2 0-225 16</inkml:trace>
  <inkml:trace contextRef="#ctx0" brushRef="#br0" timeOffset="42726.88">11822 3159 199 0,'0'0'588'0,"0"0"-391"16,0 0-94-16,0 0-27 16,0 0-33-16,0 0-39 0,0-32-4 15,0 32-1-15,0 25 1 16,0 14 11-16,0 16-2 16,0 22 6-16,0 21-3 15,-4 12-10-15,-9 12 12 16,-3 3-14-16,3-5 0 15,-1-5-5-15,6-15 12 16,5-18-7-16,3-24 0 16,0-18 2-16,0-14-8 15,0-15-31-15,0-11-25 16,0-11-43-16,11-24-168 16,3-11-272-16</inkml:trace>
  <inkml:trace contextRef="#ctx0" brushRef="#br0" timeOffset="42985.73">11743 3523 545 0,'0'0'216'15,"0"0"-56"-15,0 0-44 16,0 0-63-16,0 0-7 16,0 0-20-16,112-186-25 15,-95 186 13-15,-6 0-14 16,-4 0-6-16,-5 19-2 15,-2 12 12-15,0 9-4 16,-2 4 30-16,-12-4-21 16,1-5 5-16,1-14-13 0,4-8-1 15,1-12 0-15,1-1-127 16,4-15 0 0,2-24-110-16,0-12-307 0</inkml:trace>
  <inkml:trace contextRef="#ctx0" brushRef="#br0" timeOffset="43201.42">12017 3080 649 0,'0'0'187'16,"0"0"-84"-16,0 0-58 16,0 0-31-16,0 0-6 15,0 0 12-15,0 86 24 0,0-35 14 16,0 0-53-16,0 2 11 15,0 0-11-15,0-2-2 16,0-8-2-16,0-4-1 16,-4-12-110-16,-1-10-97 15,2-13-147-15</inkml:trace>
  <inkml:trace contextRef="#ctx0" brushRef="#br0" timeOffset="43605.31">12131 3347 422 0,'0'0'318'16,"0"0"-166"-16,0 0-116 16,0 0-15-16,0 0 12 0,0 0-33 15,91 5 13-15,-80-2-6 16,0-3-6-16,-1 0 28 16,-4 0 23-16,0 0 0 15,1-13 9-15,0-1-53 16,-2-4 0-16,-1-1-8 15,-2-4-30-15,-2 5 0 16,0 5-28-16,0 2 24 16,0 7 30-16,0 4-38 15,-11 0 15-15,-7 0 2 16,0 7 25-16,1 8 17 16,-2 9 0-16,6 2 20 15,2 4 8-15,6 5-22 16,5 2 30-16,0 8-10 0,0 2-23 15,23-1 12-15,4-7-30 16,0-7 3-16,2-8-2 16,2-12 16-16,0-12-22 15,5 0 3-15,3-32-99 16,4-18-71-16,-1-10-150 16,0-4-367-16</inkml:trace>
  <inkml:trace contextRef="#ctx0" brushRef="#br0" timeOffset="44204.82">12794 3238 248 0,'0'0'423'16,"0"0"-274"-16,0 0-69 0,0 0-18 16,0 0-5-16,0 0-52 15,8 26 13-15,-8-10 3 16,2 9-12-16,-2 3 8 15,0 8-7-15,0 0-8 16,0 1 10-16,0 2-10 16,0-7-2-16,6-4 0 15,-1-10 6-15,-1-8-1 16,4-8-5-16,0-2 0 0,5-11 12 16,7-22 2-1,5-9-14-15,-3-2-25 0,0-1 25 16,-6 9 10-16,0 10-10 15,-7 11 0-15,-2 5 24 16,-3 7-14-16,-2 3 16 16,2 0-26-16,3 8-11 15,0 19 8-15,0 4 3 16,-1 6 0-16,1-1 0 16,-3 0 5-16,0-6-5 15,2-7 0-15,-2-4 3 16,2-12 3-16,-1-1-6 15,-3-6 0-15,2 0 17 16,-2-7-15-16,6-18-2 16,-2-7-26-16,3-7-37 0,-3 1 19 15,4 2 1-15,-1 3 43 16,1 11 0-16,2 9 4 16,-3 6 61-16,2 6-10 15,-2 1-18-15,2 0-19 16,5 21-16-16,-3 14 5 15,-2 5 5-15,-4 4-6 16,-2-2-5-16,-3-3-1 16,0-10-58-16,-2-9-43 15,0-11-135-15,0-9-238 16</inkml:trace>
  <inkml:trace contextRef="#ctx0" brushRef="#br0" timeOffset="44595.66">13388 3382 385 0,'0'0'352'16,"0"0"-226"-16,0 0-84 15,0 0-30-15,0 0 3 16,0 0-11-16,78-18 1 16,-73 13 3-16,-3-2-4 15,-2-4 23-15,0-2-26 16,0-1 6-16,0 1-7 15,0-4-2-15,0 3 2 16,0 0 0-16,0 2-4 0,-2 6 4 16,-3 5 8-16,-4 1 13 15,0 0 5-15,-2 0-20 16,-7 7 22-16,-2 17 14 16,0 2-2-16,2 8 20 15,7 5-29-15,9-1-13 16,2-2 9-16,0-4-25 15,27-6 8-15,4-12-10 16,9-7 4-16,-3-7-10 16,1 0 0-16,-4-20-100 15,0-5-44-15,-3-1-94 16,-4-2-100-16,-6 3-93 16</inkml:trace>
  <inkml:trace contextRef="#ctx0" brushRef="#br0" timeOffset="44962.71">13733 3321 155 0,'0'0'242'16,"0"0"-95"-16,0 0-45 15,0 0-28-15,0 0 0 16,0 0 24-16,22-48-54 16,-24 43-39-16,-11 1 19 15,2 4-18-15,0 0 24 16,0 0-5-16,1 0-14 16,-3 4 10-16,2 15-20 15,2 7 18-15,0 2 8 16,3 2-21-16,1-1 4 15,3-2-7-15,2-7 2 16,0-5-1-16,0-9-4 16,0-6-37-16,5 0 9 0,6-5 24 15,-1-21-3-15,4-4-43 16,-3-3-12-16,0 1-23 16,1 3 10-16,-4 10 75 15,-1 5 6-15,-3 7 41 16,-1 7 49-16,-3 0-48 15,2 0-41-15,-2 0-7 16,0 19-18-16,0 8 17 16,0 3 0-16,5 5-100 15,-1-2-26-15,0-8-108 16,3-4-72-16</inkml:trace>
  <inkml:trace contextRef="#ctx0" brushRef="#br0" timeOffset="45354.17">13919 3321 404 0,'0'0'332'16,"0"0"-173"-16,0 0-40 15,0 0-51-15,0 0-36 16,0 0-20-16,48-11-12 16,-41 34 0-16,-5 0 4 15,0 3 0-15,1 2 2 16,-1-1-6-16,-2-2 4 15,3-4 1-15,-3-5-3 16,0-6-2-16,0-8 0 0,2-2 9 16,-2 0-1-1,0-6 11-15,4-20-19 0,2-6-19 16,3-6-11-16,3 1-3 16,-4 3-1-16,1 6 8 15,3 10 26-15,-4 6 3 16,-1 7 3-16,3 5 43 15,-2 0-31-15,3 0-7 16,3 19 0-16,-1 6 2 16,1 3 5-16,-3 2 2 15,-1 0-13-15,2-2 5 16,-3-1-12-16,-1-10-125 0,2-13-246 16</inkml:trace>
  <inkml:trace contextRef="#ctx0" brushRef="#br0" timeOffset="46534.35">8852 4895 630 0,'0'0'278'0,"0"0"-188"16,0 0-7-16,0 0-54 15,0 0-25-15,0 0 1 16,401 0 0-16,-276 0-10 15,-5 0-35-15,-18 0-27 16,-28 0 3-16,-23 0 7 16,-26 0 48-16,-21-3 9 0,-4-10 3 15,-4-6 30-15,-23 1-10 16,-2 2-11-16,-2 0 7 16,4 2-12-16,3 2 10 15,4 3 8-15,3 2-18 16,7 3 22-16,5 3-2 15,5 1-18-15,0 0 9 16,0 0-18-16,9 0 0 16,22 0 0-16,5 12 5 15,4 1 1-15,-6 6-6 16,-9 2-2-16,-13 7 0 16,-12 5-10-16,0 8 12 15,-10 0 0-15,-15 1-1 0,0-9-25 16,12-8-74-16,11-17-156 15,2-8-394-15</inkml:trace>
  <inkml:trace contextRef="#ctx0" brushRef="#br0" timeOffset="47063.04">10445 4666 437 0,'0'0'212'0,"0"0"-99"16,0 0-6-16,0 0-36 15,0 0-23-15,0 0 5 16,-13-44-40-16,-5 44-4 16,-2 0-8-16,-2 10 7 15,-5 12-8-15,3 4 0 0,5 2 0 16,11-4 5-16,8 0-5 15,0-5 0-15,29-2 2 16,8 0-2-16,8-5 11 16,-5-2-3-16,-6-3-5 15,-16 0 9-15,-10-6-12 16,-8 2-7-16,0 1 5 16,0 1 2-16,-24 8 28 15,-7 2 13-15,-5 2-23 16,3-6 6-16,2 0-22 15,8-6 0-15,6-5-2 16,7 0-4-16,8 0-74 16,2-23-106-16,14-3-268 0</inkml:trace>
  <inkml:trace contextRef="#ctx0" brushRef="#br0" timeOffset="47610.26">10935 4738 128 0,'0'0'423'0,"0"0"-283"15,0 0-82-15,0 0 1 16,0 0 6-16,0 0-18 16,3 0 18-16,-3-6-10 0,0-2-36 15,0-2 4 1,0 2-22-16,0 0 19 0,-5 2 8 15,-3 2-22-15,-1 2 13 16,-5 0-11-16,-1 2-5 16,-1 0 2-16,-1 2-5 15,1 15 0-15,-5 4 3 16,8 4 2-16,-1-2-2 16,6 5-3-16,3-4 0 15,3 1 5-15,2-7-3 16,0-4 2-16,0-3-4 15,0-4 8-15,7-6-17 16,7-1 18-16,-1 0-6 0,5-8 23 16,1-13-25-1,2-4-1-15,-6 3-15 0,3-2 1 16,-2 4 14-16,1 1 0 16,2 1 0-16,-4 7 8 15,-1 8 4-15,-8 0 11 16,-2 3-13-16,-1 0-7 15,1 14-3-15,0 10 8 16,1 3-3-16,0-2 18 16,-1 0-20-16,3-6-3 15,-1-5 0-15,1-4-3 16,2-2-72-16,0-1-114 0,3-7-134 16,0 0-270-1</inkml:trace>
  <inkml:trace contextRef="#ctx0" brushRef="#br0" timeOffset="48203.44">11219 4758 651 0,'0'0'290'0,"0"0"-101"15,0 0-89-15,0 0-27 16,0 0-44-16,0 0-21 16,15-12-5-16,-10 16-3 15,1 14-9-15,2 5 0 16,0 5 9-16,-1-1 2 15,-1-1-1-15,2-2 3 16,-4-6 2-16,0-5-2 16,-2-8-4-16,1-2 0 0,-1-3 8 15,-2 0-2-15,4 0 5 16,2-19-6-16,6-6-2 16,3-8-3-16,1 3-9 15,5 0 6-15,-4 7-3 16,1 4 4-16,-5 6 2 15,-4 8 0-15,-2 5-4 16,-2 0 4-16,-1 0-8 16,0 16 0-16,1 8-10 15,-1 3 18-15,-4 1 0 16,3-5 4-16,-3 0-2 16,0-7 1-16,0-4-3 15,0-6 0-15,0-3 6 16,0-3-6-16,2 0 5 0,5 0-2 15,1-16-3-15,8-12-8 16,0-3-30-16,4-5 20 16,2 6 2-16,-2-2 13 15,2 9 3-15,-1 6 0 16,-10 5 16-16,-1 9 9 16,0 3 1-16,-1 0-26 15,-1 12 10-15,4 14-12 16,-1 2 2-16,-3 5 0 15,-1-1 2-15,0-2 1 0,0-8-3 16,-1-7 0 0,3-5-80-16,3-7-82 15,-4-3-112-15,3-8-202 0</inkml:trace>
  <inkml:trace contextRef="#ctx0" brushRef="#br0" timeOffset="48478.28">11849 4640 754 0,'0'0'277'0,"0"0"-132"16,0 0-48-16,0 0-60 15,0 0-35-15,0 0 26 16,34 52-17-16,-23-14 12 16,2 7-9-16,-3 14-13 15,3 11 18-15,-4 17-14 0,-2 11 1 16,-3 4-2-16,-4-2-2 15,0-8-2-15,0-11 0 16,0-17-33-16,0-18 0 16,0-17-21-16,0-17-18 15,0-10-18-15,0-2-27 16,-4 0 10-16,-1-14-182 16,0-16 137-16</inkml:trace>
  <inkml:trace contextRef="#ctx0" brushRef="#br0" timeOffset="48763.94">11722 4722 468 0,'0'0'327'16,"0"0"-137"-16,0 0-30 16,0 0-45-16,0 0-71 15,0 0-27-15,143-211-6 16,-114 211-7-16,-2 3-6 15,-7 19 2-15,-6 4-14 16,-6 4 14-16,-6 3-11 16,-2 8 11-16,0-1 13 15,0-4-10-15,-13-3-2 16,-9-6 3-16,2-6-1 16,-2-13-6-16,4-8-14 0,5 0-100 15,3-21-75 1,8-14-224-16</inkml:trace>
  <inkml:trace contextRef="#ctx0" brushRef="#br0" timeOffset="48996.82">12065 4381 567 0,'0'0'267'15,"0"0"-116"-15,0 0-72 16,0 0-4-16,0 0-17 15,0 0-34-15,19 14 16 16,-5 4-10-16,-4 8-12 0,1 9-7 16,3 5-1-16,-5 6-10 15,-5 2 2-15,-4 0-2 16,0-1-10-16,0-8-81 16,0-6-76-16,0-13-56 15,0-15-177-15</inkml:trace>
  <inkml:trace contextRef="#ctx0" brushRef="#br0" timeOffset="49431.89">12256 4666 578 0,'0'0'193'16,"0"0"-99"-16,0 0 12 15,0 0-35-15,0 0-24 0,0 0-26 16,87 0-11-16,-79 0 33 15,1 0 0-15,3 0 8 16,-1-2-13-16,-1-8-31 16,0-2 1-16,-4 2-8 15,-1-2 4-15,-5 0-8 16,0 2-2-16,0-1-18 16,0 2 23-16,0 1-27 15,0 0 14-15,0 1 4 16,-2 4 10-16,-9 1-6 15,-3 2-5-15,-4 0 2 16,0 0 4-16,0 16-4 16,1 5 9-16,5 8 3 0,3 1 10 15,7 2 26-15,2 2-15 16,0 0-6-16,11-5 17 16,12-8-26-16,6-8 18 15,4-10-6-15,0-3-15 16,1 0 11-16,-1-17-17 15,-4-14-18-15,-6-4-16 16,-13-6-76-16,-6-1-240 16</inkml:trace>
  <inkml:trace contextRef="#ctx0" brushRef="#br0" timeOffset="50045.97">13399 4459 17 0,'0'0'432'0,"0"0"-265"16,0 0-57-16,0 0 8 15,0 0-30-15,0 0 4 16,26-27-16-16,-26 25-14 16,-6-1-1-16,-23 3-61 15,-9 0 2-15,-9 0-8 16,1 12 12-16,1 7-6 0,9 1 6 16,14-1-5-1,13-2 13-15,9-3-14 0,0 0 0 16,23-1-1-16,14-6 10 15,15 1-5-15,1-3 15 16,5 2-17-16,-9 1 0 16,-14 0-2-16,-10 2 0 15,-18 0-7-15,-7 0-4 16,0 7 11-16,-22-3 5 16,-7-2-4-16,-7 1 21 15,0-6-22-15,7-6 0 16,4-1 7-16,12 0-7 15,7-10-30-15,6-8-76 16,0-6-138-16,13-3-187 0</inkml:trace>
  <inkml:trace contextRef="#ctx0" brushRef="#br0" timeOffset="50601.89">13801 4405 535 0,'0'0'261'15,"0"0"-76"-15,0 0-44 16,0 0-37-16,0 0-46 16,0 0-21-16,6-12-4 15,-6 12-31-15,0 0 0 16,2 5-2-16,-2 14-20 16,2 10 18-16,1 3 4 0,-3 4 1 15,2 0 5-15,2-4 2 16,0-1-10-16,2-8 0 15,-2-5 6-15,0-6-5 16,-4-7-1-16,5-2-24 16,-5-3 15-16,2 0-31 15,2 0 25-15,-4-15-1 16,2-8-89-16,0-7-16 16,4-6-7-16,-4 0-13 15,-2-1 68-15,0 1 68 16,0 5 5-16,0 1 74 15,0 7 30-15,-2 7 42 0,-4 6-21 16,0 4-44-16,-1 3-8 16,3 3-69-16,2 0 15 15,2 0-1-15,0 0-2 16,0 0 8-16,0 0-24 16,2 0 0-16,13 13 0 15,12 11 0-15,4 4 12 16,3 4-7-16,-5 0-5 15,-7 1 6-15,-11-3-6 16,-11-7-2-16,0 2-6 16,-2-6 14-16,-20-2-6 15,-3-5 2-15,1-6-2 16,1-6-25-16,6 0-116 0,10-26-236 16</inkml:trace>
  <inkml:trace contextRef="#ctx0" brushRef="#br0" timeOffset="53669.89">14879 1700 298 0,'-2'0'152'0,"2"0"-28"16,0 0-11-16,0 0 16 15,0-8-53-15,0-2-9 16,0-1 2-16,6-1-27 16,8-3-26-16,1-2 34 15,4 3-40-15,3 2 10 16,2-1-9-16,3 6-11 15,-3 6 4-15,-3 1-4 16,-4 0-7-16,-3 10 3 16,-5 8-5-16,-5 8 9 15,-4 6 0-15,0 12 2 0,-2 10 6 16,-13 15-8-16,-4 7 0 16,9 8 1-16,0 0 1 15,8-2-2-15,2-10 0 16,0-10 3-16,27-11-7 15,10-15 4-15,8-14 0 16,7-12-2-16,-6-10 2 16,-1 0-9-16,-9-6-4 15,-13-14-5-15,-6 0 15 16,-6 0-9-16,-6 4 12 16,-5 2 1-16,0 3 7 15,0 4-1-15,0 2-3 16,0 4-1-16,0-2 4 15,0 3-7-15,-12 0 0 16,-1 0-8-16,-3 9 8 0,1 9-1 16,-5 2-1-16,2 10 2 15,2 8-2-15,0 13 2 16,7 12 0-16,1 9-2 16,4 15 2-16,4 9 0 15,0 12 0-15,0 10 5 16,0 8-5-16,0 12 0 15,0 6 0-15,0 4-3 16,0-2 5-16,0-4-2 16,0-9 0-16,0-6 2 0,0-9 8 15,0-9-4 1,6-7 14-16,3-6 12 0,2-4-23 16,-2-6 19-16,-5 8-8 15,-4-2-16-15,0-8 24 16,0-1 3-16,0-18-11 15,-2-10-5-15,-4-3-12 16,-4-8 17-16,1-7-6 16,1-9-13-16,1-8 28 15,3-6-23-15,1-6-3 16,-1-2 3-16,-1-4 4 16,-5 3-10-16,-11-5 4 15,-8 0-4-15,-4 0 8 16,-3 0-8-16,3-12-3 0,2-8-4 15,0-7-52-15,2-2-67 16,4 0-201-16</inkml:trace>
  <inkml:trace contextRef="#ctx0" brushRef="#br0" timeOffset="55148.32">5421 1005 512 0,'0'0'198'0,"0"0"-50"0,0 0-14 16,0 0-83-16,0 0-6 16,0 0 5-16,9-40-14 15,-9 37 26-15,0 3-44 16,0 0-5-16,-12 0 1 16,-19 3-11-16,-11 18-5 15,-8 9 2-15,0 6 0 16,0 4 1-16,11-3-1 15,8-7 0-15,10-9-1 16,15-7 1-16,6-3-3 16,0-5 3-16,22 0 0 15,18-2-6-15,9 1 12 16,6 4-6-16,3 5 0 0,-2 4-2 16,-13 2-1-16,-14 0 2 15,-16 0-2-15,-13 2-3 16,0 2 2-16,-13 1 4 15,-23-4 3-15,-11-1 0 16,-6-1 7-16,-7-10 9 16,1-4-10-16,11-5 27 15,5 0-11-15,12 0 4 16,8 0-13-16,13-7-9 16,5 2-1-16,5-6-6 15,0 1-6-15,9-2-12 16,22 2-96-16,19 2-146 0,10-3-148 15</inkml:trace>
  <inkml:trace contextRef="#ctx0" brushRef="#br0" timeOffset="56782.93">5889 1263 537 0,'0'0'68'15,"0"0"-66"-15,0 0-2 0,0 0-1 16,0 0 1 0,0 0 23-16,16 68-1 0,-16-54 19 15,0-3-16-15,0-6 3 16,2-3 13-16,-2 0-26 15,0-2 7-15,0 0 20 16,0 0 33-16,0 0 13 16,0-16-37-16,0-6-45 15,0-2 1-15,0 0-5 16,0-3 2-16,-2 4 0 16,-8-1-1-16,2 6 18 15,-3 4-12-15,-3 4 16 16,1 4-1-16,-5 6-23 0,3 0 2 15,-6 0-3-15,-3 7 2 16,-1 14-10-16,0 0 9 16,4 8-1-16,-2-1 0 15,5 5 7-15,1 1-4 16,3 1 11-16,7 2 0 16,5-1 16-16,2-4-30 15,0-8 4-15,0-4-4 16,16-6 3-16,4-7-3 15,6-4 8-15,1-3-5 16,7-3 19-16,3-23-20 16,-2-6 4-16,-4-4-6 0,-10 0-1 15,-5 2-2 1,-5 0 3-16,-4 7 0 0,-2 2 5 16,-3 7-3-16,2 3-2 15,-1 8 0-15,-3 3 4 16,0 4-7-16,0 0 3 15,0 0-18-15,0 2 12 16,0 14-4-16,0 4 10 16,0 4 0-16,0-2 4 15,0 2-8-15,0-2 4 16,0-2 0-16,6-4 14 16,3-2-11-16,0-5-3 0,2-5 0 15,0-4 4 1,1 0 3-16,3 0 4 0,1-3-11 15,3-16 11-15,0-8-7 16,-1-4-4-16,1-4 0 16,-1 0 0-16,0 3 0 15,-4 11 0-15,-8 5 0 16,-4 10 6-16,0 2-4 16,-2 4 4-16,0 0 0 15,0 0-6-15,0 1-7 16,0 19 2-16,0 9 5 15,0 0 1-15,0 0 2 16,0 2-3-16,0-4 1 16,0 2 10-16,0-6-11 15,0-2 0-15,0-5 0 0,5-6 5 16,-3-3-4 0,3-7-1-16,-1 0 4 0,3 0 2 15,2-1 3-15,4-22-7 16,5-7 4-16,4-8-2 15,1 0-4-15,2 1 0 16,-2 6-2-16,-7 7 2 16,-5 7 0-16,-4 8 0 15,-7 6 0-15,0 3-4 16,0 0 4-16,0 0-11 16,0 17 7-16,0 11-6 15,0 4 7-15,0-2 3 16,0-2 0-16,-3-4 4 15,3-6-2-15,0-5-2 0,0-8 0 16,0-3 3 0,0-2-10-16,0 0 1 0,0-16 3 15,10-14 0-15,3-3-15 16,3-1 11-16,-5 1 5 16,0 5-7-16,0 5 9 15,0 3 0-15,0 11 0 16,-4 3 4-16,0 6-1 15,-1 0 3-15,3 0-6 16,5 20 5-16,-3 8-5 16,1 4 0-16,-4 0 3 15,3-8 1-15,-1-6-3 16,0-7-1-16,-3-8 2 0,-1-3-2 16,2 0-1-16,-2 0-9 15,3-5-25-15,2-18-20 16,0-5-39-16,4-8-22 15,-1-5 23-15,-1 2 8 16,-3-3 84-16,-6 2 1 16,-2 4 80-16,-2 1 81 15,0 11-60-15,0 8-15 16,0 10-17-16,0 4-49 16,0 2 0-16,0 0-20 15,0 0-1-15,0 0-6 16,0 0-6-16,0 19 13 0,0 8-6 15,9 12 12-15,0 9-3 16,0 13-3-16,0 8 1 16,-5 12 5-16,-2 8-6 15,1 8 0-15,-1 5 0 16,-2-1 6-16,0-6-6 16,4-8 0-16,1-21-6 15,0-22 1-15,1-24-55 16,-2-17-64-16,5-3-57 15,3-35 0-15,1-15-381 16</inkml:trace>
  <inkml:trace contextRef="#ctx0" brushRef="#br0" timeOffset="57040.27">6745 1209 630 0,'0'0'233'0,"0"0"-162"15,0 0-4-15,0 0-13 16,0 0-34-16,0 0-6 16,151-103-14-16,-128 110 0 15,-8 15 1-15,-8 2 4 16,-7 6 11-16,0 4 37 16,-22-2-24-16,-16 2 15 15,-9-4-36-15,-1-4 8 0,-2-8-9 16,10-8-7-16,11-10-53 15,17-4-120-15,12-23-95 16</inkml:trace>
  <inkml:trace contextRef="#ctx0" brushRef="#br0" timeOffset="57660.74">7102 1042 460 0,'0'0'82'0,"0"0"-38"16,0 0 7-16,0 0 30 0,0 0 8 15,0 0 25 1,-3-160-22-16,-3 132-25 0,2 2 9 16,1 10-18-16,3 4-8 15,0 8-6-15,0 4-30 16,0 0-5-16,0 0-9 15,0 0-15-15,0 10 15 16,0 15-16-16,-5 10 16 16,1 8 0-16,-3 4 8 15,3 3-2-15,2 0-4 16,2-1-1-16,0-1 13 16,0-7-9-16,0-6-5 0,6-7 0 15,10-10 3 1,2-6-9-16,4-8 12 0,5-4-6 15,4 0 28-15,-2-4-27 16,0-19 7-16,-5-2-8 16,-1-5-19-16,-7-4 19 15,-5 0-25-15,-3 2 18 16,-6 8 0-16,1 3 5 16,-3 12 2-16,0 2-1 15,0 7-9-15,0 0 5 16,0 0-21-16,-11 0 13 15,-8 0 5-15,0 11-1 16,1 6 6-16,1 2 3 16,5 7 0-16,8 1 12 15,1 8 5-15,3 1 0 16,0 0 14-16,13-4-25 16,14-9-2-16,6-3 13 0,10-15-16 15,4-5 23-15,4-2-24 16,3-24-12-16,-2-10-112 15,-4-4-202-15,-5-6-464 16</inkml:trace>
  <inkml:trace contextRef="#ctx0" brushRef="#br0" timeOffset="58066.34">8007 932 421 0,'0'0'274'0,"0"0"-95"16,0 0-46-16,0 0-34 16,0 0-10-16,0 0-34 0,38-55 3 15,-38 55-45 1,0 0 4-16,0 0-17 0,0 21 7 16,0 19-7-16,4 10 26 15,0 6-9-15,0 1 6 16,4-3-21-16,-2-6-2 15,1-8 0-15,1-12-11 16,2-12-46-16,-3-10-130 16,1-6-124-16,-1-2-279 15</inkml:trace>
  <inkml:trace contextRef="#ctx0" brushRef="#br0" timeOffset="58762.92">5060 1907 9 0,'0'0'252'15,"0"0"-35"-15,0 0-58 0,0 0-8 16,0 0 0-16,0 0-4 15,-47-12-51-15,82 0-59 16,28-7-7 0,30-3-21-16,35-4 12 0,43-6-7 15,39-1-1-15,41-4 18 16,29 5-26-16,19 4 1 16,19 6-6-16,-4 8 0 15,-9 9 0-15,-25 5-3 16,-40 0 11-16,-46 0-9 15,-36 0 1-15,-42 0 0 16,-41-7 10-16,-29 2 21 16,-28 2 29-16,-12 1 0 0,-6 0-12 15,0 0 29 1,2 0-40-16,7-7-20 0,9 2-13 16,2-5-4-1,2 2-43-15,-1 1-44 0,-11 5-55 16,-10 0-234-16</inkml:trace>
  <inkml:trace contextRef="#ctx0" brushRef="#br0" timeOffset="60367.32">24168 819 531 0,'0'-7'193'15,"-2"-3"-96"-15,-3 4 7 16,-5 0-52-16,-4 4-23 16,-9 2-14-16,-8 0-13 15,-7 0-2-15,-2 18 0 16,-5 7 2-16,1 7 3 15,4 3-3-15,8 2 3 16,13-3-3-16,15-7-2 16,4-5-13-16,19-8 8 15,28-5 5-15,9-4 37 0,4 1-31 16,1 2-3 0,-13 5 0-16,-9-3-2 0,-20 4-1 15,-13-5 9-15,-6 6-6 16,-4-1 38-16,-25 2 12 15,-13 1 5-15,-9-2-2 16,-5 1-42-16,1-6 1 16,8-2-12-16,9-6 0 15,11-2 7-15,7 0-10 16,11-6-41-16,9-16-34 16,0-5-102-16,31-2-216 15,11 3-253-15</inkml:trace>
  <inkml:trace contextRef="#ctx0" brushRef="#br0" timeOffset="61974.91">24576 1046 656 0,'0'0'222'15,"0"0"-150"-15,0 0-8 16,0 0-31-16,0 0-17 15,0 0 16-15,3 0 2 16,-3 0 10-16,0 0-15 16,0 0-14-16,0 0 13 0,0 0-27 15,0 0-1 1,0 0 0-16,0 0 4 0,0 0-7 16,0 0 3-16,0 0 0 15,0 0 11-15,0 0-11 16,0 0 3-16,0 0 15 15,0-4-16-15,-3-6 35 16,-11-2-29-16,-3-3-4 16,-1-2 6-16,2 3-10 15,1 7 0-15,2 0-3 16,1 5 4-16,-1 2-2 16,1 0-5-16,-1 0 6 15,-3 11-3-15,1 8 3 16,-1 6 0-16,1 3-4 15,1 4 3-15,5 4 1 16,5-2 0-16,4-2 0 0,0-2-3 16,0-9 3-16,4-2 0 15,7-7-2-15,-1-8 10 16,1-4-8-16,5 0 6 16,3-9-6-16,6-17 16 15,2-9-16-15,0 1 0 16,-3-4-1-16,-4 0 0 15,-2 3-2-15,-7 5 2 16,-2 10 1-16,-2 7 5 16,-5 6-5-16,0 3 0 15,-2 4-2-15,0 0-2 0,0 0-8 16,0 12 0-16,0 12 12 16,-2 5-2-16,-7 0 3 15,0 4-1-15,4-3 7 16,5 0-1-16,0-6 5 15,0-2-11-15,0-6 6 16,0-4 0-16,7-6-6 16,3-2 0-16,-2-4 5 15,5 0 2-15,3-4-2 16,5-16-4-16,0-5 4 16,2-9-10-16,-1-2-9 15,-2 0 4-15,0 0 3 16,-4 4-9-16,-3 8 16 0,-6 7 0 15,-3 5 5-15,-2 7 14 16,-2 5-18-16,0 0 1 16,0 0-2-16,0 7-17 15,0 14 16-15,0 7 1 16,0 2 0-16,0 3-1 16,0 3 1-16,3-5 0 15,4 1-1-15,-1-7 4 16,3-7-3-16,-2-6 0 15,-3-6 3-15,1-6 2 16,-1 0 0-16,3 0 2 16,1-12-4-16,4-11-3 0,-1 2-1 15,1-7-26-15,0 2-31 16,1 0 16-16,1-1 18 16,-1 9 24-16,-5 4-2 15,-2 5 7-15,-4 6-4 16,1 3 14-16,-3 0-14 15,0 0-2-15,0 17-15 16,0 8 16-16,0 4-1 16,0 1 6-16,0-5-5 15,0-5 2-15,0-6 0 16,0-5 4-16,2-7 1 16,-2-2-6-16,4 0 24 15,0-11-14-15,4-16 0 0,0-4-11 16,3-3-9-1,1 1-14-15,1 1-14 0,-2 1 37 16,0 8-4-16,-2 7 8 16,-5 7 25-16,-1 7 18 15,-1 2-18-15,2 0-27 16,6 6-2-16,-2 16 0 16,3 7 9-16,1 0-4 15,-4 0-3-15,3-5-2 16,3-6 3-16,-3-7 3 15,1-4-2-15,-2-5-4 16,3-2 0-16,-1 0-6 0,3-18-12 16,-3-7-34-1,1-2-21-15,-2-4 28 0,1-3-11 16,-4 3 18-16,-4-1 34 16,-1-1 4-16,-3 5 91 15,0 5-23-15,0 6 0 16,0 9 1-16,0 4-44 15,0 4 1-15,0 0-22 16,0 0 0-16,0 0-8 16,0 0 3-16,0 14-3 15,0 16-7-15,0 16 15 16,0 14-4-16,7 14 12 16,0 11-12-16,-1 10 15 15,-4 6-10-15,0 7-1 16,0 0 1-16,5 1-3 0,0-5-2 15,4-5 0-15,0-17 2 16,-1-20-8-16,-4-24 3 16,-2-22-37-16,-1-16-12 15,-1 0-65-15,-2-12 49 16,0-20-218-16,0-18-234 16</inkml:trace>
  <inkml:trace contextRef="#ctx0" brushRef="#br0" timeOffset="62255.74">25235 1048 663 0,'0'0'322'0,"0"0"-171"0,0 0-15 16,0 0-119-16,0 0 22 16,0 0-32-16,150-148-5 15,-132 148 1-15,-3 0-3 16,-7 14-8-16,-6 4 1 15,-2 6 7-15,0 4 7 16,-21 4 16-16,-10 4-17 16,-4-1 23-16,-1-3-29 15,9-10 6-15,13-10-6 16,10-8-28-16,4-4-22 16,14-9-14-16,19-17-108 15,5-6-151-15,2-3-313 16</inkml:trace>
  <inkml:trace contextRef="#ctx0" brushRef="#br0" timeOffset="62767.45">25601 805 529 0,'0'0'267'0,"0"0"-133"16,0 0-26-16,0 0-19 15,0 0-14-15,0 0-28 16,0-75-16-16,0 71-10 15,0 4 26-15,0 0-24 16,0 0-21-16,0 0-2 16,0 12-2-16,0 20-3 15,-4 12-1-15,-1 8 5 0,1 5 0 16,2-4 1-16,2-4 0 16,0-3 2-16,0-8 0 15,0-11-2-15,0-4 0 16,4-11 2-16,7-6-6 15,7-6-4-15,0 0 8 16,2-6 27-16,0-12-27 16,-2-6 0-16,4-4 0 15,-2-2-7-15,5-2 6 16,-5 1-11-16,-2 2 12 16,-5 2-8-16,-6 7 8 15,0 6 0-15,-7 5 0 16,0 0-17-16,0 5-7 0,0 2-10 15,-2 2-9-15,-10 0 36 16,1 0-8-16,-5 9 15 16,5 16 14-16,3 7 16 15,1 6 11-15,7 5-16 16,0-3-16-16,0-2 9 16,19-9-16-16,8-6-4 15,4-14-52-15,5-9-105 16,3-9-114-16,7-26-334 15</inkml:trace>
  <inkml:trace contextRef="#ctx0" brushRef="#br0" timeOffset="62856.4">26263 930 539 0,'0'0'214'0,"0"0"-214"16,0 0-172-16,0 0-250 16</inkml:trace>
  <inkml:trace contextRef="#ctx0" brushRef="#br0" timeOffset="65071.25">19233 2089 393 0,'0'0'160'0,"0"0"-71"0,0 0 6 16,0 0-35-1,0 0 24-15,0 0 13 0,-2-14-39 16,2 14 1-16,0 0-5 16,-3 0-8-16,3 0 6 15,0 0-35-15,0 0-14 16,0 0-3-16,0 0-12 15,0 17 7-15,-2 12 0 16,-1 7 10-16,-1 6-3 16,2 3-2-16,-2-1 0 15,-1-1-2-15,3-4 5 16,0-9-3-16,2-9 0 16,0-7 3-16,0-7 0 15,0-7-3-15,0 0 0 16,0 0-3-16,4-10 10 0,14-16-17 15,6-8 6-15,5-4-12 16,5-4 13-16,-1 2-14 16,-2 3 17-16,-4 3-8 15,-4 8 15-15,-5 6-7 16,-7 11 5-16,-5 4-3 16,-4 5 17-16,3 0-19 15,2 20-23-15,2 16 21 16,1 7 2-16,2 3 16 15,-1 0-15-15,7-7 4 16,-3 2-10-16,4-9-5 16,0-4-130-16,1-6-107 0,1-14-259 15</inkml:trace>
  <inkml:trace contextRef="#ctx0" brushRef="#br0" timeOffset="65290.93">19801 2322 555 0,'0'0'256'0,"0"0"-81"16,0 0-52-16,0 0-16 15,0 0-39-15,0 0-30 16,2-20-34-16,-2 20 1 16,0 8-5-16,0 20-5 15,0 14 1-15,0 8 8 0,0 6-1 16,0 0-3-16,0-6-60 15,23-8-113-15,12-16-230 16</inkml:trace>
  <inkml:trace contextRef="#ctx0" brushRef="#br0" timeOffset="66622.77">19776 2354 48 0,'0'0'112'0,"0"0"-78"15,0 0-27-15,0 0 3 0,0 0 5 16,0 0 26-16,-28 0 23 15,21 2-5-15,4 0 17 16,1-2 33-16,2 0-3 16,0 0-2-16,0 0-12 15,0 0-13-15,0 0-24 16,0 0-45-16,0 0 5 16,0 0-12-16,0 0 0 15,0 0 2-15,0 0-4 16,0 0-1-16,0 0 0 15,0 0-17-15,0 0 12 16,0 0-2-16,-2 0 7 0,2 0 9 16,0 0-9-1,0 0 12-15,0 0 23 0,0 0-9 16,0 0 6-16,0 0-22 16,0 0-6-16,0 0 12 15,0 0-16-15,-2 0 4 16,0 0 0-16,2 0 2 15,-2 0 7-15,2 0 4 16,0 0 13-16,0-2 32 16,0-10-32-16,0-2-30 15,15-2-6-15,5 2-3 16,1 2 9-16,-6 4 0 16,-1 6 4-16,-6 2-19 15,-1 0 2-15,1 6 5 16,-2 20 4-16,0 8-9 0,-4 6 8 15,-2 2 4-15,0-1 1 16,0-4 5-16,-14 0-5 16,-7-2 0-16,-8-1-4 15,-2-1 10-15,4-8 2 16,6-6-1-16,8-9-7 16,11-8 19-16,2-2-17 15,0 0 41-15,15 0-18 16,28-5 0-16,15-9-1 15,9 1-24-15,2-1 5 16,-7 4 1-16,-10 1-6 16,-17 4 0-16,-12 0-2 0,-15 5 2 15,-5-2-2 1,-3 2 0-16,0 0-23 0,0 0-19 16,0 0-119-16,-9 0-51 15,-3 2-211-15</inkml:trace>
  <inkml:trace contextRef="#ctx0" brushRef="#br0" timeOffset="67383.78">20654 2392 189 0,'0'0'481'0,"0"0"-313"15,0 0-58-15,0 0 11 16,0 0-33-16,0 0 0 16,-12-16-38-16,20 6-33 15,13-2-17-15,8 0 0 16,4 0 2-16,11 1-2 0,3 6-6 16,3 3-71-16,-2 2-87 15,-5 0-124-15,-10 5-244 16</inkml:trace>
  <inkml:trace contextRef="#ctx0" brushRef="#br0" timeOffset="67554.89">20782 2525 634 0,'0'0'193'16,"0"0"-78"-16,0 0-5 15,0 0 2-15,0 0-35 0,0 0-66 16,36-2 24-16,10-8-30 15,12-2-5-15,9 1-87 16,13 3-98-16,7-7-190 16</inkml:trace>
  <inkml:trace contextRef="#ctx0" brushRef="#br0" timeOffset="68453.7">21879 2153 23 0,'0'0'290'0,"0"0"-109"15,0 0-95 1,0 0-36-16,0 0 14 0,0 0 7 16,-36 32-11-16,29-26 5 15,3-3-6-15,4-3-2 16,-2 0 32-16,2 0-7 15,0-5-17-15,0-11-27 16,0-5-35-16,10-4-5 16,9 2 2-16,1 4-19 15,5 1-4-15,-2 8 1 16,2 4 22-16,2 6-11 16,-5 0 11-16,-4 0-5 15,-2 16-12-15,-8 9-1 16,-3 2 5-16,-5 4 5 15,0-1 8-15,-5 2 0 0,-19-5 4 16,-5 4-4-16,-5 1 6 16,-1-3 0-16,-3 3 17 15,7-6-18-15,9-6 12 16,9-8 10-16,8-5-6 16,5-7 18-16,0 0 26 15,20 0-40-15,20-2 34 16,11-8-51-16,7-2-7 15,0 4-1-15,-2 1 0 16,0 6-1-16,-5 1-38 0,-6 0-46 16,-3 0-65-1,-13 0-105-15,-9-8-272 0</inkml:trace>
  <inkml:trace contextRef="#ctx0" brushRef="#br0" timeOffset="68872.92">22481 2089 363 0,'0'0'452'15,"0"0"-271"-15,0 0-60 16,0 0-49-16,0 0-5 16,0 0-42-16,9-55-25 15,-9 58-16-15,-19 15 13 16,-12 7 3-16,0 2 20 0,0 1-18 15,6 1 7-15,12-8-5 16,9-3-2-16,4-1 3 16,0-2-5-16,22-3 0 15,12 0-1-15,1-3 11 16,1 1 8-16,-3 1-12 16,-8 2-4-16,-10-3-4 15,-6 0-1-15,-6-1-8 16,-3 4 8-16,0 3-4 15,-5 1 7-15,-13 2 10 16,-2-6-3-16,0-1 5 16,2-3-9-16,5-4-3 0,3-5 3 15,4 0-3 1,0 0-7-16,3 0-18 0,3-11-58 16,0-7-57-16,0-2-199 15,0-3-154-15</inkml:trace>
  <inkml:trace contextRef="#ctx0" brushRef="#br0" timeOffset="69194.92">22396 2113 126 0,'0'0'323'16,"0"0"-50"-16,0 0-45 15,0 0 2-15,0 0-92 16,0 0-72-16,11-30-23 16,29 20-36-16,13-3-1 15,14 2 5-15,1 3-9 16,-4 1-3-16,-8 2 1 15,-12-1-38-15,-19 2 9 16,-14 2-44-16,-11-2-57 16,0 2-58-16,-22 2-260 0</inkml:trace>
  <inkml:trace contextRef="#ctx0" brushRef="#br0" timeOffset="80842.88">19509 3389 141 0,'0'-8'77'0,"0"6"22"16,0 0-29-16,0 2-4 16,0 0 2-16,0 0-25 15,0 0-18-15,0 0 16 0,0 0-34 16,-2 0 1-16,0 0-8 15,-1 0 6-15,-4 0-6 16,-3 0 18-16,-1 7-1 16,-1 0 22-16,1-3-30 15,7-4 11-15,-1 1 13 16,5-1-9-16,0 0 45 16,0 0 12-16,0-9-9 15,0-11-22-15,12-2-48 16,12 1 11-16,7 3-13 15,9 4 2-15,0 2-2 16,1 7 0-16,-4 5 0 16,-10 0-17-16,-7 0 16 0,-6 9-3 15,-12 13 1 1,-2 6-28-16,-2 9 28 0,-23 1 0 16,-6 4 6-16,-3-5 6 15,3-2-7-15,7-7-2 16,6-10 0-16,9-7 6 15,7-6-6-15,2-5 0 16,0 0 1-16,0 0 64 16,20-22-26-16,13-7-25 15,5-10-14-15,0 0 6 16,-2 4-17-16,-5 3-8 16,-7 6 5-16,-4 4 4 15,-4 4 12-15,-9 5-2 16,-3 8 0-16,-2 1-2 15,-2 4-6-15,0 0 6 0,0 0-13 16,0 0 6-16,0 0-6 16,0 0 15-16,0 0-1 15,0 0 9-15,0 0-15 16,0 0 7-16,-6 0 0 16,-8 0-10-16,3 13 11 15,-2 10-1-15,4 4 0 16,4 9 7-16,5 11-5 15,0 1 14-15,7 3-8 16,13-8 8-16,5-7-7 16,2-11-9-16,0-9 0 15,2-16-11-15,-1 0-87 16,4-27-138-16,-4-13-182 0</inkml:trace>
  <inkml:trace contextRef="#ctx0" brushRef="#br0" timeOffset="81250.14">20108 3453 180 0,'0'0'235'0,"0"0"-91"16,0 0-67-16,0 0 17 15,0 0-21-15,0 0-31 0,-17 3 27 16,17-3-17-16,0 0-20 15,11-3-13-15,-3-3-18 16,4 4-1-16,3 2 0 16,-1 0 2-16,3 0 3 15,-3 10-5-15,-3 6 0 16,-4 4-13-16,-7 2 6 16,0 4 2-16,0 4 3 15,-24 2 2-15,-7 2 9 16,-6 1-9-16,2-4 0 15,8-8 25-15,12-9-21 16,8-9 11-16,7-5 34 16,0 0 55-16,27-4-13 0,13-14-70 15,8 0-21-15,8 3 9 16,-2 3-9-16,0 7-49 16,-8 4-82-16,-7 1-52 15,-12-4-323-15</inkml:trace>
  <inkml:trace contextRef="#ctx0" brushRef="#br0" timeOffset="82725.89">19750 3081 30 0,'0'0'205'0,"0"0"-70"15,0 0-45-15,0 0 16 16,0 0 22-16,0 0-28 16,0 0 5-16,-74-35-15 15,72 35 8-15,2-3 12 16,0 3-56-16,0 0-12 15,0 0-23-15,0 0-9 16,0 0-9-16,0 0-1 16,9 0-10-16,33 0 10 15,25-5 20-15,29 1-20 0,9 0-61 16,2 2-200-16,-4-5-386 16</inkml:trace>
  <inkml:trace contextRef="#ctx0" brushRef="#br0" timeOffset="83919.9">21005 3403 18 0,'0'0'117'15,"0"0"-13"-15,0 0 18 16,0 0-14-16,0 0 17 16,0 0-17-16,-114 10-3 15,105-10-12-15,1 0-32 16,0 0 7-16,4 0-11 15,2 1-15-15,2-1 17 16,0 0-40-16,0 0 10 0,0 0-14 16,24 0-1-1,21 0 7-15,20 0-7 0,19 0-9 16,17 7 1-16,8 4-1 16,5 2-10-16,-5-2-10 15,-7-5-48-15,-12-6 21 16,-17 0 0-16,-22 0 16 15,-19 0 21-15,-19-7 2 16,-10 3 3-16,-3 2 13 16,0-2 24-16,0 1 22 15,0 3-39-15,0 0-18 16,0 0 20-16,0 0-22 16,0 0 0-16,0 0-1 0,0 0 3 15,0 0-6 1,0 0 4-16,0 0 0 15,0 0-2-15,0 0 7 16,0 0-5-16,0-3 3 0,0-6 7 16,-10 0 1-16,-7-5-11 15,-4-1 1-15,-3 0-3 16,-5-6 5-16,0 3-3 16,2 1 0-16,3 2 6 15,10 3-7-15,5 5 1 16,7 4 0-16,2 1 20 15,0 0-20-15,13 2-23 0,21-2 22 16,11 2 2 0,3 0-7-16,-5 0-16 0,-12 18-13 15,-14 7 34-15,-13 3-27 16,-4 5 10-16,-12 12 17 16,-26 4 2-16,-7 9 8 15,-1-7-9-15,1-1 0 16,14-4 12-16,11-3-12 15,18-10-73-15,2-6-170 16,15-18-365-16</inkml:trace>
  <inkml:trace contextRef="#ctx0" brushRef="#br0" timeOffset="84592.81">22677 3090 85 0,'0'0'230'0,"0"0"-83"15,0 0-49-15,0 0 37 16,0 0-51-16,0 0 16 16,18-42-50-16,-34 42-44 0,-9 0 5 15,0 9-4 1,0 8-7-16,2 1 0 15,5-2 0-15,9 3-1 16,5 0 1-16,4-6 0 0,0 6-4 16,22-5 12-16,14 2-15 15,4-2 7-15,2-2-12 16,-4 0 4-16,-11-4 3 16,-14 2 5-16,-11 1-5 15,-2 6-27-15,-15 1 32 16,-18 5 44-16,-8 0-2 15,-3 0 17-15,1-6-41 16,5 0-1-16,9-9 13 16,12-8-30-16,7 0 12 0,10-7-12 15,0-20-36-15,14-8-160 16,24-1-252-16</inkml:trace>
  <inkml:trace contextRef="#ctx0" brushRef="#br0" timeOffset="86475.77">23058 3166 167 0,'0'0'255'16,"0"0"-122"-16,0 0-15 15,0 0 4-15,0 0-47 0,0 0-23 16,-7-7-38-16,7 7-14 16,0 0-1-16,0 5-6 15,0 7 7-15,0 4-1 16,0-2 1-16,0 0 0 15,0-2 2-15,0-4 5 16,0-2-7-16,2-4 0 16,1-2 3-16,-3 0 16 15,0 0-18-15,0 0 18 16,0-14-6-16,0-6-4 16,0-2-8-16,-9 1 3 15,0 2-3-15,-2 5 32 16,4 1-29-16,-2 6 12 0,5 2 13 15,-1 5-27 1,-1 0 5-16,-2 0-7 0,0 0 3 16,-3 0-17-16,-1 0 13 15,-1 3 1-15,-3 8-2 16,1 6 4-16,-1-2-2 16,3 6 0-16,-1 4 0 15,1 0 9-15,3 3-3 16,-2 1-5-16,7-6-1 15,3 0 2-15,2-7-3 16,0-5 1-16,0-7 0 16,0-1 0-16,11-3 13 0,3 0 5 15,5-7 11-15,2-12-15 16,1-6-9-16,-1-3-5 16,-2-2 5-16,-1-2-8 15,-3 0 12-15,2 2-9 16,-7 8 0-16,-1 4 3 15,-4 7-3-15,-3 6 0 16,-2 5 2-16,0 0-9 16,0 0-19-16,0 0-1 15,0 14 26-15,0 8-2 16,0 5 3-16,3 2 0 16,5-3 1-16,6 2 22 15,-1-7-20-15,-2-4 5 0,3-4-5 16,-6-8 8-16,-1-1-10 15,-3-4 8-15,2 0-8 16,0 0 29-16,5-8-25 16,3-14 3-16,3-2-7 15,-1-2 6-15,-1 0-7 16,-1 3 0-16,-3 6 1 16,0 3 6-16,-4 4 0 15,0 4-5-15,-3 4 15 16,-4 2-14-16,2 0-6 15,2 0-2-15,-2 3-7 16,3 14 4-16,-3 3-11 16,3 6 19-16,-3 1 1 15,3-4 7-15,1 0-6 0,-4-4-2 16,3-3 2-16,-3-5 3 16,0-6-3-16,1-3-2 15,-1-2 10-15,3 0-7 16,3-2 18-16,5-15 4 15,3-8-21-15,-1-1 4 16,-1 0-6-16,-1 0-2 16,-1 4 0-16,1 2 5 15,-1 2-5-15,-4 8 0 16,-1 4 0-16,-3 3-8 16,-2 3 8-16,0 0-10 15,1 15-3-15,2 7-18 16,-3 5 31-16,2-4 0 0,-2 0 7 15,1-6-7 1,-1-5 4-16,0-3-4 0,-2-4 0 16,2-3 3-16,-2-2-3 15,0 0 0-15,0 0 4 16,0 0 12-16,4 0-15 16,1-2 8-16,4-18-9 15,2-3 5-15,0 0-10 16,1 3 5-16,-2 2 0 15,-3 6-2-15,0 2 3 16,-2 6-1-16,-1 2 0 16,-2 2-12-16,0 0 7 0,0 0-7 15,5 8 9-15,0 10-6 16,2 2 9-16,2 0 0 16,1-2-3-16,-2-2 15 15,1-6-12-15,1-4 0 16,-1-4 0-16,3-2 1 15,1 0 3-15,3-14-8 16,1-12-27-16,2-6-60 16,-3-3-23-16,-5 0-20 15,-4-1 25-15,-7 3 92 16,0 1 17-16,-2 5 30 16,0 1 55-16,0 2-37 15,0 4 21-15,0 1-15 0,-4 5-25 16,-1 4 33-16,3 4-49 15,-2 2 16-15,2 2 5 16,2 2-23-16,0 0 12 16,0 0-20-16,0 0 0 15,0 0-6-15,0 8 0 16,0 25 0-16,0 17-9 16,0 16 24-16,0 14-10 15,10 10-2-15,2 6 4 16,-1 8 7-16,-5 3-5 15,-1-3-5-15,-3-7-1 16,-2-19 11-16,0-12-12 16,0-20 1-16,0-18 0 15,0-14-4-15,0-14-38 0,2 0-77 16,6-20-4-16,0-16-243 16</inkml:trace>
  <inkml:trace contextRef="#ctx0" brushRef="#br0" timeOffset="86735.03">23827 3246 622 0,'0'0'177'16,"0"0"-47"-16,0 0-85 16,0 0-1-16,0 0-44 0,0 0 11 15,0 0-14 1,183-148 3-16,-179 148-7 0,-4 10-3 15,0 14 10-15,0 3 15 16,-17 2 6-16,-6 0-9 16,-4-4 20-16,3-7-28 15,1-5 3-15,4-8-7 16,3-5-77-16,7 0-63 16,5-12-234-16</inkml:trace>
  <inkml:trace contextRef="#ctx0" brushRef="#br0" timeOffset="87382.68">24141 3072 263 0,'0'0'235'0,"0"0"-186"0,0 0-16 15,0 0-26-15,0 0 5 16,0 0-9-16,6-149-3 15,-6 117 25-15,0 3 28 16,-6 2 43-16,4 5 4 16,0 5-30-16,2 10 22 15,0 2-15-15,0 5-18 16,0 0-20-16,0 0-39 16,0 0-14-16,0 0 12 15,-2 12-28-15,-5 15 30 16,1 7 0-16,-2 9 1 15,4 5-1-15,2 1 0 0,2 2 0 16,0-3 5-16,0-5 9 16,0-4-13-16,4-9-1 15,8-8 3-15,-4-8 9 16,7-8-12-16,6-6 0 16,4 0 21-16,1-4-20 15,1-13 9-15,-2-4-10 16,-1-2 5-16,-2 0-13 15,-1-3-25-15,-2-4-32 16,-1 0 14-16,-3 0-8 0,-3 4 46 16,-5 3 13-1,-5 10 0-15,-2 4 4 0,0 4-4 16,-2 0-8-16,-13 3 6 16,-6 2-9-16,-1 0 11 15,4 0-2-15,0 4 2 16,5 13-12-16,4 5 16 15,6 7-4-15,3 10 40 16,0 3-9-16,12 1 28 16,12-2-17-16,5-11-22 15,2-6 12-15,-2-14-30 16,2-10 0-16,-2 0 28 16,0-26-30-16,0-10-1 15,-8-7-96-15,-6-3-69 16,-5-3-171-16</inkml:trace>
  <inkml:trace contextRef="#ctx0" brushRef="#br0" timeOffset="88440.59">24984 3050 268 0,'0'0'221'0,"0"0"-55"15,0 0-10-15,0 0-51 16,0 0-28-16,0 0 10 16,35-69-43-16,-33 68 2 15,-2 1 7-15,0 0-51 0,0 0-2 16,0 0 0-16,0 14-15 16,0 12 11-16,0 6 7 15,0 0-3-15,0 2 0 16,0-6 6-16,0-3-6 15,0-8 0-15,0-7 5 16,0-6 6-16,0-4-5 16,5 0-3-16,7-10 18 15,5-16-10-15,3-6-11 16,1-1 0-16,-2 1 0 16,1 1 2-16,1 5 3 15,-4 2-5-15,-1 10 0 16,-3 3-2-16,-6 10-3 0,-2 1 5 15,-3 0-20 1,0 13 12-16,0 16-7 0,1 6 15 16,-3 4-3-16,2-4 6 15,0-6-3-15,2-9 0 16,0-11 6-16,-1-4-3 16,-1-5 5-16,1 0-8 15,-1 0 15-15,5-2-13 16,1-16-2-16,4-11-6 15,3-2-23-15,5-3 15 16,0 0-28-16,-2 5 42 16,2 5-2-16,-4 7-2 0,-2 7 4 15,-6 3 6-15,-1 7-5 16,-1 0-1-16,2 3-7 16,0 18 7-16,1 8 9 15,-1 5-3-15,0 2 11 16,-6 1-17-16,2-4 1 15,-4-8 11-15,5-8-12 16,-3-8-58-16,0-6-98 16,2-3-203-16,1 0-160 15</inkml:trace>
  <inkml:trace contextRef="#ctx0" brushRef="#br0" timeOffset="88863.38">25626 3032 679 0,'0'0'243'16,"0"0"-197"-16,0 0-38 16,0 0 28-16,0 0-27 15,0 0-4-15,93 30 8 16,-81-30-9-16,-6 0-3 16,1 0 14-16,-3 0-10 15,3-7 8-15,0-6-13 16,-2-4 6-16,-1-2-18 15,-4 2-6-15,0 2 5 16,0 3 11-16,0 1-7 16,0 4 9-16,-4 1 0 15,-10 3-6-15,1 3-4 0,-8 0 3 16,0 0 7-16,-2 11-5 16,3 8 6-16,5 4-1 15,1 5 5-15,7 2 9 16,7 2 43-16,0-2-11 15,0-2-1-15,21-5 0 16,6-6-28-16,1-5 18 16,3-6-16-16,-2-2-18 15,-2-4 11-15,-1 0-12 16,3-7-71-16,1-16-114 16,3-3-185-16,2 0-302 15</inkml:trace>
  <inkml:trace contextRef="#ctx0" brushRef="#br0" timeOffset="89841.89">26168 3018 239 0,'0'0'337'16,"0"0"-177"-16,0 0-87 15,0 0-43-15,0 0-16 16,0 0-12-16,6-2 8 16,-6 2 3-16,0 0-6 15,0 0-3-15,0 0 49 16,0 0-4-16,0 0 6 15,0 0-1-15,0-9-42 16,-4-2 4-16,-5-1-16 16,-1 0 2-16,0 2 2 0,1-1 2 15,3 6-6-15,-2 3 0 16,4-1 7-16,-1 3-7 16,-1 0 0-16,-5 0 0 15,-3 5-13-15,-1 11 19 16,-3 3-6-16,0 4 0 15,3 3 15-15,1 1-15 16,3 3 1-16,4-4 6 16,5-5 3-16,2-3-10 15,0-4 0-15,2-4-2 16,14-6 10-16,-3-2 3 16,0-2-5-16,4 0-3 15,0-6 6-15,5-14-9 0,3-9-9 16,0-4-6-16,-2 1-25 15,-2 0 33-15,-3 4-9 16,-7 3 16-16,-3 10-10 16,-4 4 26-16,-2 6-7 15,-2 5 18-15,0 0-22 16,0 0-5-16,0 0-25 16,0 16 25-16,0 7-10 15,-6 6 16-15,2-1-6 16,2-3 0-16,2 2 7 15,0-5 1-15,0-2-8 16,0-4 0-16,0-6-4 16,0-6 7-16,0-4-3 15,12 0 10-15,5-10 4 0,1-12-14 16,0-4-13-16,0 2 13 16,-3 0-12-16,1-1 17 15,-3 4-5-15,-1 3 0 16,-4 3 3-16,-1 8 17 15,-3 3-8-15,-4 4-12 16,2 0 0-16,-2 0-5 16,0 18-11-16,0 10 7 15,0 4 9-15,0-2 26 16,0-2-26-16,-2-4 0 16,2-6 6-16,0-4 2 15,0-8-8-15,0-3 0 16,0-3 5-16,0 0 13 0,0 0-15 15,0-12 6-15,2-15-7 16,14-5-2-16,3-4-5 16,0 2 3-16,1 3 2 15,1 6-6-15,-6 2 6 16,-1 6 0-16,-3 4 3 16,-5 8 7-16,-2 5-8 15,-1 0-2-15,-1 0-11 16,0 1 9-16,3 17-11 15,-1 5 13-15,3 0 14 16,-1 0-6-16,4-2-8 16,-1-4 2-16,1-4-2 0,2-4-15 15,3-6-131 1,-2-3-153-16,-1 0-480 0</inkml:trace>
  <inkml:trace contextRef="#ctx0" brushRef="#br0" timeOffset="91681.58">19937 4836 126 0,'0'0'170'15,"0"0"-3"-15,0 0-58 16,0 0 5-16,0 0-31 15,0 0-7-15,23-36-2 16,-23 34-33-16,0 0 14 16,0 1 1-16,0-2-14 0,0-1 16 15,0 0-46 1,0-2 0-16,0 3-8 0,-8 0 3 16,-5 1-7-16,-3 2 0 15,-5 0 1-15,-6 0-5 16,-2 2 7-16,-2 14-3 15,-3 3 3-15,8 0 7 16,5 1-6-16,8-3-4 16,11-8 1-16,2-2-4 15,0-4 3-15,15-3 0 16,14 0 0-16,9 4 8 16,5 5-4-16,3 3-4 15,3 8-15-15,-4 0 6 16,-12-2-37-16,-13 0 27 15,-13-6 17-15,-7 0-24 0,0 1 23 16,-15-2 3-16,-19 1 20 16,-6 2 36-16,-7-2-43 15,2-2 11-15,-1-2 7 16,1-3-22-16,9-5 26 16,7 0-13-16,12 0-19 15,10 0 25-15,4 0-21 16,3 0-5-16,0 0-2 15,5-7-31-15,15 0-57 16,13 0-89-16,8 5-72 16,3 2-182-16</inkml:trace>
  <inkml:trace contextRef="#ctx0" brushRef="#br0" timeOffset="92071.07">20135 5087 498 0,'0'0'278'0,"0"0"-154"16,0 0-71-16,0 0 7 15,0 0 14-15,0 0-59 16,27-70 9-16,-4 58-24 16,-1 4 1-16,-2 4-1 15,-2 4 1-15,-1 0-2 16,1 0 1-16,1 18-1 0,-7 5-9 15,-5 2 10-15,-7-1-1 16,0 2-14-16,0-4 19 16,-19 2-4-16,-8-2 22 15,-2-1-6-15,-5 1 37 16,3-2-28-16,4-3-12 16,5-3 23-16,11-3-35 15,7-9 13-15,4-2 7 16,0 0 19-16,21-2 14 15,18-14-52-15,9-3 2 16,8 3-8-16,6-4-32 16,7 5-70-16,8-4-157 0,-2-3-415 15</inkml:trace>
  <inkml:trace contextRef="#ctx0" brushRef="#br0" timeOffset="92820.77">21032 4932 368 0,'0'0'233'0,"0"0"-62"16,0 0-2-16,0 0-36 0,0 0-49 16,0 0 0-1,-40-5-53-15,71 5-26 0,20 0 30 16,23 0-30-16,17-2 2 16,16-7-7-16,11-4 5 15,2-4 0-15,-6 2-5 16,-20-1 0-16,-27 2-5 15,-26 4 12-15,-24 3-7 16,-13 4 0-16,-4 3 6 16,0 0 33-16,0 0-27 15,0 0-1-15,0 0 0 16,0 0-1-16,0 0-10 16,0-2 0-16,-2-1 3 0,-19-3-3 15,-8 1 0 1,-8-2 0-16,-3 0-3 15,-3 0 8-15,5 3-5 0,7-1 0 16,14 5 2-16,7-3 2 16,10 3-3-16,0-2-2 15,21 0 1-15,18 2-6 16,11 0 6-16,6 0 0 16,-6 0-5-16,-7 0-3 15,-12 12-3-15,-13 0 10 16,-13 6-7-16,-5 6-14 15,-10 5 16-15,-23 7 4 16,-11 0 4-16,-5 2-11 16,9 0 9-16,11-10-122 0,15-12-222 15</inkml:trace>
  <inkml:trace contextRef="#ctx0" brushRef="#br0" timeOffset="94118.67">23027 4625 391 0,'0'0'223'0,"0"0"-57"15,0 0-86-15,0 0-24 16,0 0-17-16,0 0-20 16,0-32 31-16,-9 26-10 15,-11 5-15-15,-2 1 10 16,-3 0-33-16,-4 1 2 15,2 16 6-15,0 3-3 16,8 2 0-16,3-2-7 0,11-2 2 16,5-2-9-1,0-2 7-15,23-4-19 0,14-2-8 16,8-2 27-16,4-1 19 16,-4 1-19-16,-12-1 0 15,-11-1-8-15,-10 2 9 16,-12 2-2-16,0 2-11 15,0 4 12-15,-18 0 0 16,-16 0 1-16,-8-2 12 16,-5-3 6-16,1-5-9 15,7 0-9-15,12-4 5 16,12 0-1-16,9 0 1 16,6 0-6-16,0 0-117 15,31-19-214-15</inkml:trace>
  <inkml:trace contextRef="#ctx0" brushRef="#br0" timeOffset="95491.39">23397 4664 174 0,'0'0'107'0,"0"0"-105"15,0 0 2-15,0 0 20 16,0 0 91-16,0 0 12 16,0 0-67-16,0 0 29 0,0 0-22 15,0 2-47-15,0 3 11 16,0 4-31-16,0 3 0 16,0-1 8-16,0 0 1 15,0-3-9-15,0-1 6 16,0-2 3-16,0-5 29 15,0 0-17-15,0 0 7 16,0 0 37-16,-2 0-27 16,-2 0 20-16,-4-12-40 15,2-2-14-15,-5-2 10 16,1 4-14-16,2-2 0 16,-1 2-6-16,2 3 15 15,0 0-9-15,3 3 3 0,-1 1 4 16,1 4 39-16,0-1-35 15,-1 2-7-15,-2 0-4 16,1 0 1-16,-5 0-1 16,-3 8 0-16,3 4 1 15,0 5-4-15,-1-2 3 16,4 3 0-16,-1 0 1 16,0 2 8-16,2 4-9 15,1-3 0-15,3 4 6 16,3-2-4-16,0-5-2 15,0-1 0-15,5-7-7 16,9-1 23-16,-1-9-12 16,0 0 1-16,1 0 2 0,1-17 24 15,3-7-31-15,0-3 0 16,-1-4-2-16,-3 3 10 16,-1 0-10-16,-4 6 2 15,-3 4 0-15,2 4-1 16,-6 8 3-16,-2 3-2 15,0 3 0-15,0 0-3 16,0 0-4-16,0 0-5 16,0 5-2-16,0 13 3 15,0 5 11-15,0 1 0 16,0-1 2-16,0-3 9 16,0-1-11-16,0-5 0 0,0-7 2 15,0 2 8 1,2-6-10-16,2-1 0 0,3-2-1 15,-1 0 10-15,6 0-9 16,1-3 0-16,5-18 5 16,0-3-5-16,2-2 0 15,-2-2 0-15,-3 2 0 16,1 4 3-16,-3 5-3 16,-4 6 0-16,-2 5 2 15,-2 4-1-15,-3 2-1 16,0 0 0-16,0 0-3 15,2 12-12-15,1 10 15 16,2 2 7-16,-5 0-4 16,-2 3 11-16,3-8-13 0,-3 1-1 15,0-3 2-15,0-6 6 16,0-4-8-16,2-4 0 16,-2-1 3-16,0-2 5 15,0 0-1-15,0 0-4 16,4 0 16-16,5-4-18 15,5-11 13-15,-1-3-14 16,3-5 2-16,1 4-3 16,-3-1 2-16,-3 5-1 15,-5 7 0-15,-4 5 1 16,-2 3-6-16,0 0 5 16,0 0-13-16,0 11 7 15,0 11-6-15,0 3 12 0,0-2-2 16,0-2 7-1,2-5-5-15,1-9 0 0,0-2 2 16,-3-4 5-16,0-1-3 16,4 0-4-16,2 0 6 15,5-10 0-15,1-7-12 16,-3-2 5-16,1-1-4 16,2 1-2-16,-3 0 7 15,4 1 0-15,-6 4-1 16,2 7 12-16,-1 4-5 15,1 3-6-15,1 3 0 16,3 18-14-16,-2 5 8 16,0 2 6-16,0-6-2 15,-4-3 8-15,0-10-15 0,-1-6-36 16,5-3-87-16,1 0-20 16,-1-23-98-16,-3-7-302 15</inkml:trace>
  <inkml:trace contextRef="#ctx0" brushRef="#br0" timeOffset="95774.22">23968 4528 526 0,'0'0'230'0,"0"0"-106"15,0 0-3-15,0 0-23 16,0 0-14-16,0 0-14 16,0-75-59-16,0 75-5 15,0 0-6-15,0 0-6 16,0 17 5-16,0 15 1 0,0 16 0 15,0 10 22-15,0 12-19 16,0 8 2-16,0 15-5 16,0 7 11-16,0 4-11 15,0-4 0-15,0-11 0 16,4-17 6-16,5-12-3 16,2-18-3-16,2-16 0 15,3-12-37-15,0-14-52 16,1 0-33-16,3-22-27 15,-4-17-182-15</inkml:trace>
  <inkml:trace contextRef="#ctx0" brushRef="#br0" timeOffset="96072.94">24068 4698 277 0,'0'0'378'16,"0"0"-182"-16,0 0-59 15,0 0-46-15,0 0 1 16,0 0-30-16,-14-88-57 16,19 84 27-16,0 4-21 15,3 0-11-15,1 2 0 16,3 22 0-16,0 8 0 16,-5 4-3-16,-7-2 9 15,0-2-9-15,-19-2 3 0,-15-3 0 16,-7-5 12-16,4-9-3 15,8-8-9-15,11-5 0 16,7-3-41-16,9-16-19 16,2-12-157-16,0-4-275 15</inkml:trace>
  <inkml:trace contextRef="#ctx0" brushRef="#br0" timeOffset="96645.59">24228 4417 370 0,'0'0'220'15,"0"0"-125"-15,0 0 2 0,0 0 26 16,0 0-33-16,0 0-53 16,-2-24 9-16,2 24-44 15,0 0 0-15,0 0 5 16,0 0-7-16,0 23 0 15,0 7 3-15,0 9 7 16,0 5 14-16,0 1-24 16,0 1 0-16,0-4 14 15,0-4-6-15,0-4 4 16,0-7 0-16,4-10-10 16,10-7 22-16,6-6-23 15,4-4 5-15,5 0 13 16,2-8-19-16,-2-12-17 0,-6-4-16 15,-8 1 8-15,-5-2 18 16,-6 4-4-16,0 0 11 16,1 1-7-16,-3 3 9 15,-2 0-4-15,0 3-6 16,0 2 8-16,0 2-6 16,0 5 6-16,0 0 0 15,0 3-1-15,0 2 1 16,-7 0-8-16,-3 0 6 15,-4 0 2-15,3 12-5 16,-1 2 5-16,6 5 0 16,3 6 35-16,3 5-28 0,0 4 27 15,21-2-11-15,8-4-12 16,2-7 16-16,2-9-27 16,1-12 0-16,-3 0-1 15,-2-7-9-15,-9-18-57 16,-7-6-61-16,-6-5-186 15</inkml:trace>
  <inkml:trace contextRef="#ctx0" brushRef="#br0" timeOffset="97380.81">25457 4412 327 0,'0'0'181'16,"0"0"-68"-16,0 0 22 16,0 0-15-16,0 0-47 15,0 0-26-15,-18-19-47 16,-5 19 0-16,-4 5 9 16,-4 9-3-16,0 6 3 15,2 1 11-15,3 1-6 16,6 0 22-16,8-2-29 0,7-3 6 15,5-5-12 1,0-3 15-16,23-7-15 0,12-2 22 16,8 0-14-1,6 0 10-15,-2 0-19 0,-3 3-3 16,-10 3-11-16,-14 0-20 16,-9 0 34-16,-9 2-7 15,-2 2-15-15,0 2 21 16,-9 4 1-16,-15 2 5 15,-10-1 39-15,-1-8-20 16,-3-1 16-16,3-8-2 16,3 0-21-16,8 0 29 0,5 0-42 15,9-10 7-15,5 0-1 16,5 0-10-16,0 0-15 16,0-1-71-16,13 2-81 15,14 1-48-15,4-2-183 16</inkml:trace>
  <inkml:trace contextRef="#ctx0" brushRef="#br0" timeOffset="97739.84">25775 4432 707 0,'0'0'161'0,"0"0"-56"15,0 0 27-15,0 0-52 16,0 0-44-16,0 0 22 16,4-25-45-16,-4 25 8 15,0 0-2-15,0 0-12 16,0 0-4-16,0 2-3 16,0 19 0-16,10 8-10 15,-6 9 15-15,1 4-5 16,-3 5 0-16,-2-3 13 15,0-3-13-15,0-6 0 16,0-7 2-16,0-10 0 16,0-7-2-16,0-8-8 15,0-3-15-15,0 0-30 16,0 0 20-16,0-23-66 0,0-6-70 16,0-7-77-16,0-2-109 15</inkml:trace>
  <inkml:trace contextRef="#ctx0" brushRef="#br0" timeOffset="98012.75">25775 4432 60 0,'-31'-19'309'16,"31"19"-66"-16,0 0-46 16,0 0-46-16,0 0-54 15,0 0-46-15,-69-83-4 16,69 83-31-16,-2 0-14 16,2 0 11-16,0 5-6 15,4 14-7-15,25 6 31 16,11 1-19-16,12 3 32 0,4-2-34 15,-8 0-8-15,-9-4 17 16,-18-5-10-16,-13 1-8 16,-8 0 2-16,0 4 7 15,-29 3 3-15,-12-2 0 16,-5-2-12-16,-2-4 21 16,9-7-22-16,9-8-20 15,12-3-93-15,12-6-140 16,6-20-224-16</inkml:trace>
  <inkml:trace contextRef="#ctx0" brushRef="#br0" timeOffset="98140.67">26219 4524 803 0,'0'0'111'16,"0"0"-110"-16,0 0-1 15,0 0-7-15,0 0-173 16,0 0-410-16</inkml:trace>
  <inkml:trace contextRef="#ctx0" brushRef="#br0" timeOffset="99457.51">27158 1532 482 0,'0'0'227'16,"0"0"-112"-16,0 0 2 16,0 0-4-16,0 0-34 0,0 0-70 15,44-84 13-15,-19 77-20 16,-3 5-1-16,-3 2-1 16,-2 0 0-16,-5 0-5 15,-2 5-4-15,-3 14-10 16,-5 12 14-16,-2 5-3 15,0 12 8-15,0 6 9 16,0 8-9-16,-5 7 0 16,-2 6 0-16,3 1 6 15,4-2-6-15,0-11 0 16,0-8 3-16,7-9 2 16,6-10-5-16,3-11 0 15,-3-4 0-15,7-11 3 0,4-8-3 16,7-2 0-1,4 0-1-15,-2-19-6 0,-4 2 1 16,-7-2 6-16,-6 4 3 16,-8 5 3-16,-3 3-6 15,-5 3 8-15,0 4 2 16,0 0 6-16,0 0-16 16,0 0-5-16,-5 0 1 15,-8 0 1-15,-1 2-3 16,4 12 6-16,1 3 0 15,-1 5-9-15,6 7 9 16,0 12 0-16,0 9-2 0,-3 14 6 16,3 9-4-1,-4 8 0-15,4 12 4 0,2 4-2 16,2 10-1-16,0 4-1 16,16 2 0-16,13 0 8 15,2 1-8-15,-2-1 0 16,-9-8 2-16,-12-4 0 15,-8-8 0-15,0-8-2 16,0 2 10-16,-13 0 4 16,2 5 27-16,-5 17-11 15,-1 2-12-15,1-11 21 16,3-12-29-16,8-35 15 16,5-18-25-16,0-15 8 15,0-5-8-15,0-7 0 16,-5-2 0-16,-1-2 4 0,0 1 6 15,-5-5-10-15,-3 0 0 16,-4 0 14-16,-6 0-28 16,-10-9 9-16,-4-13-76 15,-8-5-83-15,-4-7-200 16</inkml:trace>
  <inkml:trace contextRef="#ctx0" brushRef="#br0" timeOffset="101235.86">18399 1925 187 0,'0'0'114'16,"0"0"-62"-16,0 0 48 0,0 0 26 15,0 0 20-15,0 0-34 16,33-101 12-16,-29 87-54 16,2 6 1-16,-6 4-19 15,0 4-37-15,0 0 0 16,0 0-15-16,0 0-28 16,-8 15 21-16,-11 17 7 15,-8 9 2-15,-4 14-1 16,-2-1 11-16,4 2-12 15,6-6 0-15,9-10 0 16,12-8-3-16,2-9 9 16,0-6-6-16,18 0 0 0,11-1 12 15,7-1-8 1,3 4-4-16,2 3 1 0,-1 2-1 16,-9 6 0-16,-6 2-4 15,-10 1 3-15,-5 2-9 16,-10-1 2-16,0 1 4 15,-21-1 4-15,-12 2-6 16,-7 1 11-16,-5 2-5 16,-1-1 0-16,-2-7 7 15,6-2-1-15,11-11-6 16,11-9 0-16,13-4 27 16,7-5-24-16,0 0 21 15,0 0-4-15,0 0-5 0,0 0 29 16,0 0-31-16,0 0-8 15,0 0 6-15,0 0-4 16,-2 0-7-16,2 0 0 16,0 0 3-16,0 0-6 15,0 0 3-15,0 0 0 16,0 0-3-16,0 0 10 16,0 0-7-16,0 0 0 15,0 0 5-15,0 0 5 16,0 0-10-16,0 0 0 15,7 0 12-15,8-5-11 16,7-7 5-16,1 1-6 0,2 1 0 16,-1 2 2-16,-2 2-2 15,-2 6 0 1,-1 0-9-16,-2 0 11 0,1 0-3 16,-3 10 1-16,-1 8 0 15,-1 4-11-15,-2 6 11 16,-4 2 0-16,0 6-5 15,-3 5 12-15,3 0-7 16,-3 4 0-16,3 1 2 16,-2 4-2-16,-1 2 0 15,2 2 0-15,-1 4-5 16,-3 4 12-16,5 6-7 16,-5-2 0-16,1 4 3 0,-1-7-2 15,-2-2-1 1,0 0 0-16,0 1 0 0,0 5 11 15,2 5-11-15,2 0 1 16,3 2 4-16,-1-3 6 16,4-3-11-16,-4-1 0 15,-1 0 0-15,-1 2 9 16,0-6-9-16,2 4 0 16,-4-1 7-16,-2-2-6 15,0-1-1-15,0 3 0 16,0-1-2-16,-6 10 9 15,-9 5-7-15,-3 4 0 16,3 2 4-16,-1-1 0 16,3-9-4-16,4-2 0 0,4-6 0 15,5-4 8-15,0-8-8 16,0-7 0-16,10-9 4 16,7-1-4-16,8 0 0 15,1 3 0-15,1 4-2 16,2 0 9-16,0 5-7 15,-4-5 0-15,2-2 2 16,-8-11-2-16,-3-6 0 16,-5-13 0-16,3-10-7 15,8-4-12-15,15-14-7 16,11-27-13-16,8-8-80 16,-5-8-89-16,-9 3-249 15</inkml:trace>
  <inkml:trace contextRef="#ctx0" brushRef="#br0" timeOffset="107406.34">26785 834 116 0,'0'0'170'16,"0"0"-67"-16,0 0-4 16,0 0-63-16,0 0-29 15,0 0 9-15,0 0 2 16,-15 108 25-16,3-106 5 16,3 1-15-16,1-3 23 15,1 0-30-15,5 0 2 0,0-9-17 16,-1-5-11-16,3 0-137 15,0 0-209-15</inkml:trace>
  <inkml:trace contextRef="#ctx0" brushRef="#br0" timeOffset="108222.85">26647 768 13 0,'0'0'456'16,"0"0"-298"-16,0 0-71 15,0 0 40-15,0 0-10 16,0 0-37-16,9 2-13 16,-9-2 8-16,2 0-49 15,-2 1-6-15,2 1 1 16,-2-2-16-16,0 3 1 16,0 1-6-16,0-2-8 0,0 4 2 15,0-1-9 1,0 2 12-16,0-2 2 15,0-2 1-15,0-1 15 0,-2 0-5 16,-3-2 12-16,3 0 24 16,-2 0-14-16,0 0 10 15,2-14-22-15,2-8-10 16,0-5 1-16,0 2-11 16,0-1 0-16,4 1 19 15,11 5-17-15,5 0 1 16,9 5-3-16,9-2 0 15,5 8-4-15,-1 0 4 16,-9 7 0-16,-8 2-8 16,-12 0 10-16,-9 6-8 0,-4 18-6 15,0 10 10-15,0 9-7 16,-17 4 6-16,-12 8 3 16,-7 3 0-16,-4 3 2 15,-7-1 3-15,0-2-5 16,5-11 0-16,5-11 5 15,8-13-5-15,4-10 0 16,7-6 1-16,5-3 6 16,4-4-6-16,2 0 0 15,4 0 3-15,3-11 20 16,0-11-24-16,0 0 1 16,7 3-3-16,9 5 1 15,2 4-3-15,2 6-1 16,4 4 1-16,7 0 4 0,9 8 0 15,-3 16 1-15,-2 2-3 16,-10-3 6-16,-6-2-4 16,-7-10 2-16,-5-4-2 15,-5-7-11-15,0 0-86 16,0-11-131-16,5-20-343 16</inkml:trace>
  <inkml:trace contextRef="#ctx0" brushRef="#br0" timeOffset="108346.81">27148 947 1234 0,'0'0'130'0,"0"0"-109"0,0 0-21 15,0 0 0 1,0 0-129-16,0 0-300 0</inkml:trace>
  <inkml:trace contextRef="#ctx0" brushRef="#br0" timeOffset="109954.08">23655 1463 69 0,'0'0'56'16,"0"0"-12"-16,0 0 26 0,0 0 24 15,0 0 16 1,0 0-8-16,-31-7-26 0,31 7-2 16,-2 0-32-16,-3 0-14 15,-1 0 0-15,-1 0-11 16,0 0 24-16,1 0-5 15,1 0-2-15,3 0 17 16,0 0-21-16,2 0 5 16,0 0 7-16,0 0-13 15,0 0 34-15,0 0-9 16,0 0-42-16,0 0-6 16,0 0-6-16,4 0 0 15,7 0 25-15,5 0-23 16,7 0 17-16,6 0-13 15,4 0-6-15,7 0 20 0,2 0-17 16,3 0-3-16,1 0 2 16,4 0 3-16,3 0-10 15,1 0 10-15,-1 0-5 16,-2 0 7-16,-3 0 0 16,-6 0-8-16,-5 0 1 15,-1 0 0-15,-3 0-8 16,1 4 8-16,0 1 0 15,1-3 3-15,1 1 3 16,4-1-6-16,2 0 0 0,3-2 3 16,2 2-2-1,-3-2-1-15,1 0 0 0,-1 1-1 16,1-1 2-16,-1 0-1 16,-4 0 0-16,1 0 8 15,-3 0-12-15,-3 0 4 16,1 0 0-16,-3 0-1 15,1 0 3-15,0 0-2 16,-3 0 0-16,2 0 5 16,3 0-5-16,3 0 0 15,4 0 0-15,2 0 8 16,2 0-1-16,-3 0-7 0,-4 0 0 16,1 0 3-16,-4 0-3 15,3 0 0 1,1 0 0-16,1 0 4 0,5 0 2 15,1 0-6-15,8 0 2 16,2 0 1-16,5 0-4 16,-3 0 1-16,-4 0 0 15,-2 0-2-15,-4 0 5 16,2 0-3-16,6 0 0 16,4-1 0-16,7-5 4 15,9-1-4-15,10 0 0 16,5-1-2-16,9 1 4 15,4 1-2-15,-4 1 0 16,0 1 2-16,-9 1 1 16,-6-1-3-16,-2 1 0 0,-8 1 10 15,-6 0-10-15,-7-1 14 16,-12 1-4-16,-10 0-8 16,-13 2 22-16,-13-2-22 15,-8 2-1-15,-8 0 5 16,0 0 3-16,0 0-9 15,3 0 0-15,-3-1 0 16,0 1-3-16,2-2-7 16,-2 2-45-16,0 0-49 15,0 0-231-15,-7 0-508 16</inkml:trace>
  <inkml:trace contextRef="#ctx0" brushRef="#br0" timeOffset="140906.44">4485 7032 86 0,'0'0'81'15,"0"0"21"-15,0 0-25 0,0 0-9 16,0 0-27-16,0 0 4 16,0 0-4-16,0 0 16 15,0 0 45-15,0-1-37 16,0-5-27-16,0-1 0 16,0-3-31-16,0 1 23 15,0-2 0-15,0-1-14 16,0 1 20-16,0-1-23 15,0 5 11-15,0-1 26 16,0 2-24-16,0 2 9 16,0 3 1-16,0 1-11 15,0 0 17-15,0 0-36 16,-2 0-6-16,2 0 0 16,0 5-18-16,0 23 3 15,0 18 11-15,0 18 4 0,0 8 41 16,-8 5-33-16,0-1-4 15,-3-6 0-15,-1-8 3 16,3-8-7-16,5-11 0 16,0-11 2-16,-1-10 5 15,5-13-7-15,0-6-14 16,0-3-29-16,0 0-63 16,3-20 21-16,7-11-140 15,4-2-60-15,-5-2 77 16,-3 3 28-16,-3 4 180 15,-3 6 68-15,0 7 145 16,0 6-2-16,0 4-34 0,0 2-61 16,0 3 13-16,0-3-58 15,0 3-16-15,4-1-39 16,18-5 6-16,14-4-6 16,16-2-9-16,3-6-6 15,6-4 14-15,-5 0-13 16,-8-3-2-16,-13 4 2 15,-10-1 9-15,-11-2-21 16,-10 2 10-16,-4-5-1 16,0 1 1-16,-2 2 1 15,-14 2 3-15,-1 3-8 16,1 2 13-16,3 5-9 16,1 6 0-16,6 2 7 0,3 4-2 15,1 0 0-15,2 0-5 16,-2 0 0-16,0 0-4 15,-2 19 4-15,-4 16 0 16,0 9 4-16,-1 11 14 16,-1 4-13-16,4 4-5 15,-1 3 2-15,-1-2 5 16,1-4-7-16,0-4 0 16,5-13 2-16,2-12-6 15,0-12-4-15,6-14-45 16,12-5-76-16,5-7-30 15,4-23-110-15,2-8-210 0</inkml:trace>
  <inkml:trace contextRef="#ctx0" brushRef="#br0" timeOffset="141259.87">4995 7303 415 0,'0'0'174'16,"0"0"-40"-16,0 0-20 15,0 0-6-15,0 0-11 16,0 0-40-16,16-33-35 15,-16 33-22-15,0 0-8 16,0 0 5-16,0 21 3 16,0 7 4-16,-3 7 18 15,3 4-20-15,0 3 23 16,0-2-13-16,11-4-6 16,14-8 26-16,4-6-29 15,0-11 11-15,2-9 1 0,0-2-5 16,-4-13 14-1,-2-16-5-15,-10-10-18 0,-11 3 23 16,-4 2-6-16,0 8 4 16,-17 4-21-16,-6 10 0 15,-3 6-2-15,-3 6 1 16,0 0 0-16,5 6-12 16,8 12-18-16,16 0-60 15,0-4-103-15,42-10-189 16,20-4-249-16</inkml:trace>
  <inkml:trace contextRef="#ctx0" brushRef="#br0" timeOffset="141680.47">5635 7048 694 0,'0'0'201'0,"0"0"-154"0,0 0-43 15,0 0-4-15,0 0-14 16,0 0 11-16,-25 67 3 16,25-54 0-16,0-5 2 15,0-5 12-15,0-3 32 16,0 0 55-16,5 0 19 16,-1-11-48-16,0-4-69 15,-1-2 15-15,-3 5-18 16,0 5 1-16,0 2-8 15,0 5-39-15,0 0-75 0,-9 14-50 16,-11 15 13-16,-2 2-145 16</inkml:trace>
  <inkml:trace contextRef="#ctx0" brushRef="#br0" timeOffset="141973.5">5642 7349 475 0,'0'0'278'16,"0"0"-195"-16,0 0-51 15,0 0 19-15,0 0-51 16,0 0-3-16,0-9-23 16,0 29 18-16,4-1 7 15,7-1 1-15,1-2 0 16,0-6-5-16,5-4 17 0,-7-3-12 15,3-3 53-15,-5 0-26 16,-6-3 10-16,-2-15-25 16,0 2-12-16,0 0 0 15,-10 4-20-15,-3 6-100 16,3-1-62-16,2 4-351 16</inkml:trace>
  <inkml:trace contextRef="#ctx0" brushRef="#br0" timeOffset="143286.82">6413 7110 559 0,'0'0'225'0,"0"0"-89"16,0 0-23-16,0 0-28 15,0 0 4-15,0 0-20 16,-7-20-53-16,7 8 1 16,0-4 8-16,0 2-25 0,2 0 0 15,14-2-1-15,-1 2 1 16,10 0-9-16,2 3 9 15,0 8 0-15,-2 3-1 16,-6 0 2-16,-5 0-2 16,-8 16-5-16,-6 12-11 15,0 9 10-15,0 6 9 16,-22 6-2-16,-5 2 9 16,-2-2 1-16,0-7-10 15,4-12 0-15,8-9 2 16,8-10-1-16,9-7-1 15,0-4 0-15,0 0-2 16,11-20 2-16,14-12-60 0,6-8-81 16,4-4-21-16,-1 0 35 15,-1-1 54-15,-4 5 73 16,-6 5 2-16,-3 6 39 16,-5 9 63-16,-4 4-18 15,-1 8-21-15,-6 3-1 16,-2 4-40-16,-2 1 12 15,0 0-11-15,0 0-19 16,0 0-6-16,0 0 5 16,0 0-4-16,-11 8 37 15,-3 10-17-15,-3 2-1 16,3 4 2-16,6 2-18 16,-1 4 3-16,6 0-7 0,3 0 5 15,0 1 1-15,3-5-6 16,16-7 0-16,4-2 0 15,2-9-6-15,1-8-22 16,3 0-35-16,3-8-32 16,-1-14 11-16,-7-6-77 15,-2-1 69-15,-6 4 82 16,-7 0 10-16,-3 7 9 16,-1 3 82-16,-5 4 12 15,0 4 5-15,0 0-32 16,0 6-2-16,0 1-12 15,0 0-44-15,0 0 10 0,0 0-1 16,2 0-15-16,-2 0 16 16,2 0-28-16,3 21 0 15,2 20-2-15,-5 15 1 16,-2 15 1-16,0 8 0 16,0-1 2-16,0-8-11 15,0-9-32-15,0-5-45 16,0-8-106-16,0-16-71 15,0-23-187-15,0-9 195 16</inkml:trace>
  <inkml:trace contextRef="#ctx0" brushRef="#br0" timeOffset="143541.68">6495 6796 723 0,'0'0'336'16,"0"0"-194"-16,0 0-63 16,0 0-10-16,0 0-69 15,0 0 6-15,56-22 5 16,7 15-5-16,5 4-6 0,3 3-38 15,-1-5-190 1,1-2-236-16</inkml:trace>
  <inkml:trace contextRef="#ctx0" brushRef="#br0" timeOffset="144342.79">7151 7182 149 0,'0'0'201'0,"0"0"-89"16,0 0-52-16,0 0 18 16,0 0 14-16,0 0-16 15,-16 0 24-15,16 0-32 16,-2 0-23-16,2 0 27 15,0 0-26-15,0 0 5 16,-2 0 6-16,0 0-32 16,2 0 11-16,-3 0-13 15,3 0-15-15,0 3 21 16,0-3-26-16,0 0 7 0,0 0-6 16,0 0 3-1,0 0-1-15,0 0-1 0,0 0-4 16,0 0 23-16,0 0-22 15,0 0 2-15,0 0-4 16,3 0 4-16,21 0-4 16,7 0 0-16,11 0 4 15,8 0 2-15,3-8 0 16,5-1-6-16,-3 4 0 16,-7-1 10-16,-13 2-11 15,-12 1 1-15,-10 2 0 16,-9-2-3-16,-4 3 4 0,0 0-1 15,0 0 0 1,0 0 1-16,0 0-10 0,0 0 7 16,0 0-70-16,0 0-12 15,-6 11-124-15,-13 0-123 16,0-1-334-16</inkml:trace>
  <inkml:trace contextRef="#ctx0" brushRef="#br0" timeOffset="144770.71">7268 7375 55 0,'0'0'118'0,"0"0"28"0,0 0-20 15,0 0-27-15,0 0-7 16,0 0-32-16,-19 4-40 16,15-2-4-16,-6 0-8 15,-1 1-8-15,-2 2 13 16,-1-1 31-16,1-2 39 16,4-2-5-16,2 0-16 15,5 0 21-15,2 0-31 16,0 0 3-16,0 0-13 15,2 0-28-15,27 0-6 16,13-2 15-16,14-10-19 0,7 0 11 16,2 4-12-16,0 2-3 15,-5 2 1-15,-12 4 6 16,-9 0-8-16,-15 0 1 16,-13 0-7-16,-4 0 4 15,-5 0-51-15,0 0-39 16,0 0-91-16,3-6-187 15</inkml:trace>
  <inkml:trace contextRef="#ctx0" brushRef="#br0" timeOffset="145468.69">8094 7092 145 0,'0'0'255'0,"0"0"-121"15,0 0-10-15,0 0 31 16,0 0-29-16,0 0-38 16,-12-10-28-16,12-8-48 15,10 0 5-15,7 3 10 16,3-2-27-16,5 2 41 0,4 2-41 15,2 5 5-15,-2 6-5 16,-3 2 6-16,-3 0-10 16,-5 2 4-16,-7 16-10 15,-5 8 6-15,-6 6 6 16,0 9-2-16,-2 0 22 16,-17 4-16-16,-2-4 4 15,1-5-1-15,3-7-9 16,3-11 28-16,5-7-25 15,7-6-3-15,2-5 30 16,0 0-16-16,0-19 36 16,15-13-50-16,8-11 3 15,6-2-8-15,-2-1 5 16,-1 2-23-16,1 2 21 16,-2 6-27-16,-6 6 22 0,-3 4 4 15,-5 6 6-15,-6 6-5 16,-3 6 2-16,-2 4 0 15,0 4 11-15,0 0-3 16,0 0-5-16,0 0-3 16,0 0 4-16,0 0-8 15,0 0 4-15,-7 2 0 16,-1 12-3-16,-2 4 13 16,4 8-10-16,-1 6 5 15,7 4-3-15,0 2 27 16,0-1-28-16,7-6 4 15,13-6-1-15,7-7 3 16,2-7-7-16,2-7 0 0,0-4-1 16,-2 0-32-16,0-9-89 15,-2-15-54-15,-3-8-182 16,1 1-229-16</inkml:trace>
  <inkml:trace contextRef="#ctx0" brushRef="#br0" timeOffset="145873.53">8751 7040 239 0,'0'0'330'15,"0"0"-218"-15,0 0-36 16,0 0 6-16,0 0-39 16,0 0 6-16,0 0-1 15,0 0 2-15,0 0-8 16,0 0-21-16,0 0 25 0,0 0-7 16,0 0-19-16,0 0 21 15,0 0-28 1,12 0-13-16,1 0 6 0,3 0-5 15,-1 0-1-15,1 6 0 16,-5 10-4-16,-3 4-4 16,-3 4 0-16,-5 4 8 15,0 4-5-15,-18 5 0 16,-15 5 5-16,-10 4 29 16,-1 0-13-16,4-6 25 15,9-10-24-15,13-12 7 16,11-10 13-16,7-8-28 15,0 0 41-15,20 0-31 16,20 0-4-16,11-10 6 0,7-2-21 16,2 1-1-16,-4 4-5 15,-2 0-44-15,-10-4 11 16,-5 3-19-16,-12-5-59 16,-12-1-57-16,-9-1-74 15,-6-2-209-15</inkml:trace>
  <inkml:trace contextRef="#ctx0" brushRef="#br0" timeOffset="146190.51">8358 6724 203 0,'0'0'568'16,"0"0"-358"-16,0 0-51 16,0 0-43-16,0 0-37 15,0 0-25-15,-60-22-53 16,81 22 3-16,18 0 11 15,13 6-7-15,10-5 7 0,5-1-15 16,-2 0-75 0,-5 0-177-16,-13-4-400 0</inkml:trace>
  <inkml:trace contextRef="#ctx0" brushRef="#br0" timeOffset="147605.53">4498 8223 100 0,'0'0'113'15,"0"0"6"-15,0 0-14 16,0 0 11-16,0 0 5 15,0 0-9-15,2-34 3 16,0 32-1-16,-2-2-36 16,0 4 15-16,0 0-30 15,0 0-36-15,0 0-1 16,0 0-26-16,0 0-5 16,0 8-1-16,0 20-1 0,-9 13 7 15,1 6 6-15,-6 7-5 16,5 3 16-16,5-3-17 15,0-6 0-15,4-4 0 16,0-10 7-16,0-5-7 16,0-9 0-16,0-8-32 15,6-5-24-15,3-7-93 16,0 0-70-16,4-5 41 16,-2-20-387-16</inkml:trace>
  <inkml:trace contextRef="#ctx0" brushRef="#br0" timeOffset="147994.84">4485 8462 696 0,'0'0'230'15,"0"0"-148"-15,0 0-37 16,0 0 8-16,0 0-53 16,0 0 4-16,64-9 48 15,-22 2-52-15,-1 0 18 16,-3-6-18-16,-11-6-3 15,-8 4 0-15,-7-1-7 16,-8 0 7-16,-4 2 6 16,0 0-1-16,0-3 14 15,0 2-14-15,-6 3 10 16,-4-1 20-16,4 8-11 16,3 0 12-16,1 3-14 15,0 2-11-15,2 0 22 0,-2 0-26 16,2 0-1-1,-2 0-3-15,0 4 0 0,-3 20 0 16,0 10-1-16,5 9 4 16,0 1 0-16,0 4-3 15,0 0 0-15,0 1-3 16,0-5-19-16,0-5-26 16,0-8-100-16,0-16-97 15,0-15-208-15</inkml:trace>
  <inkml:trace contextRef="#ctx0" brushRef="#br0" timeOffset="148235.2">4882 8418 489 0,'0'0'279'0,"0"0"-123"16,0 0-64-16,0 0 17 15,0 0-38-15,0 0-17 16,0-20-32-16,0 20-22 15,0 0 0-15,0 18-14 16,0 14 14-16,0 6 0 16,0 8 2-16,0 4 2 15,0 0-3-15,0 0-1 16,0-3-55-16,8-11-98 16,6-14-109-16,5-18-285 0</inkml:trace>
  <inkml:trace contextRef="#ctx0" brushRef="#br0" timeOffset="148580.84">5474 8303 711 0,'0'0'248'16,"0"0"-121"-16,0 0-49 16,0 0-32-16,0 0-46 0,0 0 1 15,-15 11-1-15,15 15 0 16,4-6 4-16,5-8-7 16,-5-6 3-16,-2-3 0 15,-2-3 42-15,3 0 5 16,-3-7 25-16,0-13-48 15,0-5-20-15,0 6 7 16,0 2-11-16,0 12-13 16,0 3-47-16,0 2-105 15,-3 5-122-15,-8 18-219 16</inkml:trace>
  <inkml:trace contextRef="#ctx0" brushRef="#br0" timeOffset="148886.66">5476 8610 384 0,'0'0'307'15,"0"0"-209"-15,0 0-9 16,0 0-10-16,0 0-36 16,0 0-35-16,-9-21-8 15,9 21-27-15,0 1 27 16,0 10 0-16,0-6 1 15,0-3 3-15,0-2 4 0,0 0 22 16,0 0 46-16,0 0-29 16,0 0 30-16,0 0-44 15,0 0-28-15,0 0 35 16,0 0-38-16,0 0 4 16,0 2-6-16,0 1-73 15,0-3-58-15,0 0-51 16,9 0-141-16</inkml:trace>
  <inkml:trace contextRef="#ctx0" brushRef="#br0" timeOffset="149953.54">6170 8564 73 0,'0'0'507'0,"0"0"-294"16,0 0-85-16,0 0-15 15,0 0 1-15,0 0-28 16,-7-30-23-16,7 14-43 16,4-3-17-16,15 2-3 15,0-3 2-15,1 2-2 16,-1 4 0-16,-4 4 5 16,-3 6-6-16,-2 4 1 15,1 0 0-15,-1 0-11 0,-4 20 7 16,-1 6 3-1,-5 6-9-15,0 2 19 0,0 0-15 16,-9-2 6-16,-7 1 0 16,1-6 14-16,1-3-10 15,3-7-4-15,2-9 0 16,9-4 5-16,0-4-3 16,0 0 4-16,9-12-5 15,10-15-1-15,10-5-8 16,0-1-29-16,-2-4-38 15,0-1-1-15,-4 2 51 16,-6 2 6-16,-3 3 7 0,-5 6 8 16,-1 5 8-16,0 6 21 15,-6 6 16-15,2 4-9 16,-4 4 23-16,0 0-30 16,0 0-23-16,0 0 16 15,0 0-15-15,0 0 1 16,0 0 1-16,0 20-3 15,-11 6 17-15,2 8-16 16,2 4-2-16,7 2 14 16,0-4-9-16,0-4-6 15,21-4 0-15,6-6-11 16,-4-4-57-16,2-11-48 16,-5-7-61-16,1 0-58 0,-2-10-19 15,2-17 2-15,-6-3 102 16,1 0 133-16,-3 2 17 15,-2 2 165-15,-2 2 79 16,-2 2-23-16,-3 6-50 16,1 2-16-16,-5 8-51 15,0 2-25-15,0 4-12 16,0 0-40-16,0 0-24 16,0 0-3-16,0 2-2 15,0 24-3-15,0 14 5 16,0 15 5-16,0 10 7 15,-9 9-12-15,2 2 0 16,3-3 0-16,2-13 0 16,2-16-71-16,0-14-67 0,0-16-100 15,6-14-152-15</inkml:trace>
  <inkml:trace contextRef="#ctx0" brushRef="#br0" timeOffset="150218.4">6304 8301 413 0,'0'0'593'16,"0"0"-424"-1,0 0-74-15,0 0-3 0,0 0-65 16,0 0-27-16,11-44-8 16,36 39 8-16,8-2-2 15,10 4-98-15,6-8-194 16,2-5-349-16</inkml:trace>
  <inkml:trace contextRef="#ctx0" brushRef="#br0" timeOffset="150823">7075 8283 673 0,'0'0'245'16,"0"0"-103"-16,0 0-14 15,0 0-25-15,0 0-62 16,0 0-12-16,-31-27-29 16,31 27-26-16,18 16 26 15,9 10 7-15,6-1-4 16,3-2 4-16,1-8-7 15,-1-4 0-15,-3-5-9 0,-6-3 5 16,-5-3 3 0,-6 0 1-16,-5 0 5 0,-2-9 3 15,-5-3-1-15,1 3-3 16,-5 4-3-16,0 3 5 16,0 2 21-16,0 0-27 15,0 12-24-15,-11 27 24 16,-16 14 0-16,-6 13 9 15,-9 9-8-15,-6 0 6 16,4 5-6-16,8-5-1 16,12-11-25-16,14-12-125 15,10-20-217-15</inkml:trace>
  <inkml:trace contextRef="#ctx0" brushRef="#br0" timeOffset="151691.93">7760 8404 268 0,'0'0'299'15,"0"0"-133"-15,0 0-35 16,0 0-11-16,0 0-24 16,0 0 25-16,-29-46-37 0,29 30-54 15,0-3-11-15,15-3-19 16,7 0 0-16,1 0 7 15,4 5-7-15,-2 3 0 16,2 5-4-16,-2 9 4 16,2 0-2-16,-7 18 2 15,-2 17-7-15,-7 5 1 16,-11 4-1-16,0 6 7 16,-5-1-5-16,-17-3 12 15,0-9-5-15,4-7-2 16,5-10 0-16,4-10 2 15,7-3 0-15,2-7-2 16,0 0 13-16,0 0-6 16,9-21-7-16,11-6-3 0,2-4-31 15,2-3-2-15,1-3-24 16,0-2 13-16,2-3 6 16,-2 2-1-16,2 1 5 15,-6 3 33-15,-5 8 4 16,-5 6 11-16,-7 9-4 15,-2 8 13-15,-2 1 20 16,0 4-11-16,0 0 10 16,0 0-22-16,0 0-13 15,0 0 13-15,-4 0-17 16,-9 9 13-16,-3 12 16 16,-3 9-7-16,4 13 9 15,5 5-8-15,2 4-10 0,6 0 14 16,2-2-25-1,0-4 1-15,12-6 0 0,7-8-3 16,4-9-34-16,-1-7-74 16,3-11-114-16,1-5-136 15</inkml:trace>
  <inkml:trace contextRef="#ctx0" brushRef="#br0" timeOffset="152022.76">8332 8569 665 0,'0'0'205'0,"0"0"-154"0,0 0-6 16,0 0 21-16,0 0-66 15,0 0 10-15,22-9 13 16,3 9-23-16,0 0 12 16,-3 0-12-16,-7 0 1 15,-4 2-8-15,-6 12-4 16,-5 2-3-16,0 5 12 15,0 2 2-15,-16 7 53 16,-11 4 3-16,-6 1 11 16,-2 0-4-16,3-4-36 15,10-7 4-15,11-10-19 16,9-10-6-16,2-4 6 16,19 0-12-16,26-4 15 0,11-10 1 15,9-4-16 1,-3 2-69-16,1 2-102 0,-12-2-179 15</inkml:trace>
  <inkml:trace contextRef="#ctx0" brushRef="#br0" timeOffset="152333.84">7862 8097 595 0,'0'0'297'15,"0"0"-105"-15,0 0-44 16,0 0-63-16,0 0-20 15,0 0-65-15,6-39 15 16,54 39-4-16,17 0-9 16,7 0-4-16,-2 0-68 15,-7 0-201-15,-13-9-274 16</inkml:trace>
  <inkml:trace contextRef="#ctx0" brushRef="#br0" timeOffset="153584.84">9469 6432 508 0,'0'0'254'16,"0"0"-81"0,0 0-41-16,0 0-59 0,0 0-12 15,0 0-6-15,-2-118-54 16,22 100 14-16,6 4-14 16,-1 7 8-16,-3 2-9 15,1 5 0-15,-4 0 0 16,2 25-4-16,-8 8-6 15,-2 16 10-15,-6 11 0 16,-5 10 0-16,0 10 10 16,0 3-10-16,-2-1 0 15,-7-5-1-15,2-4 6 16,4-11-5-16,3-8 0 16,0-8 2-16,14-11-5 15,11-12 3-15,6-9-9 0,9-11 1 16,2-3-23-16,3-5 13 15,-7-19 6-15,-9-4 12 16,-11-4-5-16,-9 2 5 16,-7 4 0-16,-2 2 8 15,0 7-2-15,0 4 6 16,0 5 7-16,0 4-15 16,-2 3 5-16,-5 1-9 15,0 0-2-15,-4 0-9 16,-2 9 12-16,-1 13-1 0,1 6 0 15,-3 10 1 1,3 12-3-16,3 10 2 0,4 10 0 16,4 7-5-16,2 5 10 15,0 7-5-15,0 7 0 16,8 4 2-16,6 4-3 16,1 4 1-16,-3 3 0 15,-1 5-7-15,-2 0 7 16,-6-5 0-16,-1-9 0 15,-2-12 2-15,0-12 13 16,0-8-13-16,0-9 2 16,0-9 23-16,-7-10-22 15,0-11 18-15,1-6-8 16,-1-7-12-16,1-2 25 16,-6-2-18-16,3 0 4 0,-5-2 17 15,1-2-26-15,3-4 0 16,-4-2-5-16,3-4 5 15,-1 0 5-15,-1 0-9 16,0-12-2-16,-1-3-14 16,8-6-57-16,6-4-109 15,0-6-14-15,35-15-529 16</inkml:trace>
  <inkml:trace contextRef="#ctx0" brushRef="#br0" timeOffset="155113.81">10877 6407 338 0,'0'0'193'15,"0"0"-57"-15,0 0-29 16,0 0-22-16,0 0-44 0,0 0-5 16,-104-3 8-16,64 27 26 15,-5 9-31-15,3 6 5 16,1 7-5-16,12-2-37 16,12-3 18-16,13-10-16 15,4-6-3-15,11-7 2 16,24-3 6-16,12-6-8 15,2-3 32-15,-2 4-29 16,-7 1-8-16,-11 0 2 16,-11 1-2-16,-11 0 0 15,-7 0-19-15,0 0 23 16,-7-2-1-16,-20 1 10 16,-4-3-9-16,-2-5 0 0,-1 2 5 15,8-5 2-15,3 0-4 16,8 0 16-16,7 0 27 15,6 0-8-15,0 0 8 16,2 0-15-16,0-5-18 16,0 2 18-16,0 1-30 15,0 0 11-15,0-1-1 16,0 3-6-16,0 0 1 16,0 0-6-16,0 0-4 15,0 0-2-15,0 0-9 16,9 3 15-16,9 9-1 15,2-1 8-15,2 0-7 16,3-5 0-16,-1-6 1 16,3 0 2-16,2-5 4 0,-2-14-9 15,-2-9 2-15,-4-2-26 16,-4-2 25-16,-5-1-3 16,-4 2 4-16,1 2 1 15,-3 5 0-15,-2 4-1 16,3 4 0-16,-2 4 5 15,-3 6-8-15,0 1 3 16,-2 4 0-16,0 1-5 16,0 0 5-16,0 0-11 15,0 0 7-15,0 18-4 16,0 8 6-16,-4 6 2 16,1 2 0-16,3 2 1 0,0-1 0 15,0-9-1-15,0-5 0 16,5-4 3-16,4-9-3 15,2-1 0-15,0-4-8 16,0-3 6-16,2 0-16 16,3-18 15-16,2-11-1 15,0-1-19-15,-4-2 22 16,-4 2-5-16,-1 4 6 16,-2 6-3-16,-2 6 5 15,-1 6-2-15,-2 6 0 16,-2 2-3-16,2 0 2 0,1 10-21 15,1 16 15 1,5 8-1-16,0 2 10 0,4-3-2 16,8-3 0-16,-2-10 7 15,1-8-4-15,3-7-2 16,-3-5-1-16,-5 0 15 16,1-9-15-16,-3-17 0 15,0-9-5-15,1-4-6 16,-1-2 10-16,-3-5 1 15,-4 4 0-15,-1 0 10 16,-1 7-5-16,-2 9 13 16,0 13 15-16,0 6-24 15,-2 7 18-15,0 0-27 16,3 0 2-16,-3 0-9 16,3 23-4-16,1 12 11 0,-2 16 0 15,-2 15 4-15,0 13-4 16,0 8 0-16,-2 18 0 15,-12 9-8-15,-1 6 12 16,-1 3-4-16,3-7 0 16,-1-12-10-16,5-16-10 15,7-17-14-15,2-27-16 16,0-23-16-16,9-21-102 16,20-15-42-16,2-27-231 15</inkml:trace>
  <inkml:trace contextRef="#ctx0" brushRef="#br0" timeOffset="155402.56">11411 6872 718 0,'0'0'234'16,"0"0"-93"-16,0 0-53 15,0 0-23-15,0 0-41 16,0 0-21-16,89-187 3 15,-51 184-3-15,-7 3-3 16,-11 0 0-16,-7 26-8 16,-11 6 8-16,-2 6 0 15,-15-1 17-15,-20 2 22 16,-8-5-31-16,5-10 6 0,5-8-11 16,10-6 3-1,8-10-12-15,5 0-36 0,10 0-78 16,0-24-107-16,16-10-410 15</inkml:trace>
  <inkml:trace contextRef="#ctx0" brushRef="#br0" timeOffset="155689.4">11801 6459 296 0,'0'0'456'16,"0"0"-276"-16,0 0-112 15,0 0 1-15,0 0-23 16,0 0-45-16,6 22 21 0,-6 20 8 16,0 16 4-16,0 18-1 15,-2 9-28-15,-12 5 10 16,-3 2-15-16,-1 0 6 16,1-2-3-16,-2-6-3 15,4-4 0-15,3-19-3 16,6-15-1-16,6-17-47 15,0-14-34-15,0-11-5 16,0-4-33-16,9-2 1 16,5-24-151-16,-4-10-159 15</inkml:trace>
  <inkml:trace contextRef="#ctx0" brushRef="#br0" timeOffset="155958.24">11785 6874 449 0,'0'0'235'15,"0"0"-76"-15,0 0-33 16,0 0-28-16,0 0-27 16,0 0 3-16,31-233-55 15,-6 213 2-15,2 10-19 16,-5 8 5-16,-2 2 2 16,0 6-9-16,-4 24 0 15,-7 10-3-15,-7 13 13 16,-2-2 3-16,0-3 2 15,-21-5-10-15,-5-7 5 16,-1-11-10-16,-1-10 0 0,1-11-2 16,4-4-34-16,9-14-52 15,14-16-102-15,0-8-303 16</inkml:trace>
  <inkml:trace contextRef="#ctx0" brushRef="#br0" timeOffset="156315.84">12050 6581 487 0,'0'0'332'16,"0"0"-206"-16,0 0-82 15,0 0-15-15,0 0 5 16,0 0 34-16,-16 108-43 16,14-73-7-16,2-7 7 15,0-5-19-15,0 0 11 0,5-11-7 16,10-5-3-16,6-4 16 15,-2-3-17-15,2 0-1 16,-3-18 21-16,-9-9-23 16,-5-3-1-16,-4-2-2 15,0 1 5-15,-21-2 11 16,-8 9-1-16,-2 8-8 16,2 14-6-16,-2 2-1 15,5 14-1-15,1 20 0 16,5 5-15-16,11-2-29 15,9-2-90-15,0-12-37 16,11-7-19-16,18-9-97 0,11-7-6 16,5 0 100-16</inkml:trace>
  <inkml:trace contextRef="#ctx0" brushRef="#br0" timeOffset="156613.84">12295 6636 74 0,'0'0'233'0,"0"0"38"15,0 0-88-15,0 0-5 16,0 0-11-16,0 0-83 15,94-143-77-15,-111 149-7 16,-8 18 7-16,0 6-7 16,3 0 0-16,7 0 3 15,7-7 2-15,8 0-5 16,3-7 0-16,23-2 17 16,3-1-15-16,-2-4 6 0,0 1-8 15,-9 2 2-15,-7-2 1 16,-7 1-3-16,-4 1-14 15,0 1 14-15,-8-1 3 16,-13 0 20-16,2-3-12 16,-1-4-9-16,3 2 9 15,4-6-11-15,7-1 0 16,2 0-1-16,4 0-60 16,0-11-88-16,0-14-209 15</inkml:trace>
  <inkml:trace contextRef="#ctx0" brushRef="#br0" timeOffset="157008.46">12596 6625 286 0,'0'0'507'0,"0"0"-291"16,0 0-114-16,0 0-38 16,0 0-45-16,0 0-9 15,85-36-3-15,-58 28-6 16,0-4-1-16,-5 2 4 15,-6-6 5-15,-5 2-9 16,-5-2 2-16,-2 0 7 16,-4 2 20-16,0 3-22 15,0 1-2-15,0 7-5 16,0-2-20-16,-13 5 16 16,-5 0-41-16,-6 0 21 15,-2 13 17-15,-1 5 7 0,0 8 0 16,0 4 16-16,7 7 2 15,2 4 16-15,12 5-6 16,4 2-13 0,2 0 15-16,6-4-13 0,25-9-4 15,11-10-5-15,8-12 0 16,1-13-2-16,-4 0 4 16,-8-18-10-16,-7-18-4 15,-8-14-111-15,-8-11-139 16,-7-5-549-16</inkml:trace>
  <inkml:trace contextRef="#ctx0" brushRef="#br0" timeOffset="157797.78">13697 6604 551 0,'0'0'294'0,"0"0"-142"15,0 0-45-15,0 0-85 16,0 0-14-16,0 0 5 16,70-84-12-16,-53 63 3 15,0-6 4-15,-4 0-5 16,-9-2 27-16,-2 2 5 0,-2-4-9 16,0-1 8-16,0 2-33 15,0 2 15-15,0 9-3 16,-4 4-11-16,4 7 14 15,-2 4-16-15,2 4 0 16,-3 0 0-16,-3 10-12 16,-1 24 12-16,-2 16 1 15,2 15 0-15,3 13 28 16,-2 9-22-16,-2 8 7 16,4 2-10-16,-1-6 6 15,1-11-11-15,4-10 1 16,0-12-10-16,0-17-26 0,0-15-86 15,0-13-44 1,0-13-73-16,0-4-207 0</inkml:trace>
  <inkml:trace contextRef="#ctx0" brushRef="#br0" timeOffset="158172.6">13740 6655 634 0,'0'0'242'0,"0"0"-121"15,0 0-20-15,0 0-28 16,0 0-37-16,0 0-9 16,105-196-7-16,-78 186-19 15,-3 6-2-15,-1 4 7 16,-2 0-6-16,4 0 0 16,2 8 5-16,-2 13-9 0,-4 8 4 15,-3 2-6-15,-7 6 1 16,-9-4 10-16,-2-1 3 15,0-9 13-15,0-11-12 16,0-6 24-16,0-6-20 16,-2 0 10-16,0-4 44 15,0-22-24-15,0-8-22 16,2-6-9-16,0-1-11 16,6-1 11-16,17 2-12 15,-1 8 0-15,3 3-5 16,0 7-34-16,1 8-24 15,7 7-27-15,6 7-103 0,5 0-84 16,3 3-171 0</inkml:trace>
  <inkml:trace contextRef="#ctx0" brushRef="#br0" timeOffset="159228.81">14536 6461 88 0,'0'0'321'0,"0"0"-107"16,0 0-59-16,0 0-13 15,0 0-59-15,0 0 6 16,0 0-26-16,0-11-57 16,0 2 17-16,0-2-6 15,0 2 11-15,0-1-3 16,-2 2 0-16,0 1 9 16,-3 3-13-16,0 3-6 15,-1 1 6-15,-7 0-21 0,-1 0-3 16,-1 0 1-16,-6 12 4 15,6 8-3-15,-1 4 1 16,3 3 0-16,1 2-2 16,6 0 9-16,4-2-7 15,2-8 0-15,0-5 2 16,0-2-2-16,0-12 0 16,2 0-9-16,6 0 9 15,9 0 10-15,0-21 2 16,1-3-12-16,-2-1-4 15,-5 2-4-15,0-2 6 16,-2 6 2-16,-2 1 1 0,-1 6 5 16,-1 5-6-16,-3 5 0 15,0 2 1-15,-2 0-11 16,0 2 0-16,2 18 2 16,0 9 6-16,1 3 4 15,2-2 4-15,1-2-1 16,3-7-2-16,-1-7 9 15,0-7-12-15,-2-5 0 16,-4-2 6-16,5 0 1 16,5 0-4-16,3-21 0 15,5-6 2-15,5-6-10 16,-6 1-3-16,2 1 8 16,-3 7-10-16,-5 7 14 0,-4 10-4 15,-5 4 0-15,-4 3 6 16,2 0-13-16,1 12-13 15,4 12 20-15,-3 7 6 16,2 1-4-16,-1 2 8 16,-3 0-10-16,-2 0 6 15,2-6-3-15,-2-5-3 16,0-9 0-16,0-9-1 16,0-3 8-16,2-2-7 15,3 0 0-15,2-20 1 16,-1-8-4-16,5-6-25 15,3 0 21-15,1 0 3 0,6 4-10 16,-3 4 14 0,1 6 0-16,-5 8 0 0,-3 9-8 15,-5 3 6-15,-1 0-11 16,0 15 6-16,-1 10 3 16,3 8 4-16,-3 1 9 15,-2-2-5-15,0-2 12 16,-2-6-16-16,3-8 0 15,-3-5 4-15,0-8 2 16,0-3-6-16,0 0 0 16,2 0 2-16,3-11 11 15,4-18-13-15,4-9-17 16,1-6 10-16,5 1 2 16,4 2 3-16,-1 6 0 15,3 12 2-15,-8 6-1 0,-1 9 5 16,-5 5-2-16,-2 3 9 15,2 0-9-15,-2 23-2 16,0 18 10-16,-4 4-10 16,-1 6 11-16,-2-5-11 15,1-8-15-15,3-13-23 16,0-10-141-16,2-15-117 16,-4 0-196-16</inkml:trace>
  <inkml:trace contextRef="#ctx0" brushRef="#br0" timeOffset="160715.81">15300 6453 674 0,'0'0'207'15,"0"0"-103"-15,0 0-71 16,0 0 18-16,0 0-25 16,0 0-23-16,94-6 9 15,-88 6-10-15,-1 0-2 16,0-2 17-16,-3-6-15 15,0-2 5-15,0-4-1 16,-2 0-4-16,0-1-3 16,0 1 1-16,0 0 0 15,0 4 3-15,0 2 7 16,-4 3-10-16,0 2 30 16,-4 3-2-16,-2 0-13 0,-3 0-15 15,-8 19 0-15,-1 4 7 16,4 5-1-16,0 4 20 15,5 5-4-15,10 1-8 16,3 1 14-16,0-2-28 16,0-1 4-16,16-8-4 15,5-10 1-15,0-6-1 16,6-12 9-16,-2 0-7 16,-1 0-4-16,-1-20-12 15,-4-4-6-15,-2-2-3 16,-2 2-53-16,-1 2 32 15,-2 2 12-15,-3 2-19 0,3 0 17 16,-3 1 25-16,1 3 9 16,0 2 10-16,-1 7 12 15,-7 1 28-15,-2 1 8 16,2 3-13-16,-2 0-17 16,0 0-28-16,0 0-5 15,0 0 5-15,0 12 0 16,2 2 2-16,-2 0 4 15,0 4-5-15,2 3 27 16,0 3-22-16,4 1 0 16,0 1 1-16,3-1 1 15,-1-5-7-15,2-7-1 16,-1-5 5-16,-3-8 8 0,4 0-11 16,0 0 8-1,3-7-1-15,1-9-4 0,1-6-10 16,2 1 3-16,-2 0 2 15,-4 7-6-15,0 2 6 16,-2 6 0-16,-2 1-2 16,2 5-3-16,2 0-1 15,0 0-1-15,5 5 7 16,2 9 5-16,1 2-1 16,-1-5 5-16,1-2-1 15,-4-1-3-15,-4-6-1 16,0-2-4-16,-2 0 2 0,0 0 10 15,-2-7-12 1,-3-14-6-16,-2-5-6 0,1-6-19 16,-3-3 11-16,0 2-7 15,0 1 19-15,-7 3 8 16,-2 10 20-16,6 9 16 16,1 6 16-16,2 4-38 15,0 0-8-15,0 0-6 16,0 0-9-16,0 5-3 15,0 6 12-15,0-4-3 16,5-2-1-16,11-4 8 16,4-1 14-16,-1 0-18 15,2 0-5-15,-4 0 5 16,-1-1-30-16,-7-4 11 16,0 3 18-16,-2-1-4 0,-3-1 5 15,1-1 0 1,1 5 1-16,-4 0-3 0,2 0 2 15,-4 12-19-15,0 15 8 16,0 7 11-16,0 0 11 16,0-2-4-16,6-4-7 15,7-8 23-15,1-6-23 16,-4-9 2-16,1-5 10 16,-1 0-7-16,-4 0 4 15,-1-12-9-15,-3-9 14 16,-2-4-20-16,0-2 6 15,0 3-27-15,-25-3 1 16,-2 6-1-16,-2 3 27 16,8 4 0-16,4 6 1 0,11 4 24 15,4 4-5-15,2 0 2 16,0 0 4-16,0 0-24 16,0-3 16-16,0 3-7 15,0 0-10-15,0 0-2 16,0 0-10-16,11 0-3 15,7 7 5-15,7 8 12 16,0 3-6-16,2 3-1 16,-2-2-4-16,-7-2 2 15,-5-2 2-15,-6-4 4 16,-5-5-2-16,1-2 1 16,-1-4-2-16,-2 0 3 15,0 0 0-15,0 0 19 0,0 0 4 16,4-7 18-16,5-14-10 15,4-8-25-15,10-5-9 16,1-1 3 0,7-1-18-16,1 0 0 0,-3 2-37 15,-2 8-108-15,-1 3-62 16,-3 5-190-16</inkml:trace>
  <inkml:trace contextRef="#ctx0" brushRef="#br0" timeOffset="161104.67">16565 6156 489 0,'0'0'311'0,"0"0"-162"16,0 0-57-16,0 0-32 0,0 0-12 16,0 0-31-16,-19 24 5 15,11 2 7-15,1 6-12 16,2 5 19-16,1-2-17 16,2 0-10-16,-1-10 12 15,3-4-14-15,0-9 5 16,0-8-8-16,0-4 5 15,0 0 3-15,0 0 5 16,11-3 3-16,7-10 4 16,-1-4-18-16,0-1-6 15,1 0 0-15,-3-1-12 16,-1-2 11-16,-3 7-5 16,-5 2 6-16,-4 8-11 0,-2 2 10 15,0 2-14-15,0 0 4 16,0 0-10-16,0 12 21 15,0 2 0-15,0 1 2 16,0 0 20-16,0-1-14 16,0 0 13-16,0-1-17 15,8 1 1-15,1-2-10 16,-1-1-62-16,4-4-155 16,3-7-232-16</inkml:trace>
  <inkml:trace contextRef="#ctx0" brushRef="#br0" timeOffset="161226.6">17074 6292 812 0,'0'0'32'16,"0"0"-32"-16,0 0-335 16</inkml:trace>
  <inkml:trace contextRef="#ctx0" brushRef="#br0" timeOffset="165899.43">4261 10409 139 0,'-17'12'35'0,"13"4"-35"16,4 2-75-16,2 0 4 15</inkml:trace>
  <inkml:trace contextRef="#ctx0" brushRef="#br0" timeOffset="166988.79">4261 10409 206 0,'23'84'202'16,"-23"-84"-59"-16,0 0-50 15,0 0 7-15,0 0-9 16,0 0 19-16,31-66-15 16,-31 57-40-16,2 6 32 15,-2-1-48-15,0 4-2 16,0 0-2-16,0 0-30 15,0 0-10-15,0 0-1 16,0 0-15-16,0 10 16 16,0 10 5-16,0 4 0 15,-4 6 1-15,2 2 6 0,2 2-7 16,0 1 0-16,0-3 5 16,6-6 5-16,10-4-10 15,-1-9 0-15,-3-6 0 16,-1-5 0-16,2-2 0 15,1 0 9-15,3-12 2 16,1-14 11-16,3-5-22 16,-4-2-5-16,-5 1 2 15,-2 2 1-15,-5 1 2 16,-3 5 0-16,0 7 2 16,0 4 4-16,0 6-6 15,-2 4 0-15,0 3-1 16,0 0-6-16,0 0-11 0,4 10 4 15,-2 15 14-15,0-2-1 16,0 5 1-16,2 2 0 16,1-2-1-16,-1 1 6 15,0-3-5-15,2-6 0 16,0-6 4-16,-2-4 1 16,1-5-3-16,1-5-2 15,-2 0 10-15,6 0 1 16,3-17 2-16,3-10-13 15,3-7 8-15,2 3-6 16,-6-1-2-16,1 8 0 16,-5 5-4-16,-2 9 5 15,-4 4-1-15,-1 6 0 16,3 0-15-16,-1 4 10 0,1 18-20 16,0 11 17-1,-5 1 3-15,0-2 0 0,0-3 5 16,-2-6 0-16,0-7 5 15,0-9-9-15,0-2 4 16,0-5 0-16,0 0 3 16,0 0 4-16,0 0 8 15,0-20-4-15,7-9-2 16,-1-1-14-16,6-3 5 16,1-1-12-16,-1 3 11 15,3 3-9-15,-1 8 10 16,-1 4 0-16,-5 7 5 0,2 6 6 15,-1 3-11-15,1 0-4 16,2 20 3-16,-1 9-10 16,2 10 11-16,-3-3 0 15,-4 0 2-15,0-8-10 16,-3-7-73-16,-1-9-140 16,7-10-106-16,4-2-265 15</inkml:trace>
  <inkml:trace contextRef="#ctx0" brushRef="#br0" timeOffset="168077.35">5209 10488 612 0,'0'0'201'16,"0"0"-117"-16,0 0-14 16,0 0-37-16,0 0 15 15,0 0-6-15,0-7-2 16,0 2 28-16,0-2-26 15,-2-3-31-15,-12 0-10 16,4 5 11-16,-2 0-12 16,1 3 2-16,0 2 1 15,-3 0-4-15,4 0 1 16,-7 10 0-16,4 12-2 16,2 2 0-16,0 5 2 15,9-1 0-15,2-3 2 16,0-3-15-16,0-5 13 0,8-7 0 15,4-6-9-15,5-4 26 16,2 0-11-16,3-20 20 16,-2-8-25-16,-4-4 22 15,-6-3-19-15,-3 1-4 16,-5-6 0-16,-2-2 4 16,0-4-8-16,0-3 4 15,0 10 0-15,0 9 11 16,0 12-2-16,0 8 0 15,0 5 2-15,0 5-5 16,0 0-9-16,0 0 3 16,0 0-9-16,0 5 1 0,0 16-4 15,0 9 12 1,0 11 0-16,0 2 8 16,0 3-8-16,0-2 0 0,0 2 0 15,3-9 3-15,4-4 1 16,4-8-4-16,2-4 0 15,3-7 2-15,2-9-2 16,3-5 0-16,2 0 0 16,2 0 17-16,-3-17-17 15,-2-6 0-15,0-2-2 16,0-6-1-16,-5 1-4 16,2-2 7-16,-5 2 0 15,-3 0-14-15,-1 6 14 16,-6 4 0-16,-2 6-3 15,0 5-21-15,0 4 19 0,0 3-3 16,0 2-4-16,0 0 7 16,-8 0-11-16,-3 18 16 15,1 2-5 1,0 6 7-16,4 4-2 0,6 1 0 16,0 1 1-16,0-3-4 15,14-3 5-15,3-7-2 16,3-9 0-16,7-9 14 15,-2-1-6-15,2 0 16 16,-6-13-17-16,-5-8 16 16,-1 1-19-16,-5-2-4 15,-1-2 5-15,-5 0 5 0,-2 0-11 16,0 4 1 0,-2 1 0-16,2 8 28 0,-2 3-27 15,3 4 17-15,-3 2-15 16,0 2 5-16,0 0-16 15,0 0-9-15,-9 20 8 16,-7 4-1-16,3 1 10 16,11-4-4-16,2-1-1 15,0-6-46-15,20-2 40 16,4-4 10-16,1-4 1 16,-3-2 11-16,-4 2-6 15,-3 3-5-15,-4-2 13 0,-1 4-7 16,-4 1 5-1,-3-5-11-15,1 2 0 16,-2-7 1-16,2 0-1 0,8-3-23 16,13-25-38-16,8-11-253 15,9-12-323-15</inkml:trace>
  <inkml:trace contextRef="#ctx0" brushRef="#br0" timeOffset="169028.94">6585 10120 112 0,'0'0'230'16,"0"0"-60"-16,0 0-38 15,0 0-5-15,0 0-28 16,0 0 0-16,-11-72 13 15,8 70-27-15,0-1-12 16,3 3-17-16,0 0-55 16,0 7-1-16,0 25-18 15,0 17 18-15,3 10 13 0,11 7-11 16,-4 1 2 0,6-5-2-16,-3-10 4 0,1-13 3 15,-5-8-9-15,-1-13 0 16,-3-6 2-16,-5-10-2 15,0-2 0-15,0 0-2 16,0-10-1-16,0-17 3 16,-2-8-60-16,-11-5 4 15,-3-4 55-15,1 0-16 16,-2 2 17-16,2 10 9 16,4 10 18-16,4 10 48 15,5 7-29-15,2 5-18 16,0 0-8-16,0 0-20 15,0 0-4-15,14 0-13 16,10 0 17-16,5 0 24 0,2 0-24 16,0 0 0-16,-4 0 4 15,-5-5 0-15,-3-11-4 16,-4-3 0-16,-3-1 2 16,-6 1 5-16,-2-4-7 15,-4 0 0-15,0 2 1 16,0 3 1-16,0 6-2 15,0 5 0-15,0 4 4 16,0 3-11-16,0 0 3 16,0 8-24-16,0 24 25 0,0 16-2 15,0 13 5 1,5 3 0-16,-5-3 4 0,2-1-4 16,-2-4 0-1,0-13-9-15,0-5-25 0,0-12-123 16,0-6-54-16,0-13-129 15,4-7-275-15</inkml:trace>
  <inkml:trace contextRef="#ctx0" brushRef="#br0" timeOffset="169357.75">7004 10302 613 0,'0'0'225'0,"0"0"-127"16,0 0-48-16,0 0-50 0,0 0 0 15,0 0 8-15,-5 70 35 16,-6-33-17-16,2 3 11 16,0 0-15-16,4-4 14 15,5-8 5-15,0-8-33 16,10-8 11-16,17-12-18 16,6 0 3-16,5-10 49 15,-5-19-50-15,-8-7 10 16,-12-1-4-16,-13 3-7 15,0 4 38-15,0 4-33 16,-22 6-4-16,-1 6 20 16,1 5-22-16,-3 9-1 15,1 0 0-15,4 7-19 0,2 13-34 16,14 2-121-16,4-6-114 16,2-12-101-16</inkml:trace>
  <inkml:trace contextRef="#ctx0" brushRef="#br0" timeOffset="169526.66">7552 10117 711 0,'0'0'257'16,"0"0"-184"-16,0 0-73 15,0 0-12-15,0 0-83 16,0 0-75-16,-89 95-46 0,73-56-248 15</inkml:trace>
  <inkml:trace contextRef="#ctx0" brushRef="#br0" timeOffset="169647.95">7430 10430 455 0,'0'0'363'0,"0"0"-180"16,0 0-106-16,0 0-30 15,0 0-47-15,0 0-4 16,37 0-114-16,-19-12-416 15</inkml:trace>
  <inkml:trace contextRef="#ctx0" brushRef="#br0" timeOffset="170763.85">7617 10120 17 0,'0'0'265'16,"0"0"-104"-16,0 0-40 15,0 0-57-15,0 0-20 16,0 0-35-16,-29 15 16 16,26 4-9-16,3 3 18 15,0-5 1-15,0-5-33 16,0-7 6-16,0-3 1 0,0-2 5 15,0 0 55-15,0 0 19 16,0 0 3-16,0-5-36 16,-4-9-47-16,-2 2-10 15,-4 2 2-15,4 3-6 16,-5 3 0-16,-1 4-28 16,-1 0-35-16,-3 6-11 15,1 17-48-15,5 5-2 16,6-2-259-16</inkml:trace>
  <inkml:trace contextRef="#ctx0" brushRef="#br0" timeOffset="171082.67">7583 10385 506 0,'0'0'168'0,"0"0"-112"15,0 0-54-15,0 0-1 16,0 0 5-16,0 0 7 16,-2 50 3-16,2-34-2 15,0-2-9-15,0-3 25 16,2-2-19-16,7-5 14 16,0-4 7-16,2 0-30 15,2 0 61-15,-3-8-42 16,-6-9-20-16,-2-3 5 15,-2-1-6-15,0 7-8 0,-16 6 6 16,-8 6-21-16,-2 2 18 16,1 2 2-16,9 15-44 15,14 4-73-15,2-7-181 16</inkml:trace>
  <inkml:trace contextRef="#ctx0" brushRef="#br0" timeOffset="177564.85">9268 10046 4 0,'0'0'75'16,"0"0"-49"-16,0 0 0 15,0 0-20-15,0 0 5 16,0 0 19-16,0 0-24 15,-4-20 9-15,-3 20-13 16,1 0-2-16,-1 0-14 16,0 0-57-16,5 0-45 15</inkml:trace>
  <inkml:trace contextRef="#ctx0" brushRef="#br0" timeOffset="178492.48">9268 10046 7 0,'-38'-18'86'16,"38"18"1"-16,0 0 26 15,0 0-41-15,0 0-7 16,0 0 19-16,0 0-6 16,0 3-17-16,0-3-29 15,0 1-22-15,0 1 44 0,0-2-12 16,0 0 10-1,-2 0 15-15,2 0-12 0,0 0 20 16,0 0 3-16,0-6-20 16,0-8-15-16,0-6-43 15,7 2 0-15,11 2-3 16,4 2-11-16,6 7-15 16,7 2-2-16,-2 5 31 15,0 0-2-15,-3 5 2 16,-9 16-4-16,-7 9 3 15,-8 6-16-15,-6 2 13 16,0 4 1-16,-2-1 3 16,-20-2-1-16,-5-1 7 15,1-6-6-15,-1-6 8 16,2-6-1-16,7-8-2 0,7-7-5 16,7-3 6-1,4-2 13-15,0-2-8 0,0-23 5 16,15-8-16-16,14-6-18 15,0-2 11-15,5-4-4 16,-3-1-2-16,-2-1-1 16,2 1 11-16,-6 5 3 15,-5 4-3-15,-5 8 11 16,-5 8-8-16,-6 8 0 16,-2 6 1-16,-2 7 26 15,0 0-27-15,0 0 0 16,0 0-3-16,0 0-5 0,-14 9 8 15,-1 9 0-15,1 4 0 16,1 7 8-16,5 8-2 16,3 5 13-16,5 2 9 15,0 0-26-15,0-6 15 16,11-4-17-16,10-4 6 16,4-9-1-16,5-7 1 15,1-6-12-15,0-8-36 16,5 0-49-16,-2-10-13 15,-5-14-14-15,-2-5 5 16,-8 0 62-16,-7 0-13 16,-4 1 64-16,-8 2 1 15,0 2 20-15,0 4 53 0,0 4 22 16,0 6 11 0,0 4 1-16,0 3-51 0,0 0 18 15,0 1-20-15,0 2-41 16,0 0 21-16,0 0-21 15,0 0-10-15,0 0 0 16,0 14-4-16,0 23 0 16,0 14-7-16,3 11 16 15,-1 4-9-15,4 3 0 16,-4-8-20-16,-2-4-24 16,2-13-98-16,-2-14-37 15,0-18-125-15</inkml:trace>
  <inkml:trace contextRef="#ctx0" brushRef="#br0" timeOffset="178790.32">9186 9605 517 0,'0'0'245'0,"0"0"-68"15,0 0-84 1,0 0 59-16,0 0-87 0,0 0-11 16,-134-20-33-16,163 20-4 15,20 0-17-15,24 0 0 16,17 0-33-16,8 0-96 15,7 0-158-15,-5 0-338 16</inkml:trace>
  <inkml:trace contextRef="#ctx0" brushRef="#br0" timeOffset="179348.56">10149 10048 124 0,'0'0'321'16,"0"0"-123"-16,0 0-70 15,0 0-38-15,0 0-20 16,0 0-13-16,-20-5-32 16,20 5 28-16,0 0-16 15,2 0 4-15,25 0-18 0,15 0 5 16,14-5-16-1,9-2 2-15,1-4 0 0,-8-1-14 16,-6 1 0-16,-19-1 0 16,-10 3-9-16,-15 3 6 15,-6 1-26-15,-2 5-33 16,0 0-65-16,-8 0-204 16</inkml:trace>
  <inkml:trace contextRef="#ctx0" brushRef="#br0" timeOffset="182273.44">11043 9633 243 0,'0'0'275'0,"0"0"-104"16,0 0-23-16,0 0-32 16,0 0 0-16,0 0-58 15,-27-18-5-15,27 16 0 16,0 2-32-16,0-6 21 16,2-4-17-16,13-4-18 0,6-3-11 15,3 3 4 1,3 3-13-16,0 5 11 0,-2 6-41 15,-1 0 39-15,-4 0-6 16,-2 22 7-16,-5 8-15 16,-6 5 14-16,-7 8 4 15,0 1-10-15,0-1 19 16,-15 1-15-16,-8-7 6 16,-2 2 0-16,-2-7 1 15,6-12 4-15,7-5-5 16,5-8 0-16,9-7 9 15,0 0-9-15,7-7 4 16,22-25 7-16,6-10-11 16,3-8 0-16,-2 2 0 15,-4-2 0-15,-7 4-1 0,-2 8-2 16,-7 4 3 0,-5 6 0-16,-5 6-1 0,-3 8 12 15,0 6-6-15,-3 4 14 16,0 1-11-16,0 3-14 15,0 0 6-15,0 0-22 16,0 0 17-16,-10 11 8 16,1 10-3-16,3 8 10 15,2 5-4-15,4 8 13 16,0 6-19-16,0 4 1 16,0-2 3-16,8-3-4 15,1-9-26-15,3-12-80 0,3-5-130 16,3-16-30-1,1-5-228-15</inkml:trace>
  <inkml:trace contextRef="#ctx0" brushRef="#br0" timeOffset="182602.73">11548 9796 166 0,'0'0'583'0,"0"0"-384"15,0 0-96-15,0 0-33 16,0 0-24-16,0 0-38 15,68-49-6-15,-44 47-2 16,-2 2 5-16,-1 0-5 16,-8 2 0-16,-4 16-5 15,-2 6-3-15,-5 6 8 16,-2 2-1-16,0 7 1 0,-7-2 1 16,-17 4 14-16,-5-3 22 15,-5-1-12-15,1-6 26 16,6-9-34-16,9-10-7 15,14-10 29-15,4-2-36 16,0 0 35-16,16 0-7 16,28-9-28-16,18-12 12 15,17-3-15-15,-2 4-71 16,-1 0-20-16,-7 1-150 16,-13 2-275-16</inkml:trace>
  <inkml:trace contextRef="#ctx0" brushRef="#br0" timeOffset="182962.88">11052 9261 253 0,'0'0'289'0,"0"0"-83"0,0 0 7 15,0 0-56-15,0 0-37 16,0 0-10-16,-87-46-82 15,107 43-15-15,28 1-11 16,20-2 6-16,19 4-8 16,9-3-20-16,4-2-143 15,0-9-168-15,-1-8-513 16</inkml:trace>
  <inkml:trace contextRef="#ctx0" brushRef="#br0" timeOffset="184200.78">9359 10818 48 0,'0'0'95'16,"0"0"-83"-16,0 0-7 16,0 0 1-16,0 0 4 15,0 0 55-15,-245 6 7 16,203-6 43-16,-3 0-11 15,5 0-22-15,5 0-22 16,-1 0-31-16,7 0 8 16,5 0-7-16,11 0-1 15,3 0 19-15,10 0-18 16,0 0 4-16,0 0-5 0,27 0-14 16,13 0 28-16,18 0-32 15,20-5-11-15,16 0 16 16,20-2-12-16,19-2-4 15,19-5 0-15,26 0 8 16,21-4-14-16,26-2 6 16,22-2 0-16,21 1 10 15,8-4-8-15,-2 3-1 16,-4-1 2-16,-21 8 11 16,-10-2-3-16,-14 1 30 15,-20 5-11-15,-18-1 41 16,-26-1-42-16,-29 5-5 0,-30 0 15 15,-28-1-35-15,-26 2 12 16,-21 3-16-16,-15 0-6 16,-12 4-3-16,-7 0-237 15,-31-5-140-15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0T06:12:57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51 16424,'0'0'640,"-39"-50"-608,-7 50-13238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0T06:13:05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21223 6407 4 0,'0'0'0'0</inkml:trace>
  <inkml:trace contextRef="#ctx0" brushRef="#br0" timeOffset="295.54">21232 6212 31 0,'0'0'80'16,"0"0"37"-16,0 0 3 15,0 0-27-15,0 0 52 16,0 0-39-16,0-101-4 15,0 96 2-15,0 3-60 16,0 2 17-16,0 0-21 16,0 0-37-16,0 0-2 0,0 4-1 15,0 26 0 1,0 16-14-16,-5 12 29 0,3 9-12 16,0-2 18-16,2 2-19 15,0-1 26-15,0-8-28 16,0-8 0-16,0-10 1 15,0-8 7-15,0-11-8 16,0-9 0-16,0-7-65 16,0-5-40-16,2 0-72 15,5-12-41-15,0-16-268 16</inkml:trace>
  <inkml:trace contextRef="#ctx0" brushRef="#br0" timeOffset="655.49">21138 6427 424 0,'0'0'200'0,"0"0"-68"0,0 0-42 16,0 0-81-16,0 0 32 15,0 0-17-15,152-36-10 16,-101 26-14-16,-3-3 0 16,-11 3 0-16,-10-3-4 15,-7-2 4-15,-11 1-2 16,-4-2-5-16,-5 0-3 15,0 0 10-15,0 0 0 16,0 0 3-16,-12 4 5 16,3 4-8-16,3 2 0 15,3 6 30-15,3 0-29 0,-2 0 5 16,0 0-6 0,0 26 0-16,-2 16 6 0,1 13-2 15,0 7 6-15,3 8 3 16,-2-4 0-16,-2-5-13 15,2-6 0-15,-3-11 4 16,1-6-15-16,0-11-57 16,4-16-146-16,0-11-119 15</inkml:trace>
  <inkml:trace contextRef="#ctx0" brushRef="#br0" timeOffset="985.28">21655 6439 224 0,'0'0'263'0,"0"0"-133"0,0 0-66 16,0 0-64-16,0 0 19 15,0 0-15-15,-35 58 18 16,20-16-8-16,3 2 20 16,3-2-34-16,7-5 0 15,2-8 15-15,0-5-5 16,13-6-6-16,10-9 12 15,-1-9-10-15,5 0 32 16,0-25-15-16,0-13-19 16,-8-8 5-16,-10-4 6 0,-6 1-15 15,-3 8 34 1,0 5-15-16,-16 9 17 0,-7 11-36 16,2 9 5-16,-2 4-22 15,-1 3 17-15,3 5-80 16,8 13-175-16,7-3-234 15</inkml:trace>
  <inkml:trace contextRef="#ctx0" brushRef="#br0" timeOffset="1137.19">21898 6341 224 0,'0'0'608'0,"0"0"-490"16,0 0-118-16,0 0 16 15,0 0-33-15,0 0-102 0,-37 59-176 16,32-20-191 0</inkml:trace>
  <inkml:trace contextRef="#ctx0" brushRef="#br0" timeOffset="1257.35">21961 6682 640 0,'0'0'289'16,"0"0"-222"-16,0 0-67 15,0 0-26-15,0 0-248 16,0 0-356-16</inkml:trace>
  <inkml:trace contextRef="#ctx0" brushRef="#br0" timeOffset="2483.37">23058 6198 75 0,'0'0'138'16,"0"0"-18"-16,0 0-19 15,0 0 24-15,0 0-43 0,0 0 7 16,47-111-25 0,-45 110-8-16,0-1 11 0,0 2-47 15,-2 0-9-15,0 0 1 16,0 0 1-16,0 0-16 15,0 0 3-15,0 0 0 16,0 0-3-16,0 0 3 16,0 0 0-16,0 0-1 15,0 0 9-15,0 0-8 16,0 0 0-16,0 0 2 16,0 0 3-16,0 0-5 15,0 0 0-15,0 0-9 16,0 0 20-16,0-2-11 15,0 2 0-15,0 0 5 0,0 0 1 16,0 0-6-16,0 0 0 16,0 0-5-16,0 0 10 15,0 0-5-15,0 0 0 16,0 0 6-16,0 0-5 16,0 0-1-16,0 0 0 15,0 0-1-15,0 0 2 16,0 0-1-16,0 0 0 15,0 0 1-15,0 0-10 16,0 0 9-16,0 0 0 16,0 0-12-16,0 0 15 0,0 0-3 15,0 0 0 1,0 0 4-16,0 0-1 0,0 0-3 16,0 0-5-16,0 0-2 15,-4 0-210-15,-9 0-1 16,-5 0-241-16</inkml:trace>
  <inkml:trace contextRef="#ctx0" brushRef="#br0" timeOffset="3084.83">23198 6178 173 0,'0'0'154'16,"0"0"-23"-16,0 0-56 15,0 0-26-15,0 0 3 16,0 0-22-16,0-21-30 15,0 21-1-15,-13 0 1 16,-14 14 13-16,-2 6-10 16,-6 5 17-16,-1 9 14 15,0 7 2-15,10 4 18 0,6 10-29 16,13-4 1-16,7 0 0 16,9-12-19-16,26-6 7 15,17-17 7-15,8-14-3 16,2-2 30-16,-6-5-45 15,-14-18 0-15,-13-5 29 16,-16-4-14-16,-13-2 21 16,0-4-22-16,-8-3-9 15,-26 0 30-15,-8-2-34 16,-12 3-4-16,-4-2 35 16,3 2-27-16,-1 0 25 15,12 1-7-15,8 6-14 16,11-2 42-16,19 1-38 0,6 5 3 15,2-3-13-15,27 3 3 16,9 5-9-16,2 4 0 16,-2 6 6-16,-5 4-2 15,-3 8-4-15,-9 2-7 16,-1 0 2-16,-4 7-121 16,-7 18-19-16,2 1-120 15,-2-3-293-15</inkml:trace>
  <inkml:trace contextRef="#ctx0" brushRef="#br0" timeOffset="3403.87">23599 6229 787 0,'0'0'264'16,"0"0"-152"-16,0 0-5 16,0 0-51-16,0 0-52 15,0 0 20-15,99-63-23 16,-61 61-1-16,-5 2 0 15,-6 0-38-15,-2 0-49 16,-6 7-45-16,-5 13-80 0,-12 1-64 16,-2 1-199-16</inkml:trace>
  <inkml:trace contextRef="#ctx0" brushRef="#br0" timeOffset="3542.79">23704 6367 36 0,'0'0'300'0,"0"0"-64"0,0 0-31 16,0 0-25-16,0 0-64 15,0 0-15-15,-6 0-72 16,33-11-6-16,8 1-46 16,7-2-45-16,8 0-96 15,2-1-111-15,9-4-185 0</inkml:trace>
  <inkml:trace contextRef="#ctx0" brushRef="#br0" timeOffset="3897.38">24273 6174 521 0,'0'0'236'0,"0"0"-73"15,0 0-116-15,0 0-6 16,0 0-17-16,0 0-17 16,-33-12 4-16,12 34-3 15,-3 10-8-15,1 6 40 16,6 8-39-16,7 4 20 0,8 0 1 15,2 0-18-15,8-3 14 16,23-13-15-16,9-10-3 16,6-16 16-16,1-8 5 15,0-22-12-15,-9-22-6 16,-7-6 7-16,-8-5 23 16,-15 5-26-16,-8 3 5 15,0 4-4-15,-16 8 7 16,-11 12-29-16,-10 11 14 15,-9 12-11-15,-15 0 8 16,-6 21-152-16,-6 10-110 16,-1 3-458-16</inkml:trace>
  <inkml:trace contextRef="#ctx0" brushRef="#br0" timeOffset="9641.1">8890 9493 42 0,'0'0'297'16,"0"0"-213"-16,0 0-5 15,0 0-42-15,0 0-9 16,0 0 40-16,0 0-10 15,0-17-4-15,-5 17-34 16,-2 5-13-16,-4 20 10 16,-6 12-14-16,-6 19 24 15,-2 25 22-15,1 26-28 0,6 22 13 16,11 12 14 0,7 2-18-16,12-10 17 0,30-17-47 15,16-19 11-15,15-28-1 16,14-20 1-16,12-21-5 15,7-19-6-15,4-9-79 16,-1-19-144-16,5-35-331 16</inkml:trace>
  <inkml:trace contextRef="#ctx0" brushRef="#br0" timeOffset="10134.46">11397 9314 313 0,'0'0'102'0,"0"0"-30"0,0 0 2 16,0 0-15-16,0 0-53 15,0 0-2-15,-5-76 9 16,34 76-4-16,0 0-5 16,0 4-1-16,1 20-6 15,-8 10 3-15,3 12 0 16,-2 12-3-16,4 12 3 16,-4 17 0-16,-7 17-4 15,-10 8 7-15,-6 4-3 16,0-5 7-16,-11-17-4 15,2-16 15-15,9-15-18 0,0-21-75 16,29-22-192-16</inkml:trace>
  <inkml:trace contextRef="#ctx0" brushRef="#br0" timeOffset="14395.69">9357 11439 36 0,'0'0'84'0,"0"0"7"15,0 0-32-15,0 0-30 16,0 0 25-16,0 0-1 16,0 0-3-16,25-34 26 15,-21 27-1-15,-2 1 19 16,1 2 5-16,-1-1-43 15,-2 5 22-15,0-2-23 16,0 2-33-16,0 0 26 16,0 0-40-16,3-2 0 15,-3-1-4-15,2-1 6 0,-2 0-10 16,0 0 0-16,0 1 4 16,0 3-15-16,-16 0 8 15,-13 0 3-15,-7 17-1 16,-3 9 12-16,-2 7-11 15,3 2 0-15,5-1 1 16,6-8 3-16,9-8-4 16,9-6 0-16,9-6-10 15,0-2-1-15,0 0 11 16,16 0-2-16,11 0 14 16,11-2-5-16,4 4-7 15,5 3-16-15,-1 4-1 16,-5 8-42-16,-6 0 38 0,-12 3 12 15,-10 4 0 1,-9 1-1-16,-4-3-15 0,0-2 20 16,-15 0 2-16,-18-4 6 15,-6-2 13-15,-3-4-3 16,-3-5-5-16,5-6 31 16,5-3-30-16,6 0 4 15,8 0 20-15,8 0-28 16,7-3 5-16,6-4-10 15,0 2-1-15,0-4-23 16,6 1-95-16,19-2-73 16,4 0-62-16</inkml:trace>
  <inkml:trace contextRef="#ctx0" brushRef="#br0" timeOffset="26420.48">9328 12222 7 0,'0'0'0'0,"0"0"-6"15,0 0 5 1</inkml:trace>
  <inkml:trace contextRef="#ctx0" brushRef="#br0" timeOffset="27394.44">9652 11729 41 0,'0'0'96'0,"0"0"-28"15,0 0 8-15,0 0 6 16,0 0-2-16,0 0 21 15,-2-73-14-15,-1 61-22 16,1 1 16-16,0-1-41 16,0 1 6-16,-3 2 8 15,3 6-25-15,-1 1 28 16,1 2-30-16,2 0-18 16,0 0 3-16,0 0-12 15,0 25-9-15,0 13 0 16,0 6 18-16,0 1-9 0,0-2 0 15,0-1-5-15,-2-3-48 16,-4-6-200-16,-3-11-308 16</inkml:trace>
  <inkml:trace contextRef="#ctx0" brushRef="#br0" timeOffset="27814.2">9072 12252 372 0,'0'0'135'0,"0"0"-60"15,0 0-35-15,0 0 27 16,0 0 47-16,0 0 12 16,-27-5-48-16,54 0-15 15,25-2-49-15,25-6-6 16,21-3 11-16,20-3-12 16,19-5-5-16,12 1-1 15,-1 0 9-15,-11 6-10 16,-25 4 0-16,-23 6 1 15,-24 2-6-15,-25 1 7 0,-18 1-2 16,-17 3 0-16,-5-2-55 16,0 2 24-16,-19 0-15 15,-10 0 7-15,-8 0-93 16,-3 0-174-16,2 7-79 16</inkml:trace>
  <inkml:trace contextRef="#ctx0" brushRef="#br0" timeOffset="28315.91">9581 12402 268 0,'0'0'148'16,"0"0"-44"-16,0 0-32 15,0 0 50-15,0 0-23 16,0 0-33-16,-2-56 3 16,2 56-49-16,0 0-17 15,0 0-4-15,0 14 4 16,0 12-3-16,0 9 9 16,0 2 0-16,0 4 1 15,0-2 3-15,0-1-9 16,-4-7 16-16,4-5-17 0,-2-10-1 15,2-8-2 1,0-6 11-16,0-2-8 0,0 0 6 16,0 0-7-16,0-18 26 15,6-13-25-15,9-4-3 16,1-2 0-16,-3 3 5 16,0 5-11-16,1 2 6 15,-1 9 0-15,3 6 1 16,-3 6 3-16,-2 6-4 15,2 0 0-15,3 2-11 16,-5 18 7-16,0 10 4 16,1 3 0-16,-4 3 1 15,-1 0-1-15,1-2-6 0,0-4-89 16,-4-4-130-16,-4-8-93 16</inkml:trace>
  <inkml:trace contextRef="#ctx0" brushRef="#br0" timeOffset="28560.77">9953 12448 250 0,'0'0'163'16,"0"0"-20"-16,0 0-19 16,0 0-20-16,0 0-44 15,0 0-1-15,0-19-51 16,0 19 1-16,2 17 3 15,0 17 22-15,0 8 14 0,-2 5-32 16,2-3-14-16,3-2 14 16,-1-4-12-16,4-8-8 15,2-7-32-15,11-14-158 16,6-9-223-16</inkml:trace>
  <inkml:trace contextRef="#ctx0" brushRef="#br0" timeOffset="29087.47">10441 11833 508 0,'0'0'286'16,"0"0"-143"-16,0 0-62 16,0 0 35-16,0 0-33 0,0 0-36 15,42-66-31 1,12 62-8-16,6 2-7 0,-2 2-1 15,-4 0-6-15,-10 0-11 16,-11 0-59-16,-15 0 22 16,-11 0 29-16,-7-3 4 15,0-1 13-15,-11-3-19 16,-14-1 27-16,-2-2-1 16,1-2 2-16,3 2-1 15,8-1 0-15,4 4 11 16,6-2-11-16,3 5 6 15,2 1 5-15,0 3 41 16,0 0-40-16,0 3-12 16,0 28-3-16,0 10 3 15,0 16 13-15,-3 1-9 0,3-3 5 16,0 0-3 0,0-9-6-16,0-8-92 0,17-12-124 15,9-17-348-15</inkml:trace>
  <inkml:trace contextRef="#ctx0" brushRef="#br0" timeOffset="29651.15">11747 11390 80 0,'0'0'159'0,"0"0"-32"16,0 0-5-16,0 0-8 15,0 0-21-15,0 0-18 16,9-123-17-16,-9 113-26 16,0 4 26-16,-11 4-34 0,-12 2-21 15,-8 0 10-15,-6 14-6 16,-5 12-7 0,-6 8 4-16,3 7 7 0,10-4-9 15,13-2-2-15,15-3 3 16,7-10-8-16,9-6 15 15,29-5-10-15,16-8 23 16,6-1-21-16,0 2 8 16,-5 4-10-16,-14 1 0 15,-12 6-4-15,-14 2 4 16,-11 0-6-16,-4 1 5 16,0 5-10-16,-13-4 11 15,-11 2 18-15,-8 0-11 16,-1-5 23-16,6-1-28 0,3-5-2 15,8-6 0-15,10-4-27 16,6 0-55-16,0-9-34 16,15-16-312-16</inkml:trace>
  <inkml:trace contextRef="#ctx0" brushRef="#br0" timeOffset="30040.92">11907 11594 200 0,'0'0'247'0,"0"0"-123"16,0 0-28-16,0 0-7 16,0 0-29-16,0 0-4 15,34-32-42-15,-18 28-12 0,1 1-2 16,1 3 7 0,1 0-9-16,-4 0 2 0,1 0 0 15,-3 7-11-15,-5 9 12 16,-6 7-1-16,-2 0 13 15,0 5-9-15,0 0 31 16,-15 4 7-16,-7 0-18 16,-3 0 18-16,1 3-25 15,2-9 4-15,8-8 2 16,5-8-22-16,9-8 36 16,0-2 18-16,0 0 10 15,2 0 4-15,23-4-50 0,6-10-9 16,5 2-10-1,1 0 6-15,4-1-15 0,1 6-7 16,-4 0-69-16,-7 7-26 16,-6 0-98-16,-11 0-114 15,-14 13-258-15</inkml:trace>
  <inkml:trace contextRef="#ctx0" brushRef="#br0" timeOffset="30348.75">11593 12029 382 0,'0'0'197'16,"0"0"-69"-16,0 0 2 15,0 0 13-15,0 0-107 16,0 0-22-16,262-32 34 15,-162 14-10-15,4 1-16 16,-8-2 17-16,-14 3-37 16,-21 4-2-16,-24 4 0 15,-18 2 8-15,-13 6-16 16,-6-3-1-16,-4 3-90 16,-25 0 56-16,-9 3-44 15,-5 17-61-15,-3 6-90 16,-1 3-193-16</inkml:trace>
  <inkml:trace contextRef="#ctx0" brushRef="#br0" timeOffset="30843.46">11903 12222 282 0,'0'0'184'16,"0"0"-68"-16,0 0-55 15,0 0 22-15,0 0 17 16,0 0-23-16,-2-26-25 16,2 26-23-16,0 0-22 15,0 0-13-15,0 12 12 0,0 10-4 16,0 4 44-16,0 2-32 16,0 0 11-16,0-1-17 15,0-6 3-15,-2 2-8 16,2-4-1-16,-2-5 4 15,2 0 5-15,0-8-11 16,0-1 0-16,0-5 7 16,0 0 2-16,0 0 9 15,0-17 1-15,10-9-10 16,4-1-6-16,-1-2-3 16,-1 1 0-16,-1 7-2 15,-3 0 9-15,1 9-7 16,-1 4 0-16,-4 3 3 15,-2 5 13-15,0 0-16 0,2 0-2 16,1 7-3-16,1 19-5 16,2 10 10-16,-2 4 0 15,1 2 5-15,1-6 4 16,2-3-9-16,1-8-32 16,-1-6-58-16,2-8-68 15,-1-3-90-15,-1-5-103 16</inkml:trace>
  <inkml:trace contextRef="#ctx0" brushRef="#br0" timeOffset="31225.24">12162 12378 534 0,'0'0'139'0,"0"0"-63"15,0 0 22-15,0 0-39 16,0 0-14-16,0 0-35 15,102-66-6-15,-77 62 1 16,-8 4 1-16,-3 0-6 16,-5 0 0-16,-3 0-2 15,-4 2-6-15,-2 14 11 16,0 4-3-16,0 2 35 16,-2 5-32-16,-13 2 31 0,-5 4-7 15,-3 0-23 1,2-2 40-16,0-7-32 0,8-8 14 15,6-8 34-15,7-6-42 16,0-2 32-16,0 0 3 16,7 0-28-16,19 0 17 15,6-9-42-15,6 2 0 16,-2 0 0-16,-1 2 5 16,-2 3-10-16,-4-1-39 15,0 2-135-15,-2-3-105 16,0-4-589-16</inkml:trace>
  <inkml:trace contextRef="#ctx0" brushRef="#br0" timeOffset="31416.13">13029 12575 1364 0,'0'0'126'15,"0"0"-53"-15,0 0-53 16,0 0 1-16,0 0 7 15,0 0-15-15,-5-16-17 16,5 16 4-16,0 0-72 16,9 0-34-16,11 0-253 15,9 0-556-15</inkml:trace>
  <inkml:trace contextRef="#ctx0" brushRef="#br0" timeOffset="34343.3">13894 10539 10 0,'-7'7'56'16,"2"-3"57"-16,1-1-39 15,0 1 4-15,2 0 11 16,2-1-30-16,-3-2 10 16,3-1 6-16,-2 0 12 15,0 0 29-15,-4 0-47 16,-2-5-15-16,2-13-22 15,4-2-16-15,2-5 19 16,0-3-19-16,0 3-11 16,4-6 19-16,12 3-20 0,1 3-3 15,1 4-1-15,-2 3 10 16,-3 8-10-16,-2 4 8 16,1 2 2-16,3 4-14 15,6 0 4-15,5 0 0 16,3 0-1-16,5 6 12 15,-5 1-11-15,2 5 0 16,-4 1 2-16,-1 1 0 16,-4-2 0-16,-4-3-2 15,-2 0 0-15,-5-3 7 16,0-4-7-16,0-2 28 16,5 0 13-16,1-6 38 15,6-19-51-15,2-7-8 16,-1-3-6-16,-1-4-2 15,-4 4-8-15,-5 2-4 0,-3 6 2 16,-2 4 10-16,0 5-10 16,-2 4-2-16,-3 4 0 15,-2 5 5-15,0 2-7 16,-2 3 2-16,0 0-51 16,5 0-70-16,1 8-72 15,8 8-34-15,9-4-211 16</inkml:trace>
  <inkml:trace contextRef="#ctx0" brushRef="#br0" timeOffset="38745.43">15533 9742 122 0,'0'0'101'0,"0"0"-1"16,0 0 9-16,0 0-24 15,0 0 21-15,0 0-40 16,0 0-8-16,-14-183 18 15,14 171-36-15,0 6 7 16,0 4 0-16,0 2-31 16,0 0 20-16,0 0-33 0,0 0-1 15,0 0-1-15,0 0-1 16,0 4 0-16,0 22-3 16,0 8 10-16,0 10-1 15,-3 6 3-15,-1 6-3 16,2-2 35-16,0-1-33 15,2-6 20-15,0-6-1 16,0-4-25-16,15-6 29 16,8-4-15-16,10-6-12 15,12-9 36-15,8-8-34 16,12-4 10-16,4 0-12 16,-2-11 11-16,-5-3-30 15,-2-7 5-15,-6-2-92 16,-8 2 4-16,-9 3-72 0,-16-1-77 15,-16 5-89-15</inkml:trace>
  <inkml:trace contextRef="#ctx0" brushRef="#br0" timeOffset="38927.54">15546 9886 378 0,'0'0'149'0,"0"0"57"16,0 0-34-16,0 0-77 15,0 0-54-15,0 0-38 16,118-72 3-16,-58 61-6 0,0 8-2 16,3-1-20-16,-1 4-192 15,0-7-96-15,1-1-125 16</inkml:trace>
  <inkml:trace contextRef="#ctx0" brushRef="#br0" timeOffset="39473.26">16549 9941 159 0,'0'0'174'0,"0"0"-44"15,0 0-22-15,0 0-12 16,0 0-38-16,0 0 29 0,18-65-30 15,-14 65 21-15,-2 0-58 16,3 0-15-16,-1 0 5 16,2 19-2-16,2 8-8 15,-4 7 18-15,-4 4-11 16,0 2 8-16,0 0-15 16,0-1 6-16,0-3 13 15,0-7-17-15,-4-2-2 16,2-11 0-16,0-6 11 15,2-6-11-15,0-4 3 16,0 0 3-16,0-16 56 16,10-14-56-16,11-12-4 0,-2-1-2 15,4-4 3-15,-3 1-5 16,2-1 2-16,0 2 0 16,3 7 6-16,-3 4 7 15,-2 12-7-15,-6 7 36 16,-6 5-30-16,1 10 10 15,-1 0-22-15,0 19 0 16,-1 20-18-16,1 9 24 16,-2 2-6-16,-2-2 0 15,2-4 9-15,-4-6-19 16,1-9-18-16,-1-9-51 16,0-8 14-16,2-9-73 15,1-3-57-15,2 0-90 16,2-19-74-16</inkml:trace>
  <inkml:trace contextRef="#ctx0" brushRef="#br0" timeOffset="39811.08">17017 9960 148 0,'0'0'222'16,"0"0"-75"-16,0 0 10 16,0 0-47-16,0 0-13 15,0 0-7-15,0-10-63 16,0 10 0-16,0 0-26 15,0 0 7-15,0 0 0 16,0 0-8-16,0 0 0 0,0 0-3 16,0 0 2-16,0 0-5 15,0 0 6-15,0 18 0 16,-2 6 26-16,-1 6-19 16,3 4 18-16,0 0 13 15,0 3-36-15,0-5 14 16,0-5-16-16,0-1 6 15,0-2 0-15,0-4-2 16,0-1-4-16,-2-3 0 16,-7-5-5-16,3-2 3 15,4-6-55-15,2-3-44 16,0 0-3-16,8-12-184 16</inkml:trace>
  <inkml:trace contextRef="#ctx0" brushRef="#br0" timeOffset="40223.43">17188 9992 417 0,'0'0'250'16,"0"0"-131"-16,0 0-43 15,0 0 54-15,0 0-93 16,0 0-29-16,77-41 9 15,-53 38-16-15,0 1-1 0,-4-3 0 16,-1 0 14 0,-4-1-14-16,-1-2 0 0,-8 2-11 15,-2-3 7-15,-4 0-26 16,0 1 22-16,0-1 5 16,-6 0-13-16,-6 1 16 15,4 4 0-15,3 0 0 16,1 2 8-16,4 2-1 15,0 0-5-15,-2 0 0 16,-3 0 0-16,0 22-2 16,-1 12 12-16,-1 7-11 15,3 5 26-15,0 0-21 16,1-3-5-16,3-2-1 16,0-4-21-16,0-7-33 15,0-5-95-15,0-18-127 0,11-7-141 16</inkml:trace>
  <inkml:trace contextRef="#ctx0" brushRef="#br0" timeOffset="40666.06">17579 9916 416 0,'0'0'196'16,"0"0"-45"-16,0 0-33 15,0 0-29-15,0 0-22 16,0 0-54-16,22-21-8 15,-13 28 14-15,-3 9-6 16,2 5 18-16,-4 8-18 0,-2 7-11 16,-2 8 38-1,0 0-39-15,0 0 8 0,0-5-8 16,0-9 10-16,0-9-11 16,0-11 0-16,0-7 0 15,0-3 28-15,0-4-24 16,7-21 5-16,-1-9-9 15,4-2-12-15,-2-3 6 16,-1-6-14-16,4 0 11 16,0 4-4-16,4 5 10 15,4 9 3-15,-2 10 0 16,-1 5 7-16,-3 10 3 16,-1 2-10-16,-2 5 9 0,1 26-15 15,-1 10 9 1,-4 10-3-16,-1-3 0 0,-3-4-1 15,-2-4-6-15,2-5-92 16,0-8-20-16,0-4 14 16,1-9-102-16,4-10-67 15,-1-4-23-15</inkml:trace>
  <inkml:trace contextRef="#ctx0" brushRef="#br0" timeOffset="40989.87">17933 10110 286 0,'0'0'209'0,"0"0"-94"15,0 0-4-15,0 0-40 16,0 0-37-16,0 0 12 16,136-88-40-16,-114 88 8 0,-1 0-1 15,-4 0-6-15,-3 0 17 16,-5 14-4-16,-7 6-14 16,-2 0 32-16,0 5-10 15,-5-4 15-15,-13 6 24 16,-9 0-24-16,-2 5 8 15,3-4-9-15,4-3-28 16,8-9 27-16,12-8-38 16,2-2 5-16,0-4 32 15,0-2-38-15,14 0 20 16,13 0-4-16,6 0-16 16,2 0 5-16,-1 0-7 15,-3-2-32-15,-2-2-21 0,0-2-91 16,-4 0-38-16,-1-4-161 15</inkml:trace>
  <inkml:trace contextRef="#ctx0" brushRef="#br0" timeOffset="41189.76">18310 10026 532 0,'0'0'194'0,"0"0"-66"15,0 0-35-15,0 0-33 16,0 0-52-16,0 0-2 0,124-52-6 16,-97 48 0-16,-2-1-5 15,4 2-111-15,-2-3-129 16,0-6-148-16</inkml:trace>
  <inkml:trace contextRef="#ctx0" brushRef="#br0" timeOffset="41638.44">18878 9798 504 0,'0'0'176'0,"0"0"-130"15,0 0 39 1,0 0 2-16,0 0-15 0,0 0 24 15,-2 0-48-15,2-11-15 16,9-2-33-16,5 0 8 16,-1 1-8-16,0 5 7 15,3 0 5-15,-1 5-13 16,3 2 2-16,-2 0-1 16,-5 0 0-16,-5 14-11 15,-3 6 8-15,-3 6 3 16,0 4 0-16,-3-2-4 15,-17 4 4-15,-6 1 0 0,-3 2 24 16,0 2-23 0,0-5 14-16,6-9-8 0,7-9-5 15,12-5 42-15,4-6-43 16,0-3 19-16,0 0 23 16,14 0-43-16,13 0 43 15,6 0-43-15,1 0 10 16,-8-5-9-16,1 3-1 15,-5 0-25-15,-4 2-47 16,-5 0-121-16,-8 0-220 16</inkml:trace>
  <inkml:trace contextRef="#ctx0" brushRef="#br0" timeOffset="49526.92">9270 10069 450 0,'0'0'68'16,"0"0"6"-16,0 0-71 15,0 0-2-15,0 0-2 16,0 0-6-16,0 0 4 15,-2 5-3-15,2-5-26 16,0 2-7-16,0 2-103 16,0-2-61-16</inkml:trace>
  <inkml:trace contextRef="#ctx0" brushRef="#br0" timeOffset="49826.39">11917 9613 138 0,'0'0'131'15,"0"0"-131"-15,0 0 3 16,0 0-7-16,0 0-8 16,0 0-106-16</inkml:trace>
  <inkml:trace contextRef="#ctx0" brushRef="#br0" timeOffset="50103.23">9322 10229 397 0,'0'0'50'15,"0"0"-50"-15,0 0 0 16,0 0 6-16,0 0-1 16,0 0-3-16,27 85 5 15,-12-74-14-15,9-3 0 16,15-8-180-16</inkml:trace>
  <inkml:trace contextRef="#ctx0" brushRef="#br0" timeOffset="50312.11">11903 9719 260 0,'0'0'33'15,"0"0"-33"-15,0 0-70 16,0 0-38-16,0 0-7 16</inkml:trace>
  <inkml:trace contextRef="#ctx0" brushRef="#br0" timeOffset="50779.05">9656 10405 55 0,'0'0'0'0</inkml:trace>
  <inkml:trace contextRef="#ctx0" brushRef="#br0" timeOffset="50980.18">11959 9872 775 0,'0'0'0'15,"0"0"-36"-15,0 0-132 16,0 0-166-16</inkml:trace>
  <inkml:trace contextRef="#ctx0" brushRef="#br0" timeOffset="51267.57">9130 10413 313 0,'0'0'20'0,"0"0"-16"16,0 0-4-16,0 0 0 15,0 0 5-15,0 0-5 16,158 48-94-16,-102-70-138 16</inkml:trace>
  <inkml:trace contextRef="#ctx0" brushRef="#br0" timeOffset="51460.46">11671 9789 779 0,'0'0'10'0,"0"0"-10"16,0 0-133-16,0 0-39 15,0 0-152-15</inkml:trace>
  <inkml:trace contextRef="#ctx0" brushRef="#br0" timeOffset="51692.39">9552 10034 24 0,'0'0'682'0,"0"0"-682"0,0 0-19 15,0 0-166-15,0 0 23 16,0 0 32-16,108 50-44 16</inkml:trace>
  <inkml:trace contextRef="#ctx0" brushRef="#br0" timeOffset="51878.41">11664 9904 703 0,'0'0'0'0,"0"0"-48"15,0 0-81-15,0 0-129 16</inkml:trace>
  <inkml:trace contextRef="#ctx0" brushRef="#br0" timeOffset="53677.39">11939 9261 395 0,'0'0'133'0,"0"0"-5"16,0 0-6-16,0 0-53 16,0 0 26-16,0 0-11 15,-71-49-37-15,71 49 1 16,0 0-48-16,4-2 6 15,21 2 17-15,8 0-13 0,9 5 1 16,3 27-11 0,1 14 1-16,-3 19-10 0,-9 16 9 15,-14 17 0 1,-18 14-5-16,-2 8 10 0,-14-1-5 16,-19-13 22-16,-5-16-22 15,1-14 44-15,5-15-24 16,8-17-17-16,10-15 19 15,7-12-13-15,7-12-9 16,0-5 0-16,0 0 0 16,5-11-5-16,6-15-71 15,-4-6-93-15,-3-5-86 16,-4-2-323-16</inkml:trace>
  <inkml:trace contextRef="#ctx0" brushRef="#br0" timeOffset="54112.22">11897 9319 554 0,'0'0'126'16,"0"0"12"-16,0 0-96 15,0 0 9-15,0 0 7 16,0 0-39-16,42-21 27 0,-7 21-46 16,-1 2 4-16,-2 20-11 15,-1 12 7-15,-2 10 0 16,-3 11 0-16,-6 10 6 16,-11 12 2-16,-9 13 15 15,0 7 6-15,-7 0 34 16,-22-2-21-16,-8-14 12 15,1-7 10-15,3-12-49 16,8-16 19-16,11-15-15 16,8-12-17-16,6-11 16 15,0-8-10-15,0 0-2 16,0 0-2-16,0 0 10 16,0 0-9-16,2-6-5 15,7-8-23-15,-2 0 4 16,-5 0-132-16,-2 0-155 0,0 0-422 15</inkml:trace>
  <inkml:trace contextRef="#ctx0" brushRef="#br0" timeOffset="55155.1">8809 9622 51 0,'0'0'87'0,"0"0"-15"15,0 0-10-15,0 0 19 16,0 0 26-16,0 0 9 16,78-116-42-16,-67 104 8 15,-4 1 7-15,-2-1-21 0,-1 3 16 16,-4 2-29-16,0 2-8 15,0 5 39-15,0 0-44 16,0 0-15-16,0 0-7 16,0-2-11-16,0 2-9 15,0 0 0-15,-7 9 0 16,-15 19 8-16,-5 14-2 16,-4 16-3-16,2 18 9 15,4 23-5-15,3 10 2 16,11 7 7-16,11 3-12 15,0-8 13-15,15-10-10 0,26-8-6 16,13-13 12 0,12-16-5-16,12-16 6 0,5-9 2 15,-1-11-15-15,-11-7 23 16,-17-4-22-16,-16-5-2 16,-18-4 0-16,-11-4 7 15,-7-2-7-15,-2 1 0 16,0-3 1-16,0 0 9 15,0 0-10-15,0 0-1 16,0 0-2-16,0 0-68 16,0 0-44-16,-2-7-324 15</inkml:trace>
  <inkml:trace contextRef="#ctx0" brushRef="#br0" timeOffset="56901.16">9336 9636 0 0,'0'0'49'0,"0"0"18"0,0 0 23 15,0 0-2-15,0 0 32 16,0 0-34-16,-64-3-24 16,54 3 10-16,-6 0-17 15,3 0 15-15,-5 0-19 16,0 0-18-16,0 0 29 15,-2 3-27-15,2 0-3 16,3 1 25-16,3 0-40 16,4 0 21-16,1-2-3 15,5 1-22-15,0-3 18 0,2 0-27 16,0 0 2 0,0 0 40-16,0 0-33 0,0 0 16 15,21 0-10-15,25-11-9 16,16-10 23-16,13 0-33 15,8-4 0-15,-5 8 2 16,-2-1 3-16,-12 6-5 16,-10 6 0-16,-19-1 5 15,-16 7-7-15,-11 0 2 16,-8 0 0-16,0 0-11 16,0 0 9-16,0 0 2 15,0 0 0-15,0 0 1 16,0 0-3-16,0 0 2 15,0 0 0-15,0 0-6 16,0 0-37-16,0 0-110 0,11 0-111 16,30 0-279-1</inkml:trace>
  <inkml:trace contextRef="#ctx0" brushRef="#br0" timeOffset="57697.38">11039 9276 19 0,'0'0'185'16,"0"0"-12"-16,0 0-25 16,0 0-10-16,0 0-37 15,0 0 12-15,-116-22-38 0,116 22-1 16,0 0-16 0,0 0-43-16,0 0 17 0,10-5-28 15,28 3 18-15,16-5 25 16,15-3-44-16,5-2 8 15,1-3-10-15,1 3 13 16,-3 1-14-16,-12 3 0 16,-14 2 1-16,-18 2 12 15,-14 4-11-15,-11-2 25 16,-4 2 12-16,0 0-29 16,0 0 35-16,0-3-18 15,0 3-23-15,0 0 19 16,0 0-16-16,0 0-7 15,0 0 0-15,0 0 14 16,0 0-18-16,0 0 4 0,0-1 0 16,0 1-19-16,0 0 17 15,0 0-39-15,0 0-43 16,0 0-132-16,-2 10-79 16,2 1-304-16</inkml:trace>
  <inkml:trace contextRef="#ctx0" brushRef="#br0" timeOffset="152311.14">23281 6757 23 0,'-2'0'72'0,"-7"0"-32"16,-3 0 4-16,-3 0 8 16,-5 0-17-16,2 0 47 15,0 0-34-15,0 0-1 16,3 0 27-16,1 0-35 15,8 0 55-15,1 0-19 16,5 0-29-16,0 0 42 16,0 0-38-16,5 0-24 15,30 0 31-15,30 0 6 16,31 0-39-16,25-1-24 16,16-12 13-16,15-9 0 15,10-4-13-15,0 1 0 0,-13 0 0 16,-24 11 3-16,-36 4-3 15,-36 6 0-15,-22 4-50 16,-19 0 31-16,-12 0-51 16,0 0-65-16,-14 4-27 15,-24 8 139-15,-14 5-38 16,-10 4-152-16,-7-3-51 16</inkml:trace>
  <inkml:trace contextRef="#ctx0" brushRef="#br0" timeOffset="152570">23325 6916 545 0,'0'0'229'16,"0"0"-164"-16,0 0-17 16,0 0-43-16,0 0-5 15,0 0 84-15,508-64-24 16,-383 64-30-16,-9 0-30 15,-16 0 5-15,-23 0-5 16,-29 0 0-16,-21 0 9 16,-13 0-6-16,-14 0-3 15,0 0-14-15,0 0-31 16,0 0-114-16,-14 2-36 0,-8-2-201 16</inkml:trace>
  <inkml:trace contextRef="#ctx0" brushRef="#br0" timeOffset="163002.04">21159 7303 274 0,'-25'0'130'0,"10"0"-68"16,5 2-56-16,8 0 39 0,2 2 64 15,12-2-41-15,36 0-2 16,33-2-46-16,31 1 13 16,34 2 9-16,32-3-28 15,42 0 17-15,40 0-24 16,41 0 3-16,38-4-8 15,22-6 9-15,9 1 9 16,-11 6 15-16,-21 3-25 16,-25 0 37-16,-21 0-35 15,-23 0 8-15,-36 0 12 16,-40 3-24-16,-43 0 9 16,-46 1-17-16,-41-4 5 15,-37 0 1-15,-21 0-6 0,-5 0-56 16,-49 0-28-1,-29 0-31-15,-27 0-132 0,-17 0-249 16</inkml:trace>
  <inkml:trace contextRef="#ctx0" brushRef="#br0" timeOffset="163663.22">22627 7694 455 0,'0'0'140'0,"0"0"-27"16,0 0-47-16,0 0 39 16,0 0-22-16,0 0-83 0,2-30 0 15,4 34-16-15,0 24 16 16,3 11 33-16,-1 12-15 16,2 7-15-16,-3 5 13 15,-3 4-6-15,0 2-10 16,-2 1 0-16,0-4 11 15,1-10-10-15,2-14-1 16,-1-13-46-16,3-15-1 16,1-12-114-16,0-2-78 15,-2-4-6-15</inkml:trace>
  <inkml:trace contextRef="#ctx0" brushRef="#br0" timeOffset="164051.01">22635 8055 526 0,'0'0'170'16,"0"0"-92"-16,0 0-70 15,0 0-8-15,0 0 81 16,0 0-81-16,153-38 0 16,-92 27 16-16,-9-5-3 15,-6 0-14-15,-9-1 1 16,-6-5 0-16,-10-5 23 15,-8 0-23-15,-6-4 0 16,-7 5 1-16,0 6 13 0,0 6 4 16,0 6 28-1,0 4-43-15,0 4 27 0,0 0-30 16,0 0-10-16,0 22 8 16,-5 20 4-16,1 13 1 15,-1 6 10-15,5 8-9 16,-2 5 27-16,0 2-31 15,2-1 0-15,-2-7 0 16,2-10 6-16,0-9-12 16,0-12-13-16,0-13-76 15,0-13-45-15,6-11-94 16,17-7-76-16</inkml:trace>
  <inkml:trace contextRef="#ctx0" brushRef="#br0" timeOffset="164397.17">23301 8119 123 0,'0'0'141'0,"0"0"-78"16,0 0 22-16,0 0 51 16,0 0-19-16,0 0-28 15,7-54-42-15,-7 54-32 16,0 0 5-16,-7 24-12 16,-11 11 39-16,2 11-2 15,3 5-41-15,4 5 30 16,5-4-13-16,4-9-19 15,0-9 22-15,0-13-11 16,9-7-13-16,11-14 13 16,6 0-8-16,5-14 32 0,6-23-24 15,-4-13-10-15,-8-13 18 16,-10 0-16-16,-13 2-5 16,-2 11 36-16,0 13-21 15,-11 12 17-15,-5 9-32 16,1 6 11-16,-3 8-21 15,3 2 10-15,1 0-57 16,5 4-38-16,5 8-106 16,4-6-226-16</inkml:trace>
  <inkml:trace contextRef="#ctx0" brushRef="#br0" timeOffset="164560.54">23671 7867 42 0,'0'0'701'0,"0"0"-561"16,0 0-122-16,0 0-18 16,0 0 0-16,0 0-130 15,-43 46 9-15,26-6-187 16,1 1-34-16</inkml:trace>
  <inkml:trace contextRef="#ctx0" brushRef="#br0" timeOffset="164675.26">23601 8215 279 0,'0'0'444'0,"0"0"-268"16,0 0-99-16,0 0-1 0,0 0-32 16,0 0-42-16,79-7-2 15,-44-12-149-15,1-9-370 16</inkml:trace>
  <inkml:trace contextRef="#ctx0" brushRef="#br0" timeOffset="165291.23">23542 7863 235 0,'0'0'192'0,"0"0"-125"15,0 0-21-15,0 0-28 16,0 0 0-16,0 0 100 16,31 32-88-16,-18-24-13 15,0-3 34-15,5-5-10 16,1 0 21-16,-2 0-15 16,1-11-20-16,-5-9 17 15,-6-3-41-15,-2 2-3 0,-5 4 9 16,0 5-9-16,0 6-2 15,-5 6-19-15,-17 0-32 16,-3 4-24-16,-2 26-2 16,7 5-78-16,7 9 8 15,4 2-85-15</inkml:trace>
  <inkml:trace contextRef="#ctx0" brushRef="#br0" timeOffset="165597.04">23707 8173 248 0,'0'0'129'0,"0"0"-56"16,0 0 63-1,0 0-46-15,0 0 28 0,0 0-75 16,0-56-43-16,0 75-9 16,0 13 5-16,0 3 4 15,4 0 24-15,5-8-18 16,4-6 2-16,3-9 2 15,4-7-8-15,3-5 44 16,3 0-28-16,-2-20-11 16,-1-7 13-16,-7-3-20 15,-10 1-10-15,-6 3 4 16,0 11-28-16,-2 4 30 16,-20 11-47-16,-3 0 10 0,-2 14 17 15,5 12-95-15,11 0-194 16</inkml:trace>
  <inkml:trace contextRef="#ctx0" brushRef="#br0" timeOffset="171203.23">26172 7624 583 0,'0'-9'143'16,"0"5"-32"-16,0 4-24 16,0 0-44-16,0 11-43 15,0 24 0-15,0 18 18 16,0 19 9-16,-2 11 15 15,-11 9-36-15,-5 8-5 16,-3 2 11-16,2-1-7 16,5-14-5-16,5-14 0 15,7-23-28-15,2-18-19 0,0-16-70 16,2-12-45 0,11-4-50-16,1-16-63 0</inkml:trace>
  <inkml:trace contextRef="#ctx0" brushRef="#br0" timeOffset="171867.08">26252 7832 269 0,'0'0'170'16,"0"0"-95"-16,0 0 55 16,0 0-60-16,0 0 8 15,0 0-7-15,0 0-24 16,-24-97 8-16,24 97-55 15,0 0-2-15,0 3-2 16,0 20-9-16,0 11 13 0,0 1 11 16,0 0 6-1,6-3-11-15,10-6-6 0,2-6 0 16,2-6 9-16,5-6 5 16,-3-6-8-16,4-2 9 15,-1 0-13-15,0-18 17 16,-1-13-19-16,-7-6 0 15,2-4 12-15,-6-1-10 16,-4 5-2-16,-2 2 0 16,-7 9 11-16,0 6-11 15,0 8 0-15,0 8 3 16,0 4 18-16,0 0-21 16,-7 13-4-16,-2 16-3 0,4 7 7 15,5 8 0-15,0 2 2 16,0-1 1-16,0-6 7 15,14-5-5-15,-1-5-5 16,-1-9 0-16,-1-4-3 16,0-8-30-16,0-8-42 15,2 0-2-15,3 0-5 16,2-23-47-16,2-5-17 16,0-5 23-16,2-2 39 15,-4 3 84-15,-3 2 46 16,-3 8 42-16,-3 4 32 15,-5 9-37-15,-2 4 31 16,0 3-15-16,-2 2-60 16,0 0-9-16,0 0-30 15,0 14 4-15,0 18 5 0,0 13 29 16,0 5-19-16,0 0-14 16,0 0 5-16,0-2-20 15,0-6-7-15,0-3-66 16,0-10-51-16,0-11-169 15,12-18-187-15</inkml:trace>
  <inkml:trace contextRef="#ctx0" brushRef="#br0" timeOffset="172109.93">27110 7796 580 0,'0'0'241'16,"0"0"-148"-16,0 0-51 16,0 0 3-16,0 0 33 15,0 0-57-15,11-12 35 16,20 10-33-16,10-2-14 16,1 1-18-16,-1 2-33 15,-3 1-57-15,-3 0-27 16,-8 0-83-16,-5 0-161 15</inkml:trace>
  <inkml:trace contextRef="#ctx0" brushRef="#br0" timeOffset="172248.48">27331 7836 201 0,'0'0'212'0,"0"0"-37"0,0 0-16 16,0 0-82-16,0 0-2 16,0 0-36-16,-73 38-7 15,91-38 56-15,13 0-88 16,9-6-18-16,6-6-73 15,4-4-142-15,-1 0-159 16</inkml:trace>
  <inkml:trace contextRef="#ctx0" brushRef="#br0" timeOffset="172521.39">27804 7677 578 0,'0'0'159'16,"0"0"-55"-16,0 0-50 15,0 0 9-15,0 0-7 16,0 0-24-16,0 0 18 16,-9 13-50-16,9 17 0 15,0 14 37-15,-9 14-21 16,-2 8 8-16,-5 8-6 16,1 5-15-16,-4 4 16 15,-2 0-19-15,-4-2 0 16,5-9 7-16,-1-16-7 15,8-16-33-15,7-20-37 0,6-14-73 16,0-6-105 0,2-24-210-16</inkml:trace>
  <inkml:trace contextRef="#ctx0" brushRef="#br0" timeOffset="172970.22">27837 7736 313 0,'0'0'245'0,"0"0"-152"16,0 0 5-16,0 0 18 15,0 0-67-15,0 0 21 0,-25-56-38 16,25 56-32 0,-2 9 0-16,-4 16-19 0,-1 13 19 15,5 5 4-15,2-5 3 16,0 3-7-16,0-7 0 15,9-7 6-15,4-12 6 16,1-7-12-16,-1-8 0 16,3 0 5-16,5-23 2 15,2-17-14-15,2-9-19 16,-5-2-9-16,-3-2 28 16,-5 5 5-16,-6 6 2 15,-1 4 2-15,-3 10 7 16,-2 12-9-16,0 7 40 15,0 8-5-15,0 1-8 16,0 5-27-16,0 26 0 0,0 11 15 16,-2 9 14-16,-5 0-5 15,3 2-19-15,4-2 6 16,0-7-6-16,0-5-5 16,0-8-41-16,15-8-36 15,1-14-78-15,6-9-196 16</inkml:trace>
  <inkml:trace contextRef="#ctx0" brushRef="#br0" timeOffset="173291.2">28217 7728 14 0,'0'0'629'0,"0"0"-453"0,0 0-105 15,0 0-34-15,0 0-37 16,0 0 12-16,122-32-13 15,-96 32 1-15,-6 0 0 16,-9 2-10-16,-5 14 4 16,-6 5 6-16,0 5 6 15,-14 1 14-15,-13 1 22 16,-2 6 26-16,-2 1-21 16,-1-2 21-16,11-4-54 15,3-9 15-15,9-10-14 16,9-6-6-16,0-4 3 15,6 0 20-15,30 0 24 16,9-19-33-16,8-3-23 16,1-4-41-16,-1 0-56 15,1 1-177-15,8-2-364 16</inkml:trace>
  <inkml:trace contextRef="#ctx0" brushRef="#br0" timeOffset="173671.94">29123 7664 539 0,'0'0'246'0,"0"0"-130"16,0 0-34-16,0 0-5 15,0 0-10-15,0 0-67 16,112-12-11-16,-61 10-2 0,0 2-83 16,-4 0-58-16,-11 0-167 15,-12 0-132-15</inkml:trace>
  <inkml:trace contextRef="#ctx0" brushRef="#br0" timeOffset="173800.57">29299 7736 531 0,'0'0'168'0,"0"0"-104"0,0 0-7 16,0 0 47-16,0 0-104 15,0 0-17-15,270-1-160 16,-183-14-421-16</inkml:trace>
  <inkml:trace contextRef="#ctx0" brushRef="#br0" timeOffset="174477.18">30539 7583 400 0,'0'0'134'0,"0"0"-85"15,0 0 37-15,0 0-24 16,0 0-9-16,0 0 23 0,4 65-34 16,-4-42 24-16,-4 2-18 15,-16-6-34-15,0 1 39 16,-5-9-34-16,1-1-1 15,-5-5 43-15,-3-5-40 16,-3 0 12-16,2 0-5 16,-1-19-5-16,5-3 26 15,9-2-29-15,7-1-14 0,5 2 33 16,8 0-37 0,0 4 16-16,21-1 6 0,10 6-21 15,7 2 12-15,5 4-15 16,1 4 0-16,3 4-7 15,1 0 10-15,0 0-3 16,1 0 0-16,-9 0 6 16,-5 0-7-16,-3 0 1 15,-5 0 0-15,-7-23 6 16,-5-10 1-16,-9-12-7 16,-6-7 7-16,0-6-6 15,-23-4 29-15,-14-1-24 16,-3 4-5-16,-4 2 25 15,-1 9-15-15,1 11-10 16,3 5-1-16,2 13 9 0,5 7-18 16,5 10 9-1,2 2 0-15,9 0-16 0,5 12-4 16,7 9-28-16,6 4 0 16,0 2-48-16,8 1 5 15,15 1-105-15,2-2-89 16,-4-8-216-16</inkml:trace>
  <inkml:trace contextRef="#ctx0" brushRef="#br0" timeOffset="175270.72">31021 7502 811 0,'0'0'166'0,"0"0"-135"15,0 0-3-15,0 0-6 16,0 0-21-16,0 0-2 15,0 0-55-15,294-49-86 16,-254 49-94-16,-15 5-199 16</inkml:trace>
  <inkml:trace contextRef="#ctx0" brushRef="#br0" timeOffset="175421.64">31083 7624 560 0,'0'0'223'0,"0"0"-90"15,0 0-29-15,0 0 25 16,0 0-120-16,0 0-9 16,158-30-38-16,-98 18-96 15,0-3-143-15,3 1-244 16</inkml:trace>
  <inkml:trace contextRef="#ctx0" brushRef="#br0" timeOffset="175729.46">31727 7437 594 0,'0'0'131'0,"0"0"-97"0,0 0 17 15,0 0 9 1,0 0-41-16,0 0 17 0,-125 80-30 16,123-49 0-16,2-4 18 15,0 0-14-15,7-5 5 16,17-4 4-16,5-10-9 15,5-6 32-15,-3-2-21 16,-4-7-20-16,-5-16 26 16,-11-5-20-16,-9-6 0 15,-2-1 34-15,0 3 1 16,-11 6-10-16,-13 4-32 16,-10 10 5-16,-6 8-16 0,-7 4-23 15,0 4-76-15,9 16-139 16,19 1-450-16</inkml:trace>
  <inkml:trace contextRef="#ctx0" brushRef="#br0" timeOffset="177155.14">22980 9189 181 0,'0'0'255'0,"0"0"-76"16,0 0-43-16,0 0 12 15,0 0-29-15,0 0-1 16,0 0-8-16,-38-81-67 16,38 81-2-16,0 0-38 15,0 0 9-15,0 23-24 16,0 14 11-16,0 17 1 15,2 6 13-15,7 4-7 16,0 1-6-16,2-9 0 16,2-8 4-16,1-11-10 15,-1-11 6-15,-2-7-48 16,-4-11-11-16,-4-6-46 0,-3-2-60 16,0-2 69-1,0-22-108-15,0-8-33 0,-16 0 158 16,3-2 79-16,-1 4 46 15,7 0 94-15,7 1 61 16,0 7-35-16,0 1-52 16,9 6-5-16,11 5-75 15,5 3-27-15,4 7-4 16,2 0 7-16,-2 0-10 16,-4 0 0-16,-8 0-16 15,-5-3 15-15,-8-3-14 16,-2-2 15-16,-2-4-1 15,0-2 14-15,0-1-13 0,0 1 14 16,0 2 2 0,-4 3 24-16,2 3-29 15,0 4 8-15,2 2 15 0,0 0-34 16,0 2-10-16,0 25-8 16,0 12 18-16,0 11 16 15,-3 4-16-15,3 2 0 16,-3-3 5-16,-1-3 2 15,0-4-11-15,-1-5 4 16,1-9-71-16,2-9-72 16,2-15-111-16,0-8-199 15</inkml:trace>
  <inkml:trace contextRef="#ctx0" brushRef="#br0" timeOffset="177373.03">23358 9394 377 0,'0'0'290'15,"0"0"-174"-15,0 0-4 16,0 0 16-16,0 0-58 16,0 0-65-16,16-20-2 15,-16 59-2-15,0 6 31 16,0 5-18-16,0 3-7 16,0-4 1-16,0-6-8 15,0-5 0-15,3-6-6 16,3-10-84-16,6-10-67 15,1-12-151-15,1-1-237 16</inkml:trace>
  <inkml:trace contextRef="#ctx0" brushRef="#br0" timeOffset="177517.22">23696 9290 531 0,'0'0'230'16,"0"0"-145"-16,0 0-72 15,0 0-13-15,0 0-68 16,0 0-142-16,0 12-101 16</inkml:trace>
  <inkml:trace contextRef="#ctx0" brushRef="#br0" timeOffset="177636.15">23665 9527 76 0,'0'0'715'0,"0"0"-638"15,0 0-77-15,0 0-75 16,0 0-346-16</inkml:trace>
  <inkml:trace contextRef="#ctx0" brushRef="#br0" timeOffset="178153.24">25702 9106 428 0,'0'0'301'16,"0"0"-137"-16,0 0-85 15,0 0-8-15,0 0-41 16,0 0-24-16,29 60 37 16,-25-2-16-16,-4 14-4 15,0 9-7-15,0 2-6 16,-9 4-7-16,-2-7-3 15,0-4-9-15,5-10-51 16,0-12-53-16,6-13-60 0,0-24-148 16,0-17-204-16</inkml:trace>
  <inkml:trace contextRef="#ctx0" brushRef="#br0" timeOffset="178694.04">25791 9131 272 0,'0'0'165'16,"0"0"-69"-16,0 0 29 16,0 0-23-16,0 0-4 15,0 0-76-15,-16-27 8 0,16 27-30 16,0 11 7-16,0 14 33 15,2 3-13-15,7 7-10 16,3-3 13-16,5 5-27 16,1-4 11-16,3-4-14 15,2-5 3-15,0-4 10 16,2-10-13-16,-3-6 0 16,-2-4 15-16,0 0-14 15,-2-2-2-15,-3-18-7 16,-1-8-2-16,-3-4 6 15,-2-6-17-15,0-4-23 16,0 3 40-16,-1 2-15 0,1 7 19 16,-4 10 0-1,-2 8 5-15,-3 5 18 0,0 7 3 16,0 0-23-16,0 0-3 16,-3 16-9-16,-13 14 9 15,-1 3 26-15,1 6-4 16,5 7 28-16,6-2-14 15,5-5-16-15,0-3 22 16,25-5-40-16,8-9 12 16,3-11-6-16,9-11-4 15,-4 0 11-15,2-14-15 16,-5-22-99-16,-11-6-54 16,-14-2-291-16</inkml:trace>
  <inkml:trace contextRef="#ctx0" brushRef="#br0" timeOffset="182307.13">26515 9235 61 0,'0'0'93'15,"0"0"-22"-15,0 0 28 0,0 0 4 16,0 0-5-16,0 0-13 15,0 0-49-15,0-53-4 16,0 45 1-16,0-2 0 16,0 2 23-16,0 0-36 15,0 2 33-15,0 2-8 16,0-1-35-16,3 5 35 16,-3 0-9-16,0 0-34 15,2 0 19-15,-2 0-21 16,4 0-12-16,-1 7 9 15,3 15-7-15,3 10 10 0,0 2 0 16,0 8-10-16,0-2 10 16,2 1-71-1,4-6-36-15,6-5-45 0,1-11-103 16,6-15-88-16</inkml:trace>
  <inkml:trace contextRef="#ctx0" brushRef="#br0" timeOffset="182727.72">26888 9038 448 0,'0'0'148'16,"0"0"-60"-16,0 0-23 16,0 0-65-16,0 0-8 0,0 0 8 15,25 45 2-15,-6-13 14 16,1-2-7-16,1-3-9 15,-4-5 0-15,1-8 3 16,-3-7 8-16,4-7-11 16,-2 0 0-16,3-3 17 15,3-20-13-15,-1 0-4 16,-4-3 0-16,0 4 5 16,-7 1 4-16,-3 11-5 15,-2 5-4-15,-4 3 64 16,-2 2-41-16,0 0-23 15,0 16-13-15,-10 21 13 16,-11 16 30-16,-4 10 0 0,-4 4-22 16,-2 5 34-16,2 0-38 15,0-3 15-15,4-5-14 16,4-6 2-16,6-10 3 16,1-7-10-16,10-16-54 15,4-15-65-15,0-10-210 16,23-14-165-16</inkml:trace>
  <inkml:trace contextRef="#ctx0" brushRef="#br0" timeOffset="183066.13">27521 9140 413 0,'0'0'220'0,"0"0"-139"15,0 0 59-15,0 0-49 16,0 0-21-16,0 0 34 16,2-30-55-16,-2 30-9 15,0 0-17-15,0 0-14 16,0 0-18-16,0 5 9 16,0 24 0-16,0 16 18 15,0 13-16-15,0 9 9 16,-2 7-8-16,0 0 12 15,-1-4-15-15,1 1 0 16,2-9 1-16,-7-8 0 16,3-8-1-16,0-13-38 0,-1-16-29 15,5-13-85-15,0-4 9 16,0-26 24-16,11-20-318 16</inkml:trace>
  <inkml:trace contextRef="#ctx0" brushRef="#br0" timeOffset="183476.22">27583 9194 366 0,'0'0'166'0,"0"0"-32"15,0 0-37-15,0 0 12 0,0 0-24 16,0 0-22 0,-7-80-22-16,7 80-41 0,0 0-17 15,0 17 3-15,0 16 14 16,0 6 10-16,0 2-10 15,0-1 5-15,3-5 4 16,14-8-4-16,2-10-5 16,0-10 1-16,6-5 14 15,-3-2-6-15,3 0-9 16,0-24-4-16,-8-5-7 16,1-6 0-16,-1-2-4 15,-3-2 13-15,-1 3-11 16,-4 6 13-16,-4 7 0 15,0 10 3-15,-3 8 36 16,2 5-7-16,-2 0-13 0,2 7-19 16,3 21-24-16,-5 10 24 15,3 6 0-15,-5 2 6 16,0-3-3-16,5 1-3 16,-3-7-10-16,0-4-81 15,0-11-115-15,0-8-115 16,5-11-50-16</inkml:trace>
  <inkml:trace contextRef="#ctx0" brushRef="#br0" timeOffset="183829.59">28036 9249 475 0,'0'0'170'0,"0"0"-67"15,0 0-15-15,0 0-18 0,0 0-34 16,0 0-30-16,115-73 16 15,-99 73-18-15,-5 0-2 16,-1 6-2-16,-8 10 15 16,-2 1-13-16,0 8 34 15,0-1-15-15,-16 5 51 16,-7-3-54-16,-6 6 15 16,-2-2 22-16,2 0-42 15,3-5 12-15,10-4-8 16,7-11-11-16,9-5 2 15,0-5-8-15,0 0 0 16,18 0 59-16,18 0-34 16,10-7-10-16,2-5-15 0,-4 2 5 15,-4-2-14-15,-2 2-10 16,-9 0-48-16,-7 3-49 16,-8 3-164-16,-10 3-227 15</inkml:trace>
  <inkml:trace contextRef="#ctx0" brushRef="#br0" timeOffset="184718.87">25621 8893 117 0,'0'0'351'15,"0"0"-247"-15,0 0-64 16,0 0 29-16,0 0-5 16,0 0 27-16,25 0 18 15,27 0-88-15,12 0 24 16,9 0-41-16,4 0 9 15,-2 0-4-15,-8 0 0 16,-9 0-9-16,-11-2 0 16,-16 2 4-16,-12-2 0 15,-9 2-3-15,-8 0-1 0,-2 0 0 16,0 0-51 0,0 0-72-16,0 0-29 0,0 6-72 15,23-4-180-15</inkml:trace>
  <inkml:trace contextRef="#ctx0" brushRef="#br0" timeOffset="197457.19">26089 7315 14 0,'-24'0'20'0,"-2"0"21"15,-8 0-15-15,-1 0-17 16,-4 1 15-16,-1 4-3 0,3-3 10 16,0 0 11-16,9 1-19 15,10-3 13-15,9 0 8 16,5 0-6-16,4 0 21 15,0 0-21-15,0 0-30 16,0 0 20-16,0 0-28 16,0 0 12-16,9 0 18 15,15 0-23-15,12 0-4 16,10 0-3-16,14-7 0 16,21-3 7-16,14-2-1 15,26-6-6-15,24 2 5 16,22-4 4-16,23 2-5 0,14 0-4 15,8 1 2-15,12 3 0 16,0 4 8 0,2 1-9-16,7 0-1 0,2 1-2 15,3-2 2-15,3-2 0 16,-7 0 3-16,-4 0 2 16,-12-2-5-16,-6 1 0 15,-3-4 11-15,-8-3 0 16,-5 2 5-16,-1 0 9 15,-18 0-18-15,-9 0 43 16,-14 2-47-16,-14 2 12 16,-8-2 3-16,-14 2-10 15,-18-3-7-15,-17 4-1 0,-17 1 4 16,-12 3 5 0,-19 4-6-16,-10-2-3 0,-12 6 28 15,-9-1-25-15,-1 0 42 16,-3 2-17-16,0 0-22 15,0 0 23-15,7 0-25 16,6-3-2-16,14 3 1 16,10-4 0-16,11 4-3 15,2 0 0-15,4 0 8 16,2 0-3-16,-2 0-5 16,-6 0 0-16,2 0-5 15,-5 0 14-15,-6 0-9 16,-3 0 0-16,-9 0 0 15,-9 0-2-15,-7 0 2 16,-3 0 0-16,-1 0-6 16,0 0 12-16,-4 0-6 15,-1 0 0-15,0 0 3 0,-2 0-7 16,0 0 4-16,0 0 0 16,0 0-13-16,0 0 9 15,0 0 1-15,0 0-1 16,0 17 4-16,0 13-10 15,0 16 10-15,0 18 0 16,0 18-7-16,0 13 15 16,0 13-8-16,0 11 0 15,0 8 3-15,0 10-7 16,-2 8 4-16,-10 3 0 0,1 8 24 16,0 6-13-16,0 1-6 15,0 2 11-15,0-10-13 16,-3-4 26-1,-1-8-18-15,-3-12-9 0,3-10 24 16,-8-11-20-16,5-17-4 16,1-13 2-16,1-24-3 15,3-17 20-15,1-8-21 16,-1-15 0-16,-1-5 34 16,-1-2-33-16,-10-4 15 15,-8-2 5-15,-11-3-21 16,-12 0 22-16,-12 0-22 15,-3 0 0-15,-12 0 0 16,-6 0 7-16,-9 10-8 16,-10 6 1-16,-11 6 0 0,-5-3 2 15,-13 1-2-15,-6-1 0 16,-5 1-6-16,-20 4 8 16,-15 5-2-16,-10 5 0 15,-13 4-1-15,-1 6-4 16,-5 2 5-16,9 1 0 15,7-2-7-15,7 0 11 16,4-1-4-16,2-2 0 16,1-2-13-16,5-4 8 15,7-1-10-15,4-6 15 16,-4 0 0-16,0-8 0 16,-1-1 0-16,-3-3-1 0,7-1 4 15,0-6-6-15,2-2 3 16,2-5 0-16,3-3-6 15,-1 0 7-15,0 0-1 16,-1-6 0-16,-1-8-3 16,0-2-2-16,5 0 5 15,0 2 0-15,-2 2-6 16,-4 7 6-16,0 0 0 16,4 5 0-16,1-2 4 15,11 2-6-15,6-2 2 16,8-4 0-16,16 0-2 15,18-4 3-15,24-3-1 16,23 1 0-16,13 1 8 16,13-1-8-16,9 6 0 0,5 2 5 15,5 0 10-15,6 4-14 16,2 0-1-16,0 0 0 16,0-4 10-16,0-13-10 15,0-12 9-15,0-19 0 16,-2-13-6-16,-7-7-3 15,-11-4 0-15,-13-4 0 16,-11-3 0-16,-6-1-1 16,-4 3 1-16,-1-2 0 15,0-2-5-15,-6-6 5 16,1-6-28-16,2-5 13 0,2 1-8 16,5 5 23-1,2 6 0-15,0 12 2 0,5 9 1 16,3 7-3-1,10 5 0-15,4 2-3 0,10 0 11 16,3 0-8-16,3-2 0 16,7-7 2-16,4-10 1 15,0-20-3-15,17-23 0 16,28-16-3-16,11-11-10 16,13-5 12-16,4 1-4 15,-6 7 5-15,-8 24-13 16,-20 25 13-16,-18 30 0 15,-13 25-1-15,-6 15 2 16,-2 11-6-16,0 4-5 16,0 1-5-16,0 0 3 0,0 2 7 15,0-5 5-15,0 5-6 16,0-1 8-16,0 1-2 16,0-1 0-16,0-2 3 15,0 3-14-15,0 0 11 16,0-3 0-16,0 3 1 15,0-1 11-15,-4 1-12 16,0 0 0-16,4 0 5 16,0 0 2-16,0 0-7 15,0 0 0-15,0 0-6 0,0 0 6 16,0 0-3 0,-5 0-142-16,-2 0-231 0,-2 0-34 15</inkml:trace>
  <inkml:trace contextRef="#ctx0" brushRef="#br0" timeOffset="207699.43">9396 9742 242 0,'0'0'132'0,"0"0"-105"15,0 0-13-15,0 0 10 0,0 0-5 16,0 0 17 0,0 0-17-16,0 0-1 0,0 0 7 15,0 0-22-15,0 0-6 16,0 0-45-16,0 0-120 16,0 0 9-16</inkml:trace>
  <inkml:trace contextRef="#ctx0" brushRef="#br0" timeOffset="207967.28">11313 9232 224 0,'0'0'90'16,"0"0"-22"-16,0 0-62 15,0 0-6-15,0 0 60 16,0 0 1-16,11 0-4 16,-11 0-44-16,0 0-13 15,0 0-48-15,-23-8-354 16</inkml:trace>
  <inkml:trace contextRef="#ctx0" brushRef="#br0" timeOffset="208201.14">8974 9641 533 0,'0'0'68'0,"0"0"-54"15,0 0-14-15,0 0-8 16,0 0 8-16,0 0-2 0,343-40-119 16,-256 26-121-16</inkml:trace>
  <inkml:trace contextRef="#ctx0" brushRef="#br0" timeOffset="208398.18">11143 9228 350 0,'0'0'111'0,"0"0"-38"15,0 0-73-15,0 0-15 0,0 0-43 16,0 0-83-16,-11 2-87 16</inkml:trace>
  <inkml:trace contextRef="#ctx0" brushRef="#br0" timeOffset="208636.04">9344 9806 512 0,'0'0'115'0,"0"0"-97"15,0 0-18-15,0 0-17 16,0 0-86-16,0 0 91 15,69-10 11-15,-33 10-128 16,-1 0-153-16</inkml:trace>
  <inkml:trace contextRef="#ctx0" brushRef="#br0" timeOffset="208854.35">11337 9293 627 0,'0'0'37'0,"0"0"-35"16,0 0-2-16,0 0-45 15,0 0-36-15,0 0-70 16,0-9-122-16</inkml:trace>
  <inkml:trace contextRef="#ctx0" brushRef="#br0" timeOffset="209326.76">9338 9590 307 0,'0'0'108'0,"0"0"-108"0,0 0-115 16,0 0-1-16</inkml:trace>
  <inkml:trace contextRef="#ctx0" brushRef="#br0" timeOffset="-198827.6">16814 10899 231 0,'-25'0'211'16,"-6"0"-184"-16,-2 0-14 15,-3 0-1-15,5 0-7 16,2 1 79-16,4 1-7 16,5 0-14-16,5 0 19 15,3 1-45-15,8-2-9 16,0-1-15-16,4 2-11 16,0-2 30-16,0 2-10 15,18 1 7-15,36-2 71 0,37-1-71 16,49 0 18-1,40-8 0-15,41-12-22 0,31-2 1 16,13 5-26-16,7 2 0 16,-13 5 5-16,-14 6 6 15,-31 4-11-15,-27 0 0 16,-29 0 3-16,-32 8-10 16,-28 1 7-16,-32-2 0 15,-26-2 4-15,-21-2 7 16,-13-3-11-16,-6 2 36 15,0-2-19-15,0 0 22 16,0 0-39-16,0 0-3 16,0 0-9-16,-6 0-128 15,-24 0-75-15,-21 0-284 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0T06:28:28.03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1370 16128 626 0,'0'0'105'0,"0"0"-105"0,0 0-21 16,0 0-75-16,0 0-47 16,0 0-56-16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0T06:28:59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2717 330 0,'0'0'234'15,"0"0"-165"-15,0 0-28 16,0 0 24-16,0 0 1 15,0 0-13-15,0 0 13 0,8-4-41 16,-6 4 3-16,-2 0-19 16,0 0-9-16,0 0-4 15,3 0-6-15,1 6 10 16,0 0 2-16,1-5 4 16,-2 2-6-16,-1-3 10 15,2 0-5-15,1 0 12 16,3-8-1-16,-1-12-11 15,-2-4 20-15,-3 2-25 16,-2-1 1-16,0 5-10 16,0 6 20-16,0 5 15 15,-2 4-7-15,-6 3-16 0,-2 0 21 16,-9 10-24-16,-4 19 0 16,-6 11-3-16,-5 10 2 15,0 10 1-15,3 8 4 16,5 6-2-16,10 5 32 15,12-3-32-15,4-6 4 16,4-8-6-16,25-9-4 16,6-15 4-16,5-15 3 15,3-14 2-15,3-9 19 16,2-9-23-16,1-24 10 16,0-12-11-16,-2-7-25 15,-7-4 9-15,-7-2 0 16,-10-2-8-16,-13 5 21 15,-8 6-28-15,-2 6 31 0,0 12-1 16,-8 8 4-16,-5 11 9 16,-1 10-9-16,1 2 11 15,-5 4-28-15,1 20 6 16,-2 12 8-16,3 7-2 16,8 8-8-16,3 4 5 15,5 3-3-15,0-9 8 16,9-3-2-16,11-15 10 15,-1-9-8-15,-4-8 0 16,3-8 8-16,-3-6-4 16,5 0 39-16,5-12-15 0,1-15-5 15,8-7-23 1,2-7-11-16,-5 1 0 0,-2 0-3 16,-10 8 13-16,-3 10 1 15,-7 7 0-15,-2 11 19 16,-4 4-7-16,-1 0-12 15,2 3-8-15,3 23-26 16,-1 6 34-16,-4 4 7 16,0 3-3-16,-2-6 17 15,0-5-18-15,0-6-3 16,0-6 0-16,0-8 9 16,0-4-9-16,0-4 0 15,3 0 0-15,4-2 42 0,2-20-42 16,1-10-1-1,7-4-17-15,0-2-38 0,-1 1 37 16,1 8 1-16,-1 5 18 16,-3 8 7-16,-1 8-5 15,-3 8 15-15,1 0-17 16,6 1 11-16,3 22-1 16,-2 7-8-16,3 8 4 15,0-2 16-15,0 0-14 16,3-9-8-16,-3-10 0 15,-3-7 1-15,2-6 14 16,-4-4-15-16,3 0 0 0,-1-20 17 16,4-16-17-1,-3-10-22-15,1-8-31 0,2-7 0 16,-8-5 6-16,-4-2-40 16,-7 1 65-16,-2 6 22 15,0 9 39-15,0 12 39 16,0 14-9-16,0 9 5 15,0 12-13-15,0 3-45 16,0 2-13-16,0 0-6 16,0 0-8-16,0 6 9 15,2 17-2-15,7 13 8 16,5 15 14-16,-1 7-18 16,-2 6 0-16,-2 6 6 15,-2 0-1-15,-1-1-5 16,-4-7 0-16,1-10-6 15,-3-12-5-15,0-12-96 16,0-12-50-16,0-16-73 0,0 0-304 16</inkml:trace>
  <inkml:trace contextRef="#ctx0" brushRef="#br0" timeOffset="345.13">3281 2907 859 0,'0'0'172'16,"0"0"-54"-16,0 0-97 16,0 0 17-16,0 0-38 0,0 0 8 15,149-50-9 1,-107 50 1-16,-1 6 0 0,-6 14-13 16,-6 6 15-16,-2 9-2 15,-7 2 0-15,-2 5 0 16,-7 1-10-16,-2-5 10 15,-6-4 0-15,-3-8-13 16,0-8 28-16,0-8-15 16,0-6 35-16,0-4-11 15,0 0 63-15,0-4-25 16,4-22-19-16,9-13-32 16,5-4-2-16,5-7-18 15,2 4-1-15,2 4-62 16,7 8-12-16,2 7-172 15,0 10-353-15</inkml:trace>
  <inkml:trace contextRef="#ctx0" brushRef="#br0" timeOffset="1004.02">4107 3002 185 0,'0'0'163'0,"0"0"41"15,0 0-128-15,0 0-5 16,0 0-18-16,0 0-31 15,0 16 19-15,3-16 27 16,-3 0 62-16,0-2 5 0,0-17-107 16,0-1-2-1,0 1-17-15,0-1-7 0,0 3 21 16,0 5-13-16,0 3-3 16,0 9-7-16,0 0 0 15,0 0-11-15,-7 3-14 16,-8 21 25-16,-3 7 9 15,0 5-7-15,0 2-2 16,4-6 0-16,6-4 4 16,3-10-18-16,3-8 14 15,2-6-50-15,0-4 17 16,0 0 33-16,0-8 4 16,0-16-4-16,11-2-34 15,-1-2 26-15,3 6 6 16,0 3 2-16,3 6-1 15,0 6 5-15,1 7 18 16,3 0-22-16,2 0 1 0,3 15 23 16,-1 0-24-16,-1-1 0 15,0-3 11-15,-8-4-4 16,-1-7-7-16,-4 0 7 16,-1 0-7-16,1-19 34 15,-4-12-34-15,1-5-11 16,-5-8-1-16,0-6-1 15,-2-8-22-15,0-8-2 16,0 2-4-16,-4 3 41 16,-3 14 17-16,7 18 3 15,0 11 30-15,0 15-8 16,0 3-14-16,0 5-28 0,0 32-13 16,0 14 13-16,0 18 0 15,0 3 0-15,9 4 26 16,4-4-19-16,1-8-5 15,1-7-2-15,3-11-2 16,0-12-14-16,2-17-215 16,-14-17-430-16</inkml:trace>
  <inkml:trace contextRef="#ctx0" brushRef="#br0" timeOffset="2673.02">5423 2951 175 0,'0'0'390'0,"0"0"-289"16,0 0-30-16,0 0 66 16,0 0-15-16,0 0 2 15,9-35-74-15,0 0-29 16,0-4 7-16,-2-7-28 16,1 0 2-16,-1 1-2 15,-3 3 7-15,-2 8-7 16,-2 7 0-16,0 10 3 15,0 8 4-15,0 6-7 16,0 3-3-16,0 0 0 0,-11 22-16 16,-6 14 19-16,-1 13 0 15,0 9 6-15,1 5 6 16,5 7-8-16,3 0 2 16,5-2 14-16,4-5-13 15,0-11-7-15,6-10 0 16,13-10 10-16,2-13-22 15,2-7 19-15,3-12-7 16,1 0 22-16,0-21-18 16,2-13-8-16,-2-8 3 0,0-3-6 15,-3-4-1-15,-2 3-15 16,-1 7 23 0,-4 9-9-16,-5 10 14 0,-4 10-5 15,-3 5 0-15,-3 5 3 16,-2 0-14-16,0 7-9 15,0 21 5-15,0 8 7 16,0 7 4-16,0 1 4 16,-7-2 0-16,5-5 8 15,2-6-4-15,0-7-4 16,0-10 0-16,0-6 0 16,9-5 8-16,7-3-8 15,3 0 14-15,6-21-13 16,2-11 1-16,-5-4-2 15,5-4-15-15,-5 3 9 0,-2 5-6 16,-2 9 12-16,-5 6 0 16,-1 8 4-16,-5 4 11 15,-3 5-14-15,-2 0-1 16,0 6 0-16,0 20-20 16,-2 5 20-16,3 3 12 15,-3 0-6-15,2-5 4 16,0-6-8-16,2-7-2 15,-1-6 2-15,2-4 9 16,1-6-13-16,3 0 2 16,5 0 0-16,1-9 24 15,7-12-24-15,-1-7-8 0,0-4-5 16,2 0-25-16,-1 2 15 16,-2 6 15-16,0 6 8 15,-4 7-5-15,-7 10 5 16,0 1 0-16,-5 0 0 15,0 18-22-15,2 9 22 16,-4 8 23-16,0 1-14 16,0-1 13-16,2-4-20 15,1-7-2-15,1-7 0 16,2-6 7-16,-2-5-7 16,-2-6 0-16,3 0 0 15,1 0-18-15,6-18 18 16,1-10-44-16,6-6 15 0,1-4-67 15,3 2 31 1,-6 0 13-16,2 5 52 0,-6 8 12 16,-5 6 18-16,-2 10 26 15,-3 7-20-15,-1 0-36 16,0 1-3-16,-4 20-2 16,0 4 5-16,0 3 53 15,0 5-43-15,0-3 1 16,0-2-8-16,0-3 12 15,0-6-15-15,0-4 0 16,0-3 1-16,5-9 7 16,2-3-8-16,6 0 0 0,3 0 21 15,7-10-10 1,-2-12-8-16,6-4-3 0,0-6 0 16,-2-2-16-1,-1-2 16-15,0 3 0 0,-1 5-1 16,-5 5 16-16,-5 7-15 15,-7 7 12-15,-3 7-3 16,-3 2 16-16,0 0-25 16,0 0-13-16,0 9 5 15,0 9 8-15,0 3 34 16,0 5-21-16,0 6-12 16,0 2 35-16,0 4-31 15,0 1 16-15,13 0 16 16,0-10-37-16,1-5 21 15,-1-10-21-15,-1-6 12 0,5-8-2 16,3 0-3-16,10-5 14 16,1-19-13-16,0-5-8 15,-6-3-15-15,-8 1-60 16,-10-4-145-16,-7-4-256 16</inkml:trace>
  <inkml:trace contextRef="#ctx0" brushRef="#br0" timeOffset="2853.62">6923 2743 995 0,'0'0'222'0,"0"0"-137"16,0 0-56-16,0 0-28 15,0 0-1-15,0 0-33 16,-13-22-213-16,-28 36-2 15,-14-4-379-15</inkml:trace>
  <inkml:trace contextRef="#ctx0" brushRef="#br0" timeOffset="3005.54">6123 2775 711 0,'0'0'379'16,"0"0"-274"-16,0 0-85 0,0 0 1 15,0 0-21 1,0 0-116-16,7 0-249 0,20 0-179 16</inkml:trace>
  <inkml:trace contextRef="#ctx0" brushRef="#br0" timeOffset="3426.3">7282 2645 629 0,'0'0'273'16,"0"0"-100"-16,0 0-60 15,0 0 11-15,0 0-84 16,0 0-9-16,-27-76-3 16,27 76-20-16,0 0-9 15,0 0 1-15,0 19-8 16,-4 20-5-16,0 14 13 15,-1 7 0-15,0 7-2 0,5-1 13 16,0-8-15 0,0-4 4-16,0-5-20 0,0-11 0 15,0-6-52-15,0-11-70 16,-6-7-32-16,-5-9-115 16,-3-5-179-16</inkml:trace>
  <inkml:trace contextRef="#ctx0" brushRef="#br0" timeOffset="3595.94">6999 2980 739 0,'0'0'422'15,"0"0"-267"-15,0 0-81 0,0 0-12 16,0 0-60-16,0 0 10 16,176-80-12-16,-104 63-7 15,1-1-8-15,8-2-83 16,-4-10-185-16,-1-8-397 15</inkml:trace>
  <inkml:trace contextRef="#ctx0" brushRef="#br0" timeOffset="4162">8452 2501 614 0,'0'0'289'0,"0"0"-58"16,0 0-114-16,0 0-34 0,0 0-28 15,0 0-52-15,-40-29 5 16,40 29-8-16,18 0 0 16,7 0 12-16,3 0-5 15,1 2 2-15,2 0-9 16,-2-2-27-16,-2 0-1 15,-2 0-43-15,-9 0-79 16,-5-6-29-16,-11-8-55 16,0 0-34-16,0 0 22 15,-9 4 246-15,-5 1 26 16,6 6 93-16,-1 1 71 16,2 2-33-16,-2 0-80 15,0 22-10-15,1 19 18 0,-2 17-4 16,8 16 30-1,0 7-70-15,2 6-18 0,0 0 3 16,0-7-18-16,0-7-5 16,6-8-3-16,2-15-34 15,-4-18-91-15,3-18-162 16,1-14-198-16</inkml:trace>
  <inkml:trace contextRef="#ctx0" brushRef="#br0" timeOffset="6742.01">8798 2651 479 0,'0'0'316'0,"0"0"-127"0,0 0-116 16,0 0-8-16,0 0-47 16,0 0-12-16,13 17 10 15,-11 9 1-15,-2 6 24 16,0 5-26-16,0-4-6 15,0 4 8-15,0 1-10 16,-2-2-7-16,-4 1 0 16,-1-6 4-16,3-2-2 15,0-13-2-15,4-6 0 16,0-6-10-16,0-4-3 16,0 0-12-16,6 0 7 15,13-16-13-15,6-8-1 16,2-5-27-16,2 3 20 0,0-1 31 15,-2 0 12 1,-5 7-4-16,-4 4 32 0,-4 6-7 16,-8 6 21-16,-2 4-36 15,1 0-8-15,-1 0-4 16,0 10 7-16,2 13-5 16,-2 4 25-16,0 5-17 15,3 0 28-15,1-2-36 16,2-1 1-16,3-8 17 15,1-5-9-15,1-4-9 16,1-7 10-16,1-5-9 16,4 0 26-16,3-5-27 0,0-16 2 15,3-5-6 1,-4-2 2-16,-3-2-13 0,-3-2-6 16,-1 0 3-16,-5 3 8 15,1 5 10-15,-6 4 0 16,1 8 24-16,-1 4-21 15,-1 2 15-15,-3 3-2 16,-2 3-15-16,0 0 26 16,0 0-27-16,0 0 3 15,0 0 32-15,0 0-33 16,0 0 24-16,0 0-18 16,0 0-5-16,0 0 7 15,0 0-10-15,0 0 0 0,0 0 2 16,0 0 3-1,0 0-5-15,0 0 1 0,0 0 5 16,0 0 12-16,0 0-18 16,0 0 0-16,0 0 0 15,0 0 11-15,0 0-11 16,0 0 0-16,0 0 2 16,0 0-5-16,0 0 3 15,0 0 0-15,0 0-11 16,0 0 14-16,0 0-3 15,0 0 0-15,0 0 4 16,0 0-7-16,0 0 3 16,0 0-11-16,3 0 2 15,8 11 2-15,-1 7 7 0,9-1 0 16,-4-5-4-16,5-4-3 16,-2-8 7-16,0 0 0 15,0 0 0-15,-5-20 7 16,-1-3-8-16,-6-3 1 15,-6-3-19-15,0 3 17 16,0-1-38-16,-9 3 27 16,-11 4 5-16,4 8-7 15,1 5 15-15,-3 7 0 16,3 0 5-16,-8 16-15 16,-2 14 10-16,1 9 0 15,0 3 12-15,3 4-2 16,7 2-5-16,10-1-3 15,4-5 5-15,0-4-6 16,8-9 0-16,13-6-1 0,8-11 8 16,0-6 2-16,2-6-10 15,5 0 0-15,-2-14 12 16,2-13-30-16,-1-2 14 16,-1-4-34-16,-5 0 21 15,-7 1-51-15,-2-1 21 16,-4 5 38-16,-3 4 9 15,-2 7 9-15,-2 5 13 16,-3 3 3-16,-1 7 7 16,-3 2-26-16,0 0-8 0,6 0 2 15,-2 18 0 1,5 6 26-16,-5 3-20 0,2 6 7 16,0 4 10-16,-1-3-16 15,5 0 1-15,-6-2-8 16,3-6 12-16,1-4-10 15,0-8-1-15,1-7-1 16,-3-1 1-16,6-6 11 16,2 0-14-16,0-13 2 15,-1-15-24-15,-1-4 20 16,-4-10-49-16,-1 0-34 16,-4 0 48-16,-5-4 2 15,0 9 37-15,0 3 6 0,-7 12 3 16,0 11 42-1,1 6-20-15,-3 5-7 0,-5 0-24 16,-3 5-8-16,-8 16 8 16,3 7 0-16,5 2 1 15,7 0-5-15,8 2 4 16,2-2 0-16,2-5 0 16,23-3 11-16,6-6-11 15,0-8 2-15,0-8 1 16,-2 0 15-16,-2-8-18 15,-4-15 0-15,-2-7-3 16,-2-1 11-16,-3-6-13 16,3-5 5-16,1-3 0 15,5 2 9-15,-3 7-4 0,-6 11 35 16,-5 13 7-16,-9 9-38 16,-2 3 7-16,0 0-16 15,-9 15-11-15,-13 14-3 16,4 3 18-16,9-3-4 15,9-2 0-15,0-3-45 16,20-2 25-16,3-3-19 16,-1-4-6-16,-7-1 43 15,-4-4-13-15,-6 4 15 16,-5 3-5-16,0-2 4 16,0 6 1-16,0-2 8 15,0-1-7-15,0 3 16 16,0-7-12-16,13-2-5 15,3-6 1-15,-1-5 11 16,2-1-12-16,0 0 0 0,1-1 7 16,-1-16-7-16,4 0 0 15,-3-7 0-15,-1-3 0 16,-3 0 6-16,-1-4-6 16,-2-1 0-16,-2 0 0 15,-2 4-11-15,-3 4 9 16,-2 6 2-16,-2 7-5 15,0 6 2-15,0 5 0 16,0 0-8-16,0 0-19 16,-6 7 20-16,-12 16 6 15,-4 3 4-15,0 3 10 16,1 3-9-16,4-3 18 0,3 1-19 16,10 0 3-16,4-4 3 15,0-4 0-15,4-5-6 16,14-8 1-16,2-4 6 15,4-5-5-15,1 0-2 16,2-16-16-16,-2-10 9 16,4-4-18-16,0-1 17 15,-2 2 4-15,-2 0-1 16,-2 7 5-16,-5 6 0 16,-5 6 0-16,-1 6 22 15,-3 4-20-15,-3 0-1 16,3 4-1-16,-4 20-4 15,-3 10 4-15,-2 3 0 0,0-2 4 16,0-1 8-16,0-5-6 16,0-9-3-16,0-6 0 15,0-7 7-15,0-5-10 16,0-2 4-16,0 0 0 16,0-2 43-16,7-18-35 15,10-6-9-15,3-2-3 16,-2-4 7-16,2 0-7 15,0 0 0-15,3 1 1 16,-2 2-1-16,0 7 1 16,-5 8-1-16,-5 4 10 15,-5 6-3-15,-4 4 3 0,-2 0-10 16,2 0-3-16,3 0 3 16,0 14 0-16,-1 4 14 15,-1-2-4-15,-1 3-1 16,0-7-6-16,0-3-3 15,-2-3 2-15,0-4 2 16,0-2-1-16,0 0-3 16,2 0 3-16,7 0 9 15,5-20-1-15,3-1-11 16,6 0 1-16,-3 5-11 16,0 7 10-16,0 9-3 15,2 5 1-15,5 36-16 16,6 14 17-16,1 13 1 15,-3 4 0-15,-4-7-11 0,-21 4-66 16,-6-11-224-16</inkml:trace>
  <inkml:trace contextRef="#ctx0" brushRef="#br0" timeOffset="8204.53">2205 4010 49 0,'0'0'125'0,"0"0"44"0,0 0-7 16,0 0-2-16,0 0-63 15,0 0-4-15,-6 0-30 16,6 0-59-16,3 0 21 16,17 0-12-16,9 0 53 15,16 0-37-15,10-6-29 16,12 4 0-16,13-1 2 15,19 3 13-15,5 0-18 16,10-6 3-16,7 5 0 16,5-4 0-16,17-6 1 0,11-1-1 15,13-4 10-15,5 0-6 16,-3 2 25-16,-10 2-29 16,-8 2 1-16,-9 3 31 15,-5 2-31-15,-6-1 29 16,-4-2-5-16,-2-4-20 15,9 0 30-15,9-6-32 16,5 0 1-16,9-4 21 16,1-2-23-16,-4 2-2 15,-5 1 3-15,-3 3 11 16,-4 0-11-16,3 4-3 16,-2 0 1-16,-6 5 0 15,2 0 0-15,-4 3-1 0,4 2 0 16,1-1 6-1,3-2-11-15,0-1 5 0,-6 0 0 16,0-4 2-16,-12 3-2 16,-3 0 0-16,-6-2 0 15,-11 6 8-15,0-4-9 16,-3 6 1-16,3-1 0 16,14-1-10-16,3 5 15 15,7-5-5-15,5-1 0 16,4-3 4-16,0-3-3 15,-2-2-1-15,-2 5 0 16,-2-2 1-16,-5 6 9 16,-5 5-10-16,-11 0 0 15,-5 0 6-15,-4 0-9 0,1 0 3 16,1 0 0-16,8 0 2 16,2 0 7-16,5 0-9 15,9-1 23-15,3-12-17 16,1 1 30-16,-6 5-29 15,-16 2-1-15,-23 3 9 16,-22 0-11-16,-25 2-4 16,-18 0 0-16,-15 0 3 15,-5 0-1-15,-2-3-2 16,0 2 0-16,0 1-16 16,0-4 9-16,-5 4-36 15,-26 0-62-15,-19 0-199 16,-29 0-424-16</inkml:trace>
  <inkml:trace contextRef="#ctx0" brushRef="#br0" timeOffset="9823.9">3185 4923 390 0,'0'0'169'15,"0"0"-10"-15,0 0-34 16,0 0-81-16,0 0-30 15,0 0-14-15,0 0-14 16,-42 9 13-16,17 24 2 16,-4-3 3-16,0-5 22 15,-2 1-9-15,-2-11 25 16,2-3 1-16,4-4-14 16,4-8 22-16,8 0-20 15,5-2 2-15,8-22 32 16,2-6-65-16,0-4-1 0,23 2-7 15,6 3 8 1,2 8-7-16,-2 8 7 0,-4 13 0 16,-1 0-7-16,-2 29-7 15,-4 22 12-15,-7 19-2 16,-9 11-4-16,-2 3 6 16,-6-4 2-16,-23-3 0 15,-5-3-4-15,-5-3 14 16,-6-8-10-16,0-10 0 15,2-18 0-15,12-14 7 16,7-17 1-16,6-4 23 16,7-11 52-16,0-17-65 0,6-4 6 15,5-2 4 1,0 2-16-16,0 8 30 0,0 9-29 16,0 4-8-16,0 8 21 15,0 3-19-15,0 0-14 16,0 0 6-16,9 7 0 15,7 17-8-15,9 6 9 16,-1 5 0-16,5-3-9 16,0-5 8-16,2-3-8 15,0-7-12-15,0-8-15 16,0-9 29-16,4 0-9 16,4-9 13-16,8-25-5 15,4-14-15-15,1-8 12 16,-6-5 6-16,-7-1 5 15,-10 0-9-15,-10 0 9 0,-7 4 0 16,-5 5 10-16,-3 9-2 16,-2 10 10-16,-2 12 5 15,2 10-13-15,-2 6 27 16,0 6-37-16,0 0 0 16,0 0-8-16,0 14-16 15,-2 20 23-15,-11 12-1 16,-5 14 4-16,0 10 1 15,-2 13-3-15,-2 8 0 16,1 6-7-16,2 5 11 0,3 1-4 16,5-3 0-1,1-2 3-15,6-5-2 0,2-8-1 16,2-10 0-16,0-16-2 16,0-17 7-16,12-17-8 15,5-13 3-15,5-8 0 16,3-4 5-16,4 0 4 15,0-14 9-15,2-12-6 16,-4-10-4-16,-3-6-9 16,-6-6 1-16,-7-6-12 15,-11-3 2-15,0 3-3 16,-11 6 13-16,-20 6-5 16,-4 10 11-16,-1 11-6 15,5 10 0-15,6 3 4 16,11 6-6-16,12 2 2 0,2-2 0 15,0-1 9 1,16-10 1-16,15-6 12 0,7-2-22 16,4 1 10-16,-1 0-10 15,-8 0 0-15,-6 0-2 16,-8 1 0-16,-7 4-42 16,-10-1 4-16,-2 3-66 15,-2 1-176-15,-18 3-263 16</inkml:trace>
  <inkml:trace contextRef="#ctx0" brushRef="#br0" timeOffset="12180.73">4277 5511 26 0,'0'0'54'16,"0"0"-22"-16,0 0-7 15,0 0-1-15,0 0-17 0,0 0 3 16,0 0 5-16,0 0 37 16,0 0 22-16,0 0-11 15,0 0 13-15,0 0-2 16,0 0-21-16,0 0 0 15,0 0-29-15,0 0-20 16,0 0 21-16,0 0-24 16,-2 0 8-16,0 0-9 15,0 0-1-15,0 0 1 16,0 3 18-16,-2-1-5 16,4 0 8-16,0-2-16 15,0 0-5-15,0 0 12 16,0 2-10-16,0-2 10 0,0 0-12 15,0 0 1-15,0 0 19 16,0 0-19-16,0 0 6 16,0 0 7-16,0 0-12 15,0 0 28-15,0 0-14 16,0 0-4-16,0 0 24 16,0 0-34-16,-2 0 9 15,2 2-10-15,0-2 9 16,-2 0-7-16,2 0-3 15,0 0 0-15,0 0-1 16,0 0 9-16,0 0-8 16,0 0 3-16,0 0 6 0,0 0 1 15,0 0-10-15,0 0-6 16,0 0-18-16,0 0-141 16,0-4-177-16</inkml:trace>
  <inkml:trace contextRef="#ctx0" brushRef="#br0" timeOffset="14654.19">4179 5490 44 0,'0'0'170'15,"0"0"-115"-15,0 0-17 16,0 0 50-16,0 0-23 16,0 0-28-16,0 0 21 15,-13 51-38-15,13-51 8 16,0 0 9-16,0 0 14 15,0 0 20-15,0 0 10 16,0-16 0-16,0-10-58 16,13-6-12-16,5 3-11 15,2 0 5-15,3 3 8 0,-2 6-18 16,2 6 5-16,-3 9-2 16,-5 5-7-16,-1 0 1 15,-5 24-2-15,-7 12 3 16,0 8 7-16,-2 4 26 15,0 1-22-15,0-3 5 16,-2-8 12-16,-7-8-16 16,3-11 4-16,4-6-5 15,-1-9 4-15,3-4 9 16,0 0-5-16,0 0 39 16,0-27 15-16,0-10-66 15,20-10 0-15,9-3 0 16,2 2 3-16,5 4-7 0,-3 6 4 15,0 4 0-15,-6 8-15 16,0 7 26 0,-9 10-15-16,-5 5 8 15,1 4-4-15,-5 0 0 0,-1 10-6 16,2 16 6-16,-3 9 15 16,-5 10-3-16,2 6 2 15,2-2-5-15,4-4 1 16,1-10-3-16,0-11-7 15,0-11 0-15,0-9 4 16,2-4 5-16,5 0-2 16,5-25 16-16,4-8-21 0,-3-10 16 15,-4 1-18-15,0 0 0 16,-7 2-1-16,1 8 3 16,-5 3-2-16,-1 6 0 15,-1 5 4-15,-2 6 7 16,0 4-7-16,-5 6 3 15,0 2 9-15,0 0-11 16,0 0-10-16,0 0-6 16,0 10-5-16,0 9 14 15,0 10 2-15,-5-1 0 16,3 4 0-16,2-2 3 16,0 1-3-16,0-4 0 15,0-5 2-15,11-5-4 16,2-8 3-16,-1-4-1 15,3-5 1-15,3 0 12 0,1-9-15 16,4-16 2-16,-1-4-29 16,-1-3 28-16,-6-4-43 15,-1 3 37-15,-6 1-2 16,-1 5 10-16,-1 7-1 16,-1 9 8-16,-2 6-7 15,-3 3 29-15,2 2-28 16,-2 0-1-16,0 0-1 15,0 7-22-15,0 17 22 16,0 5 23-16,0-1-20 16,-2 4 25-16,-3 0-26 15,2-3-2-15,3 0 0 0,0-5 5 16,0-6-5-16,0-4 0 16,10-2 0-16,7-7-2 15,4-3 6-15,3-2-3 16,0 0-1-16,3-23-16 15,0-5 9-15,0-4-14 16,-5-1 7-16,3 0 1 16,-3 1 13-16,0 5 0 15,-1 8-2-15,-4 3-5 16,-3 8 7-16,-6 5-5 16,-1 3-12-16,0 0 14 15,-2 19 6-15,-3 7 6 16,-2 6 15-16,0 3-20 0,0-4 6 15,0 1-10-15,0-6 5 16,0-4-4 0,0-8 2-16,2-6-3 0,0-4 0 15,0-4 14-15,-2 0-12 16,4-4 3-16,3-18-2 16,5-8-6-16,1-2-13 15,3-2 2-15,1 2 8 16,3 3-23-16,3 6 27 15,-6 9-1-15,-3 5-10 16,-3 9 11-16,-5 0-29 16,-1 5 31-16,0 16 3 0,-3 8 0 15,-2 1 22-15,0 3-11 16,0 0-14-16,0-5 9 16,0-6-9-16,2-8 0 15,-2-7 0-15,0-5 11 16,0-2-8-16,2 0 8 15,1-14-5-15,1-11-6 16,7-7-26-16,3-3 12 16,5 0-7-16,1 1-60 15,5-1 55-15,-2 8 16 16,-4 3 10-16,2 5 7 16,-3 10 11-16,-3 3 29 15,3 6 10-15,-5 0-49 16,3 24 11-16,-3 10 13 15,-2 5-21-15,-2 7 11 0,0-7-18 16,-2-3-8-16,-1-10 1 16,4-10-93-16,-4-9-67 15,1-7-217-15,-1-7-122 16</inkml:trace>
  <inkml:trace contextRef="#ctx0" brushRef="#br0" timeOffset="15825.06">6103 5039 517 0,'0'0'419'16,"0"0"-259"-16,0 0-57 15,0 0-33-15,0 0-38 0,0 0-14 16,13-54-17-16,-6 54-1 16,4 20 6-16,-4 12 5 15,-3 10 0-15,-1 6-4 16,-3 9-2-16,0-1 11 15,0 2-13-15,0-2-3 16,-12-1 0-16,6-11 11 16,-3-3-11-16,-3-10 0 15,6-11 2-15,-1-8 6 16,5-7-6-16,2-3-2 16,0-2 9-16,0 0 0 15,0-23 3-15,20-14-12 16,7-3-25-16,6 0 18 0,3 11-12 15,-4 9 8-15,-3 11 10 16,-8 6-29-16,-5 3 17 16,-5 0 4-16,-7 9-9 15,-4 14 12-15,0-2-2 16,-6 4 8-16,-19-4 0 16,-4-1 13-16,-2 0-13 15,-2-4 0-15,-1-2 4 16,10-5 12-16,4-9-10 15,6 0 16-15,6-9 30 16,1-15-43-16,3 0 18 16,1 0-1-16,3 6-19 0,0 8 36 15,0 4-41-15,0 4 6 16,0 2-8-16,0 0 3 16,0 0-8-16,0 0-3 15,3 6 8-15,8 12-12 16,6 4 13-16,3 0-1 15,3-1 0-15,4-4 8 16,4-5-10-16,-2-6 2 16,4-6-15-16,-2 0 5 15,-2 0-11-15,0-14 11 16,0-7 9-16,-4-10-24 16,-1-1 21-16,1-2 4 15,-7 4 0-15,-5 2-12 16,-1 4 13-16,-4 4-1 15,-4 2 0-15,1 4 3 0,-3 3-3 16,0 6 0-16,-2 0 2 16,0 3-8-16,0 2 6 15,0 0 0-15,0 0-1 16,0 0-6-16,0 0-2 16,0 5 9-16,-4 9 0 15,-1 6-12-15,5 6 12 16,0 1-2-16,0 2-4 15,23 0-4-15,8-4 9 16,3-6 1-16,1-8 0 16,-2-8 0-16,1-3 0 15,-1 0-3-15,-4-21 0 0,-2-4 3 16,-2-8-2-16,-5 1 2 16,-5-2-2-16,-1 0-12 15,-5 0 15-15,-7 4-1 16,-2 7 0-16,0 7 15 15,0 8-4-15,0 6-8 16,0 2 3-16,-2 0-12 16,-19 16 4-16,0 9 2 15,0 1 0-15,7-1-22 16,12-3 19-16,2-1-26 16,0-6-16-16,16-4 21 15,7-5-30-15,-2-2 25 16,4-2 27-16,-4-2-5 0,-4 1 1 15,-1 1 6-15,-5 3 0 16,0 2 18-16,0 4-18 16,0 3 19-16,-1 2-11 15,0-4-5-15,1-2 11 16,5-10-14-16,5 0 0 16,0-5-10-16,4-24-106 15,2-9-128-15,-2-9-351 16</inkml:trace>
  <inkml:trace contextRef="#ctx0" brushRef="#br0" timeOffset="16891.91">7706 5046 517 0,'0'0'164'16,"0"0"-22"-16,0 0-19 15,0 0-57-15,0 0-48 16,0 0-18-16,-27 33 1 16,16 13-1-16,-1 8 14 15,4 5-9-15,3-1 15 16,5-5-19-16,0-4 1 15,3-13 15-15,12-10-6 16,3-10-9-16,0-10 13 16,-3-6-9-16,1-3-6 15,-1-28-3-15,-4-8-34 16,-1-7 20-16,-8-3-39 0,-2-4 26 16,0 5 30-16,0 8 3 15,-9 10 58-15,0 12 2 16,4 12 5-16,3 6 12 15,0 0-80-15,-2 12-10 16,2 19 4-16,2 5 6 16,0 4-1-16,0-7 1 15,10 0 0-15,15-8-1 16,2-6 14-16,4-11-13 16,0-8 10-16,1 0-9 15,-1-20 25-15,-2-11-26 16,0-7 0-16,-7-4 6 0,0 1 2 15,1-7-8-15,-3-3 0 16,-5 0 3 0,1 2 34-16,-5 6-23 0,0 12-4 15,-2 11 23-15,0 11-23 16,-7 8-11-16,0 1 1 16,0 19-9-16,-2 28-6 15,0 23 15-15,-2 12 0 16,-17 13-2-16,-4 9 9 15,-4 4-7-15,-2 6 0 16,7 5 7-16,5-1 2 16,7-6-9-16,8-10 0 0,2-7 0 15,0-16 7-15,20-21-7 16,3-17 0-16,6-24 3 16,0-17 7-16,6 0-9 15,5-17 2-15,2-19 9 16,1-8-12-16,-12-4 0 15,-6-4-21-15,-14-3-7 16,-11 1 28-16,0-1-18 16,-25 6 18-16,-13 3 8 15,-6 4-1-15,-3 12 5 16,3 6-3-16,9 6-7 16,14 7 20-16,9 6-18 15,12-4-3-15,0 0 22 0,2-7-16 16,23-8-5-1,6-5-2-15,3 0-22 0,-3-5 20 16,2-1-59-16,1-2-58 16,-6 0-180-16,5-7-413 15</inkml:trace>
  <inkml:trace contextRef="#ctx0" brushRef="#br0" timeOffset="17661.71">9000 4836 281 0,'0'0'279'15,"0"0"-61"-15,0 0-68 16,0 0-23-16,0 0-25 16,0 0-29-16,-13-158-2 15,13 156-48-15,0 2 0 16,0 0-23-16,0 0-12 0,0 20 9 15,0 13-5 1,-4 8 8-16,-5 13-4 0,-2 13 9 16,-2 9-5-16,1 3 1 15,1 2 3-15,7-7 4 16,2-8-8-16,2-8 0 16,0-9-3-16,6-14 6 15,12-6-3-15,4-11 0 16,5-12 2-16,2-6 17 15,4 0-19-15,6-28 3 16,1-6-3-16,-5-8-15 16,-2-9 15-16,-8 1-1 0,-2-1 3 15,-8-5-11-15,-9 10 9 16,-3 3 0-16,-3 11 15 16,0 14-8-16,0 7 22 15,-5 10-26-15,-8 1 6 16,-5 0-15-16,-1 12 6 15,-2 11 0-15,6 4-4 16,5-3-13-16,10 0-12 16,0-2-3-16,0 0-27 15,23-2 25-15,2-2-16 16,4-1 17-16,0-1 32 16,-2 2-10-16,-1-3 11 15,-4 3 0-15,-2 0 3 0,-4-1 2 16,-3-3-3-1,-2-4 9-15,3-4 5 0,-1-6-8 16,3 0 5-16,-1-3 2 16,-6-17-15-16,-4-1-3 15,-5-5-133-15,0-4-112 16,-9-4-213-16</inkml:trace>
  <inkml:trace contextRef="#ctx0" brushRef="#br0" timeOffset="17828.38">9066 4942 359 0,'0'0'370'16,"0"0"-181"-16,0 0-8 15,0 0-56-15,0 0-47 0,0 0-75 16,69-93 2 0,-18 67-10-16,4 1-26 0,3 2-71 15,0 4-102-15,0 3-233 16</inkml:trace>
  <inkml:trace contextRef="#ctx0" brushRef="#br0" timeOffset="19144.83">9679 5061 3 0,'0'0'413'0,"0"0"-223"15,0 0-64-15,0 0 25 16,0 0-31-16,0 0-37 0,0 0-6 16,0 0-59-1,0 0-1-15,0 0-12 0,0 0-5 16,0 5-1-16,0 10-17 16,0 8 18-16,0 0-7 15,0 7 7-15,0-2 0 16,0 0 3-16,6 1 6 15,7-7-6-15,1-2 0 16,1-8 4-16,1-4 7 16,2-7-9-16,-2-1-1 0,4 0 9 15,-3-9-4 1,-1-13-3-16,-3-3-6 0,1-3-3 16,-1-4-4-16,-4-2-22 15,0 4 26-15,0 0-7 16,2 6 13-16,-2 12-3 15,-2 2 13-15,-1 10-11 16,3 0 9-16,3 2-4 16,3 18-7-16,3 8 19 15,5 2-8-15,-2 0-5 16,4-2-6-16,-3-2 0 16,-1-8 10-16,-6-6-7 15,-1-3-6-15,-3-9-7 16,-1 0-34-16,4 0 38 15,-1-21-27-15,3-2-48 0,-3-6 14 16,1 0-40-16,-5-4 35 16,-3-3 43-16,-4 1 14 15,-2 4 15-15,0 4 18 16,0 8 27-16,-2 9 30 16,-11 8-43-16,-5 2-13 15,-2 4-19-15,-4 20 11 16,-1 11 3-16,1 6 5 15,-1 2-10-15,8 0 20 16,1-5-25-16,9-3-2 16,3-10 6-16,4-6 1 15,0-8-9-15,0-8 4 0,2-3 5 16,11 0 32 0,5-14-39-16,-1-10-2 0,2-3-55 15,-1-1-26-15,-3 2 14 16,3 3 18-16,2 4 44 15,-4 6-9-15,1 10 14 16,-3 3 0-16,1 0-2 16,5 10 6-16,1 8 25 15,-2 0 0-15,4-3-27 16,-5-4 14-16,-3-5-10 16,-1-3-5-16,-1-3 8 15,0 0-4-15,1-23-10 16,1-12-5-16,-1-10-48 0,-3-3 22 15,-5-7-37-15,1 0 20 16,-7-1 39-16,0 0 0 16,0 1 14-16,0 4 34 15,0 4 60-15,0 9 13 16,0 10-31-16,0 12 6 16,0 8-10-16,0 6-38 15,0 2-4-15,0 0-30 16,0 0-5-16,0 11-6 15,0 14 17-15,-2 9-6 16,-3 10 13-16,3 4-7 16,2 6 3-16,0 2-9 15,0 0 3-15,0 7 6 0,0-5-5 16,2-5-4-16,5-10 0 16,-2-9 6-16,-1-11-6 15,0-14 0-15,7-9 1 16,5 0 14-16,7-8-11 15,6-18 5-15,0-6-9 16,0-8 10-16,-3 0-13 16,-2-4 3-16,3 6-16 15,-2 9 4-15,2 10 4 16,-5 9 8-16,-4 10-1 16,0 0-14-16,-3 15 15 15,-1 13-1-15,-5 9 1 16,-9-1 23-16,0-2-18 0,0-2 0 15,-15-4-5-15,-18-8 13 16,-11-6-26-16,-9-9-17 16,-12-5-135-16,-6-5-81 15,-5-24-303-15</inkml:trace>
  <inkml:trace contextRef="#ctx0" brushRef="#br0" timeOffset="19292.71">10038 4654 318 0,'0'0'582'16,"0"0"-521"-16,0 0-55 15,0 0-6-15,0 0-45 0,0 0-152 16,0 0-278 0</inkml:trace>
  <inkml:trace contextRef="#ctx0" brushRef="#br0" timeOffset="21207.57">11647 4913 209 0,'0'0'212'16,"0"0"9"-16,0 0-64 15,0 0-4-15,0 0-28 16,0 0-49-16,0-64-6 15,0 64-70-15,0 0 7 16,0 0-14-16,7 0-4 16,1 14 11-16,-1 4 0 15,0 1 6-15,-5 2-4 16,0 0-2-16,1-1 0 16,-3-7-1-16,0-5 8 0,0-6-7 15,0-2 0 1,4 0 4-16,2-6 26 0,1-14-30 15,0-7 1-15,0 2 0 16,-5 0 6-16,-2 1-7 16,0 2 0-16,0 2 5 15,0 0-2-15,-2 2-3 16,-7 3 0-16,-3 1-5 16,2 7 21-16,1 3-15 15,-3 4 3-15,-3 0 6 16,-1 0-17-16,1 5 7 15,-1 6 0-15,5 1-13 16,7-3 14-16,2 0-2 16,2 2-2-16,0-4 3 15,0 0-7-15,0-2 7 16,0 0 0-16,0-3-3 16,0-2 11-16,0 0-8 0,0 0 0 15,0 0 0-15,0 0 0 16,0 0 0-16,0 0 0 15,0 0-1-15,0 0 7 16,0 0-6-16,0 0 0 16,0 0 2-16,0 0-3 15,0 0 1-15,0 0 0 16,0 0-11-16,0 0 16 16,0 0-5-16,0 0 0 15,-4-7 2-15,-4 2 0 0,1-2-2 16,-1 1 0-16,-4 1-5 15,3-2 11-15,1 1-6 16,0 3 0-16,4 0 4 16,-5 3-14-16,-1 0 10 15,-2 3-9-15,-5 17-4 16,-4 8 5-16,3 5 8 16,1 7 0-16,3 5 0 15,5 2-8-15,5 2 8 16,4-5 0-16,0-10-3 15,0-11 8-15,18-14-5 16,6-9 0-16,5 0 6 16,-2-9-8-16,2-22 2 0,-2-5-2 15,-5-4-8 1,3-3-13-16,-1 0 8 0,0 5 5 16,-1 3 10-16,-3 8-9 15,-7 6 9-15,-2 6 0 16,-6 4 9-16,-3 8-5 15,-2 3 9-15,0 0-13 16,0 7-5-16,0 17 5 16,0 8 5-16,-2 6 0 15,-3 3 11-15,5 3-5 16,0-5-11-16,0-4 0 16,16-11 5-16,-1-8-17 15,1-10 12-15,-1-6 0 16,6 0 30-16,1-16-28 0,1-14 11 15,4-10-11-15,-6-6 6 16,0 2-11-16,-4 0 3 16,-3-1-9-16,-3 7 4 15,-4 4-9-15,-3 4 14 16,-4 10 0-16,0 9 3 16,0 6 33-16,0 5-17 15,0 0-15-15,-2 7-4 16,-12 12-10-16,1 3 10 15,4 2 0-15,7-2 3 16,2-2-8-16,0-1 5 0,4-8-34 16,14-4 26-1,2-6-41-15,0-1 35 16,0 0-12-16,1 0-5 16,-6 0 25-16,-3 0-6 0,-2 0 5 15,-1 15 2-15,-3 4-3 16,2 8 8-16,-2 3 24 15,-1 0-10-15,1 4 27 16,-2-5-34-16,4 0 0 16,-2-9 0-16,1-6 1 15,1-7-8-15,2-4 0 16,5-3 5-16,3 0 31 16,5-10-35-16,3-12 9 15,1-7-6-15,0-4 5 16,-1-5-9-16,1-2 0 15,-2 1 8-15,-6-1-7 0,0 3-1 16,-6 0 0-16,-4 7-3 16,-2 7 5-16,-5 4-2 15,-2 5 0-15,0 4 6 16,0 6-15-16,0 4 9 16,0 0-12-16,-15 0 12 15,-3 12-26-15,-3 8 24 16,2 8-2-16,3 5 4 15,7 13 6-15,7 1-5 16,2 6 0-16,2-5 22 16,25-9-19-16,6-10 6 0,9-15 7 15,5-14-9 1,4 0 28-16,-6-31-32 0,-3-13 6 16,-3-7-10-16,-11-2-29 15,-6 0-53-15,-8 0-171 16,-9-1-361-16</inkml:trace>
  <inkml:trace contextRef="#ctx0" brushRef="#br0" timeOffset="25676.32">13375 4895 64 0,'0'0'246'15,"0"0"-115"-15,0 0-45 16,0 0 49-16,0 0-36 16,0 0-13-16,0 0 15 15,26-14-83-15,-15 0-8 16,0 0-7-16,-1 2 3 0,-4-1 4 15,-1 4-10-15,-5 2 0 16,2 4 11-16,-2 3-8 16,0 0-6-16,0 0-3 15,0 0-16-15,0 0 20 16,0 0-18-16,0 0 20 16,0 0 2-16,-7 1 0 15,1 5-2-15,-2 1 0 16,4-4 3-16,-2 5 2 15,3-4-5-15,1-1 0 16,0-2-5-16,2-1 14 16,0 0-9-16,0 0 22 15,0 0 3-15,4-8 21 16,12-10-46-16,0 0 0 0,-1-2 0 16,-1 3 7-16,-4-1-7 15,4 5 0-15,-5 0 5 16,2 6 0-16,1 3-5 15,-2 3-8-15,6 1 1 16,2 0-9-16,-2 19 15 16,-3 11 1-16,-2 8 0 15,-4 8 11-15,-3 7-6 16,-2 1 6-16,-2 1-1 16,0-6 1-16,0-13-9 15,0-14-2-15,0-10 2 0,0-7 7 16,0-5-4-1,0 0 3-15,3-20 26 0,5-23-34 16,8-11 0-16,7-8-13 16,3 3 13-16,-2 11-7 15,1 10 7-15,-2 10 0 16,-6 10-1-16,-1 6-1 16,-3 6 2-16,1 4 0 15,-3 2 3-15,-3 0-15 16,4 12 21-16,-3 14-9 15,-1 2 31-15,0 3-28 16,-2-2 17-16,1 0-20 16,-1-9 6-16,-4-4-3 0,1-9-2 15,-3-2-1-15,0-1 8 16,0-4 3-16,0 0-10 16,0 0 11-16,5-23-11 15,8-4-1-15,5-11-13 16,4 1 8-16,2 8-1 15,-3 3 3-15,-2 5 3 16,-3 10 0-16,-7 2 3 16,-3 6 17-16,0 3-18 15,-4 0-1-15,2 3-1 16,3 17 3-16,-1 10 9 16,4 5 6-16,0 2-15 15,1 5 17-15,3-3-19 16,1-5-1-16,-1-8 0 0,-1-10 6 15,-2-8-6-15,1-8 5 16,3 0 0-16,5-19 15 16,5-10-20-16,2-5-22 15,0-5 12-15,-4 3-33 16,0 0 25-16,-3 2-1 16,-5 6 19-16,-3 2-2 15,-3 6 2-15,-3 6 0 16,-4 8 17-16,-2 4-10 15,0 2 21-15,0 0-26 16,0 0 10-16,0 8-16 16,0 17 5-16,-2 1-1 15,-4 9 0-15,-3 3 9 16,5 2-9-16,1 3 0 0,3-3 2 16,0-8 1-16,0-6-3 15,9-6 0-15,8-12-2 16,6-4 11-16,4-4-8 15,2-2-1-15,2-20-11 16,-2-8 10-16,-2-4-44 16,0-7 9-16,-3 1-11 15,-4 1-15-15,0 0 46 16,-7 3 12-16,-1 7 4 16,-5 6 20-16,-3 9-2 15,-2 5 25-15,-2 9 23 0,0 0-60 16,0 0-5-16,0 0-1 15,0 21 0-15,0 4 13 16,0 4-12-16,0 3 5 16,0 4-6-16,0 0 10 15,0-2-10-15,0-5 0 16,13-10 6-16,3-4-4 16,-1-12 2-16,6-3-4 15,3-3 7-15,3-23-7 16,4-9-18-16,-2-2-17 15,-2 0-21-15,0 3 26 16,-3 5-8-16,1 2 33 16,-5 8-1-16,0 2 1 0,-5 7 5 15,-2 5 1 1,-1 5 3-16,-1 0 39 0,1 3-22 16,-4 14 4-16,1 2 11 15,-5 1-30-15,1-4 13 16,-2-4-19-16,-3-2 4 15,0-3 5-15,0-7-6 16,0 0-3-16,0 0 0 16,0 0-8-16,0 0 5 15,-12-12 3-15,3-9-7 16,1-1-6-16,0 2 14 16,4 2-1-16,-3 4 0 15,5 5 2-15,-2 6-2 16,0 3 0-16,-4 0-1 0,-3 3-11 15,-4 20 16-15,-5 5-4 16,0 4 19-16,2 4-18 16,2 0 25-16,12 3-26 15,4-6 3-15,0-5-11 16,18-5 8-16,13-10 0 16,9-10 20-16,4-3-10 15,-1-11-20-15,-1-20 4 16,-2-6-33-16,-6-4 17 15,-3-4-39-15,-5-1 35 16,-5-2 17-16,-3 0-18 16,-7 0 27-16,-3 0 0 15,-5 0 1-15,-3 4 14 16,0 7-10-16,0 9 15 0,0 14 18 16,0 9-18-16,0 2 14 15,0 3-34-15,0 0-12 16,0 18 7-16,0 10 10 15,0 11 2-15,0 7 11 16,0 7-15-16,0 5 5 16,0-3-8-16,0-1 8 15,5-8-2-15,1-4-4 16,1-6-2-16,-1-5 0 16,1-12 9-16,-2-8-9 15,-3-5 0-15,0-6 2 0,-2 0-12 16,2 0-1-16,3-17 2 15,3-11-44-15,6-4-35 16,1 1 7-16,2 1 14 16,-5 9 66-16,2 7-11 15,-5 4 24-15,2 6-3 16,-2 4 46-16,4 0-42 16,6 6 21-16,-2 14-19 15,3 8 20-15,1 1 41 16,-4 0-51-16,-3-2 14 15,-1-10-15-15,-7-4-20 16,-1-9 11-16,0-4-10 16,1 0-5-16,5-4 48 0,3-20-48 15,-1-11 0 1,0-3-7-16,-1-4-105 0,-4-4-151 16,1-5-375-16</inkml:trace>
  <inkml:trace contextRef="#ctx0" brushRef="#br0" timeOffset="27848.19">16462 4756 191 0,'0'0'291'0,"0"0"-63"15,0 0-47-15,0 0-67 0,0 0 11 16,0 0-48 0,-25-82-43-16,25 79 33 0,0 0-48 15,0 3 12-15,0 0-26 16,0 0 4-16,0 3-18 15,3 22 1-15,-1 5 8 16,0 10 0-16,-2 1 7 16,0-3-7-16,0-2 0 15,0-13 4-15,0-9 0 16,2-9-4-16,1-5 0 16,1 0-2-16,5-10 4 15,0-12-4-15,4-9-11 0,0 2-20 16,3-4 20-16,2 1-39 15,2 4 7-15,0 2 42 16,3 5-12-16,-4 6 12 16,2 7 1-16,-1 8 2 15,-5 0 8-15,-1 0-8 16,-3 18 0-16,-5 6 20 16,-4 6-17-16,0 0 9 15,1 0-8-15,-3-2 2 16,2-6-1-16,1-4-5 15,-1-7 0-15,-2-8 6 16,0-1 4-16,0-2-10 16,2 0 18-16,3-5-18 0,3-19-4 15,8-3-40-15,2-1 0 16,4 0 26-16,-4 5-34 16,0 0 30-16,-4 7 17 15,-4 6 5-15,-1 6-4 16,-5 4 4-16,4 0 0 15,-4 0-3-15,0 12 16 16,3 9 8-16,-1 2 8 16,2 0-21-16,0 2 34 15,1-4-42-15,0-6 1 16,0-5 6-16,2-3 2 16,-2-5-9-16,0-2 5 15,6 0-2-15,-1-5 11 16,6-12-14-16,-2-6-28 0,2 1 7 15,-2-3-52-15,-2 2 44 16,-1 0 23-16,1 0 6 16,-5 5 3-16,-5 6 1 15,1 4 1-15,-4 6 58 16,-3 2-39-16,0 0-6 16,0 0-18-16,0 12 4 15,0 10 2-15,0 2 7 16,0 4-9-16,0 0 29 15,0-4-24-15,0-2-6 16,0-3-3-16,8-10 9 16,3-1-6-16,3-3-3 15,-1-5 0-15,3 0 18 0,1-9-18 16,4-13 0 0,-1 0-21-16,2-2-20 0,-4 2 19 15,-3 0-16-15,-5 2 38 16,-4-2-8-16,-2 1 16 15,1 4-8-15,-1 3 10 16,-2 8 1-16,0 4 41 16,-2 2-43-16,0 0-7 15,0 0-4-15,0 20 5 16,0 8-3-16,0 4 10 0,0-2-4 16,0 3 8-1,10-1-14-15,9-3 0 0,8-5 6 16,2-3 0-16,0-11-6 15,2-9 0-15,-2-1 1 16,-2-6-3-16,0-17-33 16,-2-7-5-16,-4-5 4 15,0 3-45-15,-3-2 28 16,-1 2 40-16,-3 3 13 16,-3 10 13-16,-4 5-12 15,-3 8 12-15,-1 4 40 16,-1 2-44-16,0 0-7 15,3 0 0-15,1 15 3 16,-4 2 38-16,0-1-42 16,1 0 3-16,-1-2 8 0,-2-5-4 15,0-4-8 1,0-5 0-16,0 0 3 0,0 0 21 16,0 0-24-16,0-2-25 15,-9-15-19-15,-4-2-41 16,1-1 30-16,-1 4 7 15,0 4 32-15,4 1 3 16,0 6 23-16,1 3-10 16,-2 2 40-16,-3 0-28 15,-3 14-6-15,1 10 17 16,-1 8-18-16,7 0 35 16,5 2-13-16,4-1-7 15,0-4-20-15,19-7 17 16,12-5-17-16,2-12 15 0,0-5-13 15,-4 0 5-15,-3-11-7 16,1-17-26-16,-3-6-4 16,3-4-15-16,-2-6 13 15,-6-2 17-15,-2 0-20 16,-7 0 30-16,-4 0-7 16,-4 3 12-16,-2-1 21 15,0 5-11-15,0 12 28 16,0 13-1-16,0 9 14 15,0 5 21-15,0 0-72 16,0 5-11-16,0 16 4 0,0 11 7 16,0 7 15-1,0 4-6-15,0 7-8 0,0 4 23 16,0-1-20-16,6-3 6 16,3-6-6-16,-5-6 6 15,-2-6-9-15,1-11-1 16,-1-10 2-16,-2-7 8 15,3-4-8-15,3-5-2 16,1-24 0-16,6-5-15 16,1-4 7-16,1 3-11 15,3-2-16-15,2 7 28 16,0 5-7-16,-2 8 14 16,-1 7 0-16,-1 8-17 15,-3 2 11-15,1 0-3 0,-3 17 9 16,5 14 31-16,-1 3-6 15,6 3 9-15,-1-4 6 16,-1-6-33-16,0-10 19 16,-6-6-15-16,0-7 16 15,-2-4 35-15,0 0-35 16,5-20 5-16,-3-5-17 16,1-8-7-16,-5-4-16 15,-5 2-11-15,-4-2-57 16,0 4-14-16,-7 6-217 15,-13 3-456-15</inkml:trace>
  <inkml:trace contextRef="#ctx0" brushRef="#br0" timeOffset="28976.61">18843 4578 186 0,'0'0'118'16,"0"0"-77"-16,0 0 40 16,0 0 15-16,0 0 30 15,0 0-53-15,96-144-23 16,-81 99 13-16,3 1-25 15,-3-2 21-15,-1 0-19 16,-1 2-19-16,-6 3 18 16,-2 5-24-16,-3 7 13 15,-2 10 0-15,0 11-12 16,0 6 17-16,0 2-32 0,0 0 9 16,0 0-20-1,0 14-4-15,-2 19 14 0,-8 9-1 16,4 12 3-16,3 6-2 15,3 2 0-15,0 2 4 16,0-6 4-16,0-2-2 16,0-9-6-16,0-10 3 15,0-6 10-15,0-11-13 16,0-8 0-16,0-5 2 16,0-7 10-16,3 0-12 15,1 0-3-15,5-7-1 16,4-17-49-16,6-8 26 15,0-2-14-15,6-2-18 16,-3 5 37-16,-1 9-5 16,-4 7 25-16,-5 6-6 0,-1 7 7 15,-1 2 1-15,0 0 0 16,-1 19 1-16,-5 9 43 16,0 0-10-16,-2 5 1 15,3 0 11-15,0-3-42 16,4-4 32-16,-3-6-21 15,0-10-12-15,1-4 27 16,0-6-30-16,2 0 11 16,2 0 7-16,3-16-14 15,5-6 3-15,-1-7-7 16,3 0-36-16,-2-3 25 16,-1-3-34-16,-2 5 41 15,-5 2-7-15,-2 6 22 16,-5 7-11-16,-2 6 24 0,1 7 13 15,-1 2 12-15,1 0-42 16,-3 0 3-16,0 9-5 16,0 18 0-16,2 10 51 15,2 3-41-15,5-1-12 16,5-4 11-16,-3-7-9 16,2-12-5-16,-2-8 0 15,2-8 4-15,6 0-8 16,-2-12-15-16,5-18-64 15,-3-6-62-15,-4-6-232 16</inkml:trace>
  <inkml:trace contextRef="#ctx0" brushRef="#br0" timeOffset="29244.46">19480 4149 555 0,'0'0'326'0,"0"0"-216"16,0 0-109-16,0 0 10 15,0 0 12-15,0 0 11 16,-56 89 4-16,56-78-31 16,3-7 23-16,5-4 14 15,2 0 3-15,3 0 27 16,3-12-65-16,-3-8 5 16,-2-1-14-16,-4 1 10 15,-7 7-7-15,0 3-3 0,0 7-26 16,0 3-14-16,0 6-155 15,-10 25 15-15,4 7-84 16,6 3-155-16</inkml:trace>
  <inkml:trace contextRef="#ctx0" brushRef="#br0" timeOffset="30833.64">19832 4416 269 0,'0'0'135'0,"0"0"-70"16,0 0-40-16,0 0-4 0,0 0 72 15,0 0 1 1,12-103-43-16,-17 101 4 0,-6 2-45 16,-2 0 23-16,-3 19-19 15,-2 12-6-15,-2 11 38 16,4 3-41-16,3-1 5 15,9-7-5-15,4-4 2 16,0-9-2-16,2-10-5 16,13-8 0-16,1-6 5 15,-1 0-5-15,3-14-5 16,-2-11-1-16,0-4-10 16,-6-3 12-16,0 0 3 0,-4 1 1 15,-1 5 10 1,-1 7-5-16,0 4 41 0,-2 9 5 15,2 4-12-15,0 2-15 16,-2 0-24-16,2 11-9 16,3 16 9-16,-3 8 0 15,6 10 34-15,-4 8-7 16,7 7-17-16,1 5 19 16,1-2-29-16,3 8 1 15,-2-4 5-15,-3 6 0 16,-4-5-6-16,-7-6 0 15,-2-12 7-15,0-9-4 16,0-11-3-16,-8-10 0 16,-11-8 11-16,0-9-3 15,-4-3 21-15,3 0 16 0,3-14-28 16,3-19 23 0,7-15-27-16,7-9-10 0,0-9 7 15,9-6-4-15,18-1-7 16,8 0 1-16,1-8-33 15,0-3 19-15,-2-3-30 16,-5-3 4-16,-10 4 30 16,-5 0-34-16,-7 5 44 15,-5 5-2-15,-2 7 6 16,0 7 9-16,0 15-9 16,0 10 2-16,0 14 24 15,0 12-25-15,0 8 5 0,0 3-10 16,0 0 6-16,0 0-17 15,-9 14-2-15,-1 21 4 16,-2 18-4-16,1 10 23 16,3 5-10-16,6 4 6 15,2 1 0-15,0 0 3 16,0-7-9-16,5-6 0 16,4-12 0-16,-2-9 10 15,-1-15-10-15,-4-10 0 16,0-10 4-16,4-4 3 15,2 0-7-15,3-11 0 16,5-13-3-16,-1-8-7 16,1-1-13-16,2-2-21 15,-5 4-17-15,0 5 49 0,-1 5-8 16,-3 10 20-16,-1 4-10 16,1 5 12-16,3 2-2 15,-6 0 10-15,5 10-8 16,5 14 37-16,-3 9-14 15,1 1-12-15,1 5 18 16,-5 0-25-16,1-6-3 16,1-4-3-16,0-11 6 15,1-9 5-15,1-6-11 16,-3-3 0-16,3 0 22 16,-3-15-22-16,2-8-10 15,3-7-21-15,-3-2-26 16,0-4 23-16,-4-3-22 0,0 1-10 15,-7 3 65-15,-2 6-10 16,0 6 11-16,0 3 9 16,0 11-6-16,0 6 41 15,0 3-17-15,0 0-19 16,-2 0-8-16,-7 5-4 16,-4 15 4-16,1 6 0 15,4 2 4-15,1 9 14 16,5 0-7-16,2 4-8 15,0-2 36-15,13-1-34 16,14-7 7-16,4-7-8 16,2-10 4-16,-1-8 9 15,-1-6-17-15,-2 0 0 0,-4-17 14 16,1-10-4-16,-3-4-12 16,-6-3 2-16,-6-2 0 15,-4-3-6-15,-2 0 6 16,-5 0 0-16,0 8 30 15,0 10-22-15,0 6 36 16,0 10-12-16,0 5-28 16,0 0 1-16,-16 0-5 15,-4 9 0-15,2 5-11 16,9 0 10-16,9-2-6 16,0 0-11-16,20-2-25 15,7-2 33-15,6 0-28 0,-2 4 5 16,-2 0 32-16,-4 4-12 15,-5 2 12-15,-5 2 1 16,-3 4 0-16,-3 2 44 16,-3 1-19-16,-4-5-7 15,1-4-7-15,-3-4-1 16,2-6-10-16,3-8 0 16,4 0-3-16,9-8 3 15,6-18-118-15,5-8-106 16,4-6-429-16</inkml:trace>
  <inkml:trace contextRef="#ctx0" brushRef="#br0" timeOffset="31694.41">21535 4521 231 0,'0'0'192'16,"0"0"-56"-16,0 0-22 15,0 0 17-15,0 0-29 0,0 0-42 16,0 0 28-16,-73 0-47 16,73 0 11-16,16 0 13 15,24 0-18-15,20-12-29 16,23-1-18-16,15 0 5 15,12 5-3-15,13 0-2 16,7 7-6-16,-12-2 2 16,-18 1-24-16,-25 2 27 15,-29-2-5-15,-24 2 6 16,-13 0 0-16,-9 0 0 16,0-1 0-16,0 1-1 15,0-2 12-15,0 2-6 0,0-3-5 16,0-1 2-16,0-6 1 15,-5-8-2-15,-11-3-1 16,-3-8 0-16,-6 3 5 16,1 2-5-16,-3 4 24 15,0 3-14-15,-2 4 39 16,9 5-47-16,6 4 4 16,10 2-5-16,4 2-1 15,0 0 0-15,0 0-3 16,21 0-18-16,8 13 10 15,6 4 6-15,-8 9 5 16,-2 6-4-16,-10 9-7 16,-11 3 11-16,-4 4 0 0,0 2 1 15,-27-3 2-15,0 0-3 16,1-10-38-16,8-4-19 16,14-13-122-16,4-15-77 15,8-5-306-15</inkml:trace>
  <inkml:trace contextRef="#ctx0" brushRef="#br0" timeOffset="32256.27">23231 4270 455 0,'0'0'260'0,"0"0"-260"0,0 0 0 15,0 0 60-15,0 0-17 16,0 0 15-16,-102 164 0 16,60-131-2-16,-1-1 13 15,1-7-29-15,2-6 6 16,6-7 7-16,3-7-34 16,10-5 30-16,2 0-16 15,6-5-6-15,4-16 30 16,7-6-49-16,2-5-4 15,0-2-4-15,11 2 5 16,11 0-5-16,3 4 0 0,4 7 1 16,0 2-3-1,0 6 2-15,-5 8 0 0,1 5-2 16,-1 0-7-16,-2 8 6 16,1 14 3-16,0 8 0 15,0 5-9-15,2-1 9 16,0-3 0-16,-3-2-1 15,-2-7 6-15,-2-8-12 16,-3-5 7-16,5-6 0 16,3-3-7-16,4 0 7 15,2-14-2-15,2-11-11 16,-4-3-28-16,-10-3 23 16,-5-4-7-16,-10 5-27 15,-2 4 42-15,0 10-7 0,-23 6 17 16,-3 6 0-16,-6 4-13 15,-1 0 10-15,-2 0-18 16,-4 0-110-16,-1 0-70 16,-4 2-331-16</inkml:trace>
  <inkml:trace contextRef="#ctx0" brushRef="#br0" timeOffset="33131.97">23916 4311 184 0,'0'0'385'15,"0"0"-187"-15,0 0-33 16,0 0-97-16,0 0-52 0,0 0 23 16,0 0-30-1,73-12 13-15,-73 43 8 0,0 4-16 16,0 3 11-16,-19-4-25 15,-6-4-3-15,1-5-21 16,1-11-75-16,6-9-100 16,3-5-163-16</inkml:trace>
  <inkml:trace contextRef="#ctx0" brushRef="#br0" timeOffset="34518.01">24367 4287 628 0,'0'0'344'0,"0"0"-259"16,0 0-42-16,0 0-40 0,0 0 29 15,0 0-15-15,52-56-15 16,-42 38 14-16,-3-4-13 16,-3-9-3-16,0-5 0 15,-2-1 7-15,-2-2-7 16,2 1 0-16,1 7 0 15,0 0 13-15,-1 9-5 16,2 5 21-16,-4 10-10 16,2 3-16-16,-2 4 0 15,0 0-3-15,0 0-19 16,0 0 10-16,0 20-19 16,0 12 28-16,-4 10 18 0,-3 8-14 15,2 7 5-15,3 1-9 16,2-4 0-16,0-6 12 15,0-11-12-15,4-10-2 16,8-13-18-16,-1-12-11 16,9-2 31-16,3-11 22 15,5-21-20-15,1-11-2 16,-4-3-15-16,-1-7 0 16,-5-1 5-16,-4-1-14 15,-3-3 23-15,-4 3 0 16,-3 7 1-16,-3 14 21 15,0 15-17-15,-2 12 5 16,0 7-8-16,0 0-1 0,0 22-13 16,0 18 10-16,0 15 3 15,-2 8-3-15,-7 4 3 16,-3-1 0-16,4-3-1 16,1-2 12-16,3-5-5 15,0-6-3-15,4-8 4 16,0-14 1-16,0-12-2 15,0-8-6-15,0-8 10 16,0 0-5-16,15-24-5 16,5-8 0-16,3-8-54 15,0 0 46-15,2-1-22 16,0 6 23-16,2 1 5 0,-3 8-2 16,-2 8 3-1,-4 10 1-15,-3 8 0 0,-1 0 0 16,-3 4 8-1,-5 18-7-15,2 6 34 0,-2 2-22 16,1 0 9-16,1-2-10 16,2-3-12-16,1-10 15 15,-5-3-12-15,6-6 0 16,-3-6 11-16,4 0-12 16,5 0 11-16,4-12-7 15,0-9 0-15,1-6-6 16,-3-3 0-16,0 0-7 15,-5-4-9-15,-4 5-20 0,-3-1 36 16,-8 9 0 0,0 6 0-16,0 7 18 0,0 7-17 15,0 1 5-15,0 0-6 16,0 0-21-16,0 12 20 16,-10 10-4-16,1 3 5 15,1 3-2-15,-2 3 3 16,4-1-1-16,-1 1 0 15,7-4 2-15,0-5-3 16,0-1 1-16,0-8 0 16,13-3-2-16,3-4 7 15,-1-6-5-15,4 0 12 0,1 0-5 16,-5-16-14 0,3-6-6-16,-3 0-20 0,2-2 32 15,0-2-17-15,1 3 18 16,0 6-3-16,-3 5 0 15,-4 4-2-15,-3 8 5 16,-2 0-17-16,-4 0 16 16,3 18-18-16,-3 8 19 15,-2 4 23-15,0-4-17 16,0-2 22-16,0-6-16 16,0-5-10-16,0-2 12 15,0-7-7-15,0-4-7 16,0 0 13-16,0 0-9 15,0-6 30-15,2-17-34 16,10-12 1-16,5 0-8 0,1-2-7 16,-1 3 14-16,4 8 0 15,-3 3-1-15,-1 9-2 16,-1 10 6-16,-3 4-2 16,3 0 15-16,2 22-12 15,0 9 13-15,-1 5 6 16,-1-1-23-16,-5-6 22 15,-4-7-22-15,-2-10 0 16,-3-6-5-16,-2-6-46 16,0 0-65-16,0-4-29 15,0-22-350-15</inkml:trace>
  <inkml:trace contextRef="#ctx0" brushRef="#br0" timeOffset="34692.98">25238 3999 963 0,'0'0'162'0,"0"0"-162"15,0 0 22-15,0 0 29 16,0 0-42-16,0 0-9 16,227-3 0-16,-173-9-139 15,-10-5-214-15</inkml:trace>
  <inkml:trace contextRef="#ctx0" brushRef="#br0" timeOffset="37381.91">2456 7493 120 0,'0'0'18'16,"0"0"-13"-16,0 0 71 15,0 0 31-15,0 0-78 16,0 0-13-16,44-73-6 16,-36 39 6-16,-4-1 19 0,-2-3 39 15,0-5 49-15,-2-3-57 16,0 9 23-16,0-1 1 15,0 7-39-15,0 9 10 16,0 6-22-16,0 8 1 16,0 5-2-16,0 3-26 15,0 0-10-15,0 0-2 16,0 0-16-16,0 0 8 16,0 11-5-16,0 13 13 15,0 6 23-15,0 9-22 16,0 7 4-16,0 5-4 15,0 4 8-15,0-5-9 16,-2-2 0-16,2-10 2 0,0-7-6 16,0-10 4-16,2-5 0 15,13-6 1-15,6-8 1 16,4-2 14-16,4 0-7 16,4-20-9-16,2-9-11 15,1-10-23-15,-3-5 0 16,-6-5 23-16,-9-4-12 15,-9 2 20-15,-7-2 0 16,-2 4 6-16,0 3 19 16,-4 7-5-16,-9 8-1 15,3 11 18-15,4 10-16 16,4 8 28-16,2 2-46 0,0 0 1 16,-5 0-5-16,1 16-19 15,-6 12 23-15,2 10-4 16,-1 6 2-16,3 6 2 15,-2 6 3-15,4 1 2 16,4-5 17-16,0-6-22 16,0-6 0-16,0-6 2 15,0-6 6-15,0-8-8 16,0-10 0-16,0-3 3 16,0-7 11-16,2 0-13 15,8 0 7-15,3-15 41 16,5-9-44-16,3-4 6 15,2-2-11-15,2-2-15 0,-3 4 14 16,-2 4-22 0,-6 6 23-16,-6 8-5 0,-1 6 1 15,0 4-1-15,0 0-9 16,-1 12 3-16,3 10 11 16,-3 8 1-16,-1 2 9 15,0 0 3-15,-1 0-6 16,3-5 0-16,-1-8-7 15,1-3 5-15,0-7 5 16,-1-6-6-16,3-3-4 16,7 0 14-16,1-15-11 15,6-12 12-15,-1-5-14 0,-4-2 3 16,-2 0-2-16,0-2-2 16,-3-2-7-16,0 3 4 15,1 3-13-15,-8 2 16 16,1 9 0-16,-5 6 0 15,-2 10-3-15,0 3 3 16,0 2-12-16,0 0 12 16,-2 7-39-16,-16 20 37 15,0 7 0-15,1 8 2 16,5 2-9-16,8 0 12 16,4 0-3-16,0-5 0 15,20-11-11-15,14-6 11 16,3-12 1-16,5-10 3 15,-3 0 24-15,-4-14-28 16,-6-17-22-16,-11-4-71 0,-13-2-92 16,-5-1-132-16</inkml:trace>
  <inkml:trace contextRef="#ctx0" brushRef="#br0" timeOffset="37571.68">2402 7221 908 0,'0'0'184'0,"0"0"-184"15,0 0 5-15,0 0 24 16,0 0-19-16,0 0 0 0,397-57-10 16,-314 42-9-16,-14-2-130 15,-13-2-246-15</inkml:trace>
  <inkml:trace contextRef="#ctx0" brushRef="#br0" timeOffset="38664.96">4259 7159 694 0,'0'0'162'0,"0"0"-63"16,0 0-27-16,0 0-16 16,0 0 22-16,0 0-33 0,-4-60-28 15,4 60-17-15,0 0-2 16,0 16-6-16,2 11 7 15,0 8 1-15,-2 0 11 16,2 3-11-16,0-3 0 16,4-4 2-16,-2-5 2 15,2-8-4-15,1-11 2 16,-5-3 5-16,6-4 1 16,2 0-5-16,5-8-3 15,6-18 8-15,1-4-8 16,3-4-5-16,-1-3-7 15,3 1-17-15,-5 2 28 16,1 7-25-16,-10 5 21 16,-1 9-8-16,-8 8 18 15,-4 5-5-15,0 0 1 0,0 0 7 16,0 9-7-16,0 17-1 16,0 8 0-16,0 7 11 15,0 3-4-15,0-2-7 16,0-4 0-16,8-4 3 15,9-12-2-15,-2-8-1 16,1-8 0-16,-1-6 1 16,1 0 7-16,1-10 3 15,4-14-11-15,-2-6 4 16,4 0-13-16,-5 0-10 0,1 2-5 16,-1 2 13-1,-1 4-27-15,-5 3 7 0,-3 10 22 16,-1 5 6-16,-4 4-8 15,-2 0-14-15,-2 22 25 16,0 6 10-16,0 6 5 16,0 0 9-16,0-1-6 15,0-4-17-15,0-7 18 16,0-6-19-16,0-5 2 16,0-8 7-16,0-3 0 15,0 0-5-15,2 0 15 16,7-9-6-16,2-14-13 15,2-5-8-15,3-5-37 16,4-2 12-16,0-1-29 16,-2 3 22-16,2 3 28 0,-2 9 12 15,-5 5-4-15,-2 5 13 16,-1 5-7-16,-6 6 43 16,0 0-45-16,-2 0 5 15,3 18 3-15,1 9 18 16,-1 7 33-16,2 4-20 15,2 2-19-15,1-4 10 16,2-8-25-16,1-6 1 16,3-10-3-16,4-9-3 15,4-3-3-15,5 0-94 16,0-17-83-16,0-12-242 0</inkml:trace>
  <inkml:trace contextRef="#ctx0" brushRef="#br0" timeOffset="40512.48">5418 7159 401 0,'0'0'431'16,"0"0"-334"-16,0 0-36 15,0 0-28-15,0 0-14 16,0 0 13-16,0 0-28 16,-48-18 6-16,29 18-5 15,-2 0-1-15,0 0 12 16,1 8-2-16,1 9-5 0,0 6 12 15,3 0-11 1,8 3-10-16,6-1 0 0,2-3 0 16,0-2 10-16,0-4-10 15,2-6 0-15,14-8 24 16,-1-2-21-16,7 0 21 16,1-18-14-16,-4-8-5 15,2-6 10-15,-3-6-15 16,-1-6 0-16,-3-3-1 15,-3 1 7-15,-5-2-6 16,-3 2 0-16,-3 4 2 16,0 10 7-16,0 10-5 15,0 12 3-15,0 6 6 16,0 1-10-16,0 3-6 0,0 0 2 16,0 0-7-16,0 15-4 15,0 4 11 1,0 8 1-16,0 4-4 0,0 4 15 15,0 8-13-15,0-4 2 16,2 5 0-16,5-4 2 16,2-4-2-16,2-5 0 15,3-8 0-15,-4-6 8 16,6-7-8-16,-3-6 0 16,6-4 3-16,-4 0 2 15,1-7-5-15,-1-12-5 16,1-6 4-16,1-2-30 15,-1-3 11-15,2-6-13 0,-2 1 3 16,-3 3 22-16,-2 4 8 16,-2 9 0-16,0-1-1 15,-5 11 5-15,1 3-4 16,-5 4 13-16,0 2-13 16,0 0 3-16,0 0-3 15,0 0-7-15,0 14-2 16,-9 2 8-16,2 5 1 15,1 3 0-15,4 3 2 16,2 5-4-16,0 1 5 16,10-5-3-16,15-6 0 15,2-9 10-15,2-4-7 16,-2-9 5-16,-4 0-7 16,0-2 25-16,-5-18-24 0,-3-4 1 15,-1 1-3-15,-5 0 8 16,-3 0-8-16,-3 1 0 15,-3 3 1-15,0 1 2 16,0 4 3-16,0 3-4 16,0 5 8-16,0 3-5 15,0 3 4-15,0 0-9 16,-3 0-11-16,-5 7 3 16,1 9 6-16,5 0 2 15,2-2 0-15,0-2-13 16,13-2-15-16,16-6-25 15,2-4-32-15,5 0-25 16,-5 0-35-16,-2 0 14 16,-9 0 13-16,-7 0 78 0,-8 2 40 15,0 9 11-15,-5 4 54 16,0 6 47-16,0 3-40 16,0-1-7-16,2 1-7 15,2-5-40-15,5-5 8 16,0-8-16-16,5-6-5 15,1 0 41-15,-1-5-5 16,5-18-3-16,1-12-33 16,1-4 6-16,-4-7-15 15,1-7 4-15,-7-3-12 16,1-2 5-16,-1-4 7 0,-7-4 0 16,2 0 0-1,2 3 11-15,-4 17-11 0,1 14 25 16,-3 14 12-1,-2 10 7-15,0 8-29 0,0 0-12 16,0 5-3-16,0 32-19 16,-5 13 19-16,-5 13 13 15,-2 5-12-15,1-4 19 16,9-2-15-16,2-8-5 16,0-6 2-16,0-4 12 15,17-9-14-15,10-11 0 16,0-11 3-16,2-8 13 15,0-5-16-15,0-9-2 0,-4-14 1 16,-4-5-29 0,-7-2 16-16,-3 6 3 0,-5-1 11 15,-2 7-12-15,0 4 16 16,0 5-4-16,-2 6 0 16,0 3-7-16,1 0 5 15,1 0-22-15,0 12 17 16,4 6 4-16,-2 4 6 15,5-2 0-15,1-2 1 16,3-2 6-16,1-6-7 16,-3-6 2-16,3-4-4 15,-5 0 27-15,-1-10-26 0,4-10 7 16,-3-4-6-16,3-2 8 16,-5-2-11-16,-1 0 0 15,-1 4 0-15,-5 6 7 16,0 6-4-16,-2 8 7 15,3 4-4-15,-3 0-6 16,0 7-5-16,0 22-2 16,0 9 7-16,5 6 1 15,1 6 5-15,3 2-6 16,5 4 6-16,-4 4-1 16,3 4 4-16,-1-3-9 15,-3 1 0-15,-3-4 6 16,-4-5-1-16,-2-7-5 15,0-8 0-15,0-8 7 16,0-6-8-16,-10-8 1 16,-3-6 0-16,1-4 30 0,1-6-25 15,-1 0 11-15,2 0 19 16,-3-8-30-16,-6-16 12 16,6-8-17-16,4-8 4 15,5-10 4-15,4-3-4 16,0-2-4-16,0 0 0 15,0 3-3-15,0 6-1 16,0 5-27-16,0 3-44 16,0 4-65-16,0-2-217 15</inkml:trace>
  <inkml:trace contextRef="#ctx0" brushRef="#br0" timeOffset="41387.96">6932 6972 285 0,'0'0'282'0,"0"0"-126"16,0 0-69-16,0 0 21 15,0 0-7-15,0 0 4 16,18-45-13-16,-16 45-76 16,0 0-5-16,1 1-11 15,1 24 0-15,-2 8 2 16,0 5 2-16,1 4-2 16,-3 0 7-16,2-4-7 0,3-6-2 15,-3-7 0-15,0-11 10 16,0-9-8-16,-2-5-2 15,2 0 0-15,3 0 14 16,1-13-14-16,8-14-8 16,1-2-8-16,8-6-13 15,1 1 11-15,1 0-25 16,2 6 14-16,-3 5 19 16,-4 3 7-16,-4 11 2 15,-3 3 1-15,-4 6-15 16,-2 0 14-16,2 8 1 15,-3 16 2-15,1 4 49 16,-1 0-50-16,2 2 7 0,-4-4 0 16,0-2-4-1,-1-7 6-15,-3-5-10 0,0-5 0 16,0-4 7-16,0-3 1 16,0 0-8-16,4-8 3 15,2-19-3-15,6-6-32 16,5-6-19-16,8 0 33 15,0 2 14-15,4 2-30 16,-2 3 26-16,-5 9 7 16,-5 8 1-16,-3 10 46 15,-3 5 3-15,-2 0-31 16,5 17 4-16,-1 18-22 0,-2 7 22 16,-2 8-5-16,2-2-14 15,1-3 10-15,-4-11-13 16,5-10-16-1,-1-10-20-15,1-12-68 0,1-2 8 16,-1-4-13-16,3-22-75 16,1-5-78-16,1-2-31 15</inkml:trace>
  <inkml:trace contextRef="#ctx0" brushRef="#br0" timeOffset="41860.87">7770 6834 299 0,'0'0'283'0,"0"0"-93"15,0 0-77-15,0 0-66 0,0 0-27 16,0 0-17-16,-85 48 27 16,66-10-14-16,3 4 9 15,9-5-9-15,7-8-10 16,0-7-6-16,3-10 7 16,14-8-1-16,3-4 19 15,3 0-19-15,-4-9-3 16,2-14 1-16,-1 3-4 15,-3 0 0-15,-1 4 0 16,-1 5 2-16,2 11-11 16,1 0 7-16,1 5-8 15,4 22 3-15,1 11-3 16,-2 7 10-16,-2 12-3 16,-8 4 3-16,-7 2 4 0,-5-3-4 15,0-2 11-15,-3-6 19 16,-17-7-29-16,0-10 21 15,0-7 14-15,0-12-8 16,2-8 23-16,0-8-21 16,0 0 1-16,-5-9 28 15,6-23-52-15,1-14 13 16,10-11-20-16,6-11 9 16,0-6-9-16,10-5 0 15,15 3 0-15,2 9-2 16,-2 10-30-16,-3 13-5 15,-9 9-60-15,-11 9-182 16,-2 1-232-16</inkml:trace>
  <inkml:trace contextRef="#ctx0" brushRef="#br0" timeOffset="42013.79">7338 6817 841 0,'0'0'172'16,"0"0"-172"-16,0 0-28 16,0 0-106-16,0 0-311 15</inkml:trace>
  <inkml:trace contextRef="#ctx0" brushRef="#br0" timeOffset="43231.62">8819 6920 214 0,'0'0'273'15,"0"0"-147"-15,0 0-18 16,0 0-5-16,0 0-25 16,0 0 10-16,15-40-13 15,-15 35-7-15,0 0 13 0,-5-4-62 16,-13 2-14 0,-7 0 1-16,4 4 2 0,-6 3-3 15,0 0 8-15,2 0-11 16,-2 3 15-16,3 22-17 15,0 5 0-15,6 9 0 16,5 6-1-16,8 1 1 16,5-1 0-16,0-5 6 15,29-11 0-15,5-9-1 16,1-18-5-16,3-2 0 16,-2-18-1-16,-1-19-2 15,-2-14 3-15,-6-9-12 16,-4-4 1-16,-5-4 6 15,-9-2 5-15,-5-2-3 16,-4 1 3-16,0 4 0 0,0 16 0 16,-2 12 2-1,-2 20 17-15,1 10-11 0,3 8 9 16,0 1-17-16,0 0-18 16,0 12 16-16,-2 13-1 15,0 10 6-15,-3 5 15 16,0 8-18-16,-1 3 6 15,2 0-2-15,-1 2 6 16,3-3-10-16,2 2 0 16,0-4 6-16,0 0-9 15,0-1 4-15,7-8-1 16,13-3 1-16,-3-6 7 0,4-9-8 16,-4-7 0-1,-1-10 2-15,2-4 9 0,2-2-8 16,7-25 0-16,2-4-3 15,-3-7-16-15,-1-2 3 16,-8-1-1-16,-3 5 14 16,-3 0-10-16,-2 4 12 15,-2 3-2-15,0 10 0 16,-3 4 7-16,0 10-7 16,-2 5 0-16,1 0 6 15,-1 0-15-15,0 10 1 16,1 14 8-16,-1 6-2 15,0 2 13-15,3-2-11 0,-1-4 0 16,2-6 3-16,-1-8 1 16,4-4-3-16,-2-6-1 15,4-2 10-15,5 0-3 16,1-10 1-16,3-12-8 16,3 0 4-16,2-4-3 15,-2 0 1-15,6 2-2 16,0 1 0-16,5 7 0 15,-3 9-2-15,2 7 2 16,-2 0 0-16,-4 2-8 16,-8 17 8-16,-9 6 0 15,-5-1-4-15,-5 2-4 16,0-4 8-16,-18 0 1 16,-8-4 1-16,1-4 19 0,-4-3-17 15,0-2-4-15,4-3 0 16,4-4-18-16,0-2-40 15,8 0-158-15,9-5-323 16</inkml:trace>
  <inkml:trace contextRef="#ctx0" brushRef="#br0" timeOffset="43521.45">9710 6555 934 0,'0'0'172'0,"0"0"-88"16,0 0 0-16,0 0-58 0,0 0-10 16,0 0-16-1,11-9-13-15,0 32 13 0,0 9 6 16,2 10-4-16,1 2 25 16,1 9-22-16,1-2-5 15,-3-2 3-15,-5-1 7 16,0-9-11-16,-6-10 1 15,-2-9-42-15,0-6 13 16,0-8-83-16,0-6-31 16,-10 0 0-16,-9-10-108 15,1-16-261-15</inkml:trace>
  <inkml:trace contextRef="#ctx0" brushRef="#br0" timeOffset="43678.99">9698 6814 434 0,'0'0'420'0,"0"0"-170"16,0 0-116-1,0 0-95-15,0 0 10 0,0 0-37 16,199-83 7-16,-152 76-13 16,-11-4 9-16,-19 7-19 15,-13 0 4-15,-4 4-43 16,-2 0-23-16,-27 0-176 16,-11 0-200-16</inkml:trace>
  <inkml:trace contextRef="#ctx0" brushRef="#br0" timeOffset="43826.98">9303 6615 941 0,'0'0'198'0,"0"0"-126"16,0 0-72-16,0 0 0 16,0 0 0-16,0 0-60 15,88-14-126-15,-39 8-251 16</inkml:trace>
  <inkml:trace contextRef="#ctx0" brushRef="#br0" timeOffset="44213.88">10065 6413 867 0,'0'0'151'0,"0"0"-84"15,0 0-18-15,0 0-22 16,0 0-26-16,0 0 7 16,35-2-8-16,-33 23 0 15,-2 8 9-15,0 3-6 16,0 4 11-16,0-2-5 16,0-8-3-16,0-8 3 15,0-10-9-15,0-6 0 16,0-2 21-16,5-6-17 15,3-20 13-15,2-8-17 16,-2 0 8-16,3-2-1 16,-2 4-7-16,5 4 0 15,-6 7-8-15,2 7 27 0,-4 7-17 16,5 7 16-16,5 0-14 16,4 10-8-16,2 17 1 15,-1 14-9-15,-6 1 10 16,-3-7-173-16,-8-12-271 15</inkml:trace>
  <inkml:trace contextRef="#ctx0" brushRef="#br0" timeOffset="45229.38">10537 7046 95 0,'0'0'143'16,"0"0"-55"-16,0 0 34 0,0 0 20 15,0 0-23-15,0 0-33 16,-7 0 4-16,7 0 3 15,0 0-28-15,0 0-6 16,0-1 25-16,0-10-69 16,0-5 5-16,0-6 1 15,9 0-12-15,11-6 22 16,7-2-31-16,4 0 0 16,5 2 5-16,1 2 2 15,3 8-7-15,1 4 0 16,1 10 2-16,1 4-11 15,-1 0 9-15,-5 7 0 16,1 14-10-16,1-1 9 16,1 1 1-16,-1-3 0 0,6-3 5 15,0-6-1-15,2-2-4 16,7-7 0-16,4 0 2 16,6-2 6-16,5-20-8 15,0-3 0-15,-5-3 3 16,-8 1-2-16,-15-1-1 15,-5-2 0-15,-13-1-1 16,-2 4 5-16,-3 3-4 16,-5 7 0-16,-1 3 6 15,-2 8-12-15,-5 2 6 16,1 4 0-16,-6 0-9 0,2 0 4 16,-2 0 5-16,0 0 0 15,2 0 2-15,-2 0-12 16,4 0 10-16,-2 0 0 15,0 2-6-15,0 3 15 16,2-2-9-16,3 1 0 16,-3 0 1-16,3-2 4 15,2-1-5-15,-2-1 0 16,1 0-1-16,-1 0 8 16,-2 0-7-16,-1 0 0 15,-1 0 4-15,-1 0 2 16,0-5-6-16,0-4-52 15,0 0-122-15,-2-3-182 0</inkml:trace>
  <inkml:trace contextRef="#ctx0" brushRef="#br0" timeOffset="46143.53">12715 6450 394 0,'0'0'286'15,"0"0"-89"-15,0 0-57 0,0 0-23 16,0 0-19 0,0 0-52-16,-2-58-9 15,2 58-21-15,2 0-9 0,9 7-7 16,2 17 0-16,-2 7 0 16,-2 8 13-16,0 5-7 15,-2 4-6-15,-3 0 8 16,-2-4 1-16,-2-4-4 15,3-8-5-15,-3-7 5 16,0-10 0-16,0-6-3 16,0-5-2-16,0-4 4 15,0 0 5-15,0 0-3 16,0-4-6-16,0-16-26 0,0-9-13 16,0-7-45-16,0-4-37 15,0-2 9-15,-3-4-6 16,-10 4 75-16,0 2 43 15,-3 2 0-15,0 8 61 16,3 2 37-16,2 3 6 16,0 8 6-16,7 5-44 15,-1 4-11-15,5 4-13 16,0 4-25-16,0 0-13 16,0 0-4-16,11 13 0 15,14 22-9-15,10 8 18 16,7 8-9-16,10 5 0 15,4 6 0-15,2-4 3 16,-5-8 0-16,-8-12-3 0,-10-15 0 16,-10-14 8-16,-7-9-8 15,-5 0 2-15,-4-9 2 16,0-23 15-16,-7-11-16 16,-2-9-1-16,0-1 0 15,0-3 10-15,-6 3-12 16,-8 4 0-16,-3 8 0 15,3 8-11-15,3 16-7 16,4 10-21-16,4 7-23 16,3 0-155-16,0 15-139 15,0 3-180-15</inkml:trace>
  <inkml:trace contextRef="#ctx0" brushRef="#br0" timeOffset="47486.38">13490 6527 286 0,'0'0'455'15,"0"0"-314"-15,0 0-33 16,0 0-41-16,0 0-5 16,0 0-39-16,0-14-16 15,0 14-14-15,0 10 5 16,0 12 2-16,0 6 31 15,-9 3-19-15,5 6 1 16,2-1 2-16,2 4-8 16,0-5 4-16,0-8-11 0,0-6 3 15,0-9 4-15,0-9-1 16,4-3-6-16,5 0 13 16,3-10-8-16,-2-16 5 15,-1-11-10-15,-2-8-14 16,-4-3 14-16,-3-2-33 15,0 4 11-15,0 8 16 16,0 8 5-16,-3 14 1 16,-2 8 20-16,3 6-2 15,0 2 19-15,0 0-37 16,2 2-5-16,-3 20 4 0,3 10 0 16,0 8 1-16,0 6 0 15,7-2 1-15,13-5 0 16,3-8 6-16,4-11-7 15,0-10 0-15,-1-10 10 16,-2 0-4-16,-1-10-5 16,-3-16 4-16,-5-6 4 15,-4-4-6-15,-3 2-3 16,-6-2 0-16,-2-1 8 16,0 0-8-16,0 5 0 15,0 8 3-15,-5 8 39 16,3 7-27-16,-3 7 5 15,-8 2-20-15,-3 0 8 0,-1 13-13 16,3 5 5-16,12 2 0 16,2-2-15-16,0 2 11 15,13 0-14-15,10-4-4 16,1-2-18-16,0 2 38 16,1 0-22-16,-2 0 3 15,-4 2 12-15,-1 2-2 16,1 3 11-16,-4-3-1 15,-2 0 6-15,-4-2-10 16,-2-7 5-16,-5-4 0 16,-2-3-13-16,0-4 20 15,0 0-7-15,0 0 13 16,0 0 5-16,4-2 33 16,3-21-38-16,7-5-10 0,1-4-4 15,3 0 7-15,2 2-6 16,-2 1 0-16,-2 8 2 15,-3 5-3-15,-2 7 1 16,-4 4 0-16,1 3-14 16,-1 2 11-16,3 0 1 15,-2 16 1-15,-1 10 2 16,-1 6-3-16,-4 5 2 16,-2 1 0-16,0-3 8 15,0-3 1-15,0-7-7 16,0-9-2-16,0-8 3 15,0-7 2-15,0-1-5 0,2 0 0 16,8-4 20 0,1-22-16-16,5-6-4 0,1-3 0 15,4-2-4-15,1 5-4 16,0 0-2-16,2 8 10 16,-1 4-13-16,-3 8 14 15,0 7-2-15,-4 5 0 16,-3 0-6-16,1 21 1 15,-3 9 6-15,-3 3 0 16,0 6 26-16,-2 2-24 16,-2-4 8-16,1-9-10 15,-3-10 7-15,0-7-5 16,-2-10-2-16,0-1 0 0,0 0 12 16,0-8-7-16,2-20-9 15,5-7 4-15,7-6-29 16,1-2 26-16,3-3-17 15,2 7 13-15,-2 5-6 16,2 8 16-16,-5 8-3 16,1 6 12-16,-5 8-2 15,1 4 31-15,-4 0-39 16,7 24 0-16,1 12 30 16,1 8-31-16,-2-1 10 15,-2 1-11-15,3-7 6 16,-3-11-14-16,3-8-56 15,2-18-79-15,-1 0-98 0,1-14-234 16</inkml:trace>
  <inkml:trace contextRef="#ctx0" brushRef="#br0" timeOffset="49149.42">14937 6404 315 0,'0'0'247'16,"0"0"-128"-16,0 0-47 15,0 0 13-15,0 0-44 16,0 0 0-16,-40-44-27 16,15 54-12-16,-1 16 45 15,1 5-3-15,3 9-5 16,4 1 11-16,4 2-47 16,6-5 11-16,1-8-14 0,7-13 7 15,0-8-14-15,0-9 4 16,2-4-9-16,14-22-8 15,4-8 20-15,0-1-19 16,3 2-2-16,-2 3 15 16,2 8-3-16,-3 6 9 15,-5 8 0-15,1 8-9 16,-3 0 6-16,1 2 3 16,3 18 23-16,6 7 18 15,0 7 15-15,1-5-40 16,-2-3-11-16,3-6 13 15,-7-11-12-15,1-9 0 16,-1 0 5-16,-2-7-4 16,-2-17 17-16,1-4-24 0,-4-6-6 15,0-3 3-15,0 0-45 16,-6-4 32-16,-3-1-3 16,1 0 9-16,-1-2 4 15,-2 2 7-15,0 4-1 16,0 6 8-16,0 9-3 15,0 10 17-15,0 4 14 16,0 8-19-16,0 1-5 16,0 0-12-16,-7 0 0 15,-2 14-7-15,0 4 14 16,-2 6-2-16,4 8 11 0,2 4-11 16,5 8 21-1,0 0-19-15,0 1-7 0,8-3 14 16,7-4-6-16,5-4-2 15,0-8-6-15,-2-8 6 16,-3-6 3-16,-3-10-6 16,-3-2-3-16,1 0 9 15,4-7-8-15,-1-12-2 16,3-6-9-16,-3 2-18 16,-1-1 23-16,-3 1-19 15,-5 8 23-15,0 3-15 16,-2 5 23-16,3 5-7 15,0 2 0-15,-1 0 5 0,5 0-16 16,5 2 22-16,1 13-10 16,3 0 18-16,-1 3-15 15,4-3 11-15,-1-3-8 16,-2-6-3-16,0-4 8 16,-1-2-4-16,-1 0-8 15,1-8 5-15,2-12 0 16,-1-6-6-16,-3-3 1 15,-4-2-17-15,-2-3 11 16,-7-3-7-16,1-1 13 16,-3-3-6-16,0-3 5 15,0 3 1-15,-5 2 0 16,-1 12 4-16,-2 9 18 16,6 9-14-16,0 8 18 0,0 1-26 15,-2 0-4-15,-3 4 1 16,-5 18 1-16,2 6 2 15,-1 5 6-15,3 12-3 16,4 2-3-16,4 8 4 16,0-3 7-16,0-2-11 15,16-6 0-15,4-6 3 16,0-6 2-16,0-9-4 16,-7-9-1-16,1-8 0 15,-5-6-5-15,4 0 3 16,3-18-9-16,-1-10-21 0,3-6 24 15,-5 1-28-15,-3-1 8 16,-6 6 23 0,-2 6-3-16,-2 11 8 15,2 6 3-15,-2 5 8 0,0 5-9 16,0 19 10-16,0 11-12 16,0 1 7-16,0 2 5 15,3-6-13-15,7-3 1 16,6-12 0-16,3-8 9 15,0-9-9-15,1 0 0 16,3-14-1-16,-6-13-3 16,4 0 0-16,-4-2 3 15,-1 6 1-15,-5 5 0 16,-4 6 6-16,-2 3-6 0,-3 7 32 16,0 2-27-1,-2 0-5-15,2 14-7 0,-2 18 7 16,0 15-5-16,0 9 12 15,0 14-6-15,0 6 10 16,0 6-5-16,9 2 7 16,2-1-10-16,4-3 7 15,-1-2-5-15,-1-2-3 16,-2-1-2-16,-3-7 0 16,-8-8 8-16,0-10-8 15,0-8 1-15,0-12 5 16,-6-8 9-16,0-8-8 15,-5-6-7-15,-1-3 16 16,-5-5-13-16,-6 0 19 16,-6-9-1-16,-6-14-17 0,-5-13 31 15,-3-7-32-15,3-12 8 16,9-4-4-16,4-3 2 16,17 2-9-16,7 5 2 15,3 6 3-15,11 2 16 16,20-3-21-16,5 2 0 15,1-1-2-15,4-1-8 16,-5-1-1-16,-7 1-26 16,-9-1-32-16,-11 7 6 15,-9 0-133-15,0-7-254 16</inkml:trace>
  <inkml:trace contextRef="#ctx0" brushRef="#br0" timeOffset="49343.31">15713 6133 961 0,'0'0'211'16,"0"0"-86"-16,0 0-88 15,0 0-13-15,0 0-18 16,0 0 4-16,192-101-12 16,-166 90 2-16,-8 4-26 15,-16 0-2-15,-2-1-80 16,-7-3-183-16,-22-6-408 15</inkml:trace>
  <inkml:trace contextRef="#ctx0" brushRef="#br0" timeOffset="49486.95">15390 6009 1043 0,'0'0'202'0,"0"0"-125"16,0 0-41-16,0 0-36 15,0 0-21-15,0 0-207 16,-3 0 2-16</inkml:trace>
  <inkml:trace contextRef="#ctx0" brushRef="#br0" timeOffset="50903.32">2621 9633 571 0,'0'-18'190'15,"0"2"-33"-15,0 2-15 16,0 0-50-16,0 4-16 16,4 1 19-16,-1 8-63 15,-1 1 9-15,-2 0-37 16,0 0 8-16,0 0-24 16,0 24 1-16,0 16 11 15,0 18-13-15,0 16 21 0,-9 7-8 16,-2 1 0-1,2-4-12-15,2-10-10 0,5-9-41 16,2-14-50-16,0-15-31 16,5-13-83-16,14-16-58 15,6-1 17-15,4-19 18 16</inkml:trace>
  <inkml:trace contextRef="#ctx0" brushRef="#br0" timeOffset="51640.97">2826 9902 229 0,'0'0'306'0,"0"0"-111"15,0 0-37-15,0 0-44 16,0 0-7-16,0 0 8 0,45-155-71 16,-45 153-2-1,0 2-41-15,0 0 10 0,0 0-22 16,0 7-7-16,0 16 18 16,0 13-6-16,0 4 13 15,0 2-8-15,11 4 1 16,9-9 0-16,4-2-4 15,3-3 4-15,0-13 0 16,2-9-4-16,0-8 17 16,2-2-13-16,-2-12 17 15,-2-18-16-15,-7-5 19 16,-7-4-20-16,-11-5 0 16,-2-5-7-16,-4-1 2 15,-21-2-6-15,-6 8 11 16,0 12 0-16,4 10 33 0,0 16-24 15,3 6-8-15,-2 0-1 16,1 21 2-16,9 0-4 16,7 1 0-16,9 2-2 15,0-2-11-15,4 2 10 16,26-3 5-16,9-12 0 16,13-7 6-16,8-2-6 15,5-15 0-15,-3-20 1 16,-4-2 3-16,-11-2-4 15,-9 5 0-15,-11 8-3 16,-12 9 10-16,-5 10-7 16,-8 2 0-16,-2 5 2 0,0 0-13 15,0 26-8 1,0 23 19-16,-21 26 2 0,1 11 9 16,3 7-11-16,3-1 0 15,12-13 3-15,2-13-4 16,9-16 1-16,25-18-2 15,5-22-3-15,11-10 10 16,0-15 19-16,-2-21-4 16,-6-15-16-16,-7-9 16 15,-8-10-20-15,-7-15 0 16,-15-1 1-16,-5 2 12 16,-13 10-13-16,-18 16 25 0,1 22-25 15,1 20 17-15,0 16-17 16,-6 0-1-16,-8 25-10 15,-5 21-23-15,2 9-13 16,13 9-49-16,24-7-133 16,9-15-104-16,40-21-334 15</inkml:trace>
  <inkml:trace contextRef="#ctx0" brushRef="#br0" timeOffset="52676.6">4467 9803 432 0,'0'0'286'15,"0"0"-162"-15,0 0-20 0,0 0-44 16,0 0-26-16,0 0 18 15,-11-36-52-15,9 36 7 16,-6 2-16-16,0 18-4 16,-8 10 13-16,0 7 15 15,3-1-7-15,-1 2 2 16,6-3-10-16,6-3 6 16,2-5 5-16,0-8-10 15,2-6-1-15,16-5 2 16,4-6 11-16,7-2 1 15,0 0-1-15,2-23-10 16,-6-6 14-16,-5-5-16 16,-5 2-1-16,-5 3 2 15,-6 5 8-15,-2 12-10 16,0 5 11-16,-2 7 5 0,3 0 1 16,-3 0-17-16,4 14-11 15,0 14 6-15,0 10 0 16,6-4 5-16,1 2 0 15,5-6 2-15,5-6 0 16,4-6 0-16,0-8-2 16,0-8 9-16,-2-2-1 15,0 0-6-15,-1-24 1 16,1-6 5-16,-1-12-16 16,-2 0-8-16,-2-3-4 15,-1 1-2-15,-3 8-18 16,-5 7 40-16,-3 11 0 0,-3 9 2 15,-1 7 15-15,-2 2-17 16,0 2-8-16,0 22-1 16,0 10 9-16,0 7 0 15,0 1 3-15,0-2 5 16,0-1-1-16,0-12-7 16,0-5 0-16,0-8 5 15,4-8 5-15,1-2-10 16,0-4 10-16,3 0-5 15,8-18 25-15,6-12-27 16,7-9-3-16,4 0 0 16,6-3-9-16,3 2 8 15,2 6-37-15,-1 10 1 0,-1 12 17 16,-1 12-15-16,-4 0 32 16,-8 12-5-16,-6 10-2 15,-14 3 10-15,-9 3 11 16,0-2 9-16,-9 3 24 15,-18-3-24-15,-2-3 3 16,2-6-2-16,3-5-20 16,5-4 10-16,9-4-11 15,3-4-4-15,3 0-4 16,4-2-83-16,0-23-148 16,0-4-449-16</inkml:trace>
  <inkml:trace contextRef="#ctx0" brushRef="#br0" timeOffset="53044.39">5571 9605 733 0,'0'0'227'0,"0"0"-151"16,0 0-39-16,0 0-27 16,0 0-10-16,0 0-4 15,13 34 2-15,-5 12 2 16,2 12 29-16,1 10-23 15,-3 2-4-15,-1-5 9 16,0-5-4-16,-7-10 0 16,0-10-6-16,0-9 6 0,0-14 7 15,0-9-8 1,-7-6-2-16,-4-2 30 0,-2-2 12 16,-3-23 7-16,3-10-39 15,5-5-14-15,8-4 44 16,0-4-37-16,8 0 20 15,16 1-24-15,7 14 7 16,5 7-17-16,2 13 7 16,6 13-33-16,1 0 14 15,1 13-73-15,0 13-52 16,-9-7-87-16,-6-5-347 16</inkml:trace>
  <inkml:trace contextRef="#ctx0" brushRef="#br0" timeOffset="53194.3">6096 9874 819 0,'0'0'293'16,"0"0"-190"-16,0 0-52 15,0 0 3-15,0 0-42 16,0 0-1-16,0-25-22 16,0 20-71-16,-8-6-248 15,-8 6-459-15</inkml:trace>
  <inkml:trace contextRef="#ctx0" brushRef="#br0" timeOffset="53605.91">7621 9645 539 0,'0'0'269'16,"0"0"-77"-16,0 0-76 15,0 0-47-15,0 0-23 16,0 0-46-16,6 23-4 16,-6 35-11-16,-19 16 23 15,-8 2-8-15,-4-6 0 16,4-12-94-16,11-12-36 15,14-18-170-15,2-17-320 16</inkml:trace>
  <inkml:trace contextRef="#ctx0" brushRef="#br0" timeOffset="54083.94">8720 9351 551 0,'0'0'282'0,"0"0"-169"16,0 0-12-16,0 0 5 16,0 0-34-16,0 0-3 15,2-49-69-15,-2 49 9 16,-4 14-19-16,-7 14 5 16,4 6 5-16,7 6 0 15,0 2 3-15,2 4-5 16,25-1 2-16,9-1 0 15,-3-6 6-15,-6-6 2 16,-10-10-8-16,-9-8 0 16,-8-1 6-16,0-1 10 15,-10-3-14-15,-15 5-2 0,-8-3 22 16,-2-8-11-16,-1-3-22 16,3 0-11-16,2-18-56 15,6-12-29-15,4-10-215 16,9-6-232-16</inkml:trace>
  <inkml:trace contextRef="#ctx0" brushRef="#br0" timeOffset="54235.96">8676 9411 607 0,'0'0'293'16,"0"0"-157"-16,0 0-22 16,0 0-47-16,0 0-50 15,0 0 8-15,305-92-25 0,-257 92-5 16,0 0-72-16,-4 15-131 15,-1 5-149-15,-8 3-173 16</inkml:trace>
  <inkml:trace contextRef="#ctx0" brushRef="#br0" timeOffset="55944.23">9449 9753 310 0,'0'0'405'0,"0"0"-304"16,0 0-16-16,0 0 29 16,0 0-110-16,0 0 4 0,47-110 35 15,-36 74-28 1,-3-5 18-16,-2 2 2 0,-4-3-5 16,-2 3 21-16,0 6-38 15,0 6 22-15,0 11 12 16,0 9-39-16,0 4 17 15,-2 3-20-15,-8 0 7 16,-5 8-23-16,-3 14 11 16,3 4 0-16,3 1-6 15,10-3 6-15,2-5 0 16,0-2 0-16,6-5-1 16,17-4-15-16,1-6 10 0,3-2-3 15,0 0 7-15,-2 0-42 16,-8 0 21-16,-3 0 12 15,-10 0 11-15,-2 0-5 16,-2 0 5-16,3 0-12 16,-1 14 6-16,6 11 6 15,4 1 17-15,-1 6 5 16,5-5-21-16,-3-1 15 16,0-10-14-16,-1-6-2 15,-4-8 0-15,3-2 14 16,1 0-13-16,5-9 4 15,4-10 4-15,1-7 4 16,5-4-13-16,-2-2 0 16,-4-3-4-16,0 1 0 15,-4 1 0-15,1 1 1 0,-2 0 1 16,-5 3-16-16,-5 9 19 16,-1 11-1-16,-5 2 0 15,0 7 6-15,0 0-8 16,0 0 2-16,0 0-6 15,0 4-7-15,0 13 13 16,0 0 0-16,0 2 0 16,0 0 2-16,0 2-2 15,0-2 4-15,-5-1-3 16,3-2 24-16,2-9-24 16,-2-3-1-16,2-4 3 15,0 0 12-15,0 0-10 0,0 0 17 16,0-4-12-16,0-15 10 15,0-1-20-15,7 1 0 16,2 0 0-16,2 1 0 16,-2 0 0-16,2 0 0 15,-2-1 0-15,-3 2 3 16,1 3-3-16,-1 4 0 16,-2 4-3-16,-4 6 10 15,0 0-7-15,0 0 0 16,0 0 7-16,0 0-25 15,0 14 17-15,0 12 1 16,0 6-1-16,0 3 2 16,0-3-1-16,0-6 0 0,0-8 2 15,13-9-7 1,7-4 5-16,1-5 0 0,4 0 5 16,2-12 7-16,0-15-24 15,-5-3 12-15,-2 0-25 16,-6-2 16-16,-8 3-12 15,-6-2 8-15,0 7 6 16,0 4-21-16,-11 8 25 16,-2 7 3-16,-3 5 0 15,0 0-5-15,-3 15 5 16,-6 16 0-16,-2 2-5 16,3 9 11-16,3 7-6 15,11-4 0-15,10 4 6 16,0-8 2-16,10-6-5 0,25-9-3 15,0-12 1-15,5-12 11 16,0-2-14-16,-2-2 2 16,-4-20 0-16,-5-7-14 15,-2-2 14-15,-6-5-10 16,0-2-7-16,-1 1-25 16,-3 3 23-16,-1 10-22 15,-3 6 15-15,-4 9 11 16,-2 4 15-16,0 5-5 15,1 0-5-15,3 14-6 16,1 11 16-16,1 3 0 16,1 0 2-16,1 2 2 15,1-2-3-15,-3 0-1 0,-7-3 21 16,-2-6-20-16,-4-1 23 16,0-4-3-16,-23-5 9 15,-8 0 25-15,2-3-45 16,2-4 0-16,7-2-2 15,11 0 4-15,7 0-11 16,2-5 8-16,4-18-7 16,25-7-4-16,11-4-19 15,5-2 21-15,1-5-1 16,-1 0-9-16,0 0 10 16,-10 4 0-16,-4 0 1 15,-6 5 1-15,-7 4-2 0,-7 7 0 16,-1 1 24-16,-8 8-23 15,0 3 29-15,0 4-19 16,-2 5-8-16,0 0 14 16,0 0-17-16,0 0-1 15,0 14 1-15,0 18 0 16,0 17 0-16,0 13 5 16,0 15-4-16,0 6 40 15,4 6-39-15,-2 7 13 16,3 9-6-16,-1 1 1 15,6-6 2-15,0-12-12 16,3-16 3-16,1-13 9 16,-5-19-5-16,-3-14-7 15,-3-14 0-15,-1-6-1 0,-2-6-6 16,0 0-21-16,3-6-7 16,-1-20-26-16,2-12-209 15,-1-7-331-15</inkml:trace>
  <inkml:trace contextRef="#ctx0" brushRef="#br0" timeOffset="56199.08">10817 9552 528 0,'0'0'291'16,"0"0"-139"-16,0 0-64 16,0 0-11-16,0 0-63 0,0 0 18 15,141-152-32-15,-105 152 14 16,-7 0-11-16,-3 0-3 15,-7 13 0-15,-11 6 14 16,-6 7-9-16,-2 2 13 16,-4 3 5-16,-23-4-8 15,-4-2 11-15,-4-5-26 16,3-6 4-16,10-7-9 16,11-7-110-16,11-9-130 15,7-23-292-15</inkml:trace>
  <inkml:trace contextRef="#ctx0" brushRef="#br0" timeOffset="56318.01">11361 9307 1000 0,'0'0'252'0,"0"0"-213"16,0 0-22-16,0 0-17 16,0 0-2-16,0 0-62 15,-21 39-202-15</inkml:trace>
  <inkml:trace contextRef="#ctx0" brushRef="#br0" timeOffset="57575.32">3509 11246 298 0,'0'0'158'0,"0"0"-55"16,0 0-34-16,0 0 23 15,0 0-34-15,0 0 11 16,-19-20-30-16,19 20-25 15,0 0 7-15,0 0-17 16,0 0 11-16,0 0 53 16,0 0-13-16,0 0 16 0,0 0-12 15,0 0-38 1,0 0 15-16,0 0-36 0,0 5-18 16,15 24 14-16,22 16 4 15,11 15 1-15,8 7-1 16,9-2 4-16,-5-7 8 15,-6-12-8-15,-12-9-4 16,-13-15 0-16,-13-10 7 16,-10-8-7-16,-6-4 2 15,0 0 2-15,0 0 22 16,0 0-24-16,0-9-2 16,0-14-10-16,0-3-103 0,-4 0-56 15,-3-4-213 1</inkml:trace>
  <inkml:trace contextRef="#ctx0" brushRef="#br0" timeOffset="57901.95">3887 11180 320 0,'0'0'152'15,"0"0"-21"-15,0 0-33 16,0 0-16-16,0 0 7 16,0 0-9-16,0 0-9 15,4-63-2-15,-4 63-62 0,0 18-4 16,-6 18 15-16,-21 16 17 16,-4 12 1-16,-9 14-11 15,-3 7-9-15,-3 1 28 16,-6 0-33-16,6-8 1 15,3-7-8-15,10-13 6 16,12-18-10-16,19-14 0 16,2-16-64-16,41-10-33 15,21-8-104-15,20-29-275 16</inkml:trace>
  <inkml:trace contextRef="#ctx0" brushRef="#br0" timeOffset="58973.76">3781 11569 5 0,'0'0'76'0,"0"0"47"16,0 0-19-16,0 0 1 15,0 0-52-15,0 0-13 16,-37-52 18-16,35 49-54 16,2 3 20-16,0 0-1 15,0 0-11-15,0 0 19 16,0 0-27-16,10 24-2 15,11 13 90-15,6 3-35 16,6 9 4-16,6-1-15 16,-1-6-19-16,-5-5 41 15,-4-11-49-15,-12-9-9 16,-5-5 23-16,-6-7-28 0,-6-3 0 16,0 0 12-16,0-2-8 15,0 0 25-15,0 0-34 16,0 0-52-16,11-21-85 15,8-8-212-15</inkml:trace>
  <inkml:trace contextRef="#ctx0" brushRef="#br0" timeOffset="59311.77">4620 10989 467 0,'0'0'193'16,"0"0"-75"-16,0 0-6 15,0 0 2-15,0 0-17 16,0 0-10-16,12-34-36 16,-12 34-46-16,0 0-5 15,-14 21 1-15,-8 21-1 16,-7 18 40-16,-5 25-38 15,5 25 26-15,8 17 0 16,5 7-20-16,16-8 24 16,0-13-32-16,22-17 0 15,24-18-5-15,12-17 5 0,10-21-8 16,7-19-33-16,2-17-49 16,-2-4-108-16,-4-30-312 15</inkml:trace>
  <inkml:trace contextRef="#ctx0" brushRef="#br0" timeOffset="60225.74">5071 11648 70 0,'0'0'442'0,"0"0"-367"16,0 0-24-16,0 0 44 15,0 0-4-15,0 0 1 16,-18-105-34-16,18 79 14 16,5-3 21-16,-1 5-40 15,0 2-1-15,1 3-12 16,-3 10-21-16,0 5 19 16,0 4-38-16,3 0-6 15,4 12 5-15,2 20-13 16,3 11 14-16,-1 0 0 15,-2 1 2-15,-2-2 1 16,-2-4-1-16,-3-9-2 16,0-8 0-16,-2-9 3 0,1-8-3 15,-3-4 0 1,2 0 3-16,2-5 27 0,4-24-30 16,2-8 1-16,4-14-3 15,1-5 3-15,4 1-1 16,0-3 0-16,1 12 3 15,-1 8-3-15,0 11 0 16,-3 9 0-16,-3 5 0 16,1 9 5-16,-3 4-5 15,2 0 0-15,3 3 0 16,-1 16 3-16,-1 12 3 16,-3 4-6-16,3 11 12 0,-2 5-2 15,2-3-7 1,2-5-3-16,-4-6 6 0,2-13 0 15,-5-7-5-15,-3-12-1 16,0-3 0-16,-4-2 10 16,2 0-10-16,3 0 3 15,7-2 2-15,3-12 6 16,3-2-11-16,5-5 0 16,-1-2-3-16,3-3 7 15,-3-3-4-15,-3-2 0 16,-4-1 3-16,-3-1-1 15,-3-1-1-15,-3 9-1 16,-6 0 1-16,-2 10 11 0,0 5-6 16,0 3-1-1,0 6 1-15,0 1-5 0,0 0-1 16,0 1 0-16,-15 23-9 16,-1 14 3-16,1 11 6 15,4 3 0-15,4 0 2 16,7-9-7-16,0-6 5 15,0-10 0-15,2-12 0 16,10-9-1-16,-1-6 1 16,0 0 6-16,0-12-1 15,2-16 11-15,-3-6-16 16,-4-3 0-16,-6-6-1 0,0 3-20 16,0 2 19-1,-6 9-23-15,-8 12-17 0,1 14 16 16,-1 3-80-16,3 10-184 15,5 14-261-15</inkml:trace>
  <inkml:trace contextRef="#ctx0" brushRef="#br0" timeOffset="60370.66">6061 11566 922 0,'0'0'222'0,"0"0"-115"16,0 0-82-16,0 0-18 15,0 0-7-15,0 0-101 16,46 0-162-16,-12-11-462 16</inkml:trace>
  <inkml:trace contextRef="#ctx0" brushRef="#br0" timeOffset="61147.89">6510 11253 268 0,'0'0'331'0,"0"0"-171"16,0 0-64-16,0 0-6 16,0 0-45-16,0 0-23 15,4 7-22-15,-4 30 4 16,-6 17 28-16,-2 11 5 16,3 1-22-16,5-5 22 15,0-12-34-15,0-13 4 16,13-12 2-16,3-9 1 15,5-14 0-15,-4-1-9 16,1-16 5-16,-5-22-12 16,-1-12-32-16,-12-6 5 15,0-4 7-15,0 0 4 0,-27 9 18 16,0 14 8-16,0 12 6 16,7 17 33-16,5 8-20 15,3 0-12-15,8 29-11 16,4 10-10-16,0 9 9 15,2 1 1-15,25-5-5 16,6-10 2-16,8-14-42 16,1-12 34-16,0-8 10 15,1-8-7-15,-3-25 4 16,-3-13 4-16,-6-5 0 16,-4-3 2-16,-4 0 5 15,-5 1-7-15,-5 5 0 16,-7 4 7-16,-6 4 18 0,0 6 20 15,0 10-27-15,0 12 30 16,0 7-36-16,0 5 7 16,0 0-19-16,0 25-22 15,0 15 19-15,0 11 5 16,0 15-2-16,0 12 25 16,0 9-22-16,-2 12 14 15,-2 1-3-15,0 1-10 16,-3-5 9-16,3-2-13 15,-1-6 0-15,0-10-1 16,5-16 1-16,0-19-27 16,0-20-65-16,0-14-73 15,0-9-65-15,10-10-210 0</inkml:trace>
  <inkml:trace contextRef="#ctx0" brushRef="#br0" timeOffset="61323.93">6780 11834 956 0,'0'0'172'16,"0"0"-154"-16,0 0 17 15,0 0-5-15,0 0-16 16,0 0 10-16,60-29-20 16,12 9-8-16,4-11-40 0,2-9-163 15,-3-10-195-15</inkml:trace>
  <inkml:trace contextRef="#ctx0" brushRef="#br0" timeOffset="62701.66">7461 11710 517 0,'0'0'254'16,"0"0"-115"-16,0 0-52 16,0 0-41-16,0 0 11 15,0 0-33-15,66-210 18 16,-55 156 8-16,-3-6-47 15,-4 4 6-15,-4-1-9 16,0 7 5-16,0 7 6 16,-14 11-9-16,-1 11 24 15,1 11 19-15,1 8-44 16,-3 2 7-16,1 0-8 16,1 21 0-16,5 11-10 15,5 1 10-15,4 4 0 0,0-2-5 16,0-1 13-16,13-6-8 15,9-8 0-15,3-10-26 16,-2-6 26-16,0-4-13 16,-2 0 13-16,-3-14-16 15,-3-6 15-15,-1 0-2 16,-1 5-2-16,-1 2 5 16,-4 5-10-16,-3 4 10 15,3 4-8-15,4 0 7 16,1 22-5-16,3 11 6 15,1 5 22-15,2-1-17 16,0 0 22-16,4-7-24 16,-1-8-3-16,1-8 8 0,-4-8 2 15,-1-6-7 1,3 0 3-16,-2-4-5 16,2-21 17-16,-4-2-15 0,-1-5-3 15,-1-4 0-15,-1-3 3 16,-3 2-9-16,3-2 3 15,-8 7 3-15,3 4-6 16,-3 4 6-16,2 8 0 16,-4 4 0-16,-2 4 0 15,0 4 0-15,-2 1 0 16,0 3 1-16,0 0 4 16,0-1 3-16,0-1-3 0,0-1 2 15,-16-4-3 1,3 1-4-16,0 2 0 0,2 1 3 15,-4 3-1-15,-2 0-2 16,0 13 0-16,-1 11-5 16,2 11 2-16,3 9 3 15,9 2 0-15,4 2 0 16,0 1 1-16,6-7 0 16,21-5-1-16,4-12 1 15,5-13 10-15,-1-12-9 16,4 0-2-16,-4-15 2 15,5-17-8-15,-2-4 6 16,0-2-3-16,-2-1-4 16,-5 6-32-16,-4 4 24 15,-10 5 3-15,-3 11 12 0,-7 4-7 16,-5 6 7-16,-2 3-8 16,0 0 2-16,0 7-24 15,0 9 30-15,0 2 0 16,-11-1 3-16,-9-4 17 15,1-3-17-15,0-2 9 16,5-2-6-16,3-2 6 16,5-1-9-16,4-1-3 15,2 0 5-15,0-1-6 16,0 1 6-16,8 0-5 0,15-2 24 16,6 0-20-1,4 0 17-15,3-19-21 0,-3-3-1 16,0-1-4-1,1-4-18-15,-3-4 14 0,-4-4 0 16,-5-3-9-16,-5-3 18 16,-3 1 0-16,-5 4 0 15,-5 4 14-15,-2 7-6 16,-2 14 6-16,0 4 5 16,3 7-11-16,-3 0-16 15,0 14 5-15,0 25 3 16,0 13 11-16,0 12-5 15,0 10-2-15,0 10 3 16,0 8-1-16,0 4 6 16,0 1-12-16,0-5 0 0,0-9 2 15,0-11-2-15,-3-16-3 16,1-12-18-16,2-18-58 16,-2-11-37-16,0-15-47 15,2-6-46-15,0-27-238 16</inkml:trace>
  <inkml:trace contextRef="#ctx0" brushRef="#br0" timeOffset="62995.09">8541 11277 757 0,'0'0'281'0,"0"0"-193"15,0 0-60-15,0 0 15 0,0 0-37 16,0 0 3-16,157-126-9 15,-124 126 9-15,-9 0-13 16,-6 0 4-16,-9 17-6 16,-7 12-7-16,-2 12 26 15,0 5-1-15,-19 2 9 16,-12-1-15-16,-1-3 10 16,6-7-12-16,5-15-2 15,10-10-4-15,9-12-6 16,2-6-47-16,7-26-32 15,24-14-161-15,4-3-48 16,5-2 13-16,3 1-10 16</inkml:trace>
  <inkml:trace contextRef="#ctx0" brushRef="#br0" timeOffset="63691.94">8900 11142 57 0,'0'0'207'0,"0"0"9"16,0 0-69-16,0 0-6 16,0 0-30-16,0 0-30 15,63-61-58-15,-63 67-2 16,2 20 25-16,0 6 16 15,5 3-12-15,2 2-21 16,4-1-23-16,3-2 14 16,-1-3-13-16,1-10-7 15,-3-9 0-15,-5-8 10 16,-2-4-5-16,-2-1 7 16,1-23-6-16,1-9-6 15,-1-4-14-15,-2-4-12 0,-3-1-20 16,0 4-15-16,0 9 61 15,-12 4-5-15,5 13 5 16,1 10 63-16,0 2-42 16,0 0-7-16,2 14-12 15,-3 11 5-15,5 4 7 16,2 0-14-16,0 0 3 16,0-5 2-16,0-6-1 15,0-6-4-15,7-3 0 16,5-9 7-16,0 0 4 15,4 0-10-15,2-14 0 16,2-9-2-16,2 0-13 16,2-4 4-16,-1 1-4 0,2 4-14 15,-6 4 22 1,-1 8 3-16,-5 9-5 0,-1 1 1 16,-3 0 8-16,-1 23-1 15,2 11 37-15,-4 6-19 16,-1 0 22-16,-1-4-26 15,-2-5-6-15,-2-10 25 16,0-7-30-16,0-6 3 16,0-5-5-16,0-3 4 15,0 0 17-15,0-9-16 16,0-18-6-16,10-11 0 16,5-8-9-16,5 2 7 0,3 1-6 15,-2 3 8-15,2 10-8 16,-5 10 13-16,-5 10-5 15,-2 8 47-15,3 2-45 16,1 15-1-16,3 23 6 16,3 11-6-16,-6 3 15 15,-1-4-16-15,-4-6 0 16,-1-9-8-16,3-12-50 16,-4-10-40-16,3-11-146 15,5 0-174-15</inkml:trace>
  <inkml:trace contextRef="#ctx0" brushRef="#br0" timeOffset="65047.32">9845 11110 272 0,'0'0'152'0,"0"0"-18"16,0 0-19-16,0 0-4 16,0 0-3-16,0 0-15 15,45-58-17-15,-56 50-60 16,-7 5-3-16,-2 3 27 15,1 0-34-15,-4 0 7 16,1 3-5-16,-1 17-4 16,1 6 24-16,4 3-19 15,5-1 0-15,4-2 4 16,9-2-13-16,0-4 0 16,0-4 0-16,18-3 5 15,7-12 14-15,-2-1-19 0,4 0 0 16,-4-9 3-1,1-18-3-15,-1-4-9 0,-1-10-19 16,-2-1-13-16,-2-4 35 16,-3-2-25-16,-6-2 31 15,-2-1-14-15,-7 0 23 16,0 2-9-16,0 7 9 16,-2 17 13-16,-5 10 54 15,7 9-40-15,0 6-9 16,0 0-25-16,-2 0-1 15,-1 0-1-15,-3 16 0 16,-1 3 1-16,1 8 22 16,-1 4-22-16,4 8-1 0,1 7 20 15,2 2-10 1,0 1-7-16,0-3-3 0,0-5 6 16,5-4 0-16,6-8-6 15,2-8 0-15,3-4-2 16,4-8 13-16,0-1-11 15,1-8 0-15,-2 0 7 16,1 0-11-16,-1-12 4 16,2-8-2-16,-3-6-6 15,0 0-16-15,0-4 19 16,-7-2-10-16,3 4 1 16,-6-1 3-16,-3 6 4 0,-3 2 7 15,-2 10-2-15,0 2 8 16,0 5-6-16,0 3 9 15,0 1-1-15,-2 0-6 16,-3 0-2-16,1 0 0 16,0 0-8-16,-3 7-2 15,5 14 9-15,2 5 0 16,0 10 1-16,0 1 5 16,4 4 0-16,14-7-5 15,6-4 1-15,3-12 4 16,4-8-5-16,0-8 0 15,-1-2 8-15,-4-5 4 16,-1-18-8-16,-1-7-4 16,-4-2 0-16,-4-1-1 15,-5-4-2-15,-7 3-4 0,-1-1 7 16,-3 7-1-16,0 8 2 16,0 9-1-16,0 9 40 15,-5 2-38-15,-8 0 0 16,-3 15-2-16,-1 8 0 15,7 0-8-15,8 2 8 16,2-5 0-16,0-2-5 16,16-7-20-16,2 0 6 15,-2-5-2-15,-1 0-3 16,-1 0 19-16,-4 0-9 16,4 0 14-16,-3-1-1 15,0 4-7-15,-1-3 8 16,-2 2 0-16,1-4 0 0,-3 1-8 15,4-2 8-15,-2-3 0 16,1 0-5-16,3 0 19 16,-1 0-10-16,-3-14 4 15,2-4-2-15,-6 1 13 16,3-3-16-16,-5-1-3 16,2-1 0-16,5 0 9 15,-2-2-12-15,4 1 3 16,-2 8 0-16,-4 4 1 15,-3 5-1-15,-2 6 0 16,0 0-1-16,-5 10-22 16,-15 15 23-16,-2 2 4 0,9 4-1 15,11 1 4 1,2 0-5-16,2 0-2 0,24-4 7 16,6-2 0-16,8-4 2 15,0-5-9-15,-5-2 4 16,-12-9 17-16,-13-2-20 15,-6-4 2-15,-4 2-3 16,-4 4 14-16,-21 5-10 16,-10-2-4-16,0 2 9 15,1-6-18-15,10-3-47 16,6-2-63-16,9 0-123 16,4-20-276-16</inkml:trace>
  <inkml:trace contextRef="#ctx0" brushRef="#br0" timeOffset="65403.28">10780 10599 238 0,'0'0'174'0,"0"0"-45"16,0 0-7-1,0 0-13-15,0 0-25 0,0 0-12 16,207 77-9-16,-174-13 7 16,-6 14-21-16,-6 8-9 15,-13 9 8-15,-8-1-31 16,-10 2 10-16,-36-1-6 15,-9-3-18-15,-6-10 15 16,11-20-18-16,11-18-14 16,20-22-43-16,11-19-155 15,8-3-118-15,10-34-221 16</inkml:trace>
  <inkml:trace contextRef="#ctx0" brushRef="#br0" timeOffset="66076.03">11305 11083 211 0,'0'0'195'0,"0"0"-41"0,0 0-54 16,0 0 12-16,0 0-36 16,0 0-7-16,0 0-13 15,0 0-34-15,0 0 26 16,0-2-13-16,0-1 15 16,0-8 40-16,2-5-39 0,12-8-19 15,7-6-32-15,0 1 5 16,4 1 0-16,2 5-5 15,2 5 0-15,4 4-7 16,7 7 13-16,3 7-6 16,6 0 0-16,9 0 2 15,-3 21-14-15,3 6 12 16,1 7 0-16,-12 5-9 16,-3-1 13-16,-6 0-4 15,-5-3 0-15,0-9 5 16,-6-7-6-16,-2-11 1 15,-3-6 0-15,1-2 15 16,1 0-10-16,0-18 18 16,1-7-2-16,4-1-19 15,0-6 15-15,2-2-17 0,3-2 0 16,-3 2-9-16,0 2 5 16,0 1-23-16,5 2-49 15,0 3-175-15,6 0-247 16</inkml:trace>
  <inkml:trace contextRef="#ctx0" brushRef="#br0" timeOffset="66511.45">13751 10708 375 0,'0'0'268'0,"0"0"-102"15,0 0-67-15,0 0 11 16,0 0 10-16,0 0-47 16,0-39-5-16,0 39-68 0,0 20 7 15,0 13 1 1,0 17 4-16,0 10 8 0,0 10-13 16,0 3-1-1,0 1 7-15,-6-6-13 0,-1-5 0 16,0-10-1-16,0-13-32 15,1-9-7-15,4-12-41 16,2-9-78-16,0-10-1 16,0 0-137-16,0-26-114 15</inkml:trace>
  <inkml:trace contextRef="#ctx0" brushRef="#br0" timeOffset="67642.92">13691 10834 545 0,'0'0'250'0,"0"0"-171"16,0 0-14-16,0 0-10 15,0 0-45-15,0 0 17 16,64-99-11-16,-32 90-11 16,-5 3 16-16,-1 6-21 15,-3 0 0-15,-1 18-2 16,-2 14-3-16,-6 8 5 15,-10 1 0-15,-4 0 3 16,0-3-4-16,-12-4 2 0,-9-5-1 16,-2-7 3-1,5-7 3-15,7-4-12 0,5-8-36 16,6-3-38-16,0 0 55 16,21 0-62-16,13-9 9 15,2 1 58-15,0 6 3 16,-5 2 17-16,-4 0 0 15,-8 5 2-15,-5 12 21 16,-10 0-8-16,-4 0 7 16,0-1 60-16,-22-3-33 15,-9 2 5-15,-1-1-22 16,1-5-23-16,2 2 13 16,5-2-22-16,6-4 0 15,10-1 3-15,2-4 9 16,6 0-6-16,0 0 17 0,0-6-22 15,12-12 9-15,3 1-2 16,6 0 17-16,-1 1 17 16,2 3-22-16,0 1 13 15,1 3-25-15,-1 1-5 16,0-1 3-16,-2 4-5 16,3-3-1-16,-6-1 1 15,1 0 6-15,-3-1-7 16,-3 0 0-16,-3 2 0 15,-7 4 13-15,-2 1-10 16,0 3-3-16,2 0 0 16,-2 0-11-16,0 0 9 0,0 0-14 15,0 20 16 1,0 6-4-16,0 6 9 0,0-6-5 16,0 3 2-16,0-6 7 15,4-8-9-15,4-4 0 16,-2-4 1-16,1-5 0 15,-1-2 6-15,3 0-7 16,5 0 10-16,3-9-4 16,6-11 6-16,-1-3-12 15,3-5 2-15,0 0-2 16,-2 2 0-16,-2 4 0 16,-3 5 0-16,-7 6 1 0,-5 7-2 15,-4 4 1 1,3 0-3-16,0 0-11 0,-1 19 28 15,3 10-11-15,-3 3 12 16,0 0-10-16,-2 0 9 16,1-4-14-16,2-4 4 15,-3-8-1-15,-2-6 1 16,0-6-4-16,0-4 1 16,0 0 9-16,0 0 1 15,0-6-3-15,0-18-1 16,0-6-11-16,13-6 4 15,5 0-5-15,6 0-2 16,3 2-18-16,0 7 20 16,2 5-2-16,-2 6 7 15,-3 7-13-15,-1 6 13 0,-4 3 0 16,0 0 1-16,-4 14 3 16,-1 12 24-16,-4 9-14 15,-1-3-10-15,1 0 16 16,-4-6-13-16,-4-10-7 15,0-6 0-15,-2-6-14 16,0-4-10-16,-2 0-36 16,-20 0-31-16,-10-21-112 15,1-4-325-15</inkml:trace>
  <inkml:trace contextRef="#ctx0" brushRef="#br0" timeOffset="67819.44">14266 10692 1045 0,'0'0'180'0,"0"0"-173"15,0 0 0-15,0 0-7 16,0 0-3-16,0 0-12 16,33 8-40-16,21 0-98 15,9-8-227-15</inkml:trace>
  <inkml:trace contextRef="#ctx0" brushRef="#br0" timeOffset="68273.59">15309 10662 147 0,'0'0'135'16,"0"0"-40"-16,0 0 19 0,0 0 30 15,0 0 13-15,0 0 11 16,0-127-8-16,0 126-75 16,0 1-22-16,-4 0-48 15,-7 0-3-15,-9 23-17 16,-7 14 5-16,-9 14 0 16,3 16 18-16,2 11-14 15,6 10 16-15,12 6 0 16,9 1-18-16,4-7 22 15,8-10-24-15,26-14 0 16,13-14 2-16,6-18-2 16,9-25-33-16,8-7-56 15,5-40-173-15,4-19-252 0</inkml:trace>
  <inkml:trace contextRef="#ctx0" brushRef="#br0" timeOffset="71791.69">15849 10826 310 0,'0'-12'124'0,"0"3"10"16,0 0-46-16,4 1 1 15,8 0-9-15,-6 2 45 16,-1 0-27-16,-1 5-29 16,-4 1 15-16,0 0-78 15,0 0 0-15,0 9-6 0,0 22 0 16,0 20-12-1,0 8 20-15,-11 5-8 0,-3-2 0 16,-1-4-54-16,5-8-26 16,4-14-14-16,6-9-29 15,0-15-14-15,18-12-86 16,20-3 54-16,7-27-129 16</inkml:trace>
  <inkml:trace contextRef="#ctx0" brushRef="#br0" timeOffset="72489.45">16158 10944 149 0,'0'0'178'16,"0"0"-4"-16,0 0-35 0,0 0-81 16,0 0 14-16,0 0 30 15,39-142-62-15,-35 133 7 16,1 6 11-16,-3 3-31 16,-2-2 11-16,0 2-38 15,0 0 6-15,0 0-16 16,0 0 0-16,0 17 10 15,0 10-10-15,0 13 20 16,0 2-6-16,0 4-4 16,0 2 0-16,6-9-4 15,12-8 15-15,2-6-11 16,-2-13 0-16,-7-5 6 16,-4-7 13-16,0 0-19 0,-3 0 8 15,5-21 27-15,0-11-24 16,-2-7-11-16,-3-6 0 15,-2-5 8-15,-2 3-11 16,0 10 3-16,0 10 0 16,-8 13-12-16,3 9 12 15,2 5-1-15,1 0 0 16,0 0-8-16,0 0-4 16,2 0 13-16,0 7-27 15,0-1 22-15,14-2-23 16,15-2 28-16,2-2 0 15,2 0 8-15,1 0 0 16,-5 0-8-16,-5 0 0 0,-4 0-2 16,-6 0 4-16,-1 2-4 15,-5 16 0-15,4 10 2 16,-6 9-8-16,-1 7 8 16,-3 4 0-16,-2 0 1 15,0-7 10-15,0-6-11 16,0-12 5-16,4-12 0 15,6-9 16-15,9-2-21 16,6-8 37-16,6-18 15 16,-2-11-40-16,-11-2-6 15,-7-8 14-15,-11 0-9 16,0-4 33-16,-15 3-44 16,-14 6 0-16,-4 10 0 15,2 12 0-15,-2 17 0 0,-2 3-9 16,-1 19-72-16,5 15-17 15,9 3-73-15,11 2-131 16,11-1 9-16</inkml:trace>
  <inkml:trace contextRef="#ctx0" brushRef="#br0" timeOffset="72659.35">16858 11061 245 0,'0'0'287'15,"0"0"-24"-15,0 0-85 16,0 0-58-16,0 0-4 15,0 0-67-15,249-31-37 16,-249 50-12-16,-6 17-1 0,-23 15 1 16,-8 6 0-16,-10 3-68 15,0-3-69-15,-5-3-253 16</inkml:trace>
  <inkml:trace contextRef="#ctx0" brushRef="#br0" timeOffset="73263.78">18343 10819 436 0,'0'0'233'0,"0"0"-49"16,0 0-79-16,0 0-56 15,0 0 37-15,0 0-79 16,2-37-4-16,-2 37-3 15,0 0-30-15,0 6 30 16,-9 11 0-16,-3 6 1 16,0-3 2-16,7 3-3 15,5 0-3-15,0 0 2 0,14 3-7 16,12-2 8-16,5 2 0 16,1-2 13-1,-6 0-11-15,-5-4 0 0,-12-3-2 16,-7-5 0-16,-2-1 0 15,0-2 0-15,-15 3 0 16,-12-7-53-16,-7-5-58 16,1 0-172-16,4-14-163 15</inkml:trace>
  <inkml:trace contextRef="#ctx0" brushRef="#br0" timeOffset="73424.61">18361 10776 900 0,'0'0'112'15,"0"0"83"-15,0 0-140 16,0 0-52-16,0 0 4 0,0 0-7 16,0 0-3-16,314-70-15 15,-287 94-135-15,-21 6-36 16,-6 3-84-16,0-2-145 16</inkml:trace>
  <inkml:trace contextRef="#ctx0" brushRef="#br0" timeOffset="73639.92">17971 11342 332 0,'0'0'210'0,"0"0"-101"16,0 0-46-16,0 0-32 0,0 0 107 15,0 0 16-15,225 9-98 16,-114-17-3-16,10-10-42 15,-3 3-2-15,-14 1-18 16,-21-1-49-16,-23 6-82 16,-22 0-135-16,-22 1-361 15</inkml:trace>
  <inkml:trace contextRef="#ctx0" brushRef="#br0" timeOffset="73901.02">18230 11552 344 0,'0'0'243'0,"0"0"-56"15,0 0-45-15,0 0-43 16,0 0 49-16,0 0-55 16,-10-58-15-16,10 58-45 15,0 0-21-15,0 12-24 16,0 30-2-16,0 23 14 15,0 15-2-15,-8 3 2 16,-1 1-27-16,5-11-43 16,4-13-99-16,0-18-2 15,13-20-134-15,11-18-97 16</inkml:trace>
  <inkml:trace contextRef="#ctx0" brushRef="#br0" timeOffset="74553.91">18492 11733 301 0,'0'0'245'16,"0"0"-98"-16,0 0-28 16,0 0-25-16,0 0-9 15,0 0-21-15,52-95-46 16,-52 95-18-16,0 0-14 16,0 18 3-16,-9 8 11 15,-2 6 22-15,2 2-21 16,7 3 1-16,2-1 17 15,0-6-13-15,0-4-6 16,0-8 1-16,2-8 5 0,2-8 8 16,-2-2-14-16,-2 0 0 15,5 0 39-15,2-16-36 16,2-12 6-16,2-6-9 16,0-1 6-16,-6-3-20 15,-5 3 8-15,0 4 6 16,0 8 1-16,0 10 13 15,0 7 18-15,0 5 0 16,0 1-31-16,0 0 10 16,0 0-11-16,0 0 0 15,0 0-17-15,2 0 10 16,25 0 7-16,10 5 3 0,13-3 6 16,7-2-1-1,1 0-8-15,-4 0 0 16,-9 0-17-16,-14 0 22 0,-12 0-5 15,-9 0 0-15,-6 0 0 16,-2 5-8-16,-2 4 8 16,0 9-2-16,0 13-14 15,0 5 24-15,0 2-8 16,0-4 0-16,0-4 4 16,0-8-7-16,9-6 3 15,7-12 0-15,4-4 9 16,4 0 3-16,1-22-7 15,-6-7-2-15,-7-10 0 16,-12-3 40-16,0-6-37 16,-14-5-6-16,-17 3 2 0,-9 5 0 15,-4 19-4-15,-1 12-39 16,1 14-84-16,5 0-107 16,13 5-350-16</inkml:trace>
  <inkml:trace contextRef="#ctx0" brushRef="#br0" timeOffset="74884.88">19295 10333 180 0,'0'0'328'16,"0"0"-125"-16,0 0-51 15,0 0-96-15,0 0-25 16,0 0 59-16,0 0-41 16,628 150-29-16,-560-7 1 15,-35 19-11-15,-33 12-1 16,-14 7-9-16,-54 4 3 15,-30-9 5-15,-23-12-8 16,-11-13-20-16,-1-23-59 0,10-27-145 16,19-26-263-1</inkml:trace>
  <inkml:trace contextRef="#ctx0" brushRef="#br0" timeOffset="77689.89">3746 13872 245 0,'0'0'281'0,"0"0"-171"16,0 0-55-16,0 0 40 15,0 0-13-15,0 0-38 16,-2 0-28-16,10 0-16 15,21 20 0-15,17 10-1 16,12 10 6-16,13 4 36 16,1 5-41-16,-3-1 8 15,-9-6 6-15,-11-8-11 16,-15-6-3-16,-15-9 0 0,-9-6-71 16,-10-9-94-1,0-4-214-15</inkml:trace>
  <inkml:trace contextRef="#ctx0" brushRef="#br0" timeOffset="77995.82">4105 13812 323 0,'0'0'130'0,"0"0"-7"15,0 0-55-15,0 0 13 16,0 0-6-16,0 0 6 15,-2-107-21-15,2 102-13 16,0 3 11-16,0 2-43 0,0 0-9 16,0 0-12-16,0 18-19 15,0 22 8-15,-17 20 17 16,-12 10 1-16,-8 8 36 16,-2 1-31-16,1-3-4 15,0-8 8-15,7-8-3 16,6-10-7-16,14-14 0 15,11-14-102-15,0-13-44 16,27-9-209-16,18-7 75 16</inkml:trace>
  <inkml:trace contextRef="#ctx0" brushRef="#br0" timeOffset="78511.89">4545 14079 99 0,'0'0'203'0,"0"0"-124"16,0 0-21-16,0 0 25 15,0 0 3-15,0 0-17 16,-23 5 11-16,23-5 32 15,0 0 27-15,0-8-54 16,5-11-69-16,9-8 9 16,3-1-14-16,6 1 41 0,-1 2-15 15,0 5-26-15,0 4 7 16,-4 6-17-16,0 4-1 16,0 6 0-16,2 0-3 15,0 0 3-15,0 6 0 16,3 8 1-16,-2 7-2 15,4 2 1-15,0 4 0 16,-1 0-3-16,3 0 7 16,-5-9-4-16,-2-4 0 15,-2-9 5-15,0-5 6 16,4 0-9-16,1-5 19 16,4-15 35-16,-4-6-53 0,0-4 23 15,0-2-11-15,-8-1-5 16,1 5-3-16,-8 5-7 15,-1 4-7-15,-3 9 1 16,4 4-69-16,4 6-19 16,13 0-322-16,11 0-313 15</inkml:trace>
  <inkml:trace contextRef="#ctx0" brushRef="#br0" timeOffset="78977.96">6053 13779 357 0,'0'0'277'0,"0"0"-118"0,0 0-14 16,0 0-36-1,0 0-40-15,0 0 29 0,-6-74-66 16,6 73 11-16,0-2-27 15,0 3-7-15,0 0-14 16,0 0 5-16,0 25-3 16,0 16-9-16,0 20 14 15,-9 9-2-15,-9 4 0 16,-1-1 8-16,3-8-8 16,5-7 0-16,7-9-11 15,1-17-1-15,3-11-92 16,0-10-27-16,0-5-88 15,0-6-102-15,9-3-7 0</inkml:trace>
  <inkml:trace contextRef="#ctx0" brushRef="#br0" timeOffset="80283.7">5972 13883 488 0,'0'0'219'0,"0"0"-142"15,0 0 50-15,0 0-43 16,0 0-54-16,0 0-2 16,33-116-22-16,3 99-6 15,5 0 27-15,0 5-25 16,-7 7-3-16,-5 5 1 0,-8 0-6 16,0 10-8-1,-7 16 12-15,-10 8-4 0,-4 5 0 16,0 0 6-16,-23 1-5 15,-6 0 5-15,0-4 0 16,2-1 12-16,10-7-6 16,5-10-6-16,8-10 0 15,4-6-58-15,6-2 23 16,31 0 15-16,5-14 20 16,4 0-8-16,-5 5 13 15,-5 9-10-15,-10 0 2 16,-3 0-24-16,-8 18 24 15,-6 3-6-15,-7 2 9 16,-2 1-12-16,0-2 20 0,-13 1-8 16,-10-3 11-16,-8-2 6 15,-2-4 13-15,-1-5-18 16,5-4-9-16,7-5 28 16,5 0-22-16,5 0 49 15,3-6-12-15,3-7-10 16,4 4 45-16,-1 1-26 15,3 4-51-15,0 0 37 16,0 4-36-16,0 0-9 16,0 0 4-16,0 0-7 15,0 0-4-15,0 0 6 16,5 0 5-16,10 0-12 0,7 0 22 16,7 0-10-16,3 0 0 15,-1 0 9-15,2-8-23 16,0-5 8-16,-1-4-12 15,-3-3 10-15,-2-2-14 16,-5-6 21-16,-1-3-8 16,-6-2 4-16,-5-3 0 15,2 5 5-15,-5 5 0 16,-3 8 21-16,-2 6-21 16,-2 8 17-16,0 4-7 15,0 0 1-15,0 0-22 16,0 0 1-16,2 16 5 15,-2 9-11-15,2 1 21 0,2 1-5 16,-2 4 0 0,0-6 3-16,2 1 1 0,0-3-4 15,1-5 0-15,1-3-5 16,-4-6 10-16,1-5-5 16,2-3 0-16,1-1 0 15,3 0 18-15,5-3-18 16,1-9 0-16,-1-6 6 15,3-7-6-15,4 4-11 16,1-4 3-16,4 6 0 16,-3 0-3-16,-1 7 5 15,-7 4 6-15,-3 7-8 16,-1 1-28-16,-5 0 24 16,2 8 12-16,-4 15 0 0,-4 4-2 15,0 5 4-15,0-4-2 16,0 2 7-16,0-8 1 15,0-4-8-15,0-9 0 16,0 0 5-16,0-9 0 16,0 0 2-16,0 0-7 15,0 0 31-15,6-12-26 16,5-12 7-16,8-10-12 16,3 0 0-16,0-1-12 15,4 1-9-15,-1 2-11 16,-2 1 22-16,-2 8-15 15,-2 5 24-15,-1 6 1 16,-3 7-19-16,-3 5 12 0,-2 0-11 16,-3 0 3-16,-3 3 10 15,1 15 5-15,0 2 0 16,-3 2 22-16,-2 4-9 16,2-1 24-16,2-1-33 15,1-2 5-15,-1-8-7 16,3-5 9-16,-2-2-11 15,1-5 1-15,7-2 5 16,6 0 24-16,7-4-28 16,3-15-2-16,0-4-56 15,0-4-121-15,-9-4-126 16,-6-8-309-16</inkml:trace>
  <inkml:trace contextRef="#ctx0" brushRef="#br0" timeOffset="80572.66">6932 13658 390 0,'0'0'164'15,"0"0"-120"-15,0 0-29 16,0 0 0-16,0 0 60 16,0 0-49-16,0 0 22 15,27 109 10-15,-5-109-22 16,-1 0 45-16,-4-13-19 15,-5-11-9-15,-6-1 7 0,-4 0-49 16,-2 3 4-16,0 4-14 16,-8 5 6-1,-13 12-11-15,-1 1 4 0,-7 0-24 16,0 21-22-16,2 9-59 16,14 5-53-16,13-5-114 15,8-6-258-15</inkml:trace>
  <inkml:trace contextRef="#ctx0" brushRef="#br0" timeOffset="80988.85">7913 13614 258 0,'0'0'218'16,"0"0"-25"-16,0 0-20 15,0 0-65-15,0 0-20 16,0 0-23-16,15-55-65 0,-15 65-14 16,-19 26 14-16,-12 21 4 15,-4 14 58-15,2 12-43 16,0 10 1-16,8 0 1 16,8 1-13-16,10-5-1 15,7-16-7-15,13-15 0 16,27-15-12-16,14-19-13 15,10-19-107-15,6-5-110 16,-1-24-372-16</inkml:trace>
  <inkml:trace contextRef="#ctx0" brushRef="#br0" timeOffset="81376.64">8240 13957 545 0,'0'0'169'0,"0"0"-80"15,0 0 16-15,0 0-31 16,0 0 4-16,0 0-78 16,0-23-17-16,0 37 15 15,0 10 2-15,0 6 0 16,0-3 0-16,0 1 5 16,0-2 1-16,-4-6-6 15,4-4 0-15,0-10 0 16,0-2 7-16,0-4-7 15,0 0 15-15,0-2-3 0,2-20 27 16,10-4-39 0,1-6 0-16,1-4 0 0,1 1 4 15,1 0-4 1,1 8 0-16,1 5 4 0,-7 10 11 16,-4 8-12-16,-2 4 30 15,-1 0-33-15,3 7-16 16,-1 19 16-16,6 13-2 15,-3 3 8-15,-1 1-12 16,3-1-75-16,1-9-111 16,1-7-157-16</inkml:trace>
  <inkml:trace contextRef="#ctx0" brushRef="#br0" timeOffset="81589.91">8751 14016 492 0,'0'0'251'0,"0"0"-115"16,0 0-50-16,0 0-17 16,0 0-69-16,0 0 0 15,12 60 67-15,-44-5-34 16,-8 3 3-16,-4-2-36 16,-4 0 0-16,11-6 7 15,10-6-7-15,12-12-60 16,15-13-94-16,4-19-211 15</inkml:trace>
  <inkml:trace contextRef="#ctx0" brushRef="#br0" timeOffset="81909.5">9153 13856 607 0,'0'0'111'16,"0"0"10"-16,0 0-51 16,0 0 29-16,0 0-2 0,0 0-56 15,0-22-12 1,4 22-29-16,3 6 0 0,-1 22 9 16,1 13-1-16,-3 12-4 15,-4 7 5-15,0 11-7 16,0 2 11-16,0 2-13 15,0 0 0-15,0 0-5 16,-4-4 11-16,-3-4-13 16,3-9-23-16,2-12-62 15,2-11-9-15,0-12-131 16,0-16-172-16</inkml:trace>
  <inkml:trace contextRef="#ctx0" brushRef="#br0" timeOffset="82228.39">9132 13886 537 0,'0'0'144'0,"0"0"-49"16,0 0-72-16,0 0-9 15,0 0 8-15,0 0-21 16,0 0 9-16,179-104-10 16,-170 104 0-16,-5 11 0 15,-4 14 10-15,0 3 34 0,0 2 13 16,-7-2-31-16,-11-3 10 16,3-8-19-16,-1-1-14 15,3-7 12-15,4-5-15 16,2-4-87-16,1 0-97 15,3-25-121-15</inkml:trace>
  <inkml:trace contextRef="#ctx0" brushRef="#br0" timeOffset="82480.25">9436 13491 541 0,'0'0'144'15,"0"0"-53"-15,0 0-28 16,0 0-35-16,0 0-7 0,0 0 26 16,296 123-20-16,-270-39 7 15,-14 8 22-15,-12 4-20 16,0 0 24-16,-33-5-20 16,-15-5-32-16,-10-10 31 15,-6-10-36-15,-7-12-2 16,-1-14-1-16,12-12-153 15,11-21-144-15,27-7-387 16</inkml:trace>
  <inkml:trace contextRef="#ctx0" brushRef="#br0" timeOffset="83024.95">10956 13788 78 0,'0'0'0'0</inkml:trace>
  <inkml:trace contextRef="#ctx0" brushRef="#br0" timeOffset="84385.38">10846 13698 260 0,'0'0'159'16,"0"0"34"-16,0 0-65 15,0 0-92-15,0 0-36 16,0 0 8-16,21 14 0 15,-13 7 26-15,-1-2-28 16,0-4 14-16,-2-3-20 16,-3-3 0-16,0-4 2 15,0-2 8-15,0-1-10 16,-2-2 5-16,0 0-4 16,0 0 36-16,0-12 12 0,0-12-44 15,0-6 1-15,0-1 1 16,0 5-7-16,0 6 7 15,-8 6-3-15,-6 9 31 16,-4 5-9-16,-2 0-20 16,-5 4-6-16,-2 19 6 15,1 12-6-15,2 5 5 16,3 4 0-16,8-1 4 16,4 0-9-16,9-2 0 15,0-6-2-15,0-4 7 16,5-7-5-16,6-8 0 15,0-9 5-15,0-7 3 16,2 0-2-16,8-1-3 0,4-30 3 16,6-4-4-16,0-8-4 15,-2-1-20-15,-3 6 14 16,-4 6-2-16,-8 8 10 16,-3 9 0-16,-4 8-1 15,-5 5 16-15,2 2-17 16,1 2 2-16,2 22 0 15,-1 5 4-15,-1 0-2 16,-1 1 9-16,0-4-10 16,-1-2 7-16,4-6-8 15,-3-6 0-15,-2-6 4 16,3-3 6-16,-1-3-9 16,8 0 14-16,3-17 2 15,3-10-9-15,1-6-3 0,2 1-5 16,-1 4 2-16,2 2-3 15,-4 6 3-15,0 6-2 16,-5 5 0-16,-4 8-6 16,0 1 1-16,-2 4 0 15,-1 20 5-15,-1 7 4 16,-5 1-1-16,2 2 11 16,0-7-8-16,-2-3 5 15,2-12-11-15,1-5 0 16,-3-2 2-16,0-5 7 15,0 0-8-15,2 0 10 0,7-24 6 16,0-10-8-16,7-3-9 16,1-4 0-1,1 3 0-15,3 8-2 0,-2 9 4 16,1 8-2-16,1 10 0 16,0 3 1-16,6 21-1 15,2 15 0-15,-4 12 0 16,0 2 3-16,-10-6-3 15,-1-7 0-15,-1-7-12 16,1-11-111-16,3-12-33 16,3-7-155-16,3-7-282 15</inkml:trace>
  <inkml:trace contextRef="#ctx0" brushRef="#br0" timeOffset="84834.89">11868 13747 437 0,'0'0'248'0,"0"0"-148"15,0 0 6-15,0 0-52 16,0 0 4-16,0 0-37 16,13-21-19-16,-13 21 15 15,-16 0-12-15,-10 0-5 16,-8 7 0-16,1 10 3 16,2 3-3-16,2 6 0 15,4 3 0-15,7 6-8 16,7 0 13-16,11-4-5 15,0-2 0-15,2-9 9 16,23-11-9-16,4-9 8 0,0 0-7 16,2-12 27-16,-2-16-24 15,-2-7-4-15,-2-6 0 16,-4-2 7-16,0-6-8 16,-6-6 1-16,-6-4 0 15,-7-7 1-15,-2-7 3 16,0 12-4-16,0 17 0 15,0 18 9-15,0 25 56 16,0 1-65-16,0 22 15 16,0 27-26-16,0 16 22 15,5 13-2-15,6 1-4 16,2-7 7-16,0-12-9 0,1-12-3 16,1-20 0-1,8-8-10-15,8-16-127 0,13-4-92 16,19-12-358-16</inkml:trace>
  <inkml:trace contextRef="#ctx0" brushRef="#br0" timeOffset="85375.63">13608 13705 358 0,'0'0'262'0,"0"0"-56"15,0 0-114-15,0 0-13 16,0 0 44-16,0 0-59 16,0-90-29-16,0 97-35 15,0 25 1-15,2 12-10 0,1 5 9 16,0 0 0 0,-3-8-1-16,0-10 9 0,0-11-8 15,0-10 0-15,0-4 5 16,0-6 5-16,0 0-10 15,0-16 8-15,4-18 11 16,5-8-14-16,9-8-5 16,1-3 0-16,4 6 3 15,2 4-13-15,-4 11 10 16,2 14 0-16,-3 8-7 16,3 10 7-16,6 7 0 15,2 28-4-15,2 14 4 16,-6 1-9-16,-3 0 9 15,-2-10-11-15,-1-5-8 16,1-12-161-16,0-7-36 0,0-16-137 16</inkml:trace>
  <inkml:trace contextRef="#ctx0" brushRef="#br0" timeOffset="85705.9">14279 13465 853 0,'0'0'180'0,"0"0"-53"16,0 0-84-16,0 0-14 15,0 0-29-15,0 0 0 16,137 32-4-16,-100-18 12 16,-3-2-8-16,-8-6 0 15,-1-1 1-15,-4-5-1 0,-6 0 0 16,-1 0 0-16,-4 0-3 15,-5 0 8-15,-5 0-11 16,0 17 0-16,-3 7 6 16,-21 10-8-16,-10 7 8 15,-3 0 0-15,1 0-4 16,3-1 7-16,8-7-9 16,5-6 4-16,11-8-141 15,9-4-8-15,0-13-211 16,2-2-28-16</inkml:trace>
  <inkml:trace contextRef="#ctx0" brushRef="#br0" timeOffset="85937.09">14754 13569 23 0,'0'0'404'0,"0"0"-222"16,0 0-46-16,0 0 30 15,0 0-74-15,0 0-69 16,56-35-4-16,-70 76 39 15,-15 8 2-15,-6 4-22 16,-9 3-33-16,-2 1 19 16,2-3-21-16,9-8-3 15,8-10 0-15,11-9-5 0,9-12-47 16,7-7-103 0,0-8-140-16,21-5-50 0</inkml:trace>
  <inkml:trace contextRef="#ctx0" brushRef="#br0" timeOffset="86440.99">14999 13439 542 0,'0'0'212'15,"0"0"-123"-15,0 0-12 16,0 0-65-16,0 0 24 15,0 0-24-15,63-81-3 16,-39 69-2-16,-1-3-6 0,-6 0-1 16,-3 8 0-16,-5 3 6 15,-3 4-8-15,-1 0 2 16,-3 4-9-16,-2 13-1 16,0 6 10-16,0 0 0 15,-11 2-2-15,-12-1 6 16,2-2-5-16,3-3 1 15,5-2 0-15,5-8-5 16,8-4 5-16,6-5-48 16,25 0 14-16,13 0 3 15,5 0-15-15,-3 0 15 16,-8 0 5-16,-11 6 13 0,-11 0 13 16,-7 4 0-16,-9 4-2 15,0 8 8-15,-2 5 30 16,-25 0 17-16,-7 4-26 15,1 1 14-15,0-9-39 16,2 0 7-16,8-9-9 16,8-7 8-16,10-4-18 15,5-3 1-15,11-5-24 16,25-19-8-16,11-10-123 16,6-3-67-16,3-5 16 15,2-3 15-15</inkml:trace>
  <inkml:trace contextRef="#ctx0" brushRef="#br0" timeOffset="86687.85">15579 13421 95 0,'0'0'154'16,"0"0"78"-16,0 0-53 16,0 0-103-16,0 0-56 0,0 0 25 15,31 87 15-15,-37-38-5 16,1 3-51-16,5-6 16 16,0-7 1-16,13-12-14 15,21-10 3-15,11-13 2 16,3-4-11-16,-1-12 23 15,-5-20-20-15,-11-8-4 16,-10-6 0-16,-13-5 6 16,-8 3-6-16,0 4 0 15,-29 5 3-15,-12 13 30 0,-13 17-33 16,-13 9-4-16,-18 23 0 16,-23 26-186-16,-29 18-406 15</inkml:trace>
  <inkml:trace contextRef="#ctx0" brushRef="#br0" timeOffset="88771.79">4645 15779 346 0,'0'0'135'16,"0"0"-135"-16,0 0-10 15,0 0 2-15,0 0 8 16,0 0 42-16,67-279 27 16,-49 233-27-16,-5 1 15 15,-1 14 31-15,-8 1 22 16,-4 10-28-16,0 8-7 16,0 7 13-16,0 2-37 15,0 3-26-15,0 0-25 16,-6 8-5-16,-15 24 2 15,1 10 3-15,0 12 0 16,2 4 1-16,7 2 1 0,4 3 10 16,7-5 1-1,0-6-12-15,2-10 12 0,16-8-13 16,5-16 0-16,4-10 0 16,2-8 8-16,2 0 17 15,-2-21-23-15,0-12 7 16,-3-9-10-16,-2-8 1 15,-3-4-12-15,-8-4 4 16,-6-5-5-16,-7-3 10 16,0-1 1-16,0 9 4 15,-5 12 7-15,-2 19 1 16,5 19 21-16,0 4-21 16,2 4-10-16,-2 5-10 15,-2 29-7-15,2 15 17 0,-1 13-2 16,3 10 4-16,0 0 1 15,0 1 7-15,0-7-3 16,0-4-5-16,0-7-1 16,-2-12 2-16,2-14 6 15,0-10-8-15,0-13-1 16,0-2 0-16,0-4 11 16,0 0-6-16,7-22 4 15,10-11-4-15,6-6-10 16,1 0-2-16,1 4-3 15,-2 7 9-15,-6 6-8 16,-6 8 6-16,-2 6 3 16,-7 4 0-16,0 4-7 15,3 0 4-15,-3 4-1 0,2 14 4 16,1 8 2-16,-3 2 17 16,1 2-15-16,1-4 0 15,5-3 5-15,-1-6-7 16,4-7-2-16,3-3 2 15,6-6 5-15,1-1-6 16,2 0 2-16,3-12 0 16,0-9-4-16,2-6 1 15,0-1-14-15,-5-4-1 16,-1 2-18-16,-4-3 29 16,-7 4-4-16,-3 0 4 0,-7 8-6 15,-2 3 12-15,0 8-2 16,0 3 18-16,0 7-14 15,-13 0-8-15,-3 0 3 16,-2 0 1-16,0 21-13 16,5-2 12-16,0 12 1 15,4-1-3-15,5 8-2 16,4 0 4-16,0 3 1 16,0-9 0-16,0-6-1 15,8-9 1-15,1-2 0 16,3-12-1-16,1-3 9 15,0 0-2-15,5-10 2 16,0-10-7-16,1-4 11 0,2 2-12 16,-1-8-5-16,0 6-3 15,0 3-18-15,-1 1 22 16,0 9 2-16,-5 1 2 16,-4 5-8-16,-1 5 8 15,-3 0-3-15,2 0 1 16,1 23 2-16,-1 0 6 15,-1 4 3-15,0-1-7 16,-5 0 12-16,-2-6-9 16,0-3-1-16,0-8-4 15,2-5 8-15,-2-4-5 16,0 0 8-16,3 0-7 0,-1-18 14 16,0-9-17-1,2 1-1-15,1-1 0 0,-1-4-20 16,5 4 11-16,0 5-1 15,0-1 10-15,3 10-8 16,-4 5 8-16,1 6-4 16,0 2 4-16,2 0-31 15,0 14 25-15,1 12 6 16,1 8 13-16,-2 4 25 16,0 3-27-16,2-6 1 15,3-3-7-15,-5-6 1 16,1-15 0-16,-1-8-6 15,1-3 2-15,5-3 20 0,5-22-22 16,-2-5-20 0,-4-7-26-16,-8 2-117 15,-8-5-118-15,0-1-481 0</inkml:trace>
  <inkml:trace contextRef="#ctx0" brushRef="#br0" timeOffset="88980.87">4545 15488 704 0,'0'0'305'0,"0"0"-239"0,0 0-42 16,0 0-18-16,0 0 43 15,0 0-11-15,0 0-38 16,316-12-35-16,-202 4-114 15,2-6-242-15</inkml:trace>
  <inkml:trace contextRef="#ctx0" brushRef="#br0" timeOffset="89515.41">8094 15363 517 0,'0'0'236'0,"0"0"-111"16,0 0 4-16,0 0 12 15,0 0-54-15,0 0-21 16,-27-47-55-16,38 47-4 16,22 16 9-16,14 21-13 15,9 12-2-15,7 9 29 16,-3 6-23-16,-7-1 0 15,-2-7-7-15,-9-6 0 0,-7-6-5 16,-12-16-63 0,-11-10-61-16,-8-10-187 0,-4-8-272 15</inkml:trace>
  <inkml:trace contextRef="#ctx0" brushRef="#br0" timeOffset="89777.41">8557 15298 267 0,'0'0'298'15,"0"0"-193"-15,0 0-1 16,0 0-33-16,0 0 26 16,0 0-2-16,0-62-45 0,-6 84-43 15,-25 18-2-15,-17 19 59 16,-10 13-14-16,-10 11-21 15,-3 3 26-15,-1 2-54 16,9-7 5-16,19-9-4 16,17-12-2-16,27-14-66 15,7-23-140-15,44-20-230 16</inkml:trace>
  <inkml:trace contextRef="#ctx0" brushRef="#br0" timeOffset="90252.17">9099 15579 659 0,'0'0'189'0,"0"0"-90"16,0 0-54-16,0 0-11 16,0 0-31-16,0 0 22 15,414-13 8-15,-304 12-25 16,-15-3-5-16,-16-5-3 15,-29 0-21-15,-18-4-27 16,-23 3-69-16,-9-2-79 0,-4-2-295 16</inkml:trace>
  <inkml:trace contextRef="#ctx0" brushRef="#br0" timeOffset="90737.78">10321 15350 897 0,'0'0'150'0,"0"0"-63"16,0 0-41 0,0 0-7-16,0 0-15 0,0 0 1 15,22-66-25-15,-9 86-5 16,-4 13 5-16,-4 4-3 15,-1 4 11-15,-4-2-7 16,0-6-1-16,2-4 1 16,-2-5-2-16,0-7 2 15,0-8-1-15,0-5 0 16,0-4-3-16,0 0 3 16,3 0 7-16,3-13-4 15,10-20 5-15,8-7-7 16,5-3-1-16,2-3 0 15,0 2 3-15,0 9-3 16,-4 7 0-16,-4 6 4 0,-3 10 16 16,-3 5-9-16,2 7-2 15,-4 0-9-15,-1 15-8 16,-1 21 4-16,-2 3 2 16,-2 2 2-16,2-1 6 15,-2-4-6-15,2-10-27 16,2-7-51-16,3-11-78 15,3-8-27-15,0 0-134 16,-1-7-78-16</inkml:trace>
  <inkml:trace contextRef="#ctx0" brushRef="#br0" timeOffset="90986.22">10933 15291 142 0,'0'0'493'16,"0"0"-269"-1,0 0-121-15,0 0 27 0,0 0-25 16,0 0-49-16,67-109-10 15,-55 109-33-15,3 0-11 16,5 0 13-16,1 23-13 16,-4 16 6-16,-1 7-8 15,-7 10 9-15,-5 13-5 16,-4 0-4-16,0 8 0 16,0 4-3-16,-11 0 3 15,-9 0-30-15,-1-6 0 16,2-9-33-16,3-8-28 15,3-13-71-15,4-9-50 0,9-18-135 16</inkml:trace>
  <inkml:trace contextRef="#ctx0" brushRef="#br0" timeOffset="91293.87">10942 15320 677 0,'0'0'224'0,"0"0"-151"0,0 0-32 16,0 0-12 0,0 0-14-16,0 0 22 0,215-201-5 15,-182 201-29-15,-6 0-4 16,-12 22 1-16,-8 10 0 15,-7 8 7-15,0 5 4 16,-27-5 27-16,-11-4-1 16,-2-4-23-16,3-3 10 15,0-9-24-15,16-6-11 16,13-13-145-16,8-1-276 16</inkml:trace>
  <inkml:trace contextRef="#ctx0" brushRef="#br0" timeOffset="91439.75">11939 15008 580 0,'0'0'0'16,"0"0"-28"-16,0 0-277 15</inkml:trace>
  <inkml:trace contextRef="#ctx0" brushRef="#br0" timeOffset="92058.58">7949 16262 59 0,'0'0'215'15,"0"0"-77"-15,0 0-35 16,0 0-42-16,0 0 61 15,0 0-16-15,-255-27-18 16,298 24-7-16,48-3-20 16,52-2-51-16,38 2 31 15,42 2-31-15,32-4 6 0,36-1-16 16,32-5 0 0,18 2 13-16,13-8-13 0,1 3 0 15,4-9-2-15,-16-1 9 16,-18 4-7-16,-32-3 44 15,-42 8 4-15,-34 0 16 16,-39 1-31-16,-31 7 2 16,-31 4-19-16,-34 4-10 15,-26 2-12-15,-25 0 5 16,-26 0-62-16,-5 2-88 16,-51 19-117-16,-32 1-113 15</inkml:trace>
  <inkml:trace contextRef="#ctx0" brushRef="#br0" timeOffset="92897.86">8635 17133 589 0,'0'0'228'0,"0"0"-147"0,0 0-64 16,0 0 33-16,0 0 12 15,0 0 37-15,-11-30-18 16,11 30-67-16,11 0-14 15,7 21-9-15,9 16 8 16,0 7-4-16,4 9 6 16,2 0-1-16,3 5 0 15,1-4 2-15,0-13 0 16,-8-10-2-16,-10-13 0 16,-3-9 0-16,0-9 7 15,6-10 20-15,5-35 21 16,8-16-43-16,1-16 11 15,-1-8-16-15,-8-8 0 0,-4-1-14 16,-10-5-39 0,-8 3-33-16,-5 10-20 0,0 15-21 15,0 22 12-15,0 17 16 16,0 15 43-16,0 17-4 16,0 0-86-16,0 0-125 15,0 8 163-15,0 10 96 16,0-6 10-16,0 2 3 15,-10 0-1-15,0-5 4 16,-4-4-2-16,-1-1 63 16,-6-4 32-16,0 0 38 15,-2 0 43-15,-2 0-47 0,5 0-24 16,5-8 1-16,5 2-54 16,10 2 24-16,0-4-7 15,12-1-8-15,34-2-29 16,26-1-34-16,28 3 0 15,27-3-3-15,37-7 8 16,36 1-5-16,34-3 0 16,42-6 4-16,32-1-8 15,20 2 7-15,8 0-3 16,-22 6 3-16,-34 4 3 16,-45 6 17-16,-47-1-19 15,-39 8 1-15,-44-1 46 16,-38-1-24-16,-32 5-14 15,-21-3-7-15,-14 3 1 16,0 0-14-16,-23 0-19 0,-30 0-53 16,-25 8-22-16,-17 13-165 15,-15 2-233-15</inkml:trace>
  <inkml:trace contextRef="#ctx0" brushRef="#br0" timeOffset="93467.87">9897 16915 507 0,'0'0'210'16,"0"0"-63"-16,0 0-61 16,0 0 1-16,0 0 18 15,0 0-55-15,27-41-47 16,-27 55-3-16,0 22 0 15,0 13 0-15,0 4 10 16,-5 1-3-16,-6 3 7 0,2-8-5 16,3-8-9-16,1-15 3 15,5-12 1-15,0-14 6 16,2 0-6-16,23-26 12 16,8-15 5-16,7-8-14 15,-2-9-7-15,1 3 0 16,-4 4 4-16,1 0-3 15,-1 10-1-15,-4 6 0 16,-4 5-2-16,-4 11 10 16,-8 12-8-16,-1 7 3 15,-6 0 2-15,1 12-10 0,1 16-3 16,-6 11 8 0,0 7-1-16,-2 1 1 0,7-7-32 15,5 1-59-15,5-14-82 16,10-8-48-16,7-16-153 15</inkml:trace>
  <inkml:trace contextRef="#ctx0" brushRef="#br0" timeOffset="93737.62">10630 16892 580 0,'0'0'278'16,"0"0"-159"-16,0 0-39 15,0 0 15-15,0 0-22 16,0 0-21-16,45-90-30 15,-34 90-18-15,0 0-4 16,1 23 3-16,-2 8-3 0,-5 8 13 16,-5 16-13-16,0 11 20 15,-9 11-20-15,-13 7 0 16,-3 9 1-16,5-1 6 16,4 0-7-16,8-6 0 15,8-7 4-15,0-7-12 16,0-5-30-16,20-13-43 15,2-13-91-15,0-20-155 16,-4-12-181-16</inkml:trace>
  <inkml:trace contextRef="#ctx0" brushRef="#br0" timeOffset="94049.45">10675 16910 763 0,'0'0'100'15,"0"0"-78"-15,0 0-19 16,0 0-3-16,0 0 0 16,0 0 15-16,287-124-8 15,-271 132-7-15,-9 14 0 16,-7 4 14-16,0 1 41 15,-18 14-5-15,-14-5 19 16,-5 0-25-16,-1 2-19 16,3-10-1-16,6-2-23 0,13-16-1 15,9-5-32-15,7-5-136 16,7 0-24-16,26-23-207 16</inkml:trace>
  <inkml:trace contextRef="#ctx0" brushRef="#br0" timeOffset="94689.6">11350 16883 326 0,'0'0'253'0,"0"0"-188"16,0 0-24 0,0 0 22-16,0 0 24 0,0 0-13 15,3-14 10-15,-1 5 11 16,-2-3-75-16,0-6-7 15,0 4 17-15,0-4 2 16,-13 4 19-16,-1 2-34 16,-1 2 5-16,1 6-6 15,-1 4-9-15,-3 0-7 16,-3 9 0-16,2 14 0 16,-2 3-5-16,4 2 7 15,3 6-2-15,3-6 0 16,7-5 4-16,4-11-4 15,0-3 0-15,0-9 4 16,0 0 13-16,13 0-17 0,3 0 3 16,3-9-3-16,0-14 7 15,0 5-7-15,2-4 0 16,-3 4 2-16,-1 6-4 16,-1 1 2-16,-5 4 0 15,-2 7-1-15,-2 0-3 16,2 0 1-16,-1 4-1 15,0 22 2-15,-4 6-10 16,-2 5 13-16,0 10-1 16,0 3 0-16,1 8 1 15,3 0-1-15,1 0 0 16,2 0 7-16,0 0-4 0,-1-12-2 16,-1-14-1-1,0-11 0-15,-4-13 3 0,-1-4-3 16,2-4 8-16,9-7 30 15,9-22 17-15,10-11-54 16,5-4-1-16,6-5 0 16,1-4 3-16,-1 4-7 15,-5 8-11-15,-9 5-26 16,-4 14 17-16,-8 3-38 16,3 15-101-16,-1-4-100 15,0-2-460-15</inkml:trace>
  <inkml:trace contextRef="#ctx0" brushRef="#br0" timeOffset="95507.17">13610 15807 315 0,'0'0'218'16,"0"0"-179"-1,0 0 25-15,0 0 2 0,0 0-7 16,0 0 7-16,-52 183-19 16,46-165 5-16,2-13-31 15,0-1-6-15,4-4 27 16,-2 0 20-16,-1-1 59 15,3-21-38-15,0-4-81 16,0-6 14-16,0-5-16 16,23 3 0-16,6 2 5 15,-2 3 2-15,-1 0-7 16,3 12 0-16,-2-3 1 16,-1 17-9-16,3 3 8 15,0 0 0-15,5 10-5 0,1 15 5 16,4 4 0-16,-1 5-1 15,1-2 9-15,-1-6-11 16,1-4 3-16,-8-8 0 16,-6-5-1-16,-8-8 5 15,-1-1-4-15,-5 0 27 16,2-1 1-16,5-22 8 16,-2-7-15-16,3-5-15 15,6-2 7-15,0-7-8 16,6 4-5-16,0-1 0 15,0 6-23-15,1 4 6 0,-6 9-52 16,3 8-70 0,0 5-104-16,5-1-321 0</inkml:trace>
  <inkml:trace contextRef="#ctx0" brushRef="#br0" timeOffset="96008.83">15776 15247 448 0,'0'0'250'0,"0"0"-65"16,0 0-72-16,0 0-37 0,0 0 35 16,0 0-45-16,-3-53-58 15,3 71-8-15,0 17 4 16,0 16-4-16,0 2 15 16,0 11-6-16,0-6-6 15,0 3-3-15,0-8 0 16,0-3-6-16,0-10 1 15,0-12-44-15,0-6-29 16,3-11-65-16,7-5-16 16,1-6-123-16,1 0-53 15</inkml:trace>
  <inkml:trace contextRef="#ctx0" brushRef="#br0" timeOffset="96385.82">15820 15386 519 0,'0'0'212'0,"0"0"-70"16,0 0-25-16,0 0 11 15,0 0-58-15,0 0-12 16,-21-88-13-16,24 88-45 16,15 0 0-16,6 18 0 15,8 23 7-15,5 6-6 16,6 11-1-16,6 4 0 15,6-2-2-15,-3-7 7 0,-8-17-5 16,-13-9 0-16,-10-18 7 16,-13-9-1-16,-3 0-4 15,-3-14 47-15,-2-22-1 16,0-8-45-16,0-10 20 16,-4-3-19-16,-14-1 2 15,-2 0 0-15,-1 4-6 16,4 11 0-16,5 18-1 15,8 9-24-15,4 11-6 16,0 5-34-16,14 0-117 16,19 7-167-16,12 3-242 15</inkml:trace>
  <inkml:trace contextRef="#ctx0" brushRef="#br0" timeOffset="96805.58">17142 14945 487 0,'0'0'258'16,"0"0"-94"-16,0 0-53 15,0 0-46-15,0 0 21 16,0 0-31-16,0-66-43 16,0 66-8-16,-10 8-4 15,-19 20 0-15,-15 19 23 16,-12 24-2-16,-6 15 15 15,2 16-18-15,4 7-11 16,16-3 35-16,18-2-39 16,19-7 3-16,3-15-5 15,50-11 9-15,16-20-20 16,13-17 8-16,1-18-69 0,-4-16-67 16,-9-10-225-1</inkml:trace>
  <inkml:trace contextRef="#ctx0" brushRef="#br0" timeOffset="97224.88">17483 15298 641 0,'0'0'127'0,"0"0"-58"16,0 0 31-16,0 0-9 15,0 0-17-15,0 0 6 16,-16-40-45-16,5 40-10 16,-7 0-25-16,-4 0 10 0,-3 14-10 15,-1 16 0-15,1 5 3 16,5 11 12-16,4-5-12 16,12 3 1-16,4-8-3 15,0-6 11-15,27-12-10 16,8-9-2-16,7-9 0 15,1 0 18-15,-3-21-16 16,-4-12-2-16,-7-10 0 16,-7-6-9-16,-11-6 5 15,-11-3 3-15,0 0 1 16,-13 4-9-16,-18 15 9 16,-2 17 0-16,-6 18-1 0,1 4-15 15,1 22 11-15,1 17-42 16,11 5-113-16,15 2-75 15,10-2-201-15</inkml:trace>
  <inkml:trace contextRef="#ctx0" brushRef="#br0" timeOffset="97446.04">17956 15369 736 0,'0'0'222'0,"0"0"-160"16,0 0-25-16,0 0-30 0,0 0-2 16,0 0 3-16,35 55-8 15,-73 5 35-15,-4 1-33 16,2-3 8-16,4-10-10 16,10-13-23-16,14-9-104 15,12-19-207-15</inkml:trace>
  <inkml:trace contextRef="#ctx0" brushRef="#br0" timeOffset="98155.54">18395 15213 382 0,'0'0'226'15,"0"0"-105"-15,0 0-25 0,0 0 5 16,0 0-47-16,0 0-20 16,-11-101 15-16,11 76-43 15,0-1 27-15,0-2 11 16,-2 3 8-16,-4 5 5 16,2 7-25-1,0 5-13-15,2 3 27 0,2 5-37 16,0 0 2-16,0 0-11 15,0 5-21-15,0 19 20 16,-3 16 1-16,3 8 0 16,0 10-3-16,0 5 8 15,0 3-5-15,0-2 0 16,0-2 5-16,0-6-3 16,0-5-2-16,0-12 0 0,0-7-1 15,0-9 4-15,0-11-3 16,0-6 0-16,0-2 5 15,0-4-4-15,0 0-1 16,0 0 0-16,0 0-3 16,0 0 12-16,0 0-12 15,-10 0 3-15,-9 0 0 16,-3 0 8-16,-3 0-8 16,1 0 0-16,2 0 3 15,1 0 2-15,8 0-2 16,7 0-3-16,4 0 8 15,2 0-15-15,11 0 7 16,33 0 0-16,23 0 5 0,22-12-5 16,14-8-27-16,5-1-92 15,4-3-243-15,-6-2-474 16</inkml:trace>
  <inkml:trace contextRef="#ctx0" brushRef="#br0" timeOffset="98470.9">18883 14772 832 0,'0'0'157'16,"0"0"-32"-16,0 0-73 15,0 0-29-15,0 0-21 16,0 0 15-16,201 201-17 16,-174-67 24-16,-10 17-17 15,-13 6 38-15,-4-7-36 16,-19-3 8-16,-33-8-6 16,-17-10-5-16,-20-13 1 15,-10-12-7-15,-3-16-62 16,4-15-40-16,13-25-173 15,21-21-284-15</inkml:trace>
  <inkml:trace contextRef="#ctx0" brushRef="#br0" timeOffset="102384.78">18461 13670 648 0,'0'0'161'16,"0"0"-154"-16,0 0 1 0,0 0-8 15,0 0 0-15,0 0 9 16,0 0-6-16,640-16-3 15,-515-9 0-15,-3-3 2 16,-8-7 3-16,-18-2-5 16,-13-3 0-16,-17 1 4 15,-16 4 0-15,-15 3-4 16,-14 7 0-16,-11 6 18 16,-10 3 13-16,0 4 26 15,0 1-26-15,0 4-16 16,0 1 9-16,0 3-4 15,-2 3-3-15,2 0 13 0,0 0-22 16,0 0-8 0,0 0 0-16,0 0-2 0,0 0-11 15,0 0 8-15,0 9 5 16,-4 17-7-16,2 12 11 16,2 16-4-16,0 18 0 15,0 16 2-15,15 16 0 16,14 11-2-16,8 17 0 15,9 17-4-15,0 19 9 16,3 25-5-16,-7 11 19 16,-5 6-16-16,-14-9 12 15,-6-18-15-15,-13-13 0 16,-4-13 21-16,0-14-6 0,0-6 34 16,-9-6-25-16,5-7-5 15,4-8 9-15,0-13-25 16,0-24-3-16,0-14 5 15,0-12 0-15,4-7-5 16,1-7 0-16,-3-8 0 16,0 4 4-16,2-3-4 15,0-2 0-15,6 2 0 16,-1-1 8-16,-3-7-8 16,-1-7 0-16,0-5 1 15,-5-5 0-15,2-3 4 16,-2-4-5-16,0 4 0 15,0-4 3-15,2 8-6 0,0 1 3 16,0 5 0-16,3 3 6 16,-1-2-1-16,0-1-5 15,-1-2 0-15,1 1 3 16,-4 1-7-16,0-2 4 16,0 2 0-16,0 4 2 15,-15 4 4-15,-21-4-6 16,-20 4 0-16,-17-7 8 15,-18-8-5-15,-12-7-3 16,-4 0-29-16,2-30-28 16,16-14-166-16,20-17-237 15</inkml:trace>
  <inkml:trace contextRef="#ctx0" brushRef="#br0" timeOffset="103157.96">21076 12897 307 0,'0'0'248'0,"0"0"-66"16,0 0-28-16,0 0-11 16,0 0-79-16,0 0-23 15,-20-6-40-15,60 6 34 16,16 5 11-16,9-1-37 16,4 0-1-16,-9-4-8 15,-11 0 11-15,-13 0-22 16,-14-4-2-16,-11-6-54 0,-11-4-5 15,0-4-41-15,-31 2-80 16,-13 2 20-16,-6 2-40 16,3 1 144-16,5 3 69 15,9 4 6-15,6 4 90 16,12 0 24-16,3 0-52 16,3 18-17-16,5 18-24 15,4 21 67-15,0 21-31 16,0 12-25-16,6 6 5 15,10-3-39-15,-3-8-2 16,-2-13-2-16,-4-11 9 16,-2-15-19-16,-1-17-16 15,5-17-104-15,5-12-118 0,5 0-106 16</inkml:trace>
  <inkml:trace contextRef="#ctx0" brushRef="#br0" timeOffset="104155.86">21547 13319 424 0,'0'0'229'16,"0"0"-157"-16,0 0-60 15,0 0 46-15,0 0 3 16,0 0-15-16,6-5-10 16,-1 5-34-16,-1 0 17 15,5 0-6-15,7-5 3 16,2-4 54-16,-1-4-35 15,-1-6-2-15,-3 0-9 16,-1-5-21-16,-6-7 11 16,-6-1-14-16,0-6 0 0,0 3 5 15,-14 4-1-15,-5 7-4 16,-4 7 22-16,1 16-22 16,-3 1 16-16,1 1-16 15,0 25 1-15,-3 11-6 16,2 7 10-16,8 11-5 15,7 0 0-15,8 4 9 16,2-6-4-16,0 2-5 16,18-11 1-16,7-10 10 15,-1-12 1-15,5-15-12 16,0-7 5-16,2-11-1 0,0-24 17 16,0-4-21-16,1-7 0 15,-3 0 3-15,-3 3 0 16,-1 9-3-16,-2 9 0 15,-6 6 3-15,3 12-7 16,-4 7 4-16,-3 0 0 16,-2 2-11-16,1 19 2 15,-8 6 9-15,-2 3 0 16,-2-1 2-16,0 0 8 16,-18-1-10-16,-9-5 0 15,-6 0 10-15,2-5 2 16,2-4-11-16,9-6-1 0,6-4 6 15,10-4 7-15,4 0-10 16,0 0-3-16,4 0 36 16,23 0-22-16,11-14 1 15,3-1-15-15,-1-2 5 16,-5 1 0-16,-2-4-5 16,-1 0 0-16,-6-4-1 15,-1-4 8-15,-4-2-7 16,-2-3 0-16,-3-2 2 15,-3-4-3-15,-3-1 1 16,-4-4 0-16,-6 3-9 16,0 7 14-16,0 13-5 15,2 11 0-15,-2 8 1 16,5 2-6-16,-1 0 5 0,8 26-4 16,-2 15-13-16,5 12 23 15,-1 10-6-15,-3-1 0 16,3 0 1-16,-7-4 0 15,-3-10-1-15,-4-10-6 16,0-10 5-16,0-14-57 16,0-7 13-16,-2-7-38 15,-5 0-24-15,-1-11 78 16,-2-17-30-16,4-5-36 16,6-6 26-16,0 3 69 15,0 0 12-15,0 6 107 16,10 6-21-16,6 6 21 15,7 5-52-15,6 5-37 16,9 4-9-16,10-1-13 0,8 0-16 16,4-1 8-16,3 0-89 15,3-2-114-15,8 1-226 16</inkml:trace>
  <inkml:trace contextRef="#ctx0" brushRef="#br0" timeOffset="105197.86">23067 13106 168 0,'0'0'144'15,"0"0"-67"-15,0 0 47 16,0 0-34-16,0 0-35 15,0 0 10-15,0-8-33 0,0 8 30 16,0 0-7-16,0 0-35 16,-7 3 12-16,-6 22-6 15,4 5 18-15,2 7-8 16,7-1-14-16,0-2 9 16,0 0-15-16,18-5-4 15,2-9 6-15,3-6-13 16,-4-11-3-16,1-3 10 15,-1-3-9-15,-2-23 8 16,-3-8-11-16,-8-5 0 16,-6-8-5-16,0-1 6 15,-14-2-1-15,-9 2 13 0,-6 9-12 16,4 12 36-16,0 13-3 16,5 14-9-16,0 0 8 15,4 12-32-15,6 20-1 16,10 6 0-16,0 8-3 15,19-3 3-15,24-6 0 16,11-4 9-16,4-15-4 16,-1-11-1-16,-8-7-4 15,-7 0 0-15,-5-24-5 16,-10-10 1-16,-6-8 4 16,-7-6 0-16,-5-3 2 15,-9 0 2-15,0-2-4 16,0 6 0-16,-9 5 10 15,-7 12 2-15,5 9 1 16,5 11-12-16,4 8 25 16,-6 2-26-16,-1 8-9 15,-4 28 8-15,-5 22-11 0,2 19 10 16,3 15 2-16,5 6 0 16,3 5 2-16,5 1 1 15,0-3-3-15,0 3 0 16,0-4 9-16,2-8-9 15,1-8 0-15,-1-10 0 16,4-10 3-16,3-15 0 16,5-23-3-16,3-15 0 15,1-11 9-15,5-1-4 16,-2-26-1-16,0-4 0 0,-5-10 8 16,-5 2-5-1,-9-6-7-15,-2-3 0 0,-2-9 1 16,-25-4-5-16,-7-1 4 15,-3 6 0-15,-6 13 0 16,5 8 2-16,9 18-2 16,9 8 0-16,13 2 7 15,7 3-4-15,2-8-3 16,27-4-6-16,17-3 1 16,9-4-51-16,8 0-45 15,6-6-200-15,-1-3-370 16</inkml:trace>
  <inkml:trace contextRef="#ctx0" brushRef="#br0" timeOffset="105480.87">24164 12773 548 0,'0'0'363'0,"0"0"-210"15,0 0-54-15,0 0 16 16,0 0-51-16,0 0-39 15,0-32 7-15,8 44-31 16,4 19-1-16,-3 17 2 16,-5 16 11-16,-2 20-10 15,-2 11-3-15,0 1 0 16,0-4 4-16,-2-12-1 0,0-12-3 16,2-17 0-16,0-14-44 15,0-16 18-15,0-14-37 16,0-7-58-16,0-4-6 15,8-23-107-15,4-10-252 16</inkml:trace>
  <inkml:trace contextRef="#ctx0" brushRef="#br0" timeOffset="105762.89">24176 12805 687 0,'0'0'182'16,"0"0"-67"-16,0 0 1 15,0 0-63-15,0 0 22 16,0 0-14-16,90-125-39 0,-52 120 1 16,2 5-23-1,-4 0 0-15,1 16-6 0,-3 16 6 16,-5 8 0-16,-2 13 0 16,-14 3 5-16,-6 4-15 15,-7 0 10-15,0-4 0 16,-13-8 1-16,-12-8 5 15,-2-8-6-15,1-11 0 16,3-12-22-16,8-7-66 16,5-2-181-16,10-11-228 15</inkml:trace>
  <inkml:trace contextRef="#ctx0" brushRef="#br0" timeOffset="106680.86">24583 13150 755 0,'0'0'180'0,"0"0"-131"15,0 0-39-15,0 0 9 16,0 0 19-16,0 0 25 16,-14 9 35-16,32-12-96 15,3-6 1-15,-2 0 30 16,1 9-28-16,3 0 6 15,-2 0-11-15,6 24 8 0,0 8-14 16,-2 4 6-16,-7 2 0 16,-7-1-8-16,-7-9 13 15,-4-4-5-15,0-9 0 16,0-4 2-16,-11-5 19 16,-5-4-12-16,-1-2 3 15,1 0 14-15,5 0-23 16,2-19 13-16,4-7-14 15,5-9 5-15,0-1 2 16,14-2-9-16,13-1-2 16,2 7-9-16,4 2-13 15,-1 7 16-15,-1 2 0 16,-4 4 8-16,-4 6-3 16,-4 2 3-16,-3 4 0 0,-5 5-7 15,1 0 7-15,2 0-1 16,1 12-2-16,2 8 3 15,-4 4-11-15,0 3 11 16,-4-1 0-16,-2 4-8 16,-5-5 13-16,-2-2-5 15,0-6 0-15,0-6 2 16,0-5-3-16,0-6 1 16,0 0 0-16,0-3 19 15,0-16-14-15,0-9-4 16,-7-2-1-16,-11-5 2 15,1 3-11-15,-4 4 9 16,-1 7 0-16,-4 14-10 0,-5 7 20 16,0 0-10-16,2 12 0 15,10 2 3-15,17-2-1 16,2-4-2-16,15-1 0 16,22-7 15-16,7 0-10 15,5 0-5-15,2-20 0 16,-2-6 5-16,-1 1-14 15,-13-3 9-15,-8 3 0 16,-8 8-1-16,-5 3 6 16,-5 4-5-16,-3 4 0 15,1 4 3-15,-2 0-4 16,2 2 1-16,-1 0 0 0,3 0-5 16,0 25 2-16,0 10 3 15,-3 21 6-15,3 15-2 16,1 10 12-16,-2 12-16 15,-1 4 0-15,-3 0 0 16,-4-1 9-16,0-6-9 16,0-11 0-16,0-13-10 15,0-15 8-15,0-16-50 16,0-14-71-16,0-19-59 16,0-2-187-16,7-19-196 15</inkml:trace>
  <inkml:trace contextRef="#ctx0" brushRef="#br0" timeOffset="106948.84">25358 13096 642 0,'0'0'191'0,"0"0"-109"15,0 0-38-15,0 0-6 16,0 0-10-16,0 0 0 15,163-53-2-15,-156 76-24 16,-7 5 19-16,0 6 14 16,-9 0-3-16,-11 0 16 15,-3-4-44-15,6-5 3 16,3-10-7-16,8-5-5 0,3-10-90 16,3 0-53-16,0-13 16 15,21-18-248-15</inkml:trace>
  <inkml:trace contextRef="#ctx0" brushRef="#br0" timeOffset="107493.53">25704 12974 147 0,'0'0'265'15,"0"0"-70"-15,0 0-38 16,0 0-69-16,0 0-9 16,0 0-21-16,69-61-49 15,-65 70 11-15,1 15-12 0,-5 10 27 16,0 6-11-16,0 4-16 15,0 5 3 1,4-3-11-16,1-9 7 0,4-8 2 16,-3-12-4-16,3-8-5 15,-4-9 10-15,0 0-8 16,-5-4 23-16,0-18-25 16,0-5-33-16,-5-5 29 15,-11-4-16-15,-2-2 20 16,1 1-5-16,-2 11 14 15,6 9-4-15,5 11 23 16,5 2-3-16,3 2 22 16,0-2-37-16,11-2 10 15,16-4-2-15,5-2-6 16,1 3-12-16,-2 6 0 0,0 3 0 16,5 0-7-1,-5 15 7-15,0 11 0 0,-4 6-3 16,-7 3-2-16,-7 2 2 15,-8 0-1-15,-5-3 4 16,0-6-1-16,0-6 10 16,-7-5-9-16,-1-7 0 15,-2-5 9-15,8-5 4 16,2 0 20-16,0-15 7 16,0-17 0-16,0-9-36 15,5-7-4-15,17-4 0 16,4 0 1-16,3 6-9 0,3 8-32 15,1 12-59 1,6 10-73-16,0 2-228 0</inkml:trace>
  <inkml:trace contextRef="#ctx0" brushRef="#br0" timeOffset="107979.58">26504 12723 466 0,'0'0'291'0,"0"0"-123"16,0 0-36-16,0 0-69 15,0 0-48-15,0 0-15 16,0 3 19-16,0 20-7 16,0 7 31-16,0 12-33 15,0 11 27-15,0 10-26 16,9 14-9-16,2 3 15 16,-2-2-12-16,-2-8-5 0,-5-12 0 15,-2-15-7-15,0-17 2 16,0-11-57-16,-7-12-13 15,-6-3-22-15,-5-3 8 16,-2-21 2-16,0-10 14 16,6-4 60-16,4-1 13 15,10-5 19-15,0-2 59 16,2 0 42-16,25 5-43 16,2 5-25-16,6 8-4 15,1 8-27-15,-1 3 14 16,-4 4-21-16,-4 3-12 0,-4 6 18 15,-5 1-12 1,-3 3-8-16,-3 0 0 0,-1 0 6 16,-5 7-16-16,-2 13 10 15,1 9 0-15,0 12-8 16,1 8 17-16,-3 2-9 16,1-5 0-16,0-5 6 15,-2-13-7-15,1-13 1 16,-3-8-44-16,0-7-54 15,0-7-104-15,2-27-130 16</inkml:trace>
  <inkml:trace contextRef="#ctx0" brushRef="#br0" timeOffset="108142.81">26836 12622 564 0,'0'0'266'0,"0"0"-150"16,0 0-30-16,0 0-79 15,0 0-7-15,0 0-25 16,52-3-30-16,-37 38-60 16,-3 4-185-16,1 3-102 15</inkml:trace>
  <inkml:trace contextRef="#ctx0" brushRef="#br0" timeOffset="109127.04">27039 12944 174 0,'0'0'220'0,"0"0"-105"0,0 0 11 16,0 0 22-16,0 0-61 16,0 0-15-16,9-14 10 15,-9 14-27-15,2 0-18 16,-2 0-37-16,0 18 0 16,0 8 23-16,2 4-5 15,3 2-5-15,2 0 15 16,2-4-23-16,-3-6 2 15,1-10-7-15,-5-6 4 16,-2-6 3-16,0 0-4 16,0 0-3-16,0-3 25 15,-2-22-25-15,-11-3-10 16,-5-2-2-16,2-3-10 16,-4 1 19-16,7 5-9 0,1 8 12 15,6 7 14-15,6 10-11 16,0 2 29-16,0 0-32 15,0 0 7-15,0 0-19 16,0 0 10-16,13 0 2 16,7 0 3-16,5 0 4 15,0-3-7-15,-1-6 0 16,0 1 2-16,1-1-2 16,-3 1 0-16,-1 3 0 15,-2 3-6-15,-1 2 0 16,0 0 6-16,-4 15-9 15,-2 11 6-15,0 6-8 16,-7 4 11-16,-5 3 0 0,0-4-1 16,0-3 13-16,-5-6-12 15,-9-10 4-15,4-6 1 16,3-10 6-16,0 0-4 16,7-8-7-16,0-19 16 15,0-8-5-15,3-3-11 16,12-5 0-16,5 5 2 15,2 6-4-15,-2 6 2 16,3 11 0-16,1 5 2 16,2 3 11-16,7 3-8 15,-2 4 15-15,0 0-2 16,-5 13 33-16,-6 17-51 0,-6 10 0 16,-10 2-2-16,-1-3 4 15,-1-10-7-15,0-7-46 16,4-12-66-16,6-8-55 15,-1-2-15-15,4-5 79 16,3-22-88-16,0-1 13 16,4 2 158-16,5-2 25 15,-2 1 20-15,-3-1 58 16,-2 1 40-16,-2-2-1 16,-7 1-24-16,-2 5 5 15,-2 3-9-15,-5 8 1 16,-2 5-28-16,0 7 30 0,0 0-89 15,-9 0 1-15,-3 0-4 16,8 2-7-16,4 15 4 16,0-2 0-16,11 7 6 15,9 3 5-15,1 0-4 16,-6 5-4-16,-3 1 3 16,-6 3 4-16,-6-4 17 15,0 2 0-15,0 0-7 16,-18-3 17-16,-9-4-30 15,-2-4 4-15,-2-12-8 16,5-9-7-16,3 0-119 16,17-26-282-16</inkml:trace>
  <inkml:trace contextRef="#ctx0" brushRef="#br0" timeOffset="109255.97">28296 12835 717 0,'0'0'0'0,"0"0"-74"16,0 0-169-16</inkml:trace>
  <inkml:trace contextRef="#ctx0" brushRef="#br0" timeOffset="111053.34">21809 14524 18 0,'0'0'141'16,"0"0"-18"-16,0 0-7 0,0 0-5 15,0 0-12-15,0 0-25 16,-80 46 37-16,80-46 6 15,0 0-11-15,0 0-2 16,0 0-74-16,0-4-11 16,0-4-12-16,0 2 6 15,0 0-10-15,0 6-2 16,0 0 4-16,0 0-10 16,0 0 5-16,0 0 0 15,0 0-3-15,0-3 7 16,0 1-4-16,0-3 16 15,7-5-15-15,-3 0 21 0,1-11-18 16,-3 2-4 0,-2-3 0-16,0-5 9 0,0 4-10 15,-2 1 1-15,-7 5 0 16,-2 7 32-16,-3 6-22 16,1 4 4-16,-5 0-14 15,-4 14-3-15,2 25 0 16,-5 12 3-16,5 11 0 15,3 8 1-15,3-7 2 16,10-9-3-16,1-9 0 16,3-15 10-16,0-11-17 15,0-10 7-15,0-9 0 16,0 0 0-16,11-9 7 0,7-14-8 16,5-8 1-16,-2-1-19 15,2-4 17-15,0 5-18 16,1-4 20-16,1 9-14 15,-6 6 21-15,2 8-7 16,-1 12 7-16,0 0-5 16,-4 2 16-16,-1 26-18 15,-3 4 2-15,-2 4 30 16,1-6-26-16,-1-6 1 16,-2-6-5-16,-3-8 8 15,-1-5-1-15,-2-5-9 16,0 0 0-16,4-5 50 0,0-15-50 15,3-8 7-15,-1-2-7 16,0-6 4-16,-4 0-16 16,-2 2 11-16,-2 2 1 15,0 4-15-15,0 4 20 16,0 6-5-16,-2 8 0 16,2 1 5-16,0 9-2 15,0 0-3-15,0 0 0 16,0 0-11-16,-2 0 4 15,0 3 7-15,0 13 0 16,2-3 3-16,0 4-5 16,4-3 2-16,15-2 0 15,4-2-9-15,-1 0 6 16,3-3 2-16,-1-2 0 16,-4 2 1-16,3 6-5 0,-6 3 5 15,-3 6 0-15,-1 2-11 16,-9 5 11-16,2 2 0 15,-6 1 0-15,0-1 2 16,0-8-2-16,0-9 0 16,0-6 0-16,0-4-3 15,0-4 11-15,0 0-8 16,15-4 1-16,7-14 5 16,7-8 5-16,7-2-11 15,1-5 0-15,1-4-6 0,1-1 15 16,-10-2-9-1,-8 5 0-15,-5 3 2 0,-9 11 25 16,-7 4-26-16,0 8 0 16,0 0 18-16,0 5-11 15,0 3-8-15,-9 1 0 16,-5 0 2-16,-3 0-9 16,-1 18 7-16,1 6 0 15,3 6-11-15,5 3 14 16,5 6-3-16,4-3 0 15,0-2 4-15,8-10 6 16,19-7-10-16,7-5 0 16,5-7 7-16,2-5 1 15,1-5-8-15,2-22 0 16,-3-7-32-16,1-7 5 0,1-2-119 16,3-3-298-16</inkml:trace>
  <inkml:trace contextRef="#ctx0" brushRef="#br0" timeOffset="111983.75">23243 14540 343 0,'0'0'339'0,"0"0"-180"15,0 0-53-15,0 0-37 16,0 0-41-16,0 0 28 15,31-64-28-15,-24 42-12 16,-1-5-7-16,-1 1 2 16,-3 2-11-16,-2-3 5 15,0 5-3-15,0 3 33 16,0 7-28-16,0 4 17 16,0 3 24-16,0 5-45 0,0 0 20 15,0 0-23-15,0 5-5 16,0 17-5-16,-13 10 10 15,-8 8 0-15,2 4-1 16,1 11 10-16,5 3-9 16,8 0 0-16,5-4 6 15,0-10-1-15,11-10-5 16,14-15 0-16,1-10 0 16,6-9 10-16,1 0-10 15,-4-18 0-15,3-10 6 16,-3-12-13-16,0-10 4 0,-3-2 3 15,-2-2-6 1,-5-3-3-16,-4 11 9 0,-4 7 0 16,-4 10 4-16,-5 13 13 15,0 10-16-15,-2 6 14 16,0 0-10-16,0 0-3 16,0 24-2-16,0 11 7 15,0 13-7-15,-4 5 26 16,-3 10-21-16,3 1-5 15,-1-10 0-15,3-4 9 16,-3-12-9-16,3-11 0 16,0-11 4-16,2-11-5 15,0-5 7-15,0 0-6 16,0-5 7-16,0-18 0 0,2-5-9 16,9-4 2-16,5-1-6 15,2 4-7-15,2-1 10 16,0 10 3-16,0 7-7 15,0 13 4-15,0 0 0 16,-2 14 3-16,-2 18 0 16,-3 9-2-16,3-3 10 15,-3-1-8-15,3-7 0 16,-3-11 2-16,-4-6-2 16,0-13 0-16,-3 0 1 15,1 0 4-15,-3-21-5 16,-1 1-19-16,-3-1-9 0,-3 2-105 15,-21 1-101-15,-2-3-99 16</inkml:trace>
  <inkml:trace contextRef="#ctx0" brushRef="#br0" timeOffset="112212.2">23169 14626 592 0,'0'0'197'16,"0"0"-96"-16,0 0 80 16,0 0-99-16,0 0-59 15,0 0 27-15,199-114-32 16,-151 82 10-16,-5 6-26 16,-14 2 7-16,-4 2-18 0,-6 5-5 15,0 5-102-15,-4 2-80 16,1 0-285-16</inkml:trace>
  <inkml:trace contextRef="#ctx0" brushRef="#br0" timeOffset="114632.54">23860 14779 320 0,'0'0'201'0,"0"0"-57"16,0 0 23-16,0 0-51 15,0 0-39-15,0 0 9 16,7-27-40-16,-1 5-24 15,6 0 17-15,-1-10-38 16,1-2 9-16,1-7-5 16,-3 2 4-16,0 1-1 15,-6 4-6-15,-4 6-2 16,0 12 61-16,0 2-51 16,-2 7 9-16,-7 7-5 15,-7 0-5-15,2 0-6 16,-1 23-3-16,7 5 0 0,6 0-5 15,2 2 10-15,0 0-5 16,13-2 0-16,11-10-4 16,5-10 1-16,2-8-13 15,1 0-16-15,-3-4 29 16,0-16-29-16,-5 1 20 16,-4-1 6-16,-4 11 0 15,-10 1 0-15,1 8 6 16,-5 0-13-16,2 23 7 15,4 14 12-15,-4 7 16 16,5 0 5-16,-3-4-21 16,2 0 20-16,2-11-26 15,-1-8 0-15,0-7 0 16,0-7 4-16,0-7-4 16,2 0 3-16,5 0 4 0,6-21 3 15,5-7-10-15,2-3-1 16,2-8-11-16,-3 3-4 15,-3-4 15-15,-4 8-2 16,-6 0 6-16,-4 9-4 16,-4 11 1-16,-3 7 0 15,-4 5 17-15,2 0-12 16,-2 3-5-16,3 22 2 16,2 5 1-16,-3 7 23 15,2-2-26-15,1-3 0 0,3-2-1 16,4-6 7-1,-1-8-6-15,-3-6 0 0,-1-6 1 16,2-4 9-16,-2 0-10 16,4-1 0-16,3-16 2 15,1-7-1-15,3-1-2 16,-3-6-11-16,-1-3-12 16,-3-2 16-16,-7 0-5 15,-4-1 13-15,0 10-1 16,-4 5 7-16,-13 11-6 15,-4 10 21-15,-1 1-19 16,-5 8 18-16,0 18-20 16,5 6 1-16,6 4 4 15,5 0 1-15,9 0-6 16,2-1 0-16,0-6 4 0,25 0-2 16,1-12-2-16,1-4 0 15,-3-8-2-15,-1-5 11 16,-6 0-9-16,1-1 0 15,3-20 3-15,-2-2 2 16,6-4-5-16,-2-1 0 16,1 0-10-16,-4 0 8 15,-4 7 2-15,-5-2 0 16,-5 9 0-16,-1 6 0 16,-5 7 0-16,2 1 0 15,-2 0-10-15,0 14-1 16,0 9 11-16,0 12 0 0,0-4 4 15,0 1-2-15,0-6-2 16,0-4 0-16,3-8-5 16,3-6 12-16,-4-8-7 15,5 0 0-15,2 0 3 16,2-14 11-16,6-12-14 16,4-6 0-16,1-6-7 15,-1-4-1-15,-2-6 2 16,-1 2-1-16,-7 8 7 15,-2 11-1-15,-2 9 2 16,-2 11-1-16,-1 7 33 16,0 0-31-16,3 2 6 15,0 24-8-15,2 6 3 16,-3 4 3-16,3 0-6 16,-2-4 0-16,2-6 1 0,-3-10-1 15,3-7-2-15,5-4-35 16,1-5-22-16,5 0-2 15,5-12-91-15,0-4-10 16,4-2-28-16,-3-2-68 16,3 0 74-16,-2-4 173 15,-5 0 11-15,1-4 111 16,-6-1 9-16,-1 6 13 16,-7-4-10-16,-7 8-11 15,-2 3-15-15,0 6-17 0,-7 3-7 16,-13 5-20-16,-9 2-51 15,-2 0 13-15,-5 14 23 16,3 8-31-16,4 5 15 16,6-1-9-16,10 1-7 15,13-4-1-15,0-5-5 16,7-8 0-16,15-3 7 16,3-7-3-16,-3 0-4 15,0 0 0-15,-3-17 7 16,-2-1-7-16,1 2 3 15,-5 6-3-15,1 1 0 16,-1 8 2-16,3 1-2 16,1 0 0-16,4 22 3 15,3 15 3-15,1 16 1 16,-3 3-5-16,-4 9 2 0,-2-2 4 16,-1 2-8-16,-2-5 0 15,-6-2 4-15,-4-7 1 16,-3-12-4-16,0-9-1 15,-21-9 1-15,-6-12 12 16,-4-9-10-16,-4 0 3 16,-3-4-2-16,7-25 16 15,4-8-16-15,13-9-4 16,14-7 0-16,0-7 8 16,16-8-8-16,17-10 0 15,7-1 6-15,-1-11-8 16,-4 11 2-16,-6 6 0 0,-2 11-4 15,-5 8 10-15,-6 2-8 16,-7 8 2-16,-7 6 0 16,-2 4-2-16,0 10 4 15,0 7-2-15,0 12 0 16,0 1-5-16,0 4 5 16,0 0 0-16,0 0-4 15,0 5-11-15,0 26 15 16,0 13 0-16,0 10-1 15,0 4 5-15,0 2-4 16,0-2 0-16,6-2 2 16,6-8-3-16,1-7 1 15,-7-13 0-15,0-10-2 16,-2-6 8-16,-4-12-6 16,2 0 0-16,5 0 3 0,7-16-6 15,3-9 3-15,3-4-18 16,7 0 10-16,-5 6-34 15,0 2 40-15,1 12 1 16,-8 4 1-16,5 5-3 16,-2 0 3-16,4 9 0 15,1 17 16-15,-1 4-11 16,1 8 22-16,-8-2-14 16,-4-4-12-16,-4-2 17 15,-3-16-13-15,-4-9-5 16,9-5 0-16,7-5 14 15,6-27-28-15,9-12 14 16,5-13-55-16,-5 3-6 0,5-4-224 16,-3-9-342-16</inkml:trace>
  <inkml:trace contextRef="#ctx0" brushRef="#br0" timeOffset="115261.4">26643 14229 329 0,'0'0'197'16,"0"0"-3"-16,0 0-23 15,0 0-38-15,0 0 33 16,0 0-80-16,-19-75-28 15,19 72 22-15,0 1-58 16,0 2 15-16,0 0-24 16,0 0-1-16,0 5-21 15,0 24 9-15,9 7 0 16,1 8-4-16,-4 0 10 16,-2 0-6-16,-1-4 0 0,-3-6 6 15,0-4-15-15,0-7 9 16,0-7-46-16,0-8 27 15,0-8-63-15,0 0 11 16,0-5-10-16,0-16-102 16,0-16-164-16,0 2-139 15</inkml:trace>
  <inkml:trace contextRef="#ctx0" brushRef="#br0" timeOffset="115599.83">26643 14229 267 0,'-21'-24'235'0,"21"24"-27"16,0 0-48-16,0 0-12 15,0 0-64-15,0 0-5 0,-10-34-41 16,10 34-31-16,0 2 19 16,10 25-24-16,15 8 1 15,6 14 33-15,13 9-32 16,10 1 15-16,0-1-1 16,-3-9-17-16,-13-16 27 15,-11-13-28-15,-14-11 0 16,-2-9 27-16,-4-8-24 15,0-20 42-15,1-11-37 16,-4-2-1-16,-1-9 7 16,-3 1-14-16,0-5 0 0,-7 0-2 15,-12 2 8 1,-2 11-7-16,5 14 1 0,5 13-10 16,5 11 7-16,2 3-43 15,-2 5-46-15,4 21 8 16,2 4-108-16,0 2-96 15,0-6-123-15</inkml:trace>
  <inkml:trace contextRef="#ctx0" brushRef="#br0" timeOffset="116933.83">27148 14270 382 0,'0'0'214'16,"0"0"-102"-16,0 0 38 0,0 0-34 15,0 0-12-15,0 0-18 16,8-45-82-16,-6 45 4 16,-2 0-16-16,0 18 8 15,0 9 0-15,0 0 7 16,0 5-2-16,0 3 12 16,0-4-17-16,0 1 0 15,6-4 9-15,7-3-3 16,3-8-6-16,-1-6 0 15,4-7 4-15,-4-4 11 16,-1 0-15-16,1-17 0 16,-1-7 7-16,-2-1-1 15,0-6-10-15,-3-2 4 16,-5-4-22-16,-4 1 22 16,0 2-25-16,0-2 25 0,0 4-6 15,-13 8 22-15,-1 7-15 16,1 12 28-16,-1 5-19 15,2 0 11-15,-2 0-21 16,3 12 0-16,2 15-6 16,7-2 11-16,2 8-5 15,0-4 0-15,11 0 3 16,11 0 8-16,3-5-8 16,1-5-3-16,-1-10 7 15,-1-5 6-15,-1-4-13 16,2 0 5-16,-4-15-1 15,2-7 6-15,-3-5-10 0,-5-1 0 16,-1-2-1-16,-7 0 16 16,-7-2-15-16,0 6 28 15,0 3-16-15,0 14 36 16,0 4-47-16,-5 5 4 16,-1 0-5-16,-6 0-3 15,-5 12 3-15,1 7 0 16,5 1 4-16,7 0-10 15,4-2 6-15,2 0 0 16,22 0-5-16,10-4-27 16,1-2 18-16,-1-1-6 15,-5-4 12-15,-7 2-4 16,-7-4 12-16,-6 3 0 0,-9 4-3 16,0 5-1-1,0-1 4-15,0-1 0 0,0 2 4 16,0-3 3-16,0-11-5 15,0 4-2-15,0-7 0 16,0 0 14-16,7 0-12 16,4-7-2-16,4-9 7 15,-1-2-7-15,4-5 1 16,2-2-1-16,-2 0 0 16,-1 0 1-16,4 5-1 15,-6 3 0-15,-3 5 0 16,-4 12-2-16,-3-5 4 0,-3 5-2 15,-2 0 0-15,2 10-7 16,1 14 7-16,-3 5 2 16,0-2 4-16,0 7 2 15,0-6-8-15,0 3 0 16,2-12-1-16,-2-3 7 16,0-11-6-16,0-3 0 15,2-2 0-15,5 0 26 16,-3-12-26-16,7-10 0 15,5-2-3-15,-1-1 0 16,3-3 0-16,3 4-7 16,-2 2 2-16,-3 5-9 15,-1 4 17-15,-3 6 0 16,-5 4-1-16,-1 3-3 16,1 0 1-16,0 16 3 0,2 8 0 15,-1 6 20-15,-1-2-18 16,2-2-2-16,-4-1 1 15,1-9 7-15,-4-4-8 16,0-6 0-16,1-6 4 16,-3 0 8-16,2 0-11 15,5-20 5-15,4-9-6 16,2 0-8-16,7-6 6 16,1 0 2-16,-4 3 0 15,6 1-2-15,-5 7 2 0,-5 7 0 16,-3 5 2-1,-2 12 8-15,1 0-3 0,-1 9-7 16,-1 21 0-16,4 6 24 16,-2 0-21-16,0 3-3 15,2-7 0-15,0-5-12 16,1-9-20-16,3-6-59 16,3-12-125-16,2 0-132 15</inkml:trace>
  <inkml:trace contextRef="#ctx0" brushRef="#br0" timeOffset="117668.67">28647 14275 412 0,'0'0'217'0,"0"0"-79"0,0 0-42 16,0 0-22-16,0 0-51 15,0 0 0-15,2-5 5 16,-2 5-9-16,0-5 39 15,-7 1-30-15,-7 1-19 16,-3-2 30-16,-3 3-30 16,-1 2 11-16,-5 0 6 15,-1 12-22-15,1 12 23 16,1 5-12-16,5-2-13 16,9 4 24-16,7-8-25 15,4-5-1-15,0-3 0 16,0-9 12-16,0-6-9 0,13 0 2 15,-1-9-3-15,5-13 11 16,1-1-12-16,-1-2-1 16,1 1 0-16,0 7-11 15,-2 0 10-15,-6 7-2 16,2 5 3-16,-1 5-7 16,0 0 7-16,1 0 0 15,3 20-4-15,-1-1 14 16,1 3-8-16,7-2-1 15,-1-6 5-15,-2-5 6 16,-1-9-5-16,-5 0-7 16,1-2 4-16,-1-22 9 15,1-1-19-15,-1-5 6 0,-2-2 0 16,-2-4 0 0,-2-8 0-16,-5-4-4 0,-2 2 4 15,0-5-16-15,0 7 14 16,0 5 2-16,0 4 0 15,0 9-4-15,-4 6 7 16,-1 10-3-16,3 6 10 16,2 4-5-16,0 0-2 15,-5 0-3-15,1 14 0 16,-3 14-19-16,3 13 25 16,2 6-6-16,2 6 0 15,0 0 5-15,0 4-5 16,4-5 0-16,9-6 0 0,3-8 5 15,4-10 0-15,0-12-5 16,2-11 0-16,7-5 9 16,-2-7 4-16,4-20-13 15,-4-5-17-15,-5-1 15 16,-2-1-149-16,-9-6-243 16</inkml:trace>
  <inkml:trace contextRef="#ctx0" brushRef="#br0" timeOffset="120077.2">21718 15897 355 0,'0'0'214'0,"0"0"-67"16,0 0-74-16,0 0-7 16,0 0-26-16,0 0 6 15,27-18-4-15,-20 18-16 16,-3 0 11-16,3 0-36 0,-5 0 0 16,2 12 22-16,-4 3-22 15,0 2 15-15,2-4-16 16,-2 1 8-16,3-9 2 15,-3-3-10-15,0-2 0 16,0 0 16-16,0 0-14 16,0 0 21-16,0-17-20 15,0-5 7-15,0-5-9 16,0 1-1-16,-13 0 0 16,-1 3-3-16,-1 4 12 15,4 5-9-15,-1 6 15 16,3 3-3-16,-4 5 21 0,-3 0-33 15,-4 5 0-15,-5 19-4 16,4 10 2-16,0 2 2 16,6 4 0-16,4 5 4 15,8 1-1-15,3-2 1 16,0-10-4-16,11-6 0 16,7-10 8-16,5-14-8 15,-2-4 3-15,4-8 0 16,0-20 5-16,0-12-8 15,-1-9-12-15,-2-9 10 16,-4 0-10-16,0-4 12 16,-7-5 0-16,-2 4 1 15,-7 1 1-15,-2 4 5 0,0 9-7 16,0 11 38 0,0 12-31-16,0 12 35 0,2 7-9 15,-2 7-28-15,0 0 6 16,0 0-11-16,0 3 0 15,0 17-9-15,0 10 13 16,0 5-4-16,-2 6 0 16,-5 4 4-16,3 5 1 15,-2 2-5-15,-1 6 0 16,2 3-2-16,3-2 8 16,2-4-6-16,0-2 0 15,0-4 2-15,14-14-4 0,1-2 4 16,3-17-2-1,-1-10 0-15,4-6 0 0,-1 0-1 16,-1-18 1-16,2-4-3 16,-1-5-8-16,-2-4 0 15,2 3 0 1,2-2 6-16,1 1 0 0,-4 4 5 16,2-1 0-16,-4 7 1 15,-1 1-1-15,-5 8 3 16,-4 2-3-16,-4 8 16 15,-3 0-12-15,0 0 4 16,0 0-8-16,0 4 0 16,-10 10-3-16,-1 4 3 15,3 4 0-15,2 6 0 16,2 3 2-16,4 1-2 0,0 2 0 16,0-6 4-16,0 2-4 15,4-12 0-15,12-8 0 16,3-6-2-16,2-4 14 15,2 0-12-15,4-11 0 16,-1-6 8-16,1-4-6 16,0-6-2-16,-3-5 0 15,1 2-3-15,-3-2 3 16,-7-2 0-16,-1 1 0 16,-3 3 0-16,-5 6 0 15,2 2 0-15,-2 8 0 16,-3 1-4-16,1 10 11 0,-2 3-9 15,0 0 2 1,2 0 0-16,6 0-9 0,-3 9 9 16,1 8 0-16,2 5-3 15,-6 0 1-15,-2 6 2 16,-2 2 0-16,0-2 3 16,-2-2-2-16,-14-3 0 15,-1-9-1-15,-1-2 0 16,-3-11 12-16,6-1-12 15,-1 0 0-15,3 0 4 16,7-10 4-16,-4-7-2 16,6 2-6-16,1 3 12 15,3 7-10-15,0 1 15 0,0 4-9 16,0 0-3 0,11 0-1-16,10 0-4 0,5 0 0 15,1 13-1-15,-2 0 4 16,0 5-3-16,-1-9 0 15,-4 4 0-15,2-7-1 16,-4-6 5-16,2 0-4 16,-2 0 0-16,0-10 1 15,0-12-8-15,-1-9 7 16,-1-1-2-16,-1-8-14 16,-3 1 15-16,-3-12 1 15,-5-1-3-15,-4 2 7 16,0 2-5-16,0 12 1 15,0 5 0-15,0 16 9 0,0 7-3 16,0 3-3-16,0 5-3 16,0 0 5-16,0 0-13 15,0 0 8-15,0 18 0 16,0 13-5-16,0 6 8 16,0 8-3-16,0 7 0 15,0 3 7-15,0-6-12 16,0-1 5-16,0-3 0 15,0-6-5-15,0-2 10 16,4-11-5-16,12-8 0 16,5-4 7-16,0-10-10 15,6-4 3-15,2 0-14 16,2 0 9-16,-2-16-38 0,0 0-1 16,-4 0-15-16,-2-3-94 15,-8-6-78-15,-9-3-322 16</inkml:trace>
  <inkml:trace contextRef="#ctx0" brushRef="#br0" timeOffset="120266.25">22592 15775 698 0,'0'0'187'0,"0"0"-154"15,0 0 28-15,0 0 32 16,0 0-27-16,0 0-18 0,149-5-41 15,-118-7-7-15,-10-5 0 16,-13 3-59-16,-8-1-55 16,0 3-114-16,-6-1-275 15</inkml:trace>
  <inkml:trace contextRef="#ctx0" brushRef="#br0" timeOffset="120413.69">22260 15700 691 0,'0'0'198'16,"0"0"-146"-16,0 0-9 16,0 0-43-16,0 0 2 15,0 0 6-15,-27 41-8 16,78-37-68-16,9 0-232 0</inkml:trace>
  <inkml:trace contextRef="#ctx0" brushRef="#br0" timeOffset="120901.81">23111 15628 260 0,'0'0'343'16,"0"0"-191"-16,0 0-37 15,0 0-8-15,0 0-41 0,0 0 35 16,12-23-39-16,-10 21-25 16,0 2 4-16,-2 0-35 15,0 0-6-15,2 12 0 16,-2 11 0-16,0 2 21 16,0 3-21-16,0-2 0 15,0-6 11-15,0 1 1 16,-2-12-11-16,0-1-1 15,0-4 7-15,2-4 6 16,0 0-10-16,0 0 2 16,0-4 30-16,0-18-31 15,4-4-4-15,11-1 0 16,3 0 3-16,-2-1-3 0,2 6 0 16,-4 6 0-16,1 5-6 15,-2 3 9-15,3 8-3 16,-1 0 0-16,1 0 1 15,0 13-11-15,-3 9 10 16,-2 2 0-16,-4 2-8 16,-2-4 6-16,-3 0-51 15,2-4-137-15,5-12-283 16</inkml:trace>
  <inkml:trace contextRef="#ctx0" brushRef="#br0" timeOffset="121032.35">23686 15731 653 0,'0'0'88'0,"0"0"-88"15,0 0-166-15,0 0-88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04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167 364 1873,'-29'-24'349,"23"19"-119,2 20-148,-15 43-44,14-23 11295,-2-24-11130,-11 19 623,1 0 1,2 1-1,1 1 1,-16 54-1,52-140 2785,29-30-3030,-2 4-443,23-62-24,52-153-1,-123 289-86,-1 5 13,-2 5-91,-5 8 36,2 0-1,-1 0 1,2 1-1,0 0 1,0 0-1,1 0 1,-2 24-1,4-30 14,1-1-1,0 1 1,0 0-1,1 0 0,0 0 1,0-1-1,0 1 0,1 0 1,0-1-1,0 1 1,1-1-1,0 0 0,0 0 1,0 0-1,1 0 1,0-1-1,6 9 0,-7-11-11,4 4 20,0 0 0,0 1 0,-1 0 0,9 14 1,-14-21-4,0 1 0,0-1 0,-1 0 0,1 1 0,0 0 0,-1-1 0,1 1 0,-1-1 0,1 1 0,-1-1 0,0 1 0,0 0 0,0-1 0,0 1 0,0 0 0,0-1 0,0 1 0,0 0 0,-1-1 0,1 1 0,-1-1 0,1 1 0,-1 0 0,0-1 0,1 0 0,-1 1 0,0-1 0,0 1 0,0-1 0,0 0 0,0 0 0,0 1 0,-1-1 0,1 0 0,0 0 0,0 0 0,-3 1 0,-15 8 11,-1-1-1,-1 0 1,1-2-1,-41 10 1,15-8 20,-59 5 0,44-13-752,86-1-5476,23 0-919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0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0 327 6979,'0'0'8084,"8"-12"-7140,33-55 516,-37 57 1320,-4 20-1185,-1 37-1582,-1-27-1,1 1 0,2 0 0,0 0 1,0 0-1,2-1 0,1 1 0,1-1 1,12 35-1,-16-54-9,0 1 0,0-1 0,0 0 0,1 0 0,-1 1 0,0-1 0,1 0 0,-1 0 0,1 0 0,-1-1 0,1 1 0,-1 0 0,1 0 0,0-1 0,-1 1 0,1-1 0,0 0 0,-1 1 0,1-1 0,0 0 0,0 0 0,-1 0 0,1 0 0,3-1 0,1 1 11,0-1 0,1 0 0,-1-1 0,0 1 0,-1-1 0,7-3 0,4-4-22,-1 0-1,0-1 1,0-1-1,-2 0 1,23-23-1,60-75-337,-77 87 306,10-17 104,-28 38-32,-1 6-120,-14 165 103,0 10 495,14-178-505,0 1 0,0 0 0,1 0 0,-1 0 0,1-1 0,-1 1 0,1 0 0,0 0 0,0-1 0,0 1 0,1-1 0,-1 1 0,1-1 0,-1 1 0,1-1 0,0 0 0,0 0 0,0 0 0,0 0 0,0 0 0,0 0 0,0-1 0,1 1 0,-1-1 0,1 1 0,-1-1 0,1 0 0,0 0 0,-1 0 0,1 0 0,0-1 0,4 1 0,0 0 11,0 0 1,1 0-1,-1-1 1,0-1-1,0 1 1,0-1-1,1 0 1,-1-1-1,0 0 1,0 0-1,-1 0 1,12-6-1,-3-1-5,-1-1 0,1-1 0,-2 0 1,0-1-1,0 0 0,-1-1 0,19-27 0,67-114 44,-67 101-50,-17 28-11,-2 4-14,1 1 0,18-25-1,-28 42 19,0-1-1,0 0 0,0 1 0,1 0 0,-1 0 1,1 0-1,0 0 0,-1 0 0,1 1 0,1 0 1,-1 0-1,0 0 0,0 0 0,1 0 0,-1 1 1,1 0-1,8-1 0,-12 2 1,0 1 1,0-1-1,0 0 0,0 1 0,-1 0 1,1-1-1,0 1 0,0-1 0,-1 1 1,1 0-1,0-1 0,-1 1 1,1 0-1,-1 0 0,1 0 0,-1-1 1,1 1-1,-1 0 0,0 0 1,1 0-1,-1 0 0,0 0 0,0 0 1,0 0-1,1 0 0,-1 0 0,0 0 1,0-1-1,-1 3 0,2 38 19,-2-31-19,1 34 152,0-72-108,-6-34-369,6 59 322,-1 0 0,1 0 1,-1 0-1,0 0 0,0 1 1,0-1-1,-1 0 0,1 1 1,-1-1-1,1 0 0,-1 1 0,0 0 1,0-1-1,0 1 0,0 0 1,0 0-1,-1 0 0,-3-2 1,4 3 0,0 0 0,1 1 0,-1-1 0,0 1 0,0 0 1,0-1-1,1 1 0,-1 0 0,0 0 0,0 0 0,0 0 1,1 0-1,-1 1 0,0-1 0,0 1 0,1-1 1,-1 1-1,0-1 0,0 1 0,1 0 0,-1 0 0,1 0 1,-1 0-1,1 0 0,-1 0 0,1 0 0,0 1 0,-2 1 1,-3 4-6,1 0 0,-1 0 0,2 1 1,-7 11-1,8-13 14,-6 14-13,1 1 1,0 0-1,2 1 0,0-1 0,2 1 1,0 1-1,1-1 0,1 0 1,3 45-1,-1-61 5,1 0 0,0 0 0,0-1 0,0 1 1,0-1-1,1 1 0,0-1 0,0 1 0,1-1 1,-1 0-1,1 0 0,0 0 0,1 0 0,-1-1 0,1 1 1,0-1-1,0 0 0,0 0 0,1 0 0,-1-1 0,1 1 1,0-1-1,0 0 0,0-1 0,0 1 0,1-1 0,-1 0 1,1 0-1,-1-1 0,1 1 0,7 0 0,-4-1 0,1 1-1,-1-1 1,1 0-1,-1-1 1,1 0-1,0-1 1,-1 0-1,1-1 1,-1 0-1,1 0 1,-1 0-1,0-2 1,0 1-1,0-1 0,-1 0 1,1-1-1,-1 0 1,12-9-1,9-17-122,-2 0-1,-1-2 0,-1-2 1,20-37-1,-19 29 56,2 2 1,47-54-1,-69 88 78,2 0 0,-1 0 1,1 1-1,11-7 0,-17 11-10,1 1-1,-1-1 1,0 1-1,1 0 1,-1 0-1,1 0 1,-1 0-1,1 0 1,-1 1-1,1-1 1,-1 1-1,1 0 1,0 0 0,-1 0-1,1 0 1,0 0-1,-1 0 1,1 1-1,-1-1 1,1 1-1,4 2 1,-6-2 4,0 0 1,0 0 0,0 1-1,0-1 1,0 0 0,0 1-1,0-1 1,0 1 0,-1-1 0,1 1-1,-1-1 1,1 1 0,-1 0-1,0-1 1,1 1 0,-1 0-1,0-1 1,0 3 0,0 39 169,-1-31-121,1 55 305,0-66-222,-3-31-87,-3-26-413,5 36 282,-1 0 1,-1 0 0,-7-22-1,10 41 81,-1 0 0,1 0 0,-1 0-1,1 0 1,-1 0 0,0 0 0,1 1-1,-1-1 1,0 0 0,0 0 0,0 1-1,0-1 1,1 0 0,-1 1 0,0-1-1,0 1 1,0 0 0,0-1 0,0 1-1,0 0 1,-1-1 0,1 1-1,0 0 1,0 0 0,0 0 0,0 0-1,0 0 1,0 0 0,0 0 0,0 0-1,0 0 1,0 1 0,-1-1 0,1 0-1,0 1 1,0-1 0,1 1 0,-1-1-1,-2 2 1,-2 0-26,0 1 1,0 0-1,0 0 0,1 0 0,-1 0 0,-5 6 1,-1 3 24,1 0 1,1 1-1,0 0 1,0 1-1,1 0 1,1 0-1,0 1 1,1 0-1,-4 18 1,3-5 5,2 1 0,2 0 0,0 0 0,2 34 0,1-58 3,1 0 0,-1 0 1,1 0-1,0 0 1,1 0-1,-1-1 1,1 1-1,0 0 1,0-1-1,0 1 1,1-1-1,0 0 1,-1 0-1,1 0 1,1 0-1,-1 0 1,1-1-1,-1 1 0,1-1 1,0 0-1,0 0 1,1 0-1,-1-1 1,1 0-1,-1 0 1,1 0-1,-1 0 1,1 0-1,6 0 1,8 3 11,1-1 1,0-1 0,0 0-1,0-2 1,0 0 0,23-3-1,-32 0-3,1 0 0,-1-1-1,1-1 1,-1 0 0,0 0 0,0-1-1,-1-1 1,1 0 0,-1 0 0,-1-1-1,1 0 1,-1-1 0,0 0-1,-1 0 1,10-12 0,13-18 9,-1-1 0,31-54 0,-53 79-15,0 0 0,-1 0 1,0-1-1,-1 0 0,-1 0 1,0-1-1,-1 1 0,0-1 1,-2 0-1,0 0 0,0-30 1,-3 45-10,1 0 0,-1-1 0,0 1 0,1 0-1,-1 0 1,0-1 0,0 1 0,0 0 0,0 0 0,0 0 0,0 0 0,-1 0 0,1 0 0,0 0 0,0 1 0,-1-1 0,1 0 0,0 1 0,-1-1 0,1 1-1,-1-1 1,1 1 0,0 0 0,-1 0 0,1-1 0,-1 1 0,1 0 0,-1 0 0,1 0 0,-1 1 0,-2-1 0,0 0-8,0 0 1,-1 0 0,1 1 0,0-1-1,0 1 1,-1 0 0,1 0 0,0 1-1,0-1 1,-7 4 0,5 1-2,1 1 0,-1-1 0,2 1 1,-1-1-1,1 1 0,0 1 0,0-1 0,1 0 1,0 1-1,0 0 0,-2 13 0,-2 9 21,-4 54 0,5 1-27,8 123 0,-1-201 12,0 0 0,1 0 1,-1 0-1,1 0 1,0-1-1,1 1 0,0-1 1,4 8-1,-7-13 9,1 0 0,0 1 0,0-1 0,0 0-1,0 1 1,0-1 0,0 0 0,0 0 0,0 0 0,0 0 0,0 0 0,1 0 0,-1 0-1,0 0 1,1 0 0,-1-1 0,1 1 0,-1 0 0,1-1 0,-1 1 0,1-1-1,-1 0 1,1 0 0,-1 1 0,1-1 0,-1 0 0,1 0 0,0 0 0,-1-1 0,1 1-1,-1 0 1,1-1 0,-1 1 0,1-1 0,-1 1 0,1-1 0,-1 0 0,1 1-1,-1-1 1,0 0 0,1 0 0,1-2 0,6-7 12,0 0 0,0 0 0,-1-1-1,0-1 1,-1 1 0,9-22 0,4-4 1,3-1-8,1 0 0,45-53 0,-54 75-35,1 1 1,0 0 0,1 1-1,0 0 1,2 2 0,-1 0-1,25-11 1,-31 16 18,0 1 0,0 1 1,1 1-1,0-1 0,-1 2 0,2 0 0,-1 0 0,20 0 1,-32 3 2,0 1-1,0-1 1,0 1 0,0 0 0,0 0 0,0 0 0,0-1 0,0 1 0,0 0 0,-1 0 0,1 0 0,0 0-1,-1 0 1,1 1 0,0-1 0,-1 0 0,0 0 0,1 0 0,-1 0 0,0 1 0,1-1 0,-1 0-1,0 0 1,0 0 0,0 1 0,0-1 0,0 0 0,-1 2 0,1 50-153,0-40 137,-1-6 21,1 0 1,-1 0-1,0-1 1,-1 1-1,1 0 1,-1 0 0,-1-1-1,1 0 1,-1 1-1,0-1 1,-1 0-1,1 0 1,-1-1-1,-1 1 1,1-1 0,-10 10-1,1-4 9,0 0 0,-1-2 0,0 1-1,-1-1 1,-27 11 0,41-19 326,12-3-258,1 0 0,-1-1 0,0 0 0,1-1 0,-2 0 0,1-1 0,0 0 0,-1-1 0,0 0 0,16-13 0,-8 5-39,-1 0-1,0-2 1,-2 0 0,24-30-1,-21 17-27,-1-1 1,-2 0-1,-1-1 0,12-41 1,14-31-21,-26 77 13,-3 5-12,-18 32-185,5-7 187,-6 5-7,2 1 0,0 1 0,0-1 0,1 1 0,0 0 0,0 0-1,1 0 1,1 1 0,0-1 0,1 1 0,0 0 0,0 18 0,2-20 14,0 1 0,1-1 1,0 1-1,1-1 0,1 0 0,-1 0 1,1 0-1,1 0 0,0 0 0,0-1 1,1 1-1,0-1 0,1 0 0,0-1 1,1 1-1,-1-1 0,1-1 0,10 10 1,8 5 56,16 17-25,-39-37-32,0 0 0,0 1-1,-1-1 1,1 1 0,0 0-1,-1 0 1,0-1 0,1 1 0,-1 0-1,0 0 1,-1 0 0,1 0-1,0 7 1,-1-8 0,0 0 0,-1 0 0,1 0 0,-1 0 0,0 0 0,0 0 0,1 0 0,-1-1 0,0 1 0,-1 0 0,1 0 0,0-1 0,-1 1 0,1 0 0,0-1-1,-1 1 1,0-1 0,1 0 0,-1 0 0,0 0 0,0 0 0,-2 2 0,-48 18 81,47-20-66,-19 5-155,0-1 0,-1-1 0,0-1-1,1-1 1,-44-2 0,63 0-211,0 0 0,0-1 0,0 1 0,0-1 0,1 0 0,-1 0 0,0 0 0,0-1 0,-4-1 0,5-1-714,-1 1 0,2 0 0,-1-1 0,0 0 0,1 0 0,-1 0 1,1-1-1,-3-4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07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14054,'0'0'8292,"84"0"-8100,-31 0-192,-4 0 0,0 0-608,-7 0 208,-3 0-1905,-11 9-160,-10 1-2049,-15 6-1601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20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 8148,'0'4'13168,"-3"20"-13169,0 0-1,-2-1 1,-1 1-1,-1-1 0,-12 28 1,-7 28-6,6-9 32,-38 165 121,57-228-103,2-10-22,-1 0 0,1 1 0,-1-1 0,1 0 0,0 0-1,0 1 1,0-1 0,1 1 0,-1-1 0,0 1 0,1-1 0,0 1 0,0 0 0,2-3 0,6-9 20,251-346-471,-254 351 434,10-12-43,0 1 0,36-33-1,-48 49 20,-1 0-1,1 1 0,-1-1 0,1 1 1,0 0-1,0 0 0,0 1 1,1 0-1,-1 0 0,1 0 0,-1 0 1,1 1-1,0 0 0,-1 0 1,1 1-1,0-1 0,0 1 0,0 0 1,6 2-1,-11 0 10,0-1 0,0 1 0,0 0 0,0 0 0,0 1 1,0-1-1,0 0 0,-1 0 0,1 0 0,-1 0 0,0 1 0,1-1 0,-1 0 0,0 0 1,0 0-1,-1 1 0,1-1 0,-1 3 0,1 0-20,0 17 21,0-1-1,-1 1 0,-2-1 1,0 0-1,-1 0 0,-1 0 1,-15 38-1,2-18 61,0-5-51,3 1 0,1 1 0,-17 75-1,31-112 13,-1 0 0,1 0 0,0 0 0,0 0 0,0 0 0,0 0 0,0 0 0,0 0 0,0 0-1,0 0 1,1 0 0,-1 0 0,0 0 0,1 0 0,-1 0 0,0-1 0,1 1 0,-1 0 0,1 0-1,-1 0 1,1-1 0,0 1 0,-1 0 0,1 0 0,0-1 0,-1 1 0,2 0 0,0 0 40,1 0 0,-1 0 0,0 0 0,1-1-1,-1 1 1,0-1 0,1 1 0,-1-1 0,0 0 0,6 0 0,1-1 68,1 0 0,-1-1 0,1 0 0,-1-1 0,11-4 0,4-5-72,0-1 0,-2-1 0,0-1 1,0-1-1,-2-1 0,0-1 0,-1-1 0,0-1 1,-2 0-1,-1-1 0,0-1 0,23-44 0,-36 57-74,-3 8-10,1 0 1,-1 0-1,0 0 1,0 0-1,0 1 0,1-1 1,-1 0-1,1 0 1,-1 0-1,0 0 0,1 0 1,-1 1-1,1-1 1,0 0-1,-1 0 1,1 1-1,0-1 0,-1 1 1,1-1-1,0 0 1,1 0-1,13-37 435,16-33-230,-31 70-118,-11 15-178,-4 4 120,1 2 1,1-1-1,1 2 0,1 0 0,0 0 0,2 1 1,0 0-1,2 0 0,0 1 0,2 0 0,0 0 1,1 1-1,0 38 0,4-41 44,-1-11-45,1 1 0,0-1 0,1 1 1,0-1-1,5 18 0,-5-26 6,0 1 1,0 0 0,0-1 0,1 1 0,-1 0-1,1-1 1,0 0 0,0 1 0,0-1 0,0 0 0,0 0-1,0 0 1,1 0 0,-1 0 0,1-1 0,-1 1-1,1-1 1,-1 1 0,1-1 0,0 0 0,0 0-1,0 0 1,0-1 0,4 1 0,0 1 8,1-1-1,0-1 1,0 1 0,0-1 0,-1-1 0,1 1-1,0-2 1,0 1 0,-1-1 0,1 0 0,-1 0 0,1-1-1,6-3 1,-3 0 8,-1 0 1,0-1-1,-1 0 0,1 0 0,-1-1 1,-1 0-1,0-1 0,8-10 0,-2 0 2,-1-1 0,-1 0 0,-1-1 0,0 0 0,-2-1-1,-1 0 1,0-1 0,5-30 0,-7 17 7,-3-1 1,-1-61-1,-3 66 6,2 26-32,-1 0 0,-1 0 0,1 0 1,-1 1-1,0-1 0,-1 0 0,1 1 1,-1-1-1,0 1 0,0-1 0,-4-5 0,4 9-27,0-1 1,0 0-1,-1 1 0,1-1 0,-1 1 0,0 0 0,1-1 0,-1 1 0,0 1 0,0-1 0,-1 0 0,1 1 0,0 0 0,0-1 0,-1 1 0,1 1 0,-1-1 0,1 0 0,-7 0 0,1 0-631,0 1 0,0-1 0,-1 1-1,1 1 1,0 0 0,-13 3 0,-12 17-4440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08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3057,'0'0'15784,"126"7"-15032,-56-20-688,-3 0 16,0 4-80,-4-1-2305,0-8-1377,1-5-7459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08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1 212 12886,'0'0'8484,"210"-85"-8020,-136 79-448,3-4 320,-3-2-336,-7 2 0,-11-2-64,-10-1-64,-15 3-1024,-10 1-1009,-14 3-593</inkml:trace>
  <inkml:trace contextRef="#ctx0" brushRef="#br0" timeOffset="1">461 1 1761,'0'0'12918,"-14"18"-11403,3-4-1155,2-3-95,0 0 1,1 1-1,0 0 0,1 0 1,1 0-1,0 1 0,0 0 1,-6 25-1,-91 336 2066,33-127-2176,64-225-442,1 0-1,0 0 1,2 1-1,-1 22 0,4-45 217,0 0 0,0 1 0,0-1-1,0 0 1,0 0 0,0 0-1,0 1 1,0-1 0,0 0-1,0 0 1,0 0 0,0 1-1,0-1 1,0 0 0,0 0 0,0 0-1,0 1 1,0-1 0,0 0-1,0 0 1,0 0 0,0 1-1,0-1 1,1 0 0,-1 0-1,2 2-855,-2-2 856,0 0 0,0 0-1,1 0 1,-1 0 0,0 0 0,0 0-1,0 0 1,1 0 0,22 0-5836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09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29 260 10133,'0'0'8721,"0"-7"-7270,-14 189-1231,0 18 11,14-207-238,1 0 0,0 0 1,1 0-1,0 0 0,0 0 0,0 1 0,1-1 0,5-9 0,35-53-234,-26 43 171,-1 0 8,1 1 1,33-38-1,-45 58 82,0 0-1,0-1 1,1 1-1,0 1 1,0-1-1,0 1 1,0 0-1,1 1 1,-1 0-1,1 0 1,0 0-1,0 0 1,0 1-1,0 1 0,1-1 1,11 0-1,-18 2 2,1 1 0,0-1-1,0 1 1,0 0-1,-1-1 1,1 1-1,0 0 1,-1 0 0,1 0-1,-1 0 1,1 1-1,-1-1 1,1 0-1,-1 1 1,0-1 0,0 1-1,0-1 1,0 1-1,0-1 1,0 1-1,0 0 1,0 0 0,0-1-1,0 4 1,15 53 119,-13-45-18,8 51 137,-9-44-171,2 0 0,10 36 0,-13-55-84,-1-1 0,0 0 0,0 1 0,0-1 0,0 1 0,1-1 0,-1 0 0,0 1 0,0-1 1,1 1-1,-1-1 0,0 0 0,0 0 0,1 1 0,-1-1 0,1 0 0,-1 1 0,0-1 0,1 0 0,-1 0 1,0 0-1,1 1 0,-1-1 0,1 0 0,-1 0 0,1 0 0,-1 0 0,0 0 0,1 0 0,-1 0 0,1 0 1,-1 0-1,1 0 0,-1 0 0,1 0 0,0 0 0,15-15 207,-5-6-225,-1-1-1,-1 0 0,-1-1 1,-1 0-1,7-36 0,-6 10-750,4-85-1,-12 15 1881,0 149-987,-1 10-49,0-25-43,1 0 1,0 0 0,1-1-1,0 1 1,1 0-1,4 15 1,-4-26-31,0 0-1,-1 0 1,1 0 0,1 0 0,-1 0-1,1-1 1,-1 1 0,1-1-1,0 1 1,0-1 0,0 0-1,1-1 1,-1 1 0,1 0 0,0-1-1,-1 0 1,1 0 0,0 0-1,0 0 1,0-1 0,1 1-1,-1-1 1,0 0 0,0-1 0,7 2-1,-4-1-11,0 0-1,0-1 0,0 0 0,0 0 1,0 0-1,0-1 0,-1 0 1,1 0-1,0 0 0,0-1 1,-1 0-1,1-1 0,-1 1 1,12-8-1,-6 1-175,0 0 1,0-2-1,-1 1 1,-1-2-1,16-20 0,10-16-334,-24 30 469,0 0 1,2 1 0,21-20 0,-35 37 75,-1 30-80,-3-6 88,-1-1-1,-1 0 0,-12 29 1,9-26 0,1 0 0,-6 34-1,9-18 59,1 58 0,4-99-88,0 0 0,1 0 0,-1 0 0,0 0 0,0 0 0,1 0 0,-1 0 0,0 0 0,1 0 0,-1 0 0,1 0 0,-1 0 0,1 0 0,0 0 0,-1 0 0,1-1 0,0 1 0,0 0 0,-1 0 0,1-1 0,0 1 0,0-1 0,0 1 0,0-1 0,0 1 0,0-1 0,0 1 0,0-1 0,0 0 0,0 1 0,0-1-1,0 0 1,0 0 0,0 0 0,0 0 0,0 0 0,1 0 0,-1 0 0,0 0 0,0-1 0,0 1 0,0 0 0,0 0 0,0-1 0,0 1 0,1-1 0,3-1 9,-1 1 0,1-1-1,-1 0 1,1 0 0,-1 0 0,0 0-1,1-1 1,-1 0 0,6-5-1,-2-2 1,0-1-1,-1-1 0,0 1 0,0-1 0,-1 0 0,-1-1 0,0 0 0,-1 1 0,0-2 0,3-18 1,-3 2-91,0-1 0,-2 1 0,-4-51 0,2 74 70,-1-1-1,0 0 1,0 1 0,-1-1-1,0 1 1,0-1 0,-1 1-1,0 0 1,0 0 0,-1 0-1,0 1 1,0-1 0,-1 1-1,1 0 1,-1 0 0,-1 0-1,1 1 1,-1 0 0,0 0-1,0 0 1,0 1 0,-1 0-1,1 0 1,-1 0 0,0 1-1,0 0 1,-1 1 0,1-1-1,0 1 1,-11-1 0,10 2-80,0 1 0,0-1 0,0 2 0,0-1 1,0 1-1,0 0 0,0 0 0,0 1 0,0 1 1,-7 2-1,9-2-464,0 1 0,0 0 0,0 0 0,0 0 0,1 1 0,0-1 0,-5 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09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0 784,'0'0'18734,"34"49"-17739,108 169-357,-130-195-560,-1 0-1,-1 0 1,0 1-1,-2 0 0,-1 0 1,-1 1-1,-1 0 1,-1 0-1,1 40 1,-1-21 43,6 68 56,-7 133-1,-5-194-106,-3 0-1,-2-1 1,-3 0 0,-29 95 0,20-96-52,-2 0 0,-2-2 0,-1 0 0,-36 49 0,38-67-126,-1-1-1,-1 0 1,-1-2 0,-1-1 0,-1-1 0,-53 36 0,64-50-612,-1 0-1,0-1 1,-29 11 0,33-16 126,0-1-1,0 0 1,-23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23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91 4914,'0'0'9997,"-24"-1"-9031,-107-4 2585,147 5-1743,507 0-850,-523 0-957,1 0-1,0 0 1,0 0-1,-1 0 1,1 0 0,0 0-1,0 0 1,-1 0-1,1 0 1,0 0 0,-1 0-1,1-1 1,0 1-1,-1 0 1,1 0 0,0-1-1,-1 1 1,1 0-1,0-1 1,-1 1-1,1-1 1,-1 1 0,1-1-1,-1 1 1,1-1-1,-1 1 1,1-1 0,-1 1-1,0-1 1,1 0-1,-1 1 1,0-1-1,1 0 1,-1 1 0,0-1-1,0 0 1,0 1-1,0-1 1,1 0 0,-1-1-1,-1 1 1,1 0-1,0-1 1,-1 1 0,1-1-1,-1 1 1,0 0 0,1-1-1,-1 1 1,0 0 0,0 0-1,0-1 1,1 1 0,-1 0 0,-1 0-1,1 0 1,0 0 0,0 0-1,0 0 1,-2 0 0,-15-7-2,1 2 1,-1 0 0,0 1 0,-1 1 0,-36-4-1,26 4 37,62 4 45,-30-1-87,1 1 0,-1-1 0,1 1-1,0 0 1,-1 0 0,1 0-1,-1 0 1,1 1 0,0-1 0,-1 1-1,1 0 1,-1 0 0,1 0 0,-1 1-1,0-1 1,0 1 0,0 0-1,1 0 1,-1 0 0,-1 0 0,1 0-1,0 1 1,2 2 0,0 4 1,0-1 0,0 1 0,-1 0 0,0 1 0,-1-1 0,0 0 0,0 1 0,-1 0 0,-1 0 0,1-1 0,-1 21 0,-1-12 21,-1 0 0,0-1 1,-1 1-1,-1 0 0,-9 31 0,2-24-106,-1-1-1,-1-1 1,-28 43-1,2-14-2780,2-11-5421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28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75 6515,'0'0'12427,"4"-15"-11197,12-44-598,-12 126-413,-3-3-201,1-18 73,-3 0 1,-1 0-1,-2 0 1,-12 53-1,-20 52-281,33-143-20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28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1 319 9909,'0'0'10839,"20"-33"-9766,62-102-441,-79 131-593,-1 0 0,1 1 0,0-1 0,0 1 0,0-1 0,1 1 0,4-3 0,-7 5-31,0 1-1,-1-1 0,1 1 0,0-1 0,0 1 1,0 0-1,0-1 0,-1 1 0,1 0 0,0 0 1,0 0-1,0 0 0,0 0 0,0 0 0,0 0 0,0 0 1,0 0-1,0 0 0,-1 0 0,1 0 0,1 1 1,0 1-2,0-1 0,0 1 0,0 0 0,0-1-1,0 1 1,-1 0 0,1 0 0,-1 0 0,0 1 0,1-1 0,-1 0 0,0 0 0,1 4 0,1 1 8,22 47-5,-3 2-1,29 106 0,11 127 8,-17-65-11,-44-220 2,9 26 174,-1-23-67,4-18-38,-1-12-25,0-1 0,-2 1 0,-1-2 0,9-39-1,-7 25 22,26-108-40,23-200 1,-20 91 86,-34 235-113,-4 25-1800,-2 37-4756,0-29 3787,0 28-9675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29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0 8084,'0'0'7675,"-2"3"-7627,-56 96 98,25-46 435,-33 74 0,57-107-414,2 1 0,0 0 1,1 0-1,1 1 1,1 0-1,1-1 0,-1 34 1,4-36-86,0-10-40,0 0-1,0 0 1,0 0-1,1 0 1,3 10 0,-3-17-20,0 0 1,0 0 0,0 1 0,0-1 0,0 0-1,0 0 1,1 0 0,-1 0 0,1 0 0,-1 0-1,1-1 1,0 1 0,0 0 0,0-1 0,0 0 0,0 1-1,0-1 1,0 0 0,0 0 0,1 0 0,-1 0-1,4 1 1,3 0 26,-1-1-1,1 0 0,-1 0 1,1 0-1,0-1 1,-1 0-1,1-1 0,-1 0 1,1 0-1,-1-1 1,1 0-1,-1-1 0,0 0 1,0 0-1,0 0 1,0-1-1,-1 0 0,1-1 1,-1 0-1,0 0 1,-1 0-1,1-1 1,-1 0-1,0 0 0,8-12 1,2-3-3,-1 0 0,-1-1 0,-2-1 0,0 0 0,-1-1 0,-1 0 0,9-36 1,-11 25 36,-2-1 0,-1 0 0,-2 0 1,-2-48-1,0 79-80,-1 0 0,0 0 1,-1 0-1,1 0 0,-1 0 1,0 0-1,0 0 0,-1 0 1,-3-9-1,4 12-10,-1 0-1,0 0 1,1 1 0,-1-1-1,0 1 1,0-1 0,0 1-1,0-1 1,0 1 0,0 0-1,-1 0 1,1 0 0,0 0-1,-1 1 1,1-1 0,0 1-1,-1-1 1,1 1 0,-1 0-1,1 0 1,-5 0 0,1-1-297,0 1 1,-1 1 0,1-1-1,0 1 1,-1 0 0,1 0-1,0 0 1,0 1 0,0 0 0,0 1-1,0-1 1,-8 6 0,-23 24-5071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29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16023,'0'0'4434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29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74 8996,'0'0'9079,"1"-7"-8353,0 6-716,-1 0 1,0 0 0,1 0 0,-1 0-1,0 0 1,0 0 0,1 0 0,-1 0-1,0 0 1,0 0 0,0 0 0,0 0-1,0 0 1,0 0 0,-1 0 0,1 0-1,0 0 1,0 0 0,-1 0 0,1 0-1,-1 1 1,1-1 0,-1 0 0,1 0-1,-1 0 1,1 0 0,-1 1 0,0-1 0,0 0-1,1 0 1,-1 1 0,0-1 0,0 1-1,0-1 1,0 0 0,-3 1-1,1 1 0,-1 0 0,1 0 0,0 0 0,0 0-1,-1 0 1,1 0 0,0 1 0,0 0 0,0 0 0,0 0 0,1 0 0,-1 0 0,-3 3 0,-29 24 6,0 1 0,2 1 0,2 2 0,-33 44 0,55-65 2,0 0 0,1 1 0,0 0 0,1 0 0,0 1 0,1 0 0,1 0 0,0 1 0,1-1 0,1 1 0,0 0 0,1 0 0,0 0 1,1 0-1,1 0 0,3 23 0,-2-32-14,1 0 0,-1 0 0,1 0 0,0 0 0,1 0 0,0-1 1,0 1-1,0-1 0,0 0 0,1 0 0,0 0 0,0 0 0,0-1 0,7 6 1,-2-4 23,0 1 1,0-2 0,0 1 0,1-1 0,0-1 0,0 1 0,17 3 0,4-1 55,0-1 1,1-2-1,0-1 0,51-2 1,-76-1-77,1 0-1,0 0 1,-1-1 0,1 0 0,0-1 0,-1 1 0,1-1-1,-1-1 1,0 0 0,0 0 0,0 0 0,0-1-1,0 0 1,-1 0 0,1 0 0,-1-1 0,-1 0 0,1 0-1,0-1 1,-1 0 0,0 0 0,-1 0 0,1 0 0,-1-1-1,-1 0 1,1 1 0,-1-2 0,0 1 0,-1 0 0,3-10-1,-1-4-3,0 0 0,-2 0 0,-1 0 0,0 0 0,-2 0 0,0 0 0,-1 0 0,-1 0 0,-1 1 0,-1-1 0,-1 1 0,-1 0 0,-1 0 0,0 1 0,-1 0 1,-1 0-1,-1 1 0,-1 1 0,0 0 0,-2 0 0,1 2 0,-2-1 0,-28-22 0,36 32-8,-1 1 0,1-1 0,-1 2 0,0-1 0,0 1 0,0 0 0,0 1 0,-1 0 0,0 1 0,-12-3 0,16 4-7,0 0-1,0 1 1,0 0-1,0 0 1,0 0 0,0 1-1,0-1 1,0 1-1,0 1 1,1-1 0,-1 0-1,0 1 1,1 0-1,-1 0 1,1 1 0,0-1-1,0 1 1,0 0-1,0 0 1,-6 5 0,3 2-26,-1-1 0,1 1 0,0 1 0,1-1 0,0 1 0,1 0 0,0 0-1,1 1 1,0-1 0,-3 18 0,3-4-452,0 0 1,2 0-1,1 1 0,1 25 0,0-44 110,1-1 1,-1 1 0,1-1 0,1 1-1,-1-1 1,1 0 0,0 0-1,1 0 1,-1 0 0,1 0-1,0 0 1,1-1 0,-1 1-1,1-1 1,0 0 0,0 0 0,1-1-1,-1 1 1,1-1 0,0 0-1,1 0 1,-1 0 0,1-1-1,-1 0 1,1 0 0,0 0-1,0-1 1,0 0 0,10 2 0,56 7-3723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20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20489,'0'0'3346,"32"0"-12742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0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257 596 2977,'0'0'15533,"41"-94"-14698,120-284 131,-128 300-656,-20 42 198,-15 26 450,1 19-983,0-1-1,-1 1 0,0-1 0,0 1 0,-1-1 0,0 0 0,-1 0 0,-4 7 0,-5 12 38,-31 84 20,-44 176 1,-3 126 35,90-413-68,-58 327 39,-13 53-84,-28-10 193,94-361-1440,4-18 236,2-29-929,0 26 1019,0-54-4559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89 14791,'0'0'8340,"442"-16"-8340,-312-3-385,7-3-1423,0-10-4259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1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23 8228,'0'0'9436,"0"-4"-8697,0-11-261,0 11-302,-1 10-64,-102 349 718,8-37-474,81-255-280,1 0 0,4 1 1,-1 68-1,7-87-12,2-30-50,0 0 0,1 1 1,0-1-1,1 1 0,4 16 1,-5-31-9,1 0 0,0 0 0,-1 0 0,1 0 0,0 0 0,0 0 0,-1-1 1,1 1-1,0 0 0,0-1 0,0 1 0,0 0 0,0-1 0,0 1 1,0-1-1,0 0 0,0 1 0,0-1 0,1 0 0,-1 0 0,0 0 0,0 1 1,0-1-1,0 0 0,0 0 0,0-1 0,1 1 0,-1 0 0,0 0 1,0-1-1,0 1 0,2-1 0,35-15 186,-21 0-147,-2 0-1,0-1 1,-1-1-1,0-1 1,20-38-1,-16 28 20,19-32-34,82-125-11,-95 152-6,2 0 0,1 2 0,36-32 1,-57 58-4,-6 5-9,1 0 1,0 0 0,0 0-1,0 0 1,0 0 0,0 0-1,0 0 1,0 1 0,0-1-1,0 0 1,0 0 0,0 1 0,0-1-1,0 1 1,1-1 0,-1 1-1,0 0 1,0-1 0,1 1-1,0 0 1,-1 30-47,-3-10 56,-1-1 1,0 0 0,-1 0 0,-1 0 0,-13 29 0,-4 19 2,-19 114-14,37-155 8,2-1 1,0 1-1,2 0 1,0 0-1,6 29 1,-6-53-10,1 0 0,-1 0 0,1 0 1,0-1-1,0 1 0,0 0 1,0-1-1,0 1 0,0-1 0,0 1 1,1-1-1,-1 0 0,0 1 1,1-1-1,-1 0 0,1 0 0,-1 0 1,1 0-1,0 0 0,-1 0 1,1-1-1,0 1 0,0 0 0,0-1 1,0 1-1,-1-1 0,4 0 1,-1 1 11,0-1 1,1 1 0,-1-1 0,1 0 0,-1-1 0,1 1 0,-1-1 0,0 0 0,1 0 0,-1 0-1,5-2 1,3-5-23,-1-1-1,0 0 1,0-1-1,-1 0 1,0 0-1,-1-1 1,0-1-1,9-15 1,-4 7-91,31-43-410,-4-3 1,-2-2-1,32-77 1,-71 145 539,0-1 0,0 0 0,0 1 1,0-1-1,1 1 0,-1-1 0,0 0 0,0 1 1,1-1-1,-1 1 0,0-1 0,1 1 1,-1-1-1,1 1 0,-1-1 0,1 1 0,-1 0 1,1-1-1,-1 1 0,1 0 0,-1-1 1,1 1-1,-1 0 0,1 0 0,-1-1 0,1 1 1,0 0-1,0 0 0,10 13 110,4 37-368,-14-44 317,8 49-58,-7-35-41,1 0-1,8 26 1,-10-42 17,0 1 0,1-1-1,0 0 1,0 0 0,0 0-1,0 0 1,1 0 0,-1 0-1,1-1 1,0 1 0,0-1-1,1 0 1,-1 1 0,1-2-1,5 5 1,-7-6 19,-1 0-1,1 1 1,1-1-1,-1 0 1,0 0 0,0-1-1,0 1 1,0 0-1,1-1 1,-1 1 0,0-1-1,1 0 1,-1 0-1,0 0 1,0 0-1,1 0 1,-1 0 0,0-1-1,1 1 1,-1-1-1,0 0 1,0 1 0,4-3-1,-3 1 2,0-1 0,0 1 0,-1-1 0,1 0 0,-1 0 1,1 0-1,-1 0 0,0 0 0,0-1 0,-1 1 0,1 0 0,-1-1 0,2-4 0,2-9 27,-1 0 1,-1-1-1,-1 0 1,1-33-1,-2 29-15,-2 0 0,0 0 0,-2 0-1,0 0 1,-1 1 0,-1-1 0,-1 1-1,-14-30 1,9 29-1,8 17 65,0 0 1,1 0-1,-1 0 0,1 0 0,0 0 0,0-1 1,1 1-1,-2-10 312,165 21 279,-92-2-672,1-3 0,93-10 1,-146 7-72,0-1 1,0-1-1,0-1 1,0 0 0,-1-2-1,1 0 1,-2-1-1,1 0 1,19-14-1,-36 22 50,-1 0 0,1 0 0,0 0 0,-1 0 0,1 0-1,0 0 1,0-1 0,-1 1 0,1 0 0,0 0 0,-1 0 0,1 0-1,0 0 1,0-1 0,-1 1 0,1 0 0,0 0 0,0 0-1,0-1 1,-1 1 0,1 0 0,0 0 0,0-1 0,0 1-1,0 0 1,0 0 0,-1-1 0,1 1 0,0 0 0,0-1 0,0 1-1,0 0 1,0-1 0,0 1 0,0 0 0,0 0 0,0-1-1,0 1 1,0 0 0,0-1 0,0 1 0,0 0 0,0-1-1,1 1 1,-1 0 0,0 0 0,0-1 0,0 1 0,0 0 0,0 0-1,1-1 1,-1 1 0,-30 8-44,17 0 36,0 1 0,1 1 0,-1 0 1,2 1-1,0 0 0,-20 26 0,-54 86-57,81-116 66,-14 21-8,1 1 0,2 1 0,-18 49 0,26-60-2,2 0 0,1 0 0,0 0 0,1 1 0,1 0 0,1-1 0,1 30 0,1-47 5,-1 1 1,1 0 0,0 0-1,-1 0 1,1 0 0,1-1-1,-1 1 1,0-1 0,1 1 0,-1-1-1,1 1 1,-1-1 0,1 0-1,0 1 1,0-1 0,0 0-1,1 0 1,-1-1 0,0 1-1,1 0 1,-1-1 0,1 0-1,-1 1 1,1-1 0,0 0 0,0 0-1,-1-1 1,1 1 0,0 0-1,0-1 1,5 1 0,-2-1 18,0 0 1,0 0-1,0 0 0,-1 0 1,1-1-1,0 0 1,0 0-1,-1-1 1,1 0-1,0 0 1,-1 0-1,0 0 1,1-1-1,-1 0 1,7-6-1,3-5-9,-1-1 0,-1-1 0,0 0 0,-1-1 0,-1 0 0,0-1 0,12-30 0,-8 11-26,0-1-1,17-78 1,-26 76 25,-2 0-1,-2-73 1,-2 88-4,1 21-8,-1 1 0,0 0-1,0 0 1,-1 0 0,1 0 0,0-1 0,-1 1 0,0 0 0,0 0 0,0 0 0,0 0 0,-1 0 0,1 1 0,-1-1 0,1 0 0,-1 1 0,0-1 0,0 1-1,0-1 1,0 1 0,-5-3 0,3 3-35,0 0 0,-1 0 0,1 0 0,-1 1 0,0-1 0,1 1 0,-1 1 0,0-1 0,0 1 1,0 0-1,0 0 0,1 0 0,-10 2 0,9-1-193,-1 0 0,1 0 0,0 1 0,0 0 1,-1 0-1,1 0 0,1 1 0,-1-1 1,0 1-1,1 0 0,-1 1 0,-4 4 0,-23 31-5121,21-13-4554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2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39 10709,'0'0'7507,"0"-38"-7507,-17 63 160,-4 4-112,-8 12-48,-2 16 0,-11 18-80,0 20-496,-8 13-2801,1 2-3923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2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144 292 3073,'0'0'13377,"39"-45"-12526,116-139 326,-115 131-516,-40 53-636,0 0 1,1-1-1,-1 1 0,0 0 1,0 0-1,0 0 0,0 0 0,0 0 1,1-1-1,-1 1 0,0 0 1,0 0-1,0 0 0,0 0 0,0-1 1,0 1-1,0 0 0,0 0 1,0 0-1,0-1 0,0 1 0,0 0 1,0 0-1,0 0 0,0-1 1,0 1-1,0 0 0,0 0 1,0 0-1,0-1 0,0 1 0,0 0 1,0 0-1,0 0 0,0-1 1,0 1-1,0 0 0,0 0 0,-1 0 1,1 0-1,0-1 0,0 1 1,0 0-1,0 0 0,0 0 0,-1 0 1,1 0-1,0-1 0,0 1 1,0 0-1,-1 0 0,1 0 0,0 0 1,0 0-1,0 0 0,-1 0 1,1 0-1,0 0 0,0 0 1,0 0-1,-1 0 0,1 0 0,0 0 1,0 0-1,0 0 0,-1 0 1,-13 2-17,1 0 1,-1 1 0,1 1 0,-1 0 0,1 0 0,1 1 0,-1 1 0,1 0 0,0 1 0,0 1 0,0-1 0,1 2 0,1 0 0,-1 0-1,2 1 1,-1 0 0,-13 18 0,21-24-14,-1 0-1,1 0 1,-1 1-1,1-1 1,0 1-1,1-1 1,-1 1-1,1-1 1,0 1-1,0 0 1,0-1-1,1 1 1,0 0-1,0 0 1,0 0-1,0-1 0,1 1 1,1 6-1,0-3-44,1 0 0,0-1 0,0 0 0,1 1 0,0-1 0,0-1 0,1 1 0,0 0 0,10 10 0,14 11 1,-11-10 80,0 1 1,19 26-1,-33-39-39,1 0 0,-2 1-1,1-1 1,-1 1 0,0 0 0,0 0-1,-1 0 1,0 1 0,0-1-1,-1 1 1,0-1 0,1 10 0,-3-16 12,1 0 1,0 1-1,0-1 1,-1 0-1,1 0 1,-1 0-1,1 1 1,-1-1-1,0 0 1,1 0-1,-1 0 1,0 0-1,0 0 1,0 0-1,0 0 1,0 0-1,0 0 1,0 0-1,0-1 1,0 1-1,0 0 1,0-1-1,0 1 1,0-1-1,-1 1 1,1-1-1,0 0 1,0 1-1,-1-1 1,0 0-1,-48 5 89,45-5-68,-21 1-108,1 1 31,-47-5 1,65 2-487,0 0 0,-1 0 1,1-1-1,0 0 0,0-1 1,-9-4-1,8 1-1864,-1 1 1,1-1-1,1-1 1,-9-8-1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2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16712,'0'0'0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3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0 137 15191,'0'0'9396,"478"-82"-9364,-309 69-32,-4 0 0,-7 1-1761,-14 5-1616,-15-2-4675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4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60 992,'1'-15'21005,"4"11"-20365,33-6-392,1 2 0,0 1 0,1 2 0,62 1 0,-37 1-186,4 0-1271,-24 2-5308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4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5651,'0'0'11957,"49"29"-10212,32-29-737,10 0-575,7-10-433,4-15-3730,0-10-7523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4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73 10741,'0'0'8860,"4"-12"-7964,13-36-77,-13 36-144,-4 18-523,-5 122-15,-5 0 0,-6-1-1,-6-1 1,-45 148-1,63-258-542,-7 22 1197,7-31-2287,2-64-7917,2-4 1433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22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144 392 4786,'0'0'9781,"6"-16"-9077,17-51-61,-17 46 1342,-10 23-1764,-5 4-181,0 0-1,1 0 0,0 1 0,0 0 1,1 0-1,0 1 0,0 0 1,1 1-1,0-1 0,-5 11 0,-5 8 7,2 2-1,-13 33 1,19-38-28,2 0 0,0 0 0,2 0 0,0 1 0,2 0 0,0-1 0,2 1 0,5 44 0,-5-66-10,0 0 1,0-1-1,1 1 0,-1 0 0,1-1 0,0 1 1,-1 0-1,1-1 0,0 1 0,0-1 0,1 0 0,-1 1 1,1-1-1,-1 0 0,1 1 0,-1-1 0,1 0 0,0 0 1,0-1-1,0 1 0,0 0 0,1-1 0,-1 1 0,0-1 1,1 1-1,-1-1 0,1 0 0,-1 0 0,1-1 0,0 1 1,-1 0-1,1-1 0,0 1 0,-1-1 0,1 0 0,0 0 1,-1 0-1,1 0 0,0-1 0,3 0 0,2-1 30,-1 0 0,1 0 0,-1-1 0,0 0 0,0 0-1,0-1 1,0 0 0,0 0 0,-1 0 0,0-1 0,0 0 0,10-11-1,-4 2 2,0-1 1,-2 0-1,1 0 0,-2-1 0,0-1 0,-1 0 0,-1 0 0,0 0 1,-1-1-1,-1 0 0,-1 0 0,0-1 0,-2 1 0,1-34 0,-2 32 83,-3-20 423,2 39-522,-1 0 1,1 0 0,-1 0-1,1 0 1,-1 0 0,0 0-1,1 0 1,-1 0 0,0 0-1,0 0 1,0 1 0,0-1-1,1 0 1,-1 1 0,0-1-1,0 0 1,-1 1 0,1-1-1,0 1 1,0 0 0,0-1 0,0 1-1,0 0 1,0 0 0,-1-1-1,1 1 1,0 0 0,0 0-1,-2 1 1,-8-1-31,1 1 1,-1 1-1,1 0 0,0 0 1,0 1-1,0 1 1,0 0-1,0 0 0,1 0 1,0 1-1,0 1 1,0 0-1,0 0 0,1 1 1,0-1-1,1 2 1,-1-1-1,1 1 0,1 0 1,0 1-1,0 0 0,-7 12 1,10-16-187,1-1 1,-1 1-1,1 0 0,0 0 1,0 0-1,0 0 1,0 0-1,1 0 0,0 0 1,0 0-1,1 1 0,-1-1 1,1 0-1,0 1 1,1-1-1,-1 0 0,1 1 1,0-1-1,0 0 1,3 6-1,-1-6-93,-1 0-1,1 0 1,1-1-1,-1 1 1,1-1-1,0 0 1,0 0 0,0 0-1,0-1 1,0 1-1,1-1 1,0 0-1,0 0 1,0-1 0,0 1-1,0-1 1,0 0-1,9 1 1,23 5-524,0-3 1,1-1 0,-1-2-1,75-4 1,-87-1 677,0 0 0,0-2 1,0-1-1,-1-1 0,0-1 0,0-1 1,-1-1-1,0 0 0,0-2 1,-2-1-1,33-25 0,-29 18 954,-1 0 0,-1-2 0,-1-1 0,-1 0-1,0-2 1,-2 0 0,-2-1 0,30-56 0,-40 64-69,0 0 1,-1 0-1,-1 0 1,-1-1 0,4-33-1,-4-98 2228,-4 99-2114,0 50-833,-3 3-58,-7 9 12,1-1-1,0 1 1,0 1-1,1-1 1,-12 26-1,-28 71-5,-6 42 35,7 2 0,-31 174 0,-24 321 122,88-500 223,7 169 0,7-313-350,-1-1-6,1 0 0,0 0 0,0 1 1,1-1-1,-1 0 0,0 0 0,1 0 1,-1 0-1,1 0 0,0 0 0,-1 0 0,1 0 1,0 0-1,0 0 0,1 0 0,1 2 0,-2-3 8,1 0-1,-1 0 0,1-1 0,-1 1 0,1 0 0,-1-1 1,1 0-1,-1 1 0,1-1 0,-1 0 0,1 0 0,-1 0 1,1 0-1,0 0 0,-1 0 0,1 0 0,-1 0 1,1-1-1,-1 1 0,1-1 0,-1 1 0,1-1 0,-1 1 1,3-2-1,0 0 18,0-1 0,0 1 0,0-1 0,-1 0 0,1 0 0,-1 0 0,1 0 0,-1-1 0,0 1 0,0-1 0,0 0 0,-1 0 0,3-6 0,25-62 47,-23 53-59,8-26-48,-2 0 0,-2-2 0,10-92 0,-11-147-861,-10 274 882,0 0 1,0 0-1,-1-1 1,-1 1-1,0 0 1,-1 0 0,0 0-1,-1 1 1,0-1-1,-1 1 1,0 0-1,-1 0 1,0 0-1,0 1 1,-1 0-1,-1 0 1,0 1-1,0 0 1,-1 0-1,0 1 1,0 0-1,-1 1 1,0 0 0,-12-6-1,9 5 0,5 3 9,0 1 0,-1-1 0,0 1 1,1 0-1,-1 1 0,-1 0 0,1 1 1,-16-3-1,20 1-12,12-4 8,14-6 33,73-22 212,-64 26-309,-1-1-1,1-2 1,-2 0 0,29-20 0,-38 14-2202,-15 2-3591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5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0 308 3826,'0'0'15658,"9"-30"-14605,27-91 55,-36 118-1018,1 0 0,-1 1 0,1-1 0,0 0 0,0 1 0,0-1 0,0 0-1,0 1 1,1 0 0,-1-1 0,1 1 0,0 0 0,2-4 0,-3 6-76,0 1 0,-1-1 0,1 0 0,-1 0 0,1 0 0,-1 1 0,1-1 0,-1 0-1,1 1 1,-1-1 0,1 0 0,-1 1 0,1-1 0,-1 1 0,1-1 0,-1 1-1,0-1 1,1 1 0,-1-1 0,0 1 0,0-1 0,1 1 0,-1-1 0,0 1 0,0-1-1,0 2 1,1-1-61,15 37 43,-2 0 1,13 58-1,-3-6-9,85 213 100,-81-238-48,3-2-1,61 92 1,-86-145-27,27 32-23,-30-40 23,-1 0 1,0 0-1,0 0 1,1-1 0,-1 1-1,1-1 1,-1 0 0,1 0-1,0 0 1,-1 0-1,1 0 1,0 0 0,0-1-1,0 1 1,5-1-1,-6 0-5,0-1-1,0 1 1,1-1-1,-1 0 0,0 0 1,0 0-1,0 0 1,0 0-1,0 0 0,0 0 1,0-1-1,0 1 0,-1-1 1,1 1-1,-1-1 1,1 0-1,-1 0 0,1 0 1,-1 0-1,0 0 1,0 0-1,0 0 0,0 0 1,0 0-1,0 0 0,-1 0 1,1-1-1,-1-3 1,5-6 18,13-40 33,-3-1 0,-2 0 0,7-59 1,8-167 44,-20-77 64,-8 285-107,-4 58-444,4 13 325,0 0 1,-1 0-1,1 0 0,0 0 1,-1 0-1,1 0 0,0 0 1,-1 0-1,1 0 0,0 0 0,0 0 1,-1 0-1,1 0 0,0 0 1,-1 0-1,1 0 0,0 0 1,0 1-1,-1-1 0,1 0 0,0 0 1,0 0-1,-1 0 0,1 1 1,0-1-1,0 0 0,0 0 1,-1 0-1,1 1 0,0-1 1,0 0-1,0 0 0,0 1 0,-1-1 1,1 0-1,0 0 0,0 1 1,0-1-1,0 0 0,0 1 1,0-1-1,-7 30-3730,3 10-1730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5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37 10565,'0'0'5325,"-5"10"-5264,-8 15-76,-27 55 258,-36 101 0,67-154-123,1 0 0,1 0 0,2 0 0,0 1 0,2-1 0,1 1 0,1 0-1,5 42 1,-4-68-107,1 0-1,0 1 0,0-1 1,0 0-1,0 0 1,0 1-1,0-1 0,0 0 1,1 0-1,-1 0 0,1 0 1,0 0-1,-1-1 1,1 1-1,0-1 0,0 1 1,0-1-1,0 1 1,0-1-1,1 0 0,-1 0 1,0 0-1,0 0 0,1-1 1,-1 1-1,1 0 1,-1-1-1,1 0 0,2 1 1,0-1 58,1 1 0,-1-1 1,1 0-1,0-1 1,-1 1-1,1-1 0,-1 0 1,1 0-1,-1-1 0,0 0 1,1 0-1,8-4 1,-5-2 23,0 1 0,0-1 0,-1 0 0,0-1 1,-1 0-1,0 0 0,0-1 0,-1 0 0,0 0 0,-1 0 1,0-1-1,-1 0 0,0 0 0,4-16 0,0-5 114,-1-2 0,-2 1-1,2-64 1,-5 51-121,0 19-8,-2 0 1,0 0 0,-2 0-1,-9-51 1,10 74-81,-1 0 0,1 0 1,-1 1-1,0-1 0,0 1 1,0-1-1,0 1 0,-1 0 1,1 0-1,-1 0 0,0 0 0,0 1 1,0-1-1,0 1 0,0-1 1,-1 1-1,1 0 0,-1 0 1,1 1-1,-1-1 0,0 1 1,0 0-1,1 0 0,-1 0 0,0 0 1,0 1-1,0-1 0,0 1 1,0 0-1,-6 1 0,6-1-248,0 1 0,0 0 0,0 0 0,0 0-1,0 0 1,1 0 0,-1 1 0,0 0 0,0-1-1,1 1 1,-1 1 0,1-1 0,0 0 0,0 1-1,0 0 1,0 0 0,0 0 0,-3 4 0,-14 34-6852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5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7812,'0'0'15094,"74"35"-16598,-46-35-3587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6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358 112 4050,'0'0'12251,"-10"-16"-11470,-35-50-380,43 65-387,0-1 1,0 0-1,0 1 1,0-1-1,0 1 1,-1 0-1,1 0 1,0 0-1,-1 0 1,1 0-1,-1 0 1,1 1-1,-1-1 1,1 1-1,-1 0 1,1-1-1,-1 1 1,1 1-1,-1-1 1,1 0-1,-1 0 1,1 1-1,-1 0 1,1-1-1,-1 1 1,1 0-1,-1 0 1,1 0-1,0 1 1,0-1-1,-3 3 1,-8 5 20,2 2-1,0 0 1,0 0 0,1 1-1,0 0 1,1 0 0,-11 20-1,2-3 32,1 0-1,2 2 0,1-1 1,1 2-1,1 0 1,2 0-1,1 1 0,2 0 1,1 0-1,2 1 0,0 60 1,4-89-50,0 0-1,1 0 1,0 0 0,0-1 0,0 1 0,0-1-1,1 1 1,-1-1 0,1 1 0,0-1 0,1 0 0,-1 0-1,1 0 1,0 0 0,0 0 0,0 0 0,0-1 0,1 0-1,-1 0 1,1 0 0,0 0 0,0 0 0,0-1 0,0 1-1,0-1 1,1 0 0,5 1 0,5 2 27,0-2 0,1 0 1,0-1-1,0 0 0,0-1 1,0-1-1,15-2 0,-20 1-46,0-1-1,0 0 1,0-1-1,-1 0 0,0 0 1,1-1-1,-1-1 0,-1 0 1,1 0-1,-1-1 0,1 0 1,-2 0-1,1-1 1,-1-1-1,0 1 0,0-1 1,-1 0-1,0-1 0,-1 0 1,10-16-1,-5 5-16,-1-1-1,-1 1 1,-1-2 0,0 1-1,-2-1 1,0 0-1,-2 0 1,0-1 0,0-27-1,-2 19 100,-2 0 0,-1 0 0,-5-33 0,4 54 14,0 0 0,-1 1 0,0-1 0,0 1 0,-1 0 0,0 0 0,-1 0 0,0 0 0,0 1-1,-1-1 1,0 1 0,-1 1 0,-10-11 0,13 14-55,-1 1 1,1 0-1,-1 0 1,0 0-1,0 1 0,0-1 1,0 1-1,0 0 1,-1 1-1,1-1 0,-1 1 1,1 0-1,-1 0 1,1 1-1,-1 0 0,0 0 1,1 0-1,-11 2 1,8 0-15,0 0 1,0 0 0,1 0 0,-1 1-1,1 0 1,0 1 0,0 0 0,0 0-1,0 0 1,1 1 0,-1 0-1,-6 7 1,3 0-93,0 1 0,1 0-1,0 0 1,1 1 0,0 0 0,1 1-1,1-1 1,1 1 0,0 0 0,0 1 0,2-1-1,0 1 1,1 0 0,0 0 0,1 0-1,1 0 1,1 0 0,3 23 0,-3-33-269,1-1 1,-1 1-1,1-1 1,0 1 0,0-1-1,0 1 1,1-1-1,0 0 1,0 0 0,1-1-1,-1 1 1,1-1-1,0 1 1,0-1 0,0 0-1,1-1 1,-1 1-1,1-1 1,0 0 0,0 0-1,9 4 1,55 16-7759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6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515 350 6563,'0'0'12969,"7"-56"-12382,15-169-233,-21 219-327,0 0-1,-1 0 0,0 0 0,0 0 0,-1 0 0,1 0 0,-1 0 1,-3-7-1,4 12-22,0 1 0,0-1 1,-1 1-1,1-1 0,0 1 0,-1 0 1,1-1-1,0 1 0,-1 0 0,1-1 1,-1 1-1,1 0 0,-1-1 0,1 1 1,0 0-1,-1 0 0,1 0 1,-1-1-1,1 1 0,-1 0 0,1 0 1,-1 0-1,1 0 0,-1 0 0,1 0 1,-1 0-1,1 0 0,-1 0 1,1 0-1,-1 0 0,1 0 0,-1 1 1,1-1-1,-1 0 0,-5 1 17,-2-2-28,0 0-1,0 1 1,0 0 0,0 0-1,0 1 1,0 0-1,0 0 1,0 1 0,0 0-1,-13 6 1,15-5 3,1 1-1,-1 0 1,1 0 0,0 0-1,0 1 1,0 0 0,1 0-1,0 0 1,0 0 0,0 1-1,1-1 1,-1 1 0,-3 10-1,-3 9 9,1 0-1,1 1 0,1-1 0,1 1 0,-3 44 0,2 140 129,6-121-93,-1 6-41,-16 351 17,8-346-11,-4 1 1,-38 138 0,23-142 93,-4-2 0,-4-1 0,-61 112 0,99-236-1251,15-25-3388,7-18-5829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37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1 197 2497,'0'0'17832,"386"-139"-17864,-302 113-2145,-10-5-6963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40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73 8564,'0'0'12021,"2"-12"-11041,-1 6-844,3-27 127,-4 32-253,0 0 0,0 0 0,0 0 0,0 0 0,-1 0 0,1 0-1,0 0 1,0 1 0,-1-1 0,1 0 0,-1 0 0,1 0 0,-1 0 0,1 1 0,-1-1-1,0 0 1,1 1 0,-1-1 0,0 0 0,0 1 0,1-1 0,-1 1 0,0-1 0,0 1 0,0-1-1,0 1 1,0 0 0,1-1 0,-1 1 0,0 0 0,0 0 0,0 0 0,0 0 0,0-1-1,0 1 1,-1 1 0,-21-2-2,0 2 0,1 0-1,-1 2 1,1 0 0,-34 11-1,50-13-11,1 1-1,0 0 0,-1 1 0,1-1 0,0 1 1,0 0-1,0 0 0,1 1 0,-1-1 1,1 1-1,0 0 0,0 0 0,0 0 0,0 1 1,1 0-1,0-1 0,0 1 0,0 0 0,1 0 1,-1 1-1,1-1 0,0 1 0,1-1 0,-1 1 1,1-1-1,0 1 0,0 10 0,1-4-14,1 0 0,0 1-1,1-1 1,0 0 0,0 0 0,1 0 0,1 0-1,0 0 1,1 0 0,0-1 0,9 13-1,8 9 102,1-1 0,33 36 0,-36-47-60,-1 1-1,-2 0 1,0 2-1,-1 0 1,21 44-1,-35-62-30,1 1 1,-1-1-1,-1 0 0,1 1 0,-1 0 0,0-1 1,0 1-1,-1 0 0,0-1 0,0 1 0,0 0 0,-4 12 1,3-14 7,-1-1 0,0 0 0,0 0 1,0 0-1,0 0 0,-1 0 1,0 0-1,0-1 0,0 1 1,0-1-1,0 0 0,0 0 0,-1 0 1,0 0-1,0-1 0,0 1 1,0-1-1,-7 3 0,-14 3 33,1 0 0,-1-2 0,0-1 0,-1-1 0,1-1 0,-1-1 0,-44-2 0,66 0-26,1 0-1,-1 0 1,0 0-1,1-1 1,-1 1-1,1-1 1,-1 0 0,1 0-1,-1 0 1,1 0-1,-1-1 1,1 1-1,0-1 1,0 0-1,0 0 1,0 0-1,0 0 1,0-1-1,1 1 1,-1-1-1,1 1 1,0-1-1,-3-4 1,2 0 27,0 0 0,0 0-1,1-1 1,-1 1 0,2-1 0,-1 1 0,1-1-1,1 0 1,-1 1 0,1-9 0,0 8-50,2-40 914,-2 47-875,0 0 0,-1 0 0,2 1 0,-1-1 0,0 0 0,0 0 0,0 1 0,0-1 0,0 0 0,1 0 0,-1 1 0,0-1 0,1 0 0,-1 1 0,0-1 0,1 1 0,-1-1 0,1 0 0,-1 1 0,1-1 0,-1 1 0,1-1 0,-1 1 0,1-1 0,0 1 0,-1 0 0,1-1 0,0 1 0,-1 0 0,1-1 0,0 1 0,-1 0 0,1 0 0,0 0 0,0 0 0,-1 0 0,1 0 0,0 0 0,-1 0 0,1 0 0,0 0 0,0 0 0,-1 0 0,1 0 0,0 0 0,0 1 0,-1-1 0,1 0 0,0 1 0,-1-1 0,1 0 0,-1 1 0,2 0-1,3 4-12,0 0 0,0 1-1,0-1 1,0 1-1,-1 1 1,0-1-1,0 0 1,3 10-1,15 21-12,-15-27 12,2 1 1,-1-2 0,1 1 0,1-1-1,0 0 1,0-1 0,0 0 0,1-1 0,0 0-1,1-1 1,20 8 0,-25-11-14,0-1 0,1 0 0,-1 0 0,1-1 0,0 0 1,-1-1-1,1 0 0,-1 0 0,1 0 0,0-1 0,-1 0 0,1 0 0,-1-1 0,1 0 0,-1-1 0,0 1 0,0-1 1,0-1-1,0 1 0,-1-1 0,9-7 0,4-5-48,-2-1 0,0-2 0,-1 1 1,-1-2-1,0 0 0,-2-1 0,22-44 0,-21 37 7,2 1 0,0 0 0,2 2-1,27-31 1,-42 52 32,11-5-95,-13 8 69,0 29-435,-2-21 425,0 23 53,-2-1-1,-9 37 1,7-37 0,0 1-1,-1 39 1,6 30 5,1-98-6,0-1-1,-1 1 1,1-1 0,0 1-1,-1-1 1,1 1-1,0-1 1,0 1 0,0-1-1,-1 0 1,1 1 0,0-1-1,0 0 1,0 0 0,0 0-1,-1 0 1,1 0 0,0 0-1,0 0 1,0 0 0,0 0-1,0 0 1,-1 0 0,1 0-1,1-1 1,27-5 96,-18-1-93,-1 0 1,0-1-1,0 0 0,-1 0 0,0-1 0,13-16 0,46-68-83,-62 84 56,5-7 12,59-77 39,-70 92-31,0 1-1,1 0 1,-1 0 0,0-1-1,0 1 1,0 0 0,0-1 0,1 1-1,-1 0 1,0 0 0,0-1-1,0 1 1,1 0 0,-1 0-1,0 0 1,0-1 0,1 1-1,-1 0 1,0 0 0,1 0 0,-1 0-1,0 0 1,0-1 0,1 1-1,-1 0 1,0 0 0,1 0-1,-1 0 1,0 0 0,1 0 0,-1 0-1,0 0 1,1 0 0,-1 0-1,0 0 1,1 1 0,-1-1-1,0 0 1,1 0 0,-1 0-1,0 0 1,0 0 0,1 1 0,-1-1-1,0 0 1,0 0 0,1 0-1,-1 1 1,0-1 0,0 0-1,0 0 1,1 1 0,-1-1 0,0 0-1,0 0 1,0 1 0,0-1-1,1 1 1,3 21-165,-4-21 168,7 129-395,-6-75 467,12 79 0,-13-131-70,1 0 0,0 0-1,-1-1 1,1 1-1,0 0 1,0-1 0,1 1-1,-1-1 1,0 1-1,1-1 1,-1 0 0,1 0-1,0 0 1,0 0-1,4 4 1,-5-6 7,1 1 0,-1 0 1,1 0-1,0-1 0,0 1 0,-1-1 1,1 0-1,0 1 0,0-1 0,-1 0 1,1 0-1,0 0 0,0 0 0,0-1 0,-1 1 1,1 0-1,0-1 0,0 1 0,-1-1 1,1 0-1,0 1 0,-1-1 0,1 0 1,-1 0-1,1 0 0,-1 0 0,3-2 1,13-12-12,-1-1 1,-1-1 0,0 0 0,21-32 0,17-21-514,-51 69 500,27-34-368,2 2 1,44-37 0,-65 62 371,0 1 0,0 0 0,0 0 0,1 1 0,0 0 0,1 1 0,-1 0 1,1 1-1,0 0 0,0 1 0,0 1 0,0-1 0,18 1 0,-28 2 22,-1 0 0,0 1 0,1 0 0,-1-1 0,0 1 0,1 0 1,-1-1-1,0 1 0,0 0 0,0 0 0,0 0 0,0 0 0,0 0 0,0 0 0,0 1 0,0-1 0,0 0 0,-1 0 1,1 1-1,0-1 0,-1 0 0,1 1 0,-1-1 0,1 1 0,-1-1 0,0 0 0,0 1 0,0-1 0,0 4 0,3 55 554,-3-52-467,0-7-21,0-13-1,0-187-2660,0 198 2421,-10 15-175,-2 3 353,1 2 0,0-1 0,1 1-1,1 1 1,1 0 0,1 0-1,0 0 1,2 1 0,0 0-1,2 0 1,0 1 0,1-1-1,1 0 1,1 1 0,4 29-1,-3-46 0,0 0 0,1 0 0,-1 0 0,1 0 0,0 0 0,0-1 0,0 1-1,1-1 1,0 1 0,0-1 0,0 0 0,0 0 0,1 0 0,-1 0 0,1-1 0,0 1 0,0-1 0,1 0-1,-1 0 1,1-1 0,-1 1 0,1-1 0,0 0 0,0 0 0,-1 0 0,2-1 0,-1 0 0,0 0-1,0 0 1,8 0 0,-2-1-2,0 1 0,0-1 1,0-1-1,0 0 0,0 0 0,-1-1 0,1-1 0,0 0 0,-1 0 0,1-1 1,-1 0-1,0-1 0,16-10 0,26-28-117,-2-1 0,45-52 0,62-56-56,-154 149 170,-1 1-1,1 0 1,0 0 0,-1 0 0,1 0 0,0 1 0,0-1 0,1 1 0,-1-1 0,0 1-1,0 0 1,1 1 0,-1-1 0,0 0 0,1 1 0,4 0 0,-7 6-65,1 1 0,-1 0 1,-1 0-1,1 0 0,-1 0 1,-1 10-1,0-6 107,1-11 105,0-26-317,14-136-1112,-14 161 1442,-6 2-156,0 0 0,0 0-1,-1 1 1,1 0 0,0 0-1,0 1 1,1 0-1,-1 0 1,0 0 0,1 1-1,0-1 1,0 1 0,0 1-1,0-1 1,-5 8-1,-3 2 58,1 0-1,0 1 0,2 0 0,-11 19 0,15-17 10,0-1 1,2 1 0,-1 0 0,2 0 0,1 0-1,0 1 1,1-1 0,0 1 0,5 33 0,-4-40-60,1-6-4,-1-1-1,1 1 0,-1-1 0,1 0 0,1 1 0,-1-1 0,1 0 0,-1 0 0,1 1 1,0-2-1,1 1 0,-1 0 0,1 0 0,-1-1 0,1 1 0,0-1 0,1 0 0,-1 0 1,0 0-1,1 0 0,0-1 0,0 1 0,-1-1 0,1 0 0,1 0 0,-1 0 0,0-1 1,7 2-1,-5-1 3,1-1 0,0 0 1,0 0-1,-1-1 0,1 0 1,0 0-1,0 0 1,-1-1-1,1 0 0,0-1 1,-1 1-1,1-1 0,-1 0 1,1-1-1,-1 0 0,0 0 1,0 0-1,9-7 0,29-25-37,-1-3-1,-2-1 0,64-80 1,-99 111 32,0 0 0,-1 0 0,0-1 1,0 0-1,-1 0 0,0 0 0,0-1 1,-1 0-1,-1 1 0,0-1 0,0 0 0,0 0 1,-2 0-1,0-20 0,0 27 6,0 0 0,-1 0-1,1 0 1,-1 0 0,0 0-1,0 0 1,0 0-1,-1 0 1,1 0 0,-1 0-1,0 0 1,1 1 0,-1-1-1,0 1 1,0-1 0,-5-3-1,6 5-18,-1 0-1,0-1 0,1 1 0,-1 0 1,0 0-1,1 0 0,-1 0 0,0 1 1,0-1-1,0 0 0,0 1 0,0-1 1,0 1-1,0 0 0,0 0 0,0 0 1,0 0-1,0 0 0,0 0 0,0 0 1,0 1-1,0-1 0,0 1 0,1-1 0,-1 1 1,0 0-1,0-1 0,0 1 0,-2 2 1,2-1-19,0 0 0,-1 1 0,1-1 0,0 1 0,1-1 0,-1 1 0,0 0 0,1 0 0,0-1 0,-1 1 0,1 0 0,0 0 0,0 5 0,-9 46-10,9-45 25,-10 262-55,11-257 23,0-13 35,0 0 0,1 0 1,-1 0-1,1-1 0,-1 1 1,1 0-1,0 0 1,-1 0-1,1 0 0,0 0 1,0-1-1,-1 1 1,1 0-1,0-1 0,0 1 1,0-1-1,0 1 1,0-1-1,0 1 0,0-1 1,0 1-1,0-1 1,0 0-1,0 0 0,0 1 1,0-1-1,0 0 1,0 0-1,0 0 0,0 0 1,1-1-1,-1 1 1,1 0-1,42-4 288,-36 2-256,0-1 0,1 0 1,-1 0-1,-1 0 0,1-1 0,0 0 0,-1-1 0,0 0 1,8-7-1,61-60 56,-33 29-111,-33 33 26,109-94-610,-99 88 541,1 1-1,1 1 1,0 1-1,25-11 0,-9 14-15,-37 10 74,0 0 0,0 0 0,0 0 0,0 0 0,0 0-1,0 0 1,0 0 0,0 0 0,0 0 0,0 1 0,-1-1-1,1 0 1,0 1 0,0-1 0,0 1 0,0-1 0,-1 1-1,1-1 1,0 1 0,0 0 0,-1-1 0,1 1 0,0 0-1,-1 0 1,1-1 0,-1 1 0,1 0 0,-1 0 0,1 0-1,-1 0 1,0 0 0,1 0 0,-1 0 0,0-1 0,0 1-1,0 1 1,3 25-144,-1 0 0,-3 45 1,0-61 156,0 1 0,-1 0 0,0-1-1,-1 1 1,0-1 0,-1 0 0,0 0 0,-11 20 0,11-27-5,1 1 0,-1-1 0,0 0-1,0 0 1,-1-1 0,1 1 0,-1-1-1,0 0 1,0 0 0,0 0 0,0-1 0,0 0-1,-1 0 1,1 0 0,0-1 0,-1 1-1,0-1 1,1-1 0,-1 1 0,0-1-1,1 0 1,-11-1 0,15 1 15,1 0-1,-1 0 1,0 0 0,1 0-1,-1 0 1,1 0 0,-1 0-1,1 0 1,-1 0 0,0 0-1,1 0 1,-1-1-1,1 1 1,-1 0 0,1 0-1,-1-1 1,1 1 0,-1 0-1,1-1 1,-1 1 0,1 0-1,0-1 1,-1 1 0,1 0-1,0-1 1,-1 1 0,1-1-1,0 1 1,-1-1-1,1 1 1,0-1 0,0 1-1,-1-1 1,1 1 0,0-1-1,0 0 1,0 1 0,0-1-1,0 1 1,0-1 0,0 1-1,0-1 1,0 0 0,0 0-1,1 0 44,-1 0-1,0 0 1,1 1-1,-1-1 1,1 0 0,-1 0-1,1 0 1,-1 0-1,1 1 1,0-1 0,-1 0-1,1 1 1,0-1-1,-1 0 1,1 1 0,0-1-1,0 1 1,0-1-1,0 1 1,0 0-1,-1-1 1,1 1 0,0 0-1,0 0 1,0 0-1,0-1 1,0 1 0,2 0-1,10 1 25,1 0-1,-1 1 1,1 1-1,-1 0 1,0 1-1,16 6 1,-27-9-69,6 2 5,-1-1 0,0-1-1,1 1 1,-1-1 0,1 0-1,-1 0 1,1-1 0,-1 0-1,1-1 1,-1 0 0,1 0-1,-1 0 1,8-3 0,-4 0-21,-1 0 0,0-1 1,-1 0-1,1-1 1,-1 0-1,0 0 1,0-1-1,9-10 0,-2-1-239,0 0 0,-2-2-1,0 1 1,-1-2-1,16-34 1,-16 29 189,1 1-1,2 0 1,21-27 0,-36 51 67,0 0 0,0 0 0,0 0 0,0 0 0,0 0 0,0 0 0,0 0 0,1 0 0,-1 1 0,0-1 0,0 0 0,1 1 0,-1-1 0,0 1 0,1-1 0,-1 1 0,1 0 0,-1 0 0,1-1 0,-1 1 0,0 0 0,1 0 0,-1 0 0,1 1 0,-1-1 0,1 0 0,-1 1 0,0-1 0,1 0 0,-1 1 0,1 0 0,-1-1 0,0 1 0,0 0 0,1 0 0,-1-1 0,0 1 0,0 0 0,0 0 0,0 0 0,0 0 0,0 1 0,0-1 0,-1 0-1,2 2 1,2 3-25,0-1 0,0 1 0,-1 0-1,0 0 1,0 1 0,-1-1-1,1 1 1,1 8 0,-2 5 1,-1 1 1,-2 24 0,0-9 15,1-33-3,0-1 0,0 1 0,-1 0 0,0 0 1,1 0-1,-1-1 0,0 1 0,-1 0 0,1-1 0,0 1 0,-1-1 0,1 1 0,-1-1 0,0 0 0,0 0 0,0 0 0,0 0 0,0 0 0,0 0 0,0 0 0,-1-1 1,1 1-1,-1-1 0,1 0 0,-1 1 0,1-1 0,-1 0 0,-5 0 0,-4 3 57,-1-1-1,0-1 1,0-1-1,-26 1 1,41-36 1592,5 32-1613,-1 0 0,1 1 0,0 0 0,0 0 0,0 0 0,0 1 0,0 0 0,0 1 0,8 1 1,12-1 30,-14 0-64,0 1 0,0 1 0,0-1 0,-1 2 0,1 0 0,13 7 0,31 8 13,-25-11-160,0-2 1,0-1-1,1-2 0,-1-1 0,42-3 0,-68 0 45,-1 0 0,1-1 0,-1 1 0,1-1 0,-1 0 0,0-1 0,0 1 0,0-1 0,0 0 0,0 0 0,-1-1 0,1 1 0,4-6 0,52-60-1261,-50 56 1054,12-15-290,-2-2 1,28-48 0,-48 77 602,-1 1 0,1-1 0,-1 1 1,1-1-1,-1 0 0,1 0 0,-1 1 0,0-1 1,1 0-1,-1 0 0,0 1 0,0-1 0,0 0 1,1 0-1,-1 0 0,0 0 0,0 1 0,0-1 1,0 0-1,0 0 0,-1 0 0,1 1 0,0-1 1,0 0-1,0 0 0,-1 0 0,1 1 0,0-1 1,-1 0-1,1 0 0,-1 1 0,1-1 0,-1 0 1,1 1-1,-1-1 0,1 1 0,-1-1 0,0 1 1,1-1-1,-1 1 0,0-1 0,1 1 1,-1-1-1,0 1 0,0 0 0,0 0 0,1-1 1,-1 1-1,0 0 0,-1 0 0,-51 0-53,33 2 73,18-2-24,0 1 0,0-1 0,-1 1 0,1-1 0,0 1 0,0 0 0,0 0 0,0 0 0,0 0 0,0 0 0,0 1 0,0-1 0,0 1 0,1-1 0,-1 1 0,1-1 0,-1 1 0,1 0 0,-1 0 1,1 0-1,0 0 0,0 0 0,0 0 0,0 0 0,0 0 0,1 0 0,-1 0 0,0 3 0,-3 11 26,1-1 1,0 0 0,0 17-1,2-17-4,-7 203 212,8-214-226,0 0-1,-1 1 0,1-1 0,0 0 1,1 0-1,-1 0 0,1 0 1,0 0-1,0 0 0,0-1 0,1 1 1,-1 0-1,1 0 0,0-1 0,0 1 1,0-1-1,0 1 0,1-1 0,-1 0 1,1 0-1,0 0 0,0 0 1,0-1-1,0 1 0,0-1 0,1 0 1,-1 0-1,1 0 0,0 0 0,-1-1 1,1 1-1,0-1 0,0 0 1,0 0-1,0 0 0,0-1 0,6 1 1,-2 0 21,-1-1 1,1 1 0,0-1-1,-1-1 1,1 0 0,-1 0-1,1 0 1,-1-1 0,0 0-1,0 0 1,1-1-1,-1 0 1,11-6 0,0-4-3,-2 0 0,1 0 0,23-28 0,-36 37-21,245-257 206,-265 259 506,-29-5-800,44 7 72,0 0 1,0 0-1,0 0 1,0 0 0,0 0-1,0 1 1,0-1-1,0 0 1,0 0-1,0 1 1,0-1-1,0 1 1,0-1-1,0 1 1,0-1-1,1 1 1,-1-1-1,0 1 1,0 0-1,0 0 1,1-1-1,-1 1 1,0 0-1,1 0 1,-1 0-1,1 0 1,-1 0-1,1-1 1,-1 1-1,1 0 1,0 0-1,0 0 1,-1 0-1,1 0 1,0 1-1,0-1 1,0 2-1,0 4-7,1-1-1,0 1 1,0 0-1,0 0 1,1-1-1,0 1 0,0 0 1,1-1-1,0 0 1,5 9-1,46 56 250,-10-15-69,-26-30 78,25 50 0,-38-65-215,-1-1 1,0 2 0,0-1-1,-1 0 1,0 1 0,-1 0-1,-1-1 1,1 13-1,-2-22-28,0 0 0,0 0 0,-1 0-1,1 0 1,0 0 0,-1-1-1,1 1 1,-1 0 0,0 0 0,1 0-1,-1 0 1,0-1 0,0 1-1,0 0 1,0-1 0,-1 1 0,1-1-1,0 1 1,-1-1 0,1 0 0,0 0-1,-1 1 1,0-1 0,1 0-1,-1 0 1,0-1 0,0 1 0,1 0-1,-1 0 1,-2 0 0,-6 1-10,1 0 0,-1-1-1,0 0 1,-18-1 0,18 0-41,7 0-81,1 0 0,-1 1 0,0-1 1,0 0-1,1 0 0,-1-1 0,0 1 0,1-1 1,-1 1-1,1-1 0,-1 0 0,1 0 1,-1 0-1,1 0 0,-1 0 0,1 0 0,0-1 1,0 1-1,-1-1 0,1 0 0,0 0 0,1 0 1,-1 0-1,0 0 0,0 0 0,1 0 1,-1 0-1,0-4 0,-9-38-5555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40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13670,'0'0'0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42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29 6371,'0'0'8628,"6"-5"-7310,18-14 259,-18 14 930,-1 9-2272,4 11-230,-1 1 0,-1-1 0,0 1-1,-1 0 1,-1 1 0,0-1 0,-1 1 0,-1 0 0,2 33-1,-3 19 72,-6 76-1,3-136-71,-6 56 36,-4 0 0,-29 103-1,-5 20 95,30-106-60,4 0-1,3 1 0,4 0 1,3 0-1,11 83 1,-3-124-46,2 0 1,2-1-1,2 0 1,2-1 0,1 0-1,2-1 1,2-1-1,1-1 1,2-1 0,33 40-1,-46-65-6,1 1-1,0-1 0,1-1 1,0 0-1,1-1 0,0 0 1,0-1-1,1 0 0,0-1 1,1-1-1,-1 0 0,1-1 1,0 0-1,1-2 0,-1 0 1,0 0-1,1-1 1,0-1-1,0-1 0,-1 0 1,1-1-1,0-1 0,28-7 1,-20 3-39,0-2 1,-1-1 0,0-1 0,0-1 0,-1-1 0,23-16 0,-16 8-185,0-2-1,-1-1 1,42-46 0,-70 69 187,0 0 0,0 0 0,0 0-1,1 0 1,-1 0 0,0 0 0,0-1 0,0 1 0,1 0 0,-1 0 0,0 0 0,0 0 0,0 0-1,0 0 1,0-1 0,1 1 0,-1 0 0,0 0 0,0 0 0,0 0 0,0 0 0,0-1 0,0 1 0,0 0-1,0 0 1,0 0 0,1-1 0,-1 1 0,0 0 0,0 0 0,0 0 0,0-1 0,0 1 0,0 0-1,0 0 1,0 0 0,-1-1 0,1 1 0,0 0 0,0 0 0,0 0 0,0-1 0,0 1 0,0 0 0,0 0-1,0 0 1,0 0 0,0-1 0,-1 1 0,1 0 0,0 0 0,0 0 0,-1 0 0,-10 4-282,-2 8 293,0 0 0,1 1 0,1 1 0,0-1-1,1 2 1,0 0 0,1 0 0,-11 27 0,3-2-3,3 1 1,-14 61-1,-9 82 3,-16 231 1,19 192-2,18-262 10,-4 975 1343,17-479-689,-57-219 221,5-129-185,47-358-515,-46 536 193,35-156 41,20-399-347,-1 400-2,-1-500-55,1-1 0,-2 1 0,0-1-1,-1 0 1,0 0 0,-2 0-1,1 0 1,-2-1 0,-14 28-1,16-35-16,-1 1 0,0-1 0,0 0 0,-1-1 0,0 1 0,0-1-1,0 0 1,-1-1 0,0 0 0,0 0 0,0 0 0,0-1 0,-1 0-1,0 0 1,0-1 0,0 0 0,0 0 0,-1-1 0,-11 2-1,-14 0-544,0-2-1,-1-1 0,-43-4 0,56 1-649,0-2-1,-1 0 0,-29-11 1,16 0-3468,-46-26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49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190 424 9941,'0'0'7790,"10"-39"-7299,36-119-72,-45 153-407,1-1 0,1 1 1,-1 0-1,1 0 0,0 0 1,0 0-1,0 0 0,1 0 1,7-6-1,-8 8-11,-1 2 0,1-1 0,0 0 0,0 0 0,1 1 0,-1 0 0,0 0 0,0 0 0,5-1 0,2-1 2,2 0 0,-1 0 0,0 1 0,0 0 1,1 1-1,-1 0 0,1 1 0,-1 0 1,1 1-1,-1 0 0,1 0 0,-1 2 1,0-1-1,0 2 0,0-1 1,0 1-1,0 1 0,12 7 0,11 14-19,-20-14 13,1-1 0,0 0 0,0-2 0,1 0 0,0 0 0,20 6 0,-36-14 5,1-1 1,-1 0-1,1 0 1,0 0-1,-1 0 0,1 0 1,0 0-1,-1 0 1,1 0-1,0 0 1,-1 0-1,1 0 0,-1 0 1,1-1-1,0 1 1,-1 0-1,1 0 1,-1-1-1,1 1 0,-1 0 1,1-1-1,0 1 1,-1 0-1,0-1 1,1 1-1,-1-1 0,1 1 1,-1-1-1,1 1 1,-1-1-1,0 1 1,1-1-1,-1 1 0,0-1 1,0 0-1,1 0 1,4-26-131,-4 17 94,9-47-103,-8 35 56,2 0 0,0 0 1,2 1-1,0 0 0,17-39 0,-21 56 17,-8 105-198,-3 1 0,-34 146 0,19-120 208,23-125 57,-73 346 615,60-298-341,-2-1 0,-2-1 0,-3-1 0,-48 83 0,64-123-169,0 0-1,-1 0 1,0-1-1,0 1 1,-1-1-1,1-1 1,-2 1-1,1-1 1,-1 0-1,0-1 1,0 0 0,0 0-1,-1-1 1,0 0-1,0 0 1,0-1-1,0 0 1,0-1-1,-1 0 1,1-1-1,-1 1 1,1-2-1,-1 1 1,1-2 0,-11 0-1,9-1-50,0 0 0,0 0 0,0-1 0,1 0 0,-1-1 0,1 0 0,0-1 0,0 0 0,0-1 0,1 0 0,0 0 0,0-1 0,1 0 0,-1-1 0,-7-9 0,4 4-30,0 0-1,1-1 0,1-1 0,0 1 0,1-1 0,1-1 0,0 0 1,1 0-1,-5-19 0,10 25-393,0 1 0,1-1 0,0 0 0,1-18 0,0 11-1586,0-11-2788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24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0 888 5587,'0'0'10516,"7"0"-9200,-3 0-1199,0 0 1,0 0-1,0 0 1,-1-1 0,1 0-1,0 1 1,0-2-1,-1 1 1,1 0 0,-1-1-1,1 1 1,-1-1-1,1 0 1,-1-1 0,0 1-1,0 0 1,0-1-1,0 1 1,-1-1 0,1 0-1,-1 0 1,1 0-1,-1-1 1,3-4 0,33-57 290,45-104 1,-57 113-306,18-37-52,-4-3-1,-5-1 1,29-127 0,-60 186 29,-4 37-224,-3 31-43,-30 63 142,18-54 37,-14 58 0,9 18 6,5 1 0,0 234 0,15-336-4,0-1-1,1 0 1,1 0-1,0 0 0,1 0 1,4 12-1,-5-21 8,-1 0 0,1 0 0,0 0 1,0 0-1,0 0 0,0-1 0,1 1 0,0-1 0,0 0 0,0 1 1,0-1-1,0 0 0,0-1 0,1 1 0,-1-1 0,1 1 0,0-1 0,0 0 1,0-1-1,0 1 0,5 1 0,-1-1 4,1-1 0,-1-1 0,0 1 0,0-1 0,0 0 0,0-1 0,1 0 0,-1 0 0,0-1 0,-1 0 0,1-1 0,0 1 0,0-1-1,-1-1 1,0 0 0,0 0 0,0 0 0,0-1 0,0 0 0,-1 0 0,0 0 0,7-9 0,11-13-35,-1 0 0,-1-2 0,30-53 1,-52 82 29,44-74 34,-4-3 0,-2-1 1,-4-1-1,-4-3 0,-3 0 0,23-123 1,-47 190-10,2-50 201,-5 63-210,-10 33-211,-3-1 194,-10 24-10,2 2 1,-15 61 0,-5 78 2,-18 214 0,59-409 10,0 0 1,0 0-1,0 0 0,0-1 1,0 1-1,0 0 0,1 0 1,-1 0-1,0 0 0,0 0 1,0 0-1,0 0 1,0 0-1,0 0 0,1 0 1,-1 0-1,0 0 0,0 0 1,0 0-1,0 0 1,0 0-1,1 0 0,-1 0 1,0 0-1,0 0 0,0 0 1,0 0-1,0 0 1,0 1-1,1-1 0,-1 0 1,0 0-1,0 0 0,0 0 1,0 0-1,0 0 0,0 0 1,0 0-1,0 1 1,1-1-1,-1 0 0,0 0 1,0 0-1,0 0 0,0 0 1,0 0-1,0 1 1,0-1-1,0 0 0,0 0 1,0 0-1,0 0 0,0 0 1,0 1-1,0-1 0,0 0 1,0 0-1,0 0 1,0 0-1,0 0 0,0 0 1,0 1-1,0-1 0,0 0 1,-1 0-1,1 0 1,0 0-1,0 0 0,0 1 1,13-16 56,24-38-101,-21 28 19,7-4-259,1 1 0,2 1-1,0 1 1,2 1 0,1 2 0,0 1 0,37-21 0,-64 42 280,-1 0-1,1 0 1,0-1 0,0 1 0,0 1 0,0-1-1,0 0 1,0 0 0,0 1 0,0-1-1,0 1 1,0 0 0,0-1 0,1 1 0,-1 0-1,0 0 1,4 1 0,-5 0-3,1-1 0,-1 1 0,0 0 0,1 0 0,-1 0 0,0 0 0,1 0 0,-1 0 0,0 0 0,0 0 0,0 1 0,0-1 0,0 0 0,0 1 0,0-1 1,-1 0-1,1 1 0,0 2 0,3 8-36,-1 1 1,-1-1 0,0 1-1,-1 26 1,1-7 8,0-19 31,12 72 0,-12-77 4,0 0 0,1 0 0,0-1-1,0 1 1,0-1 0,1 0 0,0 0 0,6 7 0,-9-12 34,1 0 0,0 0 0,0-1 1,-1 1-1,1 0 0,1-1 0,-1 0 0,0 1 1,0-1-1,0 0 0,1 0 0,-1 0 1,0-1-1,1 1 0,-1-1 0,1 1 0,-1-1 1,1 0-1,-1 0 0,1 0 0,-1 0 1,1 0-1,-1 0 0,1-1 0,4-1 0,-2 1 67,0-1 0,-1 0-1,1 0 1,0-1 0,-1 1-1,1-1 1,-1 0 0,0-1-1,0 1 1,0-1 0,3-3-1,9-15-42,0-1 0,-2 0 0,-1 0-1,0-2 1,-2 0 0,15-48 0,31-163 57,-53 214-117,0-4 112,-5 17 72,-4 9 488,-1 5-691,1 0 1,-1 1-1,1 0 0,0-1 1,1 2-1,0-1 1,0 0-1,0 1 0,0 0 1,1 0-1,0 0 1,1 0-1,0 0 1,0 1-1,0-1 0,1 0 1,0 1-1,1 0 1,-1-1-1,1 1 0,2 9 1,-1-15-27,-1 1-1,1 0 1,0-1 0,1 1 0,-1-1-1,0 0 1,1 1 0,-1-1 0,1 0-1,0 0 1,0 0 0,-1 0-1,2 0 1,-1 0 0,0-1 0,0 1-1,0-1 1,1 1 0,-1-1 0,4 1-1,63 22-1106,-21-9 158,-43-13 933,1 1 0,-1-1 0,0 1 0,0 0-1,-1 0 1,1 0 0,-1 1 0,1-1 0,-1 1-1,0 0 1,-1 1 0,1-1 0,-1 0 0,0 1-1,0 0 1,0 0 0,0 0 0,-1 0 0,0 0-1,0 1 1,-1-1 0,1 1 0,-1-1 0,0 1-1,0-1 1,-1 1 0,0 0 0,0-1 0,-1 7-1,1 126 349,3-137-247,-1 0 0,1 0-1,0-1 1,-1 1 0,1-1-1,0 0 1,0 1 0,-1-1-1,1 0 1,0 0-1,0-1 1,4 0 0,-2 0-16,0-1 1,0 1 0,0-1-1,0 0 1,0-1 0,0 1-1,0-1 1,-1 0-1,0 0 1,1 0 0,4-5-1,46-50 99,-36 35-102,53-62 0,-37 42 159,57-53 0,-70 78 1209,-22 23-1443,-1 8 53,-1 0 0,-1 0 1,0 0-1,-8 23 0,5-19 11,2-1 0,-1 1 0,-1 21 0,5 121-11,1-156 9,0 0 0,0 0 0,1 1-1,0-1 1,-1 0 0,1 0 0,1 0-1,-1 0 1,0 0 0,1 0 0,-1 0-1,1 0 1,0 0 0,0-1 0,0 1 0,0-1-1,0 1 1,1-1 0,-1 0 0,1 0-1,0 0 1,-1 0 0,1-1 0,0 1-1,0-1 1,0 1 0,0-1 0,0 0-1,1 0 1,-1-1 0,0 1 0,0-1-1,1 1 1,-1-1 0,0 0 0,0 0-1,1 0 1,-1-1 0,0 1 0,0-1 0,1 0-1,-1 0 1,0 0 0,0 0 0,0-1-1,0 1 1,0-1 0,-1 1 0,1-1-1,0 0 1,-1 0 0,4-3 0,5-8-6,-1-1 0,0 0 0,-1 0 0,0-1 0,-2 0 0,1 0 0,-2-1 0,0 0 0,-1 0 1,0 0-1,-2-1 0,3-17 0,1-31 16,-1-113 1,-6 177-19,0-2 3,0-1 0,0 1 0,-1 0 0,1 0 0,-1 0 0,0 0 0,0 1 1,0-1-1,-1 0 0,1 0 0,-1 1 0,1-1 0,-1 0 0,0 1 0,0 0 0,0-1 1,0 1-1,0 0 0,-1 0 0,1 0 0,0 0 0,-1 1 0,0-1 0,1 1 1,-1-1-1,0 1 0,0 0 0,0 0 0,0 0 0,0 1 0,0-1 0,0 1 0,0-1 1,-3 1-1,0 0 4,0-1 0,0 1 0,0 0 0,0 1 0,0-1 0,0 1 0,0 1 0,0-1 0,1 1 0,-1 0 0,1 0 0,-1 0 0,1 1 0,0 0 0,0 0 0,0 0 0,-6 6 0,5-2-15,0 0-1,0 1 1,1-1 0,0 1 0,0 1 0,1-1 0,0 1 0,0-1 0,1 1-1,0 0 1,-2 15 0,1 6-23,1 0 0,2 39 0,1-64 30,0 4 11,1-1 1,0 0 0,1 1 0,-1-1-1,2 0 1,-1 0 0,1 0 0,0 0-1,1-1 1,-1 1 0,2-1 0,-1 0-1,1 0 1,0 0 0,0-1 0,1 0-1,0 0 1,0 0 0,0-1 0,1 1-1,0-2 1,0 1 0,0-1 0,1 0-1,-1 0 1,1-1 0,9 3 0,-6-3-117,0 0 1,0 0-1,0-1 1,1 0-1,-1-1 1,1 0-1,-1-1 1,21-3 0,-23 2-344,0-1 0,0 0 0,0 0 0,0-1 0,0 0 0,0-1 0,-1 0 0,1-1 0,-1 1 0,15-13 0,30-32-7940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49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1 190 11205,'0'0'5779,"519"-190"-6003,-441 190-1681,-12 0-2193,-13 0-5538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50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0 768 2401,'0'0'12142,"14"-22"-11705,92-144 390,-35 37 789,76-193 0,-128 278-1633,-8 21 41,-7 17 52,-1 0 0,0 0 0,-1 0 0,1 0 0,-1-1 0,-1 1 0,3-12 0,-19 26 250,-3 8-316,0 1-1,1 0 1,1 2 0,0 0 0,-22 36 0,30-41-37,0 0 1,1 1-1,1-1 1,1 1-1,0 1 1,0-1-1,2 1 1,0-1 0,0 1-1,1 19 1,2-33-113,-1 0 1,1 0 0,0 0 0,0 0 0,1 0-1,-1 0 1,0 0 0,1 0 0,-1 0 0,1 0-1,0 0 1,-1 0 0,1 0 0,0 0 0,0-1-1,0 1 1,0 0 0,1-1 0,-1 1 0,0-1-1,1 1 1,-1-1 0,1 0 0,3 3 0,0-2-585,0-1 0,0 1 1,1-1-1,-1 0 0,0 0 0,1-1 1,-1 0-1,8 0 0,22-1-3540,0-1 803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50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1 672,'0'0'10797,"6"44"-9001,15 140 365,-19-170-1736,-2 1 1,0 0-1,0 0 1,-1-1-1,-1 1 1,-1-1-1,-6 23 1,7-28-1,-1 0 1,1 0-1,1 1 1,-1-1 0,1 12-1,1-21-359,0 1 1,0 0-1,0 0 0,0-1 1,0 1-1,0 0 0,0-1 1,0 1-1,0 0 0,0 0 1,1-1-1,-1 1 0,0 0 1,0-1-1,1 1 0,-1 0 1,0-1-1,1 1 0,-1-1 1,1 1-1,-1 0 0,1-1 1,-1 1-1,1-1 0,-1 1 1,1-1-1,0 0 0,-1 1 1,1-1-1,-1 0 0,1 1 1,0-1-1,-1 0 0,1 0 1,0 1-1,0-1 0,0 0 1,2 0 3,0-1 0,0 1 1,0-1-1,0 1 0,0-1 0,0 0 1,0 0-1,0 0 0,4-3 1,6-4-46,0 0 0,-1 0 0,14-13 0,20-25-232,62-81 0,-47 48-4934,-41 52 1807,26-33-9635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51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338 173 6355,'0'0'4970,"-1"12"-4466,-1 39 6,1-39 3372,1-44-1361,3-23-2406,-1 36-64,-2 0-1,1 0 1,-2 0 0,-5-32-1,5 49-52,0 0 0,-1 0 0,1 0 0,0 0 1,-1 0-1,1 0 0,-1 0 0,1 0 0,-1 1 0,0-1 0,0 1 0,0-1 0,0 1 0,0 0 0,0 0 1,0 0-1,0 0 0,0 0 0,0 0 0,-1 0 0,1 1 0,0-1 0,-1 1 0,1 0 0,0 0 0,-1 0 1,1 0-1,-1 0 0,1 0 0,-3 1 0,-2 0-3,0-1-1,0 1 1,1 1 0,-1-1-1,1 1 1,-1 0 0,1 1 0,0 0-1,-11 6 1,1 4 1,2 0 0,-1 2-1,1 0 1,1 0 0,1 1 0,0 1-1,-13 26 1,12-18 4,1 0 1,1 1-1,1 1 1,-11 50-1,18-54 24,1 0-1,1 41 1,2-34-34,-1-29 8,1 0 1,-1 0-1,0 0 0,1 0 0,0 0 0,-1 0 0,1 0 0,0 0 0,-1 0 0,1 0 0,0 0 0,0 0 1,0 0-1,0-1 0,0 1 0,0 0 0,0-1 0,0 1 0,0 0 0,0-1 0,0 0 0,0 1 0,0-1 0,0 0 1,1 1-1,-1-1 0,0 0 0,0 0 0,0 0 0,1 0 0,-1 0 0,0 0 0,0 0 0,3-1 0,2 1 8,0-1 0,0 1 0,0-1-1,-1-1 1,1 1 0,9-4 0,-4-1-37,0-1 1,0 0-1,-1-1 1,1-1 0,-2 1-1,1-1 1,13-18-1,56-82-373,-55 72 337,-10 17 9,-10 12 50,1 0 0,0 1-1,0 0 1,1 0 0,0 0 0,0 1 0,1 0 0,8-7 0,-14 13 11,2-1-93,-2 9-66,-3 46 845,-13 89-1,13-131-619,0 1 0,0-1 0,1 1 0,1 0 0,0-1 0,1 1 0,2 15 0,-1-27-51,-1 1 0,1-1 0,0 0 0,-1 0 0,1 1 0,0-1 0,0-1 0,0 1 0,0 0-1,0 0 1,0-1 0,0 1 0,0-1 0,0 1 0,0-1 0,0 0 0,0 0 0,0 0 0,0 0 0,0 0 0,0 0 0,2-1 0,4 0 22,0 1 0,-1-1 0,1-1 0,-1 0 1,10-3-1,-1-4-57,0 0 1,0-2 0,-1 0 0,0-1 0,-1 0-1,13-15 1,73-91-932,-70 79 614,-18 21 337,1 1 0,28-28-1,-41 45 9,0 0 0,1-1-1,-1 1 1,0-1-1,1 1 1,-1 0 0,1-1-1,-1 1 1,0 0-1,1-1 1,-1 1 0,1 0-1,-1 0 1,1 0-1,-1-1 1,1 1 0,-1 0-1,1 0 1,-1 0-1,1 0 1,-1 0 0,1 0-1,-1 0 1,1 0-1,-1 0 1,1 0 0,-1 0-1,1 0 1,-1 0 0,1 1-1,-1-1 1,1 0-1,0 0 1,6 19 81,-5 38-97,-2-46 91,0 335 1219,0-345-1301,0 0 0,0 0 0,0-1 0,0 1 0,0 0 0,0 0 0,0-1 0,0 1 0,0 0 0,0 0 0,0-1 1,1 1-1,-1 0 0,0 0 0,1-1 0,-1 1 0,0 0 0,1-1 0,-1 1 0,1-1 0,-1 1 0,1-1 0,-1 1 1,1-1-1,-1 1 0,1-1 0,0 1 0,-1-1 0,1 1 0,0-1 0,-1 0 0,1 0 0,0 1 0,0-1 0,-1 0 0,1 0 1,0 0-1,-1 0 0,1 0 0,0 0 0,0 0 0,0 0 0,-1 0 0,1 0 0,0 0 0,-1 0 0,1 0 0,0-1 1,0 1-1,-1 0 0,1-1 0,0 1 0,-1 0 0,1-1 0,0 1 0,-1-1 0,1 0 0,38-27 96,83-124-2307,-8 7 969,-90 124 1333,-24 20-83,1 1 1,-1-1-1,0 1 1,0 0-1,1-1 1,-1 1-1,0 0 1,0-1-1,1 1 0,-1 0 1,1-1-1,-1 1 1,0 0-1,1 0 1,-1-1-1,0 1 0,1 0 1,-1 0-1,1 0 1,-1 0-1,1 0 1,-1 0-1,0-1 0,1 1 1,-1 0-1,1 0 1,-1 0-1,1 0 1,-1 1-1,1-1 0,-1 0 1,0 0-1,1 0 1,-1 0-1,1 0 1,-1 0-1,0 1 1,1-1-1,-1 0 0,1 0 1,-1 1-1,0-1 1,1 0-1,-1 1 1,0-1-1,1 0 0,-1 1 1,0-1-1,0 0 1,0 1-1,1-1 1,-1 1-1,0-1 0,0 0 1,0 1-1,0-1 1,1 1-1,-1-1 1,0 1-1,0-1 0,0 0 1,0 1-1,0-1 1,0 1-1,0 0 1,0 274 2180,0-274-2073,0-3-27,1-6-113,0 0-1,1 0 1,0 0-1,0 1 1,1-1-1,0 0 1,5-8-1,5-13-442,3-10 307,1 0-1,2 1 1,1 1-1,2 1 1,2 1 0,1 1-1,38-40 1,-61 72 260,0 0 1,0-1 0,0 1-1,0 0 1,1 1-1,-1-1 1,1 0-1,-1 1 1,1-1 0,0 1-1,-1 0 1,1 0-1,6-2 1,-7 3-56,-1 1 0,0-1 1,1 0-1,-1 1 0,1-1 1,-1 1-1,1-1 0,-1 1 0,0 0 1,1-1-1,-1 1 0,0 0 1,0 0-1,0 0 0,0 0 0,0 0 1,0 0-1,0 0 0,0 1 1,0-1-1,0 0 0,0 1 0,-1-1 1,1 0-1,0 1 0,-1-1 1,1 3-1,8 24 351,-1 0-1,-1 1 1,4 39 0,-6-31-363,14 48 0,-19-85-153,0 1 1,0-1-1,0 1 1,0 0-1,0-1 1,1 1-1,-1-1 1,0 1-1,0-1 1,0 1 0,0-1-1,1 1 1,-1-1-1,0 1 1,1-1-1,-1 1 1,0-1-1,1 1 1,-1-1-1,1 1 1,-1-1 0,1 0-1,-1 1 1,0-1-1,1 0 1,-1 1-1,1-1 1,0 0-1,-1 0 1,1 0 0,-1 1-1,1-1 1,-1 0-1,1 0 1,-1 0-1,1 0 1,0 0-1,-1 0 1,1 0-1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52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1 288 16087,'0'0'7086,"24"-5"-6974,76-15 35,-93 20-139,-1-1 0,0 0 0,0-1 0,0 0 0,0 1-1,0-2 1,-1 1 0,1-1 0,-1 0 0,1 0 0,-1 0 0,0-1 0,0 0 0,0 0-1,-1 0 1,0-1 0,1 1 0,-1-1 0,3-5 0,-4 1-217,1-1-1,-2 1 1,1-1 0,-1 0-1,-1 0 1,0 1 0,0-1-1,-2-20 1,1 27 182,-1 0-1,1 0 1,-1-1 0,0 1-1,0 0 1,0 0-1,0 0 1,0 0 0,-1 0-1,1 1 1,-1-1 0,0 0-1,0 1 1,0-1 0,0 1-1,0 0 1,-1-1-1,1 1 1,-1 0 0,-3-2-1,4 3 23,1 0-1,-1 0 0,0 0 0,1 1 1,-1-1-1,0 0 0,0 1 0,0-1 1,1 1-1,-1 0 0,0-1 0,0 1 1,0 0-1,0 0 0,0 0 0,1 0 1,-1 1-1,0-1 0,0 1 0,0-1 1,0 1-1,1-1 0,-1 1 0,0 0 1,1 0-1,-1 0 0,0 0 0,1 0 1,-1 0-1,1 0 0,0 1 0,-1-1 0,1 0 1,0 1-1,-2 2 0,-5 9 75,0 1 0,1-1-1,1 1 1,0 1-1,1-1 1,0 1 0,2 0-1,-4 19 1,2 10 529,2 70 0,2-106-570,1 0-1,1-1 1,0 1-1,0-1 1,0 1-1,1 0 0,0-1 1,0 0-1,1 0 1,0 1-1,0-1 1,1-1-1,0 1 1,0-1-1,0 1 0,1-1 1,0 0-1,0-1 1,1 1-1,0-1 1,0 0-1,0-1 1,0 1-1,1-1 0,-1 0 1,1-1-1,0 0 1,0 0-1,0 0 1,1-1-1,-1 0 0,1-1 1,-1 1-1,14-1 1,-17-1-7,0-1 1,1 0-1,-1 0 0,0 0 1,0-1-1,-1 1 0,1-1 1,0 0-1,0 0 0,-1-1 1,1 1-1,-1-1 0,0 0 1,0 1-1,0-1 0,0-1 1,4-5-1,7-10-29,23-41 1,-30 47 27,147-271-430,-153 281 416,0 0 1,1 0 0,-1 0-1,1 0 1,0 0 0,0 0 0,0 1-1,0-1 1,0 0 0,1 1 0,-1 0-1,1-1 1,-1 1 0,1 0-1,0 0 1,0 1 0,0-1 0,0 1-1,0-1 1,0 1 0,0 0 0,6-1-1,-8 2-3,-1 1 0,1 0 0,0-1 0,0 1 1,0 0-1,-1 0 0,1-1 0,0 1 0,-1 0 0,1 0 0,-1 0 0,1 0 0,-1 0 0,1 0 0,-1 0 0,0 0 0,1 0 0,-1 0 0,0 0 0,0 0 0,0 1 1,6 30 120,-5-27-86,10 84 243,-6-46-106,11 48-1,-14-79-159,2 0 1,-1-1-1,2 0 0,-1 0 1,2 0-1,-1-1 0,1 1 1,14 16-1,-19-25-12,1-1-1,-1 0 1,1 1-1,-1-1 1,1 0-1,-1 0 1,1 0 0,0 0-1,-1 0 1,1 0-1,0-1 1,0 1-1,0 0 1,-1-1 0,1 0-1,0 1 1,0-1-1,0 0 1,0 0-1,0 0 1,0 0 0,0 0-1,0-1 1,0 1-1,-1 0 1,1-1-1,0 0 1,0 1 0,0-1-1,-1 0 1,4-2-1,1 0-13,-1-1 0,0 0 0,0 0 1,0 0-1,0 0 0,-1-1 0,9-10 0,0-3-80,0 0 1,-1-1-1,-1 0 1,-1-1-1,0 0 1,-2-1-1,0 0 1,-2 0-1,0 0 1,-1-1-1,-1 0 1,1-42-1,-5 50 25,1 12 83,-1-1-1,0 1 0,0-1 1,0 1-1,0-1 1,0 1-1,-1-1 1,1 1-1,-1 0 1,0-1-1,-1-2 1,1 3-3,-1 1 0,1 0-1,-1 1 1,1-1 0,-1 0 0,1 0 0,-1 1 0,0-1-1,1 0 1,-1 1 0,0 0 0,0-1 0,1 1 0,-1 0 0,0 0-1,0 0 1,1 0 0,-4 1 0,4-1-13,0 0 1,0 0-1,0 0 0,0 0 0,0 0 1,0 1-1,1-1 0,-1 0 0,0 1 0,0-1 1,0 1-1,0-1 0,0 1 0,0-1 1,1 1-1,-1-1 0,0 1 0,0 0 1,1-1-1,-1 1 0,1 0 0,-1 0 1,0 0-1,1-1 0,0 1 0,-1 0 1,1 0-1,-1 0 0,1 0 0,0 0 1,0 0-1,-1 0 0,1 0 0,0 0 1,0 0-1,0 0 0,0 0 0,0 0 1,1 1-1,-1-1-8,0 1 1,0-1-1,0 1 1,1-1-1,-1 1 1,0-1-1,1 1 1,0-1-1,-1 0 1,1 1 0,0-1-1,0 0 1,-1 1-1,1-1 1,0 0-1,0 0 1,0 0-1,1 0 1,-1 0-1,0 0 1,0 0-1,0 0 1,1-1-1,-1 1 1,1 0-1,0 0 1,21 2-298,-1 0 0,0-1 1,0-1-1,1-2 0,43-5 0,-50 2 27,0-1-1,-1-1 1,0 0-1,0-1 1,-1-1-1,0 0 1,26-21-1,-20 15 117,1 0-1,27-12 0,-48 26 170,1 0-1,-1 0 1,0 0-1,1-1 1,-1 1-1,0 0 1,1 0-1,-1 0 1,0 0-1,1 0 1,-1 0-1,0 0 1,1 0 0,-1 0-1,0 0 1,1 1-1,-1-1 1,0 0-1,1 0 1,-1 0-1,0 0 1,0 0-1,1 1 1,-1-1-1,0 0 1,1 0-1,-1 0 1,0 1-1,0-1 1,0 0-1,1 1 1,-1-1-1,0 0 1,0 0 0,0 1-1,0-1 1,1 0-1,-1 1 1,0-1-1,0 0 1,0 1-1,0-1 1,0 0-1,0 1 1,0-1-1,0 0 1,0 1-1,1 20-39,-1-17 82,-1 31 143,-1-16 44,2-1-1,4 37 1,-3-50-179,0-1 1,0 1 0,0-1-1,0 0 1,1 1 0,0-1-1,0 0 1,0 0 0,0 0-1,1 0 1,-1 0-1,1-1 1,0 1 0,0-1-1,1 0 1,6 6 0,-34-31-3984,18 16 1311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54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0 569 7379,'0'0'13257,"0"-18"-12296,0-51-318,0 52 34,0 23-634,1 17-6,0-1 0,2 0 1,0-1-1,1 1 0,2 0 0,0-1 0,9 21 1,-9-29-15,0 0 0,0 0 0,2-1 1,-1 0-1,2 0 0,-1-1 0,1 0 1,1 0-1,0-1 0,1-1 1,0 0-1,13 9 0,-20-15-26,0-1 1,0 1-1,0-1 0,1 0 1,-1 0-1,0-1 1,1 1-1,0-1 0,-1 0 1,1 0-1,0-1 0,-1 1 1,1-1-1,0 0 0,0 0 1,-1-1-1,1 1 0,0-1 1,6-2-1,-5 1-42,-1-1 0,1 0 1,-1-1-1,0 1 0,0-1 0,0 0 0,0 0 1,-1-1-1,1 1 0,-1-1 0,0 0 1,6-10-1,0-4-135,-1 0 0,0 0 0,-1-1 0,-1 0 0,-2 0 0,1-1 0,2-31 0,-7 49 184,3-33-66,-1 1 0,-3-50 1,-1 76 163,1 0 1,-2 1 0,1-1-1,-1 0 1,0 1 0,-1 0-1,0-1 1,0 1 0,-1 0-1,0 1 1,0-1 0,-1 1-1,0 0 1,0 0 0,-9-9-1,20 19-43,-1 0 0,1-1 0,0 0-1,0 0 1,0 0 0,0 0-1,0-1 1,0 0 0,0 0 0,10-1-1,88 2 187,-76-2-271,-13-1-67,0 0 1,0-1-1,0-1 1,0 0-1,0-1 1,-1 0-1,1-1 1,22-12 0,-29 13 60,-4 2 16,0 0 1,0 0 0,1 0-1,-1 1 1,1 0 0,-1 0-1,7-1 1,-10 2-9,-1 33-125,-2 1 0,-1-1 0,-2 0 0,-16 59 0,10-52 228,3 0 0,1 0 0,2 1 0,0 60 0,6-98-63,-1-1 0,0 0 0,1 0-1,-1 0 1,1 0 0,0 0 0,0 0-1,0 0 1,0 0 0,0 0 0,0 0 0,0 0-1,0-1 1,1 1 0,-1 0 0,1-1-1,0 1 1,-1-1 0,1 0 0,0 0 0,0 1-1,-1-1 1,1 0 0,0 0 0,0-1-1,0 1 1,0 0 0,1-1 0,-1 1-1,0-1 1,0 0 0,0 1 0,3-1 0,3 0 14,0 1 1,-1-1 0,1 0 0,0-1 0,0 1 0,0-2-1,0 1 1,11-5 0,-11 3-24,0-1 0,0 0 0,0-1-1,-1 0 1,0 0 0,0-1 0,0 0 0,-1 0 0,1 0 0,-2-1 0,1 0-1,-1 0 1,0-1 0,0 1 0,-1-1 0,0 0 0,0 0 0,-1-1-1,3-12 1,1-6 13,-1-1-1,-1 0 1,-2 0-1,0-52 1,-3 72-14,0 1 1,-1 0-1,1-1 1,-2 1 0,1 0-1,-1-1 1,0 1-1,0 0 1,-1 0 0,0 1-1,0-1 1,-1 1-1,-5-9 1,5 11-1,1 0 0,-1 0 0,0 1 0,-1-1 0,1 1 0,0 0 1,-1 0-1,0 0 0,0 1 0,0 0 0,0 0 0,0 0 0,0 0 0,0 1 0,-1 0 1,1 0-1,-1 0 0,-7 1 0,-3-1 34,3 0-30,0 0 0,-1 1-1,1 1 1,0 0 0,-20 5-1,30-5-8,0 0 0,0 0 0,0 0 0,0 1 0,0-1 0,0 1 0,0 0 0,1 0 0,-1 0 0,1 0 0,-1 0 0,1 0 0,0 1 0,0-1 0,0 1 0,0 0 0,0-1 0,1 1 0,-1 0 0,1 0-1,0 0 1,0 0 0,0 1 0,0-1 0,0 0 0,1 0 0,-1 5 0,0 3 8,0 0 0,1 0 0,0 1 0,0-1 0,1 0-1,3 11 1,-3-17 2,1 0-1,0 0 1,0 0-1,0 0 0,1 0 1,0 0-1,-1-1 1,2 1-1,-1-1 1,0 0-1,1 0 1,0 0-1,8 6 0,-1-1 0,1-2-1,0 1 0,1-2 0,0 0 0,0 0 1,0-1-1,1-1 0,26 6 0,-4-5 59,1-2-1,46-1 1,-72-2-62,0-1 0,0 0 0,0 0 0,0-2 0,0 1 0,0-1 0,-1-1 0,1 0 0,-1 0 0,0-1 0,0-1 0,-1 1 0,1-1 0,9-10 0,-8 6 2,0-1 0,0 0 0,-1-1 0,-1 0 0,0 0 0,0-1 0,-2-1 1,1 1-1,-2-1 0,6-16 0,-1-6 53,-1-1 0,-1-1-1,-3 0 1,-1 0 0,-1 0 0,-2-40 0,-3 77-63,0 0-1,1-1 1,-1 1-1,0 0 0,0 0 1,0 0-1,0 0 1,0 0-1,0 0 1,0 0-1,0 1 0,0-1 1,0 0-1,0 0 1,-1 1-1,1-1 0,0 1 1,0-1-1,-1 1 1,1 0-1,0-1 0,-1 1 1,1 0-1,0 0 1,-1 0-1,1 0 1,0 0-1,-1 0 0,1 0 1,0 1-1,-1-1 1,-1 1-1,0-1 1,-1 0-1,0 1 1,0-1 0,0 1 0,1 0-1,-1 0 1,0 0 0,1 1 0,-1-1-1,1 1 1,0 0 0,-4 2 0,5 0-26,0-1-1,0 1 1,0 0 0,0 0 0,1 0 0,0 0-1,-1 0 1,1 0 0,1 0 0,-1 0 0,1 1-1,0-1 1,0 0 0,0 0 0,1 8 0,1 1-116,0 0 1,1 1 0,8 22-1,9 27-28,-3 1-1,-3 0 1,-3 1-1,4 78 0,-8-81 38,-6-53 95,-1-2 14,1 0 0,0-1-1,0 1 1,0 0-1,5 9 1,-6-15 25,1 1 0,0-1 0,0 1 1,0-1-1,0 0 0,0 1 0,0-1 0,0 0 0,1 0 0,-1 0 1,0 0-1,0 0 0,1 0 0,-1 0 0,1-1 0,-1 1 1,1 0-1,-1-1 0,1 1 0,0-1 0,-1 1 0,1-1 0,0 0 1,-1 0-1,1 0 0,2 0 0,16-1 87,1-1 0,-1-1 0,0-1 0,0-1 0,0 0 0,0-2 0,-1 0 0,0-1 1,32-19-1,-14 4-75,-2-1 1,-1-2-1,53-50 1,-68 57 15,0-1 0,-2 0 0,0-1 0,-1-1 0,-1 0 0,-1-1 0,-1-1 0,-2 0 0,0-1 0,-1 0 0,-2 0 0,0-1 0,-2 0 0,-1-1 0,-1 1 0,-1-1 0,-1-34 0,-2-31-3,0 91-203,-5 10-104,-26 69 279,5 2 0,2 0 1,-21 144-1,28-84 91,0 204 1,17-342 30,3-27 412,3 6-441,1 0 0,1 0 0,1 1 0,1 1 0,19-29 0,72-81-88,-88 111 11,-2 2-6,34-41 21,1 2 0,3 2 1,66-52-1,-134 113-326,1 1 0,-38 13 1,30-14 296,1 1 1,1 1 0,-37 25-1,59-34 5,0 0 0,1 0 0,0 0 0,0 1-1,0-1 1,0 0 0,0 1 0,0-1 0,1 1-1,0-1 1,0 1 0,0-1 0,0 1-1,0-1 1,1 1 0,-1-1 0,1 0 0,0 1-1,0-1 1,2 4 0,6 9 11,0 1 1,2-2-1,17 22 0,15 22 231,-40-53-242,67 115 290,-62-106-420,-1 1-1,0 0 1,-2 0 0,0 0-1,-1 0 1,3 18 0,-5-23-3054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54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43 10421,'0'0'7889,"-6"-11"-7204,-10-21-249,31 42-108,7 16-132,25 38 0,-10-7-11,-4 3 0,-2 0 0,-2 3 1,-4 0-1,31 114 0,-35-86-16,-3 2 0,-5 0 0,2 152 0,-14-209-150,-3 0 1,-1 1-1,-1-1 0,-17 62 0,14-74 16,-2 0 0,-1 0 0,0-1 0,-2-1 0,-1 0 0,0 0 0,-26 29 0,20-29-181,0-2 0,-1 0 0,-1-2 1,-1 0-1,0-1 0,-47 25 0,44-29-1031,0-1-1,-1-2 1,-52 14 0,-58-1-7916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44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338 225 2465,'0'0'8951,"7"-36"-6259,21-107-518,-25 128-1673,2-15 4200,-11 55-4668,-105 255 127,-71 271-213,110-317-6687,63-203 260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46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0 224 11733,'0'0'6374,"51"-37"-6262,163-108-99,-203 138-11,0 1 0,0 0-1,1 1 1,0 0-1,22-5 1,-28 9 1,-1 0 0,1 1 0,-1 0 0,0 0 0,1 0 1,-1 1-1,9 2 0,5 0-8,-14-3-5,0 1 0,-1 0 0,1 0 0,0 1 1,-1-1-1,1 1 0,-1 0 0,1 0 0,-1 1 0,0-1 1,0 1-1,0 0 0,0 0 0,-1 0 0,6 6 0,-4-2-12,0 0 0,0 0 0,-1 1-1,0-1 1,0 1 0,-1 0-1,0 0 1,2 10 0,1 13-71,-1 0-1,-2 0 1,-1 54 0,-2-85 93,-1 11-5,0 0-1,-1 0 1,0-1 0,-1 1 0,-1-1 0,1 1 0,-1-1 0,-1 0-1,0-1 1,-1 1 0,1-1 0,-2 0 0,1-1 0,-1 1 0,-1-1 0,-9 9-1,-17 12 115,-1 0 0,-57 35 0,89-62-100,-62 38 84,78-40-216,197-6-570,-206 6 681,1 0 1,0 1-1,0-1 1,-1 1-1,1 0 1,0 0 0,-1 0-1,1 1 1,-1 0-1,0 0 1,1 0-1,-1 0 1,0 0-1,0 1 1,0 0-1,-1 0 1,1 0-1,-1 0 1,0 1-1,1-1 1,-1 1 0,-1 0-1,1 0 1,-1 0-1,4 9 1,-1-2-18,-2 0 0,1 0 0,-2 0 0,1 1 0,-2 0 0,1-1 1,-2 1-1,0 0 0,-1 18 0,-1-24 15,1-1-1,-1 1 1,0-1-1,-1 0 1,1 0 0,-1 0-1,0 0 1,0-1 0,0 1-1,-1-1 1,0 1 0,0-1-1,0 0 1,0-1-1,0 1 1,-1-1 0,0 0-1,1 0 1,-1 0 0,-11 4-1,-6 3 35,-1-1-1,0-1 0,-35 7 1,33-11 9,-1 0 0,0-2 1,-32-1-1,57-1-26,-1-1 32,-1 1 0,1 0 0,-1-1 1,1 1-1,0-1 0,-1 0 0,1 0 0,-1 0 1,1 0-1,0 0 0,0 0 0,0-1 0,0 1 1,0-1-1,0 1 0,0-1 0,0 0 0,0 0 1,1 0-1,-1 0 0,1 0 0,0 0 1,-1 0-1,1 0 0,0-1 0,0 1 0,0 0 1,1-1-1,-1 1 0,1-1 0,-1 1 0,1-5 1,-2-9 361,0-1 1,2 1 0,2-30 0,-1 18 1376,17 83-1744,43 87-1,-54-128-14,0 0 1,1 0-1,13 17 1,-18-27-13,0-1 0,0 0 0,0 1 0,1-1 0,-1-1 0,1 1 0,-1 0 0,1-1-1,0 0 1,0 0 0,0 0 0,0 0 0,1 0 0,-1-1 0,0 0 0,9 1 0,1-2 11,-1 0 0,0-1 0,1-1 0,-1 0 0,0-1 0,0 0 0,0-1 1,0-1-1,0 0 0,-1-1 0,0 0 0,0 0 0,-1-2 0,0 1 0,20-18 0,10-14-388,-1-1 0,52-70 0,-57 68 4,140-186-1337,-151 195 1784,-20 29-8,-3 28-146,-3 8 110,-1-1 1,-2 0-1,-1 0 1,-15 49-1,15-59 29,-9 35 131,3 1-1,2 1 1,2 0 0,1 76-1,10-133-133,0-1 0,0 1-1,0-1 1,0 0 0,0 0-1,0-1 1,0 1 0,1 0-1,4-3 1,2-2-16,0-1-1,-1-1 0,0 1 1,0-2-1,0 1 1,-1-1-1,12-14 1,8-8-52,149-126-228,-142 130 26,1 1 0,1 1 0,54-25 0,-89 48 202,0 0-1,0 0 0,0 0 0,0 1 0,0-1 1,0 1-1,0-1 0,0 1 0,0 0 0,0 0 0,0 0 1,3 0-1,-4 0 1,0 1-1,0-1 1,0 0 0,-1 1-1,1-1 1,0 1 0,0-1-1,-1 1 1,1-1 0,0 1-1,-1-1 1,1 1 0,-1 0-1,1-1 1,0 1 0,-1 0-1,0-1 1,1 1 0,-1 0-1,1 0 1,-1 0 0,2 5-36,-1 0 1,-1 1 0,1-1-1,-1 0 1,0 0-1,-1 11 1,0 6 79,0 66-95,-15 116 0,12-138 57,4-67 4,0 0-1,0 1 1,0-1-1,1 0 1,-1 1-1,0-1 1,0 0-1,0 1 1,1-1-1,-1 0 1,0 0-1,1 1 0,-1-1 1,0 0-1,1 0 1,-1 1-1,0-1 1,1 0-1,-1 0 1,0 0-1,1 0 1,-1 0-1,1 1 1,-1-1-1,0 0 1,1 0-1,-1 0 0,1 0 1,-1 0-1,0 0 1,1 0-1,-1-1 1,0 1-1,1 0 1,-1 0-1,1 0 1,0 0-1,4-1 25,2 1-27,0-1 1,0-1-1,0 1 0,-1-1 0,1-1 1,0 1-1,-1-1 0,0 0 1,1 0-1,-1-1 0,0 0 0,6-5 1,14-13-689,31-30 1,-38 33 220,25-27 66,-2-2 0,38-58-1,-13 16 608,-62 83-37,-3 4-22,-1 1 1,1-1-1,-1 1 0,1 0 0,0-1 0,0 1 0,0 0 1,0 0-1,1 0 0,-1 0 0,1 1 0,4-4 0,-6 29 15,-5 359 622,4-382-776,0 0-1,0-1 1,1 1-1,-1 0 1,0 0-1,0 0 1,1 0-1,-1 0 1,0-1 0,1 1-1,-1 0 1,1 0-1,-1-1 1,1 1-1,-1 0 1,1-1-1,0 1 1,-1 0-1,1-1 1,0 1-1,0-1 1,-1 1-1,1-1 1,0 1-1,0-1 1,0 1 0,33 5 99,-21-6-60,0-1-1,0 0 0,19-4 0,-9-2 4,-1 0 0,0-2-1,-1-1 1,0-1-1,0 0 1,-1-2-1,24-19 1,12-14-178,55-56-1,-83 74-26,-1-2 0,26-35 0,-46 56 171,-1-1 0,0 0 0,0 0 0,-1 0 0,0-1 0,-1 0-1,0 0 1,-1 0 0,0 0 0,-1 0 0,2-23 0,-4 32 37,0 1 0,0-1-1,0 1 1,-1 0 0,1-1-1,0 1 1,0-1 0,-1 1-1,1 0 1,-1-1 0,0 1-1,1 0 1,-1 0 0,0 0-1,0-1 1,1 1 0,-1 0-1,0 0 1,0 0-1,0 0 1,0 0 0,0 1-1,-1-1 1,1 0 0,0 0-1,0 1 1,-1-1 0,1 1-1,0-1 1,-1 1 0,1-1-1,-2 1 1,-6-1 28,1 0 0,-1 0 0,1 1-1,-13 2 1,-1-1-37,17-1-45,0 0 1,0 0 0,0 1-1,0-1 1,0 1-1,0 0 1,0 1-1,0-1 1,1 1-1,-1 0 1,0 0-1,1 1 1,0-1-1,-1 1 1,1 0 0,0 0-1,0 0 1,1 1-1,-6 5 1,5-2 5,0-1 1,0 0 0,1 1 0,0 0-1,0 0 1,1 0 0,0 0-1,0 0 1,1 0 0,-1 0-1,2 1 1,-1-1 0,1 9 0,0 25 121,0-41-141,3 0 44,-1 0-1,1 0 1,-1 0 0,1 0-1,-1-1 1,1 1 0,-1-1 0,1 0-1,-1 0 1,0 1 0,1-2-1,-1 1 1,0 0 0,0 0-1,0-1 1,0 1 0,0-1-1,0 0 1,0 1 0,0-1 0,2-4-1,14-12 148,-18 17 36,0 27-523,-2 46 276,0-44 54,1 0-1,1 0 1,1 0-1,2 0 1,11 51-1,-14-75-7,1-1 0,0 0 0,1 1 0,-1-1-1,1 0 1,-1 1 0,1-1 0,0 0 0,0 0-1,0 0 1,1-1 0,-1 1 0,1 0 0,-1-1-1,1 0 1,0 1 0,0-1 0,0-1 0,0 1-1,0 0 1,1-1 0,-1 1 0,0-1 0,1 0 0,-1 0-1,1 0 1,-1-1 0,1 1 0,0-1 0,-1 0-1,1 0 1,-1 0 0,1 0 0,0-1 0,4-1-1,2 0 39,-2-1-1,1-1 0,0 1 0,0-1 0,-1-1 0,0 0 0,0 0 0,0-1 1,-1 1-1,0-2 0,0 1 0,9-12 0,-3 1-39,0-1 0,-2 0 0,0 0 1,-1-1-1,-1-1 0,0 0 0,-2 0 0,8-34 0,-7 11-39,-2 0-1,-2 0 0,-1-55 1,-3 91 14,0 1 0,0-1 0,-1 0 0,0 1 1,0-1-1,-1 1 0,0-1 0,0 1 0,0 0 1,-7-11-1,8 15 0,-1 0 1,1 0 0,-1 0-1,0 0 1,0 0 0,0 0-1,0 1 1,-1-1 0,1 1-1,0-1 1,0 1 0,-1 0 0,1 0-1,-1 0 1,1 0 0,-1 1-1,0-1 1,1 1 0,-1-1-1,0 1 1,1 0 0,-1 0-1,0 0 1,1 0 0,-1 1-1,0-1 1,1 1 0,-1-1-1,1 1 1,-3 1 0,-2 1 7,1 1 0,0 0 0,0 0 0,1 0 0,-1 0 0,1 1-1,0 0 1,0 0 0,1 1 0,-1-1 0,1 1 0,1 0 0,-5 8 0,-20 25-139,27-37-23,-1-1 0,0 1-1,1-1 1,-1 0 0,0 0 0,0 1 0,1-1 0,-1-1-1,0 1 1,0 0 0,0 0 0,0-1 0,-1 1 0,1-1-1,0 0 1,0 1 0,0-1 0,-3 0 0,-28 0-5765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46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15687,'0'0'1729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6:2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71 223 8868,'0'0'8919,"0"-1"-8904,0 1 0,-1 0-1,1 0 1,0 0 0,0-1 0,0 1 0,0 0 0,-1 0 0,1 0-1,0 0 1,0-1 0,0 1 0,-1 0 0,1 0 0,0 0 0,0 0 0,-1 0-1,1 0 1,0 0 0,0 0 0,-1 0 0,1 0 0,0-1 0,0 1-1,-1 0 1,1 1 0,0-1 0,0 0 0,-1 0 0,1 0 0,0 0-1,0 0 1,-1 0 0,1 0 0,0 0 0,0 0 0,-1 0 0,1 1 0,0-1-1,0 0 1,0 0 0,-1 0 0,1 0 0,0 1 0,0-1 0,0 0-1,0 0 1,-1 0 0,1 1 0,0-1 0,0 0 0,0 0 0,0 1 0,0-1-1,0 0 1,0 0 0,0 1 0,0-1 0,0 0 0,0 0 0,0 1-1,0-1 1,-6 11 24,0-1-1,1 1 1,1 0-1,-1 1 1,2-1-1,-5 24 1,-7 76 201,8 111-248,28-220-566,-19-3 547,1 1-1,-1-1 1,1 1-1,-1-1 1,0 0 0,1 0-1,-1 0 1,0 0-1,0-1 1,0 1-1,0-1 1,0 1 0,0-1-1,0 0 1,0 0-1,0 1 1,-1-1-1,3-4 1,29-49-333,-19 29 241,6-7 181,1 0-1,2 1 1,1 2 0,1 0 0,49-43 0,-33 49 1319,-40 23-1328,1 0 0,0 1 0,-1-1 0,1 0 0,0 1-1,0-1 1,-1 1 0,1 0 0,0-1 0,0 1-1,0 0 1,-1 0 0,1 0 0,0 1 0,0-1 0,0 0-1,0 1 1,-1-1 0,1 1 0,0-1 0,-1 1 0,1 0-1,0 0 1,2 1 0,5 10-23,-1 1 1,1 0-1,-2 0 0,0 1 1,9 24-1,6 11 108,-11-26-122,-8-15-5,0 0 0,1-1 0,0 1 0,1-1 0,-1 0 0,1 0 0,1 0 0,9 9 0,-14-15-1,0-1 0,0 1 1,0-1-1,-1 1 0,1-1 0,0 1 1,0-1-1,0 0 0,0 1 0,0-1 0,0 0 1,0 0-1,0 0 0,0 0 0,0 0 1,0 0-1,0 0 0,0 0 0,0 0 0,0 0 1,0-1-1,0 1 0,0 0 0,0-1 0,0 1 1,-1-1-1,1 1 0,0-1 0,0 1 1,0-1-1,0 1 0,-1-1 0,1 0 0,0 1 1,-1-1-1,1 0 0,-1 0 0,1 0 1,0 1-1,-1-1 0,0 0 0,1 0 0,0-1 1,16-49-14,-14 40-1,11-48 130,-2-1 0,-3 0 0,-3 0 0,-1-101 0,-14 168 215,5 0-333,0 0 1,0 0-1,0 0 1,1 1-1,0-1 1,1 1-1,0 0 1,0 0-1,0 0 1,1 0-1,0 0 1,1 0-1,0 1 1,0-1-1,1 0 1,2 12-1,-2-17-9,0-1-1,0 1 1,0-1-1,0 0 1,1 1-1,-1-1 1,1 0-1,0 0 1,0 0-1,-1 0 1,1-1-1,0 1 1,1 0 0,-1-1-1,0 1 1,0-1-1,1 0 1,-1 0-1,0 0 1,1 0-1,-1 0 1,1-1-1,0 1 1,3 0-1,9 1-29,0 0 0,0-1 0,16-2-1,-16 1 7,0-1-164,-1-1 0,0 0 0,1-1 0,-1 0 0,-1-2 0,1 1 0,0-2 0,-1 0 0,0 0 0,-1-1 0,1-1 0,21-17 0,-7 2 24,-1 0-1,-1-2 1,-1-1 0,24-34-1,-43 53-162,9-14 1877,-14 21-1529,0-1-1,0 1 1,0 0-1,0-1 1,0 1 0,0 0-1,0-1 1,0 1-1,0 0 1,0-1-1,0 1 1,0 0-1,0-1 1,0 1-1,0 0 1,0 0-1,0-1 1,-1 1-1,1 0 1,0-1 0,0 1-1,0 0 1,0 0-1,-1-1 1,1 1-1,0 0 1,0 0-1,-1 0 1,1-1-1,0 1 1,-1 0-1,1 0 1,0 0 0,0 0-1,-1 0 1,1 0-1,0-1 1,-1 1-1,1 0 1,0 0-1,-1 0 1,1 0-1,0 0 1,-1 0-1,1 0 1,0 0-1,0 0 1,-1 1 0,1-1-1,0 0 1,-1 0-1,1 0 1,0 0-1,-1 0 1,1 0-1,0 1 1,0-1-1,-1 0 1,1 0-1,0 0 1,0 1-1,-1-1 1,-18 7-23,1 1-1,0 1 1,0 0 0,0 1 0,2 1-1,-1 1 1,1 0 0,-16 16 0,27-23 6,0 1 0,1-1 1,-1 1-1,1 0 1,0 0-1,1 0 0,-1 0 1,1 0-1,0 1 1,1 0-1,0-1 0,0 1 1,0 0-1,1 0 1,0 0-1,0 1 1,1-1-1,0 0 0,0 0 1,0 0-1,1 0 1,0 0-1,1 0 0,0 0 1,0 0-1,0 0 1,1-1-1,0 1 0,0-1 1,1 0-1,-1 0 1,1 0-1,1 0 0,-1-1 1,9 9-1,19 12 2,1 0-1,2-3 0,47 26 0,-15-10 1,-40-17-81,-27-21 77,1-1-1,-1 1 1,1-1-1,-1 1 1,0-1-1,1 1 1,-1-1-1,0 1 1,1-1 0,-1 1-1,0 0 1,0-1-1,0 1 1,1 0-1,-1-1 1,0 1 0,0 0-1,0-1 1,0 1-1,0-1 1,0 1-1,0 0 1,0-1-1,-1 1 1,1 0 0,0-1-1,0 1 1,0 0-1,-1-1 1,1 1-1,0-1 1,-1 1 0,1-1-1,0 1 1,-1-1-1,1 1 1,-1-1-1,1 1 1,-1-1-1,1 1 1,-1-1 0,1 0-1,-1 1 1,0-1-1,1 0 1,-1 1-1,1-1 1,-1 0 0,0 0-1,1 0 1,-1 0-1,0 1 1,-1-1-1,-26 6 127,-2-1 0,1-2 0,0-1 0,-1-1 0,-43-4 0,1 1-136,45 2-52,-127-5-1658,68-12-2213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48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0 474 992,'1'0'7919,"0"-1"-7700,-1 1-1,1 0 1,-1 0 0,1-1 0,-1 1-1,1 0 1,-1 0 0,1 0 0,0 0-1,-1 0 1,1 0 0,-1 0 0,1 0-1,0 0 1,-1 0 0,1 0 0,-1 0 0,1 0-1,-1 1 1,1-1 0,0 0 0,-1 0-1,1 1 1,0-1 0,38 54 85,-34-46-237,0 0 0,0 0 1,1 0-1,0-1 0,0 0 0,1 0 0,-1 0 0,2-1 0,-1 0 0,1-1 0,-1 1 0,17 7 0,-17-10-1,0-1 0,-1 0 0,1 0 0,0 0-1,1-1 1,-1 0 0,0-1 0,0 1-1,0-1 1,0-1 0,1 1 0,-1-1 0,0 0-1,0-1 1,0 0 0,0 0 0,-1-1-1,1 1 1,0-1 0,-1-1 0,0 1 0,9-7-1,5-7 98,0-1-1,-2-1 1,0-1 0,28-40-1,-25 31-183,38-38 0,-42 51-52,1 0 0,0 1 0,1 2-1,39-23 1,-44 30-3,-1 0-1,1 0 1,1 2-1,-1 0 1,0 0 0,1 1-1,0 1 1,27 0-1,-40 2 63,1 0 0,0 1 0,0-1 0,0 1 0,0 0 0,0 0 0,0 0 0,-1 0-1,1 0 1,0 1 0,-1 0 0,1-1 0,-1 1 0,0 0 0,1 0 0,-1 0 0,0 0 0,0 0 0,0 1-1,-1-1 1,1 1 0,0-1 0,-1 1 0,0 0 0,0-1 0,0 1 0,0 0 0,0 0 0,0 0-1,-1 0 1,1 0 0,-1 3 0,3 15-21,-1 1 1,-1-1-1,-2 33 0,0-24 306,1-23-239,1 33 217,-2-1-1,-1 0 1,-16 75 0,13-76 479,42-81-981,1 2 1,51-43-1,-25 24-197,-44 40 278,39-35 30,-55 52 121,0 0-1,0 0 0,0 1 1,0-1-1,1 1 0,-1 0 1,1 0-1,0 0 0,-1 1 1,1 0-1,0-1 0,8 1 1,-12 1 11,0 0-1,0 0 1,0 1 0,0-1 0,0 1-1,0-1 1,0 1 0,0-1 0,-1 1 0,1-1-1,0 1 1,0 0 0,0-1 0,0 1-1,-1 0 1,1 0 0,0 0 0,-1-1-1,1 1 1,-1 0 0,1 0 0,-1 0 0,1 0-1,-1 0 1,0 0 0,1 0 0,-1 0-1,0 0 1,0 0 0,0 0 0,0 3 0,1 41-187,-1-34 158,0 53 469,-3-1 1,-15 87-1,21-159-368,0 0 0,1 0 0,0 0 0,0 1-1,1-1 1,8-9 0,46-62-1587,-41 57 1187,29-37-3324,64-62 0,-78 91 1645,45-33 0,1 13 2223,-73 47 160,1 0-1,-1 1 0,1 1 1,0-1-1,0 1 0,0 0 0,0 0 1,0 1-1,0 0 0,1 1 0,8-1 1,-14 2-308,-1-1 0,0 0 0,0 0-1,0 1 1,1-1 0,-1 1 0,0-1 0,0 1 0,0 0 0,0-1 0,0 1 0,0 0 0,0 0 0,0 0 0,0 0 0,-1 0 0,1 0-1,0 0 1,0 0 0,-1 0 0,1 0 0,-1 0 0,1 0 0,-1 0 0,1 3 0,9 37 605,-8-31-426,5 39 723,-3 0 1,-1 0-1,-6 64 0,4 76 436,-1-188-1377,1 1-1,-1-1 0,1 0 1,-1 0-1,1 1 1,0-1-1,0 0 0,-1 0 1,1 0-1,0 0 0,0 0 1,0 0-1,0 0 1,0 0-1,1 0 0,-1-1 1,0 1-1,0 0 0,0-1 1,1 1-1,-1-1 1,0 1-1,1-1 0,-1 0 1,0 1-1,1-1 1,-1 0-1,0 0 0,1 0 1,-1 0-1,3 0 0,47-6 269,-42 3-278,0-1-1,-1 0 0,1 0 0,-1-1 0,0 0 1,-1 0-1,1-1 0,-1 0 0,0-1 1,6-6-1,12-16-640,23-34 0,-43 56 431,91-132-3091,-2 1 1809,-25 51 3316,-61 82 899,-15 21-2171,-16 25-442,14-26-38,1 1 0,0 0 0,1 0 0,1 0 0,1 1 0,0 0 0,1 0-1,-1 20 1,1-1 177,2 1 0,6 66 0,-4-99-237,1-1 0,-1 1 1,1-1-1,0 1 0,0-1 0,1 1 0,-1-1 1,1 1-1,-1-1 0,1 0 0,0 0 0,0 0 1,1 0-1,-1 0 0,1 0 0,-1-1 0,1 1 1,0-1-1,0 0 0,0 0 0,0 0 0,0 0 1,1 0-1,-1-1 0,0 1 0,1-1 1,-1 0-1,1 0 0,0-1 0,-1 1 0,1-1 1,5 1-1,0-1 17,0 1 1,0-2 0,0 1-1,-1-1 1,1 0-1,0-1 1,-1 0 0,1-1-1,-1 0 1,0 0 0,0 0-1,0-1 1,9-6-1,18-19-462,-1 0 0,-2-3 0,49-60 0,-49 53-115,1 2 0,63-54 0,-87 84 530,0 1 0,1 0 1,-1 1-1,1 0 0,1 0 0,-1 1 1,15-4-1,-22 7 16,1 0 1,-1 0 0,1 1-1,0-1 1,-1 1 0,1-1-1,-1 1 1,1 0-1,0 1 1,-1-1 0,1 0-1,-1 1 1,1 0 0,-1 0-1,1 0 1,-1 0-1,0 1 1,1-1 0,-1 1-1,0 0 1,0 0 0,0 0-1,0 0 1,-1 1-1,4 2 1,0 4 129,0 1-1,-1-1 0,0 1 1,-1 0-1,1 0 1,-2 0-1,0 0 1,0 1-1,2 19 1,-1 8 399,-3 56 0,-1-56-476,0-37 10,0-19-423,0-190-402,0 207 1060,-12 9-113,-20 23-177,1 1 0,2 2 1,2 1-1,1 1 0,1 1 1,2 2-1,-23 54 0,40-70-7,6-22-112,3-4-168,75-94-4156,-12 13 1282,-17 33 4283,-48 51-1098,-1-1 0,0 1 1,0 0-1,0 0 1,1 0-1,-1 0 1,0-1-1,0 1 0,0 0 1,1 0-1,-1 0 1,0 0-1,0 0 1,1 0-1,-1 0 1,0 0-1,1 0 0,-1-1 1,0 1-1,0 0 1,1 0-1,-1 1 1,0-1-1,0 0 0,1 0 1,-1 0-1,0 0 1,0 0-1,1 0 1,-1 0-1,0 0 1,0 0-1,1 0 0,-1 1 1,0-1-1,0 0 1,1 0-1,-1 0 1,0 1-1,0-1 0,0 0 1,0 0-1,1 0 1,-1 1-1,0-1 1,0 0-1,0 0 0,0 1 1,0-1-1,0 0 1,0 0-1,0 1 1,0-1-1,0 1 1,10 63 2000,-7-35-1189,13 50 0,-15-72-775,1-1-1,1 1 0,-1-1 1,1 1-1,0-1 0,1 0 1,-1 0-1,1-1 0,0 1 1,1-1-1,-1 0 0,10 8 1,-11-10-48,0-2 1,0 1-1,0 0 1,0-1-1,0 1 1,0-1-1,0 0 1,1 0-1,-1 0 1,0-1-1,1 1 1,-1-1 0,0 1-1,1-1 1,-1 0-1,1-1 1,-1 1-1,0-1 1,1 1-1,-1-1 1,0 0-1,0 0 1,1 0-1,-1-1 1,0 1-1,0-1 1,0 0-1,0 1 1,-1-1-1,1-1 1,0 1-1,-1 0 1,3-4-1,8-7-138,-2-1 0,1 0 0,-2-1 0,15-27 0,39-74-3105,48-126 1,-26-9 6241,-81 201 9,-5 45-2390,0 5-462,-1 0-174,-1 1 1,0-1-1,1 1 0,-1 0 1,1-1-1,-1 1 1,1 0-1,0 0 0,-1 0 1,1 0-1,0 0 1,0 1-1,-1-1 0,1 0 1,-1 3-1,-4 2 13,-12 12 21,1 1-1,1 1 0,1 0 1,1 1-1,1 1 1,0 0-1,2 1 0,0 0 1,2 1-1,-12 47 1,9-16 472,3 1 0,2 0 0,1 100 1,6-143-393,0 0 1,1-1-1,0 1 1,1 0-1,0 0 1,1-1-1,9 24 1,-10-31-82,1-1 0,0 1 0,-1-1 0,1 0 0,1 0 0,-1 0 0,1 0 0,-1-1 0,1 1 0,0-1 0,0 0 0,0 0 0,1-1 0,-1 1 0,1-1 0,0 0 0,-1 0 0,1 0 0,0-1 0,0 0 0,0 0 0,9 1 0,-7-1-12,1 0 1,0 0 0,-1-1 0,1 0-1,0 0 1,0-1 0,-1 0 0,1-1-1,0 1 1,-1-1 0,0-1 0,1 1-1,-1-1 1,0-1 0,0 1 0,-1-1-1,1 0 1,-1-1 0,0 0 0,0 0-1,0 0 1,-1-1 0,1 1 0,-1-1-1,-1 0 1,1-1 0,-1 1 0,0-1-1,5-14 1,-2 4-411,-1-1-1,-1 0 1,0 0 0,-2 0-1,0-1 1,-1 1 0,0-1-1,-2 0 1,0 1 0,-5-33-1,-13-36-4822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48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19769,'0'0'3682,"81"89"-21450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55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1 4482,'0'0'6206,"8"0"-4224,16 0-649,-7 0 2851,-38 26-3517,-25 32-497,2 2 0,4 1 0,1 3 0,4 1 0,3 1 0,2 2 0,-30 105 0,33-72 32,4 1-1,5 2 1,5 0 0,-1 173 0,13-227-162,3 0-1,2-1 1,18 86-1,-17-114-38,2-1 0,0-1 0,1 1-1,0-1 1,2-1 0,0 1 0,2-2 0,-1 0 0,2 0-1,0-1 1,23 21 0,-14-19-219,1 0 0,0-2 0,1-1 0,1 0 0,1-2 0,0-1 0,0-2 0,1 0 0,0-1 0,31 5 0,117 11-3808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26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1 237 960,'0'0'13276,"2"-36"-11876,2-10-803,2-27 105,-4-9 2727,7 86-1103,-5 4-2319,1-1 0,-1 1-1,0 0 1,-1 1-1,0-1 1,3 12-1,4 13-12,98 277 125,13-6-1,246 442 0,-359-731-5,8 13-592,-11-30-464,-5-17-696,-8-26-3472,-8-7-4617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27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758 167 3522,'0'0'11442,"4"-21"-10433,13-61-118,-17 78-737,1 0 0,0 0 0,0 1 0,0-1 1,0 1-1,0-1 0,1 1 0,0-1 0,0 1 1,4-6-1,-5 8-51,-1 1 1,1-1-1,0 0 0,-1 0 1,1 0-1,-1 1 1,0-1-1,1 0 1,-1 0-1,0 0 0,1 0 1,-1 0-1,0 0 1,0 0-1,0 0 0,0 0 1,0 0-1,0 0 1,0-1-1,0 8-121,0 0-1,-1 0 1,0 0-1,0-1 1,0 1-1,-1 0 1,0-1 0,0 1-1,-1-1 1,-3 7-1,-8 19-39,-239 534 168,199-463 46,-4-3 0,-4-3 0,-104 124-1,102-150-81,31-35-6,-40 55 1,73-90-68,-6 11-31,6-11 23,0 1 0,0-1 0,-1 0-1,1 0 1,0 0 0,0 1 0,0-1-1,0 0 1,0 0 0,0 0 0,0 1-1,0-1 1,0 0 0,0 0 0,0 0-1,1 1 1,-1-1 0,0 0 0,0 0-1,0 0 1,0 1 0,0-1 0,0 0-1,0 0 1,0 0 0,1 0 0,-1 0-1,0 1 1,0-1 0,0 0 0,0 0-1,0 0 1,1 0 0,-1 0 0,0 0-1,0 1 1,0-1 0,1 0 0,-1 0-1,0 0 1,0 0 0,0 0 0,1 0-1,-1 0 1,0 0 0,0 0 0,0 0-1,1 0 1,-1 0 0,0 0 0,0 0-1,0 0 1,1 0 0,-1 0 0,0-1-1,0 1 1,0 0 0,1 0 0,-1 0-1,0 0 1,0 0 0,0-1 0,17-4-906,-1-1 1,0-1-1,0 0 1,-1-1-1,0-1 1,21-16 0,59-44-10069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27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57 3025,'0'0'18185,"-11"-31"-17433,68 24-144,23-2-448,8 2-32,0 4-31,-7 3-97,-15 0-177,-13 0-1231,-18 26-2802,-21 2-2241,-14 0-3410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7:27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7331,'0'0'13495,"460"0"-13463,-327 0-64,1 10 32,-8-7-3058,-10-3-5954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8:00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141 307 352,'0'0'5293,"14"-26"1340,-15 24-6581,1 1 1,-1-1-1,1 1 1,-1-1-1,0 1 0,1 0 1,-1-1-1,0 1 1,0 0-1,0 0 1,0-1-1,0 1 1,-1 0-1,1 0 1,0 0-1,0 0 1,-1 1-1,1-1 1,-1 0-1,1 0 1,0 1-1,-1-1 1,1 1-1,-1-1 1,-2 1-1,-52-13-124,35 10 236,-25-7 1613,75 10-880,386 15 1007,-64 21-1821,-341-34-46,-8-2 241,-2-4-264,0-1 1,-1 1-1,0 0 1,0-1-1,0 1 1,-3-8-1,-8-12-5,0 1 0,-1 1 0,-2 0-1,0 1 1,-1 0 0,-33-32 0,25 35-38,18 15 111,1-1 0,0 0 0,0 0 1,0 0-1,1-1 0,-9-9 1,13 13 189,7 10-299,54 25 149,-48-28-51,1 0-1,-1 2 0,19 13 0,-29-19-78,0 1 1,0 0 0,0 0-1,0 1 1,0-1 0,-1 0-1,1 1 1,-1 0-1,0-1 1,0 1 0,0 0-1,-1 0 1,1 0 0,-1 0-1,0 1 1,1 7-1,0 16-1,0 1-1,-2-1 1,-1 1 0,-1-1-1,-2 0 1,-1 0-1,-1 0 1,-18 52-1,-18 37-1110,25-67-3114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8:02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270 247 1809,'0'0'4098,"0"-1"-3965,-1 0 0,1 1-1,0-1 1,0 0 0,0 1 0,0-1 0,-1 0 0,1 1 0,0-1 0,-1 1 0,1-1 0,0 0 0,-1 1 0,1-1 0,-1 1 0,1-1 0,-1 1-1,1-1 1,-1 1 0,1 0 0,-1-1 0,0 0 0,-16-3 116,0-1 0,-1 2 0,1 0-1,0 2 1,-1 0 0,-26 1 0,21 1 487,0-2 1,1 0-1,-22-7 3782,80 3-3980,118 6-529,183 23 1,-86 0-2388,-142-22 3723,-109-28-537,0 19-752,0 0-35,1 0 0,-1 0 0,0 0 0,-1 0 0,0 0 0,0 0 0,0 0 0,-1 0 0,0 0 0,-1 0 0,1 1 0,-1-1 0,-6-10 0,-75-95 585,105 113 522,-15 1-1118,-1 1 0,0-1 0,1 1-1,-1 0 1,0 0 0,0 0 0,-1 1 0,1 0-1,-1 0 1,0 0 0,0 0 0,0 1 0,0 0-1,-1 0 1,0 0 0,3 5 0,-2 0-24,0 0 0,-1 1 0,-1-1 0,0 1-1,0-1 1,-1 1 0,0 0 0,-1 12 0,1 7-57,0-19-117,0-1 1,-1 1 0,-1 0-1,1 0 1,-2-1 0,1 1 0,-1-1-1,-1 1 1,0-1 0,-7 16-1,-16 10-4171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04:08:03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64 576,'0'0'2004,"10"-10"-1391,43-44 6980,-59 63-5189,-19 27-2572,23-33 247,0 0 1,1 0-1,-1 0 0,1 1 1,-1-1-1,1 1 0,0-1 0,0 1 1,1-1-1,-1 1 0,1 3 1,4 9-2892,13-16-3964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FBC4-A85E-4D23-980A-DBA84BBC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ECDF8-501F-481C-8915-FC30549E5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AF3F-51AC-4BF1-9DBB-907081BB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1A4-F9F0-4ECC-AE54-8B4E687A228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6AA57-244B-43AC-92D6-50668E94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201F-29FC-4D21-9EC3-97A90FBD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77F9-A738-4805-9547-A2244387C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8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A45E-B0D3-46C5-962A-BD9B1C5F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92457-B7D2-46FF-9DF6-508087AA7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55F42-0261-490A-A4B6-A84CA56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1A4-F9F0-4ECC-AE54-8B4E687A228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C62E-AE1C-41AB-9146-ACFDC0A9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3890-AD8A-4C88-A80F-33BD7C68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77F9-A738-4805-9547-A2244387C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0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5BE73-6B5E-42B6-95D3-613621A71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3FA75-AF59-464F-B2E8-30A1457CD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06592-2450-4F04-A61C-32FCAFC0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1A4-F9F0-4ECC-AE54-8B4E687A228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AE9E-6759-4C3E-8519-922092D5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7F93-F0AA-4D09-A77D-D988FF13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77F9-A738-4805-9547-A2244387C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46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8A72-BEDA-4145-A91D-3B54432A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316F-553E-4DE4-8F7C-B58DA246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58B8A-7C84-4B8D-98F5-8BC8F2EA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1A4-F9F0-4ECC-AE54-8B4E687A228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BD1-833F-45EE-980A-C4E837E1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F604-4817-46BC-9E06-03C132E5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77F9-A738-4805-9547-A2244387C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6673-3AB0-4914-BFAD-B69D2E1C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A6071-D628-45FD-9CDE-488577A2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1747-7C37-46B4-B08A-186FA779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1A4-F9F0-4ECC-AE54-8B4E687A228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74E6-AF17-46BD-BE94-9A1ED953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2C0B-2945-4A47-BEC3-AB4EE303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77F9-A738-4805-9547-A2244387C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4EC3-C335-4D95-8C65-E3587990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4299-D838-4B3D-9E88-DD3F77ECA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C0952-8AF1-4DF0-B9F3-E42702EF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142C1-7801-474E-AF58-5DD54049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1A4-F9F0-4ECC-AE54-8B4E687A228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54D28-B318-4DB4-9A94-7F14439A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D3F56-42A6-47A0-AF94-1F5828EB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77F9-A738-4805-9547-A2244387C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5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9016-4F7C-4408-8220-71C966B3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1A238-206C-47C7-AAF2-3DCA53DE5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007F6-5B6D-46E2-814C-CBD4890F2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E61A0-9812-4C7D-8416-A4DA21A68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8C059-7917-48CC-804A-A8075D609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5C127-927A-479C-8794-3BDDD632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1A4-F9F0-4ECC-AE54-8B4E687A228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88F2F-54A5-4421-98CB-BAE6692D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A3DEE-934C-40F0-95F5-77FD7CC1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77F9-A738-4805-9547-A2244387C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7C51-B991-4349-A390-E53B1E70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08D8D-79A2-48C1-9741-A788C7F4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1A4-F9F0-4ECC-AE54-8B4E687A228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D9C1E-35A4-47B4-A139-2A284C00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884B0-B318-4D8C-B95A-3105777A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77F9-A738-4805-9547-A2244387C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76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48924-97B9-4943-A0CE-08EE73C1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1A4-F9F0-4ECC-AE54-8B4E687A228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24A59-9FE6-4DC8-B130-0FD48E9C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CB46D-B62E-49C8-BBD0-C8F02C99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77F9-A738-4805-9547-A2244387C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40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C9DB-DB48-4EFF-B47E-541AF6A9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46E4-290C-4411-9B19-3CD0CA4D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BFED-7569-4843-B5D7-57336A17E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9EC3-A711-4E4B-BE69-12274F28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1A4-F9F0-4ECC-AE54-8B4E687A228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85015-1D7D-4180-9565-310BBDE8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1BA34-3A6E-487A-A51F-536BF390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77F9-A738-4805-9547-A2244387C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17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CCB2-F735-4E16-867E-DBB4DA2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1FEF2-AF17-4537-A252-400F47F5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952B3-60F9-46D7-B818-2C871B21E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3A918-2687-4BFD-8B23-E3F222E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1A4-F9F0-4ECC-AE54-8B4E687A228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48C03-6C5D-4F32-999F-E3C6F02A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0BA6B-3546-4A35-8F82-BAE6B609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77F9-A738-4805-9547-A2244387C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94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875AB-44FA-460B-AF68-75B982FC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B08C8-A9D7-49FE-BA99-AF69679F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61B1-D88B-4F8B-B0B7-72C206CB7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D1A4-F9F0-4ECC-AE54-8B4E687A228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93F7-C043-4EA6-AEFE-09BB8A629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A1A25-1129-4DB2-B287-43AE8DB00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D77F9-A738-4805-9547-A2244387C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73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png"/><Relationship Id="rId2" Type="http://schemas.openxmlformats.org/officeDocument/2006/relationships/customXml" Target="../ink/ink45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8.png"/><Relationship Id="rId2" Type="http://schemas.openxmlformats.org/officeDocument/2006/relationships/customXml" Target="../ink/ink45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png"/><Relationship Id="rId2" Type="http://schemas.openxmlformats.org/officeDocument/2006/relationships/customXml" Target="../ink/ink45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customXml" Target="../ink/ink45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customXml" Target="../ink/ink45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png"/><Relationship Id="rId2" Type="http://schemas.openxmlformats.org/officeDocument/2006/relationships/customXml" Target="../ink/ink46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3.png"/><Relationship Id="rId2" Type="http://schemas.openxmlformats.org/officeDocument/2006/relationships/customXml" Target="../ink/ink46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4.png"/><Relationship Id="rId2" Type="http://schemas.openxmlformats.org/officeDocument/2006/relationships/customXml" Target="../ink/ink46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5.png"/><Relationship Id="rId7" Type="http://schemas.openxmlformats.org/officeDocument/2006/relationships/image" Target="../media/image447.png"/><Relationship Id="rId2" Type="http://schemas.openxmlformats.org/officeDocument/2006/relationships/customXml" Target="../ink/ink4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5.xml"/><Relationship Id="rId5" Type="http://schemas.openxmlformats.org/officeDocument/2006/relationships/image" Target="../media/image446.png"/><Relationship Id="rId4" Type="http://schemas.openxmlformats.org/officeDocument/2006/relationships/customXml" Target="../ink/ink46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8.png"/><Relationship Id="rId2" Type="http://schemas.openxmlformats.org/officeDocument/2006/relationships/customXml" Target="../ink/ink4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9.png"/><Relationship Id="rId4" Type="http://schemas.openxmlformats.org/officeDocument/2006/relationships/customXml" Target="../ink/ink4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customXml" Target="../ink/ink154.xml"/><Relationship Id="rId303" Type="http://schemas.openxmlformats.org/officeDocument/2006/relationships/customXml" Target="../ink/ink156.xml"/><Relationship Id="rId21" Type="http://schemas.openxmlformats.org/officeDocument/2006/relationships/image" Target="../media/image12.png"/><Relationship Id="rId42" Type="http://schemas.openxmlformats.org/officeDocument/2006/relationships/customXml" Target="../ink/ink23.xml"/><Relationship Id="rId63" Type="http://schemas.openxmlformats.org/officeDocument/2006/relationships/customXml" Target="../ink/ink34.xml"/><Relationship Id="rId84" Type="http://schemas.openxmlformats.org/officeDocument/2006/relationships/image" Target="../media/image43.png"/><Relationship Id="rId138" Type="http://schemas.openxmlformats.org/officeDocument/2006/relationships/image" Target="../media/image69.png"/><Relationship Id="rId159" Type="http://schemas.openxmlformats.org/officeDocument/2006/relationships/image" Target="../media/image79.png"/><Relationship Id="rId324" Type="http://schemas.openxmlformats.org/officeDocument/2006/relationships/customXml" Target="../ink/ink167.xml"/><Relationship Id="rId170" Type="http://schemas.openxmlformats.org/officeDocument/2006/relationships/customXml" Target="../ink/ink89.xml"/><Relationship Id="rId191" Type="http://schemas.openxmlformats.org/officeDocument/2006/relationships/customXml" Target="../ink/ink100.xml"/><Relationship Id="rId205" Type="http://schemas.openxmlformats.org/officeDocument/2006/relationships/customXml" Target="../ink/ink107.xml"/><Relationship Id="rId226" Type="http://schemas.openxmlformats.org/officeDocument/2006/relationships/image" Target="../media/image112.png"/><Relationship Id="rId247" Type="http://schemas.openxmlformats.org/officeDocument/2006/relationships/customXml" Target="../ink/ink128.xml"/><Relationship Id="rId107" Type="http://schemas.openxmlformats.org/officeDocument/2006/relationships/customXml" Target="../ink/ink56.xml"/><Relationship Id="rId268" Type="http://schemas.openxmlformats.org/officeDocument/2006/relationships/image" Target="../media/image133.png"/><Relationship Id="rId289" Type="http://schemas.openxmlformats.org/officeDocument/2006/relationships/customXml" Target="../ink/ink149.xml"/><Relationship Id="rId11" Type="http://schemas.openxmlformats.org/officeDocument/2006/relationships/image" Target="../media/image7.png"/><Relationship Id="rId32" Type="http://schemas.openxmlformats.org/officeDocument/2006/relationships/customXml" Target="../ink/ink18.xml"/><Relationship Id="rId53" Type="http://schemas.openxmlformats.org/officeDocument/2006/relationships/image" Target="../media/image28.png"/><Relationship Id="rId74" Type="http://schemas.openxmlformats.org/officeDocument/2006/relationships/image" Target="../media/image38.png"/><Relationship Id="rId128" Type="http://schemas.openxmlformats.org/officeDocument/2006/relationships/image" Target="../media/image64.png"/><Relationship Id="rId149" Type="http://schemas.openxmlformats.org/officeDocument/2006/relationships/image" Target="../media/image74.png"/><Relationship Id="rId314" Type="http://schemas.openxmlformats.org/officeDocument/2006/relationships/image" Target="../media/image156.png"/><Relationship Id="rId335" Type="http://schemas.openxmlformats.org/officeDocument/2006/relationships/customXml" Target="../ink/ink173.xml"/><Relationship Id="rId5" Type="http://schemas.openxmlformats.org/officeDocument/2006/relationships/image" Target="../media/image4.png"/><Relationship Id="rId95" Type="http://schemas.openxmlformats.org/officeDocument/2006/relationships/customXml" Target="../ink/ink50.xml"/><Relationship Id="rId160" Type="http://schemas.openxmlformats.org/officeDocument/2006/relationships/customXml" Target="../ink/ink84.xml"/><Relationship Id="rId181" Type="http://schemas.openxmlformats.org/officeDocument/2006/relationships/customXml" Target="../ink/ink95.xml"/><Relationship Id="rId216" Type="http://schemas.openxmlformats.org/officeDocument/2006/relationships/image" Target="../media/image107.png"/><Relationship Id="rId237" Type="http://schemas.openxmlformats.org/officeDocument/2006/relationships/customXml" Target="../ink/ink123.xml"/><Relationship Id="rId258" Type="http://schemas.openxmlformats.org/officeDocument/2006/relationships/image" Target="../media/image128.png"/><Relationship Id="rId279" Type="http://schemas.openxmlformats.org/officeDocument/2006/relationships/customXml" Target="../ink/ink144.xml"/><Relationship Id="rId22" Type="http://schemas.openxmlformats.org/officeDocument/2006/relationships/customXml" Target="../ink/ink13.xml"/><Relationship Id="rId43" Type="http://schemas.openxmlformats.org/officeDocument/2006/relationships/image" Target="../media/image23.png"/><Relationship Id="rId64" Type="http://schemas.openxmlformats.org/officeDocument/2006/relationships/image" Target="../media/image33.png"/><Relationship Id="rId118" Type="http://schemas.openxmlformats.org/officeDocument/2006/relationships/customXml" Target="../ink/ink62.xml"/><Relationship Id="rId139" Type="http://schemas.openxmlformats.org/officeDocument/2006/relationships/customXml" Target="../ink/ink73.xml"/><Relationship Id="rId290" Type="http://schemas.openxmlformats.org/officeDocument/2006/relationships/image" Target="../media/image144.png"/><Relationship Id="rId304" Type="http://schemas.openxmlformats.org/officeDocument/2006/relationships/image" Target="../media/image151.png"/><Relationship Id="rId325" Type="http://schemas.openxmlformats.org/officeDocument/2006/relationships/image" Target="../media/image161.png"/><Relationship Id="rId85" Type="http://schemas.openxmlformats.org/officeDocument/2006/relationships/customXml" Target="../ink/ink45.xml"/><Relationship Id="rId150" Type="http://schemas.openxmlformats.org/officeDocument/2006/relationships/customXml" Target="../ink/ink79.xml"/><Relationship Id="rId171" Type="http://schemas.openxmlformats.org/officeDocument/2006/relationships/customXml" Target="../ink/ink90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8.xml"/><Relationship Id="rId248" Type="http://schemas.openxmlformats.org/officeDocument/2006/relationships/image" Target="../media/image123.png"/><Relationship Id="rId269" Type="http://schemas.openxmlformats.org/officeDocument/2006/relationships/customXml" Target="../ink/ink139.xml"/><Relationship Id="rId12" Type="http://schemas.openxmlformats.org/officeDocument/2006/relationships/customXml" Target="../ink/ink8.xml"/><Relationship Id="rId33" Type="http://schemas.openxmlformats.org/officeDocument/2006/relationships/image" Target="../media/image18.png"/><Relationship Id="rId108" Type="http://schemas.openxmlformats.org/officeDocument/2006/relationships/image" Target="../media/image55.png"/><Relationship Id="rId129" Type="http://schemas.openxmlformats.org/officeDocument/2006/relationships/customXml" Target="../ink/ink68.xml"/><Relationship Id="rId280" Type="http://schemas.openxmlformats.org/officeDocument/2006/relationships/image" Target="../media/image139.png"/><Relationship Id="rId315" Type="http://schemas.openxmlformats.org/officeDocument/2006/relationships/customXml" Target="../ink/ink162.xml"/><Relationship Id="rId336" Type="http://schemas.openxmlformats.org/officeDocument/2006/relationships/image" Target="../media/image166.png"/><Relationship Id="rId54" Type="http://schemas.openxmlformats.org/officeDocument/2006/relationships/customXml" Target="../ink/ink29.xml"/><Relationship Id="rId75" Type="http://schemas.openxmlformats.org/officeDocument/2006/relationships/customXml" Target="../ink/ink40.xml"/><Relationship Id="rId96" Type="http://schemas.openxmlformats.org/officeDocument/2006/relationships/image" Target="../media/image49.png"/><Relationship Id="rId140" Type="http://schemas.openxmlformats.org/officeDocument/2006/relationships/image" Target="../media/image70.png"/><Relationship Id="rId161" Type="http://schemas.openxmlformats.org/officeDocument/2006/relationships/image" Target="../media/image80.png"/><Relationship Id="rId182" Type="http://schemas.openxmlformats.org/officeDocument/2006/relationships/image" Target="../media/image90.png"/><Relationship Id="rId217" Type="http://schemas.openxmlformats.org/officeDocument/2006/relationships/customXml" Target="../ink/ink113.xml"/><Relationship Id="rId6" Type="http://schemas.openxmlformats.org/officeDocument/2006/relationships/customXml" Target="../ink/ink5.xml"/><Relationship Id="rId238" Type="http://schemas.openxmlformats.org/officeDocument/2006/relationships/image" Target="../media/image118.png"/><Relationship Id="rId259" Type="http://schemas.openxmlformats.org/officeDocument/2006/relationships/customXml" Target="../ink/ink134.xml"/><Relationship Id="rId23" Type="http://schemas.openxmlformats.org/officeDocument/2006/relationships/image" Target="../media/image13.png"/><Relationship Id="rId119" Type="http://schemas.openxmlformats.org/officeDocument/2006/relationships/image" Target="../media/image60.png"/><Relationship Id="rId270" Type="http://schemas.openxmlformats.org/officeDocument/2006/relationships/image" Target="../media/image134.png"/><Relationship Id="rId291" Type="http://schemas.openxmlformats.org/officeDocument/2006/relationships/customXml" Target="../ink/ink150.xml"/><Relationship Id="rId305" Type="http://schemas.openxmlformats.org/officeDocument/2006/relationships/customXml" Target="../ink/ink157.xml"/><Relationship Id="rId326" Type="http://schemas.openxmlformats.org/officeDocument/2006/relationships/customXml" Target="../ink/ink168.xml"/><Relationship Id="rId44" Type="http://schemas.openxmlformats.org/officeDocument/2006/relationships/customXml" Target="../ink/ink24.xml"/><Relationship Id="rId65" Type="http://schemas.openxmlformats.org/officeDocument/2006/relationships/customXml" Target="../ink/ink35.xml"/><Relationship Id="rId86" Type="http://schemas.openxmlformats.org/officeDocument/2006/relationships/image" Target="../media/image44.png"/><Relationship Id="rId130" Type="http://schemas.openxmlformats.org/officeDocument/2006/relationships/image" Target="../media/image65.png"/><Relationship Id="rId151" Type="http://schemas.openxmlformats.org/officeDocument/2006/relationships/image" Target="../media/image75.png"/><Relationship Id="rId172" Type="http://schemas.openxmlformats.org/officeDocument/2006/relationships/image" Target="../media/image85.png"/><Relationship Id="rId193" Type="http://schemas.openxmlformats.org/officeDocument/2006/relationships/customXml" Target="../ink/ink101.xml"/><Relationship Id="rId207" Type="http://schemas.openxmlformats.org/officeDocument/2006/relationships/customXml" Target="../ink/ink108.xml"/><Relationship Id="rId228" Type="http://schemas.openxmlformats.org/officeDocument/2006/relationships/image" Target="../media/image113.png"/><Relationship Id="rId249" Type="http://schemas.openxmlformats.org/officeDocument/2006/relationships/customXml" Target="../ink/ink129.xml"/><Relationship Id="rId13" Type="http://schemas.openxmlformats.org/officeDocument/2006/relationships/image" Target="../media/image8.png"/><Relationship Id="rId109" Type="http://schemas.openxmlformats.org/officeDocument/2006/relationships/customXml" Target="../ink/ink57.xml"/><Relationship Id="rId260" Type="http://schemas.openxmlformats.org/officeDocument/2006/relationships/image" Target="../media/image129.png"/><Relationship Id="rId281" Type="http://schemas.openxmlformats.org/officeDocument/2006/relationships/customXml" Target="../ink/ink145.xml"/><Relationship Id="rId316" Type="http://schemas.openxmlformats.org/officeDocument/2006/relationships/image" Target="../media/image157.png"/><Relationship Id="rId34" Type="http://schemas.openxmlformats.org/officeDocument/2006/relationships/customXml" Target="../ink/ink19.xml"/><Relationship Id="rId55" Type="http://schemas.openxmlformats.org/officeDocument/2006/relationships/image" Target="../media/image29.png"/><Relationship Id="rId76" Type="http://schemas.openxmlformats.org/officeDocument/2006/relationships/image" Target="../media/image39.png"/><Relationship Id="rId97" Type="http://schemas.openxmlformats.org/officeDocument/2006/relationships/customXml" Target="../ink/ink51.xml"/><Relationship Id="rId120" Type="http://schemas.openxmlformats.org/officeDocument/2006/relationships/customXml" Target="../ink/ink63.xml"/><Relationship Id="rId141" Type="http://schemas.openxmlformats.org/officeDocument/2006/relationships/customXml" Target="../ink/ink74.xml"/><Relationship Id="rId7" Type="http://schemas.openxmlformats.org/officeDocument/2006/relationships/image" Target="../media/image5.png"/><Relationship Id="rId162" Type="http://schemas.openxmlformats.org/officeDocument/2006/relationships/customXml" Target="../ink/ink85.xml"/><Relationship Id="rId183" Type="http://schemas.openxmlformats.org/officeDocument/2006/relationships/customXml" Target="../ink/ink96.xml"/><Relationship Id="rId218" Type="http://schemas.openxmlformats.org/officeDocument/2006/relationships/image" Target="../media/image108.png"/><Relationship Id="rId239" Type="http://schemas.openxmlformats.org/officeDocument/2006/relationships/customXml" Target="../ink/ink124.xml"/><Relationship Id="rId250" Type="http://schemas.openxmlformats.org/officeDocument/2006/relationships/image" Target="../media/image124.png"/><Relationship Id="rId271" Type="http://schemas.openxmlformats.org/officeDocument/2006/relationships/customXml" Target="../ink/ink140.xml"/><Relationship Id="rId292" Type="http://schemas.openxmlformats.org/officeDocument/2006/relationships/image" Target="../media/image145.png"/><Relationship Id="rId306" Type="http://schemas.openxmlformats.org/officeDocument/2006/relationships/image" Target="../media/image152.png"/><Relationship Id="rId24" Type="http://schemas.openxmlformats.org/officeDocument/2006/relationships/customXml" Target="../ink/ink14.xml"/><Relationship Id="rId45" Type="http://schemas.openxmlformats.org/officeDocument/2006/relationships/image" Target="../media/image24.png"/><Relationship Id="rId66" Type="http://schemas.openxmlformats.org/officeDocument/2006/relationships/image" Target="../media/image34.png"/><Relationship Id="rId87" Type="http://schemas.openxmlformats.org/officeDocument/2006/relationships/customXml" Target="../ink/ink46.xml"/><Relationship Id="rId110" Type="http://schemas.openxmlformats.org/officeDocument/2006/relationships/image" Target="../media/image56.png"/><Relationship Id="rId131" Type="http://schemas.openxmlformats.org/officeDocument/2006/relationships/customXml" Target="../ink/ink69.xml"/><Relationship Id="rId327" Type="http://schemas.openxmlformats.org/officeDocument/2006/relationships/customXml" Target="../ink/ink169.xml"/><Relationship Id="rId152" Type="http://schemas.openxmlformats.org/officeDocument/2006/relationships/customXml" Target="../ink/ink80.xml"/><Relationship Id="rId173" Type="http://schemas.openxmlformats.org/officeDocument/2006/relationships/customXml" Target="../ink/ink91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9.xml"/><Relationship Id="rId240" Type="http://schemas.openxmlformats.org/officeDocument/2006/relationships/image" Target="../media/image119.png"/><Relationship Id="rId261" Type="http://schemas.openxmlformats.org/officeDocument/2006/relationships/customXml" Target="../ink/ink135.xml"/><Relationship Id="rId14" Type="http://schemas.openxmlformats.org/officeDocument/2006/relationships/customXml" Target="../ink/ink9.xml"/><Relationship Id="rId35" Type="http://schemas.openxmlformats.org/officeDocument/2006/relationships/image" Target="../media/image19.png"/><Relationship Id="rId56" Type="http://schemas.openxmlformats.org/officeDocument/2006/relationships/customXml" Target="../ink/ink30.xml"/><Relationship Id="rId77" Type="http://schemas.openxmlformats.org/officeDocument/2006/relationships/customXml" Target="../ink/ink41.xml"/><Relationship Id="rId100" Type="http://schemas.openxmlformats.org/officeDocument/2006/relationships/image" Target="../media/image51.png"/><Relationship Id="rId282" Type="http://schemas.openxmlformats.org/officeDocument/2006/relationships/image" Target="../media/image140.png"/><Relationship Id="rId317" Type="http://schemas.openxmlformats.org/officeDocument/2006/relationships/customXml" Target="../ink/ink163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72" Type="http://schemas.openxmlformats.org/officeDocument/2006/relationships/image" Target="../media/image37.png"/><Relationship Id="rId93" Type="http://schemas.openxmlformats.org/officeDocument/2006/relationships/customXml" Target="../ink/ink49.xml"/><Relationship Id="rId98" Type="http://schemas.openxmlformats.org/officeDocument/2006/relationships/image" Target="../media/image50.png"/><Relationship Id="rId121" Type="http://schemas.openxmlformats.org/officeDocument/2006/relationships/image" Target="../media/image61.png"/><Relationship Id="rId142" Type="http://schemas.openxmlformats.org/officeDocument/2006/relationships/image" Target="../media/image71.png"/><Relationship Id="rId163" Type="http://schemas.openxmlformats.org/officeDocument/2006/relationships/image" Target="../media/image81.png"/><Relationship Id="rId184" Type="http://schemas.openxmlformats.org/officeDocument/2006/relationships/image" Target="../media/image91.png"/><Relationship Id="rId189" Type="http://schemas.openxmlformats.org/officeDocument/2006/relationships/customXml" Target="../ink/ink99.xml"/><Relationship Id="rId219" Type="http://schemas.openxmlformats.org/officeDocument/2006/relationships/customXml" Target="../ink/ink114.xml"/><Relationship Id="rId3" Type="http://schemas.openxmlformats.org/officeDocument/2006/relationships/image" Target="../media/image3.png"/><Relationship Id="rId214" Type="http://schemas.openxmlformats.org/officeDocument/2006/relationships/image" Target="../media/image106.png"/><Relationship Id="rId230" Type="http://schemas.openxmlformats.org/officeDocument/2006/relationships/image" Target="../media/image114.png"/><Relationship Id="rId235" Type="http://schemas.openxmlformats.org/officeDocument/2006/relationships/customXml" Target="../ink/ink122.xml"/><Relationship Id="rId251" Type="http://schemas.openxmlformats.org/officeDocument/2006/relationships/customXml" Target="../ink/ink130.xml"/><Relationship Id="rId256" Type="http://schemas.openxmlformats.org/officeDocument/2006/relationships/image" Target="../media/image127.png"/><Relationship Id="rId277" Type="http://schemas.openxmlformats.org/officeDocument/2006/relationships/customXml" Target="../ink/ink143.xml"/><Relationship Id="rId298" Type="http://schemas.openxmlformats.org/officeDocument/2006/relationships/image" Target="../media/image148.png"/><Relationship Id="rId25" Type="http://schemas.openxmlformats.org/officeDocument/2006/relationships/image" Target="../media/image14.png"/><Relationship Id="rId46" Type="http://schemas.openxmlformats.org/officeDocument/2006/relationships/customXml" Target="../ink/ink25.xml"/><Relationship Id="rId67" Type="http://schemas.openxmlformats.org/officeDocument/2006/relationships/customXml" Target="../ink/ink36.xml"/><Relationship Id="rId116" Type="http://schemas.openxmlformats.org/officeDocument/2006/relationships/customXml" Target="../ink/ink61.xml"/><Relationship Id="rId137" Type="http://schemas.openxmlformats.org/officeDocument/2006/relationships/customXml" Target="../ink/ink72.xml"/><Relationship Id="rId158" Type="http://schemas.openxmlformats.org/officeDocument/2006/relationships/customXml" Target="../ink/ink83.xml"/><Relationship Id="rId272" Type="http://schemas.openxmlformats.org/officeDocument/2006/relationships/image" Target="../media/image135.png"/><Relationship Id="rId293" Type="http://schemas.openxmlformats.org/officeDocument/2006/relationships/customXml" Target="../ink/ink151.xml"/><Relationship Id="rId302" Type="http://schemas.openxmlformats.org/officeDocument/2006/relationships/image" Target="../media/image150.png"/><Relationship Id="rId307" Type="http://schemas.openxmlformats.org/officeDocument/2006/relationships/customXml" Target="../ink/ink158.xml"/><Relationship Id="rId323" Type="http://schemas.openxmlformats.org/officeDocument/2006/relationships/image" Target="../media/image160.png"/><Relationship Id="rId328" Type="http://schemas.openxmlformats.org/officeDocument/2006/relationships/image" Target="../media/image162.png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62" Type="http://schemas.openxmlformats.org/officeDocument/2006/relationships/image" Target="../media/image32.png"/><Relationship Id="rId83" Type="http://schemas.openxmlformats.org/officeDocument/2006/relationships/customXml" Target="../ink/ink44.xml"/><Relationship Id="rId88" Type="http://schemas.openxmlformats.org/officeDocument/2006/relationships/image" Target="../media/image45.png"/><Relationship Id="rId111" Type="http://schemas.openxmlformats.org/officeDocument/2006/relationships/customXml" Target="../ink/ink58.xml"/><Relationship Id="rId132" Type="http://schemas.openxmlformats.org/officeDocument/2006/relationships/image" Target="../media/image66.png"/><Relationship Id="rId153" Type="http://schemas.openxmlformats.org/officeDocument/2006/relationships/image" Target="../media/image76.png"/><Relationship Id="rId174" Type="http://schemas.openxmlformats.org/officeDocument/2006/relationships/image" Target="../media/image86.png"/><Relationship Id="rId179" Type="http://schemas.openxmlformats.org/officeDocument/2006/relationships/customXml" Target="../ink/ink94.xml"/><Relationship Id="rId195" Type="http://schemas.openxmlformats.org/officeDocument/2006/relationships/customXml" Target="../ink/ink102.xml"/><Relationship Id="rId209" Type="http://schemas.openxmlformats.org/officeDocument/2006/relationships/customXml" Target="../ink/ink10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0" Type="http://schemas.openxmlformats.org/officeDocument/2006/relationships/image" Target="../media/image109.png"/><Relationship Id="rId225" Type="http://schemas.openxmlformats.org/officeDocument/2006/relationships/customXml" Target="../ink/ink117.xml"/><Relationship Id="rId241" Type="http://schemas.openxmlformats.org/officeDocument/2006/relationships/customXml" Target="../ink/ink125.xml"/><Relationship Id="rId246" Type="http://schemas.openxmlformats.org/officeDocument/2006/relationships/image" Target="../media/image122.png"/><Relationship Id="rId267" Type="http://schemas.openxmlformats.org/officeDocument/2006/relationships/customXml" Target="../ink/ink138.xml"/><Relationship Id="rId288" Type="http://schemas.openxmlformats.org/officeDocument/2006/relationships/image" Target="../media/image143.png"/><Relationship Id="rId15" Type="http://schemas.openxmlformats.org/officeDocument/2006/relationships/image" Target="../media/image9.png"/><Relationship Id="rId36" Type="http://schemas.openxmlformats.org/officeDocument/2006/relationships/customXml" Target="../ink/ink20.xml"/><Relationship Id="rId57" Type="http://schemas.openxmlformats.org/officeDocument/2006/relationships/image" Target="../media/image30.png"/><Relationship Id="rId106" Type="http://schemas.openxmlformats.org/officeDocument/2006/relationships/image" Target="../media/image54.png"/><Relationship Id="rId127" Type="http://schemas.openxmlformats.org/officeDocument/2006/relationships/customXml" Target="../ink/ink67.xml"/><Relationship Id="rId262" Type="http://schemas.openxmlformats.org/officeDocument/2006/relationships/image" Target="../media/image130.png"/><Relationship Id="rId283" Type="http://schemas.openxmlformats.org/officeDocument/2006/relationships/customXml" Target="../ink/ink146.xml"/><Relationship Id="rId313" Type="http://schemas.openxmlformats.org/officeDocument/2006/relationships/customXml" Target="../ink/ink161.xml"/><Relationship Id="rId318" Type="http://schemas.openxmlformats.org/officeDocument/2006/relationships/image" Target="../media/image158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52" Type="http://schemas.openxmlformats.org/officeDocument/2006/relationships/customXml" Target="../ink/ink28.xml"/><Relationship Id="rId73" Type="http://schemas.openxmlformats.org/officeDocument/2006/relationships/customXml" Target="../ink/ink39.xml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52.xml"/><Relationship Id="rId101" Type="http://schemas.openxmlformats.org/officeDocument/2006/relationships/customXml" Target="../ink/ink53.xml"/><Relationship Id="rId122" Type="http://schemas.openxmlformats.org/officeDocument/2006/relationships/customXml" Target="../ink/ink64.xml"/><Relationship Id="rId143" Type="http://schemas.openxmlformats.org/officeDocument/2006/relationships/customXml" Target="../ink/ink75.xml"/><Relationship Id="rId148" Type="http://schemas.openxmlformats.org/officeDocument/2006/relationships/customXml" Target="../ink/ink78.xml"/><Relationship Id="rId164" Type="http://schemas.openxmlformats.org/officeDocument/2006/relationships/customXml" Target="../ink/ink86.xml"/><Relationship Id="rId169" Type="http://schemas.openxmlformats.org/officeDocument/2006/relationships/image" Target="../media/image84.png"/><Relationship Id="rId185" Type="http://schemas.openxmlformats.org/officeDocument/2006/relationships/customXml" Target="../ink/ink97.xml"/><Relationship Id="rId334" Type="http://schemas.openxmlformats.org/officeDocument/2006/relationships/image" Target="../media/image165.png"/><Relationship Id="rId4" Type="http://schemas.openxmlformats.org/officeDocument/2006/relationships/customXml" Target="../ink/ink4.xml"/><Relationship Id="rId9" Type="http://schemas.openxmlformats.org/officeDocument/2006/relationships/image" Target="../media/image6.png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112.xml"/><Relationship Id="rId236" Type="http://schemas.openxmlformats.org/officeDocument/2006/relationships/image" Target="../media/image117.png"/><Relationship Id="rId257" Type="http://schemas.openxmlformats.org/officeDocument/2006/relationships/customXml" Target="../ink/ink133.xml"/><Relationship Id="rId278" Type="http://schemas.openxmlformats.org/officeDocument/2006/relationships/image" Target="../media/image138.png"/><Relationship Id="rId26" Type="http://schemas.openxmlformats.org/officeDocument/2006/relationships/customXml" Target="../ink/ink15.xml"/><Relationship Id="rId231" Type="http://schemas.openxmlformats.org/officeDocument/2006/relationships/customXml" Target="../ink/ink120.xml"/><Relationship Id="rId252" Type="http://schemas.openxmlformats.org/officeDocument/2006/relationships/image" Target="../media/image125.png"/><Relationship Id="rId273" Type="http://schemas.openxmlformats.org/officeDocument/2006/relationships/customXml" Target="../ink/ink141.xml"/><Relationship Id="rId294" Type="http://schemas.openxmlformats.org/officeDocument/2006/relationships/image" Target="../media/image146.png"/><Relationship Id="rId308" Type="http://schemas.openxmlformats.org/officeDocument/2006/relationships/image" Target="../media/image153.png"/><Relationship Id="rId329" Type="http://schemas.openxmlformats.org/officeDocument/2006/relationships/customXml" Target="../ink/ink170.xml"/><Relationship Id="rId47" Type="http://schemas.openxmlformats.org/officeDocument/2006/relationships/image" Target="../media/image25.png"/><Relationship Id="rId68" Type="http://schemas.openxmlformats.org/officeDocument/2006/relationships/image" Target="../media/image35.png"/><Relationship Id="rId89" Type="http://schemas.openxmlformats.org/officeDocument/2006/relationships/customXml" Target="../ink/ink47.xml"/><Relationship Id="rId112" Type="http://schemas.openxmlformats.org/officeDocument/2006/relationships/customXml" Target="../ink/ink59.xml"/><Relationship Id="rId133" Type="http://schemas.openxmlformats.org/officeDocument/2006/relationships/customXml" Target="../ink/ink70.xml"/><Relationship Id="rId154" Type="http://schemas.openxmlformats.org/officeDocument/2006/relationships/customXml" Target="../ink/ink81.xml"/><Relationship Id="rId175" Type="http://schemas.openxmlformats.org/officeDocument/2006/relationships/customXml" Target="../ink/ink92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10.xml"/><Relationship Id="rId221" Type="http://schemas.openxmlformats.org/officeDocument/2006/relationships/customXml" Target="../ink/ink115.xml"/><Relationship Id="rId242" Type="http://schemas.openxmlformats.org/officeDocument/2006/relationships/image" Target="../media/image120.png"/><Relationship Id="rId263" Type="http://schemas.openxmlformats.org/officeDocument/2006/relationships/customXml" Target="../ink/ink136.xml"/><Relationship Id="rId284" Type="http://schemas.openxmlformats.org/officeDocument/2006/relationships/image" Target="../media/image141.png"/><Relationship Id="rId319" Type="http://schemas.openxmlformats.org/officeDocument/2006/relationships/customXml" Target="../ink/ink164.xml"/><Relationship Id="rId37" Type="http://schemas.openxmlformats.org/officeDocument/2006/relationships/image" Target="../media/image20.png"/><Relationship Id="rId58" Type="http://schemas.openxmlformats.org/officeDocument/2006/relationships/customXml" Target="../ink/ink31.xml"/><Relationship Id="rId79" Type="http://schemas.openxmlformats.org/officeDocument/2006/relationships/customXml" Target="../ink/ink42.xml"/><Relationship Id="rId102" Type="http://schemas.openxmlformats.org/officeDocument/2006/relationships/image" Target="../media/image52.png"/><Relationship Id="rId123" Type="http://schemas.openxmlformats.org/officeDocument/2006/relationships/image" Target="../media/image62.png"/><Relationship Id="rId144" Type="http://schemas.openxmlformats.org/officeDocument/2006/relationships/image" Target="../media/image72.png"/><Relationship Id="rId330" Type="http://schemas.openxmlformats.org/officeDocument/2006/relationships/image" Target="../media/image163.png"/><Relationship Id="rId90" Type="http://schemas.openxmlformats.org/officeDocument/2006/relationships/image" Target="../media/image46.png"/><Relationship Id="rId165" Type="http://schemas.openxmlformats.org/officeDocument/2006/relationships/image" Target="../media/image82.png"/><Relationship Id="rId186" Type="http://schemas.openxmlformats.org/officeDocument/2006/relationships/image" Target="../media/image92.png"/><Relationship Id="rId211" Type="http://schemas.openxmlformats.org/officeDocument/2006/relationships/customXml" Target="../ink/ink110.xml"/><Relationship Id="rId232" Type="http://schemas.openxmlformats.org/officeDocument/2006/relationships/image" Target="../media/image115.png"/><Relationship Id="rId253" Type="http://schemas.openxmlformats.org/officeDocument/2006/relationships/customXml" Target="../ink/ink131.xml"/><Relationship Id="rId274" Type="http://schemas.openxmlformats.org/officeDocument/2006/relationships/image" Target="../media/image136.png"/><Relationship Id="rId295" Type="http://schemas.openxmlformats.org/officeDocument/2006/relationships/customXml" Target="../ink/ink152.xml"/><Relationship Id="rId309" Type="http://schemas.openxmlformats.org/officeDocument/2006/relationships/customXml" Target="../ink/ink159.xml"/><Relationship Id="rId27" Type="http://schemas.openxmlformats.org/officeDocument/2006/relationships/image" Target="../media/image15.png"/><Relationship Id="rId48" Type="http://schemas.openxmlformats.org/officeDocument/2006/relationships/customXml" Target="../ink/ink26.xml"/><Relationship Id="rId69" Type="http://schemas.openxmlformats.org/officeDocument/2006/relationships/customXml" Target="../ink/ink37.xml"/><Relationship Id="rId113" Type="http://schemas.openxmlformats.org/officeDocument/2006/relationships/image" Target="../media/image57.png"/><Relationship Id="rId134" Type="http://schemas.openxmlformats.org/officeDocument/2006/relationships/image" Target="../media/image67.png"/><Relationship Id="rId320" Type="http://schemas.openxmlformats.org/officeDocument/2006/relationships/customXml" Target="../ink/ink165.xml"/><Relationship Id="rId80" Type="http://schemas.openxmlformats.org/officeDocument/2006/relationships/image" Target="../media/image41.png"/><Relationship Id="rId155" Type="http://schemas.openxmlformats.org/officeDocument/2006/relationships/image" Target="../media/image77.png"/><Relationship Id="rId176" Type="http://schemas.openxmlformats.org/officeDocument/2006/relationships/image" Target="../media/image87.png"/><Relationship Id="rId197" Type="http://schemas.openxmlformats.org/officeDocument/2006/relationships/customXml" Target="../ink/ink103.xml"/><Relationship Id="rId201" Type="http://schemas.openxmlformats.org/officeDocument/2006/relationships/customXml" Target="../ink/ink105.xml"/><Relationship Id="rId222" Type="http://schemas.openxmlformats.org/officeDocument/2006/relationships/image" Target="../media/image110.png"/><Relationship Id="rId243" Type="http://schemas.openxmlformats.org/officeDocument/2006/relationships/customXml" Target="../ink/ink126.xml"/><Relationship Id="rId264" Type="http://schemas.openxmlformats.org/officeDocument/2006/relationships/image" Target="../media/image131.png"/><Relationship Id="rId285" Type="http://schemas.openxmlformats.org/officeDocument/2006/relationships/customXml" Target="../ink/ink147.xml"/><Relationship Id="rId17" Type="http://schemas.openxmlformats.org/officeDocument/2006/relationships/image" Target="../media/image10.png"/><Relationship Id="rId38" Type="http://schemas.openxmlformats.org/officeDocument/2006/relationships/customXml" Target="../ink/ink21.xml"/><Relationship Id="rId59" Type="http://schemas.openxmlformats.org/officeDocument/2006/relationships/image" Target="../media/image31.png"/><Relationship Id="rId103" Type="http://schemas.openxmlformats.org/officeDocument/2006/relationships/customXml" Target="../ink/ink54.xml"/><Relationship Id="rId124" Type="http://schemas.openxmlformats.org/officeDocument/2006/relationships/customXml" Target="../ink/ink65.xml"/><Relationship Id="rId310" Type="http://schemas.openxmlformats.org/officeDocument/2006/relationships/image" Target="../media/image154.png"/><Relationship Id="rId70" Type="http://schemas.openxmlformats.org/officeDocument/2006/relationships/image" Target="../media/image36.png"/><Relationship Id="rId91" Type="http://schemas.openxmlformats.org/officeDocument/2006/relationships/customXml" Target="../ink/ink48.xml"/><Relationship Id="rId145" Type="http://schemas.openxmlformats.org/officeDocument/2006/relationships/customXml" Target="../ink/ink76.xml"/><Relationship Id="rId166" Type="http://schemas.openxmlformats.org/officeDocument/2006/relationships/customXml" Target="../ink/ink87.xml"/><Relationship Id="rId187" Type="http://schemas.openxmlformats.org/officeDocument/2006/relationships/customXml" Target="../ink/ink98.xml"/><Relationship Id="rId331" Type="http://schemas.openxmlformats.org/officeDocument/2006/relationships/customXml" Target="../ink/ink171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5.png"/><Relationship Id="rId233" Type="http://schemas.openxmlformats.org/officeDocument/2006/relationships/customXml" Target="../ink/ink121.xml"/><Relationship Id="rId254" Type="http://schemas.openxmlformats.org/officeDocument/2006/relationships/image" Target="../media/image126.png"/><Relationship Id="rId28" Type="http://schemas.openxmlformats.org/officeDocument/2006/relationships/customXml" Target="../ink/ink16.xml"/><Relationship Id="rId49" Type="http://schemas.openxmlformats.org/officeDocument/2006/relationships/image" Target="../media/image26.png"/><Relationship Id="rId114" Type="http://schemas.openxmlformats.org/officeDocument/2006/relationships/customXml" Target="../ink/ink60.xml"/><Relationship Id="rId275" Type="http://schemas.openxmlformats.org/officeDocument/2006/relationships/customXml" Target="../ink/ink142.xml"/><Relationship Id="rId296" Type="http://schemas.openxmlformats.org/officeDocument/2006/relationships/image" Target="../media/image147.png"/><Relationship Id="rId300" Type="http://schemas.openxmlformats.org/officeDocument/2006/relationships/image" Target="../media/image149.png"/><Relationship Id="rId60" Type="http://schemas.openxmlformats.org/officeDocument/2006/relationships/customXml" Target="../ink/ink32.xml"/><Relationship Id="rId81" Type="http://schemas.openxmlformats.org/officeDocument/2006/relationships/customXml" Target="../ink/ink43.xml"/><Relationship Id="rId135" Type="http://schemas.openxmlformats.org/officeDocument/2006/relationships/customXml" Target="../ink/ink71.xml"/><Relationship Id="rId156" Type="http://schemas.openxmlformats.org/officeDocument/2006/relationships/customXml" Target="../ink/ink82.xml"/><Relationship Id="rId177" Type="http://schemas.openxmlformats.org/officeDocument/2006/relationships/customXml" Target="../ink/ink93.xml"/><Relationship Id="rId198" Type="http://schemas.openxmlformats.org/officeDocument/2006/relationships/image" Target="../media/image98.png"/><Relationship Id="rId321" Type="http://schemas.openxmlformats.org/officeDocument/2006/relationships/image" Target="../media/image159.png"/><Relationship Id="rId202" Type="http://schemas.openxmlformats.org/officeDocument/2006/relationships/image" Target="../media/image100.png"/><Relationship Id="rId223" Type="http://schemas.openxmlformats.org/officeDocument/2006/relationships/customXml" Target="../ink/ink116.xml"/><Relationship Id="rId244" Type="http://schemas.openxmlformats.org/officeDocument/2006/relationships/image" Target="../media/image121.png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265" Type="http://schemas.openxmlformats.org/officeDocument/2006/relationships/customXml" Target="../ink/ink137.xml"/><Relationship Id="rId286" Type="http://schemas.openxmlformats.org/officeDocument/2006/relationships/image" Target="../media/image142.png"/><Relationship Id="rId50" Type="http://schemas.openxmlformats.org/officeDocument/2006/relationships/customXml" Target="../ink/ink27.xml"/><Relationship Id="rId104" Type="http://schemas.openxmlformats.org/officeDocument/2006/relationships/image" Target="../media/image53.png"/><Relationship Id="rId125" Type="http://schemas.openxmlformats.org/officeDocument/2006/relationships/customXml" Target="../ink/ink66.xml"/><Relationship Id="rId146" Type="http://schemas.openxmlformats.org/officeDocument/2006/relationships/image" Target="../media/image73.png"/><Relationship Id="rId167" Type="http://schemas.openxmlformats.org/officeDocument/2006/relationships/image" Target="../media/image83.png"/><Relationship Id="rId188" Type="http://schemas.openxmlformats.org/officeDocument/2006/relationships/image" Target="../media/image93.png"/><Relationship Id="rId311" Type="http://schemas.openxmlformats.org/officeDocument/2006/relationships/customXml" Target="../ink/ink160.xml"/><Relationship Id="rId332" Type="http://schemas.openxmlformats.org/officeDocument/2006/relationships/image" Target="../media/image164.png"/><Relationship Id="rId71" Type="http://schemas.openxmlformats.org/officeDocument/2006/relationships/customXml" Target="../ink/ink38.xml"/><Relationship Id="rId92" Type="http://schemas.openxmlformats.org/officeDocument/2006/relationships/image" Target="../media/image47.png"/><Relationship Id="rId213" Type="http://schemas.openxmlformats.org/officeDocument/2006/relationships/customXml" Target="../ink/ink111.xml"/><Relationship Id="rId234" Type="http://schemas.openxmlformats.org/officeDocument/2006/relationships/image" Target="../media/image116.png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55" Type="http://schemas.openxmlformats.org/officeDocument/2006/relationships/customXml" Target="../ink/ink132.xml"/><Relationship Id="rId276" Type="http://schemas.openxmlformats.org/officeDocument/2006/relationships/image" Target="../media/image137.png"/><Relationship Id="rId297" Type="http://schemas.openxmlformats.org/officeDocument/2006/relationships/customXml" Target="../ink/ink153.xml"/><Relationship Id="rId40" Type="http://schemas.openxmlformats.org/officeDocument/2006/relationships/customXml" Target="../ink/ink22.xml"/><Relationship Id="rId115" Type="http://schemas.openxmlformats.org/officeDocument/2006/relationships/image" Target="../media/image58.png"/><Relationship Id="rId136" Type="http://schemas.openxmlformats.org/officeDocument/2006/relationships/image" Target="../media/image68.png"/><Relationship Id="rId157" Type="http://schemas.openxmlformats.org/officeDocument/2006/relationships/image" Target="../media/image78.png"/><Relationship Id="rId178" Type="http://schemas.openxmlformats.org/officeDocument/2006/relationships/image" Target="../media/image88.png"/><Relationship Id="rId301" Type="http://schemas.openxmlformats.org/officeDocument/2006/relationships/customXml" Target="../ink/ink155.xml"/><Relationship Id="rId322" Type="http://schemas.openxmlformats.org/officeDocument/2006/relationships/customXml" Target="../ink/ink166.xml"/><Relationship Id="rId61" Type="http://schemas.openxmlformats.org/officeDocument/2006/relationships/customXml" Target="../ink/ink33.xml"/><Relationship Id="rId82" Type="http://schemas.openxmlformats.org/officeDocument/2006/relationships/image" Target="../media/image42.png"/><Relationship Id="rId199" Type="http://schemas.openxmlformats.org/officeDocument/2006/relationships/customXml" Target="../ink/ink104.xml"/><Relationship Id="rId203" Type="http://schemas.openxmlformats.org/officeDocument/2006/relationships/customXml" Target="../ink/ink106.xml"/><Relationship Id="rId19" Type="http://schemas.openxmlformats.org/officeDocument/2006/relationships/image" Target="../media/image11.png"/><Relationship Id="rId224" Type="http://schemas.openxmlformats.org/officeDocument/2006/relationships/image" Target="../media/image111.png"/><Relationship Id="rId245" Type="http://schemas.openxmlformats.org/officeDocument/2006/relationships/customXml" Target="../ink/ink127.xml"/><Relationship Id="rId266" Type="http://schemas.openxmlformats.org/officeDocument/2006/relationships/image" Target="../media/image132.png"/><Relationship Id="rId287" Type="http://schemas.openxmlformats.org/officeDocument/2006/relationships/customXml" Target="../ink/ink148.xml"/><Relationship Id="rId30" Type="http://schemas.openxmlformats.org/officeDocument/2006/relationships/customXml" Target="../ink/ink17.xml"/><Relationship Id="rId105" Type="http://schemas.openxmlformats.org/officeDocument/2006/relationships/customXml" Target="../ink/ink55.xml"/><Relationship Id="rId126" Type="http://schemas.openxmlformats.org/officeDocument/2006/relationships/image" Target="../media/image63.png"/><Relationship Id="rId147" Type="http://schemas.openxmlformats.org/officeDocument/2006/relationships/customXml" Target="../ink/ink77.xml"/><Relationship Id="rId168" Type="http://schemas.openxmlformats.org/officeDocument/2006/relationships/customXml" Target="../ink/ink88.xml"/><Relationship Id="rId312" Type="http://schemas.openxmlformats.org/officeDocument/2006/relationships/image" Target="../media/image155.png"/><Relationship Id="rId333" Type="http://schemas.openxmlformats.org/officeDocument/2006/relationships/customXml" Target="../ink/ink17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6.xml"/><Relationship Id="rId117" Type="http://schemas.openxmlformats.org/officeDocument/2006/relationships/customXml" Target="../ink/ink233.xml"/><Relationship Id="rId21" Type="http://schemas.openxmlformats.org/officeDocument/2006/relationships/image" Target="../media/image176.png"/><Relationship Id="rId42" Type="http://schemas.openxmlformats.org/officeDocument/2006/relationships/customXml" Target="../ink/ink194.xml"/><Relationship Id="rId47" Type="http://schemas.openxmlformats.org/officeDocument/2006/relationships/image" Target="../media/image189.png"/><Relationship Id="rId63" Type="http://schemas.openxmlformats.org/officeDocument/2006/relationships/image" Target="../media/image197.png"/><Relationship Id="rId68" Type="http://schemas.openxmlformats.org/officeDocument/2006/relationships/customXml" Target="../ink/ink207.xml"/><Relationship Id="rId84" Type="http://schemas.openxmlformats.org/officeDocument/2006/relationships/image" Target="../media/image205.png"/><Relationship Id="rId89" Type="http://schemas.openxmlformats.org/officeDocument/2006/relationships/customXml" Target="../ink/ink219.xml"/><Relationship Id="rId112" Type="http://schemas.openxmlformats.org/officeDocument/2006/relationships/image" Target="../media/image219.png"/><Relationship Id="rId133" Type="http://schemas.openxmlformats.org/officeDocument/2006/relationships/image" Target="../media/image229.png"/><Relationship Id="rId138" Type="http://schemas.openxmlformats.org/officeDocument/2006/relationships/customXml" Target="../ink/ink244.xml"/><Relationship Id="rId154" Type="http://schemas.openxmlformats.org/officeDocument/2006/relationships/image" Target="../media/image239.png"/><Relationship Id="rId159" Type="http://schemas.openxmlformats.org/officeDocument/2006/relationships/customXml" Target="../ink/ink255.xml"/><Relationship Id="rId16" Type="http://schemas.openxmlformats.org/officeDocument/2006/relationships/customXml" Target="../ink/ink181.xml"/><Relationship Id="rId107" Type="http://schemas.openxmlformats.org/officeDocument/2006/relationships/customXml" Target="../ink/ink228.xml"/><Relationship Id="rId11" Type="http://schemas.openxmlformats.org/officeDocument/2006/relationships/image" Target="../media/image171.png"/><Relationship Id="rId32" Type="http://schemas.openxmlformats.org/officeDocument/2006/relationships/customXml" Target="../ink/ink189.xml"/><Relationship Id="rId37" Type="http://schemas.openxmlformats.org/officeDocument/2006/relationships/image" Target="../media/image184.png"/><Relationship Id="rId53" Type="http://schemas.openxmlformats.org/officeDocument/2006/relationships/image" Target="../media/image192.png"/><Relationship Id="rId58" Type="http://schemas.openxmlformats.org/officeDocument/2006/relationships/customXml" Target="../ink/ink202.xml"/><Relationship Id="rId74" Type="http://schemas.openxmlformats.org/officeDocument/2006/relationships/image" Target="../media/image201.png"/><Relationship Id="rId79" Type="http://schemas.openxmlformats.org/officeDocument/2006/relationships/customXml" Target="../ink/ink213.xml"/><Relationship Id="rId102" Type="http://schemas.openxmlformats.org/officeDocument/2006/relationships/image" Target="../media/image214.png"/><Relationship Id="rId123" Type="http://schemas.openxmlformats.org/officeDocument/2006/relationships/image" Target="../media/image224.png"/><Relationship Id="rId128" Type="http://schemas.openxmlformats.org/officeDocument/2006/relationships/customXml" Target="../ink/ink239.xml"/><Relationship Id="rId144" Type="http://schemas.openxmlformats.org/officeDocument/2006/relationships/image" Target="../media/image234.png"/><Relationship Id="rId149" Type="http://schemas.openxmlformats.org/officeDocument/2006/relationships/customXml" Target="../ink/ink250.xml"/><Relationship Id="rId5" Type="http://schemas.openxmlformats.org/officeDocument/2006/relationships/image" Target="../media/image168.png"/><Relationship Id="rId90" Type="http://schemas.openxmlformats.org/officeDocument/2006/relationships/image" Target="../media/image208.png"/><Relationship Id="rId95" Type="http://schemas.openxmlformats.org/officeDocument/2006/relationships/customXml" Target="../ink/ink222.xml"/><Relationship Id="rId160" Type="http://schemas.openxmlformats.org/officeDocument/2006/relationships/image" Target="../media/image242.png"/><Relationship Id="rId22" Type="http://schemas.openxmlformats.org/officeDocument/2006/relationships/customXml" Target="../ink/ink184.xml"/><Relationship Id="rId27" Type="http://schemas.openxmlformats.org/officeDocument/2006/relationships/image" Target="../media/image179.png"/><Relationship Id="rId43" Type="http://schemas.openxmlformats.org/officeDocument/2006/relationships/image" Target="../media/image187.png"/><Relationship Id="rId48" Type="http://schemas.openxmlformats.org/officeDocument/2006/relationships/customXml" Target="../ink/ink197.xml"/><Relationship Id="rId64" Type="http://schemas.openxmlformats.org/officeDocument/2006/relationships/customXml" Target="../ink/ink205.xml"/><Relationship Id="rId69" Type="http://schemas.openxmlformats.org/officeDocument/2006/relationships/image" Target="../media/image200.png"/><Relationship Id="rId113" Type="http://schemas.openxmlformats.org/officeDocument/2006/relationships/customXml" Target="../ink/ink231.xml"/><Relationship Id="rId118" Type="http://schemas.openxmlformats.org/officeDocument/2006/relationships/customXml" Target="../ink/ink234.xml"/><Relationship Id="rId134" Type="http://schemas.openxmlformats.org/officeDocument/2006/relationships/customXml" Target="../ink/ink242.xml"/><Relationship Id="rId139" Type="http://schemas.openxmlformats.org/officeDocument/2006/relationships/image" Target="../media/image232.png"/><Relationship Id="rId80" Type="http://schemas.openxmlformats.org/officeDocument/2006/relationships/customXml" Target="../ink/ink214.xml"/><Relationship Id="rId85" Type="http://schemas.openxmlformats.org/officeDocument/2006/relationships/customXml" Target="../ink/ink217.xml"/><Relationship Id="rId150" Type="http://schemas.openxmlformats.org/officeDocument/2006/relationships/image" Target="../media/image237.png"/><Relationship Id="rId155" Type="http://schemas.openxmlformats.org/officeDocument/2006/relationships/customXml" Target="../ink/ink253.xml"/><Relationship Id="rId12" Type="http://schemas.openxmlformats.org/officeDocument/2006/relationships/customXml" Target="../ink/ink179.xml"/><Relationship Id="rId17" Type="http://schemas.openxmlformats.org/officeDocument/2006/relationships/image" Target="../media/image174.png"/><Relationship Id="rId33" Type="http://schemas.openxmlformats.org/officeDocument/2006/relationships/image" Target="../media/image182.png"/><Relationship Id="rId38" Type="http://schemas.openxmlformats.org/officeDocument/2006/relationships/customXml" Target="../ink/ink192.xml"/><Relationship Id="rId59" Type="http://schemas.openxmlformats.org/officeDocument/2006/relationships/image" Target="../media/image195.png"/><Relationship Id="rId103" Type="http://schemas.openxmlformats.org/officeDocument/2006/relationships/customXml" Target="../ink/ink226.xml"/><Relationship Id="rId108" Type="http://schemas.openxmlformats.org/officeDocument/2006/relationships/image" Target="../media/image217.png"/><Relationship Id="rId124" Type="http://schemas.openxmlformats.org/officeDocument/2006/relationships/customXml" Target="../ink/ink237.xml"/><Relationship Id="rId129" Type="http://schemas.openxmlformats.org/officeDocument/2006/relationships/image" Target="../media/image227.png"/><Relationship Id="rId20" Type="http://schemas.openxmlformats.org/officeDocument/2006/relationships/customXml" Target="../ink/ink183.xml"/><Relationship Id="rId41" Type="http://schemas.openxmlformats.org/officeDocument/2006/relationships/image" Target="../media/image186.png"/><Relationship Id="rId54" Type="http://schemas.openxmlformats.org/officeDocument/2006/relationships/customXml" Target="../ink/ink200.xml"/><Relationship Id="rId62" Type="http://schemas.openxmlformats.org/officeDocument/2006/relationships/customXml" Target="../ink/ink204.xml"/><Relationship Id="rId70" Type="http://schemas.openxmlformats.org/officeDocument/2006/relationships/customXml" Target="../ink/ink208.xml"/><Relationship Id="rId75" Type="http://schemas.openxmlformats.org/officeDocument/2006/relationships/customXml" Target="../ink/ink211.xml"/><Relationship Id="rId83" Type="http://schemas.openxmlformats.org/officeDocument/2006/relationships/customXml" Target="../ink/ink216.xml"/><Relationship Id="rId88" Type="http://schemas.openxmlformats.org/officeDocument/2006/relationships/image" Target="../media/image207.png"/><Relationship Id="rId91" Type="http://schemas.openxmlformats.org/officeDocument/2006/relationships/customXml" Target="../ink/ink220.xml"/><Relationship Id="rId96" Type="http://schemas.openxmlformats.org/officeDocument/2006/relationships/image" Target="../media/image211.png"/><Relationship Id="rId111" Type="http://schemas.openxmlformats.org/officeDocument/2006/relationships/customXml" Target="../ink/ink230.xml"/><Relationship Id="rId132" Type="http://schemas.openxmlformats.org/officeDocument/2006/relationships/customXml" Target="../ink/ink241.xml"/><Relationship Id="rId140" Type="http://schemas.openxmlformats.org/officeDocument/2006/relationships/customXml" Target="../ink/ink245.xml"/><Relationship Id="rId145" Type="http://schemas.openxmlformats.org/officeDocument/2006/relationships/customXml" Target="../ink/ink248.xml"/><Relationship Id="rId153" Type="http://schemas.openxmlformats.org/officeDocument/2006/relationships/customXml" Target="../ink/ink25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6.xml"/><Relationship Id="rId15" Type="http://schemas.openxmlformats.org/officeDocument/2006/relationships/image" Target="../media/image173.png"/><Relationship Id="rId23" Type="http://schemas.openxmlformats.org/officeDocument/2006/relationships/image" Target="../media/image177.png"/><Relationship Id="rId28" Type="http://schemas.openxmlformats.org/officeDocument/2006/relationships/customXml" Target="../ink/ink187.xml"/><Relationship Id="rId36" Type="http://schemas.openxmlformats.org/officeDocument/2006/relationships/customXml" Target="../ink/ink191.xml"/><Relationship Id="rId49" Type="http://schemas.openxmlformats.org/officeDocument/2006/relationships/image" Target="../media/image190.png"/><Relationship Id="rId57" Type="http://schemas.openxmlformats.org/officeDocument/2006/relationships/image" Target="../media/image194.png"/><Relationship Id="rId106" Type="http://schemas.openxmlformats.org/officeDocument/2006/relationships/image" Target="../media/image216.png"/><Relationship Id="rId114" Type="http://schemas.openxmlformats.org/officeDocument/2006/relationships/image" Target="../media/image220.png"/><Relationship Id="rId119" Type="http://schemas.openxmlformats.org/officeDocument/2006/relationships/image" Target="../media/image222.png"/><Relationship Id="rId127" Type="http://schemas.openxmlformats.org/officeDocument/2006/relationships/image" Target="../media/image226.png"/><Relationship Id="rId10" Type="http://schemas.openxmlformats.org/officeDocument/2006/relationships/customXml" Target="../ink/ink178.xml"/><Relationship Id="rId31" Type="http://schemas.openxmlformats.org/officeDocument/2006/relationships/image" Target="../media/image181.png"/><Relationship Id="rId44" Type="http://schemas.openxmlformats.org/officeDocument/2006/relationships/customXml" Target="../ink/ink195.xml"/><Relationship Id="rId52" Type="http://schemas.openxmlformats.org/officeDocument/2006/relationships/customXml" Target="../ink/ink199.xml"/><Relationship Id="rId60" Type="http://schemas.openxmlformats.org/officeDocument/2006/relationships/customXml" Target="../ink/ink203.xml"/><Relationship Id="rId65" Type="http://schemas.openxmlformats.org/officeDocument/2006/relationships/image" Target="../media/image198.png"/><Relationship Id="rId73" Type="http://schemas.openxmlformats.org/officeDocument/2006/relationships/customXml" Target="../ink/ink210.xml"/><Relationship Id="rId78" Type="http://schemas.openxmlformats.org/officeDocument/2006/relationships/image" Target="../media/image203.png"/><Relationship Id="rId81" Type="http://schemas.openxmlformats.org/officeDocument/2006/relationships/customXml" Target="../ink/ink215.xml"/><Relationship Id="rId86" Type="http://schemas.openxmlformats.org/officeDocument/2006/relationships/image" Target="../media/image206.png"/><Relationship Id="rId94" Type="http://schemas.openxmlformats.org/officeDocument/2006/relationships/image" Target="../media/image210.png"/><Relationship Id="rId99" Type="http://schemas.openxmlformats.org/officeDocument/2006/relationships/customXml" Target="../ink/ink224.xml"/><Relationship Id="rId101" Type="http://schemas.openxmlformats.org/officeDocument/2006/relationships/customXml" Target="../ink/ink225.xml"/><Relationship Id="rId122" Type="http://schemas.openxmlformats.org/officeDocument/2006/relationships/customXml" Target="../ink/ink236.xml"/><Relationship Id="rId130" Type="http://schemas.openxmlformats.org/officeDocument/2006/relationships/customXml" Target="../ink/ink240.xml"/><Relationship Id="rId135" Type="http://schemas.openxmlformats.org/officeDocument/2006/relationships/image" Target="../media/image230.png"/><Relationship Id="rId143" Type="http://schemas.openxmlformats.org/officeDocument/2006/relationships/customXml" Target="../ink/ink247.xml"/><Relationship Id="rId148" Type="http://schemas.openxmlformats.org/officeDocument/2006/relationships/image" Target="../media/image236.png"/><Relationship Id="rId151" Type="http://schemas.openxmlformats.org/officeDocument/2006/relationships/customXml" Target="../ink/ink251.xml"/><Relationship Id="rId156" Type="http://schemas.openxmlformats.org/officeDocument/2006/relationships/image" Target="../media/image240.png"/><Relationship Id="rId4" Type="http://schemas.openxmlformats.org/officeDocument/2006/relationships/customXml" Target="../ink/ink175.xml"/><Relationship Id="rId9" Type="http://schemas.openxmlformats.org/officeDocument/2006/relationships/image" Target="../media/image170.png"/><Relationship Id="rId13" Type="http://schemas.openxmlformats.org/officeDocument/2006/relationships/image" Target="../media/image172.png"/><Relationship Id="rId18" Type="http://schemas.openxmlformats.org/officeDocument/2006/relationships/customXml" Target="../ink/ink182.xml"/><Relationship Id="rId39" Type="http://schemas.openxmlformats.org/officeDocument/2006/relationships/image" Target="../media/image185.png"/><Relationship Id="rId109" Type="http://schemas.openxmlformats.org/officeDocument/2006/relationships/customXml" Target="../ink/ink229.xml"/><Relationship Id="rId34" Type="http://schemas.openxmlformats.org/officeDocument/2006/relationships/customXml" Target="../ink/ink190.xml"/><Relationship Id="rId50" Type="http://schemas.openxmlformats.org/officeDocument/2006/relationships/customXml" Target="../ink/ink198.xml"/><Relationship Id="rId55" Type="http://schemas.openxmlformats.org/officeDocument/2006/relationships/image" Target="../media/image193.png"/><Relationship Id="rId76" Type="http://schemas.openxmlformats.org/officeDocument/2006/relationships/image" Target="../media/image202.png"/><Relationship Id="rId97" Type="http://schemas.openxmlformats.org/officeDocument/2006/relationships/customXml" Target="../ink/ink223.xml"/><Relationship Id="rId104" Type="http://schemas.openxmlformats.org/officeDocument/2006/relationships/image" Target="../media/image215.png"/><Relationship Id="rId120" Type="http://schemas.openxmlformats.org/officeDocument/2006/relationships/customXml" Target="../ink/ink235.xml"/><Relationship Id="rId125" Type="http://schemas.openxmlformats.org/officeDocument/2006/relationships/image" Target="../media/image225.png"/><Relationship Id="rId141" Type="http://schemas.openxmlformats.org/officeDocument/2006/relationships/customXml" Target="../ink/ink246.xml"/><Relationship Id="rId146" Type="http://schemas.openxmlformats.org/officeDocument/2006/relationships/image" Target="../media/image235.png"/><Relationship Id="rId7" Type="http://schemas.openxmlformats.org/officeDocument/2006/relationships/image" Target="../media/image169.png"/><Relationship Id="rId71" Type="http://schemas.openxmlformats.org/officeDocument/2006/relationships/image" Target="../media/image25.png"/><Relationship Id="rId92" Type="http://schemas.openxmlformats.org/officeDocument/2006/relationships/image" Target="../media/image209.png"/><Relationship Id="rId2" Type="http://schemas.openxmlformats.org/officeDocument/2006/relationships/customXml" Target="../ink/ink174.xml"/><Relationship Id="rId29" Type="http://schemas.openxmlformats.org/officeDocument/2006/relationships/image" Target="../media/image180.png"/><Relationship Id="rId24" Type="http://schemas.openxmlformats.org/officeDocument/2006/relationships/customXml" Target="../ink/ink185.xml"/><Relationship Id="rId40" Type="http://schemas.openxmlformats.org/officeDocument/2006/relationships/customXml" Target="../ink/ink193.xml"/><Relationship Id="rId45" Type="http://schemas.openxmlformats.org/officeDocument/2006/relationships/image" Target="../media/image188.png"/><Relationship Id="rId66" Type="http://schemas.openxmlformats.org/officeDocument/2006/relationships/customXml" Target="../ink/ink206.xml"/><Relationship Id="rId87" Type="http://schemas.openxmlformats.org/officeDocument/2006/relationships/customXml" Target="../ink/ink218.xml"/><Relationship Id="rId110" Type="http://schemas.openxmlformats.org/officeDocument/2006/relationships/image" Target="../media/image218.png"/><Relationship Id="rId115" Type="http://schemas.openxmlformats.org/officeDocument/2006/relationships/customXml" Target="../ink/ink232.xml"/><Relationship Id="rId131" Type="http://schemas.openxmlformats.org/officeDocument/2006/relationships/image" Target="../media/image228.png"/><Relationship Id="rId136" Type="http://schemas.openxmlformats.org/officeDocument/2006/relationships/customXml" Target="../ink/ink243.xml"/><Relationship Id="rId157" Type="http://schemas.openxmlformats.org/officeDocument/2006/relationships/customXml" Target="../ink/ink254.xml"/><Relationship Id="rId61" Type="http://schemas.openxmlformats.org/officeDocument/2006/relationships/image" Target="../media/image196.png"/><Relationship Id="rId82" Type="http://schemas.openxmlformats.org/officeDocument/2006/relationships/image" Target="../media/image204.png"/><Relationship Id="rId152" Type="http://schemas.openxmlformats.org/officeDocument/2006/relationships/image" Target="../media/image238.png"/><Relationship Id="rId19" Type="http://schemas.openxmlformats.org/officeDocument/2006/relationships/image" Target="../media/image175.png"/><Relationship Id="rId14" Type="http://schemas.openxmlformats.org/officeDocument/2006/relationships/customXml" Target="../ink/ink180.xml"/><Relationship Id="rId30" Type="http://schemas.openxmlformats.org/officeDocument/2006/relationships/customXml" Target="../ink/ink188.xml"/><Relationship Id="rId35" Type="http://schemas.openxmlformats.org/officeDocument/2006/relationships/image" Target="../media/image183.png"/><Relationship Id="rId56" Type="http://schemas.openxmlformats.org/officeDocument/2006/relationships/customXml" Target="../ink/ink201.xml"/><Relationship Id="rId77" Type="http://schemas.openxmlformats.org/officeDocument/2006/relationships/customXml" Target="../ink/ink212.xml"/><Relationship Id="rId100" Type="http://schemas.openxmlformats.org/officeDocument/2006/relationships/image" Target="../media/image213.png"/><Relationship Id="rId105" Type="http://schemas.openxmlformats.org/officeDocument/2006/relationships/customXml" Target="../ink/ink227.xml"/><Relationship Id="rId126" Type="http://schemas.openxmlformats.org/officeDocument/2006/relationships/customXml" Target="../ink/ink238.xml"/><Relationship Id="rId147" Type="http://schemas.openxmlformats.org/officeDocument/2006/relationships/customXml" Target="../ink/ink249.xml"/><Relationship Id="rId8" Type="http://schemas.openxmlformats.org/officeDocument/2006/relationships/customXml" Target="../ink/ink177.xml"/><Relationship Id="rId51" Type="http://schemas.openxmlformats.org/officeDocument/2006/relationships/image" Target="../media/image191.png"/><Relationship Id="rId72" Type="http://schemas.openxmlformats.org/officeDocument/2006/relationships/customXml" Target="../ink/ink209.xml"/><Relationship Id="rId93" Type="http://schemas.openxmlformats.org/officeDocument/2006/relationships/customXml" Target="../ink/ink221.xml"/><Relationship Id="rId98" Type="http://schemas.openxmlformats.org/officeDocument/2006/relationships/image" Target="../media/image212.png"/><Relationship Id="rId121" Type="http://schemas.openxmlformats.org/officeDocument/2006/relationships/image" Target="../media/image223.png"/><Relationship Id="rId142" Type="http://schemas.openxmlformats.org/officeDocument/2006/relationships/image" Target="../media/image233.png"/><Relationship Id="rId3" Type="http://schemas.openxmlformats.org/officeDocument/2006/relationships/image" Target="../media/image167.png"/><Relationship Id="rId25" Type="http://schemas.openxmlformats.org/officeDocument/2006/relationships/image" Target="../media/image178.png"/><Relationship Id="rId46" Type="http://schemas.openxmlformats.org/officeDocument/2006/relationships/customXml" Target="../ink/ink196.xml"/><Relationship Id="rId67" Type="http://schemas.openxmlformats.org/officeDocument/2006/relationships/image" Target="../media/image199.png"/><Relationship Id="rId116" Type="http://schemas.openxmlformats.org/officeDocument/2006/relationships/image" Target="../media/image221.png"/><Relationship Id="rId137" Type="http://schemas.openxmlformats.org/officeDocument/2006/relationships/image" Target="../media/image231.png"/><Relationship Id="rId158" Type="http://schemas.openxmlformats.org/officeDocument/2006/relationships/image" Target="../media/image24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14.xml"/><Relationship Id="rId299" Type="http://schemas.openxmlformats.org/officeDocument/2006/relationships/image" Target="../media/image388.png"/><Relationship Id="rId21" Type="http://schemas.openxmlformats.org/officeDocument/2006/relationships/image" Target="../media/image252.png"/><Relationship Id="rId42" Type="http://schemas.openxmlformats.org/officeDocument/2006/relationships/customXml" Target="../ink/ink276.xml"/><Relationship Id="rId63" Type="http://schemas.openxmlformats.org/officeDocument/2006/relationships/image" Target="../media/image272.png"/><Relationship Id="rId84" Type="http://schemas.openxmlformats.org/officeDocument/2006/relationships/customXml" Target="../ink/ink297.xml"/><Relationship Id="rId138" Type="http://schemas.openxmlformats.org/officeDocument/2006/relationships/customXml" Target="../ink/ink325.xml"/><Relationship Id="rId159" Type="http://schemas.openxmlformats.org/officeDocument/2006/relationships/image" Target="../media/image319.png"/><Relationship Id="rId324" Type="http://schemas.openxmlformats.org/officeDocument/2006/relationships/customXml" Target="../ink/ink419.xml"/><Relationship Id="rId345" Type="http://schemas.openxmlformats.org/officeDocument/2006/relationships/image" Target="../media/image411.png"/><Relationship Id="rId366" Type="http://schemas.openxmlformats.org/officeDocument/2006/relationships/customXml" Target="../ink/ink440.xml"/><Relationship Id="rId387" Type="http://schemas.openxmlformats.org/officeDocument/2006/relationships/image" Target="../media/image432.png"/><Relationship Id="rId170" Type="http://schemas.openxmlformats.org/officeDocument/2006/relationships/customXml" Target="../ink/ink341.xml"/><Relationship Id="rId191" Type="http://schemas.openxmlformats.org/officeDocument/2006/relationships/image" Target="../media/image335.png"/><Relationship Id="rId205" Type="http://schemas.openxmlformats.org/officeDocument/2006/relationships/customXml" Target="../ink/ink359.xml"/><Relationship Id="rId226" Type="http://schemas.openxmlformats.org/officeDocument/2006/relationships/image" Target="../media/image352.png"/><Relationship Id="rId247" Type="http://schemas.openxmlformats.org/officeDocument/2006/relationships/image" Target="../media/image362.png"/><Relationship Id="rId107" Type="http://schemas.openxmlformats.org/officeDocument/2006/relationships/customXml" Target="../ink/ink309.xml"/><Relationship Id="rId268" Type="http://schemas.openxmlformats.org/officeDocument/2006/relationships/customXml" Target="../ink/ink391.xml"/><Relationship Id="rId289" Type="http://schemas.openxmlformats.org/officeDocument/2006/relationships/image" Target="../media/image383.png"/><Relationship Id="rId11" Type="http://schemas.openxmlformats.org/officeDocument/2006/relationships/image" Target="../media/image247.png"/><Relationship Id="rId32" Type="http://schemas.openxmlformats.org/officeDocument/2006/relationships/customXml" Target="../ink/ink271.xml"/><Relationship Id="rId53" Type="http://schemas.openxmlformats.org/officeDocument/2006/relationships/image" Target="../media/image267.png"/><Relationship Id="rId74" Type="http://schemas.openxmlformats.org/officeDocument/2006/relationships/customXml" Target="../ink/ink292.xml"/><Relationship Id="rId128" Type="http://schemas.openxmlformats.org/officeDocument/2006/relationships/image" Target="../media/image304.png"/><Relationship Id="rId149" Type="http://schemas.openxmlformats.org/officeDocument/2006/relationships/image" Target="../media/image314.png"/><Relationship Id="rId314" Type="http://schemas.openxmlformats.org/officeDocument/2006/relationships/customXml" Target="../ink/ink414.xml"/><Relationship Id="rId335" Type="http://schemas.openxmlformats.org/officeDocument/2006/relationships/image" Target="../media/image406.png"/><Relationship Id="rId356" Type="http://schemas.openxmlformats.org/officeDocument/2006/relationships/customXml" Target="../ink/ink435.xml"/><Relationship Id="rId377" Type="http://schemas.openxmlformats.org/officeDocument/2006/relationships/image" Target="../media/image427.png"/><Relationship Id="rId5" Type="http://schemas.openxmlformats.org/officeDocument/2006/relationships/image" Target="../media/image244.png"/><Relationship Id="rId95" Type="http://schemas.openxmlformats.org/officeDocument/2006/relationships/image" Target="../media/image288.png"/><Relationship Id="rId160" Type="http://schemas.openxmlformats.org/officeDocument/2006/relationships/customXml" Target="../ink/ink336.xml"/><Relationship Id="rId181" Type="http://schemas.openxmlformats.org/officeDocument/2006/relationships/image" Target="../media/image330.png"/><Relationship Id="rId216" Type="http://schemas.openxmlformats.org/officeDocument/2006/relationships/image" Target="../media/image347.png"/><Relationship Id="rId237" Type="http://schemas.openxmlformats.org/officeDocument/2006/relationships/image" Target="../media/image357.png"/><Relationship Id="rId258" Type="http://schemas.openxmlformats.org/officeDocument/2006/relationships/customXml" Target="../ink/ink386.xml"/><Relationship Id="rId279" Type="http://schemas.openxmlformats.org/officeDocument/2006/relationships/image" Target="../media/image378.png"/><Relationship Id="rId22" Type="http://schemas.openxmlformats.org/officeDocument/2006/relationships/customXml" Target="../ink/ink266.xml"/><Relationship Id="rId43" Type="http://schemas.openxmlformats.org/officeDocument/2006/relationships/image" Target="../media/image263.png"/><Relationship Id="rId64" Type="http://schemas.openxmlformats.org/officeDocument/2006/relationships/customXml" Target="../ink/ink287.xml"/><Relationship Id="rId118" Type="http://schemas.openxmlformats.org/officeDocument/2006/relationships/image" Target="../media/image299.png"/><Relationship Id="rId139" Type="http://schemas.openxmlformats.org/officeDocument/2006/relationships/image" Target="../media/image309.png"/><Relationship Id="rId290" Type="http://schemas.openxmlformats.org/officeDocument/2006/relationships/customXml" Target="../ink/ink402.xml"/><Relationship Id="rId304" Type="http://schemas.openxmlformats.org/officeDocument/2006/relationships/customXml" Target="../ink/ink409.xml"/><Relationship Id="rId325" Type="http://schemas.openxmlformats.org/officeDocument/2006/relationships/image" Target="../media/image401.png"/><Relationship Id="rId346" Type="http://schemas.openxmlformats.org/officeDocument/2006/relationships/customXml" Target="../ink/ink430.xml"/><Relationship Id="rId367" Type="http://schemas.openxmlformats.org/officeDocument/2006/relationships/image" Target="../media/image422.png"/><Relationship Id="rId85" Type="http://schemas.openxmlformats.org/officeDocument/2006/relationships/image" Target="../media/image283.png"/><Relationship Id="rId150" Type="http://schemas.openxmlformats.org/officeDocument/2006/relationships/customXml" Target="../ink/ink331.xml"/><Relationship Id="rId171" Type="http://schemas.openxmlformats.org/officeDocument/2006/relationships/image" Target="../media/image325.png"/><Relationship Id="rId192" Type="http://schemas.openxmlformats.org/officeDocument/2006/relationships/customXml" Target="../ink/ink352.xml"/><Relationship Id="rId206" Type="http://schemas.openxmlformats.org/officeDocument/2006/relationships/image" Target="../media/image342.png"/><Relationship Id="rId227" Type="http://schemas.openxmlformats.org/officeDocument/2006/relationships/customXml" Target="../ink/ink370.xml"/><Relationship Id="rId248" Type="http://schemas.openxmlformats.org/officeDocument/2006/relationships/customXml" Target="../ink/ink381.xml"/><Relationship Id="rId269" Type="http://schemas.openxmlformats.org/officeDocument/2006/relationships/image" Target="../media/image373.png"/><Relationship Id="rId12" Type="http://schemas.openxmlformats.org/officeDocument/2006/relationships/customXml" Target="../ink/ink261.xml"/><Relationship Id="rId33" Type="http://schemas.openxmlformats.org/officeDocument/2006/relationships/image" Target="../media/image258.png"/><Relationship Id="rId108" Type="http://schemas.openxmlformats.org/officeDocument/2006/relationships/image" Target="../media/image294.png"/><Relationship Id="rId129" Type="http://schemas.openxmlformats.org/officeDocument/2006/relationships/customXml" Target="../ink/ink320.xml"/><Relationship Id="rId280" Type="http://schemas.openxmlformats.org/officeDocument/2006/relationships/customXml" Target="../ink/ink397.xml"/><Relationship Id="rId315" Type="http://schemas.openxmlformats.org/officeDocument/2006/relationships/image" Target="../media/image396.png"/><Relationship Id="rId336" Type="http://schemas.openxmlformats.org/officeDocument/2006/relationships/customXml" Target="../ink/ink425.xml"/><Relationship Id="rId357" Type="http://schemas.openxmlformats.org/officeDocument/2006/relationships/image" Target="../media/image417.png"/><Relationship Id="rId54" Type="http://schemas.openxmlformats.org/officeDocument/2006/relationships/customXml" Target="../ink/ink282.xml"/><Relationship Id="rId75" Type="http://schemas.openxmlformats.org/officeDocument/2006/relationships/image" Target="../media/image278.png"/><Relationship Id="rId96" Type="http://schemas.openxmlformats.org/officeDocument/2006/relationships/customXml" Target="../ink/ink303.xml"/><Relationship Id="rId140" Type="http://schemas.openxmlformats.org/officeDocument/2006/relationships/customXml" Target="../ink/ink326.xml"/><Relationship Id="rId161" Type="http://schemas.openxmlformats.org/officeDocument/2006/relationships/image" Target="../media/image320.png"/><Relationship Id="rId182" Type="http://schemas.openxmlformats.org/officeDocument/2006/relationships/customXml" Target="../ink/ink347.xml"/><Relationship Id="rId217" Type="http://schemas.openxmlformats.org/officeDocument/2006/relationships/customXml" Target="../ink/ink365.xml"/><Relationship Id="rId378" Type="http://schemas.openxmlformats.org/officeDocument/2006/relationships/customXml" Target="../ink/ink446.xml"/><Relationship Id="rId6" Type="http://schemas.openxmlformats.org/officeDocument/2006/relationships/customXml" Target="../ink/ink258.xml"/><Relationship Id="rId238" Type="http://schemas.openxmlformats.org/officeDocument/2006/relationships/customXml" Target="../ink/ink376.xml"/><Relationship Id="rId259" Type="http://schemas.openxmlformats.org/officeDocument/2006/relationships/image" Target="../media/image368.png"/><Relationship Id="rId23" Type="http://schemas.openxmlformats.org/officeDocument/2006/relationships/image" Target="../media/image253.png"/><Relationship Id="rId119" Type="http://schemas.openxmlformats.org/officeDocument/2006/relationships/customXml" Target="../ink/ink315.xml"/><Relationship Id="rId270" Type="http://schemas.openxmlformats.org/officeDocument/2006/relationships/customXml" Target="../ink/ink392.xml"/><Relationship Id="rId291" Type="http://schemas.openxmlformats.org/officeDocument/2006/relationships/image" Target="../media/image384.png"/><Relationship Id="rId305" Type="http://schemas.openxmlformats.org/officeDocument/2006/relationships/image" Target="../media/image391.png"/><Relationship Id="rId326" Type="http://schemas.openxmlformats.org/officeDocument/2006/relationships/customXml" Target="../ink/ink420.xml"/><Relationship Id="rId347" Type="http://schemas.openxmlformats.org/officeDocument/2006/relationships/image" Target="../media/image412.png"/><Relationship Id="rId44" Type="http://schemas.openxmlformats.org/officeDocument/2006/relationships/customXml" Target="../ink/ink277.xml"/><Relationship Id="rId65" Type="http://schemas.openxmlformats.org/officeDocument/2006/relationships/image" Target="../media/image273.png"/><Relationship Id="rId86" Type="http://schemas.openxmlformats.org/officeDocument/2006/relationships/customXml" Target="../ink/ink298.xml"/><Relationship Id="rId130" Type="http://schemas.openxmlformats.org/officeDocument/2006/relationships/image" Target="../media/image305.png"/><Relationship Id="rId151" Type="http://schemas.openxmlformats.org/officeDocument/2006/relationships/image" Target="../media/image315.png"/><Relationship Id="rId368" Type="http://schemas.openxmlformats.org/officeDocument/2006/relationships/customXml" Target="../ink/ink441.xml"/><Relationship Id="rId172" Type="http://schemas.openxmlformats.org/officeDocument/2006/relationships/customXml" Target="../ink/ink342.xml"/><Relationship Id="rId193" Type="http://schemas.openxmlformats.org/officeDocument/2006/relationships/image" Target="../media/image336.png"/><Relationship Id="rId207" Type="http://schemas.openxmlformats.org/officeDocument/2006/relationships/customXml" Target="../ink/ink360.xml"/><Relationship Id="rId228" Type="http://schemas.openxmlformats.org/officeDocument/2006/relationships/image" Target="../media/image353.png"/><Relationship Id="rId249" Type="http://schemas.openxmlformats.org/officeDocument/2006/relationships/image" Target="../media/image363.png"/><Relationship Id="rId13" Type="http://schemas.openxmlformats.org/officeDocument/2006/relationships/image" Target="../media/image248.png"/><Relationship Id="rId109" Type="http://schemas.openxmlformats.org/officeDocument/2006/relationships/customXml" Target="../ink/ink310.xml"/><Relationship Id="rId260" Type="http://schemas.openxmlformats.org/officeDocument/2006/relationships/customXml" Target="../ink/ink387.xml"/><Relationship Id="rId281" Type="http://schemas.openxmlformats.org/officeDocument/2006/relationships/image" Target="../media/image379.png"/><Relationship Id="rId316" Type="http://schemas.openxmlformats.org/officeDocument/2006/relationships/customXml" Target="../ink/ink415.xml"/><Relationship Id="rId337" Type="http://schemas.openxmlformats.org/officeDocument/2006/relationships/image" Target="../media/image407.png"/><Relationship Id="rId34" Type="http://schemas.openxmlformats.org/officeDocument/2006/relationships/customXml" Target="../ink/ink272.xml"/><Relationship Id="rId55" Type="http://schemas.openxmlformats.org/officeDocument/2006/relationships/image" Target="../media/image268.png"/><Relationship Id="rId76" Type="http://schemas.openxmlformats.org/officeDocument/2006/relationships/customXml" Target="../ink/ink293.xml"/><Relationship Id="rId97" Type="http://schemas.openxmlformats.org/officeDocument/2006/relationships/image" Target="../media/image289.png"/><Relationship Id="rId120" Type="http://schemas.openxmlformats.org/officeDocument/2006/relationships/image" Target="../media/image300.png"/><Relationship Id="rId141" Type="http://schemas.openxmlformats.org/officeDocument/2006/relationships/image" Target="../media/image310.png"/><Relationship Id="rId358" Type="http://schemas.openxmlformats.org/officeDocument/2006/relationships/customXml" Target="../ink/ink436.xml"/><Relationship Id="rId379" Type="http://schemas.openxmlformats.org/officeDocument/2006/relationships/image" Target="../media/image428.png"/><Relationship Id="rId7" Type="http://schemas.openxmlformats.org/officeDocument/2006/relationships/image" Target="../media/image245.png"/><Relationship Id="rId162" Type="http://schemas.openxmlformats.org/officeDocument/2006/relationships/customXml" Target="../ink/ink337.xml"/><Relationship Id="rId183" Type="http://schemas.openxmlformats.org/officeDocument/2006/relationships/image" Target="../media/image331.png"/><Relationship Id="rId218" Type="http://schemas.openxmlformats.org/officeDocument/2006/relationships/image" Target="../media/image348.png"/><Relationship Id="rId239" Type="http://schemas.openxmlformats.org/officeDocument/2006/relationships/image" Target="../media/image358.png"/><Relationship Id="rId250" Type="http://schemas.openxmlformats.org/officeDocument/2006/relationships/customXml" Target="../ink/ink382.xml"/><Relationship Id="rId271" Type="http://schemas.openxmlformats.org/officeDocument/2006/relationships/image" Target="../media/image374.png"/><Relationship Id="rId292" Type="http://schemas.openxmlformats.org/officeDocument/2006/relationships/customXml" Target="../ink/ink403.xml"/><Relationship Id="rId306" Type="http://schemas.openxmlformats.org/officeDocument/2006/relationships/customXml" Target="../ink/ink410.xml"/><Relationship Id="rId24" Type="http://schemas.openxmlformats.org/officeDocument/2006/relationships/customXml" Target="../ink/ink267.xml"/><Relationship Id="rId45" Type="http://schemas.openxmlformats.org/officeDocument/2006/relationships/image" Target="../media/image264.png"/><Relationship Id="rId66" Type="http://schemas.openxmlformats.org/officeDocument/2006/relationships/customXml" Target="../ink/ink288.xml"/><Relationship Id="rId87" Type="http://schemas.openxmlformats.org/officeDocument/2006/relationships/image" Target="../media/image284.png"/><Relationship Id="rId110" Type="http://schemas.openxmlformats.org/officeDocument/2006/relationships/image" Target="../media/image295.png"/><Relationship Id="rId131" Type="http://schemas.openxmlformats.org/officeDocument/2006/relationships/customXml" Target="../ink/ink321.xml"/><Relationship Id="rId327" Type="http://schemas.openxmlformats.org/officeDocument/2006/relationships/image" Target="../media/image402.png"/><Relationship Id="rId348" Type="http://schemas.openxmlformats.org/officeDocument/2006/relationships/customXml" Target="../ink/ink431.xml"/><Relationship Id="rId369" Type="http://schemas.openxmlformats.org/officeDocument/2006/relationships/image" Target="../media/image423.png"/><Relationship Id="rId152" Type="http://schemas.openxmlformats.org/officeDocument/2006/relationships/customXml" Target="../ink/ink332.xml"/><Relationship Id="rId173" Type="http://schemas.openxmlformats.org/officeDocument/2006/relationships/image" Target="../media/image326.png"/><Relationship Id="rId194" Type="http://schemas.openxmlformats.org/officeDocument/2006/relationships/customXml" Target="../ink/ink353.xml"/><Relationship Id="rId208" Type="http://schemas.openxmlformats.org/officeDocument/2006/relationships/image" Target="../media/image343.png"/><Relationship Id="rId229" Type="http://schemas.openxmlformats.org/officeDocument/2006/relationships/customXml" Target="../ink/ink371.xml"/><Relationship Id="rId380" Type="http://schemas.openxmlformats.org/officeDocument/2006/relationships/customXml" Target="../ink/ink447.xml"/><Relationship Id="rId240" Type="http://schemas.openxmlformats.org/officeDocument/2006/relationships/customXml" Target="../ink/ink377.xml"/><Relationship Id="rId261" Type="http://schemas.openxmlformats.org/officeDocument/2006/relationships/image" Target="../media/image369.png"/><Relationship Id="rId14" Type="http://schemas.openxmlformats.org/officeDocument/2006/relationships/customXml" Target="../ink/ink262.xml"/><Relationship Id="rId35" Type="http://schemas.openxmlformats.org/officeDocument/2006/relationships/image" Target="../media/image259.png"/><Relationship Id="rId56" Type="http://schemas.openxmlformats.org/officeDocument/2006/relationships/customXml" Target="../ink/ink283.xml"/><Relationship Id="rId77" Type="http://schemas.openxmlformats.org/officeDocument/2006/relationships/image" Target="../media/image279.png"/><Relationship Id="rId100" Type="http://schemas.openxmlformats.org/officeDocument/2006/relationships/customXml" Target="../ink/ink305.xml"/><Relationship Id="rId282" Type="http://schemas.openxmlformats.org/officeDocument/2006/relationships/customXml" Target="../ink/ink398.xml"/><Relationship Id="rId317" Type="http://schemas.openxmlformats.org/officeDocument/2006/relationships/image" Target="../media/image397.png"/><Relationship Id="rId338" Type="http://schemas.openxmlformats.org/officeDocument/2006/relationships/customXml" Target="../ink/ink426.xml"/><Relationship Id="rId359" Type="http://schemas.openxmlformats.org/officeDocument/2006/relationships/image" Target="../media/image418.png"/><Relationship Id="rId8" Type="http://schemas.openxmlformats.org/officeDocument/2006/relationships/customXml" Target="../ink/ink259.xml"/><Relationship Id="rId98" Type="http://schemas.openxmlformats.org/officeDocument/2006/relationships/customXml" Target="../ink/ink304.xml"/><Relationship Id="rId121" Type="http://schemas.openxmlformats.org/officeDocument/2006/relationships/customXml" Target="../ink/ink316.xml"/><Relationship Id="rId142" Type="http://schemas.openxmlformats.org/officeDocument/2006/relationships/customXml" Target="../ink/ink327.xml"/><Relationship Id="rId163" Type="http://schemas.openxmlformats.org/officeDocument/2006/relationships/image" Target="../media/image321.png"/><Relationship Id="rId184" Type="http://schemas.openxmlformats.org/officeDocument/2006/relationships/customXml" Target="../ink/ink348.xml"/><Relationship Id="rId219" Type="http://schemas.openxmlformats.org/officeDocument/2006/relationships/customXml" Target="../ink/ink366.xml"/><Relationship Id="rId370" Type="http://schemas.openxmlformats.org/officeDocument/2006/relationships/customXml" Target="../ink/ink442.xml"/><Relationship Id="rId230" Type="http://schemas.openxmlformats.org/officeDocument/2006/relationships/image" Target="../media/image354.png"/><Relationship Id="rId251" Type="http://schemas.openxmlformats.org/officeDocument/2006/relationships/image" Target="../media/image364.png"/><Relationship Id="rId25" Type="http://schemas.openxmlformats.org/officeDocument/2006/relationships/image" Target="../media/image254.png"/><Relationship Id="rId46" Type="http://schemas.openxmlformats.org/officeDocument/2006/relationships/customXml" Target="../ink/ink278.xml"/><Relationship Id="rId67" Type="http://schemas.openxmlformats.org/officeDocument/2006/relationships/image" Target="../media/image274.png"/><Relationship Id="rId272" Type="http://schemas.openxmlformats.org/officeDocument/2006/relationships/customXml" Target="../ink/ink393.xml"/><Relationship Id="rId293" Type="http://schemas.openxmlformats.org/officeDocument/2006/relationships/image" Target="../media/image385.png"/><Relationship Id="rId307" Type="http://schemas.openxmlformats.org/officeDocument/2006/relationships/image" Target="../media/image392.png"/><Relationship Id="rId328" Type="http://schemas.openxmlformats.org/officeDocument/2006/relationships/customXml" Target="../ink/ink421.xml"/><Relationship Id="rId349" Type="http://schemas.openxmlformats.org/officeDocument/2006/relationships/image" Target="../media/image413.png"/><Relationship Id="rId88" Type="http://schemas.openxmlformats.org/officeDocument/2006/relationships/customXml" Target="../ink/ink299.xml"/><Relationship Id="rId111" Type="http://schemas.openxmlformats.org/officeDocument/2006/relationships/customXml" Target="../ink/ink311.xml"/><Relationship Id="rId132" Type="http://schemas.openxmlformats.org/officeDocument/2006/relationships/image" Target="../media/image306.png"/><Relationship Id="rId153" Type="http://schemas.openxmlformats.org/officeDocument/2006/relationships/image" Target="../media/image316.png"/><Relationship Id="rId174" Type="http://schemas.openxmlformats.org/officeDocument/2006/relationships/customXml" Target="../ink/ink343.xml"/><Relationship Id="rId195" Type="http://schemas.openxmlformats.org/officeDocument/2006/relationships/image" Target="../media/image337.png"/><Relationship Id="rId209" Type="http://schemas.openxmlformats.org/officeDocument/2006/relationships/customXml" Target="../ink/ink361.xml"/><Relationship Id="rId360" Type="http://schemas.openxmlformats.org/officeDocument/2006/relationships/customXml" Target="../ink/ink437.xml"/><Relationship Id="rId381" Type="http://schemas.openxmlformats.org/officeDocument/2006/relationships/image" Target="../media/image429.png"/><Relationship Id="rId220" Type="http://schemas.openxmlformats.org/officeDocument/2006/relationships/image" Target="../media/image349.png"/><Relationship Id="rId241" Type="http://schemas.openxmlformats.org/officeDocument/2006/relationships/image" Target="../media/image359.png"/><Relationship Id="rId15" Type="http://schemas.openxmlformats.org/officeDocument/2006/relationships/image" Target="../media/image249.png"/><Relationship Id="rId36" Type="http://schemas.openxmlformats.org/officeDocument/2006/relationships/customXml" Target="../ink/ink273.xml"/><Relationship Id="rId57" Type="http://schemas.openxmlformats.org/officeDocument/2006/relationships/image" Target="../media/image269.png"/><Relationship Id="rId262" Type="http://schemas.openxmlformats.org/officeDocument/2006/relationships/customXml" Target="../ink/ink388.xml"/><Relationship Id="rId283" Type="http://schemas.openxmlformats.org/officeDocument/2006/relationships/image" Target="../media/image380.png"/><Relationship Id="rId318" Type="http://schemas.openxmlformats.org/officeDocument/2006/relationships/customXml" Target="../ink/ink416.xml"/><Relationship Id="rId339" Type="http://schemas.openxmlformats.org/officeDocument/2006/relationships/image" Target="../media/image408.png"/><Relationship Id="rId78" Type="http://schemas.openxmlformats.org/officeDocument/2006/relationships/customXml" Target="../ink/ink294.xml"/><Relationship Id="rId99" Type="http://schemas.openxmlformats.org/officeDocument/2006/relationships/image" Target="../media/image290.png"/><Relationship Id="rId101" Type="http://schemas.openxmlformats.org/officeDocument/2006/relationships/image" Target="../media/image291.png"/><Relationship Id="rId122" Type="http://schemas.openxmlformats.org/officeDocument/2006/relationships/image" Target="../media/image301.png"/><Relationship Id="rId143" Type="http://schemas.openxmlformats.org/officeDocument/2006/relationships/image" Target="../media/image311.png"/><Relationship Id="rId164" Type="http://schemas.openxmlformats.org/officeDocument/2006/relationships/customXml" Target="../ink/ink338.xml"/><Relationship Id="rId185" Type="http://schemas.openxmlformats.org/officeDocument/2006/relationships/image" Target="../media/image332.png"/><Relationship Id="rId350" Type="http://schemas.openxmlformats.org/officeDocument/2006/relationships/customXml" Target="../ink/ink432.xml"/><Relationship Id="rId371" Type="http://schemas.openxmlformats.org/officeDocument/2006/relationships/image" Target="../media/image424.png"/><Relationship Id="rId9" Type="http://schemas.openxmlformats.org/officeDocument/2006/relationships/image" Target="../media/image246.png"/><Relationship Id="rId210" Type="http://schemas.openxmlformats.org/officeDocument/2006/relationships/image" Target="../media/image344.png"/><Relationship Id="rId26" Type="http://schemas.openxmlformats.org/officeDocument/2006/relationships/customXml" Target="../ink/ink268.xml"/><Relationship Id="rId231" Type="http://schemas.openxmlformats.org/officeDocument/2006/relationships/customXml" Target="../ink/ink372.xml"/><Relationship Id="rId252" Type="http://schemas.openxmlformats.org/officeDocument/2006/relationships/customXml" Target="../ink/ink383.xml"/><Relationship Id="rId273" Type="http://schemas.openxmlformats.org/officeDocument/2006/relationships/image" Target="../media/image375.png"/><Relationship Id="rId294" Type="http://schemas.openxmlformats.org/officeDocument/2006/relationships/customXml" Target="../ink/ink404.xml"/><Relationship Id="rId308" Type="http://schemas.openxmlformats.org/officeDocument/2006/relationships/customXml" Target="../ink/ink411.xml"/><Relationship Id="rId329" Type="http://schemas.openxmlformats.org/officeDocument/2006/relationships/image" Target="../media/image403.png"/><Relationship Id="rId47" Type="http://schemas.openxmlformats.org/officeDocument/2006/relationships/image" Target="../media/image25.png"/><Relationship Id="rId68" Type="http://schemas.openxmlformats.org/officeDocument/2006/relationships/customXml" Target="../ink/ink289.xml"/><Relationship Id="rId89" Type="http://schemas.openxmlformats.org/officeDocument/2006/relationships/image" Target="../media/image285.png"/><Relationship Id="rId112" Type="http://schemas.openxmlformats.org/officeDocument/2006/relationships/image" Target="../media/image296.png"/><Relationship Id="rId133" Type="http://schemas.openxmlformats.org/officeDocument/2006/relationships/customXml" Target="../ink/ink322.xml"/><Relationship Id="rId154" Type="http://schemas.openxmlformats.org/officeDocument/2006/relationships/customXml" Target="../ink/ink333.xml"/><Relationship Id="rId175" Type="http://schemas.openxmlformats.org/officeDocument/2006/relationships/image" Target="../media/image327.png"/><Relationship Id="rId340" Type="http://schemas.openxmlformats.org/officeDocument/2006/relationships/customXml" Target="../ink/ink427.xml"/><Relationship Id="rId361" Type="http://schemas.openxmlformats.org/officeDocument/2006/relationships/image" Target="../media/image419.png"/><Relationship Id="rId196" Type="http://schemas.openxmlformats.org/officeDocument/2006/relationships/customXml" Target="../ink/ink354.xml"/><Relationship Id="rId200" Type="http://schemas.openxmlformats.org/officeDocument/2006/relationships/customXml" Target="../ink/ink356.xml"/><Relationship Id="rId382" Type="http://schemas.openxmlformats.org/officeDocument/2006/relationships/customXml" Target="../ink/ink448.xml"/><Relationship Id="rId16" Type="http://schemas.openxmlformats.org/officeDocument/2006/relationships/customXml" Target="../ink/ink263.xml"/><Relationship Id="rId221" Type="http://schemas.openxmlformats.org/officeDocument/2006/relationships/customXml" Target="../ink/ink367.xml"/><Relationship Id="rId242" Type="http://schemas.openxmlformats.org/officeDocument/2006/relationships/customXml" Target="../ink/ink378.xml"/><Relationship Id="rId263" Type="http://schemas.openxmlformats.org/officeDocument/2006/relationships/image" Target="../media/image370.png"/><Relationship Id="rId284" Type="http://schemas.openxmlformats.org/officeDocument/2006/relationships/customXml" Target="../ink/ink399.xml"/><Relationship Id="rId319" Type="http://schemas.openxmlformats.org/officeDocument/2006/relationships/image" Target="../media/image398.png"/><Relationship Id="rId37" Type="http://schemas.openxmlformats.org/officeDocument/2006/relationships/image" Target="../media/image260.png"/><Relationship Id="rId58" Type="http://schemas.openxmlformats.org/officeDocument/2006/relationships/customXml" Target="../ink/ink284.xml"/><Relationship Id="rId79" Type="http://schemas.openxmlformats.org/officeDocument/2006/relationships/image" Target="../media/image280.png"/><Relationship Id="rId102" Type="http://schemas.openxmlformats.org/officeDocument/2006/relationships/customXml" Target="../ink/ink306.xml"/><Relationship Id="rId123" Type="http://schemas.openxmlformats.org/officeDocument/2006/relationships/customXml" Target="../ink/ink317.xml"/><Relationship Id="rId144" Type="http://schemas.openxmlformats.org/officeDocument/2006/relationships/customXml" Target="../ink/ink328.xml"/><Relationship Id="rId330" Type="http://schemas.openxmlformats.org/officeDocument/2006/relationships/customXml" Target="../ink/ink422.xml"/><Relationship Id="rId90" Type="http://schemas.openxmlformats.org/officeDocument/2006/relationships/customXml" Target="../ink/ink300.xml"/><Relationship Id="rId165" Type="http://schemas.openxmlformats.org/officeDocument/2006/relationships/image" Target="../media/image322.png"/><Relationship Id="rId186" Type="http://schemas.openxmlformats.org/officeDocument/2006/relationships/customXml" Target="../ink/ink349.xml"/><Relationship Id="rId351" Type="http://schemas.openxmlformats.org/officeDocument/2006/relationships/image" Target="../media/image414.png"/><Relationship Id="rId372" Type="http://schemas.openxmlformats.org/officeDocument/2006/relationships/customXml" Target="../ink/ink443.xml"/><Relationship Id="rId211" Type="http://schemas.openxmlformats.org/officeDocument/2006/relationships/customXml" Target="../ink/ink362.xml"/><Relationship Id="rId232" Type="http://schemas.openxmlformats.org/officeDocument/2006/relationships/customXml" Target="../ink/ink373.xml"/><Relationship Id="rId253" Type="http://schemas.openxmlformats.org/officeDocument/2006/relationships/image" Target="../media/image365.png"/><Relationship Id="rId274" Type="http://schemas.openxmlformats.org/officeDocument/2006/relationships/customXml" Target="../ink/ink394.xml"/><Relationship Id="rId295" Type="http://schemas.openxmlformats.org/officeDocument/2006/relationships/image" Target="../media/image386.png"/><Relationship Id="rId309" Type="http://schemas.openxmlformats.org/officeDocument/2006/relationships/image" Target="../media/image393.png"/><Relationship Id="rId27" Type="http://schemas.openxmlformats.org/officeDocument/2006/relationships/image" Target="../media/image255.png"/><Relationship Id="rId48" Type="http://schemas.openxmlformats.org/officeDocument/2006/relationships/customXml" Target="../ink/ink279.xml"/><Relationship Id="rId69" Type="http://schemas.openxmlformats.org/officeDocument/2006/relationships/image" Target="../media/image275.png"/><Relationship Id="rId113" Type="http://schemas.openxmlformats.org/officeDocument/2006/relationships/customXml" Target="../ink/ink312.xml"/><Relationship Id="rId134" Type="http://schemas.openxmlformats.org/officeDocument/2006/relationships/customXml" Target="../ink/ink323.xml"/><Relationship Id="rId320" Type="http://schemas.openxmlformats.org/officeDocument/2006/relationships/customXml" Target="../ink/ink417.xml"/><Relationship Id="rId80" Type="http://schemas.openxmlformats.org/officeDocument/2006/relationships/customXml" Target="../ink/ink295.xml"/><Relationship Id="rId155" Type="http://schemas.openxmlformats.org/officeDocument/2006/relationships/image" Target="../media/image317.png"/><Relationship Id="rId176" Type="http://schemas.openxmlformats.org/officeDocument/2006/relationships/customXml" Target="../ink/ink344.xml"/><Relationship Id="rId197" Type="http://schemas.openxmlformats.org/officeDocument/2006/relationships/image" Target="../media/image338.png"/><Relationship Id="rId341" Type="http://schemas.openxmlformats.org/officeDocument/2006/relationships/image" Target="../media/image409.png"/><Relationship Id="rId362" Type="http://schemas.openxmlformats.org/officeDocument/2006/relationships/customXml" Target="../ink/ink438.xml"/><Relationship Id="rId383" Type="http://schemas.openxmlformats.org/officeDocument/2006/relationships/image" Target="../media/image430.png"/><Relationship Id="rId201" Type="http://schemas.openxmlformats.org/officeDocument/2006/relationships/image" Target="../media/image340.png"/><Relationship Id="rId222" Type="http://schemas.openxmlformats.org/officeDocument/2006/relationships/image" Target="../media/image350.png"/><Relationship Id="rId243" Type="http://schemas.openxmlformats.org/officeDocument/2006/relationships/image" Target="../media/image360.png"/><Relationship Id="rId264" Type="http://schemas.openxmlformats.org/officeDocument/2006/relationships/customXml" Target="../ink/ink389.xml"/><Relationship Id="rId285" Type="http://schemas.openxmlformats.org/officeDocument/2006/relationships/image" Target="../media/image381.png"/><Relationship Id="rId17" Type="http://schemas.openxmlformats.org/officeDocument/2006/relationships/image" Target="../media/image250.png"/><Relationship Id="rId38" Type="http://schemas.openxmlformats.org/officeDocument/2006/relationships/customXml" Target="../ink/ink274.xml"/><Relationship Id="rId59" Type="http://schemas.openxmlformats.org/officeDocument/2006/relationships/image" Target="../media/image270.png"/><Relationship Id="rId103" Type="http://schemas.openxmlformats.org/officeDocument/2006/relationships/image" Target="../media/image292.png"/><Relationship Id="rId124" Type="http://schemas.openxmlformats.org/officeDocument/2006/relationships/image" Target="../media/image302.png"/><Relationship Id="rId310" Type="http://schemas.openxmlformats.org/officeDocument/2006/relationships/customXml" Target="../ink/ink412.xml"/><Relationship Id="rId70" Type="http://schemas.openxmlformats.org/officeDocument/2006/relationships/customXml" Target="../ink/ink290.xml"/><Relationship Id="rId91" Type="http://schemas.openxmlformats.org/officeDocument/2006/relationships/image" Target="../media/image286.png"/><Relationship Id="rId145" Type="http://schemas.openxmlformats.org/officeDocument/2006/relationships/image" Target="../media/image312.png"/><Relationship Id="rId166" Type="http://schemas.openxmlformats.org/officeDocument/2006/relationships/customXml" Target="../ink/ink339.xml"/><Relationship Id="rId187" Type="http://schemas.openxmlformats.org/officeDocument/2006/relationships/image" Target="../media/image333.png"/><Relationship Id="rId331" Type="http://schemas.openxmlformats.org/officeDocument/2006/relationships/image" Target="../media/image404.png"/><Relationship Id="rId352" Type="http://schemas.openxmlformats.org/officeDocument/2006/relationships/customXml" Target="../ink/ink433.xml"/><Relationship Id="rId373" Type="http://schemas.openxmlformats.org/officeDocument/2006/relationships/image" Target="../media/image425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345.png"/><Relationship Id="rId233" Type="http://schemas.openxmlformats.org/officeDocument/2006/relationships/image" Target="../media/image355.png"/><Relationship Id="rId254" Type="http://schemas.openxmlformats.org/officeDocument/2006/relationships/customXml" Target="../ink/ink384.xml"/><Relationship Id="rId28" Type="http://schemas.openxmlformats.org/officeDocument/2006/relationships/customXml" Target="../ink/ink269.xml"/><Relationship Id="rId49" Type="http://schemas.openxmlformats.org/officeDocument/2006/relationships/image" Target="../media/image265.png"/><Relationship Id="rId114" Type="http://schemas.openxmlformats.org/officeDocument/2006/relationships/image" Target="../media/image297.png"/><Relationship Id="rId275" Type="http://schemas.openxmlformats.org/officeDocument/2006/relationships/image" Target="../media/image376.png"/><Relationship Id="rId296" Type="http://schemas.openxmlformats.org/officeDocument/2006/relationships/customXml" Target="../ink/ink405.xml"/><Relationship Id="rId300" Type="http://schemas.openxmlformats.org/officeDocument/2006/relationships/customXml" Target="../ink/ink407.xml"/><Relationship Id="rId60" Type="http://schemas.openxmlformats.org/officeDocument/2006/relationships/customXml" Target="../ink/ink285.xml"/><Relationship Id="rId81" Type="http://schemas.openxmlformats.org/officeDocument/2006/relationships/image" Target="../media/image281.png"/><Relationship Id="rId135" Type="http://schemas.openxmlformats.org/officeDocument/2006/relationships/image" Target="../media/image307.png"/><Relationship Id="rId156" Type="http://schemas.openxmlformats.org/officeDocument/2006/relationships/customXml" Target="../ink/ink334.xml"/><Relationship Id="rId177" Type="http://schemas.openxmlformats.org/officeDocument/2006/relationships/image" Target="../media/image328.png"/><Relationship Id="rId198" Type="http://schemas.openxmlformats.org/officeDocument/2006/relationships/customXml" Target="../ink/ink355.xml"/><Relationship Id="rId321" Type="http://schemas.openxmlformats.org/officeDocument/2006/relationships/image" Target="../media/image399.png"/><Relationship Id="rId342" Type="http://schemas.openxmlformats.org/officeDocument/2006/relationships/customXml" Target="../ink/ink428.xml"/><Relationship Id="rId363" Type="http://schemas.openxmlformats.org/officeDocument/2006/relationships/image" Target="../media/image420.png"/><Relationship Id="rId384" Type="http://schemas.openxmlformats.org/officeDocument/2006/relationships/customXml" Target="../ink/ink449.xml"/><Relationship Id="rId202" Type="http://schemas.openxmlformats.org/officeDocument/2006/relationships/customXml" Target="../ink/ink357.xml"/><Relationship Id="rId223" Type="http://schemas.openxmlformats.org/officeDocument/2006/relationships/customXml" Target="../ink/ink368.xml"/><Relationship Id="rId244" Type="http://schemas.openxmlformats.org/officeDocument/2006/relationships/customXml" Target="../ink/ink379.xml"/><Relationship Id="rId18" Type="http://schemas.openxmlformats.org/officeDocument/2006/relationships/customXml" Target="../ink/ink264.xml"/><Relationship Id="rId39" Type="http://schemas.openxmlformats.org/officeDocument/2006/relationships/image" Target="../media/image261.png"/><Relationship Id="rId265" Type="http://schemas.openxmlformats.org/officeDocument/2006/relationships/image" Target="../media/image371.png"/><Relationship Id="rId286" Type="http://schemas.openxmlformats.org/officeDocument/2006/relationships/customXml" Target="../ink/ink400.xml"/><Relationship Id="rId50" Type="http://schemas.openxmlformats.org/officeDocument/2006/relationships/customXml" Target="../ink/ink280.xml"/><Relationship Id="rId104" Type="http://schemas.openxmlformats.org/officeDocument/2006/relationships/customXml" Target="../ink/ink307.xml"/><Relationship Id="rId125" Type="http://schemas.openxmlformats.org/officeDocument/2006/relationships/customXml" Target="../ink/ink318.xml"/><Relationship Id="rId146" Type="http://schemas.openxmlformats.org/officeDocument/2006/relationships/customXml" Target="../ink/ink329.xml"/><Relationship Id="rId167" Type="http://schemas.openxmlformats.org/officeDocument/2006/relationships/image" Target="../media/image323.png"/><Relationship Id="rId188" Type="http://schemas.openxmlformats.org/officeDocument/2006/relationships/customXml" Target="../ink/ink350.xml"/><Relationship Id="rId311" Type="http://schemas.openxmlformats.org/officeDocument/2006/relationships/image" Target="../media/image394.png"/><Relationship Id="rId332" Type="http://schemas.openxmlformats.org/officeDocument/2006/relationships/customXml" Target="../ink/ink423.xml"/><Relationship Id="rId353" Type="http://schemas.openxmlformats.org/officeDocument/2006/relationships/image" Target="../media/image415.png"/><Relationship Id="rId374" Type="http://schemas.openxmlformats.org/officeDocument/2006/relationships/customXml" Target="../ink/ink444.xml"/><Relationship Id="rId71" Type="http://schemas.openxmlformats.org/officeDocument/2006/relationships/image" Target="../media/image276.png"/><Relationship Id="rId92" Type="http://schemas.openxmlformats.org/officeDocument/2006/relationships/customXml" Target="../ink/ink301.xml"/><Relationship Id="rId213" Type="http://schemas.openxmlformats.org/officeDocument/2006/relationships/customXml" Target="../ink/ink363.xml"/><Relationship Id="rId234" Type="http://schemas.openxmlformats.org/officeDocument/2006/relationships/customXml" Target="../ink/ink374.xml"/><Relationship Id="rId2" Type="http://schemas.openxmlformats.org/officeDocument/2006/relationships/customXml" Target="../ink/ink256.xml"/><Relationship Id="rId29" Type="http://schemas.openxmlformats.org/officeDocument/2006/relationships/image" Target="../media/image256.png"/><Relationship Id="rId255" Type="http://schemas.openxmlformats.org/officeDocument/2006/relationships/image" Target="../media/image366.png"/><Relationship Id="rId276" Type="http://schemas.openxmlformats.org/officeDocument/2006/relationships/customXml" Target="../ink/ink395.xml"/><Relationship Id="rId297" Type="http://schemas.openxmlformats.org/officeDocument/2006/relationships/image" Target="../media/image387.png"/><Relationship Id="rId40" Type="http://schemas.openxmlformats.org/officeDocument/2006/relationships/customXml" Target="../ink/ink275.xml"/><Relationship Id="rId115" Type="http://schemas.openxmlformats.org/officeDocument/2006/relationships/customXml" Target="../ink/ink313.xml"/><Relationship Id="rId136" Type="http://schemas.openxmlformats.org/officeDocument/2006/relationships/customXml" Target="../ink/ink324.xml"/><Relationship Id="rId157" Type="http://schemas.openxmlformats.org/officeDocument/2006/relationships/image" Target="../media/image318.png"/><Relationship Id="rId178" Type="http://schemas.openxmlformats.org/officeDocument/2006/relationships/customXml" Target="../ink/ink345.xml"/><Relationship Id="rId301" Type="http://schemas.openxmlformats.org/officeDocument/2006/relationships/image" Target="../media/image389.png"/><Relationship Id="rId322" Type="http://schemas.openxmlformats.org/officeDocument/2006/relationships/customXml" Target="../ink/ink418.xml"/><Relationship Id="rId343" Type="http://schemas.openxmlformats.org/officeDocument/2006/relationships/image" Target="../media/image410.png"/><Relationship Id="rId364" Type="http://schemas.openxmlformats.org/officeDocument/2006/relationships/customXml" Target="../ink/ink439.xml"/><Relationship Id="rId61" Type="http://schemas.openxmlformats.org/officeDocument/2006/relationships/image" Target="../media/image271.png"/><Relationship Id="rId82" Type="http://schemas.openxmlformats.org/officeDocument/2006/relationships/customXml" Target="../ink/ink296.xml"/><Relationship Id="rId199" Type="http://schemas.openxmlformats.org/officeDocument/2006/relationships/image" Target="../media/image339.png"/><Relationship Id="rId203" Type="http://schemas.openxmlformats.org/officeDocument/2006/relationships/image" Target="../media/image341.png"/><Relationship Id="rId385" Type="http://schemas.openxmlformats.org/officeDocument/2006/relationships/image" Target="../media/image431.png"/><Relationship Id="rId19" Type="http://schemas.openxmlformats.org/officeDocument/2006/relationships/image" Target="../media/image251.png"/><Relationship Id="rId224" Type="http://schemas.openxmlformats.org/officeDocument/2006/relationships/image" Target="../media/image351.png"/><Relationship Id="rId245" Type="http://schemas.openxmlformats.org/officeDocument/2006/relationships/image" Target="../media/image361.png"/><Relationship Id="rId266" Type="http://schemas.openxmlformats.org/officeDocument/2006/relationships/customXml" Target="../ink/ink390.xml"/><Relationship Id="rId287" Type="http://schemas.openxmlformats.org/officeDocument/2006/relationships/image" Target="../media/image382.png"/><Relationship Id="rId30" Type="http://schemas.openxmlformats.org/officeDocument/2006/relationships/customXml" Target="../ink/ink270.xml"/><Relationship Id="rId105" Type="http://schemas.openxmlformats.org/officeDocument/2006/relationships/image" Target="../media/image293.png"/><Relationship Id="rId126" Type="http://schemas.openxmlformats.org/officeDocument/2006/relationships/image" Target="../media/image303.png"/><Relationship Id="rId147" Type="http://schemas.openxmlformats.org/officeDocument/2006/relationships/image" Target="../media/image313.png"/><Relationship Id="rId168" Type="http://schemas.openxmlformats.org/officeDocument/2006/relationships/customXml" Target="../ink/ink340.xml"/><Relationship Id="rId312" Type="http://schemas.openxmlformats.org/officeDocument/2006/relationships/customXml" Target="../ink/ink413.xml"/><Relationship Id="rId333" Type="http://schemas.openxmlformats.org/officeDocument/2006/relationships/image" Target="../media/image405.png"/><Relationship Id="rId354" Type="http://schemas.openxmlformats.org/officeDocument/2006/relationships/customXml" Target="../ink/ink434.xml"/><Relationship Id="rId51" Type="http://schemas.openxmlformats.org/officeDocument/2006/relationships/image" Target="../media/image266.png"/><Relationship Id="rId72" Type="http://schemas.openxmlformats.org/officeDocument/2006/relationships/customXml" Target="../ink/ink291.xml"/><Relationship Id="rId93" Type="http://schemas.openxmlformats.org/officeDocument/2006/relationships/image" Target="../media/image287.png"/><Relationship Id="rId189" Type="http://schemas.openxmlformats.org/officeDocument/2006/relationships/image" Target="../media/image334.png"/><Relationship Id="rId375" Type="http://schemas.openxmlformats.org/officeDocument/2006/relationships/image" Target="../media/image426.png"/><Relationship Id="rId3" Type="http://schemas.openxmlformats.org/officeDocument/2006/relationships/image" Target="../media/image243.png"/><Relationship Id="rId214" Type="http://schemas.openxmlformats.org/officeDocument/2006/relationships/image" Target="../media/image346.png"/><Relationship Id="rId235" Type="http://schemas.openxmlformats.org/officeDocument/2006/relationships/image" Target="../media/image356.png"/><Relationship Id="rId256" Type="http://schemas.openxmlformats.org/officeDocument/2006/relationships/customXml" Target="../ink/ink385.xml"/><Relationship Id="rId277" Type="http://schemas.openxmlformats.org/officeDocument/2006/relationships/image" Target="../media/image377.png"/><Relationship Id="rId298" Type="http://schemas.openxmlformats.org/officeDocument/2006/relationships/customXml" Target="../ink/ink406.xml"/><Relationship Id="rId116" Type="http://schemas.openxmlformats.org/officeDocument/2006/relationships/image" Target="../media/image298.png"/><Relationship Id="rId137" Type="http://schemas.openxmlformats.org/officeDocument/2006/relationships/image" Target="../media/image308.png"/><Relationship Id="rId158" Type="http://schemas.openxmlformats.org/officeDocument/2006/relationships/customXml" Target="../ink/ink335.xml"/><Relationship Id="rId302" Type="http://schemas.openxmlformats.org/officeDocument/2006/relationships/customXml" Target="../ink/ink408.xml"/><Relationship Id="rId323" Type="http://schemas.openxmlformats.org/officeDocument/2006/relationships/image" Target="../media/image400.png"/><Relationship Id="rId344" Type="http://schemas.openxmlformats.org/officeDocument/2006/relationships/customXml" Target="../ink/ink429.xml"/><Relationship Id="rId20" Type="http://schemas.openxmlformats.org/officeDocument/2006/relationships/customXml" Target="../ink/ink265.xml"/><Relationship Id="rId41" Type="http://schemas.openxmlformats.org/officeDocument/2006/relationships/image" Target="../media/image262.png"/><Relationship Id="rId62" Type="http://schemas.openxmlformats.org/officeDocument/2006/relationships/customXml" Target="../ink/ink286.xml"/><Relationship Id="rId83" Type="http://schemas.openxmlformats.org/officeDocument/2006/relationships/image" Target="../media/image282.png"/><Relationship Id="rId179" Type="http://schemas.openxmlformats.org/officeDocument/2006/relationships/image" Target="../media/image329.png"/><Relationship Id="rId365" Type="http://schemas.openxmlformats.org/officeDocument/2006/relationships/image" Target="../media/image421.png"/><Relationship Id="rId386" Type="http://schemas.openxmlformats.org/officeDocument/2006/relationships/customXml" Target="../ink/ink450.xml"/><Relationship Id="rId190" Type="http://schemas.openxmlformats.org/officeDocument/2006/relationships/customXml" Target="../ink/ink351.xml"/><Relationship Id="rId204" Type="http://schemas.openxmlformats.org/officeDocument/2006/relationships/customXml" Target="../ink/ink358.xml"/><Relationship Id="rId225" Type="http://schemas.openxmlformats.org/officeDocument/2006/relationships/customXml" Target="../ink/ink369.xml"/><Relationship Id="rId246" Type="http://schemas.openxmlformats.org/officeDocument/2006/relationships/customXml" Target="../ink/ink380.xml"/><Relationship Id="rId267" Type="http://schemas.openxmlformats.org/officeDocument/2006/relationships/image" Target="../media/image372.png"/><Relationship Id="rId288" Type="http://schemas.openxmlformats.org/officeDocument/2006/relationships/customXml" Target="../ink/ink401.xml"/><Relationship Id="rId106" Type="http://schemas.openxmlformats.org/officeDocument/2006/relationships/customXml" Target="../ink/ink308.xml"/><Relationship Id="rId127" Type="http://schemas.openxmlformats.org/officeDocument/2006/relationships/customXml" Target="../ink/ink319.xml"/><Relationship Id="rId313" Type="http://schemas.openxmlformats.org/officeDocument/2006/relationships/image" Target="../media/image395.png"/><Relationship Id="rId10" Type="http://schemas.openxmlformats.org/officeDocument/2006/relationships/customXml" Target="../ink/ink260.xml"/><Relationship Id="rId31" Type="http://schemas.openxmlformats.org/officeDocument/2006/relationships/image" Target="../media/image257.png"/><Relationship Id="rId52" Type="http://schemas.openxmlformats.org/officeDocument/2006/relationships/customXml" Target="../ink/ink281.xml"/><Relationship Id="rId73" Type="http://schemas.openxmlformats.org/officeDocument/2006/relationships/image" Target="../media/image277.png"/><Relationship Id="rId94" Type="http://schemas.openxmlformats.org/officeDocument/2006/relationships/customXml" Target="../ink/ink302.xml"/><Relationship Id="rId148" Type="http://schemas.openxmlformats.org/officeDocument/2006/relationships/customXml" Target="../ink/ink330.xml"/><Relationship Id="rId169" Type="http://schemas.openxmlformats.org/officeDocument/2006/relationships/image" Target="../media/image324.png"/><Relationship Id="rId334" Type="http://schemas.openxmlformats.org/officeDocument/2006/relationships/customXml" Target="../ink/ink424.xml"/><Relationship Id="rId355" Type="http://schemas.openxmlformats.org/officeDocument/2006/relationships/image" Target="../media/image416.png"/><Relationship Id="rId376" Type="http://schemas.openxmlformats.org/officeDocument/2006/relationships/customXml" Target="../ink/ink445.xml"/><Relationship Id="rId4" Type="http://schemas.openxmlformats.org/officeDocument/2006/relationships/customXml" Target="../ink/ink257.xml"/><Relationship Id="rId180" Type="http://schemas.openxmlformats.org/officeDocument/2006/relationships/customXml" Target="../ink/ink346.xml"/><Relationship Id="rId215" Type="http://schemas.openxmlformats.org/officeDocument/2006/relationships/customXml" Target="../ink/ink364.xml"/><Relationship Id="rId236" Type="http://schemas.openxmlformats.org/officeDocument/2006/relationships/customXml" Target="../ink/ink375.xml"/><Relationship Id="rId257" Type="http://schemas.openxmlformats.org/officeDocument/2006/relationships/image" Target="../media/image367.png"/><Relationship Id="rId278" Type="http://schemas.openxmlformats.org/officeDocument/2006/relationships/customXml" Target="../ink/ink396.xml"/><Relationship Id="rId303" Type="http://schemas.openxmlformats.org/officeDocument/2006/relationships/image" Target="../media/image3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png"/><Relationship Id="rId2" Type="http://schemas.openxmlformats.org/officeDocument/2006/relationships/customXml" Target="../ink/ink4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4.png"/><Relationship Id="rId2" Type="http://schemas.openxmlformats.org/officeDocument/2006/relationships/customXml" Target="../ink/ink4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5.png"/><Relationship Id="rId2" Type="http://schemas.openxmlformats.org/officeDocument/2006/relationships/customXml" Target="../ink/ink4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png"/><Relationship Id="rId2" Type="http://schemas.openxmlformats.org/officeDocument/2006/relationships/customXml" Target="../ink/ink45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FC4635-37CD-4928-BCEE-0C5FE2A20B98}"/>
                  </a:ext>
                </a:extLst>
              </p14:cNvPr>
              <p14:cNvContentPartPr/>
              <p14:nvPr/>
            </p14:nvContentPartPr>
            <p14:xfrm>
              <a:off x="0" y="295920"/>
              <a:ext cx="12072240" cy="656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FC4635-37CD-4928-BCEE-0C5FE2A20B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6560"/>
                <a:ext cx="12090960" cy="65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75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FB6538-D0A5-4070-852B-D50338C09BF9}"/>
                  </a:ext>
                </a:extLst>
              </p14:cNvPr>
              <p14:cNvContentPartPr/>
              <p14:nvPr/>
            </p14:nvContentPartPr>
            <p14:xfrm>
              <a:off x="397800" y="306360"/>
              <a:ext cx="11475000" cy="591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FB6538-D0A5-4070-852B-D50338C09B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440" y="297000"/>
                <a:ext cx="11493720" cy="59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52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D24984-4E39-44E3-A035-2492E948E12F}"/>
                  </a:ext>
                </a:extLst>
              </p14:cNvPr>
              <p14:cNvContentPartPr/>
              <p14:nvPr/>
            </p14:nvContentPartPr>
            <p14:xfrm>
              <a:off x="596160" y="102240"/>
              <a:ext cx="11450880" cy="630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D24984-4E39-44E3-A035-2492E948E1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800" y="92880"/>
                <a:ext cx="11469600" cy="63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84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CF6234-980B-4BC3-A6B9-00091A9CCB95}"/>
                  </a:ext>
                </a:extLst>
              </p14:cNvPr>
              <p14:cNvContentPartPr/>
              <p14:nvPr/>
            </p14:nvContentPartPr>
            <p14:xfrm>
              <a:off x="1024560" y="348840"/>
              <a:ext cx="10594800" cy="242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CF6234-980B-4BC3-A6B9-00091A9CCB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200" y="339480"/>
                <a:ext cx="10613520" cy="24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51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6A381B-CAC8-4E1A-9810-8B12D82EAFFD}"/>
                  </a:ext>
                </a:extLst>
              </p14:cNvPr>
              <p14:cNvContentPartPr/>
              <p14:nvPr/>
            </p14:nvContentPartPr>
            <p14:xfrm>
              <a:off x="222840" y="36720"/>
              <a:ext cx="11931120" cy="576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6A381B-CAC8-4E1A-9810-8B12D82EA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480" y="27360"/>
                <a:ext cx="11949840" cy="57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26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DA9D87-827D-4D1D-9570-2139AE6A34D2}"/>
                  </a:ext>
                </a:extLst>
              </p14:cNvPr>
              <p14:cNvContentPartPr/>
              <p14:nvPr/>
            </p14:nvContentPartPr>
            <p14:xfrm>
              <a:off x="19080" y="183960"/>
              <a:ext cx="11369160" cy="603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DA9D87-827D-4D1D-9570-2139AE6A34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" y="174600"/>
                <a:ext cx="11387880" cy="605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91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0ECBEA-5104-4AD4-B06C-53FF3BB8D599}"/>
                  </a:ext>
                </a:extLst>
              </p14:cNvPr>
              <p14:cNvContentPartPr/>
              <p14:nvPr/>
            </p14:nvContentPartPr>
            <p14:xfrm>
              <a:off x="335520" y="275760"/>
              <a:ext cx="10972080" cy="611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0ECBEA-5104-4AD4-B06C-53FF3BB8D5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160" y="266400"/>
                <a:ext cx="10990800" cy="61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43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FFB7E6-670A-4176-B1AA-EF79CF5FC61E}"/>
                  </a:ext>
                </a:extLst>
              </p14:cNvPr>
              <p14:cNvContentPartPr/>
              <p14:nvPr/>
            </p14:nvContentPartPr>
            <p14:xfrm>
              <a:off x="0" y="320400"/>
              <a:ext cx="11611800" cy="625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FFB7E6-670A-4176-B1AA-EF79CF5FC6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11040"/>
                <a:ext cx="11630520" cy="62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537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67AE25-2577-4FDB-8880-9E2D7C680AA8}"/>
                  </a:ext>
                </a:extLst>
              </p14:cNvPr>
              <p14:cNvContentPartPr/>
              <p14:nvPr/>
            </p14:nvContentPartPr>
            <p14:xfrm>
              <a:off x="615240" y="495360"/>
              <a:ext cx="10409760" cy="588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67AE25-2577-4FDB-8880-9E2D7C680A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880" y="486000"/>
                <a:ext cx="10428480" cy="58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64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90191A-BC90-450B-841C-9195E585E545}"/>
                  </a:ext>
                </a:extLst>
              </p14:cNvPr>
              <p14:cNvContentPartPr/>
              <p14:nvPr/>
            </p14:nvContentPartPr>
            <p14:xfrm>
              <a:off x="743040" y="209160"/>
              <a:ext cx="9245880" cy="368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90191A-BC90-450B-841C-9195E585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199800"/>
                <a:ext cx="9264600" cy="37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72F59A-F135-46BF-9BCF-5D26D424369D}"/>
                  </a:ext>
                </a:extLst>
              </p14:cNvPr>
              <p14:cNvContentPartPr/>
              <p14:nvPr/>
            </p14:nvContentPartPr>
            <p14:xfrm>
              <a:off x="4856594" y="3564388"/>
              <a:ext cx="30600" cy="1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72F59A-F135-46BF-9BCF-5D26D42436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8594" y="3546748"/>
                <a:ext cx="662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1C5AA2-45A5-4171-84DE-B1234D7E53C1}"/>
                  </a:ext>
                </a:extLst>
              </p14:cNvPr>
              <p14:cNvContentPartPr/>
              <p14:nvPr/>
            </p14:nvContentPartPr>
            <p14:xfrm>
              <a:off x="3146400" y="2100600"/>
              <a:ext cx="8512560" cy="249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1C5AA2-45A5-4171-84DE-B1234D7E53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37040" y="2091240"/>
                <a:ext cx="8531280" cy="25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18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EDAC31-832F-4CA7-A5D2-5E3EAED82B01}"/>
                  </a:ext>
                </a:extLst>
              </p14:cNvPr>
              <p14:cNvContentPartPr/>
              <p14:nvPr/>
            </p14:nvContentPartPr>
            <p14:xfrm>
              <a:off x="493200" y="580608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EDAC31-832F-4CA7-A5D2-5E3EAED82B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840" y="57967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E8E339-8466-4528-8592-C5BEEC0D6797}"/>
                  </a:ext>
                </a:extLst>
              </p14:cNvPr>
              <p14:cNvContentPartPr/>
              <p14:nvPr/>
            </p14:nvContentPartPr>
            <p14:xfrm>
              <a:off x="752760" y="865440"/>
              <a:ext cx="9711000" cy="557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E8E339-8466-4528-8592-C5BEEC0D67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400" y="856080"/>
                <a:ext cx="9729720" cy="55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01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C1A0F9-EAD3-430E-8E50-062091113DF8}"/>
                  </a:ext>
                </a:extLst>
              </p14:cNvPr>
              <p14:cNvContentPartPr/>
              <p14:nvPr/>
            </p14:nvContentPartPr>
            <p14:xfrm>
              <a:off x="154800" y="402840"/>
              <a:ext cx="11675880" cy="624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C1A0F9-EAD3-430E-8E50-062091113D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440" y="393480"/>
                <a:ext cx="11694600" cy="62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87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271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631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93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A33F53-021D-4FA8-A4D2-937B0F2193C9}"/>
              </a:ext>
            </a:extLst>
          </p:cNvPr>
          <p:cNvGrpSpPr/>
          <p:nvPr/>
        </p:nvGrpSpPr>
        <p:grpSpPr>
          <a:xfrm>
            <a:off x="1386194" y="703468"/>
            <a:ext cx="110520" cy="192600"/>
            <a:chOff x="1386194" y="703468"/>
            <a:chExt cx="11052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21EE58A-37AE-4D2D-85CC-3536C2D85646}"/>
                    </a:ext>
                  </a:extLst>
                </p14:cNvPr>
                <p14:cNvContentPartPr/>
                <p14:nvPr/>
              </p14:nvContentPartPr>
              <p14:xfrm>
                <a:off x="1463594" y="703468"/>
                <a:ext cx="30240" cy="38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21EE58A-37AE-4D2D-85CC-3536C2D856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45594" y="685468"/>
                  <a:ext cx="65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BC0902A-AD88-4CF8-8E2F-0498D296BA10}"/>
                    </a:ext>
                  </a:extLst>
                </p14:cNvPr>
                <p14:cNvContentPartPr/>
                <p14:nvPr/>
              </p14:nvContentPartPr>
              <p14:xfrm>
                <a:off x="1386194" y="781948"/>
                <a:ext cx="110520" cy="114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BC0902A-AD88-4CF8-8E2F-0498D296BA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8554" y="763948"/>
                  <a:ext cx="1461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31E746-C017-4777-9639-1AEB9EE83942}"/>
              </a:ext>
            </a:extLst>
          </p:cNvPr>
          <p:cNvGrpSpPr/>
          <p:nvPr/>
        </p:nvGrpSpPr>
        <p:grpSpPr>
          <a:xfrm>
            <a:off x="803714" y="1210708"/>
            <a:ext cx="2751480" cy="765360"/>
            <a:chOff x="803714" y="1210708"/>
            <a:chExt cx="2751480" cy="7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AEF475-8242-49E0-9AE9-A72E9177AFCF}"/>
                    </a:ext>
                  </a:extLst>
                </p14:cNvPr>
                <p14:cNvContentPartPr/>
                <p14:nvPr/>
              </p14:nvContentPartPr>
              <p14:xfrm>
                <a:off x="803714" y="1378828"/>
                <a:ext cx="383400" cy="231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AEF475-8242-49E0-9AE9-A72E9177AF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5714" y="1361188"/>
                  <a:ext cx="419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73C373-3704-4D46-A45B-9DD0735803B9}"/>
                    </a:ext>
                  </a:extLst>
                </p14:cNvPr>
                <p14:cNvContentPartPr/>
                <p14:nvPr/>
              </p14:nvContentPartPr>
              <p14:xfrm>
                <a:off x="1304114" y="1465228"/>
                <a:ext cx="1188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73C373-3704-4D46-A45B-9DD0735803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6474" y="1447588"/>
                  <a:ext cx="47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CF2346-99F5-41F3-AB33-34FB554FA3D1}"/>
                    </a:ext>
                  </a:extLst>
                </p14:cNvPr>
                <p14:cNvContentPartPr/>
                <p14:nvPr/>
              </p14:nvContentPartPr>
              <p14:xfrm>
                <a:off x="1563674" y="1260748"/>
                <a:ext cx="348120" cy="715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CF2346-99F5-41F3-AB33-34FB554FA3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45674" y="1242748"/>
                  <a:ext cx="38376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DDB2B9-8CC1-4980-8DAF-E17E47C46626}"/>
                    </a:ext>
                  </a:extLst>
                </p14:cNvPr>
                <p14:cNvContentPartPr/>
                <p14:nvPr/>
              </p14:nvContentPartPr>
              <p14:xfrm>
                <a:off x="2186834" y="1210708"/>
                <a:ext cx="877680" cy="365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DDB2B9-8CC1-4980-8DAF-E17E47C466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68834" y="1192708"/>
                  <a:ext cx="9133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2A4CD3-3AE7-47D6-BA1B-55FCDD6D6709}"/>
                    </a:ext>
                  </a:extLst>
                </p14:cNvPr>
                <p14:cNvContentPartPr/>
                <p14:nvPr/>
              </p14:nvContentPartPr>
              <p14:xfrm>
                <a:off x="3124634" y="1312588"/>
                <a:ext cx="430560" cy="238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2A4CD3-3AE7-47D6-BA1B-55FCDD6D67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6994" y="1294588"/>
                  <a:ext cx="466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78BFA4-DED0-419D-BC59-FD2224FF9633}"/>
                    </a:ext>
                  </a:extLst>
                </p14:cNvPr>
                <p14:cNvContentPartPr/>
                <p14:nvPr/>
              </p14:nvContentPartPr>
              <p14:xfrm>
                <a:off x="2275034" y="1310788"/>
                <a:ext cx="191160" cy="16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78BFA4-DED0-419D-BC59-FD2224FF96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7394" y="1292788"/>
                  <a:ext cx="22680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BC1612-C8F7-4440-BFB2-616E7CE02A7B}"/>
              </a:ext>
            </a:extLst>
          </p:cNvPr>
          <p:cNvGrpSpPr/>
          <p:nvPr/>
        </p:nvGrpSpPr>
        <p:grpSpPr>
          <a:xfrm>
            <a:off x="4014914" y="1176508"/>
            <a:ext cx="647640" cy="439560"/>
            <a:chOff x="4014914" y="1176508"/>
            <a:chExt cx="64764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99F26D-9B6A-40DA-AA16-9FCF4ACF7B53}"/>
                    </a:ext>
                  </a:extLst>
                </p14:cNvPr>
                <p14:cNvContentPartPr/>
                <p14:nvPr/>
              </p14:nvContentPartPr>
              <p14:xfrm>
                <a:off x="4014914" y="1367668"/>
                <a:ext cx="142920" cy="7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99F26D-9B6A-40DA-AA16-9FCF4ACF7B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96914" y="1349668"/>
                  <a:ext cx="178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C12989-9068-4097-A56A-EC8E75101F71}"/>
                    </a:ext>
                  </a:extLst>
                </p14:cNvPr>
                <p14:cNvContentPartPr/>
                <p14:nvPr/>
              </p14:nvContentPartPr>
              <p14:xfrm>
                <a:off x="4027154" y="1419868"/>
                <a:ext cx="215280" cy="58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C12989-9068-4097-A56A-EC8E75101F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09514" y="1401868"/>
                  <a:ext cx="250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B09ED4-A955-4CC8-89FC-DE912A3A0921}"/>
                    </a:ext>
                  </a:extLst>
                </p14:cNvPr>
                <p14:cNvContentPartPr/>
                <p14:nvPr/>
              </p14:nvContentPartPr>
              <p14:xfrm>
                <a:off x="4441874" y="1176508"/>
                <a:ext cx="220680" cy="21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B09ED4-A955-4CC8-89FC-DE912A3A09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23874" y="1158868"/>
                  <a:ext cx="256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DC8A23-8BCE-417F-BDC2-ADCEC5913778}"/>
                    </a:ext>
                  </a:extLst>
                </p14:cNvPr>
                <p14:cNvContentPartPr/>
                <p14:nvPr/>
              </p14:nvContentPartPr>
              <p14:xfrm>
                <a:off x="4590914" y="1214308"/>
                <a:ext cx="66240" cy="401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DC8A23-8BCE-417F-BDC2-ADCEC59137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73274" y="1196308"/>
                  <a:ext cx="101880" cy="43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C8471F-3426-4B49-9495-F979FA1A75ED}"/>
                  </a:ext>
                </a:extLst>
              </p14:cNvPr>
              <p14:cNvContentPartPr/>
              <p14:nvPr/>
            </p14:nvContentPartPr>
            <p14:xfrm>
              <a:off x="5290754" y="1080748"/>
              <a:ext cx="275400" cy="566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C8471F-3426-4B49-9495-F979FA1A75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72754" y="1063108"/>
                <a:ext cx="311040" cy="60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D6A11AC-F985-4459-8306-AFEAD0E90401}"/>
              </a:ext>
            </a:extLst>
          </p:cNvPr>
          <p:cNvGrpSpPr/>
          <p:nvPr/>
        </p:nvGrpSpPr>
        <p:grpSpPr>
          <a:xfrm>
            <a:off x="5622674" y="1048348"/>
            <a:ext cx="1193760" cy="680040"/>
            <a:chOff x="5622674" y="1048348"/>
            <a:chExt cx="1193760" cy="68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7B4210-2744-4496-9D78-F36FB45B34A1}"/>
                    </a:ext>
                  </a:extLst>
                </p14:cNvPr>
                <p14:cNvContentPartPr/>
                <p14:nvPr/>
              </p14:nvContentPartPr>
              <p14:xfrm>
                <a:off x="5622674" y="1203148"/>
                <a:ext cx="326520" cy="240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7B4210-2744-4496-9D78-F36FB45B34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04674" y="1185508"/>
                  <a:ext cx="362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C4ABEB-76F5-47F2-A0F5-9D6C646F508A}"/>
                    </a:ext>
                  </a:extLst>
                </p14:cNvPr>
                <p14:cNvContentPartPr/>
                <p14:nvPr/>
              </p14:nvContentPartPr>
              <p14:xfrm>
                <a:off x="6105434" y="1347148"/>
                <a:ext cx="4824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C4ABEB-76F5-47F2-A0F5-9D6C646F50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87794" y="1329148"/>
                  <a:ext cx="83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541BD8-DC0E-47E7-A41C-6B71DCB3B288}"/>
                    </a:ext>
                  </a:extLst>
                </p14:cNvPr>
                <p14:cNvContentPartPr/>
                <p14:nvPr/>
              </p14:nvContentPartPr>
              <p14:xfrm>
                <a:off x="6335474" y="1242028"/>
                <a:ext cx="162720" cy="22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541BD8-DC0E-47E7-A41C-6B71DCB3B2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7474" y="1224388"/>
                  <a:ext cx="1983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5F7032A-A983-4056-875A-FA9BA3B78A30}"/>
                    </a:ext>
                  </a:extLst>
                </p14:cNvPr>
                <p14:cNvContentPartPr/>
                <p14:nvPr/>
              </p14:nvContentPartPr>
              <p14:xfrm>
                <a:off x="6567674" y="1048348"/>
                <a:ext cx="233280" cy="680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5F7032A-A983-4056-875A-FA9BA3B78A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50034" y="1030708"/>
                  <a:ext cx="26892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AD62FB-3417-44A6-A73E-C779DF48DC9D}"/>
                    </a:ext>
                  </a:extLst>
                </p14:cNvPr>
                <p14:cNvContentPartPr/>
                <p14:nvPr/>
              </p14:nvContentPartPr>
              <p14:xfrm>
                <a:off x="6561914" y="1329868"/>
                <a:ext cx="254520" cy="61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AD62FB-3417-44A6-A73E-C779DF48DC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3914" y="1312228"/>
                  <a:ext cx="29016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4919FB-5E88-4198-98FD-BA740D6D61F6}"/>
              </a:ext>
            </a:extLst>
          </p:cNvPr>
          <p:cNvGrpSpPr/>
          <p:nvPr/>
        </p:nvGrpSpPr>
        <p:grpSpPr>
          <a:xfrm>
            <a:off x="7137194" y="1046908"/>
            <a:ext cx="1326240" cy="495000"/>
            <a:chOff x="7137194" y="1046908"/>
            <a:chExt cx="1326240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391289-DAAB-449C-8BFF-715F39BA3215}"/>
                    </a:ext>
                  </a:extLst>
                </p14:cNvPr>
                <p14:cNvContentPartPr/>
                <p14:nvPr/>
              </p14:nvContentPartPr>
              <p14:xfrm>
                <a:off x="7137194" y="1111348"/>
                <a:ext cx="431280" cy="365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391289-DAAB-449C-8BFF-715F39BA321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9194" y="1093348"/>
                  <a:ext cx="4669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C02BFE-3B9B-49B3-93F2-3F03AA0F4AD0}"/>
                    </a:ext>
                  </a:extLst>
                </p14:cNvPr>
                <p14:cNvContentPartPr/>
                <p14:nvPr/>
              </p14:nvContentPartPr>
              <p14:xfrm>
                <a:off x="7254554" y="1112788"/>
                <a:ext cx="254520" cy="95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C02BFE-3B9B-49B3-93F2-3F03AA0F4A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36914" y="1095148"/>
                  <a:ext cx="290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FFEF4F-4B36-4B39-AD97-899E5261CA4F}"/>
                    </a:ext>
                  </a:extLst>
                </p14:cNvPr>
                <p14:cNvContentPartPr/>
                <p14:nvPr/>
              </p14:nvContentPartPr>
              <p14:xfrm>
                <a:off x="7617434" y="1272988"/>
                <a:ext cx="176040" cy="14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FFEF4F-4B36-4B39-AD97-899E5261CA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99794" y="1255348"/>
                  <a:ext cx="211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229809-7B50-403F-9C41-6D367F472BBB}"/>
                    </a:ext>
                  </a:extLst>
                </p14:cNvPr>
                <p14:cNvContentPartPr/>
                <p14:nvPr/>
              </p14:nvContentPartPr>
              <p14:xfrm>
                <a:off x="7771874" y="1091188"/>
                <a:ext cx="470520" cy="322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229809-7B50-403F-9C41-6D367F472B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53874" y="1073548"/>
                  <a:ext cx="5061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A8EA18-A607-47D3-9B86-CF04AEA69F12}"/>
                    </a:ext>
                  </a:extLst>
                </p14:cNvPr>
                <p14:cNvContentPartPr/>
                <p14:nvPr/>
              </p14:nvContentPartPr>
              <p14:xfrm>
                <a:off x="7793114" y="1104868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A8EA18-A607-47D3-9B86-CF04AEA69F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75474" y="10872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5F8B8A-327F-441D-AD08-72839F18EB3A}"/>
                    </a:ext>
                  </a:extLst>
                </p14:cNvPr>
                <p14:cNvContentPartPr/>
                <p14:nvPr/>
              </p14:nvContentPartPr>
              <p14:xfrm>
                <a:off x="8286314" y="1046908"/>
                <a:ext cx="177120" cy="495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5F8B8A-327F-441D-AD08-72839F18EB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8314" y="1028908"/>
                  <a:ext cx="212760" cy="53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50E81CE-33EB-483B-BE08-5EF40C92733F}"/>
                  </a:ext>
                </a:extLst>
              </p14:cNvPr>
              <p14:cNvContentPartPr/>
              <p14:nvPr/>
            </p14:nvContentPartPr>
            <p14:xfrm>
              <a:off x="3986834" y="2375308"/>
              <a:ext cx="187560" cy="91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50E81CE-33EB-483B-BE08-5EF40C92733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68834" y="2357308"/>
                <a:ext cx="22320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8D4F7DD-E24A-4D1D-9F2C-07281874687D}"/>
              </a:ext>
            </a:extLst>
          </p:cNvPr>
          <p:cNvGrpSpPr/>
          <p:nvPr/>
        </p:nvGrpSpPr>
        <p:grpSpPr>
          <a:xfrm>
            <a:off x="5564354" y="2057788"/>
            <a:ext cx="1261800" cy="730800"/>
            <a:chOff x="5564354" y="2057788"/>
            <a:chExt cx="1261800" cy="73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47FD6D-2B5C-4C8F-A977-6628229B2FD7}"/>
                    </a:ext>
                  </a:extLst>
                </p14:cNvPr>
                <p14:cNvContentPartPr/>
                <p14:nvPr/>
              </p14:nvContentPartPr>
              <p14:xfrm>
                <a:off x="5564354" y="2057788"/>
                <a:ext cx="158400" cy="591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47FD6D-2B5C-4C8F-A977-6628229B2F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46714" y="2040148"/>
                  <a:ext cx="19404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AF4D00-7437-49D7-A104-815801750B03}"/>
                    </a:ext>
                  </a:extLst>
                </p14:cNvPr>
                <p14:cNvContentPartPr/>
                <p14:nvPr/>
              </p14:nvContentPartPr>
              <p14:xfrm>
                <a:off x="5865314" y="2120428"/>
                <a:ext cx="129600" cy="668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AF4D00-7437-49D7-A104-815801750B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47674" y="2102788"/>
                  <a:ext cx="1652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524A28-2D7C-40AE-A73C-1A8C3AF062C3}"/>
                    </a:ext>
                  </a:extLst>
                </p14:cNvPr>
                <p14:cNvContentPartPr/>
                <p14:nvPr/>
              </p14:nvContentPartPr>
              <p14:xfrm>
                <a:off x="5803394" y="2283148"/>
                <a:ext cx="810720" cy="231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524A28-2D7C-40AE-A73C-1A8C3AF062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5754" y="2265508"/>
                  <a:ext cx="846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B0A1C9-5C36-4818-9CC9-5D9CC3114194}"/>
                    </a:ext>
                  </a:extLst>
                </p14:cNvPr>
                <p14:cNvContentPartPr/>
                <p14:nvPr/>
              </p14:nvContentPartPr>
              <p14:xfrm>
                <a:off x="6645434" y="2138428"/>
                <a:ext cx="180720" cy="35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B0A1C9-5C36-4818-9CC9-5D9CC31141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7794" y="2120788"/>
                  <a:ext cx="2163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8085D9-AD61-424F-A926-956AA20FEE76}"/>
                    </a:ext>
                  </a:extLst>
                </p14:cNvPr>
                <p14:cNvContentPartPr/>
                <p14:nvPr/>
              </p14:nvContentPartPr>
              <p14:xfrm>
                <a:off x="6421514" y="2187388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8085D9-AD61-424F-A926-956AA20FEE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03874" y="21697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36B23C-5FBD-4ABA-B8DF-F3945D76B74A}"/>
              </a:ext>
            </a:extLst>
          </p:cNvPr>
          <p:cNvGrpSpPr/>
          <p:nvPr/>
        </p:nvGrpSpPr>
        <p:grpSpPr>
          <a:xfrm>
            <a:off x="7246994" y="2053108"/>
            <a:ext cx="1418760" cy="605880"/>
            <a:chOff x="7246994" y="2053108"/>
            <a:chExt cx="141876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8A10F9-A161-415D-AAD8-9EFE17501948}"/>
                    </a:ext>
                  </a:extLst>
                </p14:cNvPr>
                <p14:cNvContentPartPr/>
                <p14:nvPr/>
              </p14:nvContentPartPr>
              <p14:xfrm>
                <a:off x="7316474" y="2053108"/>
                <a:ext cx="125640" cy="605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8A10F9-A161-415D-AAD8-9EFE175019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98834" y="2035468"/>
                  <a:ext cx="16128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F73BCE0-8A5F-431B-9F7C-DB7002FF216E}"/>
                    </a:ext>
                  </a:extLst>
                </p14:cNvPr>
                <p14:cNvContentPartPr/>
                <p14:nvPr/>
              </p14:nvContentPartPr>
              <p14:xfrm>
                <a:off x="7246994" y="2224108"/>
                <a:ext cx="643680" cy="19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F73BCE0-8A5F-431B-9F7C-DB7002FF21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29354" y="2206468"/>
                  <a:ext cx="679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202CD1-7526-472E-AC2C-5D09B1FAD140}"/>
                    </a:ext>
                  </a:extLst>
                </p14:cNvPr>
                <p14:cNvContentPartPr/>
                <p14:nvPr/>
              </p14:nvContentPartPr>
              <p14:xfrm>
                <a:off x="8124314" y="2065348"/>
                <a:ext cx="541440" cy="275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202CD1-7526-472E-AC2C-5D09B1FAD14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06674" y="2047708"/>
                  <a:ext cx="57708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E434EE-1B30-49B7-AD31-9DD70C9F5180}"/>
              </a:ext>
            </a:extLst>
          </p:cNvPr>
          <p:cNvGrpSpPr/>
          <p:nvPr/>
        </p:nvGrpSpPr>
        <p:grpSpPr>
          <a:xfrm>
            <a:off x="9102794" y="1851508"/>
            <a:ext cx="1095840" cy="641160"/>
            <a:chOff x="9102794" y="1851508"/>
            <a:chExt cx="1095840" cy="6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F9FDF2-3F39-4E2F-B999-4319CA8DFD7D}"/>
                    </a:ext>
                  </a:extLst>
                </p14:cNvPr>
                <p14:cNvContentPartPr/>
                <p14:nvPr/>
              </p14:nvContentPartPr>
              <p14:xfrm>
                <a:off x="9102794" y="1897588"/>
                <a:ext cx="301320" cy="420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F9FDF2-3F39-4E2F-B999-4319CA8DFD7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85154" y="1879948"/>
                  <a:ext cx="336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08C3E10-E32D-499D-977F-E898C8006C2D}"/>
                    </a:ext>
                  </a:extLst>
                </p14:cNvPr>
                <p14:cNvContentPartPr/>
                <p14:nvPr/>
              </p14:nvContentPartPr>
              <p14:xfrm>
                <a:off x="9212954" y="1947628"/>
                <a:ext cx="231840" cy="78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08C3E10-E32D-499D-977F-E898C8006C2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94954" y="1929628"/>
                  <a:ext cx="267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DDE764-4FEC-43CA-865B-2B0515F2804D}"/>
                    </a:ext>
                  </a:extLst>
                </p14:cNvPr>
                <p14:cNvContentPartPr/>
                <p14:nvPr/>
              </p14:nvContentPartPr>
              <p14:xfrm>
                <a:off x="9472154" y="2120428"/>
                <a:ext cx="383400" cy="160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DDE764-4FEC-43CA-865B-2B0515F2804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54154" y="2102428"/>
                  <a:ext cx="419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7260C4-2F8F-4856-83A6-A0CFD69CE214}"/>
                    </a:ext>
                  </a:extLst>
                </p14:cNvPr>
                <p14:cNvContentPartPr/>
                <p14:nvPr/>
              </p14:nvContentPartPr>
              <p14:xfrm>
                <a:off x="9863114" y="1986508"/>
                <a:ext cx="187200" cy="294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7260C4-2F8F-4856-83A6-A0CFD69CE21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45114" y="1968868"/>
                  <a:ext cx="2228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70E87B3-A158-43FC-A363-020FF432C6CB}"/>
                    </a:ext>
                  </a:extLst>
                </p14:cNvPr>
                <p14:cNvContentPartPr/>
                <p14:nvPr/>
              </p14:nvContentPartPr>
              <p14:xfrm>
                <a:off x="9699674" y="2006668"/>
                <a:ext cx="28080" cy="37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70E87B3-A158-43FC-A363-020FF432C6C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81674" y="1988668"/>
                  <a:ext cx="63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6B698B-9214-4DAA-9F42-D79DAA48F56A}"/>
                    </a:ext>
                  </a:extLst>
                </p14:cNvPr>
                <p14:cNvContentPartPr/>
                <p14:nvPr/>
              </p14:nvContentPartPr>
              <p14:xfrm>
                <a:off x="10006754" y="1851508"/>
                <a:ext cx="191880" cy="641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6B698B-9214-4DAA-9F42-D79DAA48F5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988754" y="1833508"/>
                  <a:ext cx="227520" cy="67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42D0387-0E09-4587-B928-A8474060953E}"/>
                  </a:ext>
                </a:extLst>
              </p14:cNvPr>
              <p14:cNvContentPartPr/>
              <p14:nvPr/>
            </p14:nvContentPartPr>
            <p14:xfrm>
              <a:off x="168314" y="1503748"/>
              <a:ext cx="392760" cy="140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42D0387-0E09-4587-B928-A8474060953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0314" y="1485748"/>
                <a:ext cx="428400" cy="1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36DB382-00B0-4916-AD88-D94A79742EBD}"/>
              </a:ext>
            </a:extLst>
          </p:cNvPr>
          <p:cNvGrpSpPr/>
          <p:nvPr/>
        </p:nvGrpSpPr>
        <p:grpSpPr>
          <a:xfrm>
            <a:off x="195674" y="2247868"/>
            <a:ext cx="3450240" cy="781560"/>
            <a:chOff x="195674" y="2247868"/>
            <a:chExt cx="3450240" cy="78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47EA0C8-6EA8-4F55-AA1D-547FD7C01B91}"/>
                    </a:ext>
                  </a:extLst>
                </p14:cNvPr>
                <p14:cNvContentPartPr/>
                <p14:nvPr/>
              </p14:nvContentPartPr>
              <p14:xfrm>
                <a:off x="576194" y="2401228"/>
                <a:ext cx="133560" cy="628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47EA0C8-6EA8-4F55-AA1D-547FD7C01B9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8554" y="2383588"/>
                  <a:ext cx="16920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7A0C64-447E-4303-ABA8-027491AE43D2}"/>
                    </a:ext>
                  </a:extLst>
                </p14:cNvPr>
                <p14:cNvContentPartPr/>
                <p14:nvPr/>
              </p14:nvContentPartPr>
              <p14:xfrm>
                <a:off x="584834" y="2525068"/>
                <a:ext cx="198720" cy="144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7A0C64-447E-4303-ABA8-027491AE43D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7194" y="2507428"/>
                  <a:ext cx="234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E6E60F-0AA5-4A83-80DD-A9EC9576D9D3}"/>
                    </a:ext>
                  </a:extLst>
                </p14:cNvPr>
                <p14:cNvContentPartPr/>
                <p14:nvPr/>
              </p14:nvContentPartPr>
              <p14:xfrm>
                <a:off x="891194" y="2379628"/>
                <a:ext cx="167040" cy="43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E6E60F-0AA5-4A83-80DD-A9EC9576D9D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73194" y="2361628"/>
                  <a:ext cx="2026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B66DDA-D970-45E6-9434-5B62E159C1F9}"/>
                    </a:ext>
                  </a:extLst>
                </p14:cNvPr>
                <p14:cNvContentPartPr/>
                <p14:nvPr/>
              </p14:nvContentPartPr>
              <p14:xfrm>
                <a:off x="1176674" y="2626228"/>
                <a:ext cx="20520" cy="47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B66DDA-D970-45E6-9434-5B62E159C1F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8674" y="2608588"/>
                  <a:ext cx="56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836882-78AD-4088-8A95-277523B79BEB}"/>
                    </a:ext>
                  </a:extLst>
                </p14:cNvPr>
                <p14:cNvContentPartPr/>
                <p14:nvPr/>
              </p14:nvContentPartPr>
              <p14:xfrm>
                <a:off x="1136714" y="2495548"/>
                <a:ext cx="134640" cy="238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836882-78AD-4088-8A95-277523B79BE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18714" y="2477908"/>
                  <a:ext cx="1702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C02FA4-3086-44CF-B773-9CF3A54A92BE}"/>
                    </a:ext>
                  </a:extLst>
                </p14:cNvPr>
                <p14:cNvContentPartPr/>
                <p14:nvPr/>
              </p14:nvContentPartPr>
              <p14:xfrm>
                <a:off x="1368914" y="2444068"/>
                <a:ext cx="962280" cy="250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C02FA4-3086-44CF-B773-9CF3A54A92B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350914" y="2426068"/>
                  <a:ext cx="997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C05D7A-70B2-4D90-AFC9-19FCC161F1E7}"/>
                    </a:ext>
                  </a:extLst>
                </p14:cNvPr>
                <p14:cNvContentPartPr/>
                <p14:nvPr/>
              </p14:nvContentPartPr>
              <p14:xfrm>
                <a:off x="2554394" y="2525068"/>
                <a:ext cx="131760" cy="12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C05D7A-70B2-4D90-AFC9-19FCC161F1E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36754" y="2507428"/>
                  <a:ext cx="167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1176E4-3153-44E9-BFF5-F523A9C7E753}"/>
                    </a:ext>
                  </a:extLst>
                </p14:cNvPr>
                <p14:cNvContentPartPr/>
                <p14:nvPr/>
              </p14:nvContentPartPr>
              <p14:xfrm>
                <a:off x="2601194" y="2572948"/>
                <a:ext cx="187560" cy="30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1176E4-3153-44E9-BFF5-F523A9C7E75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583554" y="2554948"/>
                  <a:ext cx="223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D31CFE2-CC96-4B3C-9402-4C52E0A80D89}"/>
                    </a:ext>
                  </a:extLst>
                </p14:cNvPr>
                <p14:cNvContentPartPr/>
                <p14:nvPr/>
              </p14:nvContentPartPr>
              <p14:xfrm>
                <a:off x="2914754" y="2331748"/>
                <a:ext cx="239400" cy="334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D31CFE2-CC96-4B3C-9402-4C52E0A80D8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897114" y="2314108"/>
                  <a:ext cx="2750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8572DAA-5D77-46E0-974E-160BF045E96B}"/>
                    </a:ext>
                  </a:extLst>
                </p14:cNvPr>
                <p14:cNvContentPartPr/>
                <p14:nvPr/>
              </p14:nvContentPartPr>
              <p14:xfrm>
                <a:off x="3134714" y="2405548"/>
                <a:ext cx="350640" cy="228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8572DAA-5D77-46E0-974E-160BF045E96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17074" y="2387548"/>
                  <a:ext cx="3862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3495B2-D4B3-41A6-B665-1BB92DA4552B}"/>
                    </a:ext>
                  </a:extLst>
                </p14:cNvPr>
                <p14:cNvContentPartPr/>
                <p14:nvPr/>
              </p14:nvContentPartPr>
              <p14:xfrm>
                <a:off x="3426674" y="2247868"/>
                <a:ext cx="219240" cy="672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3495B2-D4B3-41A6-B665-1BB92DA4552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409034" y="2229868"/>
                  <a:ext cx="25488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E94DEB-5ACD-4FE0-B906-9C886800381D}"/>
                    </a:ext>
                  </a:extLst>
                </p14:cNvPr>
                <p14:cNvContentPartPr/>
                <p14:nvPr/>
              </p14:nvContentPartPr>
              <p14:xfrm>
                <a:off x="195674" y="2601748"/>
                <a:ext cx="201600" cy="190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E94DEB-5ACD-4FE0-B906-9C886800381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7674" y="2584108"/>
                  <a:ext cx="23724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ED243F-4DFD-41E8-BAE5-E710A9889ABE}"/>
              </a:ext>
            </a:extLst>
          </p:cNvPr>
          <p:cNvGrpSpPr/>
          <p:nvPr/>
        </p:nvGrpSpPr>
        <p:grpSpPr>
          <a:xfrm>
            <a:off x="1698674" y="3535588"/>
            <a:ext cx="1394640" cy="722520"/>
            <a:chOff x="1698674" y="3535588"/>
            <a:chExt cx="1394640" cy="72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C14A3DB-2DE6-44A7-AC8D-5680E983F77C}"/>
                    </a:ext>
                  </a:extLst>
                </p14:cNvPr>
                <p14:cNvContentPartPr/>
                <p14:nvPr/>
              </p14:nvContentPartPr>
              <p14:xfrm>
                <a:off x="1698674" y="3715228"/>
                <a:ext cx="22680" cy="206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C14A3DB-2DE6-44A7-AC8D-5680E983F77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81034" y="3697588"/>
                  <a:ext cx="58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EBAE0DB-E633-4D80-8635-49DE12C24A42}"/>
                    </a:ext>
                  </a:extLst>
                </p14:cNvPr>
                <p14:cNvContentPartPr/>
                <p14:nvPr/>
              </p14:nvContentPartPr>
              <p14:xfrm>
                <a:off x="1723874" y="3632788"/>
                <a:ext cx="227880" cy="353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EBAE0DB-E633-4D80-8635-49DE12C24A4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706234" y="3615148"/>
                  <a:ext cx="2635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0287D9A-3D89-4563-BFD7-EBDE6105A73D}"/>
                    </a:ext>
                  </a:extLst>
                </p14:cNvPr>
                <p14:cNvContentPartPr/>
                <p14:nvPr/>
              </p14:nvContentPartPr>
              <p14:xfrm>
                <a:off x="2011874" y="3781828"/>
                <a:ext cx="141120" cy="221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0287D9A-3D89-4563-BFD7-EBDE6105A7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994234" y="3763828"/>
                  <a:ext cx="176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36F48FE-9D41-4375-8A91-BB9758F916F9}"/>
                    </a:ext>
                  </a:extLst>
                </p14:cNvPr>
                <p14:cNvContentPartPr/>
                <p14:nvPr/>
              </p14:nvContentPartPr>
              <p14:xfrm>
                <a:off x="2326874" y="3835108"/>
                <a:ext cx="3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36F48FE-9D41-4375-8A91-BB9758F916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09234" y="38174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BF7CE1D-FFF2-454B-B95D-81E345E51F8A}"/>
                    </a:ext>
                  </a:extLst>
                </p14:cNvPr>
                <p14:cNvContentPartPr/>
                <p14:nvPr/>
              </p14:nvContentPartPr>
              <p14:xfrm>
                <a:off x="2542514" y="3742588"/>
                <a:ext cx="198000" cy="242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BF7CE1D-FFF2-454B-B95D-81E345E51F8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24514" y="3724948"/>
                  <a:ext cx="233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09C473-EF64-442A-9252-A50EFC91CEEE}"/>
                    </a:ext>
                  </a:extLst>
                </p14:cNvPr>
                <p14:cNvContentPartPr/>
                <p14:nvPr/>
              </p14:nvContentPartPr>
              <p14:xfrm>
                <a:off x="2799554" y="3535588"/>
                <a:ext cx="181800" cy="722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09C473-EF64-442A-9252-A50EFC91CE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81914" y="3517588"/>
                  <a:ext cx="21744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F5C42C4-7390-475B-BF10-DDADCC22BEA6}"/>
                    </a:ext>
                  </a:extLst>
                </p14:cNvPr>
                <p14:cNvContentPartPr/>
                <p14:nvPr/>
              </p14:nvContentPartPr>
              <p14:xfrm>
                <a:off x="2788394" y="3918268"/>
                <a:ext cx="304920" cy="32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F5C42C4-7390-475B-BF10-DDADCC22BE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70754" y="3900268"/>
                  <a:ext cx="34056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B27E78-D0F1-4CD0-AEDF-C0955192D842}"/>
              </a:ext>
            </a:extLst>
          </p:cNvPr>
          <p:cNvGrpSpPr/>
          <p:nvPr/>
        </p:nvGrpSpPr>
        <p:grpSpPr>
          <a:xfrm>
            <a:off x="3430634" y="3543868"/>
            <a:ext cx="1053360" cy="481320"/>
            <a:chOff x="3430634" y="3543868"/>
            <a:chExt cx="1053360" cy="48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128FD28-BC8B-4FD7-94CE-9FFDF1637535}"/>
                    </a:ext>
                  </a:extLst>
                </p14:cNvPr>
                <p14:cNvContentPartPr/>
                <p14:nvPr/>
              </p14:nvContentPartPr>
              <p14:xfrm>
                <a:off x="3551594" y="3597508"/>
                <a:ext cx="596160" cy="427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128FD28-BC8B-4FD7-94CE-9FFDF163753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33954" y="3579508"/>
                  <a:ext cx="6318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43C7D00-2362-4497-B09F-2C8079A3B10C}"/>
                    </a:ext>
                  </a:extLst>
                </p14:cNvPr>
                <p14:cNvContentPartPr/>
                <p14:nvPr/>
              </p14:nvContentPartPr>
              <p14:xfrm>
                <a:off x="4235954" y="3543868"/>
                <a:ext cx="101520" cy="194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43C7D00-2362-4497-B09F-2C8079A3B10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17954" y="3526228"/>
                  <a:ext cx="137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6898FD-2427-4820-9A09-8E3B467BD0F5}"/>
                    </a:ext>
                  </a:extLst>
                </p14:cNvPr>
                <p14:cNvContentPartPr/>
                <p14:nvPr/>
              </p14:nvContentPartPr>
              <p14:xfrm>
                <a:off x="4272674" y="3731428"/>
                <a:ext cx="137160" cy="199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6898FD-2427-4820-9A09-8E3B467BD0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54674" y="3713788"/>
                  <a:ext cx="1728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9F871D3-1FF6-40C7-9428-80909F1EDA86}"/>
                    </a:ext>
                  </a:extLst>
                </p14:cNvPr>
                <p14:cNvContentPartPr/>
                <p14:nvPr/>
              </p14:nvContentPartPr>
              <p14:xfrm>
                <a:off x="4483634" y="3768148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9F871D3-1FF6-40C7-9428-80909F1EDA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65994" y="37501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BD50EE9-EEE7-4A7D-BA1E-64F908394630}"/>
                    </a:ext>
                  </a:extLst>
                </p14:cNvPr>
                <p14:cNvContentPartPr/>
                <p14:nvPr/>
              </p14:nvContentPartPr>
              <p14:xfrm>
                <a:off x="3430634" y="3657628"/>
                <a:ext cx="447840" cy="49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BD50EE9-EEE7-4A7D-BA1E-64F90839463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12634" y="3639988"/>
                  <a:ext cx="48348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A9AB3C8-B634-4917-A841-5EC6C1F1DE72}"/>
              </a:ext>
            </a:extLst>
          </p:cNvPr>
          <p:cNvGrpSpPr/>
          <p:nvPr/>
        </p:nvGrpSpPr>
        <p:grpSpPr>
          <a:xfrm>
            <a:off x="4956314" y="3754468"/>
            <a:ext cx="225360" cy="73080"/>
            <a:chOff x="4956314" y="3754468"/>
            <a:chExt cx="225360" cy="7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5618013-0840-4F44-8BA7-5B801D157E4B}"/>
                    </a:ext>
                  </a:extLst>
                </p14:cNvPr>
                <p14:cNvContentPartPr/>
                <p14:nvPr/>
              </p14:nvContentPartPr>
              <p14:xfrm>
                <a:off x="4956314" y="3754468"/>
                <a:ext cx="159840" cy="21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5618013-0840-4F44-8BA7-5B801D157E4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938674" y="3736468"/>
                  <a:ext cx="195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4683426-1C7C-4B41-AB46-9AB5CC222D30}"/>
                    </a:ext>
                  </a:extLst>
                </p14:cNvPr>
                <p14:cNvContentPartPr/>
                <p14:nvPr/>
              </p14:nvContentPartPr>
              <p14:xfrm>
                <a:off x="4993034" y="3802348"/>
                <a:ext cx="188640" cy="25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4683426-1C7C-4B41-AB46-9AB5CC222D3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75394" y="3784348"/>
                  <a:ext cx="22428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34E423-29D2-4DB9-ACC7-81D2498577DF}"/>
              </a:ext>
            </a:extLst>
          </p:cNvPr>
          <p:cNvGrpSpPr/>
          <p:nvPr/>
        </p:nvGrpSpPr>
        <p:grpSpPr>
          <a:xfrm>
            <a:off x="5620154" y="3438748"/>
            <a:ext cx="1390680" cy="742320"/>
            <a:chOff x="5620154" y="3438748"/>
            <a:chExt cx="1390680" cy="7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A933CEC-654B-46E4-9894-D2398A29B41B}"/>
                    </a:ext>
                  </a:extLst>
                </p14:cNvPr>
                <p14:cNvContentPartPr/>
                <p14:nvPr/>
              </p14:nvContentPartPr>
              <p14:xfrm>
                <a:off x="5620154" y="3562228"/>
                <a:ext cx="50760" cy="306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A933CEC-654B-46E4-9894-D2398A29B41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02154" y="3544588"/>
                  <a:ext cx="864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B53067E-C62A-4E06-B54B-0A5B57CB334D}"/>
                    </a:ext>
                  </a:extLst>
                </p14:cNvPr>
                <p14:cNvContentPartPr/>
                <p14:nvPr/>
              </p14:nvContentPartPr>
              <p14:xfrm>
                <a:off x="5649314" y="3511828"/>
                <a:ext cx="235440" cy="378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B53067E-C62A-4E06-B54B-0A5B57CB334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631314" y="3494188"/>
                  <a:ext cx="271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D9ED638-966A-47E2-9329-269EDE2A47EF}"/>
                    </a:ext>
                  </a:extLst>
                </p14:cNvPr>
                <p14:cNvContentPartPr/>
                <p14:nvPr/>
              </p14:nvContentPartPr>
              <p14:xfrm>
                <a:off x="5954594" y="3650428"/>
                <a:ext cx="98280" cy="240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D9ED638-966A-47E2-9329-269EDE2A47E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36594" y="3632428"/>
                  <a:ext cx="133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D2F74A9-8515-4796-9174-C7ADA696AB51}"/>
                    </a:ext>
                  </a:extLst>
                </p14:cNvPr>
                <p14:cNvContentPartPr/>
                <p14:nvPr/>
              </p14:nvContentPartPr>
              <p14:xfrm>
                <a:off x="6239714" y="3738628"/>
                <a:ext cx="37080" cy="12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D2F74A9-8515-4796-9174-C7ADA696AB5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21714" y="3720628"/>
                  <a:ext cx="72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9F7CE99-CFF4-4DB1-9523-DA47F9BE7BB7}"/>
                    </a:ext>
                  </a:extLst>
                </p14:cNvPr>
                <p14:cNvContentPartPr/>
                <p14:nvPr/>
              </p14:nvContentPartPr>
              <p14:xfrm>
                <a:off x="6538154" y="3625588"/>
                <a:ext cx="177120" cy="252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9F7CE99-CFF4-4DB1-9523-DA47F9BE7BB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20514" y="3607948"/>
                  <a:ext cx="2127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C8F2C8B-A8DE-45F5-A20C-8C3A9E92B683}"/>
                    </a:ext>
                  </a:extLst>
                </p14:cNvPr>
                <p14:cNvContentPartPr/>
                <p14:nvPr/>
              </p14:nvContentPartPr>
              <p14:xfrm>
                <a:off x="6778634" y="3438748"/>
                <a:ext cx="196560" cy="742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C8F2C8B-A8DE-45F5-A20C-8C3A9E92B68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60994" y="3421108"/>
                  <a:ext cx="23220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0E18C0-A88A-4C2F-BFA8-5DAFCD8465D2}"/>
                    </a:ext>
                  </a:extLst>
                </p14:cNvPr>
                <p14:cNvContentPartPr/>
                <p14:nvPr/>
              </p14:nvContentPartPr>
              <p14:xfrm>
                <a:off x="6814634" y="3800908"/>
                <a:ext cx="196200" cy="70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0E18C0-A88A-4C2F-BFA8-5DAFCD8465D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96994" y="3783268"/>
                  <a:ext cx="2318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EA1D58-AAAD-4F95-8659-39DD402E8BD2}"/>
              </a:ext>
            </a:extLst>
          </p:cNvPr>
          <p:cNvGrpSpPr/>
          <p:nvPr/>
        </p:nvGrpSpPr>
        <p:grpSpPr>
          <a:xfrm>
            <a:off x="7367234" y="3376828"/>
            <a:ext cx="1843560" cy="344160"/>
            <a:chOff x="7367234" y="3376828"/>
            <a:chExt cx="184356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01953A-C171-4F30-969E-042AD6EC8B41}"/>
                    </a:ext>
                  </a:extLst>
                </p14:cNvPr>
                <p14:cNvContentPartPr/>
                <p14:nvPr/>
              </p14:nvContentPartPr>
              <p14:xfrm>
                <a:off x="7367234" y="3376828"/>
                <a:ext cx="1617480" cy="344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01953A-C171-4F30-969E-042AD6EC8B4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49234" y="3358828"/>
                  <a:ext cx="16531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41BA811-1D4F-4FD0-B046-3F6EB21821DA}"/>
                    </a:ext>
                  </a:extLst>
                </p14:cNvPr>
                <p14:cNvContentPartPr/>
                <p14:nvPr/>
              </p14:nvContentPartPr>
              <p14:xfrm>
                <a:off x="9210434" y="3630628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41BA811-1D4F-4FD0-B046-3F6EB21821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92434" y="36126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47A9061-4A41-4521-9DAB-F548FB82C647}"/>
                  </a:ext>
                </a:extLst>
              </p14:cNvPr>
              <p14:cNvContentPartPr/>
              <p14:nvPr/>
            </p14:nvContentPartPr>
            <p14:xfrm>
              <a:off x="10622354" y="686548"/>
              <a:ext cx="414720" cy="3331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47A9061-4A41-4521-9DAB-F548FB82C64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604714" y="668548"/>
                <a:ext cx="450360" cy="336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104DF8B-B0E7-46D2-A04E-8586ACE4ECE4}"/>
              </a:ext>
            </a:extLst>
          </p:cNvPr>
          <p:cNvGrpSpPr/>
          <p:nvPr/>
        </p:nvGrpSpPr>
        <p:grpSpPr>
          <a:xfrm>
            <a:off x="5738954" y="203788"/>
            <a:ext cx="2690640" cy="646920"/>
            <a:chOff x="5738954" y="203788"/>
            <a:chExt cx="269064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FC77A76-E13A-42EF-833C-F8E1D8C0DC9D}"/>
                    </a:ext>
                  </a:extLst>
                </p14:cNvPr>
                <p14:cNvContentPartPr/>
                <p14:nvPr/>
              </p14:nvContentPartPr>
              <p14:xfrm>
                <a:off x="5738954" y="237268"/>
                <a:ext cx="282240" cy="494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FC77A76-E13A-42EF-833C-F8E1D8C0DC9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20954" y="219628"/>
                  <a:ext cx="3178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28E2EB-2A9C-4F53-8E79-2B6906B46445}"/>
                    </a:ext>
                  </a:extLst>
                </p14:cNvPr>
                <p14:cNvContentPartPr/>
                <p14:nvPr/>
              </p14:nvContentPartPr>
              <p14:xfrm>
                <a:off x="5815994" y="459028"/>
                <a:ext cx="258120" cy="68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28E2EB-2A9C-4F53-8E79-2B6906B464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98354" y="441028"/>
                  <a:ext cx="293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F06EBA2-65AE-4D91-A06F-12DE2C2169F4}"/>
                    </a:ext>
                  </a:extLst>
                </p14:cNvPr>
                <p14:cNvContentPartPr/>
                <p14:nvPr/>
              </p14:nvContentPartPr>
              <p14:xfrm>
                <a:off x="6086714" y="364708"/>
                <a:ext cx="140760" cy="276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F06EBA2-65AE-4D91-A06F-12DE2C2169F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68714" y="347068"/>
                  <a:ext cx="1764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D1ECFB7-2AF8-4ACB-BB14-0D0342EC255A}"/>
                    </a:ext>
                  </a:extLst>
                </p14:cNvPr>
                <p14:cNvContentPartPr/>
                <p14:nvPr/>
              </p14:nvContentPartPr>
              <p14:xfrm>
                <a:off x="6258434" y="483868"/>
                <a:ext cx="143280" cy="163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D1ECFB7-2AF8-4ACB-BB14-0D0342EC255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40794" y="466228"/>
                  <a:ext cx="178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10296B4-BD54-480F-B4C0-6BD14E28CF90}"/>
                    </a:ext>
                  </a:extLst>
                </p14:cNvPr>
                <p14:cNvContentPartPr/>
                <p14:nvPr/>
              </p14:nvContentPartPr>
              <p14:xfrm>
                <a:off x="6379754" y="448228"/>
                <a:ext cx="546840" cy="227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10296B4-BD54-480F-B4C0-6BD14E28CF9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61754" y="430588"/>
                  <a:ext cx="582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6C6F1FB-2BCE-43B6-A348-A7018F706DB4}"/>
                    </a:ext>
                  </a:extLst>
                </p14:cNvPr>
                <p14:cNvContentPartPr/>
                <p14:nvPr/>
              </p14:nvContentPartPr>
              <p14:xfrm>
                <a:off x="6977714" y="438508"/>
                <a:ext cx="487800" cy="193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6C6F1FB-2BCE-43B6-A348-A7018F706DB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60074" y="420508"/>
                  <a:ext cx="523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1B02415-BB0A-421A-8462-E939A90733E8}"/>
                    </a:ext>
                  </a:extLst>
                </p14:cNvPr>
                <p14:cNvContentPartPr/>
                <p14:nvPr/>
              </p14:nvContentPartPr>
              <p14:xfrm>
                <a:off x="7297754" y="286228"/>
                <a:ext cx="821520" cy="351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1B02415-BB0A-421A-8462-E939A90733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79754" y="268228"/>
                  <a:ext cx="8571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BB253B1-54EB-4FDE-BE17-CDC2B552DA24}"/>
                    </a:ext>
                  </a:extLst>
                </p14:cNvPr>
                <p14:cNvContentPartPr/>
                <p14:nvPr/>
              </p14:nvContentPartPr>
              <p14:xfrm>
                <a:off x="8204234" y="203788"/>
                <a:ext cx="225360" cy="646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BB253B1-54EB-4FDE-BE17-CDC2B552DA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86234" y="185788"/>
                  <a:ext cx="261000" cy="68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D4EB65E-7B67-41F6-B784-BAC16A10D37B}"/>
              </a:ext>
            </a:extLst>
          </p:cNvPr>
          <p:cNvGrpSpPr/>
          <p:nvPr/>
        </p:nvGrpSpPr>
        <p:grpSpPr>
          <a:xfrm>
            <a:off x="2764274" y="83548"/>
            <a:ext cx="2500560" cy="730440"/>
            <a:chOff x="2764274" y="83548"/>
            <a:chExt cx="2500560" cy="73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6358E9A-E07B-4137-984E-896B4B2E8F5F}"/>
                    </a:ext>
                  </a:extLst>
                </p14:cNvPr>
                <p14:cNvContentPartPr/>
                <p14:nvPr/>
              </p14:nvContentPartPr>
              <p14:xfrm>
                <a:off x="3051194" y="215668"/>
                <a:ext cx="137160" cy="403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6358E9A-E07B-4137-984E-896B4B2E8F5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33554" y="198028"/>
                  <a:ext cx="1728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34F0B8F-549B-4427-9F61-92D30B2D80E3}"/>
                    </a:ext>
                  </a:extLst>
                </p14:cNvPr>
                <p14:cNvContentPartPr/>
                <p14:nvPr/>
              </p14:nvContentPartPr>
              <p14:xfrm>
                <a:off x="3096914" y="214948"/>
                <a:ext cx="997920" cy="438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34F0B8F-549B-4427-9F61-92D30B2D80E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78914" y="197308"/>
                  <a:ext cx="10335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F6C81A5-448A-449D-9889-FADC15EAE9EC}"/>
                    </a:ext>
                  </a:extLst>
                </p14:cNvPr>
                <p14:cNvContentPartPr/>
                <p14:nvPr/>
              </p14:nvContentPartPr>
              <p14:xfrm>
                <a:off x="3767954" y="256708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F6C81A5-448A-449D-9889-FADC15EAE9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50314" y="2387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CDA51D-E05C-48CF-85E4-FB238AF97010}"/>
                    </a:ext>
                  </a:extLst>
                </p14:cNvPr>
                <p14:cNvContentPartPr/>
                <p14:nvPr/>
              </p14:nvContentPartPr>
              <p14:xfrm>
                <a:off x="3946514" y="288388"/>
                <a:ext cx="1318320" cy="297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CDA51D-E05C-48CF-85E4-FB238AF9701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28514" y="270748"/>
                  <a:ext cx="13539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495C62-94E9-4604-86B9-B947EFE1CBA3}"/>
                    </a:ext>
                  </a:extLst>
                </p14:cNvPr>
                <p14:cNvContentPartPr/>
                <p14:nvPr/>
              </p14:nvContentPartPr>
              <p14:xfrm>
                <a:off x="4870634" y="186148"/>
                <a:ext cx="29520" cy="32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495C62-94E9-4604-86B9-B947EFE1CBA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52634" y="168148"/>
                  <a:ext cx="65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1FCB603-CEF9-420D-9E54-04F197417D12}"/>
                    </a:ext>
                  </a:extLst>
                </p14:cNvPr>
                <p14:cNvContentPartPr/>
                <p14:nvPr/>
              </p14:nvContentPartPr>
              <p14:xfrm>
                <a:off x="2764274" y="83548"/>
                <a:ext cx="234360" cy="730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1FCB603-CEF9-420D-9E54-04F197417D1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46274" y="65908"/>
                  <a:ext cx="270000" cy="76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8755E3B-CF9C-4306-8E42-51F5306DD9D8}"/>
              </a:ext>
            </a:extLst>
          </p:cNvPr>
          <p:cNvGrpSpPr/>
          <p:nvPr/>
        </p:nvGrpSpPr>
        <p:grpSpPr>
          <a:xfrm>
            <a:off x="91994" y="3593188"/>
            <a:ext cx="1279440" cy="556920"/>
            <a:chOff x="91994" y="3593188"/>
            <a:chExt cx="127944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3CC29D-BF66-4222-B8E0-C8FE91CE471C}"/>
                    </a:ext>
                  </a:extLst>
                </p14:cNvPr>
                <p14:cNvContentPartPr/>
                <p14:nvPr/>
              </p14:nvContentPartPr>
              <p14:xfrm>
                <a:off x="564674" y="3593188"/>
                <a:ext cx="247680" cy="542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3CC29D-BF66-4222-B8E0-C8FE91CE471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47034" y="3575188"/>
                  <a:ext cx="2833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C39321B-8068-47BF-84A1-74EE12BE402D}"/>
                    </a:ext>
                  </a:extLst>
                </p14:cNvPr>
                <p14:cNvContentPartPr/>
                <p14:nvPr/>
              </p14:nvContentPartPr>
              <p14:xfrm>
                <a:off x="489434" y="3647908"/>
                <a:ext cx="289440" cy="502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C39321B-8068-47BF-84A1-74EE12BE402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71434" y="3629908"/>
                  <a:ext cx="3250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466AA26-1D10-44E9-86F5-2961386BADD2}"/>
                    </a:ext>
                  </a:extLst>
                </p14:cNvPr>
                <p14:cNvContentPartPr/>
                <p14:nvPr/>
              </p14:nvContentPartPr>
              <p14:xfrm>
                <a:off x="1070474" y="3832948"/>
                <a:ext cx="202680" cy="29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466AA26-1D10-44E9-86F5-2961386BADD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52474" y="3814948"/>
                  <a:ext cx="238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D510EC3-F047-44BB-A22C-9211818FA6D0}"/>
                    </a:ext>
                  </a:extLst>
                </p14:cNvPr>
                <p14:cNvContentPartPr/>
                <p14:nvPr/>
              </p14:nvContentPartPr>
              <p14:xfrm>
                <a:off x="1022234" y="3953548"/>
                <a:ext cx="349200" cy="5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D510EC3-F047-44BB-A22C-9211818FA6D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04594" y="3935548"/>
                  <a:ext cx="384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7FF3BC3-4F04-4971-BBD3-11E516338C00}"/>
                    </a:ext>
                  </a:extLst>
                </p14:cNvPr>
                <p14:cNvContentPartPr/>
                <p14:nvPr/>
              </p14:nvContentPartPr>
              <p14:xfrm>
                <a:off x="91994" y="3846628"/>
                <a:ext cx="290880" cy="225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7FF3BC3-4F04-4971-BBD3-11E516338C0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4354" y="3828628"/>
                  <a:ext cx="32652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EDD65DA-7D7D-4F56-AB0C-880A0D132468}"/>
              </a:ext>
            </a:extLst>
          </p:cNvPr>
          <p:cNvGrpSpPr/>
          <p:nvPr/>
        </p:nvGrpSpPr>
        <p:grpSpPr>
          <a:xfrm>
            <a:off x="77234" y="4864348"/>
            <a:ext cx="324360" cy="194400"/>
            <a:chOff x="77234" y="4864348"/>
            <a:chExt cx="32436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6F73F57-BF4B-4542-85C6-DA6E9D98B543}"/>
                    </a:ext>
                  </a:extLst>
                </p14:cNvPr>
                <p14:cNvContentPartPr/>
                <p14:nvPr/>
              </p14:nvContentPartPr>
              <p14:xfrm>
                <a:off x="77234" y="4864348"/>
                <a:ext cx="324360" cy="135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6F73F57-BF4B-4542-85C6-DA6E9D98B54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9594" y="4846708"/>
                  <a:ext cx="360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0DE1DF5-6269-4FF5-82AE-01CE8DBD9083}"/>
                    </a:ext>
                  </a:extLst>
                </p14:cNvPr>
                <p14:cNvContentPartPr/>
                <p14:nvPr/>
              </p14:nvContentPartPr>
              <p14:xfrm>
                <a:off x="377474" y="4962988"/>
                <a:ext cx="23040" cy="38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0DE1DF5-6269-4FF5-82AE-01CE8DBD908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59834" y="4944988"/>
                  <a:ext cx="58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60593B6-6F92-4CDB-ADC2-D64BBE8300AF}"/>
                    </a:ext>
                  </a:extLst>
                </p14:cNvPr>
                <p14:cNvContentPartPr/>
                <p14:nvPr/>
              </p14:nvContentPartPr>
              <p14:xfrm>
                <a:off x="328154" y="4984948"/>
                <a:ext cx="43560" cy="73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60593B6-6F92-4CDB-ADC2-D64BBE8300A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10154" y="4966948"/>
                  <a:ext cx="7920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602DD4A-73FF-44C8-ACC8-01609EE077D0}"/>
              </a:ext>
            </a:extLst>
          </p:cNvPr>
          <p:cNvGrpSpPr/>
          <p:nvPr/>
        </p:nvGrpSpPr>
        <p:grpSpPr>
          <a:xfrm>
            <a:off x="8618234" y="262108"/>
            <a:ext cx="2292480" cy="1085760"/>
            <a:chOff x="8618234" y="262108"/>
            <a:chExt cx="2292480" cy="10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943F793-8000-4775-A287-8FC96B19D874}"/>
                    </a:ext>
                  </a:extLst>
                </p14:cNvPr>
                <p14:cNvContentPartPr/>
                <p14:nvPr/>
              </p14:nvContentPartPr>
              <p14:xfrm>
                <a:off x="8760434" y="974188"/>
                <a:ext cx="336600" cy="178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943F793-8000-4775-A287-8FC96B19D87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742434" y="956188"/>
                  <a:ext cx="372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DC07C64-552C-4ED4-903E-F5F24E80A3A9}"/>
                    </a:ext>
                  </a:extLst>
                </p14:cNvPr>
                <p14:cNvContentPartPr/>
                <p14:nvPr/>
              </p14:nvContentPartPr>
              <p14:xfrm>
                <a:off x="9076154" y="718948"/>
                <a:ext cx="469800" cy="628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DC07C64-552C-4ED4-903E-F5F24E80A3A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058514" y="701308"/>
                  <a:ext cx="50544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4D46C2-53A3-4DD3-B4F9-FB5250BDD777}"/>
                    </a:ext>
                  </a:extLst>
                </p14:cNvPr>
                <p14:cNvContentPartPr/>
                <p14:nvPr/>
              </p14:nvContentPartPr>
              <p14:xfrm>
                <a:off x="9554234" y="807508"/>
                <a:ext cx="131400" cy="154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4D46C2-53A3-4DD3-B4F9-FB5250BDD77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536234" y="789508"/>
                  <a:ext cx="167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74CFE32-AEEC-49E0-A02C-2AF3123B5A71}"/>
                    </a:ext>
                  </a:extLst>
                </p14:cNvPr>
                <p14:cNvContentPartPr/>
                <p14:nvPr/>
              </p14:nvContentPartPr>
              <p14:xfrm>
                <a:off x="9688154" y="697348"/>
                <a:ext cx="361800" cy="192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74CFE32-AEEC-49E0-A02C-2AF3123B5A7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670514" y="679348"/>
                  <a:ext cx="397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D5E4679-62C0-4B4C-8E0C-853BA6B15D0E}"/>
                    </a:ext>
                  </a:extLst>
                </p14:cNvPr>
                <p14:cNvContentPartPr/>
                <p14:nvPr/>
              </p14:nvContentPartPr>
              <p14:xfrm>
                <a:off x="10076234" y="323668"/>
                <a:ext cx="621000" cy="452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D5E4679-62C0-4B4C-8E0C-853BA6B15D0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058594" y="306028"/>
                  <a:ext cx="6566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902010F-C31C-4ECB-9225-9F7ED490F7ED}"/>
                    </a:ext>
                  </a:extLst>
                </p14:cNvPr>
                <p14:cNvContentPartPr/>
                <p14:nvPr/>
              </p14:nvContentPartPr>
              <p14:xfrm>
                <a:off x="10595714" y="353188"/>
                <a:ext cx="121680" cy="101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902010F-C31C-4ECB-9225-9F7ED490F7E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578074" y="335548"/>
                  <a:ext cx="157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DB0E66F-261A-4318-8659-6EAE3BA5EAF3}"/>
                    </a:ext>
                  </a:extLst>
                </p14:cNvPr>
                <p14:cNvContentPartPr/>
                <p14:nvPr/>
              </p14:nvContentPartPr>
              <p14:xfrm>
                <a:off x="8852234" y="655948"/>
                <a:ext cx="74160" cy="96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DB0E66F-261A-4318-8659-6EAE3BA5EAF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34234" y="637948"/>
                  <a:ext cx="109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5803ED8-DCCC-4F58-8ACD-257511A3C571}"/>
                    </a:ext>
                  </a:extLst>
                </p14:cNvPr>
                <p14:cNvContentPartPr/>
                <p14:nvPr/>
              </p14:nvContentPartPr>
              <p14:xfrm>
                <a:off x="8618234" y="897868"/>
                <a:ext cx="282960" cy="434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5803ED8-DCCC-4F58-8ACD-257511A3C57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600234" y="880228"/>
                  <a:ext cx="3186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B713FD7-4005-4A75-8B4E-6E79C98D5757}"/>
                    </a:ext>
                  </a:extLst>
                </p14:cNvPr>
                <p14:cNvContentPartPr/>
                <p14:nvPr/>
              </p14:nvContentPartPr>
              <p14:xfrm>
                <a:off x="10732514" y="262108"/>
                <a:ext cx="178200" cy="473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B713FD7-4005-4A75-8B4E-6E79C98D575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714514" y="244468"/>
                  <a:ext cx="213840" cy="50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734D372-055B-4ECD-A44A-2B7B5592CB51}"/>
              </a:ext>
            </a:extLst>
          </p:cNvPr>
          <p:cNvGrpSpPr/>
          <p:nvPr/>
        </p:nvGrpSpPr>
        <p:grpSpPr>
          <a:xfrm>
            <a:off x="2492474" y="4506868"/>
            <a:ext cx="4213440" cy="974160"/>
            <a:chOff x="2492474" y="4506868"/>
            <a:chExt cx="4213440" cy="9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FAC4C9D-8CE9-4ADE-BD41-0FCB686D458D}"/>
                    </a:ext>
                  </a:extLst>
                </p14:cNvPr>
                <p14:cNvContentPartPr/>
                <p14:nvPr/>
              </p14:nvContentPartPr>
              <p14:xfrm>
                <a:off x="2950394" y="4812508"/>
                <a:ext cx="273240" cy="459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FAC4C9D-8CE9-4ADE-BD41-0FCB686D458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932394" y="4794508"/>
                  <a:ext cx="3088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6C15F92-D568-42BB-B518-5D85A194ACB9}"/>
                    </a:ext>
                  </a:extLst>
                </p14:cNvPr>
                <p14:cNvContentPartPr/>
                <p14:nvPr/>
              </p14:nvContentPartPr>
              <p14:xfrm>
                <a:off x="2879474" y="4723588"/>
                <a:ext cx="304200" cy="608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6C15F92-D568-42BB-B518-5D85A194ACB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861834" y="4705948"/>
                  <a:ext cx="33984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66A9182-705E-4307-956D-04168796A288}"/>
                    </a:ext>
                  </a:extLst>
                </p14:cNvPr>
                <p14:cNvContentPartPr/>
                <p14:nvPr/>
              </p14:nvContentPartPr>
              <p14:xfrm>
                <a:off x="3353594" y="4988188"/>
                <a:ext cx="220320" cy="50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66A9182-705E-4307-956D-04168796A28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335594" y="4970548"/>
                  <a:ext cx="255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FE66D78-350F-4593-9451-6010C7D2289D}"/>
                    </a:ext>
                  </a:extLst>
                </p14:cNvPr>
                <p14:cNvContentPartPr/>
                <p14:nvPr/>
              </p14:nvContentPartPr>
              <p14:xfrm>
                <a:off x="3369794" y="5074588"/>
                <a:ext cx="322560" cy="37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FE66D78-350F-4593-9451-6010C7D2289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352154" y="5056948"/>
                  <a:ext cx="358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FCE5358-E9E4-4ED4-8476-F701EB2CCD9D}"/>
                    </a:ext>
                  </a:extLst>
                </p14:cNvPr>
                <p14:cNvContentPartPr/>
                <p14:nvPr/>
              </p14:nvContentPartPr>
              <p14:xfrm>
                <a:off x="3802874" y="4858948"/>
                <a:ext cx="145440" cy="255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FCE5358-E9E4-4ED4-8476-F701EB2CCD9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785234" y="4841308"/>
                  <a:ext cx="1810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ACE80DC-C5C2-4114-B350-16A5DA9F8916}"/>
                    </a:ext>
                  </a:extLst>
                </p14:cNvPr>
                <p14:cNvContentPartPr/>
                <p14:nvPr/>
              </p14:nvContentPartPr>
              <p14:xfrm>
                <a:off x="4022114" y="5005108"/>
                <a:ext cx="109080" cy="198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ACE80DC-C5C2-4114-B350-16A5DA9F891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04474" y="4987468"/>
                  <a:ext cx="144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D0BC4EC-0E2C-4442-9B35-CC8202CBF976}"/>
                    </a:ext>
                  </a:extLst>
                </p14:cNvPr>
                <p14:cNvContentPartPr/>
                <p14:nvPr/>
              </p14:nvContentPartPr>
              <p14:xfrm>
                <a:off x="4469594" y="4811788"/>
                <a:ext cx="19440" cy="289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D0BC4EC-0E2C-4442-9B35-CC8202CBF97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451954" y="4794148"/>
                  <a:ext cx="550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9C6A54A-2848-4440-BB63-CD5D79255E98}"/>
                    </a:ext>
                  </a:extLst>
                </p14:cNvPr>
                <p14:cNvContentPartPr/>
                <p14:nvPr/>
              </p14:nvContentPartPr>
              <p14:xfrm>
                <a:off x="4641674" y="4999708"/>
                <a:ext cx="47160" cy="167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9C6A54A-2848-4440-BB63-CD5D79255E9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23674" y="4981708"/>
                  <a:ext cx="82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3C2469-B5D4-44BC-828C-0C4DFF97AF4A}"/>
                    </a:ext>
                  </a:extLst>
                </p14:cNvPr>
                <p14:cNvContentPartPr/>
                <p14:nvPr/>
              </p14:nvContentPartPr>
              <p14:xfrm>
                <a:off x="4900874" y="4861828"/>
                <a:ext cx="394560" cy="349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3C2469-B5D4-44BC-828C-0C4DFF97AF4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883234" y="4843828"/>
                  <a:ext cx="4302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C15B193-54C3-486A-BB11-49F0D66CB12C}"/>
                    </a:ext>
                  </a:extLst>
                </p14:cNvPr>
                <p14:cNvContentPartPr/>
                <p14:nvPr/>
              </p14:nvContentPartPr>
              <p14:xfrm>
                <a:off x="5497394" y="4827628"/>
                <a:ext cx="177480" cy="284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C15B193-54C3-486A-BB11-49F0D66CB12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479754" y="4809988"/>
                  <a:ext cx="213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A0C0EFB-78AC-456D-877F-D4338CA6E0CE}"/>
                    </a:ext>
                  </a:extLst>
                </p14:cNvPr>
                <p14:cNvContentPartPr/>
                <p14:nvPr/>
              </p14:nvContentPartPr>
              <p14:xfrm>
                <a:off x="5790794" y="5010868"/>
                <a:ext cx="97560" cy="194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A0C0EFB-78AC-456D-877F-D4338CA6E0C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772794" y="4993228"/>
                  <a:ext cx="133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B14DC5A-89D8-4FB7-8A44-3107D9807E7A}"/>
                    </a:ext>
                  </a:extLst>
                </p14:cNvPr>
                <p14:cNvContentPartPr/>
                <p14:nvPr/>
              </p14:nvContentPartPr>
              <p14:xfrm>
                <a:off x="6013274" y="4746628"/>
                <a:ext cx="146880" cy="372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B14DC5A-89D8-4FB7-8A44-3107D9807E7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995274" y="4728988"/>
                  <a:ext cx="1825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E1846AD-7272-4C83-8D0E-1309098AE7E9}"/>
                    </a:ext>
                  </a:extLst>
                </p14:cNvPr>
                <p14:cNvContentPartPr/>
                <p14:nvPr/>
              </p14:nvContentPartPr>
              <p14:xfrm>
                <a:off x="2492474" y="4506868"/>
                <a:ext cx="4213440" cy="974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E1846AD-7272-4C83-8D0E-1309098AE7E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474474" y="4488868"/>
                  <a:ext cx="4249080" cy="10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9420EC6-37EB-416A-81ED-A5E103445BAE}"/>
              </a:ext>
            </a:extLst>
          </p:cNvPr>
          <p:cNvGrpSpPr/>
          <p:nvPr/>
        </p:nvGrpSpPr>
        <p:grpSpPr>
          <a:xfrm>
            <a:off x="6913274" y="4584628"/>
            <a:ext cx="785880" cy="505080"/>
            <a:chOff x="6913274" y="4584628"/>
            <a:chExt cx="78588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9F30B5C-9DDB-4E47-AAD3-1857B5A8C145}"/>
                    </a:ext>
                  </a:extLst>
                </p14:cNvPr>
                <p14:cNvContentPartPr/>
                <p14:nvPr/>
              </p14:nvContentPartPr>
              <p14:xfrm>
                <a:off x="6996794" y="4785868"/>
                <a:ext cx="35640" cy="11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9F30B5C-9DDB-4E47-AAD3-1857B5A8C14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978794" y="4767868"/>
                  <a:ext cx="71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5781143-F24D-4477-9011-DB1820C36844}"/>
                    </a:ext>
                  </a:extLst>
                </p14:cNvPr>
                <p14:cNvContentPartPr/>
                <p14:nvPr/>
              </p14:nvContentPartPr>
              <p14:xfrm>
                <a:off x="6913274" y="4835908"/>
                <a:ext cx="136800" cy="8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5781143-F24D-4477-9011-DB1820C3684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895634" y="4817908"/>
                  <a:ext cx="172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A712384-9129-46D2-90EB-CB2EA2E6E896}"/>
                    </a:ext>
                  </a:extLst>
                </p14:cNvPr>
                <p14:cNvContentPartPr/>
                <p14:nvPr/>
              </p14:nvContentPartPr>
              <p14:xfrm>
                <a:off x="6914714" y="4909708"/>
                <a:ext cx="232920" cy="12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A712384-9129-46D2-90EB-CB2EA2E6E89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896714" y="4892068"/>
                  <a:ext cx="268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69C8AC3-8077-4837-9CAE-9D5AE52B66F0}"/>
                    </a:ext>
                  </a:extLst>
                </p14:cNvPr>
                <p14:cNvContentPartPr/>
                <p14:nvPr/>
              </p14:nvContentPartPr>
              <p14:xfrm>
                <a:off x="7355714" y="4633588"/>
                <a:ext cx="181440" cy="349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69C8AC3-8077-4837-9CAE-9D5AE52B66F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338074" y="4615588"/>
                  <a:ext cx="2170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D732FE0-64E0-47D1-992F-1276F3E8293A}"/>
                    </a:ext>
                  </a:extLst>
                </p14:cNvPr>
                <p14:cNvContentPartPr/>
                <p14:nvPr/>
              </p14:nvContentPartPr>
              <p14:xfrm>
                <a:off x="7203434" y="4584628"/>
                <a:ext cx="294480" cy="505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D732FE0-64E0-47D1-992F-1276F3E8293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185434" y="4566628"/>
                  <a:ext cx="33012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52F34F4-073C-453F-B59F-5649B5AC6F10}"/>
                    </a:ext>
                  </a:extLst>
                </p14:cNvPr>
                <p14:cNvContentPartPr/>
                <p14:nvPr/>
              </p14:nvContentPartPr>
              <p14:xfrm>
                <a:off x="7613114" y="4682188"/>
                <a:ext cx="86040" cy="362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52F34F4-073C-453F-B59F-5649B5AC6F1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95114" y="4664548"/>
                  <a:ext cx="1216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2320570-B608-4725-8C63-7B488DCD14FC}"/>
              </a:ext>
            </a:extLst>
          </p:cNvPr>
          <p:cNvGrpSpPr/>
          <p:nvPr/>
        </p:nvGrpSpPr>
        <p:grpSpPr>
          <a:xfrm>
            <a:off x="8184434" y="4510468"/>
            <a:ext cx="2100960" cy="628200"/>
            <a:chOff x="8184434" y="4510468"/>
            <a:chExt cx="2100960" cy="62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A6FEADA-F160-488B-92A4-2726FAF951FF}"/>
                    </a:ext>
                  </a:extLst>
                </p14:cNvPr>
                <p14:cNvContentPartPr/>
                <p14:nvPr/>
              </p14:nvContentPartPr>
              <p14:xfrm>
                <a:off x="8380994" y="4631428"/>
                <a:ext cx="206640" cy="301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A6FEADA-F160-488B-92A4-2726FAF951F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362994" y="4613788"/>
                  <a:ext cx="242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4E0DC6D-D072-49B7-8D7F-C1BF23486E5A}"/>
                    </a:ext>
                  </a:extLst>
                </p14:cNvPr>
                <p14:cNvContentPartPr/>
                <p14:nvPr/>
              </p14:nvContentPartPr>
              <p14:xfrm>
                <a:off x="8795714" y="4646908"/>
                <a:ext cx="238320" cy="259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4E0DC6D-D072-49B7-8D7F-C1BF23486E5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778074" y="4629268"/>
                  <a:ext cx="273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6AAB8B5-2CBB-4C4A-B04B-8AC7B0FAE5DA}"/>
                    </a:ext>
                  </a:extLst>
                </p14:cNvPr>
                <p14:cNvContentPartPr/>
                <p14:nvPr/>
              </p14:nvContentPartPr>
              <p14:xfrm>
                <a:off x="8786714" y="4956508"/>
                <a:ext cx="234360" cy="7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6AAB8B5-2CBB-4C4A-B04B-8AC7B0FAE5D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769074" y="4938508"/>
                  <a:ext cx="270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C91BE9E-5845-499A-AD57-17C630CFF04F}"/>
                    </a:ext>
                  </a:extLst>
                </p14:cNvPr>
                <p14:cNvContentPartPr/>
                <p14:nvPr/>
              </p14:nvContentPartPr>
              <p14:xfrm>
                <a:off x="9208274" y="4634668"/>
                <a:ext cx="212400" cy="251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C91BE9E-5845-499A-AD57-17C630CFF04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190634" y="4616668"/>
                  <a:ext cx="248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A598FB5-2FFB-461A-AEC8-C7142C5DFFF6}"/>
                    </a:ext>
                  </a:extLst>
                </p14:cNvPr>
                <p14:cNvContentPartPr/>
                <p14:nvPr/>
              </p14:nvContentPartPr>
              <p14:xfrm>
                <a:off x="9575834" y="4596868"/>
                <a:ext cx="215280" cy="231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A598FB5-2FFB-461A-AEC8-C7142C5DFFF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557834" y="4579228"/>
                  <a:ext cx="250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B34C0E7-88E7-47FB-A59E-32E0D3174C93}"/>
                    </a:ext>
                  </a:extLst>
                </p14:cNvPr>
                <p14:cNvContentPartPr/>
                <p14:nvPr/>
              </p14:nvContentPartPr>
              <p14:xfrm>
                <a:off x="9554234" y="4911868"/>
                <a:ext cx="206280" cy="12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B34C0E7-88E7-47FB-A59E-32E0D3174C9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536234" y="4894228"/>
                  <a:ext cx="241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5C2975D-87CE-4BF4-AA85-93934D2BE288}"/>
                    </a:ext>
                  </a:extLst>
                </p14:cNvPr>
                <p14:cNvContentPartPr/>
                <p14:nvPr/>
              </p14:nvContentPartPr>
              <p14:xfrm>
                <a:off x="9923234" y="4665628"/>
                <a:ext cx="145800" cy="360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5C2975D-87CE-4BF4-AA85-93934D2BE28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905594" y="4647988"/>
                  <a:ext cx="1814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D0B745A-63EC-4B60-B2D7-4312AC4B96AB}"/>
                    </a:ext>
                  </a:extLst>
                </p14:cNvPr>
                <p14:cNvContentPartPr/>
                <p14:nvPr/>
              </p14:nvContentPartPr>
              <p14:xfrm>
                <a:off x="9850154" y="4537828"/>
                <a:ext cx="435240" cy="600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D0B745A-63EC-4B60-B2D7-4312AC4B96A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832154" y="4520188"/>
                  <a:ext cx="4708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F035395-FF2F-4648-B6FE-4F929B5A781E}"/>
                    </a:ext>
                  </a:extLst>
                </p14:cNvPr>
                <p14:cNvContentPartPr/>
                <p14:nvPr/>
              </p14:nvContentPartPr>
              <p14:xfrm>
                <a:off x="8184434" y="4510468"/>
                <a:ext cx="190440" cy="572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F035395-FF2F-4648-B6FE-4F929B5A781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166794" y="4492468"/>
                  <a:ext cx="226080" cy="60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356DC00-E190-4927-ACB1-37F1CEB0AE64}"/>
              </a:ext>
            </a:extLst>
          </p:cNvPr>
          <p:cNvGrpSpPr/>
          <p:nvPr/>
        </p:nvGrpSpPr>
        <p:grpSpPr>
          <a:xfrm>
            <a:off x="2651954" y="5661388"/>
            <a:ext cx="3549600" cy="631440"/>
            <a:chOff x="2651954" y="5661388"/>
            <a:chExt cx="3549600" cy="63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658C74F-4BF8-42A9-B55B-CCF2C0A84963}"/>
                    </a:ext>
                  </a:extLst>
                </p14:cNvPr>
                <p14:cNvContentPartPr/>
                <p14:nvPr/>
              </p14:nvContentPartPr>
              <p14:xfrm>
                <a:off x="2663114" y="5848948"/>
                <a:ext cx="100080" cy="443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658C74F-4BF8-42A9-B55B-CCF2C0A8496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645474" y="5831308"/>
                  <a:ext cx="1357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046463F-2F4F-41A1-AB6A-E6592897A97D}"/>
                    </a:ext>
                  </a:extLst>
                </p14:cNvPr>
                <p14:cNvContentPartPr/>
                <p14:nvPr/>
              </p14:nvContentPartPr>
              <p14:xfrm>
                <a:off x="2651954" y="5847508"/>
                <a:ext cx="216720" cy="191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046463F-2F4F-41A1-AB6A-E6592897A97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633954" y="5829508"/>
                  <a:ext cx="252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0911D3E-1795-4194-A031-BC0CAEC8C0FC}"/>
                    </a:ext>
                  </a:extLst>
                </p14:cNvPr>
                <p14:cNvContentPartPr/>
                <p14:nvPr/>
              </p14:nvContentPartPr>
              <p14:xfrm>
                <a:off x="2965874" y="5842468"/>
                <a:ext cx="199800" cy="407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0911D3E-1795-4194-A031-BC0CAEC8C0F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947874" y="5824828"/>
                  <a:ext cx="2354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AF7E149-AD9B-42B1-9F5C-516D3C691231}"/>
                    </a:ext>
                  </a:extLst>
                </p14:cNvPr>
                <p14:cNvContentPartPr/>
                <p14:nvPr/>
              </p14:nvContentPartPr>
              <p14:xfrm>
                <a:off x="3267554" y="5900068"/>
                <a:ext cx="257040" cy="194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AF7E149-AD9B-42B1-9F5C-516D3C69123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249554" y="5882428"/>
                  <a:ext cx="292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D140323-6099-45A1-AF45-21B93A2E5A99}"/>
                    </a:ext>
                  </a:extLst>
                </p14:cNvPr>
                <p14:cNvContentPartPr/>
                <p14:nvPr/>
              </p14:nvContentPartPr>
              <p14:xfrm>
                <a:off x="3258914" y="5860468"/>
                <a:ext cx="213120" cy="257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D140323-6099-45A1-AF45-21B93A2E5A9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240914" y="5842468"/>
                  <a:ext cx="248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A988C28-D3E9-4CBC-BA59-295AA141D0B6}"/>
                    </a:ext>
                  </a:extLst>
                </p14:cNvPr>
                <p14:cNvContentPartPr/>
                <p14:nvPr/>
              </p14:nvContentPartPr>
              <p14:xfrm>
                <a:off x="3615314" y="5966308"/>
                <a:ext cx="205200" cy="81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A988C28-D3E9-4CBC-BA59-295AA141D0B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597314" y="5948308"/>
                  <a:ext cx="240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769B59D-93D3-4ED9-A254-942130F49FA7}"/>
                    </a:ext>
                  </a:extLst>
                </p14:cNvPr>
                <p14:cNvContentPartPr/>
                <p14:nvPr/>
              </p14:nvContentPartPr>
              <p14:xfrm>
                <a:off x="4023914" y="5888908"/>
                <a:ext cx="307080" cy="223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769B59D-93D3-4ED9-A254-942130F49FA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006274" y="5870908"/>
                  <a:ext cx="342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98F30C4-22FB-4B75-9C13-0DEF373C7BB4}"/>
                    </a:ext>
                  </a:extLst>
                </p14:cNvPr>
                <p14:cNvContentPartPr/>
                <p14:nvPr/>
              </p14:nvContentPartPr>
              <p14:xfrm>
                <a:off x="4296434" y="5811508"/>
                <a:ext cx="178200" cy="407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98F30C4-22FB-4B75-9C13-0DEF373C7BB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278794" y="5793508"/>
                  <a:ext cx="2138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D4C18AC-9897-4780-B000-B78DE7A421BD}"/>
                    </a:ext>
                  </a:extLst>
                </p14:cNvPr>
                <p14:cNvContentPartPr/>
                <p14:nvPr/>
              </p14:nvContentPartPr>
              <p14:xfrm>
                <a:off x="4746434" y="5942188"/>
                <a:ext cx="92520" cy="14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D4C18AC-9897-4780-B000-B78DE7A421B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728794" y="5924548"/>
                  <a:ext cx="128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AB8BE8D-2DEB-4C2F-A148-6C444A680B60}"/>
                    </a:ext>
                  </a:extLst>
                </p14:cNvPr>
                <p14:cNvContentPartPr/>
                <p14:nvPr/>
              </p14:nvContentPartPr>
              <p14:xfrm>
                <a:off x="4765514" y="5977468"/>
                <a:ext cx="192600" cy="16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AB8BE8D-2DEB-4C2F-A148-6C444A680B6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747874" y="5959828"/>
                  <a:ext cx="228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FAA7D61-ECEB-4E91-A886-18ADEE652448}"/>
                    </a:ext>
                  </a:extLst>
                </p14:cNvPr>
                <p14:cNvContentPartPr/>
                <p14:nvPr/>
              </p14:nvContentPartPr>
              <p14:xfrm>
                <a:off x="5232074" y="5661388"/>
                <a:ext cx="293760" cy="177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FAA7D61-ECEB-4E91-A886-18ADEE65244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214074" y="5643748"/>
                  <a:ext cx="329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D495A33-1E5E-46EF-A1DB-01944C060AD7}"/>
                    </a:ext>
                  </a:extLst>
                </p14:cNvPr>
                <p14:cNvContentPartPr/>
                <p14:nvPr/>
              </p14:nvContentPartPr>
              <p14:xfrm>
                <a:off x="5680634" y="5766868"/>
                <a:ext cx="281160" cy="341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D495A33-1E5E-46EF-A1DB-01944C060AD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662994" y="5749228"/>
                  <a:ext cx="3168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8B3E246-C7F7-4E4E-A818-16178AC028DD}"/>
                    </a:ext>
                  </a:extLst>
                </p14:cNvPr>
                <p14:cNvContentPartPr/>
                <p14:nvPr/>
              </p14:nvContentPartPr>
              <p14:xfrm>
                <a:off x="5985554" y="5998348"/>
                <a:ext cx="216000" cy="177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8B3E246-C7F7-4E4E-A818-16178AC028D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967554" y="5980348"/>
                  <a:ext cx="25164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9BC0238-F6F8-452C-B39E-DD7F05C3B217}"/>
              </a:ext>
            </a:extLst>
          </p:cNvPr>
          <p:cNvGrpSpPr/>
          <p:nvPr/>
        </p:nvGrpSpPr>
        <p:grpSpPr>
          <a:xfrm>
            <a:off x="6565514" y="5612788"/>
            <a:ext cx="531360" cy="749520"/>
            <a:chOff x="6565514" y="5612788"/>
            <a:chExt cx="531360" cy="74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9485515-5AFB-4A5E-AE7D-DD7E9E8198E9}"/>
                    </a:ext>
                  </a:extLst>
                </p14:cNvPr>
                <p14:cNvContentPartPr/>
                <p14:nvPr/>
              </p14:nvContentPartPr>
              <p14:xfrm>
                <a:off x="6565514" y="5736628"/>
                <a:ext cx="90000" cy="625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9485515-5AFB-4A5E-AE7D-DD7E9E8198E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547874" y="5718628"/>
                  <a:ext cx="12564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EEA58A9-4C76-496A-B5F7-C11FBE54A31A}"/>
                    </a:ext>
                  </a:extLst>
                </p14:cNvPr>
                <p14:cNvContentPartPr/>
                <p14:nvPr/>
              </p14:nvContentPartPr>
              <p14:xfrm>
                <a:off x="6621314" y="5799988"/>
                <a:ext cx="171000" cy="146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EEA58A9-4C76-496A-B5F7-C11FBE54A31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603674" y="5782348"/>
                  <a:ext cx="206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3C2829E-C5B2-4C3B-B11F-258CAB3D6BC7}"/>
                    </a:ext>
                  </a:extLst>
                </p14:cNvPr>
                <p14:cNvContentPartPr/>
                <p14:nvPr/>
              </p14:nvContentPartPr>
              <p14:xfrm>
                <a:off x="6911474" y="5612788"/>
                <a:ext cx="185400" cy="205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3C2829E-C5B2-4C3B-B11F-258CAB3D6BC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893474" y="5595148"/>
                  <a:ext cx="22104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227F51-D834-408A-9AB6-C45A3694670B}"/>
              </a:ext>
            </a:extLst>
          </p:cNvPr>
          <p:cNvGrpSpPr/>
          <p:nvPr/>
        </p:nvGrpSpPr>
        <p:grpSpPr>
          <a:xfrm>
            <a:off x="7381634" y="5585428"/>
            <a:ext cx="1042560" cy="650520"/>
            <a:chOff x="7381634" y="5585428"/>
            <a:chExt cx="1042560" cy="65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BDB85A9-829C-4FCB-A353-89439288F709}"/>
                    </a:ext>
                  </a:extLst>
                </p14:cNvPr>
                <p14:cNvContentPartPr/>
                <p14:nvPr/>
              </p14:nvContentPartPr>
              <p14:xfrm>
                <a:off x="7381634" y="5735908"/>
                <a:ext cx="294120" cy="500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BDB85A9-829C-4FCB-A353-89439288F70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363994" y="5718268"/>
                  <a:ext cx="3297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F0BC732-6868-40E3-970F-20DEE29C2517}"/>
                    </a:ext>
                  </a:extLst>
                </p14:cNvPr>
                <p14:cNvContentPartPr/>
                <p14:nvPr/>
              </p14:nvContentPartPr>
              <p14:xfrm>
                <a:off x="7875554" y="5633308"/>
                <a:ext cx="114120" cy="169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F0BC732-6868-40E3-970F-20DEE29C251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857554" y="5615308"/>
                  <a:ext cx="149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0F2EF92-54DA-46D0-8F81-77714F6B2187}"/>
                    </a:ext>
                  </a:extLst>
                </p14:cNvPr>
                <p14:cNvContentPartPr/>
                <p14:nvPr/>
              </p14:nvContentPartPr>
              <p14:xfrm>
                <a:off x="8064914" y="5651308"/>
                <a:ext cx="111600" cy="25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0F2EF92-54DA-46D0-8F81-77714F6B218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047274" y="5633308"/>
                  <a:ext cx="147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CF46FD1-5993-41B7-8A59-8DE8E70310AB}"/>
                    </a:ext>
                  </a:extLst>
                </p14:cNvPr>
                <p14:cNvContentPartPr/>
                <p14:nvPr/>
              </p14:nvContentPartPr>
              <p14:xfrm>
                <a:off x="8210354" y="5585428"/>
                <a:ext cx="213840" cy="238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CF46FD1-5993-41B7-8A59-8DE8E70310A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192714" y="5567788"/>
                  <a:ext cx="24948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5980FB2-EAF1-4612-BD3C-9C6E17ED37F9}"/>
              </a:ext>
            </a:extLst>
          </p:cNvPr>
          <p:cNvGrpSpPr/>
          <p:nvPr/>
        </p:nvGrpSpPr>
        <p:grpSpPr>
          <a:xfrm>
            <a:off x="9530114" y="5411548"/>
            <a:ext cx="2047320" cy="863640"/>
            <a:chOff x="9530114" y="5411548"/>
            <a:chExt cx="2047320" cy="86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C1F65A2-15A9-48A5-9A56-F743CF9F1128}"/>
                    </a:ext>
                  </a:extLst>
                </p14:cNvPr>
                <p14:cNvContentPartPr/>
                <p14:nvPr/>
              </p14:nvContentPartPr>
              <p14:xfrm>
                <a:off x="9866354" y="5664268"/>
                <a:ext cx="329040" cy="521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C1F65A2-15A9-48A5-9A56-F743CF9F112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848354" y="5646268"/>
                  <a:ext cx="3646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1B58564-4FB4-48B5-9869-CE6F12A7F1C0}"/>
                    </a:ext>
                  </a:extLst>
                </p14:cNvPr>
                <p14:cNvContentPartPr/>
                <p14:nvPr/>
              </p14:nvContentPartPr>
              <p14:xfrm>
                <a:off x="10363154" y="5701348"/>
                <a:ext cx="101520" cy="846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1B58564-4FB4-48B5-9869-CE6F12A7F1C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345514" y="5683348"/>
                  <a:ext cx="137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801DCB2-914C-4D1F-9598-C3DD0296B8B1}"/>
                    </a:ext>
                  </a:extLst>
                </p14:cNvPr>
                <p14:cNvContentPartPr/>
                <p14:nvPr/>
              </p14:nvContentPartPr>
              <p14:xfrm>
                <a:off x="10392314" y="5788828"/>
                <a:ext cx="145800" cy="43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801DCB2-914C-4D1F-9598-C3DD0296B8B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374314" y="5770828"/>
                  <a:ext cx="181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885652B-EBFD-4EBF-995C-72942F0F10B6}"/>
                    </a:ext>
                  </a:extLst>
                </p14:cNvPr>
                <p14:cNvContentPartPr/>
                <p14:nvPr/>
              </p14:nvContentPartPr>
              <p14:xfrm>
                <a:off x="10711994" y="5643388"/>
                <a:ext cx="39600" cy="362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885652B-EBFD-4EBF-995C-72942F0F10B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694354" y="5625748"/>
                  <a:ext cx="752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9D9B948-D34C-4148-B5BE-416803E43746}"/>
                    </a:ext>
                  </a:extLst>
                </p14:cNvPr>
                <p14:cNvContentPartPr/>
                <p14:nvPr/>
              </p14:nvContentPartPr>
              <p14:xfrm>
                <a:off x="10888034" y="5758228"/>
                <a:ext cx="216360" cy="40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9D9B948-D34C-4148-B5BE-416803E4374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870034" y="5740228"/>
                  <a:ext cx="252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A30BB79-4E9C-4112-8879-25104D3908A5}"/>
                    </a:ext>
                  </a:extLst>
                </p14:cNvPr>
                <p14:cNvContentPartPr/>
                <p14:nvPr/>
              </p14:nvContentPartPr>
              <p14:xfrm>
                <a:off x="11161274" y="5644468"/>
                <a:ext cx="163800" cy="403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A30BB79-4E9C-4112-8879-25104D3908A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143274" y="5626468"/>
                  <a:ext cx="1994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AC1A9B7-4706-41E4-8445-DD799C1A0996}"/>
                    </a:ext>
                  </a:extLst>
                </p14:cNvPr>
                <p14:cNvContentPartPr/>
                <p14:nvPr/>
              </p14:nvContentPartPr>
              <p14:xfrm>
                <a:off x="11502194" y="5669308"/>
                <a:ext cx="360" cy="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AC1A9B7-4706-41E4-8445-DD799C1A09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84554" y="56516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5F7BC41-A5C4-4208-A25E-8115FAD83C45}"/>
                    </a:ext>
                  </a:extLst>
                </p14:cNvPr>
                <p14:cNvContentPartPr/>
                <p14:nvPr/>
              </p14:nvContentPartPr>
              <p14:xfrm>
                <a:off x="9576914" y="5595508"/>
                <a:ext cx="246960" cy="34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5F7BC41-A5C4-4208-A25E-8115FAD83C4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559274" y="5577508"/>
                  <a:ext cx="282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B8453FD-247A-4ABA-900B-D090527EE20E}"/>
                    </a:ext>
                  </a:extLst>
                </p14:cNvPr>
                <p14:cNvContentPartPr/>
                <p14:nvPr/>
              </p14:nvContentPartPr>
              <p14:xfrm>
                <a:off x="9530114" y="5598748"/>
                <a:ext cx="309960" cy="676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B8453FD-247A-4ABA-900B-D090527EE20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512474" y="5580748"/>
                  <a:ext cx="34560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E0F9B04-91B8-4D0C-87A6-EE4DED96992F}"/>
                    </a:ext>
                  </a:extLst>
                </p14:cNvPr>
                <p14:cNvContentPartPr/>
                <p14:nvPr/>
              </p14:nvContentPartPr>
              <p14:xfrm>
                <a:off x="11385914" y="5411548"/>
                <a:ext cx="191520" cy="8200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E0F9B04-91B8-4D0C-87A6-EE4DED96992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368274" y="5393908"/>
                  <a:ext cx="227160" cy="85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D1281C5-7A48-4126-B626-BE08412AAED5}"/>
              </a:ext>
            </a:extLst>
          </p:cNvPr>
          <p:cNvGrpSpPr/>
          <p:nvPr/>
        </p:nvGrpSpPr>
        <p:grpSpPr>
          <a:xfrm>
            <a:off x="4310114" y="2172988"/>
            <a:ext cx="736200" cy="945720"/>
            <a:chOff x="4310114" y="2172988"/>
            <a:chExt cx="736200" cy="94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591112E-DF59-4BB3-A9C2-1052407FAA23}"/>
                    </a:ext>
                  </a:extLst>
                </p14:cNvPr>
                <p14:cNvContentPartPr/>
                <p14:nvPr/>
              </p14:nvContentPartPr>
              <p14:xfrm>
                <a:off x="4750394" y="2339668"/>
                <a:ext cx="360" cy="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591112E-DF59-4BB3-A9C2-1052407FAA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32394" y="23220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6C11428-0FD7-451D-B12B-A377629F5096}"/>
                    </a:ext>
                  </a:extLst>
                </p14:cNvPr>
                <p14:cNvContentPartPr/>
                <p14:nvPr/>
              </p14:nvContentPartPr>
              <p14:xfrm>
                <a:off x="4721234" y="2172988"/>
                <a:ext cx="47160" cy="327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6C11428-0FD7-451D-B12B-A377629F509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703594" y="2154988"/>
                  <a:ext cx="82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8B9D955-26FB-4749-B83D-C34EC1822524}"/>
                    </a:ext>
                  </a:extLst>
                </p14:cNvPr>
                <p14:cNvContentPartPr/>
                <p14:nvPr/>
              </p14:nvContentPartPr>
              <p14:xfrm>
                <a:off x="4526474" y="2547748"/>
                <a:ext cx="441720" cy="356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8B9D955-26FB-4749-B83D-C34EC182252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508834" y="2530108"/>
                  <a:ext cx="4773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355059F-7A43-4826-A51B-6C00594C8188}"/>
                    </a:ext>
                  </a:extLst>
                </p14:cNvPr>
                <p14:cNvContentPartPr/>
                <p14:nvPr/>
              </p14:nvContentPartPr>
              <p14:xfrm>
                <a:off x="4581554" y="2651428"/>
                <a:ext cx="150120" cy="321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355059F-7A43-4826-A51B-6C00594C818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563914" y="2633428"/>
                  <a:ext cx="1857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A3FD6CF-641A-48EC-A1F3-A491D88C8369}"/>
                    </a:ext>
                  </a:extLst>
                </p14:cNvPr>
                <p14:cNvContentPartPr/>
                <p14:nvPr/>
              </p14:nvContentPartPr>
              <p14:xfrm>
                <a:off x="4310114" y="2267308"/>
                <a:ext cx="272160" cy="7858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A3FD6CF-641A-48EC-A1F3-A491D88C836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292474" y="2249668"/>
                  <a:ext cx="3078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01D2019-37B8-4897-AC9F-ED46CC7E8564}"/>
                    </a:ext>
                  </a:extLst>
                </p14:cNvPr>
                <p14:cNvContentPartPr/>
                <p14:nvPr/>
              </p14:nvContentPartPr>
              <p14:xfrm>
                <a:off x="4865594" y="2261548"/>
                <a:ext cx="180720" cy="857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01D2019-37B8-4897-AC9F-ED46CC7E856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847954" y="2243548"/>
                  <a:ext cx="216360" cy="89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435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3C2138E-2747-45FA-B03F-DD7B4A1813B2}"/>
              </a:ext>
            </a:extLst>
          </p:cNvPr>
          <p:cNvGrpSpPr/>
          <p:nvPr/>
        </p:nvGrpSpPr>
        <p:grpSpPr>
          <a:xfrm>
            <a:off x="1094594" y="454348"/>
            <a:ext cx="685440" cy="254160"/>
            <a:chOff x="1094594" y="454348"/>
            <a:chExt cx="68544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9940874-26D6-4DCB-AA3E-B6AC6CE4A597}"/>
                    </a:ext>
                  </a:extLst>
                </p14:cNvPr>
                <p14:cNvContentPartPr/>
                <p14:nvPr/>
              </p14:nvContentPartPr>
              <p14:xfrm>
                <a:off x="1094594" y="454348"/>
                <a:ext cx="202680" cy="254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9940874-26D6-4DCB-AA3E-B6AC6CE4A5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6594" y="436348"/>
                  <a:ext cx="2383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CB81FBF-BFCC-4A49-BF45-8C9394251D77}"/>
                    </a:ext>
                  </a:extLst>
                </p14:cNvPr>
                <p14:cNvContentPartPr/>
                <p14:nvPr/>
              </p14:nvContentPartPr>
              <p14:xfrm>
                <a:off x="1385114" y="515908"/>
                <a:ext cx="111600" cy="58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CB81FBF-BFCC-4A49-BF45-8C9394251D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7474" y="497908"/>
                  <a:ext cx="147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8D280B-E486-4E70-96D9-C5BC4B27D79F}"/>
                    </a:ext>
                  </a:extLst>
                </p14:cNvPr>
                <p14:cNvContentPartPr/>
                <p14:nvPr/>
              </p14:nvContentPartPr>
              <p14:xfrm>
                <a:off x="1382594" y="540748"/>
                <a:ext cx="158400" cy="78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8D280B-E486-4E70-96D9-C5BC4B27D7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4954" y="523108"/>
                  <a:ext cx="19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9DD16EA-CD06-47BC-B8A1-F9938861FBFD}"/>
                    </a:ext>
                  </a:extLst>
                </p14:cNvPr>
                <p14:cNvContentPartPr/>
                <p14:nvPr/>
              </p14:nvContentPartPr>
              <p14:xfrm>
                <a:off x="1641794" y="506188"/>
                <a:ext cx="138240" cy="184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DD16EA-CD06-47BC-B8A1-F9938861FB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3794" y="488188"/>
                  <a:ext cx="17388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BFE5AE-E69E-4DFB-92F4-4A514711A2DA}"/>
              </a:ext>
            </a:extLst>
          </p:cNvPr>
          <p:cNvGrpSpPr/>
          <p:nvPr/>
        </p:nvGrpSpPr>
        <p:grpSpPr>
          <a:xfrm>
            <a:off x="3248834" y="312148"/>
            <a:ext cx="750240" cy="589680"/>
            <a:chOff x="3248834" y="312148"/>
            <a:chExt cx="750240" cy="5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10DBAD-64C1-45ED-912C-3C7F93A33278}"/>
                    </a:ext>
                  </a:extLst>
                </p14:cNvPr>
                <p14:cNvContentPartPr/>
                <p14:nvPr/>
              </p14:nvContentPartPr>
              <p14:xfrm>
                <a:off x="3248834" y="312148"/>
                <a:ext cx="332640" cy="22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10DBAD-64C1-45ED-912C-3C7F93A332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0834" y="294508"/>
                  <a:ext cx="368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9E99BD8-91AD-43E7-AA37-DF49087F1ABF}"/>
                    </a:ext>
                  </a:extLst>
                </p14:cNvPr>
                <p14:cNvContentPartPr/>
                <p14:nvPr/>
              </p14:nvContentPartPr>
              <p14:xfrm>
                <a:off x="3590834" y="428428"/>
                <a:ext cx="225720" cy="333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9E99BD8-91AD-43E7-AA37-DF49087F1A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2834" y="410428"/>
                  <a:ext cx="2613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313AB5-5AC1-4832-B906-B453FD2B93E9}"/>
                    </a:ext>
                  </a:extLst>
                </p14:cNvPr>
                <p14:cNvContentPartPr/>
                <p14:nvPr/>
              </p14:nvContentPartPr>
              <p14:xfrm>
                <a:off x="3882434" y="740548"/>
                <a:ext cx="116640" cy="161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313AB5-5AC1-4832-B906-B453FD2B93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64794" y="722908"/>
                  <a:ext cx="15228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9A2ACA-27B2-49CA-8458-6E1CAEDE0C58}"/>
              </a:ext>
            </a:extLst>
          </p:cNvPr>
          <p:cNvGrpSpPr/>
          <p:nvPr/>
        </p:nvGrpSpPr>
        <p:grpSpPr>
          <a:xfrm>
            <a:off x="4388954" y="230068"/>
            <a:ext cx="446400" cy="836640"/>
            <a:chOff x="4388954" y="230068"/>
            <a:chExt cx="446400" cy="83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AA486A-7E2E-4BDE-AEA4-3565BC3C3F0A}"/>
                    </a:ext>
                  </a:extLst>
                </p14:cNvPr>
                <p14:cNvContentPartPr/>
                <p14:nvPr/>
              </p14:nvContentPartPr>
              <p14:xfrm>
                <a:off x="4388954" y="398548"/>
                <a:ext cx="76320" cy="668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AA486A-7E2E-4BDE-AEA4-3565BC3C3F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70954" y="380908"/>
                  <a:ext cx="11196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38DFA2-0BDB-4C2E-BA44-BFF4148E1499}"/>
                    </a:ext>
                  </a:extLst>
                </p14:cNvPr>
                <p14:cNvContentPartPr/>
                <p14:nvPr/>
              </p14:nvContentPartPr>
              <p14:xfrm>
                <a:off x="4421714" y="532468"/>
                <a:ext cx="114120" cy="10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38DFA2-0BDB-4C2E-BA44-BFF4148E14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03714" y="514828"/>
                  <a:ext cx="149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FEBF98-2591-4BF1-B10B-9DC14503721A}"/>
                    </a:ext>
                  </a:extLst>
                </p14:cNvPr>
                <p14:cNvContentPartPr/>
                <p14:nvPr/>
              </p14:nvContentPartPr>
              <p14:xfrm>
                <a:off x="4713674" y="230068"/>
                <a:ext cx="121680" cy="180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FEBF98-2591-4BF1-B10B-9DC1450372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96034" y="212428"/>
                  <a:ext cx="15732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3BB047-51AF-4EB7-9759-1311EFA1150D}"/>
              </a:ext>
            </a:extLst>
          </p:cNvPr>
          <p:cNvGrpSpPr/>
          <p:nvPr/>
        </p:nvGrpSpPr>
        <p:grpSpPr>
          <a:xfrm>
            <a:off x="5135954" y="256708"/>
            <a:ext cx="763200" cy="642600"/>
            <a:chOff x="5135954" y="256708"/>
            <a:chExt cx="76320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2F466A-C544-45B3-8682-A1EFF123321D}"/>
                    </a:ext>
                  </a:extLst>
                </p14:cNvPr>
                <p14:cNvContentPartPr/>
                <p14:nvPr/>
              </p14:nvContentPartPr>
              <p14:xfrm>
                <a:off x="5135954" y="416188"/>
                <a:ext cx="258480" cy="483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2F466A-C544-45B3-8682-A1EFF12332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17954" y="398188"/>
                  <a:ext cx="2941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6BBED5-48B0-45D8-967E-8EF728A4FFB4}"/>
                    </a:ext>
                  </a:extLst>
                </p14:cNvPr>
                <p14:cNvContentPartPr/>
                <p14:nvPr/>
              </p14:nvContentPartPr>
              <p14:xfrm>
                <a:off x="5455634" y="260308"/>
                <a:ext cx="101520" cy="177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6BBED5-48B0-45D8-967E-8EF728A4FF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37994" y="242668"/>
                  <a:ext cx="137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D1F34D-CB13-4C78-BAF0-77744014147B}"/>
                    </a:ext>
                  </a:extLst>
                </p14:cNvPr>
                <p14:cNvContentPartPr/>
                <p14:nvPr/>
              </p14:nvContentPartPr>
              <p14:xfrm>
                <a:off x="5627714" y="300988"/>
                <a:ext cx="118080" cy="3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D1F34D-CB13-4C78-BAF0-7774401414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09714" y="282988"/>
                  <a:ext cx="153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268A3A-FDEB-4C0A-9354-B3762800E086}"/>
                    </a:ext>
                  </a:extLst>
                </p14:cNvPr>
                <p14:cNvContentPartPr/>
                <p14:nvPr/>
              </p14:nvContentPartPr>
              <p14:xfrm>
                <a:off x="5795834" y="256708"/>
                <a:ext cx="103320" cy="169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268A3A-FDEB-4C0A-9354-B3762800E0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7834" y="238708"/>
                  <a:ext cx="1389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3988AB-5430-4495-91AC-B4A456BC10E6}"/>
              </a:ext>
            </a:extLst>
          </p:cNvPr>
          <p:cNvGrpSpPr/>
          <p:nvPr/>
        </p:nvGrpSpPr>
        <p:grpSpPr>
          <a:xfrm>
            <a:off x="2251634" y="542188"/>
            <a:ext cx="213480" cy="69480"/>
            <a:chOff x="2251634" y="542188"/>
            <a:chExt cx="213480" cy="6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F80AE1A-0D01-4BBE-B8BD-A694FCBEB4D8}"/>
                    </a:ext>
                  </a:extLst>
                </p14:cNvPr>
                <p14:cNvContentPartPr/>
                <p14:nvPr/>
              </p14:nvContentPartPr>
              <p14:xfrm>
                <a:off x="2251634" y="542188"/>
                <a:ext cx="181800" cy="10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F80AE1A-0D01-4BBE-B8BD-A694FCBEB4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33634" y="524188"/>
                  <a:ext cx="217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31C50C-51D4-4FAF-BA3E-DA57F0983B08}"/>
                    </a:ext>
                  </a:extLst>
                </p14:cNvPr>
                <p14:cNvContentPartPr/>
                <p14:nvPr/>
              </p14:nvContentPartPr>
              <p14:xfrm>
                <a:off x="2320754" y="604468"/>
                <a:ext cx="144360" cy="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31C50C-51D4-4FAF-BA3E-DA57F0983B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02754" y="586828"/>
                  <a:ext cx="180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D2F740-D4D7-464A-AAFF-26F7A2E0F7E1}"/>
              </a:ext>
            </a:extLst>
          </p:cNvPr>
          <p:cNvGrpSpPr/>
          <p:nvPr/>
        </p:nvGrpSpPr>
        <p:grpSpPr>
          <a:xfrm>
            <a:off x="6452474" y="470188"/>
            <a:ext cx="169200" cy="61920"/>
            <a:chOff x="6452474" y="470188"/>
            <a:chExt cx="169200" cy="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134F91-967D-4AC3-B5DE-4D93F6684835}"/>
                    </a:ext>
                  </a:extLst>
                </p14:cNvPr>
                <p14:cNvContentPartPr/>
                <p14:nvPr/>
              </p14:nvContentPartPr>
              <p14:xfrm>
                <a:off x="6452474" y="470188"/>
                <a:ext cx="14940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134F91-967D-4AC3-B5DE-4D93F66848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34474" y="452548"/>
                  <a:ext cx="185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1CE28E-6793-40A2-B1B4-20741CF7D46F}"/>
                    </a:ext>
                  </a:extLst>
                </p14:cNvPr>
                <p14:cNvContentPartPr/>
                <p14:nvPr/>
              </p14:nvContentPartPr>
              <p14:xfrm>
                <a:off x="6474794" y="528508"/>
                <a:ext cx="146880" cy="3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1CE28E-6793-40A2-B1B4-20741CF7D4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6794" y="510508"/>
                  <a:ext cx="1825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EC2167-6F7F-4161-A53B-ABDA7C7E36E4}"/>
                  </a:ext>
                </a:extLst>
              </p14:cNvPr>
              <p14:cNvContentPartPr/>
              <p14:nvPr/>
            </p14:nvContentPartPr>
            <p14:xfrm>
              <a:off x="7196594" y="377308"/>
              <a:ext cx="138240" cy="304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EC2167-6F7F-4161-A53B-ABDA7C7E36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78594" y="359668"/>
                <a:ext cx="173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D2BD67-1D55-4457-992E-B7B457D5DA8D}"/>
                  </a:ext>
                </a:extLst>
              </p14:cNvPr>
              <p14:cNvContentPartPr/>
              <p14:nvPr/>
            </p14:nvContentPartPr>
            <p14:xfrm>
              <a:off x="7665674" y="603388"/>
              <a:ext cx="360" cy="2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D2BD67-1D55-4457-992E-B7B457D5DA8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47674" y="585748"/>
                <a:ext cx="36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EE17257-F5A4-4598-B87B-6F0E107EC063}"/>
                  </a:ext>
                </a:extLst>
              </p14:cNvPr>
              <p14:cNvContentPartPr/>
              <p14:nvPr/>
            </p14:nvContentPartPr>
            <p14:xfrm>
              <a:off x="7913354" y="352468"/>
              <a:ext cx="165960" cy="322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EE17257-F5A4-4598-B87B-6F0E107EC0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95354" y="334828"/>
                <a:ext cx="20160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974C7B7C-73FB-410F-8914-4766A3DC7468}"/>
              </a:ext>
            </a:extLst>
          </p:cNvPr>
          <p:cNvGrpSpPr/>
          <p:nvPr/>
        </p:nvGrpSpPr>
        <p:grpSpPr>
          <a:xfrm>
            <a:off x="9679154" y="376948"/>
            <a:ext cx="97560" cy="68760"/>
            <a:chOff x="9679154" y="376948"/>
            <a:chExt cx="9756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B3E29B-45D5-4FA0-B193-63FAD308AD49}"/>
                    </a:ext>
                  </a:extLst>
                </p14:cNvPr>
                <p14:cNvContentPartPr/>
                <p14:nvPr/>
              </p14:nvContentPartPr>
              <p14:xfrm>
                <a:off x="9687434" y="376948"/>
                <a:ext cx="889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B3E29B-45D5-4FA0-B193-63FAD308AD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69434" y="359308"/>
                  <a:ext cx="124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E9CF081-7DA7-4740-87DC-9101210B48EB}"/>
                    </a:ext>
                  </a:extLst>
                </p14:cNvPr>
                <p14:cNvContentPartPr/>
                <p14:nvPr/>
              </p14:nvContentPartPr>
              <p14:xfrm>
                <a:off x="9679154" y="376948"/>
                <a:ext cx="97560" cy="68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E9CF081-7DA7-4740-87DC-9101210B48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61514" y="359308"/>
                  <a:ext cx="13320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6735ACE-317C-4516-BC64-EAB2B558AAB7}"/>
                  </a:ext>
                </a:extLst>
              </p14:cNvPr>
              <p14:cNvContentPartPr/>
              <p14:nvPr/>
            </p14:nvContentPartPr>
            <p14:xfrm>
              <a:off x="10889474" y="236548"/>
              <a:ext cx="154080" cy="148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6735ACE-317C-4516-BC64-EAB2B558AAB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871834" y="218548"/>
                <a:ext cx="18972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744DFB56-B049-487A-959A-92D7B35F1481}"/>
              </a:ext>
            </a:extLst>
          </p:cNvPr>
          <p:cNvGrpSpPr/>
          <p:nvPr/>
        </p:nvGrpSpPr>
        <p:grpSpPr>
          <a:xfrm>
            <a:off x="156794" y="2104588"/>
            <a:ext cx="1041480" cy="374760"/>
            <a:chOff x="156794" y="2104588"/>
            <a:chExt cx="104148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443488A-61BF-43F2-87B3-B982EE78613F}"/>
                    </a:ext>
                  </a:extLst>
                </p14:cNvPr>
                <p14:cNvContentPartPr/>
                <p14:nvPr/>
              </p14:nvContentPartPr>
              <p14:xfrm>
                <a:off x="156794" y="2162908"/>
                <a:ext cx="177840" cy="304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443488A-61BF-43F2-87B3-B982EE7861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8794" y="2145268"/>
                  <a:ext cx="2134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5BB14C-9A21-4CB9-A3A4-FBF7CBA83F02}"/>
                    </a:ext>
                  </a:extLst>
                </p14:cNvPr>
                <p14:cNvContentPartPr/>
                <p14:nvPr/>
              </p14:nvContentPartPr>
              <p14:xfrm>
                <a:off x="490154" y="2133028"/>
                <a:ext cx="162000" cy="325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5BB14C-9A21-4CB9-A3A4-FBF7CBA83F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514" y="2115028"/>
                  <a:ext cx="197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E4F111C-A838-4A8C-972E-99FEAA08FB25}"/>
                    </a:ext>
                  </a:extLst>
                </p14:cNvPr>
                <p14:cNvContentPartPr/>
                <p14:nvPr/>
              </p14:nvContentPartPr>
              <p14:xfrm>
                <a:off x="812714" y="2138788"/>
                <a:ext cx="140760" cy="340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E4F111C-A838-4A8C-972E-99FEAA08FB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4714" y="2121148"/>
                  <a:ext cx="1764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7BEA0E-A0A6-4232-9406-401BE5163E26}"/>
                    </a:ext>
                  </a:extLst>
                </p14:cNvPr>
                <p14:cNvContentPartPr/>
                <p14:nvPr/>
              </p14:nvContentPartPr>
              <p14:xfrm>
                <a:off x="1098194" y="2104588"/>
                <a:ext cx="100080" cy="323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7BEA0E-A0A6-4232-9406-401BE5163E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0554" y="2086588"/>
                  <a:ext cx="13572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CE68D6C-FF8C-41C8-ABD9-829599B003B1}"/>
                  </a:ext>
                </a:extLst>
              </p14:cNvPr>
              <p14:cNvContentPartPr/>
              <p14:nvPr/>
            </p14:nvContentPartPr>
            <p14:xfrm>
              <a:off x="111434" y="2804068"/>
              <a:ext cx="176760" cy="299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CE68D6C-FF8C-41C8-ABD9-829599B003B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3794" y="2786068"/>
                <a:ext cx="21240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DEE5294F-7AAD-46F1-BA54-0B86C22528F4}"/>
              </a:ext>
            </a:extLst>
          </p:cNvPr>
          <p:cNvGrpSpPr/>
          <p:nvPr/>
        </p:nvGrpSpPr>
        <p:grpSpPr>
          <a:xfrm>
            <a:off x="517874" y="2718388"/>
            <a:ext cx="713160" cy="377640"/>
            <a:chOff x="517874" y="2718388"/>
            <a:chExt cx="71316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EDD2FF7-2CB3-4497-B256-399C1780E486}"/>
                    </a:ext>
                  </a:extLst>
                </p14:cNvPr>
                <p14:cNvContentPartPr/>
                <p14:nvPr/>
              </p14:nvContentPartPr>
              <p14:xfrm>
                <a:off x="517874" y="2760148"/>
                <a:ext cx="135720" cy="335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EDD2FF7-2CB3-4497-B256-399C1780E4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0234" y="2742148"/>
                  <a:ext cx="1713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7DE013-B297-4D87-B350-F847475B4214}"/>
                    </a:ext>
                  </a:extLst>
                </p14:cNvPr>
                <p14:cNvContentPartPr/>
                <p14:nvPr/>
              </p14:nvContentPartPr>
              <p14:xfrm>
                <a:off x="820274" y="2718388"/>
                <a:ext cx="115200" cy="275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7DE013-B297-4D87-B350-F847475B42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2274" y="2700748"/>
                  <a:ext cx="150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923394F-EA63-463C-B422-1F39EC7B98FD}"/>
                    </a:ext>
                  </a:extLst>
                </p14:cNvPr>
                <p14:cNvContentPartPr/>
                <p14:nvPr/>
              </p14:nvContentPartPr>
              <p14:xfrm>
                <a:off x="1075154" y="2769508"/>
                <a:ext cx="85320" cy="242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923394F-EA63-463C-B422-1F39EC7B98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7514" y="2751868"/>
                  <a:ext cx="120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B83302D-B8D4-4A20-AEB1-DBDFDFB4DB31}"/>
                    </a:ext>
                  </a:extLst>
                </p14:cNvPr>
                <p14:cNvContentPartPr/>
                <p14:nvPr/>
              </p14:nvContentPartPr>
              <p14:xfrm>
                <a:off x="1108274" y="2782108"/>
                <a:ext cx="122760" cy="26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B83302D-B8D4-4A20-AEB1-DBDFDFB4DB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0634" y="2764108"/>
                  <a:ext cx="15840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CC528C9-661C-4259-A792-F931BA264AA5}"/>
                  </a:ext>
                </a:extLst>
              </p14:cNvPr>
              <p14:cNvContentPartPr/>
              <p14:nvPr/>
            </p14:nvContentPartPr>
            <p14:xfrm>
              <a:off x="1382594" y="2280628"/>
              <a:ext cx="360" cy="11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CC528C9-661C-4259-A792-F931BA264AA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64954" y="2262988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795599F-6FF9-4B13-B24E-8A59DC3606EB}"/>
                  </a:ext>
                </a:extLst>
              </p14:cNvPr>
              <p14:cNvContentPartPr/>
              <p14:nvPr/>
            </p14:nvContentPartPr>
            <p14:xfrm>
              <a:off x="1428314" y="2701468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795599F-6FF9-4B13-B24E-8A59DC3606E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10314" y="26834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2477E79-B7E8-43F0-8798-863AA2203525}"/>
                  </a:ext>
                </a:extLst>
              </p14:cNvPr>
              <p14:cNvContentPartPr/>
              <p14:nvPr/>
            </p14:nvContentPartPr>
            <p14:xfrm>
              <a:off x="1348394" y="3233548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2477E79-B7E8-43F0-8798-863AA220352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30754" y="321590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1902D03-1293-4E49-AF2B-90702B3CA6AD}"/>
                  </a:ext>
                </a:extLst>
              </p14:cNvPr>
              <p14:cNvContentPartPr/>
              <p14:nvPr/>
            </p14:nvContentPartPr>
            <p14:xfrm>
              <a:off x="1278914" y="3954628"/>
              <a:ext cx="19440" cy="38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1902D03-1293-4E49-AF2B-90702B3CA6A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261274" y="3936628"/>
                <a:ext cx="550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EB843B3-B0BB-49A9-A17C-8533F2F5D11B}"/>
                  </a:ext>
                </a:extLst>
              </p14:cNvPr>
              <p14:cNvContentPartPr/>
              <p14:nvPr/>
            </p14:nvContentPartPr>
            <p14:xfrm>
              <a:off x="1246154" y="4567348"/>
              <a:ext cx="11880" cy="28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EB843B3-B0BB-49A9-A17C-8533F2F5D11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228154" y="4549708"/>
                <a:ext cx="475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FDCDB72-6BC2-403E-90E2-70844035261E}"/>
                  </a:ext>
                </a:extLst>
              </p14:cNvPr>
              <p14:cNvContentPartPr/>
              <p14:nvPr/>
            </p14:nvContentPartPr>
            <p14:xfrm>
              <a:off x="1227074" y="5157748"/>
              <a:ext cx="20520" cy="68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FDCDB72-6BC2-403E-90E2-70844035261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09434" y="5139748"/>
                <a:ext cx="561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68449F3-3A3D-4868-929A-8AC1E738270D}"/>
                  </a:ext>
                </a:extLst>
              </p14:cNvPr>
              <p14:cNvContentPartPr/>
              <p14:nvPr/>
            </p14:nvContentPartPr>
            <p14:xfrm>
              <a:off x="1227074" y="5813668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68449F3-3A3D-4868-929A-8AC1E73827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09434" y="579602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5374D67-27AA-4699-A7B5-B52F4220A035}"/>
                  </a:ext>
                </a:extLst>
              </p14:cNvPr>
              <p14:cNvContentPartPr/>
              <p14:nvPr/>
            </p14:nvContentPartPr>
            <p14:xfrm>
              <a:off x="1268834" y="6160708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5374D67-27AA-4699-A7B5-B52F4220A03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51194" y="614270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95E86B57-97F9-409E-8929-F02A677864C1}"/>
              </a:ext>
            </a:extLst>
          </p:cNvPr>
          <p:cNvGrpSpPr/>
          <p:nvPr/>
        </p:nvGrpSpPr>
        <p:grpSpPr>
          <a:xfrm>
            <a:off x="2560874" y="1543708"/>
            <a:ext cx="1572840" cy="666720"/>
            <a:chOff x="2560874" y="1543708"/>
            <a:chExt cx="1572840" cy="66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2C5268C-7744-4316-871E-99E590BBEAC1}"/>
                    </a:ext>
                  </a:extLst>
                </p14:cNvPr>
                <p14:cNvContentPartPr/>
                <p14:nvPr/>
              </p14:nvContentPartPr>
              <p14:xfrm>
                <a:off x="2560874" y="1672228"/>
                <a:ext cx="43200" cy="511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2C5268C-7744-4316-871E-99E590BBEAC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42874" y="1654588"/>
                  <a:ext cx="7884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0E804FD-12D3-4F4D-A2A1-258BC8CA4B5F}"/>
                    </a:ext>
                  </a:extLst>
                </p14:cNvPr>
                <p14:cNvContentPartPr/>
                <p14:nvPr/>
              </p14:nvContentPartPr>
              <p14:xfrm>
                <a:off x="2607674" y="1595548"/>
                <a:ext cx="126720" cy="204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0E804FD-12D3-4F4D-A2A1-258BC8CA4B5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589674" y="1577548"/>
                  <a:ext cx="162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61ACCE4-4BA9-4A52-A839-78F9B13948E1}"/>
                    </a:ext>
                  </a:extLst>
                </p14:cNvPr>
                <p14:cNvContentPartPr/>
                <p14:nvPr/>
              </p14:nvContentPartPr>
              <p14:xfrm>
                <a:off x="2870834" y="1622188"/>
                <a:ext cx="261720" cy="433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61ACCE4-4BA9-4A52-A839-78F9B13948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853194" y="1604548"/>
                  <a:ext cx="2973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73CD1C-7314-4562-8EE8-B3E27F7E6D05}"/>
                    </a:ext>
                  </a:extLst>
                </p14:cNvPr>
                <p14:cNvContentPartPr/>
                <p14:nvPr/>
              </p14:nvContentPartPr>
              <p14:xfrm>
                <a:off x="3172154" y="1678708"/>
                <a:ext cx="172080" cy="235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73CD1C-7314-4562-8EE8-B3E27F7E6D0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54514" y="1661068"/>
                  <a:ext cx="207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B4DA9A5-823A-43DF-81D5-7005BCACA91E}"/>
                    </a:ext>
                  </a:extLst>
                </p14:cNvPr>
                <p14:cNvContentPartPr/>
                <p14:nvPr/>
              </p14:nvContentPartPr>
              <p14:xfrm>
                <a:off x="3101954" y="1639108"/>
                <a:ext cx="280080" cy="314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B4DA9A5-823A-43DF-81D5-7005BCACA91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83954" y="1621108"/>
                  <a:ext cx="3157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E9114F5-4F62-4C6C-A008-96F4A72D5FA6}"/>
                    </a:ext>
                  </a:extLst>
                </p14:cNvPr>
                <p14:cNvContentPartPr/>
                <p14:nvPr/>
              </p14:nvContentPartPr>
              <p14:xfrm>
                <a:off x="3524954" y="1694908"/>
                <a:ext cx="292320" cy="8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E9114F5-4F62-4C6C-A008-96F4A72D5FA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07314" y="1677268"/>
                  <a:ext cx="327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3C6FBBB-D701-425F-AD61-ECFB768D6807}"/>
                    </a:ext>
                  </a:extLst>
                </p14:cNvPr>
                <p14:cNvContentPartPr/>
                <p14:nvPr/>
              </p14:nvContentPartPr>
              <p14:xfrm>
                <a:off x="3563474" y="1748548"/>
                <a:ext cx="237960" cy="44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3C6FBBB-D701-425F-AD61-ECFB768D680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45474" y="1730548"/>
                  <a:ext cx="273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CD4E4A0-4438-4BDD-A1E9-E9ACAD5EAD0E}"/>
                    </a:ext>
                  </a:extLst>
                </p14:cNvPr>
                <p14:cNvContentPartPr/>
                <p14:nvPr/>
              </p14:nvContentPartPr>
              <p14:xfrm>
                <a:off x="3596234" y="1601668"/>
                <a:ext cx="131760" cy="381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CD4E4A0-4438-4BDD-A1E9-E9ACAD5EAD0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78594" y="1584028"/>
                  <a:ext cx="1674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9FCFB5E-925E-43C1-A897-1E7BCAA6AEDB}"/>
                    </a:ext>
                  </a:extLst>
                </p14:cNvPr>
                <p14:cNvContentPartPr/>
                <p14:nvPr/>
              </p14:nvContentPartPr>
              <p14:xfrm>
                <a:off x="3846434" y="1652068"/>
                <a:ext cx="253080" cy="189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9FCFB5E-925E-43C1-A897-1E7BCAA6AED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28794" y="1634068"/>
                  <a:ext cx="288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C282572-176F-438E-B1F3-DE035615DAF0}"/>
                    </a:ext>
                  </a:extLst>
                </p14:cNvPr>
                <p14:cNvContentPartPr/>
                <p14:nvPr/>
              </p14:nvContentPartPr>
              <p14:xfrm>
                <a:off x="3996914" y="1543708"/>
                <a:ext cx="136800" cy="666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C282572-176F-438E-B1F3-DE035615DAF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78914" y="1526068"/>
                  <a:ext cx="172440" cy="70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3467448-3C66-4CE2-9551-96937A18C2E2}"/>
                  </a:ext>
                </a:extLst>
              </p14:cNvPr>
              <p14:cNvContentPartPr/>
              <p14:nvPr/>
            </p14:nvContentPartPr>
            <p14:xfrm>
              <a:off x="1089720" y="147600"/>
              <a:ext cx="10197720" cy="6183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3467448-3C66-4CE2-9551-96937A18C2E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80360" y="138240"/>
                <a:ext cx="10216440" cy="620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E0274C0-F7DA-469E-B039-6EB85FC236C9}"/>
              </a:ext>
            </a:extLst>
          </p:cNvPr>
          <p:cNvGrpSpPr/>
          <p:nvPr/>
        </p:nvGrpSpPr>
        <p:grpSpPr>
          <a:xfrm>
            <a:off x="8239154" y="201268"/>
            <a:ext cx="868320" cy="951480"/>
            <a:chOff x="8239154" y="201268"/>
            <a:chExt cx="868320" cy="95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FF3C741-E00E-4A43-BBA3-E8585347ECB4}"/>
                    </a:ext>
                  </a:extLst>
                </p14:cNvPr>
                <p14:cNvContentPartPr/>
                <p14:nvPr/>
              </p14:nvContentPartPr>
              <p14:xfrm>
                <a:off x="8535434" y="739108"/>
                <a:ext cx="164880" cy="282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FF3C741-E00E-4A43-BBA3-E8585347ECB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17434" y="721468"/>
                  <a:ext cx="2005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FC0EBF-FC13-4A4C-89A2-48379DD6308B}"/>
                    </a:ext>
                  </a:extLst>
                </p14:cNvPr>
                <p14:cNvContentPartPr/>
                <p14:nvPr/>
              </p14:nvContentPartPr>
              <p14:xfrm>
                <a:off x="8239154" y="281188"/>
                <a:ext cx="316440" cy="871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FC0EBF-FC13-4A4C-89A2-48379DD6308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21514" y="263548"/>
                  <a:ext cx="35208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63CF2A-6BDC-4311-B56E-6566D08AAEB2}"/>
                    </a:ext>
                  </a:extLst>
                </p14:cNvPr>
                <p14:cNvContentPartPr/>
                <p14:nvPr/>
              </p14:nvContentPartPr>
              <p14:xfrm>
                <a:off x="8481434" y="272548"/>
                <a:ext cx="214560" cy="300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63CF2A-6BDC-4311-B56E-6566D08AAEB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463794" y="254548"/>
                  <a:ext cx="2502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A08906C-83F9-4BF4-B925-B5C59214B931}"/>
                    </a:ext>
                  </a:extLst>
                </p14:cNvPr>
                <p14:cNvContentPartPr/>
                <p14:nvPr/>
              </p14:nvContentPartPr>
              <p14:xfrm>
                <a:off x="8571794" y="249868"/>
                <a:ext cx="211320" cy="41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A08906C-83F9-4BF4-B925-B5C59214B93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554154" y="231868"/>
                  <a:ext cx="246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90EE71B-40EF-42ED-A531-C886859B2DCE}"/>
                    </a:ext>
                  </a:extLst>
                </p14:cNvPr>
                <p14:cNvContentPartPr/>
                <p14:nvPr/>
              </p14:nvContentPartPr>
              <p14:xfrm>
                <a:off x="8412674" y="587548"/>
                <a:ext cx="343080" cy="45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90EE71B-40EF-42ED-A531-C886859B2D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94674" y="569548"/>
                  <a:ext cx="378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41FF6F8-2768-48E0-B7FB-576AA8F0992D}"/>
                    </a:ext>
                  </a:extLst>
                </p14:cNvPr>
                <p14:cNvContentPartPr/>
                <p14:nvPr/>
              </p14:nvContentPartPr>
              <p14:xfrm>
                <a:off x="8729834" y="249868"/>
                <a:ext cx="196560" cy="856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41FF6F8-2768-48E0-B7FB-576AA8F0992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712194" y="231868"/>
                  <a:ext cx="23220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6630191-3A92-4D67-A168-22AE74731C83}"/>
                    </a:ext>
                  </a:extLst>
                </p14:cNvPr>
                <p14:cNvContentPartPr/>
                <p14:nvPr/>
              </p14:nvContentPartPr>
              <p14:xfrm>
                <a:off x="8967434" y="201268"/>
                <a:ext cx="140040" cy="387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6630191-3A92-4D67-A168-22AE74731C8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49434" y="183268"/>
                  <a:ext cx="175680" cy="42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A83AA11-158C-4217-B989-6DEA47C7C750}"/>
                  </a:ext>
                </a:extLst>
              </p14:cNvPr>
              <p14:cNvContentPartPr/>
              <p14:nvPr/>
            </p14:nvContentPartPr>
            <p14:xfrm>
              <a:off x="11394914" y="472708"/>
              <a:ext cx="360" cy="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A83AA11-158C-4217-B989-6DEA47C7C75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376914" y="45470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1A56FF6-CF12-4B95-8237-697498066D8B}"/>
              </a:ext>
            </a:extLst>
          </p:cNvPr>
          <p:cNvGrpSpPr/>
          <p:nvPr/>
        </p:nvGrpSpPr>
        <p:grpSpPr>
          <a:xfrm>
            <a:off x="10090274" y="-20852"/>
            <a:ext cx="992520" cy="1088280"/>
            <a:chOff x="10090274" y="-20852"/>
            <a:chExt cx="992520" cy="10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DA1F6BE-AF57-44D7-B0E7-6E1268B2DB11}"/>
                    </a:ext>
                  </a:extLst>
                </p14:cNvPr>
                <p14:cNvContentPartPr/>
                <p14:nvPr/>
              </p14:nvContentPartPr>
              <p14:xfrm>
                <a:off x="10090274" y="680788"/>
                <a:ext cx="14400" cy="11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DA1F6BE-AF57-44D7-B0E7-6E1268B2DB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72274" y="662788"/>
                  <a:ext cx="50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506A120-ED7D-4512-B164-99EEC82811B1}"/>
                    </a:ext>
                  </a:extLst>
                </p14:cNvPr>
                <p14:cNvContentPartPr/>
                <p14:nvPr/>
              </p14:nvContentPartPr>
              <p14:xfrm>
                <a:off x="10368194" y="231508"/>
                <a:ext cx="125640" cy="215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506A120-ED7D-4512-B164-99EEC82811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50554" y="213868"/>
                  <a:ext cx="161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ABE9346-4381-4353-8BFD-5DCA761A3F34}"/>
                    </a:ext>
                  </a:extLst>
                </p14:cNvPr>
                <p14:cNvContentPartPr/>
                <p14:nvPr/>
              </p14:nvContentPartPr>
              <p14:xfrm>
                <a:off x="10377194" y="208828"/>
                <a:ext cx="264600" cy="75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ABE9346-4381-4353-8BFD-5DCA761A3F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359194" y="190828"/>
                  <a:ext cx="300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9515BBD-A9F3-48D6-B491-04C1293A08B0}"/>
                    </a:ext>
                  </a:extLst>
                </p14:cNvPr>
                <p14:cNvContentPartPr/>
                <p14:nvPr/>
              </p14:nvContentPartPr>
              <p14:xfrm>
                <a:off x="10285034" y="559108"/>
                <a:ext cx="390960" cy="26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9515BBD-A9F3-48D6-B491-04C1293A08B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67034" y="541108"/>
                  <a:ext cx="426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E635C45-F05D-43C9-8712-26A6688A227F}"/>
                    </a:ext>
                  </a:extLst>
                </p14:cNvPr>
                <p14:cNvContentPartPr/>
                <p14:nvPr/>
              </p14:nvContentPartPr>
              <p14:xfrm>
                <a:off x="10412834" y="97228"/>
                <a:ext cx="456480" cy="970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E635C45-F05D-43C9-8712-26A6688A227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95194" y="79588"/>
                  <a:ext cx="492120" cy="10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14EB75-362E-4D0B-B72B-EEEAAECD1687}"/>
                    </a:ext>
                  </a:extLst>
                </p14:cNvPr>
                <p14:cNvContentPartPr/>
                <p14:nvPr/>
              </p14:nvContentPartPr>
              <p14:xfrm>
                <a:off x="10141034" y="360028"/>
                <a:ext cx="317160" cy="610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14EB75-362E-4D0B-B72B-EEEAAECD16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23394" y="342028"/>
                  <a:ext cx="35280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6E50971-8A13-4BDE-B519-676B46515872}"/>
                    </a:ext>
                  </a:extLst>
                </p14:cNvPr>
                <p14:cNvContentPartPr/>
                <p14:nvPr/>
              </p14:nvContentPartPr>
              <p14:xfrm>
                <a:off x="10863194" y="175708"/>
                <a:ext cx="219600" cy="511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6E50971-8A13-4BDE-B519-676B4651587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45194" y="158068"/>
                  <a:ext cx="2552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AB2C506-3A18-4C03-BB05-EFE5FC21C4F6}"/>
                    </a:ext>
                  </a:extLst>
                </p14:cNvPr>
                <p14:cNvContentPartPr/>
                <p14:nvPr/>
              </p14:nvContentPartPr>
              <p14:xfrm>
                <a:off x="10158674" y="-20852"/>
                <a:ext cx="246600" cy="749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AB2C506-3A18-4C03-BB05-EFE5FC21C4F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40674" y="-38852"/>
                  <a:ext cx="282240" cy="78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785F76B-F3A4-4E20-B5C6-B99A3F91BD4D}"/>
              </a:ext>
            </a:extLst>
          </p:cNvPr>
          <p:cNvGrpSpPr/>
          <p:nvPr/>
        </p:nvGrpSpPr>
        <p:grpSpPr>
          <a:xfrm>
            <a:off x="4717274" y="6033572"/>
            <a:ext cx="1671840" cy="658800"/>
            <a:chOff x="4717274" y="6033572"/>
            <a:chExt cx="1671840" cy="6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62C6905-F6D3-4C83-9F5B-2A691ACF362F}"/>
                    </a:ext>
                  </a:extLst>
                </p14:cNvPr>
                <p14:cNvContentPartPr/>
                <p14:nvPr/>
              </p14:nvContentPartPr>
              <p14:xfrm>
                <a:off x="4717274" y="6161372"/>
                <a:ext cx="404280" cy="531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62C6905-F6D3-4C83-9F5B-2A691ACF362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99634" y="6143732"/>
                  <a:ext cx="43992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59299E4-2968-489C-A60B-A0CF25A49DB4}"/>
                    </a:ext>
                  </a:extLst>
                </p14:cNvPr>
                <p14:cNvContentPartPr/>
                <p14:nvPr/>
              </p14:nvContentPartPr>
              <p14:xfrm>
                <a:off x="5206874" y="6182612"/>
                <a:ext cx="236880" cy="92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59299E4-2968-489C-A60B-A0CF25A49DB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88874" y="6164612"/>
                  <a:ext cx="272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437B3FA-2E17-4865-9028-78275E74A7B6}"/>
                    </a:ext>
                  </a:extLst>
                </p14:cNvPr>
                <p14:cNvContentPartPr/>
                <p14:nvPr/>
              </p14:nvContentPartPr>
              <p14:xfrm>
                <a:off x="5566514" y="6130052"/>
                <a:ext cx="162000" cy="174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437B3FA-2E17-4865-9028-78275E74A7B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48514" y="6112412"/>
                  <a:ext cx="197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E76622F-6025-4829-85E4-49F034936497}"/>
                    </a:ext>
                  </a:extLst>
                </p14:cNvPr>
                <p14:cNvContentPartPr/>
                <p14:nvPr/>
              </p14:nvContentPartPr>
              <p14:xfrm>
                <a:off x="5628794" y="6164252"/>
                <a:ext cx="36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E76622F-6025-4829-85E4-49F0349364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11154" y="61466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17AF78F-B6AC-4040-BF7B-143E3A684C89}"/>
                    </a:ext>
                  </a:extLst>
                </p14:cNvPr>
                <p14:cNvContentPartPr/>
                <p14:nvPr/>
              </p14:nvContentPartPr>
              <p14:xfrm>
                <a:off x="5583434" y="6033572"/>
                <a:ext cx="348120" cy="615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17AF78F-B6AC-4040-BF7B-143E3A684C8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65794" y="6015572"/>
                  <a:ext cx="38376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7C81763-E0A9-4FD1-8DC2-7EE4A5715DF6}"/>
                    </a:ext>
                  </a:extLst>
                </p14:cNvPr>
                <p14:cNvContentPartPr/>
                <p14:nvPr/>
              </p14:nvContentPartPr>
              <p14:xfrm>
                <a:off x="5926154" y="6163172"/>
                <a:ext cx="462960" cy="334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7C81763-E0A9-4FD1-8DC2-7EE4A5715DF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08154" y="6145532"/>
                  <a:ext cx="49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3B4326-9C29-467B-B51C-ED1537999459}"/>
                    </a:ext>
                  </a:extLst>
                </p14:cNvPr>
                <p14:cNvContentPartPr/>
                <p14:nvPr/>
              </p14:nvContentPartPr>
              <p14:xfrm>
                <a:off x="5543114" y="6656732"/>
                <a:ext cx="670320" cy="10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3B4326-9C29-467B-B51C-ED153799945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525114" y="6638732"/>
                  <a:ext cx="7059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0AC107A-EDAF-4297-95BD-CF9B4E1A6430}"/>
              </a:ext>
            </a:extLst>
          </p:cNvPr>
          <p:cNvGrpSpPr/>
          <p:nvPr/>
        </p:nvGrpSpPr>
        <p:grpSpPr>
          <a:xfrm>
            <a:off x="2345954" y="6035732"/>
            <a:ext cx="1544400" cy="695520"/>
            <a:chOff x="2345954" y="6035732"/>
            <a:chExt cx="1544400" cy="69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8F93BC-5933-4A0E-865E-C3509E3C5A2B}"/>
                    </a:ext>
                  </a:extLst>
                </p14:cNvPr>
                <p14:cNvContentPartPr/>
                <p14:nvPr/>
              </p14:nvContentPartPr>
              <p14:xfrm>
                <a:off x="2345954" y="6035732"/>
                <a:ext cx="189720" cy="695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8F93BC-5933-4A0E-865E-C3509E3C5A2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27954" y="6018092"/>
                  <a:ext cx="22536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720EDAF-20CA-435D-84AF-85904A5BD846}"/>
                    </a:ext>
                  </a:extLst>
                </p14:cNvPr>
                <p14:cNvContentPartPr/>
                <p14:nvPr/>
              </p14:nvContentPartPr>
              <p14:xfrm>
                <a:off x="2401394" y="6250652"/>
                <a:ext cx="167040" cy="109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720EDAF-20CA-435D-84AF-85904A5BD84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383754" y="6232652"/>
                  <a:ext cx="202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DC33DE-B34F-4B77-9BC2-8C2BDB8DB507}"/>
                    </a:ext>
                  </a:extLst>
                </p14:cNvPr>
                <p14:cNvContentPartPr/>
                <p14:nvPr/>
              </p14:nvContentPartPr>
              <p14:xfrm>
                <a:off x="2766794" y="6190532"/>
                <a:ext cx="116640" cy="30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DC33DE-B34F-4B77-9BC2-8C2BDB8DB50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749154" y="6172532"/>
                  <a:ext cx="152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BD4BACF-43C1-4761-931B-5DD5BE2BEEAE}"/>
                    </a:ext>
                  </a:extLst>
                </p14:cNvPr>
                <p14:cNvContentPartPr/>
                <p14:nvPr/>
              </p14:nvContentPartPr>
              <p14:xfrm>
                <a:off x="2825114" y="6159932"/>
                <a:ext cx="390960" cy="198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BD4BACF-43C1-4761-931B-5DD5BE2BEEA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07114" y="6141932"/>
                  <a:ext cx="426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3656390-A04D-4D0C-BBF2-C435DF901E8C}"/>
                    </a:ext>
                  </a:extLst>
                </p14:cNvPr>
                <p14:cNvContentPartPr/>
                <p14:nvPr/>
              </p14:nvContentPartPr>
              <p14:xfrm>
                <a:off x="3220754" y="6103772"/>
                <a:ext cx="330480" cy="545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3656390-A04D-4D0C-BBF2-C435DF901E8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202754" y="6085772"/>
                  <a:ext cx="36612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D0E8C12-5848-4A37-96C0-0B5F6D1D9BF3}"/>
                    </a:ext>
                  </a:extLst>
                </p14:cNvPr>
                <p14:cNvContentPartPr/>
                <p14:nvPr/>
              </p14:nvContentPartPr>
              <p14:xfrm>
                <a:off x="3499034" y="6271172"/>
                <a:ext cx="312480" cy="243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D0E8C12-5848-4A37-96C0-0B5F6D1D9BF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481034" y="6253532"/>
                  <a:ext cx="348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6B0B19-2C9A-4A5B-A577-8D04754ABCB7}"/>
                    </a:ext>
                  </a:extLst>
                </p14:cNvPr>
                <p14:cNvContentPartPr/>
                <p14:nvPr/>
              </p14:nvContentPartPr>
              <p14:xfrm>
                <a:off x="2920154" y="6619292"/>
                <a:ext cx="970200" cy="46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6B0B19-2C9A-4A5B-A577-8D04754ABCB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902154" y="6601292"/>
                  <a:ext cx="1005840" cy="8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57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E7B282-4335-4F88-9494-2176E0DE2697}"/>
                  </a:ext>
                </a:extLst>
              </p14:cNvPr>
              <p14:cNvContentPartPr/>
              <p14:nvPr/>
            </p14:nvContentPartPr>
            <p14:xfrm>
              <a:off x="752954" y="501148"/>
              <a:ext cx="64800" cy="50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E7B282-4335-4F88-9494-2176E0DE26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314" y="483148"/>
                <a:ext cx="10044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FFC6FF-B969-45F5-BE38-69AC023BAB4F}"/>
                  </a:ext>
                </a:extLst>
              </p14:cNvPr>
              <p14:cNvContentPartPr/>
              <p14:nvPr/>
            </p14:nvContentPartPr>
            <p14:xfrm>
              <a:off x="766994" y="404668"/>
              <a:ext cx="160920" cy="194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FFC6FF-B969-45F5-BE38-69AC023BAB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354" y="387028"/>
                <a:ext cx="1965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71644B-95E1-4099-8CC7-0A48031B5208}"/>
                  </a:ext>
                </a:extLst>
              </p14:cNvPr>
              <p14:cNvContentPartPr/>
              <p14:nvPr/>
            </p14:nvContentPartPr>
            <p14:xfrm>
              <a:off x="1128434" y="385228"/>
              <a:ext cx="184320" cy="57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71644B-95E1-4099-8CC7-0A48031B52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0434" y="367228"/>
                <a:ext cx="21996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2CE0A4-14E4-4640-AD15-9E5B99A304B1}"/>
                  </a:ext>
                </a:extLst>
              </p14:cNvPr>
              <p14:cNvContentPartPr/>
              <p14:nvPr/>
            </p14:nvContentPartPr>
            <p14:xfrm>
              <a:off x="1305554" y="583948"/>
              <a:ext cx="291240" cy="28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2CE0A4-14E4-4640-AD15-9E5B99A304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7554" y="566308"/>
                <a:ext cx="3268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89B10C-36BF-4365-84C4-39FB5E0EDD9B}"/>
                  </a:ext>
                </a:extLst>
              </p14:cNvPr>
              <p14:cNvContentPartPr/>
              <p14:nvPr/>
            </p14:nvContentPartPr>
            <p14:xfrm>
              <a:off x="1840154" y="552268"/>
              <a:ext cx="209520" cy="206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89B10C-36BF-4365-84C4-39FB5E0EDD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2514" y="534268"/>
                <a:ext cx="2451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6478B1-03AC-4F99-A4D4-A67C85FF0344}"/>
                  </a:ext>
                </a:extLst>
              </p14:cNvPr>
              <p14:cNvContentPartPr/>
              <p14:nvPr/>
            </p14:nvContentPartPr>
            <p14:xfrm>
              <a:off x="1828994" y="777268"/>
              <a:ext cx="203760" cy="8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6478B1-03AC-4F99-A4D4-A67C85FF03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0994" y="759628"/>
                <a:ext cx="239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7F0A5E-5F70-4588-A184-25F0793E8BA4}"/>
                  </a:ext>
                </a:extLst>
              </p14:cNvPr>
              <p14:cNvContentPartPr/>
              <p14:nvPr/>
            </p14:nvContentPartPr>
            <p14:xfrm>
              <a:off x="2394554" y="518068"/>
              <a:ext cx="294840" cy="452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7F0A5E-5F70-4588-A184-25F0793E8B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76554" y="500428"/>
                <a:ext cx="3304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82D19C-3B4B-4DAD-99A7-F439FFA3DF60}"/>
                  </a:ext>
                </a:extLst>
              </p14:cNvPr>
              <p14:cNvContentPartPr/>
              <p14:nvPr/>
            </p14:nvContentPartPr>
            <p14:xfrm>
              <a:off x="2820074" y="747748"/>
              <a:ext cx="100080" cy="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82D19C-3B4B-4DAD-99A7-F439FFA3DF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02074" y="730108"/>
                <a:ext cx="135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F228A0-6FCF-4B69-A8CA-328A2AFF1689}"/>
                  </a:ext>
                </a:extLst>
              </p14:cNvPr>
              <p14:cNvContentPartPr/>
              <p14:nvPr/>
            </p14:nvContentPartPr>
            <p14:xfrm>
              <a:off x="3067754" y="561268"/>
              <a:ext cx="270720" cy="222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F228A0-6FCF-4B69-A8CA-328A2AFF16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0114" y="543628"/>
                <a:ext cx="3063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623AA9-DA82-4BCE-ACD2-A43E5071D8C2}"/>
                  </a:ext>
                </a:extLst>
              </p14:cNvPr>
              <p14:cNvContentPartPr/>
              <p14:nvPr/>
            </p14:nvContentPartPr>
            <p14:xfrm>
              <a:off x="3357194" y="532108"/>
              <a:ext cx="354600" cy="276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623AA9-DA82-4BCE-ACD2-A43E5071D8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39554" y="514468"/>
                <a:ext cx="3902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0B75A2-E454-4CF9-BEFF-870C7F8DF182}"/>
                  </a:ext>
                </a:extLst>
              </p14:cNvPr>
              <p14:cNvContentPartPr/>
              <p14:nvPr/>
            </p14:nvContentPartPr>
            <p14:xfrm>
              <a:off x="2910794" y="902548"/>
              <a:ext cx="648000" cy="96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0B75A2-E454-4CF9-BEFF-870C7F8DF1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92794" y="884548"/>
                <a:ext cx="6836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5D0BE28-A056-4936-BE59-C27A505E72BB}"/>
                  </a:ext>
                </a:extLst>
              </p14:cNvPr>
              <p14:cNvContentPartPr/>
              <p14:nvPr/>
            </p14:nvContentPartPr>
            <p14:xfrm>
              <a:off x="3034994" y="1065988"/>
              <a:ext cx="162720" cy="206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5D0BE28-A056-4936-BE59-C27A505E72B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16994" y="1048348"/>
                <a:ext cx="1983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D46A77F-E654-4538-9536-E9A44F2926DE}"/>
                  </a:ext>
                </a:extLst>
              </p14:cNvPr>
              <p14:cNvContentPartPr/>
              <p14:nvPr/>
            </p14:nvContentPartPr>
            <p14:xfrm>
              <a:off x="3118514" y="1073908"/>
              <a:ext cx="304200" cy="167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D46A77F-E654-4538-9536-E9A44F2926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00514" y="1055908"/>
                <a:ext cx="3398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9F7E90-8301-4359-B061-FE8EBA879E39}"/>
                  </a:ext>
                </a:extLst>
              </p14:cNvPr>
              <p14:cNvContentPartPr/>
              <p14:nvPr/>
            </p14:nvContentPartPr>
            <p14:xfrm>
              <a:off x="3850394" y="353188"/>
              <a:ext cx="131400" cy="772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9F7E90-8301-4359-B061-FE8EBA879E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32394" y="335188"/>
                <a:ext cx="16704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597AF73-635A-4851-A661-A405EE8F739D}"/>
                  </a:ext>
                </a:extLst>
              </p14:cNvPr>
              <p14:cNvContentPartPr/>
              <p14:nvPr/>
            </p14:nvContentPartPr>
            <p14:xfrm>
              <a:off x="4209314" y="628588"/>
              <a:ext cx="129240" cy="19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597AF73-635A-4851-A661-A405EE8F73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91674" y="610588"/>
                <a:ext cx="1648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924DFD-9824-4F17-8AEA-67B0FEF79CCC}"/>
                  </a:ext>
                </a:extLst>
              </p14:cNvPr>
              <p14:cNvContentPartPr/>
              <p14:nvPr/>
            </p14:nvContentPartPr>
            <p14:xfrm>
              <a:off x="4288874" y="672868"/>
              <a:ext cx="162000" cy="30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924DFD-9824-4F17-8AEA-67B0FEF79C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71234" y="654868"/>
                <a:ext cx="1976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547182-46E6-433F-B911-6AC9EAAF8FAB}"/>
                  </a:ext>
                </a:extLst>
              </p14:cNvPr>
              <p14:cNvContentPartPr/>
              <p14:nvPr/>
            </p14:nvContentPartPr>
            <p14:xfrm>
              <a:off x="4852634" y="468028"/>
              <a:ext cx="9360" cy="2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547182-46E6-433F-B911-6AC9EAAF8FA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34994" y="450388"/>
                <a:ext cx="45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5E6C69B-2487-46D0-A562-60F3F3542C68}"/>
                  </a:ext>
                </a:extLst>
              </p14:cNvPr>
              <p14:cNvContentPartPr/>
              <p14:nvPr/>
            </p14:nvContentPartPr>
            <p14:xfrm>
              <a:off x="4805474" y="417988"/>
              <a:ext cx="176760" cy="259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5E6C69B-2487-46D0-A562-60F3F3542C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87474" y="399988"/>
                <a:ext cx="2124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2821BE-1F18-42DD-B94E-EFF20B4C7BBA}"/>
                  </a:ext>
                </a:extLst>
              </p14:cNvPr>
              <p14:cNvContentPartPr/>
              <p14:nvPr/>
            </p14:nvContentPartPr>
            <p14:xfrm>
              <a:off x="5104274" y="481348"/>
              <a:ext cx="45720" cy="42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2821BE-1F18-42DD-B94E-EFF20B4C7B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86634" y="463708"/>
                <a:ext cx="813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3653DA7-0FA1-43BB-9843-76A1063123BD}"/>
                  </a:ext>
                </a:extLst>
              </p14:cNvPr>
              <p14:cNvContentPartPr/>
              <p14:nvPr/>
            </p14:nvContentPartPr>
            <p14:xfrm>
              <a:off x="5356274" y="357508"/>
              <a:ext cx="146880" cy="322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3653DA7-0FA1-43BB-9843-76A1063123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38274" y="339868"/>
                <a:ext cx="1825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382E24-4636-449D-8AC2-4DAD6FEB0B49}"/>
                  </a:ext>
                </a:extLst>
              </p14:cNvPr>
              <p14:cNvContentPartPr/>
              <p14:nvPr/>
            </p14:nvContentPartPr>
            <p14:xfrm>
              <a:off x="5615114" y="425188"/>
              <a:ext cx="183960" cy="194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382E24-4636-449D-8AC2-4DAD6FEB0B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97114" y="407548"/>
                <a:ext cx="21960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93F0E6AA-4457-4AC9-8E41-450360443725}"/>
              </a:ext>
            </a:extLst>
          </p:cNvPr>
          <p:cNvGrpSpPr/>
          <p:nvPr/>
        </p:nvGrpSpPr>
        <p:grpSpPr>
          <a:xfrm>
            <a:off x="6368594" y="190468"/>
            <a:ext cx="4796280" cy="2260080"/>
            <a:chOff x="6368594" y="190468"/>
            <a:chExt cx="4796280" cy="22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5C04DF6-2ED0-4956-AAAA-EFEF3D8B5D95}"/>
                    </a:ext>
                  </a:extLst>
                </p14:cNvPr>
                <p14:cNvContentPartPr/>
                <p14:nvPr/>
              </p14:nvContentPartPr>
              <p14:xfrm>
                <a:off x="8608154" y="190468"/>
                <a:ext cx="51480" cy="1047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5C04DF6-2ED0-4956-AAAA-EFEF3D8B5D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90154" y="172468"/>
                  <a:ext cx="87120" cy="10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4F0054-D2A8-4D91-8F98-5C2C87A88E75}"/>
                    </a:ext>
                  </a:extLst>
                </p14:cNvPr>
                <p14:cNvContentPartPr/>
                <p14:nvPr/>
              </p14:nvContentPartPr>
              <p14:xfrm>
                <a:off x="7313954" y="1398268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4F0054-D2A8-4D91-8F98-5C2C87A88E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96314" y="13802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EE1E9E-2B73-434A-9CD9-8E2563278224}"/>
                    </a:ext>
                  </a:extLst>
                </p14:cNvPr>
                <p14:cNvContentPartPr/>
                <p14:nvPr/>
              </p14:nvContentPartPr>
              <p14:xfrm>
                <a:off x="6368594" y="1353988"/>
                <a:ext cx="4398480" cy="55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EE1E9E-2B73-434A-9CD9-8E25632782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50594" y="1335988"/>
                  <a:ext cx="4434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CADBB2-082D-4986-A8E9-D5F5A05331E2}"/>
                    </a:ext>
                  </a:extLst>
                </p14:cNvPr>
                <p14:cNvContentPartPr/>
                <p14:nvPr/>
              </p14:nvContentPartPr>
              <p14:xfrm>
                <a:off x="8626154" y="1160308"/>
                <a:ext cx="44640" cy="18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CADBB2-082D-4986-A8E9-D5F5A05331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08514" y="1142308"/>
                  <a:ext cx="80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13DD3D-B66F-4472-A220-53D0A52EB5CC}"/>
                    </a:ext>
                  </a:extLst>
                </p14:cNvPr>
                <p14:cNvContentPartPr/>
                <p14:nvPr/>
              </p14:nvContentPartPr>
              <p14:xfrm>
                <a:off x="6969074" y="447148"/>
                <a:ext cx="3577680" cy="847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13DD3D-B66F-4472-A220-53D0A52EB5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51074" y="429508"/>
                  <a:ext cx="361332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AFD281-2557-4C22-9209-9E93FAC39749}"/>
                    </a:ext>
                  </a:extLst>
                </p14:cNvPr>
                <p14:cNvContentPartPr/>
                <p14:nvPr/>
              </p14:nvContentPartPr>
              <p14:xfrm>
                <a:off x="9738914" y="779788"/>
                <a:ext cx="51120" cy="566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AFD281-2557-4C22-9209-9E93FAC397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20914" y="761788"/>
                  <a:ext cx="867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1C8DB4-52E8-4B5A-956D-0BF8A357B96A}"/>
                    </a:ext>
                  </a:extLst>
                </p14:cNvPr>
                <p14:cNvContentPartPr/>
                <p14:nvPr/>
              </p14:nvContentPartPr>
              <p14:xfrm>
                <a:off x="9445154" y="1622908"/>
                <a:ext cx="202320" cy="370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1C8DB4-52E8-4B5A-956D-0BF8A357B96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27154" y="1605268"/>
                  <a:ext cx="2379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215799-F0B4-4665-AFDD-B0F76CF9CDB4}"/>
                    </a:ext>
                  </a:extLst>
                </p14:cNvPr>
                <p14:cNvContentPartPr/>
                <p14:nvPr/>
              </p14:nvContentPartPr>
              <p14:xfrm>
                <a:off x="9692114" y="1771228"/>
                <a:ext cx="86400" cy="37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215799-F0B4-4665-AFDD-B0F76CF9CD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74114" y="1753588"/>
                  <a:ext cx="122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DD0E5D-97AD-4214-895F-8FECC87B0B46}"/>
                    </a:ext>
                  </a:extLst>
                </p14:cNvPr>
                <p14:cNvContentPartPr/>
                <p14:nvPr/>
              </p14:nvContentPartPr>
              <p14:xfrm>
                <a:off x="9853754" y="1671148"/>
                <a:ext cx="101880" cy="172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DD0E5D-97AD-4214-895F-8FECC87B0B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36114" y="1653148"/>
                  <a:ext cx="137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56E3C7-A030-4CDC-A1EA-11E2F8FB904E}"/>
                    </a:ext>
                  </a:extLst>
                </p14:cNvPr>
                <p14:cNvContentPartPr/>
                <p14:nvPr/>
              </p14:nvContentPartPr>
              <p14:xfrm>
                <a:off x="9934754" y="1661068"/>
                <a:ext cx="135720" cy="16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56E3C7-A030-4CDC-A1EA-11E2F8FB90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16754" y="1643068"/>
                  <a:ext cx="171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148DA8-2297-4E76-9560-CDBB5102F41D}"/>
                    </a:ext>
                  </a:extLst>
                </p14:cNvPr>
                <p14:cNvContentPartPr/>
                <p14:nvPr/>
              </p14:nvContentPartPr>
              <p14:xfrm>
                <a:off x="10050674" y="1646308"/>
                <a:ext cx="243000" cy="179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148DA8-2297-4E76-9560-CDBB5102F4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33034" y="1628308"/>
                  <a:ext cx="278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D283DA2-1987-407A-A3BA-AC8A7C878311}"/>
                    </a:ext>
                  </a:extLst>
                </p14:cNvPr>
                <p14:cNvContentPartPr/>
                <p14:nvPr/>
              </p14:nvContentPartPr>
              <p14:xfrm>
                <a:off x="9733514" y="1969228"/>
                <a:ext cx="440640" cy="66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D283DA2-1987-407A-A3BA-AC8A7C87831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15874" y="1951228"/>
                  <a:ext cx="4762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31888E-E087-4912-A193-75C8DCA5AF5C}"/>
                    </a:ext>
                  </a:extLst>
                </p14:cNvPr>
                <p14:cNvContentPartPr/>
                <p14:nvPr/>
              </p14:nvContentPartPr>
              <p14:xfrm>
                <a:off x="9847634" y="2154988"/>
                <a:ext cx="144360" cy="197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31888E-E087-4912-A193-75C8DCA5AF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29634" y="2137348"/>
                  <a:ext cx="180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8E753A-450F-4446-B704-320663DFAADF}"/>
                    </a:ext>
                  </a:extLst>
                </p14:cNvPr>
                <p14:cNvContentPartPr/>
                <p14:nvPr/>
              </p14:nvContentPartPr>
              <p14:xfrm>
                <a:off x="9938354" y="2131588"/>
                <a:ext cx="292680" cy="162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8E753A-450F-4446-B704-320663DFAA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20714" y="2113588"/>
                  <a:ext cx="328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34AE99E-A378-456C-B509-CB748F6524FF}"/>
                    </a:ext>
                  </a:extLst>
                </p14:cNvPr>
                <p14:cNvContentPartPr/>
                <p14:nvPr/>
              </p14:nvContentPartPr>
              <p14:xfrm>
                <a:off x="9271274" y="1626868"/>
                <a:ext cx="321120" cy="606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34AE99E-A378-456C-B509-CB748F6524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53634" y="1609228"/>
                  <a:ext cx="35676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31AD577-F261-430D-BC22-B9E8B978C346}"/>
                    </a:ext>
                  </a:extLst>
                </p14:cNvPr>
                <p14:cNvContentPartPr/>
                <p14:nvPr/>
              </p14:nvContentPartPr>
              <p14:xfrm>
                <a:off x="10234274" y="1581508"/>
                <a:ext cx="303840" cy="869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31AD577-F261-430D-BC22-B9E8B978C3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16634" y="1563508"/>
                  <a:ext cx="33948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3B8E86F-69B1-41AA-9ED0-81EC3C06B58B}"/>
                    </a:ext>
                  </a:extLst>
                </p14:cNvPr>
                <p14:cNvContentPartPr/>
                <p14:nvPr/>
              </p14:nvContentPartPr>
              <p14:xfrm>
                <a:off x="7258514" y="1111708"/>
                <a:ext cx="27000" cy="37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3B8E86F-69B1-41AA-9ED0-81EC3C06B5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40514" y="1093708"/>
                  <a:ext cx="62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B236E8-2158-47C6-B9AD-5DDEE0E39A43}"/>
                    </a:ext>
                  </a:extLst>
                </p14:cNvPr>
                <p14:cNvContentPartPr/>
                <p14:nvPr/>
              </p14:nvContentPartPr>
              <p14:xfrm>
                <a:off x="7122074" y="1121788"/>
                <a:ext cx="196560" cy="308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B236E8-2158-47C6-B9AD-5DDEE0E39A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04434" y="1104148"/>
                  <a:ext cx="232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1EBA2F-1D8B-452D-BEAC-0813B4878930}"/>
                    </a:ext>
                  </a:extLst>
                </p14:cNvPr>
                <p14:cNvContentPartPr/>
                <p14:nvPr/>
              </p14:nvContentPartPr>
              <p14:xfrm>
                <a:off x="7353194" y="999028"/>
                <a:ext cx="270720" cy="333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1EBA2F-1D8B-452D-BEAC-0813B48789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35554" y="981388"/>
                  <a:ext cx="3063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1978E1-867D-4583-A6F6-7DFB9D9FE5F4}"/>
                    </a:ext>
                  </a:extLst>
                </p14:cNvPr>
                <p14:cNvContentPartPr/>
                <p14:nvPr/>
              </p14:nvContentPartPr>
              <p14:xfrm>
                <a:off x="7531394" y="862588"/>
                <a:ext cx="354960" cy="52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1978E1-867D-4583-A6F6-7DFB9D9FE5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13754" y="844948"/>
                  <a:ext cx="3906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4E8461-3512-411F-B3EC-464BFB100F9D}"/>
                    </a:ext>
                  </a:extLst>
                </p14:cNvPr>
                <p14:cNvContentPartPr/>
                <p14:nvPr/>
              </p14:nvContentPartPr>
              <p14:xfrm>
                <a:off x="7812194" y="658468"/>
                <a:ext cx="459720" cy="648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4E8461-3512-411F-B3EC-464BFB100F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94554" y="640468"/>
                  <a:ext cx="49536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7A9BAE-C170-423E-8FDD-8B2379F21DAF}"/>
                    </a:ext>
                  </a:extLst>
                </p14:cNvPr>
                <p14:cNvContentPartPr/>
                <p14:nvPr/>
              </p14:nvContentPartPr>
              <p14:xfrm>
                <a:off x="8069594" y="605548"/>
                <a:ext cx="486360" cy="689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7A9BAE-C170-423E-8FDD-8B2379F21D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51954" y="587908"/>
                  <a:ext cx="52200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9D3D9C-80F2-475D-B29B-FCDE67967953}"/>
                    </a:ext>
                  </a:extLst>
                </p14:cNvPr>
                <p14:cNvContentPartPr/>
                <p14:nvPr/>
              </p14:nvContentPartPr>
              <p14:xfrm>
                <a:off x="7695914" y="389548"/>
                <a:ext cx="190080" cy="322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9D3D9C-80F2-475D-B29B-FCDE679679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77914" y="371548"/>
                  <a:ext cx="2257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C729FE-4A26-4C27-ADF3-63EC84247FEB}"/>
                    </a:ext>
                  </a:extLst>
                </p14:cNvPr>
                <p14:cNvContentPartPr/>
                <p14:nvPr/>
              </p14:nvContentPartPr>
              <p14:xfrm>
                <a:off x="6879434" y="476308"/>
                <a:ext cx="109440" cy="216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C729FE-4A26-4C27-ADF3-63EC84247F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61434" y="458308"/>
                  <a:ext cx="145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94E702-1A6C-4747-9D6B-A2377DBC5D88}"/>
                    </a:ext>
                  </a:extLst>
                </p14:cNvPr>
                <p14:cNvContentPartPr/>
                <p14:nvPr/>
              </p14:nvContentPartPr>
              <p14:xfrm>
                <a:off x="7042154" y="466948"/>
                <a:ext cx="14400" cy="41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94E702-1A6C-4747-9D6B-A2377DBC5D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4514" y="448948"/>
                  <a:ext cx="50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EF7538-DA67-4A0E-A3BD-5C51BAD153C8}"/>
                    </a:ext>
                  </a:extLst>
                </p14:cNvPr>
                <p14:cNvContentPartPr/>
                <p14:nvPr/>
              </p14:nvContentPartPr>
              <p14:xfrm>
                <a:off x="7196594" y="320068"/>
                <a:ext cx="196200" cy="197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EF7538-DA67-4A0E-A3BD-5C51BAD153C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78594" y="302428"/>
                  <a:ext cx="231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832BB2-ADB4-48CF-AC8D-A363B8196D3A}"/>
                    </a:ext>
                  </a:extLst>
                </p14:cNvPr>
                <p14:cNvContentPartPr/>
                <p14:nvPr/>
              </p14:nvContentPartPr>
              <p14:xfrm>
                <a:off x="8611034" y="1508068"/>
                <a:ext cx="147600" cy="170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832BB2-ADB4-48CF-AC8D-A363B8196D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93034" y="1490428"/>
                  <a:ext cx="183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DBC14B-5B57-4257-8F86-F4798C90621C}"/>
                    </a:ext>
                  </a:extLst>
                </p14:cNvPr>
                <p14:cNvContentPartPr/>
                <p14:nvPr/>
              </p14:nvContentPartPr>
              <p14:xfrm>
                <a:off x="10837274" y="1464148"/>
                <a:ext cx="194760" cy="186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DBC14B-5B57-4257-8F86-F4798C9062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19634" y="1446508"/>
                  <a:ext cx="230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9D8BEE-9ED1-4886-810B-CD7350BB15D4}"/>
                    </a:ext>
                  </a:extLst>
                </p14:cNvPr>
                <p14:cNvContentPartPr/>
                <p14:nvPr/>
              </p14:nvContentPartPr>
              <p14:xfrm>
                <a:off x="11144354" y="1450468"/>
                <a:ext cx="20520" cy="257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9D8BEE-9ED1-4886-810B-CD7350BB15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26714" y="1432828"/>
                  <a:ext cx="5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1DA39F-1890-440D-A532-1B1EF0A23878}"/>
                    </a:ext>
                  </a:extLst>
                </p14:cNvPr>
                <p14:cNvContentPartPr/>
                <p14:nvPr/>
              </p14:nvContentPartPr>
              <p14:xfrm>
                <a:off x="6746594" y="1533628"/>
                <a:ext cx="177480" cy="55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1DA39F-1890-440D-A532-1B1EF0A238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28594" y="1515628"/>
                  <a:ext cx="213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FDAD1C-5220-4F73-8190-E1B6B43C1D4F}"/>
                    </a:ext>
                  </a:extLst>
                </p14:cNvPr>
                <p14:cNvContentPartPr/>
                <p14:nvPr/>
              </p14:nvContentPartPr>
              <p14:xfrm>
                <a:off x="6953954" y="1436068"/>
                <a:ext cx="29520" cy="204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FDAD1C-5220-4F73-8190-E1B6B43C1D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35954" y="1418068"/>
                  <a:ext cx="6516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FD0FBBA-F2DC-4A8F-81C1-1C54B1FD01F0}"/>
              </a:ext>
            </a:extLst>
          </p:cNvPr>
          <p:cNvGrpSpPr/>
          <p:nvPr/>
        </p:nvGrpSpPr>
        <p:grpSpPr>
          <a:xfrm>
            <a:off x="644234" y="2851228"/>
            <a:ext cx="183600" cy="448560"/>
            <a:chOff x="644234" y="2851228"/>
            <a:chExt cx="18360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1AF7F08-8164-4134-A646-BB071F3B6498}"/>
                    </a:ext>
                  </a:extLst>
                </p14:cNvPr>
                <p14:cNvContentPartPr/>
                <p14:nvPr/>
              </p14:nvContentPartPr>
              <p14:xfrm>
                <a:off x="745394" y="2932228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1AF7F08-8164-4134-A646-BB071F3B64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7754" y="29145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81C6BDC-1A85-4257-B920-B46308A7758B}"/>
                    </a:ext>
                  </a:extLst>
                </p14:cNvPr>
                <p14:cNvContentPartPr/>
                <p14:nvPr/>
              </p14:nvContentPartPr>
              <p14:xfrm>
                <a:off x="659714" y="2851948"/>
                <a:ext cx="86400" cy="447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81C6BDC-1A85-4257-B920-B46308A7758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1714" y="2834308"/>
                  <a:ext cx="1220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938861D-B0D0-42DF-BDD3-4908BC2387EC}"/>
                    </a:ext>
                  </a:extLst>
                </p14:cNvPr>
                <p14:cNvContentPartPr/>
                <p14:nvPr/>
              </p14:nvContentPartPr>
              <p14:xfrm>
                <a:off x="644234" y="2851228"/>
                <a:ext cx="183600" cy="294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938861D-B0D0-42DF-BDD3-4908BC2387E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6594" y="2833588"/>
                  <a:ext cx="21924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C3E97A0-881E-470C-AFDC-F909BBDB0FCA}"/>
              </a:ext>
            </a:extLst>
          </p:cNvPr>
          <p:cNvGrpSpPr/>
          <p:nvPr/>
        </p:nvGrpSpPr>
        <p:grpSpPr>
          <a:xfrm>
            <a:off x="1070474" y="2586628"/>
            <a:ext cx="1443600" cy="383760"/>
            <a:chOff x="1070474" y="2586628"/>
            <a:chExt cx="144360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A37918-BDA6-461C-BB43-8F2FA7524AEC}"/>
                    </a:ext>
                  </a:extLst>
                </p14:cNvPr>
                <p14:cNvContentPartPr/>
                <p14:nvPr/>
              </p14:nvContentPartPr>
              <p14:xfrm>
                <a:off x="1070474" y="2700388"/>
                <a:ext cx="203760" cy="29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A37918-BDA6-461C-BB43-8F2FA7524AE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2474" y="2682388"/>
                  <a:ext cx="239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8D3DB2F-2E68-47E2-A850-6079F13FC820}"/>
                    </a:ext>
                  </a:extLst>
                </p14:cNvPr>
                <p14:cNvContentPartPr/>
                <p14:nvPr/>
              </p14:nvContentPartPr>
              <p14:xfrm>
                <a:off x="1109714" y="2784268"/>
                <a:ext cx="205200" cy="30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8D3DB2F-2E68-47E2-A850-6079F13FC82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91714" y="2766628"/>
                  <a:ext cx="240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80D00A-3963-4D97-8998-1F31864D1919}"/>
                    </a:ext>
                  </a:extLst>
                </p14:cNvPr>
                <p14:cNvContentPartPr/>
                <p14:nvPr/>
              </p14:nvContentPartPr>
              <p14:xfrm>
                <a:off x="1434794" y="2612548"/>
                <a:ext cx="176040" cy="324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80D00A-3963-4D97-8998-1F31864D191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417154" y="2594908"/>
                  <a:ext cx="2116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E262FE4-FDB6-4FC7-8D3D-1E7D86F5F632}"/>
                    </a:ext>
                  </a:extLst>
                </p14:cNvPr>
                <p14:cNvContentPartPr/>
                <p14:nvPr/>
              </p14:nvContentPartPr>
              <p14:xfrm>
                <a:off x="1716314" y="2697868"/>
                <a:ext cx="76320" cy="97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E262FE4-FDB6-4FC7-8D3D-1E7D86F5F63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698674" y="2679868"/>
                  <a:ext cx="111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2E59B32-94FD-42C4-AD41-4585909F4A18}"/>
                    </a:ext>
                  </a:extLst>
                </p14:cNvPr>
                <p14:cNvContentPartPr/>
                <p14:nvPr/>
              </p14:nvContentPartPr>
              <p14:xfrm>
                <a:off x="1930154" y="2588788"/>
                <a:ext cx="169200" cy="259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2E59B32-94FD-42C4-AD41-4585909F4A1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12154" y="2571148"/>
                  <a:ext cx="204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1DFC3F-2CAF-41BB-8C46-2416D09B1C15}"/>
                    </a:ext>
                  </a:extLst>
                </p14:cNvPr>
                <p14:cNvContentPartPr/>
                <p14:nvPr/>
              </p14:nvContentPartPr>
              <p14:xfrm>
                <a:off x="2004674" y="2586628"/>
                <a:ext cx="234360" cy="19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1DFC3F-2CAF-41BB-8C46-2416D09B1C1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986674" y="2568628"/>
                  <a:ext cx="270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D0E57F6-31CE-435A-B0A6-E1F4EBD3F116}"/>
                    </a:ext>
                  </a:extLst>
                </p14:cNvPr>
                <p14:cNvContentPartPr/>
                <p14:nvPr/>
              </p14:nvContentPartPr>
              <p14:xfrm>
                <a:off x="2318234" y="2613988"/>
                <a:ext cx="195840" cy="356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D0E57F6-31CE-435A-B0A6-E1F4EBD3F11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00234" y="2595988"/>
                  <a:ext cx="231480" cy="39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EB77FD7-FD14-4D2B-A35D-648F67B99A54}"/>
              </a:ext>
            </a:extLst>
          </p:cNvPr>
          <p:cNvGrpSpPr/>
          <p:nvPr/>
        </p:nvGrpSpPr>
        <p:grpSpPr>
          <a:xfrm>
            <a:off x="3086834" y="2423188"/>
            <a:ext cx="784080" cy="550440"/>
            <a:chOff x="3086834" y="2423188"/>
            <a:chExt cx="78408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B5F3DCB-12B1-4AEB-8585-096E733F77AB}"/>
                    </a:ext>
                  </a:extLst>
                </p14:cNvPr>
                <p14:cNvContentPartPr/>
                <p14:nvPr/>
              </p14:nvContentPartPr>
              <p14:xfrm>
                <a:off x="3096554" y="2511388"/>
                <a:ext cx="15840" cy="372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B5F3DCB-12B1-4AEB-8585-096E733F77A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78914" y="2493748"/>
                  <a:ext cx="514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F49F321-394D-495F-A5E6-1C961808BBF9}"/>
                    </a:ext>
                  </a:extLst>
                </p14:cNvPr>
                <p14:cNvContentPartPr/>
                <p14:nvPr/>
              </p14:nvContentPartPr>
              <p14:xfrm>
                <a:off x="3086834" y="2477188"/>
                <a:ext cx="106560" cy="162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F49F321-394D-495F-A5E6-1C961808BBF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68834" y="2459548"/>
                  <a:ext cx="142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430B42-35CA-406F-B901-F0FC25C2622A}"/>
                    </a:ext>
                  </a:extLst>
                </p14:cNvPr>
                <p14:cNvContentPartPr/>
                <p14:nvPr/>
              </p14:nvContentPartPr>
              <p14:xfrm>
                <a:off x="3369074" y="2423188"/>
                <a:ext cx="179280" cy="550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430B42-35CA-406F-B901-F0FC25C262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51434" y="2405188"/>
                  <a:ext cx="2149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8A29E8-F87D-4712-9D52-E345B743D585}"/>
                    </a:ext>
                  </a:extLst>
                </p14:cNvPr>
                <p14:cNvContentPartPr/>
                <p14:nvPr/>
              </p14:nvContentPartPr>
              <p14:xfrm>
                <a:off x="3681914" y="2513908"/>
                <a:ext cx="189000" cy="286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8A29E8-F87D-4712-9D52-E345B743D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664274" y="2495908"/>
                  <a:ext cx="22464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018F6BD-A96E-496A-8343-3987409E091A}"/>
              </a:ext>
            </a:extLst>
          </p:cNvPr>
          <p:cNvGrpSpPr/>
          <p:nvPr/>
        </p:nvGrpSpPr>
        <p:grpSpPr>
          <a:xfrm>
            <a:off x="4196714" y="2383588"/>
            <a:ext cx="939600" cy="362520"/>
            <a:chOff x="4196714" y="2383588"/>
            <a:chExt cx="93960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7ABC243-3723-45DD-ACEB-5BAF4132FB9D}"/>
                    </a:ext>
                  </a:extLst>
                </p14:cNvPr>
                <p14:cNvContentPartPr/>
                <p14:nvPr/>
              </p14:nvContentPartPr>
              <p14:xfrm>
                <a:off x="4388954" y="2572948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7ABC243-3723-45DD-ACEB-5BAF4132FB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0954" y="25549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4CC0FFB-1928-4581-81F6-99BB1D9B09E7}"/>
                    </a:ext>
                  </a:extLst>
                </p14:cNvPr>
                <p14:cNvContentPartPr/>
                <p14:nvPr/>
              </p14:nvContentPartPr>
              <p14:xfrm>
                <a:off x="4210754" y="2440108"/>
                <a:ext cx="213840" cy="178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4CC0FFB-1928-4581-81F6-99BB1D9B09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93114" y="2422468"/>
                  <a:ext cx="249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C3C40E-2ADB-49DB-98FA-CD84C40C7594}"/>
                    </a:ext>
                  </a:extLst>
                </p14:cNvPr>
                <p14:cNvContentPartPr/>
                <p14:nvPr/>
              </p14:nvContentPartPr>
              <p14:xfrm>
                <a:off x="4196714" y="2667268"/>
                <a:ext cx="159480" cy="18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C3C40E-2ADB-49DB-98FA-CD84C40C75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78714" y="2649628"/>
                  <a:ext cx="195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9E8F862-5F27-49E7-82BD-2584644A1F31}"/>
                    </a:ext>
                  </a:extLst>
                </p14:cNvPr>
                <p14:cNvContentPartPr/>
                <p14:nvPr/>
              </p14:nvContentPartPr>
              <p14:xfrm>
                <a:off x="4542674" y="2427508"/>
                <a:ext cx="251280" cy="318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9E8F862-5F27-49E7-82BD-2584644A1F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24674" y="2409508"/>
                  <a:ext cx="2869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D6963A-D269-4877-8405-2993CE0EC9C3}"/>
                    </a:ext>
                  </a:extLst>
                </p14:cNvPr>
                <p14:cNvContentPartPr/>
                <p14:nvPr/>
              </p14:nvContentPartPr>
              <p14:xfrm>
                <a:off x="4891874" y="2383588"/>
                <a:ext cx="198000" cy="203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D6963A-D269-4877-8405-2993CE0EC9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73874" y="2365588"/>
                  <a:ext cx="233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4955739-3E88-4E66-AA30-9574481DAF12}"/>
                    </a:ext>
                  </a:extLst>
                </p14:cNvPr>
                <p14:cNvContentPartPr/>
                <p14:nvPr/>
              </p14:nvContentPartPr>
              <p14:xfrm>
                <a:off x="4873154" y="2640988"/>
                <a:ext cx="263160" cy="24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4955739-3E88-4E66-AA30-9574481DAF1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55154" y="2623348"/>
                  <a:ext cx="29880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B05B9C0-8144-424C-A0A5-0CAB54537819}"/>
              </a:ext>
            </a:extLst>
          </p:cNvPr>
          <p:cNvGrpSpPr/>
          <p:nvPr/>
        </p:nvGrpSpPr>
        <p:grpSpPr>
          <a:xfrm>
            <a:off x="5524394" y="2147788"/>
            <a:ext cx="3145680" cy="1042200"/>
            <a:chOff x="5524394" y="2147788"/>
            <a:chExt cx="3145680" cy="10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E543D3-1267-4463-B036-56D4A026DFEB}"/>
                    </a:ext>
                  </a:extLst>
                </p14:cNvPr>
                <p14:cNvContentPartPr/>
                <p14:nvPr/>
              </p14:nvContentPartPr>
              <p14:xfrm>
                <a:off x="5524394" y="2351548"/>
                <a:ext cx="297000" cy="350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E543D3-1267-4463-B036-56D4A026DF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06394" y="2333908"/>
                  <a:ext cx="3326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B4A7945-AFE6-47C6-8DF4-E95D74EB4847}"/>
                    </a:ext>
                  </a:extLst>
                </p14:cNvPr>
                <p14:cNvContentPartPr/>
                <p14:nvPr/>
              </p14:nvContentPartPr>
              <p14:xfrm>
                <a:off x="5812394" y="2518228"/>
                <a:ext cx="192600" cy="16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B4A7945-AFE6-47C6-8DF4-E95D74EB48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94394" y="2500588"/>
                  <a:ext cx="228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635F534-5D79-437B-9910-1D627DADD014}"/>
                    </a:ext>
                  </a:extLst>
                </p14:cNvPr>
                <p14:cNvContentPartPr/>
                <p14:nvPr/>
              </p14:nvContentPartPr>
              <p14:xfrm>
                <a:off x="6057554" y="2378188"/>
                <a:ext cx="316440" cy="238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635F534-5D79-437B-9910-1D627DADD0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39554" y="2360548"/>
                  <a:ext cx="352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1AC7C18-2A81-4602-B9AE-09EE5C641A5D}"/>
                    </a:ext>
                  </a:extLst>
                </p14:cNvPr>
                <p14:cNvContentPartPr/>
                <p14:nvPr/>
              </p14:nvContentPartPr>
              <p14:xfrm>
                <a:off x="6378674" y="2356588"/>
                <a:ext cx="340560" cy="219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1AC7C18-2A81-4602-B9AE-09EE5C641A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60674" y="2338948"/>
                  <a:ext cx="376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04DC2B3-68AE-48F5-80C5-1414ACC08720}"/>
                    </a:ext>
                  </a:extLst>
                </p14:cNvPr>
                <p14:cNvContentPartPr/>
                <p14:nvPr/>
              </p14:nvContentPartPr>
              <p14:xfrm>
                <a:off x="5606114" y="2756548"/>
                <a:ext cx="1079640" cy="49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04DC2B3-68AE-48F5-80C5-1414ACC0872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88474" y="2738908"/>
                  <a:ext cx="1115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0A21D2-2917-4CB8-98F3-E3A03AACD17C}"/>
                    </a:ext>
                  </a:extLst>
                </p14:cNvPr>
                <p14:cNvContentPartPr/>
                <p14:nvPr/>
              </p14:nvContentPartPr>
              <p14:xfrm>
                <a:off x="5944874" y="2943388"/>
                <a:ext cx="147960" cy="246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0A21D2-2917-4CB8-98F3-E3A03AACD17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27234" y="2925388"/>
                  <a:ext cx="183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AA31DB7-6EFA-4087-BF7A-44B73F049506}"/>
                    </a:ext>
                  </a:extLst>
                </p14:cNvPr>
                <p14:cNvContentPartPr/>
                <p14:nvPr/>
              </p14:nvContentPartPr>
              <p14:xfrm>
                <a:off x="6223154" y="2966788"/>
                <a:ext cx="43200" cy="60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AA31DB7-6EFA-4087-BF7A-44B73F04950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05154" y="2949148"/>
                  <a:ext cx="78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6273C1-317F-419B-BC6B-8E869608277D}"/>
                    </a:ext>
                  </a:extLst>
                </p14:cNvPr>
                <p14:cNvContentPartPr/>
                <p14:nvPr/>
              </p14:nvContentPartPr>
              <p14:xfrm>
                <a:off x="6226754" y="2970748"/>
                <a:ext cx="360" cy="12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6273C1-317F-419B-BC6B-8E869608277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09114" y="2953108"/>
                  <a:ext cx="36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3961978-9421-4FB0-BDF0-7D9A8F90821B}"/>
                    </a:ext>
                  </a:extLst>
                </p14:cNvPr>
                <p14:cNvContentPartPr/>
                <p14:nvPr/>
              </p14:nvContentPartPr>
              <p14:xfrm>
                <a:off x="5669474" y="2944828"/>
                <a:ext cx="187920" cy="230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3961978-9421-4FB0-BDF0-7D9A8F90821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51474" y="2926828"/>
                  <a:ext cx="223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D5CD6D8-1277-4B6D-AD78-A4816809E638}"/>
                    </a:ext>
                  </a:extLst>
                </p14:cNvPr>
                <p14:cNvContentPartPr/>
                <p14:nvPr/>
              </p14:nvContentPartPr>
              <p14:xfrm>
                <a:off x="5738954" y="2955988"/>
                <a:ext cx="202680" cy="11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D5CD6D8-1277-4B6D-AD78-A4816809E6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20954" y="2938348"/>
                  <a:ext cx="238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9716C7-C90C-4538-A6B1-373BC2C3FE56}"/>
                    </a:ext>
                  </a:extLst>
                </p14:cNvPr>
                <p14:cNvContentPartPr/>
                <p14:nvPr/>
              </p14:nvContentPartPr>
              <p14:xfrm>
                <a:off x="6768194" y="2147788"/>
                <a:ext cx="177480" cy="927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9716C7-C90C-4538-A6B1-373BC2C3FE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750194" y="2129788"/>
                  <a:ext cx="21312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F8F0B7-B763-4AF1-88A1-AA8DFEE13A52}"/>
                    </a:ext>
                  </a:extLst>
                </p14:cNvPr>
                <p14:cNvContentPartPr/>
                <p14:nvPr/>
              </p14:nvContentPartPr>
              <p14:xfrm>
                <a:off x="7216754" y="2459188"/>
                <a:ext cx="139320" cy="18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F8F0B7-B763-4AF1-88A1-AA8DFEE13A5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98754" y="2441548"/>
                  <a:ext cx="174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518BA02-8B8F-4A36-8F09-E72235CDAC93}"/>
                    </a:ext>
                  </a:extLst>
                </p14:cNvPr>
                <p14:cNvContentPartPr/>
                <p14:nvPr/>
              </p14:nvContentPartPr>
              <p14:xfrm>
                <a:off x="7298834" y="2501308"/>
                <a:ext cx="221760" cy="35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518BA02-8B8F-4A36-8F09-E72235CDAC9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81194" y="2483308"/>
                  <a:ext cx="257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A964B1-F786-437A-BB7E-9340D5F4D723}"/>
                    </a:ext>
                  </a:extLst>
                </p14:cNvPr>
                <p14:cNvContentPartPr/>
                <p14:nvPr/>
              </p14:nvContentPartPr>
              <p14:xfrm>
                <a:off x="7792394" y="2314828"/>
                <a:ext cx="167400" cy="304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A964B1-F786-437A-BB7E-9340D5F4D72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74394" y="2296828"/>
                  <a:ext cx="2030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55817E-E88A-48C3-8EDD-D441966E1E53}"/>
                    </a:ext>
                  </a:extLst>
                </p14:cNvPr>
                <p14:cNvContentPartPr/>
                <p14:nvPr/>
              </p14:nvContentPartPr>
              <p14:xfrm>
                <a:off x="8026754" y="2386468"/>
                <a:ext cx="29880" cy="56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55817E-E88A-48C3-8EDD-D441966E1E5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09114" y="2368468"/>
                  <a:ext cx="65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1B9C45C-94D3-40BC-AD8A-ACA857BD79A7}"/>
                    </a:ext>
                  </a:extLst>
                </p14:cNvPr>
                <p14:cNvContentPartPr/>
                <p14:nvPr/>
              </p14:nvContentPartPr>
              <p14:xfrm>
                <a:off x="8226554" y="2250388"/>
                <a:ext cx="180360" cy="386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1B9C45C-94D3-40BC-AD8A-ACA857BD79A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08554" y="2232748"/>
                  <a:ext cx="2160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78E53C1-6ABE-4E64-96D8-33423C88A3A0}"/>
                    </a:ext>
                  </a:extLst>
                </p14:cNvPr>
                <p14:cNvContentPartPr/>
                <p14:nvPr/>
              </p14:nvContentPartPr>
              <p14:xfrm>
                <a:off x="8472074" y="2312668"/>
                <a:ext cx="198000" cy="204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78E53C1-6ABE-4E64-96D8-33423C88A3A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54074" y="2294668"/>
                  <a:ext cx="23364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2936FEA-FD75-4657-B90B-476D46EE2A16}"/>
              </a:ext>
            </a:extLst>
          </p:cNvPr>
          <p:cNvGrpSpPr/>
          <p:nvPr/>
        </p:nvGrpSpPr>
        <p:grpSpPr>
          <a:xfrm>
            <a:off x="921074" y="3584548"/>
            <a:ext cx="6263280" cy="2310480"/>
            <a:chOff x="921074" y="3584548"/>
            <a:chExt cx="6263280" cy="23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88E92BF-FB64-48BF-8EE3-3CDBE7DA5A19}"/>
                    </a:ext>
                  </a:extLst>
                </p14:cNvPr>
                <p14:cNvContentPartPr/>
                <p14:nvPr/>
              </p14:nvContentPartPr>
              <p14:xfrm>
                <a:off x="921074" y="3915748"/>
                <a:ext cx="120600" cy="367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88E92BF-FB64-48BF-8EE3-3CDBE7DA5A1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3434" y="3898108"/>
                  <a:ext cx="1562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CBEA0A5-A30E-485D-96B8-E4BF7843E69F}"/>
                    </a:ext>
                  </a:extLst>
                </p14:cNvPr>
                <p14:cNvContentPartPr/>
                <p14:nvPr/>
              </p14:nvContentPartPr>
              <p14:xfrm>
                <a:off x="930074" y="3935908"/>
                <a:ext cx="139680" cy="187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CBEA0A5-A30E-485D-96B8-E4BF7843E69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2434" y="3918268"/>
                  <a:ext cx="175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CBD1DF3-833E-4852-8503-0B8DE3E7039B}"/>
                    </a:ext>
                  </a:extLst>
                </p14:cNvPr>
                <p14:cNvContentPartPr/>
                <p14:nvPr/>
              </p14:nvContentPartPr>
              <p14:xfrm>
                <a:off x="1184234" y="3887308"/>
                <a:ext cx="239400" cy="486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CBD1DF3-833E-4852-8503-0B8DE3E7039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6594" y="3869668"/>
                  <a:ext cx="2750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AF487DF-81CA-49BE-88CF-DB0374B48C62}"/>
                    </a:ext>
                  </a:extLst>
                </p14:cNvPr>
                <p14:cNvContentPartPr/>
                <p14:nvPr/>
              </p14:nvContentPartPr>
              <p14:xfrm>
                <a:off x="1422194" y="3913948"/>
                <a:ext cx="212400" cy="306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AF487DF-81CA-49BE-88CF-DB0374B48C6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04194" y="3895948"/>
                  <a:ext cx="2480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F9E5F55-8268-4D49-939B-67B6760A3912}"/>
                    </a:ext>
                  </a:extLst>
                </p14:cNvPr>
                <p14:cNvContentPartPr/>
                <p14:nvPr/>
              </p14:nvContentPartPr>
              <p14:xfrm>
                <a:off x="1762754" y="3893068"/>
                <a:ext cx="232200" cy="273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F9E5F55-8268-4D49-939B-67B6760A39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44754" y="3875428"/>
                  <a:ext cx="267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D472643-7D3C-4231-ADEF-1E8F335EDFAA}"/>
                    </a:ext>
                  </a:extLst>
                </p14:cNvPr>
                <p14:cNvContentPartPr/>
                <p14:nvPr/>
              </p14:nvContentPartPr>
              <p14:xfrm>
                <a:off x="1789754" y="4167028"/>
                <a:ext cx="198720" cy="27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D472643-7D3C-4231-ADEF-1E8F335EDFA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71754" y="4149388"/>
                  <a:ext cx="234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DAE2902-CBD6-4428-AACD-B42B0E23E1CC}"/>
                    </a:ext>
                  </a:extLst>
                </p14:cNvPr>
                <p14:cNvContentPartPr/>
                <p14:nvPr/>
              </p14:nvContentPartPr>
              <p14:xfrm>
                <a:off x="2099354" y="3925108"/>
                <a:ext cx="270360" cy="284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DAE2902-CBD6-4428-AACD-B42B0E23E1C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81714" y="3907108"/>
                  <a:ext cx="306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D601B7B-B43F-4E15-9BFA-F5DD2D23B591}"/>
                    </a:ext>
                  </a:extLst>
                </p14:cNvPr>
                <p14:cNvContentPartPr/>
                <p14:nvPr/>
              </p14:nvContentPartPr>
              <p14:xfrm>
                <a:off x="2514074" y="3849868"/>
                <a:ext cx="176040" cy="275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D601B7B-B43F-4E15-9BFA-F5DD2D23B59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96074" y="3832228"/>
                  <a:ext cx="2116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1FAFB0E-AA60-47DA-A818-9A758B732CC5}"/>
                    </a:ext>
                  </a:extLst>
                </p14:cNvPr>
                <p14:cNvContentPartPr/>
                <p14:nvPr/>
              </p14:nvContentPartPr>
              <p14:xfrm>
                <a:off x="2473754" y="4165948"/>
                <a:ext cx="246960" cy="20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1FAFB0E-AA60-47DA-A818-9A758B732CC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55754" y="4148308"/>
                  <a:ext cx="282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D27BB5-0199-4FDE-B8D0-D63A3D81E316}"/>
                    </a:ext>
                  </a:extLst>
                </p14:cNvPr>
                <p14:cNvContentPartPr/>
                <p14:nvPr/>
              </p14:nvContentPartPr>
              <p14:xfrm>
                <a:off x="2907194" y="3864628"/>
                <a:ext cx="302400" cy="424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D27BB5-0199-4FDE-B8D0-D63A3D81E31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89194" y="3846988"/>
                  <a:ext cx="3380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A663D1-CFA7-459B-A074-F1C13CD1B772}"/>
                    </a:ext>
                  </a:extLst>
                </p14:cNvPr>
                <p14:cNvContentPartPr/>
                <p14:nvPr/>
              </p14:nvContentPartPr>
              <p14:xfrm>
                <a:off x="3256034" y="4069468"/>
                <a:ext cx="186120" cy="28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A663D1-CFA7-459B-A074-F1C13CD1B77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38394" y="4051468"/>
                  <a:ext cx="221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D266635-469C-4A72-96F1-5B453A14A99C}"/>
                    </a:ext>
                  </a:extLst>
                </p14:cNvPr>
                <p14:cNvContentPartPr/>
                <p14:nvPr/>
              </p14:nvContentPartPr>
              <p14:xfrm>
                <a:off x="3588674" y="3910708"/>
                <a:ext cx="181080" cy="246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D266635-469C-4A72-96F1-5B453A14A99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70674" y="3892708"/>
                  <a:ext cx="2167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D678CE4-B495-4EDC-8ACF-0929195F999C}"/>
                    </a:ext>
                  </a:extLst>
                </p14:cNvPr>
                <p14:cNvContentPartPr/>
                <p14:nvPr/>
              </p14:nvContentPartPr>
              <p14:xfrm>
                <a:off x="3631514" y="3867868"/>
                <a:ext cx="596520" cy="279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D678CE4-B495-4EDC-8ACF-0929195F999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613874" y="3849868"/>
                  <a:ext cx="6321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EA84D91-3212-47C2-96BE-B34C4FCCAFEE}"/>
                    </a:ext>
                  </a:extLst>
                </p14:cNvPr>
                <p14:cNvContentPartPr/>
                <p14:nvPr/>
              </p14:nvContentPartPr>
              <p14:xfrm>
                <a:off x="4388954" y="3885148"/>
                <a:ext cx="360" cy="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EA84D91-3212-47C2-96BE-B34C4FCCAF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0954" y="38675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8086FBF-F6D0-4920-8422-939145DF8295}"/>
                    </a:ext>
                  </a:extLst>
                </p14:cNvPr>
                <p14:cNvContentPartPr/>
                <p14:nvPr/>
              </p14:nvContentPartPr>
              <p14:xfrm>
                <a:off x="3087914" y="4284388"/>
                <a:ext cx="1015200" cy="94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8086FBF-F6D0-4920-8422-939145DF829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070274" y="4266388"/>
                  <a:ext cx="1050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0462EDD-41A0-414A-B3CC-FE880B717876}"/>
                    </a:ext>
                  </a:extLst>
                </p14:cNvPr>
                <p14:cNvContentPartPr/>
                <p14:nvPr/>
              </p14:nvContentPartPr>
              <p14:xfrm>
                <a:off x="3444674" y="4510828"/>
                <a:ext cx="122760" cy="214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0462EDD-41A0-414A-B3CC-FE880B71787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426674" y="4492828"/>
                  <a:ext cx="158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DD3AEE0-CF95-45D5-AE27-9159CED6332C}"/>
                    </a:ext>
                  </a:extLst>
                </p14:cNvPr>
                <p14:cNvContentPartPr/>
                <p14:nvPr/>
              </p14:nvContentPartPr>
              <p14:xfrm>
                <a:off x="3482474" y="4495348"/>
                <a:ext cx="428760" cy="234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DD3AEE0-CF95-45D5-AE27-9159CED6332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464474" y="4477348"/>
                  <a:ext cx="464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4F1BA08-05F6-418B-971A-FF17C1664193}"/>
                    </a:ext>
                  </a:extLst>
                </p14:cNvPr>
                <p14:cNvContentPartPr/>
                <p14:nvPr/>
              </p14:nvContentPartPr>
              <p14:xfrm>
                <a:off x="4318034" y="3733948"/>
                <a:ext cx="208080" cy="788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4F1BA08-05F6-418B-971A-FF17C166419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300034" y="3715948"/>
                  <a:ext cx="24372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B674AA3-697B-4D16-8739-08A4E4E50B08}"/>
                    </a:ext>
                  </a:extLst>
                </p14:cNvPr>
                <p14:cNvContentPartPr/>
                <p14:nvPr/>
              </p14:nvContentPartPr>
              <p14:xfrm>
                <a:off x="4727714" y="3937348"/>
                <a:ext cx="172440" cy="21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B674AA3-697B-4D16-8739-08A4E4E50B0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709714" y="3919708"/>
                  <a:ext cx="208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E0FA426-8893-4E48-AAB9-8CCDC7C25974}"/>
                    </a:ext>
                  </a:extLst>
                </p14:cNvPr>
                <p14:cNvContentPartPr/>
                <p14:nvPr/>
              </p14:nvContentPartPr>
              <p14:xfrm>
                <a:off x="4777034" y="4021588"/>
                <a:ext cx="216360" cy="58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E0FA426-8893-4E48-AAB9-8CCDC7C2597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759034" y="4003948"/>
                  <a:ext cx="252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D63096C-64D9-4B5E-B94C-06718AF2ABE1}"/>
                    </a:ext>
                  </a:extLst>
                </p14:cNvPr>
                <p14:cNvContentPartPr/>
                <p14:nvPr/>
              </p14:nvContentPartPr>
              <p14:xfrm>
                <a:off x="5305514" y="3625588"/>
                <a:ext cx="150480" cy="350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D63096C-64D9-4B5E-B94C-06718AF2ABE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287874" y="3607948"/>
                  <a:ext cx="186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484F60-A4F6-4413-AB89-D54CB5B142FA}"/>
                    </a:ext>
                  </a:extLst>
                </p14:cNvPr>
                <p14:cNvContentPartPr/>
                <p14:nvPr/>
              </p14:nvContentPartPr>
              <p14:xfrm>
                <a:off x="5589194" y="3700108"/>
                <a:ext cx="25200" cy="71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484F60-A4F6-4413-AB89-D54CB5B142F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71554" y="3682108"/>
                  <a:ext cx="60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CC203F1-F18B-4895-AC14-A1839209FD03}"/>
                    </a:ext>
                  </a:extLst>
                </p14:cNvPr>
                <p14:cNvContentPartPr/>
                <p14:nvPr/>
              </p14:nvContentPartPr>
              <p14:xfrm>
                <a:off x="5828594" y="3584548"/>
                <a:ext cx="368280" cy="481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CC203F1-F18B-4895-AC14-A1839209FD0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10954" y="3566908"/>
                  <a:ext cx="4039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156E8FC-CD59-495E-BB23-F6AB670F59C2}"/>
                    </a:ext>
                  </a:extLst>
                </p14:cNvPr>
                <p14:cNvContentPartPr/>
                <p14:nvPr/>
              </p14:nvContentPartPr>
              <p14:xfrm>
                <a:off x="1033754" y="5466628"/>
                <a:ext cx="48600" cy="404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156E8FC-CD59-495E-BB23-F6AB670F59C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15754" y="5448628"/>
                  <a:ext cx="842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DEDAB90-9BD5-4312-ACEE-3AD3F44E6C7F}"/>
                    </a:ext>
                  </a:extLst>
                </p14:cNvPr>
                <p14:cNvContentPartPr/>
                <p14:nvPr/>
              </p14:nvContentPartPr>
              <p14:xfrm>
                <a:off x="1016114" y="5511268"/>
                <a:ext cx="148680" cy="173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DEDAB90-9BD5-4312-ACEE-3AD3F44E6C7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98114" y="5493268"/>
                  <a:ext cx="184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0854CF6-3AAF-4A50-9936-0BDC01A34699}"/>
                    </a:ext>
                  </a:extLst>
                </p14:cNvPr>
                <p14:cNvContentPartPr/>
                <p14:nvPr/>
              </p14:nvContentPartPr>
              <p14:xfrm>
                <a:off x="1233914" y="5427748"/>
                <a:ext cx="173160" cy="467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0854CF6-3AAF-4A50-9936-0BDC01A3469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216274" y="5410108"/>
                  <a:ext cx="2088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DD375EF-DD49-49BF-A665-BF77AEB93417}"/>
                    </a:ext>
                  </a:extLst>
                </p14:cNvPr>
                <p14:cNvContentPartPr/>
                <p14:nvPr/>
              </p14:nvContentPartPr>
              <p14:xfrm>
                <a:off x="1449554" y="5521348"/>
                <a:ext cx="201960" cy="286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DD375EF-DD49-49BF-A665-BF77AEB9341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31914" y="5503348"/>
                  <a:ext cx="237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3A42ADF-49BE-426F-8D58-DD105278D8FB}"/>
                    </a:ext>
                  </a:extLst>
                </p14:cNvPr>
                <p14:cNvContentPartPr/>
                <p14:nvPr/>
              </p14:nvContentPartPr>
              <p14:xfrm>
                <a:off x="2111954" y="5539708"/>
                <a:ext cx="36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3A42ADF-49BE-426F-8D58-DD105278D8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4314" y="55220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47E0BD7-FCA0-4B97-99D3-B169D1FA29B6}"/>
                    </a:ext>
                  </a:extLst>
                </p14:cNvPr>
                <p14:cNvContentPartPr/>
                <p14:nvPr/>
              </p14:nvContentPartPr>
              <p14:xfrm>
                <a:off x="1904234" y="5428468"/>
                <a:ext cx="212040" cy="272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47E0BD7-FCA0-4B97-99D3-B169D1FA29B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86234" y="5410468"/>
                  <a:ext cx="2476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1E65E45-F966-4934-B103-03D5546935C4}"/>
                    </a:ext>
                  </a:extLst>
                </p14:cNvPr>
                <p14:cNvContentPartPr/>
                <p14:nvPr/>
              </p14:nvContentPartPr>
              <p14:xfrm>
                <a:off x="1933754" y="5753548"/>
                <a:ext cx="235440" cy="14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1E65E45-F966-4934-B103-03D5546935C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916114" y="5735548"/>
                  <a:ext cx="27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899E20F-B3DA-4DA2-BB60-B8F1573326B7}"/>
                    </a:ext>
                  </a:extLst>
                </p14:cNvPr>
                <p14:cNvContentPartPr/>
                <p14:nvPr/>
              </p14:nvContentPartPr>
              <p14:xfrm>
                <a:off x="2308514" y="5469148"/>
                <a:ext cx="265320" cy="294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899E20F-B3DA-4DA2-BB60-B8F1573326B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290514" y="5451508"/>
                  <a:ext cx="3009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55E47D-8E87-4547-80AA-A10B2C8680DC}"/>
                    </a:ext>
                  </a:extLst>
                </p14:cNvPr>
                <p14:cNvContentPartPr/>
                <p14:nvPr/>
              </p14:nvContentPartPr>
              <p14:xfrm>
                <a:off x="2748794" y="5431708"/>
                <a:ext cx="168840" cy="164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55E47D-8E87-4547-80AA-A10B2C8680D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730794" y="5413708"/>
                  <a:ext cx="204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74A84EA-BD56-4B51-8F0A-453546B97566}"/>
                    </a:ext>
                  </a:extLst>
                </p14:cNvPr>
                <p14:cNvContentPartPr/>
                <p14:nvPr/>
              </p14:nvContentPartPr>
              <p14:xfrm>
                <a:off x="2731514" y="5663548"/>
                <a:ext cx="219240" cy="10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74A84EA-BD56-4B51-8F0A-453546B9756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713514" y="5645908"/>
                  <a:ext cx="254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EA2BD9F-16BF-4692-A970-5A22171252EB}"/>
                    </a:ext>
                  </a:extLst>
                </p14:cNvPr>
                <p14:cNvContentPartPr/>
                <p14:nvPr/>
              </p14:nvContentPartPr>
              <p14:xfrm>
                <a:off x="3273674" y="5407228"/>
                <a:ext cx="19440" cy="320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EA2BD9F-16BF-4692-A970-5A22171252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56034" y="5389588"/>
                  <a:ext cx="55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498DF1-AB31-4F24-957B-2631C4828270}"/>
                    </a:ext>
                  </a:extLst>
                </p14:cNvPr>
                <p14:cNvContentPartPr/>
                <p14:nvPr/>
              </p14:nvContentPartPr>
              <p14:xfrm>
                <a:off x="3525314" y="5522788"/>
                <a:ext cx="59760" cy="97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498DF1-AB31-4F24-957B-2631C482827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07674" y="5504788"/>
                  <a:ext cx="95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D146D12-0116-455B-86CA-6D5822165DB5}"/>
                    </a:ext>
                  </a:extLst>
                </p14:cNvPr>
                <p14:cNvContentPartPr/>
                <p14:nvPr/>
              </p14:nvContentPartPr>
              <p14:xfrm>
                <a:off x="3745274" y="5386348"/>
                <a:ext cx="283680" cy="257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D146D12-0116-455B-86CA-6D5822165DB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27634" y="5368348"/>
                  <a:ext cx="319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BB78FF1-64E7-4DA5-A4A2-A43DDF3CFA04}"/>
                    </a:ext>
                  </a:extLst>
                </p14:cNvPr>
                <p14:cNvContentPartPr/>
                <p14:nvPr/>
              </p14:nvContentPartPr>
              <p14:xfrm>
                <a:off x="4110314" y="5326588"/>
                <a:ext cx="206640" cy="317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BB78FF1-64E7-4DA5-A4A2-A43DDF3CFA0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92674" y="5308948"/>
                  <a:ext cx="242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076F6F0-5205-4C2C-9C84-D4CF05D4E625}"/>
                    </a:ext>
                  </a:extLst>
                </p14:cNvPr>
                <p14:cNvContentPartPr/>
                <p14:nvPr/>
              </p14:nvContentPartPr>
              <p14:xfrm>
                <a:off x="4451954" y="5218228"/>
                <a:ext cx="167400" cy="561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076F6F0-5205-4C2C-9C84-D4CF05D4E62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433954" y="5200588"/>
                  <a:ext cx="20304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99B6602-56B1-4AA3-AB80-425C901A4895}"/>
                    </a:ext>
                  </a:extLst>
                </p14:cNvPr>
                <p14:cNvContentPartPr/>
                <p14:nvPr/>
              </p14:nvContentPartPr>
              <p14:xfrm>
                <a:off x="4866674" y="5354308"/>
                <a:ext cx="136800" cy="14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99B6602-56B1-4AA3-AB80-425C901A489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49034" y="5336668"/>
                  <a:ext cx="172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4B99211-C3DC-488D-9BF3-69CFD1CAAEEB}"/>
                    </a:ext>
                  </a:extLst>
                </p14:cNvPr>
                <p14:cNvContentPartPr/>
                <p14:nvPr/>
              </p14:nvContentPartPr>
              <p14:xfrm>
                <a:off x="4874234" y="5384908"/>
                <a:ext cx="241920" cy="64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4B99211-C3DC-488D-9BF3-69CFD1CAAEE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856594" y="5367268"/>
                  <a:ext cx="277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2C3D20D-FBED-4F94-B9EB-6D33207B6C05}"/>
                    </a:ext>
                  </a:extLst>
                </p14:cNvPr>
                <p14:cNvContentPartPr/>
                <p14:nvPr/>
              </p14:nvContentPartPr>
              <p14:xfrm>
                <a:off x="5362754" y="5182228"/>
                <a:ext cx="258120" cy="373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2C3D20D-FBED-4F94-B9EB-6D33207B6C0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44754" y="5164228"/>
                  <a:ext cx="2937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B1058B3-412D-4628-AD97-361E8C88086B}"/>
                    </a:ext>
                  </a:extLst>
                </p14:cNvPr>
                <p14:cNvContentPartPr/>
                <p14:nvPr/>
              </p14:nvContentPartPr>
              <p14:xfrm>
                <a:off x="5788634" y="5265748"/>
                <a:ext cx="36720" cy="42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B1058B3-412D-4628-AD97-361E8C88086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770994" y="5247748"/>
                  <a:ext cx="72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B713F9E-382A-4FC0-BCB5-7652D08D3AF4}"/>
                    </a:ext>
                  </a:extLst>
                </p14:cNvPr>
                <p14:cNvContentPartPr/>
                <p14:nvPr/>
              </p14:nvContentPartPr>
              <p14:xfrm>
                <a:off x="5970074" y="5161348"/>
                <a:ext cx="204120" cy="391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B713F9E-382A-4FC0-BCB5-7652D08D3AF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52074" y="5143348"/>
                  <a:ext cx="2397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80AF24-636D-477B-BB03-3CDEBA650812}"/>
                    </a:ext>
                  </a:extLst>
                </p14:cNvPr>
                <p14:cNvContentPartPr/>
                <p14:nvPr/>
              </p14:nvContentPartPr>
              <p14:xfrm>
                <a:off x="6332954" y="5375908"/>
                <a:ext cx="81360" cy="17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80AF24-636D-477B-BB03-3CDEBA65081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315314" y="5358268"/>
                  <a:ext cx="117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E9115EC-9FC7-4D06-994E-611BDD350A67}"/>
                    </a:ext>
                  </a:extLst>
                </p14:cNvPr>
                <p14:cNvContentPartPr/>
                <p14:nvPr/>
              </p14:nvContentPartPr>
              <p14:xfrm>
                <a:off x="3852194" y="4451788"/>
                <a:ext cx="3332160" cy="849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E9115EC-9FC7-4D06-994E-611BDD350A6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34194" y="4433788"/>
                  <a:ext cx="3367800" cy="88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2635D17-7692-4460-AA19-DFDC307CBF43}"/>
              </a:ext>
            </a:extLst>
          </p:cNvPr>
          <p:cNvGrpSpPr/>
          <p:nvPr/>
        </p:nvGrpSpPr>
        <p:grpSpPr>
          <a:xfrm>
            <a:off x="7838834" y="3481948"/>
            <a:ext cx="2101320" cy="878040"/>
            <a:chOff x="7838834" y="3481948"/>
            <a:chExt cx="2101320" cy="87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0AF742A-B67F-4D51-899F-A178602411D5}"/>
                    </a:ext>
                  </a:extLst>
                </p14:cNvPr>
                <p14:cNvContentPartPr/>
                <p14:nvPr/>
              </p14:nvContentPartPr>
              <p14:xfrm>
                <a:off x="7894274" y="3698668"/>
                <a:ext cx="90000" cy="661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0AF742A-B67F-4D51-899F-A178602411D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76634" y="3680668"/>
                  <a:ext cx="12564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6963B8-2D07-44D4-BC49-99E00621EBE8}"/>
                    </a:ext>
                  </a:extLst>
                </p14:cNvPr>
                <p14:cNvContentPartPr/>
                <p14:nvPr/>
              </p14:nvContentPartPr>
              <p14:xfrm>
                <a:off x="7838834" y="3837988"/>
                <a:ext cx="846000" cy="311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6963B8-2D07-44D4-BC49-99E00621EBE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20834" y="3819988"/>
                  <a:ext cx="8816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DF5ADA2-7798-45A3-A7CC-09EAFECC932C}"/>
                    </a:ext>
                  </a:extLst>
                </p14:cNvPr>
                <p14:cNvContentPartPr/>
                <p14:nvPr/>
              </p14:nvContentPartPr>
              <p14:xfrm>
                <a:off x="8736314" y="3511108"/>
                <a:ext cx="216360" cy="107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DF5ADA2-7798-45A3-A7CC-09EAFECC932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718314" y="3493108"/>
                  <a:ext cx="252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1080CEB-E7F7-4947-B807-9C8D9C09541C}"/>
                    </a:ext>
                  </a:extLst>
                </p14:cNvPr>
                <p14:cNvContentPartPr/>
                <p14:nvPr/>
              </p14:nvContentPartPr>
              <p14:xfrm>
                <a:off x="8836034" y="3576988"/>
                <a:ext cx="24480" cy="391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1080CEB-E7F7-4947-B807-9C8D9C09541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818394" y="3559348"/>
                  <a:ext cx="601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91C5823-646A-4FA9-ABD1-F67458DEB4EB}"/>
                    </a:ext>
                  </a:extLst>
                </p14:cNvPr>
                <p14:cNvContentPartPr/>
                <p14:nvPr/>
              </p14:nvContentPartPr>
              <p14:xfrm>
                <a:off x="8916314" y="3730708"/>
                <a:ext cx="146160" cy="223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91C5823-646A-4FA9-ABD1-F67458DEB4E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98674" y="3713068"/>
                  <a:ext cx="181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ADAFDBE-25CC-4DFB-A269-B3E3BA38E602}"/>
                    </a:ext>
                  </a:extLst>
                </p14:cNvPr>
                <p14:cNvContentPartPr/>
                <p14:nvPr/>
              </p14:nvContentPartPr>
              <p14:xfrm>
                <a:off x="9090194" y="3522988"/>
                <a:ext cx="149040" cy="298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ADAFDBE-25CC-4DFB-A269-B3E3BA38E60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72554" y="3504988"/>
                  <a:ext cx="1846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A0CC56D-3C0C-4EC4-AF2B-DD5820D18DB9}"/>
                    </a:ext>
                  </a:extLst>
                </p14:cNvPr>
                <p14:cNvContentPartPr/>
                <p14:nvPr/>
              </p14:nvContentPartPr>
              <p14:xfrm>
                <a:off x="9323474" y="3481948"/>
                <a:ext cx="6120" cy="289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A0CC56D-3C0C-4EC4-AF2B-DD5820D18DB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05834" y="3464308"/>
                  <a:ext cx="417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97CE612-2B71-46FF-B3B2-688ADE154A71}"/>
                    </a:ext>
                  </a:extLst>
                </p14:cNvPr>
                <p14:cNvContentPartPr/>
                <p14:nvPr/>
              </p14:nvContentPartPr>
              <p14:xfrm>
                <a:off x="9391154" y="3520108"/>
                <a:ext cx="296640" cy="257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97CE612-2B71-46FF-B3B2-688ADE154A7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373154" y="3502108"/>
                  <a:ext cx="332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2DA77A6-5FB4-4CD7-9342-2E270324E535}"/>
                    </a:ext>
                  </a:extLst>
                </p14:cNvPr>
                <p14:cNvContentPartPr/>
                <p14:nvPr/>
              </p14:nvContentPartPr>
              <p14:xfrm>
                <a:off x="9935834" y="3543868"/>
                <a:ext cx="4320" cy="63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2DA77A6-5FB4-4CD7-9342-2E270324E53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918194" y="3526228"/>
                  <a:ext cx="3996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751F80E-B96F-49BB-B830-4F6DCF2BA4A6}"/>
                  </a:ext>
                </a:extLst>
              </p14:cNvPr>
              <p14:cNvContentPartPr/>
              <p14:nvPr/>
            </p14:nvContentPartPr>
            <p14:xfrm>
              <a:off x="6713474" y="4914388"/>
              <a:ext cx="136800" cy="16102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751F80E-B96F-49BB-B830-4F6DCF2BA4A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695834" y="4896388"/>
                <a:ext cx="172440" cy="164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9BCEB52-CF8A-44E8-9065-1C6977BA5047}"/>
              </a:ext>
            </a:extLst>
          </p:cNvPr>
          <p:cNvGrpSpPr/>
          <p:nvPr/>
        </p:nvGrpSpPr>
        <p:grpSpPr>
          <a:xfrm>
            <a:off x="7419434" y="4599388"/>
            <a:ext cx="3093840" cy="1077480"/>
            <a:chOff x="7419434" y="4599388"/>
            <a:chExt cx="3093840" cy="10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CAE51A1-4CA4-4F3F-A690-1D2477956754}"/>
                    </a:ext>
                  </a:extLst>
                </p14:cNvPr>
                <p14:cNvContentPartPr/>
                <p14:nvPr/>
              </p14:nvContentPartPr>
              <p14:xfrm>
                <a:off x="7419434" y="4778668"/>
                <a:ext cx="269280" cy="431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CAE51A1-4CA4-4F3F-A690-1D247795675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401434" y="4760668"/>
                  <a:ext cx="3049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FF9556C-B32A-4705-8512-B314094EC841}"/>
                    </a:ext>
                  </a:extLst>
                </p14:cNvPr>
                <p14:cNvContentPartPr/>
                <p14:nvPr/>
              </p14:nvContentPartPr>
              <p14:xfrm>
                <a:off x="7858994" y="4948588"/>
                <a:ext cx="197640" cy="51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FF9556C-B32A-4705-8512-B314094EC84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40994" y="4930588"/>
                  <a:ext cx="233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CDF4B2F-9DE7-4383-AF8B-8A18A062E0CB}"/>
                    </a:ext>
                  </a:extLst>
                </p14:cNvPr>
                <p14:cNvContentPartPr/>
                <p14:nvPr/>
              </p14:nvContentPartPr>
              <p14:xfrm>
                <a:off x="8183714" y="4753468"/>
                <a:ext cx="135360" cy="271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CDF4B2F-9DE7-4383-AF8B-8A18A062E0C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66074" y="4735828"/>
                  <a:ext cx="171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1F7EE9A-FBE9-416C-BC22-8A9752710326}"/>
                    </a:ext>
                  </a:extLst>
                </p14:cNvPr>
                <p14:cNvContentPartPr/>
                <p14:nvPr/>
              </p14:nvContentPartPr>
              <p14:xfrm>
                <a:off x="8230514" y="4658788"/>
                <a:ext cx="522360" cy="324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1F7EE9A-FBE9-416C-BC22-8A975271032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212874" y="4640788"/>
                  <a:ext cx="558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259D143-5215-4B30-9658-E9EB505DAD2F}"/>
                    </a:ext>
                  </a:extLst>
                </p14:cNvPr>
                <p14:cNvContentPartPr/>
                <p14:nvPr/>
              </p14:nvContentPartPr>
              <p14:xfrm>
                <a:off x="8980394" y="4696948"/>
                <a:ext cx="61200" cy="52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259D143-5215-4B30-9658-E9EB505DAD2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962394" y="4679308"/>
                  <a:ext cx="96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F7686AE-73AF-4C66-8E63-B18339542565}"/>
                    </a:ext>
                  </a:extLst>
                </p14:cNvPr>
                <p14:cNvContentPartPr/>
                <p14:nvPr/>
              </p14:nvContentPartPr>
              <p14:xfrm>
                <a:off x="7640114" y="5202028"/>
                <a:ext cx="885600" cy="100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F7686AE-73AF-4C66-8E63-B1833954256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22474" y="5184388"/>
                  <a:ext cx="921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6AC3E10-F2D4-4B77-A065-81CB0F3EBECF}"/>
                    </a:ext>
                  </a:extLst>
                </p14:cNvPr>
                <p14:cNvContentPartPr/>
                <p14:nvPr/>
              </p14:nvContentPartPr>
              <p14:xfrm>
                <a:off x="7906874" y="5427748"/>
                <a:ext cx="196920" cy="249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6AC3E10-F2D4-4B77-A065-81CB0F3EBEC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89234" y="5409748"/>
                  <a:ext cx="232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468E501-DFAE-48C4-9ADB-7723FC19F506}"/>
                    </a:ext>
                  </a:extLst>
                </p14:cNvPr>
                <p14:cNvContentPartPr/>
                <p14:nvPr/>
              </p14:nvContentPartPr>
              <p14:xfrm>
                <a:off x="8004434" y="5394988"/>
                <a:ext cx="389520" cy="228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468E501-DFAE-48C4-9ADB-7723FC19F50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986434" y="5376988"/>
                  <a:ext cx="425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E1F28A7-DFBE-45FD-841F-5BF0A50009D7}"/>
                    </a:ext>
                  </a:extLst>
                </p14:cNvPr>
                <p14:cNvContentPartPr/>
                <p14:nvPr/>
              </p14:nvContentPartPr>
              <p14:xfrm>
                <a:off x="9028274" y="4898548"/>
                <a:ext cx="162000" cy="14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E1F28A7-DFBE-45FD-841F-5BF0A50009D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010634" y="4880548"/>
                  <a:ext cx="197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F5483C0-F35D-4002-9A60-3B44D2A2C576}"/>
                    </a:ext>
                  </a:extLst>
                </p14:cNvPr>
                <p14:cNvContentPartPr/>
                <p14:nvPr/>
              </p14:nvContentPartPr>
              <p14:xfrm>
                <a:off x="9112874" y="4929148"/>
                <a:ext cx="272160" cy="47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F5483C0-F35D-4002-9A60-3B44D2A2C57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095234" y="4911148"/>
                  <a:ext cx="307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16A8C98-F3A5-4D8F-A37D-40239E3EABCE}"/>
                    </a:ext>
                  </a:extLst>
                </p14:cNvPr>
                <p14:cNvContentPartPr/>
                <p14:nvPr/>
              </p14:nvContentPartPr>
              <p14:xfrm>
                <a:off x="9645314" y="4682548"/>
                <a:ext cx="42120" cy="351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16A8C98-F3A5-4D8F-A37D-40239E3EABC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27314" y="4664908"/>
                  <a:ext cx="777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8F60B2F-BA6E-4F24-BBB1-2EBC021ED60D}"/>
                    </a:ext>
                  </a:extLst>
                </p14:cNvPr>
                <p14:cNvContentPartPr/>
                <p14:nvPr/>
              </p14:nvContentPartPr>
              <p14:xfrm>
                <a:off x="9862754" y="4841668"/>
                <a:ext cx="45720" cy="70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8F60B2F-BA6E-4F24-BBB1-2EBC021ED60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844754" y="4823668"/>
                  <a:ext cx="81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80C1DBB-223F-4B9C-AA64-383034046EC6}"/>
                    </a:ext>
                  </a:extLst>
                </p14:cNvPr>
                <p14:cNvContentPartPr/>
                <p14:nvPr/>
              </p14:nvContentPartPr>
              <p14:xfrm>
                <a:off x="10091714" y="4654468"/>
                <a:ext cx="232920" cy="278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80C1DBB-223F-4B9C-AA64-383034046EC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073714" y="4636468"/>
                  <a:ext cx="2685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880AC93-3FB3-4A22-B086-C44049066A55}"/>
                    </a:ext>
                  </a:extLst>
                </p14:cNvPr>
                <p14:cNvContentPartPr/>
                <p14:nvPr/>
              </p14:nvContentPartPr>
              <p14:xfrm>
                <a:off x="10360634" y="4599388"/>
                <a:ext cx="152640" cy="371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880AC93-3FB3-4A22-B086-C44049066A5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42994" y="4581748"/>
                  <a:ext cx="18828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ADB5193-4182-4DDA-A71D-AE234036B1AD}"/>
              </a:ext>
            </a:extLst>
          </p:cNvPr>
          <p:cNvGrpSpPr/>
          <p:nvPr/>
        </p:nvGrpSpPr>
        <p:grpSpPr>
          <a:xfrm>
            <a:off x="10867514" y="4542868"/>
            <a:ext cx="883080" cy="366840"/>
            <a:chOff x="10867514" y="4542868"/>
            <a:chExt cx="88308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DA19F24-CDCB-4A28-9DDE-B77930937B45}"/>
                    </a:ext>
                  </a:extLst>
                </p14:cNvPr>
                <p14:cNvContentPartPr/>
                <p14:nvPr/>
              </p14:nvContentPartPr>
              <p14:xfrm>
                <a:off x="10916834" y="4650508"/>
                <a:ext cx="68760" cy="65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DA19F24-CDCB-4A28-9DDE-B77930937B4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899194" y="4632508"/>
                  <a:ext cx="104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9CFFA98-5D35-4827-847C-15BF45DA1B4F}"/>
                    </a:ext>
                  </a:extLst>
                </p14:cNvPr>
                <p14:cNvContentPartPr/>
                <p14:nvPr/>
              </p14:nvContentPartPr>
              <p14:xfrm>
                <a:off x="10867514" y="4710628"/>
                <a:ext cx="133200" cy="36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9CFFA98-5D35-4827-847C-15BF45DA1B4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49874" y="4692988"/>
                  <a:ext cx="168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C74D0CD-0A5D-4423-91D1-BC0F7AAB7E70}"/>
                    </a:ext>
                  </a:extLst>
                </p14:cNvPr>
                <p14:cNvContentPartPr/>
                <p14:nvPr/>
              </p14:nvContentPartPr>
              <p14:xfrm>
                <a:off x="11211314" y="4542868"/>
                <a:ext cx="187560" cy="366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C74D0CD-0A5D-4423-91D1-BC0F7AAB7E7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193674" y="4525228"/>
                  <a:ext cx="223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CF2906F-30E7-4659-A45B-CBE1C43226FC}"/>
                    </a:ext>
                  </a:extLst>
                </p14:cNvPr>
                <p14:cNvContentPartPr/>
                <p14:nvPr/>
              </p14:nvContentPartPr>
              <p14:xfrm>
                <a:off x="11479514" y="4551868"/>
                <a:ext cx="186480" cy="275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CF2906F-30E7-4659-A45B-CBE1C43226F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461514" y="4533868"/>
                  <a:ext cx="2221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980891F-DD2C-48F6-9A3A-7C2A3B7D54B7}"/>
                    </a:ext>
                  </a:extLst>
                </p14:cNvPr>
                <p14:cNvContentPartPr/>
                <p14:nvPr/>
              </p14:nvContentPartPr>
              <p14:xfrm>
                <a:off x="11741234" y="4690108"/>
                <a:ext cx="9360" cy="43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980891F-DD2C-48F6-9A3A-7C2A3B7D54B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723234" y="4672468"/>
                  <a:ext cx="450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4CCD60E-C0A3-4A6A-8254-3B71FD8ABF1F}"/>
              </a:ext>
            </a:extLst>
          </p:cNvPr>
          <p:cNvGrpSpPr/>
          <p:nvPr/>
        </p:nvGrpSpPr>
        <p:grpSpPr>
          <a:xfrm>
            <a:off x="7428794" y="5865508"/>
            <a:ext cx="1251720" cy="434880"/>
            <a:chOff x="7428794" y="5865508"/>
            <a:chExt cx="125172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2A838FA-85FC-4931-8B3B-2ED706E6A427}"/>
                    </a:ext>
                  </a:extLst>
                </p14:cNvPr>
                <p14:cNvContentPartPr/>
                <p14:nvPr/>
              </p14:nvContentPartPr>
              <p14:xfrm>
                <a:off x="7428794" y="5937868"/>
                <a:ext cx="263520" cy="362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2A838FA-85FC-4931-8B3B-2ED706E6A42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411154" y="5920228"/>
                  <a:ext cx="2991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357052C-157E-44B8-85CF-D5AB4AB302D4}"/>
                    </a:ext>
                  </a:extLst>
                </p14:cNvPr>
                <p14:cNvContentPartPr/>
                <p14:nvPr/>
              </p14:nvContentPartPr>
              <p14:xfrm>
                <a:off x="7750274" y="6055948"/>
                <a:ext cx="143280" cy="33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357052C-157E-44B8-85CF-D5AB4AB302D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732274" y="6038308"/>
                  <a:ext cx="178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E48E97F-EC4F-4E26-B609-7F51914A429C}"/>
                    </a:ext>
                  </a:extLst>
                </p14:cNvPr>
                <p14:cNvContentPartPr/>
                <p14:nvPr/>
              </p14:nvContentPartPr>
              <p14:xfrm>
                <a:off x="8015594" y="5910148"/>
                <a:ext cx="151920" cy="241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E48E97F-EC4F-4E26-B609-7F51914A429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997954" y="5892508"/>
                  <a:ext cx="187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921FC7E-18D5-455A-B2C2-B3B975BF13E3}"/>
                    </a:ext>
                  </a:extLst>
                </p14:cNvPr>
                <p14:cNvContentPartPr/>
                <p14:nvPr/>
              </p14:nvContentPartPr>
              <p14:xfrm>
                <a:off x="8042234" y="5865508"/>
                <a:ext cx="638280" cy="246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921FC7E-18D5-455A-B2C2-B3B975BF13E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24594" y="5847868"/>
                  <a:ext cx="67392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B0D4DC9-8226-41AD-93DE-EE6709626F07}"/>
              </a:ext>
            </a:extLst>
          </p:cNvPr>
          <p:cNvGrpSpPr/>
          <p:nvPr/>
        </p:nvGrpSpPr>
        <p:grpSpPr>
          <a:xfrm>
            <a:off x="9149594" y="5826268"/>
            <a:ext cx="267120" cy="126720"/>
            <a:chOff x="9149594" y="5826268"/>
            <a:chExt cx="26712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5617B06-BE2C-4190-BA32-8142F3C917AF}"/>
                    </a:ext>
                  </a:extLst>
                </p14:cNvPr>
                <p14:cNvContentPartPr/>
                <p14:nvPr/>
              </p14:nvContentPartPr>
              <p14:xfrm>
                <a:off x="9149594" y="5826268"/>
                <a:ext cx="154440" cy="18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5617B06-BE2C-4190-BA32-8142F3C917A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131954" y="5808628"/>
                  <a:ext cx="190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E336E6F-74BF-4B25-80EC-2CC75337DC6E}"/>
                    </a:ext>
                  </a:extLst>
                </p14:cNvPr>
                <p14:cNvContentPartPr/>
                <p14:nvPr/>
              </p14:nvContentPartPr>
              <p14:xfrm>
                <a:off x="9207914" y="5887828"/>
                <a:ext cx="208800" cy="65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E336E6F-74BF-4B25-80EC-2CC75337DC6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189914" y="5869828"/>
                  <a:ext cx="24444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F0A450F-C452-4D36-92A0-1D99B07DDC31}"/>
              </a:ext>
            </a:extLst>
          </p:cNvPr>
          <p:cNvGrpSpPr/>
          <p:nvPr/>
        </p:nvGrpSpPr>
        <p:grpSpPr>
          <a:xfrm>
            <a:off x="9791474" y="5402188"/>
            <a:ext cx="759240" cy="491400"/>
            <a:chOff x="9791474" y="5402188"/>
            <a:chExt cx="75924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7C03947-B4FB-45D0-9ED0-EF5E64FD61AA}"/>
                    </a:ext>
                  </a:extLst>
                </p14:cNvPr>
                <p14:cNvContentPartPr/>
                <p14:nvPr/>
              </p14:nvContentPartPr>
              <p14:xfrm>
                <a:off x="9791474" y="5552308"/>
                <a:ext cx="153720" cy="341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7C03947-B4FB-45D0-9ED0-EF5E64FD61A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773474" y="5534308"/>
                  <a:ext cx="1893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D5D9E47-7324-420F-8531-2609E214FC7E}"/>
                    </a:ext>
                  </a:extLst>
                </p14:cNvPr>
                <p14:cNvContentPartPr/>
                <p14:nvPr/>
              </p14:nvContentPartPr>
              <p14:xfrm>
                <a:off x="10018274" y="5530708"/>
                <a:ext cx="174240" cy="243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D5D9E47-7324-420F-8531-2609E214FC7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000274" y="5513068"/>
                  <a:ext cx="2098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66C2E64-E936-4A4B-8F1B-9DEFB0A65569}"/>
                    </a:ext>
                  </a:extLst>
                </p14:cNvPr>
                <p14:cNvContentPartPr/>
                <p14:nvPr/>
              </p14:nvContentPartPr>
              <p14:xfrm>
                <a:off x="10115474" y="5402188"/>
                <a:ext cx="435240" cy="110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66C2E64-E936-4A4B-8F1B-9DEFB0A6556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097474" y="5384188"/>
                  <a:ext cx="47088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B459321-6EA5-4C14-A10E-804280231B7D}"/>
                  </a:ext>
                </a:extLst>
              </p14:cNvPr>
              <p14:cNvContentPartPr/>
              <p14:nvPr/>
            </p14:nvContentPartPr>
            <p14:xfrm>
              <a:off x="7970234" y="6404428"/>
              <a:ext cx="222480" cy="3085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B459321-6EA5-4C14-A10E-804280231B7D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7952234" y="6386788"/>
                <a:ext cx="258120" cy="34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15B45D2-5F22-4FF8-99E0-59A9C48FA3B9}"/>
              </a:ext>
            </a:extLst>
          </p:cNvPr>
          <p:cNvGrpSpPr/>
          <p:nvPr/>
        </p:nvGrpSpPr>
        <p:grpSpPr>
          <a:xfrm>
            <a:off x="8484674" y="6190588"/>
            <a:ext cx="1347840" cy="569520"/>
            <a:chOff x="8484674" y="6190588"/>
            <a:chExt cx="134784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F86AE2B-CD24-4A33-AFEF-B85EEC49E168}"/>
                    </a:ext>
                  </a:extLst>
                </p14:cNvPr>
                <p14:cNvContentPartPr/>
                <p14:nvPr/>
              </p14:nvContentPartPr>
              <p14:xfrm>
                <a:off x="8484674" y="6348268"/>
                <a:ext cx="333000" cy="878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F86AE2B-CD24-4A33-AFEF-B85EEC49E16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467034" y="6330268"/>
                  <a:ext cx="368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A1EE6C6-FF61-4C5A-9C09-DDF1A037AD6F}"/>
                    </a:ext>
                  </a:extLst>
                </p14:cNvPr>
                <p14:cNvContentPartPr/>
                <p14:nvPr/>
              </p14:nvContentPartPr>
              <p14:xfrm>
                <a:off x="9043394" y="6245668"/>
                <a:ext cx="151920" cy="203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A1EE6C6-FF61-4C5A-9C09-DDF1A037AD6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025754" y="6227668"/>
                  <a:ext cx="187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995E844-172C-4518-BDBC-96BBFB2D098E}"/>
                    </a:ext>
                  </a:extLst>
                </p14:cNvPr>
                <p14:cNvContentPartPr/>
                <p14:nvPr/>
              </p14:nvContentPartPr>
              <p14:xfrm>
                <a:off x="9101714" y="6210388"/>
                <a:ext cx="337320" cy="303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995E844-172C-4518-BDBC-96BBFB2D098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083714" y="6192388"/>
                  <a:ext cx="372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12D6E20-1D9C-4BA8-B00A-EFE25DD26BFD}"/>
                    </a:ext>
                  </a:extLst>
                </p14:cNvPr>
                <p14:cNvContentPartPr/>
                <p14:nvPr/>
              </p14:nvContentPartPr>
              <p14:xfrm>
                <a:off x="9564314" y="6190588"/>
                <a:ext cx="159840" cy="2660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12D6E20-1D9C-4BA8-B00A-EFE25DD26BF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546314" y="6172588"/>
                  <a:ext cx="1954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3B932E5-658E-4334-9457-EF810D2EFD52}"/>
                    </a:ext>
                  </a:extLst>
                </p14:cNvPr>
                <p14:cNvContentPartPr/>
                <p14:nvPr/>
              </p14:nvContentPartPr>
              <p14:xfrm>
                <a:off x="9594554" y="6203908"/>
                <a:ext cx="198720" cy="35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3B932E5-658E-4334-9457-EF810D2EFD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576914" y="6185908"/>
                  <a:ext cx="2343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76C7897-0DF9-433F-AC75-26B404E56E4F}"/>
                    </a:ext>
                  </a:extLst>
                </p14:cNvPr>
                <p14:cNvContentPartPr/>
                <p14:nvPr/>
              </p14:nvContentPartPr>
              <p14:xfrm>
                <a:off x="9245714" y="6613948"/>
                <a:ext cx="586800" cy="93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76C7897-0DF9-433F-AC75-26B404E56E4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228074" y="6596308"/>
                  <a:ext cx="622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0383D5F-A7CF-49FD-AC82-51253BB88EBA}"/>
                    </a:ext>
                  </a:extLst>
                </p14:cNvPr>
                <p14:cNvContentPartPr/>
                <p14:nvPr/>
              </p14:nvContentPartPr>
              <p14:xfrm>
                <a:off x="9365954" y="6734908"/>
                <a:ext cx="423720" cy="25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0383D5F-A7CF-49FD-AC82-51253BB88EB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347954" y="6716908"/>
                  <a:ext cx="45936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408E937-56CC-4329-AC24-5EFCBC1E6A80}"/>
                  </a:ext>
                </a:extLst>
              </p14:cNvPr>
              <p14:cNvContentPartPr/>
              <p14:nvPr/>
            </p14:nvContentPartPr>
            <p14:xfrm>
              <a:off x="10368194" y="5957308"/>
              <a:ext cx="697320" cy="2901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408E937-56CC-4329-AC24-5EFCBC1E6A80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0350554" y="5939308"/>
                <a:ext cx="7329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1F459B1-143B-4C44-A62A-1054C8D1F018}"/>
                  </a:ext>
                </a:extLst>
              </p14:cNvPr>
              <p14:cNvContentPartPr/>
              <p14:nvPr/>
            </p14:nvContentPartPr>
            <p14:xfrm>
              <a:off x="11361794" y="5884228"/>
              <a:ext cx="12960" cy="378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1F459B1-143B-4C44-A62A-1054C8D1F018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1344154" y="5866588"/>
                <a:ext cx="48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C3DB709-032F-407A-A85C-CD67D54D3ADF}"/>
                  </a:ext>
                </a:extLst>
              </p14:cNvPr>
              <p14:cNvContentPartPr/>
              <p14:nvPr/>
            </p14:nvContentPartPr>
            <p14:xfrm>
              <a:off x="499154" y="4735828"/>
              <a:ext cx="9360" cy="82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C3DB709-032F-407A-A85C-CD67D54D3ADF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81154" y="4717828"/>
                <a:ext cx="4500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122FB3E-0F7E-4410-B4F2-E6FE7A98DCD4}"/>
              </a:ext>
            </a:extLst>
          </p:cNvPr>
          <p:cNvGrpSpPr/>
          <p:nvPr/>
        </p:nvGrpSpPr>
        <p:grpSpPr>
          <a:xfrm>
            <a:off x="1988114" y="1475668"/>
            <a:ext cx="1684080" cy="633600"/>
            <a:chOff x="1988114" y="1475668"/>
            <a:chExt cx="1684080" cy="63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F6BB09F-0D46-46AA-8C36-92AB305B6BB0}"/>
                    </a:ext>
                  </a:extLst>
                </p14:cNvPr>
                <p14:cNvContentPartPr/>
                <p14:nvPr/>
              </p14:nvContentPartPr>
              <p14:xfrm>
                <a:off x="1988114" y="1683028"/>
                <a:ext cx="178920" cy="352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F6BB09F-0D46-46AA-8C36-92AB305B6BB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970474" y="1665028"/>
                  <a:ext cx="214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CCCE33B-38EB-4A5F-820C-6340E8CE611F}"/>
                    </a:ext>
                  </a:extLst>
                </p14:cNvPr>
                <p14:cNvContentPartPr/>
                <p14:nvPr/>
              </p14:nvContentPartPr>
              <p14:xfrm>
                <a:off x="2267474" y="1558468"/>
                <a:ext cx="649080" cy="3499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CCCE33B-38EB-4A5F-820C-6340E8CE611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249834" y="1540828"/>
                  <a:ext cx="6847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06E4AD1-E707-47AA-A09F-F92932BC54EE}"/>
                    </a:ext>
                  </a:extLst>
                </p14:cNvPr>
                <p14:cNvContentPartPr/>
                <p14:nvPr/>
              </p14:nvContentPartPr>
              <p14:xfrm>
                <a:off x="2832674" y="1633708"/>
                <a:ext cx="150840" cy="74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06E4AD1-E707-47AA-A09F-F92932BC54E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814674" y="1615708"/>
                  <a:ext cx="186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DDDF00F-72E6-4209-AC86-08B23D399626}"/>
                    </a:ext>
                  </a:extLst>
                </p14:cNvPr>
                <p14:cNvContentPartPr/>
                <p14:nvPr/>
              </p14:nvContentPartPr>
              <p14:xfrm>
                <a:off x="2881994" y="1693108"/>
                <a:ext cx="554400" cy="2091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DDDF00F-72E6-4209-AC86-08B23D39962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863994" y="1675108"/>
                  <a:ext cx="590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97B5806-064A-464F-9F45-D421FDB4C164}"/>
                    </a:ext>
                  </a:extLst>
                </p14:cNvPr>
                <p14:cNvContentPartPr/>
                <p14:nvPr/>
              </p14:nvContentPartPr>
              <p14:xfrm>
                <a:off x="3176474" y="1589428"/>
                <a:ext cx="21960" cy="6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97B5806-064A-464F-9F45-D421FDB4C16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158834" y="1571428"/>
                  <a:ext cx="57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1C19DCF-1076-4182-AB9C-EFF6FBA83F5F}"/>
                    </a:ext>
                  </a:extLst>
                </p14:cNvPr>
                <p14:cNvContentPartPr/>
                <p14:nvPr/>
              </p14:nvContentPartPr>
              <p14:xfrm>
                <a:off x="3398954" y="1475668"/>
                <a:ext cx="273240" cy="633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1C19DCF-1076-4182-AB9C-EFF6FBA83F5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381314" y="1457668"/>
                  <a:ext cx="308880" cy="66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3B57139-6F65-41AC-8ECD-8C7B858709B0}"/>
              </a:ext>
            </a:extLst>
          </p:cNvPr>
          <p:cNvGrpSpPr/>
          <p:nvPr/>
        </p:nvGrpSpPr>
        <p:grpSpPr>
          <a:xfrm>
            <a:off x="380354" y="1522108"/>
            <a:ext cx="1269360" cy="754560"/>
            <a:chOff x="380354" y="1522108"/>
            <a:chExt cx="1269360" cy="75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625486F-A686-4E6B-A135-9CB7B3F03675}"/>
                    </a:ext>
                  </a:extLst>
                </p14:cNvPr>
                <p14:cNvContentPartPr/>
                <p14:nvPr/>
              </p14:nvContentPartPr>
              <p14:xfrm>
                <a:off x="764474" y="1709668"/>
                <a:ext cx="27000" cy="14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625486F-A686-4E6B-A135-9CB7B3F0367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46834" y="1692028"/>
                  <a:ext cx="62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70887B6-06AE-4FEF-AF50-D549CD696E82}"/>
                    </a:ext>
                  </a:extLst>
                </p14:cNvPr>
                <p14:cNvContentPartPr/>
                <p14:nvPr/>
              </p14:nvContentPartPr>
              <p14:xfrm>
                <a:off x="755474" y="1522108"/>
                <a:ext cx="267840" cy="3790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70887B6-06AE-4FEF-AF50-D549CD696E8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37834" y="1504108"/>
                  <a:ext cx="3034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1978F43-C977-42EF-BDA2-D0FE79AF938E}"/>
                    </a:ext>
                  </a:extLst>
                </p14:cNvPr>
                <p14:cNvContentPartPr/>
                <p14:nvPr/>
              </p14:nvContentPartPr>
              <p14:xfrm>
                <a:off x="1021514" y="1605988"/>
                <a:ext cx="231120" cy="3682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1978F43-C977-42EF-BDA2-D0FE79AF938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03874" y="1587988"/>
                  <a:ext cx="266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29D3730-1028-4784-8C66-5061EC3FE2A9}"/>
                    </a:ext>
                  </a:extLst>
                </p14:cNvPr>
                <p14:cNvContentPartPr/>
                <p14:nvPr/>
              </p14:nvContentPartPr>
              <p14:xfrm>
                <a:off x="1134914" y="1729108"/>
                <a:ext cx="213840" cy="106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29D3730-1028-4784-8C66-5061EC3FE2A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16914" y="1711468"/>
                  <a:ext cx="249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51C830A-14CC-4EA8-BFC9-DEF160E40BD5}"/>
                    </a:ext>
                  </a:extLst>
                </p14:cNvPr>
                <p14:cNvContentPartPr/>
                <p14:nvPr/>
              </p14:nvContentPartPr>
              <p14:xfrm>
                <a:off x="1391594" y="1558468"/>
                <a:ext cx="258120" cy="413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51C830A-14CC-4EA8-BFC9-DEF160E40BD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373594" y="1540828"/>
                  <a:ext cx="293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F5A407C-C0B3-48E1-8C05-CBA6EC195CD4}"/>
                    </a:ext>
                  </a:extLst>
                </p14:cNvPr>
                <p14:cNvContentPartPr/>
                <p14:nvPr/>
              </p14:nvContentPartPr>
              <p14:xfrm>
                <a:off x="380354" y="1561708"/>
                <a:ext cx="293400" cy="7149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F5A407C-C0B3-48E1-8C05-CBA6EC195CD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62714" y="1543708"/>
                  <a:ext cx="329040" cy="75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150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58E182-98CB-460E-A456-066BDDF99005}"/>
                  </a:ext>
                </a:extLst>
              </p14:cNvPr>
              <p14:cNvContentPartPr/>
              <p14:nvPr/>
            </p14:nvContentPartPr>
            <p14:xfrm>
              <a:off x="365760" y="500760"/>
              <a:ext cx="10996200" cy="534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58E182-98CB-460E-A456-066BDDF99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491400"/>
                <a:ext cx="11014920" cy="536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CE1134-E55A-446B-A1C8-2646926F9B1A}"/>
                  </a:ext>
                </a:extLst>
              </p14:cNvPr>
              <p14:cNvContentPartPr/>
              <p14:nvPr/>
            </p14:nvContentPartPr>
            <p14:xfrm>
              <a:off x="78480" y="223560"/>
              <a:ext cx="12018600" cy="609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CE1134-E55A-446B-A1C8-2646926F9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20" y="214200"/>
                <a:ext cx="12037320" cy="61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92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1DF3B5-254E-4AA8-9907-189F661005DE}"/>
                  </a:ext>
                </a:extLst>
              </p14:cNvPr>
              <p14:cNvContentPartPr/>
              <p14:nvPr/>
            </p14:nvContentPartPr>
            <p14:xfrm>
              <a:off x="489240" y="277200"/>
              <a:ext cx="11607120" cy="605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1DF3B5-254E-4AA8-9907-189F661005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880" y="267840"/>
                <a:ext cx="11625840" cy="60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483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7B8E39-1523-411B-BF95-4930F7C88D86}"/>
                  </a:ext>
                </a:extLst>
              </p14:cNvPr>
              <p14:cNvContentPartPr/>
              <p14:nvPr/>
            </p14:nvContentPartPr>
            <p14:xfrm>
              <a:off x="438120" y="111240"/>
              <a:ext cx="10711080" cy="532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7B8E39-1523-411B-BF95-4930F7C88D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60" y="101880"/>
                <a:ext cx="10729800" cy="53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53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Sinha</dc:creator>
  <cp:lastModifiedBy>Aritra Sinha</cp:lastModifiedBy>
  <cp:revision>11</cp:revision>
  <dcterms:created xsi:type="dcterms:W3CDTF">2021-01-09T03:38:51Z</dcterms:created>
  <dcterms:modified xsi:type="dcterms:W3CDTF">2021-01-11T01:53:25Z</dcterms:modified>
</cp:coreProperties>
</file>